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09" r:id="rId4"/>
    <p:sldId id="310" r:id="rId5"/>
    <p:sldId id="311" r:id="rId6"/>
    <p:sldId id="271" r:id="rId7"/>
    <p:sldId id="272" r:id="rId8"/>
    <p:sldId id="312" r:id="rId9"/>
    <p:sldId id="314" r:id="rId10"/>
    <p:sldId id="315" r:id="rId11"/>
    <p:sldId id="31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0:56:29.5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9214 4099 32 0,'11'-2'27'0,"-11"2"1"16,0 0-6-16,0 0-12 16,0 0-1-16,3 12 0 15,1 15-1-15,-12 6 0 16,8 20-3-16,-9 2 1 15,3 7-3-15,-2-11 2 16,9-6-1-16,13-40 1 16,28-38 1-16,31-58-2 15,48-41 1-15,50-44-2 16,45-31-2-16,44-11-17 15,10-21-19-15,8 20 0 16,-26 14-3-16,-24 36 2 0</inkml:trace>
  <inkml:trace contextRef="#ctx0" brushRef="#br0" timeOffset="889.0508">11098 5795 58 0,'11'34'27'15,"-11"9"-1"-15,3 16 1 16,-7 5-26-16,-3 5 1 16,3 3 3-16,-3-19 3 15,21-16 3-15,10-58 2 0,47-42 0 16,39-64-3-1,63-38-2-15,91-46-6 0,10-30-7 16,51-7-31-16,-3-7-1 16,-2 28-1-16,-44 24-1 15</inkml:trace>
  <inkml:trace contextRef="#ctx0" brushRef="#br0" timeOffset="3423.1958">12302 8632 60 0,'0'0'34'15,"0"0"0"-15,0 0-1 16,0 0-27-16,-19 4-3 15,-3 1-2-15,-8 0 1 0,-1 3 0 16,-13 9 1-16,-6 4-2 16,-14 0 2-16,-12 7-1 15,-14 2 0-15,-16 3 0 16,-17 6 0-16,-14 3-1 15,-19 5-1-15,-17 7 1 16,-13 10 0-16,-14 7 0 16,-16 12 0-16,-11 11 2 15,-11 13-2-15,-8 11 2 16,-13 10-2-16,-8 8 1 15,-15 6-2-15,-3 5 2 16,-6 2-2-16,-1-3 1 16,6-6-3-16,7-12 1 15,17-13-1-15,23-12-1 0,32-13-4 16,18-22-30-16,44-12 1 15,22-22-3-15,38-11 2 16</inkml:trace>
  <inkml:trace contextRef="#ctx0" brushRef="#br0" timeOffset="4247.2429">19796 8516 66 0,'4'10'31'0,"-8"5"-3"16,-7 0 1-16,2 1-29 15,-6 1 1-15,-5 3 1 16,-3 5 1-16,-11-5 3 16,1 9 0-16,-17-6 0 15,-2 8 0-15,-18 2 0 0,-1 7-2 16,-21 7-1-16,-10 12 0 15,-16 7-1-15,-13 10-1 16,-14 7 0-16,-11 12 1 16,-13 4-1-16,-4 7 1 15,-9 3-1-15,-7 8 2 16,-3-4-2-16,0 4 0 15,-2-4-1-15,6 4 1 16,-1-8-1-16,5 0 1 16,10-11-1-16,7-5 1 15,13-12-2-15,20-7 3 16,13-13-2-16,23-13-1 15,20-8-2-15,16-14-4 0,22-2-3 16,7-19-18-16,33-5-11 16,0 0-1-16,0 0 3 15,17-8 0-15</inkml:trace>
  <inkml:trace contextRef="#ctx0" brushRef="#br0" timeOffset="18478.0568">8969 11243 41 0,'-19'12'30'0,"-8"-5"0"15,-3 6-3-15,-6 5-23 16,-7 3-4-16,-5 4 1 16,-5 4 0-16,-7 3 1 15,-11 3-1-15,-4 4 2 16,-15 0-1-16,-3 6 2 15,-11-1 0-15,-5 10-2 0,-9-1 1 16,2 10 0-16,-8 3 1 16,2 8-2-16,-6 0 1 15,5 4-2-15,-5-4 3 16,5 3-1-16,1-3-2 15,5-5 0-15,1-3 0 16,5-6 0-16,3-5-1 16,4 1 0-16,7-4 0 15,8-5-1-15,6-2 1 16,12-6 0-16,10-3-1 15,10-9 0-15,17 2-4 16,3-18-4-16,28 9-13 16,3-20-13-16,15 2-1 15,9-16 1-15</inkml:trace>
  <inkml:trace contextRef="#ctx0" brushRef="#br0" timeOffset="20281.16">18380 11489 14 0,'0'0'15'0,"0"0"-7"16,-14 6-5-16,14-6 0 16,-14 2 1-16,14-2 2 15,-15 7 1-15,15-7 1 0,-18 7 0 16,18-7 1-16,-19 7-1 15,19-7-2-15,-13 3 0 16,13-3-2-16,0 0 0 16,-12 6-1-16,12-6 1 15,0 0 0-15,-17 1-1 16,17-1 1-16,-15 5 0 15,15-5-1-15,-19 8 0 16,6-5 0-16,-2-1-1 16,-4 4 0-16,-1-3 0 15,-1 1-1-15,-5 0 1 16,0 0-1-16,-7 3-1 15,3 0 1-15,-7 0 0 0,0 3-1 16,-4 1 1-16,-3 4 2 16,-4 4-1-16,-2 3-2 15,-12 4 2-15,1 5-1 16,-10 3 1-16,-4 7-1 15,-6 4 1-15,-4 7-4 16,-4-3 4-16,-2 8 0 16,-4-1-1-16,0 5 0 15,-6-4 0-15,7-3 1 16,3-7-2-16,4-5 2 15,7-6-2-15,7-7 1 16,9-4-1-16,12-6-1 16,4-4 1-16,10-1-2 15,1-2 1-15,7 0-1 16,-1 2 1-16,2 1-1 15,1 0 1-15,3-1-1 0,-2 1 2 16,3-1-1-16,0 2 0 16,1-2 1-16,7-3-1 15,-1 2 0-15,2-1 1 16,-2-3-1-16,6 1 1 15,-2-2-1-15,3 1 1 16,-3 0 1-16,1-4 0 16,0 2 0-16,-4-2 0 15,1 1 0-15,-2-1 0 16,-1 1 1-16,-2 1-1 15,-2 3 0-15,0 2 0 16,-4 2-1-16,0 0 1 16,-4 6 0-16,-4 2 0 0,-1 1 0 15,-2 0 0-15,-3 3 0 16,0-2 0-16,-1 0 0 15,-1-1 0-15,2-1-1 16,-5-3 1-16,6 0-1 16,-4-1 1-16,1 0-1 15,4-1 1-15,2-2-1 16,6-2 0-16,3 0 0 15,9-4-2-15,2-6-1 16,16-3-4-16,-15 3-7 16,15-3-17-16,0 0-4 15,12-15 0-15,-9 0 1 16</inkml:trace>
  <inkml:trace contextRef="#ctx0" brushRef="#br0" timeOffset="78168.4709">21021 4060 91 0,'-14'11'37'16,"3"13"1"-16,-9-8-2 16,5 10-30-16,1-7-1 15,13-2-1-15,14-24 0 16,26-18-1-16,26-36 0 15,32-28-1-15,40-26-4 16,25-37-15-16,37-4-18 16,-1-24-4-16,2 5 1 15,-25-2-5-15</inkml:trace>
  <inkml:trace contextRef="#ctx0" brushRef="#br0" timeOffset="78886.512">21611 5445 70 0,'-4'11'36'16,"-1"7"-2"-16,-2 21 3 16,-8-1-26-16,5 26-2 15,-10-1-1-15,6 6-1 16,-4-10 0-16,14-10-1 0,11-29-2 15,27-36 2-15,35-45-5 16,41-44-1-16,61-37-8 16,30-40-26-16,58-20-8 15,18-23 2-15,10 1-1 16</inkml:trace>
  <inkml:trace contextRef="#ctx0" brushRef="#br0" timeOffset="82128.6974">8356 8804 81 0,'-39'-27'37'0,"8"5"-3"16,6 8 1-16,12 9-35 15,13 5 0-15,30 35-1 16,7 5 1-16,13 17 0 16,9 14 0-16,10 16 0 15,12 10 1-15,7 9 1 16,6 8 0-16,13 6 1 0,10 0 0 15,9 4 1-15,12 0-1 16,17 2 1-16,13 2-3 16,6 0 2-16,12-2-2 15,9 1 0-15,-1-6-2 16,3-8-3-16,7 7-19 15,-13-22-16-15,2-12 0 16,-15-16-2-16,-3-18 1 16</inkml:trace>
  <inkml:trace contextRef="#ctx0" brushRef="#br0" timeOffset="82700.7302">17326 8879 80 0,'-74'-34'34'0,"10"6"0"15,10 10 0-15,12 7-32 16,20 11 0-16,15 11-1 16,22 18 1-16,13 16-1 0,23 21 1 15,19 20 0 1,21 24 1-16,20 21 0 0,25 20 1 15,20 4-1-15,18 8 0 16,15-11-3-16,10-11-2 16,5-7-34-16,-20-23 1 15,-25-9-3-15,-41-25 0 16</inkml:trace>
  <inkml:trace contextRef="#ctx0" brushRef="#br0" timeOffset="83204.759">6790 11267 82 0,'-51'10'38'0,"18"13"-1"16,10 2 0-16,18 11-38 15,22 10 1-15,24 13 1 16,21 11-2-16,28 13 1 15,17 7 0-15,22 6 0 16,24 5 0-16,15 4 0 16,15 4 0-16,14 0-2 15,11 4 2-15,2-4-1 16,16 7-5-16,-13-12-31 15,13-3 1-15,-6-13-3 16,-1-12 1-16</inkml:trace>
  <inkml:trace contextRef="#ctx0" brushRef="#br0" timeOffset="83849.7959">16197 11654 72 0,'-17'-8'37'16,"17"8"0"-16,0 0-1 15,10 31-39-15,15 3 4 16,16 19-1-16,11 15 1 16,18 20 1-16,16 11-1 15,14 14 1-15,13 5-1 16,22 11 2-16,12 5-2 15,15 2 0-15,16 1-4 16,5-10-27-16,27 6-5 0,3-15-3 16,22-4 0-16</inkml:trace>
  <inkml:trace contextRef="#ctx0" brushRef="#br0" timeOffset="159241.108">11481 7841 92 0,'24'-49'39'0,"-7"-4"1"16,4 16-3-16,-2 9-36 15,-3 14 0-15,1 21 0 16,2 23 1-16,-6 20-1 16,-3 14 1-16,-4 2-1 15,8-5 2-15,12-25-1 16,23-38 2-16,36-59-1 15,43-58 2-15,55-62-1 16,50-52-6-16,59-25-18 0,6-35-16 16,9 4-5-1,-24 14-3-15,-35 44 0 0</inkml:trace>
  <inkml:trace contextRef="#ctx0" brushRef="#br0" timeOffset="159855.1431">20864 7705 107 0,'0'0'40'16,"6"30"0"-16,-2 23-1 16,-12 17-35-16,2 9-2 15,2 1 0-15,7-3 0 16,19-29 1-16,29-44-2 15,46-69 2-15,62-70-2 16,98-70-1-16,41-68-17 16,70-33-19-16,24-39-5 15,-1-5-1-15,-37 10-2 0</inkml:trace>
  <inkml:trace contextRef="#ctx0" brushRef="#br0" timeOffset="164184.3908">1976 15576 47 0,'-4'-23'39'0,"4"23"-2"16,0 0-1-16,0 0-28 15,-2 34-5-15,1 11-2 16,-1 12-1-16,-2 13 1 16,1 13-1-16,-3 5 1 15,6-2-2-15,-1-6-1 16,5-7-5-16,-5-24-27 15,14-9-1-15,-6-24-3 16,10-14 2-16</inkml:trace>
  <inkml:trace contextRef="#ctx0" brushRef="#br0" timeOffset="164395.4028">2016 15531 55 0,'0'0'37'0,"-11"-5"0"16,11 5-2-16,15 6-32 15,5-10 0-15,11-7-3 16,12-5 1-16,8-2-2 16,8-2-2-16,5 7-7 15,-7-6-24-15,6 17-2 16,-17-4-1-16,-7 17 1 15</inkml:trace>
  <inkml:trace contextRef="#ctx0" brushRef="#br0" timeOffset="164588.4139">2086 15868 57 0,'-20'14'38'0,"16"-2"-1"16,9-25-1-16,21-3-34 15,13-8-1-15,13-7-1 16,16-2-3-16,2-10-11 15,17 14-21-15,-7-2-2 16,6 18 0-16,-14-3 0 16</inkml:trace>
  <inkml:trace contextRef="#ctx0" brushRef="#br0" timeOffset="164988.4368">2993 15719 51 0,'-21'6'38'0,"-11"-8"0"16,3 16-2-16,-8-4-32 15,0 10 2-15,-4 5-2 16,4 8-1-16,0 4 0 16,8 4-1-16,6 1-1 15,10-2 1-15,12-3-1 16,11-8-1-16,12-9 0 15,13-12 0-15,11-10 0 16,4-11 0-16,8-11 0 16,-2-7 0-16,-1-7 0 0,-7-1-1 15,-10-3 1-15,-5 3 0 16,-14 5 1-16,-6 6-1 15,-8 7 1-15,-5 21-1 16,0 0 0-16,-18 6 0 16,8 18 0-16,-1 7 1 15,3 5-2-15,1 2 1 16,7 1-2-16,6-9 0 15,10-4-2-15,7-21-4 16,25 0-26-16,-9-28-3 16,18 3-2-16,-7-20 1 15</inkml:trace>
  <inkml:trace contextRef="#ctx0" brushRef="#br0" timeOffset="165155.4463">3543 15739 70 0,'-16'13'38'16,"9"23"0"-16,-15-10-10 15,9 19-23-15,1 0-3 16,7 0 0-16,4-2-2 15,3-7-1-15,11-8-1 16,2-15-4-16,16-6-30 16,-10-22-2-16,13-6-1 15,-11-20 0-15</inkml:trace>
  <inkml:trace contextRef="#ctx0" brushRef="#br0" timeOffset="165523.4674">3622 15404 73 0,'-19'12'38'0,"25"11"-3"15,-2-5-11-15,8 3-23 16,9-1 1-16,7 5-2 16,1-1 2-16,2 5-1 15,1 2 1-15,-7 10 1 16,-5 3 0-16,-4 9-1 15,-7 0 0-15,-4 2 0 16,-5-1-1-16,-5-7 0 16,1-7 0-16,1-10-1 15,5-11 1-15,-2-19-1 16,10-14 1-16,5-13-1 15,-1-10 1-15,4-8 0 16,2-7 0-16,-1-1 0 16,-1 2 0-16,1 4 0 0,-3 9-1 15,6 8 0-15,1 12-1 16,5 2-2-16,14 13-4 15,-4-8-23-15,29 17-9 16,1-12-3-16,25 9 0 16</inkml:trace>
  <inkml:trace contextRef="#ctx0" brushRef="#br0" timeOffset="165926.4904">5178 15302 55 0,'0'0'39'16,"4"21"-2"-16,-2 16 0 16,-11 11-33-16,4 17-4 0,-2 11 2 15,1 12-2-15,1 4 1 16,3 8-1-16,2-5 0 15,3-10-5-15,8-2-5 16,-3-27-26-16,10-9 0 16,-7-31-2-16,11-11 1 15</inkml:trace>
  <inkml:trace contextRef="#ctx0" brushRef="#br0" timeOffset="166123.5017">5036 15785 60 0,'-18'2'40'15,"19"14"0"-15,-1-16-1 0,20 3-35 16,10-4-2-16,13-6 0 16,10-2-3-16,10-7-2 15,13 11-17-15,-4-19-16 16,9 12-3-16,-15-7-1 15,3 11 0-15</inkml:trace>
  <inkml:trace contextRef="#ctx0" brushRef="#br0" timeOffset="166443.52">5635 15896 48 0,'-7'29'39'16,"4"-20"-1"-16,17 3 0 15,2-22-33-15,14-3-1 16,7-14-1-16,7-3-1 0,0-6 0 15,-3-2-1-15,-5 1 1 16,-11 4-1-16,-9 5 1 16,-12 10-1-16,-15 11-1 15,-7 12 1-15,-12 12 0 16,-7 11 0-16,-7 8-1 15,-1 7 1-15,3 3-1 16,6 2 0-16,8-7 0 16,13-6 0-16,17-8-1 15,13-15-1-15,20-8-4 16,5-21-8-16,26 4-23 15,-5-17-1-15,11 7-1 16,-10-15 1-16</inkml:trace>
  <inkml:trace contextRef="#ctx0" brushRef="#br0" timeOffset="166753.5377">6183 15791 61 0,'0'0'39'0,"0"0"-1"15,-33-2-2-15,8 15-30 16,0 0-2-16,2 9-1 16,0-2-1-16,4 4-1 15,6-2 0-15,9 0 0 16,7-7 0-16,9-4-1 15,7-6 0-15,8-7 0 16,5-5 0-16,5-5 0 16,-2 1-1-16,-2-2 1 15,-2 3 0-15,-7 5 0 16,-9 5 0-16,-1 11 1 0,-13 8-1 15,-3 8 0-15,-7 6 0 16,-4 5 0-16,-2-2 0 16,2 1-1-16,6-6-1 15,2-14-2-15,13-3-7 16,-6-30-27-16,25-3-1 15,-2-30-1-15,16 3 0 16</inkml:trace>
  <inkml:trace contextRef="#ctx0" brushRef="#br0" timeOffset="166949.5489">6651 15356 68 0,'5'-23'42'16,"-5"23"0"-16,-14 28-2 16,2 15-35-16,-10 13-2 0,4 13-2 15,-6 8-1 1,5 6 0-16,4-3-1 0,1-1-1 15,6-7 0-15,4-13-3 16,10 1-8-16,-12-31-26 16,19-4 1-16,-13-25-4 15,14-1 2-15</inkml:trace>
  <inkml:trace contextRef="#ctx0" brushRef="#br0" timeOffset="167128.5592">6480 15668 66 0,'-19'-16'42'0,"19"16"-2"15,1 10 1-15,10-6-37 0,7-7-1 16,9-1-2-16,4-4-1 16,6-6-3-16,13 8-13 15,-10-19-23-15,19 11-1 16,-12-11-1-16,11 13 0 15</inkml:trace>
  <inkml:trace contextRef="#ctx0" brushRef="#br0" timeOffset="167394.5744">7013 15662 43 0,'-10'10'40'0,"5"19"0"16,-15 0 0-16,9 23-20 16,-8-2-16-16,4 8 1 15,-3-3-4-15,6-2 0 16,7-11-3-16,-1-16-3 15,27-7-33-15,-11-31-1 16,17-10-2-16,-1-23 1 16</inkml:trace>
  <inkml:trace contextRef="#ctx0" brushRef="#br0" timeOffset="167520.5816">7051 15303 52 0,'-20'-1'40'0,"-4"9"-4"15,4 8-26-15,10 12-34 16,5-11-14-16,14 5-1 16</inkml:trace>
  <inkml:trace contextRef="#ctx0" brushRef="#br0" timeOffset="167933.6052">7539 15661 27 0,'-20'37'37'0,"-13"-6"2"16,10 8-1-16,-9-15-16 16,12 14-13-16,-4-8-1 0,6 4-3 15,7-5-1-15,3-4 0 16,7-2-2-16,2-6 0 15,-1-17-1-15,9 13 0 16,5-21 0-16,1-9-1 16,2-10 1-16,3-4-1 15,4-7 1-15,0-2-1 16,-5-4 1-16,4 5 0 15,-4 4 0-15,-1 6-1 16,-2 13 1-16,-7 9-1 16,-9 7 0-16,9 22 1 15,-5 7-1-15,-6 8 0 16,0 4 0-16,2 5 0 0,5 1-1 15,0-8-1-15,12 0-3 16,4-15-3-16,24 6-25 16,-11-22-7-16,21 1-1 15,-4-14 0-15</inkml:trace>
  <inkml:trace contextRef="#ctx0" brushRef="#br0" timeOffset="168518.6387">8230 15920 55 0,'-24'-12'38'15,"5"2"0"-15,-7-9 2 16,4-1-35-16,-7-2-1 16,4 5 0-16,1-1-1 0,1 4 1 15,-1 3 0-15,2 11-1 16,-4 7-1-16,3 11 1 15,0 9-1-15,1 7-1 16,0 5 1-16,5 1-2 16,7-3 1-16,5-2 0 15,10-10-1-15,10-10 0 16,8-14 0-16,14-12 1 15,6-12 0-15,5-8 0 16,0-10 0-16,2-4-1 16,-2-2 1-16,-4 1 0 15,-8 4 0-15,-13 10-1 16,-5 9-1-16,-18 23 1 15,0 0 1-15,-1 10-1 16,-13 26-1-16,-5 15 1 0,-2 18 0 16,-4 12 0-16,4 12 1 15,1 7-1-15,2 4 0 16,4-6 0-16,-4-7 0 15,7-12 0-15,2-17 0 16,0-10 0-16,-5-16-1 16,-5-14 1-16,0-14 0 15,-4-12-1-15,-5-11 2 16,-2-11-1-16,-2-12 0 15,6-13 0-15,6-9 0 16,10-5 0-16,13-5-1 16,9 0 1-16,18 2-1 15,11 1-2-15,15 17-4 16,0-8-14-16,21 27-19 0,-6-4 0 15,12 16-3-15,-6-2 1 16</inkml:trace>
  <inkml:trace contextRef="#ctx0" brushRef="#br0" timeOffset="168677.6478">8831 16063 65 0,'-19'14'45'0,"-3"13"-1"16,-8-24 0-16,5 1-19 15,0-11-25-15,4-15-3 16,17 8-13-16,-7-26-26 15,24 11-1-15,2-16-2 16,12 8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26:00.6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8T00:27:41.783"/>
    </inkml:context>
  </inkml:definitions>
  <inkml:trace contextRef="#ctx0" brushRef="#br0">2137 7244 67 0,'-17'-31'35'0,"3"10"-1"16,-11-2 2-16,3 15-27 15,-8-1-1-15,4 17 0 16,-14 5-2-16,8 17 0 16,-6 10-2-16,-2 16-1 15,0 16-1-15,3 7-1 16,-2 9-1-16,9 4 0 15,7 2-2-15,8-5-3 16,21-3-30-16,-3-18-3 16,13-10 1-16,1-22-3 15</inkml:trace>
  <inkml:trace contextRef="#ctx0" brushRef="#br0" timeOffset="382.0218">1597 7818 97 0,'-27'-4'37'15,"12"3"3"-15,2-3-3 16,13 4-32-16,15-1-2 16,12-7 0-16,13-1-2 15,10-4 0-15,9 0-1 16,8 2 0-16,1-3 0 15,1 4-2-15,-3 0-1 16,-10 3 0-16,-4 7-2 16,-13-2-1-16,-1 10-4 0,-15-11-1 15,3 14 0-15,-16-8 1 16,6 5 3-16,-16-8 2 15,11 18 2-15,-9-4 2 16,-4 4 6-16,3 10 1 16,-7-4 0-16,11 9 0 15,-10-6-2-15,10 3-2 16,-1-6-1-16,3-9-4 15,11-4-29-15,-3-19 0 16,4-7-1-16,3-15 1 16</inkml:trace>
  <inkml:trace contextRef="#ctx0" brushRef="#br0" timeOffset="525.03">2333 7286 81 0,'-26'-14'34'15,"9"11"-3"-15,6 2 1 16,11 1-33-16,19-5-28 15,6-6-3-15,19-2-1 16,3-5 1-16</inkml:trace>
  <inkml:trace contextRef="#ctx0" brushRef="#br0" timeOffset="736.0419">2856 7002 82 0,'0'0'36'16,"5"24"0"-16,-17 1 1 15,8 22-24-15,-11 2-5 16,4 20-3-16,-4 11-1 0,5 11-1 15,-2 2-1-15,4 7-1 16,-2-5-1-16,5-5-2 16,2-4-2-16,3-23-22 15,13-3-13-15,1-17 1 16,15-10-3-16,-2-22 2 15</inkml:trace>
  <inkml:trace contextRef="#ctx0" brushRef="#br0" timeOffset="1199.0686">3386 7687 81 0,'-4'-15'37'15,"4"15"0"-15,-8-20 1 16,8 20-29-16,-29-14-1 16,8 18-1-16,-10 3-1 15,-1 8 0-15,-11 6-2 16,3 5-1-16,-1 4-1 15,4 6 0-15,6 0-1 16,11-3-2-16,9-3 2 16,11-6-2-16,18-8 1 15,12-8-1-15,9-12 1 16,12-11 0-16,3-7 0 15,2-6 0-15,-1-5 0 16,-5-2 1-16,-8-2 0 0,-9 5-1 16,-10 8 1-16,-12 5-1 15,-4 8 1-15,-7 11-1 16,0 0 0-16,-21 15 1 15,11 3-2-15,-3 5 1 16,3 3-2-16,4-2-1 16,7 2-1-16,3-8-3 15,20 6-24-15,-5-19-10 16,18 0 2-16,-5-12-1 15</inkml:trace>
  <inkml:trace contextRef="#ctx0" brushRef="#br0" timeOffset="1712.0979">3905 7655 93 0,'0'0'37'0,"-26"8"0"16,12 7 1-16,-10 0-30 16,5 9-1-16,-4 0-3 15,5 6 0-15,-2-3-1 16,10 0-2-16,-2-6 0 15,10-1 0-15,2-20-1 16,10 10 1-16,5-20-1 16,4-9 0-16,7-5 0 15,1-7 0-15,1-4 1 16,0-3-1-16,1 2 1 15,-7 2-1-15,-7 6 1 16,-1 7 0-16,-5 6 1 0,-9 15-1 16,0 0 0-16,0 0 0 15,1 21-1-15,-2-1 1 16,0 3-1-16,2 1 0 15,3 0 0-15,6-3 0 16,6-6 0-16,6-9 0 16,6-6 0-16,5-6 1 15,2-9-1-15,1-2 1 16,-2-5-1-16,-2-1 1 15,-7 1 0-15,0 5-1 16,-11 3 1-16,-4 8-1 16,-10 6 0-16,1 13 0 15,-5 3 0-15,-3 7 0 16,0 7-2-16,-4 0 0 0,7 4-3 15,-1-12-13-15,19 14-19 16,-6-16-6-16,15-2 3 16,-2-10-3-16</inkml:trace>
  <inkml:trace contextRef="#ctx0" brushRef="#br0" timeOffset="2411.1379">4549 7745 96 0,'0'0'37'16,"4"13"1"-16,8-22-2 0,11 5-33 15,5-7 0-15,4 0-1 16,0-4 0-16,-1 0-1 15,-6-4 0-15,-3 1-1 16,-9-2 1-16,-11 5 0 16,-8-2 0-16,-8 6 0 15,-10 6 1-15,-3 7 0 16,-8 6 0-16,0 8 1 15,0 7-1-15,3 5 0 16,6 2-1-16,11 3 1 16,11-4-2-16,13-7 1 15,12-6-1-15,16-5 0 16,10-10 0-16,8-8-1 0,5-7 1 15,3-6 0-15,-3-3 0 16,-4-5 0-16,-5 0 0 16,-11 1 0-16,-11 2 1 15,-7 7-1-15,-13 4 0 16,-9 14 1-16,0 0-1 15,-22 11 0-15,4 9 1 16,-5 8-1-16,1 1 0 16,3 4 0-16,2-2 0 15,10-6 0-15,7-5 0 16,9-7 0-16,6-11 0 15,7-10 0-15,5-9 1 16,0-7-1-16,1-2 0 16,-1-6 1-16,-3-3-1 0,-8 5 1 15,1 2-1-15,-8 8 1 16,-4 6-1-16,-5 14 1 15,0 0-1-15,-3 10 0 16,-1 10 1-16,-1 1-1 16,5 6 0-16,1 0 0 15,6-1-1-15,6-6 0 16,10-6-1-16,6-13-4 15,20 3-18-15,-8-20-15 16,16-2-2-16,0-19 0 16,9-3-1-16</inkml:trace>
  <inkml:trace contextRef="#ctx0" brushRef="#br0" timeOffset="2598.1484">5899 7066 98 0,'-18'29'39'0,"-18"7"0"16,11 18 0-16,-14 5-32 15,8 11-4-15,-3 5 0 16,7 6-2-16,-4-6-1 16,8-2-2-16,9 3-30 15,-8-22-8-15,13-3 0 16,-7-24-2-16</inkml:trace>
  <inkml:trace contextRef="#ctx0" brushRef="#br0" timeOffset="2770.1583">5582 7536 116 0,'14'-1'42'16,"-4"-3"-1"-16,15 12-1 16,-6-4-39-16,14-13-15 15,19 10-24-15,-9-13-5 16,5 6 1-16,1-11-1 15</inkml:trace>
  <inkml:trace contextRef="#ctx0" brushRef="#br0" timeOffset="11172.639">589 5274 60 0,'0'0'35'15,"-24"-17"0"-15,4 20 0 16,-12-8-21-16,3 16-7 15,-8-4-2-15,3 12-1 0,-2-5-1 16,9 4 0-16,2-3-1 16,12 2-1-16,8-2 0 15,9-1 0-15,11-5 0 16,6 1-1-16,7-2 1 15,1 0 0-15,2 2-1 16,-1 1 1-16,-6 4 0 16,-6 2 0-16,-8 5-1 15,-7 4 1-15,-10 3 0 16,-5 2 0-16,-5 0 1 15,-2-3-2-15,1-3 0 16,0-8-1-16,8-4-1 0,4-24-24 16,17 2-11-16,-1-18-1 15,23 1-2-15,-3-15 1 16</inkml:trace>
  <inkml:trace contextRef="#ctx0" brushRef="#br0" timeOffset="11429.6537">862 4915 56 0,'6'-25'36'16,"-4"5"-1"-16,2 7 1 16,-8-2-16-16,4 15-14 15,0 0 0-15,1 32-2 16,-4-3 2-16,3 16-2 15,-5 7 0-15,2 15-2 0,-5 9 0 16,-1 7-1-16,-3 1-2 16,3 0 1-16,1-3-1 15,-5-13-4-15,21-2-30 16,-13-23-2-16,15-11 0 15,-4-19-1-15</inkml:trace>
  <inkml:trace contextRef="#ctx0" brushRef="#br0" timeOffset="11636.6654">762 5351 88 0,'-15'-6'37'0,"-1"0"0"15,16 6 1-15,0 0-34 0,0 0-1 16,25 8-2-16,3-6-2 15,10-2 0-15,11-2-2 16,12 11-21-16,-8-14-12 16,14 7 0-16,-8-7-1 15,3 8 1-15</inkml:trace>
  <inkml:trace contextRef="#ctx0" brushRef="#br0" timeOffset="12013.687">1400 5324 72 0,'-18'-9'37'0,"3"9"0"15,-13-5 1-15,2 14-26 16,-14-4-4-16,6 11-2 16,-5 3-1-16,3 7-1 0,-6 2-1 15,10 4-1-15,5-1 0 16,9 4 0-16,12-9-1 15,10 1 0-15,18-12-1 16,6-7 1-16,10-10 0 16,9-6-1-16,-1-10 1 15,3-6-1-15,-4-2 0 16,-6-6 0-16,-10 6 0 15,-3 3 0-15,-11 1 1 16,-7 10-1-16,-8 12 0 16,0 0 0-16,-14 4 1 15,2 10-1-15,-1 5 0 0,3 2 0 16,3 2-1-16,2-1-1 15,10 1-3-15,1-9-2 16,21 3-23-16,-10-17-9 16,17 6 0-16,-9-14-1 15</inkml:trace>
  <inkml:trace contextRef="#ctx0" brushRef="#br0" timeOffset="12564.7186">1694 5337 87 0,'0'0'36'16,"-12"-8"1"-16,8 19-1 15,-11-3-29-15,6 11-1 16,-3 0-2-16,1 7 0 16,-3-1-1-16,3 4 0 0,2-4-1 15,3 0 0-15,3-7-1 16,3-8-1-16,0-10 1 15,15 1-1-15,0-13 1 16,6-10-1-16,4-9 0 16,3-4 0-16,1-6 1 15,0-3 0-15,-2 1-1 16,-3 5 1-16,-8 6 0 15,-3 8 0-15,-5 5 0 16,-3 10 0-16,-5 9 0 16,-6 11 0-16,-2 7 0 15,2 4-1-15,3 3 1 16,3 4-1-16,3-3 0 15,3-1 0-15,9-5 0 0,8-8 0 16,4-9 1-16,5-10-1 16,4-6 0-16,2-8 0 15,0 0 0-15,-3-5 0 16,-2 2 1-16,-10 4-1 15,-3 5 0-15,-8 4 0 16,-12 11 0-16,0 0 0 16,-1 22 0-16,-6 1 0 15,-7 6 0-15,4 3 0 16,-2 5-2-16,2 1 0 15,3 4-1-15,6-9-3 16,10 12-18-16,-7-22-14 16,20 4-1-16,-4-16-1 15,12 1-1-15</inkml:trace>
  <inkml:trace contextRef="#ctx0" brushRef="#br0" timeOffset="13277.7594">2442 5368 86 0,'-10'21'37'0,"-4"-6"0"16,19 4 1-16,-5-19-31 15,28 22-1-15,-3-20-1 16,12-2-1-16,3-5-1 15,7-5-1-15,4-7 0 16,-3-2-2-16,-5-8 1 16,-5-2-1-16,-5-2 0 0,-8 0 0 15,-16 1 1-15,-5 1-1 16,-13 5 1-16,-9 9-1 15,-9 8 1-15,-5 8 0 16,-11 12 0-16,4 6 0 16,1 11-1-16,3 5 1 15,9 5-1-15,9 0 1 16,12-2-1-16,10-6 0 15,17-6 0-15,8-8-1 16,13-9-1-16,3-9-1 16,11-7 0-16,-5-8-2 15,5-3 1-15,-8-8-2 16,-2 3 2-16,-9-3-1 15,-6 1 2-15,-8 2 0 0,-10 4 2 16,-7 4 1-16,-7 15 2 16,-11-6 0-16,-4 12 0 15,-1 11 1-15,-5 3 0 16,1 9 0-16,1-2 0 15,4 4 0-15,3-4-1 16,5-3 0-16,5-5 0 16,6-8 0-16,-4-11-1 15,23-7 1-15,-1-11-1 16,6-5 1-16,-1-9-1 15,5-1 0-15,-3-2 0 16,-1 2 1-16,-4 3-1 16,-3 7 0-16,-7 6 1 15,-2 6-1-15,-12 11 0 0,11 11 0 16,-7 5-1-16,-2 7 1 15,-2 7-1-15,1 3-1 16,4 2-1-16,3-4-5 16,12 7-25-16,-9-22-8 15,15 3-1-15,-4-20-3 16</inkml:trace>
  <inkml:trace contextRef="#ctx0" brushRef="#br0" timeOffset="14876.8507">3760 3194 62 0,'-4'-21'35'16,"0"-2"-1"-16,-1 8 1 16,-13-5-24-16,18 20-3 15,-29-12 0-15,10 21-2 16,-9 3 0-16,-1 16 0 15,0-3-2-15,2 10-1 16,-1-1 1-16,5 5-1 16,5-3 0-16,10-2-2 15,8-9 1-15,11-7-2 16,11-5 1-16,3-11-1 15,7-9 0-15,7-8 0 16,1-5-1-16,3-7 2 16,-4-5-2-16,-1 1 2 0,-9 0-2 15,-6 4 2-15,-4 6 0 16,-6 4-1-16,-13 17 0 15,0 0 0-15,0 0 0 16,-3 22 0-16,-7 4 0 16,0 6-1-16,1 4-1 15,4 3-2-15,10 1-3 16,-5-17-25-16,25 7-6 15,-3-19-1-15,15 1-1 16</inkml:trace>
  <inkml:trace contextRef="#ctx0" brushRef="#br0" timeOffset="15260.8728">4207 3222 89 0,'-17'1'35'0,"7"11"1"15,-6-3-1-15,2 9-31 16,-1 0 0-16,4 6-1 15,2-1 1-15,3 1-2 16,1-1 1-16,4-2-1 16,2-5 0-16,6-2-1 15,-7-14 1-15,18 2-1 16,-4-11-1-16,4-11 2 15,3-6-1-15,-1-9 1 16,2-6-1-16,2-3 0 16,-1-2 0-16,-4 1 0 0,-1 6 0 15,-4 5 0-15,-5 12 0 16,0 11-1-16,-9 11 1 15,7 18-1-15,-5 6 0 16,0 10 0-16,-1 2-2 16,6 0 1-16,4-1-4 15,3-15-2-15,23 2-26 16,-7-29-6-16,20-3 1 15,-1-24-1-15</inkml:trace>
  <inkml:trace contextRef="#ctx0" brushRef="#br0" timeOffset="15443.8833">4946 2646 86 0,'0'0'37'16,"-37"21"0"-16,15 25 0 16,-15 3-23-16,6 20-9 15,-5 6-2-15,7 6-2 16,6-1-1-16,9-6-1 15,6-2-1-15,2-24-22 16,16 11-13-16,-5-27 0 16,10-3-2-16,-15-29 0 15</inkml:trace>
  <inkml:trace contextRef="#ctx0" brushRef="#br0" timeOffset="15610.8929">4688 3127 70 0,'-23'-22'37'0,"23"22"-1"0,0 0 0 15,13 4-10-15,6-12-26 16,10-12-4-16,17 4-31 16,-2-15 0-16,14 0 1 15,-6-16-2-15</inkml:trace>
  <inkml:trace contextRef="#ctx0" brushRef="#br0" timeOffset="15986.9144">5226 2483 98 0,'-14'16'39'0,"-11"1"-1"15,5 22 2-15,-6 2-35 16,5 9 1-16,-1 2-1 16,3 8-1-16,0-2-1 0,5 7-1 15,0-4-1-15,6-5 0 16,3-5-1-16,-1-7 0 15,5-7 0-15,0-11-1 16,4-6 1-16,-3-20 0 16,17 1 0-16,-3-15 1 15,3-8-1-15,-1-6 0 16,4 2 1-16,-2-3-1 15,1 3 1-15,-4 4-1 16,-3 11 0-16,-12 11 0 16,15 11 0-16,-14 9-1 15,-1 8 0-15,-1 3 0 16,1 7-2-16,-5-1 0 15,10 2-3-15,-8-21-19 0,19 14-13 16,-16-32-1-16,35 23 1 16,-15-26-2-16</inkml:trace>
  <inkml:trace contextRef="#ctx0" brushRef="#br0" timeOffset="16578.9482">5393 3094 96 0,'-17'1'37'15,"13"13"1"-15,4-14-2 16,0 0-31-16,24 2-1 16,-4-5-1-16,6-5-1 15,4-6 0-15,1 1 0 16,1-5-1-16,-2-5 0 0,-7 0 0 15,-7-2 1-15,-3 2-2 16,-7 0 2-16,-6 4-1 16,-9-1 0-16,-2 10-1 15,-8 3 1-15,-3 10 0 16,-3 9-1-16,4 7 2 15,0 7-2-15,6 5 1 16,2 1 0-16,12 2 0 16,8-6-1-16,9-5 1 15,8-4 0-15,2-6-1 16,4-10 1-16,0-3-1 15,3-5 1-15,-7-3-1 16,-5 1 0-16,-2 3 1 16,-9-1-1-16,-10 5 0 0,13 11 0 15,-16 1 0-15,-3 8 0 16,-3 1 0-16,2 5-1 15,-3-2 1-15,2-1 0 16,1-2-1-16,4-6 1 16,3-15-1-16,3 12 2 15,-3-12-1-15,15-21 1 16,-4 0-1-16,3-6 1 15,1-7 0-15,3-1 0 16,0-3 0-16,0 3-1 16,-2 5 0-16,2 3-1 15,-3 1-1-15,4 13-6 16,-10-10-24-16,22 18-7 15,-9-9 0-15,16 9-2 0</inkml:trace>
  <inkml:trace contextRef="#ctx0" brushRef="#br0" timeOffset="17600.0066">6471 2902 52 0,'4'-11'29'0,"-4"11"3"16,8-20 0-16,2 18-19 15,-10-15-3-15,0 17 2 16,5-14-3-16,-5 14 0 15,0 0-1-15,-10 3-2 16,-5 3-1-16,-1 10 0 16,-6 2-2-16,1 5-1 15,-2 0 0-15,2 3 0 16,3 1-1-16,8 3 0 15,6-8 0-15,11-3 0 16,8-8-1-16,12-4 1 16,3-7-1-16,12-9 0 15,1-4 1-15,-1-8-1 16,0-2 1-16,-3-5-1 0,-8-1 0 15,-6 0 0-15,-8 3 1 16,-10 4 0-16,-7 0-1 16,-5 4 1-16,-4 7-1 15,-3 2 1-15,-2 6-1 16,0 3 1-16,3 1-1 15,11-1 0-15,0 0 1 16,0 0-1-16,21 8 0 16,5-10 0-16,11-4 1 15,8 0-1-15,1-1 0 16,2 0 1-16,-1 4-1 15,-7 0 0-15,-4 8 0 16,-12 7 1-16,-10 4-1 0,-9 10 0 16,-10 6 0-16,-4 4 0 15,-5 1 0-15,-3 2 0 16,0-3 0-16,4-6 0 15,0-5 0-15,7-10 1 16,6-15-1-16,0 0 1 16,17-10 0-16,-2-10 0 15,2-6 0-15,1-4 0 16,2-3 1-16,-2-2-2 15,0 3 0-15,-1 3 0 16,-2 2 0-16,1 5 0 16,7 6 0-16,4 2 0 15,12 5 0-15,3 1-2 16,16 12-13-16,1-19-20 0,27 15-6 15,-6-10 0-15,19 7-3 16</inkml:trace>
  <inkml:trace contextRef="#ctx0" brushRef="#br0" timeOffset="49272.8182">4416 2569 47 0,'-14'-8'29'0,"-6"-3"-2"15,-2 1 2-15,-1 3-27 16,-5-2 1-16,0 2 0 15,-9-2 1-15,7 6 1 16,-12-5-1-16,4 8 0 16,-8-2-1-16,3 9 0 15,-7-3 0-15,3 6 1 16,-7 1-3-16,4 4 1 15,-4-2 0-15,1 6 0 0,2 2 0 16,0 3 0-16,-1 1 0 16,3 6-1-16,3-1 0 15,-1 5 0-15,1 3 0 16,2 2-1-16,3-3 0 15,3 1 0-15,3 3 0 16,2 0 0-16,5-2 0 16,5 1 0-16,4-2 0 15,5-3 1-15,4 2-2 16,5-2 2-16,3-4-1 15,6 0-1-15,1 0 2 16,3-1-1-16,5 0 1 16,1 0-1-16,6 1 1 15,-4-1-1-15,5 1 1 0,-1-4 0 16,5 1-1-16,4-6 1 15,0-3-1-15,3-4 1 16,3-1-1-16,3-2 1 16,4-3-1-16,1-1 0 15,2-1 0-15,1-2 0 16,3 2 0-16,2 1 0 15,3 2 0-15,1-1 0 16,2 0 0-16,2 2 1 16,2-5-1-16,1-1 0 15,1-3 0-15,1-3 0 16,2 0 1-16,-2-4-1 15,1 0 0-15,2 1 0 0,1 0 0 16,0-2 1-16,2 2-1 16,-3 3 1-16,4-2-1 15,-2 0 0-15,-4 0 0 16,1-3 1-16,-2-4-1 15,2-1 0-15,-5-1 1 16,5-8-1-16,4-1 1 16,-4 0-1-16,5-5 1 15,-5 0 0-15,1-2-1 16,0 0 2-16,-1 2-2 15,-7-1 2-15,1 1-2 16,-8-1 2-16,1 3-2 16,-2 1 1-16,-6 0-1 15,-1-3 0-15,-5 2 1 0,-1-1-1 16,-3-3 0-16,-1 1 1 15,-2-3-1-15,-4 1 1 16,-3 0-1-16,-1 1 0 16,-6 3 1-16,-4-2-1 15,-2 3 1-15,-7 2-1 16,-5-2 0-16,-4 1 1 15,-5 0-1-15,-4-1 1 16,-7 1-1-16,-2-3 1 16,-8-3-1-16,1 3 1 15,-8 1-1-15,-2-2 1 16,-4 0 0-16,-2 4-2 15,-2-4 1-15,-6 4 0 16,2-2 0-16,-5 0-1 16,1 1 1-16,-3-4-1 0,-1-2 1 15,-3 1 1-15,-4-1-1 16,0 4 0-16,0-1 0 15,-3 7 1-15,-5 2-2 16,-2 4 1-16,-1 6 0 16,-2 3 0-16,-4-1 0 15,3 4 0-15,-5-1-1 16,3-1 1-16,2 4 0 15,2 1-2-15,3 11-2 16,-6-1-19-16,11 29-15 16,-11 5 1-16,9 23-3 15,-6 4 1-15</inkml:trace>
  <inkml:trace contextRef="#ctx0" brushRef="#br1" timeOffset="63273.619">9663 3056 79 0,'0'0'35'0,"-9"-20"-1"16,9 20 1-16,-9-11-30 16,9 11-1-16,0 0 0 15,0 17 0-15,-4 3-1 16,4 14 1-16,-1 7-1 15,-3 7-1-15,3 7 0 16,0 3-1-16,-2-3 1 16,5-7-2-16,0-9 1 15,3-13-1-15,0-11 1 16,-5-15-1-16,17-18 1 15,-8-9 0-15,-2-13-1 16,2-6 1-16,0-14-1 16,-4-5 1-16,0-3 0 0,-4-1-1 15,4 5 1-15,-1 0-1 16,4 10 0-16,3 7 0 15,5 4 0-15,5 15 1 16,6 10-1-16,3 6 0 16,3 9 0-16,4 7 0 15,0 7 0-15,-2 6 0 16,-6 12 0-16,-1 2-1 15,-14 6 1-15,-9 8 0 16,-14 2 0-16,-11 6 0 16,-8 2-1-16,-10-5 1 15,-5-4 0-15,-4-5 0 16,2-7 0-16,1-8 0 15,9-6 0-15,3-5 1 0,4-3-1 16,8 3 0-16,2 7 1 16,4 9-1-16,-1 14 0 15,0 11 0-15,-2 10 0 16,5 6 0-16,0 0-1 15,8-4-1-15,7-2-14 16,-2-29-20-16,24-9-2 16,-1-33-1-16,18-9 0 15</inkml:trace>
  <inkml:trace contextRef="#ctx0" brushRef="#br1" timeOffset="63658.641">10321 2875 98 0,'-29'-16'38'0,"9"25"0"16,-12 0-1-16,8 11-32 15,-8 7-2-15,8 13 1 16,-1 3-1-16,7 10 0 15,5-2-1-15,10 2 0 16,5-7-1-16,11-4 0 16,9-12 0-16,7-15 0 15,5-15 0-15,7-19 0 16,2-12-1-16,0-9 1 15,-4-9-1-15,-11-2 0 16,-8 0 0-16,-15 6 0 16,-11 8-1-16,-14 10 0 0,-11 14 0 15,-7 7 0-15,-1 8-1 16,2 0-1-16,13 3-1 15,8-13-5-15,28 8-26 16,2-25-2-16,32 4-1 16,4-25 0-16</inkml:trace>
  <inkml:trace contextRef="#ctx0" brushRef="#br1" timeOffset="63902.655">10978 2118 93 0,'0'0'37'16,"-31"14"0"-1,12 30 1-15,-16 8-33 0,10 22 1 16,-8 16-2-16,7 17 0 16,-7 7-1-16,8 8 0 15,4-8-2-15,8-10 0 16,12-18-2-16,7-22-3 15,23-17-10-15,-1-42-21 16,26-11-3-16,-2-40 0 16,15-3-1-16</inkml:trace>
  <inkml:trace contextRef="#ctx0" brushRef="#br1" timeOffset="64078.6649">11296 2284 108 0,'-22'62'40'0,"-12"8"-1"16,7 23 0-16,-1-4-35 15,7 2-1-15,6-6-2 16,8-7 0-16,10-9-4 16,-1-25-20-16,19 6-15 15,-5-25-1-15,15-3 0 16,-5-25 0-16</inkml:trace>
  <inkml:trace contextRef="#ctx0" brushRef="#br1" timeOffset="64253.675">11439 2748 100 0,'-14'43'36'16,"-14"-1"1"-16,10 25-2 16,-3-2-32-16,1-1-2 15,9-1-3-15,-7-20-30 16,23 2-4-16,-2-26 1 15,17-11-3-15</inkml:trace>
  <inkml:trace contextRef="#ctx0" brushRef="#br1" timeOffset="64723.702">11574 2476 82 0,'-23'3'37'0,"7"19"0"0,-2-6-1 16,11 10-20-16,9-7-17 15,5-1-1-15,11 1 0 16,2-4 0-16,10 5 1 16,-2-1-1-16,1 3 0 15,-4 3 3-15,-4 1 0 16,-4 4 3-16,-8-1-1 15,-5 9 2-15,-9-1 0 16,-5 0 0-16,-4-2 0 16,1 6-2-16,-4-7 1 15,3-1-2-15,2-9 0 16,6-4-1-16,6-20 0 15,0 0 0-15,20-14-1 16,4-16 0-16,4-6 1 16,3-9-1-16,3-5 0 0,-2 3 1 15,-3 3-1-15,-4 10 0 16,-6 7 1-16,-10 17-1 15,-9 10 0-15,0 0 0 16,10 24-1-16,-8 0 0 16,3 5-1-16,3-5 0 15,7 12-4-15,0-23-15 16,21 16-16-16,-5-20-1 15,15 2 0-15,-3-14-1 16</inkml:trace>
  <inkml:trace contextRef="#ctx0" brushRef="#br1" timeOffset="65085.7225">12365 2754 101 0,'-28'-19'38'16,"3"28"1"-16,-12 0-1 16,3 15-29-16,-9 6-3 15,3 9-1-15,1 6-1 16,12-1-1-16,8-5-1 15,8 0 0-15,16-10-1 16,11-9 0-16,12-12-1 16,8-13 0-16,8-11 1 15,-1-12-1-15,1-5 0 16,0-6 0-16,-8-4 0 15,-5 4 0-15,-9 2 0 16,-7 10 0-16,-8 10 0 16,-7 17 0-16,0 0 0 15,-9 15 0-15,-1 9 0 0,2 8 0 16,1 5-1-16,6-1 0 15,3-2-2-15,10-13 0 16,10-4-3-16,5-24-11 16,25 1-20-16,-7-27-2 15,19 0 0-15,-5-28-2 16</inkml:trace>
  <inkml:trace contextRef="#ctx0" brushRef="#br1" timeOffset="65288.7343">13115 2136 103 0,'-15'1'38'0,"-5"36"2"15,-17 9-1-15,4 22-34 0,-4 9-1 16,3 12 0-16,0 3-2 16,9 2 1-16,5-3-3 15,4-11 0-15,9-6-6 16,-3-22-7-16,14 0-24 15,-12-26-1-15,13-5-1 16,-5-21 0-16</inkml:trace>
  <inkml:trace contextRef="#ctx0" brushRef="#br1" timeOffset="65622.7534">12905 2596 102 0,'0'0'39'0,"-2"16"2"0,13 3-1 16,-11-5-34-16,23 0-1 15,1-8-2-15,13-3 1 16,0-4-2-16,7-1 1 16,-2-4-2-16,-4-2 1 15,-3 0-1-15,-6 2 0 16,-5 3 0-16,-5 5 0 15,-9 7 0-15,-9 10 1 16,-6 6-2-16,-7 7 0 16,-3 5 0-16,-1 7 0 15,-1 1 0-15,-1-2-2 16,7-2-1-16,0-11 0 15,11-6-4-15,0-24-6 16,18 21-15-16,-8-40-12 16,12 3 1-16,-10-27 0 0,13-3 1 15</inkml:trace>
  <inkml:trace contextRef="#ctx0" brushRef="#br1" timeOffset="65732.7597">13327 2380 89 0,'-4'-54'35'16,"5"23"0"-16,-6 7-2 15,5 24-32-15,0 0-31 16,10 21-3-16,8 7-2 15,-3-6-2-15</inkml:trace>
  <inkml:trace contextRef="#ctx0" brushRef="#br1" timeOffset="66369.7959">13822 2618 102 0,'-15'11'40'0,"3"17"2"15,-13-7-3-15,4 9-33 16,-4 2-2-16,6 6 0 15,-3 1-2-15,8 5 0 16,5-3-1-16,9-4-1 16,8-5 0-16,7-9 0 15,6-8-1-15,4-13 1 16,4-14 0-16,-1-11 0 15,1-10-1-15,-5-10 0 16,4-10 2-16,-5 4-2 16,-3-5 1-16,-2 7 0 0,-5 7 0 15,-1 8 1-15,-7 9-1 16,-2 12 1-16,-3 11 0 15,0 0 0-15,-3 16 1 16,3-2-1-16,5 2 0 16,-1 4 0-16,5-6 1 15,2 3-2-15,3-7 1 16,-1 4 0-16,0 0 0 15,-3-1 1-15,-5 3-2 16,-2-2 0-16,-4 5 0 16,-6 0 0-16,-2 3 0 15,0-5 0-15,-3 0 0 16,4-3 0-16,8-14 0 15,-2 10 0-15,2-10 0 16,25-15 0-16,2-2 0 16,6-4 0-16,6-3 0 0,-1 1 0 15,4 1 0-15,-3 8 0 16,-3 3 0-16,-3 13 0 15,-5 11 0-15,-6 3 0 16,-4 15 0-16,-6 3 0 16,-1 12 0-16,-1-6-6 15,10 15-6-15,-11-17-3 16,19 21-7-16,-14-23-20 15,25 4 1-15,0-18-3 16,20-3 3-16</inkml:trace>
  <inkml:trace contextRef="#ctx0" brushRef="#br1" timeOffset="69370.9676">19049 3342 53 0,'0'0'35'0,"11"-6"-2"15,-11 6 1-15,0 0-16 16,-6 17-11-16,-3-6-1 16,7 9-2-16,-6 5 1 15,4 4-3-15,-2 2 2 16,3 6-2-16,-2-2 1 15,5 1-2-15,-2-4 1 16,3-5 0-16,0-8-1 16,-1-4 0-16,0-15 0 0,0 0 0 15,8-20 1-15,-3-5-2 16,1-8 0-16,-2-6 1 15,7-10-2-15,-1-4 2 16,2-8-2-16,3 1 2 16,2 3-2-16,5 2 1 15,-1 7 1-15,2 8-1 16,4 10 1-16,-4 9 0 15,0 15-1-15,0 13 0 16,-4 10 0-16,-4 8 1 16,-1 8-1-16,-6 3 0 15,-4 4 0-15,-3 5-1 16,-9-2 2-16,-6-1-1 15,-6-2 1-15,-7-7-2 0,-3-5 2 16,-3-4-1-16,-4-9 0 16,4-6 1-16,0-5-2 15,5-1 0-15,5-8 1 16,6 3-1-16,17 2 0 15,-14 2 0-15,14-2 0 16,5 21 0-16,2 1 1 16,1 1 0-16,-3 10 0 15,2 1 0-15,-5 2-1 16,-2 2 2-16,-5 1-1 15,1-4-1-15,-1 0-1 16,-2-9 0-16,8 7-17 16,-1-33-16-16,-1 23-1 15,1-23-2-15,18-9 1 0</inkml:trace>
  <inkml:trace contextRef="#ctx0" brushRef="#br1" timeOffset="70064.0074">19656 3259 81 0,'-14'-23'36'0,"1"20"1"16,-8-3 0-16,4 15-30 15,-10 2-1-15,5 12-1 16,-5 4 0-16,8 9-2 15,-1-1 1-15,11 2-1 16,4-3 0-16,14-8-2 16,11-4 2-16,8-14-2 15,7-6 0-15,6-7 0 16,2-13-1-16,-1-3 1 15,-5-5-1-15,-8-3 0 16,-7-4 0-16,-11 1 0 16,-7-1 0-16,-8 4 0 0,-2 4-1 15,-6 3 0-15,-2 7-1 16,4 0-1-16,10 15-2 15,-14-23-19-15,24 25-14 16,-1-15 0-16,18 9-2 16,-4-15 1-16</inkml:trace>
  <inkml:trace contextRef="#ctx0" brushRef="#br1" timeOffset="70296.0207">20221 2634 100 0,'-14'-22'38'15,"3"28"2"-15,-15 1-1 0,3 25-32 16,1 9-3-16,2 17 1 16,0 11-2-16,2 14 0 15,4 7-1-15,-1-1-2 16,9-1-1-16,1-9-2 15,11-10-2-15,1-25-6 16,24-7-26-16,-6-30-3 16,20-12 1-16,-2-30-1 15</inkml:trace>
  <inkml:trace contextRef="#ctx0" brushRef="#br1" timeOffset="70484.0314">20500 2740 109 0,'-13'15'38'0,"-15"8"2"16,5 31-3-16,-9 5-33 15,5 12-1-15,2 3-1 16,5 0-1-16,8-4-2 16,4-6-1-16,14-4-3 15,-8-20-29-15,21 4-5 16,-7-23-2-16,11-3 1 15</inkml:trace>
  <inkml:trace contextRef="#ctx0" brushRef="#br1" timeOffset="71099.0664">20513 3259 91 0,'4'15'37'0,"-4"-15"1"0,15 14 0 15,-3-16-31-15,9 2-2 16,2-8-1-16,9-3 0 15,-3-6-2-15,3-4 0 16,-4-5-1-16,-3-1 0 16,-6-1 0-16,-7 3-1 15,-6 2 1-15,-11 7-1 16,-5 4 1-16,-7 9-1 15,-4 11 1-15,-6 10-1 16,2 7 1-16,1 5 0 16,6 4 0-16,5 3 0 15,11-2 0-15,11-5 0 16,7-11 0-16,13-9-1 0,7-9 1 15,4-6 0-15,5-10-1 16,-3-1 1-16,-3-6 0 16,-7 2-1-16,-4-1 1 15,-8 9 0-15,-5-2-1 16,-15 14 0-16,0 0 1 15,-1 15-1-15,-10 2 0 16,-6 6 0-16,5 4-1 16,-2-2 1-16,5 4 0 15,1-6-1-15,8-12 1 16,0-11 0-16,27-6 0 15,-3-13 1-15,2-7-1 16,1-6 1-16,1-3-1 16,1 1 1-16,-6 2-1 0,-4 8 1 15,-8 11-1-15,-11 13 0 16,0 0 0-16,8 16-1 15,-8 10-3-15,-4 0-2 16,13 16-7-16,-8-17-7 16,25 14-20-16,-9-13-1 15,18 3 1-15,-2-18-1 16</inkml:trace>
  <inkml:trace contextRef="#ctx0" brushRef="#br1" timeOffset="71775.1053">21753 3199 85 0,'6'-12'35'16,"6"7"1"-16,-12-9 1 15,0 14-28-15,-7-22-2 16,7 22 1-16,-29-13-1 16,6 18-1-16,-7 3-1 15,-2 7-1-15,0 10-1 16,-1 5-1-16,2 4 0 0,10 2 0 15,5-2-1-15,11-4-1 16,10-7 1-16,14-10 0 16,6-11-1-16,10-8 1 15,8-12 0-15,3-11-1 16,2-8 2-16,-4-5-2 15,-3-1 0-15,-7-1 0 16,-5 3 0-16,-6 6 0 16,-4 9 0-16,-10 9 0 15,-9 17 0-15,2 17 0 16,-7 16 0-16,-4 19-2 15,-5 17 2-15,-4 13-1 16,-4 12 1-16,1 12-1 16,-6 3 1-16,-2-2 0 0,-3-7 0 15,4-6 0-15,-6-16 0 16,3-11 1-16,1-20-1 15,2-17 0-15,-1-17 0 16,6-19 0-16,0-17 0 16,8-20-1-16,10-12 0 15,6-15-1-15,12-3-1 16,10-7-2-16,14 4-3 15,3-8-7-15,26 25-14 16,-9-8-10-16,14 21 0 16,-9-3 0-16,8 14 3 15</inkml:trace>
  <inkml:trace contextRef="#ctx0" brushRef="#br1" timeOffset="72653.1555">22258 3206 102 0,'-6'-11'37'0,"6"11"3"15,-14 0-2-15,9 11-27 16,-9 3-6-16,4 7 0 15,-5 6-2-15,3 6 0 16,-2 3 0-16,1 3-1 16,1-1 0-16,2-2-1 15,0-7 0-15,3-6 1 16,1-7-2-16,6-16 0 15,0 0 0-15,0 0 0 16,18-26 0-16,-3-3 0 16,0-7 0-16,6-3 0 0,1-6 0 15,1 1 0-15,-1 3 0 16,-3 4 0-16,0 8 0 15,-2 6 0-15,5 7 0 16,-2 8 0-16,7 4 0 16,3 5 0-16,6 4 0 15,8 0 0-15,3-2 0 16,1 3 0-16,-2 0 0 15,-3-2 0-15,-8 0 0 16,-4-2 0-16,-11-1 0 16,-20-1 0-16,0 0 0 15,-14 4 0-15,-15-1 0 16,-5 4 0-16,-9 7 0 15,-5 2 0-15,-2 6 0 16,0 4 0-16,7 5 0 0,6 3 0 16,14-2 0-16,8 2 0 15,15-8 0-15,15-4 0 16,10-9 0-16,16-11 0 15,5-5 0-15,5-11 0 16,0-8 0-16,-3-6 0 16,-4-4 0-16,-7-4 0 15,-8 2 0-15,-11 1 0 16,-8 4 0-16,-6 8 0 15,-4 8 0-15,0 13 0 16,-18 2 0-16,3 15 0 16,-4 9 0-16,-1 6 0 15,6 5 0-15,4 1 0 16,8-3 0-16,6-9 0 0,18-5-2 15,3-15-4-15,21-2-6 16,-4-23-8-16,24 12-10 16,-18-28-9-16,16 12 1 15,-15-17 1-15,-3 10 36 16,-6 3 3-16,-17-3 7 15,-5 26 10-15,-24-14 10 16,6 18 10-16,-22 15 0 16,7 16 0-16,-10-1-33 15,2 5-3-15,1 5-3 16,3 0 0-16,8-1 0 15,2-8 0-15,9-3 0 16,5-17 0-16,14 3-14 0,-10-30-16 16,20 7-10-16,-11-22-1 15,15 3 0-15,-12-21 0 16</inkml:trace>
  <inkml:trace contextRef="#ctx0" brushRef="#br1" timeOffset="73052.1783">23277 3066 103 0,'2'14'40'16,"-2"-14"2"-16,-2 31-2 15,2-31-17-15,4 27-19 16,6-11-1-16,5-1-3 16,-1 0 0-16,3 0 0 15,-4 2 0-15,-3 0 0 16,-6 6 0-16,-9 4 0 0,-7 3 0 15,-5 5 0 1,-5-1 0-16,0-2 0 0,2-4 0 16,4-7 0-16,13-10 0 15,3-11 0-15,32-17 0 16,4-11 0-16,8-11 0 15,7-6 0-15,3-5 0 16,5-4 0-16,-4 8 0 16,-11 8 0-16,-9 12 0 15,-11 11 0-15,-10 17 0 16,-5 14 0-16,-13 12 0 15,-6 10 0-15,1 5 0 16,-5 3 0-16,8 8-2 16,-8-15-17-16,22 18-10 0,-20-26-10 15,20 11-3-15,-4-10-2 16,7 5 3-16</inkml:trace>
  <inkml:trace contextRef="#ctx0" brushRef="#br1" timeOffset="75805.3358">9243 4756 59 0,'-19'0'31'0,"-9"19"2"16,-17 2-6-16,6 18-20 15,-12-8 2-15,11 11-1 16,-3-10 0-16,16 3-2 15,7-13 0-15,18-6-3 16,13-12-1-16,14-6-1 16,12-6 0-16,8-1 0 15,6 0-1-15,0 2 0 16,-4 4 1-16,-9 10-1 15,-9 11 1-15,-13 9-1 16,-19 9 0-16,-11 7 1 16,-9 2-1-16,-6-3 0 15,1-4 0-15,2-9-1 0,9-4-7 16,6-28-26-16,25-9-2 15,9-24 1-15,20-11-3 16</inkml:trace>
  <inkml:trace contextRef="#ctx0" brushRef="#br1" timeOffset="76025.3484">9712 4352 90 0,'0'0'36'0,"-19"-9"1"15,4 36-1-15,-15 10-33 16,8 15-1-16,-1 10 0 15,2 11-1-15,1 8 1 16,3 6-1-16,1 2 0 0,4-1-2 16,3-2-4-16,-6-16-30 15,14-4-1-15,-5-22-1 16,7-8-2-16</inkml:trace>
  <inkml:trace contextRef="#ctx0" brushRef="#br1" timeOffset="76353.3671">9408 4884 92 0,'0'0'37'15,"13"1"-1"-15,8 4 1 16,7-8-34-16,10-2 1 0,1-7-1 15,9 1-1-15,2-5 1 16,-2 2-2-16,-3 4 1 16,-5 3-2-16,-9 6 2 15,-11 9-1-15,-6 8 0 16,-13 10 0-16,-7 7 1 15,-4 8-2-15,-8 6 2 16,0 2-2-16,-2 0 1 16,6-7-1-16,1-5 0 15,4-13-2-15,14-7-5 16,-2-37-21-16,27-3-11 15,-7-20 3-15,15-5-5 16,-11-14 1-16</inkml:trace>
  <inkml:trace contextRef="#ctx0" brushRef="#br1" timeOffset="76497.3754">9867 4517 94 0,'-26'-2'37'16,"-7"-1"0"-16,13 18 0 16,3 1-35-16,12 1-2 15,14 4-6-15,3-10-29 16,24 6-1-16,2-6 0 15,14 10-2-15</inkml:trace>
  <inkml:trace contextRef="#ctx0" brushRef="#br1" timeOffset="77028.4057">10274 4880 87 0,'-19'16'39'0,"-12"-10"-1"16,5 14 0-16,-11-11-28 15,8 16-7-15,0-1 3 16,6 9-4-16,8-4 2 15,7 2-3-15,11-11 2 16,10-5-2-16,13-11 0 16,7-12 0-16,8-11-2 15,2-8 2-15,0-9-2 16,-3-4 2-16,-5-5-2 15,-7 1 1-15,-9 3-1 16,-5 5 2-16,-6 7-1 16,-5 10 0-16,-3 19 0 15,0 0-1-15,-15 39 3 0,1 15-3 16,-5 22 2-16,1 18-2 15,-7 24 2-15,1 7 0 16,-4 5 2-16,-2 2-2 16,3-5 1-16,0-9-1 15,1-19 1-15,3-18 0 16,1-24 0-16,2-18-1 15,4-24-1-15,2-20 0 16,9-24 1-16,3-16 1 16,9-21-4-16,5-20 4 15,11-18-4-15,6-14 1 16,8 0-1-16,5-1 1 15,0 8-2-15,1 12 0 16,0 11 0-16,-1 18-1 0,1 23-5 16,-12 4-6-16,19 27-22 15,-17-7-1-15,14 14 0 16,-9-11-2-16</inkml:trace>
  <inkml:trace contextRef="#ctx0" brushRef="#br1" timeOffset="77568.4364">10856 4799 96 0,'-10'-4'38'15,"10"4"2"-15,-19 11-4 16,11 3-30-16,-3 0-1 16,1 9-1-16,-2 4 0 15,1 5-2-15,-3 2 1 16,3 7-2-16,-4-4 1 0,3-2-1 15,4-3 1-15,2-7-2 16,6-11 0-16,0-14 1 16,20-6-1-16,-2-12 0 15,4-10-1-15,2-6 2 16,-1-7-2-16,1-3 1 15,-3 1-1-15,-4 7 2 16,-4 4-3-16,-4 8 2 16,-3 5 1-16,0 8-3 15,-6 11 2-15,11-6 1 16,-11 6-2-16,16 20 1 15,-10-7 0-15,8 2 0 16,-1-1 0-16,4 1 1 16,2-8-1-16,2-6 1 15,4-6-1-15,2-10 1 0,8-2 0 16,-4-7-1-16,5-3 1 15,-6 0 0-15,-1 4-1 16,-5 7 1-16,-6 8-1 16,-7 9 1-16,-8 12-1 15,-8 11 1-15,-4 7-1 16,-2 5-1-16,-1 6 2 15,5-1-4-15,7 2-3 16,1-17-6-16,23 8-6 16,-9-28-11-16,27 3-11 15,0-16 0-15,13-1-1 16,-6-16 2-16</inkml:trace>
  <inkml:trace contextRef="#ctx0" brushRef="#br1" timeOffset="77915.4564">11689 4801 109 0,'-30'-9'39'0,"9"18"2"15,-11-11-2-15,-2 15-36 16,6 4 0-16,9 3 0 16,4 2-2-16,10-1 1 15,5-4-1-15,15-3-1 16,4-11 1-16,4-5-1 15,10-7 1-15,-1-7-1 16,-1-7 1-16,0-6 0 16,-2-1-1-16,-3 0 1 15,-8 3 0-15,-3 3-1 16,-3 8 1-16,-12 16-1 0,11 0 1 15,-13 23-1-15,-7 13 1 16,-2 13-1-16,-4 10 1 16,0 4-3-16,4 8-4 15,-8-12-6-15,16 4-3 16,-16-27-11-16,23 8-16 15,-13-22 0-15,12 1-2 16,-3-23 2-16</inkml:trace>
  <inkml:trace contextRef="#ctx0" brushRef="#br1" timeOffset="80139.5837">9167 7864 42 0,'0'0'34'0,"-7"-17"2"16,7 17 0-16,-22-15-14 15,7 21-5-15,-11-5-11 16,4 13-2-16,-6 0 0 15,5 4-1-15,-4 4-1 16,5 2-1-16,5-4 0 16,6 2-1-16,9-7 1 15,2-15-1-15,20 15 1 16,2-16-1-16,8-3 1 15,6-2-1-15,1 2 0 16,2 3 0-16,-6 3 0 16,-9 8 1-16,-8 7-1 15,-12 8 0-15,-15 6 0 0,-9 7 1 16,-7-1-1-16,-5-1 0 15,-1-6 0-15,10-7 0 16,10-11-2-16,13-12-9 16,22-23-25-16,10-13 0 15,24-7-1-15,2-17-1 16</inkml:trace>
  <inkml:trace contextRef="#ctx0" brushRef="#br1" timeOffset="80383.5977">9711 7286 94 0,'1'-15'36'0,"-9"2"1"16,8 13-1-16,-15 17-31 16,10 11-2-16,-2 15-1 15,4 11 0-15,-2 13-1 16,-2 11-1-16,1 12 0 15,-4 2 0-15,4 2 0 16,-3-7-2-16,2-7-3 16,-5-21-30-16,14-6-2 15,0-24 0-15,8-13-2 16</inkml:trace>
  <inkml:trace contextRef="#ctx0" brushRef="#br1" timeOffset="81010.6335">9488 7888 99 0,'-21'1'38'16,"3"-5"2"-16,18 4-2 16,0 0-35-16,16 0 0 15,12-10-2-15,10-5 1 16,10 1-1-16,4 1 0 15,6 1-1-15,4-2-1 16,-2 3-1-16,-5 1 0 16,-7 7-1-16,-7-1 1 15,-10 3 0-15,-10 2 1 16,-10 0-1-16,-11-1 2 15,0 0 0-15,-22 4 1 16,2 3 1-16,-1 1 0 0,-4 7-1 16,0 10 0-16,0 6 1 15,3 8-1-15,3-1 0 16,9 4 0-16,5-3 1 15,10-5-1-15,12-9 0 16,9-13 0-16,10-12 1 16,6-11-1-16,5-13 0 15,4-7 0-15,1-6 0 16,-2-5 1-16,-5 0-2 15,-7-3 1-15,-7 4 0 16,-3 6 0-16,-9 10 0 16,-7 8-2-16,-12 17 1 15,6 12 0-15,-12 20-1 0,-6 14 0 16,-8 20 0-1,-1 17 0-15,-6 10 0 0,-3 8 1 16,0-1-1-16,-1-3 1 16,1-10 1-16,1-6-1 15,-1-15 1-15,0-18 0 16,1-21-1-16,1-10 1 15,1-19-1-15,6-15 0 16,3-11-3-16,4-21-2 16,17-2-10-16,-8-29-14 15,23 4-11-15,1-16 1 16,15 3 1-16,2-9-2 15</inkml:trace>
  <inkml:trace contextRef="#ctx0" brushRef="#br1" timeOffset="81273.6486">10747 7173 107 0,'-11'-8'39'15,"-1"22"1"-15,-12 3-1 16,10 10-36-16,-7 18 0 15,0 15-2-15,-2 11 1 16,2 7 2-16,-2 6-3 16,5 4-1-16,1-3-1 15,3-5 0-15,7-9-3 16,3-21-7-16,20 1-18 15,-8-25-11-15,19-6 0 0,-4-23-1 16,15 0 1-16</inkml:trace>
  <inkml:trace contextRef="#ctx0" brushRef="#br1" timeOffset="81626.6688">10768 7855 73 0,'-4'18'38'15,"4"-18"0"-15,2 21 2 16,-2-21-12-16,33-13-25 15,-4-4 0-15,15-3 1 16,-5-7-1-16,2-3 0 16,-6-4-2-16,-4-4 1 15,-11-2-1-15,-11 3 0 0,-11 5 0 16,-10 8 0-16,-12 8 0 15,-6 15 1-15,-8 16-1 16,-5 18 1-16,-5 14-1 16,10 13 1-16,1 4-1 15,14 4-1-15,13-4 0 16,15-9 0-16,22-13-1 16,16-16-1-16,23-10-3 15,8-21-8-15,21 5-6 16,-20-28-12-16,19 8-12 15,-16-14 2-15,2 3-2 16,-17-8 2-16</inkml:trace>
  <inkml:trace contextRef="#ctx0" brushRef="#br1" timeOffset="85135.8695">13201 8167 75 0,'9'-15'35'0,"-4"-8"-3"15,-5 23-4-15,-1-24-22 16,1 24 0-16,-27-12-1 16,7 19 1-16,-12 1-1 15,-6 14-1-15,-9 3-1 16,0 12 1-16,-2 2-1 15,4 8 0-15,4-2 0 16,10 6-1-16,8-5-1 16,13-4 0-16,14-3-1 15,12-9 0-15,16-3-2 16,6-14-4-16,19 2-30 15,-5-15-3-15,11 3 1 16,-3-16-2-16</inkml:trace>
  <inkml:trace contextRef="#ctx0" brushRef="#br1" timeOffset="85893.9126">13484 8363 77 0,'-14'-5'37'15,"-12"-9"0"-15,9 13 2 16,-10-7-34-16,3 10 1 16,-5 4-2-16,1 9 0 15,-6 7 0-15,7 6-1 16,-3 5-1-16,5 4 0 0,5 1 0 15,7-1-1-15,9-6 0 16,10-3 0-16,10-10 0 16,11-9-1-16,8-11 0 15,5-7 0-15,5-12 1 16,4-4-2-16,-2-10 1 15,-3-2 0-15,-7-3 0 16,-5 2 0-16,-8 7 1 16,-8 1-1-16,-6 9 0 15,-9 8 0-15,-1 13 1 16,-13 5-1-16,1 12 0 15,1 6 0-15,-2 5 0 16,5 4 0-16,4-1-1 16,6-4-1-16,14-4-2 0,4-15-2 15,14-1-3-15,1-21-8 16,14 7-21-16,-8-15 0 15,14 7 0-15,-17-15 17 16,5 15 15-16,-16 3 3 16,-8-1 5-16,-5 16 9 15,-14-3 22-15,-2 14 1 16,-10-1 0-16,4 18-15 15,-12-8-12-15,9 8-1 16,-5-2-2-16,5 1 0 16,2-5-2-16,4-3 1 15,2-9-1-15,3-13 0 16,0 0-1-16,21-3 1 15,-9-18-1-15,5-3 0 0,-2-9 1 16,3-5-2-16,-1-2 1 16,0-1 0-16,-2 1-1 15,-1 6 1-15,0 4-1 16,-5 4 1-16,-1 7-1 15,3 6 0-15,-1 5 0 16,2 3-1-16,3 4 0 16,0-1-3-16,12 5-3 15,-7-12-23-15,17 12-8 16,-7-8 2-16,12 7-3 15</inkml:trace>
  <inkml:trace contextRef="#ctx0" brushRef="#br1" timeOffset="86444.9441">14372 8303 81 0,'-10'25'37'15,"-9"-1"0"-15,5 12-1 16,-4-1-30-16,4 5-1 16,-1 0 1-16,5 4-3 15,-1-5 1-15,3 1-2 16,0-13 1-16,3-1-1 15,5-11 0-15,0-15-1 16,0 0-2-16,9-14 0 16,-2-8 0-16,5-10 1 15,-1-7-1-15,6-10 0 16,-2-4 0-16,3-1 1 15,1-3 1-15,0 5-1 16,5 4 1-16,-1 6-1 16,0 10 1-16,1 9 0 0,1 8-1 15,-3 12 1-15,-3 6-1 16,1 9 1-16,-2 4-1 15,-5 7 1-15,-4 2-1 16,-5 7 0-16,-4 4 0 16,-8 1 0-16,-7 1-1 15,-5 0 1-15,-5-1 0 16,-7-2 0-16,-1-7 0 15,-1-1 0-15,-1-5 0 16,2 0 1-16,0 0 0 16,3 5 0-16,1 6 0 15,1 4-1-15,3 10 2 16,-2 12-2-16,1 6 2 15,-1 8-2-15,0 2 0 16,3-6-1-16,4-1-1 0,3-16-5 16,17-1-21-16,-6-28-12 15,19-10 2-15,-3-28-3 16,21-10 1-16</inkml:trace>
  <inkml:trace contextRef="#ctx0" brushRef="#br1" timeOffset="86833.9664">14570 8491 96 0,'-14'15'38'0,"17"-2"2"16,-3-13-4-16,13 6-33 0,8-8 0 15,12-4-1-15,5-5 0 16,6-4-1-16,2-13 1 16,4 1-2-16,-2-5 1 15,-6-2-1-15,-8 0 1 16,-10 0-1-16,-10 2 1 15,-9 2-1-15,-10 6 1 16,-5 5-1-16,-13 11 1 16,-3 9 0-16,-5 9 1 15,-3 15-1-15,2 9 1 16,3 12 0-16,6 5-1 15,5 2 1-15,11-1-2 16,12-6 1-16,9-10-1 0,18-16-2 16,14-14-4-16,1-24-10 15,25-3-22-15,-7-21-2 16,7-4 0-16,-8-18 0 15</inkml:trace>
  <inkml:trace contextRef="#ctx0" brushRef="#br1" timeOffset="86998.976">15387 7947 115 0,'-16'19'40'15,"-18"12"2"-15,6 21-2 16,-2 7-36-16,-1 9-3 16,4 4 1-16,5 0-4 15,12 2-1-15,0-17-10 16,25 5-25-16,-8-20-2 0,14-4 0 15,-4-18-2-15</inkml:trace>
  <inkml:trace contextRef="#ctx0" brushRef="#br1" timeOffset="87126.9834">15343 8540 100 0,'-32'-21'38'16,"15"13"0"-16,-3 5-25 16,-4-7-45-16,7 0-5 15,-5-4-4-15,9 6 2 16</inkml:trace>
  <inkml:trace contextRef="#ctx0" brushRef="#br1" timeOffset="89751.1334">5184 9982 72 0,'0'-11'35'16,"0"11"-1"-16,-13 0 2 15,-8-1-27-15,12 10-2 16,-10 2-2-16,4 7 0 0,-3 3-1 16,2 11 0-16,-2 4-2 15,8 7 1-15,1-1-2 16,7 3 1-16,7-6-1 15,11-2 0-15,7-8 0 16,11-13 0-16,6-13 0 16,7-11-1-16,1-13 2 15,2-11-3-15,-4-9 3 16,-11-10-2-16,-9-3 2 15,-14 1-2-15,-10 0 1 16,-14 6 0-16,-11 7-1 16,-11 12 1-16,-1 11-1 15,-3 11-1-15,5 9 0 16,1 8-1-16,13 7-4 15,5-6-5-15,28 8-25 0,-4-13-2 16,25 4 0-16,4-15 0 16</inkml:trace>
  <inkml:trace contextRef="#ctx0" brushRef="#br1" timeOffset="90051.1506">5677 9866 96 0,'0'-12'35'0,"0"12"1"15,0 0-6-15,0 0-24 16,-10 15-1-16,10 10-1 15,-3 8-1-15,4 10 0 16,1 7-1-16,0 2 1 16,3 1-2-16,5-6 2 0,0-7-2 15,7-7 1-15,0-15-1 16,6-16 1-16,5-14 0 15,2-14 0-15,4-16 0 16,-1-5-1-16,3-9 0 16,-2-7-1-16,-2 4-1 15,-9 2-4-15,7 17-7 16,-19 0-26-16,11 21-1 15,-15-3 0-15,11 27 0 16</inkml:trace>
  <inkml:trace contextRef="#ctx0" brushRef="#br1" timeOffset="91224.2175">6367 9944 71 0,'0'0'38'16,"-34"-19"-1"-16,12 19 2 15,-15-6-15-15,3 14-17 16,-8 6-1-16,4 12-1 16,-2 6-1-16,5 7 0 15,4 3-2-15,11 1 0 16,9-1-2-16,16-6 1 15,10-7-1-15,18-12 0 16,7-13 0-16,8-5 1 16,5-11 0-16,-1-8-3 15,-3-6 3-15,-4-6-1 16,-7-2 1-16,-11-1-1 0,-6 1 0 15,-12 2 0-15,-5 2 0 16,-4 9 1-16,-5 7 0 16,5 14-1-16,-24 1 0 15,11 13 0-15,-4 9 0 16,3 6 0-16,7 3 0 15,4 0-2-15,8-4 2 16,9-4-1-16,6-9 1 16,12-9-2-16,4-10 2 15,4-7-1-15,2-6 1 16,-2-4 1-16,-3 0-1 15,-3-1 0-15,-10 1 0 16,-6 8 1-16,-18 13-1 16,12-12 0-16,-12 12 0 15,-11 14 0-15,2 5 1 0,-5 6-1 16,0 3-1-16,3 4 1 15,2 1-1-15,-1-4 1 16,5-4-1-16,5-7 2 16,0-18-2-16,14 6 0 15,-2-17 2-15,4-12-2 16,3-8 2-16,1-6-1 15,3-5 1-15,-2-1-1 16,-2 3 1-16,0 5 0 16,-2 6-1-16,-7 7 1 15,-2 11 0-15,-8 11-1 16,12-1 0-16,-12 1 0 15,12 20 0-15,0-9 0 0,5 2 0 16,4-4 0-16,6 2 0 16,1-4 0-16,1-4 0 15,1-1 0-15,-1-2 0 16,-4-3-1-16,-3-4 2 15,-5-1-1-15,-6-4 0 16,-2-1 0-16,-2-7 0 16,0-1 0-16,1-2 1 15,2-2-1-15,-1 3 0 16,0 1 0-16,-2 7 1 15,-7 14-1-15,13-9 1 16,-11 19 0-16,-2 7-1 16,0 11 1-16,-3 6 0 15,-2 5-1-15,-1 5 1 0,0 1-2 16,1-5 1-16,2-5-1 15,3-9 1-15,3-10-1 16,-3-16 2-16,24-4-1 16,-3-17 0-16,4-7 2 15,2-10-1-15,1-4 0 16,-2-2 0-16,-2-2 1 15,-2 8-2-15,-8 4 0 16,-3 14 0-16,-11 20 0 16,0 0 0-16,-13 25 0 15,-5 19 0-15,-5 13 0 16,-9 16 0-16,-7 16 0 15,-7 4 0-15,-3 8 0 16,-3-6 0-16,-3-1 0 0,1-11 0 16,3-14-3-16,12-13-7 15,-2-27-2-15,24-6-9 16,-15-35-8-16,29-7-14 15,-1-22 0-15,11-14-1 16,-1-16 2-16</inkml:trace>
  <inkml:trace contextRef="#ctx0" brushRef="#br1" timeOffset="100715.7606">2968 1972 67 0,'0'0'37'0,"2"-12"-1"15,-2 12 0-15,0 0-21 16,-21 14-11-16,12 1-1 15,-2 1-1-15,-3 11 0 16,0 1 0-16,1 10 0 16,-7-2 0-16,7 7 0 15,0-4-1-15,2 2 1 16,2-8 0-16,5-3-1 15,-2-11 1-15,6-19-1 16,14 1-1-16,-5-20 1 16,4-7 0-16,3-10-1 15,3-7 1-15,-1 0 0 16,1-1-1-16,-2-1 0 15,-3 7 1-15,-2 9 0 0,-4 2 0 16,-2 12 0-16,-6 15-1 16,6-13 0-16,-6 13 1 15,0 0-1-15,-6 23 0 16,6-13-1-16,2 4 1 15,-2-14-1-15,14 16 2 16,1-11-1-16,6-5 1 16,6-3 0-16,4-3-1 15,7-3 1-15,1-3 0 16,3 1 1-16,-2-7-1 15,-2 2 0-15,-2-4 0 16,-6 2 0-16,-1 0 0 16,-10 4 0-16,-4 4 0 15,-3 0-1-15,-12 10 0 0,8 12 0 16,-11 8 0-16,-3 8-1 15,-3 7 1-15,-1 8-2 16,1 0 1-16,1 2-2 16,8 0-3-16,0-18-6 15,19 6-26-15,-8-26 0 16,20 3 0-16,-2-20-2 15</inkml:trace>
  <inkml:trace contextRef="#ctx0" brushRef="#br1">3768 1926 83 0,'-9'-16'37'16,"9"16"0"0,-30-6-1-16,11 19-28 0,-9-5-2 15,3 12-1-15,-3 8-2 16,1 5-1-16,2 2 1 15,6-1-2-15,0 0 1 16,8-2 0-16,8-5 0 16,7-4 0-16,11-13-1 15,9-8 0-15,2-9 0 16,8-10 0-16,1-3 0 15,2-7 0-15,2-4-1 16,-4-5 1-16,-5 1-1 16,-7 0 2-16,0 3-1 15,-9 5 1-15,-5 6-2 0,-6 9 2 16,-3 12-2-16,0 0 1 15,-14 17-1-15,3 11-1 16,-4 7 1-16,1 7-2 16,2 4 2-16,1-2-2 15,4-1 0-15,8-9-3 16,10-11-1-16,2-27-13 15,25-2-20-15,-2-24 0 16,15-2 1-16,-5-25-2 16</inkml:trace>
  <inkml:trace contextRef="#ctx1" brushRef="#br1">11942 7185 0</inkml:trace>
  <inkml:trace contextRef="#ctx0" brushRef="#br1" timeOffset="101354.7971">4275 1470 109 0,'0'0'38'0,"-14"7"0"15,6 21-1-15,-6 8-32 16,3 7-3-16,-5 8 0 15,4 14-1-15,2-1 1 16,-1 7-3-16,2-3 2 16,2-3-2-16,5-3 0 15,-1-6-3-15,8 2-5 16,-6-29-29-16,17-1-1 15,-4-25 1-15,13 2-1 16</inkml:trace>
  <inkml:trace contextRef="#ctx0" brushRef="#br1" timeOffset="101740.8192">4383 1949 82 0,'-6'26'36'15,"-8"-8"1"-15,12 9 0 16,-4-15-21-16,13-1-11 15,6-5 0-15,10-7-2 16,7-8 1-16,7-5-1 16,0-7 0-16,7-5 0 15,-3-2-1-15,-5-1 0 16,-8-1-1-16,-6 2 0 15,-13 3 0-15,-9 2 1 16,-9 9-1-16,-12 10-1 16,-7 7 1-16,-7 14-1 15,-2 9 1-15,2 7-2 0,2 8 2 16,6 2-2-16,11 2 1 15,7 0 0-15,16-11-1 16,14-8-1-16,14-7-4 16,12-23-8-16,19 7-15 15,-5-24-11-15,13 2 0 16,-3-12-2-16,15 6 1 15</inkml:trace>
  <inkml:trace contextRef="#ctx0" brushRef="#br1" timeOffset="103074.8955">5738 1887 93 0,'-12'-14'36'16,"12"14"1"-16,-30-4-5 16,14 22-16-16,-16-5-12 15,3 9-1-15,-8 7-1 16,1 5 0-16,-2 2 0 15,8 6-1-15,7-2 1 16,6-3-1-16,16-4 0 16,14-5 0-16,12-9 0 15,11-10 0-15,8-11-1 16,4-11 1-16,3-7-1 15,-2-7 1-15,-8-6-1 16,-3-1 1-16,-19-3-1 16,0 4 1-16,-19 1-1 0,-2 10 2 15,-10 1-2-15,-7 2 1 16,2 5-1-16,-1 6 1 15,7 4-1-15,11 4 0 16,0 0 0-16,0 0 1 16,31-7-1-16,-3 12 0 15,2-3 1-15,7 8 0 16,-3 0 0-16,-2-2-2 15,-1 9 2-15,-10 6-1 16,-3 1 1-16,-10 1-2 16,-5 3 1-16,-5-2 0 15,-4-5 0-15,0 0 1 16,-1-7-1-16,7-14 1 15,0 0-1-15,0 0 1 0,1-26-1 16,11-1 1-16,2-8-1 16,3-4 2-16,1-1-2 15,3 3 2-15,-5 3-2 16,0 5 0-16,-6 7 0 15,3 8 0-15,3 8-2 16,1 3-1-16,5 7-1 16,1 1-2-16,14 4-4 15,-9-12-11-15,23 13-16 16,-16-10 0-16,15 9 0 15,-17-11 22-15,7 3 9 16,-12 0 6-16,-11-6 6 16,2 13 12-16,-19-8 17 15,0 0 1-15,-21-16 1 16,21 16-21-16,-38-6-7 0,14 5-3 15,-8 1-2-15,1 6-1 16,-4 6 0-16,4 9-2 16,-1 7 1-16,4 2-2 15,7 4 2-15,10-1-2 16,10-2 0-16,13-7 0 15,11-7 0-15,5-12 0 16,9-10 0-16,5-8 0 16,1-10 0-16,2-6 0 15,-7-1 0-15,-6-5 0 16,-5 3 0-16,-5 4 0 15,-7 4 0-15,-3 7 0 0,-12 17 0 16,0 0 0-16,-4 25 0 16,-6 11 0-16,-6 11 0 15,-2 17 0-15,0 11 0 16,-6 9 0-16,6 2 0 15,-2 0 0-15,6-6 0 16,-3-4 0-16,2-11 0 16,0-12 0-16,-3-19 0 15,1-10 0-15,-3-17 0 16,0-15 0-16,2-13 0 15,3-15 0-15,5-15 0 16,4-12 0-16,8-5-2 16,9-9-2-16,11 6 1 15,1-1-7-15,20 16-2 16,-5-12-11-16,17 33-13 0,-12-1-2 15,15 23 0-15,-7-5 0 16</inkml:trace>
  <inkml:trace contextRef="#ctx0" brushRef="#br1" timeOffset="103727.9327">7098 1869 122 0,'-22'-29'38'0,"5"24"2"15,-15-7-3-15,1 11-31 16,-7 2-2-16,2 7-1 15,-3 6-1-15,1 10 1 16,4 4-3-16,3 4 0 16,8 1 0-16,10 1 0 0,7-5 0 15,14-1 0-15,11-11 0 16,13-10 0-16,9-13 0 15,4-3 0-15,6-12 0 16,-1-7 0-16,-2-3 0 16,-7-2 0-16,-8-1 0 15,-8 4 0-15,-10 5 0 16,-9 1 0-16,-6 15 0 15,0 9 0-15,-19-2 0 16,3 19 0-16,1 4 0 16,2 5 0-16,3 3 0 15,6 2 0-15,5-6 0 16,12-4 0-16,6-8 0 15,11-11 0-15,11-15 0 0,2-8 0 16,4-3 0-16,-3-6 0 16,0 1 0-16,-6 1 0 15,-7 5 0-15,-8 3 0 16,-6 12 0-16,-17 8 0 15,7 13 0-15,-16 10 0 16,0 2 0-16,0 3 0 16,3 1 0-16,1-1 0 15,3-2 0-15,4-8 0 16,9-9 0-16,9-14 0 15,7-9 0-15,2-5 0 16,5-1 0-16,-2-3 0 16,4 6 0-16,-2 9 0 15,-1 11 0-15,-6 9 0 16,1 19-5-16,-13 4-8 0,13 19-3 15,-9-12-8-15,24 26-8 16,-7-19-12-16,21 8 0 16,10-6 3-16,15-3 7 15</inkml:trace>
  <inkml:trace contextRef="#ctx0" brushRef="#br1" timeOffset="121462.9471">17361 7946 45 0,'14'-15'31'16,"-2"-3"2"-16,1 10-8 15,-15-12-2-15,2 20-7 16,-6-17-10-16,6 17-2 15,-31-2 0-15,11 10-1 16,-8 7 1-16,3 9 0 16,-7 2 0-16,7 10-1 15,2-1 1-15,8 4-2 16,7-1 1-16,13-1-1 15,8-12-1-15,16-4 0 16,9-7-1-16,12-12 1 16,5-10-1-16,1-9 0 0,-1-6 0 15,-8-8-1-15,-6-6 0 16,-13-1 2-16,-17 1-2 15,-12 4 1-15,-10 8 0 16,-16 6 1-16,-8 6-1 16,-2 8 1-16,-2 6 0 15,2 10-1-15,4-1 1 16,15 5 1-16,13-2 0 15,12-2-2-15,16-3 1 16,12-1 0-16,12-3-1 16,5 2 2-16,5 5-2 15,-6 2-1-15,-4 5 2 16,-7 9-1-16,-11 12 0 15,-10 4-1-15,-10 4 2 0,-9-1-2 16,-7-4 2-16,0-7-1 16,-3-12 1-16,1-9 0 15,9-14 0-15,-5-22 1 16,7-8 0-16,6-7-1 15,6-5 1-15,0-3-1 16,4-4 0-16,-1 11 2 16,6 3-3-16,5 3 2 15,5 5-3-15,12 2 1 16,10 7-8-16,2-12-20 15,17 15-9-15,6-13-5 16,19 10 2-16,0-7-2 16</inkml:trace>
  <inkml:trace contextRef="#ctx0" brushRef="#br1" timeOffset="122213.9901">18619 7949 63 0,'0'0'34'15,"0"0"-1"-15,0 0 0 16,0 0-19-16,9 23-8 16,-12-7 0-16,4 9-1 15,-5-2 1-15,4 11-2 16,-3-7 0-16,2 7 0 15,-5-2 0-15,2 2-1 16,0-7-1-16,-1-3 0 16,2-5-1-16,1-9 1 15,2-10-1-15,5-10 0 16,1-12-1-16,3-8 1 0,2-9-1 15,4-10 1 1,-2-4-1-16,6-4 1 0,0-1-1 16,1 5 1-16,1 6-2 15,2 4 2-15,2 11 0 16,0 13-1-16,2 9 0 15,0 11 0-15,-3 13 0 16,-2 8 0-16,-5 4 0 16,-3 10 1-16,-9 4-1 15,-5 3-1-15,-6-1 1 16,-8 0 0-16,-4-2 0 15,-6-4-1-15,-1-3 2 16,-3-8-2-16,-4-5 1 16,3-3 0-16,-4 0 0 0,1 1 0 15,-1 0 0 1,4 10 1-16,0 4-1 0,4 13 1 15,2 7-1-15,3 9 1 16,6 6 0-16,7-1-2 16,6 0 0-16,0-13-12 15,21 2-21-15,-8-18-5 16,17-10 1-16,-2-19-2 15</inkml:trace>
  <inkml:trace contextRef="#ctx0" brushRef="#br1" timeOffset="122596.0121">19179 7931 103 0,'0'0'38'0,"-23"-1"1"16,12 18-2-16,-8 8-33 15,5 5-3-15,3 5 2 16,5 6-1-16,5-1 0 16,5-1-2-16,6-5 2 15,9-5-1-15,4-10 0 16,6-10 0-16,0-10 0 15,4-10 0-15,-1-11-1 16,-3-13 1-16,-1-5-1 16,-9-5 1-16,-9-2 0 15,-3 3-1-15,-11 3 0 16,-8 8 1-16,-3 9-2 0,-9 9 2 15,0 14-2-15,-4 9 0 16,11 6-2-16,5-1-4 16,17 12-13-16,-5-25-18 15,29 18 0-15,3-21-2 16,16-4 1-16</inkml:trace>
  <inkml:trace contextRef="#ctx0" brushRef="#br1" timeOffset="122837.0259">19886 7297 103 0,'-15'-28'38'0,"3"24"1"16,-12 12-1-16,6 29-34 0,-10 19-1 15,2 20 1-15,-4 11-1 16,1 17-1-16,-1 4-1 15,5 5 0-15,3-5-1 16,6-12-2-16,13-16-1 16,9-20-2-16,18-14-6 15,-3-39-22-15,30-12-6 16,-1-27 1-16,16-21 0 15</inkml:trace>
  <inkml:trace contextRef="#ctx0" brushRef="#br1" timeOffset="123014.036">20156 7385 77 0,'-2'-46'37'0,"-19"21"0"15,-2 43 1-15,-16 19-16 16,6 29-15-16,-5 12-2 0,4 7-1 16,7 8-3-16,11-1-2 15,8-2-3-15,11-21-13 16,18 0-21-16,0-18 0 15,10-4-1-15,-5-16-1 16</inkml:trace>
  <inkml:trace contextRef="#ctx0" brushRef="#br1" timeOffset="123641.0718">20142 7959 96 0,'-21'2'37'0,"21"9"2"16,0-11-2-16,19-11-33 0,6 3 0 15,13-4-1-15,11-9 0 16,8 0 2-16,0-5-3 16,-2-2 0-16,-6 4-1 15,-13 3 0-15,-10-3 0 16,-12 5-1-16,-17 7 1 15,-15 3-1-15,-10 11 1 16,-8 6-1-16,-7 10 1 16,-2 14 0-16,-5 6-1 15,8 7 0-15,7 5 1 16,12-4-1-16,15-2 0 15,15-6 0-15,17-11 1 16,13-14-2-16,15-11 2 16,6-9-1-16,4-10 1 0,3-4 0 15,-5-8 0-15,-11 0 1 16,-9 0-1-16,-10 7 0 15,-8 5 0-15,-22 17 1 16,0 0-2-16,0 0 0 16,-23 17-1-16,1 6 0 15,2 1 1-15,2 3-2 16,3-4 2-16,4-4-1 15,13-9 1-15,9-7 0 16,10-8 0-16,4-7 1 16,7-9 0-16,0-2 1 15,1-3-1-15,-2 3 1 16,-4 2 0-16,-8 11-2 0,-5 1 0 15,-3 14 0-15,-7 8 0 16,-3 2 0-16,3 7 0 16,-3 1 0-16,5 2-6 15,-2-11-5-15,14 17-11 16,-18-31-10-16,31 22-10 15,-11-17 1-15,13 3-1 16,-3-11 1-16</inkml:trace>
  <inkml:trace contextRef="#ctx0" brushRef="#br1" timeOffset="124030.0941">21675 7401 104 0,'16'-15'38'0,"4"11"0"15,-20 4-1-15,17-6-33 16,-17 6-2-16,14 28 1 15,-14 6 0-15,-3 14-1 16,-5 13 0-16,-1 13 0 0,-4 11-2 16,-1 7 0-16,-4 0 0 15,4-3-2-15,4-4-1 16,-3-19-7-16,19-4-27 15,-6-23-3-15,14-11 1 16,-2-20-1-16</inkml:trace>
  <inkml:trace contextRef="#ctx0" brushRef="#br1" timeOffset="124512.1217">21582 7918 98 0,'-27'2'40'0,"2"-4"-1"0,13 11 1 16,12-9-29-16,0 0-8 15,19 6-1-15,19-17 1 16,11 0-1-16,13-1 0 16,5-3 0-16,4 1 0 15,-1 3 0-15,-6-1-1 16,-10 9 0-16,-10 2 0 15,-19 6-1-15,-13 8 1 16,-13 4-1-16,-11 6 0 16,-5 5 0-16,-2 3-1 15,-2 3 0-15,4-1 0 16,4-1 1-16,11-4-1 15,11-8 1-15,11-9 1 16,8-7-1-16,10-9 1 0,6-9-1 16,2-7 1-16,3-10 0 15,-3-3 1-15,-4-3-1 16,-5 3 1-16,-8 2-2 15,-11 8 0-15,-4 7 0 16,-14 17 0-16,0 0 0 16,-9 24 0-16,-5 6 0 15,0 1-2-15,2 7-1 16,0-5-4-16,19 7-10 15,-7-24-8-15,32-1-14 16,-2-22-1-16,26-4-3 16,0-23 3-16</inkml:trace>
  <inkml:trace contextRef="#ctx0" brushRef="#br1" timeOffset="124962.1474">22872 7273 116 0,'-29'-5'40'0,"6"31"0"16,-14 11-2-16,7 20-33 15,3 12-2-15,8 8 0 16,1 6-1-16,7 6 0 16,-2 3-1-16,7-8 0 15,-3-5-1-15,1-12 0 16,1-10 0-16,2-13-1 15,-2-12 1-15,2-15-1 16,5-17 1-16,0 0 0 16,24-28 0-16,-6-3 0 0,9-10 0 15,3-8 1-15,7-1 0 16,0 2 0-16,5 7 0 15,-5 6 1-15,-2 12-2 16,-6 10 0-16,-1 16 0 16,-9 15 0-16,-1 9 0 15,-14 6 0-15,-4 6 0 16,-8 4 0-16,-11 4-2 15,-12-1 1-15,-9 2 0 16,-10-8 0-16,-9-1 0 16,2-8-1-16,5-5-2 15,3-19-8-15,29 5-7 16,0-31-8-16,35 3-14 15,3-18 1-15,35 1-2 16,-1-11 2-16</inkml:trace>
  <inkml:trace contextRef="#ctx0" brushRef="#br1" timeOffset="125278.1655">23021 8001 107 0,'-18'19'38'0,"16"5"1"16,2-24 0-16,29 14-34 15,10-15-2-15,18-6 0 16,13-12 0-16,3-5 1 15,-3-4-2-15,-3-5 1 16,-14-2-2-16,-20 5 1 16,-25 1 0-16,-23 9 0 15,-25 13 0-15,-15 11-2 16,-10 12 0-16,-1 13 0 0,4 10 0 15,10 4 0-15,19 5 0 16,24-1 0-16,26-4 0 16,27-6 0-16,18-11 0 15,13-15-10-15,20 3-6 16,-12-27-8-16,21 7-13 15,-15-15-7-15,-1-4-1 16,-16-15 1-16</inkml:trace>
  <inkml:trace contextRef="#ctx0" brushRef="#br1" timeOffset="126977.2627">19373 8834 79 0,'-2'-20'35'0,"-7"-1"-1"15,0 10 2-15,-9-1-27 16,3 8-3-16,-12 4 0 16,4 11-1-16,-5 0 0 15,4 12-1-15,-4 4-1 0,7 4 0 16,4 1 0-16,7 3 0 15,10-4-1-15,12-3 0 16,6-11 0-16,10-8-1 16,6-10 0-16,10-9 0 15,1-11-1-15,6-9 1 16,-2-6-1-16,2-7 1 15,-8 2-3-15,-1-3 2 16,-8 4-2-16,-6 4 2 16,-7 5-2-16,-7 11 1 15,-14 20 0-15,0 0 1 16,1 35 2-16,-12 16-2 0,-4 21 2 15,-3 25-1 1,-3 18 0-16,-1 13 0 0,-6 7 1 16,-3 4-1-16,-1-6-1 15,-3-7 2-15,0-20-1 16,-2-18 0-16,-3-24 0 15,1-20 0-15,4-25-2 16,2-25 1-16,8-23-3 16,3-25-1-16,13-11-3 15,-3-28-9-15,25 5-16 16,-7-20-7-16,17 11 0 15,-2-4-1-15</inkml:trace>
  <inkml:trace contextRef="#ctx0" brushRef="#br1" timeOffset="127751.3069">20107 8826 103 0,'26'2'37'15,"-26"-2"2"-15,4 11-2 16,-20-3-31-16,2 7-1 15,-5 5-1-15,-1 8-1 16,-3 2 0-16,4 8-1 16,-2-1-1-16,5 8 1 15,1-6-1-15,3 2 0 16,0-11 0-16,6-7-1 15,1-9 2-15,5-14-2 16,0-11 1-16,10-15 0 0,3-11-1 16,5-8 1-16,3-6-1 15,-3-6 1-15,5 0-1 16,4 3 1-16,-5 7-3 15,-5 10 3-15,-1 9-1 16,0 14 0-16,-4 10 0 16,6 7 0-16,0 9 1 15,2 6-2-15,3-1 3 16,7 3-3-16,5-1 2 15,3-2-2-15,5-6 1 16,0-3 1-16,0 0-2 16,-7-4 2-16,-3-2-1 15,-7-1 0-15,-8-2 0 16,-18 1 0-16,0 0 0 0,0 0 0 15,-20 13 0-15,-8 1 2 16,-3 3-2-16,-7 5 0 16,4 5 0-16,-1 6 0 15,4 3 0-15,12-2 0 16,12-2 0-16,14-4 0 15,13-11 0-15,15-6 0 16,5-12 0-16,10-9 0 16,2-10 0-16,-2-12 0 15,-4-3 0-15,-11-7 0 16,-10-2 0-16,-9 2 0 15,-14 0 0-15,-6 3 0 16,-8 6 0-16,-7 11 0 0,-5 7 0 16,-3 10 0-16,2 6 0 15,3 8 0-15,5 9 0 16,6 0 0-16,10 3 0 15,8-6 0-15,16 0 0 16,6-9-5-16,16 4-8 16,0-21-5-16,19 12-6 15,-13-20-10-15,11 10-6 16,-6-11 0-16,1 8 1 15</inkml:trace>
  <inkml:trace contextRef="#ctx0" brushRef="#br1" timeOffset="128292.3379">21050 8810 98 0,'-18'0'37'0,"18"0"1"15,-19 2 0-15,19-2-30 16,0 0-2-16,0 0 0 16,0 0-1-16,5 13 0 15,-6 0-2-15,4 4 0 16,-11 6-1-16,7 8 0 15,-8 4-1-15,-1 4 2 16,1-2-3-16,7 3 0 16,-1-6 0-16,8-4 0 15,9-15 0-15,4-10 0 16,9-10 0-16,4-11 0 15,5-12 0-15,-2-8 0 16,0-5 0-16,-3-2 0 16,-6 3 0-16,-6 2 0 15,-5 6 0-15,-7 10 0 0,-5 9 0 16,-2 13 0-16,0 0 0 15,-9 22 0-15,3 5 0 16,2 4 0-16,2 5 0 16,4 7 0-16,5-4 0 15,5-1 0-15,7-9 0 16,8-7 0-16,3-14 0 15,5-8 0-15,1-15 0 16,-1-13 0-16,-3-6 0 16,-2-9 0-16,-9-6 0 15,-8 1 0-15,-4 3 0 16,-8 1 0-16,-5 11 0 15,-4 5 0-15,2 14-5 16,-1 4-5-16,7 10-6 0,0 0-5 16,22 31-5-16,-12-22-15 15,23 9 3-15,-2-9-3 16,15-2 4-16</inkml:trace>
  <inkml:trace contextRef="#ctx0" brushRef="#br1" timeOffset="128524.3511">22078 8533 103 0,'0'0'38'16,"-26"-18"1"-16,10 29-1 16,-9 9-34-16,4 15 1 15,-6 6 0-15,4 14-2 16,-3 9 1-16,6 4-2 0,-1 2 0 15,2 2-3-15,8-3-1 16,-3-17-14-16,16 7-14 16,-8-24-10-16,11-2 1 15,-5-33-1-15,10 13 1 16</inkml:trace>
  <inkml:trace contextRef="#ctx0" brushRef="#br1" timeOffset="128675.3598">21781 8935 116 0,'0'0'38'0,"-4"-13"1"15,22 15-2-15,6-9-34 16,13 0-2-16,12-2-2 0,3-13-12 16,24 11-23-1,-12-17-2-15,12 3-1 0,-10-9-2 16</inkml:trace>
  <inkml:trace contextRef="#ctx0" brushRef="#br1" timeOffset="129163.3877">22613 8454 107 0,'-31'-3'39'0,"4"23"3"15,-17 3-2-15,-1 15-34 16,5 9-1-16,3 9-1 16,0 1 1-16,6 3-2 15,6-2 1-15,9-3-4 16,8-8 0-16,8-6 0 15,10-14 0-15,4-11 0 16,10-13 0-16,8-12 0 0,10-10 0 16,5-8 0-16,6-3 0 15,-1-4 0-15,1 4 0 16,-4 4 0-16,-6 11 0 15,-8 9 0-15,-9 13 0 16,-12 10 0-16,-11 12 0 16,-5 7 0-16,-4 5 0 15,-3 9 0-15,0 1 0 16,-2-4-2-16,8 8-13 15,-8-22-4-15,22 13-9 16,-11-30-9-16,22 7-5 16,-5-22 0-16,18 3 4 15,-2 0 35-15,-4-21 15 0,11 16 6 16,-23-20 8-16,11 19 10 15,-21-13 5-15,-7 15 1 16,-12-23-1-16,4 2-33 16,-6 6-10-16,-2-9-11 15,16 24-12-15,-2-33-15 16,11 18-4-16,3-8 1 15,12 11-2-15</inkml:trace>
  <inkml:trace contextRef="#ctx0" brushRef="#br1" timeOffset="152037.696">1060 11171 64 0,'3'-22'35'0,"-13"-10"0"16,3 11-1-16,-13-4-26 15,5 8-2-15,-8 1-2 16,1 9 0-16,-7 5 0 15,1 10-1-15,-2 9-1 16,1 13 1-16,-6 9-1 16,5 15 0-16,-6 11 0 15,10 8 1-15,0 12-1 16,14 6-3-16,3-1 1 15,10-1-1-15,9-8 0 16,7-13-4-16,13-4-6 16,-7-23-27-16,13-11 1 15,-9-22-1-15,2-7 1 0</inkml:trace>
  <inkml:trace contextRef="#ctx0" brushRef="#br1" timeOffset="152224.7067">584 11751 78 0,'-40'-10'38'0,"17"13"-1"15,4-10 0-15,19 7-32 16,14-16-2-16,15 2 0 16,13-4-3-16,7 0 2 15,11-2-3-15,4 0-2 16,14 8-32-16,-12-7 1 15,5 15-2-15,-18-4-2 0</inkml:trace>
  <inkml:trace contextRef="#ctx0" brushRef="#br1" timeOffset="152569.7265">1127 11671 75 0,'0'0'36'15,"0"0"-3"-15,0 0 2 16,19 0-29-16,0-8-3 15,10 0 3-15,-2-5-3 16,3 0-1-16,-2-4 1 16,-4 0-1-16,-7-3 0 15,-6 3-1-15,-8-4 1 0,-6 7-1 16,-8 1 0-1,-6 6 0-15,-6 4 0 0,-3 9 0 16,0 8 0-16,-1 11 0 16,1 3-1-16,10 5 1 15,3 3-1-15,13 0-1 16,9-1 1-16,10-10-1 15,14-4 0-15,8-14-7 16,22 3-27-16,-11-26-4 16,19 2 3-16,-12-15-2 15</inkml:trace>
  <inkml:trace contextRef="#ctx0" brushRef="#br1" timeOffset="153080.7557">1718 11518 83 0,'-20'19'37'0,"-9"-1"-3"16,13 10 3-16,-3-2-33 15,3 5-2-15,1-3 0 16,6 2-1-16,3-5 1 16,2-3-3-16,6-6 3 15,4-7-3-15,-6-9 1 16,20-11 1-16,-4-10 0 15,2-3 1-15,-4-9-1 16,3-7 1-16,-3-3-1 16,-4 0 0-16,1 1 0 15,-7 7 1-15,-2 4-2 16,1 9 0-16,-3 9 1 15,0 13-1-15,10-6 1 0,-10 6-1 16,21 22 0-16,-9-5 1 16,8 0-1-16,3 1 1 15,3-3-1-15,0-4 1 16,2-5 0-16,0-6-1 15,3-8 1-15,-2-5 0 16,-4-4 0-16,2-3 0 16,-7-2 0-16,-1 2 0 15,-5 1 0-15,-2 9 0 16,-12 10 0-16,10 3-1 15,-9 12 1-15,-1 9-1 16,-1 6 0-16,2 5 0 16,0 4-1-16,5 0 0 15,8-2-4-15,0-9-2 0,17 4-26 16,-5-20-6-16,18-1 1 15,-7-14-1-15</inkml:trace>
  <inkml:trace contextRef="#ctx0" brushRef="#br1" timeOffset="153441.7763">2523 11490 96 0,'-22'-15'35'16,"5"16"2"-16,-16-2-4 16,4 14-28-16,-2 0-2 15,3 8 1-15,5 3-2 16,5 4 1-16,6-2-1 15,9 0 0-15,9-6-1 16,9-7 1-16,9-7-1 16,8-6 0-16,5-6-1 0,2-10 0 15,3-4 1-15,-4-8-2 16,-2-3 2-16,-7 0-2 15,-6 1 2-15,-9 2-2 16,-6 4 1-16,-6 5 1 16,-2 19-1-16,-11-4 0 15,-2 18 0-15,4 4 0 16,0 10-1-16,4 2 2 15,4 2-2-15,7-4 0 16,9-4-3-16,4-21-9 16,23 1-24-16,-5-24-2 15,14-2 0-15,-3-25-2 16</inkml:trace>
  <inkml:trace contextRef="#ctx0" brushRef="#br1" timeOffset="153636.7875">3072 10840 97 0,'-12'-5'38'0,"-8"18"0"15,5 25-4-15,-5 12-30 16,2 14-3-16,3 11 0 16,4 8-2-16,4 3 1 15,4 0 0-15,7-6-1 16,-1-14-6-16,16 1-29 15,-8-23-1-15,10-7-1 16,-6-26-1-16</inkml:trace>
  <inkml:trace contextRef="#ctx0" brushRef="#br1" timeOffset="153966.8063">3123 11340 82 0,'0'12'38'15,"0"-12"-1"-15,28 13-2 16,0-17-31-16,12-2 1 15,2-8-2-15,4-3 0 16,-4-5-1-16,-4-6 0 16,-8-2-1-16,-9 0 0 15,-15 4 0-15,-16 6-1 16,-13 8 1-16,-13 10 1 15,-7 13-1-15,-4 15 1 0,-5 14 0 16,8 10 0-16,2 6 0 16,13 4 1-16,12-3-2 15,19-3 2-15,12-10-3 16,16-13 0-16,15-10-6 15,0-22-17-15,11 6-16 16,-12-16-2-16,1 5 0 16,-20-14-1-16</inkml:trace>
  <inkml:trace contextRef="#ctx0" brushRef="#br1" timeOffset="155304.8829">819 12463 76 0,'-12'0'37'15,"-19"0"0"-15,8 14 2 0,-16-4-33 16,7 12 0 0,-2 1-2-16,4 9-1 0,1 0 1 15,8 4-1-15,10-3 0 16,9-3-1-16,6-6-1 15,17-6 0-15,5-12-1 16,8-9 0-16,3-10 0 16,2-7-1-16,1-5 1 15,-5-5-1-15,-5-2 1 16,-10 1 0-16,-9-1 0 15,-1 6 2-15,-10 2-2 16,-3 6 1-16,-4-1 0 16,0 10 0-16,-1-3-1 15,8 12 1-15,0 0-1 16,-1-12 1-16,15 7-1 0,2-1 0 15,12 2 1-15,3-3-1 16,5 3 1-16,4 3 0 16,-1 3 0-16,-2 7-1 15,-6 6 1-15,-5 4-2 16,-9 8 2-16,-6 1-2 15,-9 5 2-15,-6-3-2 16,1-1 1-16,-8-4-1 16,6-7 1-16,-1-5 0 15,6-13 0-15,0 0 0 16,6-24 0-16,8 0 1 15,0-7-1-15,1-5 1 16,3-3 0-16,-4 2 0 16,1 3 0-16,-5 8 0 0,-1 5-1 15,-5 7 1 1,-4 14-2-16,15-8 1 0,-1 12 0 15,6-1-2-15,7 4-1 16,6-4-2-16,11 4 0 16,2-7-5-16,12 8-1 15,-8-15-2-15,14 9 0 16,-15-12 0-16,-1 7 6 15,-11-5 4-15,-9-1 3 16,-11 6 5-16,-20-9 3 16,3 12 3-16,-35-10 0 15,10 14-1-15,-12-5-1 16,2 8-3-16,-6 0-2 15,7 10 0-15,1 2-2 0,9 6 0 16,4 2 0-16,7 6-1 16,6-2 0-16,10-2-1 15,8-3 1-15,6-9-1 16,9-5 1-16,8-11-1 15,3-9 1-15,5-10 0 16,-2-10-1-16,1-6 1 16,-9-4-1-16,-3-3 1 15,-9-2-1-15,-5 4 0 16,-9 4 0-16,-4 10 0 15,-4 12 0-15,2 13 0 16,-18 18 0-16,9 19 0 16,-5 19 0-16,1 18 0 15,-1 17 0-15,5 14 1 16,-4 7-2-16,5 4 1 0,1-3 0 15,-2-11-1-15,3-10 1 16,-3-14 0-16,1-18 0 16,0-17 0-16,-4-22 1 15,0-20-2-15,0-17 2 16,4-19-1-16,2-14 1 15,1-16-1-15,3-13 0 16,1-7 0-16,8-1 0 16,-1 6 0-16,5 7 0 15,1 7-2-15,8 10 0 16,3 10-1-16,10 14-3 15,-1 0-5-15,16 14-6 16,-11-15-8-16,29 13-13 16,-15-12-1-16,16 7-1 0,-7-9 3 15</inkml:trace>
  <inkml:trace contextRef="#ctx0" brushRef="#br1" timeOffset="156002.9228">2452 12284 85 0,'-12'-6'37'0,"1"15"0"15,-20-7 2-15,6 17-30 16,-8-10-4-16,-1 9 0 15,-1 1-2-15,4 5 0 16,0 5 1-16,10-2-2 16,4 3 0-16,6 2-1 15,11-5 0-15,5-3-1 16,10-4 0-16,8-11 0 15,7-8 0-15,5-6 0 0,2-14 0 16,3-6 1-16,-5-10-1 16,-1-2 0-16,-6-5 0 15,-6 0 0-15,-6 2 0 16,-9 5 0-16,-5 6 1 15,-3 9-2-15,1 20 1 16,-13-7 1-16,4 18-1 16,0 15 1-16,3 7-2 15,0 4 1-15,3 3 0 16,7-2 0-16,4-1 0 15,11-10 0-15,4-8 0 16,8-13-1-16,6-12 1 16,5-7 1-16,3-14-1 15,0-3 0-15,-3-6 0 16,-4 2 0-16,-4-1 1 0,-10 6-1 15,-6 7 1-15,-6 7-1 16,-12 15 0-16,0 0 1 16,-10 15-1-16,0 6 2 15,-4 3-2-15,1 6 1 16,0 0-1-16,3-3 0 15,4-4 0-15,6-5-1 16,0-18 2-16,18 1-2 16,2-16 2-16,8-12-2 15,4-10 1-15,7-3 1 16,-1-4-1-16,-1 1 1 15,-3 5 0-15,-8 9-1 0,-5 12 1 16,-7 15-1-16,-8 14 1 16,-6 14 0-16,-1 9-1 15,-3 7-1-15,8 9-4 16,-3-9-6-16,20 8-2 15,-9-21-3-15,27 5-5 16,-9-33-12-16,28 1-11 16,8-22 0-16,14-11 5 15</inkml:trace>
  <inkml:trace contextRef="#ctx0" brushRef="#br1" timeOffset="161347.2285">4273 14148 28 0,'0'0'34'0,"-22"-21"1"16,12 14-1-16,-10-5-16 15,6 14-13-15,-11 3-1 16,3 5 0-16,-2 4-1 15,5 10 0-15,0 2 1 16,5 7-2-16,6 0-1 16,8 3 1-16,9-4-1 15,8-2 0-15,6-4 0 16,7-9-1-16,3-6 1 15,5-9 0-15,-4-10 0 16,0-6-1-16,-7-7 1 0,-4-6 0 16,-6-1 0-16,-8-5 0 15,-9-2-1-15,-2 1 0 16,-7 3 1-16,-5 4-1 15,0 3 1-15,1 5-1 16,-1 6 0-16,2 5 0 16,12 8 1-16,-15 3-1 15,15-3 0-15,-3 19 0 16,8-8-1-16,4 1 1 15,7-3-1-15,5-4-1 16,7-2-2-16,1-13-3 16,13 5-5-16,-6-18-4 15,18 13-5-15,-18-19 0 0,14 15 5 16,-20-7 5-16,3 7 8 15,-9 5 4-15,-13 2 5 16,2 11 7-16,-13-4 5 16,-9 14 0-16,-6-10-3 15,11 18-6-15,-9-7-3 16,11 10 0-16,-5 2-1 15,5 5-2-15,1-3 0 16,6 3 0-16,0-4 0 16,3 1-1-16,1-7 1 15,3-6-1-15,2-9 0 16,4-6 0-16,-2-10 0 15,4-7-1-15,2-12 0 16,0-4 0-16,0-5-1 0,0-4 0 16,0 0-2-16,-2-4-2 15,1 15-3-15,-14-6-23 16,7 22-7-16,-12-4-1 15,-2 18 0-15</inkml:trace>
  <inkml:trace contextRef="#ctx0" brushRef="#br1" timeOffset="161761.2522">5054 14076 46 0,'0'0'35'16,"-7"11"2"-16,7-11-1 0,-9 13-27 15,7 3-1-15,2-16-2 16,-4 25-2-16,4-9 0 16,0 5-1-16,0-3 0 15,8 4-1-15,-2-4-1 16,5-2 1-16,4-8-1 15,5-5 0-15,6-8 0 16,2-8 0-16,4-6 0 16,0-4 0-16,2-6-1 15,-3 2 1-15,-5 1-1 16,-3 3 1-16,-6 8-1 15,-17 15 1-15,12-9-1 16,-12 9 0-16,-10 23 1 16,-2 1-1-16,0 4 0 15,3 1 0-15,3 3-1 0,4-4 0 16,10-5-1-16,6-15-5 15,24-1-24-15,-3-31-7 16,18 0 0-16,-3-21-2 16</inkml:trace>
  <inkml:trace contextRef="#ctx0" brushRef="#br1" timeOffset="161957.2634">5820 13540 70 0,'-21'9'37'0,"3"24"1"16,-6 1 0-16,7 18-32 15,-8 2-4-15,7 9 2 16,4 2-4-16,2 2 0 0,5-1-1 16,1-9-6-16,12 7-31 15,-2-17 0-15,10-2-1 16,-3-19-1-16</inkml:trace>
  <inkml:trace contextRef="#ctx0" brushRef="#br1" timeOffset="162301.2831">5836 14080 55 0,'-4'13'37'0,"4"-13"0"15,-1 17 0-15,1-17-32 16,17 8 0-16,4-14-1 0,11 0 1 15,-1-9-2-15,2 0 0 16,-2-10 0-16,-2 1 0 16,-9-1 0-16,-3-2 0 15,-14 2 0-15,-4 5-1 16,-9 6 0-16,-8 11 1 15,-4 8-1-15,-3 13-1 16,-2 6-1-16,3 9 1 16,5 7-1-16,5 2 0 15,8-1 0-15,12-4-1 16,12-7-1-16,11-15-5 15,24 3-25-15,7-28-10 16,19-5 1-16,3-21-1 16</inkml:trace>
  <inkml:trace contextRef="#ctx0" brushRef="#br1" timeOffset="163874.3731">2851 14496 44 0,'0'-37'32'0,"3"8"2"15,-12-5-3-15,4 7-25 16,-12 3 1-16,6 10-2 15,-11 9 0-15,3 13-1 16,-7 12 1-16,-1 14-2 16,-2 8-1-16,3 9 0 15,0 9-2-15,3 6-1 0,5 1 0 16,7-3-1-16,7 0 0 15,4-9-5-15,12 2-21 16,-4-20-9-16,10-5 1 16,-9-17 0-16</inkml:trace>
  <inkml:trace contextRef="#ctx0" brushRef="#br1" timeOffset="164070.3841">2447 14805 49 0,'-27'-7'38'16,"9"11"-2"-16,4-5 1 15,14 1-30-15,0 0-3 16,28 10-2-16,3-8-1 0,9-2-1 16,6 0-1-16,6-7-4 15,14 10-22-15,-4-13-8 16,3 9-3-16,-9-7 2 15</inkml:trace>
  <inkml:trace contextRef="#ctx0" brushRef="#br1" timeOffset="164442.4055">3022 14813 36 0,'0'0'33'16,"0"0"2"-16,5 15-2 15,-5-15-27-15,15 6-1 16,-15-6-1-16,23 2 0 0,-9-5-1 15,1-2 0-15,-1-6-1 16,1-2 0-16,-6-5-1 16,0-3 3-16,-5-2-1 15,-8 1-1-15,-4 1 0 16,-5 5 1-16,-6 4-2 15,-4 11 2-15,-4 11-2 16,-4 10-2-16,-2 8 2 16,4 11-1-16,3 2 0 15,6 5-1-15,7-2 2 16,12-5-2-16,10-6 1 15,12-10 0-15,17-12-1 16,6-15-4-16,19 1-4 16,-7-23-27-16,14 6 0 15,-7-15-2-15,3 4 1 0</inkml:trace>
  <inkml:trace contextRef="#ctx0" brushRef="#br1" timeOffset="164913.4325">3483 14775 53 0,'-20'7'36'0,"8"10"0"15,-12-2-1-15,9 10-30 16,-4-2 0-16,2 7-2 15,4 0-1-15,4-1 0 16,0-2 0-16,9-3-1 16,1-5 1-16,5-8-1 15,7-8 1-15,2-11-1 16,3-12 0-16,6-8 0 0,-5-9 0 15,4-2 0 1,-3-3-1-16,-1 0 0 0,-7 3 1 16,-2 8 1-16,-5 5-2 15,0 10 2-15,-5 16-2 16,5-9 2-16,-5 9-2 15,6 9 0-15,-1 3 0 16,8-4-2-16,4 1 2 16,4-1-2-16,6-3 2 15,2-6-2-15,3-3 3 16,-2-3-1-16,2-1 0 15,-4 1 3-15,-4-2-2 16,-4 3 1-16,-5-1-1 16,-15 7 1-16,11 3-2 15,-11-3 1-15,-8 20-1 0,2-2-2 16,-2 4 2-16,2 2-3 15,5 3 3-15,2-3-4 16,12-3-1-16,1-14-13 16,22 4-21-16,0-20 2 15,19 3-3-15,-7-17 2 16</inkml:trace>
  <inkml:trace contextRef="#ctx0" brushRef="#br1" timeOffset="165256.4521">4272 14710 57 0,'-31'10'40'0,"4"12"-3"15,-10-5 2-15,6 9-34 16,4-3-1-16,7 8 0 0,6-5-2 16,11-2 0-16,8-6 0 15,13-8-1-15,6-10 0 16,9-8-1-16,0-10 1 15,6-7-1-15,-2-5 1 16,-4-4 1-16,-10 5-2 16,1 0 3-16,-14 6-3 15,-2 7 3-15,-8 16-3 16,0 0 0-16,-17 8 0 15,2 10-1-15,3 6 1 16,1 2-3-16,5 1 3 16,2-1-2-16,9-7 1 15,9-10 0-15,15-12-4 16,4-20-5-16,30 0-24 15,-13-20-3-15,18-1 0 0,-11-16 0 16</inkml:trace>
  <inkml:trace contextRef="#ctx0" brushRef="#br1" timeOffset="165427.4619">4817 14308 89 0,'-31'13'37'0,"2"30"0"16,-12 2-9-16,2 19-24 16,5 6-3-16,2 4-1 15,11 2-1-15,6-5 0 16,13-7-1-16,9-12-2 15,14-6-6-15,-6-21-30 16,21-4 2-16,-4-24 0 16,9-5-1-16</inkml:trace>
  <inkml:trace contextRef="#ctx0" brushRef="#br1" timeOffset="165745.4799">4834 14776 53 0,'-12'15'38'15,"17"6"-1"-15,-5-21-2 16,16 21-31-16,5-19 0 15,8-3-1-15,4-9-1 16,3-4 1-16,-2-9-1 16,-1 1 2-16,-6-2-1 15,-7 2 1-15,-12-1-1 16,-6 8 0-16,-11 3-1 15,-10 10 1-15,-4 10-1 0,-6 6-3 16,-3 7 1-16,3 4 0 16,3 4-1-16,8 1 1 15,7-1 0-15,11-5-2 16,12-5 0-16,8-8-1 15,20 6-11-15,-4-20-24 16,26 3-1-16,4-18-2 16,19 8 1-16</inkml:trace>
  <inkml:trace contextRef="#ctx0" brushRef="#br1" timeOffset="166420.5187">5705 14695 48 0,'-13'-21'39'15,"5"6"-1"-15,-11-4-1 16,19 19-28-16,-24-20-2 0,10 15-3 16,-1 6-2-16,1 11 1 15,-4 7-2-15,3 10 0 16,-2 7 1-16,2 4-1 15,3 2-1-15,4 0 1 16,2-5 0-16,5-6-1 16,6-9 1-16,7-9 0 15,5-14-1-15,5-6 1 16,4-11 0-16,0-9-1 15,1-6 0-15,-1-4 2 16,-6-6 0-16,2 0-1 16,-4 6 1-16,-7 5 0 15,0 8-1-15,-5 12 1 16,-6 12-2-16,4 20 0 15,-4 16-1-15,-6 18 0 0,1 13-1 16,-5 12 1-16,-2 9 0 16,0 3 0-16,-1-2 1 15,-2-7-1-15,-3-8 2 16,-1-14-2-16,-2-14 1 15,1-14-1-15,-7-17 1 16,1-19 1-16,1-13-2 16,3-15-2-16,7-13 0 15,1-15-3-15,19 3-9 16,-8-21-10-16,28 18-14 15,-3-9-1-15,13 17 1 16</inkml:trace>
  <inkml:trace contextRef="#ctx0" brushRef="#br1" timeOffset="167322.5703">6198 14733 51 0,'0'0'38'0,"-10"-3"0"16,-13-5-8-16,4 14-20 15,-14-5-2-15,4 6-2 16,-5 2-2-16,5 4 1 16,-3 3-2-16,4 4 0 15,4 0-1-15,1 5 1 16,8-5-2-16,6 4 0 15,8-7-1-15,8-6 1 16,7-6-1-16,9-8 0 0,4-8 0 16,7-10 0-16,2-3 0 15,4-7 0-15,-7-5 2 16,1 2-1-16,-6 0 1 15,-5 4 0-15,-9 6-1 16,-4 7 1-16,-10 17-1 16,0 0 1-16,0 0-3 15,-7 23-1-15,0 3 1 16,-3 4-1-16,5 4 1 15,1-2-1-15,5-3 0 16,6-8 0-16,9-10 2 16,7-10 0-16,7-10 0 15,7-8 0-15,0-9 0 0,3-2 2 16,-2-5-1-1,-4 4 1-15,-7 3 0 0,-7 5 0 16,-7 10-1-16,-13 11 1 16,0 0-2-16,4 18-1 15,-12 3-1-15,-1 2 1 16,-3 5 0-16,3 0-1 15,5 0 1-15,-1-5-1 16,5-6 2-16,0-17 1 16,16 4-1-16,0-14 0 15,5-10 1-15,5-4 0 16,-2-4 1-16,-1-5 0 15,4 3 0-15,-7 0 0 16,-3 4 0-16,-7 7 0 0,0 5 0 16,-10 14-2-16,9-11 0 15,-9 11 1-15,0 0-1 16,9 15 0-16,-9-15 0 15,14 19 0-15,-14-19 0 16,23 14 0-16,-9-13 0 16,2 1 0-16,1-6 1 15,-1-3-1-15,1 1 0 16,-2-3 1-16,3 2-1 15,-8 1 1-15,-1 4-1 16,-9 2 0-16,12 11-1 16,-12 4 2-16,0 4-2 15,0 1-1-15,-2 5 1 16,4-2-3-16,-1 3-2 15,-3-6-6-15,13 4 0 0,-11-24-6 16,19 35-5-16,-19-35-1 16,32 19-4-16,-21-21-5 15,26 3-3-15</inkml:trace>
  <inkml:trace contextRef="#ctx0" brushRef="#br1" timeOffset="167803.5978">7279 14749 53 0,'14'-3'37'0,"-14"3"0"16,12-8 0-16,-12 8-31 15,0 0-2-15,0 0 0 16,0 0-1-16,0 0 0 15,15 10 0-15,-15-10-1 16,20-6 0-16,-6-2-1 16,-2-5 2-16,2-3-2 15,-1-1 1-15,-4-5-1 16,-4 3 1-16,-7 0-1 15,-5 6 2-15,-3 5-2 16,-7 8 0-16,-8 6-1 0,-3 11 1 16,-2 6-2-16,3 7 1 15,-2 1 0-15,4 4-1 16,8-3 0-16,6-5 0 15,17-2 1-15,13-11-2 16,11-5-4-16,1-16-6 16,31 8-10-16,-13-23-8 15,27 10-6-15,-4-19-5 16,13 4 3-16</inkml:trace>
  <inkml:trace contextRef="#ctx0" brushRef="#br1" timeOffset="170971.779">7740 14181 48 0,'13'-13'35'15,"0"16"2"-15,-13-3-4 16,1 37-27-16,-13 3-3 16,1 16 1-16,-9 8 0 15,0 15-2-15,2 1-1 16,0 3-1-16,2-4-1 0,3-13-7 15,18-4-28-15,-5-18-1 16,13-10 0-16,3-16 0 16</inkml:trace>
  <inkml:trace contextRef="#ctx0" brushRef="#br1" timeOffset="171333.7997">7854 14646 56 0,'0'0'38'16,"-24"6"-2"-16,20 8-1 15,-1-2-32-15,11 5-1 16,2-2-1-16,8-3 0 16,6-4 0-16,6-2-1 0,9-9 2 15,-2-5 1-15,1-4-1 16,-6-2 1-16,-6-3-1 15,-6 0 0-15,-9 2 0 16,-9 0 0-16,-13 4-1 16,-3 7 0-16,-8-1-1 15,-2 10 1-15,-5 5 0 16,0 11 0-16,3 6 0 15,8 10-1-15,3 1 2 16,11 4-2-16,14-6 1 16,16-5 0-16,15-12 0 15,13-16-6-15,24-6-18 16,2-24-15-16,15-2-2 15,-8-15 0-15,7 5 0 0</inkml:trace>
  <inkml:trace contextRef="#ctx0" brushRef="#br1" timeOffset="171469.8075">8649 14729 63 0,'-13'17'36'16,"1"-2"-10"-16,12-15-26 15,-14-6-37-15,12-13 0 16,12-2 0-16</inkml:trace>
  <inkml:trace contextRef="#ctx0" brushRef="#br1" timeOffset="171856.8294">7732 14344 54 0,'-15'0'38'0,"8"13"1"15,0-2 0-15,13 17-30 16,1-9-4-16,14 1-1 15,5-6-1-15,14-3-1 16,3-5-2-16,3-18-22 16,13 3-16-16,-7-9-1 15,8 0-1-15,-8-9-1 16</inkml:trace>
  <inkml:trace contextRef="#ctx0" brushRef="#br1" timeOffset="182548.4412">12361 14315 59 0,'-5'-9'39'16,"18"4"-2"-16,-1-9 1 15,10 4-34-15,6-4-2 16,5 3 1-16,1 0 0 16,3 9-1-16,-4 1 0 15,2 4-1-15,-6 7 0 16,-6 2 0-16,-7 2-1 15,-3 2 1-15,-6-2 0 0,-5 1-1 16,-2 0 1-16,-2-6-1 16,-2 3 1-16,-7 1 0 15,-3-2-1-15,-2 8 1 16,-8 1-1-16,-4 2 1 15,-8 7-1-15,2 4 1 16,-3 1-1-16,0 2 1 16,2-3 0-16,7-2-2 15,6-7 2-15,8-1-1 16,11-8 1-16,10-4-1 15,13-7 1-15,8-4-1 16,11-3 1-16,10 0 0 16,1-6 0-16,10 0 1 15,-3 1-2-15,0-1 0 0,3 3-5 16,-13-10-15-16,5 16-20 15,-19-9 1-15,5 11-3 16,-17-8 2-16</inkml:trace>
  <inkml:trace contextRef="#ctx0" brushRef="#br1" timeOffset="183127.4743">13120 14426 59 0,'0'0'39'0,"-12"-24"-2"16,12 24 2-16,-26-15-32 0,15 15-2 16,-4 1 0-16,3 9-1 15,-1 4-1-15,1 7-1 16,2 4 0-16,5 4 0 15,3-1 0-15,6 0 0 16,4-3-1-16,10-6 1 16,7-8-1-16,7-10 0 15,5-12 0-15,4-5 0 16,3-13 0-16,0-5-1 15,-1-4 1-15,-7-4-1 16,-6 2 0-16,-7 2 0 16,-5 3-1-16,-11 9 2 15,-7 12-1-15,0 14 0 0,-17 3 0 16,5 20 0-16,-7 21 0 15,3 12 0-15,-1 15 0 16,-2 14-1-16,5 12 1 16,1 9 0-16,0-1-1 15,2-4 1-15,3-7-1 16,2-11 1-16,-3-11 0 15,-3-16 0-15,-2-14 0 16,-3-16 0-16,-6-13 0 16,-5-12 1-16,-7-11-1 15,-3-13 0-15,-4-11 0 16,2-11-1-16,6-7 0 15,3-5-2-15,11 3 0 16,11-5-3-16,23 17-18 0,1-13-15 16,26 16-1-16,-2-4 0 15,21 13-1-15</inkml:trace>
  <inkml:trace contextRef="#ctx0" brushRef="#br1" timeOffset="183696.5068">13857 14503 74 0,'-19'-21'39'0,"5"9"-1"15,-10-9 1-15,1 15-33 16,-6-4-2-16,-4 9 0 15,-4 5 0-15,2 10-1 0,-2 6-1 16,5 7 1-16,3 2-1 16,7 1 0-16,10-2-1 15,9-3 0-15,13-7-1 16,10-9 1-16,8-9 0 15,10-11-1-15,6-7 1 16,2-9-1-16,1-4 0 16,-7-6 1-16,-3 3-1 15,-8-5 0-15,-4 6 1 16,-12 6-1-16,-7 6 0 15,-2 9 0-15,-4 12 0 16,0 0 0-16,-10 27 0 16,6 9 0-16,-1 11 0 15,-1 12 0-15,-2 8-1 0,3 9 0 16,-5 4 0-16,1-1 0 15,-4-2 1-15,2-4-2 16,-7-6 2-16,-1-12-1 16,-6-8 1-16,1-11 1 15,-6-15-1-15,0-11 0 16,-2-15 0-16,1-15 0 15,2-13-1-15,3-12-1 16,12-8 0-16,4-8-2 16,10 4 0-16,5-8-8 15,24 24-13-15,-15-11-16 16,26 18 2-16,-5-2 0 15,15 16 1-15</inkml:trace>
  <inkml:trace contextRef="#ctx0" brushRef="#br1" timeOffset="184046.5268">14238 14481 70 0,'0'0'41'0,"-8"-10"-2"16,-3 16 1-16,-13-2-27 15,3 9-8-15,-2 2 0 16,2 9-1-16,4-1-1 15,1 5-1-15,10-2 0 16,4 0 0-16,8-8-2 16,8-4 2-16,9-8-2 15,7-7 0-15,2-7 1 0,4-7-2 16,-4-6 2-1,-3-2-1-15,-7-3 1 0,-8-1-1 16,-12-2 0-16,-8 2-1 16,-8 4 0-16,-6 4 0 15,-2 1-1-15,1 6-1 16,5 2-2-16,2-7-9 15,23 20-13-15,-4-21-13 16,22 11 1-16,1-13-1 16,18 2 1-16</inkml:trace>
  <inkml:trace contextRef="#ctx0" brushRef="#br1" timeOffset="184246.5383">14710 14000 81 0,'0'0'41'15,"0"-17"-2"-15,-3 29-1 0,-12 7-32 16,4 18-2-16,-3 14-1 15,-3 16-2-15,-4 12 0 16,0 7-2-16,2 2 1 16,-1-2-2-16,6-7-1 15,-1-19-8-15,17-3-27 16,-7-32-1-16,15-6-2 15,-10-19 0-15</inkml:trace>
  <inkml:trace contextRef="#ctx0" brushRef="#br1" timeOffset="184434.549">14527 14366 94 0,'-18'7'41'16,"-5"-3"1"-16,16 20-1 16,1-12-36-16,17-3-2 15,14-5-1-15,12-4-2 16,10-2-2-16,5-9-4 15,18 13-21-15,-13-14-14 16,6 11 1-16,-14-13-2 16,5 14 0-16</inkml:trace>
  <inkml:trace contextRef="#ctx0" brushRef="#br1" timeOffset="184756.5674">14935 14437 89 0,'-9'17'41'15,"-4"-11"0"-15,20 9-1 0,-7-15-37 16,28 10-1-16,-3-10 0 15,8 0-1-15,8-6 1 16,-1-3-1-16,1-3 0 16,-7-4 0-16,-6-1 0 15,-6-2-1-15,-13-4 1 16,-12 1 0-16,-15 6-1 15,-7 6 1-15,-15 9-1 16,-2 10 1-16,-8 14-1 16,-2 9 1-16,2 10 0 15,6 8 0-15,10 1-2 16,12-2 2-16,18-6-2 15,17-11-3-15,29-7-6 16,15-31-14-16,43 3-11 0,8-27-6 16,37-5-1-16,16-20-2 15</inkml:trace>
  <inkml:trace contextRef="#ctx0" brushRef="#br1" timeOffset="185866.6309">18649 13925 39 0,'24'-31'36'0,"-3"7"0"15,-14-7 1-15,-5 10-22 16,-17-7-4-16,0 12-3 15,-13-1-1-15,-5 10-2 16,-7 5-1-16,1 12-1 16,-2 8-1-16,6 11 1 0,1 13-1 15,8 9-1-15,6 10 0 16,8 7 0-16,5 5-1 15,6 1 0-15,6 1-1 16,2-10-3-16,6 1-5 16,-9-20-28-16,14-1 0 15,-7-21-3-15,6-4 3 16</inkml:trace>
  <inkml:trace contextRef="#ctx0" brushRef="#br1" timeOffset="186063.6422">18272 14287 60 0,'-33'-21'37'15,"13"13"0"-15,-2-7 0 0,22 15-27 16,-3-11-2-16,21 8-4 16,13-7-1-16,15 0-2 15,5-3-1-15,12-3-1 16,4 0-2-16,2-5-4 15,8 13-29-15,-19-8 1 16,4 13-3-16,-19-5 1 16</inkml:trace>
  <inkml:trace contextRef="#ctx0" brushRef="#br1" timeOffset="186740.6809">18702 14238 72 0,'-4'21'38'0,"4"-21"-2"16,35 0 2-16,-9-7-34 15,11-6-2-15,9-3 1 16,2 1-1-16,-4-4-1 16,-4 1 1-16,-7 2-1 15,-8-1-1-15,-8 2 1 16,-9-3 0-16,-11 1-1 15,-5 2 1-15,-9-1-1 16,-3 5 1-16,-5 3 0 16,-7 8-1-16,0 7 1 15,-2 8 0-15,2 11 1 16,1 6-1-16,5 6 0 15,8 1 0-15,11 0 0 16,9-2 0-16,15-8 0 16,17-8-1-16,13-10 0 0,15-11 0 15,7-8-1-15,4-9 0 16,5-5-1-16,-5-3 1 15,-4-1-1-15,-12 1 0 16,-9 5 1-16,-18 2 0 16,-9 10 1-16,-12 4-1 15,-9 4 1-15,-4 17 1 16,-8 3-1-16,-3 6 1 15,-2 1-1-15,4 9 1 16,0 0-1-16,3 0 1 16,6-4-1-16,0-2 1 15,6-9-1-15,2-6 1 0,-4-15 0 16,16 1 0-16,-5-17 0 15,0-5 0-15,1-10 0 16,0-6 1-16,-3-6-1 16,1-1 0-16,0 3 0 15,-6-1 0-15,1 11 0 16,-1 5 0-16,0 4-1 15,3 7 1-15,4 8-1 16,7 1 0-16,6 2 0 16,5-2-3-16,12 2-4 15,-2-19-15-15,24 15-17 16,-9-18-1-16,14 1 1 15,-5-14-1-15</inkml:trace>
  <inkml:trace contextRef="#ctx0" brushRef="#br1" timeOffset="186942.6925">20234 13612 82 0,'-20'27'39'16,"-11"5"-1"-16,6 16 1 16,-7-3-33-16,6 21-3 15,2 5-1-15,3 9-1 16,-1-1-1-16,6 2 0 15,4-4-2-15,-2-9-3 16,17 0-20-16,-11-23-13 16,9-5 0-16,-3-24-1 15,11-5 1-15</inkml:trace>
  <inkml:trace contextRef="#ctx0" brushRef="#br1" timeOffset="187251.7102">19953 14159 73 0,'-10'-8'39'0,"-6"-1"-1"16,16 9 2-16,-14 7-31 15,14-7-3-15,23 9-2 16,0-6-1-16,6-3-1 16,9-6 0-16,2 0 0 15,4-3 0-15,-2 0-1 16,-4-1 0-16,-5 1-1 15,-5 5 1-15,-10 2-1 16,-7 6 1-16,-11-4-1 16,0 28 0-16,-7-4 1 15,-6 7-1-15,-1 4 0 0,4 4 0 16,-4-2-1-16,5-5-1 15,9-1-6-15,0-31-13 16,15 13-13-16,-1-31-5 16,19-6-3-16,-1-20 1 15</inkml:trace>
  <inkml:trace contextRef="#ctx0" brushRef="#br1" timeOffset="187402.7188">20447 13703 91 0,'-29'1'37'0,"9"12"-1"15,5-3-10-15,15-10-61 16,0 0-2-16,25-26-1 0,9 7 0 16</inkml:trace>
  <inkml:trace contextRef="#ctx0" brushRef="#br1" timeOffset="187586.7293">20849 13456 87 0,'-19'49'40'16,"2"19"0"-16,-8 4-1 15,2 12-32-15,-1 5-3 16,1 2-2-16,4-3-2 16,3-12-4-16,11 0-11 15,-6-29-17-15,22-7-6 0,-4-23-1 16,18-8-1-16</inkml:trace>
  <inkml:trace contextRef="#ctx0" brushRef="#br1" timeOffset="187777.7402">20993 14045 91 0,'-18'26'40'0,"5"15"0"16,-10-5-1-16,13 9-34 15,-5-1-4-15,4 0-1 16,5-4-2-16,-1-16-11 15,18 6-17-15,-11-30-9 16,21 8 1-16,-6-27-2 16</inkml:trace>
  <inkml:trace contextRef="#ctx0" brushRef="#br1" timeOffset="187919.7484">21167 13800 102 0,'-19'-18'40'15,"0"20"-2"-15,-6 3-10 16,-8-4-55-16,17 13-11 15,-2-9 0-15,22 5-1 16</inkml:trace>
  <inkml:trace contextRef="#ctx0" brushRef="#br1" timeOffset="188400.7759">21483 13927 71 0,'-16'-15'38'0,"6"19"-2"16,-16 1 2-16,8 11-33 16,-18 2-1-16,-1 11-1 0,-6 1-1 15,5 5 0-15,0-4 1 16,9-3-1-16,7-5 0 15,12-4 0-15,10-8 0 16,14-4-1-16,9-10 0 16,6 1 0-16,5-3 0 15,-4 1 0-15,2 1 0 16,-1 5 0-16,-9 3 0 15,-7 10-1-15,-10 5 1 16,-5 2-1-16,-7 6 1 16,-5 2-1-16,-3-3-1 15,-3-3 1-15,7-2-4 16,-1-11-3-16,19 4-16 15,-7-27-10-15,24 9-5 0,2-22-2 16,20 2 2-16</inkml:trace>
  <inkml:trace contextRef="#ctx0" brushRef="#br1" timeOffset="188807.7992">21961 14002 86 0,'-15'2'39'16,"-14"-4"0"-16,1 14 1 15,-10 0-35-15,-4 10-1 16,-3 4-1-16,2 9 0 16,0 3-1-16,8 0 0 15,8-4 0-15,8-1-1 0,12-7 0 16,13-8 0-1,12-14-1-15,12-10 0 0,11-12 0 16,8-6 1-16,2-5-1 16,0-5 0-16,-4 0 0 15,-3 2 0-15,-6 4 0 16,-9 7 0-16,-10 10 0 15,-19 11 0-15,13 8 0 16,-18 11 0-16,-5 14 0 16,-4 6 1-16,1 3-2 15,4 2 0-15,4-1-1 16,5-10-3-16,16 0-10 15,-4-32-7-15,30 7-7 16,-10-31-6-16,22-3-5 16,-3-17 1-16,17-2 0 0</inkml:trace>
  <inkml:trace contextRef="#ctx0" brushRef="#br1" timeOffset="189008.8107">22715 13622 95 0,'-1'-24'39'0,"1"24"2"15,-33 33-1-15,5 9-27 16,-12 18-11-16,-3 11-1 15,0 5 0-15,2 9-2 16,9-7 1-16,3-1-2 16,12-8-1-16,4-9-2 15,14-3-10-15,-8-27-8 16,24 7-8-16,-17-37-8 15,13 15-1-15,-8-27 1 0</inkml:trace>
  <inkml:trace contextRef="#ctx0" brushRef="#br1" timeOffset="189197.8213">22399 14048 100 0,'-14'-18'39'16,"14"18"1"-16,0 0-1 16,17-9-35-16,3 6-2 15,15 0 0-15,-1-4-2 16,8 4 0-16,0 1-3 15,-5-10-11-15,13 23-11 16,-26-20-8-16,15 18-7 16,-20-12-2-16,11 11 1 15</inkml:trace>
  <inkml:trace contextRef="#ctx0" brushRef="#br1" timeOffset="189489.8382">22950 13933 87 0,'-6'20'38'16,"-8"-5"2"-16,7 15-1 15,-4-1-32-15,-1 9-3 16,-4 2-1-16,1 2-2 16,1 2 0-16,-2-9-3 0,7-1-2 15,-2-17-11-15,25 6-12 16,-14-23-11-16,34-9 0 15,-9-18-2-15,20 0 2 16</inkml:trace>
  <inkml:trace contextRef="#ctx0" brushRef="#br1" timeOffset="189594.8442">23112 13838 87 0,'-15'-31'36'0,"-14"0"0"16,11 16-1-16,4 12-57 16,-6-3-11-16,18 18-1 15,2-12-3-15</inkml:trace>
  <inkml:trace contextRef="#ctx0" brushRef="#br1" timeOffset="190360.8879">23769 14043 62 0,'-24'-6'33'0,"-6"-2"-2"16,-11-7 1-16,12 3-27 15,-13-3-2-15,5 2 2 16,0-2-1-16,11 10 4 15,-5-3 0-15,9 12 0 16,-4-2-1-16,4 11-1 16,-7 0-1-16,2 9-2 0,-3 5 0 15,-1 3-2-15,1 4 1 16,4 3-1-16,8 3 0 15,8-4-1-15,12-3 1 16,11-3-1-16,16-10 0 16,13-7 0-16,8-11 0 15,8-7 0-15,0-15-1 16,2-6 1-16,-8-7 0 15,-7-5 0-15,-11-6 0 16,-13 1 1-16,-12 2-1 16,-9 3 1-16,-6 5-1 15,-7 6 1-15,0 10-1 16,1 3 1-16,-1 8-1 15,13 6-1-15,0 0 1 0,10 11 1 16,9-4-1-16,8-3 0 16,8 0 0-16,5-2 1 15,0-1 0-15,0 5-1 16,-5 0 2-16,-11 6-2 15,-10 6 1-15,-9 2-1 16,-10 6 0-16,-10 3-1 16,-8 1 2-16,-1-3-2 15,-2 1 1-15,4-7-1 16,6-3 1-16,7-6 0 15,9-12 0-15,16-3-1 16,9-12 1-16,12-5 0 16,8-7 0-16,8-3 1 15,0-2-1-15,4-3 1 16,-8 6 0-16,-3 6 0 0,-10 11 0 15,-12 12 0-15,-14 15 0 16,-9 10-2-16,-13 15 2 16,-6 8-2-16,-5 5 0 15,0-1-7-15,9 9-5 16,-10-24-4-16,25 11-5 15,-11-33-5-15,32 7-4 16,-11-29-5-16,30 5-5 16,-2-16 6-16</inkml:trace>
  <inkml:trace contextRef="#ctx0" brushRef="#br1" timeOffset="190480.8947">24510 14207 109 0,'-8'-13'42'0,"-10"12"-3"16,-15-8-8-16,3-12-47 15,13 15-15-15,-10-17-12 16,13 5-1-16,-4-11-1 15</inkml:trace>
  <inkml:trace contextRef="#ctx0" brushRef="#br1" timeOffset="209057.9573">12795 10469 47 0,'9'-41'34'16,"-9"-4"2"-16,-5 2-2 16,-16-4-22-16,5 12-1 15,-13-4-1-15,5 17-3 16,-10 4 0-16,3 13-4 15,-1 9 0-15,5 16 1 16,0 15-3-16,3 13 1 0,2 14-1 16,2 11 1-16,5 9-3 15,1 2 3-15,6 1-3 16,3-6-1-16,4-5 0 15,7-15-4-15,9-4-4 16,-10-25-28-16,12-7 1 16,-5-17-3-16,4-8 2 15</inkml:trace>
  <inkml:trace contextRef="#ctx0" brushRef="#br1" timeOffset="209246.9682">12354 10759 78 0,'-38'-13'36'15,"9"11"1"-15,1-4 0 16,15 7-30-16,13-1-3 0,0 0-1 15,18-1-1-15,10-1-1 16,5-1 0-16,9 1-2 16,6 4-3-16,-2-8-7 15,8 14-25-15,-10-6-1 16,2 7 0-16,-6-4 0 15</inkml:trace>
  <inkml:trace contextRef="#ctx0" brushRef="#br1" timeOffset="209592.9879">12798 10765 75 0,'0'0'36'0,"0"0"-1"16,0 0 1-16,0 0-31 0,0 0-2 15,24-6 0-15,-4-3 0 16,5 2-1-16,0-8 1 15,1 2-2-15,0-3 0 16,-5 4 0-16,-6 0 0 16,-15 12-1-16,8-18 1 15,-8 18-1-15,-27 2 1 16,6 7 0-16,-8 5 0 15,-2 4 0-15,-5 6 0 16,4 2 0-16,4 2 0 16,6 0 0-16,9-2-1 15,12-2 0-15,13-5 0 16,15-5-3-16,15-3-2 0,4-17-12 15,17 2-20-15,-2-11 0 16,10-2-1-16,-6-9 0 16</inkml:trace>
  <inkml:trace contextRef="#ctx0" brushRef="#br1" timeOffset="210111.0176">13336 10684 81 0,'-18'21'38'15,"-6"-2"-2"-15,5 8 2 16,-4-3-33-16,4 5-2 15,5-5 0-15,5 1 0 16,5-5-1-16,1-5-2 16,3-15 1-16,0 0 0 0,16 5 0 15,-2-16 1-15,1-6-1 16,2-4 0-16,-2-3 0 15,0-1 1-15,0-3-2 16,-2 4 1-16,-4 3-1 16,-3 3 0-16,-2 4 0 15,-4 14 0-15,0 0 0 16,0 0 1-16,9 5-1 15,-9 10 0-15,5 3 1 16,3 0-1-16,-1-1 1 16,2 0-1-16,5-2 1 15,5-7-1-15,1-7 1 16,7-2-1-16,-2-7 1 15,6-7-1-15,-2-3 1 16,0-2-1-16,-4-1 0 0,-3 1 1 16,-3 3-1-16,-3 4 0 15,-16 13 1-15,14-2-1 16,-14 2 0-16,-3 26 0 15,-3-2 0-15,1 2 0 16,4 2-1-16,3 1-2 16,8 1-2-16,-1-7-5 15,16 3-6-15,-8-17-23 16,18 4 0-16,-4-14-3 15,8 0 5-15</inkml:trace>
  <inkml:trace contextRef="#ctx0" brushRef="#br1" timeOffset="210636.0477">13979 10729 58 0,'-18'-10'36'15,"0"12"1"-15,-11 4 0 16,4 13-9-16,-7-5-20 16,7 14-3-16,-4-6-1 15,11 4-1-15,5-4-2 16,11 0-1-16,5-8 0 15,13-6 1-15,8-7 0 16,4-3 0-16,7-5 0 16,0-5 0-16,0-4 0 15,-3 0 2-15,-9 0-3 16,-4 0 1-16,-8 2-1 15,-6 5 0-15,-5 9 0 16,-10-10 0-16,-2 14 0 0,-2 4 0 16,3 1 0-16,1 5-1 15,5-1 1-15,6-3-1 16,-1-10 0-16,22 7 0 15,3-14-2-15,4-11 0 16,11-4-4-16,0-16-2 16,12 4-5-16,-14-22-8 15,13 11-5-15,-19-21 2 16,9 12 8-16,-22-10 6 15,-4 9 9-15,-7 10 6 16,-15 1 7-16,7 22 7 16,-22 2 7-16,22 20-2 15,-33 19-5-15,23 19-6 16,-9 6-6-16,9 13-2 0,0 4-2 15,2 8-1 1,3 2-1-16,0-6-7 0,16 10-11 16,-12-17-19-16,11-5-1 15,-2-15-1-15,7-6 1 16</inkml:trace>
  <inkml:trace contextRef="#ctx0" brushRef="#br1" timeOffset="211018.0693">14466 10722 69 0,'6'17'37'0,"-3"-6"-1"0,12 1 2 15,-1-11-23-15,10 2-10 16,1-9 0-16,3-4-2 16,-1-4 0-16,0-7-1 15,-5-4-1-15,-1-1 0 16,-10 1 0-16,-6 1 0 15,-7 3 0-15,-11 12 0 16,-9 5 0-16,-7 15 1 16,-7 11 0-16,0 10 0 15,-1 5 0-15,13 7 0 16,4-3 0-16,15-2-2 15,12-6 1-15,17-13-2 16,13-6-2-16,2-18-19 0,20 4-15 16,-7-13-4-16,5 3 1 15,-11-14-2-15</inkml:trace>
  <inkml:trace contextRef="#ctx0" brushRef="#br1" timeOffset="212161.1349">12554 11448 59 0,'-4'-15'36'16,"-5"-2"0"-16,-2 6 0 15,-11-6-26-15,11 9-4 16,-11 1 0-16,2 7-1 15,-8 4-1-15,4 9 0 16,-5 2-1-16,1 7 0 16,-2 4-1-16,3 3 1 0,2 1-1 15,6 2 1-15,6-5-2 16,12 0 1-16,7-7-1 15,10-5 1-15,7-8-1 16,9-7-1-16,1-9 0 16,6-5-1-16,-2-8 1 15,-4-6-1-15,1-2 1 16,-3-2-2-16,-7-3 2 15,-3 3-1-15,-2 2 1 16,-10 6 0-16,3 9 0 16,-12 15 0-16,14 4 0 15,-9 17 0-15,-2 20 0 16,-4 12 2-16,3 10-2 15,-4 9 0-15,0 5 0 16,-6 2 0-16,1-2 1 0,-1-1-1 16,-3-9 0-16,-4-9-2 15,-3-10 3-15,-3-10-1 16,-3-13 1-16,-1-13-1 15,-4-15 0-15,-2-12 0 16,4-14-1-16,-2-11 0 16,8-6-1-16,3-8-2 15,11 2 1-15,5-5-4 16,16 15-9-16,-5-11-9 15,25 19-7-15,-3-3-4 16,13 11-2-16,-2-2 2 16</inkml:trace>
  <inkml:trace contextRef="#ctx0" brushRef="#br1" timeOffset="213123.1899">13211 11391 77 0,'-22'-23'38'15,"4"17"-1"-15,-15-7 1 16,1 11-33-16,-5 1 0 16,3 9-1-16,-4 6 0 15,1 11 0-15,-1 3 0 16,4 5 0-16,3 3-1 15,13 0 0-15,9-5-1 16,11-6 0-16,12-9-1 16,13-8 1-16,11-11-2 15,7-7-1-15,5-11 0 0,6-7 0 16,-6-6 1-16,-1-2-2 15,-6-3 2-15,-13 2-2 16,-6 7 2-16,-10 2 0 16,-10 11 0-16,-4 17 0 15,0 0 0-15,-23 1 0 16,8 21 0-16,-4 5 0 15,8 5 0-15,-3 6 1 16,6-3-1-16,8-3 0 16,4-4-1-16,13-10-1 15,7-7-2-15,7-12-2 16,7-2-1-16,0-17-5 0,9 3 2 15,-11-10 0-15,6 3 2 16,-15-5 3-16,-2 4 4 16,-9 3 1-16,-10-1 4 15,1 12 4-15,-13-1-1 16,6 12 1-16,-19 1-2 15,10 10-2-15,-6 2 0 16,5 6-1-16,-2 0-1 16,3 2 0-16,1 0 0 15,3-1 0-15,3-6-1 16,4-2 0-16,-2-12 1 15,12 6-1-15,-1-16-1 16,3-6 1-16,2-7 0 16,4-3 0-16,-1-8-1 15,0 2 1-15,0-3-1 16,-4 5 0-16,-2 4 1 0,-4 5-1 15,-3 11 1-15,-6 10-1 16,0 0 1-16,0 0-1 16,-4 22 0-16,4-3 1 15,0 1-1-15,3 1 0 16,1-2 1-16,5-4-1 15,5-3 0-15,1-10 1 16,7-4-1-16,-1-8 1 16,4-3 0-16,-2-5-1 15,-2-4 1-15,-1 3-1 16,-2-1 1-16,-4 3 0 15,-5 8-1-15,-9 9 1 16,0 0-1-16,5 9 0 0,-12 12 0 16,0 3 0-16,-3 8-1 15,2 0 0-15,4 5-1 16,-1-4-2-16,13-1-3 15,-3-14-6-15,18 8-5 16,-10-25-5-16,23 10-5 16,-19-21-4-16,20 8-4 15,-13-17-1-15</inkml:trace>
  <inkml:trace contextRef="#ctx0" brushRef="#br1" timeOffset="213483.2105">14021 11378 87 0,'-21'2'36'16,"12"10"1"-16,-7-6 2 0,8 6-35 15,8-12 0-15,12 15 0 16,2-10-2-16,6 0 0 16,2-8 0-16,3-1-1 15,-1-3 0-15,0-4-1 16,-6-1 1-16,-1-2-1 15,-7-2 1-15,-4-2-1 16,-5 3 0-16,-6-1 0 16,-2 6 1-16,-4 4-1 15,-4 6 0-15,0 8 0 16,-3 10 0-16,3 3 0 15,0 7 0-15,6 1 0 16,4-1 0-16,5-4 0 16,11-7 0-16,7-9-1 15,15-10-4-15,5-22-8 0,26 3-7 16,-11-26-10-16,21 3-5 15,-8-15-4-15,2 4 1 16,-8-11 1-16</inkml:trace>
  <inkml:trace contextRef="#ctx0" brushRef="#br1" timeOffset="213648.22">14640 10925 91 0,'-20'14'37'0,"-11"8"1"16,7 18 2-16,-9-2-35 16,9 14-2-16,2 3-2 15,8 5 1-15,6-2-2 16,5-5 0-16,9 1-6 15,-7-22-12-15,22 8-15 16,-14-22-4-16,9-3-1 0,-16-15-3 16</inkml:trace>
  <inkml:trace contextRef="#ctx0" brushRef="#br1" timeOffset="213836.2307">14429 11280 88 0,'-14'1'38'0,"14"13"1"16,0-14-1-16,18 2-34 15,10-2-4-15,8-4-1 16,10 0-3-16,-5-16-15 16,19 9-15-16,-13-11-2 15,4 6-2-15,-16-6 0 16</inkml:trace>
  <inkml:trace contextRef="#ctx0" brushRef="#br1" timeOffset="214159.2492">14764 11219 81 0,'-6'22'39'0,"-2"-9"-1"15,15 2 1-15,-7-15-33 16,25 10-1-16,-2-14-2 16,0-2 0-16,3-8-1 15,-2-2 0-15,-3-2-1 16,-5-2 0-16,-8-1 0 15,-4 0-1-15,-8 3 1 16,-5 4-1-16,-6 7 0 16,-6 8 1-16,-4 9 0 0,-3 13 0 15,0 6 1-15,2 12-1 16,0 1 1-16,10 4-1 15,8-3 0-15,11-6-1 16,13-9-1-16,15-11-1 16,18-3-9-16,-1-26-10 15,28 10-12-15,-10-21-7 16,14 4 1-16,-11-9-2 15</inkml:trace>
  <inkml:trace contextRef="#ctx0" brushRef="#br1" timeOffset="214288.2566">15382 11344 114 0,'-23'6'41'0,"6"7"0"0,-5-16-10 15,1-4-42-15,21 7-16 16,-23-11-14-16,23 11-1 16,-17-26-1-16,13 10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33:26.18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2245 931 48 0,'-14'-48'32'15,"14"48"1"-15,0 0 2 16,0 0-28-16,0 0-1 15,-65-27 0-15,65 27 1 0,-46 0-2 16,46 0 2-16,-63 13-3 16,63-13 0-16,-86 28 0 15,6 23 0-15,-9 10-3 16,3 15 2-16,1 9-2 15,7 12-1-15,10 1 2 16,17 4-3-16,31-18 1 16,11-4 0-16,17-11 1 15,14-8-2-15,14-14 2 16,15-10-1-16,15-17 0 15,7-12 0-15,3-12 1 16,2-11 0-16,-5-8-1 16,-5-6 1-16,-8-5 0 15,-12-1-1-15,-13 6 0 0,-7 2 0 16,-12 5-1-16,-5 7 1 15,-11 15 0-15,0 0 0 16,-2 19 0-16,-5 7 0 16,-2 7 0-16,1 6 0 15,3 4-1-15,4-5-8 16,11 4-27-16,0-12-1 15,13-6 0-15,0-14-2 16</inkml:trace>
  <inkml:trace contextRef="#ctx0" brushRef="#br0" timeOffset="451.0258">2559 1560 73 0,'-7'20'34'0,"7"-20"-1"16,15 15 1-16,-6-11-33 15,16 0 1-15,3-5 0 16,6 1 0-16,2-7 0 15,1 0 0-15,-5-7 0 16,1-1 0-16,-7-6 0 16,-1-4 0-16,-10-2 0 15,-3-4 0-15,-9 2-1 0,-7 1 1 16,-8 6 0-1,-7 8-1-15,-9 8 1 0,-4 10 0 16,-8 12 0-16,-6 13 0 16,-5 11 1-16,2 15-1 15,5-3 0-15,10 5-1 16,7-7 1-16,15-2-2 15,19-13 1-15,18-9-1 16,19-16-1-16,11-10-2 16,18-9-3-16,3-20-16 15,15 3-16-15,-4-15 1 16,3 3-2-16,-11-6 1 15</inkml:trace>
  <inkml:trace contextRef="#ctx0" brushRef="#br0" timeOffset="802.0459">3356 1436 82 0,'-18'28'35'16,"4"11"-1"-16,-5 1 0 16,4 4-31-16,-1 0 1 15,7 3-2-15,-1-2 1 16,2-3-1-16,1-7 1 15,3-6-1-15,1-8-1 16,4-10 1-16,-1-11-1 16,0 0 0-16,15-29 1 15,-3 1-1-15,1-13 1 16,1-7 1-16,0-5-1 15,1 1 1-15,-3 1-1 0,-2 7 0 16,-4 10 0-16,3 4 0 16,-3 11-1-16,-6 19-1 15,15-15 0-15,-2 11 0 16,6 2-3-16,-1-8-9 15,17 3-25-15,-3-2-2 16,13 1 1-16,-2-6-1 16</inkml:trace>
  <inkml:trace contextRef="#ctx0" brushRef="#br0" timeOffset="1389.0795">3880 1454 92 0,'-14'24'38'0,"-5"-1"-1"16,3 10 0-16,-11 1-33 15,9 8-2-15,2-1 0 16,0 2-1-16,2-6 0 15,7-1-2-15,-1-10 1 16,7-5 1-16,1-21-1 16,9 10 1-16,5-22 0 15,5-9 0-15,0-8-1 16,0-7 2-16,-1-8-1 15,1-2 1-15,-3 0-1 0,-2 2 0 16,-2 5 0-16,-3 5 0 16,-3 7 0-16,-2 9-1 15,-4 18 1-15,11-11-1 16,-11 11 0-16,13 13 0 15,-5 1 0-15,1 3 1 16,2 1-1-16,5 0 0 16,2-3 1-16,5-6-1 15,3-10 1-15,7-5 0 16,0-4 1-16,4-10-1 15,1-5 1-15,-2 1-1 16,-5-3 1-16,-4 3-1 16,-3 8 0-16,-8 2 0 15,-16 14 0-15,17 1-1 0,-19 14 0 16,-3 11 0-16,-3 11-1 15,-4 7-1-15,3 5 1 16,1 3-1-16,6-4-2 16,5-9-3-16,11-1-5 15,-6-19-25-15,21-8-3 16,-5-17 3-16,13-3-2 15</inkml:trace>
  <inkml:trace contextRef="#ctx0" brushRef="#br0" timeOffset="1570.0898">4639 1411 100 0,'-5'33'36'0,"-13"0"1"0,7 14-3 16,-5 0-30-16,5 4-3 15,-2-1 1-15,6-2-2 16,7-6-4-16,-6-15-30 15,18-10-4-15,-2-16 2 16,16-9-3-16</inkml:trace>
  <inkml:trace contextRef="#ctx0" brushRef="#br0" timeOffset="1720.0984">4743 1226 108 0,'-43'-65'18'0,"30"50"-15"15,-15-6-7-15,-6 13-33 0,12 21-4 16</inkml:trace>
  <inkml:trace contextRef="#ctx0" brushRef="#br0" timeOffset="2306.1319">5109 1458 89 0,'-9'-22'36'0,"8"11"1"15,-13 4 0-15,14 7-30 16,-24 11-2-16,10 5-2 15,-4 7 0-15,2 8-2 16,-3 5 0-16,2 7-1 16,1-2 2-16,2 2-1 15,5-1 0-15,3-5-1 16,5-9 2-16,2-7-1 15,4-10 0-15,-5-11 1 16,19-14 0-16,0-11 0 0,3-11 0 16,-1-11 1-16,2-4-2 15,-1-6 2-15,-1-2-2 16,2 3 2-16,-4 11-2 15,-3 6 0-15,-3 13 0 16,0 12-1-16,1 13 1 16,0 9-1-16,0 14 0 15,-3 12 0-15,1 9 0 16,2 9-2-16,4 4 1 15,4-4-2-15,5 0-1 16,5-11-4-16,19-2-22 16,-11-23-9-16,17-2 1 15,-8-22 0-15,12-3-2 16</inkml:trace>
  <inkml:trace contextRef="#ctx0" brushRef="#br0" timeOffset="2688.1538">5865 1377 94 0,'-10'-16'39'16,"-13"4"0"-16,4 17 0 15,-16 4-18-15,0 14-16 16,-8 11-2-16,0 7-2 16,-2 9 1-16,6 3 0 15,2-3-1-15,9 1 0 16,12-10 0-16,13-7-1 15,16-13 1-15,15-13 0 16,10-14-1-16,8-13 0 0,7-13 0 16,1-13 1-1,-3-1 0-15,-3-6 0 0,-8 1 1 16,-8 0-2-16,-7 10 0 15,-10 7 0-15,-9 15 0 16,-6 19 0-16,0 0 0 16,-19 18 0-16,9 12 0 15,-2 5 0-15,4 6-2 16,5 3-1-16,8-4 0 15,6-12-5-15,22-8-11 16,0-24-19-16,24-10-1 16,3-17 0-16,12-10 0 15</inkml:trace>
  <inkml:trace contextRef="#ctx0" brushRef="#br0" timeOffset="2884.165">6544 893 112 0,'0'0'40'15,"-14"-12"1"-15,-11 26-3 16,-4 24-36-16,2 40 2 16,-7 28-3-16,3 15 1 15,4-8-3-15,14-12-4 16,21-24-32-16,-8-22 0 15,12-10-2-15,-10-20-1 16</inkml:trace>
  <inkml:trace contextRef="#ctx0" brushRef="#br0" timeOffset="3215.1839">6261 1207 123 0,'-14'25'40'16,"16"-8"1"-16,4-3-4 15,15-7-34-15,9-7 0 16,14-7-1-16,6-8 0 16,4-5 0-16,-54 20 0 15,61-20-2-15,-13 1 0 16,10 2 0-16,-18 4 0 15,2 12 0-15,-16 10 0 16,-4 19 0-16,-20 6 0 16,0 14 0-16,-8 3 0 0,-6 9 0 15,2-3-3-15,0-1 0 16,6-7-4-16,-4-27-14 15,19-4-17-15,-11-18-2 16,30-16 1-16,-11-17-2 16</inkml:trace>
  <inkml:trace contextRef="#ctx0" brushRef="#br0" timeOffset="3365.1925">6840 1004 115 0,'0'0'40'0,"-27"-64"1"16,27 64-3-16,-31-54-49 15,31 54-27-15,0 0-2 0,0 0 0 16,0 0 1-16</inkml:trace>
  <inkml:trace contextRef="#ctx0" brushRef="#br0" timeOffset="4071.2329">7268 1143 110 0,'-9'29'39'0,"-18"-3"2"16,-5 5-2-16,2-7-34 16,2 2-1-16,1 0-1 15,2 0-1-15,4 4-1 0,6 0 0 16,11-3-1-16,11-1 0 15,9-4-1-15,6-5 1 16,7-6-1-16,8-8 1 16,1-10-1-16,0-8 0 15,-1-7 1-15,-8-9-2 16,3-7 2-16,-13-6-2 15,-19 44 1-15,17-50 0 16,-17 50 2-16,4-49-2 16,-4 49 2-16,0 0 0 15,4-65 0-15,-4 65 0 16,0 0 1-16,4-51 0 15,-4 51 0-15,0 0-1 0,0 0 1 16,0 0 0-16,54-48 0 16,-54 48 1-16,27 5-3 15,19 13 0-15,-8 6 0 16,2 7 0-16,-13 9 0 15,-11 8 0-15,-24 2 0 16,-6 4 0-16,-11-5 0 16,-1 0 0-16,1-9 0 15,6-6 0-15,13-18 0 16,6-16 0-16,29-11 0 15,8-15 0-15,11-11 0 16,4-8 0-16,5-7 0 16,1-1 0-16,-58 53 0 15,59-46 0-15,-17 8 0 0,-1 17 0 16,-21 12 0-16,1 19 0 15,-21 12 0-15,4 14 0 16,-10 6 0-16,0 2 0 16,8-2 0-16,7-6 0 15,14-7-9-15,2-16-7 16,25-2-7-16,-13-18-7 15,26 3-13-15,-8-6 1 16,11 1 1-16,-14-6 2 16</inkml:trace>
  <inkml:trace contextRef="#ctx0" brushRef="#br0" timeOffset="4225.2416">8457 1462 129 0,'-35'8'43'0,"6"6"-1"16,-9-7-1-16,13-4-43 0,12 2-9 15,-8-7-6-15,21 2-11 16,0 0-16-16,0 0 2 15,14 16-4-15,1-10 2 16</inkml:trace>
  <inkml:trace contextRef="#ctx0" brushRef="#br1" timeOffset="8869.5073">1808 2158 22 0,'0'0'26'0,"7"-19"3"16,-7 19 1-16,-2-10-18 15,-5-1-3-15,7 11-1 0,0 0-1 16,0 0 0-16,0 0-1 16,0 0-2-16,0 0-2 15,15-7 0-15,-3 5 0 16,5 0-1-16,3-1 2 15,5 3-1-15,-1-1-1 16,4 4 1-16,1 0-2 16,5 4 1-16,0-1-1 15,6 2 1-15,4-4-1 16,8 0 0-16,7-2 1 15,9-4 0-15,3-7 0 16,8 1 0-16,4-7 0 16,5 3 0-16,1-1 0 15,2 2-1-15,-4 1 1 16,2 3-1-16,-1 1 0 0,1 5 0 15,-4 1 0-15,1 2 1 16,1-2-1-16,2 1 0 16,1-4 0-16,4-2 0 15,3-3 0-15,0 0 0 16,5-5 0-16,1 4 1 15,1-3-1-15,0 3 1 16,1 2 0-16,-2 2-1 16,-2 3 1-16,-2 1-1 15,-2 1 1-15,-1 1-1 16,-2 1 1-16,-1 0-1 15,0-2 1-15,3 0-1 16,-3-2 1-16,-2-2-1 16,2-4 1-16,0 0 0 0,1-1 0 15,-5 0 1-15,-4-1-2 16,5 3 2-16,-5 2-2 15,0 0 1-15,-5 6 0 16,0 4-2-16,-5-3 1 16,-3 4 0-16,-1 2 0 15,-5-2-1-15,-4-4 2 16,3 4-2-16,2-5 1 15,-5-1 1-15,3-1-1 16,1-4 0-16,-5-2 0 16,3 3 1-16,-2-2-1 15,-4 0 0-15,-5 1 0 16,2-1 0-16,-3 3 1 15,-2 1-1-15,-2 2 0 0,-1-1 0 16,0 0 0-16,-5-2 0 16,4 2 0-16,-4 2 0 15,0-3 1-15,-4 1-1 16,0-3 0-16,-2 2 0 15,-1 1 1-15,-2-3-1 16,5-1 0-16,-6 0 0 16,2-1 0-16,-5 2 0 15,-1-2 1-15,1 1-1 16,-7 1 0-16,-3 0 0 15,-5 2 1-15,-1 1-1 16,-13 1 1-16,11-1 0 16,-11 1 0-16,0 0 0 15,0 0 0-15,0 0 0 16,0 0-1-16,0 0 1 0,0 0 0 15,0 0-1-15,0 0 0 16,0 0 1-16,0 0-2 16,0 0-2-16,11-3-32 15,-11 3-2-15,1-12-1 16,-1 12 0-16</inkml:trace>
  <inkml:trace contextRef="#ctx0" brushRef="#br2" timeOffset="13044.7462">1185 2706 60 0,'9'-28'36'0,"-7"-1"-1"15,3 11-1-15,-9 0-12 16,4 18-16-16,-10 25-1 16,5 11-1-16,-6 13-2 15,4 20 0-15,-5 16-1 16,3 18-2-16,0 10 1 15,-2 4 0-15,0 2-1 16,4-5 0-16,6-6-2 16,-1-29-8-16,19-5-17 15,-12-36-4-15,16-18-3 0,-3-34 0 16</inkml:trace>
  <inkml:trace contextRef="#ctx0" brushRef="#br2" timeOffset="13291.7603">1033 2717 101 0,'-26'-2'37'0,"26"2"1"15,0 0-2-15,20-7-33 16,28-8-1-16,18-2-2 15,14-3 1-15,19-5-1 16,9 0-1-16,1-3-4 0,2 15-2 16,-21-9-20-16,7 25-9 15,-33-3 2-15,-14 20-4 16,-23-1 3-16</inkml:trace>
  <inkml:trace contextRef="#ctx0" brushRef="#br2" timeOffset="13488.7715">1298 3164 102 0,'-59'34'37'16,"23"-4"1"-16,11-23-3 16,25-7-35-16,31-26-1 15,15 1 0-15,26-6-1 16,13-7 0-16,14 7 0 0,3-4-2 15,7 13-5-15,-15-5-22 16,3 18-2-16,-19 0-1 16,-4 9-1-16</inkml:trace>
  <inkml:trace contextRef="#ctx0" brushRef="#br2" timeOffset="14104.8067">2182 3017 89 0,'-32'16'36'0,"-1"17"1"16,-11-2 1-16,5 15-32 15,-5 3 0-15,10 11-2 16,1-5 0-16,14 5-2 0,10-7-1 16,12-5 0-16,16-13 0 15,17-11 0-15,11-13-1 16,5-16 0-16,10-16 0 15,-2-15-1-15,0-15 1 16,-6-11-1-16,-7-9 0 16,-13 1 2-16,-11 1-2 15,-13 3 2-15,-10 11-1 16,-10 11 0-16,-12 14 0 15,-5 18 1-15,-5 15-1 16,-4 10 1-16,2 9-1 16,9 8 1-16,7 4-1 15,15-5 1-15,17-7-1 16,15-8 1-16,19-10 0 0,16-11-1 15,8-4 1-15,7-4 0 16,1-3-1-16,-4 9 0 16,-6 10 0-16,-15 14 0 15,-11 16-1-15,-21 13 0 16,-8 13 1-16,-10 6-1 15,-12 4 2-15,-6-1-1 16,1-8 1-16,-3-10-1 16,4-13 2-16,4-13-2 15,7-22 2-15,0 0-1 16,12-32-1-16,2-4 2 15,1-11-2-15,3-6 1 16,1-7 0-16,2-3 0 16,1-1-1-16,1 4 0 15,1 7-1-15,4 2-1 0,6 11-2 16,3-6-13-16,21 26-12 15,-6-13-6-15,18 20-4 16,-2-8-2-16,15 17 1 16</inkml:trace>
  <inkml:trace contextRef="#ctx0" brushRef="#br2" timeOffset="14627.8367">4651 2875 80 0,'-19'-27'37'0,"1"15"-1"15,-18-1 2-15,1 19-30 16,-11 5-1-16,3 20-2 15,-5 11-1-15,2 16 0 16,3 3-1-16,7 4 0 16,8-2-1-16,14-7-1 15,14-10 1-15,14-16 0 16,14-23-1-16,12-17 0 0,12-23 1 15,8-9-1-15,1-14 0 16,4-6 1-16,-5-1-1 16,-6 2 0-16,-11 9-1 15,-10 11 1-15,-11 16-1 16,-7 17 1-16,-14 19-1 15,-5 19 0-15,-7 18-1 16,-4 9 1-16,7 11-3 16,1 3-2-16,16 12-12 15,-7-26-13-15,29 7-6 16,-2-27-3-16,28-1-2 15,4-26 2-15</inkml:trace>
  <inkml:trace contextRef="#ctx0" brushRef="#br2" timeOffset="15110.8643">6356 2811 90 0,'-12'-13'35'0,"-11"-5"1"16,-5 18 0-16,-11-1-29 16,2 10-1-16,-6 1-1 15,-1 8-2-15,3 0 0 16,6 5-1-16,4-4-1 15,15 3 1-15,12-7-1 16,10 0 0-16,18-6-1 16,13 1 1-16,6-1-1 15,6 0 1-15,2 0-1 16,-1 7 1-16,-8 6 0 15,-9 6-1-15,-16 9 0 16,-14 2 1-16,-16 3-1 16,-6 5-1-16,-15 0 1 15,-2-3-1-15,-1-5 0 0,4-9-3 16,12 2-10-16,-2-28-16 15,23-4-6-15,15-8 0 16,18-6-2-16</inkml:trace>
  <inkml:trace contextRef="#ctx0" brushRef="#br2" timeOffset="15486.8857">6628 3160 98 0,'-9'13'34'0,"8"9"1"16,1-22 1-16,5 13-32 15,14-19 0-15,13-5-1 16,11-11 0-16,9-5 0 0,5-7 0 16,0-3-1-16,0-4 0 15,-10 2 0-15,-7 0 0 16,-15 2-1-16,-19 7 1 15,-17 5-1-15,-12 6 0 16,-16 8 0-16,-11 13 0 16,-7 13 0-16,-4 12 0 15,-1 13 1-15,6 12-2 16,8 7 1-16,10 3 0 15,19 3-1-15,18-8 0 16,16-10-1-16,28-7-1 16,14-18 0-16,24-11-4 15,2-25-14-15,28 10-8 16,-18-30-9-16,14 8 1 0,-22-22-2 15,1 12 1-15</inkml:trace>
  <inkml:trace contextRef="#ctx0" brushRef="#br2" timeOffset="15846.9064">7366 3029 103 0,'-23'35'37'16,"4"-15"-1"-16,16 9 0 16,2-7-27-16,16-7-7 15,9-8 0-15,15-6 0 16,10-9 0-16,10-4-1 15,-1-11 1-15,6-4-1 16,-5-5 0-16,-4-4 0 0,-7-1-1 16,-12-4 1-16,-12 0 0 15,-17 4-1-15,-17 7 1 16,-15 7-1-16,-16 11 1 15,-9 11-1-15,-9 10 1 16,-4 15 0-16,2 13-1 16,6 8 1-16,10 6-1 15,15 5 0-15,19-1 1 16,20-6-2-16,23-9-1 15,22-10 0-15,22-10-3 16,10-20-8-16,27 10-12 16,-11-33-7-16,19 9-3 15,-16-19-2-15,3 6 0 16</inkml:trace>
  <inkml:trace contextRef="#ctx0" brushRef="#br2" timeOffset="16198.9266">8432 2911 120 0,'-42'11'38'15,"-22"-6"1"-15,9 24-2 16,-8 0-33-16,2 14 0 15,10 4-1-15,9 4-1 16,14 1 0-16,20-5-1 16,17-11 0-16,17-9 0 15,21-17-1-15,10-20 0 16,13-22 1-16,5-14-1 15,4-15 0-15,-3-13 0 16,-5-14 0-16,-7-10-1 16,-9-11 1-16,-6 0-1 15,-14 6 1-15,-9 10-1 0,-13 15 1 16,-12 23-1-16,-9 32 1 15,-15 30 2-15,-8 41-2 16,-10 23 1-16,-3 22-2 16,-2 13 0-16,12 14-11 15,2-17-3-15,28 7-12 16,-5-35-6-16,31-2-5 15,-2-25-4-15,28-3 2 16,2-26 0-16</inkml:trace>
  <inkml:trace contextRef="#ctx0" brushRef="#br2" timeOffset="16642.952">9997 2335 80 0,'4'-36'37'0,"-4"1"-2"16,6 18 2-16,-6 17-32 16,0 0-1-16,6 40 0 15,-6 12 0-15,-8 14-1 16,0 16 0-16,-8 11-1 15,3 6 0-15,-3 2-2 16,2-4 2-16,9-8-3 16,4-11-2-16,16-3-17 15,-8-30-12-15,21-4-2 16,-10-29-1-16,16-4-2 15</inkml:trace>
  <inkml:trace contextRef="#ctx0" brushRef="#br2" timeOffset="17115.979">9766 2816 102 0,'-33'0'37'0,"19"14"1"16,1-11-1-16,29 5-34 15,7-3 0-15,24-2-1 16,9-3 1-16,17 0-1 15,10-5 0-15,1 0 0 16,9-1-1-16,-2 1 1 16,-7 1-1-16,-14 1-1 15,-12 1 1-15,-10 6-1 16,-19 2 1-16,-11 5 0 15,-12 6-1-15,-10 7 1 0,-10 2-1 16,0 10 1-16,-1 1-1 16,-3 7 1-16,7-1-1 15,11 0 0-15,7-4 1 16,15-9-1-16,10-11 1 15,11-10-1-15,4-16 0 16,6-14 0-16,-4-11 1 16,-5-12-2-16,-6-4 1 15,-19-8-1-15,-13 2 0 16,-21 1 0-16,-13 6-1 15,-12 12 1-15,-15 12-1 16,-6 10-1-16,-1 17-3 16,-4-3-8-16,28 27-10 15,-5-18-5-15,39 20-5 0,7-18-2 16,36 5-4-16,22-12 3 15</inkml:trace>
  <inkml:trace contextRef="#ctx0" brushRef="#br2" timeOffset="17667.0104">12275 2741 88 0,'5'-39'36'16,"1"13"0"-16,-21-1 1 15,-4 24-29-15,-19 1-3 16,3 13-1-16,-11 7-2 16,-1 7 1-16,5 4-2 15,7 2 0-15,11 0 0 16,14-3 0-16,17-7-1 15,20-5 1-15,17-7-1 0,11-4 0 16,8-2 1-16,-2-2-1 16,0 2 0-16,-10 3 1 15,-10 0-1-15,-17 11 1 16,-18 8 0-16,-11 4-1 15,-15 3 1-15,-9 3-1 16,-2 0 0-16,1-2 0 16,5-8-3-16,7-19-6 15,18-6-17-15,13-13-8 16,20-9-3-16,8-25 0 15,19 1 0-15</inkml:trace>
  <inkml:trace contextRef="#ctx0" brushRef="#br2" timeOffset="17896.0236">12902 2104 100 0,'-28'4'36'16,"5"28"2"-16,-15 10-2 15,8 18-33-15,3 11 0 16,7 15 0-16,4 6-1 15,3 6 1-15,6-1-2 16,5-6 0-16,1-8-1 16,4-11 0-16,3-7-5 15,-7-30-15-15,20 4-9 16,-19-28-6-16,14-5-1 15,-10-23-1-15</inkml:trace>
  <inkml:trace contextRef="#ctx0" brushRef="#br2" timeOffset="18865.0791">12541 2715 108 0,'-12'2'36'16,"12"-2"1"-16,0 0-1 16,29-1-34-16,20 0 0 15,18-5-1-15,14 1 1 16,8-2-1-16,8-1 0 15,-3 2 0-15,-3-1 0 16,-10 2-1-16,-15 2 1 16,-18 2 0-16,-18 2 0 15,-13 2 0-15,-21 9 0 0,-18 3 0 16,-11 7 0-16,-16 8 0 15,-7 5 0-15,-9 4 1 16,2 8-1-16,4-2 0 16,7 1 1-16,14-3-1 15,14-4 0-15,23-9 0 16,16-7-1-16,19-17 0 15,15-8 0-15,13-12 1 16,5-11-1-16,4-8 0 16,-3-8 0-16,-5 0 0 15,-12-1 0-15,-12 5 1 16,-14 7-1-16,-13 8 0 15,-14 9 1-15,-13 10-1 16,-11 9 0-16,-6 5 1 0,0 5-1 16,-1 11-1-16,10-3 1 15,8-2 0-15,15-2 0 16,12-7 1-16,19-7-2 15,13-7 1-15,11-2 1 16,8-8-1-16,0-2 0 16,-2 0 0-16,-2 0 0 15,-14 6 0-15,-8 1 1 16,-10 6-1-16,-15 7-1 15,-10 8 1-15,-11 7 1 16,-5 9-2-16,-6 7 1 16,-4 4 0-16,2 2 1 15,3-5-2-15,4-3 2 16,5-11-1-16,7-11 0 15,3-14 0-15,23-19 0 0,-4-6 1 16,0-10-1-16,5-6 1 16,-1-8-1-16,0 4 2 15,-6 0-2-15,-1 13 0 16,-6 3 0-16,-3 10 0 15,-3 3 0-15,-4 16 0 16,14-10-2-16,0 10 1 16,5-3-1-16,10-4-1 15,11-10-3-15,16 3-7 16,-2-24-4-16,24 10-5 15,-17-32-7-15,19 9 0 16,-20-32-4-16,9 8-3 0,-19-17 2 16,-12 0 41-1,-3 14 4-15,-25-4 7 0,4 34 7 16,-33 5 2-16,9 43 3 15,-28 15 5-15,4 39 1 16,-10 23-33-16,0 18 0 16,1 14-1-16,5 8-1 15,5 1-1-15,13 1 1 16,7-7-3-16,-1-26-10 15,23 4-14-15,-15-39-6 16,17-7-3-16,-12-31-2 16,1-13 0-16</inkml:trace>
  <inkml:trace contextRef="#ctx0" brushRef="#br2" timeOffset="19040.0891">14177 2785 107 0,'-17'-59'39'0,"16"21"3"16,-5-7-2-16,26 15-23 0,9 8-12 15,21 9-4-15,12 3 0 16,15 2-5-16,21 10-8 15,2-12-10-15,26 27-6 16,9-93-18 0,-4 104 1-16,-3 4-2 15,-5 5 2-15</inkml:trace>
  <inkml:trace contextRef="#ctx0" brushRef="#br2" timeOffset="30701.7561">15870 2151 49 0,'0'0'32'15,"0"0"1"-15,3 12 0 16,-19 10-27-16,2 15 2 15,-7 6-3-15,10 17 3 16,-5 1-1-16,7 17-1 0,-3 4-3 16,2 9 1-16,-1 2-3 15,0-4-2-15,6 6-10 16,-9-19-22-16,8-4-1 15,-3-25-2-15,8-8 1 16</inkml:trace>
  <inkml:trace contextRef="#ctx0" brushRef="#br2" timeOffset="31182.7836">15565 2763 96 0,'-22'-7'37'0,"2"-2"0"16,20 9-1-16,0 0-33 0,25-7-1 15,8 3-1-15,13 1 0 16,10 0 0-16,9 0 0 16,6 1-1-16,-3-2 0 15,-1 3 1-15,-5 1-1 16,-10-1 0-16,-7 1 0 15,-16-1 0-15,-5-4 0 16,-10 2 1-16,-14 3 0 16,0 0 0-16,0 0 0 15,0 0 1-15,-19 1 0 16,0 13-1-16,5 5 0 15,-4 9 0-15,4 4 0 16,0 3 0-16,8 3-1 0,11-1 0 16,5-6 0-16,11-7 1 15,8-8-1-15,3-10 0 16,5-10 1-16,0-10-1 15,1-8 0-15,-9-8 0 16,-7-4 0-16,-10-4 0 16,-18 2 0-16,-7 4 0 15,-13 7 0-15,-8 5-2 16,-3 7-1-16,8 18-21 15,-3-9-13-15,23 15-1 16,9-11-2-16,31 16-1 16</inkml:trace>
  <inkml:trace contextRef="#ctx0" brushRef="#br2" timeOffset="31894.8243">17342 2744 64 0,'4'-26'36'0,"-4"26"0"0,-2-24 2 16,2 24-21-16,-16-21-9 15,6 18 0-15,-10-3-2 16,0 6-1-16,-6 6-2 16,-3 10 1-16,-1 4-2 15,0 9-1-15,4 5 1 16,3 4-2-16,6 0 1 15,6 0-1-15,8-4 0 16,12-6 0-16,9-8 0 16,9-12 0-16,8-9 0 15,11-11 1-15,5-9-1 16,5-10 0-16,2-5 0 0,0-8 1 15,-3 1-2-15,-7-2-1 16,-3 6 0-16,-11 4 1 16,-9 7-1-16,-9 10 2 15,-16 18 0-15,12 2 0 16,-17 25 1-16,-4 12 0 15,-5 21 1-15,-8 16-1 16,-2 21 1-16,-2 10-3 16,-4 10 3-16,-2 3-3 15,-5-6 3-15,1-2-1 16,-6-14 0-16,-1-17 1 15,-3-18 0-15,-2-19-2 16,1-21 1-16,-5-20-1 16,2-18 0-16,2-22-1 15,8-16-2-15,3-20 0 0,15-14-4 16,5-20-5-16,33 11-16 15,-7-14-9-15,33 17-1 16,0-4 0-16,24 20-1 16</inkml:trace>
  <inkml:trace contextRef="#ctx0" brushRef="#br2" timeOffset="33060.8909">18040 2569 61 0,'28'4'41'0,"-28"-4"-3"16,12 15 4-16,-24-10-14 15,-1 16-23-15,-5 6-1 16,-1 8 0-16,-1 6-1 0,-3 4 0 16,-1 1-1-16,4 2-1 15,2-4 0-15,6-2-1 16,1-11 1-16,5-6-1 15,2-10 0-15,4-15 1 16,0 0-1-16,4-10 0 16,3-10 1-16,3-10-1 15,-1-7 0-15,5-8 1 16,3-1-2-16,3-2-1 15,-1 2 1-15,6 6-1 16,0 4 1-16,3 4-1 16,3 13 1-16,6 5-2 15,5 6 3-15,1 3 0 16,4 2 0-16,4 2 1 0,5 1-1 15,-7 0 0-15,-1-3 1 16,-6 3-1-16,-6 0 1 16,-11-1-1-16,-7 1 1 15,-18 0-1-15,0 0 1 16,0 0-1-16,-20 3 0 15,-3 6 3-15,-6 3-2 16,-5 11 1-16,-3 6-1 16,0 7 1-16,3 3-1 15,5 5 0-15,10 0 1 16,10-1-3-16,11-8 1 15,12-7-1-15,11-12 1 16,15-9 0-16,3-10 0 16,4-12 0-16,0-12 1 15,1-10 0-15,-5-5-2 0,-6-6 0 16,-13-6 0-16,-5 2 0 15,-10 4 0-15,-6 5 0 16,-10 7 0-16,-4 11-1 16,-6 12 2-16,-2 11 0 15,2 11 0-15,0 7 2 16,6 6-2-16,4 2 2 15,11 3-1-15,11-3 1 16,11-7-1-16,14-4 1 16,6-7-2-16,7-5 0 15,4-6 1-15,0-3-3 16,-5-3 1-16,-5 0-1 15,-8-1 2-15,-10 1-2 16,-12 6 3-16,-17 5-1 0,0 0 1 16,1 18 1-16,-16 3-1 15,-7 10 2-15,0 6-2 16,0 4 0-16,-1 4 0 15,3-2-2-15,11-1 1 16,4-6-1-16,13-7 1 16,10-10-1-16,11-9 0 15,9-11 2-15,10-9-1 16,0-10 0-16,7-10 0 15,-1-6 1-15,-5-4 0 16,-4 1 0-16,-7 1-1 16,-10 5 0-16,-8 7 0 15,-8 6 1-15,-12 20-1 16,0 0 0-16,-3 20 0 0,-4 3-1 15,-1 8 2-15,3 2-2 16,1 6 2-16,5-4-2 16,2-2 1-16,10-10-1 15,2-8 1-15,4-10 0 16,1-8 1-16,5-12-1 15,1-12 1-15,2-8 0 16,-2-8-1-16,0-5-1 16,-3-5 0-16,-3 2-2 15,0 4-2-15,-7 2-4 16,4 23-7-16,-17-10-5 15,18 35-7-15,-21-14-3 16,19 29-6-16,-16-18-3 16,23 33 3-16</inkml:trace>
  <inkml:trace contextRef="#ctx0" brushRef="#br2" timeOffset="33188.8983">19912 2795 106 0,'-16'30'38'16,"8"13"-1"-16,-16-14-1 15,9-2-39-15,7 10-31 16,-12-11-4-16,10 1 0 15,-2-9-2-15</inkml:trace>
  <inkml:trace contextRef="#ctx0" brushRef="#br2" timeOffset="33713.9284">20707 2485 77 0,'0'0'39'0,"0"0"-2"16,4 10 1-16,-16 9-25 15,3 13-9-15,-4 4-1 16,0 9 0-16,1 3-1 15,-3 1 0-15,3-2-2 16,1-4 0-16,6 2-9 0,-8-20-26 16,19 0-3-16,-6-25 1 15,18 5-2-15</inkml:trace>
  <inkml:trace contextRef="#ctx0" brushRef="#br2" timeOffset="33880.9379">20715 2158 96 0,'-34'-28'38'0,"8"19"1"16,-4 1-2-16,10 11-36 16,20-3-7-16,-19-2-28 15,38 2-4-15,0-8 1 0,17 3-2 16</inkml:trace>
  <inkml:trace contextRef="#ctx0" brushRef="#br2" timeOffset="34132.9523">21371 1908 104 0,'-10'-5'40'15,"2"17"0"-15,-11 3-1 16,7 11-37-16,-11 13-1 15,1 19 0-15,-3 14 0 16,-3 16 0-16,-3 9-1 0,1 10 1 16,5-4-1-16,-3-3 0 15,15-7-2-15,-5-17-6 16,25-6-28-16,-13-27-1 15,17-4-2-15,-4-28-1 16</inkml:trace>
  <inkml:trace contextRef="#ctx0" brushRef="#br2" timeOffset="34315.9628">20969 2523 103 0,'-31'-32'40'0,"15"18"0"15,1-3-1-15,15 17-33 16,26-5-4-16,11-1 0 0,20 1-2 15,13-14-10-15,22 19-21 16,-5-22-8-16,16 16 1 16,-10-14-3-16</inkml:trace>
  <inkml:trace contextRef="#ctx0" brushRef="#br2" timeOffset="35209.0139">22110 2491 91 0,'-7'-12'35'15,"7"12"1"-15,0 0-1 16,-9 14-31-16,0 2 0 15,-2 11 1-15,-7 4-1 0,-2 10 1 16,-9 3-2-16,2 1 0 16,0-2-1-16,2-3 1 15,2-7-2-15,7-8 0 16,7-7 0-16,9-18-1 15,0 0 1-15,11 0 0 16,7-19 0-16,6-7 0 16,4-6 0-16,0-6-1 15,4-7 0-15,-2-3 0 16,3-2 1-16,-2 2-1 15,-6 6 0-15,-2 9-1 16,-2 5 2-16,-1 10 0 16,-1 12 0-16,-3 13-1 15,-3 15 1-15,-3 8 1 0,-1 11-1 16,-5 12 1-16,-2 6-2 15,-2 2 1-15,-3 0-2 16,-2-2 1-16,1-5-4 16,0-10-3-16,14 2-11 15,-11-34-15-15,21 4-6 16,-6-23 1-16,19 0-1 15</inkml:trace>
  <inkml:trace contextRef="#ctx0" brushRef="#br2" timeOffset="35593.0358">22460 2660 104 0,'-12'12'39'0,"-4"-4"0"0,16 15 0 16,-2-13-34-16,13 7-3 15,13-8-1-15,13-2 1 16,7-6 0-16,7-2-1 15,2-9-1-15,4-6 1 16,-6-7-1-16,1-6 0 16,-14-1 0-16,-5-2 0 15,-14-5 0-15,-8 1 0 16,-11 3 1-16,-10 5-2 15,-9 9 3-15,-14 10-2 16,-8 12 2-16,-10 12-2 16,-2 14 2-16,1 9 0 15,1 9 0-15,5 6 0 0,12 0-1 16,10-1 1-16,21-3-2 15,21-11 0-15,19-8-1 16,13-11-3-16,24 3-12 16,-8-29-16-16,21 9-7 15,-5-21-1-15,6 6-1 16,-16-16 2-16</inkml:trace>
  <inkml:trace contextRef="#ctx0" brushRef="#br2" timeOffset="36002.0592">23117 2673 114 0,'-20'8'40'0,"0"-8"-1"0,20 0-2 16,0 0-36-16,17 10 0 15,14-11-1-15,4 1 1 16,6-4 0-16,2 0 0 15,5-2-1-15,-4-3 0 16,-4 0 0-16,-6-5-1 16,-11-4 1-16,-1-3 0 15,-11-4 0-15,-5-1-1 16,-9-5 2-16,-5 3 0 15,-11-3-1-15,1 6 1 16,-4 1-1-16,-6 9 0 16,-2 8 0-16,0 11 1 15,-3 14-1-15,1 7 0 16,-1 12 0-16,8 6 2 15,5 4-1-15,6 7 0 0,10 0 0 16,6-4-1-16,12-6-1 16,10-12-5-16,23 6-20 15,-6-24-11-15,17-1-2 16,-1-25-1-16,11 1 0 15</inkml:trace>
  <inkml:trace contextRef="#ctx0" brushRef="#br2" timeOffset="36402.0821">23827 2454 108 0,'-27'-2'40'0,"-16"-2"0"16,10 21 0-16,-16 8-35 0,10 2 0 15,-1 10-1-15,6 8 0 16,2 5-2-16,13-1 1 15,5 1-2-15,9-4 2 16,9-6-3-16,5-5 0 16,9-12 0-16,9-16 0 15,9-19 0-15,7-9 0 16,4-21 0-16,7-9-2 15,1-14 2-15,0-15-1 16,0-9 1-16,-6-1-1 16,-5 6 1-16,-8 6-2 15,-9 13 3-15,-11 13-1 16,-12 21 0-16,-4 31-1 15,-29 12 1-15,-2 31 0 0,-12 17 0 16,-1 14 1-16,-1 7-1 16,3 5 0-16,9 3-3 15,8-13-2-15,31 3-12 16,-3-34-12-16,35 0-11 15,6-23 0-15,24-4-2 16,3-27 2-16</inkml:trace>
  <inkml:trace contextRef="#ctx0" brushRef="#br2" timeOffset="36736.1012">24521 2365 116 0,'-64'8'41'0,"5"21"1"16,-8-8-2-16,5 10-37 15,20 0-1-15,14 1 1 16,21-3-2-16,18-2 1 16,18-3-2-16,13-5 2 15,7 5-1-15,2-3 1 16,-3 4-2-16,-8-1 0 15,-11 6 0-15,-15 2 0 16,-17 5 0-16,-12-1 0 16,-15 4 0-16,-8 1 0 15,-5-2 0-15,-7-6 0 16,4-4-3-16,-2-8-10 15,22 15-14-15,-10-27-12 16,20 3-3-16,-3-14 0 0,19 2-1 16</inkml:trace>
  <inkml:trace contextRef="#ctx0" brushRef="#br2" timeOffset="38292.1902">1129 4870 56 0,'1'-18'36'0,"-7"8"-2"16,6 10 2-1,-16-16-23-15,16 16-3 0,-23-6-1 16,10 14-3-16,-12-3 0 16,4 13-3-16,-7 3 1 15,4 6-2-15,0 1 0 16,5 5-2-16,7-2 2 15,8-1-3-15,12-7 2 16,12-6-1-16,6-8 0 16,10-9 1-16,4-7-1 15,1-5 1-15,0-9 0 16,-3-5 0-16,-6-2-1 15,-5-1 1-15,-13 0-1 16,-7 4 1-16,-9 3-1 0,-8 7 1 16,-9 6-2-16,-6 6 2 15,-6 8 0-15,-3 9-2 16,-3 8 2-16,4 4-1 15,3 7 0-15,3 0 0 16,13 0 0-16,8 0 0 16,12-3 0-16,8-4 0 15,10-7 0-15,7-9 0 16,4-4 1-16,2-11-1 15,1-6 1-15,-5-8-1 16,-2-5 1-16,-7-3-1 16,-6 0 1-16,-6-1 0 15,-10 5-1-15,-7 2 1 16,-5 9-1-16,-5 4 0 15,-7 6 0-15,-1 9 0 0,-4 7 0 16,2 2 0-16,4 4 0 16,2 3 0-16,5-2-1 15,10-4 1-15,8-3 0 16,10-7 0-16,8-8 0 15,6-10 1-15,4-1-1 16,6-10 0-16,-7-3 1 16,1 1 0-16,-11-2-1 15,-6 1 1-15,-7 9-1 16,-12 2 0-16,-6 8 1 15,-9 7 0-15,-5 4-1 16,-3 5 0-16,-2 5 0 16,2 1 0-16,3 0 1 15,9-2-2-15,2-1 1 0,13-13-1 16,2 12 0-16,-2-12-5 15,30 0-11-15,-23-11-17 16,18 10-7-16,-13-6 0 16,6 8-2-16</inkml:trace>
  <inkml:trace contextRef="#ctx0" brushRef="#br2" timeOffset="39477.258">1247 7282 67 0,'0'0'34'16,"14"-23"1"-16,-14 23 0 15,5-28-22-15,-5 28-3 16,0-16-2-16,0 16-2 16,-16 4 0-16,5 10-1 15,-10 3-1-15,0 9-1 16,-1 7-1-16,4 2-1 15,-3 5 0-15,11 1 0 16,4-4 0-16,7-4 0 16,8-5-1-16,10-9 0 0,6-11 1 15,2-7-1-15,4-10 1 16,3-8-1-16,-1-6 0 15,-2-3 0-15,-7-3 1 16,-6-1-1-16,-10 1 1 16,-4 2-1-16,-9 6 1 15,-7 7 0-15,-5 8 0 16,-5 7-1-16,-7 10 1 15,2 7 0-15,-1 10-2 16,3 2 2-16,6 3-2 16,1 0 2-16,7-3-2 15,9-3 2-15,8-4-1 16,6-10 0-16,10-5 0 15,2-8 0-15,2-7 0 0,5-4 0 16,-2-7 0-16,-1-2 0 16,-8-6 0-16,-5 2 0 15,-7 1 1-15,-9 3-1 16,-6 6 1-16,-10 6-1 15,-5 13 1-15,-3 4-1 16,-4 8 1-16,1 5-1 16,-1 7 0-16,4 0 0 15,7-1-1-15,4-3 1 16,10-4 0-16,7-10 0 15,9-7 0-15,8-9 0 16,6-10 1-16,9-6-2 16,-3-6 2-16,2-4-1 15,0-2 0-15,-7 1 0 0,-10 3 0 16,-6 5 0-16,-7 8 1 15,-15 2 0-15,-4 14-1 16,-5 5 1-16,-7 10-1 16,-2 1 1-16,-1 6-1 15,2 0 1-15,6 0-2 16,3-4 1-16,7-5 0 15,12-13 0-15,0 0 0 16,0 0 0-16,22-23 0 16,-3 2 0-16,-3-2 1 15,3 1-1-15,-3 2 0 16,-2 1 0-16,-14 19-1 15,13-14-2-15,-11 25-6 16,-13-4-9-16,14 26-10 16,-16-13-13-16,13 17 1 0,-8-8-2 15,8 14 1-15</inkml:trace>
  <inkml:trace contextRef="#ctx0" brushRef="#br2" timeOffset="40710.3285">1404 9282 51 0,'0'0'36'15,"5"-15"0"-15,-5 15 0 16,0 0-14-16,0 0-11 16,-24 10-2-16,13 10-3 15,-8 3 0-15,3 7-3 16,-2 1 0-16,7 5-1 15,2-2-1-15,4-3 1 16,4-3-1-16,12-6 0 16,8-11-2-16,2-7 2 15,5-10-1-15,2-9 0 16,0-10 0-16,-3-6 0 15,-1-4 0-15,-12-4 1 0,-4-2 0 16,-6 3-1-16,-10 6 1 16,-8 6 0-16,-6 8 0 15,-3 10 0-15,-4 13 0 16,0 9-1-16,-2 8 2 15,3 12-2-15,2 3 1 16,8 5 0-16,9-2 0 16,4 0-1-16,12-5 0 15,8-5 0-15,8-8 0 16,9-9 0-16,0-8-1 15,3-7 1-15,3-8 0 16,-2-7 0-16,-6-6 0 16,-6-3 0-16,-5-4 0 15,-9 0 1-15,-7 0-1 0,-9 7 1 16,-7 3-1-16,-4 8 0 15,-8 7 1-15,0 8 0 16,-5 8 0-16,4 7-1 16,2 3 1-16,4 4-1 15,2 1 1-15,7-1 0 16,9-3-1-16,10-6 0 15,5-4-1-15,8-9 0 16,3-6 1-16,8-8-1 16,1-3 1-16,-2-5 0 15,2-3 0-15,-9-2 0 16,-6 1 1-16,-6 1 0 15,-10 1-1-15,-6 6 1 16,-7 7-1-16,-5 1 0 16,-7 10 1-16,-3 8-2 0,3 4 1 15,-2 6 0-15,2 2 0 16,5-1 0-16,2 2 0 15,10-5 0-15,3-2 0 16,3-17 0-16,15 11 0 16,1-14 0-16,5-12-1 15,1-4 1-15,1-6 0 16,-6-2 1-16,1-3-1 15,-7 1 1-15,-3 3-1 16,-8 4 1-16,-6 7-1 16,-10 9 0-16,-3 7 1 15,-6 5-2-15,0 9-1 16,-4-1-1-16,3 11-7 15,1-15-7-15,17 20-8 0,-9-23-14 16,18 9-2-16,-1-16-1 16,0 0-1-16</inkml:trace>
  <inkml:trace contextRef="#ctx0" brushRef="#br3" timeOffset="99269.6779">2108 4421 54 0,'5'-19'34'0,"2"2"0"16,-6-6-2-16,10 16-15 16,-13-8-12-16,2 15 0 15,0-16-1-15,0 16 0 16,3 18-1-16,-3 7 0 15,0 15 0-15,4 11-1 16,-3 14 0-16,7 13 0 16,-4 10 1-16,4 12-1 0,0 1 0 15,5 2-1-15,4-6 1 16,6-11-1-16,5-16 0 15,14-20 0-15,4-28 1 16,11-25-1-16,6-29 1 16,5-21 0-16,-1-24-1 15,4-13 0-15,-5-12 0 16,-11-5 0-16,-11 4-2 15,-6 7 2-15,-7 16-2 16,-13 13 0-16,-2 23 1 16,-11 22 0-16,-5 22-1 15,-4 47 1-15,2 20 1 16,-3 16-2-16,4 13 2 0,7 8-1 15,9-3 0-15,12-11 1 16,13-20 0-16,14-19 0 16,12-32 0-16,8-26 1 15,6-26-1-15,3-23 0 16,-5-18-1-16,-12-16 1 15,-11-16 0-15,-20-6 0 16,-13-5-2-16,-11 2 0 16,-18 12-1-16,-14 7-3 15,-4 29-12-15,-15 6-19 16,11 34-4-16,-9 10 0 15,15 32-3-15</inkml:trace>
  <inkml:trace contextRef="#ctx0" brushRef="#br3" timeOffset="99952.7168">2911 6905 77 0,'2'-29'36'0,"-4"5"1"16,-10-5 0-16,-4 6-24 15,-16-6-5-15,-1 12-1 16,-10 1-3-16,-5 11 1 16,-10 11-2-16,0 17 0 15,-3 12-1-15,7 23 0 16,4 16-1-16,9 19 1 0,13 11-1 15,18 8 0-15,21 1 0 16,24-7 0-16,20-16 0 16,23-17-1-16,18-28 1 15,22-25-1-15,14-31 1 16,4-25-1-16,-7-19 0 15,-12-13 0-15,-19-13 1 16,-22-7 0-16,-28-5-1 16,-37-1 0-16,-40 4 0 15,-32-1 0-15,-22 2-1 16,-24 6 1-16,-5 10-1 15,-7 21 0-15,11 19 0 16,6 23-2-16,30 36-9 0,12 13-13 16,36 39-15-16,17 9 1 15,23 17-3-15,10 1 1 16</inkml:trace>
  <inkml:trace contextRef="#ctx0" brushRef="#br3" timeOffset="100840.7677">2358 8928 91 0,'-9'-43'37'16,"-4"8"0"-16,5 19 0 16,-7 10-34-16,2 15 0 15,-2 10-1-15,6 15 0 16,2 12 0-16,0 13 0 15,5 9-1-15,6 11 1 16,1 5-1-16,14 9 1 16,1 1-1-16,7 8 1 15,5-7-1-15,6-2 0 16,0-14 0-16,3-12 0 15,3-19 1-15,2-23-1 16,2-38 0-16,1-26 0 0,3-32 0 16,0-17 0-16,0-22 0 15,-1-10-1-15,-3 3 1 16,-3 5-1-16,-9 19-1 15,-5 21 1-15,-11 27 0 16,-4 29 0-16,-5 33 0 16,-7 28 0-16,-2 23-1 15,0 17 1-15,2 13 0 16,6 5 1-16,8-4 0 15,13-10-1-15,10-20 1 16,11-19 0-16,7-31 0 16,6-22 0-16,2-29 1 15,-4-25-1-15,-4-24 1 16,-16-18-1-16,-7-13 1 0,-14-8-1 15,-13-4-1-15,-10 2 0 16,-9 11-1-16,-5 15 0 16,-9 19-2-16,-3 15-4 15,4 32-8-15,-12 2-8 16,15 38-18-16,-9 5 0 15,9 22-2-15,-6 6 1 16</inkml:trace>
  <inkml:trace contextRef="#ctx0" brushRef="#br4" timeOffset="119937.8601">4436 4669 66 0,'4'-17'38'16,"-8"-6"-2"-16,4 5 2 16,-14-3-31-16,10 7-1 15,-12 2-1-15,-3 12 0 16,-8 5-2-16,-6 14 0 15,-9 9-1-15,-1 11 0 16,-9 10 0-16,3 3 1 16,2 1 0-16,6 0-1 15,12-4 1-15,16-4-2 0,16-11 2 16,21-8-2-16,18-13 1 15,17-11-2-15,15-11-1 16,10-9 2-16,1-10-2 16,-2-7 1-16,-10-2-1 15,-7 0 1-15,-16 3-1 16,-13 6 2-16,-17 3 0 15,-15 13-2-15,-5 12 2 16,-22 12-1-16,1 13 1 16,-1 11-1-16,1 5 1 15,4 8-2-15,11 2 2 16,6-8-3-16,19-9 0 15,14-25-8-15,24-9-28 16,3-33-1-16,20-11 0 0,-4-31 0 16</inkml:trace>
  <inkml:trace contextRef="#ctx0" brushRef="#br4" timeOffset="120147.8721">5391 3744 104 0,'-26'14'38'0,"10"47"2"16,-12 15-3-16,-1 26-35 15,7 14 0-15,3 18-1 16,0 4-1-16,3 1 1 16,1-7 0-16,6-7-3 15,3-13-1-15,-1-33-16 16,14-6-19-16,-5-33 1 0,16-14-2 15,-5-32-2-15</inkml:trace>
  <inkml:trace contextRef="#ctx0" brushRef="#br4" timeOffset="120335.8829">5080 4611 96 0,'-27'11'40'16,"13"13"0"-16,2-8-1 15,16 0-35-15,20-8-1 16,19-6 0-16,14-8-2 15,13-7-2-15,15 4-7 16,-1-18-29-16,16 8-2 0,-5-11 1 16,6 10-3-1</inkml:trace>
  <inkml:trace contextRef="#ctx0" brushRef="#br4" timeOffset="120973.9193">5828 4744 94 0,'-27'45'38'15,"11"-17"0"-15,19 2-2 16,15-21-33-16,20-9-1 16,14-9 0-16,13-9 0 15,3-9-1-15,3-8 0 16,-5-11 0-16,-8-1 0 15,-13-4-1-15,-16 4 1 16,-21 4-1-16,-21 11 0 0,-16 8 0 16,-18 17 0-16,-13 18 0 15,-12 18 1-15,-6 15 0 16,4 10 0-16,10 5-1 15,12 5 2-15,22-6 0 16,25-7-1-16,25-15 0 16,31-17 1-16,29-18-1 15,15-11-1-15,14-17 0 16,4-6 0-16,0-10-1 15,-15 1 1-15,-12 0 0 16,-22 9 0-16,-24 6-1 16,-17 16 1-16,-23 11-1 15,-7 27 1-15,-15 15 1 16,-5 10-2-16,-1 10 1 0,4 8-1 15,4 4 2-15,7-4-2 16,6-10 2-16,9-9-1 16,11-17 1-16,2-19 0 15,8-20 1-15,-3-19-1 16,2-19-1-16,-3-12 2 15,-1-14-1-15,-2-11 1 16,3-1-2-16,-2 4 2 16,3 10-1-16,7 11 1 15,7 11-1-15,13 12 1 16,11 10-1-16,15 7 0 15,14 9-2-15,6-5-9 16,26 14-5-16,-7-23-6 0,27 11-16 16,-11-19-6-16,16-1-2 15,-4-14 1-15</inkml:trace>
  <inkml:trace contextRef="#ctx0" brushRef="#br4" timeOffset="124824.1396">4550 6902 100 0,'0'0'36'15,"0"0"0"-15,-17 9-8 0,-5 5-23 16,1 14-1-16,-8 12-2 15,-4 15 0-15,-7 10 0 16,-3 12-1-16,-9 6-1 16,3 1 0-16,0-6 0 15,7-9-3-15,15-11-27 16,3-28-6-16,24-30-1 15,-5-16-1-15</inkml:trace>
  <inkml:trace contextRef="#ctx0" brushRef="#br4" timeOffset="125002.1497">4205 7016 94 0,'-21'-4'36'16,"7"22"2"-16,0 2-1 0,15 14-30 16,4-3-2-16,24 2-1 15,14-4-2-15,16-3-1 16,18-3-3-16,6-14-23 15,19 8-13-15,-7-11 1 16,2 1-3-16,-16-6 2 16</inkml:trace>
  <inkml:trace contextRef="#ctx0" brushRef="#br4" timeOffset="125477.1769">5031 7017 98 0,'-20'14'38'15,"-6"3"1"-15,11 14-2 0,-4 4-32 16,9 5 0-16,5 0-1 16,6 2-1-16,8-7 0 15,14-8-2-15,7-14 1 16,9-14-1-16,8-14-1 15,5-12 0-15,3-12 0 16,0-7 0-16,-7-8 1 16,-4-2-1-16,-13-1 0 15,-2 4 0-15,-13 3 0 16,-3 12 0-16,-8 9 0 15,-5 19 0-15,0 10 0 16,-3 32-1-16,3 18 2 16,1 19-1-16,3 23-1 15,-3 19 2-15,5 11-2 0,-2 7 1 16,-2 2-1-16,-4-3 1 15,-7-6-1-15,-4-8 1 16,-7-17 0-16,-13-16 0 16,-4-18 0-16,-10-20 1 15,-5-21-1-15,-6-20 0 16,2-24-1-16,-1-26-4 15,14-15-9-15,-5-26-22 16,27 0-4-16,6-13 1 16,26 9-2-16</inkml:trace>
  <inkml:trace contextRef="#ctx0" brushRef="#br4" timeOffset="126229.2199">6360 6989 104 0,'-60'-4'40'15,"0"12"2"-15,-15-4-2 16,8 11-34-16,-8 11-1 15,14 7-1-15,7 7-1 16,11 3-1-16,13 2 0 16,19-1-1-16,12-9 0 15,20-6-1-15,15-11 0 0,12-11 0 16,11-13 0-16,6-10-1 15,3-13 1-15,-7-6 0 16,-5-4-1-16,-7-6 1 16,-16-1 0-16,-11 3 1 15,-7 3-1-15,-10 9 0 16,-10 9 1-16,-4 8-1 15,-5 12 1-15,-6 10-1 16,1 8 0-16,-1 7 0 16,1 4 1-16,5 1-3 15,5 2 2-15,7-2 0 16,10-4 0-16,5-5 0 15,6-5 0-15,5-6 0 16,0-5 1-16,0-5 0 16,1-6-1-16,-7-1 1 0,-2-8-1 15,-9 1 2-15,1-2-2 16,-3-3 0-16,-4 5 0 15,2-4 0-15,-2 8 0 16,0-1 0-16,-1 13 0 16,0 0 0-16,14 1 0 15,-10 19 0-15,1 10 0 16,-2 10 0-16,-3 14 0 15,-2 19 0-15,-7 13 0 16,-5 15 0-16,-9 13-2 16,-5 2 2-16,-11 1-1 15,-9-1 0-15,-9-7 1 16,2-12-1-16,-8-19 0 0,-3-15 1 15,0-26-1-15,5-22 0 16,3-20-2-16,7-24-1 16,14-14-7-16,3-37-3 15,27 2-16-15,1-25-11 16,27 4-1-16,7-5 0 15,18 10 2-15</inkml:trace>
  <inkml:trace contextRef="#ctx0" brushRef="#br4" timeOffset="126664.2447">6709 7166 103 0,'0'0'39'16,"23"1"1"-16,3-15-2 15,16 2-34-15,7-3-1 16,9-3-1-16,2-3-1 15,-3-4 0-15,-5 0-1 16,-8-4 1-16,-9 0 0 16,-15-1 0-16,-18 3 0 15,-11 5 1-15,-18 4-1 16,-12 10 1-16,-13 10 0 15,-5 13 1-15,-4 11-1 0,-1 13 0 16,5 7 0-16,9 8-1 16,16 1 2-16,19 1-3 15,21-8 0-15,23-7 0 16,19-13 0-16,19-10-4 15,18-11-1-15,4-18-7 16,14 1-5-16,-11-25-22 16,5 1-2-16,-12-11 0 15,-4 1-1-15</inkml:trace>
  <inkml:trace contextRef="#ctx0" brushRef="#br4" timeOffset="126988.2633">7689 6899 110 0,'-30'5'40'0,"3"17"1"15,-12 3 0-15,5 19-35 0,-7 2-1 16,6 8-2-16,3-4 0 15,4 1-1-15,8-6-1 16,10-11 0-16,8-11 1 16,14-14-2-16,11-20 0 15,10-16 0-15,7-9 0 16,8-12 0-16,3-8 0 15,2-8 0-15,1 1 0 16,-1 5 0-16,-8 11 0 16,-4 11 0-16,-4 17 0 15,-8 13 0-15,-3 19 0 16,-6 12 0-16,-4 16 0 15,-6 9 0-15,2 8 0 16,-3-9-5-16,8 5-7 16,-10-20-9-16,19 5-19 0,-11-20-4 15,9-9 0-15,4-20 1 16</inkml:trace>
  <inkml:trace contextRef="#ctx0" brushRef="#br4" timeOffset="136317.797">4356 9425 35 0,'13'-16'29'0,"1"1"2"0,-2 0 1 15,-5-4-10-15,3 8-14 16,-12-9-2-16,2 8 3 16,-14-11-2-16,3 10 0 15,-12-8-1-15,2 9 0 16,-9 0-2-16,-4 9 0 15,-9 9-1-15,-5 11 0 16,-4 11 0-16,1 16 0 16,-1 4-1-16,4 10 0 15,7 2 0-15,8 2 0 16,14-4-1-16,15-9 1 15,20-7-2-15,12-12 1 16,16-13 0-16,12-12-1 0,6-12 1 16,8-13-1-16,-2-9 0 15,2-6 0-15,-9-10 1 16,-6-3-2-16,-11 1 1 15,-11 2 0-15,-9 4-1 16,-10 5 1-16,-7 7-1 16,-7 11 1-16,0 18-1 15,-16-6 1-15,6 20 1 16,0 11-1-16,1 10 0 15,4 7 0-15,5 7 0 16,6 0-1-16,7 7-4 16,1-22-13-16,21 8-20 15,1-25 2-15,16-3-3 16,-5-23-1-16</inkml:trace>
  <inkml:trace contextRef="#ctx0" brushRef="#br4" timeOffset="136677.8176">5026 9350 86 0,'-23'41'36'16,"-3"0"0"-16,8 10-1 15,-2 1-30-15,6 1-1 16,7-4-1-16,5-1 0 15,2-12-2-15,8-5 1 16,1-11-1-16,2-12 0 16,3-12 0-16,0-11 0 15,-2-9 0-15,-2-10-1 0,-2-2 1 16,-4-10 0-16,0-3-1 15,-3 4 0-15,1 1 0 16,1 6 1-16,-1 5 0 16,6 3 0-16,8 1 0 15,6 7 0-15,8-3 0 16,9 2 0-16,7-3-2 15,5-2-6-15,21 10-25 16,-13-7-6-16,9 12 1 16,-11-3-2-16</inkml:trace>
  <inkml:trace contextRef="#ctx0" brushRef="#br4" timeOffset="137264.8509">5747 9338 81 0,'-2'29'37'15,"-7"-5"0"-15,9 11 0 16,-10-9-30-16,5 14 0 16,-4-4-2-16,0 8-1 15,-7-3-2-15,6-2 1 16,-2-7-2-16,4-2 0 15,4-11-1-15,4-19 1 16,0 0-1-16,19-15 0 16,-4-15 0-16,7-11 0 15,-1-7 0-15,2-6 0 0,2-3-1 16,-6 5 1-16,0 6 0 15,-5 7 0-15,-2 11 0 16,-6 9 0-16,-6 19 0 16,13-5 1-16,-8 15-1 15,2 9 1-15,0 4 0 16,0 6-1-16,3 1 1 15,3 4 0-15,1-3 0 16,2 1 0-16,0-5 0 16,6-7 0-16,1-9-1 15,6-11 1-15,1-11 0 16,4-11-2-16,3-10 1 15,1-8 0-15,-1 0 0 16,-4-1-1-16,-3 4 1 0,-7 6 0 16,-3 7 0-16,-7 13 1 15,-13 11-1-15,13 16 1 16,-10 12 0-16,-3 10-1 15,-3 9 1-15,1 10 0 16,2 1 0-16,4 2-1 16,6-3-5-16,0-27-14 15,23-1-18-15,-1-29-2 16,20-10 0-16,1-28-2 15</inkml:trace>
  <inkml:trace contextRef="#ctx0" brushRef="#br4" timeOffset="137510.8652">7206 8582 91 0,'-22'14'39'15,"8"18"1"-15,-10 2-1 16,3 18-36-16,0 8 1 15,3 21-1-15,-6 12 0 16,0 12-1-16,-2 4 0 16,5 1-1-16,-1-5-1 15,2-3 0-15,8-4-7 16,-10-30-26-16,22-6-4 15,-4-26 0-15,8-12-3 16</inkml:trace>
  <inkml:trace contextRef="#ctx0" brushRef="#br4" timeOffset="137710.8766">6835 9424 99 0,'0'0'38'16,"0"0"3"-16,3 16 0 15,13-16-35-15,16-3-3 16,11-8 0-16,9-9-2 15,11-6-1-15,3-9-2 16,8 4-7-16,-12-20-27 16,6 10-3-16,-10-11 0 15,3 6-2-15</inkml:trace>
  <inkml:trace contextRef="#ctx0" brushRef="#br4" timeOffset="138165.9027">7813 8400 97 0,'-23'19'41'0,"-11"2"1"16,8 23-1-16,-3 8-35 15,3 14-2-15,1 12 1 16,-1 14-2-16,7 9 1 15,-3 10-2-15,0 3 1 16,3-1-1-16,3-8-1 16,1-6 1-16,4-14 0 15,6-16-2-15,5-22 0 16,8-18 0-16,6-20 0 15,6-19 0-15,11-14 0 0,1-13 0 16,6-7 0-16,2-6 0 16,-1 1 0-16,0 1 0 15,-2 11 0-15,-3 9-2 16,-5 14 4-16,-6 13-2 15,-1 12 0-15,-4 11 0 16,-6 12 0-16,1 4 0 16,-3 8 0-16,0 0 0 15,0-2 0-15,-1-2 0 16,3-1 0-16,-5-16-13 15,11 10-9-15,-18-35-8 16,24 14-14-16,-7-28 2 16,14 0-3-16,-3-21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0:41:13.8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9T00:41:45.071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12681 12710 10 0,'-8'10'27'0,"-3"-8"1"15,11-2 2-15,-13 10-14 16,13-10-11-16,-10-4 1 15,10 4 0-15,-9-3 0 16,-2-3 0-16,11 6-1 16,-23-2 0-16,5 4-1 0,-7-4-1 15,-2 4 0-15,-7-2 0 16,-2 4-1-16,-7-5 1 15,-1 4 0-15,-9-5-1 16,1-1 0-16,-7-2 0 16,-4 0-1-16,-5-2 1 15,-8 0-1-15,-1-2 0 16,-7 2 0-16,-2-1 0 15,-8 0-1-15,-2-3 1 16,-3 2 0-16,-3-3-1 16,3-5 1-16,-1-2 0 15,1-3 0-15,1-6 0 16,5-5 0-16,-1-4 0 15,5-5 0-15,2-5 0 16,3-5-1-16,0-8 1 0,5-1-1 16,2-3 0-16,-1-3 0 15,4-1 0-15,-2-3-1 16,-2-1 1-16,2 1 0 15,0 0 0-15,1-4 1 16,0-4-1-16,5 0 0 16,2-5 1-16,5-4-1 15,6-3 1-15,2-1 1 16,4-5-2-16,6-3 2 15,6-3-1-15,4-4 0 16,2-4 0-16,2-2-2 16,2-5 3-16,5-4-2 15,-3-5 1-15,5-3-1 16,-3-4 1-16,0-2-2 0,7-9 2 15,-1-2-1-15,3-3 0 16,2-1 0-16,3-1-1 16,-2 0 0-16,0-3 0 15,-1 2 1-15,-1 4 0 16,-2 3 1-16,-4-1-2 15,-5 0 1-15,0 2 2 16,-5 3-1-16,-2 0-1 16,-3 0 2-16,-1 0-2 15,0-2 1-15,-1 1-1 16,1 3 1-16,1 0-1 15,1 1-1-15,-3-1 2 16,0 3-2-16,1 3 0 16,-5 1 1-16,-1 3-1 0,-3 1-1 15,-8 0 1-15,0 2 0 16,-4 4-1-16,-1 0 2 15,-1 1 0-15,-1-2-2 16,-1 1 2-16,3 0 1 16,1 2-2-16,1 3 3 15,3 2-1-15,-1 4 0 16,-4 2 0-16,0 9 0 15,-2 5 0-15,-5 3 0 16,-3 5 0-16,-4 6-1 16,-1 4 0-16,-6 1 1 15,6 7 0-15,-5 3 0 16,3 3-1-16,1 1 1 0,4 3 0 15,-3 6 0 1,2 1 0-16,-2 6 0 0,2 4-1 16,-1 10 1-16,2 4-1 15,-3 8 0-15,1 7 1 16,-1 2-1-16,3 6 0 15,5 2 0-15,2 2 0 16,3 0 0-16,2 1 0 16,7-3 1-16,5 0-1 15,6-1 0-15,3-1 0 16,3 0 1-16,6 2-1 15,5-1 0-15,1-1 0 16,5 3 0-16,0 2 1 16,3-3-1-16,3 3 0 0,1 0 0 15,0 1 0 1,11 0 0-16,-17 0 0 0,17 0 0 15,0 0 0-15,-12 1-1 16,12-1 1-16,0 0-1 16,0 0 0-16,0 0 0 15,0 0-3-15,0 0-10 16,0 0-23-16,-15 9-1 15,15-9 0-15,-16 14-2 16</inkml:trace>
  <inkml:trace contextRef="#ctx0" brushRef="#br0" timeOffset="18501.0582">12985 13818 40 0,'0'0'21'16,"-12"9"-1"-16,12-9 1 16,0 0-8-16,-12 11-6 0,12-11 0 15,-10 1-1-15,10-1-1 16,-15 0 0-16,1-1-1 15,3 3-1-15,-6-2 0 16,-3 2 0-16,-4-2 0 16,1 2 0-16,-6-2 0 15,2 0 0-15,-4-5 0 16,2 0 0-16,-2-5-1 15,0 3 0-15,-4-9 0 16,0 2 0-16,-7-4-1 16,2-1 1-16,-10-5-1 15,-4 1-1-15,-6-5 1 16,-3-1-1-16,-4-1 1 15,-3-2-1-15,-1-6 1 0,0-3-1 16,0-3 1-16,2-4-1 16,4-5 1-16,-1-2 0 15,3-5 0-15,-2-2 0 16,-2-5-1-16,1 0 1 15,0-4-1-15,-4-4 1 16,2 0-1-16,-2 0 0 16,1-5 1-16,3-1-1 15,0-4 0-15,1 0 0 16,0-9 0-16,4-1 0 15,-1-5 1-15,7-1-1 16,-2-2-1-16,6 1 2 16,3-4-1-16,3 2 1 15,5-2-1-15,0 1 0 16,3 1 0-16,4-2 0 0,6-2 1 15,1-1 0-15,3-2 0 16,5 1 1-16,-1-3-2 16,4-1 0-16,1-3 2 15,-3 2 1-15,1-1-2 16,-4 2-1-16,-6 2 2 15,2 2-3-15,-7 1 2 16,-2 4 0-16,-2 4-1 16,-1-3-1-16,-5 5 1 15,-1 6-1-15,-1 3 0 16,-3 4 1-16,3 8 0 15,-7 4 0-15,0 5-1 16,-6 8 1-16,0 5-1 16,-6 5 0-16,-4 4 0 0,-5 5 1 15,-5 3-1-15,0 4 0 16,-4 4 1-16,-4 2 0 15,-2 2 0-15,0 4 0 16,-5 3 1-16,-3 1-1 16,3 5 0-16,-4-1 0 15,-4 4 0-15,3-2 0 16,-3 4 0-16,4-3 0 15,-2 2 1-15,6-2-1 16,-2 2 1-16,5-1-1 16,0-1 0-16,2 2 0 15,-1-2 0-15,3 1 0 16,-1 3 0-16,-1 2 0 0,0 0 0 15,-2 3 0-15,1 0 0 16,-5 2 0-16,-1 0 0 16,2 2 0-16,-3 0 0 15,0 0 1-15,-1 2-1 16,0 1 1-16,0 1-1 15,0 2 0-15,-1-1 1 16,6 5-1-16,-4-3 1 16,4 4-1-16,0 0 0 15,2 1 0-15,4-3 1 16,5 2-1-16,5 1 0 15,3-4 0-15,10 0 1 16,8-1-1-16,6-5 0 16,4 2 0-16,7-1 1 0,2-2-1 15,5 0 0-15,1-1 0 16,4 1 0-16,-1 0 0 15,6-1 0-15,1 0-1 16,5 0 1-16,13-1-1 16,-15 3 0-16,15-3 0 15,0 0-1-15,0 0 0 16,0 0-1-16,0 0-6 15,13 18-26-15,-13-18-1 16,2 16-1-16,-2-16-1 16</inkml:trace>
  <inkml:trace contextRef="#ctx0" brushRef="#br1">12637 11158 47 0,'4'-13'32'0,"-4"13"1"15,0 0-11-15,-16-4-14 0,16 4-3 16,-13-5 0-16,13 5 0 16,-14-5-1-16,14 5-2 15,-19-7 0-15,5 6 0 16,-6-1-1-16,-3 2 1 15,-7 0-2-15,-7 5 1 16,-4-2 0-16,-5 4 0 16,-6-2 0-16,-1 1 1 15,-1-4-1-15,6 0 1 16,-3-6 0-16,5-1-1 15,2-7 1-15,6-1-1 16,3-3 0-16,0-4 0 16,1-1 0-16,0-3-1 0,-3-2 1 15,4-1-2 1,-4-2 2-16,0 0 1 0,-5-3-1 15,4 0 1-15,-1-3-1 16,2-1 1-16,3-7-1 16,-1 1 2-16,2-6-2 15,6-4 0-15,-1-3 0 16,2-1-1-16,0-1 1 15,1-2-2-15,1-1 2 16,1-1-1-16,-3-2 2 16,2 1-2-16,0-2 1 15,2 0-1-15,1-4 2 16,2-4-1-16,1 2 0 15,3-3-1-15,2-4 0 0,3 0-1 16,-1-4 1-16,3 0-1 16,1 0 1-16,0-3-1 15,1 0 1-15,1 0-1 16,-5 0 0-16,3 2 1 15,3 0-1-15,-6 2 1 16,1-2-1-16,-1-1 1 16,-1 2-1-16,1-4 1 15,-3 2 0-15,-1-1 0 16,0-2 1-16,0 1 1 15,-1 0-1-15,0 3-1 16,-2-1 1-16,-2 1 0 16,-1-3 0-16,-5 1 1 15,-3 4-2-15,-2-3 1 16,-1 3 0-16,-5 1 0 0,-2 3 0 15,-4 0 0-15,-1 2 0 16,0-2 0-16,1 1 0 16,-4 2-1-16,-2 0 1 15,0 1-2-15,-3 1 1 16,1 1-1-16,-4 0 1 15,-3 4-1-15,1-1 1 16,-6 3-2-16,0-2 3 16,-6-2-2-16,6 5 1 15,-7-3 0-15,-1 4-1 16,1-1 2-16,-2 0-3 15,-3 1 1-15,-5 4-1 16,-2 3 1-16,-4 1-1 16,3 1 1-16,-3-3 1 0,0 3-2 15,-3 5 2-15,1-3 0 16,-3 1 0-16,-2 3 0 15,0 2 1-15,-4 1-1 16,-4 6 0-16,-4 2 0 16,-3 2-1-16,-2 4 3 15,-4 1-3-15,2 3 2 16,-1 0-2-16,-2 2 2 15,-1-1-2-15,1 2 2 16,3-1 0-16,1 1-2 16,4 4 1-16,-4-1 0 15,6 5 1-15,0 3-1 16,-3 0 0-16,4 4 0 15,-1 2 0-15,2-1 0 0,1 5 0 16,5 1 0-16,1-2 0 16,4-1 0-16,7 0 0 15,6 0 0-15,5-2 1 16,6-3-1-16,8 2 0 15,5 0 0-15,5 1 0 16,6 0 0-16,9 3 0 16,5 0-2-16,7 7-7 15,-3-7-28-15,12 5-1 16,-1-4-1-16,14 2-2 15</inkml:trace>
  <inkml:trace contextRef="#ctx1" brushRef="#br1">16745 16874 0</inkml:trace>
  <inkml:trace contextRef="#ctx0" brushRef="#br1" timeOffset="42690.4417">12808 14436 23 0,'0'0'33'15,"0"0"-1"-15,0 0 0 16,0 0-19-16,-14-3-11 15,14 3-1-15,-14-1 0 16,14 1 0-16,-15 1 0 16,15-1 0-16,-15 1 0 15,15-1 0-15,-17 1 0 16,6-1 1-16,0 1-1 15,-4-2 1-15,-1 2 1 16,-6-2-1-16,3 3 1 16,-5-4-1-16,-2 2 0 15,-2-3 1-15,4 0-2 0,-3 0 1 16,4-2-1-16,-5-3 0 15,5 0 1-15,-1-2-1 16,3-1 0-16,-3-1-1 16,-1-1 1-16,0-2-1 15,-4-1 0-15,-2-5 1 16,-4 3-1-16,-2-5 0 15,-4-4 0-15,0 1 1 16,-4-2 0-16,-2-2 0 16,0-1-1-16,-5 0 1 15,-3-1 0-15,1 0 0 16,-3 0 0-16,-1-3 0 15,2 3 1-15,-4-6-1 16,8-2 0-16,1-8 0 0,2-1 0 16,2-8 0-16,3 1-1 15,3-8 0-15,1 0 0 16,4-2 1-16,-1-4-1 15,-4 0 0-15,1 5 1 16,2-2 0-16,-3-3 0 16,-1-2-1-16,3-3 1 15,-2-2-1-15,1-2 1 16,0-4-1-16,4-3 1 15,-2-2-1-15,5 1 0 16,-4-3 1-16,1 0-1 16,1 1 1-16,-1 0-1 15,1 3 0-15,1-1 0 0,-2 2 0 16,-1 2 1-16,2-3-1 15,2 1 0-15,2-4 0 16,2 1 1-16,5-4-1 16,-1-1-1-16,5 1 2 15,0-4 0-15,3 4 0 16,-2 1 1-16,2-4-1 15,-2 6 1-15,-1-2-1 16,2-2 0-16,-3 1 0 16,4-1 0-16,-2-3 0 15,5 1-1-15,0-4 2 16,3-3-3-16,4 3 2 15,-2-3 1-15,2 0-3 16,-2 1 0-16,-1-1 1 0,1 3-1 16,-4 3 1-16,-3 5-1 15,-2 1 1-15,6 4 0 16,-3 1-1-16,-3 5 1 15,3 6 0-15,-1-1-1 16,1 2 1-16,-5 2 0 16,-1 1-1-16,-1-1 0 15,0 2 1-15,-4 1 0 16,-2-4 1-16,-1 4 0 15,0 4 0-15,-3 2 0 16,-4 2 0-16,1 2 0 16,-3 0 0-16,-1 4 0 15,-2 6-1-15,-4-3 0 16,-3 1 1-16,-1 2-1 15,-2 1 0-15,-1-2 0 0,-4 5 1 16,2-1-1-16,-1-2 0 16,-3 7 1-16,0-1-1 15,-1 3 1-15,-4 3-1 16,2 0 1-16,-3 2-2 15,-3 1 2-15,-1 4-1 16,-5 1 0-16,1-2 0 16,-4 5 0-16,-2 1 0 15,-2 0 0-15,-3 2 1 16,-1 0-2-16,-1 2 2 15,-2 1-2-15,-2 5 2 16,0 1-2-16,-5 3 1 16,4 1 0-16,-4 3 0 15,-2 3 0-15,-4 2-1 0,0 2 1 16,-2-1 0-16,3 2 1 15,-1 0-1-15,1-1 0 16,-1 3 0-16,6-4 0 16,2-1 1-16,3 0-1 15,3 1 0-15,-3-2 1 16,3 0-1-16,1 2 1 15,1 0 0-15,-2 3 0 16,4-2 0-16,1 2 0 16,-2 0-1-16,8 2 1 15,4 0-1-15,10-2 1 16,0 1-1-16,9 1 1 15,8-4-1-15,4 0 0 16,5 4 0-16,4-1 0 0,1 0 0 16,6 2 0-16,2 0 0 15,2-1 0-15,3 3-1 16,2-3 1-16,4 0 0 15,11-6-1-15,-15 8 0 16,15-8-2-16,0 0-4 16,0 0-12-16,0 0-19 15,0 0-1-15,21 1-1 16,-21-1 0-16</inkml:trace>
  <inkml:trace contextRef="#ctx0" brushRef="#br2" timeOffset="56188.2137">12878 11956 7 0,'-22'7'25'0,"11"-1"2"16,-6-2-9-16,-3-4-5 15,5 5-3-15,-13-5-2 16,10 7 0-16,-11-6-1 16,7 8-1-16,-9-8 1 15,4 5-2-15,-6-7 1 0,4 5-1 16,-6-6-1-16,7 2 0 15,-5-7-1-15,3 1-1 16,0-3 1-16,2-1-1 16,-2-5 0-16,0-1-1 15,-1 0 0-15,-4-4 0 16,1-1 0-16,3-2-1 15,-4 0 1-15,0-1 0 16,0-5-1-16,0-1 3 16,0 0-3-16,5-2 2 15,-2-5-2-15,0 0 1 16,0-2-1-16,4-5 1 15,-4 0-1-15,2-2-1 16,-2-2 1-16,2-4 0 0,-2-1 1 16,1-2-1-16,-2-1 0 15,4 1 0-15,1-3 1 16,-1-2 1-16,2-1-1 15,2-3 1-15,0-2-1 16,3-5 1-16,1-4-1 16,-1-1 1-16,4-6-1 15,1-4-2-15,6-4 2 16,-1-1-1-16,5-5 2 15,4-3-2-15,-2-1 1 16,10-4-1-16,-2-2-1 16,3-3 2-16,3-3-2 15,-1 3 0-15,1-2 1 16,2 2-1-16,-3-2 0 0,2 4 1 15,-3-2-1-15,0 2 1 16,-2-1-1-16,1-2 1 16,3 3-1-16,-3-3 1 15,2 2-1-15,-2-1 2 16,1 0 0-16,-4 2 0 15,-3-2 0-15,0 6 0 16,-7-4 0-16,1 6 1 16,-6-4-1-16,-2 4 1 15,-4-2-1-15,-3 3 0 16,-2 2 1-16,-3-2-1 15,-4 6 0-15,-4 0-2 16,-2 2 2-16,-3 5-3 16,-5 1 3-16,-3 0-3 15,-4 4 3-15,-1 1-3 0,-7-1 3 16,-1 6 0-16,-7 0-2 15,-3 2 2-15,0-2-3 16,-6 2 1-16,-3 4 0 16,2 1-1-16,-7 1 1 15,3 1-2-15,-4 0 4 16,-5 2-3-16,-3 2 2 15,-2 4 0-15,0-1 0 16,-4 4 1-16,1 2-2 16,-4 2 2-16,0 0-2 15,0 4 1-15,2 1-1 16,-3 2 2-16,1 0-1 15,0 1-1-15,-4 3 1 16,1 3 0-16,-1-3 1 0,0 5-1 16,-1 1 1-16,-2 0-1 15,-1 4 0-15,-5 0 0 16,-2 1 1-16,1 1-1 15,3 0 1-15,-3 2-1 16,-2 0 1-16,3 1 0 16,-3 0 0-16,3 2 0 15,3 0 0-15,1 3 1 16,-1-1-1-16,6 3 0 15,-3-1 0-15,4 4 0 16,-1-3 0-16,3 4-1 16,5 1 0-16,3-1 0 15,0 3 0-15,1-2 0 16,0 1 1-16,5 3-1 0,-2-1 0 15,6 0 0-15,2 0 1 16,5-1 0-16,6 1 0 16,1-2-1-16,9 1 0 15,8 1 1-15,2-2-1 16,9 2 0-16,-2-1 0 15,7 2 0-15,1-1 0 16,7 2 0-16,2 1 0 16,1 1-1-16,6 1 1 15,5-1-2-15,6 6 0 16,-4-1-3-16,14 2-6 15,-12 3-26-15,12-3 0 16,0 0-3-16,7 14 2 0</inkml:trace>
  <inkml:trace contextRef="#ctx0" brushRef="#br2" timeOffset="66886.8257">12001 10291 17 0,'-19'1'23'0,"19"-1"-4"16,0 0-7-16,-14-6 0 15,14 6-1-15,-12-3 0 16,12 3-4-16,0 0-2 16,-11-5 0-16,11 5-1 15,0 0-1-15,-15-8-1 16,15 8 0-16,0 0 0 15,-10-6-1-15,10 6 0 16,-11-3 1-16,11 3-1 16,-10-6 1-16,10 6 0 0,-15-5 0 15,15 5 1-15,-12-7-1 16,12 7 1-16,-13-7-1 15,13 7 0-15,-10-8-1 16,10 8 1-16,-13-8-1 16,13 8 0-16,-12-10-2 15,12 10 1-15,-18-8 0 16,18 8 0-16,-17-9-1 15,4 6 2-15,3-1-2 16,-2-2 1-16,-1 0 1 16,1-1 0-16,1-2 1 15,-3 0 0-15,4 0 1 16,-4-4-2-16,2 4 2 15,-4-6-2-15,1 2 2 0,-4-3-2 16,1 1 0-16,-2-1 0 16,1-4 1-16,-2-3 0 15,0 1-1-15,-2-4 1 16,-2-4-1-16,1-1 1 15,0-5-1-15,1-2 0 16,-4-4-1-16,-1-2 1 16,0 2-1-16,1-6 1 15,-4 1-1-15,2-1-1 16,-1-3 1-16,-1 0-1 15,-3 2 1-15,3-4-1 16,-4-2 1-16,-1-1-1 16,3 3 1-16,-6-4 0 15,-2 1 0-15,0-2 1 16,2 1-2-16,-6-2 0 0,3 2 1 15,-3-2-1-15,1 1 1 16,-2-1-1-16,-2 1 1 16,2-2-1-16,-1-1 1 15,-1-1 1-15,-3 1-1 16,-2-2 1-16,-2 2-1 15,-1-2 0-15,-3-2 1 16,-2 3 0-16,-2-3 0 16,-1 2 0-16,0-2 0 15,-2 0 0-15,-1-2 0 16,-1-1 0-16,5 3-1 15,-6-2 0-15,1 0 0 0,-3-1 0 16,-5 3 1 0,-2 1-1-16,-3 1 0 0,1 3 0 15,-3-1 1-15,1-1-1 16,-3 2 1-16,2 2-1 15,-2-3 0-15,1 1 0 16,-2 1 0-16,-1 0 1 16,-2 3-2-16,1 0 1 15,-1 1-1-15,-2 2 1 16,-4 2-1-16,1 2 1 15,-3-1-1-15,-1-1 2 16,-3 2-3-16,0 1 3 16,-2 1-1-16,-4-1 0 15,4 0 1-15,4-2-1 16,-3 2 0-16,1 2-1 0,4 0 2 15,0 0-2-15,2 3 1 16,-1 2-1-16,2 4 0 16,1-1 0-16,-2 4 0 15,0 3 2-15,0 4-3 16,0 4 3-16,2 2-1 15,-1 0 1-15,3 5 0 16,-2 0 0-16,3 0 0 16,2 1 0-16,2 0 0 15,6-1 1-15,5 1-1 16,7 1 0-16,5 0 0 15,4 0 1-15,9 2-2 16,1 2 1-16,10 2 0 16,3 1-1-16,6-1 0 0,3 5 0 15,6-1 0-15,4 0-1 16,3-1 0-16,14 5-1 15,-16-9-6-15,16 9-29 16,0 0 0-16,0 0-3 16,-18-3 1-16</inkml:trace>
  <inkml:trace contextRef="#ctx0" brushRef="#br2" timeOffset="99316.6806">12625 9382 22 0,'0'0'28'16,"-2"-10"2"-16,2 10 1 16,0 0-15-16,-13-20-8 15,13 20-1-15,-7-23-1 16,7 9-2-16,-5-7 0 15,5 1-1-15,-1-9 0 16,2 0-1-16,-1-4-1 16,4-3 0-16,-2-1 1 15,2-5 0-15,-2 1-1 0,2-3 0 16,-3-2 0-16,1 0 0 15,0-3-1-15,0-1 2 16,-2-3-2-16,3-2 1 16,-6-2-1-16,3-2 2 15,-2-5-2-15,-1 3 1 16,-5-3 0-16,-2 0 0 15,-1 0 1-15,-4 2-1 16,-6-5 0-16,-2 4 1 16,-3 1-1-16,0 0 1 15,-2-3-1-15,-3-2 1 16,-1-3-1-16,-1-3 0 15,-2 3 1-15,-2 1-2 16,-6-2 1-16,-2 2 0 16,-6-2 0-16,-4 4 1 0,-4 1-1 15,-4 2 1-15,-8-2-1 16,-1 0 1-16,-11 0-1 15,-1 2-1-15,-7 0 1 16,-5 3-1-16,-7 2 0 16,-4 3 0-16,-9 2 0 15,-4 1-2-15,-4 7 2 16,-5 2-1-16,-1 2 1 15,-2 5-1-15,-7-1 0 16,-2 5 1-16,-1 2 0 16,0 0 0-16,-1 2 1 15,-1 0-1-15,-3 0 0 16,0 5 0-16,1 1 0 15,6 0 0-15,-10 1 0 0,5 3 0 16,-1 0 0-16,0 3 0 16,-1 1 1-16,-2 3-1 15,-2 4 0-15,-2 2 1 16,-2 4-1-16,-1 3 0 15,-2 4 1-15,0 2-1 16,-1 1 0-16,7 2 0 16,3 1 0-16,2-2 0 15,3-1 0-15,8-1 0 16,11-4 0-16,2 2 0 15,10-1 1-15,1 2-1 16,3 1 0-16,2 4 0 16,6 0 0-16,-1 4 1 15,4 0-1-15,-1 2 0 0,4-2 1 16,0 4-1-16,4-7 1 15,5 1 0-15,2-1-1 16,7-5 1-16,5-1 0 16,8-4 0-16,7 0 0 15,12-2-1-15,6-2 1 16,12-1-1-16,7 3-1 15,5-4-2-15,15 4-4 16,-12-5-16-16,25 10-12 16,-13-5-2-16,27-12-2 15,-3-3-1-15</inkml:trace>
  <inkml:trace contextRef="#ctx0" brushRef="#br2" timeOffset="120282.8798">12770 15277 41 0,'7'11'18'16,"-16"-12"-1"-16,9 1 1 15,-14 7-1-15,14-7-8 16,-19 12-2-16,19-12-2 16,-20 9 0-16,20-9-1 0,-19 9-1 15,6-5 0-15,-2-4-1 16,0 2 1-16,-4-2-1 15,-4 1 0-15,-5-2 0 16,-1 2 0-16,-6-3 0 16,-5 2-1-16,-4-1 1 15,-4-1-1-15,-9-3 0 16,5 1 0-16,-5-5 1 15,2 1-2-15,1-6 1 16,1-2-1-16,2-2 1 16,1-3-1-16,1-5 1 15,-1 0-1-15,-2-4 1 16,0 5-1-16,-1-7 1 0,-6 1-1 15,-3 0 0-15,-2-3 0 16,-2 1 1-16,-5-6-1 16,3 1 0-16,-2-6 0 15,-1-2 0-15,2-2 1 16,-1-3-1-16,-1-1 1 15,-4-2 0-15,5 0 0 16,-7-3-1-16,2 1 1 16,-3-2 0-16,7 0-2 15,-5 1 2-15,3-2-1 16,3 1 0-16,2-1 1 15,0-2-1-15,2 2 1 16,2-2 0-16,1 4 0 16,1-4-1-16,1-1 1 0,4-1 0 15,3 0-1-15,0 0 1 16,5 1-2-16,-1 0 2 15,1-4-1-15,5 3 0 16,-1-1 0-16,2 2 0 16,2-5 1-16,-1 0-1 15,3-2 1-15,2-1-1 16,0 2 0-16,0-3 1 15,1-1-1-15,-2-1 0 16,4 0 1-16,2 1-1 16,0-1 1-16,0-2-1 15,3-2 1-15,3-1-1 16,1 4 1-16,3-3-1 15,1-1 0-15,-3 3 0 0,1 0 1 16,1 1-1-16,-4 1 0 16,1-2 1-16,0-2-1 15,-2 1 0-15,-1-2 1 16,0 1 0-16,0-5-3 15,-2 2 3-15,1 1 0 16,-2-4 0-16,0 2 1 16,-3-2-2-16,-1-2 2 15,2-1-2-15,-4 0 1 16,2-1 1-16,-1 0-3 15,0-2 3-15,1-2-2 16,-2 0 1-16,4-2-1 16,-3 0 1-16,0-3 1 15,-1 2-2-15,0-1-1 16,-1-2 0-16,-6 2 0 0,1 2 1 15,-5 3-1-15,0 2 1 16,-6 1-1-16,2 4 2 16,-5 2-1-16,-4 4-2 15,1 2 2-15,-3 1-1 16,-2 2 1-16,-3 2-1 15,-3 1 1-15,-9 5-2 16,2-1 2-16,-3 5 1 16,-5 4-1-16,-2 4 1 15,-1 0-1-15,-2 5 1 16,0 2 0-16,-4 4 0 15,2 3 1-15,-7 4-2 0,5 0 2 16,-3 2-1 0,2 4 0-16,-1 3 0 0,2-3-1 15,2 2 1-15,4-2-1 16,2-1 1-16,2 3-1 15,6 0 1-15,2 1 0 16,2 2 0-16,2 4 0 16,1 0-1-16,1 5 1 15,-3 5 0-15,1 5 0 16,1 1-1-16,2 2 1 15,2 3-1-15,7-1-1 16,5 5 0-16,4-4-2 16,14 6-8-16,-7-10-24 15,11 7-4-15,2-7 0 16,5 4-2-16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0:59:25.4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1303 901 95 0,'0'0'38'0,"0"0"1"16,0 0-2-16,0 0-33 16,0 0-2-16,17-10-1 15,-10 57 0-15,-2 18-1 16,-5 19 2-16,-5 14-2 15,6 9 1-15,1 2-2 16,3-3-1-16,7-31-4 16,-9-26-13-16,14-10-18 15,-5-23 0-15,5-16-1 0,-4-23 1 16</inkml:trace>
  <inkml:trace contextRef="#ctx0" brushRef="#br0" timeOffset="227.013">1474 1017 98 0,'0'0'38'0,"-15"-62"2"16,15 62-2-16,-11-50-32 15,11 50-2-15,0 0-3 16,11-66 0-16,-11 66 0 15,0 0 0-15,81-48 0 16,-81 48-2-16,85-20-8 0,-31 9-28 16,-2-1 0-16,2 2-2 15,-2 1-2-15</inkml:trace>
  <inkml:trace contextRef="#ctx0" brushRef="#br0" timeOffset="424.0243">1416 1183 106 0,'-27'20'38'16,"37"-20"1"-16,-10 0-1 16,0 0-38-16,72-31 1 15,-72 31 0-15,99-37-3 0,-42 18-5 16,14-2-28-1,-5 5-3-15,5 1 0 0,-1 4-1 16</inkml:trace>
  <inkml:trace contextRef="#ctx0" brushRef="#br0" timeOffset="879.0503">2628 1166 102 0,'-43'-11'39'0,"-11"14"0"0,-10 11-1 16,-7 13-32-16,-6 16-3 15,-4 9 0-15,10 3-2 16,29 6 1-16,13-4 0 15,18-8-2-15,18-8 0 16,23-17 1-16,17-18 0 16,19-14-1-16,15-15 1 15,9-15 1-15,0-12-2 16,-1-7 2-16,-10-3 0 15,-79 60-2-15,65-62 3 16,-65 62-3-16,53-57 2 16,-53 57-1-16,28-50 0 15,-28 50 0-15,18-25-1 16,-18 25 0-16,-16 2-1 15,0 22 1-15,-1 13-2 0,3 7 2 16,5 7-3-16,12 0 1 16,21-15-2-16,9-13-2 15,22-12-18-15,-3-21-15 16,17-3-1-16,-8-14 2 15,6 1-2-15</inkml:trace>
  <inkml:trace contextRef="#ctx0" brushRef="#br0" timeOffset="1068.0611">3323 1162 108 0,'-14'15'39'16,"-1"10"1"-16,-1 7 0 16,1 0-37-16,6 4-1 15,-1 3 0-15,5-1-1 0,0 3-1 16,4-3-1-16,5 1-3 15,1-21-19-15,9 3-14 16,-4-16-4-16,14-7 2 16,-9-14-2-16</inkml:trace>
  <inkml:trace contextRef="#ctx0" brushRef="#br0" timeOffset="1494.0855">3366 1062 94 0,'0'0'39'0,"-15"-51"-1"15,15 51-2-15,0 0-35 16,-5-52 2-16,5 52-2 0,0 0 0 16,0 0-1-16,0 0 0 15,50 3 1-15,-50-3-1 16,31 29 0-16,11 12 1 15,2 4-1-15,1 2 2 16,-12 6-1-16,-10 4 2 16,-13-3-3-16,-10 3 3 15,-1-11-1-15,0-4 0 16,-1-6-1-16,3-4 1 15,1-10 0-15,4-8-1 16,-6-14 1-16,18-2 0 16,-7-15-1-16,3-11 1 15,0-9 0-15,2-5-1 16,-4-6 1-16,-12 48-1 15,18-58 2-15,-18 58-2 0,24-54 1 16,-24 54-3-16,27-55 0 16,-27 55-5-16,48-49-24 15,-48 49-11-15,48-38-1 16,-48 38 2-16,71-22-2 15</inkml:trace>
  <inkml:trace contextRef="#ctx0" brushRef="#br0" timeOffset="1795.1027">4355 1324 116 0,'12'-4'41'15,"16"-12"0"-15,24 1-1 16,14-8-41-16,-66 23-11 16,83-33-24-16,-35 18-2 15,8 0 0-15,-3 0-2 16</inkml:trace>
  <inkml:trace contextRef="#ctx0" brushRef="#br0" timeOffset="2179.1246">5299 792 111 0,'17'-56'40'15,"-17"56"-1"-15,0 0-3 16,0 0-34-16,0 0-1 16,37-8-1-16,-25 65 1 15,-10 26-2-15,-2 22 2 16,-10 7-2-16,8 2 3 15,0-9-4-15,11-15 0 16,6-37-4-16,-1-22-30 16,14-11-1-16,-5-21-1 15,8-12 0-15</inkml:trace>
  <inkml:trace contextRef="#ctx0" brushRef="#br0" timeOffset="2404.1375">5376 958 116 0,'-72'-69'42'0,"72"69"0"16,-68-63-1-16,68 63-39 16,-52-51 1-16,52 51-1 15,0 0 0-15,-25-57-1 16,25 57 0-16,0 0 0 15,79-18-2-15,-79 18-3 16,94-5-17-16,-30 1-18 16,-5 4-1-16,9 1 0 15,-8 2-2-15</inkml:trace>
  <inkml:trace contextRef="#ctx0" brushRef="#br0" timeOffset="2780.159">5748 1033 104 0,'-44'59'38'15,"17"-8"0"-15,22-10-3 16,24-18-31-16,28-13 0 16,11-17-1-16,12-3 1 15,-70 10-1-15,75-18-1 16,-75 18 1-16,81-25 0 15,-81 25 0-15,74-30-1 16,-74 30 1-16,55-37-1 16,-55 37-1-16,0 0-1 15,38-54 0-15,-38 54 0 0,0 0 0 16,0 0 1-16,0 0-2 15,-75-26 0-15,12 45 1 16,-9 15 1-16,-5 10-2 16,12 15 1-16,14 3-2 15,36 6 1-15,24-13-2 16,34-27-2-16,29-14-12 15,5-22-20-15,24-7-2 16,-3-16 2-16,-43 14-2 16</inkml:trace>
  <inkml:trace contextRef="#ctx0" brushRef="#br0" timeOffset="3095.177">6630 1066 124 0,'0'0'38'0,"21"-47"3"0,-21 47-1 15,-19-12-36-15,-23 21 0 16,-23 17-3-16,6 14 2 15,4-1-3-15,24 1 0 16,20-7 0-16,33-13 0 16,17-19 0-16,8-4 0 15,8-5 0-15,3-5 0 16,-6-1 0-16,-2 2 0 15,-11 2 0-15,-10 10 0 16,-14 12 0-16,-10 6 0 16,-11 11 0-16,-10 7 0 15,-6 3 0-15,-1-1 0 0,-1 0 0 16,4-2 0-16,7-4-6 15,1-15-7-15,30-12-23 16,-6-14-5-16,25-9 1 16,-3-15 0-16</inkml:trace>
  <inkml:trace contextRef="#ctx0" brushRef="#br0" timeOffset="3321.19">7170 771 96 0,'0'0'40'0,"36"-73"2"15,-36 73-1-15,0 0-15 16,27-51-22-16,-27 51-2 16,0 0 0-16,-33 64 0 0,7 31-2 15,-8 10 0-15,18 3 0 16,2-3-6-16,6-18-5 15,16-16-27-15,-9-21-2 16,7-20 0-16,-12-19-1 16</inkml:trace>
  <inkml:trace contextRef="#ctx0" brushRef="#br0" timeOffset="3650.2088">7031 1036 120 0,'0'0'43'15,"-21"-50"0"-15,21 50-1 0,0 0-39 16,0 0 1-16,22-47-4 16,-22 47 0-16,0 0 0 15,77-7 0-15,-77 7 0 16,66 0 0-16,-66 0 0 15,76-4 0-15,-76 4 0 16,83-1 0-16,-83 1 0 16,73 9 0-16,-53 6 0 15,31 18 0-15,-27 9 0 16,-20 16 0-16,-17 1 0 15,-3 4 0-15,5-3-12 16,-1-23-19-16,26-16-10 16,-14-21 0-16,34-2 1 15,-34 2-1-15</inkml:trace>
  <inkml:trace contextRef="#ctx0" brushRef="#br0" timeOffset="3801.2174">7661 908 119 0,'4'-67'40'0,"-4"67"1"15,-12-58-4-15,12 58-46 16,0 0-28-16,-15-57-2 16,15 57-1-16,0 0-1 15</inkml:trace>
  <inkml:trace contextRef="#ctx0" brushRef="#br0" timeOffset="4183.2393">7842 829 85 0,'0'0'40'16,"0"0"2"-16,46 53-1 15,-33-22-17-15,-7 18-18 16,-7 5-1-16,-13 1-2 16,6 10-1-16,-8-13-1 15,7-6 0-15,0-10-1 16,12-16 1-16,-3-20 0 15,13-3-1-15,-13 3 1 16,0 0 1-16,31-49-2 16,-31 49 0-16,31-55 0 15,-31 55 0-15,39-66 0 16,-39 66 0-16,42-64 0 15,-42 64 0-15,43-57 0 0,-43 57 0 16,0 0 0-16,58-49 0 16,-58 49 0-16,0 0 0 15,33 3 0-15,2 28 0 16,-11 21-2-16,2 7-5 15,10-2-11-15,-5-17-15 16,21-14-9-16,4-15 2 16,9-18 0-16</inkml:trace>
  <inkml:trace contextRef="#ctx0" brushRef="#br0" timeOffset="4651.266">8706 1067 116 0,'0'0'38'0,"12"-55"5"15,-12 55-2-15,0 0-37 16,0 0 1-16,-60-26-3 15,60 26 2-15,-28 9-2 16,-20 10-2-16,2 9 0 16,11 4 0-16,10-1 0 15,21-5 0-15,4-26 0 16,0 0 0-16,0 0 0 15,60 0 0-15,-60 0 0 16,55-29 0-16,-55 29 0 16,56-42 0-16,-56 42 0 15,59-43 0-15,-59 43 0 16,47-35 0-16,-47 35 0 15,0 0 0-15,48-11 0 16,-24 43 0-16,-22 25 0 0,-8 28 0 16,-21 18 0-16,-2 18 0 15,-10-1 0-15,8 7 0 16,-4-29 0-16,6-11 0 15,-2-18 0-15,5-13-2 16,4-16 2-16,-5-13-1 16,3-11 1-16,-5-16 0 15,0-12-1-15,-1-14 0 16,-2-12-5-16,-6-27-12 15,17-1-11-15,-12-10-11 16,14 6 0-16,-4-3-2 16,8 14 0-16</inkml:trace>
  <inkml:trace contextRef="#ctx0" brushRef="#br0" timeOffset="5725.3275">9800 841 45 0,'18'-53'35'0,"-18"53"2"15,0 0 0-15,0 0-12 16,0 0-8-16,0 0-11 16,0 0-1-16,0 0-2 15,0 0 1-15,0 0-1 16,0 0 0-16,20 53-2 15,-26 18 2-15,-2 6-3 16,3 11 3-16,0 1-3 16,2 0 1-16,-1-17-1 0,5-18 1 15,-1-28 0-15,5-16-1 16,-5-10 2-16,15-32-2 15,-15 32 2-15,0 0-1 16,16-72 1-16,-16 72-2 16,9-76 1-16,0 30-1 15,-3-6 1-15,2-7-1 16,4 3 1-16,4-3-1 15,-6 0 0-15,8-1 1 16,0 7-1-16,6 0 1 16,-5 5-1-16,6 1 0 15,-25 47 0-15,47-75 0 16,-47 75 1-16,51-45-1 15,-51 45-1-15,0 0 0 0,63-5 1 16,-63 5 1-16,0 0-1 16,27 60-1-16,-27-60 1 15,-4 61 1-15,4-61-1 16,-23 65 1-16,23-65 0 15,-39 64 0-15,39-64-1 16,-41 58 1-16,41-58-1 16,-48 50 0-16,48-50 0 15,0 0 0-15,-51 60 0 16,51-60 0-16,0 0 0 15,-14 48 0-15,14-48 0 16,1 21 0-16,30 10-1 16,11 2 1-16,4 2-1 15,8 4-1-15,-3 4-4 16,-8-13-13-16,8 0-19 0,-23-12-1 15,6-4-1-15,-6-8-1 16</inkml:trace>
  <inkml:trace contextRef="#ctx0" brushRef="#br0" timeOffset="6130.3506">10533 1097 106 0,'0'0'38'16,"-20"-50"1"-16,20 50-3 15,0 0-34-15,0 0 1 16,0 0-1-16,0 0 0 16,0 0 1-16,57-15-1 0,-57 15 0 15,52 4-1-15,-52-4 1 16,62-10-2-16,-62 10 1 15,61-16-1-15,-61 16 1 16,52-25-1-16,-52 25 1 16,0 0-1-16,38-47 1 15,-38 47 0-15,0 0-1 16,0 0 2-16,-55-33 0 15,55 33-1-15,-58 9 0 16,27 8 1-16,-33 13-2 16,12 13 1-16,18 7-1 15,26 0-1-15,34-10-1 16,28-14-3-16,20-14-4 15,-74-12-14-15,87-10-16 0,-41-1-1 16,6 1 0-16,-52 10 0 16</inkml:trace>
  <inkml:trace contextRef="#ctx0" brushRef="#br0" timeOffset="6451.369">11236 952 103 0,'0'0'39'0,"0"0"2"15,0 0-1-15,0 0-36 16,0 0-1-16,0 0 0 15,-14 10 0-15,-1 28 0 16,-3 7-1-16,10 1 0 16,-3 1-2-16,11 3 2 15,1-13-2-15,12-10 1 16,4-24-1-16,4-14 1 0,-21 11 0 15,0 0 0-15,0 0 0 16,62-60-2-16,-62 60 2 16,37-52-1-16,-37 52 0 15,33-63-1-15,-33 63 0 16,39-60-1-16,-39 60-2 15,27-58-5-15,-27 58-15 16,0 0-17-16,50-62 1 16,-50 62 1-16,0 0-2 15</inkml:trace>
  <inkml:trace contextRef="#ctx0" brushRef="#br0" timeOffset="6663.3811">11631 874 88 0,'49'44'41'0,"-49"-44"2"16,0 0-2-16,0 0-20 15,32 52-16-15,-24-38-1 16,-13 23-2-16,-5 6 0 16,-6 3-2-16,12 5 1 15,-1-2-4-15,8-4-1 16,8-5-16-16,-7-23-18 15,15-4-2-15,-19-13 1 16,29-10-3-16</inkml:trace>
  <inkml:trace contextRef="#ctx0" brushRef="#br0" timeOffset="6824.3903">11781 1021 108 0,'-13'-69'40'16,"13"69"2"-16,-15-58-3 15,15 58-36-15,-9-46-7 16,9 46-22-16,0 0-13 15,2-56 0-15,-2 56-2 16,0 0 1-16</inkml:trace>
  <inkml:trace contextRef="#ctx0" brushRef="#br0" timeOffset="7182.4108">12242 878 109 0,'0'0'41'0,"0"0"1"16,0 0-6-16,18 57-29 15,-18-57-1-15,-23 24-2 16,-24 13-1-16,1 6-1 16,-3-3-1-16,22-5 0 15,27-35-1-15,0 0 0 16,0 0 1-16,0 0-1 15,53 43 0-15,-53-43 2 16,52 1-2-16,-52-1 0 16,64 1 0-16,-16 1 0 15,-10 5 0-15,-13 6 0 16,-14 9 0-16,-16 10 0 15,-17 0 0-15,6 3-2 0,-2-4-1 16,3-10 0-16,17-2-8 16,-2-19-13-16,25-18-15 15,-3-6-2-15,-22 24 1 16,0 0-1-16</inkml:trace>
  <inkml:trace contextRef="#ctx0" brushRef="#br0" timeOffset="7378.422">12646 1033 121 0,'0'0'42'15,"51"-40"1"-15,-30 42-9 16,-15 15-29-16,-21 19-3 16,-12 21 1-16,-7 5-1 0,10 3-1 15,5-4-2-15,18-14-2 16,12-21-9-16,-11-26-16 15,41-2-13-15,-14-21 0 16,-27 23 0-16,0 0-1 16</inkml:trace>
  <inkml:trace contextRef="#ctx0" brushRef="#br0" timeOffset="7505.4293">12792 895 115 0,'0'0'39'15,"-16"-80"-3"-15,16 80-28 16,-15-72-46-16,15 72-2 15,-6-66-1-15</inkml:trace>
  <inkml:trace contextRef="#ctx0" brushRef="#br0" timeOffset="7955.455">13316 664 101 0,'0'0'40'15,"19"-47"-1"-15,-19 47-3 16,0 0-29-16,0 0-4 16,0 0 0-16,0 0-1 15,0 0 1-15,0 0-1 16,21 60 0-16,-45 36 0 15,-9 5-2-15,6 9 0 16,-1 1-2-16,8-4-1 16,15-19-17-16,5-31-18 0,25-38-2 15,-3-15 0-15,7-11 0 16</inkml:trace>
  <inkml:trace contextRef="#ctx0" brushRef="#br0" timeOffset="8158.4666">13265 1066 101 0,'0'0'40'0,"-64"-64"3"16,64 64 0-16,0 0-29 16,0 0-12-16,-43-51 1 15,43 51-2-15,0 0 0 16,0 0-3-16,80-16-4 15,-80 16-20-15,94 4-14 0,-41-7-2 16,11-1 0-16,-1 0 0 16</inkml:trace>
  <inkml:trace contextRef="#ctx0" brushRef="#br0" timeOffset="8528.4878">13883 908 116 0,'15'57'41'0,"-15"-57"0"16,0 0-3-16,-47 51-37 15,47-51 1-15,0 0-1 16,0 0 1-16,-7 55-1 16,7-55 0-16,0 0 0 0,48 12 0 15,-48-12-1 1,54-14 0-16,-54 14 0 0,65-23 1 15,-65 23-1-15,54-31 0 16,-54 31 1-16,0 0-1 16,48-46 1-16,-48 46 0 15,0 0-1-15,0 0 1 16,-54-14 0-16,54 14 0 15,-50 26 1-15,-6 7-2 16,13 10 0-16,14 2-4 16,27-1 0-16,29-7-7 15,-27-37-16-15,71 9-11 16,-22-10-3-16,9-5 1 15,-2-6-2-15</inkml:trace>
  <inkml:trace contextRef="#ctx0" brushRef="#br0" timeOffset="8886.5083">14581 1006 101 0,'0'0'42'0,"46"-33"2"15,-46 33-1-15,0 0-22 16,0 0-17-16,-18 1-4 16,-39 27 0-16,-5 21 0 15,3 2 0-15,21 6 0 16,16-8 0-16,32-12 0 15,24-20 0-15,-34-17 0 16,54-12 0-16,-54 12 0 16,77-37 0-16,-77 37 0 15,75-66 0-15,-75 66 0 16,75-93 0-16,-40 39 0 0,-4-4 0 15,1 6 0-15,-6 0 0 16,-26 52 0-16,34-86 0 16,-34 86 0-16,0 0 0 15,22-50 0-15,-22 50 0 16,5 30 0-16,-30 30 0 15,8 28 0-15,4 26 0 16,4-9-22-16,31-14-6 16,-1-34-7-16,33-32-10 15,4-31 1-15,-58 6 2 16</inkml:trace>
  <inkml:trace contextRef="#ctx0" brushRef="#br0" timeOffset="9022.5161">15227 1188 127 0,'0'0'45'16,"-15"22"-5"-16,-18-14-6 15,4 10-55-15,-8-4-20 16,37-14-3-16,0 0-1 16,0 0 0-16</inkml:trace>
  <inkml:trace contextRef="#ctx0" brushRef="#br1" timeOffset="13637.78">14685 1561 66 0,'-14'3'33'16,"-7"-3"-2"-16,-7 8 0 15,-8-2-25-15,-2 4-1 16,-14-1-2-16,-2 6 1 16,-11 0 0-16,-6 6-1 15,-9-3 1-15,-1 5-2 16,-14-4 2-16,0 4-2 15,-13-2 2-15,1-3-3 16,-8 1 0-16,-3-3 1 16,-6-1-1-16,-3-1-1 15,-3-6 1-15,0 4-1 16,1-5 0-16,0 6 0 0,-9-5 0 15,-3 3 0-15,5-2 0 16,-3 2 0-16,-1-3 0 16,-6 1 0-16,-6 2 0 15,-2-3 0-15,1 0-1 16,-5-5 1-16,-5 7 0 15,-7-6-1-15,-1 3 1 16,-3-1 0-16,-7 1 0 16,0-1 0-16,-1 2 0 15,3-3 0-15,-2 1 0 16,4-1 0-16,1-3 0 15,5 0 0-15,5-2 1 16,-1-2-1-16,2-3 0 16,-2 3 1-16,4-2-1 0,-4-1 1 15,-2 3-1-15,-7-1 1 16,-2 2-1-16,-4 1 1 15,-3 0-1-15,-2 2 1 16,-1 2-1-16,-3-2 0 16,5-1 0-16,-1-1 0 15,4 0 0-15,5-2 0 16,-2 2-1-16,4-6 1 15,5 2-1-15,2-2 0 16,1 2 1-16,-3-1-1 16,7 0 1-16,2 4-1 15,-2-1 0-15,3 0 1 16,3 1-1-16,0 2 1 15,6 1 0-15,5-4 0 16,1 2 0-16,3-1 0 0,6 0 1 16,7 1-1-16,0 0 1 15,5 0-1-15,3-1 1 16,6 1-1-16,6-2 1 15,8-2-1-15,10-5-1 16,6-5-1-16,24 0-30 16,-3-10-3-16,22 2-2 15,6-4 0-15</inkml:trace>
  <inkml:trace contextRef="#ctx0" brushRef="#br2" timeOffset="33407.9108">881 2685 94 0,'13'-25'37'15,"0"8"0"-15,-10 0 0 16,-3 17-34-16,0 0-2 16,-8 23 1-16,1 9-1 15,-6 13 0-15,-5 17 0 16,-3 13 0-16,-3 7-1 15,0 5 2-15,6-11-2 16,3-4-1-16,8-13 2 16,14-9-2-16,8-25 1 15,16-18 1-15,10-20 0 16,11-14 0-16,7-16 0 15,0-8 2-15,4-6-2 16,-4-4 2-16,-9 4-3 16,-8 5 0-16,-6 12 0 15,-14 11 0-15,-5 12-1 0,-7 13 1 16,-10 4-1-16,8 28 1 15,-10 6 0-15,1 10 0 16,1 5 0-16,2 6 1 16,3-2-1-16,6-1 0 15,8-9 0-15,6-11 0 16,4-14 0-16,8-14 1 15,3-17 0-15,6-17 0 16,-2-14 1-16,2-11-1 16,-8-12 1-16,1-3-1 15,-8-11 1-15,-9-2-3 16,-5 8-1-16,-9 1-3 15,2 15-1-15,-14 2-7 16,14 21-22-16,-15 1-5 0,14 24 2 16,-4 1-3-16</inkml:trace>
  <inkml:trace contextRef="#ctx0" brushRef="#br2" timeOffset="33834.9353">2233 2344 93 0,'0'0'38'0,"-9"-11"-1"16,0 26 1-16,-7 7-33 16,-2 15 0-16,-6 16-2 15,4 15 1-15,-4 14-2 0,-4 10 2 16,0 9-2-1,4 5 1-15,-2-8-1 0,8-3-2 16,3-19 1-16,6-10-2 16,5-19 2-16,8-18 0 15,10-26 0-15,11-18-1 16,3-19 0-16,9-16 2 15,0-10-1-15,3-7 1 16,-2 0-2-16,-2 6 1 16,-3 11-1-16,-12 9 1 15,-6 20-1-15,-3 17 1 16,-7 19-1-16,0 15 0 15,-8 11 0-15,2 10 0 16,1 7 0-16,5 2-1 0,2 1-2 16,4-14-3-16,15 6-12 15,-2-31-21-15,20-2 0 16,-6-24-1-16,16-6-1 15</inkml:trace>
  <inkml:trace contextRef="#ctx0" brushRef="#br2" timeOffset="34173.9546">2639 2990 104 0,'-17'19'38'0,"-1"-11"0"16,18 9 0-16,0-17-35 15,21 9-1-15,10-11 0 16,13-5-1-16,7-8 1 15,3-4-1-15,-3-2 0 0,0-4 0 16,-9 0 1-16,-11 1-1 16,-15-3 0-16,-12 3 0 15,-17 2 0-15,-11 7 0 16,-11 5 0-16,-9 7-1 15,-3 12 1-15,-6 9-1 16,6 8 0-16,5 11 1 16,8 6-1-16,10 5 1 15,16 1-2-15,16-5 0 16,20-5-4-16,6-15-3 15,29 3-26-15,-6-26-5 16,16 2 1-16,-9-23-3 16</inkml:trace>
  <inkml:trace contextRef="#ctx0" brushRef="#br2" timeOffset="34494.973">3262 2884 98 0,'-26'-10'38'16,"12"23"1"-16,-13 5-1 15,11 8-33-15,-7 10-1 16,9 6 0-16,3-4-2 15,5 1 1-15,10-9-1 16,5-8 0-16,12-17-1 16,9-15 0-16,5-14 1 15,3-10-1-15,2-8 0 16,0-8 1-16,-1-3-1 15,-8 4 0-15,-3 6 0 0,-6 9 0 16,-7 11 0-16,-3 11 0 16,-12 12-1-16,6 27 0 15,-8 5-1-15,-2 9-3 16,6 18-6-16,-9-18-14 15,21 17-15-15,-6-16-3 16,18-4 0-16,3-23-1 16</inkml:trace>
  <inkml:trace contextRef="#ctx0" brushRef="#br2" timeOffset="34917.9972">4660 2304 95 0,'0'0'38'16,"0"0"0"-16,3 48 1 15,-25 7-36-15,9 7 0 16,-4 9-2-16,3 9 1 15,2 3-2-15,-1 2 2 16,5-4-2-16,5-7-1 16,10-4-4-16,-7-23-27 15,20 2-4-15,-6-21-1 16,8-11-2-16</inkml:trace>
  <inkml:trace contextRef="#ctx0" brushRef="#br2" timeOffset="35129.0093">4449 2770 105 0,'-20'15'39'0,"4"-5"1"16,15 10-2-16,1-20-34 15,27 13-3-15,12-10 0 16,17-3-1-16,17-2-3 15,4-11-4-15,22 7-29 16,-4-12-2-16,7 7 0 16,-12-8-2-16</inkml:trace>
  <inkml:trace contextRef="#ctx0" brushRef="#br2" timeOffset="35465.0285">5060 2852 98 0,'-24'25'37'15,"5"-8"1"-15,19 1-1 16,0-18-35-16,31 2 0 16,5-8 0-16,10-5-1 15,5-4 1-15,7-4 0 16,-2-3 0-16,-4-3-1 15,-3 3 0-15,-12-1 1 16,-13 1-1-16,-15 6 0 16,-16 1 0-16,-15 9 0 15,-10 7-1-15,-13 7 0 16,-5 9 0-16,-3 9 0 15,-3 10-1-15,12 3 0 16,7 7 0-16,14-1-2 0,18-2-2 16,12-20-21-16,38 2-11 15,10-18 0-15,27-5-2 16,4-18 1-16</inkml:trace>
  <inkml:trace contextRef="#ctx0" brushRef="#br2" timeOffset="35781.0466">5881 2762 119 0,'-64'12'40'16,"9"12"-1"-16,-8-11-3 16,14 7-33-16,12-2-2 15,22 0-1-15,15-18 1 16,14 14-1-16,24-13 0 0,9-4 0 15,8 0 1-15,2-2-1 16,-2 1 0-16,-9 0 1 16,-8 5 0-16,-11 4-1 15,-15 4 1-15,-14 6-1 16,-9 4 1-16,-10 3-1 15,0-2 0-15,-2 3-2 16,1-1-1-16,5-7-4 16,16 8-14-16,1-23-16 15,21 0-3-15,8-22 1 16,22-1-2-16</inkml:trace>
  <inkml:trace contextRef="#ctx0" brushRef="#br2" timeOffset="35991.0586">6562 2144 115 0,'-15'16'41'0,"-21"12"0"16,1 30-2-16,-8 10-37 16,2 15 2-16,1 6-3 15,7 12 0-15,5-1 0 16,11-3-1-16,7-7-2 15,7-12-2-15,14-1-11 16,-11-33-15-16,19 1-9 16,-11-28 1-16,8-4-3 15,-11-27 2-15</inkml:trace>
  <inkml:trace contextRef="#ctx0" brushRef="#br2" timeOffset="36298.0761">6235 2675 113 0,'18'7'40'15,"-4"-6"0"-15,17 10-1 16,0-14-35-16,17-2 1 16,4-6-2-16,6-3 0 15,0 1-1-15,-3-4 0 16,-6 2-1-16,-5 3 0 15,-8 6 1-15,-12 6-2 16,-10 6 0-16,-8 15 0 16,-13 5 0-16,-6 6 0 15,-2 9 0-15,-3 1 0 0,1 7-3 16,-1-5-3-16,13 5-8 15,-9-27-13-15,24 5-13 16,-10-27 0-16,27 9-2 16,-8-28 2-16</inkml:trace>
  <inkml:trace contextRef="#ctx0" brushRef="#br2" timeOffset="37236.1298">6869 2343 116 0,'0'0'39'0,"-21"4"1"15,25 8-2-15,13 0-38 16,-2 1 0-16,6 5 0 0,3 3 0 16,2 6 0-16,0 3 1 15,-1 7-1-15,-7 1 2 16,-4 5-1-16,-8 0 2 15,-7-1-2-15,-7 2 2 16,-6-6-1-16,-1 3 0 16,-5-10 0-16,6-5-2 15,4-8 1-15,2-6-1 16,8-12 0-16,18-1 1 15,5-10-2-15,6-11 1 16,8-9 0-16,2-4 0 16,3-3 1-16,-1 1-2 15,-4 2 1-15,-6 9 0 16,-10 6 0-16,-5 16 0 0,-16 4 0 15,8 26 0-15,-9 2 0 16,0 8 0-16,2 6-1 16,5 4 0-16,7 2-2 15,8-11 0-15,16-1-1 16,6-10-2-16,15-3-6 15,-5-29-15-15,19 6-11 16,-11-24 1-16,10 5 24 16,-16-14 8-16,-7-4 5 15,-11-3 4-15,-22-8 6 16,3 18 17-16,-28-11 11 15,0 18 0-15,-23-6-22 16,2 18-8-16,-5 2-4 0,-3 21 0 16,-1 6-2-1,2 10-1-15,9 10 1 0,5 4-2 16,10 0 0-16,10 3 0 15,9-5 0-15,9-10 0 16,10-9 0-16,6-8 0 16,7-12 0-16,0-12 0 15,4-12 0-15,-5-7 0 16,0-11 0-16,-6-4 0 15,-3 2 0-15,-3 2 0 16,-9 7-2-16,-2 9 1 16,-13 25 0-16,0 0 0 15,-1 34-1-15,-11 14 2 16,-4 24-1-16,-10 18 0 15,-2 15 1-15,-5 8-1 0,-4 0 1 16,1 1 0-16,-2-8 0 16,1-10-1-16,3-20 2 15,2-16-1-15,4-20 1 16,3-17-1-16,6-16 1 15,3-16 1-15,-1-18-1 16,7-12 0-16,3-19 0 16,6-15 0-16,10-14 1 15,10-3-2-15,5 3 0 16,5 0 0-16,13 10-5 15,-5-2-5-15,15 30-4 16,-11-5-7-16,21 29-19 16,-9-8 0-16,20 13-4 15,8-8 2-15</inkml:trace>
  <inkml:trace contextRef="#ctx0" brushRef="#br2" timeOffset="37936.1698">9112 2667 37 0,'4'-15'33'0,"0"-4"2"16,-4 19-2-16,1-35-10 16,-1 35 1-16,-9-15-16 15,-5 12-1-15,-12-3 0 0,1 15 0 16,-13 3-1-1,-1 15 0-15,-10 7-2 0,0 6 0 16,5 7-1-16,2 5 0 16,9-2-2-16,11-2 0 15,11-5 0-15,17-13 0 16,17-12-1-16,14-6 0 15,14-17 0-15,12-10 0 16,7-11 0-16,6-9-1 16,-8-9 1-16,-4-3 1 15,-12 1-1-15,-8 1 0 16,-14 2 0-16,-13 11 0 15,-12 5 0-15,-10 11 0 16,-6 16-1-16,-8 13 1 16,0 9-1-16,-5 7 1 15,6 10-1-15,4 2-1 0,9 6 1 16,9-2-3-16,11-3 0 15,5-14-4-15,22 3-10 16,-9-24-20-16,21 1 0 16,-6-18 0-16,6-3-1 15</inkml:trace>
  <inkml:trace contextRef="#ctx0" brushRef="#br2" timeOffset="38253.188">9669 2725 88 0,'-9'-21'37'16,"9"21"0"-16,-26-1 2 15,12 24-27-15,-7-8-6 16,4 15-1-16,-3 1-1 15,6 5-2-15,1-4 1 0,8-4-2 16,8-9 1-16,7-7 0 16,5-12-1-16,10-10 0 15,9-10 1-15,3-11-1 16,7-7 0-16,0-5 0 15,-1-4 0-15,1 4 0 16,-6 6 0-16,-4 7-1 16,-9 6 1-16,-6 14-1 15,-8 11 1-15,0 13-1 16,-6 10-1-16,-1 7-3 15,2 12-5-15,-7-11-6 16,20 22-7-16,-14-20-17 16,23 8-2-16,-6-17-2 15,17 2 2-15</inkml:trace>
  <inkml:trace contextRef="#ctx0" brushRef="#br2" timeOffset="38621.209">10737 2656 74 0,'15'-4'38'15,"-1"-4"0"-15,10 10 0 16,-8-13-16-16,3 26-15 15,-4 3-3-15,-1 12 0 16,-8 7-2-16,-6 11 0 16,-5 1 0-16,-1 3-2 15,4-2-1-15,0-13-3 16,11 3-12-16,-9-40-20 15,28 10-2-15,-4-32 0 16,14-5-1-16</inkml:trace>
  <inkml:trace contextRef="#ctx0" brushRef="#br2" timeOffset="38756.2167">10896 2265 105 0,'-43'-36'37'16,"15"23"2"-16,2 8-5 15,26 5-47-15,11 16-23 16,10 0-2-16,26 14 0 15,4-2-2-15</inkml:trace>
  <inkml:trace contextRef="#ctx0" brushRef="#br2" timeOffset="39168.2403">11500 2703 98 0,'-43'-6'38'16,"-9"-1"1"-16,1 17-1 15,-8 0-31-15,9 10-2 16,6 6 0-16,4 7-2 16,11 2 0-16,9 4-1 15,14-6-1-15,20-10 0 16,16-14 0-16,13-11 0 15,14-18 0-15,13-14-1 16,6-17 1-16,4-14-2 16,-2-13 2-16,-9-10-1 15,-10-5 0-15,-12-1-1 16,-13 9 2-16,-11 9-2 15,-11 13 1-15,-17 18 0 16,-7 26-1-16,-10 30 1 16,-8 31-1-16,-3 21 2 0,1 16-2 15,0 11 0-15,12 13-4 16,4-8-5-16,25 8-10 15,-7-30-13-15,26 0-6 16,0-24-1-16,17-3 0 16</inkml:trace>
  <inkml:trace contextRef="#ctx0" brushRef="#br2" timeOffset="39540.2616">11919 2682 77 0,'-9'13'40'0,"15"8"-3"15,3-9 2-15,19 8-11 16,6-10-25-16,15-3 0 16,6-9-1-16,7-7 0 15,-1-6-1-15,-3-6 0 16,-6-4 0-16,-8-2-1 15,-14-4 1-15,-16 0-2 16,-9 2 2-16,-15 2-1 16,-8 9 0-16,-11 8-1 15,-13 8 2-15,-5 12 0 16,-5 12 0-16,3 12 0 15,3 8 0-15,8 4 0 16,10 2-1-16,14-2 0 16,23-1-4-16,15-16-6 0,26 9-12 15,-1-29-16-15,24 3 0 16,0-20 0-16,12 3-2 15</inkml:trace>
  <inkml:trace contextRef="#ctx0" brushRef="#br2" timeOffset="39874.2807">12784 2646 113 0,'-24'-25'39'15,"-2"22"2"-15,-18-2-3 16,1 17-32-16,-6 8-2 16,3 10 0-16,3 8-2 15,7 3 0-15,12 0 0 16,16-4 0-16,15-3 0 15,14-13-2-15,10-10 0 0,10-11 0 16,8-16 0-16,5-12 0 16,0-8 0-16,-5-8 0 15,-2-4 0-15,-3-3 0 16,-7 3 0-16,-9 8 0 15,-7 12 0-15,-8 12-3 16,-13 16 4-16,-6 19-1 16,-10 16 0-16,-5 9-1 15,1 13-7-15,-5-4-4 16,15 15-6-16,-12-27-6 15,28 7-18-15,-2-25 0 16,19-1-2-16,6-21 2 16</inkml:trace>
  <inkml:trace contextRef="#ctx0" brushRef="#br2" timeOffset="40477.3152">13099 2892 104 0,'0'0'38'16,"18"14"1"-16,-21-1-2 16,2 5-34-16,-12 11-3 15,-2 1-2-15,2 10-4 16,-6-7-28-16,20 5-3 15,-1-21-1-15,25 2-1 16</inkml:trace>
  <inkml:trace contextRef="#ctx0" brushRef="#br2" timeOffset="41063.3487">13859 2499 93 0,'0'0'38'16,"-19"-12"-1"-16,19 12 1 15,-25 21-33-15,6 4-1 16,-5 5 0-16,-2 17 1 15,-1 6-2-15,1 3 0 0,4-2-1 16,8 2 1-16,11-9-2 16,14-10 0-16,16-11-1 15,16-18 1-15,8-12-1 16,7-11 0-16,5-12 1 15,-1-8-1-15,-4-5 0 16,-10-1 1-16,-8 2-1 16,-15 3 0-16,-7 7 0 15,-9 9 0-15,-9 20 0 16,0 0 0-16,-19 11 0 15,3 11 0-15,1 10 0 16,0 4 0-16,5 4 0 16,3-3 0-16,6 2 0 15,10-11 0-15,5-7 1 0,10-10-1 16,7-10 1-16,-1-10 0 15,5-10 0-15,1-14 0 16,-1-9 0-16,-4-6-2 16,-2-4 1-16,-7 1-1 15,-7-1-1-15,-6 4 0 16,1 8-1-16,-10 11-2 15,6 12-1-15,-12 3-4 16,15 26-10-16,-9-12-19 16,2 21 0-16,2-8-1 15,10 9 1-15</inkml:trace>
  <inkml:trace contextRef="#ctx0" brushRef="#br2" timeOffset="41413.3687">14658 2719 98 0,'19'15'38'0,"-8"-16"1"16,14 4-1-16,-5-7-33 16,12-8-1-16,4-4 0 15,8-3-2-15,0-3-1 16,1-7-1-16,-6 1 1 15,-3 0-1-15,-7-4 1 16,-15 3-2-16,-13 2 2 16,-16 9 0-16,-14 8 1 15,-16 11 0-15,-6 13-1 16,-10 11 2-16,-1 13-1 0,4 14 1 15,11 5-1-15,13-3 0 16,19 0-1-16,21-10 0 16,23-8-3-16,16-17-8 15,35 3-7-15,0-34-7 16,27 7-17-16,-6-20 1 15,18 0-5-15,-8-9 4 16</inkml:trace>
  <inkml:trace contextRef="#ctx0" brushRef="#br2" timeOffset="41888.3959">16457 2488 65 0,'-3'-14'37'0,"3"14"0"16,-30-19 1-16,9 25-17 16,-22-11-13-16,0 17-2 15,-9 2 0-15,1 11 1 16,-1 4-3-16,5 5 1 15,9 2-1-15,15 4-1 16,14-1-1-16,17-8 0 16,21-7-2-16,17-9-3 15,19-9-2-15,11-17-9 16,28 4-10-16,-11-30-17 15,17 4 2-15,-13-21-2 16,7-2 1-16</inkml:trace>
  <inkml:trace contextRef="#ctx0" brushRef="#br2" timeOffset="42279.4183">17043 1784 107 0,'-18'13'39'0,"-12"12"2"15,11 23-2-15,-8 3-37 16,5 14-1-16,3 11 1 15,-2 14-1-15,-5 4 0 16,2 6 2-16,0-5-1 16,1-3 0-16,1-7 0 15,5-14 0-15,3-17 0 16,5-17-1-16,8-11 1 15,1-26-3-15,21 3 2 0,2-25-1 16,3-6-1-16,4-5 0 16,1-5 0-16,5 0 0 15,-6-2 0-15,2 7 0 16,-7 11-1-16,-8 10 0 15,2 11 2-15,-5 11 3 16,-2 7-3-16,-5 9 1 16,7 5-3-16,2 1-1 15,10 6-5-15,-3-19-7 16,25 13-9-16,-13-26-16 15,22 5 1-15,-8-22 0 16,11 4 2-16</inkml:trace>
  <inkml:trace contextRef="#ctx0" brushRef="#br2" timeOffset="42681.4412">17568 2423 109 0,'-17'-6'38'0,"-19"0"1"16,5 27-9-16,-10-1-25 15,2 11 1-15,-5 7-1 16,2 6 0-16,5 3-2 15,11 0 1-15,8-2-2 16,10-5 1-16,12-7-1 16,15-10-3-16,10-9 1 15,8-14-2-15,9-12 2 16,3-7 1-16,-1-10-3 15,0-7 0-15,-5-8 1 16,-8-1-1-16,-6 0 1 16,-10 3-1-16,-6 5 1 0,-11 9-1 15,-5 10 2-15,-8 9 0 16,-2 15 0-16,-5 10 0 15,1 7 0-15,1 7 2 16,3 6-2-16,6-4 1 16,8 3-2-16,8-7 0 15,14-3-4-15,4-16-3 16,19 10-10-16,-10-27-14 15,21 7-7-15,-12-17-2 16,13 3 2-16,-11-12 0 16</inkml:trace>
  <inkml:trace contextRef="#ctx0" brushRef="#br2" timeOffset="43030.4612">18064 2495 82 0,'0'0'39'0,"-19"10"-2"16,10 12 4-16,-20-5-32 16,14 13-2-16,-6-1-1 15,4 9 0-15,1-4-2 16,5 1-1-16,3-7 0 15,7-5-3-15,6-11 1 16,7-7 0-16,8-10-1 16,5-15 1-16,7-7-2 15,2-5 0-15,5-9 0 16,-2 0 0-16,0-2 0 15,-4 3-1-15,-6 6 0 16,-7 10 0-16,-3 10 2 16,-17 14 0-16,12 12-1 15,-17 10 4-15,0 12-3 16,0 10 2-16,0 7-2 0,3-1-1 15,10-1-1-15,1-7-2 16,17-2-2-16,0-17-6 16,23 5-12-16,-11-27-14 15,14-1 1-15,-7-22 0 16,5-1 2-16</inkml:trace>
  <inkml:trace contextRef="#ctx0" brushRef="#br2" timeOffset="43541.4904">18710 2507 97 0,'-15'-37'38'0,"1"20"2"16,-14-3-3-16,3 24-31 15,-3 8-1-15,3 14 0 16,-5 7-2-16,10 12 2 16,0 4-3-16,11-1 1 0,7-2-2 15,9-7 1-15,4-9 0 16,8-9-2-16,10-13 0 15,3-14 0-15,2-10 1 16,-1-10-2-16,4-8 1 16,-4-7-1-16,-4-5 0 15,-4 3 0-15,-5 5 0 16,-5 8-1-16,-6 8 1 15,-9 22 1-15,0 0 0 16,-17 37 2-16,-4 15-1 16,-4 15 0-16,-4 15 0 15,-5 16 0-15,-3 8 0 16,2 3 1-16,-1-3-1 15,2-8-1-15,2-11 0 0,7-11 0 16,3-20 0-16,3-15 0 16,5-21 0-16,4-17 0 15,5-17 0-15,3-16-1 16,2-17 1-16,6-16 0 15,-3-14-1-15,8-8 1 16,3-2 0-16,3 4-1 16,5 1 0-16,2 7-1 15,13 16-2-15,0 7-5 16,20 27-4-16,-14-7-6 15,22 25-9-15,-15-14-15 16,16 13 3-16,-8-8-2 16,6 6 5-16</inkml:trace>
  <inkml:trace contextRef="#ctx0" brushRef="#br2" timeOffset="43887.5102">19203 2546 88 0,'-5'11'39'0,"5"-11"-1"16,3 17 3-16,-3-17-33 15,25 6-4-15,1-3 0 16,9-1 0-16,2-6-1 16,1-4-1-16,5-10 0 15,-3-2 0-15,-6-7-1 16,-3 1 0-16,-9-7 0 15,-12 6-1-15,-11 2 1 0,-17 12 0 16,-14 11-1-16,-13 13 1 16,-10 14 0-16,-6 13 2 15,2 11-2-15,4 7 2 16,14 6-2-16,15-4 0 15,18-4-2-15,15-11-5 16,24-4-5-16,0-23-7 16,26 8-4-16,-14-37-14 15,26 7-6-15,-4-18 0 16,9-2 0-16</inkml:trace>
  <inkml:trace contextRef="#ctx0" brushRef="#br2" timeOffset="44840.5647">20565 2461 36 0,'6'-12'36'15,"-6"12"0"-15,-18-4 1 16,-10-1-16-16,9 21 6 16,-22-11-18-16,5 16-1 15,-10 0-2-15,3 8 1 16,1 6-3-16,9 5 1 15,12 1-2-15,14 0-1 16,20 1-1-16,16-8 1 16,14-4-2-16,13-10 0 15,10-6 0-15,4-14 0 16,1-11-1-16,-5-8 1 0,-7-8 0 15,-13-9-2-15,-10-2 2 16,-13-7-2-16,-9-1 1 16,-16 1-1-16,-8 7 1 15,-8 7 0-15,-10 7 1 16,3 8 0-16,-3 7 0 15,5 7 1-15,5 7-1 16,18-5 0-16,4 15 1 16,20-9 0-16,15-5-1 15,9-2 1-15,9-2-1 16,1 2 1-16,-2-2 0 15,-7 1 0-15,-8 3 0 16,-16 7 0-16,-12 6 0 16,-17 3 0-16,-10 5 0 0,-9 3 2 15,-6 6-2-15,0 0 1 16,-2 1-2-16,6 1 2 15,5-2-1-15,8-5 0 16,12-6-1-16,13-4 0 16,10-14 0-16,11-6 1 15,7-11-1-15,6-8 0 16,0-7 2-16,1-6-2 15,-5-3 0-15,-5 0 0 16,-5 5 0-16,-7 7-2 16,-10 6 4-16,-7 11-5 15,-9 10 4-15,-2 15 1 16,-6 10-2-16,-1 7 0 15,0 5 0-15,4 8 0 0,6 0 0 16,8-8-5-16,18 0-3 16,5-21-6-16,26 5-4 15,-10-33-7-15,32 5-8 16,-10-32-8-16,14 1 3 15,-12-28 0-15</inkml:trace>
  <inkml:trace contextRef="#ctx0" brushRef="#br2" timeOffset="45035.5759">22050 1965 120 0,'-41'9'40'16,"4"29"0"-16,-14 11 0 16,0 16-39-16,6 13-1 15,4 8 2-15,8 1-1 16,9 1-1-16,13-3-2 0,8-10-2 15,17 1-8-15,-5-35-10 16,28 2-16-16,-6-26-2 16,17-2 0-16,-10-28 1 15</inkml:trace>
  <inkml:trace contextRef="#ctx0" brushRef="#br2" timeOffset="45516.6034">22144 2493 109 0,'0'0'39'15,"-19"-7"1"-15,6 33 0 16,-10 0-34-16,1 14-1 15,0 3-1-15,4 3 0 16,4-2-2-16,10-5 1 16,9-10 0-16,11-9-3 0,9-15 0 15,12-10 0-15,2-13 0 16,5-9 0-16,1-9 0 15,2-8 0-15,-5-2 0 16,-2 2 0-16,-9 6 0 16,-9 9 0-16,-10 12 0 15,-12 17 0-15,-7 17 0 16,-16 23 0-16,-15 19 0 15,-10 22 0-15,-11 21 0 16,-7 12 0-16,-6 5 0 16,4 1 0-16,5-11 0 15,9-9 0-15,11-15 0 16,8-21 0-16,12-20 0 15,11-23-2-15,12-21 2 16,0 0 0-16,8-35-1 0,4-3 2 16,3-18-2-16,3-16 1 15,7-6 0-15,5-5-2 16,1 2 0-16,2 3-2 15,4 15-6-15,-13-5-6 16,10 31-4-16,-20-6-8 16,17 29-12-16,-10-2 2 15,18 9-2-15,9 0 2 16</inkml:trace>
  <inkml:trace contextRef="#ctx0" brushRef="#br2" timeOffset="46457.6572">23310 2503 74 0,'0'-12'36'0,"0"12"0"15,-33 8 1-15,5 21-14 16,-10-12-16-16,-2 12-1 16,0 0 0-16,3 8-1 15,3-1-1-15,12 4 0 16,8-1-2-16,13-2-1 15,14-5 1-15,10-3-3 16,12-8 1-16,10-10 0 16,3-7 0-16,5-10-1 15,2-13 1-15,-5-9 0 16,-4-5-2-16,-11-8 1 0,-5-4 0 15,-11-4 0-15,-6 2 0 16,-9 3 0-16,-6 7 1 16,-3 9 0-16,-2 2 1 15,0 9-1-15,3 5 1 16,4 12-1-16,0 0 1 15,14-1-1-15,10 2 0 16,13 2 1-16,6 2 0 16,5-1 0-16,1 2-1 15,0-1 2-15,-9 0-1 16,-5 7 1-16,-11 0-1 15,-14 3 1-15,-13 5-1 16,-6 3 1-16,-9 2 0 16,-4 4 0-16,-6 3-2 0,2 2 0 15,2 0 0-15,8-4 0 16,6-2 0-16,8-7 0 15,14-8 0-15,9-9 0 16,10-10 0-16,8-9 0 16,3-7 0-16,-2-1 0 15,2-5 0-15,-6-4 0 16,-7 7 0-16,-6 3 0 15,-7 9 0-15,-16 13 0 16,0 0 0-16,0 12 0 16,-12 10 0-16,-1 9 0 15,4 5 0-15,2 1 0 16,3 5 0-16,8-8-9 15,19 6-5-15,-8-23-5 0,30 13-6 16,-15-31-8-16,21 6-7 16,-13-20 0-16,8 1 3 15,-13-11 5-15</inkml:trace>
  <inkml:trace contextRef="#ctx0" brushRef="#br2" timeOffset="46778.6756">24293 2605 106 0,'-5'-14'37'16,"17"20"2"-16,-12-6-2 15,33 9-33-15,-9-3-2 16,9 3 1-16,-1-5 0 16,2-2 0-16,-3-6 0 0,-2-3-1 15,-7-5 0-15,-6-5-1 16,-10-8 0-16,-7-1-1 15,-11-4 1-15,-8 1-1 16,-7 5 0-16,-4 6 1 16,-9 14-1-16,2 13 0 15,-6 15 0-15,6 14 2 16,3 11-1-16,12 12 0 15,12 2 0-15,11-2-1 16,25-3-2-16,6-14-3 16,27 2-8-16,-7-28-7 15,28 10-13-15,-17-26-8 16,8 2 0-16,-11-14-2 15</inkml:trace>
  <inkml:trace contextRef="#ctx0" brushRef="#br2" timeOffset="47643.7251">916 3948 82 0,'7'-16'37'0,"-7"16"0"16,5-11 0-16,-5 25-28 16,-10 11-4-16,3 18-2 15,-4 13 0-15,-1 19 0 16,-5 13-1-16,1 15-1 15,-3 10 0-15,-2 2-1 16,3-2 0-16,3-8-1 16,5-3-3-16,1-27-14 15,15-1-19-15,-3-29 0 16,14-10 0-16,-6-27-1 15</inkml:trace>
  <inkml:trace contextRef="#ctx0" brushRef="#br2" timeOffset="47861.7375">593 4638 114 0,'-32'-3'40'0,"1"-4"0"16,20 22-11-16,11-15-25 15,18-7-2-15,22-9-1 16,21-10 0-16,19-6 0 15,16-4-1-15,13-8-1 16,9-9-3-16,6 11-10 16,-15-15-22-16,8 13-2 15,-20-8-2-15,-6 6 1 16</inkml:trace>
  <inkml:trace contextRef="#ctx0" brushRef="#br2" timeOffset="48279.7615">1737 3719 113 0,'-32'20'38'0,"12"19"2"16,-12 1-8-16,11 20-29 16,-2 12 1-16,3 14-2 15,-5 5 1-15,0 11-1 16,1-1 0-16,3-3-1 15,2-5 0-15,6-8-1 16,2-15 0-16,7-11 1 16,7-18-1-16,6-13 0 0,7-18 0 15,4-11 0-15,7-16 1 16,1-8-1-16,-1-11 1 15,4-3 0-15,-1-5-1 16,-1-1 1-16,-6 7-1 16,-2 7 0-16,-5 8 0 15,-1 10 0-15,-1 16 0 16,-1 12 0-16,-3 12 0 15,3 5-1-15,2 9-1 16,0 0-1-16,10 1-1 16,-4-9-3-16,16 0-4 15,-9-25-7-15,20 10-7 16,-15-25-15-16,13 0 3 0,-8-18-1 15,1-2 2-15</inkml:trace>
  <inkml:trace contextRef="#ctx0" brushRef="#br2" timeOffset="48462.7719">2274 4427 100 0,'0'0'38'15,"0"0"1"-15,-6 28-1 16,-9 2-32-16,6 15-1 16,-2 4-3-16,3 5 0 15,-1 3-1-15,4-6-1 16,6-6-1-16,-1-15-6 15,22-4-9-15,-11-32-8 16,21-2-15-16,-8-24 0 16,17-5 0-16,-10-21 0 0</inkml:trace>
  <inkml:trace contextRef="#ctx0" brushRef="#br2" timeOffset="49394.8252">2487 4103 100 0,'-1'13'39'0,"-9"-2"1"16,16 12-1-16,-6-3-29 15,14 5-8-15,1 5 1 16,2 8-1-16,3 4 0 16,-5 6 1-16,-2 5-2 15,-6 5 1-15,-7-4-2 16,-1 0 1-16,-6-4-1 15,0-11 0-15,0-9 0 16,5-12 0-16,2-18 0 0,13-4 0 16,8-20 0-16,6-12 0 15,8-9 0-15,3-5 0 16,-1-4 0-16,1 1 0 15,-5 9 0-15,-6 5-1 16,-9 15 1-16,-4 9 0 16,-14 15 0-16,9 14-1 15,-7 10 1-15,-2 13 0 16,2 4 0-16,4 7 0 15,5 3-1-15,7-2 0 16,7 1-1-16,6-14-1 16,11 0-2-16,1-16 0 15,8-9-1-15,-2-14-1 16,6-8 1-16,-10-17 0 0,0-7 2 15,-10-9 1-15,-8-11 3 16,-7 3 2-16,-14-3 2 16,-5 6 1-16,-11 1 1 15,-3 15 0-15,-13 5 1 16,0 16-2-16,-3 12 0 15,-2 16-1-15,-3 12-2 16,10 11 0-16,1 6 0 16,10 6-1-16,7-3-1 15,14 1 1-15,4-10-1 16,15-8 1-16,4-11-1 15,4-15 0-15,4-13 0 16,0-10 1-16,1-13-1 16,-7-7 1-16,-4-11 0 15,3 3-1-15,-13-2 0 0,2 9 0 16,-7 7 1-16,-6 12-2 15,-8 20 1-15,7 20 0 16,-14 24 0-16,-4 20 0 16,-7 20 1-16,-2 14-1 15,-4 15 0-15,0 9 1 16,-4-1-1-16,4-3 0 15,-2-10 1-15,5-17-1 16,4-19 0-16,3-18 0 16,1-22 0-16,6-19 0 15,3-26 0-15,0-19 1 16,7-18-1-16,-2-17 2 0,5-10-4 15,4-10 2 1,4-6-1-16,7 5 1 0,3 3-1 16,4 9-2-16,2 16-2 15,-1 4-6-15,9 25-3 16,-10-6-4-16,14 26-4 15,-17-17-5-15,19 24-7 16,-8-11-7-16,9 6 3 16,-1-3 5-16</inkml:trace>
  <inkml:trace contextRef="#ctx0" brushRef="#br2" timeOffset="49589.8364">4055 4549 119 0,'-24'6'44'0,"4"8"0"15,-8-14-3-15,9-4-43 16,9 4-3-16,1-11-7 16,23 12-5-16,-19-18-4 15,25 19-9-15,-15-15-12 16,11 7-2-16,-8-8 2 15</inkml:trace>
  <inkml:trace contextRef="#ctx0" brushRef="#br2" timeOffset="54447.1142">4668 4387 54 0,'17'2'34'0,"3"-9"-1"15,6 7-10-15,-2-22-3 16,10 11-16-16,-4-11 1 15,3 1-2-15,-5-1 0 16,-2-1 0-16,-7-4-1 16,-5 2 1-16,-9 0-1 0,-6 4 1 15,-10 0 0-15,-7 10 1 16,-11 6 0-16,-5 10-1 15,-8 8 0-15,-2 13 0 16,-3 8 0-16,6 3-2 16,2 7 0-16,11 2 0 15,15-5-1-15,13-3 1 16,22-8-2-16,17-8 0 15,19-7-2-15,10-14-2 16,20 4-9-16,0-22-23 16,14 2-1-16,-5-16 0 15,4 4 0-15</inkml:trace>
  <inkml:trace contextRef="#ctx0" brushRef="#br2" timeOffset="54791.1339">5584 4144 91 0,'-33'10'36'16,"0"15"-1"-16,-14 0 0 15,0 13-33-15,0 6 0 16,-2 6 0-16,3-3-1 16,2 0 1-16,8-4-2 15,4-11-1-15,12-6 0 16,7-16 0-16,13-10-1 15,3-9-1-15,8-12 1 16,4-8 0-16,4-5 1 16,0-3 0-16,0-4 1 15,-2 6 0-15,-2-1 1 0,0 9 1 16,-5 9 0-16,-1 10 1 15,-9 8-1-15,21 16 1 16,-8 7-1-16,4 11-1 16,10 0-1-16,5 3-2 15,14 5-5-15,-2-17-25 16,27 3-4-16,0-15 0 15,11-4-2-15</inkml:trace>
  <inkml:trace contextRef="#ctx0" brushRef="#br2" timeOffset="55182.1562">6205 4275 96 0,'-44'-13'39'0,"5"12"0"0,-13-7-2 15,2 18-33-15,-1 4 1 16,5 13-1-16,0 1-1 15,12 9 0-15,4-1-2 16,10 1 1-16,13-1-2 16,10-6 1-16,17-7-1 15,13-11 0-15,8-8 0 16,10-9 0-16,7-9 0 15,4-10 0-15,-3-6 0 16,-5-4 0-16,-4-3 0 16,-7-4-1-16,-11 8 1 15,-8-1 0-15,-7 10 0 16,-10 6-1-16,-7 18 1 0,0 0-1 15,-10 14 0-15,-2 9-1 16,1 14-1-16,1 0 0 16,5 9-3-16,1-8-1 15,14 15-13-15,-10-24-14 16,24 2-3-16,-6-19-1 15,14-5 1-15</inkml:trace>
  <inkml:trace contextRef="#ctx0" brushRef="#br2" timeOffset="55724.1873">6649 4287 88 0,'9'-17'37'16,"-16"1"0"-16,7 16 1 16,-18 3-32-16,5 15-2 15,-4 2 0-15,-1 12-1 0,0 1-1 16,1 9 0-16,4-4 0 15,3 0-1-15,6-8 0 16,8-7 0-16,2-13-1 16,10-9 1-16,6-15-1 15,4-10 0-15,3-9 1 16,-1-10 0-16,2-3-1 15,-5-2 1-15,1-3 0 16,-7 5 1-16,-4 8-1 16,-5 8 0-16,-1 10 0 15,-9 20 0-15,0 0-1 16,0 0 0-16,10 32 0 15,-5-2-2-15,2 3 2 0,2 2-2 16,5-1 2-16,5-7-1 16,7-6 1-16,4-6 0 15,9-12 0-15,0-9 0 16,4-9 0-16,1-7 0 15,-1-10 1-15,1 2 1 16,-9-5-1-16,-2 4 0 16,-9 3 0-16,-2 7 1 15,-12 9-1-15,-10 12 0 16,1 10-1-16,-15 9-2 15,4 8 1-15,-4 9-2 16,2 8 0-16,-3 1-2 16,9 6-1-16,-2-12-4 15,24 13-16-15,-16-21-12 0,20 2 0 16,-6-18-1-16,13-2 2 15</inkml:trace>
  <inkml:trace contextRef="#ctx0" brushRef="#br2" timeOffset="56316.2211">7541 4301 85 0,'0'-12'37'16,"0"12"-1"-16,0 0 3 16,-16 35-28-16,1-6-6 15,1 10-2-15,-2 5-1 16,4 7 1-16,-2-3-2 15,5 1 1-15,4-3-1 16,4-9-1-16,1-10 1 16,3-7 0-16,-3-20-1 0,15 1 1 15,-4-19-1-15,2-10 1 16,2-6-1-16,0-11 1 15,-1-5-1-15,4-9 0 16,1 4 0-16,0-1 0 16,1 11 0-16,2 4 0 15,-2 10 1-15,0 8-1 16,7 11 0-16,-1 8 0 15,0 8 0-15,2 3 0 16,0 7 0-16,-4 0 0 16,1 3 0-16,-4 0 0 15,-6 2 0-15,-10 3 0 0,-5-1 0 16,-7-1 0-1,-8 1 1-15,-5 0-1 0,-4-4 0 16,-5-3 0-16,-3 1 0 16,1-6 0-16,1 2 0 15,2-3 0-15,3 2 0 16,0 2 0-16,3 6 0 15,2 8 1-15,-2 9-1 16,1 11 0-16,-5 11 2 16,-4 10-2-16,-4 9 1 15,-3 3-1-15,-1 2 1 16,-3-1-1-16,8-6 1 15,3-9-3-15,9-11-3 16,6-27-9-16,33-4-18 16,-4-32-8-16,29-10 1 0,1-29-2 15</inkml:trace>
  <inkml:trace contextRef="#ctx0" brushRef="#br2" timeOffset="56567.2355">8355 3695 111 0,'-9'-11'41'0,"-5"36"0"16,-11-1-1-16,6 22-37 15,-8 12 0-15,1 13 0 16,-2 11-2-16,1 4-1 15,0 4 1-15,2-1-2 0,7-1-1 16,-1-11-2-16,10-2-6 16,-7-25-25-16,23-3-6 15,-3-25 0-15,18-7-2 16</inkml:trace>
  <inkml:trace contextRef="#ctx0" brushRef="#br2" timeOffset="56951.2574">8411 4302 83 0,'-8'21'41'0,"-6"-9"-1"16,14 6 0-16,0-18-23 15,11 2-12-15,8-6-1 0,12-8-1 16,6-6-1-16,6-8 0 15,5-7 0-15,4-5-1 16,0-5 0-16,-5-2 0 16,-5 0 0-16,-8 7 0 15,-11 1 0-15,-12 13 1 16,-13 10-1-16,-18 17 0 15,-12 14 1-15,-10 13 0 16,-5 15 0-16,-1 8-2 16,1 7 0-16,6 5 0 15,12-3 0-15,15-8 0 16,18-6 0-16,14-15-2 15,16-10 0-15,18-13-3 16,14-5-8-16,1-28-14 16,25 7-14-16,-5-14-1 0,10 4-2 15,-11-7 1-15</inkml:trace>
  <inkml:trace contextRef="#ctx0" brushRef="#br2" timeOffset="57083.265">9471 4313 100 0,'-14'15'42'0,"-13"-14"0"16,11 5-2-16,-8-11-28 15,10-11-26-15,14 16-24 16,-7-17-3-16,7 17-2 16,-2-23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1:02:08.3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2249 5768 71 0,'0'0'36'0,"0"0"-3"16,0-16 2-16,20-5-24 15,12-4-11-15,19-4 2 16,8-2-2-16,6 3 2 15,1 4-3-15,-2 7 2 16,-7 11-2-16,-11 22 1 16,-20 16 2-16,-19 21 0 0,-21 19 0 15,-19 18 0-15,-19 11 0 16,-6 9 1-16,-8-1 1 15,0-7 1-15,7-12-3 16,14-16 3-16,17-23-2 16,25-18 1-16,26-26-1 15,23-18 0-15,21-18-2 16,20-9-2-16,12-3-3 15,5-12-30-15,14 12-4 16,-8 1-1-16,-1 14 0 16</inkml:trace>
  <inkml:trace contextRef="#ctx0" brushRef="#br0" timeOffset="1074.0614">4173 5590 67 0,'-1'-12'32'0,"1"12"-1"15,-3 14 3-15,2 14-30 16,-1 13 2-16,8 16-2 16,-3 15 0-16,1 13-2 15,2 11-1-15,-4-3-8 16,10 2-24-16,-7-11-1 15,5-11-2-15,-5-21 2 0</inkml:trace>
  <inkml:trace contextRef="#ctx0" brushRef="#br0" timeOffset="1282.0733">4106 5970 95 0,'-17'4'37'0,"3"1"-1"16,14-5 1-16,-6 14-35 15,19-11 0-15,16-4-1 16,8-5-1-16,12 4-4 16,2-12-28-16,15 7-4 15,-2-6 0-15,7 7-1 0</inkml:trace>
  <inkml:trace contextRef="#ctx0" brushRef="#br0" timeOffset="1600.0915">4630 6078 86 0,'-14'6'34'0,"14"-6"0"16,0 0 2-16,23-8-34 15,6-5 0-15,9-1 1 16,5-6 0-16,2 1-1 15,-2-2 0-15,-3 2 1 0,-11-1-1 16,-6 5 0-16,-14 3-1 16,-9 12 0-16,-14-9-1 15,-6 14 1-15,-12 5-1 16,-7 10-1-16,-3 8 0 15,0 5 0-15,7 4-1 16,3 2 1-16,15 1-3 16,12-14-6-16,22 3-25 15,12-19 0-15,22-10 0 16,6-16-2-16</inkml:trace>
  <inkml:trace contextRef="#ctx0" brushRef="#br0" timeOffset="1917.1096">5375 5823 82 0,'-44'19'38'0,"-2"13"-2"16,-6-4 2-16,7 3-25 16,5 0-10-16,11 4 1 15,14-9-2-15,13-5 0 16,18-10-1-16,12-8-1 15,15-4 0-15,9-7 1 16,5-1-1-16,-2 4 0 16,-4 1 1-16,-7 9-1 15,-12 9 1-15,-10 9-1 16,-16 10 1-16,-14 6-1 15,-8 9 0-15,-6-1 0 16,-4 1 0-16,1-5-1 16,10-7-5-16,-1-26-16 0,27-4-15 15,4-24 0-15,22-15-2 16,5-27 1-16</inkml:trace>
  <inkml:trace contextRef="#ctx0" brushRef="#br0" timeOffset="2089.1194">5947 5422 87 0,'-12'15'38'0,"-11"29"0"16,1 27 1-16,-4 12-35 16,1 12 0-16,3 8-2 15,4-1-3-15,7 2-4 16,-3-20-29-16,18-3-4 15,-4-22 2-15,9-14-3 0</inkml:trace>
  <inkml:trace contextRef="#ctx0" brushRef="#br0" timeOffset="2246.1284">5670 5932 103 0,'-9'-26'41'16,"3"0"0"-16,20 13-2 15,8 6-30-15,15-10-13 16,31 3-32-16,6-11-3 15,25 6-1-15,6-8-1 16</inkml:trace>
  <inkml:trace contextRef="#ctx0" brushRef="#br0" timeOffset="2614.1495">7016 5706 86 0,'22'-38'36'0,"-14"8"0"16,3 14 1-16,-11 16-32 0,0 0-3 15,-14 18 3-15,11 14-2 16,-1 12 1-16,2 15-1 15,-3 8-1-15,4 10 0 16,-2 0 0-16,6-1-4 16,3 8-9-16,-5-21-24 15,11-3-3-15,-7-19 1 16,10-11-2-16</inkml:trace>
  <inkml:trace contextRef="#ctx0" brushRef="#br0" timeOffset="3120.1784">6849 6000 102 0,'-16'-7'38'16,"16"7"1"-16,0 0-1 15,39-2-34-15,0-1-3 16,13-1 1-16,5-2 0 15,10 2 0-15,2 0-1 16,-3 0 0-16,-4 3 0 16,-10 0 0-16,-13 1 0 15,-7 2 0-15,-9 0 0 16,-13 2 0-16,-10-4 0 15,-5 12 0-15,-6 0-1 16,-4 5 1-16,-5 3-1 16,0 8 1-16,1 1-1 0,4 2 0 15,4-2 0-15,10-3 0 16,9-6 1-16,10-9-1 15,9-11 1-15,8-11-1 16,6-10 1-16,6-9 0 16,1-7-1-16,-4-2 1 15,-1 0-1-15,-6 4 1 16,-6 4-1-16,-9 8 0 15,-9 13 1-15,-13 10-1 16,0 16 0-16,-10 9 0 16,-5 6-1-16,3 5 0 15,3 2-1-15,5-6-2 16,14 1-3-16,2-25-15 15,24 0-16-15,-3-21-1 0,21-4-1 16,-7-21 0-16</inkml:trace>
  <inkml:trace contextRef="#ctx0" brushRef="#br0" timeOffset="3571.2042">8112 5460 95 0,'-24'8'38'15,"7"26"1"-15,-8 5-1 16,6 19-33-16,2 12 1 15,4 8-2-15,4 8 1 16,7 2-1-16,-1-5 0 16,5-5-2-16,1-13-1 15,2-12 0-15,-1-13-1 16,8-14 1-16,-5-14-1 0,-7-12 1 15,17-21-1-15,-5-4 1 16,-3-13-1-16,5-7 1 16,1-10-1-16,-1-1 0 15,6 5 1-15,0 3-1 16,1 10 0-16,-2 10 0 15,3 13 0-15,-1 14 0 16,-3 9 0-16,1 10 0 16,-4 8 0-16,-4 4 0 15,-6 4 0-15,-8 1 0 16,-10 1-1-16,-11 1 1 15,-10-1 0-15,-8-1 0 16,-3-3-1-16,0-5-1 0,5-5-2 16,5-12-2-16,21 4-15 15,0-20-16-15,35-2-3 16,4-15 0-16,23 5-1 15</inkml:trace>
  <inkml:trace contextRef="#ctx0" brushRef="#br0" timeOffset="3922.2243">8520 6060 105 0,'-13'7'39'16,"11"2"0"-16,2-9-1 15,11-12-35-15,12-3 0 16,10-3-1-16,3-6 0 0,4-3 0 15,0-6 0-15,0-2 0 16,-6-1-1-16,-11 5 0 16,-9 4-1-16,-9 5 2 15,-10 6-1-15,-9 10 0 16,-9 8 1-16,-6 13-1 15,-9 12-1-15,-4 6 1 16,-1 9 2-16,6 3-3 16,3 3 0-16,16-4 0 15,13-5 0-15,19-11 0 16,20-12-2-16,18-14-1 15,20-3-6-15,3-28-14 16,23 6-15-16,-7-20-2 16,5 8 0-16,-13-15-1 0</inkml:trace>
  <inkml:trace contextRef="#ctx0" brushRef="#br0" timeOffset="4222.2415">9272 5762 114 0,'-39'19'40'0,"-7"-8"2"15,10 10-3-15,-1-4-33 16,9 2-2-16,9-5-2 15,9 3-1-15,15-4 0 16,9-3 0-16,9-4 0 16,13-2-1-16,-1-4 1 15,5-2-1-15,-2 0 0 16,-4 2 1-16,-6 2-1 15,-10 5 0-15,-7 6 0 0,-11 7 2 16,-10 6-2-16,-6 4 0 16,-6 3 0-16,-2 2 0 15,-4-1 0-15,8-4-3 16,7 0-3-16,-1-16-9 15,28 7-17-15,-14-21-8 16,45 0-1-16,-15-16-2 16,22 0 2-16</inkml:trace>
  <inkml:trace contextRef="#ctx0" brushRef="#br0" timeOffset="4356.2491">9597 6166 121 0,'-23'53'38'15,"-13"-1"0"-15,1 2-20 16,14 0-53-16,-11-13-3 0,10 0-2 15,1-11-1-15</inkml:trace>
  <inkml:trace contextRef="#ctx0" brushRef="#br0" timeOffset="5829.3334">10840 5308 48 0,'0'0'32'0,"8"25"3"16,-10 9-2-16,-14 4-17 15,6 24-5-15,-14 3-3 0,5 13-1 16,-8-1 1-16,14 8-2 16,0-12-1-16,10-2-3 15,13-13-6-15,4-18-28 16,23-5-5-16,1-17 1 15,17-7-2-15</inkml:trace>
  <inkml:trace contextRef="#ctx0" brushRef="#br0" timeOffset="6250.3575">11613 5720 97 0,'-6'30'35'16,"-10"3"4"-16,2 12-6 15,-5 2-29-15,3 6-4 16,2-4 3-16,4-3-3 15,5-8-2-15,2-21-30 16,15-10-4-16,3-21 1 16,11-13-3-16</inkml:trace>
  <inkml:trace contextRef="#ctx0" brushRef="#br0" timeOffset="6661.381">11622 5406 100 0,'-12'11'38'0,"12"-11"0"15,-4 20-8-15,14-15-28 16,14-2 0-16,8 2 0 16,7 5 0-16,-2 3-1 15,6 13 1-15,-7 5-1 16,-4 11 1-16,-7 5 1 15,-11 9-2-15,-11 4 2 16,-6 0-2-16,-5-4 2 16,-2-11-1-16,1-10 0 15,2-13-1-15,7-22-1 16,0 0 1-16,29-42-2 15,-1-4 2-15,7-12-2 16,7-4 1-16,4 0-2 16,1 4 2-16,-4 13-1 0,-5 12 1 15,-9 16 1-15,-7 20-3 16,-8 18 3-16,-9 11 1 15,-6 8 0-15,-1 9-2 16,5 5-3-16,-6-14-22 16,23 9-11-16,-5-17-2 15,20-3 0-15,5-15-4 16</inkml:trace>
  <inkml:trace contextRef="#ctx0" brushRef="#br0" timeOffset="7030.4021">13470 5324 72 0,'-5'-16'35'15,"5"16"0"-15,0 0 1 16,0 14-25-16,-5 7-5 16,10 15-2-16,-6 11-1 0,3 14 1 15,-4 9-1 1,2 8 0-16,-1 4-2 0,-2-1 0 15,5-3-6-15,-8-14-28 16,13-11-2-16,-4-22-1 16,12-8-3-16</inkml:trace>
  <inkml:trace contextRef="#ctx0" brushRef="#br0" timeOffset="7212.4125">13356 5758 106 0,'-24'1'39'0,"12"8"-1"15,12-9 0-15,12-1-35 16,16-11-1-16,19-10-2 0,21-8-8 16,-2-16-27-16,26 3-4 15,-5-17 0-15,8 4 1 16</inkml:trace>
  <inkml:trace contextRef="#ctx0" brushRef="#br0" timeOffset="7566.4327">14081 5066 97 0,'-37'39'38'16,"5"22"1"-16,-9 3-1 16,5 16-34-16,0 7 0 15,10 7 0-15,0 1 1 16,10-6-2-16,4-6 1 0,12-14-2 15,9-13 1-15,7-11-2 16,9-20 2-16,8-16-3 16,5-15 0-16,1-10 1 15,0-13-2-15,-1-4 2 16,-6-3-2-16,2-1 2 15,-11 7-2-15,-6 7 2 16,-5 14-2-16,-12 9 1 16,8 14 1-16,-8 7-3 15,0 9 2-15,1 0-5 16,8 7 0-16,1-14-16 15,19 8-15-15,-2-17-3 16,19 0-1-16,-5-16 0 16</inkml:trace>
  <inkml:trace contextRef="#ctx0" brushRef="#br0" timeOffset="7888.4512">14578 5777 100 0,'0'0'36'0,"0"-17"1"15,0 17-3-15,19-2-29 16,0 3-1-16,5-3-3 15,6 2 2-15,4-5-1 16,5-3 1-16,0-3-2 16,-3-4 1-16,0-8-2 15,-6 4 0-15,-7-7 0 16,-10 2 0-16,-11 2 0 15,-9 6-2-15,-10 7 2 16,-11 11-1-16,-8 12 1 0,-4 7 1 16,1 11 1-16,1 5 0 15,6 1-1-15,9 1 1 16,12-3-1-16,12-15-5 15,27 4-24-15,1-21-10 16,19-1 0-16,3-11-1 16,18-5-3-16</inkml:trace>
  <inkml:trace contextRef="#ctx0" brushRef="#br0" timeOffset="8249.4718">16144 5204 97 0,'-10'-18'37'15,"10"18"1"-15,-14 23-2 16,8 14-33-16,-3 11 0 15,-1 20-1-15,-4 9 0 16,0 10 0-16,1 3-1 0,4-3-1 16,11-5-1-16,4-24-8 15,17-4-26-15,6-26-1 16,17-13-2-16,1-21-1 15</inkml:trace>
  <inkml:trace contextRef="#ctx0" brushRef="#br0" timeOffset="8421.4816">16528 5611 103 0,'-28'21'39'0,"5"18"2"16,-10 0-2-16,13 1-35 15,-1 10-2-15,8-4-1 16,8-2-1-16,6-7-7 0,23-5-23 15,-8-19-7-15,22-8-1 16,-1-19 0-16</inkml:trace>
  <inkml:trace contextRef="#ctx0" brushRef="#br0" timeOffset="8572.4903">16646 5293 87 0,'-38'-33'37'15,"12"19"0"-15,4 6-1 16,22 8-31-16,7 18-39 15,16-6-2-15,20 7 0 16,5-3-2-16</inkml:trace>
  <inkml:trace contextRef="#ctx0" brushRef="#br0" timeOffset="9097.5203">17109 5609 103 0,'-33'16'38'0,"7"4"4"15,-11-15-6-15,8 9-31 16,0 1-1-16,7 0 0 15,3 4-1-15,8 5-3 16,7 0 3-16,6 4-3 16,6-5 2-16,9-2-3 15,6-8 3-15,4-9-1 16,3-11-2-16,3-14 3 15,3-10-2-15,-4-7-1 16,-1-5 0-16,-3-3 1 0,-7 7-1 16,-3 4 0-16,-7 11 0 15,-11 24-1-15,0 0 1 16,-9 41 1-16,-8 12 1 15,-5 18-1-15,-2 17 0 16,-5 10 1-16,-2 6 0 16,1-1 0-16,2-5 0 15,4-7 2-15,5-13-2 16,4-17 2-16,1-22-2 15,5-10 2-15,9-29-2 16,0 0-1-16,14-40 1 16,1-7-2-16,6-16 1 15,3-14-2-15,5-9 2 0,2 0-2 16,2 2 3-16,-4 5-1 15,-3 12-1-15,2 9 1 16,1 13-4-16,-1 7 1 16,5 15-9-16,-5-14-11 15,20 11-17-15,-5-11 0 16,13 6 1-16,-5-16-4 15</inkml:trace>
  <inkml:trace contextRef="#ctx0" brushRef="#br0" timeOffset="9481.5423">17797 5197 105 0,'0'0'40'15,"-34"15"1"-15,14 16-1 16,-8 3-36-16,2 11 0 16,-5 7 0-16,6 6-1 15,2 5-1-15,2-1 0 0,7-1 1 16,5-4-1-16,6-8 0 15,6-8-1-15,5-10 1 16,3-13-2-16,6-10 0 16,6-12 0-16,-2-6 0 15,3-6 0-15,-3-1 0 16,1-4 0-16,-4 4 0 15,-1 0 0-15,-5 4 0 16,-12 13 0-16,17-4 0 16,-17 4 0-16,8 21 0 15,-5-1 0-15,2 4 0 16,-1 6 0-16,3-1 0 0,6-3-2 15,4-6 0-15,6-11-3 16,11-5-5-16,0-26-8 16,26 4-9-16,-12-30-7 15,18 1-6-15,-8-19 0 16,5-2 0-16</inkml:trace>
  <inkml:trace contextRef="#ctx0" brushRef="#br0" timeOffset="9639.5513">18453 5129 107 0,'-10'19'39'16,"-23"19"2"-16,4 25-5 15,-9 11-33-15,1 8 0 16,5 4-1-16,4 2-1 16,8-3-5-16,-3-20-18 15,21 3-14-15,-11-21-2 0,13-9-1 16,-6-20-2-16</inkml:trace>
  <inkml:trace contextRef="#ctx0" brushRef="#br0" timeOffset="9789.5599">18160 5593 113 0,'24'-26'39'0,"3"-4"3"16,8 14-5-16,8-4-37 16,4-10-12-16,13 15-25 15,-12-7-4-15,9 5 1 16,-11-2-3-16</inkml:trace>
  <inkml:trace contextRef="#ctx0" brushRef="#br0" timeOffset="11095.6346">10783 6964 87 0,'19'-12'36'0,"-10"-3"-1"16,10 11 3-16,-19 4-30 16,24 10-2-16,-12 13 0 15,-1 21-4-15,-6 15 1 16,-5 13-2-16,-8 11 1 0,0 5-2 15,-3 2 0-15,3-10-6 16,15-4-28-16,-2-23-2 16,18-11-2-16,8-22-3 15</inkml:trace>
  <inkml:trace contextRef="#ctx0" brushRef="#br0" timeOffset="11463.6556">11796 7287 93 0,'0'0'36'0,"-3"-11"1"16,2 22-5-16,-11-3-26 16,5 13-1-16,-5 2-1 15,0 5-2-15,0 7-2 16,2-3-1-16,6 8-6 0,-7-15-27 15,18 0-4-15,-7-25 1 16,19 6-2-16</inkml:trace>
  <inkml:trace contextRef="#ctx0" brushRef="#br0" timeOffset="11899.6806">11825 6898 110 0,'-22'-8'37'0,"11"12"0"15,-1-3-2-15,12-1-35 16,4 18 0-16,14-5 0 16,5 3-1-16,6 7 1 15,1 2 0-15,2 9-3 0,2 3 2 16,-2 4 0-16,-6 2 0 15,-5 4-1-15,-11 2 2 16,-2 0-1-16,-11 1 2 16,-3-4 1-16,-7-8 0 15,4-5 0-15,0-8 0 16,3-13 1-16,6-12-1 15,13-17 0-15,6-12 0 16,14-11-1-16,6-9 1 16,5-3 1-16,2 3 0 15,3 3-1-15,-4 10 0 16,-5 16-1-16,-9 14 0 15,-9 15-1-15,-7 17 0 16,-9 11-2-16,-4 13-2 0,-4 2-5 16,9 17-20-16,-12-17-9 15,12 5-1-15,-2-10-3 16,14-5 2-16</inkml:trace>
  <inkml:trace contextRef="#ctx0" brushRef="#br0" timeOffset="12213.6985">13463 6768 78 0,'-28'-5'37'16,"10"5"-1"-16,3-1 2 16,12 15-18-16,3 1-15 15,8 13-1-15,0 6 1 16,5 16-1-16,-1 7-3 15,-2 11-1-15,-5 6 0 16,-1 2-1-16,-4 2 0 16,-6-7-4-16,4 2-4 15,-12-23-29-15,17-2 0 16,-3-24 0-16,8-8-2 15</inkml:trace>
  <inkml:trace contextRef="#ctx0" brushRef="#br0" timeOffset="12387.7085">13391 7212 94 0,'-18'0'38'16,"3"-3"1"-16,15 3-2 16,14 0-33-16,16-15 0 15,23-4-6-15,6-21-16 16,19 4-17-16,0-17 1 15,15 0-2-15,-9-14 0 16</inkml:trace>
  <inkml:trace contextRef="#ctx0" brushRef="#br0" timeOffset="12733.7283">14079 6548 113 0,'-27'12'38'16,"-6"10"2"-16,5 23-3 0,-5 5-33 16,8 11 0-16,3 7-1 15,2 13-3-15,5-2 0 16,4 0 0-16,1-6 0 15,8-7 0-15,2-11 0 16,8-10-1-16,1-11 0 16,3-18 2-16,9-10 0 15,4-13-1-15,-1-7 2 16,7-9-1-16,-2-7 0 15,0-6 2-15,-1 2-2 16,-2 0 2-16,-4 8-2 16,-3 12 1-16,-5 10-2 15,-14 4-1-15,16 30-1 0,-15 1-2 16,0 9-1-16,-1 0-2 15,11 11-7-15,-11-25-14 16,23 9-13-16,-5-18 3 16,19-4-3-16,-2-13 2 15</inkml:trace>
  <inkml:trace contextRef="#ctx0" brushRef="#br0" timeOffset="13061.747">14510 7220 83 0,'0'0'39'16,"0"0"0"-16,0 0 0 15,5-13-23-15,12 11-12 16,6-3-1-16,6 1 0 0,5-6-1 16,4-1 2-16,-5-2-2 15,0-3 0-15,-3-6-1 16,-7 0 2-16,-5-4-3 15,-9-3 2-15,-12 5-1 16,-9 4-1-16,-10 10 0 16,-8 11 0-16,-16 15 0 15,1 14-1-15,-7 11 0 16,2 10 0-16,10 2 0 15,10 1 0-15,16-4-2 16,16-19-9-16,32 1-16 16,9-25-10-16,29-7-3 15,14-17 0-15,30-5 2 16</inkml:trace>
  <inkml:trace contextRef="#ctx0" brushRef="#br0" timeOffset="13656.7811">16392 7071 94 0,'-9'-10'38'0,"-14"-5"0"15,3 12-1-15,-17 2-30 16,2 9-2-16,-10 7 0 15,-1 13-3-15,-6 5 1 16,8 7-1-16,2 1 1 16,13 1-1-16,13-4-1 15,15-6 0-15,15-14 1 16,23-11-1-16,10-14 0 15,16-11 0-15,7-17 0 16,4-10 0-16,5-9 0 0,-5-8 1 16,-9-6-1-16,-6-4 0 15,-15 3 0-15,-11 4 1 16,-14 10-2-16,-9 12 0 15,-15 16 2-15,-11 18-2 16,-8 24 0-16,-3 17 0 16,-3 18-2-16,2 17 2 15,7 6 0-15,7 3-3 16,21-1-3-16,8-15-11 15,32 3-9-15,-3-26-14 16,22-3 0-16,0-21-2 16,14-5 1-16</inkml:trace>
  <inkml:trace contextRef="#ctx0" brushRef="#br0" timeOffset="14423.825">17208 7081 101 0,'-15'-10'37'0,"-11"-6"1"15,8 8 1-15,-9 0-33 16,-1 8-1-16,-5 3 0 16,3 12 0-16,-8 5 0 15,4 9-3-15,-2 5 2 16,7 2-3-16,1 2 1 15,15-2-1-15,6-6 0 16,11-5-1-16,13-8 1 0,11-10-1 16,8-8 0-16,11-7 0 15,2-13 0-15,2-2 2 16,-3-5-2-16,-7-6 0 15,-3-2 0-15,-14 4 0 16,-6 0 0-16,-11 4 0 16,-7 8 0-16,-7 4 0 15,-2 8 0-15,-5 8 0 16,0 6 0-16,-2 9 0 15,5 5 0-15,5 7 0 16,3 3 0-16,8-2 0 16,9 0 0-16,4-4 0 15,12-6 0-15,6-5-2 16,7-8 2-16,6-10 0 15,-3-7-1-15,-1-3 2 0,-3-2-1 16,-6 1 2-16,-9 0-2 16,-7 4 0-16,-9 4 0 15,-11 8 0-15,0 13 0 16,-8 2 0-16,-6 8 0 15,2 4 0-15,0 1 0 16,1 4 0-16,3-5 0 16,3-5 0-16,5-8 0 15,0-14 0-15,18 2 0 16,-4-14 0-16,2-12 0 15,2-5 0-15,-1-11 0 16,0-7 0-16,0 1 0 16,-4 0 0-16,-6 5 0 15,2 7 0-15,-5 7 0 0,0 11 0 16,-4 16 0-16,12-6 0 15,0 13 0-15,4 5 0 16,7-2 0-16,9-2 0 16,11-1-3-16,1-14-9 15,21 8-8-15,-13-28-5 16,21 8-4-16,-17-27-4 15,10 0-6-15,-16-16 1 16,1 0 3-16</inkml:trace>
  <inkml:trace contextRef="#ctx0" brushRef="#br0" timeOffset="14603.8352">18349 6451 111 0,'-12'1'35'15,"-16"9"5"-15,6 29 2 16,-12 11-36-16,7 20 0 0,-1 12-2 16,5 14 1-16,-1 4-3 15,11-1 2-15,3 1-4 16,5-9-2-16,6-5-2 15,1-27-11-15,22 2-11 16,-15-34-9-16,19-9-6 16,-3-24 0-16,11-7-1 15</inkml:trace>
  <inkml:trace contextRef="#ctx0" brushRef="#br0" timeOffset="14903.8524">18411 6922 122 0,'-38'16'41'0,"-13"1"1"15,11 10 0-15,-8-2-38 0,16 0 0 16,5 0-4-16,13 2 0 16,12-5 0-16,12 0 0 15,15-6 0-15,8-1 0 16,10-7 0-16,5 0 0 15,5-4 0-15,-1-1 0 16,-3 0 0-16,-3 0 0 16,-8 1 0-16,-5 1 0 15,-6 5 0-15,-12-8-10 16,4 17-8-16,-19-19-9 15,9 18-3-15,-9-18-11 16,0 0-1-16,-18 7 0 0,18-7 4 16</inkml:trace>
  <inkml:trace contextRef="#ctx0" brushRef="#br0" timeOffset="16670.9535">18801 4989 67 0,'-36'1'36'16,"6"4"0"-16,3-6-2 0,15 4-23 15,12-3-10-15,15-7 3 16,20-1-4-16,20 4 3 15,12-3-3-15,17 4 1 16,9-1 1-16,8 5-1 16,-6 3 2-16,-1 6-3 15,-16 6 3-15,-12 10-3 16,-24 7 3-16,-16 11-4 15,-23 9 3-15,-23 7-2 16,-17 6 0-16,-19 3 0 16,-20 6-1-16,-9 3 3 15,-12-2 0-15,-6 1 0 16,3-7 0-16,5-2 1 15,5-6-1-15,22-8 1 0,18-10-1 16,22-7-1-16,27-11 0 16,26-10-1-16,20-8 1 15,17-11-1-15,12-1 1 16,3-3-1-16,-2-1 1 15,-5 2-1-15,-15 0 1 16,-15 6-1-16,-17 5 1 16,-19 8-1-16,-13 5 1 15,-10 7-1-15,-14 7 0 16,-5 3 1-16,2 7-1 15,1 3 0-15,7 1 0 16,9 2 0-16,16-3 0 16,14-1 3-16,15-7-3 15,15-1 2-15,13 0-1 16,4 0 1-16,3 9-1 0,-6 5 1 15,-10 9-2-15,-13 10 0 16,-21 9 0-16,-21 9 0 16,-17 3 0-16,-18 2 0 15,-9-4 0-15,-12-11 0 16,1-15 0-16,6-23-3 15,20-9-11-15,5-39-17 16,30-12-7-16,10-29-3 16,25-21-1-16</inkml:trace>
  <inkml:trace contextRef="#ctx0" brushRef="#br0" timeOffset="17007.9728">20031 5314 95 0,'2'-14'37'16,"-2"14"2"-16,-1 25-3 15,-7 13-33-15,-1 20-2 16,-1 15 2-16,-4 13 1 15,1 14-1-15,-4 6-1 0,6 2 0 16,1-7-2-16,4-14-6 16,16-8-26-16,-5-21-6 15,8-12 0-15,-1-25-1 16</inkml:trace>
  <inkml:trace contextRef="#ctx0" brushRef="#br0" timeOffset="17420.9964">19859 5793 107 0,'-14'-5'39'16,"4"-5"-1"-16,10 10 1 16,21 3-35-16,11-7-1 15,18-4-1-15,19-1 1 0,7-5-1 16,14 4-3-16,4-1 2 15,-5 7 1-15,-10 0-2 16,-11 7 1-16,-18 7-1 16,-16 4 0-16,-20 10 3 15,-21 6-1-15,-15 2 1 16,-11 11-3-16,-5 2 3 15,-4 5-3-15,5-2 2 16,7-3 0-16,16-2-2 16,13-12 0-16,16-10 0 15,19-13 0-15,12-13 0 16,12-15 0-16,4-12 0 15,-3-8 0-15,-6-9 0 0,-10-3 0 16,-13 0 0-16,-16-1 0 16,-14 8-3-16,-19-8-9 15,2 25-13-15,-25-16-8 16,10 20-10-16,-11-6-2 15,14 13 2-15</inkml:trace>
  <inkml:trace contextRef="#ctx0" brushRef="#br0" timeOffset="17908.0242">21935 5522 106 0,'-14'6'37'0,"-16"1"0"15,-1 23-7-15,-12-5-27 16,1 7 0-16,1 1-1 15,7 4 1-15,9-1 0 16,11-4-1-16,14-6 1 16,15-7 0-16,14-6-1 0,12-4-1 15,7-3 1-15,5-1-1 16,-3 3 0-16,-1 2 0 15,-11 4 0-15,-10 7 0 16,-14 6-1-16,-14 5 1 16,-14 5 0-16,-6 1-1 15,-8-1 0-15,0-2-2 16,10-3-5-16,-9-18-18 15,25 2-12-15,2-16-2 16,29-12 0-16,-2-9-1 16</inkml:trace>
  <inkml:trace contextRef="#ctx0" brushRef="#br0" timeOffset="18258.0443">22229 5836 115 0,'-19'1'39'15,"19"-1"-1"-15,0 0 0 16,4 13-35-16,16-13-1 15,11 0 0-15,12-6 0 16,6-1 0-16,5-3-2 16,2-3 2-16,-4-3-3 15,-4 0 3-15,-14-3-2 16,-9 1 2-16,-18-2-2 15,-13 8-1-15,-13-4 3 16,-13 11-3-16,-9 4 1 16,-6 8 1-16,-1 7 0 0,0 7-1 15,6 11 2 1,11 2-1-16,10 7 1 0,14-3-2 15,21 2-2-15,11-16-15 16,34 8-15-16,0-19-7 16,20 0-2-16,1-17 0 15,10-3 0-15</inkml:trace>
  <inkml:trace contextRef="#ctx0" brushRef="#br0" timeOffset="18577.0625">22899 5815 101 0,'-24'11'38'0,"16"1"1"0,8-12-1 16,14 10-24-16,18-13-11 16,10-1-1-16,6-7 0 15,4-4 1-15,1-2-2 16,-5-4 1-16,-10-5-1 15,-11 0 0-15,-13-2 0 16,-14 6-1-16,-15 0 2 16,-12 6-2-16,-12 4 2 15,-7 14-3-15,-9 13 2 16,0 11 0-16,-1 7 1 15,10 9 0-15,17 3-2 16,10 2 0-16,24 4-4 16,9-23-12-16,45 13-14 15,0-24-10-15,30 3-1 16,6-17-2-16,18-2 2 0</inkml:trace>
  <inkml:trace contextRef="#ctx0" brushRef="#br0" timeOffset="18893.0806">23920 5740 113 0,'-13'19'39'15,"7"17"1"-15,-15-8-1 16,14 12-34-16,-8 0-2 15,6 3-2-15,3-3-1 16,7-3-2-16,12-1-6 16,-1-25-20-16,20 1-11 15,-4-22 2-15,15-6-2 16,-9-18 1-16</inkml:trace>
  <inkml:trace contextRef="#ctx0" brushRef="#br0" timeOffset="19006.087">23915 5390 97 0,'-31'-35'33'15,"14"4"-14"-15,15 21-19 0,21 5-30 16,19 14-6-16,16-3 0 16</inkml:trace>
  <inkml:trace contextRef="#ctx0" brushRef="#br0" timeOffset="19247.1008">24717 5115 107 0,'-53'-25'38'0,"4"13"1"16,-8 4-2-16,18 19-35 16,-9 13-1-16,10 20 0 15,1 13 1-15,2 15 0 16,8 11 0-16,5 5 0 0,6 2-3 15,3-12-10-15,13 2-24 16,-5-19-3-16,9-11 0 16,-7-18-1-16</inkml:trace>
  <inkml:trace contextRef="#ctx0" brushRef="#br0" timeOffset="19395.1093">24206 5578 123 0,'12'-18'41'16,"21"15"0"-16,4 4-11 15,1-7-61-15,20 13-9 0,-6-6-1 16,11 14-1 0</inkml:trace>
  <inkml:trace contextRef="#ctx0" brushRef="#br0" timeOffset="20046.1465">20040 6625 86 0,'16'-24'37'15,"-10"4"1"-15,-6 20-1 16,0 0-15-16,5 17-18 16,-13 16-1-16,1 16-1 15,-7 12-1-15,0 12 0 16,-1 5-1-16,6 7 0 15,-4-4 0-15,12-3-1 16,6-10-1-16,5-15-6 0,21-6-22 16,-4-25-7-16,16-8 0 15,1-22-2-15</inkml:trace>
  <inkml:trace contextRef="#ctx0" brushRef="#br0" timeOffset="20246.158">20448 6854 110 0,'-13'-3'37'0,"-10"12"1"15,4 22-1-15,-5 6-33 16,4 16-2-16,6 5 0 16,4 2-2-16,5 0 1 0,12-6-2 15,8-9 0-15,7-13-3 16,7-4-7-16,0-28-25 15,13-7-1-15,-7-25-1 16,12-5 1-16</inkml:trace>
  <inkml:trace contextRef="#ctx0" brushRef="#br0" timeOffset="20395.1665">20563 6568 93 0,'-43'-48'36'0,"7"21"-2"16,0 9 2-16,14 18-21 15,7 10-15-15,15 2-6 16,29 16-19-16,2-5-10 15,19 9 0-15,5-6 0 16,14 10 0-16</inkml:trace>
  <inkml:trace contextRef="#ctx0" brushRef="#br0" timeOffset="20931.1972">20959 6885 105 0,'-13'0'37'0,"-13"-12"0"16,4 5 0-16,-10-8-31 15,7 8-2-15,-3-1 0 16,2 14 0-16,0 5-1 15,4 12-1-15,3 8 0 16,10 5 0-16,8 0 0 16,9 0 0-16,10-9-1 15,11-7 0-15,9-14 0 16,9-11-1-16,1-13 1 0,3-10 0 15,-1-9-1-15,-5-5 1 16,-6 0-1-16,-7-2 0 16,-5 6 2-16,-11 6-2 15,-7 11 0-15,-9 21 0 16,0 0-2-16,-18 37 2 15,1 15-1-15,-5 20 0 16,-1 21 0-16,-1 13 0 16,2 9 0-16,2 3 0 15,1-3 0-15,1-10 1 16,4-13-1-16,-1-17 2 15,4-15-1-15,0-23 0 16,1-15 1-16,-1-16-1 16,1-20 0-16,4-13 1 0,3-15-1 15,3-14 0-15,7-12 1 16,5-8-1-16,12-8 0 15,5 2 2-15,3 2-2 16,7 1 1-16,8 10-3 16,-1-3-3-16,11 21-13 15,-14-14-9-15,13 14-11 16,-10-11-1-16,5 8-2 15,-11-10 1-15</inkml:trace>
  <inkml:trace contextRef="#ctx0" brushRef="#br0" timeOffset="21320.2194">21622 6324 115 0,'-11'25'40'16,"-10"-2"0"-16,8 19 1 15,-4-1-36-15,2 15 1 16,-5 2-2-16,6 12 0 15,-3-1-4-15,5 2 0 16,0-4 0-16,7-3 0 16,3-8 0-16,5-11 0 15,6-10 0-15,5-17 0 16,7-16 0-16,3-10 0 15,7-15 0-15,-2-4 0 16,-1-10 0-16,1-2 0 16,-2 3 0-16,-3 5 0 0,-7 9 0 15,-7 8 0 1,-10 14 0-16,0 0 0 0,-2 28 0 15,-3-3 0-15,0 3 0 16,5 2 0-16,10-4 0 16,1-12-9-16,28 6-13 15,-10-28-6-15,27 2-12 16,-8-20 1-16,13-1-1 15,-10-15 1-15</inkml:trace>
  <inkml:trace contextRef="#ctx0" brushRef="#br0" timeOffset="21500.2297">22221 6548 109 0,'-16'-11'37'15,"-1"22"0"-15,-8 8 0 16,8 20-30-16,-6 13-3 16,3 16 0-16,1 4-2 0,3 4 0 15,5 2-1-15,6-6-2 16,8-6-5-16,-3-20-19 15,12-4-13-15,-5-24-3 16,7-10 4-16,-2-18-3 16</inkml:trace>
  <inkml:trace contextRef="#ctx0" brushRef="#br0" timeOffset="21650.2383">22018 6876 122 0,'-16'-21'40'0,"16"21"1"15,2-21-2-15,18 10-33 16,21 11-26-16,-3-17-17 0,21 5-4 15,4-8 1-15,16 6-1 16</inkml:trace>
  <inkml:trace contextRef="#ctx0" brushRef="#br0" timeOffset="21967.2564">22986 6717 114 0,'-17'22'38'0,"6"17"0"16,-6-5-5-16,9 19-26 16,-5-1-4-16,5 2 0 15,3-3-2-15,4-3-1 16,14-2-8-16,-7-21-29 15,17-7-1-15,0-18 0 16,10-5-1-16</inkml:trace>
  <inkml:trace contextRef="#ctx0" brushRef="#br0" timeOffset="22101.2641">22987 6436 108 0,'-17'-12'14'15,"6"2"-13"-15,11 10 0 16,17 8-37-16,17 2 0 15</inkml:trace>
  <inkml:trace contextRef="#ctx0" brushRef="#br0" timeOffset="22385.2803">23510 6666 124 0,'-49'10'40'16,"7"6"-1"-16,-1-16-5 15,5 9-31-15,8-1 0 16,11 2-2-16,19-10 1 0,7 19-2 15,18-11 1-15,9 0-1 16,7 2 1-16,1 5 0 16,-3 5 1-16,-2 3-1 15,-14 6 0-15,-11 4 1 16,-19 4-2-16,-7 4 0 15,-15-2 0-15,-3-2 0 16,-7 5-6-16,-13-19-19 16,20 9-13-16,-17-16-5 15,13 2 3-15,-7-10-4 16</inkml:trace>
  <inkml:trace contextRef="#ctx0" brushRef="#br0" timeOffset="23104.3214">19213 8029 63 0,'0'0'36'0,"0"0"-2"16,-14-5 0-16,13 22-9 16,-13 0-20-16,4 12-1 0,-8 3 0 15,3 12 1-15,-3 2-2 16,-1 5 1-16,4-5-1 15,3-4 0-15,6-14 0 16,10-10-1-16,5-19-1 16,16-18 0-16,7-14 1 15,10-13-1-15,1-11 0 16,9-4 0-16,-2-1 0 15,-1 3 0-15,-10 10 0 16,-7 11 1-16,-8 13-1 16,-11 16 1-16,-13 9-2 15,0 17 0-15,-10 11 1 16,-5 10-2-16,-1 7 1 15,3 8 0-15,1 5-1 16,12-7-2-16,11 5-3 0,1-23-12 16,30 10-15-16,-5-24-6 15,16-1-1-15,-3-21-1 16</inkml:trace>
  <inkml:trace contextRef="#ctx0" brushRef="#br0" timeOffset="23438.3406">19775 8178 100 0,'-20'6'37'0,"16"7"1"16,4-13-1-16,11 4-34 15,18-7-1-15,10-5 1 16,7-4-1-16,3-3 0 0,-1-4 0 15,-2-3-1-15,-12-1 1 16,-6 2-1-16,-13-1 0 16,-13 3 0-16,-11 0 0 15,-7 6 1-15,-11 6-1 16,-4 6-1-16,-6 8 0 15,-1 8 1-15,1 6-1 16,2 10 0-16,7 7 0 16,8-1-1-16,12 1 1 15,10-1 0-15,23-6-3 16,7-15-9-16,27 6-18 15,4-22-9-15,17-1 0 16,-5-16-2-16</inkml:trace>
  <inkml:trace contextRef="#ctx0" brushRef="#br0" timeOffset="23806.3616">20374 8134 99 0,'-32'13'38'0,"16"4"1"16,16-17-2-16,11 12-33 15,15-13-3-15,14-4 1 16,6-5 0-16,10-2 0 16,-1-5-1-16,-3-2 0 15,-8 1 1-15,-8 1-1 16,-15-4 1-16,-3 2-1 15,-16-4 1-15,-7 3 0 16,-10 1-1-16,-6 4 1 0,-7 5-2 16,-3 11 2-16,-7 9-2 15,0 5 1-15,2 14-1 16,5 5 0-16,4 4 0 15,13 2-1-15,12-2 0 16,13-7-1-16,19-2-2 16,11-15-3-16,25 9-15 15,-9-22-13-15,18 3-6 16,-4-14 2-16,5 2-2 15</inkml:trace>
  <inkml:trace contextRef="#ctx0" brushRef="#br0" timeOffset="24190.3836">21177 8041 118 0,'-17'-9'39'15,"-14"3"1"-15,2 15-10 16,-9-1-26-16,-2 12-1 16,2 3 0-16,3 11-1 15,2 3 0-15,9 1 0 16,11-3 0-16,13-5-1 15,14-10 1-15,12-13-2 16,14-13 1-16,8-16-1 16,8-12 0-16,1-11 0 15,0-11 1-15,-8-6 0 16,-1-4 0-16,-11 0 0 15,-8 5 1-15,-11 7-2 16,-6 11 0-16,-11 17 0 0,-1 26 0 16,-24 1 0-16,2 30 0 15,-4 12 0-15,-2 14 0 16,2 8-2-16,6 6-2 15,3-3-3-15,16 6-9 16,-5-24-8-16,26 5-3 16,-9-24-12-16,19-3-2 15,-2-20-1-15,10-8 3 16</inkml:trace>
  <inkml:trace contextRef="#ctx0" brushRef="#br0" timeOffset="24512.402">21507 8132 104 0,'-6'16'39'15,"6"-16"0"-15,-8 19-1 16,8-19-36-16,23 5 0 16,1-10 0-16,9-5-1 15,5-6 0-15,5-6 0 16,-2-2 0-16,2-1-1 15,-9-6 2-15,-4 2 0 16,-13-2-1-16,-5 4 1 16,-15 4-1-16,-7 6 1 15,-13 6 0-15,-6 13 0 16,-9 10-1-16,-3 11-2 15,2 8 2-15,2 7-2 16,9 3 1-16,8 0-2 16,16 2-2-16,12-16-7 15,24 9-12-15,-2-23-13 0,27 1-3 16,2-19-2-16,14 1 0 15</inkml:trace>
  <inkml:trace contextRef="#ctx0" brushRef="#br0" timeOffset="24858.4218">22276 7977 112 0,'-38'3'40'16,"-2"13"0"-16,-12-1 0 16,5 13-38-16,0 6-1 15,11 0-1-15,12 0 2 16,12-3-1-16,15-9 1 15,14-6-1-15,17-14 0 0,7-16-1 16,13-10 1-16,4-12 0 16,1-15 0-16,-3-5 0 15,-6-10 1-15,-2-2-1 16,-10-1 0-16,-8 5 0 15,-9 9 0-15,-11 16 0 16,-11 18 1-16,-9 20-2 16,-12 19 0-16,-4 22 0 15,-7 18 0-15,0 6-4 16,7 13-5-16,-8-14-12 15,25 12-7-15,-7-23-14 16,20-2-1-16,3-23-1 16,14-5 1-16</inkml:trace>
  <inkml:trace contextRef="#ctx0" brushRef="#br0" timeOffset="25518.4595">23891 7645 28 0,'19'-41'25'0,"2"-3"2"15,-5 3-2-15,-19-17 0 16,3 11-8-16,-21-15 0 15,4 22 1-15,-23-7-3 16,7 21-3-16,-18 9-3 16,2 18-2-16,-10 18-3 15,1 25-1-15,-6 19-1 16,2 20-1-16,5 13 0 15,5 14 0-15,11 3-2 16,17-1 1-16,17-1-1 16,13-13-4-16,19-3-10 15,-1-30-19-15,17 0-4 0,-8-27-1 16,5-6 0-16</inkml:trace>
  <inkml:trace contextRef="#ctx0" brushRef="#br0" timeOffset="26278.503">23198 7960 112 0,'-20'-17'39'0,"20"17"0"15,5-15-3-15,15 11-33 16,14 1-2-16,15 1-1 0,5-2 0 15,9 0 0 1,5 1 1-16,-1 0 0 0,4 1 0 16,-7 2 0-16,-13 1 0 15,-5 1 0-15,-12 1 0 16,-8 0 0-16,-14 0 0 15,-12-3 0-15,-3 14 0 16,-14-1-1-16,-6 1 0 16,2 5-1-16,-5 2 1 15,0 5-1-15,4 3 0 16,8 1 1-16,13 1 0 15,9-3-1-15,17-5 2 16,10-4-1-16,14-9 1 16,9-4-1-16,7-11 0 15,-1-5 0-15,0-8 0 16,-4-6 0-16,-12-5 1 0,-10-1 0 15,-14-6 0-15,-11 1 0 16,-13-1 1-16,-9 7-1 16,-9 3 0-16,-11 7 1 15,-4 6-1-15,0 4-1 16,4 8 0-16,1 1 0 15,9 4 0-15,19-4 0 16,4 11 0-16,16-6 0 16,12 0 0-16,7 5-1 15,3 3 1-15,6 2-1 16,-1 3 0-16,-4 5 0 15,-13 7 0-15,-9 0 0 16,-7 6 0-16,-12-4 0 0,-3 2 0 16,-8-3 2-16,-4-1-1 15,-2-5 0-15,1-7 0 16,1-6 1-16,13-12-1 15,-12 1 1-15,14-11-1 16,7-10 1-16,7-5 0 16,12-7 0-16,5-7 1 15,8-4-1-15,7-2 0 16,2 0-4-16,5 12-8 15,-18-8-9-15,6 27-6 16,-29-7-11-16,0 22-6 16,-29 6 1-16,-9 12-1 15</inkml:trace>
  <inkml:trace contextRef="#ctx0" brushRef="#br0" timeOffset="27073.5485">18988 8989 67 0,'-8'-22'36'0,"-15"3"-2"15,-1 16 2-15,-13-3-13 16,6 19-15-16,-13 8-2 0,5 13-1 16,1 8-1-16,3 11 0 15,4 1-1-15,12 4 1 16,9-8-1-16,13-7-1 15,14-12 0-15,16-16 0 16,9-22-1-16,15-15-1 16,-1-16 1-16,7-8-1 15,-5-7 0-15,-5-3 0 16,-9 1 1-16,-11 8-2 15,-10 7 2-15,-6 9-2 16,-10 17 2-16,-7 14-1 16,2 21-1-16,-3 17 1 15,0 23 0-15,-1 17 0 16,1 18-1-16,1 15 2 0,1 10-1 15,-2 2 1-15,1 3-1 16,-6-6 0-16,-5-14-1 16,-1-13 3-16,-12-16-2 15,0-17 1-15,-8-19-1 16,-2-22 0-16,-3-21 1 15,6-21-1-15,5-16-3 16,2-28-8-16,20-2-9 16,-6-30-11-16,20-2-7 15,-1-11-2-15,17 11 0 16,1-4-1-16</inkml:trace>
  <inkml:trace contextRef="#ctx0" brushRef="#br0" timeOffset="27787.5893">19388 9163 110 0,'0'0'38'0,"0"21"1"16,0-21-2-16,0 17-33 15,0-17-1-15,24 3-1 16,-1-8 0-16,16-10-1 15,7-4 0-15,5-4 0 16,2-3-1-16,-2-4 1 16,-4 1 0-16,-14 1-1 15,-9 2 1-15,-12 4 0 16,-17 0-1-16,-10 6 1 0,-11 4 0 15,-7 6 0-15,-5 9 0 16,-5 8 0-16,1 10 0 16,2 10 0-16,6 6 0 15,11 6 0-15,14 0 0 16,11-1-1-16,17-5 1 15,16-9-1-15,15-12-1 16,11-12-1-16,12-8-2 16,2-16-4-16,10 5-6 15,-15-23-8-15,12 16-8 16,-27-22-2-16,7 24 8 15,-27-10 14-15,-9 10 6 16,-12 8 5-16,-17-1 9 16,3 13 7-16,-25 4 10 15,11 15 3-15,-17-10-8 0,14 19-12 16,-7-4-5-16,9 6 0 15,1-4-2-15,8 2 0 16,2-4 0-16,5-1-1 16,2-7-1-16,-3-16 1 15,17 8 0-15,-5-16-1 16,2-10 0-16,0-7 0 15,0-5 0-15,1-4-1 16,1-4 0-16,2-3 0 16,-3 4 1-16,1 2-2 15,0 6 2-15,3 7-1 16,-3 3 0-16,1 6 0 15,1 6-1-15,-2 7 0 16,5 8-3-16,-5-4-2 0,15 12-10 16,-15-16-7-16,24 14-9 15,-15-15-6-15,22 3 0 16,-11-9-1-16,9 3 3 15</inkml:trace>
  <inkml:trace contextRef="#ctx0" brushRef="#br0" timeOffset="28290.6181">20737 8898 110 0,'-15'11'38'16,"6"8"1"-16,-13-8 0 15,12 11-34-15,-4 0-1 16,1 6-1-16,0-2 0 16,4 5 0-16,3-4-1 15,5-1-1-15,2-7 0 0,5-6 0 16,-6-13-1-1,17 3 0-15,1-13 1 0,-3-7-1 16,7-6 0-16,-2-8 0 16,3-1 0-16,-7-4 0 15,5 4 0-15,-6 0 0 16,-1 6 0-16,-4 7 0 15,-2 7 0-15,-8 12 1 16,0 0-1-16,6 14 0 16,-7 2 0-16,1 5 0 15,1-2 0-15,4 2 0 16,5-5 0-16,8-5 0 15,5-8 0-15,4-5 0 16,4-4 1-16,6-7-1 0,0-2 0 16,0-3 0-1,-4 1 1-15,-4 3-1 0,-9 2 2 16,-3 4-2-16,-7 7 0 15,-10 1 0-15,2 19 0 16,-8 1 0-16,0 7 0 16,-3 4 0-16,5 4 0 15,-1 2-4-15,10 2-3 16,-1-16-8-16,21 10-7 15,-9-28-3-15,24 9-8 16,-7-24-6-16,13-1 0 16,-10-16 1-16</inkml:trace>
  <inkml:trace contextRef="#ctx0" brushRef="#br0" timeOffset="28471.6284">21531 8888 102 0,'-6'-10'37'0,"6"10"1"16,-28 15 0-16,17 12-32 15,-11 4-2-15,6 16 0 16,-2 0-2-16,4 5 1 15,3-2-2-15,8-5-1 16,8-5-5-16,-5-21-14 16,20-1-13-16,-6-27-6 15,11-7 0-15,-3-18-2 16</inkml:trace>
  <inkml:trace contextRef="#ctx0" brushRef="#br0" timeOffset="28861.6507">21757 8769 113 0,'-2'26'40'0,"-7"-14"1"16,8 9-2-16,0-6-35 16,2 4-1-16,2-1 0 15,-1 8 0-15,-2 1-1 16,1 3 0-16,-3 2 0 15,-2 0-1-15,0-1 1 16,-1-3-2-16,0-6 0 16,4-10 0-16,1-12 0 15,18-6 0-15,1-12 0 16,7-11 0-16,6-5 0 15,4-7 0-15,4 3 0 16,-2-1 0-16,-4 8 0 0,-3 11 0 16,-12 9 0-16,-5 10 0 15,-7 12 0-15,-6 6 0 16,-4 12-4-16,-2-1 0 15,4 10-4-15,-7-14-9 16,20 17-6-16,-11-26-4 16,26 9-10-16,-2-15-1 15,12-4-2-15,0-10 3 16</inkml:trace>
  <inkml:trace contextRef="#ctx0" brushRef="#br0" timeOffset="29245.6727">22441 8869 103 0,'-15'-19'38'0,"-2"15"1"15,-12 0 0-15,6 10-32 0,-10 9-3 16,3 10 0-16,-6 2-1 16,11 5 0-16,-2 1 0 15,12 3-1-15,9-6 0 16,8-3-1-16,7-11 0 15,11-9 0-15,7-9-1 16,7-8 1-16,8-9-1 16,-5-10 0-16,2-3 1 15,-2-5-1-15,-3 5 0 16,-6 3 0-16,-10 5 1 15,-6 9-1-15,-12 15 2 16,0 0-2-16,0 0 0 16,-14 25 0-16,2 0 0 15,3 4 0-15,4 5-2 0,2-4-1 16,11 2-2-16,0-16-6 15,23 8-9-15,-11-27-4 16,26 5-7-16,-11-20-8 16,18-4-2-16,-6-14 3 15,7-6 2-15</inkml:trace>
  <inkml:trace contextRef="#ctx0" brushRef="#br0" timeOffset="29436.6836">22974 8607 111 0,'-30'1'40'0,"9"30"1"16,-15 1-8-16,5 21-28 15,-2 7 1-15,2 8-3 0,5 2 1 16,7 0-2-16,8-4-2 16,3-12-4-16,9-2-8 15,-2-29-10-15,19-2-10 16,-18-21-8-16,27-20 0 15,-16-18-1-15</inkml:trace>
  <inkml:trace contextRef="#ctx0" brushRef="#br0" timeOffset="29603.6932">22724 8786 124 0,'-24'4'42'16,"23"10"0"-16,1-14-1 16,10 16-37-16,11-12-4 15,10-4-3-15,13 2-9 0,-10-17-10 16,17 7-14-16,-8-10-5 15,6 3-1-15,-14-7 0 16</inkml:trace>
  <inkml:trace contextRef="#ctx0" brushRef="#br0" timeOffset="29996.7157">23254 8852 92 0,'10'-20'39'16,"10"7"1"-16,-11-4-1 15,6 15-24-15,-15 2-11 16,0 0-1-16,-1 25-2 16,-13 5 1-16,-9 7 0 15,2 4-1-15,-2 7-3 16,-2-8-3-16,18 13-18 15,-4-24-14-15,20-6-3 0,6-21 0 16,22-5-2-16</inkml:trace>
  <inkml:trace contextRef="#ctx0" brushRef="#br0" timeOffset="30154.7247">23421 8596 106 0,'-38'-6'39'0,"12"10"0"16,1 7-6-16,7-3-52 15,24 7-17-15,6-7-3 16,25 8 2-16,3-8-2 0</inkml:trace>
  <inkml:trace contextRef="#ctx0" brushRef="#br0" timeOffset="30769.7599">23745 8809 100 0,'-23'23'38'0,"-9"-3"3"15,9 7-2-15,-8-4-31 16,15 7-3-16,2-2-2 15,10 2 1-15,10-6-2 16,10-4 0-16,13-4 0 16,6-9-1-16,5-8-1 15,6-10 0-15,-1-7 0 16,-1-3 0-16,-7-5-1 15,-8-7 0-15,-11 3 1 0,-8-2-1 16,-14 7 1-16,-7 0-1 16,-7 7 1-16,-5 6 0 15,3 8 1-15,0 0-1 16,7 8 0-16,13-4 0 15,6 13 0-15,18-9 0 16,13-2 0-16,10 1 1 16,8-7-1-16,5 2 0 15,-2-4 1-15,-2 2 0 16,-11-3 0-16,-9 7 0 15,-15-1 1-15,-21 1 0 16,1 10-1-16,-19 3 0 16,-7 2 1-16,-6 4-2 15,2 3 0-15,4 0 0 0,7 0 0 16,12-4 0-16,13-8 0 15,15-5 0-15,15-8 0 16,11-10 0-16,5-3 0 16,1-4 0-16,-2 0 0 15,-6 1 0-15,-11 5 0 16,-10 10 0-16,-15 10 0 15,-12 11 0-15,-10 7 0 16,-7 6 0-16,-5 6 0 16,-2 3-3-16,3 7-6 15,-11-18-8-15,18 13-5 16,-21-30-4-16,22 13-7 15,-19-23-7-15,7 1-1 16,-12-11 1-16</inkml:trace>
  <inkml:trace contextRef="#ctx0" brushRef="#br0" timeOffset="31070.7771">21545 8622 94 0,'6'-17'42'0,"-7"-3"-1"16,6 10-1-16,-5 10-24 15,-10-15-29-15,10 15-19 16,0 12-8-16,0 6 0 15,-6-3 0-15</inkml:trace>
  <inkml:trace contextRef="#ctx0" brushRef="#br1" timeOffset="47947.7424">895 9360 66 0,'6'-11'32'15,"-6"11"-1"-15,0 0 1 16,-11 3-26-16,10 11-1 15,-2 4 0-15,6 12 0 16,-7 8 0-16,6 15-1 16,-3 10 0-16,4 12 0 15,-2 2-2-15,3 8 1 0,-3-1-2 16,0 1 1-16,-1-6-3 15,-1-9 2-15,-4-7-1 16,5-11 0-16,0-12 0 16,0-9 0-16,-2-12-1 15,2-19 2-15,0 0 0 16,5-25-2-16,-1-12 3 15,-1-13-2-15,3-17 2 16,-6-10-2-16,1-17 2 16,-4-6-2-16,5-5 1 15,-5 0 0-15,6 5-1 16,1 5 0-16,7 11 0 15,11 7 0-15,8 11 0 16,6 12 0-16,12 10 1 16,1 6 0-16,4 12-1 0,3 7 0 15,-3 9 0-15,-5 11 0 16,-7 14 0-16,-8 12 0 15,-14 15-1-15,-15 16 1 16,-9 6 0-16,-12 9 1 16,-12 6 0-16,-10-1 0 15,-7-6 0-15,0-7-1 16,2-16 1-16,7-11-1 15,10-12 0-15,11-16 0 16,16-10 0-16,8-14 0 16,15-6 0-16,12 0 0 15,8 0 0-15,7 8-1 16,2 4 1-16,-3 12 1 15,-5 14-1-15,-7 13 0 0,-10 14 1 16,-11 11-1-16,-19 10 1 16,-12 5 1-16,-16 4-1 15,-11-1 1-15,-15-4-2 16,-7-6 2-16,-5-11-2 15,2-9 0-15,2-18-1 16,13-10-2-16,13-12-3 16,11-26-22-16,31 4-10 15,10-21-1-15,28 4 2 16,3-13-2-16</inkml:trace>
  <inkml:trace contextRef="#ctx0" brushRef="#br1" timeOffset="48337.7647">1986 9879 95 0,'-11'-22'34'0,"-2"15"2"16,-16 0 0-16,-3 16-29 15,-10 6-2-15,3 15 0 16,-9 10-1-16,6 8 0 16,2 6-2-16,9 5 0 15,12-2-2-15,11-5 2 16,17-8-3-16,14-8 2 15,16-14-2-15,8-14 2 16,6-14 1-16,6-12-3 0,-1-15 3 16,-4-9-1-16,-8-10 1 15,-14-3-2-15,-12-4 2 16,-12 2-2-16,-11 6 0 15,-12 3 0-15,-7 15-2 16,-5 8 0-16,-1 14-3 16,-3-3-11-16,16 22-21 15,0-9-1-15,19 12 0 16,-4-11-2-16</inkml:trace>
  <inkml:trace contextRef="#ctx0" brushRef="#br1" timeOffset="48606.7801">2644 9108 99 0,'-17'5'37'16,"-9"7"1"-16,10 25-1 15,-1 4-31-15,3 22-1 16,0 9-2-16,5 15 0 16,0 10 0-16,2 9-1 15,1 3-2-15,2-3-1 16,2-1-3-16,-1-23-9 15,13 5-25-15,-10-29 0 16,13-8-2-16,-8-29 1 16</inkml:trace>
  <inkml:trace contextRef="#ctx0" brushRef="#br1" timeOffset="48796.791">2356 9924 106 0,'-22'-14'37'15,"22"14"2"-15,-14-13-1 16,29 11-33-16,8-12-2 15,19-2-1-15,8-8-1 16,10-7-3-16,15 1-6 16,-4-20-28-16,10 4-2 15,-5-13-1-15,2 5 0 16</inkml:trace>
  <inkml:trace contextRef="#ctx0" brushRef="#br1" timeOffset="49193.8137">3137 8916 87 0,'-19'9'38'15,"-10"12"0"-15,6 25 2 16,-5 8-22-16,6 19-13 16,-2 8 0-16,9 13-1 15,-3 7 0-15,4 7-1 16,4-3-1-16,3-6 1 15,1-10-2-15,6-13 0 16,4-12-1-16,3-17 1 16,7-21-1-16,4-15 1 0,8-26-1 15,5-14 0-15,3-14 1 16,0-5-1-16,2-9 1 15,-3 4-1-15,-3 1 2 16,-6 11-2-16,-1 13 0 16,-2 15 0-16,-4 18 0 15,-3 15 0-15,-2 11 0 16,-2 14 0-16,1 6 0 15,-1 3-4-15,3 7-4 16,-4-12-5-16,17 4-5 16,-19-24-11-16,24-1-11 15,-8-21-1-15,19-4-1 16,-4-15 2-16</inkml:trace>
  <inkml:trace contextRef="#ctx0" brushRef="#br1" timeOffset="50574.8927">4439 9088 73 0,'3'-18'35'0,"-3"18"-1"0,-2 12 1 15,-4 18-30-15,1 19-1 16,0 11 0-16,0 17-1 16,-1 13 0-16,2 12 0 15,-1 7-1-15,-1-2 0 16,6-1-1-16,-3-7 0 15,6-5-4-15,-3-19-2 16,13-11-30-16,-6-23-1 16,2-16 2-16,-9-25-3 15</inkml:trace>
  <inkml:trace contextRef="#ctx0" brushRef="#br1" timeOffset="50771.9039">4380 9758 92 0,'-19'-7'37'0,"-1"0"-1"16,6 13 1-16,5-3-31 15,9-3-1-15,14 11-2 16,13-9-2-16,10-3 0 16,13-7-2-16,17-3 0 15,8-8-9-15,11 5-25 16,-6-8-2-16,10 11 0 15,-15-8-1-15</inkml:trace>
  <inkml:trace contextRef="#ctx0" brushRef="#br1" timeOffset="51101.9228">4962 9766 89 0,'0'0'34'0,"-4"17"0"15,4-17 1-15,27 1-34 16,0-3 1-16,10-1 0 15,1-7 0-15,1 2 0 16,-2-5 1-16,-4-4-1 16,-8-2 1-16,-7-1-1 15,-11-2 1-15,-8 2-2 16,-11 0 1-16,-11 4-1 15,-7 5 0-15,-6 9 0 16,-8 11-1-16,1 12 1 16,-3 13-1-16,5 7 1 15,9 7-1-15,12 4-1 0,14-4 0 16,16-9-2-16,29-6-30 15,7-25-5-15,31-8 2 16,7-20-3-16</inkml:trace>
  <inkml:trace contextRef="#ctx0" brushRef="#br1" timeOffset="51402.94">5769 9573 101 0,'-39'22'37'0,"-17"-3"2"15,3 15-1-15,2-5-34 16,4 2 1-16,9-2-3 15,15-2 0-15,17-9 0 0,20-3-1 16,18-8-1-16,14-6 0 16,11-2 1-16,3 1-1 15,0-3 0-15,-8 6 1 16,-9 4-1-16,-13 7 1 15,-14 5-1-15,-16 9 1 16,-13 0-1-16,-4 2 0 16,-5-3-1-16,-4-5-1 15,7-3-3-15,-1-25-8 16,20 6-24-16,4-32-2 15,17-2 1-15,4-23-2 16</inkml:trace>
  <inkml:trace contextRef="#ctx0" brushRef="#br1" timeOffset="51609.9519">6254 8958 88 0,'0'0'38'0,"0"16"-1"16,-11 36 1-16,-15 18-32 15,4 21-1-15,-4 14-2 16,4 10 0-16,0 8-2 15,8-6 0-15,6-7-2 16,3-15-6-16,10-3-16 16,-5-34-15-16,11-10 1 15,-7-31-1-15,10-12 1 16</inkml:trace>
  <inkml:trace contextRef="#ctx0" brushRef="#br1" timeOffset="51755.9602">6050 9742 109 0,'-20'-30'40'0,"-5"-1"1"0,18 16-2 16,2-5-33-16,19 10-2 15,17-3-3-15,18-3-6 16,23 10-24-16,1-17-9 16,22 5-2-16,8-12 0 15,20 5-1-15</inkml:trace>
  <inkml:trace contextRef="#ctx0" brushRef="#br1" timeOffset="52153.983">7374 9060 86 0,'0'-40'36'15,"5"18"0"-15,-10 7 1 16,5 15-32-16,0 24-2 16,0 17 1-16,-5 12-1 15,3 18-1-15,-11 13 1 16,6 13-1-16,-4 2 0 0,2 6-1 15,0-7-1-15,5-9 0 16,4-10-3-16,0-22-9 16,13-3-25-16,-6-22 1 15,9-12-1-15,-16-20-2 16</inkml:trace>
  <inkml:trace contextRef="#ctx0" brushRef="#br1" timeOffset="52341.9937">7167 9611 107 0,'-10'-16'38'0,"10"16"0"16,16-16-2-16,9 8-34 16,9-1 0-16,8-1-2 0,12 1 0 15,3-2-3-15,11 11-8 16,-13-7-24-16,11 10-3 15,-12-4 1-15,-1 9-1 16</inkml:trace>
  <inkml:trace contextRef="#ctx0" brushRef="#br1" timeOffset="52695.0139">7798 9540 83 0,'0'0'36'0,"-18"-5"0"16,18 5 1-16,-24 10-29 16,15 6-1-16,-5 1 0 15,8 11-2-15,-5 3 0 16,6 3-1-16,-1 0-2 15,10 0 1-15,5-7-1 0,10-6-1 16,10-11 0-16,4-10 0 16,10-11 0-16,8-9-1 15,-2-9 1-15,2-5-1 16,-4-8 0-16,-4-1 1 15,-8 0-2-15,-5 2 1 16,-10 7 0-16,-7 8-1 16,-3 14 1-16,-10 12 0 15,-7 13 0-15,-5 15 0 16,2 12 1-16,1 3-1 15,4 7-1-15,5-3 0 16,11-3-4-16,6-21-9 16,28-4-23-16,-5-27-2 0,21-9 0 15,-3-26-1-15</inkml:trace>
  <inkml:trace contextRef="#ctx0" brushRef="#br1" timeOffset="53146.0397">8668 8872 88 0,'-20'-14'38'0,"-12"12"1"15,4 31 1-15,-7 18-24 16,5 21-11-16,5 14-2 16,10 16 0-16,4 4 0 15,8 7-1-15,7-3 0 16,8-3 0-16,3-14-1 15,0-12 1-15,-1-16-2 0,-1-16 2 16,0-16-2-16,-4-19 0 16,-9-10 1-16,18-26-1 15,-7-11 0-15,-2-10 0 16,3-10 0-16,-1-2 0 15,3-2 0-15,-1 8-1 16,1 10 0-16,1 13 0 16,-1 15 2-16,3 14-2 15,-1 14 1-15,0 14 1 16,-2 8-1-16,0 8 1 15,-4 5-1-15,-9 3 1 16,-7 3-1-16,-9 1 0 16,-7-2 0-16,-8-6 0 15,-6-2-1-15,-4-11-1 16,5-4-3-16,-3-23-7 0,23 0-5 15,-5-30-9-15,24 0-14 16,1-21 0-16,24-1-1 16,-1-12 1-16</inkml:trace>
  <inkml:trace contextRef="#ctx0" brushRef="#br1" timeOffset="53462.0578">8880 9738 103 0,'12'21'39'0,"-12"-21"0"16,34 10-2-16,-9-20-33 15,8-5 0-15,1-13-1 16,5-3-1-16,-3-6 0 0,-2-1-1 16,-6-1-1-16,-11 6 0 15,-11 4 1-15,-11 12-1 16,-12 8 1-16,-6 15 0 15,-11 12 0-15,-3 12 0 16,1 9 0-16,0 8 1 16,8 7-1-16,7 2 0 15,13-6-1-15,18-2 0 16,17-9-2-16,14-20-6 15,21 2-7-15,0-34-12 16,21 2-13-16,-5-27 1 16,6-1-3-16,-11-20 3 15</inkml:trace>
  <inkml:trace contextRef="#ctx0" brushRef="#br1" timeOffset="53747.0741">9591 9430 116 0,'-36'18'39'15,"11"9"3"-15,-2-13-7 16,17 10-33-16,11-3 1 15,13-5-1-15,9-4-1 16,11-2 0-16,-1-4-1 16,8 0 1-16,-8 2-1 15,-4 5 1-15,-12 4 0 16,-12 7 0-16,-10 8 0 15,-15 9 1-15,-10 3-1 16,-7 5 0-16,-7 0-1 16,-2-1-1-16,5-3-2 0,0-14-7 15,19 6-7-15,-10-27-11 16,31 1-13-16,1-11 0 15,11-20-2-15,7-11 1 16</inkml:trace>
  <inkml:trace contextRef="#ctx0" brushRef="#br1" timeOffset="54543.1196">10488 9380 92 0,'0'0'36'16,"0"0"1"-16,-5 23-1 16,-5 1-31-16,4 12-2 15,-4 2 1-15,0 11-1 16,0 2 0-16,2 0 0 15,4-5 0-15,8-6-1 16,5-13-1-16,15-11 0 16,9-14 0-16,7-12 0 15,8-11-1-15,1-10 0 16,5-4 1-16,-4-3-1 15,-7 3 0-15,-6 4 0 16,-9 5 0-16,-10 13 0 16,-18 13 0-16,0 0 0 0,2 22 0 15,-11 11 0-15,0 4 0 16,-3 9 1-16,8 2-2 15,6 3 2-15,8-6-1 16,11-7 0-16,6-13 1 16,15-12-1-16,2-13 1 15,5-13 0-15,0-14 0 16,-4-10 0-16,-4-8 0 15,-10-5-1-15,-5 2 0 16,-11-2 0-16,-10 3-1 16,-5 8 0-16,-3 5 0 15,-5 9-2-15,3 11 0 16,5 14-3-16,0 0-6 15,0 0-17-15,24 13-10 0,-2-8 1 16,17 10-1-16,-5-10 1 16</inkml:trace>
  <inkml:trace contextRef="#ctx0" brushRef="#br1" timeOffset="54902.1402">11639 9509 87 0,'0'0'37'16,"0"0"0"-16,0 0 3 15,-30 3-30-15,12 15-4 16,-7 1-2-16,2 11 1 15,-3 4-1-15,5 6 0 16,2-1-2-16,6 5 0 16,12-7 0-16,7-4 0 0,15-8-1 15,8-12-1-15,10-9 1 16,6-10-1-16,1-10 1 15,1-13-1-15,-6-5 0 16,-8-3 0-16,-8-4 0 16,-12 0-1-16,-9 4 0 15,-13 5 1-15,-9 10 0 16,-1 3 0-16,-9 7-2 15,5 6 2-15,4 6 0 16,4 3-1-16,15-3 1 16,0 0-4-16,9 15-4 15,8-22-9-15,18 18-13 16,-6-15-9-16,15 7 0 15,-9-8-1-15</inkml:trace>
  <inkml:trace contextRef="#ctx0" brushRef="#br1" timeOffset="55263.1608">12073 9537 102 0,'0'0'38'0,"0"0"-1"15,0 0-5-15,-7 23-26 16,-6-8 0-16,8 11-2 16,-4 1-1-16,0 6 1 15,4-1-1-15,7 5-1 16,5-6 1-16,7-4-2 15,9-9 1-15,9-11-2 16,5-11 1-16,8-10 0 16,0-12-1-16,0-5 0 15,0-4 1-15,-5-5-1 16,-7 3 0-16,-7 6 1 0,-9 5-1 15,-6 9 0-15,-11 17 0 16,0 0 0-16,-13 19 0 16,1 9 0-16,0 9 0 15,1 3 0-15,5 0-1 16,8 0 0-16,8-10-3 15,7-14-3-15,18-8-6 16,0-32-7-16,23 3-13 16,-7-28-7-16,13-6 1 15,-8-19-3-15</inkml:trace>
  <inkml:trace contextRef="#ctx0" brushRef="#br1" timeOffset="55429.1703">12953 8988 98 0,'-20'-20'39'0,"-1"35"1"15,-13 16-1-15,6 31-32 16,-2 8-3-16,3 11-1 15,7 8-1-15,8 1-1 16,13 2-3-16,3-15-9 16,27 7-21-16,-9-24-7 15,18-5 0-15,-4-24-2 16</inkml:trace>
  <inkml:trace contextRef="#ctx0" brushRef="#br1" timeOffset="55803.1917">13187 9479 98 0,'-23'-19'38'0,"0"22"2"0,-12 1 0 16,1 16-34-16,-3 10 0 16,6 8-1-16,7 2-1 15,10 1 0-15,13-8-1 16,14-9-1-16,11-12 0 15,10-14-2-15,8-15 1 16,6-15-1-16,3-13 0 16,-5-11-1-16,-4-14 0 15,-2-8 0-15,-6-5 1 16,-1 0-1-16,-6 9 0 15,-7 10 0-15,-6 14 2 16,-9 20-1-16,-5 30 1 16,-9 25 0-16,-6 27-1 15,-6 19 1-15,-1 12-2 0,2 2-2 16,9 8-7-16,-1-14-3 15,18 0-5-15,-8-34-9 16,24-3-16-16,2-24 2 16,17-14-3-16,12-15 5 15</inkml:trace>
  <inkml:trace contextRef="#ctx0" brushRef="#br1" timeOffset="56768.2469">14341 9038 59 0,'9'-24'34'15,"-1"8"1"-15,-2 6-1 16,4 13-23-16,-10 7-3 16,10 24-1-16,-16 9-2 15,5 18 1-15,-7 8-1 16,-1 13 0-16,-7 2-1 15,2 7 0-15,-5-8-1 16,4-6 1-16,0-14-2 16,2-12 1-16,7-15-2 0,6-13 0 15,0-23 0-15,24-9-1 16,1-17 1-16,7-14-1 15,2-5 0-15,3-5 0 16,1-1 0-16,-4 7-1 16,-2 7 1-16,-8 13-1 15,-5 12 2-15,-6 17-1 16,-9 13 1-16,-4 9 0 15,-2 12 0-15,2 2-1 16,5 4 0-16,4-5-3 16,14-1-6-16,0-24-14 15,22 8-16-15,-1-23 1 16,17-1-2-16,-5-20 2 15</inkml:trace>
  <inkml:trace contextRef="#ctx0" brushRef="#br1" timeOffset="57120.267">15126 9434 88 0,'-17'-16'36'0,"-16"2"1"15,4 14 0-15,-17 6-29 16,10 17-2-16,-3 6-1 16,3 10 0-16,3 6-2 15,6 7 1-15,8-5-1 16,11 3 0-16,6-12-1 15,11-7 1-15,9-12-2 16,10-9 0-16,6-14-1 16,6-9 1-16,-1-7-1 15,2-8 0-15,0-5 0 16,-5-2 0-16,-5 1 0 0,-8 3 0 15,-7 4 0-15,-5 8 0 16,-9 8 0-16,-2 11-1 16,-16 5 1-16,3 12 0 15,-1 3-2-15,3 6 0 16,10 5-2-16,-3-8-5 15,25 12-10-15,-21-35-13 16,39 21-7-16,-12-24 0 16,16-2-1-16</inkml:trace>
  <inkml:trace contextRef="#ctx0" brushRef="#br1" timeOffset="57398.283">15474 9478 90 0,'12'-19'35'16,"-12"3"1"-16,0 16 0 0,0 0-29 15,-13 15-2-15,-3 9-1 16,7 12 1-16,0 4-2 15,3 8 1-15,-1-1-1 16,7 1 1-16,0-5-2 16,8-7 0-16,2-11 0 15,3-11 0-15,7-16 0 16,6-13-1-16,0-11 0 15,2-8 0-15,5-10-1 16,-2-9 0-16,-1-1-1 16,-7 0-4-16,1 6-6 15,-13-6-9-15,12 24-14 16,-22-6-7-16,8 19 2 15,-10 3-3-15</inkml:trace>
  <inkml:trace contextRef="#ctx0" brushRef="#br1" timeOffset="57743.3027">15791 9548 79 0,'7'23'37'16,"-1"-9"-1"-16,9 3 2 16,-4-10-23-16,14-1-10 15,3-7 0-15,7 0 0 16,0-7-1-16,7-4-1 15,-2-6-1-15,-1 1 0 16,-6-9 0-16,-7 2-1 16,-10-3 1-16,-3 4-2 0,-16-1 2 15,-5 8-1-15,-10 5 1 16,-8 11-2-16,-8 10 2 15,-1 10 0-15,-2 13 0 16,4 5 0-16,8 7-1 16,11 4 1-16,15-4-2 15,15-6 1-15,16-9-5 16,13-18-7-16,22 3-5 15,-1-32-9-15,20 2-16 16,-6-18 0-16,10-4-3 16,-9-11 2-16</inkml:trace>
  <inkml:trace contextRef="#ctx0" brushRef="#br1" timeOffset="58706.3578">940 11099 79 0,'-18'8'36'0,"18"-8"-1"0,0 0 1 16,15 14-32-16,8-13-1 15,7 3 0-15,7-4-1 16,6-3-1-16,2 1 1 15,-2-3 0-15,-2-4-1 16,-10-2 1-16,-7-4-1 16,-10-5 0-16,-12-2-1 15,-10 0 1-15,-15-2 0 16,-9 4 0-16,-11 3-1 15,-3 12 2-15,-7 5-2 16,1 12 1-16,0 9 0 16,5 13 1-16,4 7-2 15,8 6 1-15,13 4 0 16,12-3-2-16,12-4 2 0,15-6-1 15,17-9 0-15,17-14 0 16,13-11-2-16,7-21-7 16,22 2-24-16,-11-23-5 15,10 2 1-15,-12-14-2 16</inkml:trace>
  <inkml:trace contextRef="#ctx0" brushRef="#br1" timeOffset="59007.375">1623 10926 82 0,'-20'7'36'0,"7"15"0"15,-8 1 1-15,11 13-34 16,1 4 2-16,6 7-3 0,0 3 2 16,6 2-2-16,2-5 1 15,4-3 0-15,0-9-1 16,2-7 1-16,4-17-1 15,1-14 0-15,5-15 0 16,6-18 0-16,3-11-1 16,6-10 0-16,-3-7 1 15,1-6 0-15,-2 3-1 16,-5 9 1-16,-4 10-4 15,-9 11 0-15,0 23-11 16,-18-3-9-16,15 25-19 16,-11-8 2-16,8 28-3 15,-3-9 0-15</inkml:trace>
  <inkml:trace contextRef="#ctx0" brushRef="#br1" timeOffset="60097.4373">2109 11145 87 0,'0'16'37'16,"0"-16"0"-16,7 11 0 16,7-15-35-16,7-4 0 15,2-5 0-15,5-4-1 16,-3-2 0-16,3-2 0 15,-5-2 1-15,-4 0-1 16,-5-2 1-16,-10 4 0 16,-6-2 0-16,-8 4 1 0,-4 4-2 15,-9 9 1-15,-2 5-1 16,-3 10-1-16,-1 9 1 15,0 8-1-15,3 8-1 16,8 4 1-16,8 0 0 16,10-5-1-16,13-4 1 15,15-8 0-15,14-10 0 16,15-10-1-16,8-9 1 15,7-7 0-15,2-2 0 16,-2-4 1-16,-6 2-1 16,-9 1 0-16,-12 9 1 15,-12 3-1-15,-14 11 1 16,-12 7-1-16,-8 4 1 15,-9 7-1-15,-3 2 1 16,-1 2-1-16,0-1 0 0,0 1 0 16,5-8 1-16,3-6-1 15,6-13 0-15,0 0 0 16,19-20 1-16,-1-4-1 15,5-12 0-15,1-3 1 16,0-8-1-16,0 2 2 16,0 3-2-16,-8 7 2 15,-1 8-1-15,-5 5 0 16,-3 12-2-16,-7 10 3 15,12 6-3-15,-6 5-1 16,3 3 1-16,7-1-1 16,1 2 1-16,7-4-1 15,6-4 1-15,5-7-1 16,3-4 2-16,4-3 1 0,-3-7 0 15,0 0 1-15,-7 0-1 16,-5 0 1-16,-9 3-1 16,-6-1 2-16,-12 12-2 15,0 0-1-15,-14 5 0 16,-2 9-1-16,-3 3 0 15,0 6-1-15,0 5 1 16,6 1 0-16,6 2 0 16,6-5-1-16,6-6 2 15,9-5 1-15,5-11-1 16,6-7 0-16,6-9 0 15,-1-3 0-15,1-4 0 16,-2-3 0-16,-2 1 0 0,-5 8 0 16,-6 7 0-16,-4 10 0 15,-4 15 0-15,-8 16 0 16,-1 15 0-16,-7 16 1 15,-4 11-1-15,-1 9 2 16,-5 7-2-16,-2-1-1 16,2-3 2-16,-4-11-2 15,2-13 2-15,5-15-2 16,-1-14 2-16,3-15-3 15,2-18 2-15,4-13 1 16,6-14-1-16,2-13 2 16,3-12-2-16,3-10 0 15,6-12-1-15,-1-5 0 16,10 2-6-16,-2-5-3 0,14 16-4 15,-9-9-7-15,23 27-6 16,-11-8-9-16,24 17-6 16,5-1 3-16</inkml:trace>
  <inkml:trace contextRef="#ctx0" brushRef="#br1" timeOffset="60486.4596">4352 10465 92 0,'0'0'37'16,"0"0"0"-16,-9 22 1 16,-11 13-33-16,7 16-1 15,-7 16-3-15,0 9-2 16,-2 15 1-16,-4 3-2 15,5 1 1-15,2-5-4 16,12 3-14-16,-8-29-20 0,19-7 3 16,-3-26-2-16,13-12 0 15</inkml:trace>
  <inkml:trace contextRef="#ctx0" brushRef="#br1" timeOffset="60696.4716">3976 11000 93 0,'-31'-1'40'15,"17"10"0"-15,14-9-1 16,0 0-34-16,39-5-2 16,5-10-1-16,15-8-1 15,9-1 1-15,8-8-3 0,9-4-1 16,12 5-16-16,-16-13-18 15,7 12-1-15,-17-9-2 16,-1 7-2-16</inkml:trace>
  <inkml:trace contextRef="#ctx0" brushRef="#br1" timeOffset="61072.4931">4864 10405 96 0,'-22'11'39'0,"3"24"1"15,-10 1-1-15,2 18-34 16,-5 7 1-16,2 13-2 15,-3 4-1-15,2 2-1 16,5-4 0-16,5-6-2 16,6-12 1-16,9-6-2 15,4-15 0-15,9-10 0 0,8-13 1 16,8-13 0-16,6-10 0 15,4-8 1-15,5-7-1 16,-1-6 0-16,0-5 1 16,-3 2 0-16,-1 1 0 15,-9 5 0-15,-4 6 0 16,-6 11 0-16,-4 9-2 15,-10 1 1-15,14 24-1 16,-5-3-2-16,-1 6 0 16,-1 1-4-16,14 6-4 15,-7-19-5-15,23 11-5 16,-12-26-11-16,22 2-7 0,-4-15-1 15,8-3 1-15</inkml:trace>
  <inkml:trace contextRef="#ctx0" brushRef="#br1" timeOffset="61268.5043">5437 10832 98 0,'-9'-12'38'0,"3"21"1"16,-11 6-2-16,8 13-34 16,-7 5 0-16,7 9-2 15,0 3 1-15,3 1-2 16,5-2 0-16,3-5 0 15,4-6-2-15,6-14-5 16,17-2-16-16,-10-24-16 16,15-4 0-16,-6-20-1 15,9-5 0-15</inkml:trace>
  <inkml:trace contextRef="#ctx0" brushRef="#br1" timeOffset="61673.5275">5686 10652 106 0,'0'0'40'16,"0"0"0"-16,-8 16-1 15,10 0-37-15,5 2 1 16,5 8-1-16,0 0 0 16,-5 11 0-16,1 1-1 15,-4 5-1-15,-4 2 1 16,-2 0-2-16,-4 0 1 15,-3-6-1-15,1-6 1 16,6-8-1-16,2-14 2 0,0-11-1 16,19-8 0-16,1-14 1 15,7-11 0-15,-1-5 1 16,7-8-1-16,-2 2 1 15,1 1-1-15,-6 7 0 16,-5 10 0-16,-6 11 1 16,-4 10-3-16,-11 5 0 15,15 28 0-15,-7-2-1 16,-2 7 1-16,7 2-2 15,1 5 0-15,4-7-3 16,11 5-5-16,-5-18-4 16,22 6-6-16,-15-26-9 15,16 0-10-15,-9-16 0 16,6-2 1-16</inkml:trace>
  <inkml:trace contextRef="#ctx0" brushRef="#br1" timeOffset="62064.5498">6453 10784 102 0,'0'0'42'0,"-33"-12"-1"16,13 21-1-16,-16 1-33 15,6 13-4-15,0 7-1 16,5 6-2-16,7 3 1 16,6 0-2-16,12-2 2 15,6-6-2-15,11-9 1 16,7-10-1-16,6-12 2 15,-2-9-1-15,5-12 1 16,0-6 1-16,-4-6-1 16,-5-3 1-16,-2-1-1 15,-4 5 1-15,-6 4-2 0,-4 10 2 16,-8 18-2-16,0 0-1 15,-9 30 1-15,-2 16-2 16,-1 19 2-16,-8 14-2 16,6 17 2-16,-6 5 0 15,5 0 0-15,0-1 1 16,-1-11-2-16,0-14 0 15,0-14-4-15,-5-29-6 16,8-10-2-16,-14-31-5 16,27 9-5-16,-37-56-12 15,22 11-6-15,-10-27 0 16,5-9 4-16</inkml:trace>
  <inkml:trace contextRef="#ctx0" brushRef="#br1" timeOffset="62203.5578">5712 10526 117 0,'-55'-15'40'0,"0"13"-10"15,1 2-9-15,29 15-52 16,-4-13-10-16,29-2 0 16,0 0-2-16</inkml:trace>
  <inkml:trace contextRef="#ctx0" brushRef="#br1" timeOffset="62720.5874">7227 10811 94 0,'0'0'37'0,"34"10"2"16,-5-20-2-16,16-1-34 0,3-4 0 16,10-2-1-16,0-1 0 15,-2-2 0-15,-9 0-1 16,-7 1 1-16,-18 2-1 15,-12 0 0-15,-18 1 1 16,-11 4-1-16,-13 3 1 16,-7 8-1-16,-8 5 0 15,1 8 0-15,-2 10 0 16,6 6 0-16,5 7 0 15,15 3 0-15,10 1-1 16,13-1-1-16,14-5 1 16,21-8-2-16,17-9 1 15,18-13-4-15,22-3-8 16,-9-29-10-16,25 4-16 0,-8-21 1 15,7-4-2-15,-14-15 2 16</inkml:trace>
  <inkml:trace contextRef="#ctx0" brushRef="#br1" timeOffset="62897.5975">8367 10164 112 0,'-21'3'39'16,"-11"9"2"-16,4 34-6 16,-6 4-32-16,5 18 0 15,0 8-2-15,6 6 1 16,0-1-2-16,10-1-1 15,11-2-7-15,-2-20-12 16,28 2-19-16,-6-23-2 0,17-4-1 16,2-18-1-16</inkml:trace>
  <inkml:trace contextRef="#ctx0" brushRef="#br1" timeOffset="63250.6177">8755 10556 95 0,'-27'-9'40'15,"-1"16"0"-15,-13 0-1 16,4 12-32-16,-3-3-3 16,7 5-1-16,5-1-1 15,12-1 0-15,9-3-1 16,7-16 0-16,26 15 0 0,1-13-1 15,8-5 1 1,4 2-1-16,-2-2 1 0,1 4-1 16,-5 2 1-16,-10 6-1 15,-11 9 1-15,-10 5 0 16,-9 2-1-16,-9 6 1 15,-4 0-1-15,-3-2 1 16,-1-1-2-16,4-6-2 16,11-1-5-16,9-21-7 15,4 10-6-15,3-27-14 16,22 5-5-16,-3-13-2 15,13 2 1-15</inkml:trace>
  <inkml:trace contextRef="#ctx0" brushRef="#br1" timeOffset="63572.6361">8989 10730 100 0,'0'22'39'0,"-1"-8"1"16,8 3-1-16,-7-17-35 16,32 7-1-16,3-13-1 15,11-8 0-15,4-9 0 16,7-4-1-16,-3-8 1 15,-3 0-2-15,-9-4 1 16,-10 6 0-16,-18 2 0 16,-13 12 0-16,-18 10-1 15,-12 15 2-15,-10 11-1 16,-6 13 0-16,0 8 0 15,3 8 0-15,5 3 0 16,12-2-1-16,15-4 1 0,14-10-3 16,20-4-6-16,1-19-7 15,28 4-2-15,-12-25-7 16,37 2-15-16,-4-14-3 15,23-1-1-15,1-15 2 16</inkml:trace>
  <inkml:trace contextRef="#ctx0" brushRef="#br1" timeOffset="63974.6591">10281 10325 67 0,'-16'-12'38'16,"16"12"-1"-16,0 0 1 15,0 18-15-15,-2 3-20 16,1 15 0-16,-4 7 0 16,1 15 1-16,-8 5-2 15,-1 7 0-15,-1 1-3 0,-1-5-2 16,8 1-13-16,-6-21-23 15,14-7 1-15,-5-16-3 16,12-6 2-16</inkml:trace>
  <inkml:trace contextRef="#ctx0" brushRef="#br1" timeOffset="64158.6696">10099 10750 107 0,'0'0'41'15,"-15"-11"-1"-15,15 11 0 16,25-7-36-16,3-4-2 15,11-4-1-15,10-8-3 16,15-3-4-16,-2-16-17 0,23 7-15 16,-8-11-2-16,7 3 0 15,-16-9 0-15</inkml:trace>
  <inkml:trace contextRef="#ctx0" brushRef="#br1" timeOffset="64528.6908">10810 10088 99 0,'-33'12'39'16,"5"23"2"-16,-8 7-2 15,4 12-28-15,-2 8-8 16,3 9 1-16,0 4-2 16,5 0 1-16,5-5-2 15,7-7 1-15,6-10-1 0,9-11 0 16,9-11 0-16,5-14-1 15,8-15 1-15,6-13-1 16,4-12 0-16,2-8 1 16,2-11-1-16,-1-2 0 15,-6-3 1-15,-2 4-2 16,-6 5 1-16,-7 12 0 15,-5 13 0-15,-10 13 0 16,6 24 0-16,-7 9-1 16,1 13-1-16,0 3 0 15,4 9-1-15,4-4-2 16,11-1-5-16,-4-18-8 15,26-1-5-15,-12-24-12 16,18-7-4-16,-3-17-2 0,5-5 2 16</inkml:trace>
  <inkml:trace contextRef="#ctx0" brushRef="#br1" timeOffset="64858.7097">11186 10547 104 0,'-19'8'39'15,"13"15"1"-15,0-10-1 16,13 3-36-16,9-4 0 15,13-1-1-15,6-9-1 16,10-7 0-16,2-7 0 16,0-8 0-16,-5-6-1 15,-5-6 1-15,-11-1-1 16,-8 0 1-16,-15 0-1 15,-12 8 1-15,-12 8-1 0,-9 10 1 16,-8 15 0-16,-6 8-1 16,2 15 1-16,0 8 0 15,10 7-1-15,4 4 1 16,14-2-2-16,13-5-2 15,21-1-9-15,-2-18-3 16,30 7-10-16,-10-24-13 16,23 3-2-16,1-17-3 15,21-1 2-15</inkml:trace>
  <inkml:trace contextRef="#ctx0" brushRef="#br1" timeOffset="65410.7412">12563 10377 71 0,'13'-30'38'0,"-2"14"0"16,-16 0 1-16,-6 21-27 15,-16-1-4-15,-1 17-1 16,-10 3-2-16,-1 10-1 15,-3 0-1-15,4 2-1 16,2-4-1-16,11-3 1 16,10-9-2-16,12-7 1 15,3-13 0-15,28 5-1 16,1-7 0-16,7-2 0 15,2 4 0-15,-3 7 0 16,1 7 0-16,-10 6 0 16,-7 8 0-16,-9 7 0 15,-11-1 1-15,-9 5-1 0,-4-4 0 16,-3-6 0-1,4-6-2-15,-1-10-1 0,14-1-9 16,-4-23-12-16,31 5-11 16,-6-14-5-16,19-1-1 15,0-13 2-15</inkml:trace>
  <inkml:trace contextRef="#ctx0" brushRef="#br1" timeOffset="65811.7642">13016 10446 82 0,'-7'-19'40'16,"-4"13"-2"-16,-15-1 2 15,-1 15-22-15,-14 7-14 16,2 12-1-16,-6 11-1 0,-3 6 1 16,4 9-1-16,7 2 1 15,2-2-1-15,13-2-1 16,12-5 1-16,15-12-1 15,13-12 0-15,19-15 0 16,13-13-1-16,11-13 0 16,7-12 0-16,6-11 1 15,-4-6-1-15,-6-6 0 16,-9-2 0-16,-16 0-1 15,-15 8 1-15,-12 8 0 16,-12 10 0-16,-12 15-1 16,-9 15 1-16,-6 14 0 15,-1 13 0-15,0 9 0 16,9 6-1-16,9 4 0 15,11-2-2-15,8-11-4 0,26 4-7 16,-5-22-6-16,29 4-10 16,-11-21-9-16,16 0-1 15,-10-19-1-15,9-2 4 16</inkml:trace>
  <inkml:trace contextRef="#ctx0" brushRef="#br1" timeOffset="66344.7947">13635 10450 96 0,'-29'-9'38'16,"7"22"1"-16,-7-1-2 15,-3 14-32-15,3 8 0 16,5 7-1-16,-3 1-1 16,11 1 0-16,2-3-1 15,5-4 0-15,9-10 0 0,8-10-1 16,7-11 0-16,9-11-1 15,4-11 1-15,5-8-1 16,5-9 0-16,-3-4 0 16,1-5 0-16,-3 1-1 15,-7 5 2-15,-7 1-1 16,-7 12 0-16,-8 7 0 15,-4 17 0-15,-10-3 0 16,-1 18 0-16,0 7 0 16,4 7 0-16,3 2 1 15,8 1-2-15,3-4 2 16,14-6-1-16,4-9 0 15,8-11 1-15,6-11-1 16,1-12 1-16,2-7-1 0,-1-9 1 16,-2-2 0-16,-6-5 0 15,-8 2 0-15,-5 6 0 16,-4 6-1-16,-8 9 1 15,-8 21-1-15,0 0 1 16,-8 16-1-16,-4 17 0 16,-2 6 0-16,1 12 0 15,-1 5-1-15,3 1 0 16,8-3-1-16,6-1-5 15,1-19-4-15,17 1-3 16,-6-25-5-16,22 4-7 16,-14-28-6-16,20 2-7 15,-10-18-1-15,6-6 5 0</inkml:trace>
  <inkml:trace contextRef="#ctx0" brushRef="#br1" timeOffset="66699.815">14333 10496 87 0,'-13'6'40'15,"-2"3"-1"-15,11 16 2 16,-5-9-22-16,16 5-16 15,5-3 0-15,11-6-1 16,10-7-1-16,6-5 0 16,7-12 0-16,1-4 0 15,-3-10 0-15,-1-6 0 16,-9-4-1-16,-7-4 1 15,-9-1-1-15,-11 4 1 16,-9 5-1-16,-9 6 1 0,-11 12-1 16,-7 14 0-16,-11 15 1 15,-5 13-1-15,-2 15 1 16,2 11 0-16,7 6-1 15,5 2 1-15,16 0-1 16,14-6-1-16,21-7-1 16,12-15-5-16,21-4-5 15,0-23-2-15,23 2-8 16,-10-26-8-16,23 6-9 15,-9-13-3-15,4 2 2 16,-9-1 4-16</inkml:trace>
  <inkml:trace contextRef="#ctx0" brushRef="#br1" timeOffset="66850.8236">15089 10789 119 0,'-23'30'43'16,"-6"-16"-1"-16,15 5-1 16,14-19-43-16,-14 4-9 15,27-4-4-15,-15-20-6 16,24 14-12-16,-14-10-9 15,2 1-1-15,-8-7 0 16</inkml:trace>
  <inkml:trace contextRef="#ctx0" brushRef="#br2" timeOffset="71421.085">819 12254 81 0,'15'-20'39'15,"7"-15"-1"-15,19 5 0 16,2-2-38-16,14 5-1 16,13 12-6-16,-3 2-28 0,9 16-1 15,-10 4-3-15,4 14 1 16</inkml:trace>
  <inkml:trace contextRef="#ctx0" brushRef="#br2" timeOffset="71872.1108">2098 11681 72 0,'-10'-22'38'0,"0"17"0"16,-19 0 0-16,-1 22-27 15,-19 5-6-15,-1 11-3 16,-6 5 1-16,1 5-3 15,2 1 2-15,6 0-2 16,19-5 1-16,11-8-2 16,23-7 1-16,20-9 1 15,14-7-1-15,13-4 1 16,5-2-1-16,7 1 0 15,-7 4 1-15,-8 8-1 16,-10 10 1-16,-15 11 0 16,-16 9-1-16,-15 6 2 15,-13 6-2-15,-8 0 1 16,-1-4-1-16,-5-9-1 0,9-9-2 15,9-20-5-15,21 0-18 16,-1-29-13-16,23-2 1 16,5-19-1-16,18 1 0 15</inkml:trace>
  <inkml:trace contextRef="#ctx0" brushRef="#br2" timeOffset="72728.1598">2559 11969 89 0,'0'0'38'0,"-34"-6"-1"15,10 22 1-15,-10-1-35 16,-1 13 1-16,-5 6-2 16,2 10 0-16,3 6 0 0,4-1 1 15,5-3-2-15,11-2 1 16,10-12-1-16,13-11 0 15,13-17 0-15,11-15 0 16,9-12 0-16,7-7-1 16,4-8 0-16,-3-5 0 15,-3 1 1-15,-8 4-1 16,-10 4 0-16,-8 8 0 15,-11 6 0-15,-8 10 0 16,-1 10-1-16,-15 7 0 16,2 10 0-16,0 5 0 15,4 8-1-15,2 1-1 16,8 4-1-16,2-8-2 15,16 6-2-15,0-24-7 0,23 8-10 16,-12-26-9-16,17 2-1 16,-8-20-2-16,7 0 3 15,-8-7 30-15,-4-3 5 16,-4 9 8-16,-19-14 12 15,9 20 10-15,-19-5 4 16,-1 27 1-16,-9-17 0 16,9 17-27-16,-23 23-3 15,9 5-3-15,-5 4 0 16,4 8 0-16,-1 1-1 15,6 1 0-15,0-8 0 16,8-3 0-16,9-13-1 16,5-13 0-16,7-14 0 15,4-10 0-15,5-10 0 16,0-7-1-16,0-7 1 0,-7 0-1 15,0 1 0-15,-5 4 1 16,-7 10-1-16,-4 8 0 16,-5 6 1-16,0 14-1 15,0 0 0-15,-6 19 0 16,7-1 1-16,4 3-1 15,3 1 0-15,7 0 0 16,6-9 1-16,7-3-1 16,9-10 1-16,1-4 0 15,0-8 0-15,0-5 0 16,-3-5 0-16,-4-1 0 15,-8 2 0-15,-4-1 0 0,-7 8 0 16,-12 14-1-16,0 0 0 16,0 0 0-16,-3 17-1 15,-1 14 0-15,-1 7-1 16,0 3-1-16,7 9-4 15,-4-12-6-15,20 12-9 16,-12-25-10-16,20 3-6 16,-5-23-3-16,15-5 2 15</inkml:trace>
  <inkml:trace contextRef="#ctx0" brushRef="#br2" timeOffset="73058.1786">3742 12013 92 0,'-4'12'39'0,"15"8"1"16,1-20-2-16,13-2-34 16,7-13-1-16,9-2-1 15,-2-7 0-15,1-7 0 16,-6 1 0-16,-9 1-1 15,-8 1 1-15,-14 6-1 16,-13 11 0-16,-15 9 0 16,-12 11 0-16,-3 12 0 15,0 9 0-15,-1 6 0 16,9 7-1-16,7 3 0 15,14-2 0-15,15-5-2 16,18-3-5-16,8-21-7 16,28 8-11-16,1-25-14 0,23-2-1 15,0-19-2-15,22-2 2 16</inkml:trace>
  <inkml:trace contextRef="#ctx0" brushRef="#br2" timeOffset="73707.2158">5012 11891 80 0,'9'-10'39'0,"-9"10"-2"16,0 0 1-16,-14 13-33 15,1-1-2-15,0 12 0 0,-2 4 0 16,-3 9-1-16,1 5 1 15,2 1-1-15,3-2 0 16,7-3 0-16,1-9 0 16,11-10-1-16,5-12 0 15,6-14 0-15,5-12-1 16,6-11 1-16,-1-11 0 15,5-4 0-15,-5-4 0 16,-3 1-1-16,-2 7 0 16,-3 4 1-16,-2 11-1 15,-4 7 0-15,-2 16 0 16,-1 13 0-16,0 11 0 15,-2 10-1-15,5 9 1 16,1 5-1-16,2 4-2 0,8-6 0 16,9-2-2-16,2-16-3 15,21 4-14-15,-13-28-16 16,19-3-1-16,-11-18 0 15,14-3 2-15</inkml:trace>
  <inkml:trace contextRef="#ctx0" brushRef="#br2" timeOffset="74029.2342">5868 11778 86 0,'-4'-14'37'16,"-14"-5"1"-16,5 15 0 16,-5 1-32-16,-1 10-1 15,-5 9-1-15,1 10-1 16,-1 8-1-16,-1 7 1 0,2 8-1 15,6 3 1-15,5-4-2 16,7-1 1-16,10-11 0 16,14-9-1-16,7-16 0 15,10-12 0-15,4-15 0 16,0-8 0-16,-1-11-1 15,-5-5 1-15,-7-2-1 16,-13-2 0-16,-10 5 0 16,-6 4-2-16,-7 5-1 15,-5 4-1-15,2 15-6 16,-6-9-10-16,18 20-11 15,0 0-8-15,0 0-1 16,17 0-2-16</inkml:trace>
  <inkml:trace contextRef="#ctx0" brushRef="#br2" timeOffset="74406.2558">6372 12085 105 0,'-13'3'41'16,"13"-3"0"-16,-18 2-5 15,-2-16-49-15,20 14-19 16,-6-15-9-16,6 15-1 15,1-23-1-15</inkml:trace>
  <inkml:trace contextRef="#ctx0" brushRef="#br2" timeOffset="74906.2844">7389 11777 78 0,'-2'-16'39'0,"-12"0"0"15,0 14 0-15,-10 2-33 16,-2 13-1-16,-4 8-2 15,0 8 0-15,-1 7-2 16,4 5 2-16,6 0-2 16,11 0 1-16,7-7-1 15,14-9 1-15,13-12-1 16,14-12 0-16,9-13 0 15,6-10 0-15,0-5-1 16,-1-9 0-16,-9-2 1 16,-7 2-2-16,-14 3 1 15,-15 1-1-15,-9 11-1 16,-11 1-1-16,-1 10-2 15,-7-2-1-15,10 17-10 0,-7-11-21 16,18 6-2-16,11 1-1 16,13-2 1-16</inkml:trace>
  <inkml:trace contextRef="#ctx0" brushRef="#br2" timeOffset="75156.2987">8286 11207 85 0,'-35'-20'37'0,"-4"16"1"16,-12 9 0-16,0 23-35 0,0 16 0 15,8 18 2-15,-2 11-2 16,8 13-1-16,6 3 0 15,13-1-1-15,12-2-2 16,3-21-13-16,25-1-21 16,-8-24-5-16,11-11 1 15,-6-21-2-15</inkml:trace>
  <inkml:trace contextRef="#ctx0" brushRef="#br2" timeOffset="75299.3068">7808 11746 96 0,'-28'-22'40'16,"16"7"3"-16,8-6-4 15,18 2-37-15,21 6-10 16,0-9-28-16,29 11-3 0,-1-9-3 16,17 13 2-16</inkml:trace>
  <inkml:trace contextRef="#ctx0" brushRef="#br2" timeOffset="75757.333">9206 11624 83 0,'-19'-8'40'0,"-2"-5"-1"16,11 12 1-16,-17 0-35 16,13 5 0-16,-1 3-2 15,-1 8 0-15,0-1-1 16,1 6 1-16,-2-4-1 15,5 3-2-15,1-1 2 16,9-4-4-16,7-2 3 16,7-5-3-16,13 2 3 15,9-5-3-15,7 2 2 16,2 0 1-16,1 5-1 15,-1 0 0-15,-10 7 1 16,-10 4-1-16,-10 3 0 16,-13 5 1-16,-13 2-1 0,-10-1 0 15,-6-4-1-15,-4-6-1 16,5-3-6-16,-5-20-15 15,18 2-17-15,0-19-1 16,21 1-1-16,3-16 1 16</inkml:trace>
  <inkml:trace contextRef="#ctx0" brushRef="#br2" timeOffset="76126.3541">9471 11763 82 0,'-1'12'40'0,"1"-12"-1"0,14 6 1 15,9-13-34-15,-4 2-3 16,10-1 0-16,4-6 1 16,5-3 1-16,5-3-4 15,-1-4 2-15,-6-3-2 16,-3-3 1-16,-7 1-1 15,-8-1 1-15,-13 4-2 16,-10 5-1-16,-8 5 2 16,-6 6-1-16,-14 12 1 15,0 6 2-15,-10 13-2 16,0 10 2-16,6 3-2 15,7 6-1-15,4 1 1 16,16 2-1-16,14-4 0 16,10-5-4-16,19-6 1 0,10-16-9 15,25 8-7-15,-9-25-19 16,18 1-3-16,-9-14-2 15,5-3 1-15</inkml:trace>
  <inkml:trace contextRef="#ctx0" brushRef="#br2" timeOffset="76478.3743">10079 11629 97 0,'-19'13'43'16,"3"-4"-2"-16,15 8 1 15,1-17-38-15,24 15 0 16,5-13-2-16,12 0 0 15,3-4 0-15,3-4-1 16,1-3 0-16,-5-6-1 0,-8 1 0 16,-8-4-1-16,-9 1 1 15,-13 2-1-15,-8 0 1 16,-7 4-1-16,-11 3 1 15,-6 7 1-15,-7 5-1 16,0 7 2-16,-1 6-1 16,6 7 1-16,4 4-1 15,7 1-2-15,14 2 1 16,8-2-2-16,19-4-2 15,7-4-5-15,23 4-6 16,-8-25-16-16,23 11-11 16,-2-15 1-16,9 2-1 15,-4-11 2-15</inkml:trace>
  <inkml:trace contextRef="#ctx0" brushRef="#br2" timeOffset="76831.3945">10897 11586 91 0,'-23'-6'40'15,"-18"2"1"-15,2 18 0 16,-8 0-35-16,5 14-2 15,-3 4 1-15,12 8-2 16,6 1 1-16,17-1-1 16,12-6-1-16,17-6-3 15,11-16 2-15,8-10 0 16,13-14-1-16,2-20 0 15,4-7 0-15,-1-11 1 16,-8-9-1-16,-3-9 1 0,-10-2-1 16,-6 1 1-16,-7 4-1 15,-9 14 0-15,-10 13 0 16,-8 12 0-16,-8 23 0 15,-3 18 0-15,-5 20 0 16,1 13 1-16,4 12-3 16,1 3 0-16,16 3-5 15,2-15-8-15,28 4-7 16,-8-28-16-16,23-3-3 15,2-22-4-15,11-4 4 16</inkml:trace>
  <inkml:trace contextRef="#ctx0" brushRef="#br2" timeOffset="77110.4104">11473 11490 69 0,'-21'6'42'0,"-11"-2"-3"0,7 9 3 16,-6-8-18-16,7 10-20 15,8-4 0-15,7 2-2 16,9-13 0-16,9 16 0 15,7-10-1-15,4 2 2 16,2-1-2-16,2 8 2 16,-8 4-1-16,-4 9-1 15,-12 4 1-15,-9 6-1 16,-8 4 0-16,-4 2-3 15,-6-3 2-15,-8-7-7 16,12 0-5-16,-13-25-5 16,20 5-15-16,-12-19-11 0,6-8 0 15,-9-13-1-15</inkml:trace>
  <inkml:trace contextRef="#ctx0" brushRef="#br2" timeOffset="77679.443">1244 13133 82 0,'-38'16'40'0,"2"-10"-2"16,24 3 0-16,12-9-34 16,17 3-2-16,31-1-6 15,9-10-19-15,30 16-14 16,3-7-1-16,20 12-1 15,-3-6 0-15</inkml:trace>
  <inkml:trace contextRef="#ctx0" brushRef="#br2" timeOffset="78598.4955">2896 12972 77 0,'-18'33'27'16,"7"-4"-23"-16,4-12-4 15,7-17-37-15,0 0 0 16</inkml:trace>
  <inkml:trace contextRef="#ctx0" brushRef="#br2" timeOffset="78748.5041">3310 12881 93 0,'-24'65'41'16,"-15"-7"-1"-16,0 3-1 15,4-5-42-15,4-28-18 16,34 0-17-16,-3-28-3 0,40 0-1 15,-1-18 1-15</inkml:trace>
  <inkml:trace contextRef="#ctx0" brushRef="#br2" timeOffset="79482.5461">5434 12742 73 0,'-5'-19'38'16,"5"19"-1"-16,-24-19 1 15,-5 26-34-15,-6 6 0 16,-5 18 0-16,-8 12-1 16,-3 12 0-16,-6 6-1 15,5 11 1-15,5-6-1 16,13-2 0-16,14-12-1 15,17-15 0-15,20-22 0 16,18-18 0-16,21-19 1 16,14-14-2-16,7-17 1 15,7-7 0-15,-3-7 0 0,-6 4 0 16,-13 8-1-1,-10 9 0-15,-17 10 0 0,-16 15 0 16,-19 21-1-16,0 0 1 16,-19 21-1-16,-2 7 0 15,3 11-1-15,-2-1 0 16,8 8-2-16,8-8 0 15,14 6-6-15,-1-23-17 16,25 2-12-16,1-15 1 16,15-6-1-16,-3-14 1 15</inkml:trace>
  <inkml:trace contextRef="#ctx0" brushRef="#br2" timeOffset="79999.5757">6073 12766 78 0,'-15'7'39'0,"-7"3"-2"16,4 13 1-16,-6 0-34 15,5 10-1-15,-6 2-1 16,12 6 0-16,-1-3 0 16,8 2 1-16,1-8-2 15,7-6 1-15,5-11 0 16,7-9-1-16,5-13 0 15,5-11 0-15,2-11 0 16,0-7-1-16,0-8 1 16,-2-1-2-16,-2 2 1 15,-7 0 0-15,-3 9 1 16,-6 7-1-16,-3 11 0 15,-3 16 0-15,0 0 0 0,0 0 0 16,-5 30 1-16,9-5-1 16,4 2 0-16,6 0 1 15,6-4-1-15,7-4 1 16,2-7-1-16,7-9 1 15,1-9 0-15,0-9-1 16,0-6 1-16,-4-6 0 16,-4-3-1-16,-1-5 0 15,-9 4 1-15,1-1-1 16,-5 6 0-16,-3 8 0 15,-12 18-1-15,11-5 1 16,-13 22-2-16,-6 11 0 16,4 14-1-16,-3 1 0 15,10 7-2-15,-1-4-1 0,18 7-10 16,-7-26-17-16,26 2-5 15,4-24-2-15,17-4 2 16</inkml:trace>
  <inkml:trace contextRef="#ctx0" brushRef="#br2" timeOffset="81028.6345">7093 12722 76 0,'-12'-6'40'0,"-12"1"0"16,4 17 0-16,-15 6-33 15,10 9-1-15,-3 4-1 16,7 7-2-16,6 2 0 15,8 3-1-15,12-6 0 16,9-5 0-16,12-9-1 0,6-14 0 16,7-11-1-16,1-11 0 15,3-15 0-15,-6-6 0 16,-3-10 0-16,-10-3-1 15,-6 0 1-15,-7-2 0 16,-8 9 0-16,-8 4-1 16,-1 10 1-16,-7 7 0 15,4 9 0-15,9 10 0 16,-15 7 0-16,15 3 0 15,6 4 0-15,8 1 0 16,9-1 0-16,6 0 0 16,3-4 0-16,4-2 0 15,0-4 1-15,-2-4-1 0,-3-4 0 16,-4-4 0-16,-5-2 1 15,-4-3-1-15,-4 0 1 16,-5 1-1-16,-9 12 1 16,10-17 0-16,-10 17-1 15,-5 15 1-15,-4 10-1 16,-5 9 1-16,2 9-1 15,-2 8 1-15,5 3-1 16,4-2 1-16,8-6-1 16,6-8 0-16,11-15 1 15,10-17-1-15,6-14 0 16,7-15-1-16,4-13 1 15,-1-9-2-15,3-6 1 16,-7-3 0-16,-3 3 0 0,-13 7 0 16,-7 11 1-16,-12 10 0 15,-7 23 0-15,0 0 0 16,-14 16 1-16,1 22 0 15,1 6-1-15,0 9 1 16,5 2-1-16,7-2 1 16,5-3-1-16,7-11 1 15,6-11-2-15,8-18-2 16,10-12-2-16,-3-20-2 15,14-2-2-15,-9-22-2 16,10 4 0-16,-12-10 1 16,-1 5 6-16,-7 4 2 15,-10 8 4-15,-7 13 2 16,-10 7 3-16,-1 15 2 15,-15 13 1-15,9 17-1 0,-8 3-4 16,4 8-1-16,2 2-1 16,2-2-1-16,1 1 0 15,9-9-1-15,2-11 0 16,5-11 0-16,6-15-1 15,7-12 0-15,2-12 0 16,4-5 0-16,-2-6 0 16,1 0 0-16,-3 3 1 15,-7 8-1-15,-2 12 1 16,-17 16 0-16,0 0 0 15,4 35 0-15,-8-2 0 16,-1 7 0-16,-1 5 0 16,0-1 0-16,5-2-1 15,4-10-2-15,5-3-6 0,-8-29-4 16,25 16-4-16,-19-36-5 15,25 15-9-15,-17-25-13 16,9-3-1-16,0-11 1 16</inkml:trace>
  <inkml:trace contextRef="#ctx0" brushRef="#br2" timeOffset="81479.6603">8946 12278 77 0,'5'-26'40'15,"-5"26"-3"-15,0-11 1 0,0 34-30 16,-10 12-3-16,2 20-1 15,-3 13-2-15,-3 14-1 16,1 9 0-16,1 3-1 16,1 3-1-16,3-3-1 15,5-11-5-15,-3-26-16 16,15-1-17-16,-2-28-1 15,9-10 1-15,-4-22 0 16</inkml:trace>
  <inkml:trace contextRef="#ctx0" brushRef="#br2" timeOffset="81646.6699">8800 12786 96 0,'-27'-24'42'16,"1"-5"2"-16,21 13-2 0,11-5-38 16,22 2-1-16,15-2-4 15,16-6-6-15,23 8-7 16,-2-17-10-16,25 16-17 15,-5-5-1-15,12 9-2 16,-2-5 3-16</inkml:trace>
  <inkml:trace contextRef="#ctx0" brushRef="#br2" timeOffset="82120.697">10063 12629 71 0,'-3'-25'41'0,"3"11"-2"16,-9 3 1-16,9 11-32 16,-29 18-2-16,11 9-1 15,-5 9-1-15,-2 12 0 16,2 4-2-16,8 3 1 15,7-2-1-15,12-3 0 16,12-12-1-16,10-8 0 16,9-15 0-16,7-8 0 15,2-14-1-15,-4-8 1 0,-4-11-1 16,-7-4 0-16,-10-6 0 15,-7-2 0-15,-12-2-1 16,-7-1 0-16,-2 1-1 16,-5 2-1-16,4 9-1 15,-3 6 0-15,11 10-2 16,-1-2-6-16,22 26-13 15,-3-11-14-15,15 9 0 16,9-4 0-16,13-2 0 16</inkml:trace>
  <inkml:trace contextRef="#ctx0" brushRef="#br2" timeOffset="82352.7103">10948 12175 81 0,'-30'-38'39'0,"-2"15"0"16,-16 9 0-16,3 19-33 15,-3 16-3-15,1 26 2 16,-1 18-2-16,10 15-1 16,0 14 0-16,10 9-1 15,9-1-1-15,9-4-3 16,16-4-8-16,-8-30-14 15,21-1-15-15,-5-25 0 16,11-13 0-16,-5-25-1 16</inkml:trace>
  <inkml:trace contextRef="#ctx0" brushRef="#br2" timeOffset="82489.7181">10574 12693 89 0,'-27'-46'40'16,"11"11"1"-16,1-2-2 16,15 9-37-16,17 13-9 15,6-10-16-15,24 19-17 16,1-3 1-16,14 8-3 15,-1-1 2-15</inkml:trace>
  <inkml:trace contextRef="#ctx0" brushRef="#br2" timeOffset="83170.7571">11847 12554 83 0,'3'-14'39'16,"-10"3"-1"-16,7 11 0 15,-14 14-35-15,0 7-2 0,-3 6 1 16,0 11 1-16,-3 5-1 16,5 5 0-16,1 0 0 15,9-3 1-15,5-5-1 16,14-8 0-16,7-11-1 15,9-9 0-15,5-17-1 16,7-10 1-16,2-6-1 16,-1-11 0-16,-5 0 0 15,-1-5 0-15,-9 3 1 16,-5 1-1-16,-7 7 0 15,-9 8 0-15,-1 5 0 16,-6 13 0-16,0 0 0 16,-11 21 0-16,9 1 1 15,1 9-1-15,3 1 0 0,6 4 1 16,6-1 0-16,8-5-1 15,5-7 1-15,4-8 0 16,4-12-1-16,3-10 1 16,0-11 0-16,-3-10 0 15,-2-8-1-15,-8-4 0 16,-4-1 0-16,-4-4-2 15,-4 8-1-15,-7-2-1 16,5 14-3-16,-8-6-6 16,15 23-12-16,-10-6-15 15,12 12-1-15,-3-3 1 16,10 10 2-16</inkml:trace>
  <inkml:trace contextRef="#ctx0" brushRef="#br2" timeOffset="83547.7786">12837 12549 71 0,'14'1'37'0,"-14"-1"0"15,-14 12-10-15,-10-8-16 16,2 15-1-16,-11-4-3 16,4 11 0-16,-8-2-2 15,3 6 1-15,1-2-2 16,8 1 0-16,4-9-1 15,12 1-1-15,12-12-1 16,14-6 0-16,11-8 0 16,13-10-1-16,9-6 0 15,3-4 0-15,5-2 1 16,-7 0-2-16,-1 2 1 0,-13 6 0 15,-10 5 0-15,-9 8 0 16,-18 6 0-16,0 16 0 16,-14 3 0-16,-1 5 0 15,-1 4 0-15,4 1-1 16,5-1-2-16,5-8 0 15,17-3-7-15,0-25-9 16,25 5-9-16,-7-26-12 16,20-3-1-16,-4-20 0 15,6-1 1-15</inkml:trace>
  <inkml:trace contextRef="#ctx0" brushRef="#br2" timeOffset="83743.7898">13390 12054 92 0,'-13'21'40'0,"-14"14"1"16,10 29-1-16,-6 4-36 15,9 8-1-15,-1 6 0 16,8 0-2-16,5-2-1 16,5-9-1-16,6-7-4 15,-4-21-8-15,19 7-12 16,-14-31-14-16,13-4-1 15,-13-21-1-15,9-6 1 16</inkml:trace>
  <inkml:trace contextRef="#ctx0" brushRef="#br2" timeOffset="83908.7993">13283 12484 96 0,'0'0'39'16,"-14"-5"3"-16,14 5-3 16,26 13-36-16,5-7-2 15,13-3-3-15,8-3-2 16,23 9-17-16,-13-14-18 15,13 6 0-15,-10-6-2 16,2 8 1-16</inkml:trace>
  <inkml:trace contextRef="#ctx0" brushRef="#br2" timeOffset="84529.8348">13803 12591 93 0,'-22'7'41'0,"22"-7"0"15,-16 6-1-15,16-6-36 0,26-2-2 16,0-4-1-16,2-5 0 15,8 0-1-15,-1-3 1 16,1-1-1-16,-6-2 1 16,-6 1 0-16,-10-5-1 15,-5 0 2-15,-9 2-2 16,-9-2 2-16,-5 3-2 15,-10 6 1-15,-5 7 0 16,-5 9 0-16,-2 8 0 16,-2 10-1-16,8 8 0 15,4 5 1-15,10 2 0 16,13 0-1-16,14-7 1 15,18-10-1-15,15-8 0 16,14-11 1-16,9-10-1 16,6-11 0-16,1-5 0 0,1-3 1 15,-13-1-1-15,-5 4 1 16,-14 4-1-16,-12 12 1 15,-16 8-1-15,-11 12 0 16,-13 12 0-16,-4 10-1 16,-6 9 2-16,-2 2-2 15,4 6 1-15,-2-2-1 16,10-6 1-16,3-5 1 15,5-15-1-15,3-11 1 16,10-14-1-16,1-12 1 16,2-13 0-16,2-9 0 15,2-6 0-15,4-7 0 0,-3-2 0 16,3 2 1-1,-5 4-1-15,7 6 0 0,-2 7-1 16,-1 8 1-16,3 8-4 16,-6 4-1-16,13 14-7 15,-12-9-4-15,19 20-5 16,-13-22-6-16,19 20-15 15,-5-12-1-15,18 5-1 16,3-7 3-16</inkml:trace>
  <inkml:trace contextRef="#ctx0" brushRef="#br2" timeOffset="85160.8709">15682 12648 21 0,'-14'-6'34'0,"-1"1"2"0,-9-5 0 16,0 5-18-16,-18-19 8 16,13 7-17-16,-19-14-1 15,6 0-1-15,-5-13-3 16,4-8 0-16,2-9-2 15,6-4 0-15,6-4-1 16,10 1-1-16,9 5 1 16,9 4 0-16,9 8 0 15,8 9 0-15,7 16 0 16,5 5 0-16,2 10 0 15,3 6 0-15,-3 6 0 16,-2 8 0-16,-8 9-1 16,-8 11 0-16,-12 9 1 15,-8 11-1-15,-15 11 1 0,-7 8 1 16,-14 6 0-16,-2 3 0 15,0-1-1-15,9-6 1 16,12-9-1-16,14-11 1 16,25-14-2-16,29-19-2 15,25-8-6-15,17-30-8 16,34 5-9-16,-5-27-16 15,25-2 1-15,-6-14-2 16,13 3 0-16</inkml:trace>
  <inkml:trace contextRef="#ctx0" brushRef="#br2" timeOffset="85565.894">16594 12290 82 0,'-12'-3'38'0,"-14"-2"-2"15,4 19-6-15,-14-5-23 0,7 11-1 16,-4 2-2-16,2 11 1 16,2-2-2-16,9 7-1 15,9-1 0-15,11-1-2 16,16-6-1-16,15-8-2 15,18-5-2-15,9-17-7 16,23 3-18-16,-6-20-7 16,17 2-1-16,-12-17 0 15</inkml:trace>
  <inkml:trace contextRef="#ctx0" brushRef="#br2" timeOffset="85875.9118">17098 12328 73 0,'-14'-4'37'16,"-16"-2"1"-16,1 20-3 15,-18-8-24-15,10 15-3 0,-4-1-2 16,6 9 1-16,5-3-3 15,11 4-1-15,11-1-1 16,13-3-1-16,14-3 1 16,14-6-2-16,11-6 1 15,12-7-2-15,0-6 2 16,6-5-1-16,-4-9 0 15,-9-4 1-15,-7-5-1 16,-16 0 1-16,-12-1-1 16,-11-1 0-16,-12 3-1 15,-12 3-2-15,0 10 0 16,-8-1-2-16,6 13-2 15,-5-2-3-15,18 21-10 0,-9-17-11 16,24 15-7-16,-5-18-1 16,30 19 2-16</inkml:trace>
  <inkml:trace contextRef="#ctx0" brushRef="#br2" timeOffset="86271.9344">17767 11739 90 0,'0'0'38'0,"-9"7"1"15,4 14 0-15,1 6-35 16,-3 18-1-16,-4 13 1 16,-1 15-2-16,-6 6 0 15,2 10 1-15,-1 0-1 16,-1-3-2-16,6-4-2 15,-2-13-2-15,13-3-11 16,-12-29-12-16,17-4-12 16,-4-20-2-16,0-13 0 0,14-2 2 15</inkml:trace>
  <inkml:trace contextRef="#ctx0" brushRef="#br2" timeOffset="86439.944">17526 12371 72 0,'-18'-8'41'15,"-2"-4"-1"-15,20 12 2 16,0 0-18-16,20-12-21 15,17 5-2-15,8-6-3 16,16 4-10-16,-1-22-14 16,16 11-13-16,-9-13-1 15,10 3 0-15,-15-12 1 16</inkml:trace>
  <inkml:trace contextRef="#ctx0" brushRef="#br2" timeOffset="86633.9551">18260 11835 90 0,'-26'17'39'16,"9"18"-1"-16,-13 6 1 15,3 16-33-15,-2 8-3 16,4 9 1-16,-3-1-2 16,5 4 0-16,8-5-3 15,-3-9-1-15,11-2-8 16,-8-23-15-16,15 1-15 15,-8-17 0-15,10-3 0 16,-2-19-1-16</inkml:trace>
  <inkml:trace contextRef="#ctx0" brushRef="#br2" timeOffset="87434.0009">17883 12336 107 0,'0'0'41'16,"11"-18"1"-16,12 23-7 15,5-11-33-15,11 1-2 16,8-2-2-16,7 3-1 15,4 4-2-15,-4-6-3 16,5 14-5-16,-13-13-3 16,9 17 1-16,-21-11 3 15,5 11 3-15,-12-7 6 16,-8 1 4-16,-6 3 4 15,-13-9 5-15,0 0 5 16,-16-5-1-16,16 5-2 16,-29-6-2-16,10 8-3 0,-10 2-3 15,7 8 0-15,-7 7-1 16,5 8-1-16,-1 7 0 15,4 3 0-15,4 2 0 16,11-1-2-16,4-5 1 16,15-5-1-16,6-12 0 15,6-8 1-15,10-11-1 16,4-8-1-16,-1-7 1 15,1-9-1-15,-6-4 1 16,-5-6 0-16,-4-2 1 16,-5 3-2-16,-7 3 1 15,-10 5 1-15,-2 5-1 16,-5 7 1-16,5 16-1 0,-14-8 0 15,14 8 0-15,-2 9 1 16,2-9-1-16,19 16 1 16,-3-10-1-16,6-1 1 15,7-6 0-15,-1 2-1 16,1-2 1-16,-1 0 0 15,-4 1 0-15,-6 3 0 16,-5 4 0-16,-7 8 0 16,-11 1-1-16,-4 6-1 15,-6 2 1-15,-4 0-1 16,4 2 1-16,1-6-1 15,6 0 1-15,8-20-2 16,9 9 2-16,15-17 0 16,9-9 1-16,10-5 0 0,3-7 0 15,5-2 0-15,-2 0 0 16,-6 4 0-16,-6 8 0 15,-8 10 1-15,-14 10-2 16,-7 9 0-16,-11 12-1 16,-6 2-2-16,3 11-7 15,-8-10-2-15,10 9-3 16,-9-18-3-16,24 10-6 15,-11-26-14-15,29 3-5 16,-1-13 1-16,10-2 6 16</inkml:trace>
  <inkml:trace contextRef="#ctx0" brushRef="#br2" timeOffset="88213.0455">19901 12371 86 0,'35'-23'36'0,"-11"-5"0"16,11 10-8-16,-23-5-21 15,1 9-1-15,-11 3-1 16,-2 11-1-16,-15 9 0 16,-1 9 0-16,-3 9-2 15,1 9 1-15,-5 8-1 16,5 4-1-16,1 1 0 15,5 0 0-15,7-6-1 16,10-7 0-16,9-12 1 16,9-14-1-16,10-12 0 0,9-13 0 15,6-11 1-15,7-11 0 16,-2-3 0-16,3-8 0 15,-8 2 0-15,-6 5 0 16,-9 4 0-16,-8 8 1 16,-12 11-1-16,-13 18-1 15,0 0 0-15,0 0 0 16,-21 31 0-16,8 2 0 15,3 5 0-15,7 4-1 16,7-2 1-16,9-3-1 16,11-8 1-16,10-8 0 15,8-9 1-15,0-13-2 16,7-13 2-16,2-9 1 0,-8-6-1 15,-1-9 0-15,-12-4-1 16,-7-1 0-16,-8 0-1 16,-8 4 0-16,-7 8-2 15,-5 4-2-15,0 12-1 16,-4 0-4-16,9 15-6 15,0 0-6-15,19 12-13 16,-5-9-3-16,17 8 1 16,-1-8 1-16</inkml:trace>
  <inkml:trace contextRef="#ctx0" brushRef="#br2" timeOffset="88875.0833">21104 12287 93 0,'-17'2'37'0,"-1"7"3"15,-14-9-3-15,5 15-29 16,-5-4-2-16,2 8-1 15,4 2-2-15,2 6 1 16,8-1-2-16,9 1-1 16,11-2 0-16,12-4-1 15,11-6 1-15,10-8-2 16,8-9 2-16,5-8-2 15,2-8 2-15,-1-5-1 16,-4-7 0-16,-8-3 1 16,-9-2-1-16,-12 0 0 15,-9 4 1-15,-9 3-2 16,-10 6 1-16,-7 6-1 15,-9 12 0-15,-3 6 1 0,-2 8-1 16,3 6 0-16,8 4 0 16,5 2 1-16,13-1-1 15,11-6 0-15,12-4 0 16,10-4 0-16,11-7 0 15,6-6 0-15,6-2 0 16,-4-4 1-16,-1 0 0 16,-10-2 1-16,-5 3 0 15,-7 1 0-15,-9 5 1 16,-18 5-1-16,0 0 0 15,-6 11 1-15,-13 8 0 16,-1 8 0-16,-2 4-1 16,0 6-1-16,3 5 1 15,7 1 0-15,5-5-1 16,12-4 0-16,9-6 1 0,5-10-2 15,9-10 1-15,1-11 0 16,4-6 0-16,0-10 0 16,0-7 0-16,-10-5 1 15,-3-3-1-15,-7-2 0 16,-7-1-1-16,-2 5-1 15,-4 2-1-15,-5 3-1 16,5 9-6-16,-1-11-6 16,16 17-3-16,-10-22-8 15,24 16-6-15,-6-14-5 16,19 2 0-16,1-12 2 15</inkml:trace>
  <inkml:trace contextRef="#ctx0" brushRef="#br2" timeOffset="89084.0953">22194 11837 118 0,'2'10'40'0,"-18"4"1"15,3 27-2-15,-10 2-36 16,3 19 0-16,-1 9-1 16,0 14 0-16,6 1 0 15,7-1-2-15,5-4 0 16,4-12-4-16,9-6-5 15,-3-21-4-15,18-4-5 16,-10-32-9-16,16 4-15 16,-6-18 1-16,12 5-2 15,-6-12 5-15</inkml:trace>
  <inkml:trace contextRef="#ctx0" brushRef="#br2" timeOffset="89220.1031">22331 12649 101 0,'-4'19'42'16,"-15"-10"0"-16,15 2-3 15,-6-10-31-15,5-12-19 16,15 8-5-16,-16-19-14 15,11 7-14-15,-9-6 1 16,1 3-2-16,-9-7 3 16</inkml:trace>
  <inkml:trace contextRef="#ctx0" brushRef="#br3" timeOffset="100210.7317">2203 14279 27 0,'-6'-17'32'16,"-5"7"1"-16,-13-2 1 15,-1 16-26-15,-13-8 0 16,2 11 0-16,-13-1 0 0,9 18-1 16,-15 5 0-16,13 14-3 15,0 6-1-15,5 8 0 16,10 5-2-16,9 6-1 15,14 0 0-15,14-7-1 16,13-8 1-16,13-9-1 16,11-14 0-16,9-10 0 15,8-16 1-15,3-11 0 16,-1-13 0-16,-5-12 2 15,-10-8-1-15,-12-5 0 16,-9-5 0-16,-16-3 1 16,-14 2-1-16,-9 1 0 15,-14 4-1-15,-6 3-3 16,-4 7-1-16,-3 2-5 15,14 19-26-15,-4-8 0 0,15 12-1 16,4-4 0-16</inkml:trace>
  <inkml:trace contextRef="#ctx0" brushRef="#br3" timeOffset="100468.7464">2714 14021 42 0,'22'-11'34'0,"-18"-2"2"16,-4 13-2-16,-9-4-23 15,1 18-2-15,-7 6-3 16,2 18-1-16,-1 6-2 0,2 18 0 16,2 8-2-1,2 12 1-15,-1 0-2 0,6 3-1 16,-2-3 0-16,5-12-1 15,5-8-3-15,-2-23-7 16,11-4-25-16,-5-25 0 16,9-7-1-16,-7-19 1 15</inkml:trace>
  <inkml:trace contextRef="#ctx0" brushRef="#br3" timeOffset="100640.7563">2619 14534 68 0,'-29'-1'38'15,"-7"-3"-3"-15,12 14-2 16,4-9-26-16,20-1-3 15,0 0-2-15,29-13-1 16,13-6-1-16,5-14-4 0,17 5-8 16,-5-17-24-16,16 3 0 15,-12-11-2-15,3 9 1 16</inkml:trace>
  <inkml:trace contextRef="#ctx0" brushRef="#br3" timeOffset="101007.7773">3081 14002 67 0,'-19'18'38'0,"-5"3"-1"15,10 18 1-15,-3 0-33 16,5 7-1-16,0 8 0 16,2 8-1-16,1 1-1 15,4 3 1-15,-2-1-2 0,0-2 1 16,2-9-2-16,2-4 0 15,0-9-1-15,4-8 0 16,1-13 0-16,-2-20 0 16,18 6 3-16,-2-21-2 15,3-5 1-15,0-6 1 16,0-4 0-16,-1 1 0 15,-2 2-1-15,-6 8 1 16,-2 7-2-16,-8 12 0 16,0 0-1-16,3 20 0 15,-1-1-2-15,-1 5 1 16,6-3-2-16,3-2-2 15,11 2-3-15,-4-21-17 16,21 4-13-16,-9-12-1 0,13 2 4 16,-9-13-2-16</inkml:trace>
  <inkml:trace contextRef="#ctx0" brushRef="#br3" timeOffset="102128.8414">3367 14499 57 0,'0'0'37'0,"-4"12"-2"16,15 2 1-16,-11-14-30 15,24 15-1-15,2-13-1 16,4 2 0-16,2-10 0 16,2-1-1-16,-6-7-1 15,1 2 0-15,-8-7 0 16,-5 1 0-16,-10-2-1 15,-6 2-1-15,-8 0 1 0,-7 7 0 16,-5 2-1-16,-3 6 0 16,-6 10 1-16,1 6-1 15,-1 8 0-15,1 6 0 16,7 6 1-16,4 0-1 15,10 0-1-15,10-1 2 16,11-8-1-16,8-9 1 16,15-8-1-16,7-10 1 15,7-9-1-15,6-9 0 16,-2-4 2-16,1-4-2 15,-4-2 0-15,-7 2 0 16,-8 2 0-16,-10 8 0 16,-7 6 0-16,-20 13 0 15,11 0 0-15,-18 13 0 0,-6 10 0 16,-1 9 0-16,-1 2-2 15,-4 6 2-15,4-1-2 16,4-2 1-16,-1-5-1 16,7-6 1-16,4-11-1 15,1-15 1-15,18-2 3 16,-3-11-2-16,1-10 3 15,2-4-1-15,1-4 0 16,1-4 0-16,-6 4 0 16,0 0 0-16,-3 7-1 15,0 3-1-15,-2 6 0 16,2 2-1-16,6 6 0 15,1 1-1-15,9 2-2 16,-2-4-2-16,11 8-3 0,-8-15-10 16,17 20-13-16,-15-15-6 15,6 12-1-15,-9-10 2 16,4 10 26-16,-17-4 7 15,0-2 6-15,1 13 12 16,-15-9 13-16,0 0 10 16,0 0 0-16,0 0 0 15,-16-4-23-15,16 16-5 16,0-12-3-16,-14 28-1 15,5-6-2-15,4 8 0 16,-3 0-1-16,2 8 0 16,5-5-1-16,-1 1-2 15,2-5 1-15,7-9-1 0,2-8 0 16,6-10 2-1,5-11-1-15,5-9 0 0,1-10 2 16,7-4 0-16,-5-6 0 16,5-3 0-16,-4 2-1 15,-4 6-1-15,-4 4 0 16,-6 8 0-16,-1 11 0 15,-14 10 0-15,0 0 0 16,5 26-1-16,-9 2 1 16,-7 3 0-16,7 4 0 15,-1 0 0-15,3-2 0 16,4-5 0-16,6-8 1 15,4-8-1-15,4-9 0 16,6-11 1-16,3-7-1 0,3-8 0 16,0-6 1-16,2-4-1 15,-5-4 0-15,-3 1 0 16,-3 0 0-16,-5 4-1 15,-3 5-2-15,-5 4 0 16,3 11-3-16,-5-6-5 16,10 26-10-16,-14-8-14 15,14 4-4-15,-14-4-2 16,26 13 3-16</inkml:trace>
  <inkml:trace contextRef="#ctx0" brushRef="#br3" timeOffset="102330.8529">5086 14353 80 0,'0'0'40'0,"5"19"-1"15,-18-5-1-15,4 13-33 0,-3 7-2 16,0 6-1-16,-1 5-3 16,1 1 2-16,6-3-2 15,-2-4-1-15,8-7-1 16,1-8-2-16,9-12-2 15,-8-21-15-15,22-2-14 16,-13-17-3-16,11-5 0 16,-9-17 2-16</inkml:trace>
  <inkml:trace contextRef="#ctx0" brushRef="#br3" timeOffset="102444.8595">5106 14033 76 0,'-13'-14'35'15,"-3"6"-27"-15,16 8-8 0,-12-8-37 16,12 8-1-16</inkml:trace>
  <inkml:trace contextRef="#ctx0" brushRef="#br3" timeOffset="102891.885">5442 14231 72 0,'0'0'40'16,"-6"-17"-1"-16,6 17-3 0,0 0-31 16,0 0 0-16,0 0-2 15,-3 17-1-15,-9 6 1 16,-5 7-1-16,-4 6-1 15,0 1 1-15,-2 1-1 16,7-4 0-16,2-6 0 16,11-7 0-16,14-11 0 15,10-9-1-15,8-5 0 16,8-7 0-16,1 1 0 15,-2-2 1-15,0 5-1 16,-9 10 1-16,-13 7-1 16,-11 11 1-16,-14 5-1 15,-8 9 1-15,-8 1-2 16,1 3 2-16,-1-4-3 15,2-5-2-15,13-9-1 0,12-21-4 16,16 15-8-16,0-36-14 16,23 6-8-16,-2-19-3 15,14 3 3-15</inkml:trace>
  <inkml:trace contextRef="#ctx0" brushRef="#br3" timeOffset="103223.904">5747 14407 79 0,'0'0'41'15,"-17"10"-1"-15,14 5 2 16,2-2-38-16,8 2 0 15,7-2-1-15,8-1-1 16,2-3-1-16,7-3 1 16,2-6-1-16,0-5 0 0,-3-5 0 15,-4-8 0-15,-5-4-1 16,-6-3 1-16,-8-5-1 15,-9 0 0-15,-4 0 0 16,-8 5 1-16,-6 9-1 16,-8 6 0-16,-3 14 0 15,-2 11 0-15,2 14-1 16,0 8 1-16,8 5 0 15,6 2 0-15,11-1-1 16,12-7-1-16,15-2-5 16,1-21-6-16,30 2-8 15,-9-24-18-15,26-2-2 16,4-15-3-16,11-5 2 15</inkml:trace>
  <inkml:trace contextRef="#ctx0" brushRef="#br3" timeOffset="103689.9307">6802 13847 51 0,'10'-1'42'0,"-10"1"-5"16,15 28 3-16,-16-3-17 15,1 18-21-15,-4 5-1 16,-1 14 1-16,-1 7-1 15,1 4 0-15,-3 1-1 0,5-4 0 16,-1-4 0 0,4-11-2-16,9-3-8 0,-13-24-25 15,20-2-3-15,-16-26-2 16,26 5 1-16</inkml:trace>
  <inkml:trace contextRef="#ctx0" brushRef="#br3" timeOffset="103870.941">6689 14313 75 0,'-18'-6'40'15,"-2"0"-2"-15,17 16 1 16,3-10-34-16,10 15-3 16,13-11-1-16,13-5-2 15,16-5-1-15,10-12-4 16,20 4-6-16,-6-22-25 15,18 3-2-15,-7-15 0 0,5 7 1 16</inkml:trace>
  <inkml:trace contextRef="#ctx0" brushRef="#br3" timeOffset="104244.9624">7463 13703 85 0,'-30'28'39'16,"6"25"0"-16,-7-3-5 15,7 21-30-15,-3 4-1 16,2 8-1-16,4-1-1 15,2-2 0-15,3-5 0 16,3-7 0-16,3-10-1 16,6-12 0-16,8-10-1 0,7-18-1 15,6-9 1-15,3-15-1 16,4-9 0-16,-2-9-1 15,1-6 1-15,-3-3 0 16,-1 1 1-16,-10 4 1 16,-3 7 1-16,-3 9 0 15,-3 12 0-15,0 0 1 16,-11 23 0-16,10 0-1 15,3 2 0-15,4 3 0 16,8-3-2-16,5-3 1 16,14-5-2-16,-1-11-6 15,17 8-17-15,-11-16-14 16,7-1 1-16,-8-10-3 15,1-2 2-15</inkml:trace>
  <inkml:trace contextRef="#ctx0" brushRef="#br3" timeOffset="104664.9865">7709 14381 67 0,'-12'11'39'16,"10"11"0"-16,-7-10 0 15,16 7-31-15,-2-6-3 0,15 1-1 16,4-11 0-16,12-3-1 15,6-11-1-15,3-5 0 16,0-8 0-16,-1-6-1 16,-5-3 0-16,-7-1 0 15,-18 0 0-15,-6 5-1 16,-14 6 0-16,-11 11 1 15,-7 8-1-15,-12 13 1 16,-5 12-1-16,-3 10 0 16,4 7 1-16,5 6-1 15,6 0 0-15,14-5 0 16,16-3-3-16,11-19-6 15,22 6-8-15,-1-27-15 16,29 4-8-16,7-15-4 0,23 1 3 16</inkml:trace>
  <inkml:trace contextRef="#ctx0" brushRef="#br3" timeOffset="105112.012">9172 13861 69 0,'5'-17'39'16,"-11"5"-1"-16,2 25-3 15,-11 2-31-15,0 18 0 16,-7 12 0-16,-1 16-1 15,-5 8-1-15,3 10 1 16,0 0-1-16,5-3-1 16,6-4-1-16,7-10 0 0,8-10-3 15,0-24-10-15,22-1-24 16,-14-21-2-16,15-6-1 15,-9-15 0-15</inkml:trace>
  <inkml:trace contextRef="#ctx0" brushRef="#br3" timeOffset="105312.0235">8867 14173 76 0,'-21'4'41'0,"9"-2"-1"16,16 11 1-16,8-3-36 15,21-6-2-15,15-3-1 16,15-5-1-16,12 2-2 15,6-6 0-15,8 2-4 0,-9-13-14 16,9 15-21-16,-16-5 1 16,-3 8-2-16,-20-7 1 15</inkml:trace>
  <inkml:trace contextRef="#ctx0" brushRef="#br3" timeOffset="105636.042">9471 14275 69 0,'-18'17'40'16,"7"-10"0"-16,20 2 1 15,11-4-32-15,15-11-7 16,10-4 1-16,11-1-1 16,1-4 0-16,2 0-1 15,-3-3 0-15,-9-1 0 0,-11 0 0 16,-9-2-1-16,-14 1 1 15,-12 3-1-15,-14 0 1 16,-10 5-1-16,-8 7 0 16,-9 7 1-16,-3 9-1 15,-4 14 0-15,-1 3-1 16,2 12 1-16,8 2 0 15,12 1-1-15,15 1 0 16,14-11 0-16,24-3-7 16,7-25-12-16,35-1-19 15,3-17-1-15,14-3-1 16,-2-16 1-16</inkml:trace>
  <inkml:trace contextRef="#ctx0" brushRef="#br3" timeOffset="105929.0588">10231 14130 74 0,'-32'6'40'16,"-13"1"0"-16,8 11 0 15,-9-1-35-15,16 4-2 16,4-1 0-16,14 1-1 16,10-2-1-16,14-2 1 15,12-3-1-15,8-4 1 16,7-1-1-16,3 1 0 15,-4-1 1-15,-5-2-1 16,-6 3 0-16,-7 3 0 16,-17 4 0-16,-6 3 0 15,-15 2 0-15,-1-2-1 16,-6-1 0-16,0-3-2 15,9-3-3-15,-3-17-6 0,31 8-12 16,-5-23-18-16,25-3 0 16,2-12-2-16,18-5 3 15</inkml:trace>
  <inkml:trace contextRef="#ctx0" brushRef="#br3" timeOffset="106124.0699">10727 13816 93 0,'0'0'42'0,"-14"21"0"16,-4 19-1-16,-23 12-38 15,5 10-2-15,-5 8 0 16,6 8 0-16,2 0-2 16,3-4 0-16,6-5-3 15,2-14-3-15,21 2-17 0,-10-24-17 16,15-8 0-16,-4-25-2 15,12-4 3-15</inkml:trace>
  <inkml:trace contextRef="#ctx0" brushRef="#br3" timeOffset="106290.0794">10415 14213 83 0,'-11'-26'43'15,"-5"-3"-1"-15,14 16 1 16,-4-2-36-16,21 9-3 16,10 0-2-16,8 0-3 15,13 5-4-15,4-7-6 16,21 16-17-16,-5-11-14 15,19 7 0-15,-3-6-1 16,15 5 0-16</inkml:trace>
  <inkml:trace contextRef="#ctx0" brushRef="#br3" timeOffset="106626.0986">11668 14164 73 0,'-9'14'41'16,"-5"3"0"-16,3 14 1 16,-10 6-36-16,2 4-3 15,1 4-1-15,1 0 0 16,4-2-2-16,3-2-1 15,10-5-4-15,-3-21-14 16,21 4-20-16,-4-19-1 16,14-5-1-16,-5-18 1 15</inkml:trace>
  <inkml:trace contextRef="#ctx0" brushRef="#br3" timeOffset="106786.1078">11614 13795 66 0,'-20'-7'38'0,"5"9"-2"15,10 10-3-15,17 12-47 16,4-5-21-16,22 4-2 16,5-5-1-16,16 6 1 15</inkml:trace>
  <inkml:trace contextRef="#ctx0" brushRef="#br3" timeOffset="107100.1257">12153 14057 42 0,'23'15'37'16,"-8"1"1"-16,-20-4 0 15,-3 7-19-15,-20-12-10 16,0 9-1-16,-11-4-3 15,1 4 0-15,-3-3-1 0,5 5-1 16,5-5 0-16,6 1-1 16,11-4 0-16,14-10-1 15,14 14 0-15,17-14 0 16,8 0-1-16,9 0 0 15,2 3 0-15,-2 1 0 16,-4 6 1-16,-6 5-1 16,-14 7 0-16,-15 6 1 15,-18 4-1-15,-8 0 0 16,-10 3-1-16,-6-5-1 15,2-1-3-15,-4-18-9 16,22 10-16-16,-6-21-10 16,19 0-1-16,8-21-1 15</inkml:trace>
  <inkml:trace contextRef="#ctx0" brushRef="#br3" timeOffset="107996.177">13129 14063 78 0,'-23'17'41'0,"7"16"-2"16,-11-1 0-16,2 9-35 15,-2 1-1-15,4 5 0 16,0-6-1-16,3 2 0 15,-2-6-1-15,8-5 0 16,5-10 0-16,6-3 0 16,3-19 0-16,12 5-1 15,5-19 1-15,3-4-1 16,7-11 1-16,2-4-1 0,-2-6 1 15,2-5-1-15,-2 2 1 16,-1 5-1-16,-4 8 0 16,-7 6 0-16,-4 12 0 15,2 10 0-15,-7 11 0 16,2 9 0-16,-2 7 0 15,2 4 0-15,6 5-2 16,6-3 0-16,7 0-1 16,7-9-2-16,11-4-1 15,2-13-1-15,17-3 0 16,-3-13 0-16,7-5 1 15,-13-10 1-15,1-1 1 16,-13-5 1-16,-11-5 3 16,-10 5 0-16,-15-3 3 0,-11 9 1 15,-14 0 0-15,-2 11 0 16,-13 5 2-16,-2 13-1 15,-5 8 1-15,-1 14 0 16,-1 5-1-16,6 14-1 16,4 2 0-16,12 1-1 15,9-2-1-15,14-4 0 16,15-12 0-16,16-9-1 15,14-14 1-15,7-11-2 16,7-12 1-16,-1-10 0 16,-6-8 0-16,-9-2-1 15,-10-6 0-15,-16 3 1 16,-17 2-1-16,-12 5 0 15,-13 4 0-15,-6 9-1 0,-6 3 0 16,1 3-1-16,8 8-2 16,5-2-2-16,20 7-4 15,0 0-10-15,40-8-9 16,-3-9-11-16,25 3-1 15,-1-15 0-15</inkml:trace>
  <inkml:trace contextRef="#ctx0" brushRef="#br3" timeOffset="108197.1885">14338 13671 92 0,'-23'23'40'0,"-10"9"0"16,1 24 0-16,-12 4-37 15,13 12-2-15,2 5 0 16,5 4-1-16,1-2-1 0,8-4 0 15,4-3-6-15,1-23-3 16,16 5-16-16,-10-30-13 16,11-7 0-16,-7-17-2 15,9-15 2-15</inkml:trace>
  <inkml:trace contextRef="#ctx0" brushRef="#br3" timeOffset="108356.1976">14058 14127 80 0,'-13'-40'42'0,"9"16"-2"15,-4-3 2-15,18 14-33 16,-10 13-4-16,22-11-2 15,2 11-3-15,13-1-3 0,11 7-10 16,-10-10-10-16,21 12-18 16,-7-3 1-16,11 7-2 15,-3-1 1-15</inkml:trace>
  <inkml:trace contextRef="#ctx0" brushRef="#br3" timeOffset="108887.228">15836 13676 64 0,'-21'-48'37'0,"-4"9"-1"0,-12 1 1 15,2 15-29-15,-15 8-2 16,2 20-1-16,-8 16 0 15,-1 19-1-15,-4 17 0 16,4 14 1-16,-2 9-3 16,8 9 0-16,5 4-1 15,9 2-1-15,13-5-1 16,13-11-1-16,12-5-2 15,4-19-6-15,22 4-15 16,-7-26-14-16,8-5 0 16,-11-22-1-16,4-4 2 15</inkml:trace>
  <inkml:trace contextRef="#ctx0" brushRef="#br3" timeOffset="109450.2602">15007 14173 87 0,'0'0'39'16,"0"0"0"-16,32 7 0 15,6-3-37-15,13-2-2 16,14 0-1-16,4-1-1 16,13 2-2-16,0-1 0 15,7 3-1-15,-4-3 0 16,4 1-1-16,-8 0 2 15,-5-1-1-15,-10-2 1 16,-9 0 2-16,-13-2 1 16,-12-2 2-16,-15-1 0 15,-17 5 1-15,-3-18 2 0,-17 9 0 16,-7 4 0-16,-12-3 1 15,-2 8-1-15,-8 1 1 16,1 9 0-16,-8 2-1 16,4 11 0-16,5 3-1 15,5 7 0-15,9 1-1 16,13 3 0-16,11-3 0 15,14-1-1-15,14-8 0 16,13-4 0-16,16-10 0 16,9-9-1-16,4-7 0 15,2-10 0-15,0-7 0 16,-4-6 1-16,-5-2-1 15,-8-3 0-15,-11 0 0 16,-9 1 0-16,-8 6 0 0,-9 5-1 16,-8 12 1-16,-1 9 0 15,-20 7-1-15,4 10 1 16,0 7-1-16,1 6 0 15,7 1-2-15,6-2-2 16,13 2-4-16,1-20-11 16,26 10-10-16,-7-22-9 15,16 1-1-15,-6-16 2 16</inkml:trace>
  <inkml:trace contextRef="#ctx0" brushRef="#br3" timeOffset="109640.271">16537 14170 74 0,'4'-23'39'0,"-4"23"-1"16,-5-11 1-16,-3 30-30 0,-7-1-6 16,-3 17-1-16,-4 8-1 15,-1 6 1-15,1 4-2 16,1 0 0-16,6-3-1 15,5-10-2-15,10-1-12 16,0-39-16-16,11 15-7 16,6-33-1-16,15-5 0 15</inkml:trace>
  <inkml:trace contextRef="#ctx0" brushRef="#br3" timeOffset="110051.2945">16612 13902 82 0,'0'0'38'0,"-22"3"-1"0,22 17 0 15,6 0-37-15,9 5 0 16,5 5 0-16,5 5 0 16,-1 5 0-16,0 4 1 15,-3-2 1-15,-4 7 0 16,-12 0 1-16,-3 0 0 15,-7-3 0-15,0-2 0 16,-6-7-1-16,-2-3-1 16,3-8 0-16,4-9 0 15,6-17 0-15,0 0 0 16,20-7 1-16,0-14-1 15,4-12 1-15,4-6 0 16,5-11 0-16,3-5 0 16,-2 1-1-16,1 0 0 0,-4 6 1 15,-7 6-2-15,-1 9 1 16,-4 12-2-16,1 7 1 15,-8 11-2-15,5 10-3 16,-17-7-7-16,31 27-6 16,-31-27-8-16,42 24-14 15,-22-15-1-15,15 9-3 16,-1-8 4-16</inkml:trace>
  <inkml:trace contextRef="#ctx0" brushRef="#br3" timeOffset="110212.3037">17514 14434 103 0,'-20'30'43'0,"-10"-20"0"16,11 1-5-16,1-8-46 0,-2-20-8 16,20 17-10-16,-12-29-17 15,21 13 1-15,-5-11-3 16,10 5 2-16</inkml:trace>
  <inkml:trace contextRef="#ctx0" brushRef="#br3" timeOffset="110925.3445">17759 13260 73 0,'0'0'38'0,"-1"10"-1"15,-9 19 0-15,-23 9-33 16,7 21-2-16,-2 10-1 16,-1 7 0-16,4 12-2 15,6-4-4-15,19 10-31 16,-6-11 0-16,15-1-2 15,-3-12 1-15</inkml:trace>
  <inkml:trace contextRef="#ctx0" brushRef="#br3" timeOffset="111397.3715">17514 14387 49 0,'0'0'33'16,"-17"-5"2"-16,17 5-1 15,0 0-27-15,0 0 0 16,-15-1 1-16,11 11-2 15,4-10-1-15,-15 23 0 16,4-8-2-16,4-1-1 0,0 2-1 16,5-2 1-16,2-14-1 15,7 15-1-15,5-15 1 16,0-3 0-16,6-7 0 15,4-1-1-15,1-8 1 16,-1 1-1-16,-1-5 1 16,-2 1-1-16,-5 2 1 15,-4 2 0-15,-8 5-1 16,-2 13 1-16,-17-5 0 15,-2 11 1-15,-4 9-2 16,-4 4 2-16,2 2-2 16,3 2 1-16,10-4-1 15,12-19-7-15,19 25-11 16,-5-34-17-16,25 3-5 0,-2-20-2 15,14-1 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1:05:29.55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1955 1319 21 0,'0'0'27'16,"7"-12"3"-16,-7 12 1 16,0 0-15-16,-5 15-4 15,9 4-1-15,-13 8-1 16,10 16-3-16,-9 12 1 15,8 13-4-15,-5 16 0 16,0 9-3-16,2 6 2 0,1 10-3 16,0-2 3-16,2-3-2 15,0-11 0-15,4-6 0 16,-2-16 0-16,3-13 0 15,-2-14 1-15,1-17-1 16,-4-27 0-16,0 0 0 16,2-30-1-16,-7-15-1 15,-3-17 2-15,0-10-2 16,-4-20 2-16,1-8-1 15,1-12 0-15,4-7 3 16,6 8-3-16,6 0 3 16,8 6-2-16,11-1 1 15,-9 62-1-15,5-2 0 16,-21 46 1-16,53-81-2 0,-53 81 1 15,64-62-1 1,-64 62 1-16,64-36-2 0,6 18 2 16,0 18-1-16,-9 17-1 15,-10 21 1-15,-16 12-1 16,-19 17 1-16,-21 8 0 15,-24-2-1-15,-8 0 1 16,-11-4-1-16,1-9 2 16,-6-7-2-16,11-9 2 15,0-12-1-15,12-12 0 16,8-10 0-16,22-10 0 15,0 0 0-15,0 0 0 16,19-10 0-16,8 9 0 16,2 3 0-16,8 7 0 15,-3 11 1-15,3 9 0 0,-3 9-1 16,-2 4 0-16,-1 10 0 15,-3 5-1-15,-4 4 0 16,4-1-4-16,-1-23-14 16,12 7-17-16,0-27 0 15,19-8-2-15,-3-24 0 16</inkml:trace>
  <inkml:trace contextRef="#ctx0" brushRef="#br0" timeOffset="329.0188">3176 1723 92 0,'-6'-20'38'15,"-12"5"2"-15,-1 15-3 16,-18 8-31-16,7 13-2 0,-2 6-1 16,3 13 0-16,1 5 0 15,6 8-2-15,11 0 1 16,7 3-2-16,8-4 1 15,20-1-1-15,4-12 0 16,10-10-1-16,7-13 1 16,3-8 1-16,2-16-1 15,-2-8 0-15,-7-14 1 16,-4-16-2-16,-6-6 1 15,-12-10-1-15,-4-3-2 16,-14-6 0-16,-3 7-3 16,-12 6 1-16,2 14-5 15,-16 7-4-15,18 25-23 16,-13 7 2-16,17 18-2 0,1 5 2 15</inkml:trace>
  <inkml:trace contextRef="#ctx0" brushRef="#br0" timeOffset="749.0428">4180 1695 101 0,'-46'-6'38'0,"-3"10"1"15,-20 0-5-15,-5 15-28 16,-3 7-1-16,2 16 1 16,0 5-2-16,12 10-1 15,12-4-1-15,20 6 0 0,17-9-1 16,22-5-1-16,19-14 1 15,19-13-2-15,12-16 1 16,15-11 0-16,6-14 0 16,0-11 0-16,-5-12 1 15,-6-5 0-15,-9 1 0 16,-14-2 0-16,-12 6-1 15,-10 4 2-15,-13 11-3 16,-6 11 2-16,-4 20-2 16,-26 10 1-16,9 12-2 15,-3 8 0-15,5 9-1 16,9 1-3-16,12 7-6 15,0-17-15-15,32 12-13 16,4-17-1-16,22 4 1 0,2-20 0 16</inkml:trace>
  <inkml:trace contextRef="#ctx0" brushRef="#br0" timeOffset="1126.0644">4956 1729 107 0,'-25'-9'39'16,"-25"6"2"-16,4 17-3 15,-6 8-34-15,-2 12-1 16,5 7-1-16,8 5 0 16,13 2-1-16,19-3 0 15,18-10 0-15,23-12-1 16,15-13 1-16,11-19-1 0,13-17 1 15,4-22 1-15,1-14-2 16,-3-18 3-16,-7-4-2 16,-7-11 1-16,-12-6-1 15,-29 48 2-15,-3-2-1 16,0 11-2-16,-15 44 0 15,28-114 0-15,-32 72 0 16,-10 30 0-16,-8 28 0 16,-6 31 0-16,1 28 0 15,-5 21-7-15,13 28-10 16,0-13-13-16,23-3-12 15,0-17-2-15,21-9 1 16,4-24-1-16</inkml:trace>
  <inkml:trace contextRef="#ctx0" brushRef="#br0" timeOffset="1848.1057">7056 1612 105 0,'-31'-18'37'0,"0"13"1"16,-18-1-4-16,2 11-30 15,-9 8 0-15,-3 11-1 16,-2 6 1-16,4 7 0 16,0 5-1-16,11 8 0 15,3-2 0-15,14 2-2 16,13-6 0-16,14-6 0 15,17-11-1-15,13-7-1 16,13-12 2-16,13-14-2 16,9-12 2-16,9-13 0 15,1-7-1-15,1-7 2 16,-8-2-2-16,-4-1 2 0,-15 7-2 15,-10 3 1 1,-9 15-2-16,-14 6 1 0,-14 17 0 16,-1 14 0-16,-7 12-1 15,-5 11 0-15,7 5-1 16,3 3-1-16,13 1-3 15,3-13-11-15,34-1-19 16,0-22-5-16,23-10 1 16,3-25-1-16</inkml:trace>
  <inkml:trace contextRef="#ctx0" brushRef="#br0" timeOffset="2300.1315">8053 933 114 0,'0'0'43'15,"-24"-52"0"-15,24 52-2 16,-35-8-39-16,-5 36 0 15,-2 44-1-15,-2 37 1 16,-3 14 0-16,10 7-2 16,6-4 1-16,12-1-1 15,12-38 0-15,3-15 0 16,4-18 1-16,6-14-1 15,9-19 0-15,3-14 1 16,9-13-1-16,2-10 2 16,-1-10-2-16,2-8 0 15,-3-4 0-15,4-3 0 0,-8 1 0 16,0 7 0-1,-5 12 0-15,0 7 0 0,-4 15 0 16,0 14 0-16,-4 15 0 16,-2 10-2-16,3 6 1 15,0 7-1-15,5 2 1 16,1-3-3-16,9-7-1 15,0-8-5-15,15 3-11 16,-9-20-16-16,11-2-3 16,-7-19 1-16,6-5-1 15</inkml:trace>
  <inkml:trace contextRef="#ctx0" brushRef="#br0" timeOffset="2644.1512">8487 1689 108 0,'0'0'36'16,"7"11"4"-16,8 3-3 15,7-9-34-15,8-2-1 16,9-2 1-16,7-5-1 16,0-4-1-16,4-7 2 15,-2-2-2-15,-5-4 1 16,-10-4-2-16,-4-4 2 15,-10-1-2-15,-10 1 1 16,-10 3 1-16,-9 3-2 16,-10 6 1-16,-9 7-1 15,-11 15 1-15,-4 13-2 16,-8 10 3-16,3 10-2 15,3 7 1-15,9 2-1 0,10 2 1 16,15-1-2-16,21-8 1 16,15-7-2-16,23-11-7 15,8-19-7-15,31 4-17 16,-3-19-6-16,17 2-2 15,-6-15 0-15</inkml:trace>
  <inkml:trace contextRef="#ctx0" brushRef="#br0" timeOffset="3019.1727">9445 1509 116 0,'-36'7'42'0,"-16"1"-1"16,2 20-1-16,-9 2-36 15,3 6-2-15,1 8 1 0,9 0-2 16,8 0 2-16,16-2-3 15,13-9 3-15,25-8-3 16,17-12 0-16,15-9 0 16,7-14 0-16,9-7 0 15,2-9 0-15,0-9 0 16,-9 1 0-16,-11-8 0 15,-9 5 0-15,-11 2 0 16,-10 7 0-16,-8 7 0 16,-8 21 0-16,-15-2 0 15,-4 19 0-15,0 8 0 16,0 9 0-16,1 5-5 15,11 6 2-15,4-5-2 16,16-1-1-16,8-12-3 0,22 8-8 16,-10-28-8-16,32 8-11 15,-16-21-2-15,18 1 0 16,-10-12 2-16</inkml:trace>
  <inkml:trace contextRef="#ctx0" brushRef="#br0" timeOffset="3508.2006">10147 1597 70 0,'0'0'37'0,"-11"-10"-2"16,11 10 4-16,-20 0-22 16,20 0-10-16,-23 1 1 15,23-1-2-15,-23 2-1 16,11 4 0-16,-9 1-2 15,0 3 0-15,-11 6 0 0,-5 7-1 16,-9 9 1-16,-4 2-1 16,-4 2 1-16,7 8-1 15,4-8 0-15,10 0-1 16,15-4 1-16,18-11-2 15,22-17 0-15,21-10 0 16,18-12 0-16,14-18 0 16,8-7 0-16,6-19 0 15,3-4 0-15,-7-9 0 16,-8-5 0-16,-77 80 0 15,61-93 0-15,-61 93 0 16,51-84 0-16,-51 84 0 0,25-71 0 16,-2 28 0-16,-42 21 0 15,-4 30 0-15,-21 19 0 16,2 36 0-16,-10 19 0 15,8 24 0-15,11 0 0 16,26-9 0-16,20-9-3 16,6-19-10-16,29-3-3 15,-6-31-7-15,33 8-9 16,-16-25-12-16,12 1 1 15,-9-19 0-15,0 0 6 16</inkml:trace>
  <inkml:trace contextRef="#ctx0" brushRef="#br0" timeOffset="3654.209">10745 2038 114 0,'-28'-2'42'0,"9"7"0"16,-10-11-5-16,9-5-42 16,20 11-14-16,-33-15-21 15,33 15-3-15,-17-24 0 16,17 24-1-16</inkml:trace>
  <inkml:trace contextRef="#ctx0" brushRef="#br1" timeOffset="10437.597">2217 2470 65 0,'0'0'33'15,"10"-9"1"-15,-10 9-1 16,0 0-24-16,0 0-4 16,0 0-2-16,0 0 0 15,0 0-1-15,0 0-1 16,0 0 0-16,15-13 0 0,-4 10 0 15,5-3-1-15,5-1 1 16,1-1 0-16,10-1-1 16,3 1 1-16,7-3 0 15,4 2-1-15,2 2 0 16,6-3 1-16,3 2-1 15,5 0-1-15,2-3 1 16,6-1 0-16,-1-2 0 16,8-1 0-16,1 0 0 15,6 3 0-15,-4 3 0 16,0 1 0-16,-1 8 0 15,-2 3 0-15,2 3 0 16,-3 2 0-16,-2 3 0 16,3-1-1-16,-1-1 1 0,2 0 0 15,-2-2 0 1,3-1 1-16,1-1-1 0,-2-1 0 15,-3 3 1-15,-2-1-1 16,-1 2 1-16,1-1-1 16,0 3 1-16,-3-2-1 15,2 0 0-15,-2 1 0 16,0-5 1-16,1 1-1 15,0-2 1-15,-4-3 0 16,3-2 0-16,1-2 0 16,4 1 0-16,0-4 0 15,-2 1 0-15,-2-2-1 16,2 2 1-16,-3 2 0 15,-3-1-1-15,-1-2 1 0,-5 2 0 16,3-2-1-16,3-3 1 16,2 2-1-16,0-4 0 15,2-1 1-15,1 1-1 16,-2 2 0-16,1 1 0 15,0-2 1-15,-6 5-1 16,-3 1 0-16,0 1 0 16,-1 3 0-16,0 0 0 15,2-1 0-15,-5 2 0 16,3-1-1-16,-3-2 2 15,3 0-1-15,-1-1-1 16,0 0 1-16,-3-3 0 16,-1 2 0-16,1-2 0 15,-1-1 0-15,-1 1 0 16,3 4 0-16,-6-3 0 0,0 3 1 15,2 0-1-15,-6 1 0 16,0 2 0-16,-5 0 0 16,-3 0 0-16,-4 0 0 15,1 0 0-15,-3 0 0 16,-2 1-1-16,-3-1 1 15,-2 1 0-15,1-1 0 16,-2 3 0-16,-2-3 0 16,0 1 0-16,-1 0 1 15,1 0-1-15,3-1 0 16,1 0 0-16,2 1 0 15,2-2 0-15,1-1 0 16,0 1 0-16,1 0 0 16,-5-1 0-16,2 2 0 0,-2-2 0 15,0 1 1-15,-1 1-1 16,-1 0 0-16,-2 0 0 15,6-1 0-15,-1 1 0 16,3-1 0-16,-2-2 0 16,0 3-1-16,-3-2 1 15,0 0 0-15,-5 1 0 16,-3-2 0-16,-4 3 0 15,-2-1 0-15,-2 2 1 16,-12-1-1-16,18 3 0 16,-7-2 0-16,0 0 1 15,3 2-1-15,5-1 0 16,-2-1 0-16,3 0 0 15,-1 0 0-15,2 0 0 0,0-1 0 16,-2-1 0-16,-3-1 0 16,1 1 0-16,3-3 0 15,0 2 0-15,3 1 0 16,5-3 1-16,1 3-1 15,2 0 0-15,-1 0-1 16,1 2 2-16,-3 2-2 16,-1-2 1-16,-7 2 0 15,0-2 1-15,-1 0-1 16,-2 0 0-16,-2-1 0 15,0-1 0-15,3-2 0 16,-1-2 1-16,5 0-1 16,1-3 0-16,0 1 0 15,2-2 0-15,2 1 1 16,-2 0-1-16,1 2 0 0,-1 2 0 15,-6-1 0-15,0 2 0 16,-4 1 0-16,-2 0 0 16,-4 2 0-16,3 0 0 15,-1 1 0-15,3 2 0 16,1 0 0-16,1-1 1 15,4 1-1-15,1-2 0 16,-1 3-1-16,-2-1 2 16,0 0-1-16,-3-1 0 15,-5-2 0-15,2 2 0 16,-2-4 0-16,-1 2 1 15,5 0-1-15,1 0 0 0,4 0 0 16,2 0 0-16,2 0 0 16,2 2 0-16,-3-2 0 15,1 1 0-15,-6 0 0 16,-1 0 0-16,-16-1 1 15,14 0-1-15,-14 0 0 16,0 0 0-16,-19-5-1 16,3 1-3-16,6 6-5 15,-16-12-25-15,26 10-4 16,-21-6 0-16,21 6-2 15</inkml:trace>
  <inkml:trace contextRef="#ctx0" brushRef="#br2" timeOffset="17504.0012">1312 3275 49 0,'0'0'31'16,"8"-14"1"-16,-8 14-1 15,7 23-24-15,-14-1 2 16,7 20-2-16,-4 4 1 16,4 22-2-16,-6 8-2 15,4 15-1-15,-8 2-1 16,4 7 1-16,-3-5-3 0,1-4 0 15,2-9-2-15,-4-20-16 16,9-8-17-16,-2-26 0 16,7-16-1-16,0-25 0 15</inkml:trace>
  <inkml:trace contextRef="#ctx0" brushRef="#br2" timeOffset="18091.0347">953 3412 99 0,'-18'14'38'16,"4"-11"1"-16,26 2-2 15,13-13-35-15,22-7 1 0,19-15-2 16,15-2 1-16,15-12 0 15,9-1-1-15,2-3-1 16,-2 1 0-16,-6 8-2 16,-13 7 1-16,-13 13-1 15,-12 10 1-15,-13 16 0 16,-15 7 0-16,-9 11 0 15,-14 10 0-15,-4 8 1 16,-4 5-1-16,-5 9 1 16,-1 4 0-16,0 9 1 15,-2 7-1-15,-2 5 1 16,1 8 0-16,-1-1 0 15,-2-3 0-15,3-5 0 16,0-8-1-16,3-14 1 0,0-12-1 16,3-17 1-16,7-16-1 15,4-18 2-15,9-17-1 16,4-17 1-16,7-7-1 15,0-12 1-15,5-3-1 16,-1-5 0-16,-1 8 0 16,-3 9 0-16,-4 10-1 15,-10 17 0-15,-1 16 1 16,-7 14 0-16,-4 16-1 15,-3 11 0-15,-2 3 0 16,3 6-1-16,4 0-1 16,5-2-2-16,2-9-1 15,13 2-7-15,-9-28-22 16,26 4-4-16,-8-23 0 0,10 0 0 15</inkml:trace>
  <inkml:trace contextRef="#ctx0" brushRef="#br2" timeOffset="18492.0577">2759 3540 97 0,'-5'-14'37'16,"5"14"1"-16,-26 26 0 16,9 7-32-16,-3 10-2 15,0 8 0-15,4 3-2 16,2 6 1-16,6-6-1 15,8-6 0-15,11-10-1 16,12-13-1-16,13-17 1 0,7-16-1 16,7-14 0-16,3-9 0 15,4-10 0-15,-2-3 0 16,-7-1 0-16,-7 0 1 15,-10 9-1-15,-4 4 1 16,-11 12 0-16,-6 9-1 16,-10 11 0-16,-3 13 1 15,-9 11-1-15,3 8 0 16,1 5 0-16,1 5 0 15,6 4-1-15,2-4 1 16,8-2-1-16,6-10-1 16,8-6-1-16,1-10-2 15,10-5-2-15,-6-17-3 16,14 8-20-16,-13-21-10 0,4 5 3 15,-9-13-2-15</inkml:trace>
  <inkml:trace contextRef="#ctx0" brushRef="#br2" timeOffset="18759.0729">3410 3819 85 0,'0'0'34'16,"-13"29"0"-16,3-13 0 15,5 14-26-15,-5-4-4 16,4 4 0-16,0-6-1 16,4-2 0-16,0-9 0 15,4 1-1-15,-2-14 0 16,9 0 0-16,0-14 1 15,4-3-2-15,1-12 1 16,2-6-1-16,4-7 0 16,1-6-1-16,2-3 1 15,0-1-1-15,-1 4 0 0,-1 3-1 16,-1 7 1-16,-3 5-2 15,3 10-2-15,-6-2-2 16,3 18-7-16,-7-9-24 16,17 12 0-16,-6-4-1 15,11 9 0-15</inkml:trace>
  <inkml:trace contextRef="#ctx0" brushRef="#br2" timeOffset="19082.0914">3928 3510 86 0,'18'8'36'15,"-18"-8"1"-15,0 0-1 16,-17 3-27-16,17-3-3 15,-24 4-3-15,5 3 1 16,-1-1-2-16,1 3 1 0,1 0-1 16,4 4-1-16,3-1 1 15,5 3-1-15,8-5 1 16,10 0-2-16,10-3 1 15,5 1-1-15,6-2 1 16,3 1 0-16,1 1-1 16,-2 4 1-16,-6 1 0 15,-6 9 0-15,-10 6 0 16,-17 5 0-16,-10 4-1 15,-10 1 1-15,-5-1-1 16,-3-3-1-16,3-4-2 16,-4-18-8-16,24 5-25 15,-6-24-3-15,15 7-2 16,15-30-1-16</inkml:trace>
  <inkml:trace contextRef="#ctx0" brushRef="#br2" timeOffset="19781.1314">4658 3643 62 0,'3'-22'36'15,"-3"3"0"-15,-9-5 0 16,9 24-24-16,-36-27-1 15,13 24-3-15,-11 0-2 16,1 17-2-16,-7 4 0 0,4 17-1 16,4 6 0-16,3 8-1 15,8-2-1-15,9-1 1 16,12-3-1-16,13-12 0 15,10-15-1-15,13-16 1 16,9-22 0-16,9-16-1 16,8-16 1-16,1-17 0 15,-2-8 0-15,-3-13 0 16,-6-6 0-16,-11-4 0 15,-4 6 0-15,-12 12 0 16,-10 13-1-16,-6 18 1 16,-11 19 0-16,2 34-1 15,-18 19 0-15,0 31 0 0,-2 21 0 16,-1 14-1-16,3 11-1 15,8 3-1-15,9 2-1 16,9-16-6-16,24 0-11 16,0-30-17-16,24-5-1 15,-2-27-1-15,17-6 2 16</inkml:trace>
  <inkml:trace contextRef="#ctx0" brushRef="#br2" timeOffset="20607.1786">5507 3461 77 0,'-32'-22'39'15,"3"19"-1"-15,-16 2 2 16,2 24-15-16,-8 4-21 0,2 11 1 16,2 7-3-16,9 4 1 15,3 1-1-15,13 1 0 16,8-5-1-16,17-12-1 15,8-12 1-15,17-15-1 16,13-14 1-16,9-15-1 16,9-10 0-16,-1-9 1 15,2-10-1-15,-3 2 1 16,-9 1-1-16,-7 4 0 15,-11 11 1-15,-13 7-1 16,-10 14 0-16,-7 12 0 16,-16 14 0-16,-3 11 0 15,0 5 0-15,0 7 0 16,4 3-1-16,8 1 1 15,6-2 0-15,11-7-2 0,14-8 0 16,3-13-2-16,14-6-2 16,1-17-2-16,10 3-5 15,-15-24-4-15,15 12 0 16,-20-17 3-16,0 13 5 15,-13-4 6-15,-5 10 2 16,-10 7 4-16,-12-2 7 16,8 14 5-16,-29 6-1 15,17 9-2-15,-8-7-3 16,11 9-4-16,-1-3-1 15,10 1-1-15,0-15-1 16,24 7 0-16,0-14 0 16,10-8 0-16,8-6-1 15,1-5 1-15,4-8-1 0,-3 3 1 16,-1-1-1-16,-1 6 1 15,-11 5-1-15,-7 7 0 16,-8 13 0-16,-6 13-1 16,-16 18 1-16,-10 20-1 15,-10 23-1-15,-9 17 1 16,-4 18-1-16,-4 8 0 15,-1 8 0-15,2-2 0 16,9-10-1-16,3-14 1 16,10-20 0-16,6-20 0 15,6-20 1-15,5-15 0 16,3-23 0-16,0 0 0 15,-4-34 0-15,5-7 0 0,3-12 0 16,0-15 1-16,7-13 0 16,3-6 0-16,8-3-2 15,1-4-2-15,10 13-6 16,-6-11-5-16,22 27-12 15,-12-6-14-15,18 19 0 16,3-3-1-16,26 10 2 16</inkml:trace>
  <inkml:trace contextRef="#ctx0" brushRef="#br2" timeOffset="21265.2163">8125 3084 53 0,'31'-12'26'0,"-12"-19"3"15,3 17-1-15,-19-22-6 16,6 18 5-16,-19-17-14 15,2 13-2-15,-17-1-3 16,-1 9-2-16,-10 7-1 16,-2 12-1-16,-3 8-1 15,-1 10 0-15,2 10-1 16,3 6 0-16,8 0-1 15,8 2 0-15,11-5-1 16,10-4 1-16,13-13-1 16,12-10 0-16,11-14 0 15,5-11 0-15,7-9 0 16,4-9 0-16,1-4 1 15,-6 2-1-15,-2 2 1 0,-9 7 0 16,-11 13 0-16,-7 24 0 16,-14 17 0-16,-13 23 0 15,-11 18-1-15,-13 13 0 16,-3 9 0-16,-2 5 0 15,2-2-1-15,7-10-1 16,17-18-3-16,5-27-10 16,36-6-20-16,2-35-5 15,23-7-2-15,6-25 0 16</inkml:trace>
  <inkml:trace contextRef="#ctx0" brushRef="#br2" timeOffset="21967.2564">9121 3103 63 0,'15'-29'36'16,"-12"0"0"-16,7 19 1 15,-11-8-12-15,1 18-17 16,0 0-2-16,-9 20-2 16,-4 6 0-16,0 14-1 15,-5 9 0-15,-7 11-1 16,2 8 0-16,-3 8-1 15,2-3 0-15,4-6 0 16,3-8 0-16,5-12-1 16,8-14 0-16,8-21 1 15,7-14-1-15,7-22 1 0,9-14-1 16,4-19 2-1,5-13-2-15,5-13 2 0,-1-9-1 16,1-2 1-16,-3 3-1 16,-2 8 0-16,-7 12 0 15,-7 12 0-15,-2 16 0 16,-5 20-1-16,-3 20 0 15,-5 19 1-15,0 15-1 16,-3 19 1-16,0 12-1 16,1 15-1-16,0 8 1 15,-2 5 0-15,3 0-1 16,3-3 0-16,-1-3 0 15,2-14-3-15,7-9-5 16,-10-21-7-16,21 0-13 0,-19-30-12 16,10 0 1-16,-11-23-1 15,2-2 1-15</inkml:trace>
  <inkml:trace contextRef="#ctx0" brushRef="#br2" timeOffset="22650.2955">9288 3397 108 0,'-20'4'38'16,"0"-12"1"-16,20 8-2 15,0 0-35-15,29-6 0 16,7-7-1-16,9-4 0 16,12-3-2-16,3-2 2 15,5 0-1-15,-2 3 0 16,1 1 0-16,-10 9 0 15,-3 5 0-15,-12 6 0 0,-7 9 0 16,-11 10 0-16,-8 8 0 16,-11 7 0-16,-6 5 1 15,-7 7-1-15,-5 4 1 16,-3-2 0-16,0-1 0 15,1-6 0-15,1-4 0 16,5-6 0-16,2-10 0 16,7-8 0-16,3-15 0 15,0 0 0-15,12-23 0 16,0-4-1-16,3-9 0 15,3-11 1-15,0-8-1 16,8-7 0-16,-2-4 0 16,6 2 1-16,0 1-2 15,3 9 2-15,-3 7-1 0,3 12 1 16,0 11-1-16,-4 14 0 15,-2 12 0-15,-4 11 0 16,-4 10 0-16,-4 2 0 16,-2 11 0-16,-8 2-1 15,-5 3 1-15,-6 3 0 16,-8-1 0-16,-8 2-1 15,-6-1 1-15,-6-3 0 16,-4-5 0-16,-6-2 0 16,-1-6 0-16,0-4 0 15,1-5 0-15,0-4 0 16,5-1 0-16,2-1 0 15,8 4 0-15,2 5 1 16,6 5-1-16,3 8 0 0,3 6 0 16,3 9 0-16,3 6-1 15,-2 4 0-15,1 3-1 16,2-8 0-16,3-2-2 15,0-10-3-15,14-2-8 16,-11-28-17-16,23-3-7 16,1-26 1-16,18-6-1 15</inkml:trace>
  <inkml:trace contextRef="#ctx0" brushRef="#br2" timeOffset="23228.3286">10415 3170 102 0,'11'-3'38'15,"-11"3"0"-15,-10 30 0 16,0 5-33-16,-5 9-2 16,-4 7 0-16,2 8-1 15,-3 3 0-15,1 1 0 16,4-2-1-16,1-8-1 15,3-5 1-15,3-11-1 16,3-12 1-16,6-12 0 16,-1-13 1-16,14-18-2 15,-2-9 2-15,3-9-1 16,1-14 0-16,3-6 0 15,4-8 0-15,-4 1-1 16,3 3 0-16,-2 6 1 0,-1 5-1 16,-3 13 0-16,1 7-1 15,1 10 0-15,-1 14-1 16,5 5 0-16,1 6-1 15,5 3-1-15,9 4-1 16,-2-5-2-16,12 9-2 16,-5-11 1-16,6 8-1 15,-9-9 2-15,0 5 1 16,-10-4 3-16,-7 0 3 15,-5 2 2-15,-17-8 4 16,11 15 1-16,-11-15 0 16,-16 28 1-16,-4-10 0 15,6 13-3-15,-9 1 0 16,5 10-2-16,-6 1 0 15,8 2-2-15,0 0 0 0,7-6 0 16,5-7-1-16,7-11-2 16,12-10-4-16,1-22-8 15,23 3-16-15,-9-27-7 16,13 1-1-16,-9-24-3 15</inkml:trace>
  <inkml:trace contextRef="#ctx0" brushRef="#br2" timeOffset="23357.3359">11040 2902 118 0,'-20'-18'38'0,"20"18"-1"16,-14-17-13-16,4 5-57 16,28 5-4-16,1-11 0 15,23 3-2-15</inkml:trace>
  <inkml:trace contextRef="#ctx0" brushRef="#br2" timeOffset="23573.3483">11596 2424 98 0,'5'14'41'0,"-19"13"-1"15,3 28 1-15,-16 2-34 16,6 22-2-16,-3 7 0 16,-2 15-1-16,-1 6-1 15,2 0-2-15,2-1 0 16,1-8-2-16,7-3-2 15,-1-20-10-15,20 6-24 16,-13-24-4-16,20-2 0 0,-5-26-1 16</inkml:trace>
  <inkml:trace contextRef="#ctx0" brushRef="#br2" timeOffset="25342.4495">12185 2934 89 0,'0'0'38'0,"-9"-28"-1"16,20 18 2-16,1-16-27 16,12 9-9-16,14 0-1 15,4 2-1-15,1-3 1 16,2 9-1-16,-9 1-1 15,-2 6 1-15,-12 7 0 16,-11 14 0-16,-13 9-1 16,-15 14 2-16,-15 16-1 15,-6 10 0-15,-8 7 0 0,-6 6 0 16,4-4-1-16,8-4 0 15,13-10 1-15,18-15-2 16,19-15-1-16,18-23-1 16,24-10-5-16,6-29-20 15,30 2-9-15,-5-25 1 16,16 0-2-16,-13-16 2 15</inkml:trace>
  <inkml:trace contextRef="#ctx0" brushRef="#br2" timeOffset="25633.4661">12880 2857 105 0,'-50'10'37'15,"-14"4"2"-15,8 18-4 16,-1 0-29-16,7 13-1 16,10 2-2-16,9 4 0 0,15-1-2 15,15-3 1-15,13-9-1 16,17-13 1-16,16-14-1 15,13-16-1-15,11-16 1 16,2-9 0-16,5-15-1 16,-10-2 0-16,-9-4 0 15,-15 2 0-15,-19 4-1 16,-21 6 0-16,-18 11 0 15,-8 7 0-15,-13 9-2 16,0 3 0-16,3 9-3 16,2-3-4-16,30 15-20 15,2-12-6-15,20 2-1 0,8-10 0 16</inkml:trace>
  <inkml:trace contextRef="#ctx0" brushRef="#br2" timeOffset="25829.4773">13481 2656 97 0,'12'-15'36'0,"-12"15"1"15,-6 16-1-15,-9 14-25 16,-13 8-8-16,-3 15 0 16,-9 10-2-16,0 12 0 15,-1 5-1-15,5-2-1 16,13-5-1-16,2-17-7 15,27 1-26-15,1-27-1 16,23-9 0-16,7-25-3 16</inkml:trace>
  <inkml:trace contextRef="#ctx0" brushRef="#br2" timeOffset="26094.4925">13838 2807 113 0,'-22'-6'40'16,"7"21"0"-16,-20-3-1 15,3 15-36-15,-4 1 0 16,6 3 0-16,4 1-1 16,11 1 0-16,15-6-1 15,22-12 1-15,16-7-2 16,28-16 1-16,16-4-2 15,11-12-1-15,14-3-1 0,-2-18-5 16,12 14-19-16,-26-15-11 16,-7 9-2-16,-29-9 0 15,-9 12 0-15</inkml:trace>
  <inkml:trace contextRef="#ctx0" brushRef="#br2" timeOffset="26244.5011">14197 2730 93 0,'-68'71'41'15,"-8"4"-2"-15,22 17 2 16,2-10-21-16,23 6-19 15,20-11-1-15,17-11-6 16,24-1-29-16,-2-24-5 16,22-3 2-16,-1-23-3 15</inkml:trace>
  <inkml:trace contextRef="#ctx0" brushRef="#br3" timeOffset="61455.515">3468 4577 68 0,'12'-27'36'16,"-8"-2"-1"-16,3 10 2 15,-9 2-31-15,2 17-1 16,0 0-1-16,-6 39-1 16,-2 2 0-16,-3 20-1 0,-5 12 1 15,4 15-2-15,-4 10 1 16,5 7-2-16,4 0-1 15,3-17-11-15,18 1-21 16,-2-22-4-16,18-13 0 16,-1-27-2-16</inkml:trace>
  <inkml:trace contextRef="#ctx0" brushRef="#br3" timeOffset="61831.5365">3775 4994 71 0,'-14'12'37'0,"-5"-4"0"0,15 8-1 16,4-16-19-16,4 23-14 16,14-14-1-16,12-1 0 15,7-8 0-15,13-4 0 16,0-5-1-16,3-6 0 15,0-6-1-15,-5-6 2 16,-7 0-3-16,-12-3 2 16,-10 1-2-16,-12 1 2 15,-13 5-2-15,-9 9 1 16,-9 6 0-16,-9 10 0 15,-4 10 2-15,0 12-2 16,-5 12 2-16,8 7-2 16,4 5 1-16,12 5-1 0,17-3 1 15,14-10-3-15,22-4-2 16,7-24-10-16,29-2-22 15,1-23-1-15,22-7-1 16,-5-18 0-16</inkml:trace>
  <inkml:trace contextRef="#ctx0" brushRef="#br3" timeOffset="62152.5549">4772 4671 86 0,'-37'-4'36'15,"0"13"1"-15,-10-2 1 16,6 9-34-16,-4 4-1 15,9 3 0-15,5-4-1 0,5 4 0 16,9 0-1-16,12-3 1 16,15-4-2-16,9-5 1 15,18-4-1-15,8-1 0 16,10-2 1-16,-3 2-1 15,0 1 2-15,-3 3-2 16,-12 8 1-16,-8 7-1 16,-20 7 2-16,-15 4-3 15,-13 4 2-15,-5 2-2 16,-3-7-1-16,-1-14-6 15,17 1-27-15,1-27-4 16,22-3 1-16,6-23-2 16</inkml:trace>
  <inkml:trace contextRef="#ctx0" brushRef="#br3" timeOffset="62469.573">5319 4636 87 0,'-28'-6'37'16,"10"14"2"-16,-12-3-1 15,3 16-33-15,-2-2-2 16,6 1 0-16,0 1-1 16,10 1 0-16,7-1-1 15,8 0 0-15,7-3-1 16,8-3 0-16,5-1 0 15,2 1 0-15,5-2 1 16,-1 2-1-16,-8 1 1 16,-5 1-1-16,-9 4 1 0,-9 0-1 15,-8 5 0-15,-10-3-1 16,0 2 1-16,-3-8-4 15,6 2-6-15,-5-17-25 16,23-2-4-16,-1-12 1 16,19-1-2-16</inkml:trace>
  <inkml:trace contextRef="#ctx0" brushRef="#br3" timeOffset="63104.6094">5779 4670 81 0,'0'0'38'0,"-31"9"-1"15,10 18 2-15,-20 6-33 16,12 8-1-16,-4-2 0 16,5 7-2-16,6-1 1 15,10-3-2-15,12-7 0 16,14-9-1-16,12-15 0 15,14-11 0-15,8-11-3 16,4-13 3-16,-2-8-3 16,-3-6 2-16,-5-7-1 15,-13-1 1-15,-6 2-2 16,-17 6 2-16,-8 6 0 15,-14 11-1-15,-2 6 1 16,-5 8 0-16,-4 10 0 16,5 6 0-16,5 4 0 0,10 0 0 15,10-1 0-15,10-2 1 16,15-6-1-16,10-4 0 15,10-7 1-15,6-1-1 16,5-1 1-16,-6-4-1 16,-5 4 1-16,-6 4-1 15,-11 5 1-15,-9 7 0 16,-13 7-1-16,-9 7 1 15,-10 4-1-15,-2 3 1 16,-1 2-1-16,2-3 0 16,5-7-1-16,9-6 1 15,9-13 0-15,10-13 1 16,12-10-1-16,4-10 0 15,2-7 0-15,0-4 1 0,-4 1 0 16,-3 2 0-16,-10 9 0 16,-4 9 0-16,-9 12-1 15,-10 10 1-15,5 24-1 16,-10 3-1-16,2 10-4 15,-5-9-13-15,21 16-19 16,-11-11-2-16,18 0-1 16,-3-12-1-16</inkml:trace>
  <inkml:trace contextRef="#ctx0" brushRef="#br3" timeOffset="63521.6332">7711 4618 64 0,'21'-22'35'16,"-6"-8"-2"-16,4 5 1 15,-14-8-23-15,5 8-5 16,-15 0 0-16,-1 12-1 16,-15 5 0-16,-5 15 0 0,-16 9 0 15,-3 16-1-15,-7 10-1 16,2 9-1-16,2 2-1 15,11 0 0-15,13-3-2 16,18-7 1-16,20-9-3 16,16-18-3-16,35 2-17 15,-2-24-13-15,25 2 0 16,-3-14-3-16,10-1 2 15</inkml:trace>
  <inkml:trace contextRef="#ctx0" brushRef="#br3" timeOffset="63912.6556">8249 4533 81 0,'-21'-9'37'0,"0"13"-1"16,-11-1 2-16,3 14-31 16,-7 5-2-16,1 11 0 15,1 2-1-15,2 6 0 16,4 0-1-16,8-1-1 15,9-8-1-15,12-2 1 16,8-11-2-16,13-8 0 16,7-11 1-16,6-9-1 15,4-6 0-15,0-8 0 16,-1-7 1-16,-6-4-1 15,-5-4 0-15,-4-4 0 16,-9 3 1-16,-2 4-1 16,-7 4 0-16,0 3 1 15,-3 11-1-15,-2 17 0 16,0 0 0-16,-15 35 1 0,8-1-2 15,-2 7 1-15,1 4 0 16,4 4-1-16,9-3-1 16,9-15-3-16,14-3-8 15,3-28-19-15,21-2-7 16,-1-21 1-16,8-3-1 15</inkml:trace>
  <inkml:trace contextRef="#ctx0" brushRef="#br3" timeOffset="64241.6744">8755 4490 94 0,'-16'10'38'15,"4"17"0"-15,-12-5 0 0,9 19-32 16,-5-8-3-16,5 5 0 16,3-3-1-16,5-3 0 15,4-8-1-15,6-5 0 16,7-13 0-16,7-10-1 15,4-13 1-15,4-9-1 16,3-7 1-16,2-10 0 16,-1-3-1-16,-1-4 1 15,-4 5 0-15,1 6-1 16,-9 10 0-16,-4 12 1 15,-12 17-1-15,13 7 0 16,-8 17 0-16,-3 12 0 16,0 9 0-16,2 3-1 15,2 7-2-15,2-6-2 16,12 8-13-16,-6-23-17 0,11 3-5 16,-2-18 2-16,14-4-2 15</inkml:trace>
  <inkml:trace contextRef="#ctx0" brushRef="#br3" timeOffset="64490.6886">9480 4426 97 0,'-31'4'39'16,"5"19"1"-16,-17-3-2 16,5 12-33-16,-2 4-1 15,10 6-1-15,2-1-1 16,10 1 0-16,11-2-1 0,13-3-1 15,12-9 0-15,8-9 0 16,16-4-4-16,0-19-9 16,19 4-24-16,-11-17-4 15,4 0 2-15,-5-13-2 16</inkml:trace>
  <inkml:trace contextRef="#ctx0" brushRef="#br3" timeOffset="64843.7088">9678 4621 99 0,'-8'24'39'16,"-2"-15"0"-16,17 6 0 0,-7-15-36 16,30-3 0-16,-4-7-2 15,14-5 1-15,7-8-1 16,4-2 0-16,-3-3 0 15,-1-2-1-15,-5 3 0 16,-11-1 1-16,-10 3-1 16,-12 4 0-16,-19 8 1 15,-12 10-1-15,-11 5 1 16,-5 8 0-16,-4 12 0 15,0 11 0-15,-1 7-1 16,10 5 1-16,7 5 0 16,13 0-1-16,13-5 0 15,13-2-1-15,17-9-2 16,10-20-9-16,25 5-16 0,-7-30-12 15,23 0 0-15,-4-24-2 16,10-4 1-16</inkml:trace>
  <inkml:trace contextRef="#ctx0" brushRef="#br3" timeOffset="65060.7212">10635 4046 104 0,'-19'22'42'15,"-15"3"-1"-15,5 21-2 16,-9 2-33-16,10 7-5 15,1 7 1-15,6 3-1 16,7 0-1-16,9-4-2 16,9-2-1-16,8-15-3 0,11-1-11 15,-5-25-21-15,18-6-2 16,-3-27 0-16,14-3-1 15</inkml:trace>
  <inkml:trace contextRef="#ctx0" brushRef="#br3" timeOffset="65232.7311">10897 4043 79 0,'0'0'41'0,"0"0"-2"16,-22 43 1-16,-8 2-12 16,2 18-24-16,-1 7-2 15,0 9-1-15,1 0-2 16,5-5-4-16,9 8-14 15,-6-25-19-15,16-1-2 16,-6-17-1-16,14-7-1 0</inkml:trace>
  <inkml:trace contextRef="#ctx0" brushRef="#br3" timeOffset="65842.766">10954 4621 73 0,'0'0'36'0,"15"-11"-1"16,7 9 0-16,4-7-31 16,11 0-1-16,5-5 1 0,6 2-1 15,-1-2 0-15,1 4-1 16,-8-6 1-16,-4 0-1 15,-13-5 0-15,-9-2-1 16,-15-4 0-16,-12 2 0 16,-11-2 0-16,-11 2 0 15,-1 7-1-15,-8 8 1 16,-1 14-1-16,-3 14 1 15,6 15 0-15,6 10-1 16,8 12 0-16,8 1 1 16,18 3-1-16,15-4-1 15,18-5-1-15,16-19-10 16,28-1-25-16,3-20 0 15,16-2 0-15,-2-23-1 16</inkml:trace>
  <inkml:trace contextRef="#ctx0" brushRef="#br3" timeOffset="66179.7853">11694 4391 97 0,'-55'5'38'16,"3"20"1"-16,-6 2-3 15,13 12-32-15,5 4 0 16,12-1 0-16,14-6-2 15,18-8 0-15,20-15 0 16,15-15-1-16,17-16 0 16,5-16 0-16,10-14 0 15,-1-12 0-15,-4-10 0 16,-5-12 1-16,-13-5-1 0,-5 1 1 15,-14 4-2-15,-6 14 2 16,-15 12-1-16,-10 23 0 16,-10 23 0-16,-10 26-1 15,-3 29-1-15,-6 19 0 16,3 22-3-16,2-4-10 15,23 21-17-15,3-22-10 16,20-1 0-16,9-19-3 16</inkml:trace>
  <inkml:trace contextRef="#ctx0" brushRef="#br3" timeOffset="66931.8283">12914 3883 87 0,'-9'22'35'16,"-9"2"-1"-16,8 22 1 15,-11 2-30-15,8 15-1 16,-7 2 1-16,10 10-1 16,-3-1-1-16,8 5 0 0,1-11-1 15,4-4-1-15,7-14 0 16,3-8 0-16,2-15 0 15,4-13 0-15,3-19-1 16,-4-10 1-16,3-13-1 16,-3-8 1-16,-1-9 0 15,-5-7-1-15,2 0 0 16,-2 2 1-16,0 9-1 15,-3 7 0-15,2 12 0 16,1 12 0-16,4 15 0 16,-1 11 0-16,1 14 0 15,2 5 0-15,-2 12 0 16,1 2 0-16,-2 2-1 0,-5 2 1 15,-6-5 0 1,-7-3 0-16,-5-8 0 0,-7-4-1 16,-4-9 0-16,-7-14-3 15,6-1-9-15,-9-26-22 16,21 1-3-16,-4-21 1 15,21 1-2-15</inkml:trace>
  <inkml:trace contextRef="#ctx0" brushRef="#br3" timeOffset="67281.8483">13334 4425 91 0,'7'22'36'15,"-7"-22"1"-15,14 21 0 16,2-19-33-16,12-5-1 0,8-6 0 15,10-8-1-15,2-4 0 16,4-6 0-16,-4-1-1 16,-5-1 0-16,-14 1 1 15,-10 4-1-15,-19 5 1 16,-16 8-1-16,-13 8 0 15,-13 9 0-15,-2 9 0 16,-8 11 0-16,2 6 0 16,3 3 0-16,12 4-1 15,10 2 1-15,18-6-1 16,19-4 0-16,24-9-3 15,15-20-11-15,34 4-23 16,1-17-1-16,22-2-1 0,-1-17-2 16</inkml:trace>
  <inkml:trace contextRef="#ctx0" brushRef="#br3" timeOffset="67630.8682">14535 4297 55 0,'0'0'35'0,"0"0"-1"0,-5-17 2 15,5 17-20-15,-20-4-4 16,8 8-2-16,-14-4-2 16,0 10-2-16,-11-2-1 15,-3 11 0-15,-7 6-2 16,-1 6 0-16,-2 6-1 15,6 5-1-15,5 1 0 16,12 1 0-16,13-7-1 16,22-7 0-16,21-11-4 15,16-23-15-15,29 1-18 16,1-20-3-16,23 0 1 15,-7-18-1-15</inkml:trace>
  <inkml:trace contextRef="#ctx0" brushRef="#br3" timeOffset="68021.8906">14886 4314 98 0,'-27'15'39'16,"-9"-8"2"-16,6 10-2 15,-9-6-32-15,8 10-3 16,1 4-1-16,-1 6 1 15,3 2-2-15,6 2 0 16,6 1-1-16,6-2 0 16,10-6-1-16,12-6 1 15,5-15-1-15,13-8 0 16,4-11 0-16,9-12 0 0,0-11 1 15,4-6-1 1,-3-5 0-16,-4-1 1 0,-7 7-1 16,-8 3 1-16,-12 8-1 15,-3 14 1-15,-10 15-1 16,-15 8 0-16,0 15 0 15,-3 7 0-15,2 6 0 16,3 5-2-16,5 2 0 16,7-2-2-16,14-1-4 15,1-21-10-15,27 4-16 16,-7-20-6-16,17 2 1 15,-8-20-1-15</inkml:trace>
  <inkml:trace contextRef="#ctx0" brushRef="#br3" timeOffset="68367.9104">15365 4338 105 0,'-19'-13'39'0,"4"25"0"16,-15 1 0-16,2 12-34 16,-4 5-2-16,3 10 1 15,1 0-2-15,10 2 0 16,6-5 0-16,13-6-1 15,8-11-1-15,15-5 1 16,8-14-1-16,3-11 1 16,6-4 0-16,-2-9-1 15,0-7 0-15,-2-1 1 16,-6-5-1-16,0 2 0 15,-9 4 1-15,-5 5-1 16,-3 6-1-16,-5 8 1 0,-9 11 1 16,-3 14-1-1,-9 10 0-15,-3 12-1 0,-1 7-1 16,0 2-2-16,6 9-6 15,-4-22-11-15,27 8-19 16,-2-20 1-16,20-2-1 16,2-24-1-16</inkml:trace>
  <inkml:trace contextRef="#ctx0" brushRef="#br3" timeOffset="68690.9289">15952 4282 99 0,'2'-13'38'0,"-17"1"2"16,3 18-2-16,-15 2-28 0,5 11-6 15,0 4-2-15,1 6 1 16,1 2-2-16,8 0 0 16,7-5 0-16,5-1-1 15,9-7 0-15,9-5 1 16,3-9-1-16,2-2 0 15,0-5 0-15,0-1 0 16,-4 0 0-16,-4 4 1 16,-15 0-1-16,0 26 0 15,-14-2 0-15,-5 5 0 16,-1 6 0-16,-3 1-1 15,8 1-3-15,-2-15-8 16,26 10-15-16,-9-32-12 16,41 7 0-16,-11-28-2 15,17-1 1-15</inkml:trace>
  <inkml:trace contextRef="#ctx0" brushRef="#br3" timeOffset="69012.9473">16280 4376 101 0,'-1'21'39'0,"-7"-12"1"15,17 10-1-15,-9-19-33 16,23 7-3-16,4-10 0 16,5-4-1-16,6-3 0 15,-2-6-1-15,-2-6 1 16,-5-1-1-16,-7-1-1 15,-14 1 1-15,-12 1 0 16,-11 8 0-16,-11 6 0 0,-12 9 0 16,-9 10 0-16,-1 12 1 15,-5 10-1-15,6 6 0 16,6 11 0-16,11-1-1 15,11 2 0-15,8-6-5 16,27 3-8-16,4-27-9 16,36 4-18-16,3-22-2 15,29-8 1-15,8-20-2 16</inkml:trace>
  <inkml:trace contextRef="#ctx0" brushRef="#br3" timeOffset="69598.9808">17487 4251 86 0,'-5'-11'36'16,"-14"0"1"-16,-2 14-1 16,-15 10-31-16,2 4-2 15,-3 8 1-15,6 11-1 16,2-1 0-16,7 7-1 15,12-5 1-15,10 0-1 16,10-6-1-16,15-6 0 16,9-8 0-16,5-11-1 15,2-8 1-15,2-8-1 16,-1-14 1-16,-5-5-1 0,-8-7 1 15,-10-3-1-15,-9-4 1 16,-10 7-1-16,-6-1 1 16,-12 9-1-16,0 12-1 15,-5 9 0-15,-3 10-2 16,1 0-9-16,20 16-24 15,5-19-3-15,17 26 1 16,16-24-2-16</inkml:trace>
  <inkml:trace contextRef="#ctx0" brushRef="#br3" timeOffset="69831.9941">18227 3605 93 0,'-61'-6'38'0,"1"31"1"15,-13 15-1-15,10 20-30 16,-3 17-6-16,13 13 0 16,8 7-1-16,13 5 0 15,11-1-2-15,11-10-3 16,16-5-3-16,1-24-27 15,18-3-4-15,-4-24 0 16,10-13-1-16</inkml:trace>
  <inkml:trace contextRef="#ctx0" brushRef="#br3" timeOffset="69973.0022">17777 4212 108 0,'-20'-26'40'16,"20"13"0"-16,5-5-1 15,26 4-38-15,27 9-29 16,0-11-11-16,17 5 0 15,-2-10-2-15</inkml:trace>
  <inkml:trace contextRef="#ctx0" brushRef="#br3" timeOffset="70373.0251">19105 3748 89 0,'15'-33'37'0,"2"23"0"15,-17 10 1-15,0 0-34 16,-4 37 0-16,-6 8-1 15,-8 11-1-15,0 17-1 16,-7 7 0-16,-2 5-1 16,1 4 0-16,4 1-1 15,7-10-3-15,6-18-20 0,18-1-13 16,0-26-1-16,19-7 0 15,-5-24 0-15</inkml:trace>
  <inkml:trace contextRef="#ctx0" brushRef="#br3" timeOffset="70538.0345">18878 4229 99 0,'-33'-10'39'16,"20"14"1"-16,13-4-2 15,13-17-34-15,24 4-4 16,18-11-2-16,17 3-5 0,-1-17-27 15,23 6-2-15,-9-19-1 16,10 9-1-16</inkml:trace>
  <inkml:trace contextRef="#ctx0" brushRef="#br3" timeOffset="70891.0547">19492 3649 109 0,'-24'41'38'15,"-9"-1"2"-15,14 28-5 16,-6-3-32-16,7 10 0 15,-5 5 0-15,4 1-1 16,-2 0 0-16,3-7-1 16,3-9 0-16,7-10-1 15,-2-14 1-15,10-12-1 0,5-15 0 16,9-14 1-16,8-13 0 15,3-10-1-15,5-3 1 16,3-8-1-16,-2 0 0 16,3 1 1-16,-6 8-1 15,-4 10 1-15,-9 12-1 16,-15 3 0-16,14 22-1 15,-13-1-1-15,1 13-1 16,1-8-4-16,11 18-9 16,-5-28-12-16,21 14-12 15,-2-19 1-15,18-2-2 16,-7-14 2-16</inkml:trace>
  <inkml:trace contextRef="#ctx0" brushRef="#br3" timeOffset="71209.0729">19869 4299 95 0,'-27'2'38'0,"27"-2"-1"16,0 0 0-16,2 15-35 16,15-14 0-16,7-1-1 15,9-5 0-15,5-5 0 16,2-6-1-16,3-3 2 15,-1-4-2-15,-8-5 2 16,-7 3-1-16,-12-4 1 16,-11 4-1-16,-13 8 0 15,-10 8 1-15,-10 10-1 16,-8 11 0-16,-6 14 0 15,1 8 0-15,2 7-1 0,6 8 1 16,11-1-1-16,16 5-9 16,5-20-25-16,29 4-5 15,5-20-1-15,15 0-1 16</inkml:trace>
  <inkml:trace contextRef="#ctx0" brushRef="#br3" timeOffset="71710.1016">21015 4045 89 0,'-10'0'37'15,"-21"0"-2"-15,-3 12 3 16,-11 0-33-16,1 9-1 15,-4 0-1-15,10 1 0 16,7-3-2-16,14 5 1 0,9-11-1 16,20 1-1-16,13-7 0 15,13 1 0-15,5-1 1 16,4-1-1-16,-2 3 1 15,-4-1-1-15,-9 6 1 16,-12 3-1-16,-17 10 1 16,-14 2-1-16,-10 6 0 15,-10-1 0-15,1 2 0 16,-2-5-1-16,12-1-9 15,-2-20-25-15,22-10-4 16,22-6 1-16,17-12-1 16</inkml:trace>
  <inkml:trace contextRef="#ctx0" brushRef="#br3" timeOffset="72111.1245">21562 3623 111 0,'-10'6'39'16,"-16"7"1"-16,5 20-1 15,-11 5-35-15,3 15-2 16,1 8-1-16,2 11 0 16,-2 3 0-16,0 3 0 15,4-3 0-15,2-1-1 16,1-12 0-16,6-8 0 15,8-12 0-15,3-12 0 16,9-15 0-16,9-13 0 0,7-11 1 16,7-9-1-16,4-9 0 15,4-3 2-15,0-5-2 16,-4 4 1-16,-3 4 0 15,-6 7 0-15,-8 10-1 16,-15 10 2-16,0 0-2 16,4 25-1-16,-11 3 0 15,0 2-2-15,6 5-1 16,2-5-4-16,22 10-11 15,-8-24-17-15,27 1-4 16,0-18 1-16,20 0-1 16</inkml:trace>
  <inkml:trace contextRef="#ctx0" brushRef="#br3" timeOffset="72730.1599">21934 4158 116 0,'-46'0'40'0,"1"21"0"15,-9-5-2-15,2 13-36 16,6 7 0-16,11 4-1 15,12 3 1-15,10-1-2 16,12-4 1-16,16-8-1 16,12-6 0-16,12-9 0 15,7-12 0-15,2-8 0 16,1-7 0-16,-4-11-1 15,-5-9 1-15,-6-2 0 16,-10-4-1-16,-9-1 2 0,-7 3-2 16,-6 1 2-16,-11 6-1 15,-1 11 0-15,-4 2 0 16,-1 10 1-16,0 6-1 15,2 5 0-15,13-5 0 16,-1 18 0-16,15-10 0 16,9 1 0-16,8 0 0 15,8-3 1-15,-1 0-1 16,4-1 1-16,-8 3-1 15,-2 0 1-15,-14 1 0 16,-3 5-1-16,-15 2 1 16,-4 4-1-16,-7 2 0 15,-5 1 0-15,-1 2 0 16,0-3-1-16,6-2 1 15,-1-3 0-15,10-2 0 0,2-15 0 16,10 9 0-16,8-13 1 16,1-7 0-16,2-8 0 15,1-3 0-15,1-5 0 16,-3-4 0-16,-1 3 0 15,-2-2-1-15,-5 1 2 16,1 0-2-16,4 4 0 16,2-1 0-16,6 3-2 15,0 2-2-15,4-6-3 16,12 11-8-16,-13-18-8 15,19 12-15-15,-18-20-1 16,9 7 1-16,-12-17 0 16</inkml:trace>
  <inkml:trace contextRef="#ctx0" brushRef="#br3" timeOffset="72897.1695">22711 3624 112 0,'0'0'35'0,"-29"15"4"16,16 16-3-16,-15 14-32 16,8 11-1-16,2 8-1 15,-1 9 0-15,0 3-1 16,7 0-2-16,4-1-1 15,-1-9-3-15,19 1-11 16,-15-26-20-16,14-1-3 16,-5-23 1-16,10-7-2 15</inkml:trace>
  <inkml:trace contextRef="#ctx0" brushRef="#br3" timeOffset="73033.1772">22583 4114 113 0,'-4'-38'39'0,"17"14"0"15,-2-6-2-15,4 9-35 16,19 16-23-16,-7-9-15 15,15 12-2-15,-3-8 0 16,11 14-2-16</inkml:trace>
  <inkml:trace contextRef="#ctx0" brushRef="#br3" timeOffset="73610.2102">23266 4199 105 0,'-34'-22'38'15,"0"15"1"-15,-18 1-3 16,1 21-29-16,-4 2-3 16,3 13-2-16,5-1 0 15,9 8-2-15,13-2 1 0,17-7 0 16,19-4 0-16,17-14 0 15,15-15 1-15,14-11 0 16,9-12 0-16,11-12 1 16,1-12-2-16,-7-10 1 15,-5-10 0-15,-7-3-1 16,-13-4 0-16,-8 3 1 15,-14 8-2-15,-13 8 0 16,-12 15 0-16,-10 17 0 16,-12 26 0-16,-8 20 0 15,-4 24 0-15,-3 19 0 16,8 15 0-16,8 11-2 15,18 8-2-15,12-6-4 16,28 8-7-16,0-27-12 0,31 1-12 16,-6-25 0-16,18-2 0 15,-14-26 1-15</inkml:trace>
  <inkml:trace contextRef="#ctx0" brushRef="#br3" timeOffset="74407.2558">23928 4232 110 0,'-18'-26'39'0,"-14"-1"0"16,-1 21-2-16,-15 3-31 15,5 20-2-15,-1 6-1 16,3 7-2-16,2 8 1 16,10 6-2-16,8-2 1 15,12-1 0-15,12-6-1 0,12-5 1 16,9-11 0-1,5-7-1-15,8-10 0 0,4-10 1 16,2-9-1-16,-1-9 0 16,-3-5 1-16,-4-1-1 15,-6-4 0-15,-7 6 1 16,-6 0-1-16,-8 8 1 15,-8 8-1-15,0 14 1 16,-22 5-1-16,5 9 0 16,1 5 0-16,3 6-1 15,4 4 1-15,9-4-1 16,3 1 1-16,13-8 0 15,8-9-1-15,7-8 1 16,4-3 0-16,3-13 0 0,-2-6 0 16,1-4 1-16,-9-3-1 15,-2 4 1-15,-7 0 0 16,-9 5-1-16,-9 5 0 15,-1 14 1-15,-16-5-1 16,2 14 1-16,-4 2-2 16,5 2 1-16,1 2 0 15,8 1 0-15,8-2 0 16,7-7 0-16,9-3 0 15,6-7 0-15,4-2 0 16,3-5 0-16,-2-6 0 16,-1 4 0-16,-7-2 0 15,-4 4 0-15,-6 4 0 16,-13 6 0-16,5 16 0 15,-13 10 0-15,-8 17 0 0,-6 12 0 16,-7 21 0-16,-8 9 0 16,-6 13 1-16,-1 0 0 15,4 3 1-15,1-8-2 16,6-9 0-16,5-17 0 15,6-21 0-15,10-16 0 16,12-30 0-16,0 0 0 16,-3-31 0-16,11-12 0 15,8-14 0-15,6-12 0 16,7-12 0-16,13-4 0 15,7-1-2-15,5 3 0 16,5 9-1-16,-4 4-10 16,14 29-4-16,-20-7-6 15,17 36-10-15,-19 1-7 0,13 23-1 16,-14-1 2-16</inkml:trace>
  <inkml:trace contextRef="#ctx0" brushRef="#br3" timeOffset="74542.2636">24856 4551 129 0,'0'0'43'15,"0"0"-2"-15,-22-2 1 16,10-7-42-16,-11-4 0 15,-8-6-12-15,11 16-6 16,-20-16-12-16,16 19-13 16,-13-6 1-16,9 12-3 15,-5-3 2-15</inkml:trace>
  <inkml:trace contextRef="#ctx0" brushRef="#br2" timeOffset="103533.9218">1323 6319 85 0,'2'-14'34'0,"-2"14"1"15,0 0-1-15,0 0-30 16,-7 13-1-16,5 10 0 15,-3 15-1-15,2 12 0 16,-3 9 0-16,0 12 0 16,-3 4-1-16,-1 0 1 15,3-8-1-15,0-7 0 16,3-13 0-16,-1-11-1 0,3-14 1 15,2-11 0-15,0-11 0 16,7-22 0-16,-3-5-1 16,3-11 1-16,0-13 0 15,1-8 0-15,2-8-1 16,-1-7 0-16,-3-1 1 15,0 7-2-15,-2 7 2 16,0 8-2-16,-3 13 1 16,1 10 0-16,-1 10 0 15,-1 20 0-15,0 0 0 16,8 17 1-16,-1 2-1 15,5 3 0-15,5 2 0 16,7-3 0-16,5-3 1 16,10-6-1-16,5-12 1 15,7-9 0-15,4-7 0 0,5-6 0 16,-6-4 0-16,2 2 0 15,-11 2 0-15,-8 7-1 16,-9 15 1-16,-9 13-1 16,-12 19 0-16,-10 15 2 15,-6 17-2-15,-4 7 1 16,0 9-1-16,4-3 1 15,4-1-2-15,9-11 1 16,11-9-6-16,4-23-3 16,25-9-27-16,-2-19-2 15,14-8 1-15,-2-19-1 16</inkml:trace>
  <inkml:trace contextRef="#ctx0" brushRef="#br2" timeOffset="104157.9575">2444 6543 100 0,'-21'11'34'0,"-11"7"3"15,2 11-3-15,-2 4-30 16,4 7 0-16,5 3-2 16,7 3 1-16,7-2-1 15,9 1 0-15,7-8 0 16,11-5 0-16,9-11 0 15,8-12-1-15,3-13 1 16,4-13-2-16,0-10 1 16,-2-11-1-16,-2-10 1 15,-9-1-1-15,-8-3 0 0,-10-1 0 16,-8 7 0-16,-9 7 1 15,-7 7-1-15,-2 8 1 16,0 7-1-16,2 5 1 16,13 12-1-16,0 0 0 15,14-12 1-15,11 11-1 16,7-1 0-16,4 0 0 15,7 4 1-15,1 5-1 16,-4 6 1-16,-3 10 0 16,-13 6 0-16,-6 12-1 15,-12 9 1-15,-8 4-1 16,-11 5 1-16,-6-3 0 15,0-5-1-15,-1-6 0 16,6-15 1-16,7-13-1 0,7-17 0 16,17-24 1-16,11-10-1 15,6-15 0-15,5-7 1 16,6-8 0-16,-3 1-1 15,1 6 0-15,-8 9 0 16,-7 11 0-16,-11 15 1 16,-2 14-1-16,-15 8 0 15,9 35 0-15,-9-1 0 16,0 9-1-16,8 7 0 15,0 4-1-15,13 2-2 16,6-11-4-16,20 6-14 16,-4-23-16-16,19-4-2 15,-2-18 1-15,12-5 0 16</inkml:trace>
  <inkml:trace contextRef="#ctx0" brushRef="#br2" timeOffset="104511.9777">3791 6538 110 0,'-25'-11'38'16,"-17"7"2"-16,3 23-2 15,-17 6-33-15,7 14 0 16,5 5-3-16,5 7 1 16,10 1-2-16,14-6 1 15,13-9-1-15,19-15 0 16,17-21 0-16,13-16 0 15,10-19 0-15,5-16 0 16,4-15-1-16,0-10 0 0,-9-11 0 16,-6-5-1-16,-13 3 2 15,-8 6-3-15,-11 11 2 16,-7 14-1-16,-14 18 1 15,-9 25-1-15,-7 26 1 16,-4 23-1-16,-6 25 2 16,3 12 0-16,5 14-3 15,7 4-1-15,15 7-5 16,0-18-10-16,31 0-19 15,1-21-2-15,17-3-1 16,-1-25-2-16</inkml:trace>
  <inkml:trace contextRef="#ctx0" brushRef="#br2" timeOffset="105337.0249">4432 6468 78 0,'-19'-9'38'15,"-11"5"-1"-15,2 20 3 16,-10 5-18-16,4 20-14 15,-1 4-2-15,7 8-2 16,7 0 0-16,12 0-2 16,5-8 0-16,18-7 0 15,8-15-1-15,9-14-1 16,10-11 1-16,5-14-1 15,1-14 0-15,0-12 0 16,-5-4 0-16,-6-6 0 16,-7 5-1-16,-11-2 1 15,-9 11-1-15,-9 9 1 0,-9 18 0 16,-5 11 0-16,-4 15-1 15,-2 14 1-15,1 8 1 16,4 8-1-16,8 1 1 16,10 0-2-16,7-6 1 15,13-9-1-15,13-10-2 16,6-15-1-16,10-10-1 15,0-12-1-15,5-6 1 16,-7-13-1-16,-5-1 1 16,-7-7 1-16,-11 5 3 15,-9 0 2-15,-12 5 0 16,-3 10 3-16,-15 6 1 15,12 17 0-15,-24 2-1 16,12 15 1-16,-3 7-2 0,6 6 1 16,2 4-1-16,8-4-1 15,4-1 0-15,8-4 0 16,7-15-1-16,8-9 0 15,0-11 0-15,8-11 0 16,2-7 0-16,-3-2-1 16,1-6 0-16,-9 2 0 15,-1 6-1-15,-6 10 1 16,-7 16-1-16,-10 18 1 15,-4 23-1-15,-12 23 1 16,-6 24 0-16,-5 20-1 16,-4 12 0-16,-4 12 1 15,-2-2-1-15,3-4 1 16,0-18 0-16,6-17 0 0,3-23 0 15,8-22 1-15,3-25-1 16,11-19 0-16,-7-27 1 16,9-17-1-16,6-19 1 15,4-16-1-15,3-15 1 16,8-4-1-16,8-2 0 15,3 4 1-15,5 5-3 16,-2 0-7-16,16 23-7 16,-12-4-8-16,18 21-17 15,-3-2 0-15,12 12-2 16,5-4 0-16</inkml:trace>
  <inkml:trace contextRef="#ctx0" brushRef="#br2" timeOffset="108255.1918">6620 6093 88 0,'10'-12'35'15,"-6"0"0"-15,-4 12-6 16,1 14-25-16,-1 2-1 15,-1 11 0-15,0 9 0 16,-3 8-1-16,4 10 1 16,-1 3-1-16,-1 1 0 15,4 2-2-15,0-6 0 16,5-1-7-16,0-16-27 15,10-5-2-15,-4-18 0 16,14-7-3-16</inkml:trace>
  <inkml:trace contextRef="#ctx0" brushRef="#br2" timeOffset="109463.2609">8592 5985 61 0,'2'-11'34'0,"-2"11"0"0,0 0-1 16,-7 11-22-16,-7 2-3 15,8 15-1-15,-9 5-3 16,4 9 0-16,-4 8-1 15,3 8-1-15,0 2 0 16,3 1 2-16,0-5-3 16,3-3 2-16,1-10-2 15,2-7 2-15,3-13-1 16,3-12 1-16,-3-11-1 15,15-18-1-15,-4-11 0 16,5-9 0-16,0-14 0 16,5-9-1-16,4-11 0 15,-2-4 0-15,2-2 1 16,1 5-2-16,-1 9 2 15,-2 8-1-15,-4 12 1 0,1 20 0 16,-7 17 0-16,0 23 0 16,-4 19-1-16,-3 15 1 15,-5 12-1-15,1 12 0 16,0 4 1-16,-1 5 0 15,1-1-3-15,3-10 1 16,4-6-4-16,-5-16-5 16,15-4-27-16,-9-23 0 15,7-2-1-15,-17-21-1 16</inkml:trace>
  <inkml:trace contextRef="#ctx0" brushRef="#br2" timeOffset="110141.2997">8645 6371 97 0,'-15'-11'36'0,"2"-2"-1"15,13 13 1-15,15-21-32 16,8 10-2-16,13-6-2 16,7 0-1-16,9 3-1 15,1-6-2-15,8 9-1 16,-8-3 0-16,-1 12 0 15,-11-1-1-15,-3 7 2 16,-10 3 1-16,-9 5 1 16,-7 0 1-16,-6 5 2 15,-2 1 1-15,-5-2 1 16,4 9 0-16,-6-1 1 15,8 3 2-15,-9 2-2 0,9 4 2 16,-6 1-1-16,1 2 0 16,-5-4-2-16,2-4 1 15,-3-6-2-15,2-4 1 16,4-18-2-16,-4 12 1 15,4-12-1-15,8-26-1 16,-1 2 1-16,5-7-1 16,-2-7 0-16,0-7-1 15,2-5 1-15,0-3-1 16,1-3 1-16,5 4-1 15,0 4 1-15,0 9-1 16,5 9 1-16,0 10 0 16,1 9 0-16,0 11 0 15,0 13 0-15,-2 8-1 0,-2 5 1 16,-7 3 0-16,3 4-1 15,-5 3 1-15,-5 1 0 16,-7-1 1-16,-5 0-1 16,-7-1 1-16,-6-4 0 15,-6-1 0-15,-5 0-1 16,-5-4 1-16,1-1 0 15,-6 3-1-15,2 2-1 16,2 8 2-16,1 9-2 16,3 6 2-16,-1 9-2 15,7 3 1-15,3 1 0 16,9-5-4-16,13 1-9 15,-2-27-23-15,29-12-2 16,2-26 1-16,20-12-2 16</inkml:trace>
  <inkml:trace contextRef="#ctx0" brushRef="#br2" timeOffset="110521.3214">9775 6187 101 0,'0'0'38'15,"-20"19"0"-15,9 9-1 16,-12 10-33-16,7 1-3 16,2 2 1-16,3 5 2 15,1-4-2-15,2 3 0 16,1-9-1-16,4-3 2 15,3-6-3-15,2-10 3 0,-2-17-2 16,11 6-1-16,-2-19 1 16,1-6-1-16,0-9 1 15,0-8-2-15,1-5 1 16,1-5-1-16,-1-5 2 15,3 4-3-15,-1 1 3 16,-1 8-2-16,0 6 1 16,2 6 0-16,2 13 0 15,5 6 0-15,4 11-1 16,0 3-3-16,10 10-5 15,-8-11-24-15,15 12-5 16,-5-10 0-16,6 6-1 16</inkml:trace>
  <inkml:trace contextRef="#ctx0" brushRef="#br2" timeOffset="110718.3327">10312 6182 97 0,'-16'10'36'0,"3"9"1"15,-7 0-1-15,6 15-30 16,-9 0-1-16,7 9 0 15,-2-1-2-15,9-2 1 16,5-4-2-16,4-7-2 16,16-11-7-16,-2-23-26 15,19-5-5-15,1-18-1 16,10-5 0-16</inkml:trace>
  <inkml:trace contextRef="#ctx0" brushRef="#br2" timeOffset="110853.3404">10377 5791 112 0,'-19'-7'35'0,"19"7"-16"16,-9-12-19-16,29-1-38 16,9-16 3-16,25 2-5 15</inkml:trace>
  <inkml:trace contextRef="#ctx0" brushRef="#br2" timeOffset="111033.3507">10971 5604 96 0,'-19'49'40'0,"4"20"2"16,-17 2-2-16,-1 17-34 15,5 5-1-15,4 9 0 16,1-3-2-16,7-2-1 16,7-6-10-16,-1-16-26 15,22-9-6-15,-3-21 2 16,14-12-3-16</inkml:trace>
  <inkml:trace contextRef="#ctx0" brushRef="#br3" timeOffset="116419.6588">2717 7884 48 0,'0'0'32'16,"0"0"0"-16,0 0 1 16,0 0-18-16,1 24-4 15,-4-13-4-15,5 16-2 16,-6-1-1-16,6 16-2 15,-4 1 0-15,2 9-1 16,-5 4 0-16,3 1 0 16,-2-1 0-16,1-6 1 0,-2-7-2 15,6-9 2-15,0-12-1 16,-1-22 1-16,14 1-1 15,-1-23 1-15,2-12 0 16,4-8-1-16,-2-7 1 16,0-7 0-16,-2 0 0 15,1-2-1-15,-8 2 0 16,1 12 1-16,-3 4-1 15,0 7 0-15,3 4 0 16,4 10-1-16,7 0 0 16,10 2-1-16,12 9-5 15,1-10-22-15,21 13-9 16,-7 0 0-16,9 9 0 15</inkml:trace>
  <inkml:trace contextRef="#ctx0" brushRef="#br3" timeOffset="116774.6791">3265 8123 81 0,'0'0'35'0,"22"6"-2"16,4-16 2-16,13-5-32 15,2 0 0-15,6-3-1 16,-4-6 1-16,1 3 0 16,-8-11 0-16,-2 5 1 15,-12-2-1-15,-11 3 1 16,-12 4-1-16,-8 8 1 0,-10 11-2 15,-10 7-1-15,-10 12 1 16,-2 11-2-16,-5 6 2 16,5 8-2-16,4 4 1 15,16 2-1-15,10-10 0 16,18-3 0-16,18-11-2 15,15-18-6-15,29 1-24 16,-2-19-5-16,18-5-1 16,-5-12-1-16</inkml:trace>
  <inkml:trace contextRef="#ctx0" brushRef="#br3" timeOffset="117041.6944">4007 7944 74 0,'-26'14'37'0,"9"16"0"16,-6-1 0-16,10 9-21 15,2 3-11-15,7 7-1 16,1-6-2-16,8 3 1 16,4-9 0-16,9-10 0 15,0-13-1-15,10-17 0 16,3-17 0-16,5-13-1 15,4-12 0-15,-2-8-1 16,0-7-1-16,-4-5-2 16,2 5-2-16,-14 0-4 15,7 21-20-15,-17-5-8 16,7 17 0-16,-12 1-1 15</inkml:trace>
  <inkml:trace contextRef="#ctx0" brushRef="#br3" timeOffset="117231.7053">4450 7811 74 0,'18'27'36'0,"-9"-5"-1"15,2 11 2-15,-12-5-25 16,8 16-3-16,-8-4-2 16,1 11-3-16,-3 0 0 15,-1-2-2-15,2-4-1 16,-2-4-3-16,12-5-7 15,-8-24-23-15,17-5-6 16,-1-26 0-16,11-6-1 16</inkml:trace>
  <inkml:trace contextRef="#ctx0" brushRef="#br3" timeOffset="117366.713">4662 7644 85 0,'-12'-4'30'15,"12"4"-18"-15,3 15-11 16,12-7-31-16,13-5-4 15,12 2 2-15</inkml:trace>
  <inkml:trace contextRef="#ctx0" brushRef="#br3" timeOffset="117688.7314">5130 7732 74 0,'-7'21'37'0,"-9"-5"-1"16,-2 15 3-16,-20-8-25 16,12 12-4-16,-5-9-3 15,5 4-2-15,4-5-2 16,13-2-1-16,11-8-1 15,12-9 0-15,10-5-1 16,11-3 0-16,6-1 0 16,-1-1 0-16,1 1 0 15,-7 2 0-15,-9 5 0 16,-11 7 1-16,-12 6-1 15,-10 5 0-15,-7 2 1 16,-3 2-1-16,-2 2 0 16,1-4-2-16,6-2-2 15,13-22-5-15,5 14-14 16,9-30-6-16,25 1-8 0,3-18-1 15,16-7-1-15,0-10 1 16</inkml:trace>
  <inkml:trace contextRef="#ctx0" brushRef="#br3" timeOffset="117876.7421">5675 7702 104 0,'0'0'39'0,"-8"17"1"16,-10 5-2-16,4 12-33 16,-9 10-2-16,6 10-2 15,-2 1 0-15,5-1-1 16,6-1 0-16,9-9-2 15,7-8-1-15,5-22-5 16,16-1-14-16,-14-30-9 16,18-1-7-16,-9-25-1 0,4-3 1 15</inkml:trace>
  <inkml:trace contextRef="#ctx0" brushRef="#br3" timeOffset="118004.7495">5676 7468 93 0,'-21'-33'37'0,"-2"13"0"15,12 21 1-15,2 10-27 16,9 3-18-16,20 13-22 15,-2-10-8-15,24 5 0 16,-1-10-1-16</inkml:trace>
  <inkml:trace contextRef="#ctx0" brushRef="#br3" timeOffset="118595.7833">6055 7732 101 0,'-17'40'39'16,"-9"-5"0"-16,6 10 1 15,-2-11-33-15,11 2-3 16,11-5-2-16,9-5-1 15,13-11 0-15,8-6-1 16,10-11 0-16,3-12-1 16,2-7 0-16,0-6 0 15,-3-5-1-15,-13-4 1 16,-4 1-1-16,-15 1 1 15,-8 5 0-15,-11 6 1 16,-5 8 0-16,-5 4 0 16,-3 6 1-16,5 10 1 15,1 1-1-15,16-6 0 0,0 18 0 16,16-9 0-16,10-4 0 15,6-1 0-15,10-4 0 16,1-2 0-16,0-2 0 16,0-1-1-16,-10 1 1 15,0 3 0-15,-15 5-1 16,-6 4 1-16,-10 6-1 15,-7 4 0-15,-4 7 0 16,-5 5 0-16,0 3 0 16,-1-6-1-16,6 0 1 15,9-10 0-15,0-17 0 16,27-8 1-16,-1-13 0 15,8-11 0-15,2-9 0 16,3 0 0-16,1-1 1 0,-7 6-1 16,-4 14 1-16,-7 12-2 15,-11 18 1-15,-5 11 0 16,-6 17-2-16,-1 6-4 15,6 8-6-15,-7-7-5 16,14 11-6-16,-9-25-9 16,24 3-7-16,-5-20-3 15,20-6-1-15,2-16 2 16</inkml:trace>
  <inkml:trace contextRef="#ctx0" brushRef="#br3" timeOffset="119040.8087">7893 7138 96 0,'14'9'37'15,"-15"13"1"-15,0 18-1 16,-16 9-29-16,5 17-6 16,-5 7 1-16,8 9-1 15,-1-1-1-15,3 0 1 16,6-3-2-16,8-4-2 15,9-12-5-15,0-26-18 16,20 0-13-16,0-26 0 16,8-5 0-16,-5-18-1 15</inkml:trace>
  <inkml:trace contextRef="#ctx0" brushRef="#br3" timeOffset="119378.8281">8097 7663 108 0,'-17'9'38'16,"12"8"2"-16,5-17-2 15,10 13-35-15,17-13-1 16,17-5 1-16,7-9-1 16,10-4 0-16,-2-5 0 15,-2-2-1-15,-7-4 0 16,-12 2 0-16,-15 2 0 15,-14 4 0-15,-22 5-1 16,-10 8 1-16,-11 9-1 16,-10 11 0-16,-3 12 0 15,-2 8 0-15,6 11 0 16,2 4 0-16,14 4 0 0,10 3-1 15,19-7-1-15,14-13-3 16,31 3-9-16,3-33-7 16,31 7-8-16,-3-28-10 15,16-3 1-15,-2-18-3 16,6-2 2-16</inkml:trace>
  <inkml:trace contextRef="#ctx0" brushRef="#br3" timeOffset="119681.8454">8937 7445 110 0,'-38'15'40'15,"-10"-6"1"-15,10 14-2 16,-4-11-35-16,18 7-1 16,8-4-1-16,18 0-1 0,12-7 0 15,10-1-1-15,9-1 1 16,5 2-1-16,1 1 1 15,-2 3-1-15,-8 4 1 16,-8 5-1-16,-14 7 0 16,-9 4 1-16,-11-4-1 15,-3 2 1-15,-5-4-1 16,1-3-1-16,6-9-2 15,5-14-6-15,21 5-8 16,-5-25-9-16,33 5-10 16,-5-16-3-16,24-1-2 15,-2-11 1-15</inkml:trace>
  <inkml:trace contextRef="#ctx0" brushRef="#br3" timeOffset="119987.8629">9431 7407 114 0,'-30'5'41'0,"4"15"0"16,-14-5-2-16,8 8-36 15,1-2 0-15,10 3-2 16,4-3 0-16,15 1 0 16,9-7-1-16,9 0 0 15,11-5 0-15,4 0 0 16,3-3 0-16,-1 1 1 15,-5 1-1-15,-3 0 0 16,-6 1 0-16,-8 4 0 16,-9 2 0-16,-8 1 1 0,-8 4-1 15,-5 0 0-15,-7 3 0 16,-3 0-2-16,-1 6-3 15,-6-11-6-15,14 11-8 16,-9-23-8-16,24 8-13 16,7-15 0-16,0 0-2 15,7-26 2-15</inkml:trace>
  <inkml:trace contextRef="#ctx0" brushRef="#br3" timeOffset="120566.896">10152 7439 40 0,'-12'-25'36'0,"3"7"1"16,-15 0 0-16,-2 19-10 15,-18-8 0-15,1 20-18 16,-11-1-3-16,3 16-1 0,-5 4-1 15,7 10-1-15,3 5-1 16,9 4 1-16,16-1-2 16,15 0 0-16,12-5 0 15,21-10 0-15,13-11 0 16,14-10-1-16,6-13 0 15,4-11 1-15,1-15-1 16,-8-10 0-16,-8-9 0 16,-10-6 0-16,-17-3 0 15,-17-3 0-15,-8-1-1 16,-13 1 0-16,-7 11 1 15,-6 6-1-15,0 12 0 16,0 7-1-16,5 14-1 16,7 4-2-16,21 21-9 0,-4-19-13 15,27 32-10-15,2-17-1 16,21 7-1-16,0-9 0 15</inkml:trace>
  <inkml:trace contextRef="#ctx0" brushRef="#br3" timeOffset="120917.9161">10509 7395 104 0,'0'0'38'16,"-14"2"2"-16,9 17-4 16,-9-6-30-16,6 14-1 15,-3 2-1-15,0 8-1 16,1-1 0-16,3 1-1 0,1-5-1 15,4-6 1-15,5-11-1 16,-3-15 0-16,26-11 0 16,-1-14 0-16,8-11 0 15,5-7-1-15,4-8 1 16,3 3-1-16,1 2 1 15,-3 5 0-15,-8 14-1 16,-4 12 1-16,-6 12 1 16,-7 14-2-16,-7 12 0 15,-3 12-2-15,2 6-2 16,-3-2-6-16,11 12-4 15,-6-19-5-15,25 12-9 16,-13-22-12-16,20-2-1 16,-3-13-2-16,11-9 4 0</inkml:trace>
  <inkml:trace contextRef="#ctx0" brushRef="#br3" timeOffset="121570.9534">11844 7369 47 0,'0'-18'34'0,"-1"-6"3"16,10 4 0-16,-4-7-11 15,11 18-6-15,-11-4-12 16,-5 13-2-16,10 6-2 15,-10 11-1-15,-5 9 0 16,-5 13-1-16,-4 6 0 16,2 6 0-16,0 5-1 15,2-3 0-15,5-4 0 16,12-8 0-16,8-8 0 15,11-13-1-15,8-16 0 16,10-14 0-16,7-12 0 16,3-12 0-16,0-8 1 15,-2-4-2-15,-8-5 1 16,-3 0 0-16,-12 6 1 0,-10 5-1 15,-7 11 0-15,-9 10 0 16,-3 19 1-16,0 0-1 16,-17 11 0-16,9 15 0 15,1 9 0-15,6 6 0 16,5-2 0-16,9 0 0 15,6-5 0-15,5-8 1 16,7-10-1-16,4-5 1 16,-1-16 0-16,-2-8 0 15,-4-9 0-15,1-5-1 16,-9-8 1-16,-2-4-1 15,-3-1 0-15,-3-5-2 16,3 6-1-16,-5-1-1 0,6 10-2 16,-4-4-5-16,12 22-8 15,-13-5-14-15,11 17-5 16,-5-3 2-16,8 15-3 15</inkml:trace>
  <inkml:trace contextRef="#ctx0" brushRef="#br3" timeOffset="121775.9652">12880 7309 78 0,'23'24'38'0,"-23"-24"0"15,5 24 1-15,-14-14-24 16,4 18-6-16,-12-4-3 16,5 9-1-16,-3 1-2 15,1 4-2-15,1 0 0 16,7-5-1-16,8-3-3 0,7-20-6 15,21 4-8 1,-8-33-9-16,23 3-12 0,-9-21 0 16,12-2-3-16,-9-15 2 15</inkml:trace>
  <inkml:trace contextRef="#ctx0" brushRef="#br3" timeOffset="121920.9735">12994 6792 119 0,'-16'-11'37'16,"3"2"-1"-16,13 9-10 15,23 7-51-15,1-12-12 16,22 3 0-16,1-7 0 16,12 6 0-16</inkml:trace>
  <inkml:trace contextRef="#ctx0" brushRef="#br3" timeOffset="122120.9849">13445 6783 96 0,'-1'38'36'0,"-13"1"2"16,4 20-3-16,-10-3-27 15,3 15-4-15,2 0 0 16,2 8-2-16,-6-4 0 15,9-3-2-15,0-6 0 16,1-7 1-16,8-12-4 16,0-17-8-16,15 0-13 15,-14-30-13-15,20 1 0 16,-8-24-4-16,9-3 2 15</inkml:trace>
  <inkml:trace contextRef="#ctx0" brushRef="#br3" timeOffset="122263.9931">13317 7283 117 0,'-7'11'40'15,"7"-11"1"-15,13 1-11 16,14-8-32-16,16-16-4 16,27 8-13-16,-11-23-17 15,23 4 0-15,-7-15-1 16,9 3-2-16</inkml:trace>
  <inkml:trace contextRef="#ctx0" brushRef="#br3" timeOffset="122579.0111">14018 6820 116 0,'-21'27'39'16,"-15"6"1"-16,3 23-3 0,-7 5-34 15,4 7-1-15,1 3-1 16,5 1 0-16,6-5-1 16,10-6 0-16,8-10-1 15,8-12 3-15,11-15-2 16,6-12 1-16,5-14-1 15,8-10 1-15,-2-10 0 16,2-3-1-16,-1-5 1 16,-3 1 0-16,-4 4 0 15,-4 5 0-15,-5 11-1 16,-1 5 1-16,0 9-1 15,-2 4 0-15,5 10-4 16,-8-2-6-16,12 12-4 16,-11-16-5-16,23 14-8 15,-17-16-12-15,17 5-2 0,-5-13-2 16,8-2 4-16</inkml:trace>
  <inkml:trace contextRef="#ctx0" brushRef="#br3" timeOffset="123375.0566">14952 7057 72 0,'7'-25'36'16,"12"1"1"-16,-4-5-1 15,13 13-11-15,-14-9-19 16,4 15-1-16,-18 10 0 15,14 9-1-15,-20 17-1 16,-5 18-1-16,-11 11 0 16,-5 12-1-16,-2 5-1 15,-3 3 0-15,3-3 0 0,4-5-1 16,8-12 1-16,8-12 1 15,8-17-1-15,9-15 0 16,9-18 1-16,9-16-1 16,5-12 1-16,0-11-1 15,-1-12 2-15,0-10 0 16,-7-4-1-16,-3-4 1 15,-7 1-1-15,-6 9 1 16,-7 6-1-16,-5 10 1 16,-1 15-2-16,2 9 1 15,4 26-1-15,0 0 1 16,0 0-1-16,3 21 0 15,15-1 0-15,13 0 0 16,6 2 1-16,9-2-1 0,6-3 0 16,5-4 1-16,1-3-1 15,-6-8 2-15,0 1-2 16,-9-8 0-16,-6-3 0 15,-8 1 0-15,-6 0 0 16,-10-2 0-16,-13 9 0 16,0 0 0-16,5 14 0 15,-18 11 0-15,-5 12 0 16,-2 7 0-16,-3 8 0 15,0 7-2-15,5 2 0 16,9-6-2-16,11-2-3 16,10-17-5-16,23-2-3 15,-4-24-5-15,30 0-11 16,-11-19-8-16,11-4 1 0,-13-11 0 15,2-5 3-15</inkml:trace>
  <inkml:trace contextRef="#ctx0" brushRef="#br3" timeOffset="123962.0902">15932 7223 108 0,'-9'-4'38'16,"-14"3"1"-16,8 13-1 15,-13 12-32-15,10 2-5 16,1 3 1-16,5 10 0 16,2-1 0-16,6 3-1 15,3-1 0-15,1-3 0 16,4-10 0-16,8-7 0 15,3-13 0-15,6-13 0 16,6-10-1-16,2-13 1 16,3-7 0-16,-2-10-1 15,0-7 1-15,0-3 0 0,-8 4-1 16,-2 2 1-16,-6 6-1 15,-4 6 1-15,3 8-3 16,1 6 0-16,5 14-4 16,2 2-1-16,19 16-8 15,-11-13-13-15,18 15-9 16,-7-7-1-16,15 7-1 15,-12-8 5-15,4 5 31 16,-11 0 5-16,-10-9 9 16,1 10 13-16,-27-8 12 15,0 0 1-15,0 0 2 16,-24 2-2-16,-6-2-29 0,5 12-3 15,-9-5-1-15,5 11-3 16,4 0 1-16,7 1-1 16,10 3 0-16,15-5-1 15,9 2 1-15,16-9-2 16,7 5 2-16,7-6 0 15,1 2-1-15,-3 0 0 16,-11 7 1-16,-12 3-1 16,-19 9 1-16,-18 4-1 15,-12 3 0-15,-12 2 0 16,-4 1-2-16,-4-6-5 15,13 3-5-15,-6-25-5 16,29 7-10-16,1-26-13 16,22-2-1-16,3-17-1 15,19-2 1-15</inkml:trace>
  <inkml:trace contextRef="#ctx0" brushRef="#br3" timeOffset="124727.134">17661 6951 91 0,'-10'-13'38'15,"-6"-2"-1"-15,16 15 1 16,-17-14-20-16,17 14-15 15,-17 16-1-15,12 6 0 16,-3 10-1-16,-4 9 0 16,-2 12 1-16,-4 12 0 15,-1 8 0-15,2 0 0 16,5 0 0-16,9-3-1 0,7-12 1 15,16-15-1-15,16-16 0 16,10-17 0-16,13-23 0 16,6-12-1-16,5-13 1 15,-3-11-2-15,-8-7 1 16,-8-4 1-16,-14 1-1 15,-9 5 1-15,-11 5-1 16,-11 9 0-16,-9 13 0 16,-7 13 1-16,-5 16-1 15,-2 15 0-15,2 15 0 16,6 9-1-16,6 8 1 15,8 4 0-15,13-2 0 16,11-4 0-16,12-6 1 16,9-16 0-16,5-11 0 15,2-12 1-15,-2-15-2 0,1-15 0 16,-7-12 0-16,-8-10 0 15,-11-7 0-15,-8-5 0 16,-12 0 0-16,-2 5 0 16,-10 9 0-16,-7 8 0 15,2 19-4-15,-6 7-3 16,13 14-4-16,-2 14-5 15,21 17-14-15,-5-7-9 16,20 12 1-16,1-4-4 16,13 3 5-16</inkml:trace>
  <inkml:trace contextRef="#ctx0" brushRef="#br3" timeOffset="125103.1555">19004 7261 104 0,'-11'-5'37'16,"-4"3"1"-16,-21-4 1 15,2 10-30-15,-12-4-4 16,0 9-1-16,-5 4 0 15,2 7-1-15,3 5 1 16,7 6-1-16,11 4-1 16,9 2 1-16,14-4-3 15,19-1 0-15,9-7 0 16,16-10 0-16,14-8 0 15,6-12 0-15,4-8 0 16,1-8 0-16,-8-7 0 16,-5-4 0-16,-12 0 0 15,-11 1 0-15,-13 5 0 16,-10 7 0-16,-10 9 0 0,-6 9 0 15,-6 6 0-15,-1 11 0 16,5 5 0-16,2 3 0 16,11 1-4-16,8-8-1 15,16 0-4-15,4-20-5 16,26 5-9-16,-4-26-16 15,21 1 0-15,-3-20-2 16,9-1 4-16</inkml:trace>
  <inkml:trace contextRef="#ctx0" brushRef="#br3" timeOffset="125291.1662">19712 6763 107 0,'-23'27'38'0,"-15"14"2"16,1 25-2-16,-10 8-25 15,8 8-10-15,7 1-1 16,8 1-2-16,9-7-1 15,6-10-3-15,13-2-7 16,-8-31-14-16,17 4-14 16,-10-24 0-16,10-7-1 15,-9-16 1-15</inkml:trace>
  <inkml:trace contextRef="#ctx0" brushRef="#br3" timeOffset="125621.1851">19364 7189 118 0,'0'0'42'0,"-9"9"-2"0,22 8 1 15,6-6-39-15,18-3-1 16,6-4 0-16,13-4-1 16,7-4 0-16,7-7 1 15,-3 0-1-15,2-4 1 16,-7-1 0-16,-10-2 0 15,-9 0-1-15,-7 3 1 16,-11 5 0-16,-9 4-1 16,-16 6 1-16,3 16-1 15,-16 7 0-15,-3 10-1 16,-8 9 1-16,2 6 0 15,3 8-1-15,-1-2 0 16,6 4-2-16,6-19-7 16,18 3-5-16,-5-30-9 15,23 1-15-15,-7-28 0 0,16-4-3 16,-2-21 2-16</inkml:trace>
  <inkml:trace contextRef="#ctx0" brushRef="#br3" timeOffset="125766.1934">20217 6846 113 0,'-18'-8'39'16,"18"8"-3"-16,3 20-14 16,8-5-44-16,18-5-17 15,-2-4-1-15,21 14 0 16</inkml:trace>
  <inkml:trace contextRef="#ctx0" brushRef="#br3" timeOffset="125898.201">20780 7446 119 0,'-4'17'36'15,"-6"-8"-10"-15,-6-14-19 16,-1-7-43-16,-3-8-3 16,9 4-4-16</inkml:trace>
  <inkml:trace contextRef="#ctx0" brushRef="#br2" timeOffset="152823.741">1357 9199 80 0,'0'-25'35'0,"4"9"-2"15,-8-4 2-15,4 20-31 16,-3-15 0-16,3 15-2 15,-5 11 0-15,1 10 0 16,-5 7 0-16,3 12 0 16,-4 9 0-16,6 15 0 15,-7 6 0-15,7 10-1 16,-1 1 1-16,6 0-1 0,0-8 0 15,12-10 0-15,2-21-1 16,7-24 0-16,10-24 0 16,3-24 0-16,10-19 1 15,2-17-1-15,-1-7 0 16,0-6 0-16,-3 1 0 15,-4 11 1-15,-6 10-2 16,-10 17 2-16,-4 16-2 16,-5 21 1-16,-8 22 1 15,-2 17-1-15,-5 16 0 16,0 11 1-16,0 5 0 15,6 2 0-15,6-9 1 0,7-7 0 16,10-21 0 0,6-13 0-16,8-20 1 0,5-17-1 15,4-16 0-15,-2-13-1 16,-8-13 0-16,-1-4 1 15,-7-12-2-15,-6 1 1 16,-9-2-3-16,-7 4-1 16,-3 18-1-16,-7 1-3 15,5 32-19-15,-12 2-13 16,6 19 1-16,-3 23-2 15,6 12 2-15</inkml:trace>
  <inkml:trace contextRef="#ctx0" brushRef="#br2" timeOffset="153199.7625">2459 9523 95 0,'0'0'36'16,"19"10"0"-16,-8-17 1 15,16 3-34-15,1-5-1 16,9-3-1-16,5-4 1 16,8-2 0-16,-3-4 0 15,-2 1-1-15,-10-5 1 16,-7 4-1-16,-8-1 1 15,-11 1-1-15,-13 4 0 16,-12 3 0-16,-11 3 0 16,-9 9 1-16,-7 6-1 0,-5 11 0 15,-3 7 0-15,2 10 1 16,1 9-1-16,11 3 0 15,11 2 0-15,16-2-1 16,21-5-1-16,14-12-5 16,32 5-20-16,0-25-12 15,20-1-1-15,2-19 0 16,13 2-2-16</inkml:trace>
  <inkml:trace contextRef="#ctx0" brushRef="#br2" timeOffset="153567.7836">3313 9394 86 0,'-34'-2'39'16,"2"8"0"-16,-10-9 1 16,7 15-21-16,-9-6-15 15,6 11 0-15,-1 7-1 16,2 7 0-16,8 6-1 15,4 4 0-15,10-2-1 16,14-6 0-16,17-8 0 16,18-22 0-16,13-18 0 15,19-19 0-15,12-18-1 16,9-20 1-16,-1-11-1 15,-2-11 0-15,-12-3 0 16,-8 1 0-16,-16 11 0 16,-18 12 0-16,-16 23 0 15,-14 21 0-15,-16 30 0 16,-11 28 0-16,-7 29-1 0,-6 15 0 15,7 16-2-15,3-4-9 16,23 10-23-16,-1-19-6 16,23-10 0-16,10-25-2 15</inkml:trace>
  <inkml:trace contextRef="#ctx0" brushRef="#br2" timeOffset="154175.8183">3829 9346 72 0,'5'-29'36'16,"7"9"-1"-16,-8-2 0 15,7 15-27-15,-11 7-1 16,0 0-1-16,4 21-1 0,-5 10 0 15,-8 1-1-15,-3 11 0 16,1-2-1-16,-1 1 0 16,-1-8-1-16,5 0 1 15,1-12-1-15,5-8 0 16,2-14-1-16,10 0 1 15,3-15-1-15,6-7 1 16,3-11-1-16,3 1 0 16,4-6-1-16,-1-1 1 15,-3 2-1-15,1 7 0 16,-4 6 0-16,-4 5 1 15,-1 12-1-15,-5 10 0 16,0 9 0-16,-2 10 0 16,0 7 1-16,0 4-1 0,3 7 0 15,-3 0-1-15,10 0-2 16,-4-10-6-16,17 8-18 15,-13-24-13-15,15 1 0 16,-6-19-1-16,8-4 0 16</inkml:trace>
  <inkml:trace contextRef="#ctx0" brushRef="#br2" timeOffset="154522.8382">4414 9335 100 0,'-11'15'39'0,"-7"-4"-1"16,14 8 1-16,-3-7-36 15,7-12 0-15,21 11-1 16,10-14 0-16,4-3 0 0,11-7-1 16,2-6 0-16,2 0 0 15,-2-4 0-15,-9 1 0 16,-6-4 0-16,-10 6 0 15,-14-2-1-15,-12 9 1 16,-12 2 0-16,-6 7-1 16,-9 8 0-16,-4 8 1 15,-4 11-1-15,-4 11 0 16,10 8 1-16,-3 5 0 15,12 4-1-15,9 1 0 16,16-7-1-16,16-10-3 16,26-4-7-16,2-29-20 15,28 1-9-15,0-24 1 16,14-3-1-16</inkml:trace>
  <inkml:trace contextRef="#ctx0" brushRef="#br2" timeOffset="154814.8549">5093 9147 101 0,'-43'4'38'15,"7"21"2"-15,-6-3-2 16,7 10-33-16,9-1-1 16,11 2-2-16,11-3 0 15,12-7 0-15,9-3-2 16,12-7 1-16,5-2-1 15,3-4 1-15,-5-2-1 16,-1-1 1-16,-7 1 1 16,-10 5-2-16,-13 3 2 0,-12 4-1 15,-8 3 0-15,-5 3 0 16,-2 0-1-16,-2-2-2 15,6 3-2-15,1-14-9 16,25 10-21-16,-4-20-6 16,25 2-1-16,3-14 0 15</inkml:trace>
  <inkml:trace contextRef="#ctx0" brushRef="#br2" timeOffset="155204.8772">5713 9291 97 0,'0'0'39'0,"-23"-22"1"15,-2 23-1 1,-9 0-34-16,-8 13 0 0,-8 2-1 16,4 13-1-16,-3 1 0 15,9 6 0-15,7-3-1 16,15-2 0-16,18-9 0 15,18-12-1-15,20-16-1 16,15-15 0-16,11-17 0 16,9-10 0-16,6-17 0 15,-2-11 0-15,-2-5 0 16,-13-6-1-16,-6 3 1 15,-17 6 1-15,-10 15-1 16,-16 20 0-16,-14 19 0 16,-13 25 0-16,-14 24 0 0,-6 23 0 15,-7 20-1 1,3 13 0-16,4 6-1 0,10-2-1 15,16 2-4-15,7-21-11 16,30 0-17-16,1-28-5 16,19-3 0-16,2-27-1 15</inkml:trace>
  <inkml:trace contextRef="#ctx0" brushRef="#br2" timeOffset="155558.8974">6329 9186 102 0,'-23'-2'40'16,"-19"-3"0"-16,4 21 0 15,-9 4-35-15,4 9 0 16,5 3-2-16,7 7 1 0,11-3-2 16,13 0 0-16,9-9 0 15,16-5-1-15,11-11-1 16,8-11 0-16,11-8 0 15,2-11-1-15,-2-4 0 16,0-8-1-16,-8 0 0 16,-7-3 0-16,-5 8 0 15,-11 0 0-15,-8 13 1 16,-9 13-1-16,0 0 0 15,-9 8 1-15,-2 16 0 16,0 2 1-16,3 10 0 16,-1-1-2-16,9 2-2 15,3-12-3-15,18 11-14 16,-4-25-16-16,15-2-1 0,-1-17-1 15,11-3 1-15</inkml:trace>
  <inkml:trace contextRef="#ctx0" brushRef="#br2" timeOffset="155896.9168">6790 9200 94 0,'0'0'37'15,"-8"-14"2"-15,-2 27-1 16,-13 3-32-16,6 11-2 16,0 3-1-16,3 7 0 15,5-3 0-15,8-3 0 16,5-8-2-16,12-10 0 15,5-11 0-15,6-9 0 16,4-8-1-16,6-10 0 16,4-4 0-16,-1-5 0 0,2 3 0 15,-5 7 0-15,-3 8 1 16,-8 15-1-16,-7 17 0 15,-13 20 1-15,-11 18 0 16,-13 19 0-16,-11 15 0 16,-11 11 1-16,-7 5-1 15,-3 0 0-15,-2-6-2 16,2-13 0-16,5-7-6 15,-3-32-13-15,25 0-17 16,-10-31-6-16,19-9 2 16,-4-21-2-16</inkml:trace>
  <inkml:trace contextRef="#ctx0" brushRef="#br2" timeOffset="162579.299">7251 6051 73 0,'0'0'37'15,"5"-14"-1"-15,-5 14 1 16,0 0-28-16,-13 25-3 16,-3-2-2-16,0 13 0 15,-10 3-1-15,-3 10 0 16,-2 2-1-16,2 2 2 15,0-3-2-15,11-6 2 16,9-8-1-16,14-9 0 16,16-12-1-16,18-12 0 15,17-17-1-15,13-9-2 16,14-13 1-16,9-8-3 15,7-9-2-15,-8-11-6 16,8 10-20-16,-23-10-8 16,-5 12 1-16,-24-3-1 0</inkml:trace>
  <inkml:trace contextRef="#ctx0" brushRef="#br2" timeOffset="162743.3084">7590 5929 103 0,'-49'59'38'0,"-1"4"1"16,16 20-2-16,6 3-33 15,12 5 0-15,10 0-5 16,8-15-11-16,23 5-19 16,-2-21-6-16,16-9-2 15,-1-15 0-15</inkml:trace>
  <inkml:trace contextRef="#ctx0" brushRef="#br2" timeOffset="165347.4573">7928 8820 79 0,'1'-13'37'0,"-1"13"0"15,0 0 0-15,0 0-31 16,0 0-2-16,1 17 0 15,-8 1-1-15,0 15-1 16,-3 7-1-16,-3 15 0 16,-2 9-1-16,1 5-2 15,5 14-8-15,-3-14-25 16,18 0-2-16,0-23 1 15,23-7-2-15</inkml:trace>
  <inkml:trace contextRef="#ctx0" brushRef="#br2" timeOffset="165665.4755">8632 8772 81 0,'-20'22'38'0,"-19"11"0"15,-6 30 1-15,-10 6-26 16,2 16-9-16,3 2-1 15,7 4 1-15,10-6-1 16,15-5 0-16,18-16-1 16,18-15 0-16,15-19 0 0,11-18-1 15,9-17-1-15,0-13-1 16,-4-6 1-16,-9-8 0 15,-12-6 0-15,-14 1-1 16,-15 0-1-16,-19 7-1 16,-8 7 0-16,-10 0-4 15,12 22-16-15,-6-10-16 16,11 18 1-16,6-5-2 15,20 9 2-15</inkml:trace>
  <inkml:trace contextRef="#ctx0" brushRef="#br2" timeOffset="166249.5089">9687 8909 57 0,'7'-15'35'0,"-4"-1"1"16,-3 16-1-16,4-14-16 15,-1 26-11-15,-9 3-2 16,2 17-1-16,-10 12-1 0,3 12 0 15,-8 8-2-15,4 11 1 16,-2-3-1-16,5 0 1 16,-2-10-1-16,10-9 0 15,4-17 0-15,4-16 1 16,-4-20-2-16,20-17 1 15,-4-23-1-15,5-13-1 16,2-15 2-16,2-10-2 16,-1-10 1-16,5-2-1 15,-1 1 0-15,-2 7 0 16,0 15 0-16,-3 13 0 15,-2 20-1-15,-3 21 2 16,0 21-1-16,-4 21 1 16,-5 20 0-16,-1 17 0 0,-1 11 0 15,5 10-2-15,0 3 1 16,3-6-3-16,6 1-6 15,-6-25-13-15,17 1-17 16,-9-27 0-16,9-9-1 16,-12-24 0-16</inkml:trace>
  <inkml:trace contextRef="#ctx0" brushRef="#br2" timeOffset="166901.5462">9933 9138 104 0,'-12'4'39'0,"2"-5"0"0,10 1-2 15,24 6-35-15,5-7 0 16,11-2-1-16,6 4 0 16,5 1-1-16,-1 5 0 15,1 1 0-15,-6 4 0 16,-6 7-1-16,-6-1 1 15,-5 5 0-15,-9 0 0 16,-5 0 0-16,-8 4 0 16,-1-2 1-16,-5 6-1 15,-5 1 1-15,0-5 0 16,1 2 0-16,-1-2 0 15,2-7 0-15,1-6 0 16,2-14 1-16,0 0-1 16,11-17-2-16,-1-10 1 0,3-11 0 15,-1-4-1-15,0-11 2 16,2-6-2-16,-1 0 1 15,2 0 0-15,1 6 0 16,-1 5 0-16,2 8 1 16,-1 8-1-16,3 11 0 15,5 14 0-15,0 10 1 16,4 5-1-16,0 8 0 15,-2 8 0-15,-1 5 0 16,-2 2-1-16,-8 4 1 16,-8 1 0-16,-12 2-1 15,-9 2 0-15,-9 0 1 16,-6 1 0-16,-12-6-1 15,-1-2 2-15,-2-6-2 0,-2-5 2 16,7-8 0-16,3-2-1 16,7-5 1-16,4 0 0 15,8 4 0-15,2 6-1 16,4 8 2-16,6 16-2 15,-4 12 0-15,0 5 1 16,-1 9-2-16,2-3-2 16,11 4-11-16,-12-27-12 15,21-1-13-15,-12-40-1 16,39 0-1-16,-6-38 0 15</inkml:trace>
  <inkml:trace contextRef="#ctx0" brushRef="#br2" timeOffset="167285.5682">10978 9067 80 0,'-15'26'40'16,"4"15"-1"-16,-11-9 1 15,13 14-19-15,0-7-19 16,4-1-1-16,3-3 1 15,4-2-1-15,2-3 1 16,0-5 0-16,6-9-2 16,-1-3 0-16,-9-13 0 15,21-11 0-15,-11-8 0 16,1-8 0-16,-1-10-1 15,-1-3 1-15,4-6 0 16,-4-4 0-16,3 5 1 16,-2 7-1-16,2 5 1 0,-1 8-1 15,3 7 1-15,1 8-1 16,0 10 0-16,2 3 0 15,4 3-2-15,-2-2-2 16,9 13-8-16,-8-19-10 16,19 10-17-16,-8-11 0 15,15 2-2-15,-7-8 2 16</inkml:trace>
  <inkml:trace contextRef="#ctx0" brushRef="#br2" timeOffset="167451.5777">11558 9021 95 0,'-6'20'38'15,"-12"-4"1"-15,4 18 0 16,-15 1-34-16,11 5-1 15,-2 1-1-15,8 6-1 0,5-4-1 16,7-3-1-16,5-10-4 16,5-18-8-16,19 4-12 15,-9-27-15-15,14-4 1 16,-7-18-3-16,5-5 2 15</inkml:trace>
  <inkml:trace contextRef="#ctx0" brushRef="#br2" timeOffset="167572.5846">11569 8842 95 0,'-26'-30'37'0,"-4"3"2"15,13 13-6-15,17 14-50 16,0-16-18-16,23 3-2 16,9-8-2-16,20 2 0 15</inkml:trace>
  <inkml:trace contextRef="#ctx0" brushRef="#br2" timeOffset="167744.5944">12026 8537 87 0,'-3'41'38'15,"-16"9"1"-15,3 21-1 16,-7 5-32-16,3 14-2 15,2 3 0-15,5 1-2 16,4 1-7-16,-2-24-17 16,15-2-17-16,-2-21 1 15,10-16-2-15,0-22-1 16</inkml:trace>
  <inkml:trace contextRef="#ctx0" brushRef="#br3" timeOffset="172649.875">2146 10347 77 0,'5'-18'36'0,"3"6"-1"15,-8-5 0-15,0 17-28 16,0 0-2-16,0 0-1 0,10 31-1 16,-6 12 0-16,-8 10-1 15,4 14 0-15,-5 9-1 16,0 3 0-16,-4 1-2 15,5-6-3-15,4-4-10 16,-4-24-23-16,14-9 0 16,-2-28-3-16,13-9 3 15</inkml:trace>
  <inkml:trace contextRef="#ctx0" brushRef="#br3" timeOffset="172849.8864">2234 10347 100 0,'-13'-15'38'0,"25"13"-1"16,1-12-3-16,15 3-31 16,14-6-1-16,15-2-2 15,9-1-1-15,-4-10-19 16,13 18-14-16,-12-6-4 15,-1 16 0-15,-19 0 1 16</inkml:trace>
  <inkml:trace contextRef="#ctx0" brushRef="#br3" timeOffset="173043.8975">2343 10571 94 0,'-17'20'37'0,"17"-20"-1"15,0 0 2-15,24-11-35 16,18-8-1-16,6-6 0 15,13 2-1-15,-2 0-1 16,-5 0-6-16,5 20-27 16,-21-4-3-16,-10 18 0 15,-18 3-2-15</inkml:trace>
  <inkml:trace contextRef="#ctx0" brushRef="#br3" timeOffset="173201.9066">2325 10916 85 0,'-33'26'35'16,"22"-2"-1"-16,11-24 2 0,32 3-30 15,10-23-3-15,18-10-3 16,16-4-13-16,0-17-19 16,16 0-2-16,-9-8 0 15,6 11-1-15</inkml:trace>
  <inkml:trace contextRef="#ctx0" brushRef="#br3" timeOffset="173508.9241">3066 10542 86 0,'-17'21'35'0,"2"13"2"15,-13-1 0-15,9 15-28 16,-5-9-4-16,9 2-1 15,2-2-1-15,7-7 0 16,2-6-1-16,12-7 1 16,2-15-1-16,10-7 0 15,3-14 0-15,11-8 0 0,-1-6 0 16,2-8 0-16,1-3-1 15,-4-1 0-15,-2 5 0 16,-3 6-1-16,-4 8 0 16,-7 12 0-16,-3 12 0 15,-1 13 0-15,-5 11-1 16,0 12-1-16,0 2-1 15,-4 3-2-15,11 4-4 16,-8-17-17-16,18 4-11 16,-4-20-1-16,15-3-1 15,-2-18 1-15</inkml:trace>
  <inkml:trace contextRef="#ctx0" brushRef="#br3" timeOffset="173884.9456">3809 10585 108 0,'-12'-21'39'0,"-3"21"2"15,-15-8-2-15,4 17-34 16,-10 4-1-16,2 11-1 16,0 5-2-16,3 10 1 15,4 3-1-15,10 0 0 16,12 0 0-16,17-12-1 15,10-12 1-15,12-14 0 16,13-17-1-16,7-15 1 16,5-16 0-16,3-11-1 15,-4-9 1-15,-6-8 0 16,-5 1-1-16,-11-2 0 0,-9 11 2 15,-6 10-2-15,-11 13 2 16,-10 18-2-16,0 21 0 16,-21 18 0-16,-1 23 0 15,1 14-3-15,3 15-3 16,-3-3-4-16,20 16-8 15,-8-24-10-15,27 7-11 16,-3-21-2-16,27-4-1 16,-5-20 1-16</inkml:trace>
  <inkml:trace contextRef="#ctx0" brushRef="#br3" timeOffset="174064.9559">4392 10639 116 0,'0'0'41'16,"0"0"0"-16,18-8-2 15,8-4-38-15,16-6-3 16,19 5-15-16,-7-19-12 16,16 9-11-16,-4-11 0 15,5 10-3-15,-11-1 1 16</inkml:trace>
  <inkml:trace contextRef="#ctx0" brushRef="#br3" timeOffset="174587.9858">5231 10499 75 0,'-17'-11'41'16,"17"11"-1"-16,-20-13 0 15,20 13-10-15,0 0-26 16,-21 20-2-16,7 1 0 16,-4 10 0-16,-3 9-1 15,0 5 0-15,4 2 0 16,2 1 0-16,9-9 0 0,12-6 0 15,11-13 1-15,13-16-1 16,15-13 0-16,10-15-1 16,3-12 1-16,-1-8-1 15,-1-2 1-15,-13-4-1 16,-11 2 0-16,-17 7 0 15,-13 8 1-15,-16 13-1 16,-12 12 0-16,-7 12-1 16,-2 4 0-16,7 6-1 15,13 7-2-15,10-10-7 16,32 6-7-16,2-23-12 15,32 4-11-15,9-23 2 16,17 2-4-16,1-15 3 0</inkml:trace>
  <inkml:trace contextRef="#ctx0" brushRef="#br3" timeOffset="174785.9972">6198 9993 107 0,'-8'-37'42'0,"-22"-2"-1"16,-2 22 0-16,-16 8-36 15,1 20-3-15,-2 19-1 16,4 22-1-16,-3 17 0 15,5 14 1-15,10 7-2 16,11 2 1-16,10-1-2 16,12-10 0-16,13-5-6 15,-1-28-13-15,24-1-17 16,-11-29 0-16,6-4 0 0,-11-20-2 15</inkml:trace>
  <inkml:trace contextRef="#ctx0" brushRef="#br3" timeOffset="174937.0058">5796 10496 116 0,'-32'-20'41'0,"18"11"1"15,4-8-2-15,14 6-36 16,27-4-3-16,14-4-7 16,22 10-10-16,-2-21-14 15,25 15-10-15,-2-10-1 16,20 10-2-16,-5-3 1 15</inkml:trace>
  <inkml:trace contextRef="#ctx0" brushRef="#br3" timeOffset="175267.0247">6585 10622 77 0,'-18'11'41'0,"4"-9"-2"0,14-2 1 16,10-1-14-16,17-7-26 15,17-6-3-15,11-9-13 16,18 13-20-16,0-11-2 15,6 10-1-15,-1-10-2 16</inkml:trace>
  <inkml:trace contextRef="#ctx0" brushRef="#br3" timeOffset="175515.0389">7600 9869 98 0,'-14'-30'38'16,"14"30"1"-16,-29 0-2 15,14 31-31-15,-6 17-2 16,2 20 0-16,-5 14-3 16,0 13 1-16,0 6-2 15,5-1 1-15,5-4-2 16,4-14-2-16,12-5-14 15,-3-28-19-15,15-11-4 16,-1-25 1-16,12-15-1 16</inkml:trace>
  <inkml:trace contextRef="#ctx0" brushRef="#br3" timeOffset="176485.0944">7317 10332 112 0,'-21'8'40'15,"1"-7"2"-15,23 10-3 16,6-10-36-16,18-3 0 15,12-4-2-15,18-6 1 16,9 3-1-16,14-4 0 16,0 1 0-16,-4 4-1 15,-4 0 0-15,-10 4 0 16,-14 5 1-16,-11 3-1 15,-17 7 0-15,-13 4 1 16,-14 3-1-16,-7 7 0 16,-9 5 1-16,0 3-1 15,-1 4 1-15,0 4-1 16,7-1 0-16,10-2 1 0,12-6-1 15,11-7 1-15,13-10-1 16,13-14 0-16,7-12 0 16,6-13 0-16,0-12 0 15,-4-7 0-15,-4-7 0 16,-16-3 0-16,-12 1 1 15,-15 7-1-15,-13 8 1 16,-15 12-1-16,-9 10-1 16,-5 9 1-16,-1 8 0 15,3 9 0-15,7 3-2 16,11 2 2-16,14-5-1 15,14 0 1-15,13-9 0 16,11-6 0-16,8-2 0 16,6-1 0-16,2-5 0 15,-4 5 0-15,-6 5 0 0,-8 6 0 16,-11 9 0-16,-8 8 0 15,-10 8 1-15,-11 5-1 16,-2 7 0-16,-1 3 1 16,-6-1-1-16,2 1 0 15,6-3 0-15,-1-8 1 16,5-4-1-16,1-8 0 15,5-11 0-15,-1-10 0 16,8-5 0-16,4-10 0 16,-1-12 0-16,1-5 0 15,1-10 0-15,5-8 0 16,-3-5 0-16,5 0-1 15,1 3 3-15,0 6-4 16,2 2 3-16,-3 11-1 0,7 14 1 16,-3 11 1-16,0 12-2 15,-1 8 0-15,0 7-3 16,-3 3 6-16,-1 6-5 15,-3 0 2-15,-7 1-1 16,-7 1 1-16,-4-4 0 16,-10 2 0-16,-5-1 0 15,-5-2 0-15,-5-5 0 16,-4 1 0-16,1-2 0 15,-1-2 0-15,1 3 0 16,1 0 0-16,1 2 0 16,-1 8 0-16,1 11 0 15,0 2 0-15,4 6-1 16,5 0 0-16,2 2 0 0,11-8-4 15,18-5-3-15,4-21-5 16,27-2-4-16,-4-34-9 16,28 4-9-16,-5-28-5 15,13-4-1-15,-6-17 3 16</inkml:trace>
  <inkml:trace contextRef="#ctx0" brushRef="#br3" timeOffset="176665.1047">8909 10329 117 0,'-19'27'42'0,"2"21"0"15,-10-9-2-15,9 14-38 16,4-1-1-16,8 1 0 16,6-7-3-16,4-13-5 15,15 1-10-15,-7-29-9 0,24-2-14 16,-12-24 0-16,18-3-1 15,-14-22 0-15</inkml:trace>
  <inkml:trace contextRef="#ctx0" brushRef="#br3" timeOffset="176785.1115">9021 10180 90 0,'-18'-37'39'0,"-9"6"3"15,11 19-4-15,-3 8-22 16,19 4-34-16,14 18-19 16,7-5-4-16,24 5 0 15,3-5 1-15</inkml:trace>
  <inkml:trace contextRef="#ctx0" brushRef="#br3" timeOffset="177002.1239">9503 10216 106 0,'-29'9'42'0,"-2"13"3"16,-15-3-3-16,9 14-36 15,-9-2-2-15,13 6-1 16,3 0-1-16,16 0 0 16,13-6-1-16,15-5 1 15,17-4-5-15,8-16-5 16,18 2-5-16,-10-28-6 15,17 12-12-15,-15-24-11 16,12-1-1-16,-5-17-4 16,6-3 6-16</inkml:trace>
  <inkml:trace contextRef="#ctx0" brushRef="#br3" timeOffset="177483.1514">10632 9936 47 0,'35'-35'34'0,"-1"4"2"16,-10-3 0-16,0 19-12 15,-21-12-13-15,-3 27-2 16,0 0 0-16,-10 16-2 16,-11 15-2-16,1 22 0 15,-7 9-3-15,1 13 1 16,-1 7-3-16,2 5 2 15,7-4-3-15,4-11-1 0,15 3-16 16,-3-26-18-16,21-8-3 16,0-19 0-16,13-10-2 15</inkml:trace>
  <inkml:trace contextRef="#ctx0" brushRef="#br3" timeOffset="177679.1627">10543 10219 109 0,'-33'0'42'15,"17"15"2"-15,4-10-3 16,12-5-36-16,35 7-4 0,11-10-1 16,17-2-1-16,6-9-8 15,25 9-12-15,-11-14-19 16,12 7 1-16,-13-9-2 15,-3 7-1-15</inkml:trace>
  <inkml:trace contextRef="#ctx0" brushRef="#br3" timeOffset="178016.1819">11089 10216 105 0,'-20'34'40'16,"3"-12"-1"-16,22 6 1 15,4-14-37-15,16-4-1 16,11-5 0-16,12-8-1 15,6-5 0-15,5-7 0 0,2-3 0 16,-4-5-2-16,-8-4 2 16,-9 1-1-16,-12-3 2 15,-15 6-2-15,-17 0 2 16,-14 8-2-16,-14 9 2 15,-11 11 0-15,-7 12-2 16,-5 8 0-16,0 9 0 16,3 5 1-16,14 5-2 15,10-3 1-15,24-3-5 16,13-12-1-16,40-3-11 15,2-28-15-15,30 3-8 16,6-22 0-16,19-3-2 16,-3-14 0-16</inkml:trace>
  <inkml:trace contextRef="#ctx0" brushRef="#br3" timeOffset="178294.1978">12024 10075 105 0,'-38'1'39'0,"-7"18"2"16,-11-3-2-16,7 10-32 15,3-3-6-15,11 5 1 16,7-5-1-16,19 0 0 15,14-6-1-15,17-5 2 16,8-4-2-16,7-3 0 16,2-1 1-16,1 1-1 15,-8-2 1-15,-10 7 0 16,-11 2-1-16,-13 7 1 15,-7 4 0-15,-8 2-1 16,-4-1 1-16,-1 2-2 0,10-2-5 16,-2-18-7-16,29 5-11 15,-1-26-14-15,26-3-2 16,5-18-2-16,19-2 2 15</inkml:trace>
  <inkml:trace contextRef="#ctx0" brushRef="#br3" timeOffset="178489.209">12483 9796 117 0,'-22'29'42'16,"4"19"1"-16,-15 3-2 16,8 11-38-16,-4 10-3 15,2 4 2-15,1 5-2 16,4-6 0-16,7-7-4 15,1-17-5-15,20 3-11 0,-16-33-15 16,20 0-7-16,-10-21 2 16,9-19-3-16</inkml:trace>
  <inkml:trace contextRef="#ctx0" brushRef="#br3" timeOffset="178647.218">12177 10128 117 0,'-5'-18'43'0,"20"13"2"15,0-5-3-15,32 2-38 16,-4 5-6-16,-1-6-7 15,22 10-10-15,-13-18-12 16,21 11-11-16,-6-11 0 0,14 8-2 16,1-8 1-1</inkml:trace>
  <inkml:trace contextRef="#ctx0" brushRef="#br3" timeOffset="181262.3676">13552 10030 53 0,'0'0'36'0,"-8"-13"-1"16,-3 18-12-16,-15-8 6 16,8 19-17-16,-14-5-2 15,6 17-3-15,-6 2-2 16,6 9 0-16,4 3-2 15,11 0 1-15,6-4-3 16,15-2 1-16,9-13-2 16,18-9 2-16,11-14-1 15,11-10-1-15,2-12 1 16,6-11-1-16,-2-5 1 15,-7-5-2-15,-10 0 2 0,-14 1-1 16,-16 5 1-16,-14 9-1 16,-10 5 0-16,-13 10 1 15,-6 8-1-15,-1 8 0 16,-1 3 0-16,9 6 0 15,5 3 1-15,14-2-1 16,17-4 1-16,7-1-1 16,18-5 0-16,8 0 1 15,5-2-1-15,-2 0 1 16,-2 1-1-16,-7 4 0 15,-6 5 1-15,-13 5-2 16,-12 1 1-16,-12 6 1 16,-7 4-2-16,-6-1 2 15,-2-2-2-15,2-4 2 16,3-5-1-16,8-15 1 15,14-4 0-15,12-14-1 0,14-9 2 16,11-7-2-16,8-9 1 16,4 3-1-16,0 1 2 15,-9 6-2-15,-7 11 1 16,-11 14 0-16,-17 15-1 15,-13 16 0-15,-14 8-1 16,-5 12 2-16,-1 1-3 16,2 0 0-16,9 2-7 15,3-20-8-15,28 1-15 16,-2-25-7-16,22-3-2 15,1-16-3-15</inkml:trace>
  <inkml:trace contextRef="#ctx0" brushRef="#br3" timeOffset="181789.3977">16288 9492 97 0,'-14'-10'35'0,"-15"1"1"16,-6 18-6-16,-21 2-20 16,2 20-2-16,-12 9-1 15,6 19-2-15,2 8-1 0,11 10 0 16,8 2-2-16,16 7-2 15,15-3-1-15,16-7 1 16,20-4-5-16,6-23-6 16,27 0-26-16,-9-25-2 15,18-3-2-15,-7-25 2 16</inkml:trace>
  <inkml:trace contextRef="#ctx0" brushRef="#br3" timeOffset="182140.4178">16398 10050 104 0,'-23'5'37'0,"11"10"2"16,1-3-2-16,19 0-31 16,7-4-3-16,18-3 0 0,10-6-1 15,14-3-1-15,3-10 1 16,4-4-1-16,-5-5 0 15,-3 0 0-15,-11-3 0 16,-15 3 0-16,-17-3-1 16,-16 7 1-16,-14 4-1 15,-11 7 1-15,-12 9-1 16,-7 8 0-16,-5 11 0 15,1 9 1-15,4 9 0 16,5 9-2-16,13 0 0 16,14 0 1-16,20-4-1 15,18-12 0-15,21-8-2 16,15-19-4-16,27-4-12 0,-9-27-16 15,23-3-2-15,-9-22-2 16,9-1 0-16</inkml:trace>
  <inkml:trace contextRef="#ctx0" brushRef="#br3" timeOffset="182343.4294">17428 9442 115 0,'-29'13'39'0,"5"28"1"15,-15 12-2-15,-3 23-33 16,4 10-3-16,0 15-1 15,6-2-2-15,7-2 3 16,8-8-5-16,9-16 0 16,21-11-7-16,2-34-21 0,31-13-9 15,2-33 0-15,18-13 2 16,-4-27-1-16</inkml:trace>
  <inkml:trace contextRef="#ctx0" brushRef="#br3" timeOffset="182509.4389">17826 9413 111 0,'8'-16'39'0,"-8"16"2"15,-23 47-2-15,-9 17-31 16,1 20-4-16,-4 10-2 16,2 3 0-16,4 0-5 15,7-16-4-15,20 4-24 16,0-26-7-16,17-5-4 15,2-24 0-15</inkml:trace>
  <inkml:trace contextRef="#ctx0" brushRef="#br3" timeOffset="182925.4627">18184 9923 88 0,'13'-16'37'16,"-13"-2"1"-16,0 18-1 15,-25-1-23-15,3 19-6 0,-17 3-2 16,-2 12-1-16,-5 0-1 15,4 4-1-15,2-7-1 16,14 0 0-16,13-9 0 16,17-9-1-16,17-7 0 15,14-5 0-15,10-2-1 16,2-1 0-16,1 2 0 15,-4 7-1-15,-11 4 1 16,-16 10 0-16,-12 8-2 16,-16 4 2-16,-11 4-2 15,-3-5 1-15,-1 2-3 16,1-13-4-16,17 5-16 15,-6-22-13-15,27-3-4 16,2-18 1-16,18 6-1 16</inkml:trace>
  <inkml:trace contextRef="#ctx0" brushRef="#br3" timeOffset="183057.4703">18327 10381 97 0,'-14'32'40'0,"5"6"1"16,-6-9-2-16,8 5-25 15,8-7-27-15,-14-22-22 16,13-5-4-16,0 0 0 15,14-5-2-15</inkml:trace>
  <inkml:trace contextRef="#ctx0" brushRef="#br3" timeOffset="184026.5257">18979 9677 71 0,'0'0'36'16,"5"11"-1"-16,-13 4 0 15,9 19-9-15,-16 4-23 16,-2 11-1-16,-7 5 1 15,0 7 0-15,1 0-1 16,-2-1 0-16,6-8-1 16,0-6 1-16,10-15-2 15,4-10 1-15,5-21 0 16,14 3 0-16,0-21-1 15,6-12 1-15,-1-10 1 16,4-10-1-16,-1-8 1 16,-2-4-2-16,-1-4 1 15,-5 1-2-15,-4 7 2 0,-2 5-1 16,-3 14 0-16,-3 9 0 15,0 15 0-15,-2 15 1 16,0 0-1-16,15 26 1 16,-3 0-1-16,5-1 1 15,8 3 0-15,12 1 0 16,6-9 0-16,11-2 1 15,4-7-1-15,13-7 0 16,-1-8 1-16,-1-5-1 16,-6-3 0-16,-6-3 0 15,-10 3 0-15,-14 1-1 16,-10 1 1-16,-12 10-1 15,-11 0 1-15,-12 28-1 16,-5 2 0-16,-5 9 1 16,1 10-1-16,-5 10 0 0,10 2-1 15,2 2 0-15,11-3-3 16,6-10-2-16,24-1-9 15,-4-30-16-15,25 0-9 16,0-26-2-16,13-1 4 16,-6-22-1-16</inkml:trace>
  <inkml:trace contextRef="#ctx0" brushRef="#br3" timeOffset="184199.5356">20097 9942 105 0,'6'-20'38'0,"-14"7"0"16,8 13 0-16,-32 20-30 15,15 11-4-15,-7 9-1 16,0 5-2-16,6 5-1 15,4-2 1-15,8-4-3 0,8-13-1 16,15-2-6-16,-6-26-24 16,28-4-4-16,-5-22-3 15,13-1 2-15</inkml:trace>
  <inkml:trace contextRef="#ctx0" brushRef="#br3" timeOffset="184334.5433">20251 9598 106 0,'-12'-30'36'16,"-6"4"2"-16,18 26-8 15,0 0-36-15,6 18-26 16,16 2-4-16,0 0 0 16,14 9-3-16</inkml:trace>
  <inkml:trace contextRef="#ctx0" brushRef="#br3" timeOffset="184574.557">20744 9876 98 0,'-11'-6'36'0,"-10"-1"2"16,-2 10 0-16,-15-2-29 15,2 14-4-15,-7 6 1 16,-4 12-1-16,-5 5 0 16,14 9-1-16,0-1 0 15,15 0-1-15,12-6-1 16,17-10-2-16,27-10-1 15,11-18-8-15,30 6-10 0,-11-27-21 16,24 3 1-16,-4-18-1 16,3 7-1-16</inkml:trace>
  <inkml:trace contextRef="#ctx0" brushRef="#br3" timeOffset="185175.5914">21072 9975 116 0,'-28'15'38'0,"8"15"2"15,-9-5-2-15,11 10-35 16,0 0-2-16,3 2 2 15,3 0-3-15,4-4 1 16,3-7-1-16,3-5 1 16,4-10-1-16,-2-11 0 15,19-15 2-15,-1-7-2 0,4-13 2 16,4-8-2-16,4-10 2 15,2-4-2-15,0 1 2 16,-2 3 0-16,-2 9-2 16,-4 7 0-16,-5 11 0 15,-4 8 0-15,-5 10 0 16,2 9 0-16,-1 4 0 15,3 4 0-15,6 2 0 16,4-3 0-16,4-1 0 16,4-3 1-16,0 0-1 15,-2-3 0-15,-1-1 0 16,-6-1 1-16,-5 2-1 15,-18-1 2-15,2 14-2 16,-13 0 0-16,-11 7 0 16,-6 7 0-16,-4 8 0 0,-2 7 0 15,-2 2 0-15,9 3 0 16,5-2 0-16,15-3 0 15,9-10 0-15,16-7 0 16,14-13 0-16,6-11 0 16,9-14 0-16,1-8 0 15,-1-12 0-15,-3-4 0 16,-8-5 0-16,-11-3 0 15,-10 0 0-15,-11 3 0 16,-8 7 0-16,-6 5 0 16,-1 9 0-16,-4 5-3 15,15 15-11-15,-18-10-7 16,29 24-9-16,-11-14-11 15,36 13 1-15,-6-12-1 0,21 6 1 16</inkml:trace>
  <inkml:trace contextRef="#ctx0" brushRef="#br3" timeOffset="185491.6095">22125 9884 123 0,'0'0'40'0,"-29"-6"1"16,6 12-1-16,0-2-37 15,-11 7-1-15,7 2-1 16,-1 6 1-16,7 4-2 15,8 0 1-15,13-1 1 16,8 0-2-16,7-3 0 16,10-4 0-16,-2-4 0 0,5-2 0 15,-4-1 0-15,-6 0 0 16,-8 3 0-16,-10 6 0 15,-10 1 0-15,-9 5 0 16,-2 3 0-16,-5 0 0 16,6 2 0-16,-2-6-2 15,16 3-10-15,-5-22-6 16,26 8-13-16,-5-22-13 15,19 0 5-15,-5-13-7 16,13-5 6-16</inkml:trace>
  <inkml:trace contextRef="#ctx0" brushRef="#br3" timeOffset="185950.6358">22706 10000 72 0,'13'-13'37'16,"-6"-4"0"-16,3 7 1 16,-15-11-12-16,5 21-19 15,-24-10-1-15,-5 17-1 16,-13 10 0-16,-3 14-1 15,-7 5 0-15,5 9 0 16,5 1-3-16,11 0 1 16,19-1-2-16,19-8 0 15,22-7-5-15,12-21-9 16,31 4-21-16,-2-20-6 15,14 0 4-15,-3-19-6 16</inkml:trace>
  <inkml:trace contextRef="#ctx0" brushRef="#br3" timeOffset="186806.6847">23159 9979 114 0,'-28'-7'38'16,"6"17"3"-16,-12-3-2 16,6 13-32-16,-6 8-2 15,1 7-2-15,0 4-1 16,5 2 0-16,5 1-1 15,12-3 2-15,7-6-3 16,12-4 0-16,10-9 0 16,12-11 0-16,13-10 0 15,6-8 0-15,6-12 0 16,3-8 0-16,-2-7 0 15,1-4 0-15,-8-7 0 0,-7 0 0 16,-9 0 0-16,-13 6 0 16,-14 10 0-16,-9 4 0 15,-13 11 0-15,-9 8 0 16,2 8 0-16,-2 7 0 15,4 8 0-15,6 0 0 16,11 0 0-16,12 0 0 16,12-4 0-16,10 1 0 15,6-3 0-15,2-1 0 16,1 0 0-16,-2-3 0 15,-7 3 0-15,-9-1 0 16,-8 6 0-16,-8 5 0 16,-8 4 0-16,-8 3 0 15,-5 6 0-15,-1 5 0 16,-3 1 0-16,1 1 0 0,4 0 0 15,3-7 0-15,6-3 0 16,5-5 0-16,3-11 0 16,-2-12 0-16,22-3 0 15,-7-11 0-15,2-10 0 16,2-6 0-16,2-8 0 15,2-7 0-15,0-4 0 16,4-4 0-16,5 0 0 16,-2 1 0-16,5 4 0 15,-1 12 0-15,-2 4 0 16,3 15 0-16,-5 12 0 15,-5 10 0-15,-6 11 0 0,-5 5 0 16,-6 5 0-16,-5 2 0 16,-7 6 0-16,-5 0 0 15,-9 2 0-15,-3-1 0 16,-5-2 0-16,-4 2 0 15,-4-4 0-15,-5-1 0 16,-2 2 0-16,4-2 0 16,-7 1 0-16,6 4 0 15,-2 3 0-15,4 6 0 16,5-1 0-16,1 7 0 15,1 1 0-15,4-3 0 16,4-3 0-16,3-5-3 16,10-1-7-16,-5-21-5 15,27 4-7-15,-14-22-4 16,33-12-8-16,-1-13-7 0,17-6 1 15,0-18 2-15</inkml:trace>
  <inkml:trace contextRef="#ctx0" brushRef="#br3" timeOffset="187173.7057">23968 10162 112 0,'-1'15'38'0,"1"-15"2"16,9 17-2-16,2-14-34 15,21-4-3-15,6-6 1 16,5-1 1-16,5-6-1 16,3-3 1-16,-4-6-2 0,-4-1 2 15,-7-5-1-15,-8 5 1 16,-8-1-2-16,-10 6 1 15,-10 6-2-15,-12 7 0 16,-13 11 0-16,-5 11 0 16,-12 13 0-16,-4 8 0 15,-2 10 0-15,1 0 0 16,7 3 0-16,9-5 0 15,22-3 0-15,9-18-9 16,30-2-6-16,-1-27-8 16,36 6-7-16,-3-24-13 15,24 1 4-15,-6-22-5 16,8-1 6-16</inkml:trace>
  <inkml:trace contextRef="#ctx0" brushRef="#br3" timeOffset="187453.7217">24821 9910 119 0,'-23'-11'42'15,"-10"20"1"-15,-19 1-1 16,14 10-36-16,-10 9-3 15,7 2-3-15,11 2 0 16,12 0 0-16,22-5 0 16,14-2 0-16,10-4 0 15,8-2 0-15,3 0 0 16,-2 0 0-16,-7 2 0 15,-13-2 0-15,-15 7 0 16,-16-1 0-16,-16 5 0 16,-12-1 0-16,-12 4 0 15,-12-10-9-15,2 8-4 0,-13-20-7 16,20 12-7-16,-19-18-13 15,19 2-3-15,-8-12-1 16,2 1 3-16</inkml:trace>
  <inkml:trace contextRef="#ctx0" brushRef="#br3" timeOffset="188277.7689">14309 11578 73 0,'13'0'36'0,"9"10"-6"15,-22-10-1-15,0 0-15 16,0 0-4-16,-19-7-2 15,-10-3-3-15,-6-3 0 16,-10-8-3-16,-7-5-2 16,-5-10 1-16,-3-11-1 0,-2-11 0 15,2-9 0-15,2-7 0 16,4-3 0-16,5-1 1 15,8 0 0-15,8 7 0 16,12 7 0-16,13 9 0 16,12 9 1-16,16 7-1 15,10 10 1-15,8 4-2 16,10 10 0-16,2 7 0 15,-3 9 0-15,-3 13 0 16,-11 10 0-16,-16 17-1 16,-16 12 0-16,-17 15 0 15,-16 13 1-15,-18 12 0 16,-9 10 0-16,-7 1 1 15,4-5 0-15,15-11 1 0,18-14 1 16,28-18-2-16,28-23-2 16,41-14-12-16,12-41-11 15,41-5-15-15,3-22-2 16,17-5-2-16,0-13 0 15</inkml:trace>
  <inkml:trace contextRef="#ctx0" brushRef="#br3" timeOffset="188907.8049">14962 10844 98 0,'9'-1'39'0,"-9"1"-3"16,3 39-8-16,-15-4-26 16,1 13 0-16,-5 11 0 15,3 13-1-15,-1 3 0 16,2 4 0-16,5-5 1 15,4-6 0-15,6-10-1 16,5-13 0-16,2-13-1 16,4-18 1-16,1-15 0 0,1-16-1 15,-4-15 1-15,2-7-1 16,-5-13 1-16,-4-9-1 15,-2-8 0-15,1-5 0 16,-3-5 1-16,2 1 1 16,3 5-1-16,5 3 1 15,5 6-1-15,7 12 1 16,7 10-1-16,4 13 1 15,4 12-2-15,1 12 0 16,2 10 0-16,-2 9 1 16,-4 8-1-16,-6 5-1 15,-7 8 0-15,-13 5-1 16,-9 5 1-16,-10 3-1 15,-17 1 1-15,-6 2 0 0,-7-5-1 16,-2-8-1-16,5-6-1 16,5-24-7-16,28 4-14 15,4-29-13-15,31-9-1 16,4-19-2-16,26-7 2 15</inkml:trace>
  <inkml:trace contextRef="#ctx0" brushRef="#br3" timeOffset="189073.8144">15738 10609 91 0,'-5'33'37'15,"-10"15"1"-15,-21 8 0 16,7 18-32-16,-4 3-3 16,5 9-1-16,6-1 0 0,9-1-2 15,11-8-3-15,8-12-4 16,23 0-21-16,-1-25-10 16,19-6 0-16,0-21-2 15</inkml:trace>
  <inkml:trace contextRef="#ctx0" brushRef="#br3" timeOffset="189982.8664">16104 11126 93 0,'-33'-5'40'0,"6"15"1"15,-16 2-2-15,6 10-35 16,-5 4-1-16,7 10 0 16,2 3-1-16,5 2 0 15,7-1 0-15,9-1-1 0,14-5 1 16,13-8-1-16,10-11-1 15,10-9 1-15,8-11-1 16,3-6 0-16,0-11 0 16,1-7 0-16,-9-2 0 15,-6-3 0-15,-8 0 0 16,-8 3 0-16,-6 4 0 15,-4 3 0-15,-5 7 0 16,-1 4 0-16,0 13 0 16,0 0 0-16,-6 14 0 15,5 3 1-15,1 5-1 16,1 2 0-16,3 3 0 15,5-2 0-15,3 1-1 16,2-8 1-16,5-5 0 0,3-6 0 16,4-10 0-16,3-5-1 15,2-4 1-15,-1-10 0 16,1-3 0-16,0-1 0 15,-5-1 0-15,-3 7 1 16,-6 1-1-16,-5 9 0 16,-12 10 0-16,0 0 0 15,-7 12 0-15,-7 10 0 16,-1 7 1-16,-4 0-1 15,2 6 0-15,4-5 0 16,3-2 0-16,6-6 0 16,8-7 0-16,-4-15 0 15,26-2 0-15,-7-11 0 0,3-7 1 16,4-6-1-16,2-5 0 15,1-2 1-15,-3 0-1 16,-1 6 0-16,-7 2 0 16,2 9 0-16,-6 7 1 15,-14 9-1-15,15 13 0 16,-12 5 1-16,-3 9-1 15,0 3 1-15,6 1-1 16,5-2 1-16,6-6-1 16,6-9 0-16,15-13 0 15,11-11 0-15,5-10 0 16,7-14 0-16,2-6-1 15,-1-11 0-15,-2-3 1 16,-7-6-2-16,-3-2 1 0,-8 1 1 16,-12 9 0-16,-7 6 0 15,-9 12 0-15,-13 16 1 16,-1 18-2-16,-14 16 0 15,-2 20-1-15,-5 13 1 16,2 12-1-16,-3 7 0 16,8 4 0-16,1-9-6 15,11 5-4-15,-9-19-4 16,22 4-7-16,-17-30-5 15,22 2-9-15,-16-25-3 16,10 9 1-16</inkml:trace>
  <inkml:trace contextRef="#ctx0" brushRef="#br3" timeOffset="190148.8759">17109 11198 91 0,'-22'-26'42'16,"20"8"0"-16,-1-2 0 16,18 17-27-16,7-11-13 15,10 1-3-15,12 6-9 16,-3-16-8-16,18 16-10 15,-12-13-12-15,15 7-2 16,-7-7-1-16,11 6 0 16</inkml:trace>
  <inkml:trace contextRef="#ctx0" brushRef="#br3" timeOffset="190906.9192">18064 10970 71 0,'-11'-16'39'0,"11"16"-1"16,-15-7 1-16,10 22-24 15,-8 1-12-15,4 10 1 16,-1 8-2-16,0 10 1 0,1 5-1 16,-1 9 1-16,3 2-1 15,2-1 0-15,1-6-1 16,5-6 1-16,3-10-2 15,0-8 1-15,5-15 0 16,2-15 0-16,5-19-1 16,2-12 0-16,3-11 0 15,-2-10 0-15,1-11 0 16,0-9 0-16,-1-3 2 15,3-2-1-15,-2 8 1 16,0 9 0-16,-2 9-1 16,4 9 2-16,6 13-2 15,1 13 1-15,3 14-2 0,6 9 0 16,-4 7 0-16,0 8 0 15,2 0 0-15,-11 4-1 16,-7 2 0-16,-9-1-2 16,-13 4 2-16,-14-1-1 15,-11 2 0-15,-9-2 0 16,-14 1 1-16,-1 0 0 15,-2-3 1-15,9 0 0 16,3-4 0-16,15-4 1 16,12-2-1-16,16-1 0 15,19-3 1-15,9-1-1 16,14 1 1-16,4 5 0 15,3 2-1-15,-1 1 1 16,3 4-1-16,-4-1-2 16,-2 1-3-16,-8-9-7 15,12 10-10-15,-19-25-7 0,17 5-10 16,-10-18 0-16,13-2-3 15,-9-13 3-15</inkml:trace>
  <inkml:trace contextRef="#ctx0" brushRef="#br3" timeOffset="191771.9687">18923 11126 97 0,'-10'11'40'0,"-5"-5"2"16,14 10-2-16,-3-3-32 15,17-3-5-15,7-3-2 16,8 0 1-16,6-2 0 0,4-4-2 15,0-5 1-15,0-4-1 16,-6-2 0-16,-5-4 1 16,-9-2-1-16,-6-2 0 15,-12 0 0-15,-7 2 0 16,-9 2 0-16,-11 7 1 15,-8 7-1-15,-3 11 0 16,-5 8 0-16,-3 8 0 16,4 6 1-16,8 6-1 15,7 3 0-15,14-4 0 16,20-5-2-16,13-10-2 15,20-5-6-15,4-18-7 16,27 3-8-16,-10-24-10 16,17 5-3-16,-12-17-2 15,5 11 11-15,-11-7 26 0,-15-3 9 16,-2 11 6-16,-26-7 10 15,3 16 10-15,-20-3 5 16,0 15 0-16,-18 0-7 16,4 15-24-16,-6 7-3 15,5 11 0-15,-2 5 0 16,5 7 0-16,-1 0-1 15,7 3 0-15,1-3 0 16,2-7-1-16,2-6 1 16,3-9-2-16,3-13 1 15,-5-10-1-15,22-14 1 16,-3-9-2-16,-1-11 1 15,2-8 0-15,2-9 0 16,2-3 0-16,3-1 0 0,2 2-1 16,-4 4 1-16,1 9 0 15,-1 9 0-15,0 8 1 16,-2 11-1-16,-4 9 0 15,0 10 0-15,-3 5 0 16,-2 6 0-16,-2 4 0 16,-4 3 0-16,-4 3 0 15,-6-1 0-15,-3 2 0 16,-5 0 0-16,-8 1 0 15,-10-2 0-15,-6-1 0 16,-8 0 0-16,0-5 1 16,-1 0-1-16,0-1 0 15,3 1 1-15,5 1-1 16,4 7 1-16,7 3 1 0,3 8-1 15,3 4-1-15,4 6 1 16,-1 1-2-16,5 3-2 16,-6-9-6-16,9 5-3 15,-10-20-9-15,17 7-1 16,-16-29-7-16,20 4-8 15,-4-13-6-15,10-16 4 16</inkml:trace>
  <inkml:trace contextRef="#ctx0" brushRef="#br3" timeOffset="192667.0199">20200 11164 98 0,'-14'5'38'15,"-7"-5"1"-15,10 13-10 0,-15-6-22 16,11 8-3-16,-3 5 0 16,-2 5-2-16,-3 6 0 15,0 5 0-15,-5 1 0 16,3 2 0-16,2-2-1 15,1-6 1-15,5-4-1 16,6-11 0-16,11-16 0 16,0 0 0-16,26-16-1 15,-2-11 0-15,3-4 0 16,4-8 0-16,0-5 1 15,2 1-2-15,-4 0 2 16,-6 8-2-16,-4 6 2 16,-8 5-1-16,-2 8 0 15,-9 16 0-15,11-10 0 0,-11 10 0 16,16 13 0-16,-4-1 0 15,10-2-2-15,9-2 0 16,11 0-1-16,4-7-3 16,12 4-2-16,-5-16-8 15,17 14-6-15,-17-23-7 16,6 14 1-16,-17-11 20 15,-8 3 5-15,-10-1 3 16,-13 1 5-16,-11 14 8 16,-13-13 8-16,-2 24 6 15,-18-7 1-15,3 17-19 16,-9 6-3-16,2 11-1 15,-1 4-2-15,3 6 0 16,9 2 0-16,8 0-1 0,8-5 1 16,10-4-1-16,13-14-1 15,10-9 1-15,10-16-1 16,11-11-1-16,4-14 1 15,2-10-1-15,-3-9 0 16,-3-8 0-16,-8-2 0 16,-8 3-1-16,-8 4 0 15,-12 7-2-15,-7 11 0 16,-9 6-3-16,8 21-3 15,-14-14-6-15,19 26-6 16,-5-12-6-16,20 14-7 16,0-11-3-16,18 5-1 15,-1-10 4-15</inkml:trace>
  <inkml:trace contextRef="#ctx0" brushRef="#br3" timeOffset="193040.0412">21221 11143 98 0,'0'0'40'15,"-24"-8"1"-15,8 11-2 16,-9 0-32-16,-2 6-2 15,-10 3 0-15,3 9-2 16,1 7 0-16,5 5-1 16,5 4-1-16,9 1 1 15,12-2-2-15,12-7 1 16,12-10-1-16,13-10 1 15,8-15-1-15,9-14-1 16,7-11 2-16,3-12-1 16,-3-6 0-16,-4-8 0 15,-8 0 1-15,-7-3 1 0,-9 10-1 16,-10 9 2-16,-11 11-3 15,-12 15 0-15,-11 16 0 16,-4 14 0-16,-6 12 0 16,-4 15-2-16,-2 8-2 15,6 1-3-15,8 9-5 16,-1-18-5-16,25 10-3 15,-6-22-6-15,29 8-3 16,-8-22-9-16,25-1-1 16,-3-16 3-16</inkml:trace>
  <inkml:trace contextRef="#ctx0" brushRef="#br3" timeOffset="193379.0606">21858 11177 93 0,'3'-25'40'0,"-2"12"1"16,-18 4 0-16,3 21-25 15,-8 4-13-15,-8 9-1 16,1 10 0-16,1 6 0 15,4 4-1-15,6-1 0 16,13-5 0-16,7-6-1 16,12-13 1-16,10-10-1 15,12-17-1-15,8-9 1 16,1-12 0-16,3-7 0 15,-2-6 0-15,-1 0 0 16,-3 2 0-16,-11 3 0 16,-10 15 1-16,-12 7-1 15,-9 14 1-15,-9 7-1 0,-8 12 0 16,-2 7 0-16,1 5-3 15,1-1-6-15,10 8-4 16,-8-17-6-16,26 11-6 16,-11-32-6-16,16 21-10 15,-2-21-1-15,16 1 3 16</inkml:trace>
  <inkml:trace contextRef="#ctx0" brushRef="#br3" timeOffset="193769.0829">22423 11206 45 0,'8'-14'35'0,"2"6"1"16,-5-4 1-16,-5 12-11 15,0 0-10-15,-22-4-7 16,-7 7 0-16,-3 12 0 15,-17 0-3-15,2 8 0 16,-2 0-1-16,5 7-2 16,11-3-1-16,10 3-1 15,15-1-1-15,19-8 0 16,20-4-1-16,18-6-1 15,15-8-3-15,9-15-3 0,17 3-8 16,-10-25-7-16,19 8-7 16,-19-18-8-16,9 1-2 15,-18-13 2-15,-3-1 2 16</inkml:trace>
  <inkml:trace contextRef="#ctx0" brushRef="#br3" timeOffset="193942.0928">23102 10795 116 0,'-15'23'41'0,"-12"7"-1"16,4 20 0-16,-15 3-35 15,8 10-4-15,-1-1-1 16,7 0-1-16,2-1-3 16,4-11-4-16,13 5-7 15,-11-25-10-15,20 6-14 0,-7-23 0 16,14 1-2-16,-11-14 1 15</inkml:trace>
  <inkml:trace contextRef="#ctx0" brushRef="#br3" timeOffset="194265.1113">22814 11119 75 0,'-17'-13'41'0,"17"13"-1"16,0 0 1-16,4 15-11 16,11-9-26-16,10 1-1 15,5-3 0-15,8 1-1 16,4-4 0-16,5-2-1 15,-1-1 1-15,-3 0 0 16,-3 0-1-16,-4 2 0 0,-8 0 0 16,-7 5 0-16,-8 2-1 15,-9 9 1-15,-8 5-1 16,-7 5 1-16,-5 6-1 15,-5 2 0-15,1 2-1 16,2-4-1-16,4 0-2 16,0-15-7-16,23 5-4 15,-9-22-6-15,30-8-5 16,-12-19-9-16,21 1-5 15,-4-16-1-15,10-3 2 16</inkml:trace>
  <inkml:trace contextRef="#ctx0" brushRef="#br3" timeOffset="194415.1199">23419 10932 121 0,'-28'-20'43'0,"16"28"2"16,-8-8-6-16,20 0-40 16,0 0-5-16,0 0-12 15,24 23-10-15,-24-23-14 16,36 23 2-16,-10-12-3 15,19 3 2-15</inkml:trace>
  <inkml:trace contextRef="#ctx0" brushRef="#br3" timeOffset="195031.1551">23812 11031 89 0,'-6'13'40'16,"-16"-6"2"-16,2 12-1 0,-17-10-21 16,4 18-16-16,-7 4-1 15,7 6-1-15,1 1-1 16,8 1 0-16,9-3 0 15,7-4-1-15,13-6 1 16,9-10-1-16,5-10 0 16,12-11-1-16,4-10 1 15,2-10-1-15,-2-5 0 16,7-6 0-16,-9 1 1 15,-3-3-1-15,-4 6 1 16,-8 5 0-16,-1 7 1 16,-9 5-1-16,-8 15 1 15,0 0-1-15,0 0 0 16,0 0 1-16,9 9-1 15,-9-9 1-15,23 17 0 0,-3-10 0 16,-2-1-1-16,6 0 1 16,-2-1 0-16,-3 3 0 15,-4 1 0-15,-5 4 0 16,-10 5 0-16,-5 1-1 15,-5 4 1-15,-5 5 1 16,-4 0-2-16,-1 1 0 16,3-4 0-16,4-7 0 15,13-6 0-15,0-12 0 16,30 0 0-16,-1-14 0 15,10-4 0-15,7-7-2 16,2 1 2-16,-1 2-1 16,-9 4 1-16,-6 11 0 15,-12 11 0-15,-11 11 0 0,-9 9 0 16,-8 7 0-16,-1 4-2 15,-3-1-2-15,8 6-6 16,-10-16-2-16,14 5-3 16,-9-25-4-16,21 12-6 15,-20-30-3-15,22 14-5 16,-17-17-8-16,-3-10 6 15</inkml:trace>
  <inkml:trace contextRef="#ctx0" brushRef="#br3" timeOffset="196543.2416">10565 11753 82 0,'-22'9'37'0,"-11"7"0"15,-3 22-11-15,-18 0-21 16,4 17-1-16,-4 8-1 0,12 12 1 16,3 0-2-16,16 3 0 15,14-5-1-15,18-8 0 16,19-7-5-16,10-29-25 15,31-2-9-15,4-22 0 16,13-8-1-16</inkml:trace>
  <inkml:trace contextRef="#ctx0" brushRef="#br3" timeOffset="197012.2684">10962 12045 76 0,'-23'15'39'16,"-5"-2"-2"-16,6 21 1 15,-4-2-32-15,5 11-1 0,3 0 0 16,5 6-1-16,6-7-1 16,9-4 1-16,8-8-2 15,9-11 0-15,9-12-1 16,9-9-2-16,5-12 2 15,1-8-2-15,1-4 1 16,-4-9 0-16,-1-1 0 16,-6-1-1-16,-10 2 1 15,-3 5 0-15,-6 4 0 16,-6 8 0-16,-8 18 0 15,0 0 0-15,0 0 0 16,-8 29 0-16,1-1 1 16,0 8 0-16,2 2-1 15,2 0 1-15,6-5 0 0,2-7 0 16,2-6 0-16,7-11 0 15,3-9 0-15,3-10-1 16,0-11 0-16,-1-7 0 16,2-8 0-16,-2-6-1 15,0-1-2-15,-3-7-3 16,7 14-9-16,-15-16-11 15,14 19-13-15,-11-3-1 16,8 15-1-16,-6-2 1 16</inkml:trace>
  <inkml:trace contextRef="#ctx0" brushRef="#br3" timeOffset="197230.2809">11612 11979 62 0,'23'18'39'0,"-20"-5"-1"15,4 10 1-15,-14-2-26 16,9 16-4-16,-10-3-2 15,4 11-2-15,-6-4-2 16,2 2 0-16,3-4-1 16,1-9 0-16,8-6-4 15,-4-24-6-15,27 6-17 16,-10-30-14-16,14-4 0 15,-3-17-3-15,6-5 2 16</inkml:trace>
  <inkml:trace contextRef="#ctx0" brushRef="#br3" timeOffset="197357.2882">11792 11659 79 0,'-18'-16'40'16,"0"6"-4"-16,18 10-1 16,0 0-60-16,0 0-12 15,13-9 0-15,6 4-2 16</inkml:trace>
  <inkml:trace contextRef="#ctx0" brushRef="#br3" timeOffset="197560.2998">12100 11625 59 0,'5'23'37'0,"1"12"0"15,-7-1 1-15,5 20-25 16,-18-8-1-16,11 22-5 16,-12-4-2-16,4 4-1 15,-7-3-1-15,9-4-2 0,-1-5-1 16,5-19-4-16,16 2-19 15,-11-39-16-15,22 13 0 16,-6-32-2-16,11-5 2 16</inkml:trace>
  <inkml:trace contextRef="#ctx0" brushRef="#br3" timeOffset="197733.3097">12049 11943 93 0,'-20'9'41'15,"13"12"0"-15,7-21-2 16,17 15-34-16,3-18-5 15,13-10-2-15,18-4-5 0,-4-17-17 16,19 4-15-16,-4-11-1 16,2 2-1-16,-10-5 4 15</inkml:trace>
  <inkml:trace contextRef="#ctx0" brushRef="#br3" timeOffset="198049.3278">12609 11606 95 0,'-17'30'40'15,"-9"4"1"-15,4 13 0 16,-6 4-37-16,4 10-1 15,-3 2 1-15,5 7-3 16,3-8 1-16,6-1 0 16,7-9-1-16,8-12 0 15,8-12-1-15,9-17 1 0,7-13-1 16,3-15 0-16,7-10 1 15,0-5-1-15,-4-1 0 16,-1-2 0-16,-4 7 1 16,-9 9-1-16,-4 11 0 15,-14 8 0-15,10 20 0 16,-12 5 0-16,2 6-4 15,-4-2-7-15,11 14-9 16,-13-21-7-16,19 9-14 16,-4-14 0-16,14-1-2 15,0-12 0-15</inkml:trace>
  <inkml:trace contextRef="#ctx0" brushRef="#br3" timeOffset="198832.3725">13595 11920 78 0,'7'-23'38'16,"3"8"-2"-16,-11-7-8 15,1 22-22-15,-8-13 1 16,8 13-2-16,-20 26 0 15,-1 3-1-15,-2 10-1 16,-4 9 0-16,3 4-1 16,-5 8 0-16,6-3 0 15,2-4 1-15,5-10-2 16,7-9 0-16,8-16-1 15,1-18 1-15,24-9-1 16,3-17 0-16,3-15 0 16,3-7-1-16,3-11 2 15,-1-3-1-15,-4-3 0 0,-5 3 0 16,-8 9 0-16,-9 7 0 15,-5 11 1-15,-5 12-1 16,-6 12 0-16,7 11 0 16,-18 6 0-16,13 12 1 15,8 1-1-15,4 3 0 16,10-1 1-16,12-4-1 15,8-5 1-15,11-6 0 16,8-8-1-16,1-3 1 16,1-7 0-16,-2 1-1 15,-10-3 1-15,-5 1-1 16,-10 4 1-16,-10 4-1 15,-8 10 1-15,-7 4-1 0,-8 12 0 16,-5 11 0-16,-2 10 1 16,-2 7-1-16,0 10 0 15,1-1 0-15,2-2-1 16,6-6-2-16,13-3-3 15,3-23-6-15,21 3-8 16,-8-34-6-16,28 7-5 16,-11-24-9-16,11 3 1 15,-11-16 1-15</inkml:trace>
  <inkml:trace contextRef="#ctx0" brushRef="#br3" timeOffset="199122.3891">14513 12015 93 0,'0'0'39'0,"-25"11"0"15,11 19-7-15,-6-6-26 0,9 10-2 16,-7 2 0-16,9 3-2 15,2-1 0-15,5-2 1 16,2-6-1-16,2-6 0 16,4-8 0-16,-6-16-1 15,17 8 1-15,-5-16-1 16,2-11 0-16,3-5-1 15,-1-10 1-15,4-4-2 16,3-4 1-16,0 1 1 16,4-3-1-16,-3 2 0 15,4 8-1-15,0-2-2 16,7 14-8-16,-12-10-6 15,14 20-6-15,-22-12-8 16,23 16-9-16,-10-2-2 16,10 6 0-16</inkml:trace>
  <inkml:trace contextRef="#ctx0" brushRef="#br3" timeOffset="199518.4118">15595 11718 62 0,'18'-17'39'0,"1"16"2"16,-7 3-3-16,3 21-15 15,-14 4-20-15,-1 11-2 16,-9 8 1-16,-6 15-2 16,-4 5 2-16,-4 1-3 15,-2-3 1-15,4 0 1 16,1-9-1-16,10-8-2 15,6-9-3-15,4-24-8 16,22 0-22-16,-8-22-2 16,14-1-2-16,-6-21 1 0</inkml:trace>
  <inkml:trace contextRef="#ctx0" brushRef="#br3" timeOffset="199687.4215">15649 12076 83 0,'-26'-14'38'16,"26"14"0"-16,-18 5 0 15,18-5-31-15,16 5-3 16,9-9-1-16,13-7-2 15,11-8-3-15,11 1-5 16,-2-18-16-16,13 8-15 16,-8-11 0-16,1 4-1 15,-11-10 0-15</inkml:trace>
  <inkml:trace contextRef="#ctx0" brushRef="#br3" timeOffset="199858.4312">16164 11636 86 0,'-18'33'37'15,"-9"4"2"-15,8 18-1 16,-1 0-31-16,2 14-3 15,1-2-2-15,6 4-3 16,6-4-1-16,0-10-3 16,15 4-16-16,-5-21-16 15,17-4-1-15,-6-21-2 16,15-2 2-16</inkml:trace>
  <inkml:trace contextRef="#ctx0" brushRef="#br3" timeOffset="200527.4695">16278 12034 85 0,'-9'14'39'16,"13"5"0"-16,-4-19 0 16,16 23-34-16,3-16-3 15,5-1 1-15,7-7-2 16,-1-7 0-16,5-3 0 15,-2-7 0-15,-3-2 0 16,-9-2-1-16,-3-1 1 16,-9-2-1-16,-7 6 1 15,-8 0-1-15,-8 7 1 16,-5 6-1-16,-5 7 1 15,0 11-1-15,-4 6 1 16,0 10 0-16,4 3 0 16,10 7 1-16,5 0-1 0,13-2 0 15,7-7 0-15,14-6 0 16,9-11-1-16,9-11 1 15,3-9-1-15,4-7 0 16,-2-5 1-16,0-3-1 16,-9-3 0-16,-7 1 0 15,-7 2 0-15,-6 4 1 16,-12 5-1-16,-7 14 0 15,0 0 0-15,-17-1 1 16,3 15-1-16,-1 6 0 16,-1 5 0-16,5 5 1 15,-1 0-1-15,6-1 0 16,6-5 0-16,6-8 1 15,8-9-1-15,6-9 0 0,5-10 0 16,3-8 1-16,1-10-1 16,3-1 0-16,-1-4 1 15,2 1-1-15,-9 7 0 16,-3 5 0-16,-5 14 0 15,-4 9 0-15,-7 8 0 16,4 12 0-16,-3 8-1 16,-3 2 0-16,14 6-3 15,1-7-2-15,20 4-7 16,-6-19-5-16,33 12-5 15,-16-28-5-15,25 7-5 16,-15-21-7-16,8 0 4 16,-12-10 2-16</inkml:trace>
  <inkml:trace contextRef="#ctx0" brushRef="#br3" timeOffset="200879.4896">17565 12116 4 0,'13'-41'20'0,"6"16"4"16,-27-12 8-16,3 19 7 15,-19-3 1-15,1 16 1 16,-14 1-21-16,3 16-14 16,-3 4-2-16,3 10-1 15,4 4-1-15,4 3-1 16,11-1 0-16,9-5 0 15,13-6-1-15,11-7 1 16,10-14-1-16,9-11 0 16,6-11 1-16,6-8-2 15,2-11 1-15,0-6 0 16,-4-4 0-16,-2-2 0 15,-4 0 0-15,-4 7 2 16,-9 6-2-16,-9 12 3 16,-9 13-3-16,-10 15 1 0,-19 16-1 15,-5 19 0-15,-11 13 1 16,-1 11-4-16,3 4 3 15,2 0-3-15,13 0-1 16,5-12-6-16,24 1-6 16,-4-28-4-16,27 9-6 15,-9-34-2-15,20 7-7 16,-10-20-5-16,4-1 4 15</inkml:trace>
  <inkml:trace contextRef="#ctx0" brushRef="#br3" timeOffset="201527.5267">17906 12072 95 0,'-18'-2'38'0,"14"14"2"15,4-12-2-15,0 0-34 16,12 17-2-16,6-8 0 16,4-4 0-16,10-1-1 15,-2-5 0-15,6-7-1 16,-4-3 1-16,-1-6-1 15,-4-2 0-15,-3-5 0 16,-4-2 1-16,-6-1-1 16,-5 2 1-16,-4 1-1 15,-10 7 0-15,-6 5 0 16,-7 11 0-16,-7 10 1 15,-5 12-1-15,-4 9 1 16,2 7 0-16,6 6 0 16,8-1 0-16,10-1 0 0,10-7 0 15,13-10 0-15,14-12-1 16,8-11 0-16,8-11 0 15,4-8-1-15,1-8 1 16,-2-3 0-16,-3-1 1 16,-5 2-1-16,-9 5 1 15,-8 7-1-15,-7 7 1 16,-16 9 0-16,12 2 0 15,-14 12-1-15,-6 8 0 16,-4 7 1-16,-1 3-1 16,-1 5 0-16,-1 1-1 15,3-2 1-15,2-5 0 16,5-8 0-16,3-9 0 15,2-14 0-15,14-5 0 0,-1-15 0 16,2-12 1-16,6-2-1 16,-4-9 1-16,5-1 0 15,-1 4 0-15,-3 4 0 16,-2 6 0-16,2 10 0 15,-1 8-1-15,-2 6 1 16,5 9-2-16,-3-1-2 16,8 8-6-16,-5-11-4 15,11 9-5-15,-11-22-4 16,25 12-5-16,-24-26-3 15,24 10-7-15,-10-13-3 16,3-6 5-16</inkml:trace>
  <inkml:trace contextRef="#ctx0" brushRef="#br3" timeOffset="202125.5609">19103 11932 69 0,'-9'-13'39'0,"9"13"-2"15,-23-7 2-15,23 7-15 16,-39 10-21-16,11 3-1 15,-5 2 0-15,0 4 0 16,-1 0 0-16,7 3 0 16,7-2 0-16,11-2 0 15,11-6 0-15,10-5-2 16,13-3 1-16,9-4-1 0,5 0 1 15,1-2-1-15,-2 1 0 16,-2 0 0-16,-11 3 1 16,-6 5-1-16,-14 2 0 15,-15 8 0-15,-8 3 1 16,-9 3-1-16,-4 1 0 15,3 0-1-15,0-1-1 16,9-8-2-16,14 3-6 16,5-18-8-16,32 3-10 15,-3-19-10-15,27 2 0 16,-3-15-2-16,18 4 3 15</inkml:trace>
  <inkml:trace contextRef="#ctx0" brushRef="#br3" timeOffset="202735.5958">19542 11963 88 0,'0'-15'38'0,"0"15"1"16,-32 4-1-16,7 14-28 15,-12 0-4-15,1 11-1 16,-1 3-1-16,6 1-1 16,9 2-1-16,9-4 0 15,13-1-1-15,13-5 0 16,11-9 0-16,11-7-1 15,8-9 0-15,3-9 0 16,4-6 0-16,-6-8-1 16,-1-5 1-16,-8-2 0 15,-9-3-1-15,-10-1 1 16,-7 2 0-16,-8 3 0 15,-6 5 0-15,-2 5 0 0,-2 7-1 16,9 12 1-16,0 0 1 16,0 0-1-16,0 0 0 15,15 9 0-15,7-3 0 16,3 4 1-16,3-4-1 15,1 4 1-15,-3-2-1 16,-4 3 1-16,-7 2 0 16,-6 4 0-16,-9 2 0 15,-5 5 0-15,-10 3 0 16,1-3 0-16,-2-1 0 15,5 0-1-15,6-9 1 16,5-14-1-16,19-2 0 16,8-14 0-16,10-6 0 15,9-7 0-15,3-3 1 16,1-6-1-16,-2 4 0 0,-8 7 0 15,-10 9 1-15,-11 11-1 16,-19 7 0-16,3 13 0 16,-13 7 0-16,-6 8 0 15,0 6-2-15,-2-2-3 16,9 4-5-16,2-15-4 15,19 7-5-15,-12-28-2 16,40 13-4-16,-18-30-3 16,27 8-1-16,-15-20-7 15,14-6 5-15,-6-4 3 16</inkml:trace>
  <inkml:trace contextRef="#ctx0" brushRef="#br3" timeOffset="202998.6108">20479 11717 92 0,'-11'-16'41'15,"11"16"3"-15,-7 14-4 16,10 10-17-16,4-6-20 15,5 7-3-15,4 1 2 16,6 5-2-16,1 2 2 16,0 1-3-16,-3 1 2 15,-3 3 0-15,-11 2 0 16,-6 3 0-16,-15 0-1 15,-8-4 0-15,-6 0-1 16,-11-7-2-16,2-1-8 16,-13-16-2-16,15 5-7 15,-16-28-2-15,31 16-6 16,-19-28-5-16,17 9-9 15,-10-10 1-15,2-4 7 0</inkml:trace>
  <inkml:trace contextRef="#ctx0" brushRef="#br2" timeOffset="215601.3317">1586 13298 62 0,'0'0'37'16,"0"0"-1"-16,0 0 1 16,-17 21-29-16,15 5-2 15,-4 10-3-15,2 16-1 16,1 11-1-16,0 14 1 15,-2 6-2-15,3 4-1 0,3 1 0 16,-2-11-5-16,14 0-27 16,-12-25-3-16,11-10-2 15,-6-31 0-15</inkml:trace>
  <inkml:trace contextRef="#ctx0" brushRef="#br2" timeOffset="216143.3627">1282 13333 82 0,'-23'-8'40'0,"2"-6"-2"0,21 14 0 16,6-20-35-1,23 4-1-15,14-4-1 0,10 0 0 16,15-3 1-16,10 1-2 15,5 1 1-15,2 4-1 16,-4 2 0-16,-6 5 0 16,-9 7 1-16,-8 4-1 15,-14 5 0-15,-9 8 1 16,-12 4-1-16,-8 8 0 15,-8 6 0-15,-2 8 1 16,-8 7-1-16,-1 12 1 16,-3 4-1-16,-1 3 1 15,-4 4-1-15,3-6 1 16,1-5-1-16,2-9 0 15,4-10 0-15,6-18 1 16,-4-22-1-16,26-4 1 0,-2-26-1 16,4-8 0-16,4-10 1 15,1-2 0-15,-1-2-1 16,0 4 0-16,-7 11 1 15,-5 9-1-15,-4 19 1 16,-16 9-1-16,11 28 0 16,-11 7 1-16,-1 9-1 15,-2 4 0-15,6 5-2 16,1-5 1-16,12-3-3 15,1-13-1-15,17-7-3 16,0-28-9-16,19 1-20 16,-8-21-1-16,8-6-1 15,-7-15 2-15</inkml:trace>
  <inkml:trace contextRef="#ctx0" brushRef="#br2" timeOffset="217045.4143">2760 13430 80 0,'0'0'39'16,"-26"-18"-1"-16,12 33 1 15,-14 4-31-15,8 14-3 16,-3 5-2-16,6 6-1 15,4 1 0-15,8 1-1 16,8-3 0-16,8-10 0 16,12-7-1-16,10-15 1 15,4-12-1-15,4-9 1 16,5-12-1-16,-5-8 0 15,-2-8 1-15,-7 0-1 16,-8-2 0-16,-5 5 0 0,-5 4 1 16,-11 7-1-16,-3 11 1 15,0 13-1-15,-16 3 0 16,6 16 0-16,-3 7 0 15,4 9 0-15,2 2 0 16,4-1 0-16,9 0 0 16,6-7-1-16,9-12 1 15,9-14-2-15,9-11 0 16,7-12 0-16,4-5-1 15,-1-4 1-15,-2-5 0 16,-4 4-1-16,-9 5 2 16,-6 4 1-16,-11 10 0 15,-17 11 1-15,0 0 0 16,-3 28 0-16,-11 5 0 15,-4 1 0-15,3 10 0 0,1 1-1 16,2-1 0-16,6-4 0 16,6-6 1-16,4-10-1 15,4-11 1-15,8-12 0 16,-3-13 0-16,1-8 0 15,0-13 0-15,0-5 0 16,-2-7 0-16,-1-6-1 16,-4 3 1-16,0 2-1 15,-1 6 0-15,-1 7 0 16,-1 7 0-16,6 7 0 15,-1 12-1-15,6 4 1 16,6 5 0-16,4 2 0 16,6-1 0-16,5 1 0 15,3-1 0-15,-2 1 0 0,-1-3 0 16,-5 0 0-16,-7-1 1 15,-6 0-1-15,-8 1 0 16,-10-1 0-16,0 0 1 16,-14 16-1-16,-1-4 1 15,-1 0-1-15,0 1 1 16,3 3-1-16,4 0 1 15,9-3-1-15,0-13 0 16,29 15 1-16,0-13-1 16,6 1 0-16,7-1 0 15,1 1 0-15,2 4 0 16,-5 6 1-16,-9 4-1 15,-11 8 1-15,-11 2-1 16,-13 3 1-16,-8 1-1 0,-10-3 0 16,-6 1-2-16,-6-7-2 15,9 3-7-15,-10-20-9 16,23 9-15-16,-10-19-5 15,22 5-1-15,-9-15-2 16</inkml:trace>
  <inkml:trace contextRef="#ctx0" brushRef="#br2" timeOffset="218231.4821">4768 13282 38 0,'7'-23'34'16,"-7"23"0"-16,1-21 1 15,-1 21-24-15,0-14-2 16,0 14-2-16,0 0 1 15,-1 14-1-15,-4 1-2 16,3 14 1-16,-4 2-2 16,6 13 0-16,-7 1-1 15,5 6-1-15,-3 2 0 0,3-4-2 16,3 0-3-1,-2-14-6-15,20 2-27 0,-12-18-1 16,18-3-1-16,-3-21-2 16</inkml:trace>
  <inkml:trace contextRef="#ctx0" brushRef="#br2" timeOffset="218561.501">5102 13186 78 0,'0'0'38'16,"-9"13"0"-16,9-2-1 16,0-11-34-16,13 6-1 0,2-12 1 15,14-3-1-15,8-6 1 16,5-1 0-16,2-1-1 15,2 2 0-15,2 4 0 16,-6 8 0-16,-8 12-1 16,-4 14 0-16,-12 11-1 15,-13 12 1-15,-8 9-1 16,-6 9 1-16,-4 2-2 15,-5 1 1-15,5-4-2 16,3-13-4-16,23 2-28 16,-5-24-6-16,20-5-1 15,4-24-1-15</inkml:trace>
  <inkml:trace contextRef="#ctx0" brushRef="#br2" timeOffset="219200.5375">6358 13111 71 0,'-8'-20'39'16,"8"20"-1"-16,-5-15 1 15,5 15-35-15,-7 23-2 16,1 7-1-16,-5 9 1 15,-2 12-1-15,-3 4 0 16,1 7 0-16,-6 0 0 16,5-2 0-16,2-10 1 15,3-7-1-15,5-12 1 16,6-14-1-16,0-17 0 15,17-11 0-15,-1-17 0 16,4-14-1-16,1-10 1 16,2-8 0-16,1-10 0 0,0-2 1 15,-2-3-1-15,-5 4 0 16,1 5 0-16,-1 12 0 15,-3 9 0-15,-3 16 1 16,3 14-1-16,0 19 0 16,0 17 0-16,3 14 0 15,-1 16-1-15,1 9 1 16,1 8-1-16,-3 6 0 15,4 1-1-15,-4 1 0 16,-1-4-1-16,-4-11-3 16,8 0-7-16,-15-28-18 15,14 3-10-15,-17-36 0 16,25 14-1-16</inkml:trace>
  <inkml:trace contextRef="#ctx0" brushRef="#br2" timeOffset="219869.5758">6538 13308 68 0,'-28'-9'39'15,"11"13"-1"-15,-1-4 1 16,18 0-28-16,0 0-8 16,30 14 0-16,-2-14 0 15,10-3-2-15,9-4 1 16,5-1-1-16,5-2 0 15,-2-1 0-15,-6 2 0 16,-4 2-1-16,-7 5 0 16,-7 4 1-16,-9 8 0 0,-8 6-1 15,-7 3 1-15,-4 10 0 16,-7 5-1-16,-2 6 1 15,-3 1-1-15,1 6 1 16,-1-4-1-16,3-1 1 16,1-7-1-16,2-7 1 15,5-9-1-15,-2-19 0 16,11 4 1-16,-1-20-1 15,4-13 1-15,0-9-1 16,4-9 0-16,-4-9 0 16,-2-7 0-16,2-1 1 15,-2 3-1-15,-3 5 1 16,0 11-1-16,0 11 1 15,2 12-1-15,2 11 1 0,3 16-2 16,2 8 0-16,1 5 1 16,0 8-1-16,0 2 1 15,4 1-1-15,-7 2 1 16,4-2-2-16,-11-1 2 15,-4 3 0-15,-6-4 0 16,-5 0 0-16,-12-3-1 16,-1-4 2-16,-9 2-2 15,-2-5 1-15,-1-2 0 16,-2-2 1-16,-2 5-1 15,5 3 0-15,-1 6 0 16,2 10 0-16,2 4 1 16,3 11-1-16,9 3-1 15,-2 1 1-15,11 0-2 0,6-7 0 16,14-6-7-16,0-26-16 15,26 0-13-15,-3-29-3 16,13-6 0-16,2-24 1 16</inkml:trace>
  <inkml:trace contextRef="#ctx0" brushRef="#br2" timeOffset="220236.5968">7492 13227 87 0,'0'0'41'0,"11"27"-1"15,-14-11 2-15,0 13-39 16,3-1-1-16,0 9 1 16,-2 1-1-16,-2 3 0 0,-1-1-1 15,0-2 0-15,-3-8 0 16,3-4 0-16,4-15-1 15,1-11 0-15,0 0 0 16,14-32 0-16,-4-1 1 16,5-9-1-16,4-3 0 15,-2-4 0-15,2-1 0 16,-4 9 1-16,-4 0-1 15,-2 14 2-15,1 6-3 16,-6 11 1-16,-4 10-2 16,11 0-1-16,0 12-5 15,-11-12-9-15,39 14-22 0,-19-15-2 16,13 7-1-16,-5-12 1 15</inkml:trace>
  <inkml:trace contextRef="#ctx0" brushRef="#br2" timeOffset="220409.6067">7941 13199 70 0,'17'16'39'16,"-25"-3"1"-16,-1 14 1 16,-8-1-28-16,3 3-8 15,-3 3-1-15,8 5-1 16,1 0-1-16,7-2-1 15,3-5-1-15,5-5-1 16,7-8-2-16,-3-17-7 16,21 5-21-16,-17-26-9 15,10-3 0-15,-9-16-1 16</inkml:trace>
  <inkml:trace contextRef="#ctx0" brushRef="#br2" timeOffset="220537.614">7968 13100 74 0,'-14'3'40'0,"1"-3"-3"16,13 0 2-16,0 0-37 15,8-15-37-15,25-10-1 16,9-22-3-16,16-8 1 16</inkml:trace>
  <inkml:trace contextRef="#ctx0" brushRef="#br2" timeOffset="220740.6256">8477 12555 92 0,'-41'73'42'0,"8"18"-1"16,-9-4 1-16,8 7-38 15,11 1-1-15,12-1-1 16,6-6-1-16,5-6-2 16,6-5-3-16,0-24-9 15,18 6-23-15,-14-24-7 16,9-2 2-16,-9-21-2 15</inkml:trace>
  <inkml:trace contextRef="#ctx0" brushRef="#br4" timeOffset="225019.8704">3929 14377 59 0,'10'-3'37'16,"-10"3"-1"-16,0 0-6 15,-3 17-25-15,3-2 1 16,-7 5-2-16,1 8 0 0,-8 8-2 15,-1 9 2-15,-7 6-3 16,0 6-1-16,-4 1 0 16,-2 5 1-16,3-6-2 15,7 2 1-15,6-9 1 16,10-4-2-16,12-14 2 15,18-11-1-15,13-12 0 16,16-17-2-16,18-10-4 16,-1-22-18-16,21 5-12 15,-6-14-3-15,7 11 0 16,-10-9 0-16</inkml:trace>
  <inkml:trace contextRef="#ctx0" brushRef="#br4" timeOffset="225433.8941">4680 14718 45 0,'-2'-21'38'16,"-3"-7"2"-16,2 11-4 15,-6-6-28-15,3 12 1 16,-9 7-3-16,-2 13-2 15,-9 8-1-15,-3 14-1 16,-5 9 0-16,-2 6-2 16,1 2 1-16,8 3-1 15,3-9 2-15,12-3-3 16,12-10 2-16,17-14 0 0,12-14-1 15,16-13 0-15,9-11 1 16,8-8-1-16,1-4 0 16,-1-6 0-16,-5 0 0 15,-11 8 2-15,-9 4-1 16,-13 10 1-16,-11 8-2 15,-13 11 2-15,0 0-2 16,-13 23 0-16,2 0-1 16,4 2-2-16,4 3-3 15,2-8-9-15,24 10-8 16,-23-30-11-16,44 12-4 15,-9-22-1-15,18-1-1 16</inkml:trace>
  <inkml:trace contextRef="#ctx0" brushRef="#br4" timeOffset="225726.9108">5311 14609 67 0,'-38'12'38'0,"6"13"2"16,-5-5-2-16,15 7-27 15,0-6-10-15,17-2-1 16,12-8 0-16,15-6-1 15,15-9 2-15,7-5-1 16,3-1 1-16,4 2 2 16,-5-2-2-16,-6 10 1 15,-14 10-1-15,-15 5 0 16,-12 12 0-16,-13 7-2 15,-6 1 1-15,-3 4-1 16,4-5 0-16,3-5-2 0,12-6-1 16,4-23-10-16,30 2-19 15,-7-29-5-15,22-3-2 16,-3-28-1-16</inkml:trace>
  <inkml:trace contextRef="#ctx0" brushRef="#br4" timeOffset="225898.9207">5858 14218 55 0,'2'-46'38'16,"2"30"1"-16,-15 22-1 15,4 42-18-15,-13 8-16 16,5 20-1-16,-3 12-5 16,3 11 1-16,-1 3-1 15,2-5-3-15,10-7-2 16,-7-28-23-16,18-4-7 0,-6-28-4 15,11-17 3-15</inkml:trace>
  <inkml:trace contextRef="#ctx0" brushRef="#br4" timeOffset="226049.9293">5755 14616 75 0,'-25'-34'43'0,"8"17"-2"16,-4 1 2-16,21 16-37 16,0 0-3-16,20 1-4 15,13 12-13-15,3-15-17 16,28 6-7-16,5-11-2 15,31 2-3-15</inkml:trace>
  <inkml:trace contextRef="#ctx0" brushRef="#br4" timeOffset="226627.9624">7716 14165 60 0,'0'0'39'16,"-5"-20"-1"-16,-6 21-3 15,-31-7-26-15,-1 13-3 16,-13 1 0-16,0 7-2 15,-2 8-2-15,2 2 1 16,10 5-2-16,16 6 1 16,11 0-1-16,19-2 0 15,14-1 0-15,14-3 0 0,14 0-1 16,5-2 1-16,2 0 0 15,-2 1-1-15,-7 0 0 16,-11 5 0-16,-10 2-1 16,-12 4 0-16,-14 1 1 15,-10-1-1-15,-7-4 0 16,-2-6-1-16,4-6-2 15,1-23-11-15,21-1-19 16,6-16-4-16,18-6-3 16,8-13 1-16</inkml:trace>
  <inkml:trace contextRef="#ctx0" brushRef="#br4" timeOffset="226867.9761">8177 14450 71 0,'9'-3'40'15,"-9"3"-1"-15,0 0 0 16,-29-15-31-16,11 17-4 15,-7 3 0-15,1 8-1 16,-5 10-1-16,0 7 1 16,-2 6-2-16,3 5 1 15,4 1-1-15,9-6 0 16,12-4-1-16,17-14-2 15,21-12-3-15,7-22-9 16,31 6-17-16,-2-26-9 16,20 2 1-16,-7-16-3 15</inkml:trace>
  <inkml:trace contextRef="#ctx0" brushRef="#br4" timeOffset="227033.9856">8691 14405 68 0,'-25'28'42'16,"3"14"-1"-16,-18 2 0 15,16 17-21-15,1-14-18 16,5-6-2-16,14-5 0 15,5-10-2-15,14-7-2 16,7-22-6-16,20 3-20 16,-10-27-9-16,11 1 0 15,-13-16-1-15</inkml:trace>
  <inkml:trace contextRef="#ctx0" brushRef="#br4" timeOffset="227161.9929">8731 14252 72 0,'-28'-43'40'16,"-13"2"-1"-1,11 16 0-15,-2 5-32 0,15 9-4 16,17 11-19-16,0 0-20 15,14 19-3-15,6-16-2 16,22 10 1-16</inkml:trace>
  <inkml:trace contextRef="#ctx0" brushRef="#br4" timeOffset="227792.0289">9012 14516 58 0,'-14'30'41'0,"14"0"0"16,4-18-1-16,20 7-18 0,5-21-20 15,13-11 1 1,9-4-2-16,2-10 0 0,-1-4 1 16,-4 1-2-16,-9-8 1 15,-10 7 0-15,-13-3 0 16,-16 10 0-16,-9 5 0 15,-14 6-1-15,-10 11 1 16,-4 10 0-16,-2 11 0 16,-4 10 1-16,5 11-1 15,4 8 0-15,12-3 0 16,6 3-1-16,17-4 0 15,14-11 0-15,20-13 0 16,10-12 1-16,7-11-1 16,14-14 0-16,1-6 1 15,2-10 0-15,-6-3-1 0,-6-2 1 16,-13 4 0-16,-8 4-1 15,-10 6 1-15,-14 9-1 16,-12 15 0-16,0 0 0 16,-18 33 1-16,-3 3-2 15,-2 7 1-15,1 7-1 16,6 0 1-16,4-4-1 15,7-8 1-15,6-12-1 16,13-15 1-16,11-21 0 16,8-12 1-16,4-10 1 15,4-9-2-15,-1-11 2 16,2-4-1-16,-1 5 0 15,-7 4 0-15,-7 15 0 16,-11 14-1-16,-16 18 0 0,0 0 1 16,6 31-2-16,-12 5-1 15,-3 7-3-15,4 14-5 16,0-16-5-16,19 14-6 15,-12-28-12-15,26 10-9 16,3-20-2-16,18 1 2 16</inkml:trace>
  <inkml:trace contextRef="#ctx0" brushRef="#br4" timeOffset="228176.0509">10465 14357 69 0,'14'3'42'16,"-14"-3"-2"-16,0 0 2 16,0 0-35-16,-11-6-2 15,-9 12 1-15,-4 9-2 16,-13 9-1-16,-1 7 0 15,-7 8 0-15,2 4-1 16,3 0 0-16,14-3-1 16,12-2-1-16,17-8 0 15,19-5-1-15,18-14-4 0,23-3-6 16,-1-22-8-16,24 13-16 15,-12-18-6-15,7 1-2 16,-14-8 0-16</inkml:trace>
  <inkml:trace contextRef="#ctx0" brushRef="#br4" timeOffset="228529.0711">10731 14537 86 0,'-18'8'41'15,"13"7"2"-15,5-15-2 16,27 8-38-16,-5-12-1 15,11 0-1-15,7-4 1 16,7-5-1-16,-4-6 0 0,4-1 0 16,-6-5 0-16,-7 1 0 15,-11-2 0-15,-9-1-1 16,-9 3 1-16,-17 10 0 15,-13 6 1-15,-7 14-1 16,-11 10 1-16,-9 16-1 16,-5 7 0-16,5 12 0 15,5 1 0-15,14-2-1 16,15-4 0-16,16-9-1 15,22-13-2-15,18-17-4 16,21-1-5-16,-4-26-4 16,20 10-7-16,-17-25-14 15,23 10-5-15,3-15-3 0,11 0 2 16</inkml:trace>
  <inkml:trace contextRef="#ctx0" brushRef="#br4" timeOffset="242622.8772">12108 13847 36 0,'-11'8'35'0,"-3"23"1"16,-7 13-2-16,-2 25-12 16,-5 4-19-16,-1 14 1 15,-1 5-1-15,3 8-1 16,0-6 0-16,6 1-1 15,3-11-2-15,9-18-9 16,10-11-27-16,12-22 1 16,15-18-3-16,5-27 1 0</inkml:trace>
  <inkml:trace contextRef="#ctx0" brushRef="#br4" timeOffset="242977.8975">12214 14560 67 0,'-33'41'38'0,"5"-11"-1"16,16-7 1-16,12-23-35 16,16 7-1-16,20-18 0 15,13-11 0-15,12-7 0 16,5-3 0-16,0-5 0 15,-3 0 0-15,-8 0-2 16,-8 6 1-16,-15 0-1 0,-11 4 1 16,-16 5-1-16,-16 7 0 15,-12 9 1-15,-11 12-1 16,-7 10 1-16,-8 11 0 15,-2 11 0-15,4 9-1 16,0 4 1-16,15 4-1 16,12-2 0-16,18-9 0 15,21-9-4-15,10-26-26 16,32-2-8-16,7-22 0 15,22-4-1-15</inkml:trace>
  <inkml:trace contextRef="#ctx0" brushRef="#br4" timeOffset="243299.9159">13148 14317 81 0,'-64'26'41'16,"5"12"-2"-16,-11-8 1 15,3 4-36-15,11-1-1 16,14-3 0-16,9-8-2 15,18-7 1-15,15-15-1 16,19 9-1-16,19-14 1 16,6-3-1-16,7 4 0 15,4 0 0-15,-1 4 1 16,-7 6-1-16,-10 7 0 15,-9 5 0-15,-15 10 0 16,-11 2-1-16,-13 1 0 0,-4 0 0 16,-4-3 0-16,-1-8-3 15,4 0-1-15,2-20-9 16,14 0-24-16,18-16-1 15,12-1-1-15,0-16 1 16</inkml:trace>
  <inkml:trace contextRef="#ctx0" brushRef="#br4" timeOffset="243629.9348">13543 14304 85 0,'0'-17'39'0,"0"17"0"16,-28-1 1-16,12 12-37 15,-16 3-1-15,0 7 0 16,-4 5-1-16,1 0 0 0,6 4-1 15,6-1 1-15,7-2 0 16,12-7 0-16,10-5-1 16,13-6 1-16,11-5-1 15,6-2 0-15,3 1 0 16,1 0 0-16,-2 4-1 15,-10 7 2-15,-6 8-2 16,-13 7 1-16,-14 9 0 16,-12 1-2-16,-6 2 2 15,-4-2-2-15,-1-8 1 16,5-9-1-16,9-11-2 15,5-28-15-15,33 2-20 16,-1-23 2-16,25-3-3 16,3-15 2-16</inkml:trace>
  <inkml:trace contextRef="#ctx0" brushRef="#br4" timeOffset="244213.9682">13961 14331 80 0,'-19'25'41'16,"-13"2"-1"-16,3 14 1 15,-14 5-28-15,11 3-10 16,-7 4-2-16,16 2 0 15,5-4 0-15,12-3-1 16,10-9 0-16,15-10-1 16,10-10 1-16,9-13-2 15,4-13 2-15,3-14-1 16,0-5 1-16,-4-12 0 15,-10-4 0-15,-9-3 1 16,-9-1 0-16,-6 2-1 0,-8 3 1 16,-7 7 1-16,-2 7-1 15,3 6-1-15,-1 9 0 16,8 12 1-16,0 0-2 15,22-5 2-15,4 6-1 16,6 0 0-16,11-1 0 16,4-1 1-16,3-3-1 15,-3 3 1-15,-5 1 0 16,-4 5 0-16,-13 4 0 15,-11 6-1-15,-14 8 1 16,-10 9 0-16,-11 2-2 16,-9 6 2-16,-2 2-2 15,1-3-1-15,8-3 1 0,8-12 0 16,14-14 0-16,11-11 1 15,19-17 1-15,10-11-2 16,9-9 3-16,2-4 0 16,-1 0 0-16,-1 6 1 15,-7 11-1-15,-10 12-1 16,-9 19 0-16,-8 13 0 15,-10 16-1-15,-2 7-1 16,-2 7-2-16,-3-5-8 16,11 10-4-16,-12-21-5 15,21 10-7-15,-12-31-6 16,19 0-11-16,-1-16 0 15</inkml:trace>
  <inkml:trace contextRef="#ctx0" brushRef="#br4" timeOffset="262617.0208">15565 14350 51 0,'0'0'37'15,"0"0"0"-15,0 12-1 16,-13 0-15-16,3 19-19 16,-4 8-1-16,4 5 0 15,-3 8-1-15,3-6-4 16,6 4-3-16,-5-23-28 15,18-4-1-15,1-20-1 16,12-15 1-16</inkml:trace>
  <inkml:trace contextRef="#ctx0" brushRef="#br4" timeOffset="263047.0454">15540 14098 66 0,'-23'-1'35'0,"-3"4"0"15,12 8-1-15,14-11-32 16,-3 19 0-16,20-16-2 15,9-3-1-15,9-1 0 16,8-1-1-16,2 2 0 16,3 2 1-16,-4 5 1 15,-6 4 0-15,-5 11 1 16,-10 6 1-16,-14 5 1 15,-3 9 0-15,-10-1 0 16,-3 8 0-16,-3-5 1 16,-2-1-1-16,2-6 0 15,3-6-1-15,6-8 0 16,9-9-1-16,5-13 1 0,11-9-1 15,9-18 0-15,4-6 0 16,3-10 0-16,3-2 0 16,0-3 1-16,-6 7-1 15,-7 6 0-15,-6 15 0 16,-7 14 1-16,-8 17-2 15,-6 15 0-15,-2 9-1 16,3 10-3-16,-9-8-15 16,22 9-18-16,-7-14-2 15,18-1-1-15,1-22-1 16</inkml:trace>
  <inkml:trace contextRef="#ctx0" brushRef="#br4" timeOffset="263399.0655">17007 13882 75 0,'17'0'39'0,"-17"0"-1"0,16 34-1 15,-21-2-33-15,2 10-2 16,-7 9 0-16,1 8-1 16,-1 4-1-16,0-1 0 15,5-1-1-15,0-9 0 16,9-4-5-16,-9-23-27 15,20-2-2-15,-15-23-2 16,27-13-1-16</inkml:trace>
  <inkml:trace contextRef="#ctx0" brushRef="#br4" timeOffset="263602.0772">16768 13891 91 0,'-31'1'41'15,"5"-3"-1"-15,20 12 1 0,6-10-36 16,28 2-2-16,8-10-1 15,17-2-2-15,11 0-1 16,6-5-4-16,12 8-1 16,-7-8-13-16,12 22-19 15,-14-6-1-15,1 19-2 16,-19 0 2-16</inkml:trace>
  <inkml:trace contextRef="#ctx0" brushRef="#br4" timeOffset="264084.1047">17493 14154 74 0,'-9'22'38'0,"-8"-12"0"15,10 10 0-15,-8-11-32 16,11 4-2-16,-2 3-1 0,2 6 1 16,-5 2-1-16,3 5 0 15,-4 1-1-15,2-3 0 16,-1-2-1-16,3-4 0 15,2-7-1-15,4-14 1 16,11-9-1-16,6-12 0 16,3-11-1-16,9-5 1 15,1-4 0-15,0 1 0 16,-2 3 1-16,-4 6-1 15,-5 8 0-15,-8 11 1 16,-11 12-1-16,13 6 1 16,-13 8-1-16,0 6 0 15,2-3 0-15,3-1 0 16,6-6 0-16,8-7 1 15,2-5-1-15,7-10 0 0,4-5 1 16,-4-4-1-16,1 0 1 16,-3 4 0-16,-4 2 0 15,-8 4-1-15,-3 6 1 16,-11 5 0-16,10 7-1 15,-7 7 0-15,-2 3 0 16,-1 6-1-16,3 6-3 16,-3-3-3-16,14 15-10 15,-12-25-10-15,20 5-14 16,-1-19 1-16,16-4-2 15,2-21 2-15</inkml:trace>
  <inkml:trace contextRef="#ctx0" brushRef="#br4" timeOffset="264256.1146">18492 13658 96 0,'-15'23'40'0,"-1"29"2"16,-16 7-3-16,-2 11-37 15,9 6-1-15,3-7-4 16,17 10-13-16,-8-27-15 15,23 4-9-15,-5-21-2 16,17-3-1-16</inkml:trace>
  <inkml:trace contextRef="#ctx0" brushRef="#br4" timeOffset="265017.1581">18985 14234 100 0,'0'0'40'15,"0"0"1"-15,19-17-14 0,14 6-24 16,14-1-3-16,10-6-1 16,14 7-5-16,-2-9-21 15,18 14-12-15,-7-6 1 16,8 13-3-16,-14-5 1 15</inkml:trace>
  <inkml:trace contextRef="#ctx0" brushRef="#br4" timeOffset="265508.1862">20082 13974 74 0,'0'0'40'0,"-20"-9"-3"16,9 18 1-16,-13 2-33 15,2 16-2-15,-4 9 0 16,4 5-1-16,-1 2 0 16,6 1 0-16,7-5-1 15,6-8 1-15,14-6-1 16,8-14-1-16,11-12 1 15,6-10-1-15,8-10 0 16,4-4 1-16,0-3-1 16,-3 0 0-16,-4 2 0 15,-7 5 0-15,-8 8 1 16,-10 7-1-16,-15 6 0 15,9 17 0-15,-13 3 1 16,-1 5-1-16,1 5 0 0,1 1 0 16,3 2 0-16,3-5 1 15,6-7-1-15,9-8 0 16,5-14 1-16,6-11 0 15,9-10 0-15,-4-11 0 16,1-4 0-16,-5-9 0 16,3 3 0-16,-9-3-1 15,-7 4-1-15,-7 4-1 16,-3 11-5-16,-7-6-9 15,12 24-14-15,-12-9-10 16,13 14 0-16,-6-7 0 16</inkml:trace>
  <inkml:trace contextRef="#ctx0" brushRef="#br4" timeOffset="265721.1984">20838 13968 81 0,'0'0'40'16,"5"16"-2"-16,-5-16 2 15,-9 14-35-15,6 1-1 16,2 7-1-16,-3 8-1 15,-1 9 0-15,-2 2-1 16,2 2-1-16,2-2 0 16,-1-8-3-16,9-8-2 15,-5-25-11-15,23-2-18 16,-9-27-5-16,10-3 0 15,-4-22 0-15</inkml:trace>
  <inkml:trace contextRef="#ctx0" brushRef="#br4" timeOffset="265848.2056">20897 13690 73 0,'-29'-37'39'0,"6"18"-2"15,0-1-1-15,14 18-27 16,9 2-9-16,0 0-26 16,7-13-9-16,12-3-1 15,20 3-2-15</inkml:trace>
  <inkml:trace contextRef="#ctx0" brushRef="#br4" timeOffset="266028.2159">21231 13575 81 0,'-5'41'37'0,"-2"16"-1"16,-12-1 1-16,8 14-33 15,-7-7-2-15,4 3 0 0,0-5-1 16,6-1 0-16,2-6-1 16,5-10-2-16,10 0-15 15,-7-24-19-15,13-2-1 16,-15-18-2-16,26-5 0 15</inkml:trace>
  <inkml:trace contextRef="#ctx0" brushRef="#br4" timeOffset="266186.225">21126 14020 91 0,'0'0'41'16,"-2"21"-1"-16,2-21 0 16,33-8-38-16,-1-4-5 15,2-20-7-15,21 8-23 0,-9-18-5 16,10 1 0-16,-7-15-1 15</inkml:trace>
  <inkml:trace contextRef="#ctx0" brushRef="#br4" timeOffset="266471.2413">21611 13598 99 0,'-29'40'40'0,"7"23"0"16,-11-8-5-16,3 19-31 16,3 5-2-16,5-1 0 15,2-5 0-15,5-8-2 16,7-12 0-16,11-17 0 15,8-20 0-15,6-14 1 16,8-17-1-16,2-9 0 0,3-10 1 16,2 0 0-16,-7 0-1 15,-2 7 1-15,-4 11 0 16,-9 10 0-16,-10 6-2 15,9 18-2-15,-4 9-8 16,-11-13-8-16,19 23-12 16,-12-20-10-16,17 4-2 15,-5-14 0-15</inkml:trace>
  <inkml:trace contextRef="#ctx0" brushRef="#br4" timeOffset="267200.283">22598 14007 31 0,'-19'-26'33'0,"7"2"3"15,-3-6-1-15,9 11-22 16,-6-10-1-16,11 20 2 15,-11-8-2-15,12 17-4 16,0 0-2-16,-15-3-2 0,5 12-2 16,-2 10 0-16,-6 9-1 15,-3 11 0-15,-8 13 0 16,-2 11 0-16,-8 7 0 15,4 2 1-15,0-4-1 16,7-7-1-16,6-16 1 16,12-16 0-16,10-29 0 15,0 0-1-15,27-39 1 16,-3-11-1-16,5-8 0 15,-2-11 1-15,2-4 1 16,-3-7-1-16,-4 3 0 16,-4 3 0-16,-4 9 1 15,0 14-1-15,-7 13 1 16,-1 18-2-16,-6 20 1 15,0 0-1-15,13 29 1 0,-10 8 0 16,5-3-2-16,6 3 1 16,7-7 0-16,8-9 0 15,9-10 0-15,7-11 1 16,5-12 0-16,7-8-1 15,-3-5 2-15,-4-4-1 16,-4 1 1-16,-10 4-1 16,-6 4 0-16,-10 14 0 15,-8 11 0-15,-11 15-1 16,-8 14-1-16,-5 14 0 15,-3 9-1-15,0 9-2 16,4 3-1-16,-1-5-2 16,17 3-8-16,-3-21-6 15,26 0-4-15,-10-31-5 0,24 2-9 16,-4-24 0-16,10 0 2 15</inkml:trace>
  <inkml:trace contextRef="#ctx0" brushRef="#br4" timeOffset="267493.2997">23273 14127 86 0,'0'0'37'0,"-28"19"0"15,17 7 0-15,-10 2-32 16,6 3-3-16,1 2 0 16,4 0 0-16,5-2-2 15,1-3 2-15,8-8-1 16,2-5 1-16,-6-15 0 15,14 11 1-15,-14-11 0 0,12-22 0 16,-10 2-1-16,2-5 1 16,1-9-2-16,-1-1 1 15,6-5-2-15,0 0 0 16,8 2 0-16,4 3-1 15,5 8-2-15,1-1-5 16,10 22-9-16,-11-12-7 16,16 24-10-16,-11-8-8 15,11 10-1-15,-6-3 2 16</inkml:trace>
  <inkml:trace contextRef="#ctx0" brushRef="#br4" timeOffset="267786.3165">24156 13714 87 0,'0'-11'39'0,"0"11"-1"15,-11 14 2-15,-1 13-34 16,1 24-2-16,-6 9-1 16,-3 12-2-16,-2 7-1 15,-2 6 0-15,0 1 0 16,3-5-2-16,3-5-2 15,3-24-9-15,20 5-13 16,-10-28-13-16,16-7 0 16,-11-22-1-16,29-16 1 0</inkml:trace>
  <inkml:trace contextRef="#ctx0" brushRef="#br4" timeOffset="267951.3259">24089 14161 100 0,'-7'-13'40'0,"7"13"0"15,0 0-5-15,22 9-30 16,0-2-4-16,4-5-1 15,14-2-3-15,0-10-3 16,16 2-10-16,-13-23-14 16,17 4-10-16,-11-11 2 15,5 5-1-15</inkml:trace>
  <inkml:trace contextRef="#ctx0" brushRef="#br4" timeOffset="268139.3367">24662 13631 99 0,'-24'-11'40'15,"5"32"1"-15,-17 10 0 16,6 28-33-16,-7 7-5 15,5 12-2-15,5 1-1 16,7 3-2-16,7-5-1 16,1-10-5-16,18 5-10 15,-6-34-12-15,18 4-10 16,-3-20-2-16,13-2 1 15,-5-20 0-15</inkml:trace>
  <inkml:trace contextRef="#ctx0" brushRef="#br4" timeOffset="268275.3445">24675 14391 105 0,'-20'11'43'0,"3"7"0"15,-12-13-4-15,10-5-41 16,9 4-12-16,-7-24-8 16,17 20-16-16,10-29-6 15,8 11-1-15,9-8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1:11:15.3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1532 2031 89 0,'0'0'38'0,"11"-16"0"15,18 9 0-15,-2-7-34 16,22 0 0-16,10-2-3 16,14 1 2-16,9 0-2 15,8 2 1-15,1 2-2 16,8 3 1-16,-1 4-2 0,-1 2 0 15,3 6-2-15,-5 1-1 16,13 8-9-16,-11-12-24 16,11 8-1-16,-3-11-1 15,7 2 1-15</inkml:trace>
  <inkml:trace contextRef="#ctx0" brushRef="#br0" timeOffset="374.0214">3715 1891 89 0,'-34'-6'39'16,"17"8"-1"-16,5-15 1 16,12 13-35-16,14-8-2 15,24 2 0-15,14-1-1 16,19 1 1-16,12-2-3 0,9 0-3 15,17 6-24-15,-11-7-8 16,5 9-2-16,-16-5 0 16</inkml:trace>
  <inkml:trace contextRef="#ctx0" brushRef="#br0" timeOffset="805.0461">5843 1000 98 0,'0'0'37'15,"17"-44"2"-15,-17 44-4 16,0 0-33-16,-23 47-2 15,-19 25 0-15,-25 40-1 16,-16 34 1-16,-8 25 0 0,-1 25-2 16,2 8 1-16,21-47-12 15,20-11-24-15,12-25 3 16,31-18-4-16,14-28 1 15</inkml:trace>
  <inkml:trace contextRef="#ctx0" brushRef="#br0" timeOffset="1173.0671">6400 1805 90 0,'0'0'36'0,"0"0"0"16,0 0 1-16,0 0-28 15,17 9-4-15,3-9-1 16,15 0-1-16,12-6 0 15,16-1-1-15,16-5 0 16,12-1-3-16,12 2-7 16,1-6-26-16,12 11-5 15,-13-1 1-15,2 14-3 0</inkml:trace>
  <inkml:trace contextRef="#ctx0" brushRef="#br0" timeOffset="1562.0894">8157 1652 95 0,'-18'-4'37'16,"18"4"1"-16,0 0-2 15,0 0-33-15,14 3-1 16,14-3 0-16,10 0-1 15,14-1 0-15,9-1 0 16,11-4-2-16,10 1-22 16,-5-5-15-16,6 7 1 15,-12-8-3-15,1 5 2 16</inkml:trace>
  <inkml:trace contextRef="#ctx0" brushRef="#br0" timeOffset="2030.1161">10364 801 89 0,'0'0'38'0,"14"-55"0"16,-14 55 2-16,0 0-37 16,-23 28 0-16,-27 57-2 15,-23 44 1-15,-26 32 0 16,-19 22 0-16,-9 9-1 0,4 9-2 15,10-16 1-15,29-37-4 16,26-6-12-16,13-36-21 16,32-11-2-16,13-26 2 15,23-10-4-15</inkml:trace>
  <inkml:trace contextRef="#ctx0" brushRef="#br0" timeOffset="2345.1342">10637 1647 92 0,'-26'-1'39'0,"11"-5"-2"15,15 6 2-15,30-4-37 16,14 5 0-16,18 1 0 15,17 0 0-15,11-3-1 16,19-2 0-16,13 1-11 16,-9-8-27-16,15 2 0 15,-11-2-3-15,-2 6 1 16</inkml:trace>
  <inkml:trace contextRef="#ctx0" brushRef="#br0" timeOffset="2683.1535">12472 1622 95 0,'-17'10'38'0,"1"-10"0"15,16 0 1-15,23 1-37 16,8-7 0-16,17-3-1 16,18-2 1-16,15-2-1 15,11-6-5-15,22 5-28 16,-9-2-6-16,7 8 0 15,-14-1-3-15</inkml:trace>
  <inkml:trace contextRef="#ctx0" brushRef="#br0" timeOffset="3013.1724">14097 1588 94 0,'-13'6'39'15,"-2"-6"1"-15,15 0-1 16,-4 17-32-16,18-16-5 16,9-1 0-16,18-1 0 15,11-3-1-15,14-1 0 16,10-6-3-16,4-8-17 0,19 6-17 15,-7-7-4-15,2 7 1 16,-12-5-3-16</inkml:trace>
  <inkml:trace contextRef="#ctx0" brushRef="#br0" timeOffset="3352.1918">15747 1552 106 0,'0'0'40'16,"9"12"1"-16,8-2-1 15,-1-8-38-15,15-2-2 16,12-1 0-16,14-2 0 15,14-4-1-15,9-7-3 16,20 1-18-16,-4-12-16 16,12 4 0-16,-14-3-2 15,-2 2-1-15</inkml:trace>
  <inkml:trace contextRef="#ctx0" brushRef="#br0" timeOffset="3757.2149">17665 1535 104 0,'26'23'42'15,"-9"-17"-2"-15,16 4-1 16,3-5-38-16,13-2-2 16,15 6-11-16,-3-17-19 15,21 7-8-15,-11-7-2 16,10 1 0-16</inkml:trace>
  <inkml:trace contextRef="#ctx0" brushRef="#br0" timeOffset="4245.2428">19305 1573 104 0,'45'6'44'16,"11"-10"-2"-16,22 4 0 16,9 3-39-16,16-14-2 15,21 1-7-15,3-16-19 0,19 6-14 16,-15-10-1-16,-2 5-1 15,-18-5-3-15</inkml:trace>
  <inkml:trace contextRef="#ctx0" brushRef="#br0" timeOffset="5673.3245">22805 415 87 0,'0'0'39'0,"-61"-22"-1"16,61 22 2-16,-59 61-35 16,30-10-1-16,-72 90-1 15,-16 38-1-15,-21 25 0 0,-12 23-3 16,-7 16 0-1,-8-24-22-15,21-3-15 0,37-66 0 16,27-14-2-16,14-27 1 16</inkml:trace>
  <inkml:trace contextRef="#ctx0" brushRef="#br0" timeOffset="6589.3769">4193 4464 80 0,'0'16'39'16,"11"-11"0"-16,20 2 0 15,5-12-35-15,30-1-1 16,15-5 0-16,17 0-1 16,5-5 0-16,7 1-2 15,3 5-2-15,-8-4-6 16,8 16-29-16,-21-4 1 15,-1 13-3-15,-13-3 0 16</inkml:trace>
  <inkml:trace contextRef="#ctx0" brushRef="#br0" timeOffset="6905.395">6486 4334 88 0,'-13'2'40'15,"21"7"-1"-15,7-16 2 16,27 0-37-16,9-8 0 16,19-4-2-16,16-4 2 0,18-4-2 15,12-1-4-15,0-6-6 16,17 11-27-16,-16-5-2 15,3 13-1-15,-17-2-2 16</inkml:trace>
  <inkml:trace contextRef="#ctx0" brushRef="#br0" timeOffset="7258.4152">8702 4128 100 0,'-6'14'41'0,"6"-14"0"16,15 5-1-16,8-2-36 15,20-10-1-15,15-4-1 16,21-2-1-16,14-5-1 15,9-1-1-15,8 2-2 16,-1-4-4-16,12 15-19 16,-17-12-13-16,10 12-1 15,-19-7-1-15,0 12 1 0</inkml:trace>
  <inkml:trace contextRef="#ctx0" brushRef="#br0" timeOffset="7566.4328">11015 4016 104 0,'3'14'41'0,"-3"-14"1"15,34 4-2-15,-3-12-36 16,12 2-3-16,16-5 0 15,12-2-1-15,13-1-4 16,1-17-14-16,18 18-19 16,-8-15-4-16,8 12 1 15,-12-8-2-15</inkml:trace>
  <inkml:trace contextRef="#ctx0" brushRef="#br0" timeOffset="7926.4534">13077 4014 109 0,'9'20'43'15,"12"-26"-1"-15,25 4-1 16,8-11-38-16,16 0-1 0,17-4-1 16,9 3-1-16,10-2-2 15,-2-4-4-15,6 17-17 16,-18-16-16-16,6 11-2 15,-21-8-1-15,-2 9-1 16</inkml:trace>
  <inkml:trace contextRef="#ctx0" brushRef="#br0" timeOffset="14830.8483">15885 10399 71 0,'0'0'32'16,"0"0"-6"-16,-26 8-1 15,22 16-11-15,-16-3-5 16,9 15-3-16,-9 2-1 0,7 9-2 16,-5 3 0-16,2 3-1 15,0-5 0-15,6-4-1 16,1-8 0-16,2-7 0 15,7-14 0-15,0-15 0 16,11-11 0-16,3-16 0 16,0-13 0-16,1-10 0 15,2-13 0-15,0-3-1 16,-8-5 0-16,0 2 0 15,-4 8 1-15,-3 10-1 16,-4 8 0-16,2 13 0 16,-2 15 1-16,2 15-1 15,4 12 1-15,2 9 1 16,3 9-2-16,4 4 2 0,4 4-2 15,6 0 2-15,6-6-1 16,6-11 0-16,7-8 1 16,5-14-1-16,6-14 0 15,3-14 0-15,0-10-1 16,-1-6 0-16,-2-3 2 15,-7 3-1-15,-7 8 1 16,-11 4-1-16,-8 17-1 16,-6 15-1-16,-11 17 1 15,-6 12 2-15,-4 15-3 16,-5 10 0-16,1 5 0 15,1 5-1-15,8-1 0 16,2-8 0-16,14 0-8 16,-2-22-20-16,22 1-8 0,3-18 1 15,11-5-2-15,2-13 2 16</inkml:trace>
  <inkml:trace contextRef="#ctx0" brushRef="#br0" timeOffset="15512.8873">16975 10457 75 0,'1'-18'36'16,"-12"-1"-1"-16,-5 14 1 15,-16-1-26-15,4 18-2 16,-7 0-2-16,3 8-1 16,-6 6-2-16,5 7 0 15,1 5 0-15,6 5-1 16,3-2 0-16,11 2 0 15,7-5-1-15,12-2 1 0,8-12-2 16,10-6 1-16,8-11-1 16,0-11 1-16,9-11-1 15,-4-11 0-15,-2-7 0 16,-1-5 0-16,-6 0 0 15,-6-1 0-15,-9 4 0 16,-4 4 0-16,-5 10 0 16,-5 21 1-16,-5-10-1 15,-4 20 0-15,-1 9 0 16,1 5 0-16,-1 1 0 15,4 4 1-15,8-4-1 16,7-6 0-16,7-6 0 16,7-12 0-16,9-9 0 15,5-7 0-15,3-5 0 16,2 0 0-16,-2 0 1 0,-6 1-1 15,-6 4 0-15,-7 8 0 16,-7 10 0-16,-7 10 1 16,-10 7-1-16,-4 9 0 15,-7 5 0-15,0 6 1 16,-3 0-1-16,2-3 0 15,1-1 0-15,7-7 1 16,5-10-1-16,2-19 0 16,17 4 0-16,1-18 0 15,4-7 1-15,1-7-1 16,1-5 0-16,-2-1 1 15,-1-2-1-15,-7 4 0 16,-5 4 1-16,-1 7-1 16,-3 6 0-16,-5 15 0 0,0 0-1 15,0 0-2-15,17-4-2 16,-5 3-2-16,16 8-9 15,-10-23-14-15,22 6-9 16,0-20 0-16,11-3 0 16,-6-13 3-16</inkml:trace>
  <inkml:trace contextRef="#ctx0" brushRef="#br0" timeOffset="15695.8978">17866 9976 85 0,'-13'-35'38'16,"13"35"1"-16,-25-4-2 15,11 38-25-15,-4 14-7 16,11 17-1-16,-2 13-2 0,8 7 0 15,3 8-2-15,5-2 0 16,5-1-3-16,0-12 0 16,9-3-12-16,-8-25-24 15,13-6 3-15,-8-22-2 16,10-10 0-16</inkml:trace>
  <inkml:trace contextRef="#ctx0" brushRef="#br0" timeOffset="16196.9264">18049 10348 97 0,'0'0'37'16,"-31"12"1"-16,15 16 0 16,-12-1-32-16,9 10 0 0,-9-1-2 15,6 2 0-15,2-5 0 16,4 1-1-16,5-5-1 15,6-7 1-15,9-6-2 16,8-4 1-16,9-9-2 16,9-4 1-16,8-6 0 15,8-3-1-15,2-2 0 16,2-2 0-16,0 1-1 15,-4 3 0-15,-5 1 0 16,-5 2-2-16,-6 6-1 16,-8-3-1-16,-1 10 0 15,-9-5 0-15,2 7 0 16,-14-8 0-16,21 10 1 15,-9-5 2-15,-3 1 0 0,3-2 1 16,-12-4 2-16,19 13-1 16,-19-13 1-16,19 16 1 15,-19-16-2-15,16 20 1 16,-16-20 0-16,8 21 0 15,-4-10 0-15,-4 3-1 16,0 0 1-16,-5 1 0 16,2 0-1-16,-1 4 0 15,2-4-1-15,2-15-5 16,3 26-15-16,-3-26-13 15,0 0-1-15,16-30-2 16,3 0 0-16</inkml:trace>
  <inkml:trace contextRef="#ctx0" brushRef="#br0" timeOffset="17132.98">18622 10305 108 0,'-19'-9'39'16,"19"9"0"-16,-14 7 0 15,14-7-36-15,0 0-1 16,18-1 0-16,6-5-1 15,4 4 0-15,6 0 0 16,-1 4 1-16,0 5-1 16,-3 5 1-16,-7 7-1 15,-5 10 0-15,-9 8 1 16,-9 4-1-16,-5 6 1 15,-4 2-1-15,-6 2 0 16,-2-5 0-16,1-4-1 0,7-8 1 16,5-10-1-16,1-9 0 15,3-15 0-15,20 0 0 16,1-17 0-16,2-8 0 15,6-4 0-15,1-7 0 16,0-2 0-16,0-1 0 16,-2 3 0-16,-5 5 0 15,-5 8-1-15,-3 8 1 16,-3 10 0-16,-1 9 0 15,3 10-1-15,-4 4 0 16,5 10-2-16,1-2 0 16,10 10-3-16,-3-10-1 15,10 13-9-15,-8-26-8 16,20 14-10-16,-11-18-3 0,9 0-1 15,-9-18 17 1,10 2 14-16,-10-8 6 0,-9-9 10 16,8 8 11-16,-24-20 11 15,9 12 5-15,-18-8 2 16,1 14-15-16,-15-12-12 15,3 16-4-15,-6-4-2 16,0 11-1-16,-3 5-1 16,4 10 0-16,-3 8-1 15,5 8 0-15,4 9 0 16,1 5 0-16,4 0-1 15,3-1 0-15,5-3 0 16,5-10-1-16,4-6 1 16,4-13-1-16,6-13 0 0,1-11-1 15,5-8 1-15,0-4 0 16,2-4 0-16,-2 3-1 15,-3 3 1-15,-3 9-1 16,-3 14-1-16,-3 12 1 16,-7 22-2-16,-9 14 1 15,-4 21-2-15,-11 15 0 16,-5 14 1-16,-8 8-1 15,-3 3 2-15,-5-5-1 16,-1-9 3-16,4-12-1 16,3-17 1-16,7-17 1 15,5-23 0-15,18-20 0 16,-12-17-1-16,13-12 1 15,8-16-1-15,5-12 0 16,3-13 2-16,6-7 0 0,4 0-2 16,1 0-2-16,6 12-9 15,-14-6-7-15,18 29-9 16,-15-5-10-16,19 20-3 15,-3 1-1-15,16 11 1 16</inkml:trace>
  <inkml:trace contextRef="#ctx0" brushRef="#br0" timeOffset="17926.0253">20553 10105 102 0,'5'-14'40'16,"-5"-4"-1"-16,0 18 0 16,0 0-36-16,14 19-2 15,-14 10-1-15,0 15 3 16,-5 16-2-16,1 14 2 15,-3 9-2-15,3 3 1 16,1 0-1-16,4-8 3 16,1-6-3-16,3-13 1 0,1-14-1 15,0-15 0-15,1-18 0 16,-7-12-1-16,16-18 1 15,-10-12-1-15,-3-14 1 16,-3-13-1-16,0-12 0 16,-3-13-2-16,-1-8 3 15,0-2-1-15,4 2 1 16,0 6-1-16,6 10 1 15,8 12-1-15,5 13 2 16,5 18 0-16,8 14-2 16,1 12 0-16,5 10 0 15,1 4 0-15,0 7 0 16,-6 6 0-16,-7 7 0 15,-8 6 0-15,-11 6-2 16,-13 5 2-16,-9 3-1 0,-15 5 1 16,-3 0-1-16,-8-2 1 15,4-7-2-15,3-6 3 16,10-9-1-16,12-10 0 15,12-20 0-15,19 7 0 16,12-14 0-16,9-5 0 16,4 3 0-16,2 2 0 15,-2 6 0-15,-9 9 0 16,-11 12 1-16,-10 7-1 15,-19 11 0-15,-11 7 1 16,-15 5-1-16,-4-3 1 16,-8 0-1-16,5-9 0 0,4-5-2 15,10-16-1-15,24-17-2 16,0 0-6-16,27-22-7 15,3-25-6-15,32 4-7 16,-5-32-7-16,16-2 1 16,-1-20-3-16</inkml:trace>
  <inkml:trace contextRef="#ctx0" brushRef="#br0" timeOffset="18091.0348">21393 10000 105 0,'5'-25'37'16,"-5"25"3"-16,-20 30-3 16,0 18-29-16,-13 13-5 15,-1 18 0-15,2 5-3 16,3 5 1-16,6 2-2 15,6-6-1-15,13-2-8 16,-5-23-10-16,27-1-16 0,-3-22-2 16,18-12 1-16,-1-21-3 15</inkml:trace>
  <inkml:trace contextRef="#ctx0" brushRef="#br0" timeOffset="18421.0537">21748 10325 117 0,'0'0'41'16,"-15"-8"0"-16,-3 31-1 15,-8 8-35-15,-5 13-1 16,2 5-1-16,3 5 1 16,5 2-4-16,9-3 0 15,10-4 0-15,14-12 0 16,11-11 0-16,10-15 0 0,8-11 0 15,6-10 0-15,0-14 0 16,-4-7 0-16,-6-10 0 16,-7-7 0-16,-10-4 0 15,-9-1 0-15,-11 5 0 16,-8 4-4-16,-5 13-1 15,-4 4-1-15,3 23-5 16,-8-3-7-16,20 28-7 16,-13-9-7-16,20 15-6 15,1-6-2-15,21 4 2 16,5-9 1-16</inkml:trace>
  <inkml:trace contextRef="#ctx0" brushRef="#br0" timeOffset="18670.0679">22430 10374 92 0,'-35'-7'42'0,"2"16"0"16,-20-1-1-16,2 23-11 16,-5-7-27-16,8 11-1 15,5 5 1-15,12 2-3 16,10-1 0-16,18-1 0 15,19-7 0-15,15-11 0 16,16-8-3-16,9-18-5 16,16 1-8-16,-15-29-7 15,25 6-9-15,-17-27-9 16,8-2-1-16,-16-19-2 0</inkml:trace>
  <inkml:trace contextRef="#ctx0" brushRef="#br0" timeOffset="18871.0794">22869 9813 117 0,'-12'49'41'0,"-15"7"1"16,7 20-2-16,-13 4-36 16,9 10 0-16,-4 3-3 15,4 2 1-15,1-4-4 16,4-9 0-16,10-5-7 15,-3-26-7-15,24 2-9 16,-5-34-11-16,23-8-4 16,-1-27-2-16,17-6 2 0</inkml:trace>
  <inkml:trace contextRef="#ctx0" brushRef="#br0" timeOffset="19158.0958">23022 10269 115 0,'-19'10'41'15,"-13"3"1"-15,3 15 0 16,-10 0-38-16,11 3 0 15,1-2-2-15,13 1 1 16,5-5-1-16,14-4-2 16,4-2 0-16,11-4 0 15,2-2 0-15,8-5 0 16,1 0 0-16,-2-1 0 15,-1 1 0-15,-3 2 0 16,-1-1 0-16,3 3 0 0,2 0 0 16,-1-2 0-16,8 2-2 15,-6-9-12-15,19 12-5 16,-15-23-6-16,20 16-9 15,-18-19-8-15,12 8-1 16,-7-10 3-16</inkml:trace>
  <inkml:trace contextRef="#ctx0" brushRef="#br0" timeOffset="19309.1044">23543 10536 131 0,'-18'-4'44'0,"-13"-11"-2"16,15 4-4-16,0-5-38 15,-1-10-14-15,18 15-5 16,-15-13-8-16,14 24-10 0,7-10-6 15,-7 10-2-15,0 0 2 16</inkml:trace>
  <inkml:trace contextRef="#ctx0" brushRef="#br1" timeOffset="25311.4478">16140 11199 29 0,'14'-3'31'16,"5"-1"2"-16,7 3-2 16,-5-6-20-16,16 11-3 15,-2-5-1-15,13 4-3 0,8-1-2 16,4 2 0-16,7-3-1 15,11 0 0-15,3-2 0 16,12 1 0-16,3-7 0 16,9 5 0-16,5-2 1 15,3-1-1-15,1 2 0 16,4 3 1-16,2-1-1 15,1 3 0-15,0 2 0 16,2 1-1-16,-2-1 1 16,1 3 0-16,3-3-1 15,5-1 1-15,2-1 0 16,4-1-1-16,0-2 1 15,2 0 0-15,-1-2-1 0,2 0 1 16,-3 0 0-16,-3-1 0 16,-2 2-1-16,1-2 1 15,3-1-1-15,1-2 1 16,3 1 0-16,-1-2-1 15,2-1 1-15,5-1 0 16,-1-1 0-16,0 0 0 16,-4 0 0-16,-2 3 1 15,-4 1-1-15,-2-1 0 16,-2 5 0-16,-5-1-1 15,-9 3 1-15,-2 1 0 16,-7 0-1-16,2 0 0 16,-10 0 1-16,1 0-1 15,-3-2 1-15,-4 1-1 16,-1-5 1-16,-3 0 0 15,-5-1 0-15,-4-1 0 0,-4-1-1 16,-6 2 1-16,-8-2 0 16,-10 5-1-16,-8 1 1 15,-9 1-2-15,-9 5-4 16,-13-3-29-16,2 5-2 15,-15-5 0-15,0 0-3 16</inkml:trace>
  <inkml:trace contextRef="#ctx0" brushRef="#br2" timeOffset="28971.6571">14978 11702 33 0,'0'0'35'15,"-1"-17"1"-15,1 17 0 16,0 0-23-16,-5 24-1 15,-5-7-2-15,11 21-2 16,-8 5-4-16,5 12-3 16,-5 9 0-16,1 3-1 0,-1-4 0 15,6-3-1-15,3-1-25 16,-3-21-9-16,8-7 0 15,-7-31-2-15</inkml:trace>
  <inkml:trace contextRef="#ctx0" brushRef="#br2" timeOffset="29189.6696">14711 11678 89 0,'-34'-6'39'15,"19"15"3"-15,1-6-3 16,25 2-34-16,14-3-2 15,20-4-1-15,16-2 0 0,17-3-2 16,11-1-1-16,3-6-4 16,6 15-17-16,-16-12-17 15,4 14 1-15,-20-4 0 16,-6 14-1-16</inkml:trace>
  <inkml:trace contextRef="#ctx0" brushRef="#br2" timeOffset="29363.6795">15504 11819 63 0,'-12'32'36'16,"-3"-6"1"-16,6 9 0 15,-3-7-26-15,9 10-5 16,-1-3-1-16,7 5-1 16,-1-6-1-16,6-3-2 15,-3-5-1-15,3-14-4 0,13-1-30 16,-12-24-3-16,9-5 0 15,-2-21-2-15</inkml:trace>
  <inkml:trace contextRef="#ctx0" brushRef="#br2" timeOffset="29497.6872">15562 11596 68 0,'-15'-20'35'16,"15"20"0"-16,-13-8-5 16,13 8-34-16,16 3-27 15,5-3-3-15,15 0 1 16,3-6-1-16</inkml:trace>
  <inkml:trace contextRef="#ctx0" brushRef="#br2" timeOffset="29692.6984">16041 11495 77 0,'13'12'39'16,"-22"0"-2"-16,3 12 2 15,-10-3-29-15,5 18-4 16,-3 2-3-16,3 8-1 16,-3 4-1-16,2 6-1 15,1 0 1-15,0 1-3 16,4-4 1-16,2-12-7 15,14 0-26-15,-9-24-4 16,13-2 0-16,-13-18-1 16</inkml:trace>
  <inkml:trace contextRef="#ctx0" brushRef="#br2" timeOffset="29850.7074">15965 11826 85 0,'-15'5'37'0,"-3"-4"1"15,18-1 1-15,-2 11-35 16,22-16-3-16,15-1-5 15,-3-15-30-15,24 1-3 16,-1-14 1-16,10 3-3 16</inkml:trace>
  <inkml:trace contextRef="#ctx0" brushRef="#br2" timeOffset="30022.7172">16450 11446 79 0,'-29'-7'37'16,"11"28"0"-16,-11 8 0 0,11 12-29 15,-5 10-4-15,2 9-3 16,2 5 2-16,2 4-3 15,6 0 0-15,4-3-3 16,10 4-25-16,1-23-11 16,6-1 2-16,4-19-1 15</inkml:trace>
  <inkml:trace contextRef="#ctx0" brushRef="#br2" timeOffset="30349.7359">16510 11841 82 0,'5'18'38'0,"-4"-4"1"16,22 4-1-16,14-13-34 16,6 1-1-16,9-10 0 15,5-6-1-15,-1-4 0 16,1-3 0-16,-10-5-1 15,-12 1 1-15,-19 1-1 16,-14 5 3-16,-17 6-3 16,-12 8 0-16,-16 9-1 15,-11 6 1-15,3 7 0 16,4 6 0-16,10 5-1 15,14-4-2-15,20 0 3 16,21-8-3-16,32 4-16 16,-5-22-19-16,24 4-1 15,0-15-3-15,12-1-2 0</inkml:trace>
  <inkml:trace contextRef="#ctx0" brushRef="#br2" timeOffset="31029.7748">17613 11687 62 0,'19'-18'37'0,"-10"-2"-3"15,4 11 3-15,-12-2-27 16,-1 11-4-16,0 0-1 16,3 25 1-16,-7-2-2 15,-4 13-1-15,-2 7 0 16,3 12-1-16,-1 5 0 15,0 5-1-15,2-2 0 0,1-6-2 16,5-8 2 0,2-10 1-16,0-15-2 0,-2-24 1 15,19-3 0-15,-9-24-1 16,4-13 1-16,2-11-2 15,-4-10 2-15,1-10 0 16,-2-2-2-16,0-1 2 16,-2 6-1-16,0 4 0 15,1 9 0-15,0 8 1 16,6 11-1-16,-1 10 0 15,7 13 1-15,0 9-1 16,4 10 0-16,-1 7 1 16,-2 6-1-16,-3 6 1 15,-6 6-1-15,-9 5 2 16,-8 2-2-16,-13 1-1 0,-8-1 1 15,-11-4-1-15,-3-1 0 16,-3-7-1-16,4-3-1 16,5-12-8-16,22 3-23 15,10-14-4-15,0 0 0 16,27-10-1-16</inkml:trace>
  <inkml:trace contextRef="#ctx0" brushRef="#br2" timeOffset="31388.7954">18320 11701 77 0,'13'-8'38'15,"-13"8"1"-15,0 0-1 16,-24 15-22-16,-9-4-10 16,0 10-3-16,-11 3 1 0,3 6-3 15,-2 6 2-15,5 1-2 16,5-2 1-16,11-2-3 15,13-6 3-15,12-7-1 16,15-8 0-16,12-12 0 16,17-12-1-16,5-7 0 15,4-8 1-15,1-5-1 16,-2-7 0-16,-6 5 3 15,-10 2-3-15,-11 10 3 16,-13 4-3-16,-15 18 2 16,0 0-2-16,-14 10 0 15,-3 13-1-15,-4 4-2 16,6 6 0-16,5-3-4 15,12 9-1-15,0-20-21 0,30 8-10 16,-1-19 1-16,21 5 0 16,-2-20-1-16</inkml:trace>
  <inkml:trace contextRef="#ctx0" brushRef="#br2" timeOffset="31870.8229">18860 11768 95 0,'-17'-12'40'0,"-15"-3"-1"15,1 15 0-15,-11 2-33 16,3 8-1-16,0 5-1 15,6 6-4-15,4 4 3 16,12 2-3-16,8-2 1 16,14-3-2-16,12-5 3 15,14-7-1-15,7-7-1 16,13-9 1-16,-3-8-1 0,6-4 1 15,-8-9-1-15,-2-3 2 16,-8-1-2-16,-7 2 3 16,-11 4-4-16,-7 6 4 15,-11 9-3-15,0 10 2 16,-19 22-2-16,0 9-2 15,-8 19 2-15,-3 15-3 16,-4 14 4-16,-3 6-3 16,2 5 1-16,3-2-1 15,4-5 1-15,5-11 1 16,8-10 0-16,1-19-1 15,6-16 1-15,8-27-1 16,0 0 2-16,3-27-1 16,8-14 1-16,7-17 0 0,6-12 0 15,7-13-1-15,5-3 0 16,5 1-1-16,2 10-2 15,-1 6-4-15,6 23-11 16,-23 1-20-16,13 24-2 16,-12 5 0-16,3 14-1 15</inkml:trace>
  <inkml:trace contextRef="#ctx0" brushRef="#br2" timeOffset="32187.8411">19349 11872 101 0,'5'-21'40'0,"14"5"1"16,-1-14-3-16,15 0-33 16,0-5-2-16,7 3-1 15,-7-3-1-15,-1 8 1 16,-11 2-1-16,-12 13 1 15,-9 12-1-15,-21 3 2 16,-9 17-2-16,-8 10-1 16,-3 7 2-16,3 5-3 15,5 6 2-15,10 0-1 16,14-3 0-16,16-7-2 15,18-10-1-15,14-13-7 16,23 3-13-16,-7-22-17 16,9-2 0-16,-10-14-2 0,-2 3 0 15</inkml:trace>
  <inkml:trace contextRef="#ctx0" brushRef="#br2" timeOffset="32973.886">15097 12739 89 0,'3'-12'39'0,"-3"12"-2"15,-18 8 0-15,0 14-36 16,-6 11-1-16,-2 12 2 0,-10 9 0 15,3 7 0-15,-4 1 0 16,5 0 1-16,6-7-1 16,8-13-1-16,9-15 1 15,11-17-1-15,-2-10 0 16,27-33-1-16,-5-9 1 15,5-13-1-15,2-11 0 16,-1-4 1-16,-3-4-1 16,-6 2 0-16,-5 9 0 15,0 9 0-15,-8 13 0 16,-3 17 0-16,-3 24 0 15,0 0 1-15,-2 26-1 16,5 15 0-16,2 10 1 16,4 8-1-16,5 4 0 0,9 2 2 15,9-5-2-15,2-6 1 16,7-11-1-16,2-11 1 15,0-11 0-15,-2-13 0 16,-2-14-1-16,-10-10 1 16,-6-15-1-16,-5-9 0 15,-4-9 1-15,-3-7-1 16,-3-3 0-16,-2-5-1 15,3 10 0-15,-3 4-3 16,5 13-3-16,-9-3-14 16,16 26-19-16,-11 3 1 15,11 16-3-15,-18-5 1 16</inkml:trace>
  <inkml:trace contextRef="#ctx0" brushRef="#br2" timeOffset="33307.9051">15745 12927 80 0,'22'18'40'0,"-6"-17"-1"16,11 6 1-16,-13-10-34 16,14-1-1-16,-2-8-1 15,5-3-2-15,-5-4 0 16,2-3-1-16,-4-4-1 15,-6-1 1-15,0 1-1 16,-7-1 1-16,-7 8-1 16,-8 6 1-16,-12 7-1 0,-9 10 1 15,-8 10 0-15,-4 7-1 16,-3 9 1-16,1 5-1 15,6 2 0-15,11-3-1 16,15-1 0-16,15-10-2 16,21-2-3-16,9-18-4 15,25 7-16-15,-1-20-12 16,16 1 0-16,-10-19-2 15,10 6 2-15</inkml:trace>
  <inkml:trace contextRef="#ctx0" brushRef="#br2" timeOffset="33641.9242">16406 12756 86 0,'0'0'36'16,"-28"-19"1"-16,6 27-8 15,-15-5-20-15,6 18-2 16,-6 2-2-16,8 14 0 0,-2-1-1 16,9 5-1-16,8 1 1 15,9-7-2-15,10-2 0 16,11-13-1-16,7-9 0 15,11-12-1-15,2-13 0 16,5-10 0-16,5-9 0 16,-7-4 0-16,-3-3 0 15,-5 0 0-15,-8 4 0 16,-4 7 0-16,-11 11 0 15,-3 6 0-15,-5 12 0 16,-9 17 0-16,4 10 0 16,-5 4 0-16,5 5 0 15,0-2-1-15,10 2-1 16,5-11-1-16,14-4-4 0,4-29-8 15,24 4-16-15,-4-30-8 16,14-3 0-16,-6-20 0 16</inkml:trace>
  <inkml:trace contextRef="#ctx0" brushRef="#br2" timeOffset="33809.9338">17025 12446 66 0,'0'-45'37'0,"0"29"2"16,-23 9-2-16,5 33-22 16,-19 14-1-16,8 26-6 15,-3 11-5-15,3 10 0 16,10 1-3-16,7 0-1 15,8-9-3-15,4-17-9 16,20-3-25-16,-11-27 0 16,11-8 0-16,-8-28-2 0</inkml:trace>
  <inkml:trace contextRef="#ctx0" brushRef="#br2" timeOffset="34245.9588">16770 12776 96 0,'0'0'40'0,"0"0"2"16,15-5-2-16,8 0-36 15,17 0-1-15,7-3-1 16,3-2 0-16,-2 2-1 16,-1 3 0-16,-10 1 0 15,-8 6 0-15,-11 7 0 16,-12 2-1-16,-7 9 1 15,-8 7 0-15,-5 3 0 16,0 5-1-16,-7 3 1 0,4 1-1 16,7-3 0-16,0-1 0 15,7-8 0-15,7-6 0 16,-4-21 0-16,26 9 0 15,0-22 0-15,2-10 0 16,2-8 1-16,2-8-1 16,1-1 0-16,-5-1 0 15,-1 4 1-15,-7 9-1 16,-6 7 0-16,-14 21 0 15,0 0 0-15,5 10 0 16,-10 14-1-16,1 6 1 16,-2 5-3-16,4-2-2 0,14 6-7 15,-6-20-8-15,25 12-11 16,-6-23-9-16,19 0 0 15,-7-16-2-15</inkml:trace>
  <inkml:trace contextRef="#ctx0" brushRef="#br2" timeOffset="34575.9777">17620 12860 97 0,'-17'7'41'0,"-6"-7"0"16,23 0-1-16,-13 4-35 15,13-4-4-15,29 9 0 16,0-6-1-16,2-2 0 15,3 1 0-15,2-4 0 16,-4 1 0-16,-4-7 1 0,-6-1-1 16,-8-4 0-16,-10-1 1 15,-1 0-1-15,-8 0 0 16,-2 3 1-16,-7 2-1 15,3 5 0-15,-7 8 0 16,-1 7 0-16,-3 10 0 16,1 7-1-16,2 4 1 15,3 5-1-15,7-3-1 16,9 1-4-16,0-16-11 15,24 4-21-15,-3-23-1 16,17 0 1-16,-1-19-3 16</inkml:trace>
  <inkml:trace contextRef="#ctx0" brushRef="#br2" timeOffset="34890.9957">18167 12693 93 0,'-20'7'39'0,"-16"-4"2"15,5 17-2-15,-9 0-34 16,6 8-2-16,5 2 0 15,5 0-1-15,10-1-1 16,11-6 0-16,14-5-1 16,6-6 0-16,8-9 0 15,8-6 0-15,1-4-1 16,-1-2 1-16,-1-3 0 15,-7 4 0-15,-5 5 0 16,-7 4 0-16,-13-1 1 16,0 23-1-16,-11-3 0 0,-3 4 0 15,0 2-1-15,0-1-1 16,10 2-4-16,4-27-9 15,9 26-22-15,0-29-2 16,24 1 0-16,-4-17-2 16</inkml:trace>
  <inkml:trace contextRef="#ctx0" brushRef="#br2" timeOffset="35196.0131">18663 12672 97 0,'2'-25'40'0,"-2"25"1"15,-17-19-2-15,-9 27-34 16,-5 7-2-16,0 13 0 15,-3 5-2-15,2 8 0 16,7-1 0-16,7 0 0 0,5-3-1 16,13-7 1-16,12-9-1 15,6-9 0-15,8-10-1 16,3-8 1-16,-3-3 0 15,-1 2 0-15,-9 5 0 16,-16 2 0-16,-7 18 0 16,-16 6 0-16,-16 11-1 15,-12 2-4-15,-1 17-9 16,-21-21-14-16,8 18-13 15,-5-17 0-15,10 4-2 16,-2-15 0-16</inkml:trace>
  <inkml:trace contextRef="#ctx0" brushRef="#br2" timeOffset="35714.0428">15416 13634 67 0,'-42'-8'39'16,"-1"18"0"-16,-19 8 0 16,3 29-25-16,-13 3-9 15,6 19-1-15,1 5 0 16,12 5-2-16,14-3-1 0,15-4-1 15,24-13 0-15,22-15-3 16,28-13 0-16,19-23-6 16,27-4-27-16,-1-23-1 15,17-3-2-15,-13-16 1 16</inkml:trace>
  <inkml:trace contextRef="#ctx0" brushRef="#br2" timeOffset="36979.1151">15713 13990 89 0,'-41'1'38'0,"1"18"-1"16,-12-7-9-16,11 21-21 15,-2 0-1-15,11 10-1 16,8-4-2-16,15 7 0 16,8-7-1-16,17-2 0 0,9-7-1 15,12-9 0-15,7-13-1 16,9-9 0-16,-1-13 0 15,-1-8 0-15,-7-9-1 16,-7-7 1-16,-11-1-1 16,-9-6 1-16,-9 4 0 15,-12 4 0-15,-5 6 0 16,-5 5 0-16,-1 7 0 15,0 8 1-15,1 5-1 16,14 6 0-16,0 0 0 16,0 0 1-16,24-6 0 15,9-1 0-15,10-2 1 16,3 4 0-16,3-3-1 0,-2 5 1 15,-2 2-1 1,-10 8 0-16,-13 9 0 0,-13 8-2 16,-12 5 1-16,-10 4-1 15,-5 4 1-15,-4 2-1 16,0-3 1-16,0-2 0 15,4-10 0-15,7-5-1 16,11-19 1-16,0 0 0 16,24-12 0-16,0-14 0 15,6-7 1-15,4-3-1 16,-3-6 0-16,-2 5 1 15,-4 0 0-15,-7 8 0 16,-7 6 0-16,-6 10 1 16,-5 13-2-16,0 0 0 15,0 0 0-15,-10 22-1 16,8-3 1-16,3 2-2 0,3 2 1 15,3-4 0-15,8-3 1 16,2-6 0-16,7-5 0 16,3-6 0-16,5-5 1 15,-3-7-1-15,5-6 0 16,-4-4 2-16,-1-1-1 15,-4 2 0-15,-5 1 0 16,-6 5 0-16,-14 16-1 16,11-8 1-16,-13 19-2 15,1 8-1-15,-7 10 0 16,-2 3-2-16,5 5 1 15,0-4-3-15,8 5 0 16,3-19-4-16,20 7-6 0,-12-28-7 16,29 8-6-16,-12-24-8 15,13 2 0-15,-9-18 10 16,3 7 22-16,-7-1 6 15,-8-7 8-15,3 16 9 16,-22-11 9-16,9 22 9 16,-18-3 1-16,7 23-8 15,-2-12-21-15,-14 29-2 16,3-1-1-16,6 9-2 15,-8 3 1-15,7 5-2 16,-3-1 0-16,4 0 1 16,-3-6-1-16,3-7-1 15,4-9 0-15,1-22 0 16,0 0 0-16,19-12-1 0,-5-15 0 15,0-11 0-15,4-9 0 16,2-7 0-16,3-3 1 16,-1-1-1-16,-1 5 0 15,1 6 0-15,-5 4 0 16,2 12 0-16,-2 9 1 15,-1 9-2-15,-2 12 1 16,1 10 0-16,-2 6-1 16,-3 6 2-16,3 6-3 15,1 1 1-15,-4 7 0 16,4 0 1-16,-3-1-1 15,-2 1-1-15,-4-3 2 16,-3-1-1-16,-5-4 1 16,-7-1 0-16,-9-4 0 15,-5-2 0-15,-2-1-1 0,-7 1 2 16,0 3-1-16,-3 3 0 15,0 7 0-15,0 4 1 16,5 9-1-16,-2 6 1 16,4 8-2-16,-1-2-3 15,9 6-7-15,-6-16-6 16,18 12-8-16,-17-23-14 15,21 1-2-15,-9-22-3 16</inkml:trace>
  <inkml:trace contextRef="#ctx0" brushRef="#br2" timeOffset="37475.1435">17492 13371 74 0,'0'0'40'15,"0"0"-1"-15,0 0 0 16,-26 26-33-16,1 16-2 16,-8 14-1-16,-3 18 1 15,-7 14-3-15,5 9 0 16,-1 3-1-16,12 0 0 15,13-8-2-15,12-22-8 16,31-8-25-16,2-25-3 0,18-15 0 16,3-25-2-16</inkml:trace>
  <inkml:trace contextRef="#ctx0" brushRef="#br2" timeOffset="37852.165">17563 13921 92 0,'-9'12'41'0,"9"-12"-1"15,0 27-5-15,14-17-33 16,14 0-2-16,5 0 2 16,6-4-3-16,5 1 2 15,2-6-2-15,-7-5 2 16,0 0 1-16,-6-9-1 0,-5-5 0 15,-8-7 0-15,-5 0 0 16,-8-7 0-16,-4 3 0 16,-9 4 0-16,-3 4-2 15,-9 10 2-15,-6 13-1 16,-7 10 0-16,-4 16 1 15,-3 10 0-15,0 9-1 16,6 1 1-16,7 3-1 16,11-8 0-16,19-9 0 15,15-10-3-15,17-27-10 16,33 2-11-16,-2-30-17 15,23-6 2-15,-3-20-3 16,14-3 2-16</inkml:trace>
  <inkml:trace contextRef="#ctx0" brushRef="#br2" timeOffset="38076.1779">18435 13252 99 0,'-12'9'41'0,"-3"0"1"16,11 21-2-16,2 7-38 15,-9 20-1-15,-2 11 1 16,0 14-2-16,-3 9 0 16,0 0-1-16,5-2-1 15,-3-10-1-15,12-3-7 16,-8-31-15-16,22-1-15 15,-11-25 1-15,15-9-2 16,-16-10 1-16</inkml:trace>
  <inkml:trace contextRef="#ctx0" brushRef="#br2" timeOffset="38497.2019">18304 13822 95 0,'-22'-17'40'0,"22"17"1"16,0 0-1-16,29-3-35 15,-3 0-2-15,11-2-1 16,7-3 0-16,7 1-1 15,-1-3 0-15,1 2 0 16,-7 4-1-16,-3 3 1 16,-14 6 0-16,-2 4-1 15,-14 6 1-15,-4 4 0 0,-9 6-1 16,-5 7 0-16,-6 2 0 15,-1 6 0-15,-2-1-1 16,2-2 0-16,2-3-1 16,2-7-2-16,15-4-5 15,-5-23-9-15,28-2-10 16,-9-24-14-16,20-4 4 15,-9-17-2-15,9-3 3 16,-15-14 32-16,1-9 7 16,-7 7 9-16,-23-12 14 15,3 20 13-15,-21 0-1 16,5 22 0-16,-15 0 1 15,14 21-32-15,-7 10-2 16,13 12-7-16,20 19-23 16,-3-11-11-16,24 9-1 15,7-9-2-15</inkml:trace>
  <inkml:trace contextRef="#ctx0" brushRef="#br2" timeOffset="39075.235">19184 13742 80 0,'0'27'41'15,"-20"-14"-2"-15,1 10 2 16,-14-6-26-16,9 2-11 15,0-1-1-15,5 3-1 16,5 1-1-16,7 1 0 16,11-1-1-16,5-2 0 15,8-4 0-15,9-4 0 16,5-8 0-16,-1-5 0 0,0-6-1 15,-1-6 1-15,-4-5-1 16,-5-5 1-16,-3-1 0 16,-8-6 1-16,-2 2-1 15,-2-2 0-15,-1 2 0 16,4 4 0-16,-1 3 0 15,2 6 0-15,2 5 0 16,0 5 1-16,3 5-1 16,0 7 1-16,2 3 0 15,-2 1 0-15,4 3 1 16,-3 0-1-16,1 0 0 15,1-2 0-15,-3-1 0 16,0 4-1-16,-3-1 1 16,-7 6-1-16,-4-1-1 15,-6 6 2-15,-3 0-2 0,0 0 0 16,0-3 0-16,3-5 0 15,6-17 0-15,0 0 1 16,17-4 1-16,10-19-1 16,8-4 1-16,6-3 0 15,2-5 0-15,0 7 0 16,-2 5 0-16,-4 11 0 15,-13 14-1-15,-11 15 0 16,-11 13-1-16,-10 4-3 16,-1 12-6-16,-12-6-4 15,7 13-6-15,-23-20-7 16,22 12-13-16,-12-20-4 15,8 0 1-15</inkml:trace>
  <inkml:trace contextRef="#ctx0" brushRef="#br2" timeOffset="39615.2659">14945 14932 74 0,'6'-22'41'0,"6"8"-3"16,-8-8 0-16,-4 22-36 0,0 0 1 15,10 36-1-15,-15 10 0 16,0 20-1-16,-5 14 0 15,4 11 1-15,0 2-2 16,4 2-1-16,3-12 0 16,10-14-3-16,6-10-4 15,-1-39-23-15,20-6-7 16,-8-29-3-16,8-8 3 15</inkml:trace>
  <inkml:trace contextRef="#ctx0" brushRef="#br2" timeOffset="39901.2823">14991 14877 59 0,'-14'-16'40'16,"4"-1"-1"-16,27 12 0 16,6-9-21-16,21 5-14 15,11-2-2-15,11 4 0 16,4 6 0-16,4 8-1 15,-9 10-1-15,-12 13 1 16,-19 19-1-16,-18 14 1 16,-22 15-1-16,-15 8 1 15,-20 4-1-15,-13 2 0 16,-6-5 0-16,3-10-2 15,9-18 0-15,10-25-6 16,28-6-13-16,6-41-20 16,34-9 3-16,7-28-1 15,29-7-1-15</inkml:trace>
  <inkml:trace contextRef="#ctx0" brushRef="#br2" timeOffset="40104.2939">15784 15035 74 0,'-20'42'40'0,"-10"0"-2"15,12 14 0-15,-1-1-34 16,4 2 0-16,1 3-2 16,7-3-1-16,6-9-1 15,6-10-3-15,6-9 0 16,3-24-14-16,20-4-20 15,-9-27-1-15,18-6-2 16,-5-27 3-16</inkml:trace>
  <inkml:trace contextRef="#ctx0" brushRef="#br2" timeOffset="40240.3016">15883 14749 76 0,'-26'-26'39'0,"26"26"-1"16,-15-7-2-16,15 7-50 15,35 17-22-15,-6-6-2 16,18 11 0-16,-2-3-2 15</inkml:trace>
  <inkml:trace contextRef="#ctx0" brushRef="#br2" timeOffset="40609.3227">16514 15015 75 0,'-23'1'40'16,"1"12"-1"-16,-16-10 1 16,9 15-36-16,-13 2-1 15,4 13 1-15,1 6-1 16,2 6-1-16,7 5 0 15,5 3 2-15,10-3-2 16,17-8-1-16,11-13 0 16,11-11 0-16,10-14 0 15,9-16-1-15,7-12 1 16,1-12-3-16,-5-5 2 15,-7-4 1-15,-5-5-1 16,-11 6-1-16,-7 6 2 0,-7 8-1 16,-11 11-1-16,0 19 1 15,0 0 0-15,-20 20-1 16,10 17-1-16,-3 0-2 15,10 14-8-15,-11-15-9 16,23 24-12-16,-9-22-7 16,18 3-3-16,-1-17 1 15</inkml:trace>
  <inkml:trace contextRef="#ctx0" brushRef="#br2" timeOffset="41227.3581">17057 15016 56 0,'0'0'39'0,"-11"-2"-2"15,4 14 2-15,-18-7-27 16,2 14-7-16,-13 3 0 15,0 12-1-15,-7 3-1 16,1 7 0-16,3-1 0 16,8-1-1-16,10-7 0 15,14-9 0-15,15-14-1 0,16-13 0 16,12-17 0-16,10-13-1 15,6-9 1-15,5-6 0 16,-5 0 0-16,-8-2-1 16,-7 7 1-16,-9 5-1 15,-9 11 0-15,-10 12 0 16,-9 13 0-16,-4 22 0 15,-3 14 0-15,-4 12 0 16,2 19 0-16,0 15-1 16,0 13 1-16,1 8 0 15,0 5 0-15,2-6-1 16,-3-3 2-16,-4-8-2 15,-3-17 1-15,-6-8 0 16,0-22 0-16,-6-21 0 0,-2-21 0 16,1-21-2-16,2-21 0 15,6-17-2-15,9-17-1 16,2-22-4-16,23 6-8 15,-11-18-7-15,31 20-12 16,-7-6-2-16,17 15-1 16,-1 3 2-16</inkml:trace>
  <inkml:trace contextRef="#ctx0" brushRef="#br2" timeOffset="42433.4271">17537 15057 81 0,'0'0'41'16,"2"11"-1"-16,-15-6 0 15,4 9-35-15,-4 5-2 0,2 9 0 16,-1 5-2-16,-3 11 1 16,0 6-1-16,1 3 1 15,0 0-1-15,4-5 0 16,1-7-1-16,4-7 0 15,5-13 1-15,0-21-3 16,14 2 3-16,3-24-2 16,2-9 1-16,2-7 1 15,-1-10-1-15,4-5 1 16,-2-5-1-16,-3 5 1 15,-4 5 0-15,-1 6-2 16,0 7 2-16,1 8-2 16,4 6 1-16,4 7 1 15,6 4-1-15,3 2 0 0,5 0 0 16,3 1 0-16,1 0 0 15,0 1 0-15,-4-1 0 16,-7 4 0-16,-7 3 0 16,-5 1 0-16,-18-1 0 15,6 11 1-15,-16 0-1 16,-6 1 0-16,-5 8 0 15,-7 3 0-15,-3 7 1 16,-4 7-1-16,1 2 0 16,0 4 0-16,7-2 0 15,9-1 1-15,9-7-1 16,9-10 0-16,12-13 0 15,13-12 0-15,8-14 1 16,9-13-1-16,4-5 0 0,-3-10 0 16,-2-2 1-16,-5 0-1 15,-5 6 0-15,-8 6 1 16,-9 8-1-16,-8 11 0 15,-6 15 0-15,-6 12 0 16,-6 11 0-16,-2 9 0 16,1 11-1-16,-2 5 1 15,5 3-3-15,6-6-2 16,8 1-6-16,0-20-3 15,22 0-6-15,-5-31-5 16,27 8-5-16,-10-26-10 16,19-2 2-16,-13-15 3 15,9-4 37-15,-2 7 6 0,-21-11 9 16,8 20 4-16,-27-13 6 15,8 21 12-15,-20-5-1 16,1 25 1-16,-9-5-31 16,-3 16-4-16,2 2-2 15,-5 14 0-15,1 8-1 16,1 3 0-16,-4 4-1 15,8-1 1-15,-3-6 0 16,5-5 0-16,5-8-1 16,2-22 0-16,11 3 1 15,4-21-1-15,4-11 1 16,5-5-1-16,2-7 0 15,-1-3 1-15,-2 2 0 16,-1 5-1-16,-3 6 0 0,-5 8 1 16,-3 10-1-16,-11 13 1 15,0 0-1-15,11 9 0 16,-10 8 1-16,1 2-1 15,1 1 1-15,1-1-1 16,2-4 0-16,5 0 0 16,0-10 1-16,4-7-1 15,4-6 0-15,3-9 1 16,2-3-1-16,2-3 1 15,1-3 0-15,-1 0-1 16,-3 5 1-16,-1 8 0 16,-6 5 0-16,-5 13 0 15,-4 6-1-15,-5 12 0 16,-6 9 1-16,-4 2-2 15,-1 7 0-15,0-1-1 0,0 1-2 16,-2-7-3-16,10 2-4 16,-5-18-4-16,21 7-4 15,-15-25-5-15,37 11-5 16,-19-24-9-16,16 2-2 15,1-15 2-15</inkml:trace>
  <inkml:trace contextRef="#ctx0" brushRef="#br2" timeOffset="42948.4565">19279 14892 69 0,'8'-12'41'0,"6"9"-2"16,-12-11 1-16,-2 14-33 15,7-14-3-15,-7 14 0 16,-22 7-1-16,3 10-1 15,-10 6 1-15,-6 7-1 0,-1 3 0 16,4 4 0-16,1-4-1 16,9-2 0-16,13-9 0 15,13-7-1-15,8-9 1 16,15-7-1-16,8-3 0 15,1-2 0-15,-4 3 0 16,-3 5 0-16,-6 7 0 16,-13 9 1-16,-14 8-1 15,-15 7 0-15,-8 3 0 16,-7 6 0-16,-8 1-3 15,-3-10-4-15,8 6-6 16,-9-24-8-16,26 11-9 16,-11-26-11-16,19-1-1 15,0-17-1-15</inkml:trace>
  <inkml:trace contextRef="#ctx0" brushRef="#br2" timeOffset="44144.525">15387 15992 72 0,'-33'0'38'0,"-4"21"-9"16,-21-12 0-16,4 22-21 16,-4 1-3-16,4 10-2 15,4-1 0-15,12 3-2 16,14-6 1-16,19-2-2 15,14-5 1-15,16-8-2 0,12-10 2 16,9-1-1-16,-1-5 1 16,-1 4-1-16,-6-2 1 15,-8 5-1-15,-13 5 0 16,-12 7 1-16,-18 6-1 15,-5 4 0-15,-9 4 0 16,-4-1-1-16,-2 3-1 16,5-7-1-16,10-2-5 15,-3-23-12-15,32 6-17 16,-11-16-3-16,39-10 2 15,-4-19 0-15</inkml:trace>
  <inkml:trace contextRef="#ctx0" brushRef="#br2" timeOffset="44701.5568">15617 16365 30 0,'27'-25'34'0,"-6"14"0"15,-21 11 0-15,0 0-20 16,0 0-9-16,-16 17 0 16,-3 0 0-16,4 13-1 15,-4 5 1-15,6 7-1 16,-5 5 0-16,9 2-1 15,-5 3 0-15,8-4-1 16,-3-1 0-16,4-11-1 16,1-7 0-16,4-9 0 15,0-20 0-15,0 0-1 16,14-6 1-16,-5-13-1 15,0-14 1-15,0-3-1 0,3-10 1 16,-3-1-1-16,5-4 0 16,0 2 0-16,5 3 0 15,0 4 0-15,4 6 0 16,3 8 0-16,1 4 0 15,5 11-1-15,-4 3 1 16,1 10 0-16,-5 5 0 16,-1 7 0-16,-8 5 0 15,-8 8 0-15,-6 4 0 16,-8 3 0-16,-5 4 0 15,-9-1 1-15,-5 0-1 16,-3-3 0-16,-1-4 0 16,-1-2 0-16,1 1 0 15,1-3 0-15,3 5 0 0,2 8 0 16,-1 7 0-16,0 7 1 15,-1 9-1-15,0 3 1 16,3 7-1-16,0-1 1 16,4-9-1-16,5-14-3 15,17-9-4-15,-2-25-14 16,29-13-15-16,0-30-4 15,20-9 0-15,1-27 0 16</inkml:trace>
  <inkml:trace contextRef="#ctx0" brushRef="#br2" timeOffset="45070.5779">16044 16490 71 0,'-10'0'41'0,"10"0"-2"0,0 0 0 15,11 5-36-15,6-11-1 16,12-3 0-16,6-3-1 15,7-1 0-15,0-4-1 16,1-2 1-16,-1-2-1 16,-5-5 0-16,-8 2 0 15,-9-5 2-15,-11 3-2 16,-6-2 2-16,-11 0-2 15,-7 9 1-15,-8 7-1 16,-6 10 0-16,-4 9 1 16,-6 14-2-16,3 11 1 15,3 11 0-15,4 10 0 0,7 0 0 16,14-3 0-16,9-2 1 15,17-10-2-15,13-16-1 16,14-10-3-16,9-27-6 16,24 6-12-16,-10-31-14 15,20 2-2-15,-13-22-1 16,7 7 1-16</inkml:trace>
  <inkml:trace contextRef="#ctx0" brushRef="#br2" timeOffset="45264.589">16857 15940 75 0,'-33'6'39'0,"7"27"0"15,-16 5 0-15,5 26-36 16,0 9 1-16,6 15-3 16,-1 4 1-16,9-1-1 0,9-4 0 15,7-17-2-15,13-10-2 16,9-22-1-16,18-11-11 15,-9-42-12-15,27-4-11 16,-6-29-2-16,14-6 1 16</inkml:trace>
  <inkml:trace contextRef="#ctx0" brushRef="#br2" timeOffset="45452.5998">17115 15833 74 0,'-9'-27'40'16,"9"27"-1"-16,-23 27 1 15,9 30-32-15,-7 9-4 16,-1 14-3-16,-2 11-1 15,-1 8 0-15,3-1 0 0,3-2-2 16,5-8-2-16,0-21-10 16,21 3-14-16,-12-31-11 15,21-4-2-15,-5-29 1 16</inkml:trace>
  <inkml:trace contextRef="#ctx0" brushRef="#br2" timeOffset="45836.6217">17446 16221 82 0,'-19'19'39'15,"6"23"-2"-15,-14-6-8 16,4 17-29-16,-1 5 1 15,1 4-1-15,3-1 0 16,3-7-2-16,10-4-4 16,-1-29-23-16,23-3-8 0,4-35-1 15,20-10 0-15</inkml:trace>
  <inkml:trace contextRef="#ctx0" brushRef="#br2" timeOffset="46729.6728">17642 15927 73 0,'-31'15'39'0,"12"16"0"16,-5-9-1-16,23 0-35 16,-3-1-2-16,13 5 0 15,8-1-1-15,6 2 0 16,3 3 1-16,-1 7-1 15,-4 5 2-15,-4 6-2 0,-7 4 2 16,-8 1-1-16,-7 0 0 16,-4 0 1-16,-4-12-1 15,3-3 0-15,1-14-1 16,0-14 1-16,9-10-1 15,15-27 0-15,6-10 0 16,9-8 0-16,6-7 0 16,5-5 2-16,2 1-2 15,1 6 1-15,-4 11-1 16,-6 12 1-16,-6 17-1 15,-6 12 0-15,-8 13 0 16,-7 14-1-16,-3 12 1 16,-3 2-1-16,2 5 0 0,4-3-2 15,4 0 0-15,5-10-2 16,17-2-3-16,-5-24-4 15,17 7-1-15,-9-30 0 16,10 6 3-16,-9-18 2 16,0-4 5-16,-9-8 3 15,-12-7 4-15,3 8 8 16,-24-12-2-16,10 16 3 15,-24-11-1-15,5 19-3 16,-10 5-4-16,0 12 1 16,-9 9-1-16,4 14-5 15,-1 7 3-15,4 11-3 16,5 10 2-16,10 6-2 15,8-7 1-15,13-3-1 0,11-9 0 16,10-9 1-16,8-12 0 16,5-14-1-16,3-10 1 15,-2-11-1-15,-5-4 0 16,-4-3 0-16,-9 3 0 15,-7 7 0-15,-8 7 0 16,-12 16 0-16,0 0-1 16,0 33 1-16,-11 12 0 15,-4 16-1-15,-6 13 1 16,-2 15-1-16,-3 6 1 15,-6 1 0-15,2 1-1 16,-1-14 2-16,3-10-1 16,5-16 0-16,1-16 0 15,3-19 0-15,8-15 0 0,11-7-1 16,-12-30 1-16,11-2 0 15,4-12 0-15,4-7 0 16,4-12 0-16,4-3-1 16,9-7 1-16,2-5-6 15,12 12-7-15,-16-14-10 16,22 30-4-16,-15-13-12 15,25 19-4-15,9-4 2 16</inkml:trace>
  <inkml:trace contextRef="#ctx0" brushRef="#br2" timeOffset="47496.7167">23614 11312 76 0,'-1'34'34'0,"-17"6"-5"15,3 17-1-15,-23 0-17 0,3 17-6 16,-10-2 0-16,2-2-3 16,-1-5-1-16,4-16-11 15,15-4-23-15,2-15-3 16,23-9 1-16,0-21 1 15</inkml:trace>
  <inkml:trace contextRef="#ctx0" brushRef="#br2" timeOffset="47810.7346">23815 11612 95 0,'0'0'36'0,"-18"-4"0"16,-8 6-1-16,4 11-29 15,-2-3-3-15,2 6 2 0,2-2-2 16,11 0 0-16,11-4 0 15,12 1 0-15,11-2-1 16,12 1-1-16,8 1-1 16,1 6 1-16,-3 5-1 15,-5 4-2-15,-11 11 2 16,-12 5-2-16,-17 4 3 15,-13 3-3-15,-10 3 2 16,-5-7-3-16,-1-3 2 16,1-15-3-16,14 1-12 15,-3-28-20-15,29-6-2 16,9-21 0-16,21-7-2 15</inkml:trace>
  <inkml:trace contextRef="#ctx0" brushRef="#br2" timeOffset="47954.7429">24101 11598 100 0,'-38'-7'40'15,"-8"-1"-1"-15,24 21-5 16,8-8-29-16,27 3-3 16,25 3-12-16,7-12-25 15,29 8-4-15,-1-5 0 16,7 9-2-16</inkml:trace>
  <inkml:trace contextRef="#ctx0" brushRef="#br2" timeOffset="48540.7764">23876 12401 71 0,'0'0'36'0,"0"0"-1"0,-2-8 1 16,2 8-26-16,-26 13-3 16,5 7-1-16,-13 6-2 15,-2 6-2-15,-5 8 0 16,1 3-2-16,3 8-4 15,-2-9-29-15,20 3-3 16,4-17-2-16,25-4 0 16</inkml:trace>
  <inkml:trace contextRef="#ctx0" brushRef="#br2" timeOffset="48848.794">24157 12436 90 0,'-20'-2'37'0,"-12"-1"-1"0,-3 16 0 15,-11 5-31-15,8 2-3 16,1-1 1-16,10 7-2 16,15-7 1-16,15 3-2 15,15-6 2-15,18-1-3 16,7-4 2-16,8 1-1 15,1 1 1-15,-9 3-1 16,-6 6 1-16,-14 1-1 16,-17 7 1-16,-11 2-1 15,-13 3 0-15,-11-5-1 16,4 2-4-16,-8-20-14 15,17 4-18-15,-1-17 0 16,17 1-2-16,7-30 1 16</inkml:trace>
  <inkml:trace contextRef="#ctx0" brushRef="#br2" timeOffset="48991.8022">24245 12415 94 0,'-5'-14'38'0,"-3"0"0"15,21 13 0-15,2 8-38 16,10-12-32-16,17 10-6 15,-1-6 2-15,2 9-3 16</inkml:trace>
  <inkml:trace contextRef="#ctx0" brushRef="#br2" timeOffset="49374.8241">23852 13245 79 0,'12'2'36'0,"-26"17"-1"16,-6 21 0-16,-21 6-32 16,0 13-2-16,-5 10-1 15,-2 0-3-15,12 9-29 16,-2-16-2-16,15-2 0 15,9-17-2-15</inkml:trace>
  <inkml:trace contextRef="#ctx0" brushRef="#br2" timeOffset="49682.8417">24132 13427 82 0,'10'-26'37'16,"-20"5"-1"-16,-4 16 1 15,-23 4-32-15,4 12-2 16,-5 7-1-16,4 7 0 15,2 4 0-15,11 4-1 16,12-1-1-16,8 4 1 16,12-6-1-16,12-3 1 15,10-3-1-15,5-3 0 16,-1-1 0-16,-2-2 0 15,-4 4 0-15,-9-1 0 16,-9 2-1-16,-15 3 0 16,-10 3-2-16,-12-4-2 15,5 11-16-15,-11-22-17 16,8 2 2-16,2-17-1 0,20 1 0 15</inkml:trace>
  <inkml:trace contextRef="#ctx0" brushRef="#br2" timeOffset="49840.8508">24231 13275 82 0,'-6'-20'39'16,"17"15"-1"-16,4-5 0 15,22 17-25-15,20 5-38 16,-5-10-12-16,12 11 0 15,-5-3-3-15</inkml:trace>
  <inkml:trace contextRef="#ctx0" brushRef="#br2" timeOffset="50230.8731">23971 14309 77 0,'13'14'37'0,"-16"9"-1"15,-7 23 0-15,-27 13-34 16,-5 8-3-16,-10 15 0 16,-5 4-1-16,-6 3-1 15,7-15-12-15,15 1-21 16,9-24 0-16,21-11-2 15,15-21 3-15</inkml:trace>
  <inkml:trace contextRef="#ctx0" brushRef="#br2" timeOffset="50533.8904">24237 14593 69 0,'-6'-26'40'0,"6"26"0"16,-36-12-2-16,10 24-26 15,-10 1-8-15,-1 13-2 16,3 3-1-16,6 5-1 15,9 0 0-15,9-1 0 16,15-2-1-16,13-4 0 16,13-4 0-16,9-6 0 15,8-2 1-15,-1-1 0 16,-4-1-1-16,-5 4 1 15,-10 3 0-15,-12 1 0 0,-18 8 0 16,-12 4-1 0,-9 3-1-16,-8-4-3 0,7 7-25 15,-11-21-7-15,11-2-1 16,5-18-1-16</inkml:trace>
  <inkml:trace contextRef="#ctx0" brushRef="#br2" timeOffset="50688.8993">24384 14561 90 0,'-5'-20'38'0,"0"-2"-1"16,16 18 1-16,12 1-37 15,8-10-28-15,26 10-11 16,-4-5-1-16,17 12-1 0</inkml:trace>
  <inkml:trace contextRef="#ctx0" brushRef="#br2" timeOffset="51152.9258">23968 15928 62 0,'5'-11'36'15,"-6"27"-2"-15,-17 0-7 16,3 23-23-16,-12 10-2 15,-1 12-1-15,-7 8 0 0,1 11-2 16,-3-2-1-16,-1-8-12 16,15 4-21-16,-3-17-2 15,18-8 2-15,6-21 0 16</inkml:trace>
  <inkml:trace contextRef="#ctx0" brushRef="#br2" timeOffset="51486.9449">24296 16040 61 0,'11'-25'37'16,"-17"4"-2"-16,6 21-2 16,-37 17-28-16,9 7-2 15,-5 4 0-15,1 12 0 16,0-2-1-16,7 5-1 0,6-3 1 15,12 0-2-15,9-8 2 16,14-4-3-16,10-6 2 16,8-3-2-16,6-4 1 15,3-3 0-15,-2 0-1 16,-4 1 2-16,-3 2-1 15,-9 4 1-15,-9 2-2 16,-8 4 1-16,-8 0 0 16,-8 2-1-16,-3 0-3 15,-13-16-19-15,10 13-14 16,-9-17-2-16,8 0 2 15,-4-19-1-15</inkml:trace>
  <inkml:trace contextRef="#ctx0" brushRef="#br2" timeOffset="51642.9538">24425 16016 58 0,'7'-39'40'0,"10"20"0"16,-3 2 0-16,15 19-18 15,3-3-21-15,7-9-24 16,30 8-16-16,-1-9-2 15,13 3-3-15,1-7 2 16</inkml:trace>
  <inkml:trace contextRef="#ctx0" brushRef="#br3" timeOffset="59388.3969">12624 1259 78 0,'-12'22'36'16,"7"2"-1"-16,-5-7 2 15,10-1-30-15,0-16-1 16,0 0-1-16,0 0 0 16,18-30 0-16,-18 30-1 15,0 0-1-15,33-60 1 16,-33 60-3-16,40-60 2 15,-40 60-1-15,46-79 0 16,-46 79-1-16,56-86 0 16,-56 86-1-16,55-85 1 15,-55 85 0-15,58-79-1 16,-58 79 0-16,53-68 0 0,-53 68 0 15,56-50 0-15,-56 50 1 16,48-18-1-16,-48 18 2 16,0 0-2-16,26 44 1 15,-13 31-1-15,-6 17-1 16,-6 12-3-16,-4 0-4 15,6-2-21-15,-13-12-10 16,0-18-1-16,1-43-2 16,14-19 2-16</inkml:trace>
  <inkml:trace contextRef="#ctx0" brushRef="#br3" timeOffset="59540.4055">13047 1218 116 0,'0'0'40'15,"0"0"2"-15,-52-54-2 0,52 54-36 16,0 0-3-16,-1-48-22 15,1 48-17-15,48-32-2 16,-48 32 0-16,80-25-3 16</inkml:trace>
  <inkml:trace contextRef="#ctx0" brushRef="#br3" timeOffset="60493.4601">16007 1067 77 0,'-14'20'38'15,"-8"10"-2"-15,-3 5 1 16,-4 9-24-16,4 1-8 16,-5 0-1-16,9-8 0 15,6-15-1-15,8-11 0 16,7-11 0-16,8-11-1 15,-8 11 1-15,0 0-1 0,35-59 1 16,-35 59-3-16,45-61 2 16,-45 61-1-16,51-76 1 15,-51 76-1-15,57-81 1 16,-57 81-2-16,60-82 0 15,-60 82 2-15,59-72-2 16,-59 72-1-16,60-49 1 16,-60 49 1-16,62-26-1 15,-62 26 1-15,41 21-1 16,-4 28 1-16,-9 21-3 15,-2 17 2-15,-2 2-6 16,-12-9-10-16,3-6-23 0,-18-22-1 16,-1-17-1-16,-13-20 0 15</inkml:trace>
  <inkml:trace contextRef="#ctx0" brushRef="#br3" timeOffset="60636.4682">16223 1217 115 0,'0'0'39'16,"-36"-55"2"-16,36 55-4 15,0 0-40-15,0 0-33 16,59-61-3-16,-59 61 0 16,92-26-1-16</inkml:trace>
  <inkml:trace contextRef="#ctx0" brushRef="#br3" timeOffset="66731.8169">19715 850 73 0,'0'0'37'0,"0"0"-2"16,0 0 2-16,0 0-33 16,0 0 2-16,0 0-2 15,0 0 3-15,-9 59-2 16,-24-1 0-16,-10 6-1 15,0 5 0-15,-2 0-2 16,8 0 0-16,4-10-1 16,15-10 1-16,8-23-1 15,6-12 0-15,4-14 1 16,22-21-1-16,-22 21 0 15,0 0 1-15,34-57 0 16,-34 57-2-16,32-64 2 16,-32 64-3-16,39-80 2 15,-39 80-2-15,43-95 2 16,-16 43-2-16,-7 0 1 0,5 0 1 15,1 6-1-15,3-2 1 16,-29 48-1-16,52-90 1 16,-52 90 0-16,61-72 0 15,-61 72-1-15,62-46 0 16,-62 46 1-16,63-21-1 15,-63 21 0-15,60 12 0 16,-60-12 0-16,55 40 1 16,-55-40 0-16,43 65 0 15,-41-3-1-15,24 36 1 16,-23 4-1-16,-6 6 1 15,-16-9-1-15,-4-2 0 16,-7-19-1-16,8-13 0 0,1-25-2 16,2-14-3-16,12-12-13 15,-3-25-19-15,16-6-3 16,-7-18 2-16,1 35-2 15</inkml:trace>
  <inkml:trace contextRef="#ctx0" brushRef="#br3" timeOffset="66910.8271">19896 1102 106 0,'-52'-54'39'0,"52"54"3"16,-52-42-4-16,52 42-33 16,0 0-1-16,0 0 0 15,-10-56-1-15,10 56-1 16,48-6-3-16,-48 6-23 0,85 7-16 15,-33-4-2-15,4 1 2 16,4 0-2-16</inkml:trace>
  <inkml:trace contextRef="#ctx0" brushRef="#br3" timeOffset="84252.819">7103 3195 94 0,'0'0'37'0,"10"-20"-1"16,-10 20 2-16,4-19-31 16,-4 19-2-16,1-11-1 15,-1 11-1-15,0 0 1 16,8 28-1-16,-3 6 0 15,1 11-2-15,-3 11 2 16,2 14-2-16,-5 9 1 16,-1 9-1-16,-2 1 0 15,-6-3 0-15,1-9 0 16,6-7-1-16,-2-12 0 15,5-13 0-15,9-11-2 16,1-25-11-16,18 4-23 16,-19-23-4-16,15 5-1 15,-16-15-3-15</inkml:trace>
  <inkml:trace contextRef="#ctx0" brushRef="#br3" timeOffset="90097.1533">6831 1001 83 0,'0'0'37'15,"36"-45"1"-15,-36 45 1 16,0 0-26-16,0 0-7 16,0 0-2-16,0 0 1 15,0 0-2-15,0 0 0 16,0 0-1-16,40-6 0 15,-36 48-1-15,2 11 0 0,-3 7 0 16,3 11-1-16,-6 5 0 16,3 5 0-16,-11-7 0 15,7-12-1-15,-1-10 0 16,1-10 1-16,4-10-1 15,3-13-2-15,12-1-18 16,-7-24-15-16,10-4-2 16,-10-10-1-16,8-1 0 15</inkml:trace>
  <inkml:trace contextRef="#ctx0" brushRef="#br3" timeOffset="90496.1761">6801 1057 95 0,'-52'-43'38'16,"52"43"2"-16,0 0-2 15,-53-36-24-15,53 36-9 16,0 0-1-16,0 0 0 16,0 0-1-16,0 0-1 15,0 0-1-15,76-40 1 16,-76 40-1-16,96-11-1 15,-38 5 0-15,7 1 0 16,-3 0 0-16,8 2-1 0,-5-6 1 16,3 6 0-16,-4 0 0 15,-2-2 0-15,-3 0 0 16,-7 0-1-16,-52 5 0 15,84-6-1-15,-84 6-2 16,47-4-5-16,-47 4-28 16,0 0-4-16,0 0 0 15,0 0 0-15</inkml:trace>
  <inkml:trace contextRef="#ctx0" brushRef="#br3" timeOffset="92333.2812">13420 3073 93 0,'13'-19'37'0,"-2"16"-1"15,-9-12 1-15,8 13-34 16,-10 2 0-16,8 11 0 16,-8 8 0-16,1 13 0 15,-4 6 0-15,0 12-1 16,-4 10 0-16,1 8-1 15,-3 2 1-15,1 2-1 16,0-3 0-16,0-5-1 16,3-7 1-16,5-3-1 15,0-12-1-15,4-7 0 16,5-2-7-16,-9-23-28 15,13 0-2-15,-13-10-1 16,17-15 0-16</inkml:trace>
  <inkml:trace contextRef="#ctx0" brushRef="#br3" timeOffset="92741.3045">13173 3067 103 0,'-47'-2'38'16,"13"10"1"-16,2-11-2 16,32 3-34-16,0 0-1 15,18-5 1-15,23-3-1 16,20 0 1-16,19-1-1 0,18-1 1 15,16 4-1-15,9-1-1 16,2 3 1-16,-6 3-1 16,-8 2 0-16,-12 3-1 15,-18-1 1-15,-16-1-1 16,-15 1 0-16,-13 0 1 15,-8-4-1-15,-7-1 0 16,-7-2 1-16,-5 0-1 16,-10 4 0-16,0 0 0 15,8-15 0-15,-8 15-2 16,-9-5-1-16,-4-2-6 15,13 7-27-15,-17 6-4 16,12 3 0-16,-11-11-2 16</inkml:trace>
  <inkml:trace contextRef="#ctx0" brushRef="#br3" timeOffset="97928.6012">4083 1107 54 0,'0'0'36'0,"29"-44"-1"15,-29 44 2-15,0 0-18 16,0 0-8-16,0 0-3 16,0 0 0-16,0 0-2 15,0 0 0-15,9-44-2 16,-9 44 0-16,0 0-1 15,0 0 0-15,0 0-1 16,-46 5 1-16,46-5-2 16,-21 10 1-16,-17 17-1 15,-7-1-1-15,1 8 1 16,-4 0-1-16,10 8 1 15,1-2-2-15,15 4 2 0,15-12-2 16,7-3 1-16,8 2 0 16,2 3 0-16,10-2-1 15,3 0 1-15,5-3 0 16,6-1 0-16,2-7-1 15,1-5 2-15,6-8-1 16,-3-9 0-16,2-12 0 16,1-4 1-16,1-10 0 15,-3-3-1-15,-1-7 2 16,-4 0-2-16,-4-4 1 15,-3-5 0-15,-29 46 0 16,28-46-1-16,-28 46 2 16,15-51-1-16,-15 51 1 15,12-47-2-15,-12 47 0 0,-6-48 0 16,6 48 0-16,-12-45 0 15,12 45 0-15,-23-46 0 16,23 46 0-16,0 0-2 16,-56-47 2-16,56 47-1 15,-90-2 1-15,27 21-1 16,-6 17-2-16,6 7-3 15,18 6-30-15,2 7-4 16,24-1-3-16,16-12-1 16</inkml:trace>
  <inkml:trace contextRef="#ctx0" brushRef="#br3" timeOffset="102511.8634">8275 871 94 0,'28'-45'37'16,"-28"45"-1"-16,0 0-2 15,0 0-28-15,0 0-2 16,0 0-1-16,0 0 0 16,0 0 0-16,0 0 0 0,0 0-1 15,0 0 1-15,0 0 1 16,0 0-1-16,0 0 0 15,-10 75 0-15,3-20-1 16,-6 7-1-16,4 10 2 16,-3-1-3-16,4 1 0 15,1-9 0-15,8-11 0 16,-1-15 0-16,4-7 0 15,-2-6-1-15,4-5 1 16,0-4 0-16,-3-4 0 16,-3-11-1-16,0 0-2 15,12 12-2-15,-15-26-16 16,15 0-17-16,-12-9-2 15,14-2-1-15,-8-12 0 0</inkml:trace>
  <inkml:trace contextRef="#ctx0" brushRef="#br3" timeOffset="102894.8853">8420 797 74 0,'0'0'38'0,"0"0"0"15,0 0-10-15,0 0 3 16,0 0-24-16,0 0-2 0,0 0-1 15,0 0 0-15,50-44 0 16,-50 44-1-16,0 0 0 16,66-3-1-16,-66 3 0 15,63-9-1-15,-63 9 1 16,74-11-2-16,-74 11 1 15,75-12-1-15,-75 12 0 16,75-10-1-16,-75 10 0 16,71-11-2-16,-71 11-5 15,59-12-23-15,-59 12-9 16,0 0 1-16,0 0-3 15,0 0 1-15</inkml:trace>
  <inkml:trace contextRef="#ctx0" brushRef="#br3" timeOffset="103180.9016">8524 927 93 0,'0'0'36'0,"-59"30"1"15,59-30 1-15,0 0-31 16,0 0-2-16,0 0 1 15,0 0-1-15,0 0 0 16,0 0-1-16,0 0-1 16,0 0 0-16,67 23-1 15,-67-23-1-15,68-14 0 16,-68 14-1-16,73-15 0 0,-73 15-1 15,73-12-1-15,-73 12-2 16,67-10-3-16,-67 10-31 16,48-8-4-16,-48 8 3 15,0 0-2-15</inkml:trace>
  <inkml:trace contextRef="#ctx0" brushRef="#br3" timeOffset="103652.9286">8358 1282 83 0,'-17'15'37'16,"13"1"0"-16,-10-3 1 15,14-4-27-15,0-9-4 16,0 18-1-16,0-18-1 16,14 7 0-16,1-7-1 15,10-4 0-15,4-1-1 16,5-3 0-16,4 0-1 15,4-1 0-15,3-1 0 16,4 4-1-16,-1-1 0 16,0 1-1-16,0 1 1 15,2 0-1-15,1-2 0 16,-2 1 1-16,-5-2-1 15,-5 0 0-15,-4 2 2 16,-11 2-2-16,-4-1 0 0,-6 3 0 16,-14 2 0-16,0 0 0 15,0 0 0-15,0 0 0 16,0 0 0-16,0 0-3 15,0 0-1-15,-11-5-9 16,11 5-9-16,0 0-12 16,3-17-6-16,-6 5-2 15,-1 0-1-15</inkml:trace>
  <inkml:trace contextRef="#ctx0" brushRef="#br3" timeOffset="125201.1611">2028 1004 89 0,'0'0'36'15,"0"0"-1"-15,26-53 3 16,-26 53-34-16,0 0-1 16,0 0-1-16,26-47 1 15,-26 47 2-15,0 0-1 16,0 0-1-16,18 24 0 15,-15 22-1-15,-1 13-1 16,5 14 2-16,-9 15-3 16,4 8-1-16,-4 5 1 15,7-1-1-15,-1-27 0 0,-5-10-1 16,6-10-2-16,-5-21-19 15,12-5-15-15,1-25 1 16,10-13-4-16,2-15 2 16</inkml:trace>
  <inkml:trace contextRef="#ctx0" brushRef="#br3" timeOffset="125692.1892">2633 1019 81 0,'32'-49'39'16,"-32"49"-1"-16,0 0 4 0,0 0-31 16,21-44-8-16,-21 44-1 15,-19 12 1-15,-25 21 0 16,-17 18 1-16,-14 7-2 15,-2 4 0-15,-4-6 0 16,11-4 1-16,4-7-1 16,26-20 0-16,8-4 0 15,13-8-1-15,19-13 0 16,0 14 0-16,22-13-1 15,7 1 0-15,11-1 0 16,2 3 0-16,12 0 0 16,1 4 1-16,2 3-1 15,-1 7 1-15,-3 8-1 16,-6 7 0-16,-4 2 0 0,-1 3 0 15,-5 0 1-15,-2 1-2 16,0-7 1-16,-4-2-1 16,-1-9 1-16,-2-7 0 15,-2-5-1-15,-2-2 1 16,-6-5 0-16,-7-4-1 15,-11 2-2-15,0 0-4 16,17-14-28-16,-30 4-5 16,13 10-1-16,-17-23-1 15</inkml:trace>
  <inkml:trace contextRef="#ctx0" brushRef="#br3" timeOffset="151146.6451">14176 849 77 0,'0'0'37'0,"0"0"0"16,0 0 1-16,0 0-31 15,0 0-2-15,0 0-1 16,0 0-1-16,0 0 0 16,0 0 0-16,0 0-1 0,0 0 0 15,-8 49 0-15,5 12-1 16,0 13 1-16,-5 8-1 15,4 2 1-15,-2-4-2 16,2-8 1-16,-4-14-1 16,7-20 1-16,-2-11-1 15,5-15 1-15,-2-12 0 16,6-19 0-16,-2-15 0 15,6-11 0-15,-10 45 1 16,8-58-1-16,-8 58 0 16,6-80-1-16,-6 80 1 15,15-91-1-15,-11 42 1 16,5 3-2-16,5-2 2 15,5 3-2-15,-19 45 2 0,39-88-2 16,-39 88 1-16,51-71 0 16,-51 71 0-16,55-60 0 15,-55 60 0-15,59-39 0 16,-59 39 0-16,58-13 0 15,-58 13 0-15,50 7 0 16,-50-7 0-16,0 0 0 16,0 0 0-16,39 49-1 15,-39-49 1-15,0 0 0 16,-39 64 0-16,39-64 0 15,-49 45 0-15,49-45 1 16,-55 46 0-16,55-46 0 16,-48 44-1-16,48-44 0 0,0 0 1 15,-30 54-1-15,30-54 1 16,0 0 0-16,36 50 1 15,-32-39-1-15,62 20 0 16,20 5 0-16,3-4 0 16,1 9 0-16,-14-4-1 15,-19 4 1-15,-27 2-1 16,-28-3 0-16,-2-4 0 15,-3-6 0-15,-3-5-1 16,5-5 0-16,2-8-3 16,-1-12-8-16,23-3-7 15,-17-18-7-15,23 2-8 16,-15-8-4-16,16-2-3 15,-8-9 0-15</inkml:trace>
  <inkml:trace contextRef="#ctx0" brushRef="#br3" timeOffset="157760.0234">10959 1019 36 0,'0'0'33'0,"0"0"1"16,10-48 2-16,-10 48-15 0,0 0-7 15,0 0-4-15,0 0 0 16,0 0-2-16,0 0-2 15,0 0-2-15,0 0 0 16,0 0-2-16,0 0 0 16,8 41 0-16,-16 11-1 15,0 13 0-15,-6 2 0 16,4 3 0-16,-2-5-1 15,3-5 1-15,5-26 0 16,4-9 0-16,0-25 0 16,0 0-1-16,14-15 2 15,-4-19-2-15,-10 34 2 16,16-47-1-16,-16 47 1 0,15-66-3 15,-15 66 3-15,17-78-3 16,-17 78 3-16,14-85-3 16,-14 85 2-16,15-81-1 15,-15 81-1-15,14-78 2 16,-14 78-1-16,18-60-1 15,-18 60 1-15,15-47 0 16,-15 47 0-16,0 0 1 16,0 0-1-16,45-20 1 15,-45 20-1-15,0 0 2 16,64 35-1-16,-64-35 0 15,63 27 0-15,-63-27-1 16,78 17 0-16,-78-17 0 16,91 8 0-16,-44-9 0 0,-2-1 1 15,2-7-1-15,-47 9 0 16,91-20 1-16,-91 20-1 15,81-27 1-15,-81 27-1 16,69-19 0-16,-69 19 0 16,52-4 1-16,-52 4 0 15,11 23 0-15,8 21-1 16,-5 21 1-16,-13 12-1 15,0 10 1-15,-3 5-2 16,3-8 1-16,-5-16-1 16,3-20 1-16,-2-12-2 15,3-12-1-15,4-10-4 16,-4-14-23-16,16-13-9 15,-5-5-2-15,9-7 0 16,-2-11-2-16</inkml:trace>
  <inkml:trace contextRef="#ctx0" brushRef="#br3" timeOffset="159039.0965">17858 859 83 0,'0'0'37'0,"0"0"2"15,-6-48-2-15,6 48-34 16,0 0-1-16,0 0 2 15,0 0-1-15,0 0 0 16,-48 46 1-16,41-27-2 16,-26 44 0-16,3 7 1 15,-2 4-2-15,7 3 0 16,-1-2 0-16,10-7 0 15,4-20-2-15,7-28 3 16,5-20-1-16,7-10-1 0,-7 10 1 16,0 0 0-1,20-63 2-15,-20 63-4 0,20-69 3 16,-20 69-2-16,24-85 1 15,-24 85 0-15,26-91 0 16,-26 91-1-16,23-92 0 16,-23 92 1-16,25-83 0 15,-25 83-3-15,23-67 2 16,-23 67 1-16,25-50-2 15,-25 50 1-15,0 0-1 16,0 0 1-16,59-16-1 16,-59 16 2-16,0 0 0 15,68 45 0-15,-68-45 0 16,64 32-2-16,-64-32 1 0,76 26 1 15,-76-26 0-15,92 6 0 16,-42-10-2-16,5-7 2 16,-1-5-1-16,-1-2 2 15,-2-2-1-15,-3-2-1 16,-48 22 1-16,88-43 0 15,-88 43-1-15,65-28-1 16,-65 28 1-16,0 0 2 16,50 15-1-16,-65 4-1 15,10 46 0-15,-9 25 1 16,-14 18-1-16,4 13 1 15,1-1-4-15,10-12-4 16,26-25-17-16,-2-43-15 16,22-9-3-16,-9-15-2 15,3-8 0-15</inkml:trace>
  <inkml:trace contextRef="#ctx0" brushRef="#br3" timeOffset="195303.1707">4757 3195 70 0,'13'-19'36'16,"-7"-7"-1"-16,3 14 2 15,-10-8-28-15,1 20-2 16,2-16-1-16,-2 16-2 16,-7 9-1-16,0 13 0 15,-3 10-2-15,-5 12 0 16,-5 10 0-16,-4 17-1 15,-6 11 0-15,-5 11 0 16,-3 6 1-16,-3-1-1 16,5-7 1-16,0-2-1 15,7-13 0-15,5-11 1 16,14-12-1-16,10-14-1 15,14-14 2-15,14-8-1 0,23-13 0 16,15-7 2-16,14-8-1 16,14-7 0-16,6-4 1 15,9-2 0-15,-8 1-1 16,-6 1 1-16,-17 6-2 15,-11 5 1-15,-18 8-1 16,-11 5 0-16,-12 5-1 16,-11 0-1-16,-1 7-6 15,-14-14-28-15,0 0-3 16,0 0 0-16,20-5-1 15</inkml:trace>
  <inkml:trace contextRef="#ctx0" brushRef="#br3" timeOffset="202203.5654">9599 2877 4 0,'13'-18'30'16,"-6"0"0"-16,-10-2 3 15,-3 8-14-15,-21-18-1 16,6 16 4-16,-19-15 1 16,2 14-15-16,-11-3-1 15,3 13-1-15,-12 7-2 16,6 13 0-16,-6 10-2 15,1 21 0-15,0 14 0 0,4 20-1 16,2 11 0-16,8 5 0 16,11 9 0-16,7 2 0 15,16-3 0-15,14-4 0 16,19-16-1-16,13-12 1 15,16-20-1-15,18-11 1 16,4-22-1-16,7-12 0 16,1-15 1-16,-5-11-1 15,-7-13 1-15,-13-3 0 16,-10-3 0-16,-11 1-1 15,-15 6 1-15,-8 2 0 16,-8 10-1-16,-6 19 1 16,0 0-1-16,-20 19 1 15,9 11-1-15,2 8 0 0,3 4 0 16,6 5-1-16,13 3-7 15,-3-17-28-15,25 5-2 16,-3-23-1-16,13-4-3 16</inkml:trace>
  <inkml:trace contextRef="#ctx0" brushRef="#br3" timeOffset="207850.8884">11102 2695 69 0,'13'-5'35'0,"-13"5"1"16,20 19 0-16,-18 2-15 16,2 21-18-16,-3 14-1 15,-2 21 1-15,-3 12 0 16,-6 14-1-16,0 5 0 15,-4 3-1-15,-1-2 0 16,1-7-1-16,2-6-1 16,2-22-6-16,15-3-27 0,-5-26-3 15,9-5 1-15,0-29-2 16</inkml:trace>
  <inkml:trace contextRef="#ctx0" brushRef="#br3" timeOffset="208045.8996">11056 3363 101 0,'-18'-25'38'0,"18"25"0"16,-6-11-1-16,19 18-34 16,13-5-1-16,13 3 0 15,12-3-1-15,11-4 0 16,11-3-3-16,0-17-12 15,12 7-22-15,-9-18-1 0,3-1 0 16,-13-18-2-16</inkml:trace>
  <inkml:trace contextRef="#ctx0" brushRef="#br3" timeOffset="208226.9099">11930 2570 105 0,'-7'49'41'0,"-13"15"-1"15,7 32 0-15,-12 8-36 16,11 11-1-16,3 3 0 15,1-3-2-15,7-10-2 16,3-15-7-16,12 1-29 16,-9-23-3-16,11-2 0 0,-7-17-2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9Huia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70462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book A, pages 30 and 31,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germinating bean seeds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bean seeds do when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Pages 10 and 11 of Pathfinder, Book A. Copy and answer questions 2, 3, 4 and 6. The info on pages 8 and 9 will help.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test-type questions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Pages 6 and 7. Copy and answer questions 5, 7 and 9.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do some marking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3080" y="990360"/>
              <a:ext cx="7666560" cy="5024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1200" y="985680"/>
                <a:ext cx="7684560" cy="504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1520" y="141480"/>
              <a:ext cx="8399520" cy="6069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60" y="127800"/>
                <a:ext cx="8411760" cy="60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091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6250" t="16000" r="7500" b="6000"/>
          <a:stretch/>
        </p:blipFill>
        <p:spPr>
          <a:xfrm>
            <a:off x="25400" y="0"/>
            <a:ext cx="782320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0520" y="529200"/>
              <a:ext cx="8713440" cy="5036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480" y="518760"/>
                <a:ext cx="8736120" cy="506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29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7912100" cy="685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1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4000" r="36875" b="8001"/>
          <a:stretch/>
        </p:blipFill>
        <p:spPr>
          <a:xfrm>
            <a:off x="76200" y="25400"/>
            <a:ext cx="7435476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9400" y="308160"/>
              <a:ext cx="8498520" cy="326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4640" y="295200"/>
                <a:ext cx="8524080" cy="329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42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4940300" cy="4281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6875" t="24000" r="36875" b="8001"/>
          <a:stretch/>
        </p:blipFill>
        <p:spPr>
          <a:xfrm>
            <a:off x="4419600" y="2516659"/>
            <a:ext cx="4724400" cy="434134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525320" y="1024920"/>
              <a:ext cx="4503240" cy="505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9920" y="1010160"/>
                <a:ext cx="4518000" cy="507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240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187200"/>
              <a:ext cx="8696520" cy="178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720" y="171360"/>
                <a:ext cx="8717040" cy="181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9440" y="1787040"/>
              <a:ext cx="8609040" cy="3564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4680" y="1773720"/>
                <a:ext cx="8632080" cy="35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867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560" y="314280"/>
              <a:ext cx="8616960" cy="509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9320" y="298440"/>
                <a:ext cx="8643600" cy="512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480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1170</TotalTime>
  <Words>191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69</cp:revision>
  <dcterms:created xsi:type="dcterms:W3CDTF">2006-08-16T00:00:00Z</dcterms:created>
  <dcterms:modified xsi:type="dcterms:W3CDTF">2014-04-09T05:44:23Z</dcterms:modified>
</cp:coreProperties>
</file>