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309" r:id="rId4"/>
    <p:sldId id="310" r:id="rId5"/>
    <p:sldId id="311" r:id="rId6"/>
    <p:sldId id="271" r:id="rId7"/>
    <p:sldId id="27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8T00:07:57.699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context xml:id="ctx1">
      <inkml:inkSource xml:id="inkSrc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4-08T00:08:22.276"/>
    </inkml:context>
  </inkml:definitions>
  <inkml:trace contextRef="#ctx0" brushRef="#br0">9727 3983 45 0,'10'5'33'15,"-6"14"1"-15,0 24 0 16,-9 10-23-16,0 24-1 16,-9-5 1-16,9 6-4 0,3-20 0 15,16-26-1-15,21-50-1 16,31-49 1-16,40-57 0 15,47-52-2-15,37-44-1 16,30-26-9-16,18-1-28 16,-11 3-6-16,-19 34 1 15,-39 36-4-15</inkml:trace>
  <inkml:trace contextRef="#ctx0" brushRef="#br0" timeOffset="1787.1023">10344 6086 75 0,'-6'34'37'0,"-2"8"-2"15,5 20 1-15,-2 10-31 16,3 16 1-16,-4-1-1 16,7 1 2-16,3-29-2 15,17-33 1-15,21-50-1 16,36-58-1-16,41-68-2 0,52-62-4 15,46-44-3-15,23-42-32 16,34-3-4-16,-9 0 0 16,-15 32-1-16</inkml:trace>
  <inkml:trace contextRef="#ctx0" brushRef="#br0" timeOffset="2236.1279">10922 7442 91 0,'-8'58'40'0,"-8"-3"1"0,11 3-1 16,-4-28-35-16,26-25 0 15,23-53-1-15,40-48 1 16,41-59-3-16,47-54-9 15,37-28-28-15,14-35-4 16,14-9-2-16,-22 1-2 16</inkml:trace>
  <inkml:trace contextRef="#ctx0" brushRef="#br0" timeOffset="3023.173">10575 9714 79 0,'7'-15'37'0,"-1"0"0"16,5 11 0-16,-11 4-33 15,23 19-1-15,-7 10 0 16,2 21 1-16,-4 1-1 16,5 2 1-16,6-19 0 0,16-27-1 15,20-49-1-15,43-57-1 16,42-58-1-16,44-63-12 15,54-30-25-15,15-32-3 16,19-2-1-16,-17 6-1 16</inkml:trace>
  <inkml:trace contextRef="#ctx0" brushRef="#br0">8961 10351 35 0,'-32'-2'30'16,"-10"1"0"-16,1 2 1 16,-5 2-25-16,-6-3-2 15,0 2-1-15,-10-2 1 16,7 2-1-16,-12-4 1 15,-1 2-1-15,-6-3 0 16,2 1 0-16,-6-1-1 16,-1 2 1-16,-6 1-1 15,0 1 0-15,-6 0 0 0,2 0 0 16,-2-1 0-1,-2 3-1-15,1-6 0 0,2 2 0 16,0-3-1-16,-3 0 1 16,-1-4 0-16,3 2-1 15,-7 5 0-15,2-2 1 16,-5 2-1-16,-3 3 0 15,-6 1 1-15,-1 3-1 16,-3 2 0-16,-3 0 0 16,-4 0 0-16,-7-1 0 15,-4-1 0-15,-1 2 1 16,-1-6-1-16,-1 2 0 15,-1-1 1-15,-3-2 0 16,-2 2-1-16,4-1 1 0,3-2-1 16,1 5 1-16,0-1-1 15,-4-1 1-15,5 0-1 16,4 0 0-16,4-3 0 15,1 0 0-15,4-1 0 16,-1-1 0-16,6-4 1 16,5-1-1-16,1 3 0 15,5-3 1-15,2 2 0 16,3 2-1-16,-1 3 1 15,5 2-1-15,-2 5 0 16,2 3 0-16,-1 2 0 16,0 6 0-16,0 2 0 15,2 0 0-15,-4 1 0 16,1 4 1-16,1-1-1 15,3 2 0-15,0 1 1 0,-2-3 0 16,5 3 0-16,4 4-1 16,0-4 1-16,4 3 0 15,1 0 0-15,3 0-1 16,2 2 0-16,4-1-3 15,4 0 2-15,-2 0 1 16,4 0 0-16,5 0-1 16,-2 3 1-16,3 1 0 15,-1-1 1-15,4 4 1 16,-4 1-2-16,4 1 0 15,1 5 0-15,7-1 0 16,2 0 0-16,3 3-1 16,9-1 1-16,2-1 0 15,9-3-1-15,7 2 1 0,3 0 0 16,4-3-2-16,5-3 2 15,3 3-1-15,4-5 0 16,2 4 0-16,7-1 1 16,-2-1-1-16,7 1 0 15,2 0 2-15,4 3-1 16,6-1 0-16,1 1 0 15,7-2 0-15,5-1 1 16,2-2-1-16,4-2 0 16,4-4 1-16,1-1-2 15,4-3 1-15,3 0 0 16,-1 2-1-16,4-1 1 15,4 1-1-15,3-2 0 0,2-3 0 16,4 3 2-16,5-3-2 16,3-2 1-16,1-6-1 15,5-1 0-15,5 3 1 16,4-6 0-16,4 3 0 15,1-1 0-15,1 2-1 16,4 1 1-16,2 4 1 16,4 0-1-16,3 1 0 15,-2 0 0-15,3 1 0 16,1 1 0-16,6-2 0 15,13-2 0-15,-1-2 0 16,4-5 1-16,8-1-1 16,11-1 0-16,7-3 0 15,7-4 0-15,9 0 0 16,4-2 0-16,6-1 1 15,8 2-1-15,4-6 0 0,4-1 0 16,3-1 0-16,5-3 0 16,-2-1 0-16,2-3 0 15,2-1 0-15,1-1 0 16,3-2 0-16,-5-2 0 15,10 3 0-15,3-2 0 16,3 0-1-16,6 1 1 16,3 2 1-16,-1-2-1 15,3 2 0-15,2 1 1 16,-5-1-1-16,2 1 1 15,-2 1-1-15,-8-1 1 16,5-2 0-16,-4 1-1 0,-4 0 1 16,2 1-1-16,0-1 1 15,-1-1-1-15,-4 1 1 16,8 1-1-16,-10 1 0 15,-2-1 1-15,3-2-2 16,-4-2 2-16,0 0 0 16,-5-1-1-16,0-3 0 15,-4-1 0-15,-1-3 0 16,-4-4 0-16,-7 3 1 15,-3-7-1-15,-7-1-1 16,-12-4 1-16,-9 0-1 16,-9-5 1-16,-11 0 0 15,-11 1 0-15,-13-2 0 16,-14 0-1-16,-6-1 1 15,-11 2 0-15,-14 0 2 0,-13-2-2 16,-8-2 1-16,-14-1-2 16,-11 0 2-16,-15-5-1 15,-12-3 1-15,-16-3-1 16,-14-2-2-16,-18-1 3 15,-11-1-2-15,-13-1 2 16,-13 1-2-16,-13-1 3 16,-16 2 0-16,-8 2-1 15,-12 0 1-15,-9 5-1 16,-13-2 1-16,-14 3-1 15,-11 1 0-15,-11 5 0 16,-13-1-2-16,-5 2 1 16,-12 2 0-16,-13 3 0 15,-6 2 0-15,1 7 0 0,-10 0 1 16,-7 7-1-16,-6 4 0 15,-10 7 1-15,-1 1-1 16,-4 6 1-16,-3 3-1 16,2 3 0-16,2 2 1 15,4-2-1-15,4-1 0 16,9-2 0-16,6-2 0 15,4 1 1-15,5 0 0 16,-6 0 0-16,1 8-1 16,0 3 1-16,-1 8-1 15,3 10 0-15,6 4-3 16,23 10-24-16,0-16-12 15,29-3 0-15,19-21-2 16</inkml:trace>
  <inkml:trace contextRef="#ctx1" brushRef="#br0">15429 15563 0,'115'-23'0,"-46"-1"0,-69 24 0,0 0 0,0 0 0,47-12 0,-47 12 0,0 0 0,34 0 0,-34 0 0</inkml:trace>
  <inkml:trace contextRef="#ctx0" brushRef="#br0" timeOffset="26856.5361">11307 11684 64 0,'0'0'35'0,"0"0"1"15,31-3 0-15,3-12-35 16,33-3 1-16,27-7-1 15,25-2 1-15,21-10-1 16,21 1 1-16,10 0-2 0,9 1 0 16,0 5 1-16,-5 3-1 15,-13 11 0-15,-18 5 0 16,-22 6 0-16,-20 2-5 15,-15 8-28-15,-32-2-2 16,-21-3-2-16,-16-9 1 16</inkml:trace>
  <inkml:trace contextRef="#ctx0" brushRef="#br0" timeOffset="27668.5826">871 12529 8 0,'-28'-1'30'15,"1"-2"1"-15,5 5 2 16,-1-9-16-16,12 11-4 15,-8-8-4-15,19 4-2 16,0 0-2-16,0 0-2 16,12-3-2-16,11 3 0 0,10-1 0 15,16 1 0-15,10-1 0 16,12 2 0-16,12 2-1 15,9 1 0-15,8-2 1 16,12 4-1-16,7-2 1 16,3-1 0-16,5-2 0 15,5-1 0-15,4-5 3 16,7-4-1-16,-3 0 1 15,1-1-1-15,-9-5 0 16,-3 2 0-16,-9 1-1 16,-11 2 0-16,-19 1-1 15,-18 1 0-15,-15 3 0 0,-16 2 0 16,-19-2-1-16,-22 5 0 15,0 0 1-15,-3-14-2 16,-13 9 0-16,-2-7-3 16,18 12-29-16,-22-24-4 15,21 12-2-15,1-5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8T00:43:29.615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9018 13671 43 0,'8'-19'33'15,"1"2"1"-15,4 10-11 16,-14-8-16-16,1 15-2 15,3-12 1-15,-3 12 0 16,0 11-1-16,1 7 0 16,-9 1 1-16,5 6-1 0,-8 3-1 15,7 1 1-15,-4-5-1 16,11 1 1-16,9-6-1 15,16-8 1-15,14-12-1 16,27-14 0-16,22-28-1 16,34-28-1-16,42-38-3 15,26-60-34-15,61-43-4 16,46-63-3-16,87-41-1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8T00:26:00.64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6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4-08T00:27:41.783"/>
    </inkml:context>
  </inkml:definitions>
  <inkml:trace contextRef="#ctx0" brushRef="#br0">2137 7244 67 0,'-17'-31'35'0,"3"10"-1"16,-11-2 2-16,3 15-27 15,-8-1-1-15,4 17 0 16,-14 5-2-16,8 17 0 16,-6 10-2-16,-2 16-1 15,0 16-1-15,3 7-1 16,-2 9-1-16,9 4 0 15,7 2-2-15,8-5-3 16,21-3-30-16,-3-18-3 16,13-10 1-16,1-22-3 15</inkml:trace>
  <inkml:trace contextRef="#ctx0" brushRef="#br0" timeOffset="382.0218">1597 7818 97 0,'-27'-4'37'15,"12"3"3"-15,2-3-3 16,13 4-32-16,15-1-2 16,12-7 0-16,13-1-2 15,10-4 0-15,9 0-1 16,8 2 0-16,1-3 0 15,1 4-2-15,-3 0-1 16,-10 3 0-16,-4 7-2 16,-13-2-1-16,-1 10-4 0,-15-11-1 15,3 14 0-15,-16-8 1 16,6 5 3-16,-16-8 2 15,11 18 2-15,-9-4 2 16,-4 4 6-16,3 10 1 16,-7-4 0-16,11 9 0 15,-10-6-2-15,10 3-2 16,-1-6-1-16,3-9-4 15,11-4-29-15,-3-19 0 16,4-7-1-16,3-15 1 16</inkml:trace>
  <inkml:trace contextRef="#ctx0" brushRef="#br0" timeOffset="525.03">2333 7286 81 0,'-26'-14'34'15,"9"11"-3"-15,6 2 1 16,11 1-33-16,19-5-28 15,6-6-3-15,19-2-1 16,3-5 1-16</inkml:trace>
  <inkml:trace contextRef="#ctx0" brushRef="#br0" timeOffset="736.0421">2856 7002 82 0,'0'0'36'16,"5"24"0"-16,-17 1 1 15,8 22-24-15,-11 2-5 16,4 20-3-16,-4 11-1 0,5 11-1 15,-2 2-1-15,4 7-1 16,-2-5-1-16,5-5-2 16,2-4-2-16,3-23-22 15,13-3-13-15,1-17 1 16,15-10-3-16,-2-22 2 15</inkml:trace>
  <inkml:trace contextRef="#ctx0" brushRef="#br0" timeOffset="1199.0686">3386 7687 81 0,'-4'-15'37'15,"4"15"0"-15,-8-20 1 16,8 20-29-16,-29-14-1 16,8 18-1-16,-10 3-1 15,-1 8 0-15,-11 6-2 16,3 5-1-16,-1 4-1 15,4 6 0-15,6 0-1 16,11-3-2-16,9-3 2 16,11-6-2-16,18-8 1 15,12-8-1-15,9-12 1 16,12-11 0-16,3-7 0 15,2-6 0-15,-1-5 0 16,-5-2 1-16,-8-2 0 0,-9 5-1 16,-10 8 1-16,-12 5-1 15,-4 8 1-15,-7 11-1 16,0 0 0-16,-21 15 1 15,11 3-2-15,-3 5 1 16,3 3-2-16,4-2-1 16,7 2-1-16,3-8-3 15,20 6-24-15,-5-19-10 16,18 0 2-16,-5-12-1 15</inkml:trace>
  <inkml:trace contextRef="#ctx0" brushRef="#br0" timeOffset="1712.0979">3905 7655 93 0,'0'0'37'0,"-26"8"0"16,12 7 1-16,-10 0-30 16,5 9-1-16,-4 0-3 15,5 6 0-15,-2-3-1 16,10 0-2-16,-2-6 0 15,10-1 0-15,2-20-1 16,10 10 1-16,5-20-1 16,4-9 0-16,7-5 0 15,1-7 0-15,1-4 1 16,0-3-1-16,1 2 1 15,-7 2-1-15,-7 6 1 16,-1 7 0-16,-5 6 1 0,-9 15-1 16,0 0 0-16,0 0 0 15,1 21-1-15,-2-1 1 16,0 3-1-16,2 1 0 15,3 0 0-15,6-3 0 16,6-6 0-16,6-9 0 16,6-6 0-16,5-6 1 15,2-9-1-15,1-2 1 16,-2-5-1-16,-2-1 1 15,-7 1 0-15,0 5-1 16,-11 3 1-16,-4 8-1 16,-10 6 0-16,1 13 0 15,-5 3 0-15,-3 7 0 16,0 7-2-16,-4 0 0 0,7 4-3 15,-1-12-13-15,19 14-19 16,-6-16-6-16,15-2 3 16,-2-10-3-16</inkml:trace>
  <inkml:trace contextRef="#ctx0" brushRef="#br0" timeOffset="2411.1379">4549 7745 96 0,'0'0'37'16,"4"13"1"-16,8-22-2 0,11 5-33 15,5-7 0-15,4 0-1 16,0-4 0-16,-1 0-1 15,-6-4 0-15,-3 1-1 16,-9-2 1-16,-11 5 0 16,-8-2 0-16,-8 6 0 15,-10 6 1-15,-3 7 0 16,-8 6 0-16,0 8 1 15,0 7-1-15,3 5 0 16,6 2-1-16,11 3 1 16,11-4-2-16,13-7 1 15,12-6-1-15,16-5 0 16,10-10 0-16,8-8-1 0,5-7 1 15,3-6 0-15,-3-3 0 16,-4-5 0-16,-5 0 0 16,-11 1 0-16,-11 2 1 15,-7 7-1-15,-13 4 0 16,-9 14 1-16,0 0-1 15,-22 11 0-15,4 9 1 16,-5 8-1-16,1 1 0 16,3 4 0-16,2-2 0 15,10-6 0-15,7-5 0 16,9-7 0-16,6-11 0 15,7-10 0-15,5-9 1 16,0-7-1-16,1-2 0 16,-1-6 1-16,-3-3-1 0,-8 5 1 15,1 2-1-15,-8 8 1 16,-4 6-1-16,-5 14 1 15,0 0-1-15,-3 10 0 16,-1 10 1-16,-1 1-1 16,5 6 0-16,1 0 0 15,6-1-1-15,6-6 0 16,10-6-1-16,6-13-4 15,20 3-18-15,-8-20-15 16,16-2-2-16,0-19 0 16,9-3-1-16</inkml:trace>
  <inkml:trace contextRef="#ctx0" brushRef="#br0" timeOffset="2598.1486">5899 7066 98 0,'-18'29'39'0,"-18"7"0"16,11 18 0-16,-14 5-32 15,8 11-4-15,-3 5 0 16,7 6-2-16,-4-6-1 16,8-2-2-16,9 3-30 15,-8-22-8-15,13-3 0 16,-7-24-2-16</inkml:trace>
  <inkml:trace contextRef="#ctx0" brushRef="#br0" timeOffset="2770.1584">5582 7536 116 0,'14'-1'42'16,"-4"-3"-1"-16,15 12-1 16,-6-4-39-16,14-13-15 15,19 10-24-15,-9-13-5 16,5 6 1-16,1-11-1 15</inkml:trace>
  <inkml:trace contextRef="#ctx0" brushRef="#br0" timeOffset="11172.639">589 5274 60 0,'0'0'35'15,"-24"-17"0"-15,4 20 0 16,-12-8-21-16,3 16-7 15,-8-4-2-15,3 12-1 0,-2-5-1 16,9 4 0-16,2-3-1 16,12 2-1-16,8-2 0 15,9-1 0-15,11-5 0 16,6 1-1-16,7-2 1 15,1 0 0-15,2 2-1 16,-1 1 1-16,-6 4 0 16,-6 2 0-16,-8 5-1 15,-7 4 1-15,-10 3 0 16,-5 2 0-16,-5 0 1 15,-2-3-2-15,1-3 0 16,0-8-1-16,8-4-1 0,4-24-24 16,17 2-11-16,-1-18-1 15,23 1-2-15,-3-15 1 16</inkml:trace>
  <inkml:trace contextRef="#ctx0" brushRef="#br0" timeOffset="11429.6537">862 4915 56 0,'6'-25'36'16,"-4"5"-1"-16,2 7 1 16,-8-2-16-16,4 15-14 15,0 0 0-15,1 32-2 16,-4-3 2-16,3 16-2 15,-5 7 0-15,2 15-2 0,-5 9 0 16,-1 7-1-16,-3 1-2 16,3 0 1-16,1-3-1 15,-5-13-4-15,21-2-30 16,-13-23-2-16,15-11 0 15,-4-19-1-15</inkml:trace>
  <inkml:trace contextRef="#ctx0" brushRef="#br0" timeOffset="11636.6656">762 5351 88 0,'-15'-6'37'0,"-1"0"0"15,16 6 1-15,0 0-34 0,0 0-1 16,25 8-2-16,3-6-2 15,10-2 0-15,11-2-2 16,12 11-21-16,-8-14-12 16,14 7 0-16,-8-7-1 15,3 8 1-15</inkml:trace>
  <inkml:trace contextRef="#ctx0" brushRef="#br0" timeOffset="12013.6871">1400 5324 72 0,'-18'-9'37'0,"3"9"0"15,-13-5 1-15,2 14-26 16,-14-4-4-16,6 11-2 16,-5 3-1-16,3 7-1 0,-6 2-1 15,10 4-1-15,5-1 0 16,9 4 0-16,12-9-1 15,10 1 0-15,18-12-1 16,6-7 1-16,10-10 0 16,9-6-1-16,-1-10 1 15,3-6-1-15,-4-2 0 16,-6-6 0-16,-10 6 0 15,-3 3 0-15,-11 1 1 16,-7 10-1-16,-8 12 0 16,0 0 0-16,-14 4 1 15,2 10-1-15,-1 5 0 0,3 2 0 16,3 2-1-16,2-1-1 15,10 1-3-15,1-9-2 16,21 3-23-16,-10-17-9 16,17 6 0-16,-9-14-1 15</inkml:trace>
  <inkml:trace contextRef="#ctx0" brushRef="#br0" timeOffset="12564.7186">1694 5337 87 0,'0'0'36'16,"-12"-8"1"-16,8 19-1 15,-11-3-29-15,6 11-1 16,-3 0-2-16,1 7 0 16,-3-1-1-16,3 4 0 0,2-4-1 15,3 0 0-15,3-7-1 16,3-8-1-16,0-10 1 15,15 1-1-15,0-13 1 16,6-10-1-16,4-9 0 16,3-4 0-16,1-6 1 15,0-3 0-15,-2 1-1 16,-3 5 1-16,-8 6 0 15,-3 8 0-15,-5 5 0 16,-3 10 0-16,-5 9 0 16,-6 11 0-16,-2 7 0 15,2 4-1-15,3 3 1 16,3 4-1-16,3-3 0 15,3-1 0-15,9-5 0 0,8-8 0 16,4-9 1-16,5-10-1 16,4-6 0-16,2-8 0 15,0 0 0-15,-3-5 0 16,-2 2 1-16,-10 4-1 15,-3 5 0-15,-8 4 0 16,-12 11 0-16,0 0 0 16,-1 22 0-16,-6 1 0 15,-7 6 0-15,4 3 0 16,-2 5-2-16,2 1 0 15,3 4-1-15,6-9-3 16,10 12-18-16,-7-22-14 16,20 4-1-16,-4-16-1 15,12 1-1-15</inkml:trace>
  <inkml:trace contextRef="#ctx0" brushRef="#br0" timeOffset="13277.7594">2442 5368 86 0,'-10'21'37'0,"-4"-6"0"16,19 4 1-16,-5-19-31 15,28 22-1-15,-3-20-1 16,12-2-1-16,3-5-1 15,7-5-1-15,4-7 0 16,-3-2-2-16,-5-8 1 16,-5-2-1-16,-5-2 0 0,-8 0 0 15,-16 1 1-15,-5 1-1 16,-13 5 1-16,-9 9-1 15,-9 8 1-15,-5 8 0 16,-11 12 0-16,4 6 0 16,1 11-1-16,3 5 1 15,9 5-1-15,9 0 1 16,12-2-1-16,10-6 0 15,17-6 0-15,8-8-1 16,13-9-1-16,3-9-1 16,11-7 0-16,-5-8-2 15,5-3 1-15,-8-8-2 16,-2 3 2-16,-9-3-1 15,-6 1 2-15,-8 2 0 0,-10 4 2 16,-7 4 1-16,-7 15 2 16,-11-6 0-16,-4 12 0 15,-1 11 1-15,-5 3 0 16,1 9 0-16,1-2 0 15,4 4 0-15,3-4-1 16,5-3 0-16,5-5 0 16,6-8 0-16,-4-11-1 15,23-7 1-15,-1-11-1 16,6-5 1-16,-1-9-1 15,5-1 0-15,-3-2 0 16,-1 2 1-16,-4 3-1 16,-3 7 0-16,-7 6 1 15,-2 6-1-15,-12 11 0 0,11 11 0 16,-7 5-1-16,-2 7 1 15,-2 7-1-15,1 3-1 16,4 2-1-16,3-4-5 16,12 7-25-16,-9-22-8 15,15 3-1-15,-4-20-3 16</inkml:trace>
  <inkml:trace contextRef="#ctx0" brushRef="#br0" timeOffset="14876.8509">3760 3194 62 0,'-4'-21'35'16,"0"-2"-1"-16,-1 8 1 16,-13-5-24-16,18 20-3 15,-29-12 0-15,10 21-2 16,-9 3 0-16,-1 16 0 15,0-3-2-15,2 10-1 16,-1-1 1-16,5 5-1 16,5-3 0-16,10-2-2 15,8-9 1-15,11-7-2 16,11-5 1-16,3-11-1 15,7-9 0-15,7-8 0 16,1-5-1-16,3-7 2 16,-4-5-2-16,-1 1 2 0,-9 0-2 15,-6 4 2-15,-4 6 0 16,-6 4-1-16,-13 17 0 15,0 0 0-15,0 0 0 16,-3 22 0-16,-7 4 0 16,0 6-1-16,1 4-1 15,4 3-2-15,10 1-3 16,-5-17-25-16,25 7-6 15,-3-19-1-15,15 1-1 16</inkml:trace>
  <inkml:trace contextRef="#ctx0" brushRef="#br0" timeOffset="15260.8728">4207 3222 89 0,'-17'1'35'0,"7"11"1"15,-6-3-1-15,2 9-31 16,-1 0 0-16,4 6-1 15,2-1 1-15,3 1-2 16,1-1 1-16,4-2-1 16,2-5 0-16,6-2-1 15,-7-14 1-15,18 2-1 16,-4-11-1-16,4-11 2 15,3-6-1-15,-1-9 1 16,2-6-1-16,2-3 0 16,-1-2 0-16,-4 1 0 0,-1 6 0 15,-4 5 0-15,-5 12 0 16,0 11-1-16,-9 11 1 15,7 18-1-15,-5 6 0 16,0 10 0-16,-1 2-2 16,6 0 1-16,4-1-4 15,3-15-2-15,23 2-26 16,-7-29-6-16,20-3 1 15,-1-24-1-15</inkml:trace>
  <inkml:trace contextRef="#ctx0" brushRef="#br0" timeOffset="15443.8833">4946 2646 86 0,'0'0'37'16,"-37"21"0"-16,15 25 0 16,-15 3-23-16,6 20-9 15,-5 6-2-15,7 6-2 16,6-1-1-16,9-6-1 15,6-2-1-15,2-24-22 16,16 11-13-16,-5-27 0 16,10-3-2-16,-15-29 0 15</inkml:trace>
  <inkml:trace contextRef="#ctx0" brushRef="#br0" timeOffset="15610.8929">4688 3127 70 0,'-23'-22'37'0,"23"22"-1"0,0 0 0 15,13 4-10-15,6-12-26 16,10-12-4-16,17 4-31 16,-2-15 0-16,14 0 1 15,-6-16-2-15</inkml:trace>
  <inkml:trace contextRef="#ctx0" brushRef="#br0" timeOffset="15986.9144">5226 2483 98 0,'-14'16'39'0,"-11"1"-1"15,5 22 2-15,-6 2-35 16,5 9 1-16,-1 2-1 16,3 8-1-16,0-2-1 0,5 7-1 15,0-4-1-15,6-5 0 16,3-5-1-16,-1-7 0 15,5-7 0-15,0-11-1 16,4-6 1-16,-3-20 0 16,17 1 0-16,-3-15 1 15,3-8-1-15,-1-6 0 16,4 2 1-16,-2-3-1 15,1 3 1-15,-4 4-1 16,-3 11 0-16,-12 11 0 16,15 11 0-16,-14 9-1 15,-1 8 0-15,-1 3 0 16,1 7-2-16,-5-1 0 15,10 2-3-15,-8-21-19 0,19 14-13 16,-16-32-1-16,35 23 1 16,-15-26-2-16</inkml:trace>
  <inkml:trace contextRef="#ctx0" brushRef="#br0" timeOffset="16578.9482">5393 3094 96 0,'-17'1'37'15,"13"13"1"-15,4-14-2 16,0 0-31-16,24 2-1 16,-4-5-1-16,6-5-1 15,4-6 0-15,1 1 0 16,1-5-1-16,-2-5 0 0,-7 0 0 15,-7-2 1-15,-3 2-2 16,-7 0 2-16,-6 4-1 16,-9-1 0-16,-2 10-1 15,-8 3 1-15,-3 10 0 16,-3 9-1-16,4 7 2 15,0 7-2-15,6 5 1 16,2 1 0-16,12 2 0 16,8-6-1-16,9-5 1 15,8-4 0-15,2-6-1 16,4-10 1-16,0-3-1 15,3-5 1-15,-7-3-1 16,-5 1 0-16,-2 3 1 16,-9-1-1-16,-10 5 0 0,13 11 0 15,-16 1 0-15,-3 8 0 16,-3 1 0-16,2 5-1 15,-3-2 1-15,2-1 0 16,1-2-1-16,4-6 1 16,3-15-1-16,3 12 2 15,-3-12-1-15,15-21 1 16,-4 0-1-16,3-6 1 15,1-7 0-15,3-1 0 16,0-3 0-16,0 3-1 16,-2 5 0-16,2 3-1 15,-3 1-1-15,4 13-6 16,-10-10-24-16,22 18-7 15,-9-9 0-15,16 9-2 0</inkml:trace>
  <inkml:trace contextRef="#ctx0" brushRef="#br0" timeOffset="17600.0066">6471 2902 52 0,'4'-11'29'0,"-4"11"3"16,8-20 0-16,2 18-19 15,-10-15-3-15,0 17 2 16,5-14-3-16,-5 14 0 15,0 0-1-15,-10 3-2 16,-5 3-1-16,-1 10 0 16,-6 2-2-16,1 5-1 15,-2 0 0-15,2 3 0 16,3 1-1-16,8 3 0 15,6-8 0-15,11-3 0 16,8-8-1-16,12-4 1 16,3-7-1-16,12-9 0 15,1-4 1-15,-1-8-1 16,0-2 1-16,-3-5-1 0,-8-1 0 15,-6 0 0-15,-8 3 1 16,-10 4 0-16,-7 0-1 16,-5 4 1-16,-4 7-1 15,-3 2 1-15,-2 6-1 16,0 3 1-16,3 1-1 15,11-1 0-15,0 0 1 16,0 0-1-16,21 8 0 16,5-10 0-16,11-4 1 15,8 0-1-15,1-1 0 16,2 0 1-16,-1 4-1 15,-7 0 0-15,-4 8 0 16,-12 7 1-16,-10 4-1 0,-9 10 0 16,-10 6 0-16,-4 4 0 15,-5 1 0-15,-3 2 0 16,0-3 0-16,4-6 0 15,0-5 0-15,7-10 1 16,6-15-1-16,0 0 1 16,17-10 0-16,-2-10 0 15,2-6 0-15,1-4 0 16,2-3 1-16,-2-2-2 15,0 3 0-15,-1 3 0 16,-2 2 0-16,1 5 0 16,7 6 0-16,4 2 0 15,12 5 0-15,3 1-2 16,16 12-13-16,1-19-20 0,27 15-6 15,-6-10 0-15,19 7-3 16</inkml:trace>
  <inkml:trace contextRef="#ctx0" brushRef="#br0" timeOffset="49272.8182">4416 2569 47 0,'-14'-8'29'0,"-6"-3"-2"15,-2 1 2-15,-1 3-27 16,-5-2 1-16,0 2 0 15,-9-2 1-15,7 6 1 16,-12-5-1-16,4 8 0 16,-8-2-1-16,3 9 0 15,-7-3 0-15,3 6 1 16,-7 1-3-16,4 4 1 15,-4-2 0-15,1 6 0 0,2 2 0 16,0 3 0-16,-1 1 0 16,3 6-1-16,3-1 0 15,-1 5 0-15,1 3 0 16,2 2-1-16,3-3 0 15,3 1 0-15,3 3 0 16,2 0 0-16,5-2 0 16,5 1 0-16,4-2 0 15,5-3 1-15,4 2-2 16,5-2 2-16,3-4-1 15,6 0-1-15,1 0 2 16,3-1-1-16,5 0 1 16,1 0-1-16,6 1 1 15,-4-1-1-15,5 1 1 0,-1-4 0 16,5 1-1-16,4-6 1 15,0-3-1-15,3-4 1 16,3-1-1-16,3-2 1 16,4-3-1-16,1-1 0 15,2-1 0-15,1-2 0 16,3 2 0-16,2 1 0 15,3 2 0-15,1-1 0 16,2 0 0-16,2 2 1 16,2-5-1-16,1-1 0 15,1-3 0-15,1-3 0 16,2 0 1-16,-2-4-1 15,1 0 0-15,2 1 0 0,1 0 0 16,0-2 1-16,2 2-1 16,-3 3 1-16,4-2-1 15,-2 0 0-15,-4 0 0 16,1-3 1-16,-2-4-1 15,2-1 0-15,-5-1 1 16,5-8-1-16,4-1 1 16,-4 0-1-16,5-5 1 15,-5 0 0-15,1-2-1 16,0 0 2-16,-1 2-2 15,-7-1 2-15,1 1-2 16,-8-1 2-16,1 3-2 16,-2 1 1-16,-6 0-1 15,-1-3 0-15,-5 2 1 0,-1-1-1 16,-3-3 0-16,-1 1 1 15,-2-3-1-15,-4 1 1 16,-3 0-1-16,-1 1 0 16,-6 3 1-16,-4-2-1 15,-2 3 1-15,-7 2-1 16,-5-2 0-16,-4 1 1 15,-5 0-1-15,-4-1 1 16,-7 1-1-16,-2-3 1 16,-8-3-1-16,1 3 1 15,-8 1-1-15,-2-2 1 16,-4 0 0-16,-2 4-2 15,-2-4 1-15,-6 4 0 16,2-2 0-16,-5 0-1 16,1 1 1-16,-3-4-1 0,-1-2 1 15,-3 1 1-15,-4-1-1 16,0 4 0-16,0-1 0 15,-3 7 1-15,-5 2-2 16,-2 4 1-16,-1 6 0 16,-2 3 0-16,-4-1 0 15,3 4 0-15,-5-1-1 16,3-1 1-16,2 4 0 15,2 1-2-15,3 11-2 16,-6-1-19-16,11 29-15 16,-11 5 1-16,9 23-3 15,-6 4 1-15</inkml:trace>
  <inkml:trace contextRef="#ctx0" brushRef="#br1" timeOffset="63273.619">9663 3056 79 0,'0'0'35'0,"-9"-20"-1"16,9 20 1-16,-9-11-30 16,9 11-1-16,0 0 0 15,0 17 0-15,-4 3-1 16,4 14 1-16,-1 7-1 15,-3 7-1-15,3 7 0 16,0 3-1-16,-2-3 1 16,5-7-2-16,0-9 1 15,3-13-1-15,0-11 1 16,-5-15-1-16,17-18 1 15,-8-9 0-15,-2-13-1 16,2-6 1-16,0-14-1 16,-4-5 1-16,0-3 0 0,-4-1-1 15,4 5 1-15,-1 0-1 16,4 10 0-16,3 7 0 15,5 4 0-15,5 15 1 16,6 10-1-16,3 6 0 16,3 9 0-16,4 7 0 15,0 7 0-15,-2 6 0 16,-6 12 0-16,-1 2-1 15,-14 6 1-15,-9 8 0 16,-14 2 0-16,-11 6 0 16,-8 2-1-16,-10-5 1 15,-5-4 0-15,-4-5 0 16,2-7 0-16,1-8 0 15,9-6 0-15,3-5 1 0,4-3-1 16,8 3 0-16,2 7 1 16,4 9-1-16,-1 14 0 15,0 11 0-15,-2 10 0 16,5 6 0-16,0 0-1 15,8-4-1-15,7-2-14 16,-2-29-20-16,24-9-2 16,-1-33-1-16,18-9 0 15</inkml:trace>
  <inkml:trace contextRef="#ctx0" brushRef="#br1" timeOffset="63658.641">10321 2875 98 0,'-29'-16'38'0,"9"25"0"16,-12 0-1-16,8 11-32 15,-8 7-2-15,8 13 1 16,-1 3-1-16,7 10 0 15,5-2-1-15,10 2 0 16,5-7-1-16,11-4 0 16,9-12 0-16,7-15 0 15,5-15 0-15,7-19 0 16,2-12-1-16,0-9 1 15,-4-9-1-15,-11-2 0 16,-8 0 0-16,-15 6 0 16,-11 8-1-16,-14 10 0 0,-11 14 0 15,-7 7 0-15,-1 8-1 16,2 0-1-16,13 3-1 15,8-13-5-15,28 8-26 16,2-25-2-16,32 4-1 16,4-25 0-16</inkml:trace>
  <inkml:trace contextRef="#ctx0" brushRef="#br1" timeOffset="63902.655">10978 2118 93 0,'0'0'37'16,"-31"14"0"-1,12 30 1-15,-16 8-33 0,10 22 1 16,-8 16-2-16,7 17 0 16,-7 7-1-16,8 8 0 15,4-8-2-15,8-10 0 16,12-18-2-16,7-22-3 15,23-17-10-15,-1-42-21 16,26-11-3-16,-2-40 0 16,15-3-1-16</inkml:trace>
  <inkml:trace contextRef="#ctx0" brushRef="#br1" timeOffset="64078.6651">11296 2284 108 0,'-22'62'40'0,"-12"8"-1"16,7 23 0-16,-1-4-35 15,7 2-1-15,6-6-2 16,8-7 0-16,10-9-4 16,-1-25-20-16,19 6-15 15,-5-25-1-15,15-3 0 16,-5-25 0-16</inkml:trace>
  <inkml:trace contextRef="#ctx0" brushRef="#br1" timeOffset="64253.6751">11439 2748 100 0,'-14'43'36'16,"-14"-1"1"-16,10 25-2 16,-3-2-32-16,1-1-2 15,9-1-3-15,-7-20-30 16,23 2-4-16,-2-26 1 15,17-11-3-15</inkml:trace>
  <inkml:trace contextRef="#ctx0" brushRef="#br1" timeOffset="64723.702">11574 2476 82 0,'-23'3'37'0,"7"19"0"0,-2-6-1 16,11 10-20-16,9-7-17 15,5-1-1-15,11 1 0 16,2-4 0-16,10 5 1 16,-2-1-1-16,1 3 0 15,-4 3 3-15,-4 1 0 16,-4 4 3-16,-8-1-1 15,-5 9 2-15,-9-1 0 16,-5 0 0-16,-4-2 0 16,1 6-2-16,-4-7 1 15,3-1-2-15,2-9 0 16,6-4-1-16,6-20 0 15,0 0 0-15,20-14-1 16,4-16 0-16,4-6 1 16,3-9-1-16,3-5 0 0,-2 3 1 15,-3 3-1-15,-4 10 0 16,-6 7 1-16,-10 17-1 15,-9 10 0-15,0 0 0 16,10 24-1-16,-8 0 0 16,3 5-1-16,3-5 0 15,7 12-4-15,0-23-15 16,21 16-16-16,-5-20-1 15,15 2 0-15,-3-14-1 16</inkml:trace>
  <inkml:trace contextRef="#ctx0" brushRef="#br1" timeOffset="65085.7227">12365 2754 101 0,'-28'-19'38'16,"3"28"1"-16,-12 0-1 16,3 15-29-16,-9 6-3 15,3 9-1-15,1 6-1 16,12-1-1-16,8-5-1 15,8 0 0-15,16-10-1 16,11-9 0-16,12-12-1 16,8-13 0-16,8-11 1 15,-1-12-1-15,1-5 0 16,0-6 0-16,-8-4 0 15,-5 4 0-15,-9 2 0 16,-7 10 0-16,-8 10 0 16,-7 17 0-16,0 0 0 15,-9 15 0-15,-1 9 0 0,2 8 0 16,1 5-1-16,6-1 0 15,3-2-2-15,10-13 0 16,10-4-3-16,5-24-11 16,25 1-20-16,-7-27-2 15,19 0 0-15,-5-28-2 16</inkml:trace>
  <inkml:trace contextRef="#ctx0" brushRef="#br1" timeOffset="65288.7343">13115 2136 103 0,'-15'1'38'0,"-5"36"2"15,-17 9-1-15,4 22-34 0,-4 9-1 16,3 12 0-16,0 3-2 16,9 2 1-16,5-3-3 15,4-11 0-15,9-6-6 16,-3-22-7-16,14 0-24 15,-12-26-1-15,13-5-1 16,-5-21 0-16</inkml:trace>
  <inkml:trace contextRef="#ctx0" brushRef="#br1" timeOffset="65622.7534">12905 2596 102 0,'0'0'39'0,"-2"16"2"0,13 3-1 16,-11-5-34-16,23 0-1 15,1-8-2-15,13-3 1 16,0-4-2-16,7-1 1 16,-2-4-2-16,-4-2 1 15,-3 0-1-15,-6 2 0 16,-5 3 0-16,-5 5 0 15,-9 7 0-15,-9 10 1 16,-6 6-2-16,-7 7 0 16,-3 5 0-16,-1 7 0 15,-1 1 0-15,-1-2-2 16,7-2-1-16,0-11 0 15,11-6-4-15,0-24-6 16,18 21-15-16,-8-40-12 16,12 3 1-16,-10-27 0 0,13-3 1 15</inkml:trace>
  <inkml:trace contextRef="#ctx0" brushRef="#br1" timeOffset="65732.7597">13327 2380 89 0,'-4'-54'35'16,"5"23"0"-16,-6 7-2 15,5 24-32-15,0 0-31 16,10 21-3-16,8 7-2 15,-3-6-2-15</inkml:trace>
  <inkml:trace contextRef="#ctx0" brushRef="#br1" timeOffset="66369.7961">13822 2618 102 0,'-15'11'40'0,"3"17"2"15,-13-7-3-15,4 9-33 16,-4 2-2-16,6 6 0 15,-3 1-2-15,8 5 0 16,5-3-1-16,9-4-1 16,8-5 0-16,7-9 0 15,6-8-1-15,4-13 1 16,4-14 0-16,-1-11 0 15,1-10-1-15,-5-10 0 16,4-10 2-16,-5 4-2 16,-3-5 1-16,-2 7 0 0,-5 7 0 15,-1 8 1-15,-7 9-1 16,-2 12 1-16,-3 11 0 15,0 0 0-15,-3 16 1 16,3-2-1-16,5 2 0 16,-1 4 0-16,5-6 1 15,2 3-2-15,3-7 1 16,-1 4 0-16,0 0 0 15,-3-1 1-15,-5 3-2 16,-2-2 0-16,-4 5 0 16,-6 0 0-16,-2 3 0 15,0-5 0-15,-3 0 0 16,4-3 0-16,8-14 0 15,-2 10 0-15,2-10 0 16,25-15 0-16,2-2 0 16,6-4 0-16,6-3 0 0,-1 1 0 15,4 1 0-15,-3 8 0 16,-3 3 0-16,-3 13 0 15,-5 11 0-15,-6 3 0 16,-4 15 0-16,-6 3 0 16,-1 12 0-16,-1-6-6 15,10 15-6-15,-11-17-3 16,19 21-7-16,-14-23-20 15,25 4 1-15,0-18-3 16,20-3 3-16</inkml:trace>
  <inkml:trace contextRef="#ctx0" brushRef="#br1" timeOffset="69370.9678">19049 3342 53 0,'0'0'35'0,"11"-6"-2"15,-11 6 1-15,0 0-16 16,-6 17-11-16,-3-6-1 16,7 9-2-16,-6 5 1 15,4 4-3-15,-2 2 2 16,3 6-2-16,-2-2 1 15,5 1-2-15,-2-4 1 16,3-5 0-16,0-8-1 16,-1-4 0-16,0-15 0 0,0 0 0 15,8-20 1-15,-3-5-2 16,1-8 0-16,-2-6 1 15,7-10-2-15,-1-4 2 16,2-8-2-16,3 1 2 16,2 3-2-16,5 2 1 15,-1 7 1-15,2 8-1 16,4 10 1-16,-4 9 0 15,0 15-1-15,0 13 0 16,-4 10 0-16,-4 8 1 16,-1 8-1-16,-6 3 0 15,-4 4 0-15,-3 5-1 16,-9-2 2-16,-6-1-1 15,-6-2 1-15,-7-7-2 0,-3-5 2 16,-3-4-1-16,-4-9 0 16,4-6 1-16,0-5-2 15,5-1 0-15,5-8 1 16,6 3-1-16,17 2 0 15,-14 2 0-15,14-2 0 16,5 21 0-16,2 1 1 16,1 1 0-16,-3 10 0 15,2 1 0-15,-5 2-1 16,-2 2 2-16,-5 1-1 15,1-4-1-15,-1 0-1 16,-2-9 0-16,8 7-17 16,-1-33-16-16,-1 23-1 15,1-23-2-15,18-9 1 0</inkml:trace>
  <inkml:trace contextRef="#ctx0" brushRef="#br1" timeOffset="70064.0074">19656 3259 81 0,'-14'-23'36'0,"1"20"1"16,-8-3 0-16,4 15-30 15,-10 2-1-15,5 12-1 16,-5 4 0-16,8 9-2 15,-1-1 1-15,11 2-1 16,4-3 0-16,14-8-2 16,11-4 2-16,8-14-2 15,7-6 0-15,6-7 0 16,2-13-1-16,-1-3 1 15,-5-5-1-15,-8-3 0 16,-7-4 0-16,-11 1 0 16,-7-1 0-16,-8 4 0 0,-2 4-1 15,-6 3 0-15,-2 7-1 16,4 0-1-16,10 15-2 15,-14-23-19-15,24 25-14 16,-1-15 0-16,18 9-2 16,-4-15 1-16</inkml:trace>
  <inkml:trace contextRef="#ctx0" brushRef="#br1" timeOffset="70296.0207">20221 2634 100 0,'-14'-22'38'15,"3"28"2"-15,-15 1-1 0,3 25-32 16,1 9-3-16,2 17 1 16,0 11-2-16,2 14 0 15,4 7-1-15,-1-1-2 16,9-1-1-16,1-9-2 15,11-10-2-15,1-25-6 16,24-7-26-16,-6-30-3 16,20-12 1-16,-2-30-1 15</inkml:trace>
  <inkml:trace contextRef="#ctx0" brushRef="#br1" timeOffset="70484.0314">20500 2740 109 0,'-13'15'38'0,"-15"8"2"16,5 31-3-16,-9 5-33 15,5 12-1-15,2 3-1 16,5 0-1-16,8-4-2 16,4-6-1-16,14-4-3 15,-8-20-29-15,21 4-5 16,-7-23-2-16,11-3 1 15</inkml:trace>
  <inkml:trace contextRef="#ctx0" brushRef="#br1" timeOffset="71099.0666">20513 3259 91 0,'4'15'37'0,"-4"-15"1"0,15 14 0 15,-3-16-31-15,9 2-2 16,2-8-1-16,9-3 0 15,-3-6-2-15,3-4 0 16,-4-5-1-16,-3-1 0 16,-6-1 0-16,-7 3-1 15,-6 2 1-15,-11 7-1 16,-5 4 1-16,-7 9-1 15,-4 11 1-15,-6 10-1 16,2 7 1-16,1 5 0 16,6 4 0-16,5 3 0 15,11-2 0-15,11-5 0 16,7-11 0-16,13-9-1 0,7-9 1 15,4-6 0-15,5-10-1 16,-3-1 1-16,-3-6 0 16,-7 2-1-16,-4-1 1 15,-8 9 0-15,-5-2-1 16,-15 14 0-16,0 0 1 15,-1 15-1-15,-10 2 0 16,-6 6 0-16,5 4-1 16,-2-2 1-16,5 4 0 15,1-6-1-15,8-12 1 16,0-11 0-16,27-6 0 15,-3-13 1-15,2-7-1 16,1-6 1-16,1-3-1 16,1 1 1-16,-6 2-1 0,-4 8 1 15,-8 11-1-15,-11 13 0 16,0 0 0-16,8 16-1 15,-8 10-3-15,-4 0-2 16,13 16-7-16,-8-17-7 16,25 14-20-16,-9-13-1 15,18 3 1-15,-2-18-1 16</inkml:trace>
  <inkml:trace contextRef="#ctx0" brushRef="#br1" timeOffset="71775.1053">21753 3199 85 0,'6'-12'35'16,"6"7"1"-16,-12-9 1 15,0 14-28-15,-7-22-2 16,7 22 1-16,-29-13-1 16,6 18-1-16,-7 3-1 15,-2 7-1-15,0 10-1 16,-1 5-1-16,2 4 0 0,10 2 0 15,5-2-1-15,11-4-1 16,10-7 1-16,14-10 0 16,6-11-1-16,10-8 1 15,8-12 0-15,3-11-1 16,2-8 2-16,-4-5-2 15,-3-1 0-15,-7-1 0 16,-5 3 0-16,-6 6 0 16,-4 9 0-16,-10 9 0 15,-9 17 0-15,2 17 0 16,-7 16 0-16,-4 19-2 15,-5 17 2-15,-4 13-1 16,-4 12 1-16,1 12-1 16,-6 3 1-16,-2-2 0 0,-3-7 0 15,4-6 0-15,-6-16 0 16,3-11 1-16,1-20-1 15,2-17 0-15,-1-17 0 16,6-19 0-16,0-17 0 16,8-20-1-16,10-12 0 15,6-15-1-15,12-3-1 16,10-7-2-16,14 4-3 15,3-8-7-15,26 25-14 16,-9-8-10-16,14 21 0 16,-9-3 0-16,8 14 3 15</inkml:trace>
  <inkml:trace contextRef="#ctx0" brushRef="#br1" timeOffset="72653.1555">22258 3206 102 0,'-6'-11'37'0,"6"11"3"15,-14 0-2-15,9 11-27 16,-9 3-6-16,4 7 0 15,-5 6-2-15,3 6 0 16,-2 3 0-16,1 3-1 16,1-1 0-16,2-2-1 15,0-7 0-15,3-6 1 16,1-7-2-16,6-16 0 15,0 0 0-15,0 0 0 16,18-26 0-16,-3-3 0 16,0-7 0-16,6-3 0 0,1-6 0 15,1 1 0-15,-1 3 0 16,-3 4 0-16,0 8 0 15,-2 6 0-15,5 7 0 16,-2 8 0-16,7 4 0 16,3 5 0-16,6 4 0 15,8 0 0-15,3-2 0 16,1 3 0-16,-2 0 0 15,-3-2 0-15,-8 0 0 16,-4-2 0-16,-11-1 0 16,-20-1 0-16,0 0 0 15,-14 4 0-15,-15-1 0 16,-5 4 0-16,-9 7 0 15,-5 2 0-15,-2 6 0 16,0 4 0-16,7 5 0 0,6 3 0 16,14-2 0-16,8 2 0 15,15-8 0-15,15-4 0 16,10-9 0-16,16-11 0 15,5-5 0-15,5-11 0 16,0-8 0-16,-3-6 0 16,-4-4 0-16,-7-4 0 15,-8 2 0-15,-11 1 0 16,-8 4 0-16,-6 8 0 15,-4 8 0-15,0 13 0 16,-18 2 0-16,3 15 0 16,-4 9 0-16,-1 6 0 15,6 5 0-15,4 1 0 16,8-3 0-16,6-9 0 0,18-5-2 15,3-15-4-15,21-2-6 16,-4-23-8-16,24 12-10 16,-18-28-9-16,16 12 1 15,-15-17 1-15,-3 10 36 16,-6 3 3-16,-17-3 7 15,-5 26 10-15,-24-14 10 16,6 18 10-16,-22 15 0 16,7 16 0-16,-10-1-33 15,2 5-3-15,1 5-3 16,3 0 0-16,8-1 0 15,2-8 0-15,9-3 0 16,5-17 0-16,14 3-14 0,-10-30-16 16,20 7-10-16,-11-22-1 15,15 3 0-15,-12-21 0 16</inkml:trace>
  <inkml:trace contextRef="#ctx0" brushRef="#br1" timeOffset="73052.1783">23277 3066 103 0,'2'14'40'16,"-2"-14"2"-16,-2 31-2 15,2-31-17-15,4 27-19 16,6-11-1-16,5-1-3 16,-1 0 0-16,3 0 0 15,-4 2 0-15,-3 0 0 16,-6 6 0-16,-9 4 0 0,-7 3 0 15,-5 5 0 1,-5-1 0-16,0-2 0 0,2-4 0 16,4-7 0-16,13-10 0 15,3-11 0-15,32-17 0 16,4-11 0-16,8-11 0 15,7-6 0-15,3-5 0 16,5-4 0-16,-4 8 0 16,-11 8 0-16,-9 12 0 15,-11 11 0-15,-10 17 0 16,-5 14 0-16,-13 12 0 15,-6 10 0-15,1 5 0 16,-5 3 0-16,8 8-2 16,-8-15-17-16,22 18-10 0,-20-26-10 15,20 11-3-15,-4-10-2 16,7 5 3-16</inkml:trace>
  <inkml:trace contextRef="#ctx0" brushRef="#br1" timeOffset="75805.3358">9243 4756 59 0,'-19'0'31'0,"-9"19"2"16,-17 2-6-16,6 18-20 15,-12-8 2-15,11 11-1 16,-3-10 0-16,16 3-2 15,7-13 0-15,18-6-3 16,13-12-1-16,14-6-1 16,12-6 0-16,8-1 0 15,6 0-1-15,0 2 0 16,-4 4 1-16,-9 10-1 15,-9 11 1-15,-13 9-1 16,-19 9 0-16,-11 7 1 16,-9 2-1-16,-6-3 0 15,1-4 0-15,2-9-1 0,9-4-7 16,6-28-26-16,25-9-2 15,9-24 1-15,20-11-3 16</inkml:trace>
  <inkml:trace contextRef="#ctx0" brushRef="#br1" timeOffset="76025.3484">9712 4352 90 0,'0'0'36'0,"-19"-9"1"15,4 36-1-15,-15 10-33 16,8 15-1-16,-1 10 0 15,2 11-1-15,1 8 1 16,3 6-1-16,1 2 0 0,4-1-2 16,3-2-4-16,-6-16-30 15,14-4-1-15,-5-22-1 16,7-8-2-16</inkml:trace>
  <inkml:trace contextRef="#ctx0" brushRef="#br1" timeOffset="76353.3671">9408 4884 92 0,'0'0'37'15,"13"1"-1"-15,8 4 1 16,7-8-34-16,10-2 1 0,1-7-1 15,9 1-1-15,2-5 1 16,-2 2-2-16,-3 4 1 16,-5 3-2-16,-9 6 2 15,-11 9-1-15,-6 8 0 16,-13 10 0-16,-7 7 1 15,-4 8-2-15,-8 6 2 16,0 2-2-16,-2 0 1 16,6-7-1-16,1-5 0 15,4-13-2-15,14-7-5 16,-2-37-21-16,27-3-11 15,-7-20 3-15,15-5-5 16,-11-14 1-16</inkml:trace>
  <inkml:trace contextRef="#ctx0" brushRef="#br1" timeOffset="76497.3754">9867 4517 94 0,'-26'-2'37'16,"-7"-1"0"-16,13 18 0 16,3 1-35-16,12 1-2 15,14 4-6-15,3-10-29 16,24 6-1-16,2-6 0 15,14 10-2-15</inkml:trace>
  <inkml:trace contextRef="#ctx0" brushRef="#br1" timeOffset="77028.4057">10274 4880 87 0,'-19'16'39'0,"-12"-10"-1"16,5 14 0-16,-11-11-28 15,8 16-7-15,0-1 3 16,6 9-4-16,8-4 2 15,7 2-3-15,11-11 2 16,10-5-2-16,13-11 0 16,7-12 0-16,8-11-2 15,2-8 2-15,0-9-2 16,-3-4 2-16,-5-5-2 15,-7 1 1-15,-9 3-1 16,-5 5 2-16,-6 7-1 16,-5 10 0-16,-3 19 0 15,0 0-1-15,-15 39 3 0,1 15-3 16,-5 22 2-16,1 18-2 15,-7 24 2-15,1 7 0 16,-4 5 2-16,-2 2-2 16,3-5 1-16,0-9-1 15,1-19 1-15,3-18 0 16,1-24 0-16,2-18-1 15,4-24-1-15,2-20 0 16,9-24 1-16,3-16 1 16,9-21-4-16,5-20 4 15,11-18-4-15,6-14 1 16,8 0-1-16,5-1 1 15,0 8-2-15,1 12 0 16,0 11 0-16,-1 18-1 0,1 23-5 16,-12 4-6-16,19 27-22 15,-17-7-1-15,14 14 0 16,-9-11-2-16</inkml:trace>
  <inkml:trace contextRef="#ctx0" brushRef="#br1" timeOffset="77568.4366">10856 4799 96 0,'-10'-4'38'15,"10"4"2"-15,-19 11-4 16,11 3-30-16,-3 0-1 16,1 9-1-16,-2 4 0 15,1 5-2-15,-3 2 1 16,3 7-2-16,-4-4 1 0,3-2-1 15,4-3 1-15,2-7-2 16,6-11 0-16,0-14 1 16,20-6-1-16,-2-12 0 15,4-10-1-15,2-6 2 16,-1-7-2-16,1-3 1 15,-3 1-1-15,-4 7 2 16,-4 4-3-16,-4 8 2 16,-3 5 1-16,0 8-3 15,-6 11 2-15,11-6 1 16,-11 6-2-16,16 20 1 15,-10-7 0-15,8 2 0 16,-1-1 0-16,4 1 1 16,2-8-1-16,2-6 1 15,4-6-1-15,2-10 1 0,8-2 0 16,-4-7-1-16,5-3 1 15,-6 0 0-15,-1 4-1 16,-5 7 1-16,-6 8-1 16,-7 9 1-16,-8 12-1 15,-8 11 1-15,-4 7-1 16,-2 5-1-16,-1 6 2 15,5-1-4-15,7 2-3 16,1-17-6-16,23 8-6 16,-9-28-11-16,27 3-11 15,0-16 0-15,13-1-1 16,-6-16 2-16</inkml:trace>
  <inkml:trace contextRef="#ctx0" brushRef="#br1" timeOffset="77915.4565">11689 4801 109 0,'-30'-9'39'0,"9"18"2"15,-11-11-2-15,-2 15-36 16,6 4 0-16,9 3 0 16,4 2-2-16,10-1 1 15,5-4-1-15,15-3-1 16,4-11 1-16,4-5-1 15,10-7 1-15,-1-7-1 16,-1-7 1-16,0-6 0 16,-2-1-1-16,-3 0 1 15,-8 3 0-15,-3 3-1 16,-3 8 1-16,-12 16-1 0,11 0 1 15,-13 23-1-15,-7 13 1 16,-2 13-1-16,-4 10 1 16,0 4-3-16,4 8-4 15,-8-12-6-15,16 4-3 16,-16-27-11-16,23 8-16 15,-13-22 0-15,12 1-2 16,-3-23 2-16</inkml:trace>
  <inkml:trace contextRef="#ctx0" brushRef="#br1" timeOffset="80139.5837">9167 7864 42 0,'0'0'34'0,"-7"-17"2"16,7 17 0-16,-22-15-14 15,7 21-5-15,-11-5-11 16,4 13-2-16,-6 0 0 15,5 4-1-15,-4 4-1 16,5 2-1-16,5-4 0 16,6 2-1-16,9-7 1 15,2-15-1-15,20 15 1 16,2-16-1-16,8-3 1 15,6-2-1-15,1 2 0 16,2 3 0-16,-6 3 0 16,-9 8 1-16,-8 7-1 15,-12 8 0-15,-15 6 0 0,-9 7 1 16,-7-1-1-16,-5-1 0 15,-1-6 0-15,10-7 0 16,10-11-2-16,13-12-9 16,22-23-25-16,10-13 0 15,24-7-1-15,2-17-1 16</inkml:trace>
  <inkml:trace contextRef="#ctx0" brushRef="#br1" timeOffset="80383.5977">9711 7286 94 0,'1'-15'36'0,"-9"2"1"16,8 13-1-16,-15 17-31 16,10 11-2-16,-2 15-1 15,4 11 0-15,-2 13-1 16,-2 11-1-16,1 12 0 15,-4 2 0-15,4 2 0 16,-3-7-2-16,2-7-3 16,-5-21-30-16,14-6-2 15,0-24 0-15,8-13-2 16</inkml:trace>
  <inkml:trace contextRef="#ctx0" brushRef="#br1" timeOffset="81010.6335">9488 7888 99 0,'-21'1'38'16,"3"-5"2"-16,18 4-2 16,0 0-35-16,16 0 0 15,12-10-2-15,10-5 1 16,10 1-1-16,4 1 0 15,6 1-1-15,4-2-1 16,-2 3-1-16,-5 1 0 16,-7 7-1-16,-7-1 1 15,-10 3 0-15,-10 2 1 16,-10 0-1-16,-11-1 2 15,0 0 0-15,-22 4 1 16,2 3 1-16,-1 1 0 0,-4 7-1 16,0 10 0-16,0 6 1 15,3 8-1-15,3-1 0 16,9 4 0-16,5-3 1 15,10-5-1-15,12-9 0 16,9-13 0-16,10-12 1 16,6-11-1-16,5-13 0 15,4-7 0-15,1-6 0 16,-2-5 1-16,-5 0-2 15,-7-3 1-15,-7 4 0 16,-3 6 0-16,-9 10 0 16,-7 8-2-16,-12 17 1 15,6 12 0-15,-12 20-1 0,-6 14 0 16,-8 20 0-1,-1 17 0-15,-6 10 0 0,-3 8 1 16,0-1-1-16,-1-3 1 16,1-10 1-16,1-6-1 15,-1-15 1-15,0-18 0 16,1-21-1-16,1-10 1 15,1-19-1-15,6-15 0 16,3-11-3-16,4-21-2 16,17-2-10-16,-8-29-14 15,23 4-11-15,1-16 1 16,15 3 1-16,2-9-2 15</inkml:trace>
  <inkml:trace contextRef="#ctx0" brushRef="#br1" timeOffset="81273.6486">10747 7173 107 0,'-11'-8'39'15,"-1"22"1"-15,-12 3-1 16,10 10-36-16,-7 18 0 15,0 15-2-15,-2 11 1 16,2 7 2-16,-2 6-3 16,5 4-1-16,1-3-1 15,3-5 0-15,7-9-3 16,3-21-7-16,20 1-18 15,-8-25-11-15,19-6 0 0,-4-23-1 16,15 0 1-16</inkml:trace>
  <inkml:trace contextRef="#ctx0" brushRef="#br1" timeOffset="81626.6688">10768 7855 73 0,'-4'18'38'15,"4"-18"0"-15,2 21 2 16,-2-21-12-16,33-13-25 15,-4-4 0-15,15-3 1 16,-5-7-1-16,2-3 0 16,-6-4-2-16,-4-4 1 15,-11-2-1-15,-11 3 0 0,-11 5 0 16,-10 8 0-16,-12 8 0 15,-6 15 1-15,-8 16-1 16,-5 18 1-16,-5 14-1 16,10 13 1-16,1 4-1 15,14 4-1-15,13-4 0 16,15-9 0-16,22-13-1 16,16-16-1-16,23-10-3 15,8-21-8-15,21 5-6 16,-20-28-12-16,19 8-12 15,-16-14 2-15,2 3-2 16,-17-8 2-16</inkml:trace>
  <inkml:trace contextRef="#ctx0" brushRef="#br1" timeOffset="85135.8695">13201 8167 75 0,'9'-15'35'0,"-4"-8"-3"15,-5 23-4-15,-1-24-22 16,1 24 0-16,-27-12-1 16,7 19 1-16,-12 1-1 15,-6 14-1-15,-9 3-1 16,0 12 1-16,-2 2-1 15,4 8 0-15,4-2 0 16,10 6-1-16,8-5-1 16,13-4 0-16,14-3-1 15,12-9 0-15,16-3-2 16,6-14-4-16,19 2-30 15,-5-15-3-15,11 3 1 16,-3-16-2-16</inkml:trace>
  <inkml:trace contextRef="#ctx0" brushRef="#br1" timeOffset="85893.9128">13484 8363 77 0,'-14'-5'37'15,"-12"-9"0"-15,9 13 2 16,-10-7-34-16,3 10 1 16,-5 4-2-16,1 9 0 15,-6 7 0-15,7 6-1 16,-3 5-1-16,5 4 0 0,5 1 0 15,7-1-1-15,9-6 0 16,10-3 0-16,10-10 0 16,11-9-1-16,8-11 0 15,5-7 0-15,5-12 1 16,4-4-2-16,-2-10 1 15,-3-2 0-15,-7-3 0 16,-5 2 0-16,-8 7 1 16,-8 1-1-16,-6 9 0 15,-9 8 0-15,-1 13 1 16,-13 5-1-16,1 12 0 15,1 6 0-15,-2 5 0 16,5 4 0-16,4-1-1 16,6-4-1-16,14-4-2 0,4-15-2 15,14-1-3-15,1-21-8 16,14 7-21-16,-8-15 0 15,14 7 0-15,-17-15 17 16,5 15 15-16,-16 3 3 16,-8-1 5-16,-5 16 9 15,-14-3 22-15,-2 14 1 16,-10-1 0-16,4 18-15 15,-12-8-12-15,9 8-1 16,-5-2-2-16,5 1 0 16,2-5-2-16,4-3 1 15,2-9-1-15,3-13 0 16,0 0-1-16,21-3 1 15,-9-18-1-15,5-3 0 0,-2-9 1 16,3-5-2-16,-1-2 1 16,0-1 0-16,-2 1-1 15,-1 6 1-15,0 4-1 16,-5 4 1-16,-1 7-1 15,3 6 0-15,-1 5 0 16,2 3-1-16,3 4 0 16,0-1-3-16,12 5-3 15,-7-12-23-15,17 12-8 16,-7-8 2-16,12 7-3 15</inkml:trace>
  <inkml:trace contextRef="#ctx0" brushRef="#br1" timeOffset="86444.9443">14372 8303 81 0,'-10'25'37'15,"-9"-1"0"-15,5 12-1 16,-4-1-30-16,4 5-1 16,-1 0 1-16,5 4-3 15,-1-5 1-15,3 1-2 16,0-13 1-16,3-1-1 15,5-11 0-15,0-15-1 16,0 0-2-16,9-14 0 16,-2-8 0-16,5-10 1 15,-1-7-1-15,6-10 0 16,-2-4 0-16,3-1 1 15,1-3 1-15,0 5-1 16,5 4 1-16,-1 6-1 16,0 10 1-16,1 9 0 0,1 8-1 15,-3 12 1-15,-3 6-1 16,1 9 1-16,-2 4-1 15,-5 7 1-15,-4 2-1 16,-5 7 0-16,-4 4 0 16,-8 1 0-16,-7 1-1 15,-5 0 1-15,-5-1 0 16,-7-2 0-16,-1-7 0 15,-1-1 0-15,-1-5 0 16,2 0 1-16,0 0 0 16,3 5 0-16,1 6 0 15,1 4-1-15,3 10 2 16,-2 12-2-16,1 6 2 15,-1 8-2-15,0 2 0 16,3-6-1-16,4-1-1 0,3-16-5 16,17-1-21-16,-6-28-12 15,19-10 2-15,-3-28-3 16,21-10 1-16</inkml:trace>
  <inkml:trace contextRef="#ctx0" brushRef="#br1" timeOffset="86833.9666">14570 8491 96 0,'-14'15'38'0,"17"-2"2"16,-3-13-4-16,13 6-33 0,8-8 0 15,12-4-1-15,5-5 0 16,6-4-1-16,2-13 1 16,4 1-2-16,-2-5 1 15,-6-2-1-15,-8 0 1 16,-10 0-1-16,-10 2 1 15,-9 2-1-15,-10 6 1 16,-5 5-1-16,-13 11 1 16,-3 9 0-16,-5 9 1 15,-3 15-1-15,2 9 1 16,3 12 0-16,6 5-1 15,5 2 1-15,11-1-2 16,12-6 1-16,9-10-1 0,18-16-2 16,14-14-4-16,1-24-10 15,25-3-22-15,-7-21-2 16,7-4 0-16,-8-18 0 15</inkml:trace>
  <inkml:trace contextRef="#ctx0" brushRef="#br1" timeOffset="86998.976">15387 7947 115 0,'-16'19'40'15,"-18"12"2"-15,6 21-2 16,-2 7-36-16,-1 9-3 16,4 4 1-16,5 0-4 15,12 2-1-15,0-17-10 16,25 5-25-16,-8-20-2 0,14-4 0 15,-4-18-2-15</inkml:trace>
  <inkml:trace contextRef="#ctx0" brushRef="#br1" timeOffset="87126.9834">15343 8540 100 0,'-32'-21'38'16,"15"13"0"-16,-3 5-25 16,-4-7-45-16,7 0-5 15,-5-4-4-15,9 6 2 16</inkml:trace>
  <inkml:trace contextRef="#ctx0" brushRef="#br1" timeOffset="89751.1334">5184 9982 72 0,'0'-11'35'16,"0"11"-1"-16,-13 0 2 15,-8-1-27-15,12 10-2 16,-10 2-2-16,4 7 0 0,-3 3-1 16,2 11 0-16,-2 4-2 15,8 7 1-15,1-1-2 16,7 3 1-16,7-6-1 15,11-2 0-15,7-8 0 16,11-13 0-16,6-13 0 16,7-11-1-16,1-13 2 15,2-11-3-15,-4-9 3 16,-11-10-2-16,-9-3 2 15,-14 1-2-15,-10 0 1 16,-14 6 0-16,-11 7-1 16,-11 12 1-16,-1 11-1 15,-3 11-1-15,5 9 0 16,1 8-1-16,13 7-4 15,5-6-5-15,28 8-25 0,-4-13-2 16,25 4 0-16,4-15 0 16</inkml:trace>
  <inkml:trace contextRef="#ctx0" brushRef="#br1" timeOffset="90051.1506">5677 9866 96 0,'0'-12'35'0,"0"12"1"15,0 0-6-15,0 0-24 16,-10 15-1-16,10 10-1 15,-3 8-1-15,4 10 0 16,1 7-1-16,0 2 1 16,3 1-2-16,5-6 2 0,0-7-2 15,7-7 1-15,0-15-1 16,6-16 1-16,5-14 0 15,2-14 0-15,4-16 0 16,-1-5-1-16,3-9 0 16,-2-7-1-16,-2 4-1 15,-9 2-4-15,7 17-7 16,-19 0-26-16,11 21-1 15,-15-3 0-15,11 27 0 16</inkml:trace>
  <inkml:trace contextRef="#ctx0" brushRef="#br1" timeOffset="91224.2177">6367 9944 71 0,'0'0'38'16,"-34"-19"-1"-16,12 19 2 15,-15-6-15-15,3 14-17 16,-8 6-1-16,4 12-1 16,-2 6-1-16,5 7 0 15,4 3-2-15,11 1 0 16,9-1-2-16,16-6 1 15,10-7-1-15,18-12 0 16,7-13 0-16,8-5 1 16,5-11 0-16,-1-8-3 15,-3-6 3-15,-4-6-1 16,-7-2 1-16,-11-1-1 0,-6 1 0 15,-12 2 0-15,-5 2 0 16,-4 9 1-16,-5 7 0 16,5 14-1-16,-24 1 0 15,11 13 0-15,-4 9 0 16,3 6 0-16,7 3 0 15,4 0-2-15,8-4 2 16,9-4-1-16,6-9 1 16,12-9-2-16,4-10 2 15,4-7-1-15,2-6 1 16,-2-4 1-16,-3 0-1 15,-3-1 0-15,-10 1 0 16,-6 8 1-16,-18 13-1 16,12-12 0-16,-12 12 0 15,-11 14 0-15,2 5 1 0,-5 6-1 16,0 3-1-16,3 4 1 15,2 1-1-15,-1-4 1 16,5-4-1-16,5-7 2 16,0-18-2-16,14 6 0 15,-2-17 2-15,4-12-2 16,3-8 2-16,1-6-1 15,3-5 1-15,-2-1-1 16,-2 3 1-16,0 5 0 16,-2 6-1-16,-7 7 1 15,-2 11 0-15,-8 11-1 16,12-1 0-16,-12 1 0 15,12 20 0-15,0-9 0 0,5 2 0 16,4-4 0-16,6 2 0 16,1-4 0-16,1-4 0 15,1-1 0-15,-1-2 0 16,-4-3-1-16,-3-4 2 15,-5-1-1-15,-6-4 0 16,-2-1 0-16,-2-7 0 16,0-1 0-16,1-2 1 15,2-2-1-15,-1 3 0 16,0 1 0-16,-2 7 1 15,-7 14-1-15,13-9 1 16,-11 19 0-16,-2 7-1 16,0 11 1-16,-3 6 0 15,-2 5-1-15,-1 5 1 0,0 1-2 16,1-5 1-16,2-5-1 15,3-9 1-15,3-10-1 16,-3-16 2-16,24-4-1 16,-3-17 0-16,4-7 2 15,2-10-1-15,1-4 0 16,-2-2 0-16,-2-2 1 15,-2 8-2-15,-8 4 0 16,-3 14 0-16,-11 20 0 16,0 0 0-16,-13 25 0 15,-5 19 0-15,-5 13 0 16,-9 16 0-16,-7 16 0 15,-7 4 0-15,-3 8 0 16,-3-6 0-16,-3-1 0 0,1-11 0 16,3-14-3-16,12-13-7 15,-2-27-2-15,24-6-9 16,-15-35-8-16,29-7-14 15,-1-22 0-15,11-14-1 16,-1-16 2-16</inkml:trace>
  <inkml:trace contextRef="#ctx0" brushRef="#br1" timeOffset="100715.7606">2968 1972 67 0,'0'0'37'0,"2"-12"-1"15,-2 12 0-15,0 0-21 16,-21 14-11-16,12 1-1 15,-2 1-1-15,-3 11 0 16,0 1 0-16,1 10 0 16,-7-2 0-16,7 7 0 15,0-4-1-15,2 2 1 16,2-8 0-16,5-3-1 15,-2-11 1-15,6-19-1 16,14 1-1-16,-5-20 1 16,4-7 0-16,3-10-1 15,3-7 1-15,-1 0 0 16,1-1-1-16,-2-1 0 15,-3 7 1-15,-2 9 0 0,-4 2 0 16,-2 12 0-16,-6 15-1 16,6-13 0-16,-6 13 1 15,0 0-1-15,-6 23 0 16,6-13-1-16,2 4 1 15,-2-14-1-15,14 16 2 16,1-11-1-16,6-5 1 16,6-3 0-16,4-3-1 15,7-3 1-15,1-3 0 16,3 1 1-16,-2-7-1 15,-2 2 0-15,-2-4 0 16,-6 2 0-16,-1 0 0 16,-10 4 0-16,-4 4 0 15,-3 0-1-15,-12 10 0 0,8 12 0 16,-11 8 0-16,-3 8-1 15,-3 7 1-15,-1 8-2 16,1 0 1-16,1 2-2 16,8 0-3-16,0-18-6 15,19 6-26-15,-8-26 0 16,20 3 0-16,-2-20-2 15</inkml:trace>
  <inkml:trace contextRef="#ctx0" brushRef="#br1">3768 1926 83 0,'-9'-16'37'16,"9"16"0"0,-30-6-1-16,11 19-28 0,-9-5-2 15,3 12-1-15,-3 8-2 16,1 5-1-16,2 2 1 15,6-1-2-15,0 0 1 16,8-2 0-16,8-5 0 16,7-4 0-16,11-13-1 15,9-8 0-15,2-9 0 16,8-10 0-16,1-3 0 15,2-7 0-15,2-4-1 16,-4-5 1-16,-5 1-1 16,-7 0 2-16,0 3-1 15,-9 5 1-15,-5 6-2 0,-6 9 2 16,-3 12-2-16,0 0 1 15,-14 17-1-15,3 11-1 16,-4 7 1-16,1 7-2 16,2 4 2-16,1-2-2 15,4-1 0-15,8-9-3 16,10-11-1-16,2-27-13 15,25-2-20-15,-2-24 0 16,15-2 1-16,-5-25-2 16</inkml:trace>
  <inkml:trace contextRef="#ctx1" brushRef="#br1">11942 7185 0</inkml:trace>
  <inkml:trace contextRef="#ctx0" brushRef="#br1" timeOffset="101354.7971">4275 1470 109 0,'0'0'38'0,"-14"7"0"15,6 21-1-15,-6 8-32 16,3 7-3-16,-5 8 0 15,4 14-1-15,2-1 1 16,-1 7-3-16,2-3 2 16,2-3-2-16,5-3 0 15,-1-6-3-15,8 2-5 16,-6-29-29-16,17-1-1 15,-4-25 1-15,13 2-1 16</inkml:trace>
  <inkml:trace contextRef="#ctx0" brushRef="#br1" timeOffset="101740.8192">4383 1949 82 0,'-6'26'36'15,"-8"-8"1"-15,12 9 0 16,-4-15-21-16,13-1-11 15,6-5 0-15,10-7-2 16,7-8 1-16,7-5-1 16,0-7 0-16,7-5 0 15,-3-2-1-15,-5-1 0 16,-8-1-1-16,-6 2 0 15,-13 3 0-15,-9 2 1 16,-9 9-1-16,-12 10-1 16,-7 7 1-16,-7 14-1 15,-2 9 1-15,2 7-2 0,2 8 2 16,6 2-2-16,11 2 1 15,7 0 0-15,16-11-1 16,14-8-1-16,14-7-4 16,12-23-8-16,19 7-15 15,-5-24-11-15,13 2 0 16,-3-12-2-16,15 6 1 15</inkml:trace>
  <inkml:trace contextRef="#ctx0" brushRef="#br1" timeOffset="103074.8955">5738 1887 93 0,'-12'-14'36'16,"12"14"1"-16,-30-4-5 16,14 22-16-16,-16-5-12 15,3 9-1-15,-8 7-1 16,1 5 0-16,-2 2 0 15,8 6-1-15,7-2 1 16,6-3-1-16,16-4 0 16,14-5 0-16,12-9 0 15,11-10 0-15,8-11-1 16,4-11 1-16,3-7-1 15,-2-7 1-15,-8-6-1 16,-3-1 1-16,-19-3-1 16,0 4 1-16,-19 1-1 0,-2 10 2 15,-10 1-2-15,-7 2 1 16,2 5-1-16,-1 6 1 15,7 4-1-15,11 4 0 16,0 0 0-16,0 0 1 16,31-7-1-16,-3 12 0 15,2-3 1-15,7 8 0 16,-3 0 0-16,-2-2-2 15,-1 9 2-15,-10 6-1 16,-3 1 1-16,-10 1-2 16,-5 3 1-16,-5-2 0 15,-4-5 0-15,0 0 1 16,-1-7-1-16,7-14 1 15,0 0-1-15,0 0 1 0,1-26-1 16,11-1 1-16,2-8-1 16,3-4 2-16,1-1-2 15,3 3 2-15,-5 3-2 16,0 5 0-16,-6 7 0 15,3 8 0-15,3 8-2 16,1 3-1-16,5 7-1 16,1 1-2-16,14 4-4 15,-9-12-11-15,23 13-16 16,-16-10 0-16,15 9 0 15,-17-11 22-15,7 3 9 16,-12 0 6-16,-11-6 6 16,2 13 12-16,-19-8 17 15,0 0 1-15,-21-16 1 16,21 16-21-16,-38-6-7 0,14 5-3 15,-8 1-2-15,1 6-1 16,-4 6 0-16,4 9-2 16,-1 7 1-16,4 2-2 15,7 4 2-15,10-1-2 16,10-2 0-16,13-7 0 15,11-7 0-15,5-12 0 16,9-10 0-16,5-8 0 16,1-10 0-16,2-6 0 15,-7-1 0-15,-6-5 0 16,-5 3 0-16,-5 4 0 15,-7 4 0-15,-3 7 0 0,-12 17 0 16,0 0 0-16,-4 25 0 16,-6 11 0-16,-6 11 0 15,-2 17 0-15,0 11 0 16,-6 9 0-16,6 2 0 15,-2 0 0-15,6-6 0 16,-3-4 0-16,2-11 0 16,0-12 0-16,-3-19 0 15,1-10 0-15,-3-17 0 16,0-15 0-16,2-13 0 15,3-15 0-15,5-15 0 16,4-12 0-16,8-5-2 16,9-9-2-16,11 6 1 15,1-1-7-15,20 16-2 16,-5-12-11-16,17 33-13 0,-12-1-2 15,15 23 0-15,-7-5 0 16</inkml:trace>
  <inkml:trace contextRef="#ctx0" brushRef="#br1" timeOffset="103727.9329">7098 1869 122 0,'-22'-29'38'0,"5"24"2"15,-15-7-3-15,1 11-31 16,-7 2-2-16,2 7-1 15,-3 6-1-15,1 10 1 16,4 4-3-16,3 4 0 16,8 1 0-16,10 1 0 0,7-5 0 15,14-1 0-15,11-11 0 16,13-10 0-16,9-13 0 15,4-3 0-15,6-12 0 16,-1-7 0-16,-2-3 0 16,-7-2 0-16,-8-1 0 15,-8 4 0-15,-10 5 0 16,-9 1 0-16,-6 15 0 15,0 9 0-15,-19-2 0 16,3 19 0-16,1 4 0 16,2 5 0-16,3 3 0 15,6 2 0-15,5-6 0 16,12-4 0-16,6-8 0 15,11-11 0-15,11-15 0 0,2-8 0 16,4-3 0-16,-3-6 0 16,0 1 0-16,-6 1 0 15,-7 5 0-15,-8 3 0 16,-6 12 0-16,-17 8 0 15,7 13 0-15,-16 10 0 16,0 2 0-16,0 3 0 16,3 1 0-16,1-1 0 15,3-2 0-15,4-8 0 16,9-9 0-16,9-14 0 15,7-9 0-15,2-5 0 16,5-1 0-16,-2-3 0 16,4 6 0-16,-2 9 0 15,-1 11 0-15,-6 9 0 16,1 19-5-16,-13 4-8 0,13 19-3 15,-9-12-8-15,24 26-8 16,-7-19-12-16,21 8 0 16,10-6 3-16,15-3 7 15</inkml:trace>
  <inkml:trace contextRef="#ctx0" brushRef="#br1" timeOffset="121462.9473">17361 7946 45 0,'14'-15'31'16,"-2"-3"2"-16,1 10-8 15,-15-12-2-15,2 20-7 16,-6-17-10-16,6 17-2 15,-31-2 0-15,11 10-1 16,-8 7 1-16,3 9 0 16,-7 2 0-16,7 10-1 15,2-1 1-15,8 4-2 16,7-1 1-16,13-1-1 15,8-12-1-15,16-4 0 16,9-7-1-16,12-12 1 16,5-10-1-16,1-9 0 0,-1-6 0 15,-8-8-1-15,-6-6 0 16,-13-1 2-16,-17 1-2 15,-12 4 1-15,-10 8 0 16,-16 6 1-16,-8 6-1 16,-2 8 1-16,-2 6 0 15,2 10-1-15,4-1 1 16,15 5 1-16,13-2 0 15,12-2-2-15,16-3 1 16,12-1 0-16,12-3-1 16,5 2 2-16,5 5-2 15,-6 2-1-15,-4 5 2 16,-7 9-1-16,-11 12 0 15,-10 4-1-15,-10 4 2 0,-9-1-2 16,-7-4 2-16,0-7-1 16,-3-12 1-16,1-9 0 15,9-14 0-15,-5-22 1 16,7-8 0-16,6-7-1 15,6-5 1-15,0-3-1 16,4-4 0-16,-1 11 2 16,6 3-3-16,5 3 2 15,5 5-3-15,12 2 1 16,10 7-8-16,2-12-20 15,17 15-9-15,6-13-5 16,19 10 2-16,0-7-2 16</inkml:trace>
  <inkml:trace contextRef="#ctx0" brushRef="#br1" timeOffset="122213.9902">18619 7949 63 0,'0'0'34'15,"0"0"-1"-15,0 0 0 16,0 0-19-16,9 23-8 16,-12-7 0-16,4 9-1 15,-5-2 1-15,4 11-2 16,-3-7 0-16,2 7 0 15,-5-2 0-15,2 2-1 16,0-7-1-16,-1-3 0 16,2-5-1-16,1-9 1 15,2-10-1-15,5-10 0 16,1-12-1-16,3-8 1 0,2-9-1 15,4-10 1 1,-2-4-1-16,6-4 1 0,0-1-1 16,1 5 1-16,1 6-2 15,2 4 2-15,2 11 0 16,0 13-1-16,2 9 0 15,0 11 0-15,-3 13 0 16,-2 8 0-16,-5 4 0 16,-3 10 1-16,-9 4-1 15,-5 3-1-15,-6-1 1 16,-8 0 0-16,-4-2 0 15,-6-4-1-15,-1-3 2 16,-3-8-2-16,-4-5 1 16,3-3 0-16,-4 0 0 0,1 1 0 15,-1 0 0 1,4 10 1-16,0 4-1 0,4 13 1 15,2 7-1-15,3 9 1 16,6 6 0-16,7-1-2 16,6 0 0-16,0-13-12 15,21 2-21-15,-8-18-5 16,17-10 1-16,-2-19-2 15</inkml:trace>
  <inkml:trace contextRef="#ctx0" brushRef="#br1" timeOffset="122596.0121">19179 7931 103 0,'0'0'38'0,"-23"-1"1"16,12 18-2-16,-8 8-33 15,5 5-3-15,3 5 2 16,5 6-1-16,5-1 0 16,5-1-2-16,6-5 2 15,9-5-1-15,4-10 0 16,6-10 0-16,0-10 0 15,4-10 0-15,-1-11-1 16,-3-13 1-16,-1-5-1 16,-9-5 1-16,-9-2 0 15,-3 3-1-15,-11 3 0 16,-8 8 1-16,-3 9-2 0,-9 9 2 15,0 14-2-15,-4 9 0 16,11 6-2-16,5-1-4 16,17 12-13-16,-5-25-18 15,29 18 0-15,3-21-2 16,16-4 1-16</inkml:trace>
  <inkml:trace contextRef="#ctx0" brushRef="#br1" timeOffset="122837.0259">19886 7297 103 0,'-15'-28'38'0,"3"24"1"16,-12 12-1-16,6 29-34 0,-10 19-1 15,2 20 1-15,-4 11-1 16,1 17-1-16,-1 4-1 15,5 5 0-15,3-5-1 16,6-12-2-16,13-16-1 16,9-20-2-16,18-14-6 15,-3-39-22-15,30-12-6 16,-1-27 1-16,16-21 0 15</inkml:trace>
  <inkml:trace contextRef="#ctx0" brushRef="#br1" timeOffset="123014.036">20156 7385 77 0,'-2'-46'37'0,"-19"21"0"15,-2 43 1-15,-16 19-16 16,6 29-15-16,-5 12-2 0,4 7-1 16,7 8-3-16,11-1-2 15,8-2-3-15,11-21-13 16,18 0-21-16,0-18 0 15,10-4-1-15,-5-16-1 16</inkml:trace>
  <inkml:trace contextRef="#ctx0" brushRef="#br1" timeOffset="123641.0718">20142 7959 96 0,'-21'2'37'0,"21"9"2"16,0-11-2-16,19-11-33 0,6 3 0 15,13-4-1-15,11-9 0 16,8 0 2-16,0-5-3 16,-2-2 0-16,-6 4-1 15,-13 3 0-15,-10-3 0 16,-12 5-1-16,-17 7 1 15,-15 3-1-15,-10 11 1 16,-8 6-1-16,-7 10 1 16,-2 14 0-16,-5 6-1 15,8 7 0-15,7 5 1 16,12-4-1-16,15-2 0 15,15-6 0-15,17-11 1 16,13-14-2-16,15-11 2 16,6-9-1-16,4-10 1 0,3-4 0 15,-5-8 0-15,-11 0 1 16,-9 0-1-16,-10 7 0 15,-8 5 0-15,-22 17 1 16,0 0-2-16,0 0 0 16,-23 17-1-16,1 6 0 15,2 1 1-15,2 3-2 16,3-4 2-16,4-4-1 15,13-9 1-15,9-7 0 16,10-8 0-16,4-7 1 16,7-9 0-16,0-2 1 15,1-3-1-15,-2 3 1 16,-4 2 0-16,-8 11-2 0,-5 1 0 15,-3 14 0-15,-7 8 0 16,-3 2 0-16,3 7 0 16,-3 1 0-16,5 2-6 15,-2-11-5-15,14 17-11 16,-18-31-10-16,31 22-10 15,-11-17 1-15,13 3-1 16,-3-11 1-16</inkml:trace>
  <inkml:trace contextRef="#ctx0" brushRef="#br1" timeOffset="124030.0941">21675 7401 104 0,'16'-15'38'0,"4"11"0"15,-20 4-1-15,17-6-33 16,-17 6-2-16,14 28 1 15,-14 6 0-15,-3 14-1 16,-5 13 0-16,-1 13 0 0,-4 11-2 16,-1 7 0-16,-4 0 0 15,4-3-2-15,4-4-1 16,-3-19-7-16,19-4-27 15,-6-23-3-15,14-11 1 16,-2-20-1-16</inkml:trace>
  <inkml:trace contextRef="#ctx0" brushRef="#br1" timeOffset="124512.1217">21582 7918 98 0,'-27'2'40'0,"2"-4"-1"0,13 11 1 16,12-9-29-16,0 0-8 15,19 6-1-15,19-17 1 16,11 0-1-16,13-1 0 16,5-3 0-16,4 1 0 15,-1 3 0-15,-6-1-1 16,-10 9 0-16,-10 2 0 15,-19 6-1-15,-13 8 1 16,-13 4-1-16,-11 6 0 16,-5 5 0-16,-2 3-1 15,-2 3 0-15,4-1 0 16,4-1 1-16,11-4-1 15,11-8 1-15,11-9 1 16,8-7-1-16,10-9 1 0,6-9-1 16,2-7 1-16,3-10 0 15,-3-3 1-15,-4-3-1 16,-5 3 1-16,-8 2-2 15,-11 8 0-15,-4 7 0 16,-14 17 0-16,0 0 0 16,-9 24 0-16,-5 6 0 15,0 1-2-15,2 7-1 16,0-5-4-16,19 7-10 15,-7-24-8-15,32-1-14 16,-2-22-1-16,26-4-3 16,0-23 3-16</inkml:trace>
  <inkml:trace contextRef="#ctx0" brushRef="#br1" timeOffset="124962.1474">22872 7273 116 0,'-29'-5'40'0,"6"31"0"16,-14 11-2-16,7 20-33 15,3 12-2-15,8 8 0 16,1 6-1-16,7 6 0 16,-2 3-1-16,7-8 0 15,-3-5-1-15,1-12 0 16,1-10 0-16,2-13-1 15,-2-12 1-15,2-15-1 16,5-17 1-16,0 0 0 16,24-28 0-16,-6-3 0 0,9-10 0 15,3-8 1-15,7-1 0 16,0 2 0-16,5 7 0 15,-5 6 1-15,-2 12-2 16,-6 10 0-16,-1 16 0 16,-9 15 0-16,-1 9 0 15,-14 6 0-15,-4 6 0 16,-8 4 0-16,-11 4-2 15,-12-1 1-15,-9 2 0 16,-10-8 0-16,-9-1 0 16,2-8-1-16,5-5-2 15,3-19-8-15,29 5-7 16,0-31-8-16,35 3-14 15,3-18 1-15,35 1-2 16,-1-11 2-16</inkml:trace>
  <inkml:trace contextRef="#ctx0" brushRef="#br1" timeOffset="125278.1655">23021 8001 107 0,'-18'19'38'0,"16"5"1"16,2-24 0-16,29 14-34 15,10-15-2-15,18-6 0 16,13-12 0-16,3-5 1 15,-3-4-2-15,-3-5 1 16,-14-2-2-16,-20 5 1 16,-25 1 0-16,-23 9 0 15,-25 13 0-15,-15 11-2 16,-10 12 0-16,-1 13 0 0,4 10 0 15,10 4 0-15,19 5 0 16,24-1 0-16,26-4 0 16,27-6 0-16,18-11 0 15,13-15-10-15,20 3-6 16,-12-27-8-16,21 7-13 15,-15-15-7-15,-1-4-1 16,-16-15 1-16</inkml:trace>
  <inkml:trace contextRef="#ctx0" brushRef="#br1" timeOffset="126977.2627">19373 8834 79 0,'-2'-20'35'0,"-7"-1"-1"15,0 10 2-15,-9-1-27 16,3 8-3-16,-12 4 0 16,4 11-1-16,-5 0 0 15,4 12-1-15,-4 4-1 0,7 4 0 16,4 1 0-16,7 3 0 15,10-4-1-15,12-3 0 16,6-11 0-16,10-8-1 16,6-10 0-16,10-9 0 15,1-11-1-15,6-9 1 16,-2-6-1-16,2-7 1 15,-8 2-3-15,-1-3 2 16,-8 4-2-16,-6 4 2 16,-7 5-2-16,-7 11 1 15,-14 20 0-15,0 0 1 16,1 35 2-16,-12 16-2 0,-4 21 2 15,-3 25-1 1,-3 18 0-16,-1 13 0 0,-6 7 1 16,-3 4-1-16,-1-6-1 15,-3-7 2-15,0-20-1 16,-2-18 0-16,-3-24 0 15,1-20 0-15,4-25-2 16,2-25 1-16,8-23-3 16,3-25-1-16,13-11-3 15,-3-28-9-15,25 5-16 16,-7-20-7-16,17 11 0 15,-2-4-1-15</inkml:trace>
  <inkml:trace contextRef="#ctx0" brushRef="#br1" timeOffset="127751.3069">20107 8826 103 0,'26'2'37'15,"-26"-2"2"-15,4 11-2 16,-20-3-31-16,2 7-1 15,-5 5-1-15,-1 8-1 16,-3 2 0-16,4 8-1 16,-2-1-1-16,5 8 1 15,1-6-1-15,3 2 0 16,0-11 0-16,6-7-1 15,1-9 2-15,5-14-2 16,0-11 1-16,10-15 0 0,3-11-1 16,5-8 1-16,3-6-1 15,-3-6 1-15,5 0-1 16,4 3 1-16,-5 7-3 15,-5 10 3-15,-1 9-1 16,0 14 0-16,-4 10 0 16,6 7 0-16,0 9 1 15,2 6-2-15,3-1 3 16,7 3-3-16,5-1 2 15,3-2-2-15,5-6 1 16,0-3 1-16,0 0-2 16,-7-4 2-16,-3-2-1 15,-7-1 0-15,-8-2 0 16,-18 1 0-16,0 0 0 0,0 0 0 15,-20 13 0-15,-8 1 2 16,-3 3-2-16,-7 5 0 16,4 5 0-16,-1 6 0 15,4 3 0-15,12-2 0 16,12-2 0-16,14-4 0 15,13-11 0-15,15-6 0 16,5-12 0-16,10-9 0 16,2-10 0-16,-2-12 0 15,-4-3 0-15,-11-7 0 16,-10-2 0-16,-9 2 0 15,-14 0 0-15,-6 3 0 16,-8 6 0-16,-7 11 0 0,-5 7 0 16,-3 10 0-16,2 6 0 15,3 8 0-15,5 9 0 16,6 0 0-16,10 3 0 15,8-6 0-15,16 0 0 16,6-9-5-16,16 4-8 16,0-21-5-16,19 12-6 15,-13-20-10-15,11 10-6 16,-6-11 0-16,1 8 1 15</inkml:trace>
  <inkml:trace contextRef="#ctx0" brushRef="#br1" timeOffset="128292.3379">21050 8810 98 0,'-18'0'37'0,"18"0"1"15,-19 2 0-15,19-2-30 16,0 0-2-16,0 0 0 16,0 0-1-16,5 13 0 15,-6 0-2-15,4 4 0 16,-11 6-1-16,7 8 0 15,-8 4-1-15,-1 4 2 16,1-2-3-16,7 3 0 16,-1-6 0-16,8-4 0 15,9-15 0-15,4-10 0 16,9-10 0-16,4-11 0 15,5-12 0-15,-2-8 0 16,0-5 0-16,-3-2 0 16,-6 3 0-16,-6 2 0 15,-5 6 0-15,-7 10 0 0,-5 9 0 16,-2 13 0-16,0 0 0 15,-9 22 0-15,3 5 0 16,2 4 0-16,2 5 0 16,4 7 0-16,5-4 0 15,5-1 0-15,7-9 0 16,8-7 0-16,3-14 0 15,5-8 0-15,1-15 0 16,-1-13 0-16,-3-6 0 16,-2-9 0-16,-9-6 0 15,-8 1 0-15,-4 3 0 16,-8 1 0-16,-5 11 0 15,-4 5 0-15,2 14-5 16,-1 4-5-16,7 10-6 0,0 0-5 16,22 31-5-16,-12-22-15 15,23 9 3-15,-2-9-3 16,15-2 4-16</inkml:trace>
  <inkml:trace contextRef="#ctx0" brushRef="#br1" timeOffset="128524.3511">22078 8533 103 0,'0'0'38'16,"-26"-18"1"-16,10 29-1 16,-9 9-34-16,4 15 1 15,-6 6 0-15,4 14-2 16,-3 9 1-16,6 4-2 0,-1 2 0 15,2 2-3-15,8-3-1 16,-3-17-14-16,16 7-14 16,-8-24-10-16,11-2 1 15,-5-33-1-15,10 13 1 16</inkml:trace>
  <inkml:trace contextRef="#ctx0" brushRef="#br1" timeOffset="128675.3598">21781 8935 116 0,'0'0'38'0,"-4"-13"1"15,22 15-2-15,6-9-34 16,13 0-2-16,12-2-2 0,3-13-12 16,24 11-23-1,-12-17-2-15,12 3-1 0,-10-9-2 16</inkml:trace>
  <inkml:trace contextRef="#ctx0" brushRef="#br1" timeOffset="129163.3877">22613 8454 107 0,'-31'-3'39'0,"4"23"3"15,-17 3-2-15,-1 15-34 16,5 9-1-16,3 9-1 16,0 1 1-16,6 3-2 15,6-2 1-15,9-3-4 16,8-8 0-16,8-6 0 15,10-14 0-15,4-11 0 16,10-13 0-16,8-12 0 0,10-10 0 16,5-8 0-16,6-3 0 15,-1-4 0-15,1 4 0 16,-4 4 0-16,-6 11 0 15,-8 9 0-15,-9 13 0 16,-12 10 0-16,-11 12 0 16,-5 7 0-16,-4 5 0 15,-3 9 0-15,0 1 0 16,-2-4-2-16,8 8-13 15,-8-22-4-15,22 13-9 16,-11-30-9-16,22 7-5 16,-5-22 0-16,18 3 4 15,-2 0 35-15,-4-21 15 0,11 16 6 16,-23-20 8-16,11 19 10 15,-21-13 5-15,-7 15 1 16,-12-23-1-16,4 2-33 16,-6 6-10-16,-2-9-11 15,16 24-12-15,-2-33-15 16,11 18-4-16,3-8 1 15,12 11-2-15</inkml:trace>
  <inkml:trace contextRef="#ctx0" brushRef="#br1" timeOffset="152037.696">1060 11171 64 0,'3'-22'35'0,"-13"-10"0"16,3 11-1-16,-13-4-26 15,5 8-2-15,-8 1-2 16,1 9 0-16,-7 5 0 15,1 10-1-15,-2 9-1 16,1 13 1-16,-6 9-1 16,5 15 0-16,-6 11 0 15,10 8 1-15,0 12-1 16,14 6-3-16,3-1 1 15,10-1-1-15,9-8 0 16,7-13-4-16,13-4-6 16,-7-23-27-16,13-11 1 15,-9-22-1-15,2-7 1 0</inkml:trace>
  <inkml:trace contextRef="#ctx0" brushRef="#br1" timeOffset="152224.7067">584 11751 78 0,'-40'-10'38'0,"17"13"-1"15,4-10 0-15,19 7-32 16,14-16-2-16,15 2 0 16,13-4-3-16,7 0 2 15,11-2-3-15,4 0-2 16,14 8-32-16,-12-7 1 15,5 15-2-15,-18-4-2 0</inkml:trace>
  <inkml:trace contextRef="#ctx0" brushRef="#br1" timeOffset="152569.7265">1127 11671 75 0,'0'0'36'15,"0"0"-3"-15,0 0 2 16,19 0-29-16,0-8-3 15,10 0 3-15,-2-5-3 16,3 0-1-16,-2-4 1 16,-4 0-1-16,-7-3 0 15,-6 3-1-15,-8-4 1 0,-6 7-1 16,-8 1 0-1,-6 6 0-15,-6 4 0 0,-3 9 0 16,0 8 0-16,-1 11 0 16,1 3-1-16,10 5 1 15,3 3-1-15,13 0-1 16,9-1 1-16,10-10-1 15,14-4 0-15,8-14-7 16,22 3-27-16,-11-26-4 16,19 2 3-16,-12-15-2 15</inkml:trace>
  <inkml:trace contextRef="#ctx0" brushRef="#br1" timeOffset="153080.7557">1718 11518 83 0,'-20'19'37'0,"-9"-1"-3"16,13 10 3-16,-3-2-33 15,3 5-2-15,1-3 0 16,6 2-1-16,3-5 1 16,2-3-3-16,6-6 3 15,4-7-3-15,-6-9 1 16,20-11 1-16,-4-10 0 15,2-3 1-15,-4-9-1 16,3-7 1-16,-3-3-1 16,-4 0 0-16,1 1 0 15,-7 7 1-15,-2 4-2 16,1 9 0-16,-3 9 1 15,0 13-1-15,10-6 1 0,-10 6-1 16,21 22 0-16,-9-5 1 16,8 0-1-16,3 1 1 15,3-3-1-15,0-4 1 16,2-5 0-16,0-6-1 15,3-8 1-15,-2-5 0 16,-4-4 0-16,2-3 0 16,-7-2 0-16,-1 2 0 15,-5 1 0-15,-2 9 0 16,-12 10 0-16,10 3-1 15,-9 12 1-15,-1 9-1 16,-1 6 0-16,2 5 0 16,0 4-1-16,5 0 0 15,8-2-4-15,0-9-2 0,17 4-26 16,-5-20-6-16,18-1 1 15,-7-14-1-15</inkml:trace>
  <inkml:trace contextRef="#ctx0" brushRef="#br1" timeOffset="153441.7763">2523 11490 96 0,'-22'-15'35'16,"5"16"2"-16,-16-2-4 16,4 14-28-16,-2 0-2 15,3 8 1-15,5 3-2 16,5 4 1-16,6-2-1 15,9 0 0-15,9-6-1 16,9-7 1-16,9-7-1 16,8-6 0-16,5-6-1 0,2-10 0 15,3-4 1-15,-4-8-2 16,-2-3 2-16,-7 0-2 15,-6 1 2-15,-9 2-2 16,-6 4 1-16,-6 5 1 16,-2 19-1-16,-11-4 0 15,-2 18 0-15,4 4 0 16,0 10-1-16,4 2 2 15,4 2-2-15,7-4 0 16,9-4-3-16,4-21-9 16,23 1-24-16,-5-24-2 15,14-2 0-15,-3-25-2 16</inkml:trace>
  <inkml:trace contextRef="#ctx0" brushRef="#br1" timeOffset="153636.7875">3072 10840 97 0,'-12'-5'38'0,"-8"18"0"15,5 25-4-15,-5 12-30 16,2 14-3-16,3 11 0 16,4 8-2-16,4 3 1 15,4 0 0-15,7-6-1 16,-1-14-6-16,16 1-29 15,-8-23-1-15,10-7-1 16,-6-26-1-16</inkml:trace>
  <inkml:trace contextRef="#ctx0" brushRef="#br1" timeOffset="153966.8064">3123 11340 82 0,'0'12'38'15,"0"-12"-1"-15,28 13-2 16,0-17-31-16,12-2 1 15,2-8-2-15,4-3 0 16,-4-5-1-16,-4-6 0 16,-8-2-1-16,-9 0 0 15,-15 4 0-15,-16 6-1 16,-13 8 1-16,-13 10 1 15,-7 13-1-15,-4 15 1 0,-5 14 0 16,8 10 0-16,2 6 0 16,13 4 1-16,12-3-2 15,19-3 2-15,12-10-3 16,16-13 0-16,15-10-6 15,0-22-17-15,11 6-16 16,-12-16-2-16,1 5 0 16,-20-14-1-16</inkml:trace>
  <inkml:trace contextRef="#ctx0" brushRef="#br1" timeOffset="155304.8829">819 12463 76 0,'-12'0'37'15,"-19"0"0"-15,8 14 2 0,-16-4-33 16,7 12 0 0,-2 1-2-16,4 9-1 0,1 0 1 15,8 4-1-15,10-3 0 16,9-3-1-16,6-6-1 15,17-6 0-15,5-12-1 16,8-9 0-16,3-10 0 16,2-7-1-16,1-5 1 15,-5-5-1-15,-5-2 1 16,-10 1 0-16,-9-1 0 15,-1 6 2-15,-10 2-2 16,-3 6 1-16,-4-1 0 16,0 10 0-16,-1-3-1 15,8 12 1-15,0 0-1 16,-1-12 1-16,15 7-1 0,2-1 0 15,12 2 1-15,3-3-1 16,5 3 1-16,4 3 0 16,-1 3 0-16,-2 7-1 15,-6 6 1-15,-5 4-2 16,-9 8 2-16,-6 1-2 15,-9 5 2-15,-6-3-2 16,1-1 1-16,-8-4-1 16,6-7 1-16,-1-5 0 15,6-13 0-15,0 0 0 16,6-24 0-16,8 0 1 15,0-7-1-15,1-5 1 16,3-3 0-16,-4 2 0 16,1 3 0-16,-5 8 0 0,-1 5-1 15,-5 7 1 1,-4 14-2-16,15-8 1 0,-1 12 0 15,6-1-2-15,7 4-1 16,6-4-2-16,11 4 0 16,2-7-5-16,12 8-1 15,-8-15-2-15,14 9 0 16,-15-12 0-16,-1 7 6 15,-11-5 4-15,-9-1 3 16,-11 6 5-16,-20-9 3 16,3 12 3-16,-35-10 0 15,10 14-1-15,-12-5-1 16,2 8-3-16,-6 0-2 15,7 10 0-15,1 2-2 0,9 6 0 16,4 2 0-16,7 6-1 16,6-2 0-16,10-2-1 15,8-3 1-15,6-9-1 16,9-5 1-16,8-11-1 15,3-9 1-15,5-10 0 16,-2-10-1-16,1-6 1 16,-9-4-1-16,-3-3 1 15,-9-2-1-15,-5 4 0 16,-9 4 0-16,-4 10 0 15,-4 12 0-15,2 13 0 16,-18 18 0-16,9 19 0 16,-5 19 0-16,1 18 0 15,-1 17 0-15,5 14 1 16,-4 7-2-16,5 4 1 0,1-3 0 15,-2-11-1-15,3-10 1 16,-3-14 0-16,1-18 0 16,0-17 0-16,-4-22 1 15,0-20-2-15,0-17 2 16,4-19-1-16,2-14 1 15,1-16-1-15,3-13 0 16,1-7 0-16,8-1 0 16,-1 6 0-16,5 7 0 15,1 7-2-15,8 10 0 16,3 10-1-16,10 14-3 15,-1 0-5-15,16 14-6 16,-11-15-8-16,29 13-13 16,-15-12-1-16,16 7-1 0,-7-9 3 15</inkml:trace>
  <inkml:trace contextRef="#ctx0" brushRef="#br1" timeOffset="156002.9228">2452 12284 85 0,'-12'-6'37'0,"1"15"0"15,-20-7 2-15,6 17-30 16,-8-10-4-16,-1 9 0 15,-1 1-2-15,4 5 0 16,0 5 1-16,10-2-2 16,4 3 0-16,6 2-1 15,11-5 0-15,5-3-1 16,10-4 0-16,8-11 0 15,7-8 0-15,5-6 0 0,2-14 0 16,3-6 1-16,-5-10-1 16,-1-2 0-16,-6-5 0 15,-6 0 0-15,-6 2 0 16,-9 5 0-16,-5 6 1 15,-3 9-2-15,1 20 1 16,-13-7 1-16,4 18-1 16,0 15 1-16,3 7-2 15,0 4 1-15,3 3 0 16,7-2 0-16,4-1 0 15,11-10 0-15,4-8 0 16,8-13-1-16,6-12 1 16,5-7 1-16,3-14-1 15,0-3 0-15,-3-6 0 16,-4 2 0-16,-4-1 1 0,-10 6-1 15,-6 7 1-15,-6 7-1 16,-12 15 0-16,0 0 1 16,-10 15-1-16,0 6 2 15,-4 3-2-15,1 6 1 16,0 0-1-16,3-3 0 15,4-4 0-15,6-5-1 16,0-18 2-16,18 1-2 16,2-16 2-16,8-12-2 15,4-10 1-15,7-3 1 16,-1-4-1-16,-1 1 1 15,-3 5 0-15,-8 9-1 0,-5 12 1 16,-7 15-1-16,-8 14 1 16,-6 14 0-16,-1 9-1 15,-3 7-1-15,8 9-4 16,-3-9-6-16,20 8-2 15,-9-21-3-15,27 5-5 16,-9-33-12-16,28 1-11 16,8-22 0-16,14-11 5 15</inkml:trace>
  <inkml:trace contextRef="#ctx0" brushRef="#br1" timeOffset="161347.2285">4273 14148 28 0,'0'0'34'0,"-22"-21"1"16,12 14-1-16,-10-5-16 15,6 14-13-15,-11 3-1 16,3 5 0-16,-2 4-1 15,5 10 0-15,0 2 1 16,5 7-2-16,6 0-1 16,8 3 1-16,9-4-1 15,8-2 0-15,6-4 0 16,7-9-1-16,3-6 1 15,5-9 0-15,-4-10 0 16,0-6-1-16,-7-7 1 0,-4-6 0 16,-6-1 0-16,-8-5 0 15,-9-2-1-15,-2 1 0 16,-7 3 1-16,-5 4-1 15,0 3 1-15,1 5-1 16,-1 6 0-16,2 5 0 16,12 8 1-16,-15 3-1 15,15-3 0-15,-3 19 0 16,8-8-1-16,4 1 1 15,7-3-1-15,5-4-1 16,7-2-2-16,1-13-3 16,13 5-5-16,-6-18-4 15,18 13-5-15,-18-19 0 0,14 15 5 16,-20-7 5-16,3 7 8 15,-9 5 4-15,-13 2 5 16,2 11 7-16,-13-4 5 16,-9 14 0-16,-6-10-3 15,11 18-6-15,-9-7-3 16,11 10 0-16,-5 2-1 15,5 5-2-15,1-3 0 16,6 3 0-16,0-4 0 16,3 1-1-16,1-7 1 15,3-6-1-15,2-9 0 16,4-6 0-16,-2-10 0 15,4-7-1-15,2-12 0 16,0-4 0-16,0-5-1 0,0-4 0 16,0 0-2-16,-2-4-2 15,1 15-3-15,-14-6-23 16,7 22-7-16,-12-4-1 15,-2 18 0-15</inkml:trace>
  <inkml:trace contextRef="#ctx0" brushRef="#br1" timeOffset="161761.2522">5054 14076 46 0,'0'0'35'16,"-7"11"2"-16,7-11-1 0,-9 13-27 15,7 3-1-15,2-16-2 16,-4 25-2-16,4-9 0 16,0 5-1-16,0-3 0 15,8 4-1-15,-2-4-1 16,5-2 1-16,4-8-1 15,5-5 0-15,6-8 0 16,2-8 0-16,4-6 0 16,0-4 0-16,2-6-1 15,-3 2 1-15,-5 1-1 16,-3 3 1-16,-6 8-1 15,-17 15 1-15,12-9-1 16,-12 9 0-16,-10 23 1 16,-2 1-1-16,0 4 0 15,3 1 0-15,3 3-1 0,4-4 0 16,10-5-1-16,6-15-5 15,24-1-24-15,-3-31-7 16,18 0 0-16,-3-21-2 16</inkml:trace>
  <inkml:trace contextRef="#ctx0" brushRef="#br1" timeOffset="161957.2634">5820 13540 70 0,'-21'9'37'0,"3"24"1"16,-6 1 0-16,7 18-32 15,-8 2-4-15,7 9 2 16,4 2-4-16,2 2 0 0,5-1-1 16,1-9-6-16,12 7-31 15,-2-17 0-15,10-2-1 16,-3-19-1-16</inkml:trace>
  <inkml:trace contextRef="#ctx0" brushRef="#br1" timeOffset="162301.2831">5836 14080 55 0,'-4'13'37'0,"4"-13"0"15,-1 17 0-15,1-17-32 16,17 8 0-16,4-14-1 0,11 0 1 15,-1-9-2-15,2 0 0 16,-2-10 0-16,-2 1 0 16,-9-1 0-16,-3-2 0 15,-14 2 0-15,-4 5-1 16,-9 6 0-16,-8 11 1 15,-4 8-1-15,-3 13-1 16,-2 6-1-16,3 9 1 16,5 7-1-16,5 2 0 15,8-1 0-15,12-4-1 16,12-7-1-16,11-15-5 15,24 3-25-15,7-28-10 16,19-5 1-16,3-21-1 16</inkml:trace>
  <inkml:trace contextRef="#ctx0" brushRef="#br1" timeOffset="163874.3731">2851 14496 44 0,'0'-37'32'0,"3"8"2"15,-12-5-3-15,4 7-25 16,-12 3 1-16,6 10-2 15,-11 9 0-15,3 13-1 16,-7 12 1-16,-1 14-2 16,-2 8-1-16,3 9 0 15,0 9-2-15,3 6-1 0,5 1 0 16,7-3-1-16,7 0 0 15,4-9-5-15,12 2-21 16,-4-20-9-16,10-5 1 16,-9-17 0-16</inkml:trace>
  <inkml:trace contextRef="#ctx0" brushRef="#br1" timeOffset="164070.3843">2447 14805 49 0,'-27'-7'38'16,"9"11"-2"-16,4-5 1 15,14 1-30-15,0 0-3 16,28 10-2-16,3-8-1 0,9-2-1 16,6 0-1-16,6-7-4 15,14 10-22-15,-4-13-8 16,3 9-3-16,-9-7 2 15</inkml:trace>
  <inkml:trace contextRef="#ctx0" brushRef="#br1" timeOffset="164442.4055">3022 14813 36 0,'0'0'33'16,"0"0"2"-16,5 15-2 15,-5-15-27-15,15 6-1 16,-15-6-1-16,23 2 0 0,-9-5-1 15,1-2 0-15,-1-6-1 16,1-2 0-16,-6-5-1 16,0-3 3-16,-5-2-1 15,-8 1-1-15,-4 1 0 16,-5 5 1-16,-6 4-2 15,-4 11 2-15,-4 11-2 16,-4 10-2-16,-2 8 2 16,4 11-1-16,3 2 0 15,6 5-1-15,7-2 2 16,12-5-2-16,10-6 1 15,12-10 0-15,17-12-1 16,6-15-4-16,19 1-4 16,-7-23-27-16,14 6 0 15,-7-15-2-15,3 4 1 0</inkml:trace>
  <inkml:trace contextRef="#ctx0" brushRef="#br1" timeOffset="164913.4325">3483 14775 53 0,'-20'7'36'0,"8"10"0"15,-12-2-1-15,9 10-30 16,-4-2 0-16,2 7-2 15,4 0-1-15,4-1 0 16,0-2 0-16,9-3-1 16,1-5 1-16,5-8-1 15,7-8 1-15,2-11-1 16,3-12 0-16,6-8 0 0,-5-9 0 15,4-2 0 1,-3-3-1-16,-1 0 0 0,-7 3 1 16,-2 8 1-16,-5 5-2 15,0 10 2-15,-5 16-2 16,5-9 2-16,-5 9-2 15,6 9 0-15,-1 3 0 16,8-4-2-16,4 1 2 16,4-1-2-16,6-3 2 15,2-6-2-15,3-3 3 16,-2-3-1-16,2-1 0 15,-4 1 3-15,-4-2-2 16,-4 3 1-16,-5-1-1 16,-15 7 1-16,11 3-2 15,-11-3 1-15,-8 20-1 0,2-2-2 16,-2 4 2-16,2 2-3 15,5 3 3-15,2-3-4 16,12-3-1-16,1-14-13 16,22 4-21-16,0-20 2 15,19 3-3-15,-7-17 2 16</inkml:trace>
  <inkml:trace contextRef="#ctx0" brushRef="#br1" timeOffset="165256.4521">4272 14710 57 0,'-31'10'40'0,"4"12"-3"15,-10-5 2-15,6 9-34 16,4-3-1-16,7 8 0 0,6-5-2 16,11-2 0-16,8-6 0 15,13-8-1-15,6-10 0 16,9-8-1-16,0-10 1 15,6-7-1-15,-2-5 1 16,-4-4 1-16,-10 5-2 16,1 0 3-16,-14 6-3 15,-2 7 3-15,-8 16-3 16,0 0 0-16,-17 8 0 15,2 10-1-15,3 6 1 16,1 2-3-16,5 1 3 16,2-1-2-16,9-7 1 15,9-10 0-15,15-12-4 16,4-20-5-16,30 0-24 15,-13-20-3-15,18-1 0 0,-11-16 0 16</inkml:trace>
  <inkml:trace contextRef="#ctx0" brushRef="#br1" timeOffset="165427.4619">4817 14308 89 0,'-31'13'37'0,"2"30"0"16,-12 2-9-16,2 19-24 16,5 6-3-16,2 4-1 15,11 2-1-15,6-5 0 16,13-7-1-16,9-12-2 15,14-6-6-15,-6-21-30 16,21-4 2-16,-4-24 0 16,9-5-1-16</inkml:trace>
  <inkml:trace contextRef="#ctx0" brushRef="#br1" timeOffset="165745.4801">4834 14776 53 0,'-12'15'38'15,"17"6"-1"-15,-5-21-2 16,16 21-31-16,5-19 0 15,8-3-1-15,4-9-1 16,3-4 1-16,-2-9-1 16,-1 1 2-16,-6-2-1 15,-7 2 1-15,-12-1-1 16,-6 8 0-16,-11 3-1 15,-10 10 1-15,-4 10-1 0,-6 6-3 16,-3 7 1-16,3 4 0 16,3 4-1-16,8 1 1 15,7-1 0-15,11-5-2 16,12-5 0-16,8-8-1 15,20 6-11-15,-4-20-24 16,26 3-1-16,4-18-2 16,19 8 1-16</inkml:trace>
  <inkml:trace contextRef="#ctx0" brushRef="#br1" timeOffset="166420.5187">5705 14695 48 0,'-13'-21'39'15,"5"6"-1"-15,-11-4-1 16,19 19-28-16,-24-20-2 0,10 15-3 16,-1 6-2-16,1 11 1 15,-4 7-2-15,3 10 0 16,-2 7 1-16,2 4-1 15,3 2-1-15,4 0 1 16,2-5 0-16,5-6-1 16,6-9 1-16,7-9 0 15,5-14-1-15,5-6 1 16,4-11 0-16,0-9-1 15,1-6 0-15,-1-4 2 16,-6-6 0-16,2 0-1 16,-4 6 1-16,-7 5 0 15,0 8-1-15,-5 12 1 16,-6 12-2-16,4 20 0 15,-4 16-1-15,-6 18 0 0,1 13-1 16,-5 12 1-16,-2 9 0 16,0 3 0-16,-1-2 1 15,-2-7-1-15,-3-8 2 16,-1-14-2-16,-2-14 1 15,1-14-1-15,-7-17 1 16,1-19 1-16,1-13-2 16,3-15-2-16,7-13 0 15,1-15-3-15,19 3-9 16,-8-21-10-16,28 18-14 15,-3-9-1-15,13 17 1 16</inkml:trace>
  <inkml:trace contextRef="#ctx0" brushRef="#br1" timeOffset="167322.5703">6198 14733 51 0,'0'0'38'0,"-10"-3"0"16,-13-5-8-16,4 14-20 15,-14-5-2-15,4 6-2 16,-5 2-2-16,5 4 1 16,-3 3-2-16,4 4 0 15,4 0-1-15,1 5 1 16,8-5-2-16,6 4 0 15,8-7-1-15,8-6 1 16,7-6-1-16,9-8 0 0,4-8 0 16,7-10 0-16,2-3 0 15,4-7 0-15,-7-5 2 16,1 2-1-16,-6 0 1 15,-5 4 0-15,-9 6-1 16,-4 7 1-16,-10 17-1 16,0 0 1-16,0 0-3 15,-7 23-1-15,0 3 1 16,-3 4-1-16,5 4 1 15,1-2-1-15,5-3 0 16,6-8 0-16,9-10 2 16,7-10 0-16,7-10 0 15,7-8 0-15,0-9 0 0,3-2 2 16,-2-5-1-1,-4 4 1-15,-7 3 0 0,-7 5 0 16,-7 10-1-16,-13 11 1 16,0 0-2-16,4 18-1 15,-12 3-1-15,-1 2 1 16,-3 5 0-16,3 0-1 15,5 0 1-15,-1-5-1 16,5-6 2-16,0-17 1 16,16 4-1-16,0-14 0 15,5-10 1-15,5-4 0 16,-2-4 1-16,-1-5 0 15,4 3 0-15,-7 0 0 16,-3 4 0-16,-7 7 0 0,0 5 0 16,-10 14-2-16,9-11 0 15,-9 11 1-15,0 0-1 16,9 15 0-16,-9-15 0 15,14 19 0-15,-14-19 0 16,23 14 0-16,-9-13 0 16,2 1 0-16,1-6 1 15,-1-3-1-15,1 1 0 16,-2-3 1-16,3 2-1 15,-8 1 1-15,-1 4-1 16,-9 2 0-16,12 11-1 16,-12 4 2-16,0 4-2 15,0 1-1-15,-2 5 1 16,4-2-3-16,-1 3-2 15,-3-6-6-15,13 4 0 0,-11-24-6 16,19 35-5-16,-19-35-1 16,32 19-4-16,-21-21-5 15,26 3-3-15</inkml:trace>
  <inkml:trace contextRef="#ctx0" brushRef="#br1" timeOffset="167803.5978">7279 14749 53 0,'14'-3'37'0,"-14"3"0"16,12-8 0-16,-12 8-31 15,0 0-2-15,0 0 0 16,0 0-1-16,0 0 0 15,15 10 0-15,-15-10-1 16,20-6 0-16,-6-2-1 16,-2-5 2-16,2-3-2 15,-1-1 1-15,-4-5-1 16,-4 3 1-16,-7 0-1 15,-5 6 2-15,-3 5-2 16,-7 8 0-16,-8 6-1 0,-3 11 1 16,-2 6-2-16,3 7 1 15,-2 1 0-15,4 4-1 16,8-3 0-16,6-5 0 15,17-2 1-15,13-11-2 16,11-5-4-16,1-16-6 16,31 8-10-16,-13-23-8 15,27 10-6-15,-4-19-5 16,13 4 3-16</inkml:trace>
  <inkml:trace contextRef="#ctx0" brushRef="#br1" timeOffset="170971.779">7740 14181 48 0,'13'-13'35'15,"0"16"2"-15,-13-3-4 16,1 37-27-16,-13 3-3 16,1 16 1-16,-9 8 0 15,0 15-2-15,2 1-1 16,0 3-1-16,2-4-1 0,3-13-7 15,18-4-28-15,-5-18-1 16,13-10 0-16,3-16 0 16</inkml:trace>
  <inkml:trace contextRef="#ctx0" brushRef="#br1" timeOffset="171333.7997">7854 14646 56 0,'0'0'38'16,"-24"6"-2"-16,20 8-1 15,-1-2-32-15,11 5-1 16,2-2-1-16,8-3 0 16,6-4 0-16,6-2-1 0,9-9 2 15,-2-5 1-15,1-4-1 16,-6-2 1-16,-6-3-1 15,-6 0 0-15,-9 2 0 16,-9 0 0-16,-13 4-1 16,-3 7 0-16,-8-1-1 15,-2 10 1-15,-5 5 0 16,0 11 0-16,3 6 0 15,8 10-1-15,3 1 2 16,11 4-2-16,14-6 1 16,16-5 0-16,15-12 0 15,13-16-6-15,24-6-18 16,2-24-15-16,15-2-2 15,-8-15 0-15,7 5 0 0</inkml:trace>
  <inkml:trace contextRef="#ctx0" brushRef="#br1" timeOffset="171469.8075">8649 14729 63 0,'-13'17'36'16,"1"-2"-10"-16,12-15-26 15,-14-6-37-15,12-13 0 16,12-2 0-16</inkml:trace>
  <inkml:trace contextRef="#ctx0" brushRef="#br1" timeOffset="171856.8296">7732 14344 54 0,'-15'0'38'0,"8"13"1"15,0-2 0-15,13 17-30 16,1-9-4-16,14 1-1 15,5-6-1-15,14-3-1 16,3-5-2-16,3-18-22 16,13 3-16-16,-7-9-1 15,8 0-1-15,-8-9-1 16</inkml:trace>
  <inkml:trace contextRef="#ctx0" brushRef="#br1" timeOffset="182548.4412">12361 14315 59 0,'-5'-9'39'16,"18"4"-2"-16,-1-9 1 15,10 4-34-15,6-4-2 16,5 3 1-16,1 0 0 16,3 9-1-16,-4 1 0 15,2 4-1-15,-6 7 0 16,-6 2 0-16,-7 2-1 15,-3 2 1-15,-6-2 0 0,-5 1-1 16,-2 0 1-16,-2-6-1 16,-2 3 1-16,-7 1 0 15,-3-2-1-15,-2 8 1 16,-8 1-1-16,-4 2 1 15,-8 7-1-15,2 4 1 16,-3 1-1-16,0 2 1 16,2-3 0-16,7-2-2 15,6-7 2-15,8-1-1 16,11-8 1-16,10-4-1 15,13-7 1-15,8-4-1 16,11-3 1-16,10 0 0 16,1-6 0-16,10 0 1 15,-3 1-2-15,0-1 0 0,3 3-5 16,-13-10-15-16,5 16-20 15,-19-9 1-15,5 11-3 16,-17-8 2-16</inkml:trace>
  <inkml:trace contextRef="#ctx0" brushRef="#br1" timeOffset="183127.4743">13120 14426 59 0,'0'0'39'0,"-12"-24"-2"16,12 24 2-16,-26-15-32 0,15 15-2 16,-4 1 0-16,3 9-1 15,-1 4-1-15,1 7-1 16,2 4 0-16,5 4 0 15,3-1 0-15,6 0 0 16,4-3-1-16,10-6 1 16,7-8-1-16,7-10 0 15,5-12 0-15,4-5 0 16,3-13 0-16,0-5-1 15,-1-4 1-15,-7-4-1 16,-6 2 0-16,-7 2 0 16,-5 3-1-16,-11 9 2 15,-7 12-1-15,0 14 0 0,-17 3 0 16,5 20 0-16,-7 21 0 15,3 12 0-15,-1 15 0 16,-2 14-1-16,5 12 1 16,1 9 0-16,0-1-1 15,2-4 1-15,3-7-1 16,2-11 1-16,-3-11 0 15,-3-16 0-15,-2-14 0 16,-3-16 0-16,-6-13 0 16,-5-12 1-16,-7-11-1 15,-3-13 0-15,-4-11 0 16,2-11-1-16,6-7 0 15,3-5-2-15,11 3 0 16,11-5-3-16,23 17-18 0,1-13-15 16,26 16-1-16,-2-4 0 15,21 13-1-15</inkml:trace>
  <inkml:trace contextRef="#ctx0" brushRef="#br1" timeOffset="183696.5068">13857 14503 74 0,'-19'-21'39'0,"5"9"-1"15,-10-9 1-15,1 15-33 16,-6-4-2-16,-4 9 0 15,-4 5 0-15,2 10-1 0,-2 6-1 16,5 7 1-16,3 2-1 16,7 1 0-16,10-2-1 15,9-3 0-15,13-7-1 16,10-9 1-16,8-9 0 15,10-11-1-15,6-7 1 16,2-9-1-16,1-4 0 16,-7-6 1-16,-3 3-1 15,-8-5 0-15,-4 6 1 16,-12 6-1-16,-7 6 0 15,-2 9 0-15,-4 12 0 16,0 0 0-16,-10 27 0 16,6 9 0-16,-1 11 0 15,-1 12 0-15,-2 8-1 0,3 9 0 16,-5 4 0-16,1-1 0 15,-4-2 1-15,2-4-2 16,-7-6 2-16,-1-12-1 16,-6-8 1-16,1-11 1 15,-6-15-1-15,0-11 0 16,-2-15 0-16,1-15 0 15,2-13-1-15,3-12-1 16,12-8 0-16,4-8-2 16,10 4 0-16,5-8-8 15,24 24-13-15,-15-11-16 16,26 18 2-16,-5-2 0 15,15 16 1-15</inkml:trace>
  <inkml:trace contextRef="#ctx0" brushRef="#br1" timeOffset="184046.5268">14238 14481 70 0,'0'0'41'0,"-8"-10"-2"16,-3 16 1-16,-13-2-27 15,3 9-8-15,-2 2 0 16,2 9-1-16,4-1-1 15,1 5-1-15,10-2 0 16,4 0 0-16,8-8-2 16,8-4 2-16,9-8-2 15,7-7 0-15,2-7 1 0,4-7-2 16,-4-6 2-1,-3-2-1-15,-7-3 1 0,-8-1-1 16,-12-2 0-16,-8 2-1 16,-8 4 0-16,-6 4 0 15,-2 1-1-15,1 6-1 16,5 2-2-16,2-7-9 15,23 20-13-15,-4-21-13 16,22 11 1-16,1-13-1 16,18 2 1-16</inkml:trace>
  <inkml:trace contextRef="#ctx0" brushRef="#br1" timeOffset="184246.5383">14710 14000 81 0,'0'0'41'15,"0"-17"-2"-15,-3 29-1 0,-12 7-32 16,4 18-2-16,-3 14-1 15,-3 16-2-15,-4 12 0 16,0 7-2-16,2 2 1 16,-1-2-2-16,6-7-1 15,-1-19-8-15,17-3-27 16,-7-32-1-16,15-6-2 15,-10-19 0-15</inkml:trace>
  <inkml:trace contextRef="#ctx0" brushRef="#br1" timeOffset="184434.549">14527 14366 94 0,'-18'7'41'16,"-5"-3"1"-16,16 20-1 16,1-12-36-16,17-3-2 15,14-5-1-15,12-4-2 16,10-2-2-16,5-9-4 15,18 13-21-15,-13-14-14 16,6 11 1-16,-14-13-2 16,5 14 0-16</inkml:trace>
  <inkml:trace contextRef="#ctx0" brushRef="#br1" timeOffset="184756.5674">14935 14437 89 0,'-9'17'41'15,"-4"-11"0"-15,20 9-1 0,-7-15-37 16,28 10-1-16,-3-10 0 15,8 0-1-15,8-6 1 16,-1-3-1-16,1-3 0 16,-7-4 0-16,-6-1 0 15,-6-2-1-15,-13-4 1 16,-12 1 0-16,-15 6-1 15,-7 6 1-15,-15 9-1 16,-2 10 1-16,-8 14-1 16,-2 9 1-16,2 10 0 15,6 8 0-15,10 1-2 16,12-2 2-16,18-6-2 15,17-11-3-15,29-7-6 16,15-31-14-16,43 3-11 0,8-27-6 16,37-5-1-16,16-20-2 15</inkml:trace>
  <inkml:trace contextRef="#ctx0" brushRef="#br1" timeOffset="185866.6309">18649 13925 39 0,'24'-31'36'0,"-3"7"0"15,-14-7 1-15,-5 10-22 16,-17-7-4-16,0 12-3 15,-13-1-1-15,-5 10-2 16,-7 5-1-16,1 12-1 16,-2 8-1-16,6 11 1 0,1 13-1 15,8 9-1-15,6 10 0 16,8 7 0-16,5 5-1 15,6 1 0-15,6 1-1 16,2-10-3-16,6 1-5 16,-9-20-28-16,14-1 0 15,-7-21-3-15,6-4 3 16</inkml:trace>
  <inkml:trace contextRef="#ctx0" brushRef="#br1" timeOffset="186063.6422">18272 14287 60 0,'-33'-21'37'15,"13"13"0"-15,-2-7 0 0,22 15-27 16,-3-11-2-16,21 8-4 16,13-7-1-16,15 0-2 15,5-3-1-15,12-3-1 16,4 0-2-16,2-5-4 15,8 13-29-15,-19-8 1 16,4 13-3-16,-19-5 1 16</inkml:trace>
  <inkml:trace contextRef="#ctx0" brushRef="#br1" timeOffset="186740.6809">18702 14238 72 0,'-4'21'38'0,"4"-21"-2"16,35 0 2-16,-9-7-34 15,11-6-2-15,9-3 1 16,2 1-1-16,-4-4-1 16,-4 1 1-16,-7 2-1 15,-8-1-1-15,-8 2 1 16,-9-3 0-16,-11 1-1 15,-5 2 1-15,-9-1-1 16,-3 5 1-16,-5 3 0 16,-7 8-1-16,0 7 1 15,-2 8 0-15,2 11 1 16,1 6-1-16,5 6 0 15,8 1 0-15,11 0 0 16,9-2 0-16,15-8 0 16,17-8-1-16,13-10 0 0,15-11 0 15,7-8-1-15,4-9 0 16,5-5-1-16,-5-3 1 15,-4-1-1-15,-12 1 0 16,-9 5 1-16,-18 2 0 16,-9 10 1-16,-12 4-1 15,-9 4 1-15,-4 17 1 16,-8 3-1-16,-3 6 1 15,-2 1-1-15,4 9 1 16,0 0-1-16,3 0 1 16,6-4-1-16,0-2 1 15,6-9-1-15,2-6 1 0,-4-15 0 16,16 1 0-16,-5-17 0 15,0-5 0-15,1-10 0 16,0-6 1-16,-3-6-1 16,1-1 0-16,0 3 0 15,-6-1 0-15,1 11 0 16,-1 5 0-16,0 4-1 15,3 7 1-15,4 8-1 16,7 1 0-16,6 2 0 16,5-2-3-16,12 2-4 15,-2-19-15-15,24 15-17 16,-9-18-1-16,14 1 1 15,-5-14-1-15</inkml:trace>
  <inkml:trace contextRef="#ctx0" brushRef="#br1" timeOffset="186942.6925">20234 13612 82 0,'-20'27'39'16,"-11"5"-1"-16,6 16 1 16,-7-3-33-16,6 21-3 15,2 5-1-15,3 9-1 16,-1-1-1-16,6 2 0 15,4-4-2-15,-2-9-3 16,17 0-20-16,-11-23-13 16,9-5 0-16,-3-24-1 15,11-5 1-15</inkml:trace>
  <inkml:trace contextRef="#ctx0" brushRef="#br1" timeOffset="187251.7102">19953 14159 73 0,'-10'-8'39'0,"-6"-1"-1"16,16 9 2-16,-14 7-31 15,14-7-3-15,23 9-2 16,0-6-1-16,6-3-1 16,9-6 0-16,2 0 0 15,4-3 0-15,-2 0-1 16,-4-1 0-16,-5 1-1 15,-5 5 1-15,-10 2-1 16,-7 6 1-16,-11-4-1 16,0 28 0-16,-7-4 1 15,-6 7-1-15,-1 4 0 0,4 4 0 16,-4-2-1-16,5-5-1 15,9-1-6-15,0-31-13 16,15 13-13-16,-1-31-5 16,19-6-3-16,-1-20 1 15</inkml:trace>
  <inkml:trace contextRef="#ctx0" brushRef="#br1" timeOffset="187402.7188">20447 13703 91 0,'-29'1'37'0,"9"12"-1"15,5-3-10-15,15-10-61 16,0 0-2-16,25-26-1 0,9 7 0 16</inkml:trace>
  <inkml:trace contextRef="#ctx0" brushRef="#br1" timeOffset="187586.7293">20849 13456 87 0,'-19'49'40'16,"2"19"0"-16,-8 4-1 15,2 12-32-15,-1 5-3 16,1 2-2-16,4-3-2 16,3-12-4-16,11 0-11 15,-6-29-17-15,22-7-6 0,-4-23-1 16,18-8-1-16</inkml:trace>
  <inkml:trace contextRef="#ctx0" brushRef="#br1" timeOffset="187777.7402">20993 14045 91 0,'-18'26'40'0,"5"15"0"16,-10-5-1-16,13 9-34 15,-5-1-4-15,4 0-1 16,5-4-2-16,-1-16-11 15,18 6-17-15,-11-30-9 16,21 8 1-16,-6-27-2 16</inkml:trace>
  <inkml:trace contextRef="#ctx0" brushRef="#br1" timeOffset="187919.7484">21167 13800 102 0,'-19'-18'40'15,"0"20"-2"-15,-6 3-10 16,-8-4-55-16,17 13-11 15,-2-9 0-15,22 5-1 16</inkml:trace>
  <inkml:trace contextRef="#ctx0" brushRef="#br1" timeOffset="188400.7759">21483 13927 71 0,'-16'-15'38'0,"6"19"-2"16,-16 1 2-16,8 11-33 16,-18 2-1-16,-1 11-1 0,-6 1-1 15,5 5 0-15,0-4 1 16,9-3-1-16,7-5 0 15,12-4 0-15,10-8 0 16,14-4-1-16,9-10 0 16,6 1 0-16,5-3 0 15,-4 1 0-15,2 1 0 16,-1 5 0-16,-9 3 0 15,-7 10-1-15,-10 5 1 16,-5 2-1-16,-7 6 1 16,-5 2-1-16,-3-3-1 15,-3-3 1-15,7-2-4 16,-1-11-3-16,19 4-16 15,-7-27-10-15,24 9-5 0,2-22-2 16,20 2 2-16</inkml:trace>
  <inkml:trace contextRef="#ctx0" brushRef="#br1" timeOffset="188807.7992">21961 14002 86 0,'-15'2'39'16,"-14"-4"0"-16,1 14 1 15,-10 0-35-15,-4 10-1 16,-3 4-1-16,2 9 0 16,0 3-1-16,8 0 0 15,8-4 0-15,8-1-1 0,12-7 0 16,13-8 0-1,12-14-1-15,12-10 0 0,11-12 0 16,8-6 1-16,2-5-1 16,0-5 0-16,-4 0 0 15,-3 2 0-15,-6 4 0 16,-9 7 0-16,-10 10 0 15,-19 11 0-15,13 8 0 16,-18 11 0-16,-5 14 0 16,-4 6 1-16,1 3-2 15,4 2 0-15,4-1-1 16,5-10-3-16,16 0-10 15,-4-32-7-15,30 7-7 16,-10-31-6-16,22-3-5 16,-3-17 1-16,17-2 0 0</inkml:trace>
  <inkml:trace contextRef="#ctx0" brushRef="#br1" timeOffset="189008.8107">22715 13622 95 0,'-1'-24'39'0,"1"24"2"15,-33 33-1-15,5 9-27 16,-12 18-11-16,-3 11-1 15,0 5 0-15,2 9-2 16,9-7 1-16,3-1-2 16,12-8-1-16,4-9-2 15,14-3-10-15,-8-27-8 16,24 7-8-16,-17-37-8 15,13 15-1-15,-8-27 1 0</inkml:trace>
  <inkml:trace contextRef="#ctx0" brushRef="#br1" timeOffset="189197.8215">22399 14048 100 0,'-14'-18'39'16,"14"18"1"-16,0 0-1 16,17-9-35-16,3 6-2 15,15 0 0-15,-1-4-2 16,8 4 0-16,0 1-3 15,-5-10-11-15,13 23-11 16,-26-20-8-16,15 18-7 16,-20-12-2-16,11 11 1 15</inkml:trace>
  <inkml:trace contextRef="#ctx0" brushRef="#br1" timeOffset="189489.8382">22950 13933 87 0,'-6'20'38'16,"-8"-5"2"-16,7 15-1 15,-4-1-32-15,-1 9-3 16,-4 2-1-16,1 2-2 16,1 2 0-16,-2-9-3 0,7-1-2 15,-2-17-11-15,25 6-12 16,-14-23-11-16,34-9 0 15,-9-18-2-15,20 0 2 16</inkml:trace>
  <inkml:trace contextRef="#ctx0" brushRef="#br1" timeOffset="189594.8442">23112 13838 87 0,'-15'-31'36'0,"-14"0"0"16,11 16-1-16,4 12-57 16,-6-3-11-16,18 18-1 15,2-12-3-15</inkml:trace>
  <inkml:trace contextRef="#ctx0" brushRef="#br1" timeOffset="190360.888">23769 14043 62 0,'-24'-6'33'0,"-6"-2"-2"16,-11-7 1-16,12 3-27 15,-13-3-2-15,5 2 2 16,0-2-1-16,11 10 4 15,-5-3 0-15,9 12 0 16,-4-2-1-16,4 11-1 16,-7 0-1-16,2 9-2 0,-3 5 0 15,-1 3-2-15,1 4 1 16,4 3-1-16,8 3 0 15,8-4-1-15,12-3 1 16,11-3-1-16,16-10 0 16,13-7 0-16,8-11 0 15,8-7 0-15,0-15-1 16,2-6 1-16,-8-7 0 15,-7-5 0-15,-11-6 0 16,-13 1 1-16,-12 2-1 16,-9 3 1-16,-6 5-1 15,-7 6 1-15,0 10-1 16,1 3 1-16,-1 8-1 15,13 6-1-15,0 0 1 0,10 11 1 16,9-4-1-16,8-3 0 16,8 0 0-16,5-2 1 15,0-1 0-15,0 5-1 16,-5 0 2-16,-11 6-2 15,-10 6 1-15,-9 2-1 16,-10 6 0-16,-10 3-1 16,-8 1 2-16,-1-3-2 15,-2 1 1-15,4-7-1 16,6-3 1-16,7-6 0 15,9-12 0-15,16-3-1 16,9-12 1-16,12-5 0 16,8-7 0-16,8-3 1 15,0-2-1-15,4-3 1 16,-8 6 0-16,-3 6 0 0,-10 11 0 15,-12 12 0-15,-14 15 0 16,-9 10-2-16,-13 15 2 16,-6 8-2-16,-5 5 0 15,0-1-7-15,9 9-5 16,-10-24-4-16,25 11-5 15,-11-33-5-15,32 7-4 16,-11-29-5-16,30 5-5 16,-2-16 6-16</inkml:trace>
  <inkml:trace contextRef="#ctx0" brushRef="#br1" timeOffset="190480.8949">24510 14207 109 0,'-8'-13'42'0,"-10"12"-3"16,-15-8-8-16,3-12-47 15,13 15-15-15,-10-17-12 16,13 5-1-16,-4-11-1 15</inkml:trace>
  <inkml:trace contextRef="#ctx0" brushRef="#br1" timeOffset="209057.9574">12795 10469 47 0,'9'-41'34'16,"-9"-4"2"-16,-5 2-2 16,-16-4-22-16,5 12-1 15,-13-4-1-15,5 17-3 16,-10 4 0-16,3 13-4 15,-1 9 0-15,5 16 1 16,0 15-3-16,3 13 1 0,2 14-1 16,2 11 1-16,5 9-3 15,1 2 3-15,6 1-3 16,3-6-1-16,4-5 0 15,7-15-4-15,9-4-4 16,-10-25-28-16,12-7 1 16,-5-17-3-16,4-8 2 15</inkml:trace>
  <inkml:trace contextRef="#ctx0" brushRef="#br1" timeOffset="209246.9682">12354 10759 78 0,'-38'-13'36'15,"9"11"1"-15,1-4 0 16,15 7-30-16,13-1-3 0,0 0-1 15,18-1-1-15,10-1-1 16,5-1 0-16,9 1-2 16,6 4-3-16,-2-8-7 15,8 14-25-15,-10-6-1 16,2 7 0-16,-6-4 0 15</inkml:trace>
  <inkml:trace contextRef="#ctx0" brushRef="#br1" timeOffset="209592.988">12798 10765 75 0,'0'0'36'0,"0"0"-1"16,0 0 1-16,0 0-31 0,0 0-2 15,24-6 0-15,-4-3 0 16,5 2-1-16,0-8 1 15,1 2-2-15,0-3 0 16,-5 4 0-16,-6 0 0 16,-15 12-1-16,8-18 1 15,-8 18-1-15,-27 2 1 16,6 7 0-16,-8 5 0 15,-2 4 0-15,-5 6 0 16,4 2 0-16,4 2 0 16,6 0 0-16,9-2-1 15,12-2 0-15,13-5 0 16,15-5-3-16,15-3-2 0,4-17-12 15,17 2-20-15,-2-11 0 16,10-2-1-16,-6-9 0 16</inkml:trace>
  <inkml:trace contextRef="#ctx0" brushRef="#br1" timeOffset="210111.0176">13336 10684 81 0,'-18'21'38'15,"-6"-2"-2"-15,5 8 2 16,-4-3-33-16,4 5-2 15,5-5 0-15,5 1 0 16,5-5-1-16,1-5-2 16,3-15 1-16,0 0 0 0,16 5 0 15,-2-16 1-15,1-6-1 16,2-4 0-16,-2-3 0 15,0-1 1-15,0-3-2 16,-2 4 1-16,-4 3-1 16,-3 3 0-16,-2 4 0 15,-4 14 0-15,0 0 0 16,0 0 1-16,9 5-1 15,-9 10 0-15,5 3 1 16,3 0-1-16,-1-1 1 16,2 0-1-16,5-2 1 15,5-7-1-15,1-7 1 16,7-2-1-16,-2-7 1 15,6-7-1-15,-2-3 1 16,0-2-1-16,-4-1 0 0,-3 1 1 16,-3 3-1-16,-3 4 0 15,-16 13 1-15,14-2-1 16,-14 2 0-16,-3 26 0 15,-3-2 0-15,1 2 0 16,4 2-1-16,3 1-2 16,8 1-2-16,-1-7-5 15,16 3-6-15,-8-17-23 16,18 4 0-16,-4-14-3 15,8 0 5-15</inkml:trace>
  <inkml:trace contextRef="#ctx0" brushRef="#br1" timeOffset="210636.0477">13979 10729 58 0,'-18'-10'36'15,"0"12"1"-15,-11 4 0 16,4 13-9-16,-7-5-20 16,7 14-3-16,-4-6-1 15,11 4-1-15,5-4-2 16,11 0-1-16,5-8 0 15,13-6 1-15,8-7 0 16,4-3 0-16,7-5 0 16,0-5 0-16,0-4 0 15,-3 0 2-15,-9 0-3 16,-4 0 1-16,-8 2-1 15,-6 5 0-15,-5 9 0 16,-10-10 0-16,-2 14 0 0,-2 4 0 16,3 1 0-16,1 5-1 15,5-1 1-15,6-3-1 16,-1-10 0-16,22 7 0 15,3-14-2-15,4-11 0 16,11-4-4-16,0-16-2 16,12 4-5-16,-14-22-8 15,13 11-5-15,-19-21 2 16,9 12 8-16,-22-10 6 15,-4 9 9-15,-7 10 6 16,-15 1 7-16,7 22 7 16,-22 2 7-16,22 20-2 15,-33 19-5-15,23 19-6 16,-9 6-6-16,9 13-2 0,0 4-2 15,2 8-1 1,3 2-1-16,0-6-7 0,16 10-11 16,-12-17-19-16,11-5-1 15,-2-15-1-15,7-6 1 16</inkml:trace>
  <inkml:trace contextRef="#ctx0" brushRef="#br1" timeOffset="211018.0695">14466 10722 69 0,'6'17'37'0,"-3"-6"-1"0,12 1 2 15,-1-11-23-15,10 2-10 16,1-9 0-16,3-4-2 16,-1-4 0-16,0-7-1 15,-5-4-1-15,-1-1 0 16,-10 1 0-16,-6 1 0 15,-7 3 0-15,-11 12 0 16,-9 5 0-16,-7 15 1 16,-7 11 0-16,0 10 0 15,-1 5 0-15,13 7 0 16,4-3 0-16,15-2-2 15,12-6 1-15,17-13-2 16,13-6-2-16,2-18-19 0,20 4-15 16,-7-13-4-16,5 3 1 15,-11-14-2-15</inkml:trace>
  <inkml:trace contextRef="#ctx0" brushRef="#br1" timeOffset="212161.1349">12554 11448 59 0,'-4'-15'36'16,"-5"-2"0"-16,-2 6 0 15,-11-6-26-15,11 9-4 16,-11 1 0-16,2 7-1 15,-8 4-1-15,4 9 0 16,-5 2-1-16,1 7 0 16,-2 4-1-16,3 3 1 0,2 1-1 15,6 2 1-15,6-5-2 16,12 0 1-16,7-7-1 15,10-5 1-15,7-8-1 16,9-7-1-16,1-9 0 16,6-5-1-16,-2-8 1 15,-4-6-1-15,1-2 1 16,-3-2-2-16,-7-3 2 15,-3 3-1-15,-2 2 1 16,-10 6 0-16,3 9 0 16,-12 15 0-16,14 4 0 15,-9 17 0-15,-2 20 0 16,-4 12 2-16,3 10-2 15,-4 9 0-15,0 5 0 16,-6 2 0-16,1-2 1 0,-1-1-1 16,-3-9 0-16,-4-9-2 15,-3-10 3-15,-3-10-1 16,-3-13 1-16,-1-13-1 15,-4-15 0-15,-2-12 0 16,4-14-1-16,-2-11 0 16,8-6-1-16,3-8-2 15,11 2 1-15,5-5-4 16,16 15-9-16,-5-11-9 15,25 19-7-15,-3-3-4 16,13 11-2-16,-2-2 2 16</inkml:trace>
  <inkml:trace contextRef="#ctx0" brushRef="#br1" timeOffset="213123.1899">13211 11391 77 0,'-22'-23'38'15,"4"17"-1"-15,-15-7 1 16,1 11-33-16,-5 1 0 16,3 9-1-16,-4 6 0 15,1 11 0-15,-1 3 0 16,4 5 0-16,3 3-1 15,13 0 0-15,9-5-1 16,11-6 0-16,12-9-1 16,13-8 1-16,11-11-2 15,7-7-1-15,5-11 0 0,6-7 0 16,-6-6 1-16,-1-2-2 15,-6-3 2-15,-13 2-2 16,-6 7 2-16,-10 2 0 16,-10 11 0-16,-4 17 0 15,0 0 0-15,-23 1 0 16,8 21 0-16,-4 5 0 15,8 5 0-15,-3 6 1 16,6-3-1-16,8-3 0 16,4-4-1-16,13-10-1 15,7-7-2-15,7-12-2 16,7-2-1-16,0-17-5 0,9 3 2 15,-11-10 0-15,6 3 2 16,-15-5 3-16,-2 4 4 16,-9 3 1-16,-10-1 4 15,1 12 4-15,-13-1-1 16,6 12 1-16,-19 1-2 15,10 10-2-15,-6 2 0 16,5 6-1-16,-2 0-1 16,3 2 0-16,1 0 0 15,3-1 0-15,3-6-1 16,4-2 0-16,-2-12 1 15,12 6-1-15,-1-16-1 16,3-6 1-16,2-7 0 16,4-3 0-16,-1-8-1 15,0 2 1-15,0-3-1 16,-4 5 0-16,-2 4 1 0,-4 5-1 15,-3 11 1-15,-6 10-1 16,0 0 1-16,0 0-1 16,-4 22 0-16,4-3 1 15,0 1-1-15,3 1 0 16,1-2 1-16,5-4-1 15,5-3 0-15,1-10 1 16,7-4-1-16,-1-8 1 16,4-3 0-16,-2-5-1 15,-2-4 1-15,-1 3-1 16,-2-1 1-16,-4 3 0 15,-5 8-1-15,-9 9 1 16,0 0-1-16,5 9 0 0,-12 12 0 16,0 3 0-16,-3 8-1 15,2 0 0-15,4 5-1 16,-1-4-2-16,13-1-3 15,-3-14-6-15,18 8-5 16,-10-25-5-16,23 10-5 16,-19-21-4-16,20 8-4 15,-13-17-1-15</inkml:trace>
  <inkml:trace contextRef="#ctx0" brushRef="#br1" timeOffset="213483.2105">14021 11378 87 0,'-21'2'36'16,"12"10"1"-16,-7-6 2 0,8 6-35 15,8-12 0-15,12 15 0 16,2-10-2-16,6 0 0 16,2-8 0-16,3-1-1 15,-1-3 0-15,0-4-1 16,-6-1 1-16,-1-2-1 15,-7-2 1-15,-4-2-1 16,-5 3 0-16,-6-1 0 16,-2 6 1-16,-4 4-1 15,-4 6 0-15,0 8 0 16,-3 10 0-16,3 3 0 15,0 7 0-15,6 1 0 16,4-1 0-16,5-4 0 16,11-7 0-16,7-9-1 15,15-10-4-15,5-22-8 0,26 3-7 16,-11-26-10-16,21 3-5 15,-8-15-4-15,2 4 1 16,-8-11 1-16</inkml:trace>
  <inkml:trace contextRef="#ctx0" brushRef="#br1" timeOffset="213648.22">14640 10925 91 0,'-20'14'37'0,"-11"8"1"16,7 18 2-16,-9-2-35 16,9 14-2-16,2 3-2 15,8 5 1-15,6-2-2 16,5-5 0-16,9 1-6 15,-7-22-12-15,22 8-15 16,-14-22-4-16,9-3-1 0,-16-15-3 16</inkml:trace>
  <inkml:trace contextRef="#ctx0" brushRef="#br1" timeOffset="213836.2307">14429 11280 88 0,'-14'1'38'0,"14"13"1"16,0-14-1-16,18 2-34 15,10-2-4-15,8-4-1 16,10 0-3-16,-5-16-15 16,19 9-15-16,-13-11-2 15,4 6-2-15,-16-6 0 16</inkml:trace>
  <inkml:trace contextRef="#ctx0" brushRef="#br1" timeOffset="214159.2492">14764 11219 81 0,'-6'22'39'0,"-2"-9"-1"15,15 2 1-15,-7-15-33 16,25 10-1-16,-2-14-2 16,0-2 0-16,3-8-1 15,-2-2 0-15,-3-2-1 16,-5-2 0-16,-8-1 0 15,-4 0-1-15,-8 3 1 16,-5 4-1-16,-6 7 0 16,-6 8 1-16,-4 9 0 0,-3 13 0 15,0 6 1-15,2 12-1 16,0 1 1-16,10 4-1 15,8-3 0-15,11-6-1 16,13-9-1-16,15-11-1 16,18-3-9-16,-1-26-10 15,28 10-12-15,-10-21-7 16,14 4 1-16,-11-9-2 15</inkml:trace>
  <inkml:trace contextRef="#ctx0" brushRef="#br1" timeOffset="214288.2566">15382 11344 114 0,'-23'6'41'0,"6"7"0"0,-5-16-10 15,1-4-42-15,21 7-16 16,-23-11-14-16,23 11-1 16,-17-26-1-16,13 10 0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8T00:33:26.18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2245 931 48 0,'-14'-48'32'15,"14"48"1"-15,0 0 2 16,0 0-28-16,0 0-1 15,-65-27 0-15,65 27 1 0,-46 0-2 16,46 0 2-16,-63 13-3 16,63-13 0-16,-86 28 0 15,6 23 0-15,-9 10-3 16,3 15 2-16,1 9-2 15,7 12-1-15,10 1 2 16,17 4-3-16,31-18 1 16,11-4 0-16,17-11 1 15,14-8-2-15,14-14 2 16,15-10-1-16,15-17 0 15,7-12 0-15,3-12 1 16,2-11 0-16,-5-8-1 16,-5-6 1-16,-8-5 0 15,-12-1-1-15,-13 6 0 0,-7 2 0 16,-12 5-1-16,-5 7 1 15,-11 15 0-15,0 0 0 16,-2 19 0-16,-5 7 0 16,-2 7 0-16,1 6 0 15,3 4-1-15,4-5-8 16,11 4-27-16,0-12-1 15,13-6 0-15,0-14-2 16</inkml:trace>
  <inkml:trace contextRef="#ctx0" brushRef="#br0" timeOffset="451.0258">2559 1560 73 0,'-7'20'34'0,"7"-20"-1"16,15 15 1-16,-6-11-33 15,16 0 1-15,3-5 0 16,6 1 0-16,2-7 0 15,1 0 0-15,-5-7 0 16,1-1 0-16,-7-6 0 16,-1-4 0-16,-10-2 0 15,-3-4 0-15,-9 2-1 0,-7 1 1 16,-8 6 0-1,-7 8-1-15,-9 8 1 0,-4 10 0 16,-8 12 0-16,-6 13 0 16,-5 11 1-16,2 15-1 15,5-3 0-15,10 5-1 16,7-7 1-16,15-2-2 15,19-13 1-15,18-9-1 16,19-16-1-16,11-10-2 16,18-9-3-16,3-20-16 15,15 3-16-15,-4-15 1 16,3 3-2-16,-11-6 1 15</inkml:trace>
  <inkml:trace contextRef="#ctx0" brushRef="#br0" timeOffset="802.0459">3356 1436 82 0,'-18'28'35'16,"4"11"-1"-16,-5 1 0 16,4 4-31-16,-1 0 1 15,7 3-2-15,-1-2 1 16,2-3-1-16,1-7 1 15,3-6-1-15,1-8-1 16,4-10 1-16,-1-11-1 16,0 0 0-16,15-29 1 15,-3 1-1-15,1-13 1 16,1-7 1-16,0-5-1 15,1 1 1-15,-3 1-1 0,-2 7 0 16,-4 10 0-16,3 4 0 16,-3 11-1-16,-6 19-1 15,15-15 0-15,-2 11 0 16,6 2-3-16,-1-8-9 15,17 3-25-15,-3-2-2 16,13 1 1-16,-2-6-1 16</inkml:trace>
  <inkml:trace contextRef="#ctx0" brushRef="#br0" timeOffset="1389.0795">3880 1454 92 0,'-14'24'38'0,"-5"-1"-1"16,3 10 0-16,-11 1-33 15,9 8-2-15,2-1 0 16,0 2-1-16,2-6 0 15,7-1-2-15,-1-10 1 16,7-5 1-16,1-21-1 16,9 10 1-16,5-22 0 15,5-9 0-15,0-8-1 16,0-7 2-16,-1-8-1 15,1-2 1-15,-3 0-1 0,-2 2 0 16,-2 5 0-16,-3 5 0 16,-3 7 0-16,-2 9-1 15,-4 18 1-15,11-11-1 16,-11 11 0-16,13 13 0 15,-5 1 0-15,1 3 1 16,2 1-1-16,5 0 0 16,2-3 1-16,5-6-1 15,3-10 1-15,7-5 0 16,0-4 1-16,4-10-1 15,1-5 1-15,-2 1-1 16,-5-3 1-16,-4 3-1 16,-3 8 0-16,-8 2 0 15,-16 14 0-15,17 1-1 0,-19 14 0 16,-3 11 0-16,-3 11-1 15,-4 7-1-15,3 5 1 16,1 3-1-16,6-4-2 16,5-9-3-16,11-1-5 15,-6-19-25-15,21-8-3 16,-5-17 3-16,13-3-2 15</inkml:trace>
  <inkml:trace contextRef="#ctx0" brushRef="#br0" timeOffset="1570.0898">4639 1411 100 0,'-5'33'36'0,"-13"0"1"0,7 14-3 16,-5 0-30-16,5 4-3 15,-2-1 1-15,6-2-2 16,7-6-4-16,-6-15-30 15,18-10-4-15,-2-16 2 16,16-9-3-16</inkml:trace>
  <inkml:trace contextRef="#ctx0" brushRef="#br0" timeOffset="1720.0984">4743 1226 108 0,'-43'-65'18'0,"30"50"-15"15,-15-6-7-15,-6 13-33 0,12 21-4 16</inkml:trace>
  <inkml:trace contextRef="#ctx0" brushRef="#br0" timeOffset="2306.1319">5109 1458 89 0,'-9'-22'36'0,"8"11"1"15,-13 4 0-15,14 7-30 16,-24 11-2-16,10 5-2 15,-4 7 0-15,2 8-2 16,-3 5 0-16,2 7-1 16,1-2 2-16,2 2-1 15,5-1 0-15,3-5-1 16,5-9 2-16,2-7-1 15,4-10 0-15,-5-11 1 16,19-14 0-16,0-11 0 0,3-11 0 16,-1-11 1-16,2-4-2 15,-1-6 2-15,-1-2-2 16,2 3 2-16,-4 11-2 15,-3 6 0-15,-3 13 0 16,0 12-1-16,1 13 1 16,0 9-1-16,0 14 0 15,-3 12 0-15,1 9 0 16,2 9-2-16,4 4 1 15,4-4-2-15,5 0-1 16,5-11-4-16,19-2-22 16,-11-23-9-16,17-2 1 15,-8-22 0-15,12-3-2 16</inkml:trace>
  <inkml:trace contextRef="#ctx0" brushRef="#br0" timeOffset="2688.1538">5865 1377 94 0,'-10'-16'39'16,"-13"4"0"-16,4 17 0 15,-16 4-18-15,0 14-16 16,-8 11-2-16,0 7-2 16,-2 9 1-16,6 3 0 15,2-3-1-15,9 1 0 16,12-10 0-16,13-7-1 15,16-13 1-15,15-13 0 16,10-14-1-16,8-13 0 0,7-13 0 16,1-13 1-1,-3-1 0-15,-3-6 0 0,-8 1 1 16,-8 0-2-16,-7 10 0 15,-10 7 0-15,-9 15 0 16,-6 19 0-16,0 0 0 16,-19 18 0-16,9 12 0 15,-2 5 0-15,4 6-2 16,5 3-1-16,8-4 0 15,6-12-5-15,22-8-11 16,0-24-19-16,24-10-1 16,3-17 0-16,12-10 0 15</inkml:trace>
  <inkml:trace contextRef="#ctx0" brushRef="#br0" timeOffset="2884.165">6544 893 112 0,'0'0'40'15,"-14"-12"1"-15,-11 26-3 16,-4 24-36-16,2 40 2 16,-7 28-3-16,3 15 1 15,4-8-3-15,14-12-4 16,21-24-32-16,-8-22 0 15,12-10-2-15,-10-20-1 16</inkml:trace>
  <inkml:trace contextRef="#ctx0" brushRef="#br0" timeOffset="3215.1839">6261 1207 123 0,'-14'25'40'16,"16"-8"1"-16,4-3-4 15,15-7-34-15,9-7 0 16,14-7-1-16,6-8 0 16,4-5 0-16,-54 20 0 15,61-20-2-15,-13 1 0 16,10 2 0-16,-18 4 0 15,2 12 0-15,-16 10 0 16,-4 19 0-16,-20 6 0 16,0 14 0-16,-8 3 0 0,-6 9 0 15,2-3-3-15,0-1 0 16,6-7-4-16,-4-27-14 15,19-4-17-15,-11-18-2 16,30-16 1-16,-11-17-2 16</inkml:trace>
  <inkml:trace contextRef="#ctx0" brushRef="#br0" timeOffset="3365.1925">6840 1004 115 0,'0'0'40'0,"-27"-64"1"16,27 64-3-16,-31-54-49 15,31 54-27-15,0 0-2 0,0 0 0 16,0 0 1-16</inkml:trace>
  <inkml:trace contextRef="#ctx0" brushRef="#br0" timeOffset="4071.2329">7268 1143 110 0,'-9'29'39'0,"-18"-3"2"16,-5 5-2-16,2-7-34 16,2 2-1-16,1 0-1 15,2 0-1-15,4 4-1 0,6 0 0 16,11-3-1-16,11-1 0 15,9-4-1-15,6-5 1 16,7-6-1-16,8-8 1 16,1-10-1-16,0-8 0 15,-1-7 1-15,-8-9-2 16,3-7 2-16,-13-6-2 15,-19 44 1-15,17-50 0 16,-17 50 2-16,4-49-2 16,-4 49 2-16,0 0 0 15,4-65 0-15,-4 65 0 16,0 0 1-16,4-51 0 15,-4 51 0-15,0 0-1 0,0 0 1 16,0 0 0-16,54-48 0 16,-54 48 1-16,27 5-3 15,19 13 0-15,-8 6 0 16,2 7 0-16,-13 9 0 15,-11 8 0-15,-24 2 0 16,-6 4 0-16,-11-5 0 16,-1 0 0-16,1-9 0 15,6-6 0-15,13-18 0 16,6-16 0-16,29-11 0 15,8-15 0-15,11-11 0 16,4-8 0-16,5-7 0 16,1-1 0-16,-58 53 0 15,59-46 0-15,-17 8 0 0,-1 17 0 16,-21 12 0-16,1 19 0 15,-21 12 0-15,4 14 0 16,-10 6 0-16,0 2 0 16,8-2 0-16,7-6 0 15,14-7-9-15,2-16-7 16,25-2-7-16,-13-18-7 15,26 3-13-15,-8-6 1 16,11 1 1-16,-14-6 2 16</inkml:trace>
  <inkml:trace contextRef="#ctx0" brushRef="#br0" timeOffset="4225.2417">8457 1462 129 0,'-35'8'43'0,"6"6"-1"16,-9-7-1-16,13-4-43 0,12 2-9 15,-8-7-6-15,21 2-11 16,0 0-16-16,0 0 2 15,14 16-4-15,1-10 2 16</inkml:trace>
  <inkml:trace contextRef="#ctx0" brushRef="#br1" timeOffset="8869.5073">1808 2158 22 0,'0'0'26'0,"7"-19"3"16,-7 19 1-16,-2-10-18 15,-5-1-3-15,7 11-1 0,0 0-1 16,0 0 0-16,0 0-1 16,0 0-2-16,0 0-2 15,15-7 0-15,-3 5 0 16,5 0-1-16,3-1 2 15,5 3-1-15,-1-1-1 16,4 4 1-16,1 0-2 16,5 4 1-16,0-1-1 15,6 2 1-15,4-4-1 16,8 0 0-16,7-2 1 15,9-4 0-15,3-7 0 16,8 1 0-16,4-7 0 16,5 3 0-16,1-1 0 15,2 2-1-15,-4 1 1 16,2 3-1-16,-1 1 0 0,1 5 0 15,-4 1 0-15,1 2 1 16,1-2-1-16,2 1 0 16,1-4 0-16,4-2 0 15,3-3 0-15,0 0 0 16,5-5 0-16,1 4 1 15,1-3-1-15,0 3 1 16,1 2 0-16,-2 2-1 16,-2 3 1-16,-2 1-1 15,-2 1 1-15,-1 1-1 16,-2 1 1-16,-1 0-1 15,0-2 1-15,3 0-1 16,-3-2 1-16,-2-2-1 16,2-4 1-16,0 0 0 0,1-1 0 15,-5 0 1-15,-4-1-2 16,5 3 2-16,-5 2-2 15,0 0 1-15,-5 6 0 16,0 4-2-16,-5-3 1 16,-3 4 0-16,-1 2 0 15,-5-2-1-15,-4-4 2 16,3 4-2-16,2-5 1 15,-5-1 1-15,3-1-1 16,1-4 0-16,-5-2 0 16,3 3 1-16,-2-2-1 15,-4 0 0-15,-5 1 0 16,2-1 0-16,-3 3 1 15,-2 1-1-15,-2 2 0 0,-1-1 0 16,0 0 0-16,-5-2 0 16,4 2 0-16,-4 2 0 15,0-3 1-15,-4 1-1 16,0-3 0-16,-2 2 0 15,-1 1 1-15,-2-3-1 16,5-1 0-16,-6 0 0 16,2-1 0-16,-5 2 0 15,-1-2 1-15,1 1-1 16,-7 1 0-16,-3 0 0 15,-5 2 1-15,-1 1-1 16,-13 1 1-16,11-1 0 16,-11 1 0-16,0 0 0 15,0 0 0-15,0 0 0 16,0 0-1-16,0 0 1 0,0 0 0 15,0 0-1-15,0 0 0 16,0 0 1-16,0 0-2 16,0 0-2-16,11-3-32 15,-11 3-2-15,1-12-1 16,-1 12 0-16</inkml:trace>
  <inkml:trace contextRef="#ctx0" brushRef="#br2" timeOffset="13044.7462">1185 2706 60 0,'9'-28'36'0,"-7"-1"-1"15,3 11-1-15,-9 0-12 16,4 18-16-16,-10 25-1 16,5 11-1-16,-6 13-2 15,4 20 0-15,-5 16-1 16,3 18-2-16,0 10 1 15,-2 4 0-15,0 2-1 16,4-5 0-16,6-6-2 16,-1-29-8-16,19-5-17 15,-12-36-4-15,16-18-3 0,-3-34 0 16</inkml:trace>
  <inkml:trace contextRef="#ctx0" brushRef="#br2" timeOffset="13291.7603">1033 2717 101 0,'-26'-2'37'0,"26"2"1"15,0 0-2-15,20-7-33 16,28-8-1-16,18-2-2 15,14-3 1-15,19-5-1 16,9 0-1-16,1-3-4 0,2 15-2 16,-21-9-20-16,7 25-9 15,-33-3 2-15,-14 20-4 16,-23-1 3-16</inkml:trace>
  <inkml:trace contextRef="#ctx0" brushRef="#br2" timeOffset="13488.7715">1298 3164 102 0,'-59'34'37'16,"23"-4"1"-16,11-23-3 16,25-7-35-16,31-26-1 15,15 1 0-15,26-6-1 16,13-7 0-16,14 7 0 0,3-4-2 15,7 13-5-15,-15-5-22 16,3 18-2-16,-19 0-1 16,-4 9-1-16</inkml:trace>
  <inkml:trace contextRef="#ctx0" brushRef="#br2" timeOffset="14104.8068">2182 3017 89 0,'-32'16'36'0,"-1"17"1"16,-11-2 1-16,5 15-32 15,-5 3 0-15,10 11-2 16,1-5 0-16,14 5-2 0,10-7-1 16,12-5 0-16,16-13 0 15,17-11 0-15,11-13-1 16,5-16 0-16,10-16 0 15,-2-15-1-15,0-15 1 16,-6-11-1-16,-7-9 0 16,-13 1 2-16,-11 1-2 15,-13 3 2-15,-10 11-1 16,-10 11 0-16,-12 14 0 15,-5 18 1-15,-5 15-1 16,-4 10 1-16,2 9-1 16,9 8 1-16,7 4-1 15,15-5 1-15,17-7-1 16,15-8 1-16,19-10 0 0,16-11-1 15,8-4 1-15,7-4 0 16,1-3-1-16,-4 9 0 16,-6 10 0-16,-15 14 0 15,-11 16-1-15,-21 13 0 16,-8 13 1-16,-10 6-1 15,-12 4 2-15,-6-1-1 16,1-8 1-16,-3-10-1 16,4-13 2-16,4-13-2 15,7-22 2-15,0 0-1 16,12-32-1-16,2-4 2 15,1-11-2-15,3-6 1 16,1-7 0-16,2-3 0 16,1-1-1-16,1 4 0 15,1 7-1-15,4 2-1 0,6 11-2 16,3-6-13-16,21 26-12 15,-6-13-6-15,18 20-4 16,-2-8-2-16,15 17 1 16</inkml:trace>
  <inkml:trace contextRef="#ctx0" brushRef="#br2" timeOffset="14627.8367">4651 2875 80 0,'-19'-27'37'0,"1"15"-1"15,-18-1 2-15,1 19-30 16,-11 5-1-16,3 20-2 15,-5 11-1-15,2 16 0 16,3 3-1-16,7 4 0 16,8-2-1-16,14-7-1 15,14-10 1-15,14-16 0 16,14-23-1-16,12-17 0 0,12-23 1 15,8-9-1-15,1-14 0 16,4-6 1-16,-5-1-1 16,-6 2 0-16,-11 9-1 15,-10 11 1-15,-11 16-1 16,-7 17 1-16,-14 19-1 15,-5 19 0-15,-7 18-1 16,-4 9 1-16,7 11-3 16,1 3-2-16,16 12-12 15,-7-26-13-15,29 7-6 16,-2-27-3-16,28-1-2 15,4-26 2-15</inkml:trace>
  <inkml:trace contextRef="#ctx0" brushRef="#br2" timeOffset="15110.8643">6356 2811 90 0,'-12'-13'35'0,"-11"-5"1"16,-5 18 0-16,-11-1-29 16,2 10-1-16,-6 1-1 15,-1 8-2-15,3 0 0 16,6 5-1-16,4-4-1 15,15 3 1-15,12-7-1 16,10 0 0-16,18-6-1 16,13 1 1-16,6-1-1 15,6 0 1-15,2 0-1 16,-1 7 1-16,-8 6 0 15,-9 6-1-15,-16 9 0 16,-14 2 1-16,-16 3-1 16,-6 5-1-16,-15 0 1 15,-2-3-1-15,-1-5 0 0,4-9-3 16,12 2-10-16,-2-28-16 15,23-4-6-15,15-8 0 16,18-6-2-16</inkml:trace>
  <inkml:trace contextRef="#ctx0" brushRef="#br2" timeOffset="15486.8858">6628 3160 98 0,'-9'13'34'0,"8"9"1"16,1-22 1-16,5 13-32 15,14-19 0-15,13-5-1 16,11-11 0-16,9-5 0 0,5-7 0 16,0-3-1-16,0-4 0 15,-10 2 0-15,-7 0 0 16,-15 2-1-16,-19 7 1 15,-17 5-1-15,-12 6 0 16,-16 8 0-16,-11 13 0 16,-7 13 0-16,-4 12 0 15,-1 13 1-15,6 12-2 16,8 7 1-16,10 3 0 15,19 3-1-15,18-8 0 16,16-10-1-16,28-7-1 16,14-18 0-16,24-11-4 15,2-25-14-15,28 10-8 16,-18-30-9-16,14 8 1 0,-22-22-2 15,1 12 1-15</inkml:trace>
  <inkml:trace contextRef="#ctx0" brushRef="#br2" timeOffset="15846.9064">7366 3029 103 0,'-23'35'37'16,"4"-15"-1"-16,16 9 0 16,2-7-27-16,16-7-7 15,9-8 0-15,15-6 0 16,10-9 0-16,10-4-1 15,-1-11 1-15,6-4-1 16,-5-5 0-16,-4-4 0 0,-7-1-1 16,-12-4 1-16,-12 0 0 15,-17 4-1-15,-17 7 1 16,-15 7-1-16,-16 11 1 15,-9 11-1-15,-9 10 1 16,-4 15 0-16,2 13-1 16,6 8 1-16,10 6-1 15,15 5 0-15,19-1 1 16,20-6-2-16,23-9-1 15,22-10 0-15,22-10-3 16,10-20-8-16,27 10-12 16,-11-33-7-16,19 9-3 15,-16-19-2-15,3 6 0 16</inkml:trace>
  <inkml:trace contextRef="#ctx0" brushRef="#br2" timeOffset="16198.9266">8432 2911 120 0,'-42'11'38'15,"-22"-6"1"-15,9 24-2 16,-8 0-33-16,2 14 0 15,10 4-1-15,9 4-1 16,14 1 0-16,20-5-1 16,17-11 0-16,17-9 0 15,21-17-1-15,10-20 0 16,13-22 1-16,5-14-1 15,4-15 0-15,-3-13 0 16,-5-14 0-16,-7-10-1 16,-9-11 1-16,-6 0-1 15,-14 6 1-15,-9 10-1 0,-13 15 1 16,-12 23-1-16,-9 32 1 15,-15 30 2-15,-8 41-2 16,-10 23 1-16,-3 22-2 16,-2 13 0-16,12 14-11 15,2-17-3-15,28 7-12 16,-5-35-6-16,31-2-5 15,-2-25-4-15,28-3 2 16,2-26 0-16</inkml:trace>
  <inkml:trace contextRef="#ctx0" brushRef="#br2" timeOffset="16642.952">9997 2335 80 0,'4'-36'37'0,"-4"1"-2"16,6 18 2-16,-6 17-32 16,0 0-1-16,6 40 0 15,-6 12 0-15,-8 14-1 16,0 16 0-16,-8 11-1 15,3 6 0-15,-3 2-2 16,2-4 2-16,9-8-3 16,4-11-2-16,16-3-17 15,-8-30-12-15,21-4-2 16,-10-29-1-16,16-4-2 15</inkml:trace>
  <inkml:trace contextRef="#ctx0" brushRef="#br2" timeOffset="17115.979">9766 2816 102 0,'-33'0'37'0,"19"14"1"16,1-11-1-16,29 5-34 15,7-3 0-15,24-2-1 16,9-3 1-16,17 0-1 15,10-5 0-15,1 0 0 16,9-1-1-16,-2 1 1 16,-7 1-1-16,-14 1-1 15,-12 1 1-15,-10 6-1 16,-19 2 1-16,-11 5 0 15,-12 6-1-15,-10 7 1 0,-10 2-1 16,0 10 1-16,-1 1-1 16,-3 7 1-16,7-1-1 15,11 0 0-15,7-4 1 16,15-9-1-16,10-11 1 15,11-10-1-15,4-16 0 16,6-14 0-16,-4-11 1 16,-5-12-2-16,-6-4 1 15,-19-8-1-15,-13 2 0 16,-21 1 0-16,-13 6-1 15,-12 12 1-15,-15 12-1 16,-6 10-1-16,-1 17-3 16,-4-3-8-16,28 27-10 15,-5-18-5-15,39 20-5 0,7-18-2 16,36 5-4-16,22-12 3 15</inkml:trace>
  <inkml:trace contextRef="#ctx0" brushRef="#br2" timeOffset="17667.0105">12275 2741 88 0,'5'-39'36'16,"1"13"0"-16,-21-1 1 15,-4 24-29-15,-19 1-3 16,3 13-1-16,-11 7-2 16,-1 7 1-16,5 4-2 15,7 2 0-15,11 0 0 16,14-3 0-16,17-7-1 15,20-5 1-15,17-7-1 0,11-4 0 16,8-2 1-16,-2-2-1 16,0 2 0-16,-10 3 1 15,-10 0-1-15,-17 11 1 16,-18 8 0-16,-11 4-1 15,-15 3 1-15,-9 3-1 16,-2 0 0-16,1-2 0 16,5-8-3-16,7-19-6 15,18-6-17-15,13-13-8 16,20-9-3-16,8-25 0 15,19 1 0-15</inkml:trace>
  <inkml:trace contextRef="#ctx0" brushRef="#br2" timeOffset="17896.0236">12902 2104 100 0,'-28'4'36'16,"5"28"2"-16,-15 10-2 15,8 18-33-15,3 11 0 16,7 15 0-16,4 6-1 15,3 6 1-15,6-1-2 16,5-6 0-16,1-8-1 16,4-11 0-16,3-7-5 15,-7-30-15-15,20 4-9 16,-19-28-6-16,14-5-1 15,-10-23-1-15</inkml:trace>
  <inkml:trace contextRef="#ctx0" brushRef="#br2" timeOffset="18865.0791">12541 2715 108 0,'-12'2'36'16,"12"-2"1"-16,0 0-1 16,29-1-34-16,20 0 0 15,18-5-1-15,14 1 1 16,8-2-1-16,8-1 0 15,-3 2 0-15,-3-1 0 16,-10 2-1-16,-15 2 1 16,-18 2 0-16,-18 2 0 15,-13 2 0-15,-21 9 0 0,-18 3 0 16,-11 7 0-16,-16 8 0 15,-7 5 0-15,-9 4 1 16,2 8-1-16,4-2 0 16,7 1 1-16,14-3-1 15,14-4 0-15,23-9 0 16,16-7-1-16,19-17 0 15,15-8 0-15,13-12 1 16,5-11-1-16,4-8 0 16,-3-8 0-16,-5 0 0 15,-12-1 0-15,-12 5 1 16,-14 7-1-16,-13 8 0 15,-14 9 1-15,-13 10-1 16,-11 9 0-16,-6 5 1 0,0 5-1 16,-1 11-1-16,10-3 1 15,8-2 0-15,15-2 0 16,12-7 1-16,19-7-2 15,13-7 1-15,11-2 1 16,8-8-1-16,0-2 0 16,-2 0 0-16,-2 0 0 15,-14 6 0-15,-8 1 1 16,-10 6-1-16,-15 7-1 15,-10 8 1-15,-11 7 1 16,-5 9-2-16,-6 7 1 16,-4 4 0-16,2 2 1 15,3-5-2-15,4-3 2 16,5-11-1-16,7-11 0 15,3-14 0-15,23-19 0 0,-4-6 1 16,0-10-1-16,5-6 1 16,-1-8-1-16,0 4 2 15,-6 0-2-15,-1 13 0 16,-6 3 0-16,-3 10 0 15,-3 3 0-15,-4 16 0 16,14-10-2-16,0 10 1 16,5-3-1-16,10-4-1 15,11-10-3-15,16 3-7 16,-2-24-4-16,24 10-5 15,-17-32-7-15,19 9 0 16,-20-32-4-16,9 8-3 0,-19-17 2 16,-12 0 41-1,-3 14 4-15,-25-4 7 0,4 34 7 16,-33 5 2-16,9 43 3 15,-28 15 5-15,4 39 1 16,-10 23-33-16,0 18 0 16,1 14-1-16,5 8-1 15,5 1-1-15,13 1 1 16,7-7-3-16,-1-26-10 15,23 4-14-15,-15-39-6 16,17-7-3-16,-12-31-2 16,1-13 0-16</inkml:trace>
  <inkml:trace contextRef="#ctx0" brushRef="#br2" timeOffset="19040.0891">14177 2785 107 0,'-17'-59'39'0,"16"21"3"16,-5-7-2-16,26 15-23 0,9 8-12 15,21 9-4-15,12 3 0 16,15 2-5-16,21 10-8 15,2-12-10-15,26 27-6 16,9-93-18 0,-4 104 1-16,-3 4-2 15,-5 5 2-15</inkml:trace>
  <inkml:trace contextRef="#ctx0" brushRef="#br2" timeOffset="30701.7561">15870 2151 49 0,'0'0'32'15,"0"0"1"-15,3 12 0 16,-19 10-27-16,2 15 2 15,-7 6-3-15,10 17 3 16,-5 1-1-16,7 17-1 0,-3 4-3 16,2 9 1-16,-1 2-3 15,0-4-2-15,6 6-10 16,-9-19-22-16,8-4-1 15,-3-25-2-15,8-8 1 16</inkml:trace>
  <inkml:trace contextRef="#ctx0" brushRef="#br2" timeOffset="31182.7836">15565 2763 96 0,'-22'-7'37'0,"2"-2"0"16,20 9-1-16,0 0-33 0,25-7-1 15,8 3-1-15,13 1 0 16,10 0 0-16,9 0 0 16,6 1-1-16,-3-2 0 15,-1 3 1-15,-5 1-1 16,-10-1 0-16,-7 1 0 15,-16-1 0-15,-5-4 0 16,-10 2 1-16,-14 3 0 16,0 0 0-16,0 0 0 15,0 0 1-15,-19 1 0 16,0 13-1-16,5 5 0 15,-4 9 0-15,4 4 0 16,0 3 0-16,8 3-1 0,11-1 0 16,5-6 0-16,11-7 1 15,8-8-1-15,3-10 0 16,5-10 1-16,0-10-1 15,1-8 0-15,-9-8 0 16,-7-4 0-16,-10-4 0 16,-18 2 0-16,-7 4 0 15,-13 7 0-15,-8 5-2 16,-3 7-1-16,8 18-21 15,-3-9-13-15,23 15-1 16,9-11-2-16,31 16-1 16</inkml:trace>
  <inkml:trace contextRef="#ctx0" brushRef="#br2" timeOffset="31894.8243">17342 2744 64 0,'4'-26'36'0,"-4"26"0"0,-2-24 2 16,2 24-21-16,-16-21-9 15,6 18 0-15,-10-3-2 16,0 6-1-16,-6 6-2 16,-3 10 1-16,-1 4-2 15,0 9-1-15,4 5 1 16,3 4-2-16,6 0 1 15,6 0-1-15,8-4 0 16,12-6 0-16,9-8 0 16,9-12 0-16,8-9 0 15,11-11 1-15,5-9-1 16,5-10 0-16,2-5 0 0,0-8 1 15,-3 1-2-15,-7-2-1 16,-3 6 0-16,-11 4 1 16,-9 7-1-16,-9 10 2 15,-16 18 0-15,12 2 0 16,-17 25 1-16,-4 12 0 15,-5 21 1-15,-8 16-1 16,-2 21 1-16,-2 10-3 16,-4 10 3-16,-2 3-3 15,-5-6 3-15,1-2-1 16,-6-14 0-16,-1-17 1 15,-3-18 0-15,-2-19-2 16,1-21 1-16,-5-20-1 16,2-18 0-16,2-22-1 15,8-16-2-15,3-20 0 0,15-14-4 16,5-20-5-16,33 11-16 15,-7-14-9-15,33 17-1 16,0-4 0-16,24 20-1 16</inkml:trace>
  <inkml:trace contextRef="#ctx0" brushRef="#br2" timeOffset="33060.891">18040 2569 61 0,'28'4'41'0,"-28"-4"-3"16,12 15 4-16,-24-10-14 15,-1 16-23-15,-5 6-1 16,-1 8 0-16,-1 6-1 0,-3 4 0 16,-1 1-1-16,4 2-1 15,2-4 0-15,6-2-1 16,1-11 1-16,5-6-1 15,2-10 0-15,4-15 1 16,0 0-1-16,4-10 0 16,3-10 1-16,3-10-1 15,-1-7 0-15,5-8 1 16,3-1-2-16,3-2-1 15,-1 2 1-15,6 6-1 16,0 4 1-16,3 4-1 16,3 13 1-16,6 5-2 15,5 6 3-15,1 3 0 16,4 2 0-16,4 2 1 0,5 1-1 15,-7 0 0-15,-1-3 1 16,-6 3-1-16,-6 0 1 16,-11-1-1-16,-7 1 1 15,-18 0-1-15,0 0 1 16,0 0-1-16,-20 3 0 15,-3 6 3-15,-6 3-2 16,-5 11 1-16,-3 6-1 16,0 7 1-16,3 3-1 15,5 5 0-15,10 0 1 16,10-1-3-16,11-8 1 15,12-7-1-15,11-12 1 16,15-9 0-16,3-10 0 16,4-12 0-16,0-12 1 15,1-10 0-15,-5-5-2 0,-6-6 0 16,-13-6 0-16,-5 2 0 15,-10 4 0-15,-6 5 0 16,-10 7 0-16,-4 11-1 16,-6 12 2-16,-2 11 0 15,2 11 0-15,0 7 2 16,6 6-2-16,4 2 2 15,11 3-1-15,11-3 1 16,11-7-1-16,14-4 1 16,6-7-2-16,7-5 0 15,4-6 1-15,0-3-3 16,-5-3 1-16,-5 0-1 15,-8-1 2-15,-10 1-2 16,-12 6 3-16,-17 5-1 0,0 0 1 16,1 18 1-16,-16 3-1 15,-7 10 2-15,0 6-2 16,0 4 0-16,-1 4 0 15,3-2-2-15,11-1 1 16,4-6-1-16,13-7 1 16,10-10-1-16,11-9 0 15,9-11 2-15,10-9-1 16,0-10 0-16,7-10 0 15,-1-6 1-15,-5-4 0 16,-4 1 0-16,-7 1-1 16,-10 5 0-16,-8 7 0 15,-8 6 1-15,-12 20-1 16,0 0 0-16,-3 20 0 0,-4 3-1 15,-1 8 2-15,3 2-2 16,1 6 2-16,5-4-2 16,2-2 1-16,10-10-1 15,2-8 1-15,4-10 0 16,1-8 1-16,5-12-1 15,1-12 1-15,2-8 0 16,-2-8-1-16,0-5-1 16,-3-5 0-16,-3 2-2 15,0 4-2-15,-7 2-4 16,4 23-7-16,-17-10-5 15,18 35-7-15,-21-14-3 16,19 29-6-16,-16-18-3 16,23 33 3-16</inkml:trace>
  <inkml:trace contextRef="#ctx0" brushRef="#br2" timeOffset="33188.8983">19912 2795 106 0,'-16'30'38'16,"8"13"-1"-16,-16-14-1 15,9-2-39-15,7 10-31 16,-12-11-4-16,10 1 0 15,-2-9-2-15</inkml:trace>
  <inkml:trace contextRef="#ctx0" brushRef="#br2" timeOffset="33713.9284">20707 2485 77 0,'0'0'39'0,"0"0"-2"16,4 10 1-16,-16 9-25 15,3 13-9-15,-4 4-1 16,0 9 0-16,1 3-1 15,-3 1 0-15,3-2-2 16,1-4 0-16,6 2-9 0,-8-20-26 16,19 0-3-16,-6-25 1 15,18 5-2-15</inkml:trace>
  <inkml:trace contextRef="#ctx0" brushRef="#br2" timeOffset="33880.9379">20715 2158 96 0,'-34'-28'38'0,"8"19"1"16,-4 1-2-16,10 11-36 16,20-3-7-16,-19-2-28 15,38 2-4-15,0-8 1 0,17 3-2 16</inkml:trace>
  <inkml:trace contextRef="#ctx0" brushRef="#br2" timeOffset="34132.9523">21371 1908 104 0,'-10'-5'40'15,"2"17"0"-15,-11 3-1 16,7 11-37-16,-11 13-1 15,1 19 0-15,-3 14 0 16,-3 16 0-16,-3 9-1 0,1 10 1 16,5-4-1-16,-3-3 0 15,15-7-2-15,-5-17-6 16,25-6-28-16,-13-27-1 15,17-4-2-15,-4-28-1 16</inkml:trace>
  <inkml:trace contextRef="#ctx0" brushRef="#br2" timeOffset="34315.9628">20969 2523 103 0,'-31'-32'40'0,"15"18"0"15,1-3-1-15,15 17-33 16,26-5-4-16,11-1 0 0,20 1-2 15,13-14-10-15,22 19-21 16,-5-22-8-16,16 16 1 16,-10-14-3-16</inkml:trace>
  <inkml:trace contextRef="#ctx0" brushRef="#br2" timeOffset="35209.0139">22110 2491 91 0,'-7'-12'35'15,"7"12"1"-15,0 0-1 16,-9 14-31-16,0 2 0 15,-2 11 1-15,-7 4-1 0,-2 10 1 16,-9 3-2-16,2 1 0 16,0-2-1-16,2-3 1 15,2-7-2-15,7-8 0 16,7-7 0-16,9-18-1 15,0 0 1-15,11 0 0 16,7-19 0-16,6-7 0 16,4-6 0-16,0-6-1 15,4-7 0-15,-2-3 0 16,3-2 1-16,-2 2-1 15,-6 6 0-15,-2 9-1 16,-2 5 2-16,-1 10 0 16,-1 12 0-16,-3 13-1 15,-3 15 1-15,-3 8 1 0,-1 11-1 16,-5 12 1-16,-2 6-2 15,-2 2 1-15,-3 0-2 16,-2-2 1-16,1-5-4 16,0-10-3-16,14 2-11 15,-11-34-15-15,21 4-6 16,-6-23 1-16,19 0-1 15</inkml:trace>
  <inkml:trace contextRef="#ctx0" brushRef="#br2" timeOffset="35593.0358">22460 2660 104 0,'-12'12'39'0,"-4"-4"0"0,16 15 0 16,-2-13-34-16,13 7-3 15,13-8-1-15,13-2 1 16,7-6 0-16,7-2-1 15,2-9-1-15,4-6 1 16,-6-7-1-16,1-6 0 16,-14-1 0-16,-5-2 0 15,-14-5 0-15,-8 1 0 16,-11 3 1-16,-10 5-2 15,-9 9 3-15,-14 10-2 16,-8 12 2-16,-10 12-2 16,-2 14 2-16,1 9 0 15,1 9 0-15,5 6 0 0,12 0-1 16,10-1 1-16,21-3-2 15,21-11 0-15,19-8-1 16,13-11-3-16,24 3-12 16,-8-29-16-16,21 9-7 15,-5-21-1-15,6 6-1 16,-16-16 2-16</inkml:trace>
  <inkml:trace contextRef="#ctx0" brushRef="#br2" timeOffset="36002.0592">23117 2673 114 0,'-20'8'40'0,"0"-8"-1"0,20 0-2 16,0 0-36-16,17 10 0 15,14-11-1-15,4 1 1 16,6-4 0-16,2 0 0 15,5-2-1-15,-4-3 0 16,-4 0 0-16,-6-5-1 16,-11-4 1-16,-1-3 0 15,-11-4 0-15,-5-1-1 16,-9-5 2-16,-5 3 0 15,-11-3-1-15,1 6 1 16,-4 1-1-16,-6 9 0 16,-2 8 0-16,0 11 1 15,-3 14-1-15,1 7 0 16,-1 12 0-16,8 6 2 15,5 4-1-15,6 7 0 0,10 0 0 16,6-4-1-16,12-6-1 16,10-12-5-16,23 6-20 15,-6-24-11-15,17-1-2 16,-1-25-1-16,11 1 0 15</inkml:trace>
  <inkml:trace contextRef="#ctx0" brushRef="#br2" timeOffset="36402.0821">23827 2454 108 0,'-27'-2'40'0,"-16"-2"0"16,10 21 0-16,-16 8-35 0,10 2 0 15,-1 10-1-15,6 8 0 16,2 5-2-16,13-1 1 15,5 1-2-15,9-4 2 16,9-6-3-16,5-5 0 16,9-12 0-16,9-16 0 15,9-19 0-15,7-9 0 16,4-21 0-16,7-9-2 15,1-14 2-15,0-15-1 16,0-9 1-16,-6-1-1 16,-5 6 1-16,-8 6-2 15,-9 13 3-15,-11 13-1 16,-12 21 0-16,-4 31-1 15,-29 12 1-15,-2 31 0 0,-12 17 0 16,-1 14 1-16,-1 7-1 16,3 5 0-16,9 3-3 15,8-13-2-15,31 3-12 16,-3-34-12-16,35 0-11 15,6-23 0-15,24-4-2 16,3-27 2-16</inkml:trace>
  <inkml:trace contextRef="#ctx0" brushRef="#br2" timeOffset="36736.1012">24521 2365 116 0,'-64'8'41'0,"5"21"1"16,-8-8-2-16,5 10-37 15,20 0-1-15,14 1 1 16,21-3-2-16,18-2 1 16,18-3-2-16,13-5 2 15,7 5-1-15,2-3 1 16,-3 4-2-16,-8-1 0 15,-11 6 0-15,-15 2 0 16,-17 5 0-16,-12-1 0 16,-15 4 0-16,-8 1 0 15,-5-2 0-15,-7-6 0 16,4-4-3-16,-2-8-10 15,22 15-14-15,-10-27-12 16,20 3-3-16,-3-14 0 0,19 2-1 16</inkml:trace>
  <inkml:trace contextRef="#ctx0" brushRef="#br2" timeOffset="38292.1902">1129 4870 56 0,'1'-18'36'0,"-7"8"-2"16,6 10 2-1,-16-16-23-15,16 16-3 0,-23-6-1 16,10 14-3-16,-12-3 0 16,4 13-3-16,-7 3 1 15,4 6-2-15,0 1 0 16,5 5-2-16,7-2 2 15,8-1-3-15,12-7 2 16,12-6-1-16,6-8 0 16,10-9 1-16,4-7-1 15,1-5 1-15,0-9 0 16,-3-5 0-16,-6-2-1 15,-5-1 1-15,-13 0-1 16,-7 4 1-16,-9 3-1 0,-8 7 1 16,-9 6-2-16,-6 6 2 15,-6 8 0-15,-3 9-2 16,-3 8 2-16,4 4-1 15,3 7 0-15,3 0 0 16,13 0 0-16,8 0 0 16,12-3 0-16,8-4 0 15,10-7 0-15,7-9 0 16,4-4 1-16,2-11-1 15,1-6 1-15,-5-8-1 16,-2-5 1-16,-7-3-1 16,-6 0 1-16,-6-1 0 15,-10 5-1-15,-7 2 1 16,-5 9-1-16,-5 4 0 15,-7 6 0-15,-1 9 0 0,-4 7 0 16,2 2 0-16,4 4 0 16,2 3 0-16,5-2-1 15,10-4 1-15,8-3 0 16,10-7 0-16,8-8 0 15,6-10 1-15,4-1-1 16,6-10 0-16,-7-3 1 16,1 1 0-16,-11-2-1 15,-6 1 1-15,-7 9-1 16,-12 2 0-16,-6 8 1 15,-9 7 0-15,-5 4-1 16,-3 5 0-16,-2 5 0 16,2 1 0-16,3 0 1 15,9-2-2-15,2-1 1 0,13-13-1 16,2 12 0-16,-2-12-5 15,30 0-11-15,-23-11-17 16,18 10-7-16,-13-6 0 16,6 8-2-16</inkml:trace>
  <inkml:trace contextRef="#ctx0" brushRef="#br2" timeOffset="39477.258">1247 7282 67 0,'0'0'34'16,"14"-23"1"-16,-14 23 0 15,5-28-22-15,-5 28-3 16,0-16-2-16,0 16-2 16,-16 4 0-16,5 10-1 15,-10 3-1-15,0 9-1 16,-1 7-1-16,4 2-1 15,-3 5 0-15,11 1 0 16,4-4 0-16,7-4 0 16,8-5-1-16,10-9 0 0,6-11 1 15,2-7-1-15,4-10 1 16,3-8-1-16,-1-6 0 15,-2-3 0-15,-7-3 1 16,-6-1-1-16,-10 1 1 16,-4 2-1-16,-9 6 1 15,-7 7 0-15,-5 8 0 16,-5 7-1-16,-7 10 1 15,2 7 0-15,-1 10-2 16,3 2 2-16,6 3-2 16,1 0 2-16,7-3-2 15,9-3 2-15,8-4-1 16,6-10 0-16,10-5 0 15,2-8 0-15,2-7 0 0,5-4 0 16,-2-7 0-16,-1-2 0 16,-8-6 0-16,-5 2 0 15,-7 1 1-15,-9 3-1 16,-6 6 1-16,-10 6-1 15,-5 13 1-15,-3 4-1 16,-4 8 1-16,1 5-1 16,-1 7 0-16,4 0 0 15,7-1-1-15,4-3 1 16,10-4 0-16,7-10 0 15,9-7 0-15,8-9 0 16,6-10 1-16,9-6-2 16,-3-6 2-16,2-4-1 15,0-2 0-15,-7 1 0 0,-10 3 0 16,-6 5 0-16,-7 8 1 15,-15 2 0-15,-4 14-1 16,-5 5 1-16,-7 10-1 16,-2 1 1-16,-1 6-1 15,2 0 1-15,6 0-2 16,3-4 1-16,7-5 0 15,12-13 0-15,0 0 0 16,0 0 0-16,22-23 0 16,-3 2 0-16,-3-2 1 15,3 1-1-15,-3 2 0 16,-2 1 0-16,-14 19-1 15,13-14-2-15,-11 25-6 16,-13-4-9-16,14 26-10 16,-16-13-13-16,13 17 1 0,-8-8-2 15,8 14 1-15</inkml:trace>
  <inkml:trace contextRef="#ctx0" brushRef="#br2" timeOffset="40710.3285">1404 9282 51 0,'0'0'36'15,"5"-15"0"-15,-5 15 0 16,0 0-14-16,0 0-11 16,-24 10-2-16,13 10-3 15,-8 3 0-15,3 7-3 16,-2 1 0-16,7 5-1 15,2-2-1-15,4-3 1 16,4-3-1-16,12-6 0 16,8-11-2-16,2-7 2 15,5-10-1-15,2-9 0 16,0-10 0-16,-3-6 0 15,-1-4 0-15,-12-4 1 0,-4-2 0 16,-6 3-1-16,-10 6 1 16,-8 6 0-16,-6 8 0 15,-3 10 0-15,-4 13 0 16,0 9-1-16,-2 8 2 15,3 12-2-15,2 3 1 16,8 5 0-16,9-2 0 16,4 0-1-16,12-5 0 15,8-5 0-15,8-8 0 16,9-9 0-16,0-8-1 15,3-7 1-15,3-8 0 16,-2-7 0-16,-6-6 0 16,-6-3 0-16,-5-4 0 15,-9 0 1-15,-7 0-1 0,-9 7 1 16,-7 3-1-16,-4 8 0 15,-8 7 1-15,0 8 0 16,-5 8 0-16,4 7-1 16,2 3 1-16,4 4-1 15,2 1 1-15,7-1 0 16,9-3-1-16,10-6 0 15,5-4-1-15,8-9 0 16,3-6 1-16,8-8-1 16,1-3 1-16,-2-5 0 15,2-3 0-15,-9-2 0 16,-6 1 1-16,-6 1 0 15,-10 1-1-15,-6 6 1 16,-7 7-1-16,-5 1 0 16,-7 10 1-16,-3 8-2 0,3 4 1 15,-2 6 0-15,2 2 0 16,5-1 0-16,2 2 0 15,10-5 0-15,3-2 0 16,3-17 0-16,15 11 0 16,1-14 0-16,5-12-1 15,1-4 1-15,1-6 0 16,-6-2 1-16,1-3-1 15,-7 1 1-15,-3 3-1 16,-8 4 1-16,-6 7-1 16,-10 9 0-16,-3 7 1 15,-6 5-2-15,0 9-1 16,-4-1-1-16,3 11-7 15,1-15-7-15,17 20-8 0,-9-23-14 16,18 9-2-16,-1-16-1 16,0 0-1-16</inkml:trace>
  <inkml:trace contextRef="#ctx0" brushRef="#br3" timeOffset="99269.6779">2108 4421 54 0,'5'-19'34'0,"2"2"0"16,-6-6-2-16,10 16-15 16,-13-8-12-16,2 15 0 15,0-16-1-15,0 16 0 16,3 18-1-16,-3 7 0 15,0 15 0-15,4 11-1 16,-3 14 0-16,7 13 0 16,-4 10 1-16,4 12-1 0,0 1 0 15,5 2-1-15,4-6 1 16,6-11-1-16,5-16 0 15,14-20 0-15,4-28 1 16,11-25-1-16,6-29 1 16,5-21 0-16,-1-24-1 15,4-13 0-15,-5-12 0 16,-11-5 0-16,-11 4-2 15,-6 7 2-15,-7 16-2 16,-13 13 0-16,-2 23 1 16,-11 22 0-16,-5 22-1 15,-4 47 1-15,2 20 1 16,-3 16-2-16,4 13 2 0,7 8-1 15,9-3 0-15,12-11 1 16,13-20 0-16,14-19 0 16,12-32 0-16,8-26 1 15,6-26-1-15,3-23 0 16,-5-18-1-16,-12-16 1 15,-11-16 0-15,-20-6 0 16,-13-5-2-16,-11 2 0 16,-18 12-1-16,-14 7-3 15,-4 29-12-15,-15 6-19 16,11 34-4-16,-9 10 0 15,15 32-3-15</inkml:trace>
  <inkml:trace contextRef="#ctx0" brushRef="#br3" timeOffset="99952.717">2911 6905 77 0,'2'-29'36'0,"-4"5"1"16,-10-5 0-16,-4 6-24 15,-16-6-5-15,-1 12-1 16,-10 1-3-16,-5 11 1 16,-10 11-2-16,0 17 0 15,-3 12-1-15,7 23 0 16,4 16-1-16,9 19 1 0,13 11-1 15,18 8 0-15,21 1 0 16,24-7 0-16,20-16 0 16,23-17-1-16,18-28 1 15,22-25-1-15,14-31 1 16,4-25-1-16,-7-19 0 15,-12-13 0-15,-19-13 1 16,-22-7 0-16,-28-5-1 16,-37-1 0-16,-40 4 0 15,-32-1 0-15,-22 2-1 16,-24 6 1-16,-5 10-1 15,-7 21 0-15,11 19 0 16,6 23-2-16,30 36-9 0,12 13-13 16,36 39-15-16,17 9 1 15,23 17-3-15,10 1 1 16</inkml:trace>
  <inkml:trace contextRef="#ctx0" brushRef="#br3" timeOffset="100840.7678">2358 8928 91 0,'-9'-43'37'16,"-4"8"0"-16,5 19 0 16,-7 10-34-16,2 15 0 15,-2 10-1-15,6 15 0 16,2 12 0-16,0 13 0 15,5 9-1-15,6 11 1 16,1 5-1-16,14 9 1 16,1 1-1-16,7 8 1 15,5-7-1-15,6-2 0 16,0-14 0-16,3-12 0 15,3-19 1-15,2-23-1 16,2-38 0-16,1-26 0 0,3-32 0 16,0-17 0-16,0-22 0 15,-1-10-1-15,-3 3 1 16,-3 5-1-16,-9 19-1 15,-5 21 1-15,-11 27 0 16,-4 29 0-16,-5 33 0 16,-7 28 0-16,-2 23-1 15,0 17 1-15,2 13 0 16,6 5 1-16,8-4 0 15,13-10-1-15,10-20 1 16,11-19 0-16,7-31 0 16,6-22 0-16,2-29 1 15,-4-25-1-15,-4-24 1 16,-16-18-1-16,-7-13 1 0,-14-8-1 15,-13-4-1-15,-10 2 0 16,-9 11-1-16,-5 15 0 16,-9 19-2-16,-3 15-4 15,4 32-8-15,-12 2-8 16,15 38-18-16,-9 5 0 15,9 22-2-15,-6 6 1 16</inkml:trace>
  <inkml:trace contextRef="#ctx0" brushRef="#br4" timeOffset="119937.8601">4436 4669 66 0,'4'-17'38'16,"-8"-6"-2"-16,4 5 2 16,-14-3-31-16,10 7-1 15,-12 2-1-15,-3 12 0 16,-8 5-2-16,-6 14 0 15,-9 9-1-15,-1 11 0 16,-9 10 0-16,3 3 1 16,2 1 0-16,6 0-1 15,12-4 1-15,16-4-2 0,16-11 2 16,21-8-2-16,18-13 1 15,17-11-2-15,15-11-1 16,10-9 2-16,1-10-2 16,-2-7 1-16,-10-2-1 15,-7 0 1-15,-16 3-1 16,-13 6 2-16,-17 3 0 15,-15 13-2-15,-5 12 2 16,-22 12-1-16,1 13 1 16,-1 11-1-16,1 5 1 15,4 8-2-15,11 2 2 16,6-8-3-16,19-9 0 15,14-25-8-15,24-9-28 16,3-33-1-16,20-11 0 0,-4-31 0 16</inkml:trace>
  <inkml:trace contextRef="#ctx0" brushRef="#br4" timeOffset="120147.8721">5391 3744 104 0,'-26'14'38'0,"10"47"2"16,-12 15-3-16,-1 26-35 15,7 14 0-15,3 18-1 16,0 4-1-16,3 1 1 16,1-7 0-16,6-7-3 15,3-13-1-15,-1-33-16 16,14-6-19-16,-5-33 1 0,16-14-2 15,-5-32-2-15</inkml:trace>
  <inkml:trace contextRef="#ctx0" brushRef="#br4" timeOffset="120335.8829">5080 4611 96 0,'-27'11'40'16,"13"13"0"-16,2-8-1 15,16 0-35-15,20-8-1 16,19-6 0-16,14-8-2 15,13-7-2-15,15 4-7 16,-1-18-29-16,16 8-2 0,-5-11 1 16,6 10-3-1</inkml:trace>
  <inkml:trace contextRef="#ctx0" brushRef="#br4" timeOffset="120973.9193">5828 4744 94 0,'-27'45'38'15,"11"-17"0"-15,19 2-2 16,15-21-33-16,20-9-1 16,14-9 0-16,13-9 0 15,3-9-1-15,3-8 0 16,-5-11 0-16,-8-1 0 15,-13-4-1-15,-16 4 1 16,-21 4-1-16,-21 11 0 0,-16 8 0 16,-18 17 0-16,-13 18 0 15,-12 18 1-15,-6 15 0 16,4 10 0-16,10 5-1 15,12 5 2-15,22-6 0 16,25-7-1-16,25-15 0 16,31-17 1-16,29-18-1 15,15-11-1-15,14-17 0 16,4-6 0-16,0-10-1 15,-15 1 1-15,-12 0 0 16,-22 9 0-16,-24 6-1 16,-17 16 1-16,-23 11-1 15,-7 27 1-15,-15 15 1 16,-5 10-2-16,-1 10 1 0,4 8-1 15,4 4 2-15,7-4-2 16,6-10 2-16,9-9-1 16,11-17 1-16,2-19 0 15,8-20 1-15,-3-19-1 16,2-19-1-16,-3-12 2 15,-1-14-1-15,-2-11 1 16,3-1-2-16,-2 4 2 16,3 10-1-16,7 11 1 15,7 11-1-15,13 12 1 16,11 10-1-16,15 7 0 15,14 9-2-15,6-5-9 16,26 14-5-16,-7-23-6 0,27 11-16 16,-11-19-6-16,16-1-2 15,-4-14 1-15</inkml:trace>
  <inkml:trace contextRef="#ctx0" brushRef="#br4" timeOffset="124824.1396">4550 6902 100 0,'0'0'36'15,"0"0"0"-15,-17 9-8 0,-5 5-23 16,1 14-1-16,-8 12-2 15,-4 15 0-15,-7 10 0 16,-3 12-1-16,-9 6-1 16,3 1 0-16,0-6 0 15,7-9-3-15,15-11-27 16,3-28-6-16,24-30-1 15,-5-16-1-15</inkml:trace>
  <inkml:trace contextRef="#ctx0" brushRef="#br4" timeOffset="125002.1497">4205 7016 94 0,'-21'-4'36'16,"7"22"2"-16,0 2-1 0,15 14-30 16,4-3-2-16,24 2-1 15,14-4-2-15,16-3-1 16,18-3-3-16,6-14-23 15,19 8-13-15,-7-11 1 16,2 1-3-16,-16-6 2 16</inkml:trace>
  <inkml:trace contextRef="#ctx0" brushRef="#br4" timeOffset="125477.1769">5031 7017 98 0,'-20'14'38'15,"-6"3"1"-15,11 14-2 0,-4 4-32 16,9 5 0-16,5 0-1 16,6 2-1-16,8-7 0 15,14-8-2-15,7-14 1 16,9-14-1-16,8-14-1 15,5-12 0-15,3-12 0 16,0-7 0-16,-7-8 1 16,-4-2-1-16,-13-1 0 15,-2 4 0-15,-13 3 0 16,-3 12 0-16,-8 9 0 15,-5 19 0-15,0 10 0 16,-3 32-1-16,3 18 2 16,1 19-1-16,3 23-1 15,-3 19 2-15,5 11-2 0,-2 7 1 16,-2 2-1-16,-4-3 1 15,-7-6-1-15,-4-8 1 16,-7-17 0-16,-13-16 0 16,-4-18 0-16,-10-20 1 15,-5-21-1-15,-6-20 0 16,2-24-1-16,-1-26-4 15,14-15-9-15,-5-26-22 16,27 0-4-16,6-13 1 16,26 9-2-16</inkml:trace>
  <inkml:trace contextRef="#ctx0" brushRef="#br4" timeOffset="126229.2199">6360 6989 104 0,'-60'-4'40'15,"0"12"2"-15,-15-4-2 16,8 11-34-16,-8 11-1 15,14 7-1-15,7 7-1 16,11 3-1-16,13 2 0 16,19-1-1-16,12-9 0 15,20-6-1-15,15-11 0 0,12-11 0 16,11-13 0-16,6-10-1 15,3-13 1-15,-7-6 0 16,-5-4-1-16,-7-6 1 16,-16-1 0-16,-11 3 1 15,-7 3-1-15,-10 9 0 16,-10 9 1-16,-4 8-1 15,-5 12 1-15,-6 10-1 16,1 8 0-16,-1 7 0 16,1 4 1-16,5 1-3 15,5 2 2-15,7-2 0 16,10-4 0-16,5-5 0 15,6-5 0-15,5-6 0 16,0-5 1-16,0-5 0 16,1-6-1-16,-7-1 1 0,-2-8-1 15,-9 1 2-15,1-2-2 16,-3-3 0-16,-4 5 0 15,2-4 0-15,-2 8 0 16,0-1 0-16,-1 13 0 16,0 0 0-16,14 1 0 15,-10 19 0-15,1 10 0 16,-2 10 0-16,-3 14 0 15,-2 19 0-15,-7 13 0 16,-5 15 0-16,-9 13-2 16,-5 2 2-16,-11 1-1 15,-9-1 0-15,-9-7 1 16,2-12-1-16,-8-19 0 0,-3-15 1 15,0-26-1-15,5-22 0 16,3-20-2-16,7-24-1 16,14-14-7-16,3-37-3 15,27 2-16-15,1-25-11 16,27 4-1-16,7-5 0 15,18 10 2-15</inkml:trace>
  <inkml:trace contextRef="#ctx0" brushRef="#br4" timeOffset="126664.2448">6709 7166 103 0,'0'0'39'16,"23"1"1"-16,3-15-2 15,16 2-34-15,7-3-1 16,9-3-1-16,2-3-1 15,-3-4 0-15,-5 0-1 16,-8-4 1-16,-9 0 0 16,-15-1 0-16,-18 3 0 15,-11 5 1-15,-18 4-1 16,-12 10 1-16,-13 10 0 15,-5 13 1-15,-4 11-1 0,-1 13 0 16,5 7 0-16,9 8-1 16,16 1 2-16,19 1-3 15,21-8 0-15,23-7 0 16,19-13 0-16,19-10-4 15,18-11-1-15,4-18-7 16,14 1-5-16,-11-25-22 16,5 1-2-16,-12-11 0 15,-4 1-1-15</inkml:trace>
  <inkml:trace contextRef="#ctx0" brushRef="#br4" timeOffset="126988.2633">7689 6899 110 0,'-30'5'40'0,"3"17"1"15,-12 3 0-15,5 19-35 0,-7 2-1 16,6 8-2-16,3-4 0 15,4 1-1-15,8-6-1 16,10-11 0-16,8-11 1 16,14-14-2-16,11-20 0 15,10-16 0-15,7-9 0 16,8-12 0-16,3-8 0 15,2-8 0-15,1 1 0 16,-1 5 0-16,-8 11 0 16,-4 11 0-16,-4 17 0 15,-8 13 0-15,-3 19 0 16,-6 12 0-16,-4 16 0 15,-6 9 0-15,2 8 0 16,-3-9-5-16,8 5-7 16,-10-20-9-16,19 5-19 0,-11-20-4 15,9-9 0-15,4-20 1 16</inkml:trace>
  <inkml:trace contextRef="#ctx0" brushRef="#br4" timeOffset="136317.797">4356 9425 35 0,'13'-16'29'0,"1"1"2"0,-2 0 1 15,-5-4-10-15,3 8-14 16,-12-9-2-16,2 8 3 16,-14-11-2-16,3 10 0 15,-12-8-1-15,2 9 0 16,-9 0-2-16,-4 9 0 15,-9 9-1-15,-5 11 0 16,-4 11 0-16,1 16 0 16,-1 4-1-16,4 10 0 15,7 2 0-15,8 2 0 16,14-4-1-16,15-9 1 15,20-7-2-15,12-12 1 16,16-13 0-16,12-12-1 0,6-12 1 16,8-13-1-16,-2-9 0 15,2-6 0-15,-9-10 1 16,-6-3-2-16,-11 1 1 15,-11 2 0-15,-9 4-1 16,-10 5 1-16,-7 7-1 16,-7 11 1-16,0 18-1 15,-16-6 1-15,6 20 1 16,0 11-1-16,1 10 0 15,4 7 0-15,5 7 0 16,6 0-1-16,7 7-4 16,1-22-13-16,21 8-20 15,1-25 2-15,16-3-3 16,-5-23-1-16</inkml:trace>
  <inkml:trace contextRef="#ctx0" brushRef="#br4" timeOffset="136677.8176">5026 9350 86 0,'-23'41'36'16,"-3"0"0"-16,8 10-1 15,-2 1-30-15,6 1-1 16,7-4-1-16,5-1 0 15,2-12-2-15,8-5 1 16,1-11-1-16,2-12 0 16,3-12 0-16,0-11 0 15,-2-9 0-15,-2-10-1 0,-2-2 1 16,-4-10 0-16,0-3-1 15,-3 4 0-15,1 1 0 16,1 6 1-16,-1 5 0 16,6 3 0-16,8 1 0 15,6 7 0-15,8-3 0 16,9 2 0-16,7-3-2 15,5-2-6-15,21 10-25 16,-13-7-6-16,9 12 1 16,-11-3-2-16</inkml:trace>
  <inkml:trace contextRef="#ctx0" brushRef="#br4" timeOffset="137264.8511">5747 9338 81 0,'-2'29'37'15,"-7"-5"0"-15,9 11 0 16,-10-9-30-16,5 14 0 16,-4-4-2-16,0 8-1 15,-7-3-2-15,6-2 1 16,-2-7-2-16,4-2 0 15,4-11-1-15,4-19 1 16,0 0-1-16,19-15 0 16,-4-15 0-16,7-11 0 15,-1-7 0-15,2-6 0 0,2-3-1 16,-6 5 1-16,0 6 0 15,-5 7 0-15,-2 11 0 16,-6 9 0-16,-6 19 0 16,13-5 1-16,-8 15-1 15,2 9 1-15,0 4 0 16,0 6-1-16,3 1 1 15,3 4 0-15,1-3 0 16,2 1 0-16,0-5 0 16,6-7 0-16,1-9-1 15,6-11 1-15,1-11 0 16,4-11-2-16,3-10 1 15,1-8 0-15,-1 0 0 16,-4-1-1-16,-3 4 1 0,-7 6 0 16,-3 7 0-16,-7 13 1 15,-13 11-1-15,13 16 1 16,-10 12 0-16,-3 10-1 15,-3 9 1-15,1 10 0 16,2 1 0-16,4 2-1 16,6-3-5-16,0-27-14 15,23-1-18-15,-1-29-2 16,20-10 0-16,1-28-2 15</inkml:trace>
  <inkml:trace contextRef="#ctx0" brushRef="#br4" timeOffset="137510.8652">7206 8582 91 0,'-22'14'39'15,"8"18"1"-15,-10 2-1 16,3 18-36-16,0 8 1 15,3 21-1-15,-6 12 0 16,0 12-1-16,-2 4 0 16,5 1-1-16,-1-5-1 15,2-3 0-15,8-4-7 16,-10-30-26-16,22-6-4 15,-4-26 0-15,8-12-3 16</inkml:trace>
  <inkml:trace contextRef="#ctx0" brushRef="#br4" timeOffset="137710.8766">6835 9424 99 0,'0'0'38'16,"0"0"3"-16,3 16 0 15,13-16-35-15,16-3-3 16,11-8 0-16,9-9-2 15,11-6-1-15,3-9-2 16,8 4-7-16,-12-20-27 16,6 10-3-16,-10-11 0 15,3 6-2-15</inkml:trace>
  <inkml:trace contextRef="#ctx0" brushRef="#br4" timeOffset="138165.9027">7813 8400 97 0,'-23'19'41'0,"-11"2"1"16,8 23-1-16,-3 8-35 15,3 14-2-15,1 12 1 16,-1 14-2-16,7 9 1 15,-3 10-2-15,0 3 1 16,3-1-1-16,3-8-1 16,1-6 1-16,4-14 0 15,6-16-2-15,5-22 0 16,8-18 0-16,6-20 0 15,6-19 0-15,11-14 0 0,1-13 0 16,6-7 0-16,2-6 0 16,-1 1 0-16,0 1 0 15,-2 11 0-15,-3 9-2 16,-5 14 4-16,-6 13-2 15,-1 12 0-15,-4 11 0 16,-6 12 0-16,1 4 0 16,-3 8 0-16,0 0 0 15,0-2 0-15,-1-2 0 16,3-1 0-16,-5-16-13 15,11 10-9-15,-18-35-8 16,24 14-14-16,-7-28 2 16,14 0-3-16,-3-21 2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hyperlink" Target="http://www.youtube.com/watch?v=pB4ASdELBbQ" TargetMode="External"/><Relationship Id="rId7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customXml" Target="../ink/ink1.xml"/><Relationship Id="rId4" Type="http://schemas.openxmlformats.org/officeDocument/2006/relationships/hyperlink" Target="http://www.youtube.com/watch?v=xZc8kPmZAN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9Huia 08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1305889"/>
              </p:ext>
            </p:extLst>
          </p:nvPr>
        </p:nvGraphicFramePr>
        <p:xfrm>
          <a:off x="214283" y="762000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3"/>
                        </a:rPr>
                        <a:t>http://www.youtube.com/watch?v=pB4ASdELBbQ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seeds germinate and become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4"/>
                        </a:rPr>
                        <a:t>http://www.youtube.com/watch?v=xZc8kPmZANU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seeds germinate and become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germinating bean seeds 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Younger has set 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bean seeds do when germinating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book A,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pages 30 and 31,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5, 6 and 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answer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test-type questions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HRT and do some marking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SHOW that we are up-to-date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16560" y="969840"/>
              <a:ext cx="5717880" cy="4633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00" y="964080"/>
                <a:ext cx="5744160" cy="464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3246120" y="4535640"/>
              <a:ext cx="601920" cy="4363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233160" y="4529880"/>
                <a:ext cx="620640" cy="456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6074454"/>
              </p:ext>
            </p:extLst>
          </p:nvPr>
        </p:nvGraphicFramePr>
        <p:xfrm>
          <a:off x="533400" y="533400"/>
          <a:ext cx="8094663" cy="409651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– 12, 15 – 20, 23,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13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Lab skills for the practical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111 - 123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April Fool’s Day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46250" t="16000" r="7500" b="6000"/>
          <a:stretch/>
        </p:blipFill>
        <p:spPr>
          <a:xfrm>
            <a:off x="25400" y="0"/>
            <a:ext cx="7823200" cy="6858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10520" y="529200"/>
              <a:ext cx="8713440" cy="50360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6480" y="518760"/>
                <a:ext cx="8736120" cy="506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9029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6875" t="27000" r="36250" b="8000"/>
          <a:stretch/>
        </p:blipFill>
        <p:spPr>
          <a:xfrm>
            <a:off x="12700" y="847"/>
            <a:ext cx="7912100" cy="6857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41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6875" t="24000" r="36875" b="8001"/>
          <a:stretch/>
        </p:blipFill>
        <p:spPr>
          <a:xfrm>
            <a:off x="76200" y="25400"/>
            <a:ext cx="7435476" cy="683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69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9400" y="308160"/>
              <a:ext cx="8498520" cy="3264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4640" y="295200"/>
                <a:ext cx="8524080" cy="3292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0420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240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831</TotalTime>
  <Words>156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63</cp:revision>
  <dcterms:created xsi:type="dcterms:W3CDTF">2006-08-16T00:00:00Z</dcterms:created>
  <dcterms:modified xsi:type="dcterms:W3CDTF">2014-04-08T00:46:59Z</dcterms:modified>
</cp:coreProperties>
</file>