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1T00:30:15.377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9146 4082 78 0,'17'-7'37'16,"-17"7"-1"-16,18 30-1 15,-19 8-33-15,-2 19 0 16,-7 0 2-16,6 3 0 16,-6-11 1-16,19-25-1 15,14-40 0-15,25-46 1 16,35-51-2-16,42-49-2 15,33-19-13-15,14-33-22 16,20 1-6-16,-17 2 1 16,-13 32-4-16</inkml:trace>
  <inkml:trace contextRef="#ctx0" brushRef="#br0" timeOffset="833.0476">10794 5102 56 0,'0'0'35'0,"0"0"-2"16,0 0 3-16,8 27-24 15,-16-5-4-15,7 16 0 16,-4 5-2-16,1 16-1 15,-1 5-1-15,1 1 3 16,4-8-4-16,15-22 3 16,25-42-3-16,30-45-1 15,47-55-2-15,42-53-3 16,58-36-31-16,10-42-5 15,25-13-1-15,-11-6-3 16</inkml:trace>
  <inkml:trace contextRef="#ctx0" brushRef="#br0" timeOffset="3035.1736">11833 6785 37 0,'0'0'26'16,"0"-11"2"-16,0 11-5 16,-3-14-9-16,3 14-5 15,6-14-3-15,-6 14-1 16,7-17 0-16,-7 17-1 15,12-15 2-15,-12 15-1 16,10-14 2-16,-10 14-1 0,0 0 1 16,13-6-1-16,-13 6-1 15,0 0 0-15,0 25 0 16,2 7-1-16,-6 6-1 15,0 12 0-15,-3 3 0 16,1 3-1-16,3-7 1 16,6-20-1-16,17-36 0 15,26-42 0-15,36-45 0 16,30-42-5-16,37-24-12 15,18-43-23-15,13-8-2 16,-4-7-2-16,-16 22-1 16</inkml:trace>
  <inkml:trace contextRef="#ctx0" brushRef="#br0" timeOffset="9168.5244">11697 8895 86 0,'1'13'37'15,"-1"10"0"-15,-11 12 1 16,4 24-32-16,-12 6-2 15,5 14 1-15,1-9-1 16,8-8 1-16,14-33-1 16,32-39 0-16,40-59-2 0,44-55 0 15,53-49-1-15,44-46-7 16,46-14-14-16,-9-29-7 15,0 21-10-15,-43 5-1 16,-37 32-2-16,-39 26 0 16</inkml:trace>
  <inkml:trace contextRef="#ctx0" brushRef="#br0" timeOffset="11175.6392">10524 11053 33 0,'2'-13'31'16,"-2"2"3"-16,0 11-1 15,-8-27-18-15,8 27-3 16,0-10 1-16,0 10-2 15,6 24-1-15,1 16-2 16,-10 19-2-16,-1 22 2 16,-11 5-2-16,5 7 0 15,12-20-2-15,24-32-1 16,40-56 0-16,58-58-3 15,120-64-1-15,15-75-24 16,78-38-12-16,25-43-6 0,9-23 2 16,-18-4-4-16</inkml:trace>
  <inkml:trace contextRef="#ctx0" brushRef="#br0" timeOffset="15438.883">2491 12481 48 0,'-27'-18'33'0,"0"4"2"15,-10-5-3-15,6 3-25 16,-10-6-3-16,5 4-1 16,-3-3 0-16,-2 2-1 15,-2 1-2-15,-3 4 1 16,-3 3 1-16,-6 4-1 15,-7 4 0-15,-1 6 0 16,-8 4-1-16,-2 5 1 16,-3 1-1-16,-4 2 3 15,-5 1-2-15,4 2 2 16,-1-3-1-16,-1 2 0 15,2-2 0-15,5 3 1 16,-3-1-1-16,9 3-3 16,0 0 3-16,4 7-2 15,6 3 1-15,6 5 0 0,8 4-1 16,4 3 0-16,4 1 0 15,8 2 1-15,8 3-2 16,7 0 1-16,1-2 0 16,9-1 0-16,5-4 0 15,9 0 0-15,4-2 0 16,7-3 0-16,13 2-1 15,4-7 0-15,10-2-1 16,9 0 1-16,11-4 0 16,11-2 0-16,7 1 0 15,4 0 0-15,2 1 1 16,2 2 0-16,-1-2 0 15,-1 4 0-15,-1-3-1 16,-1-4 1-16,-1-4 0 0,0-7 0 16,4-7 1-16,-3-7-1 15,2-5 1-15,3-12-1 16,-5-4 1-16,1-5 0 15,-3-1-1-15,-3-5 0 16,-7-3 1-16,-6-4 0 16,-6 0 1-16,-7 0-1 15,-9-3 0-15,-12-3-1 16,-7-4 1-16,-11-1 0 15,-11 1 0-15,-10-7-1 16,-8 0 1-16,-10-2-1 16,-11 1 1-16,-8 1 0 15,-13 3 0-15,-6 7 1 16,-13 5-2-16,-10 13 2 0,-13 12-2 15,-13 14 1-15,-14 12-1 16,-10 6-2-16,4 14-6 16,-9-11-29-16,28 1-2 15,7-22-2-15,31-15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1T00:44:03.949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2599 10987 51 0,'0'0'32'0,"8"-12"1"16,-8 12-2-16,0 0-24 15,0 13 0-15,0-13-2 16,0 27 2-16,-1-11-2 16,5 12-1-16,-3 4-1 15,6 8 0-15,-4 6-1 16,3 9 0-16,-4-1 0 15,3 2-1-15,-2 0-1 16,2-4-1-16,1-5-2 16,-6-13-1-16,9 0-6 15,-10-21-21-15,8-2-3 16,-7-11-1-16,8-16 1 0</inkml:trace>
  <inkml:trace contextRef="#ctx0" brushRef="#br0" timeOffset="217.0124">2438 11243 82 0,'-17'1'38'16,"-4"-4"-2"-16,21 3 1 16,0 0-30-16,23 2-2 15,9-10-1-15,13-5-1 16,11-3-1-16,10-2-2 15,1-2-1-15,5 2-2 16,2 5-5-16,-17-3-27 16,7 15-2-16,-14-5 0 0,0 14-3 15</inkml:trace>
  <inkml:trace contextRef="#ctx0" brushRef="#br0" timeOffset="4930.282">3407 11167 46 0,'0'0'30'15,"-3"10"2"-15,3-10-2 16,4 14-22-16,8-2-3 0,-1-8-2 15,9 2 0-15,0-5 0 16,5-1 0-16,1-4 0 16,3-2-1-16,-2-9 1 15,1 1-1-15,-5-3 0 16,-5 0 0-16,-2-2 0 15,-8 3-1-15,-12 1 0 16,-2 3 0-16,-11 3 1 16,-3 5-1-16,-7 2 1 15,-1 7 0-15,-6 3 0 16,5 4 0-16,0 2 0 15,6 3 0-15,3 2-1 16,12 3 0-16,8-1 0 16,7 1-2-16,11-1-1 0,8-6-4 15,12 3-6-15,1-12-22 16,16 2 0-16,-1-16-3 15,12 4 2-15</inkml:trace>
  <inkml:trace contextRef="#ctx0" brushRef="#br0" timeOffset="5148.2945">4182 11025 65 0,'-33'28'34'0,"-3"12"-2"16,-8-3-2-16,4 7-26 15,-2 1-1-15,5-4 1 16,7-2-3-16,4-12-3 0,12 1-5 16,0-23-9-16,14-5-14 15,0 0-2-15,12-13-1 16,-6-11 1-16</inkml:trace>
  <inkml:trace contextRef="#ctx0" brushRef="#br0" timeOffset="5313.3039">3897 11168 69 0,'-10'-18'35'15,"10"18"-2"-15,-12-20-7 16,12 20-13-16,0 0-5 15,17 14-2-15,-3-7-3 16,10 2-1-16,5-2 0 16,8-1-3-16,7-2-3 0,-2-5-3 15,15 5-26-15,-10-12-2 16,6 2-1-16,-9-11 1 15</inkml:trace>
  <inkml:trace contextRef="#ctx0" brushRef="#br0" timeOffset="5526.3161">4541 10683 90 0,'-14'-19'36'0,"-1"20"0"16,-9 9 0-16,11 16-31 15,-7 9-3-15,5 14 1 16,-1 4-2-16,6 7-2 15,3 2 0-15,7-1-2 16,6-6-1-16,3-12-9 0,16 5-21 16,-7-18-2-16,10-1-1 15,-5-19 1-15</inkml:trace>
  <inkml:trace contextRef="#ctx0" brushRef="#br0" timeOffset="5734.328">4431 11021 82 0,'-19'0'38'16,"11"9"-2"-16,8-9 1 16,-6 11-34-16,6-11 0 15,24 8-1-15,0-9-1 16,9-6-2-16,7 4-5 0,1-13-10 15,17 9-20-15,-6-7 0 16,7 7-2-16,-6-6 1 16</inkml:trace>
  <inkml:trace contextRef="#ctx0" brushRef="#br0" timeOffset="6109.3494">4904 11041 75 0,'-14'23'36'15,"-1"-8"0"-15,12 5 1 16,-2-8-33-16,18-3 0 16,7-8-2-16,9-3 1 0,1-6-2 15,6-4 0-15,-3-1 0 16,-3-4 0-16,-3 0 0 15,-8-1-1-15,-10 3 1 16,-6-1-1-16,-11 4 0 16,-7 0 0-16,-13 5 1 15,-2 7 0-15,-10 5 0 16,-2 10 1-16,-1 3 0 15,-1 10 0-15,6 3 0 16,9 6 0-16,10 0-1 16,16-3 0-16,15-5-3 15,13-9-1-15,19-4-3 16,7-17-4-16,22 0-26 15,-9-15-2-15,12-1 0 16,-8-14 0-16</inkml:trace>
  <inkml:trace contextRef="#ctx0" brushRef="#br0" timeOffset="6439.3683">5422 11061 67 0,'-13'25'35'16,"-5"-2"0"-16,9 12 1 15,-11-6-30-15,14 7 0 16,0-5-2-16,4 0 1 15,1-8-2-15,4-2 0 16,2-11-2-16,-5-10 0 16,16-1 0-16,-4-13 0 15,2-8-1-15,1-9 0 16,-3-4 0-16,6-5-1 0,-7 0 1 15,3 1 0-15,-2 0 1 16,-5 9-1-16,1 5 1 16,-2 5 0-16,2 4 0 15,1 4 0-15,5 5-1 16,1-1-1-16,5 4-2 15,3-5-5-15,9 8-29 16,-6-7 0-16,6 8 0 16,-7-6-2-16</inkml:trace>
  <inkml:trace contextRef="#ctx0" brushRef="#br0" timeOffset="6785.3881">5873 10956 80 0,'-3'24'37'15,"-6"-11"1"-15,7 10 0 16,-17-2-32-16,15 8 0 15,-7-2-2-15,3 6-1 16,0-1-1-16,2-2 0 16,-1-2-1-16,5-5 0 15,2-7 0-15,0-16-1 16,16 2 1-16,-4-19 0 15,10-12 0-15,2-8-1 16,4-7 1-16,0-3-1 16,2-2 1-16,-1 7 1 15,-4 6-1-15,-5 11 0 16,-1 12-1-16,-6 8 0 0,-1 13 0 15,-3 7 0-15,2 7-3 16,0 3-2-16,8 8-1 16,-6-12-10-16,13 11-23 15,-4-11 1-15,13 4-1 16,-4-10 1-16</inkml:trace>
  <inkml:trace contextRef="#ctx0" brushRef="#br0" timeOffset="7161.4096">6559 10946 93 0,'-17'9'37'0,"-10"0"3"15,3 15-1-15,-5 1-35 0,3 5 0 16,5 1-1-16,7-1 0 15,5-2-1-15,9-2-1 16,9-11 0-16,8-7 0 16,5-8-1-16,7-8 0 15,1-9 0-15,4-7 1 16,-4-2-1-16,-4-3 0 15,-7 0 0-15,1 2 0 16,-8 2 1-16,-9 6-1 16,-4 8 0-16,1 11-1 15,-14 0 1-15,4 11 0 16,-1 7 0-16,3 4-1 15,3 4-2-15,3-3 0 16,9 2-3-16,-7-25-7 0,28 22-25 16,-7-28 0-16,18-3-2 15,-4-18 1-15</inkml:trace>
  <inkml:trace contextRef="#ctx0" brushRef="#br0" timeOffset="7329.4192">7043 10642 81 0,'-14'-10'39'16,"3"24"1"-16,-14 7 0 15,3 25-15-15,-6-1-22 16,7 8-3-16,3 7-1 16,3-7-9-16,19 4-28 15,-4-13-3-15,13-1 1 0,0-19-3 16</inkml:trace>
  <inkml:trace contextRef="#ctx0" brushRef="#br0" timeOffset="8153.4664">7551 10737 76 0,'0'0'36'16,"0"0"-2"-16,-2 17 1 15,-5-3-30-15,0 13-1 16,-6 3 0-16,3 10-2 16,-4 4 1-16,2 5-2 15,0-1 1-15,1-2-1 0,2-4 0 16,4-5 0-16,2-10 0 15,8-9 0-15,-5-18 0 16,17 11 0-16,-3-21-1 16,4-5 1-16,1-6-1 15,2-3 1-15,1 1-1 16,-1 0 0-16,-4 4 0 15,-2 4 0-15,-2 10 1 16,-13 5-1-16,11 13 0 16,-11 4 0-16,3 5-1 15,-6 2 0-15,8 6-2 16,0-6-1-16,7 2-3 15,1-13-3-15,17 5-21 16,-2-18-5-16,9 0-1 0,-1-15 2 16</inkml:trace>
  <inkml:trace contextRef="#ctx0" brushRef="#br0" timeOffset="8348.4775">8087 10989 51 0,'0'0'32'16,"4"-11"3"-16,-4 11-2 15,-18 20-20-15,12 5-4 16,-13 0-2-16,10 9-2 15,-5-2-1-15,8 0-2 16,2-2-2-16,4-10-2 16,10 0-14-16,1-23-19 15,12-5 1-15,0-17-2 16,5-4 0-16</inkml:trace>
  <inkml:trace contextRef="#ctx0" brushRef="#br0" timeOffset="8484.4853">8113 10634 91 0,'-21'1'35'0,"3"4"-4"16,5 3-2-16,20 5-61 16,-7-13-1-16,20 10-1 15,3-9-1-15</inkml:trace>
  <inkml:trace contextRef="#ctx0" brushRef="#br0" timeOffset="8723.499">8582 10617 88 0,'0'0'36'16,"0"0"0"-16,-9 20 1 16,-3-3-32-16,8 12 0 15,-8 7-2-15,3 8-1 16,-4 8-1-16,0 4-1 15,0 3 0-15,-2-2-4 16,4-1 0-16,2-10-4 16,17-4-29-16,-12-14-1 15,16-4 1-15,-12-24-1 16</inkml:trace>
  <inkml:trace contextRef="#ctx0" brushRef="#br0" timeOffset="8903.5093">8435 10972 73 0,'-25'-6'38'0,"-5"-2"-1"15,15 11 0-15,-5-2-23 16,20-1-11-16,0 0-1 16,22 2-3-16,11-4-3 15,3-10-8-15,19 9-25 16,-4-11 0-16,14 9 1 15,-7-7 0-15</inkml:trace>
  <inkml:trace contextRef="#ctx0" brushRef="#br0" timeOffset="9136.5226">8937 10945 76 0,'-20'4'38'0,"2"8"0"16,-10-7 1-16,3 9-32 15,-2 0-1-15,3 6-1 16,2-3-1-16,7 7-1 15,6-3-2-15,9 0 1 16,12-3-2-16,7-6 0 16,12-5-3-16,10-11-1 15,15 1-7-15,2-20-27 16,14 3 0-16,-6-19-2 15,8 4 2-15</inkml:trace>
  <inkml:trace contextRef="#ctx0" brushRef="#br0" timeOffset="9466.5415">9353 10584 89 0,'-19'16'37'0,"-3"2"0"16,2 19 1-16,1-1-31 15,0 11-1-15,1 0-2 16,7 4-1-16,-5-1-1 15,8-2-1-15,1-5 0 16,5-4-1-16,2-9 1 16,4-7-2-16,3-7 2 15,5-10-1-15,3-8 1 16,3-9-1-16,1-5 1 0,3-3-1 15,1-3 0-15,-2 2 1 16,-1-1-1-16,-6 9 2 16,-1 6-2-16,-1 5 0 15,-2 5-2-15,-10-4-2 16,20 31-22-16,-16-20-14 15,10 7 0-15,-14-18-2 16,25 21 1-16</inkml:trace>
  <inkml:trace contextRef="#ctx0" brushRef="#br0" timeOffset="10435.5969">9800 10964 92 0,'-18'4'37'15,"3"-8"2"-15,15 4-2 16,0 0-35-16,20-13 0 0,4 8-3 15,6-5-4-15,11 14-7 16,-3-11-27-16,10 7 2 16,-3-7-2-16,2 6 2 15</inkml:trace>
  <inkml:trace contextRef="#ctx0" brushRef="#br0" timeOffset="10841.6201">10388 10577 87 0,'-18'4'36'15,"3"15"1"-15,-7-2 1 0,3 14-32 16,-1-1-1-16,4 11 0 15,-1-1-2-15,6 5 0 16,1-1-1-16,2-2-2 16,8-5 0-16,5-3-1 15,4-9 1-15,4-7-1 16,0-7 1-16,7-9-1 15,2-8 1-15,1-6 0 16,2-8 1-16,-5 1 1 16,2-6-2-16,-2 1 2 15,-5 4-2-15,1 4 2 16,-9 4-1-16,-7 12 0 15,13-4-1-15,-13 4-1 16,4 21 0-16,-3-6-3 0,5 3 0 16,-2-1-5-16,18 6-22 15,-8-13-9-15,12 3 2 16,0-12-2-16</inkml:trace>
  <inkml:trace contextRef="#ctx0" brushRef="#br0" timeOffset="11044.6317">10825 10845 96 0,'0'0'37'16,"-14"-4"2"-16,0 5-3 16,5 14-32-16,0 0 0 15,3 6-2-15,-2 4-1 16,7 2-2-16,1 0 0 15,2-4-4-15,11 4-6 0,-9-16-28 16,16-3 1-16,-3-11 1 16,10-7-3-16</inkml:trace>
  <inkml:trace contextRef="#ctx0" brushRef="#br0" timeOffset="11202.6408">10978 10535 90 0,'-17'-11'35'16,"-5"1"0"-16,3 16 0 15,2-2-34-15,5 1-6 16,17 8-25-16,-5-13-4 0,15 12 0 16,2-12-1-16</inkml:trace>
  <inkml:trace contextRef="#ctx0" brushRef="#br0" timeOffset="11412.6528">11191 10492 80 0,'16'0'36'0,"-16"0"0"16,4 24-1-16,-10-5-28 15,6 18 0-15,-4 3-2 16,4 11 0-16,-2 5-2 16,1 5-3-16,-1 0 1 15,3-1-2-15,3-1-1 16,-1-13-6-16,13-4-29 15,-7-15-1-15,12-6 0 0,-4-19 0 16</inkml:trace>
  <inkml:trace contextRef="#ctx0" brushRef="#br0" timeOffset="11721.6704">11486 10603 103 0,'-25'24'40'16,"-17"-3"1"-16,10 13-1 15,-12-11-35-15,7 11-2 16,7-5-1-16,5 1 1 16,7-2-1-16,6-5-1 15,14-4 0-15,10-6-1 0,15-4 1 16,11-4-1-16,9-5-1 15,10-1 0-15,2-2-1 16,-1-2 0-16,1 2-1 16,-7 0-2-16,-4 9-2 15,-19-9-12-15,-1 16-21 16,-28-13 0-16,19 22 0 15,-19-22 1-15</inkml:trace>
  <inkml:trace contextRef="#ctx0" brushRef="#br0" timeOffset="12164.6958">11902 10928 85 0,'-5'17'36'15,"5"-17"2"-15,0 15 1 16,12-14-36-16,8-1-1 15,5-6 0-15,6 0 1 16,3-4-2-16,7-5 2 16,-2-5-3-16,2 2 2 15,-9-3-2-15,-6-2 2 16,-10 2-1-16,-7-1-1 0,-13 3 1 15,-10 2 0-15,-13 8 1 16,-5 6 0-16,-9 5 0 16,3 8 0-16,-3 8 0 15,2 8 0-15,6 4 0 16,9 5-2-16,10-1 0 15,12 1-1-15,11-7 1 16,13-4-3-16,14-6-1 16,7-14-6-16,18 0-27 15,-7-14-3-15,9 0 0 16,-8-13-2-16</inkml:trace>
  <inkml:trace contextRef="#ctx0" brushRef="#br0" timeOffset="12734.7284">12506 10821 101 0,'-5'13'38'16,"-8"3"0"-16,7 10-1 15,1-2-34-15,-3 6-2 16,2-3 0-16,6 1 0 16,-1-3 0-16,7-3-1 15,1-9 0-15,-7-13 1 16,22 11-1-16,-12-16 0 15,5-8 0-15,-5-6 0 16,3-6 1-16,-5-7 1 16,0-4-2-16,4-3 2 15,-2-3-2-15,1 5 2 16,-2 3-1-16,-1 4 0 15,5 6 0-15,-3 6-2 0,3 8 1 16,1 5-1-16,2 7-2 16,0-1 0-16,9 3-1 15,1-3 0-15,5 4-1 16,-1-6 1-16,6 2 1 15,-6-2 2-15,-4 0 1 16,0-2 2-16,-10 1 2 16,-6 4 1-16,-10-2 0 15,0 0 0-15,-16 15-1 16,-2-2 0-16,-3 2-1 15,-1 1-1-15,1 2-1 16,2 1 0-16,7-2 0 16,6 0 0-16,8-7-1 15,14-1 0-15,5-4 1 0,8-1-1 16,1-1 0-16,-1 2 0 15,-4 2 1-15,-2 5-1 16,-13 2 0-16,-10 4-1 16,-15 6 1-16,-8 1-3 15,-11 6-2-15,-16-10-14 16,-4 17-20-16,-16-8-5 15,-2 3 2-15,-15-3-1 16</inkml:trace>
  <inkml:trace contextRef="#ctx0" brushRef="#br0" timeOffset="13357.764">2779 11819 72 0,'0'-23'37'0,"0"23"-2"0,0 0 1 16,0 0-30-16,0 0-3 15,-5 30 0-15,4 1-1 16,0 8-1-16,1 7-2 16,-3 5 0-16,6 8-4 15,-6-12-7-15,12 7-23 16,-9-17 1-16,8 1-2 15,-7-21 1-15</inkml:trace>
  <inkml:trace contextRef="#ctx0" brushRef="#br0" timeOffset="13507.7726">2686 12117 76 0,'-24'-9'36'0,"-6"-7"0"0,12 16 1 16,-2-4-30-16,20 4-2 16,0 0-2-16,29-12-3 15,5 8-5-15,2-8-30 16,23 7-1-16,0-11 0 15,15 8-3-15</inkml:trace>
  <inkml:trace contextRef="#ctx0" brushRef="#br0" timeOffset="14061.8043">3620 11929 82 0,'-22'1'38'16,"22"-1"-2"-16,-19 4-1 16,13 7-30-16,-2 4-2 15,6 7 0-15,-2 5-1 16,1 7-1-16,1 2 0 15,5 3 0-15,2-2-1 16,2-2 1-16,3-6-1 16,5-7 0-16,5-9 0 15,2-10 0-15,2-12 0 16,2-10 0-16,3-6 0 15,0-8 0-15,-3-3 0 16,-1-2 0-16,-5 1 0 0,-2 3 0 16,-5 8 0-16,-3 6 0 15,-3 7 1-15,-7 13-1 16,0 0 0-16,2 18 0 15,-2 1 0-15,0 5 0 16,5 5 0-16,0 1 1 16,7-2-1-16,3-4 0 15,5-5 0-15,3-7 0 16,4-7 1-16,-2-10-1 15,-2-9 1-15,1-5 0 16,-5-6 0-16,-4-4 0 16,-2-4-1-16,-2-2 0 15,-7 4-2-15,-3-5-2 16,7 9-3-16,-13-6-27 15,15 16-4-15,-10-5 1 0,14 10-3 16</inkml:trace>
  <inkml:trace contextRef="#ctx0" brushRef="#br0" timeOffset="14294.8176">4458 11854 70 0,'12'23'38'0,"-17"-10"0"16,5 10 1-16,-12-4-22 15,5 7-13-15,-1 3-1 16,2 2 0-16,0 3-1 16,2-1 0-16,2-3-2 15,2-5-2-15,5 0-2 0,-5-25-3 16,23 19-29-16,-23-19-2 15,27-17 0-15,-16-7-1 16</inkml:trace>
  <inkml:trace contextRef="#ctx0" brushRef="#br0" timeOffset="14755.844">4470 11791 70 0,'-15'-21'37'16,"-4"-6"0"-16,19 27 1 16,-19-20-23-16,19 20-10 15,0 0-4-15,15-10 1 16,1 10-2-16,7 2-1 15,5 6-1-15,3-1-2 0,-4 6 2 16,2 4-2-16,-6 5 3 16,0 5-1-16,-7 2 2 15,-4 5 1-15,-6-2 1 16,0 5 0-16,-6-1 1 15,3 2-1-15,-5-6 1 16,3-1-1-16,0-4 0 16,2-6-1-16,3-7 1 15,-6-14-1-15,22 6 0 16,-4-16-1-16,1-9 1 15,5-4 0-15,1-10-1 16,-1-3 0-16,3 0 0 16,-2-2 0-16,1 5 0 15,-5 2 0-15,-2 9-1 0,-1 6 0 16,-1 12 0-16,-6 9 0 15,-1 13-1-15,-2 8 0 16,1 12-2-16,0 1 0 16,2 9 0-16,3-5-2 15,7 8-7-15,-1-17-23 16,14 0 1-16,1-17-1 15,13-5 2-15</inkml:trace>
  <inkml:trace contextRef="#ctx0" brushRef="#br0" timeOffset="15161.8672">5628 11885 86 0,'0'0'38'16,"-32"-19"1"-16,11 22 1 0,-19 3-34 15,6 9-1-15,-2 4-2 16,1 6 1-16,3 3-2 15,8 5 0-15,6-2-1 16,10 0 0-16,9-5 0 16,13-8-1-16,10-9 0 15,9-7 0-15,3-13 0 16,5-11 0-16,2-11 0 15,0-10 0-15,-1-5 0 16,-4-8 0-16,-4-4 0 16,-5-4 1-16,-6 4-1 15,-5 2 0-15,-5 11 0 0,-6 11 1 16,-7 15-1-16,0 21 2 15,-13 5-2-15,1 27 1 16,-1 12 0-16,-1 9-2 16,4 7 1-16,1 2-1 15,11 1-2-15,5-10-4 16,12 9-18-16,-3-26-17 15,13 1 3-15,-4-21-2 16,13 0 0-16</inkml:trace>
  <inkml:trace contextRef="#ctx0" brushRef="#br0" timeOffset="15297.875">6129 12023 104 0,'-20'3'40'0,"3"10"-2"0,-8-4-8 15,-2-9-68-15,15 2-2 16,-5-10-1-16,17 8-2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01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068588"/>
              </p:ext>
            </p:extLst>
          </p:nvPr>
        </p:nvGraphicFramePr>
        <p:xfrm>
          <a:off x="214283" y="762000"/>
          <a:ext cx="8750332" cy="4419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structure of seeds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parts of a seed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different ways that seeds get spread around.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variety (and almost ingenuity) of Mother Nature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some germinating seeds that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Younger has set up for 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seeds look like when they are germinating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youtube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clip on the Mistletoe Bird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One of the most amazing connections between plants and animals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PLUS bookmarking PLUS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 and get three things done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8200" y="1094040"/>
              <a:ext cx="4720320" cy="3767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4880" y="1088640"/>
                <a:ext cx="4737600" cy="378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864000" y="3777120"/>
              <a:ext cx="3816000" cy="6357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50320" y="3766320"/>
                <a:ext cx="3845880" cy="660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6074454"/>
              </p:ext>
            </p:extLst>
          </p:nvPr>
        </p:nvGraphicFramePr>
        <p:xfrm>
          <a:off x="533400" y="533400"/>
          <a:ext cx="8094663" cy="409651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– 12, 15 – 20, 23,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13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Lab skills for the practical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111 - 123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April Fool’s Day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420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747</TotalTime>
  <Words>170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57</cp:revision>
  <dcterms:created xsi:type="dcterms:W3CDTF">2006-08-16T00:00:00Z</dcterms:created>
  <dcterms:modified xsi:type="dcterms:W3CDTF">2014-04-01T00:44:24Z</dcterms:modified>
</cp:coreProperties>
</file>