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3:05:18.47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10306 4463 50 0,'-3'-42'33'16,"-2"6"2"-16,0 16-1 0,-7 1-27 15,12 19 0-15,-18 29 0 16,11 24-2-16,-9 20 2 15,4 21-2-15,-8 11-1 16,9-1-2-16,8-23 3 16,26-34 0-16,38-55-1 15,52-66 0-15,70-77-1 16,102-68 1-16,23-61-5 15,43-53-30-15,36-11-8 16,-12-11-1-16,-32 23-2 16</inkml:trace>
  <inkml:trace contextRef="#ctx0" brushRef="#br0" timeOffset="1092.0625">12919 6772 43 0,'-2'-13'28'16,"2"13"3"-16,-5-13-2 15,5 13-23-15,0 0 1 16,-9 15 1-16,18 17 0 15,-9 5 0-15,10 21 1 16,-10-8-2-16,12 10-1 16,-5-20 2-16,25-17 0 15,14-53 0-15,40-50-3 0,47-63 1 16,51-55-9-16,64-47-30 15,28-43-5-15,24-24-3 16,-7-12-3-16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3:14:03.30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3018 8801 67 0,'-165'-2'38'15,"25"-7"-3"-15,17-8 1 16,29 6-26-16,19-10-10 15,20 0-1-15,24 5-1 16,22-1-2-16,23 9-3 0,13-6-3 16,29 18-1-16,7-9 0 15,26 14 1-15,13-8 1 16,29 11 3-16,12-7 2 15,21 1 6-15,20 1 3 16,16-9 3-16,27 3 0 16,17-8 0-16,20 6 0 15,16-11-1-15,28 10-2 16,21-7-2-16,22 5-1 15,21 0 1-15,25-2-3 16,21-3 0-16,24-2 1 16,36-1-2-16,-5-2 2 15,22-4-2-15,15 0 1 16,41 0-2-16,-20 1 2 15,7 4 3-15,11 1-2 0,7 3 0 16,2 9 1-16,-3 0 1 16,4 6 0-16,-2-1 1 15,11 2 0-15,7-2 0 16,10 1-1-16,-25-9 0 15,55 2-1-15,16-6 0 16,-27-2-1-16,-28 2-1 16,22 1 0-16,16 6 0 15,-47 3 0-15,-22 10-2 16,-47 0-5-16,-41 18-30 15,-16-2 1-15,-54 6-1 16,-60-3-3-16</inkml:trace>
  <inkml:trace contextRef="#ctx0" brushRef="#br0" timeOffset="955.0546">13437 9385 28 0,'-4'11'27'0,"-1"18"-1"16,-11 4 2-16,-9 16-25 15,-5 20 2-15,-8 16 0 16,1 27 1-16,-15 17 1 15,1 36 1-15,-19 16-3 16,0 31 1-16,-16 14-1 16,-7 26 0-16,-13 9-2 0,-14 21 2 15,-12 12-4-15,-10 15 0 16,-10 11 1-16,-4 10 0 15,-8-3 0-15,5-2-1 16,7-27 1-16,15-23-2 16,24-41 0-16,14-48-7 15,35-41-22-15,12-51-8 16,27-44-1-16,12-42-1 15</inkml:trace>
  <inkml:trace contextRef="#ctx0" brushRef="#br0" timeOffset="1368.0783">11486 12483 69 0,'-19'16'38'16,"3"19"-2"-16,-8 13 1 15,3 30-36-15,-2 22 1 16,4 30-1-16,-2 22 1 16,-1 25 0-16,0 2 1 15,7 4-2-15,4-17 2 0,9-19-2 16,19-31 1-16,22-39 0 15,18-45-1-15,26-48 1 16,20-44 0-16,21-38-1 16,18-33 0-16,12-30 0 15,7-19-2-15,-4-18-3 16,8 10-14-16,-22-8-21 15,-3 24 1-15,-25 14-3 16,-12 33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673410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wet mount slides, look at the cells, draw pictures and take photos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gear to see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structure of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parts of a seed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a due date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 bookmarking PLUS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get three things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69840" y="1020960"/>
              <a:ext cx="1564560" cy="152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6160" y="1014840"/>
                <a:ext cx="1584360" cy="154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837360" y="3061080"/>
              <a:ext cx="7511040" cy="2222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5120" y="3047400"/>
                <a:ext cx="7528320" cy="224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678</TotalTime>
  <Words>153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</cp:revision>
  <dcterms:created xsi:type="dcterms:W3CDTF">2006-08-16T00:00:00Z</dcterms:created>
  <dcterms:modified xsi:type="dcterms:W3CDTF">2014-03-30T23:17:53Z</dcterms:modified>
</cp:coreProperties>
</file>