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2" r:id="rId3"/>
    <p:sldId id="309" r:id="rId4"/>
    <p:sldId id="271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4T00:22:38.08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9222 4352 24 0,'25'-23'28'0,"-5"0"1"16,-6-3-13-16,10 13-2 15,-12-12-2-15,10 13-3 16,-13-6-2-16,5 10-2 16,-9-1 0-16,-5 9 0 0,0 0 0 15,9 9 1-15,-14 4 0 16,3 7 0-16,-5-6-1 15,8 5 0-15,3-3-1 16,5-1 1-16,5-8-2 16,11-3 0-16,6-15-1 15,12-5 0-15,9-20-1 16,19-17 1-16,17-26-2 15,18-37-14-15,22-7-23 16,5-29 1-16,20-4-4 16,-11-9 2-16</inkml:trace>
  <inkml:trace contextRef="#ctx0" brushRef="#br0" timeOffset="579.0332">11262 4798 30 0,'0'-16'28'15,"-3"-2"3"-15,1-1-3 16,2 5-21-16,-5-9 0 15,8 13 0-15,-8-9 1 0,5 19 0 16,0 0-1 0,0 0 0-16,-16 29 0 0,10 9 1 15,-9 2-1-15,2 1-2 16,6-7 0-16,12-10 1 15,19-29-2-15,28-31-1 16,26-34 1-16,29-35-7 16,33-17-32-16,3-25-3 15,8 0-1-15,-19 0-3 16</inkml:trace>
  <inkml:trace contextRef="#ctx0" brushRef="#br0" timeOffset="2093.1198">11945 6187 38 0,'0'0'30'16,"0"0"2"-16,0 0-1 15,0 0-17-15,0 0-5 16,-7 20-1-16,3-1 1 15,8 17-1-15,-8-2 0 16,6 9 0-16,-3-9-2 16,12 0 1-16,11-26-3 15,25-25 0-15,22-39 0 16,30-31-1-16,33-29-7 15,19-31-34-15,27-9-2 0,-8-12 0 16,-4 9-2-16</inkml:trace>
  <inkml:trace contextRef="#ctx0" brushRef="#br0" timeOffset="7398.4232">11239 7039 46 0,'0'0'28'0,"0"0"2"16,0 0-2-16,0 0-22 15,0 0-1-15,0 0-2 16,13-12 0-16,0 5 1 15,-4-2-2-15,9 0 1 16,-1-1-1-16,1 1 0 16,-1 1 0-16,4 4 0 15,-4 1 0-15,3 3 0 16,-3 0 0-16,2 3-1 15,2-1 0-15,2 4 0 16,0-5 0-16,2 2 0 16,3-1 0-16,0 2 0 15,0-1-1-15,0 1 0 0,-2 1 1 16,0 2 0-16,2 1-1 15,-1 1 1-15,0-1-1 16,4 1 1-16,2-1 0 16,3 0-1-16,0-1 1 15,2-1 0-15,1-2 0 16,-1 2 0-16,2-1 0 15,0 3 0-15,-4 0 0 16,0 4 0-16,-6 3-1 16,-1 1-1-16,-1 0 1 15,-2 4-1-15,-4-2 0 16,1 1 0-16,-5 1 1 15,2-4-2-15,-2 1 2 16,-1-2 1-16,-1 2-1 0,0-2 0 16,-2 1 0-16,3 2 0 15,-3 1 0-15,0 1 0 16,-2-2 0-16,-1 3 0 15,-1-1 0-15,-3 1 0 16,-4-1 0-16,-2-1 0 16,-4 0 1-16,-4 1-1 15,1-2 0-15,-2 0 0 16,-3 1 0-16,-2 0 0 15,-4-1 0-15,-2 3 1 16,-1 0-1-16,-4 0 0 16,-4 0 0-16,-1 1 1 15,-2-1-1-15,-5-3 0 16,-5 3 0-16,2-2 1 0,-6 0-1 15,1-2 0-15,-2-1 0 16,2-1 0-16,-1 5 0 16,1-4-1-16,-1 0 1 15,2 1-1-15,0 0 1 16,4-1-1-16,-1 0 1 15,0 0-1-15,2-3 1 16,-1-2 1-16,2 1-1 16,3 0 0-16,-2 1 0 15,1 1 0-15,5 0 0 16,-1-1 0-16,2 4 0 15,4-1 0-15,1 4-1 16,4-3 2-16,4 2-2 16,2 2 1-16,3 0 0 15,1 1 0-15,6 2 0 0,-1 0 0 16,4 2 0-16,2 1 0 15,0 2 0-15,4 0 0 16,-3 2-1-16,3 3 2 16,1-4-2-16,2 1 2 15,-1-2-2-15,4 2 1 16,1-2 2-16,1-2-2 15,0-1 1-15,6-1-1 16,3-2 2-16,-1-3-2 16,6-3 1-16,-4-1-1 15,6-3 0-15,-3-2 0 16,1 0 0-16,1 0 0 15,1-2 0-15,-3 1 0 16,0-3 1-16,-1 2-1 0,1-1 0 16,-1 1 0-16,0-2 0 15,-2 1 0-15,-1-2 0 16,2 0 0-16,-2-1 0 15,0 1 0-15,-1 0 0 16,-1-2 0-16,1 1 0 16,-4 0 0-16,0 2 0 15,-4-3 0-15,3 1 0 16,-4-1 0-16,1 0 1 15,-13-4-1-15,16 3 0 16,-16-3 0-16,14 3 0 16,-14-3 0-16,0 0 1 15,0 0-1-15,12 0 0 16,-12 0 1-16,0 0-1 0,0 0 0 15,0 0 1-15,0 0-1 16,-15 4 1-16,15-4-1 16,-16 6 0-16,16-6 0 15,-17 5 1-15,5-3-1 16,2-1 0-16,-1 0 0 15,1-1 0-15,-2 0 0 16,0 3 0-16,0-1 0 16,-2 1 0-16,-2 2 0 15,0-2 0-15,2 3 0 16,-5 0 0-16,3 2 0 15,-5 0 0-15,3 1 0 16,0-2 0-16,1 2 0 0,-1 0 0 16,3 3 1-1,2 0-1-15,2-3 0 0,2 1 0 16,2 1 0-16,0-1 0 15,1 2 0-15,6-12 0 16,-8 22 0-16,3-12 0 16,0 1 0-16,1 1 0 15,-2 2 0-15,2-1 0 16,-2-2 0-16,2 1 0 15,0-1 0-15,1 0 0 16,3-11 0-16,-2 18 0 16,2-18 0-16,0 17 0 15,0-17 0-15,2 19 0 16,-2-19 0-16,2 17 0 0,-2-17 0 15,3 16 0-15,-3-16 0 16,2 19 0-16,-2-19 0 16,3 17 0-16,-1-7 0 15,-2 0 0-15,0-10 1 16,4 19-1-16,-4-19 1 15,1 19 0-15,-1-19 0 16,3 16 0-16,-3-16 0 16,1 9 0-16,-1-9-1 15,0 0 1-15,6 16-1 16,-6-16 0-16,0 0 0 15,4 16 0-15,-4-16 0 16,2 12 0-16,-2-12 0 16,2 12 0-16,-2-12 0 15,4 11 0-15,-4-11 0 0,3 13 0 16,-3-13 0-16,3 10 0 15,-3-10 0-15,0 0 0 16,8 16 0-16,-8-16 0 16,0 0 0-16,8 14 0 15,-8-14 0-15,4 9 0 16,-4-9 0-16,7 13 0 15,-7-13 0-15,7 12 0 16,-7-12 0-16,6 13 0 16,-6-13 0-16,7 12 0 15,-7-12 0-15,8 11 0 16,-8-11 0-16,0 0 0 15,9 13 0-15,-9-13 0 16,8 10 1-16,-8-10-1 0,6 13 0 16,-6-13-1-16,5 11 2 15,-5-11-1-15,0 0 0 16,9 13 0-16,-9-13 0 15,11 8 0-15,-11-8 0 16,12 7 0-16,-12-7 0 16,13 5 0-16,-13-5 0 15,0 0 1-15,12 9-1 16,-12-9-1-16,0 0 2 15,0 0-1-15,0 0 0 16,9 12 0-16,-9-12-1 16,0 0 1-16,0 0 0 15,0 0 0-15,13 8 0 16,-13-8 0-16,0 0 0 0,0 0 0 15,11 4 0-15,-11-4 0 16,0 0 0-16,0 0 0 16,0 0 0-16,0 0 0 15,0 0 0-15,0 0 0 16,0 0 0-16,0 0 0 15,0 0 0-15,0 0 0 16,0 0 0-16,0 0 0 16,0 0 0-16,0 0 0 15,0 0 0-15,0 0 0 16,0 0 0-16,0 0 0 15,0 0 0-15,0 0 0 16,0 0 0-16,0 0-2 16,0 0-32-16,-10 12-2 0,-2-12-1 15,12 0-2-15</inkml:trace>
  <inkml:trace contextRef="#ctx0" brushRef="#br0" timeOffset="8184.4682">11897 9775 46 0,'0'0'29'0,"-4"15"1"16,4-15-1-16,0 0-25 15,-10 8 0-15,10-8 2 16,-12-3-1-16,0-3 1 15,12 6-1-15,-25-10-1 16,8 9 2-16,-12-3-2 16,-6 10 0-16,-10 2-1 15,-7 9 1-15,-14 4-1 16,-4 4 1-16,-3 2-1 15,0-1-1-15,7-6 0 16,8-4 0-16,8-11-2 16,11-17-5-16,17-3-31 15,7-14-1-15,9 1 0 16,1-8-2-16</inkml:trace>
  <inkml:trace contextRef="#ctx0" brushRef="#br0" timeOffset="8846.506">12459 8733 49 0,'10'-21'31'0,"-4"8"2"16,-6 13 1-16,0 0-25 15,3 12-1-15,-4 19-2 16,-11 11 1-16,6 14-3 16,-7 9 0-16,-1 11-2 15,-1 0-1-15,5 0 0 0,-1-2-2 16,4-13-4-16,11-6-29 15,-4-18 0-15,10-9-2 16,-10-28 1-16</inkml:trace>
  <inkml:trace contextRef="#ctx0" brushRef="#br0" timeOffset="9033.5167">12504 9061 72 0,'-21'-10'36'15,"21"10"0"-15,-21 5 1 16,21-5-31-16,0 0-2 15,11 11-1-15,10-13-1 16,6-3-1-16,5 0-4 0,4-17-31 16,9 3-1-16,-1-10 0 15,6 2-2-15</inkml:trace>
  <inkml:trace contextRef="#ctx0" brushRef="#br0" timeOffset="9236.5283">12948 8715 62 0,'-22'19'36'0,"13"4"-2"15,-7 7 1-15,4 14-24 16,-5-3-5-16,9 18-2 16,-4-1-1-16,5 9 0 15,3-2-2-15,-1 1 0 16,5-7-2-16,0-12-5 15,10-3-30-15,-1-22 1 0,6-7-1 16,2-21 0-16</inkml:trace>
  <inkml:trace contextRef="#ctx0" brushRef="#br0" timeOffset="9822.5619">13172 8877 58 0,'6'-17'34'15,"-6"17"-1"-15,0 0 0 16,9 10-25-16,-15 4-1 15,6 14-2-15,-4-3 0 16,4 13-1-16,-6 0-1 16,2 8 0-16,0 1-1 15,1 2-1-15,-1-6 0 0,1-3 0 16,-1-3-1-16,0-12 1 15,3-8-1-15,1-17 0 16,0 0 0-16,9-19 0 16,-3-9 0-16,2-11 0 15,-1-5 1-15,1-8-1 16,2-7 1-16,1-3-1 15,5-4 2-15,8 5-2 16,1 4 0-16,5 7 1 16,4 6-1-16,2 12 1 15,0 9-1-15,0 11 1 16,-9 14 0-16,-4 11 1 15,-10 8 0-15,-8 7-1 16,-10 5 1-16,-9 3-1 0,-5 5 0 16,-9-1-1-16,-6 1 0 15,-3-9-1-15,0 1 1 16,3-9 0-16,6-3 0 15,2-10 0-15,9 0 0 16,17-11 0-16,-12 3 1 16,12-3-1-16,26 0 1 15,-7 7-1-15,2 3 1 16,2 8 0-16,0 4 0 15,3 4 0-15,-5 4 0 16,-4 2-1-16,-1 2-1 16,-2-11-5-16,9 2-30 15,-6-17-2-15,8-3 0 0,-2-20-2 16</inkml:trace>
  <inkml:trace contextRef="#ctx0" brushRef="#br0" timeOffset="10040.5743">13818 8815 89 0,'-17'20'38'0,"2"22"-1"16,-11-4 1-16,6 13-33 15,-2 4-3-15,1 7 0 16,1 2-1-16,4-2 0 15,2-2-1-15,5-9-3 16,13 4-17-16,-4-25-17 0,15-7 0 16,-15-23-2-16,32 4 2 15</inkml:trace>
  <inkml:trace contextRef="#ctx0" brushRef="#br0" timeOffset="10228.5851">13641 8843 98 0,'0'0'39'0,"0"0"0"16,0 0-4-16,22-11-31 16,12 3-2-16,10-1-2 15,4-16-20-15,18 12-18 16,-5-10 1-16,13 10-2 15,-8-6 1-15</inkml:trace>
  <inkml:trace contextRef="#ctx0" brushRef="#br0" timeOffset="10403.5951">14451 8833 88 0,'-19'10'41'0,"8"3"1"16,-12-11 0-16,6-4-22 16,0-4-16-16,3-1-1 15,4 1-2-15,1-5-1 16,9 11-4-16,-16-17-33 15,16 17-3-15,0 0 0 16,-4 10-2-16</inkml:trace>
  <inkml:trace contextRef="#ctx0" brushRef="#br0" timeOffset="12819.7333">12022 11892 60 0,'7'20'38'0,"-5"17"-1"16,-9 1 2-16,-1 7-32 15,-1-7-2-15,18-7 0 16,14-29 0-16,29-26-1 16,28-37 0-16,47-35-1 15,44-36-2-15,31-24-21 16,29-1-18-16,-5-4-1 15,-12 18-1-15,-30 17 1 16</inkml:trace>
  <inkml:trace contextRef="#ctx0" brushRef="#br0" timeOffset="14509.83">12530 13940 18 0,'5'-17'32'16,"-3"2"1"-16,3 1 2 15,-3-4-25-15,-2 18-2 16,6-21 0-16,-6 21 1 16,6 14-2-16,-6 16-1 15,-8 8 1-15,2 20-1 16,-9-2 0-16,8 5-1 15,4-15 0-15,24-19 0 16,19-44 0-16,47-41 0 16,46-52-2-16,43-41-3 15,51-27-35-15,12-31-4 0,6 1 0 16,-20 4-3-16</inkml:trace>
  <inkml:trace contextRef="#ctx0" brushRef="#br0" timeOffset="16521.9451">11329 10132 44 0,'16'-4'36'0,"-3"-1"0"16,-13 5 1-16,-1 18-18 16,-11 15-11-16,-19 9-2 15,-5 20 0-15,-20 9-2 16,-3 17 0-16,-18 6-3 15,-9 5 2-15,-3-1-2 16,3-6 0-16,5-12-5 16,7-22-32-16,22-14-1 15,8-25-2-15,17-17-1 0</inkml:trace>
  <inkml:trace contextRef="#ctx0" brushRef="#br0" timeOffset="16919.9678">10588 10203 80 0,'-14'-11'40'16,"-7"8"0"-16,9 23 2 16,-3 17-30-16,14 12-8 15,9 7-1-15,20 9 1 16,15 7-2-16,12 4 1 15,16-5-1-15,15 0-1 0,13-9-1 16,14-5-1-16,8-12 0 16,1-10-3-16,2-2-1 15,-8-16-5-15,2 9-13 16,-23-19-14-16,3 12 9 15,-36-15 10-15,4 15 6 16,-27-6 5-16,-3 8 2 16,-13 6 9-16,-11-9 14 15,3 12 12-15,-15-12-5 16,14 8-9-16,-17-12-6 15,12 2-2-15,-9-16-3 16,0 0-1-16,0 0-3 16,1-23-10-16,1 7-27 15,-9-11-1-15,5 0-3 16,-14-8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3:31:55.1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1330 1294 63 0,'2'-19'35'16,"-4"2"-2"-16,2 17 1 0,0 0-26 15,0 0-2 1,-20 34 0-16,15 4 0 0,-11 13 0 15,6 16-3-15,-10 23 0 16,4 11-3-16,-6 9 2 16,1 14-2-16,-1-1 1 15,4-1-1-15,6-13 0 16,1-16 0-16,10-19 0 15,6-18 2-15,4-24-2 16,6-28 1-16,2-23-1 16,3-25 0-16,-1-17 1 15,0-17-1-15,-2-14 1 16,-1-13-1-16,-5-9 0 15,-1-6 3-15,-3 6-3 16,-3 4 2-16,1 7-1 16,1 8 1-16,-3 22-2 0,3 12 1 15,3 19-1-15,2 14 0 16,4 14-1-16,3 15 1 15,3 11 0-15,1 7 0 16,10 6-1-16,3 1 2 16,6 1-1-16,10-5 1 15,5-11 0-15,11-6 0 16,3-12 0-16,2-8-1 15,1-13 2-15,-1-6-2 16,-72 34 2-16,69-39-1 16,-69 39 1-16,58-39-1 15,-58 39 1-15,51-33-1 16,-22 14 0-16,0 26 0 0,-16 20-1 15,-4 29 0-15,-15 23 0 16,-1 26-1-16,-5 20 0 16,1 20-2-16,2 11-11 15,-11-18-25-15,17 1-1 16,-4-19 1-16,8-9-4 15</inkml:trace>
  <inkml:trace contextRef="#ctx0" brushRef="#br0" timeOffset="827.0473">1292 4020 75 0,'-11'-32'35'0,"4"10"-1"15,-4 0 0-15,11 22-29 0,-6-19-1 16,6 19 0-16,9 14 0 16,4 18 0-16,-4 11-1 15,8 22 0-15,-4 14 0 16,2 19-1-16,-5 11 0 15,1 11-1-15,-8-5 1 16,-3-6-1-16,1-13 1 16,-2-16-1-16,1-23 0 15,5-23-1-15,-5-34 1 16,12-21 0-16,-2-29-1 15,2-23 0-15,0-26 0 16,-1-19 0-16,-4-20 0 16,0-17 2-16,2-9-1 15,-1 4-1-15,7 7 1 16,1 12 0-16,9 18 0 0,5 19 1 15,9 20-2-15,5 27 1 16,5 22-1-16,3 19-1 16,-1 17 1-16,-1 16-1 15,-10 13 1-15,1 12-1 16,-13 18 1-16,-15 11-1 15,-15 12 1-15,-12 9 0 16,-20 10 0-16,-11 1-1 16,-11 2 0-16,-6-8 0 15,0-7 0-15,2-13 0 16,3-15 0-16,14-14 0 15,14-15 1-15,14-10 0 16,17-9 1-16,14-2 0 16,15-2 0-16,17 7 1 0,9 3 0 15,9 7 0-15,2 7 0 16,3 7 0-16,-6 7-2 15,0 4-4-15,4 12-21 16,-21-19-14-16,5 11 0 16,-9-17-2-16,9 3 0 15</inkml:trace>
  <inkml:trace contextRef="#ctx0" brushRef="#br0" timeOffset="3782.2164">1953 5630 71 0,'8'-13'36'15,"-6"-7"-2"-15,5 9 2 16,-9-11-21-16,2 22-13 15,-6-14 0-15,6 14-1 16,-31 16 2-16,1 13 0 16,-18 13 0-16,-9 16-1 15,-13 15 2-15,-6 12-1 16,-4 1 1-16,4 1 0 15,11-9-2-15,16-7 0 16,17-12 0-16,23-14-1 16,22-17 0-16,21-10-1 0,22-9 0 15,15-3 1-15,11 1-1 16,6 1 1-16,-2 6-1 15,-7 7 2-15,-10 11 0 16,-19 15 0-16,-26 9 0 16,-26 12 0-16,-30 4-1 15,-15 1 1-15,-19-2-2 16,-9-4-1-16,-10-11-2 15,-1-25-17-15,16-2-19 16,1-28-1-16,28-5-1 16,6-17-2-16</inkml:trace>
  <inkml:trace contextRef="#ctx0" brushRef="#br0" timeOffset="4314.2468">1870 7766 65 0,'12'-18'37'0,"-21"2"-1"15,-9 14 1-15,-27 0-15 16,-7 27-15-16,-23 8 0 15,-3 24-1-15,-11 12 0 16,7 24-1-16,5 6 0 16,16 12-2-16,16-4 1 0,25 1-1 15,21-14-1-15,28-16-4 16,26-14-1-16,16-33-32 15,38-11-4-15,3-27-2 16,20-9-3-16</inkml:trace>
  <inkml:trace contextRef="#ctx0" brushRef="#br0" timeOffset="5037.2882">1850 9631 85 0,'-20'-11'34'15,"-18"5"1"-15,-2 28-3 16,-20 3-25-16,-5 27 1 16,-8 10-1-16,3 20-2 15,1 9 0-15,9 11 0 16,9 3-2-16,16 0 1 15,12-11-2-15,21-4 1 16,17-15-3-16,17-17 3 0,16-17-3 16,10-18 1-16,17-22-1 15,5-17 0-15,7-18 0 16,-5-14 0-16,-5-7 1 15,-11-4-1-15,-10 2 1 16,-8 4-1-16,-20 10 0 16,-16 15 1-16,-12 28-1 15,0 0 0-15,-15 28-1 16,-1 17 1-16,0 15-2 15,1 6 0-15,4 8-4 16,-3-7-29-16,24 5-3 16,-8-19-1-16,18-4-2 15</inkml:trace>
  <inkml:trace contextRef="#ctx0" brushRef="#br0" timeOffset="5769.33">1240 11728 67 0,'0'0'35'0,"-9"17"1"15,14 13 1-15,-6 0-28 16,11 22-1-16,-1 10-3 16,4 14 1-16,-5 6-2 15,2 10 0-15,-5-1-1 16,-1-3 0-16,-4-7-2 15,0-14 1-15,-2-18-2 16,1-14 0-16,1-18 0 16,0-17-1-16,0-28 1 15,3-12 1-15,-1-17-1 16,-1-16 0-16,4-21 0 0,2-11 1 15,3-4-1-15,9-2 1 16,0 10-1-16,6 8 0 16,1 16 0-16,7 14 0 15,0 22 0-15,2 18 1 16,2 19-1-16,-3 13 0 15,-5 12 0-15,-2 10-1 16,-3 7 1-16,-10 7-1 16,-9 7 1-16,-8 4-2 15,-13 1 2-15,-11 3-2 16,-7-6 2-16,-8-5 0 15,-4-6 1-15,5-8 0 16,2-9 0-16,13-9 1 16,5-5 0-16,21-12-1 0,0 10 1 15,16 0 0-15,15 1 0 16,9 6-1-16,4 10 0 15,8 8 0-15,5 8-3 16,-6 5-3-16,14 21-20 16,-23-7-15-16,8 15 0 15,-16-4-4-15,-1 12 3 16</inkml:trace>
  <inkml:trace contextRef="#ctx0" brushRef="#br0" timeOffset="6124.3503">1291 13548 83 0,'5'-18'41'0,"4"22"-2"15,-9-4 1-15,6 37-35 16,-7 4-3-16,2 18 1 16,-3 13-2-16,1 14-1 15,-1 9-1-15,4 2 0 16,-1-2-1-16,3-11-1 0,4-9-3 15,3-33-9-15,12-6-24 16,-4-36 1-16,9-15-3 16,-7-30 2-16</inkml:trace>
  <inkml:trace contextRef="#ctx0" brushRef="#br0" timeOffset="6312.3611">1475 13390 78 0,'5'-22'42'16,"15"18"-3"-16,-5-7 1 15,16 1-31-15,-1 2-7 16,14-4-3-16,6 3-1 16,2-3-4-16,10 14-20 0,-13-10-10 15,7 16-1-15,-21-5-1 16,5 18 0-16</inkml:trace>
  <inkml:trace contextRef="#ctx0" brushRef="#br0" timeOffset="6503.372">1513 13868 82 0,'-18'6'39'0,"18"-6"0"16,27-14 0-16,5-9-35 15,22-10-1-15,8 2-2 16,5 1-1-16,3 4-4 15,5 19-31-15,-19 0-2 16,-8 24 0-16,-20-1-2 0</inkml:trace>
  <inkml:trace contextRef="#ctx0" brushRef="#br0" timeOffset="6673.3817">1462 14282 81 0,'0'0'41'0,"33"-26"-2"15,17 2-2-15,17-6-46 16,4-16-27-16,19 7-2 16,-2-4-1-16,7 15-1 15</inkml:trace>
  <inkml:trace contextRef="#ctx0" brushRef="#br0" timeOffset="7426.4248">1436 14919 58 0,'0'0'38'0,"-7"25"-1"16,0 20-2-16,-14 11-30 15,5 13-1-15,-7 12-1 16,1 14 0-16,-4 5 0 16,0 3 0-16,-1-8 0 15,5-8 0-15,4-19-1 16,5-13-1-16,5-23 0 0,8-32 1 15,7-16-1-15,5-29 0 16,7-19 0-16,4-16 0 16,-1-16 0-16,1-10 0 15,1-3-1-15,-1 4 1 16,-4 13-1-16,-1 13 0 15,-4 18 0-15,0 18 0 16,3 23-1-16,0 24 0 16,3 23 1-16,4 22-1 15,5 18 1-15,7 14 2 16,9 9-3-16,8 9 2 15,4-4-1-15,5-4 1 16,3-15-1-16,3-16 0 16,-2-24 1-16,0-23-2 15,-3-26 1-15,-7-30 0 0,-3-25 0 16,-7-23 1-16,-8-13 0 15,-10-12 0-15,-8-1 0 16,-9 2 0-16,-11 9 0 16,-4 17 2-16,-7 22-3 15,-6 16-2-15,6 30-13 16,-12 4-18-16,23 28-7 15,-8 1-1-15,17 15-5 16</inkml:trace>
  <inkml:trace contextRef="#ctx0" brushRef="#br1" timeOffset="147536.4386">2491 4398 57 0,'-7'17'33'0,"7"-17"-1"15,17 17 0-15,1-11-28 16,12 4-1-16,7-7 0 16,14 4 1-16,0-12 0 15,10 0 0-15,-8-9-1 16,4-1 0-16,-5-14 0 15,-2-1-1-15,-10-9 0 16,-5-6 1-16,-14-4-1 16,-7 1 1-16,-11-3-2 15,-10 4 1-15,-13 4 0 0,-10 11 1 16,-13 12-1-16,-9 20 1 15,-14 15-1-15,-4 20 0 16,-7 11 0-16,5 19 0 16,2 4 0-16,13 8-1 15,19-3-1-15,27-8 0 16,28-14 0-16,29-13-2 15,27-13-3-15,11-25-26 16,33 5-9-16,0-22 2 16,7 2-2-16</inkml:trace>
  <inkml:trace contextRef="#ctx0" brushRef="#br1" timeOffset="148195.4763">3563 4185 75 0,'0'0'37'0,"0"0"0"15,0 0-2-15,-16 10-31 16,12 10 0-16,-4 3 0 15,3 13 0-15,-1 3-2 16,2 9 0-16,-3 5-1 16,4 4 0-16,-2-3 0 15,5-1-1-15,0-6 1 0,0-6-1 16,0-10 0-16,3-10 1 15,-3-21-1-15,0 0 1 16,11-12 0-16,-6-16-1 16,-1-11 1-16,2-7-1 15,2-15 2-15,4-7-2 16,-1-7 0-16,4 1 1 15,5 1 0-15,2 9-1 16,2 7 1-16,2 9 0 16,2 13-1-16,-3 12 1 15,-2 14 0-15,-1 10-1 16,-2 10 1-16,-4 8-1 15,-4 7 0-15,-4 2-1 16,-7 7 1-16,-2 1 0 0,-6 1 0 16,-6 0-1-16,-3-2 1 15,-5-7-1-15,-3-3 1 16,-3-2 0-16,3-6 0 15,-2-6 0-15,4 1-1 16,4-6 1-16,3 3 0 16,3 1 0-16,2 8 1 15,6 11-1-15,-3 10 0 16,-1 13 1-16,-3 13-1 15,-7 8 0-15,-1 6 2 16,-6 1-2-16,4 3 0 16,-3-16-10-16,17 8-15 15,-7-26-14-15,13-6 1 16,5-21-3-16,18-10-1 0</inkml:trace>
  <inkml:trace contextRef="#ctx0" brushRef="#br1" timeOffset="149007.5228">4324 4293 39 0,'0'0'34'0,"0"0"2"16,0 0-1-16,-10-7-13 16,10 7-12-16,0 0-3 15,-4 13-1-15,4-13-2 16,-15 24-2-16,6-5 1 15,-2 3-1-15,-1 5-1 16,2 0 0-16,3-4 0 16,0 0 0-16,3-6 0 15,3-6 0-15,1-11 0 16,0 0 1-16,9-26-1 0,-3 1 1 15,3-8-1-15,3-5 1 16,-2-8 0-16,3-2 0 16,-1-3-1-16,2 5 0 15,-1 4 0-15,1 8 0 16,0 5-1-16,2 8 1 15,3 11-1-15,2 6 0 16,6 6 0-16,7 2 0 16,3 4 0-16,8-3 0 15,4-2 0-15,6 0 0 16,1-6 0-16,-3 0 0 15,-3-4 0-15,-10-1 0 16,-2 3 1-16,-16 1-1 16,-12 4 1-16,-10 0-1 15,-7 23 0-15,-14 1 0 0,-8 11 0 16,-3 6-1-16,-6 8 1 15,4 4 0-15,4 2 0 16,9-2-1-16,12-6 1 16,18-9 1-16,14-9-1 15,12-15 1-15,15-13-1 16,4-15 1-16,7-12-1 15,-3-9 1-15,-8-10-1 16,-8-4 0-16,-8-7 1 16,-18 1-1-16,-9 2-1 15,-14 2-1-15,-9 13-2 16,-9 2-2-16,6 21-12 15,-14-5-20-15,19 17 0 16,-2-1-1-16,16 4 1 0</inkml:trace>
  <inkml:trace contextRef="#ctx0" brushRef="#br1" timeOffset="149413.546">5726 4058 77 0,'15'-15'38'16,"-16"-13"-1"-16,-3 10 1 15,-19-8-27-15,0 11-3 16,-15 3-2-16,-5 12-1 16,-9 10 0-16,2 18-1 15,-7 6-1-15,12 10-2 16,5 6 1-16,14-1-1 15,16 2-1-15,20-9 0 0,19-14 0 16,17-17-1-16,17-19 2 16,12-16 1-16,7-20 0 15,3-16-1-15,-2-16 1 16,-8-11 0-16,-7-4-1 15,-15 1 1-15,-14 7-2 16,-13 12 0-16,-13 16-1 16,-15 27 1-16,-15 28-1 15,-12 25 0-15,-12 28 0 16,2 14 0-16,2 17-3 15,7-2-5-15,21 17-15 16,-5-24-14-16,33-2-2 0,13-27-1 16,28-7-1-16</inkml:trace>
  <inkml:trace contextRef="#ctx0" brushRef="#br1" timeOffset="149760.5658">6541 3943 108 0,'-33'20'40'0,"1"23"1"16,-8-6-2-16,8 8-35 16,8 2-1-16,11-4-1 15,13-9-1-15,11-7-1 16,14-11 0-16,16-16 0 15,10-10 1-15,4-10 0 16,3-10 0-16,-1-7 1 0,-4-3-1 16,-5-4 1-16,-6 1-1 15,-15 7 0-15,-1 2-1 16,-15 13 0-16,-11 21-1 15,0 0 0-15,-17 21 0 16,2 11 0-16,2 10-3 16,-1-2-3-16,14 14-9 15,-2-20-15-15,26 7-10 16,4-24 1-16,29-1-2 15</inkml:trace>
  <inkml:trace contextRef="#ctx0" brushRef="#br1" timeOffset="149976.5782">7546 3879 111 0,'-36'4'40'0,"0"21"2"16,-16-3-2-16,4 11-36 15,5 7-1-15,13 3 0 16,6 0-2-16,19-6-1 15,21-9-1-15,18-13-2 16,24-10-1-16,14-20-5 16,23 3-25-16,1-36-6 15,17 3 1-15,-8-23-1 16</inkml:trace>
  <inkml:trace contextRef="#ctx0" brushRef="#br1" timeOffset="150158.5886">8447 3364 85 0,'-25'25'41'0,"-16"6"-2"15,7 21 1-15,-13 3-13 16,13 12-26-16,2 9 1 16,5 5-1-16,1 2-2 15,3-6-4-15,16 8-30 16,-13-24-5-16,14 0 0 15,-5-27-2-15</inkml:trace>
  <inkml:trace contextRef="#ctx0" brushRef="#br1" timeOffset="150360.6002">8008 3790 122 0,'3'13'43'15,"-3"-13"0"-15,18 28-2 16,6-18-39-16,10-3-1 15,18-5-3-15,7-7-3 16,11 7-18-16,-8-23-16 16,13 7-2-16,-11-17-1 15,4 10-1-15</inkml:trace>
  <inkml:trace contextRef="#ctx0" brushRef="#br1" timeOffset="150539.6104">8775 3741 69 0,'-5'41'39'0,"-8"-7"0"16,9 11 0-16,-13-12-17 15,12 5-15-15,-10 0-2 16,1 3-1-16,-1-6-2 16,-3-1-2-16,8 6-18 15,-10-17-19-15,14 4-1 16,-6-13-1-16,12 1-1 15</inkml:trace>
  <inkml:trace contextRef="#ctx0" brushRef="#br1" timeOffset="150705.6199">8798 3369 112 0,'-27'-14'40'15,"-9"7"-3"-15,-5 11-32 16,9 10-42-16,0-11-1 15,17 10-3-15</inkml:trace>
  <inkml:trace contextRef="#ctx0" brushRef="#br1" timeOffset="151555.6685">9350 3645 101 0,'0'0'38'0,"-40"-25"-3"16,11 30-5-16,-27-1-21 0,4 14-2 16,-13 8-2-16,7 12-1 15,2 4-1-15,7 8-1 16,14 0 0-16,15 0-1 15,20-7 0-15,20-6 0 16,23-14 0-16,20-11-1 16,8-11 0-16,10-12 0 15,2-12 1-15,-1-11-1 16,-4-8 0-16,-16-6 0 15,-13-4-1-15,-20-1 1 16,-12 0-1-16,-9 2 0 16,-11 8 1-16,-8 9-1 15,-3 5 1-15,-3 9 0 16,5 9 0-16,12 11 0 15,0 0 0-15,0 0 0 0,21-1 1 16,7 5-1-16,5 3 1 16,6 1-1-16,0 1 1 15,2 6 0-15,-8 3 0 16,-6 4 0-16,-10 6-1 15,-8 5 1-15,-14 5-1 16,-9 2 1-16,-3 4-1 16,-5-1 0-16,0-1 0 15,0-4 1-15,7-4-2 16,5-11 2-16,14-9-2 15,9-12 1-15,10-12 0 16,15-13 0-16,11-12 1 16,6-5-1-16,5-8 1 15,1 1-1-15,-5 4 1 0,-3 4 0 16,-8 12 0-16,-12 7 0 15,-12 15 0-15,-5 10-1 16,-9 13 0-16,-4 10-2 16,0 11-4-16,-8-5-13 15,22 21-13-15,-17-13-9 16,18 9 0-16,-4-12-2 15</inkml:trace>
  <inkml:trace contextRef="#ctx0" brushRef="#br1" timeOffset="157290.9966">2115 8503 58 0,'21'0'33'0,"2"4"-1"16,2 0 0-16,4 7-23 15,0-7-6-15,6 0 0 16,7-8 0-16,6-4-1 15,0-9 1-15,4-6 0 16,-6-4 0-16,-3-4 0 16,-10-1 0-16,-10 2-1 15,-16 1 1-15,-12 7-1 16,-18 8 0-16,-11 12 0 15,-14 14-1-15,-6 11 1 16,-7 11 0-16,1 10 1 16,1 5-1-16,10 2 1 15,12-1-1-15,17-5 1 16,18-9-1-16,22-13-1 0,20-8-1 15,25-19-9-15,24 0-26 16,11-15-5-16,11-4 2 16,6-14-2-16</inkml:trace>
  <inkml:trace contextRef="#ctx0" brushRef="#br1" timeOffset="157537.0106">3544 7724 93 0,'-18'-27'39'0,"-8"3"-1"16,8 15-2-16,-5 9-32 0,3 17-2 16,1 23 0-16,4 19 0 15,-5 20 0-15,-2 15-1 16,1 14-1-16,6 3 1 15,5-2-2-15,6-10 0 16,8-14-4-16,6-26-30 16,23-15-2-16,4-29-1 15,17-19-1-15</inkml:trace>
  <inkml:trace contextRef="#ctx0" brushRef="#br1" timeOffset="157732.0218">4041 7561 91 0,'4'-32'38'0,"-18"25"0"15,-5 36 0-15,-19 17-30 16,5 27-4-16,-9 11-2 16,4 9-1-16,3 11-1 15,8 1 0-15,18 4-11 16,1-16-26-16,21-6-1 15,6-22-1-15,22-5 0 16</inkml:trace>
  <inkml:trace contextRef="#ctx0" brushRef="#br1" timeOffset="158026.0386">4422 8050 97 0,'-34'-4'39'15,"-14"4"1"-15,2 13-2 16,-6 5-35-16,9 1 0 15,9 1-1-15,17 2 1 16,15-3-2-16,17-1 0 16,15-3 0-16,15 2-1 15,7-1 1-15,-1 6 0 16,-6 0-1-16,-5 6 1 15,-16-1-1-15,-16 6 1 16,-17 1 0-16,-11 1-1 16,-13-6 0-16,-5-9-3 15,9 5-28-15,-9-22-8 16,15-3 1-16,5-15-3 15</inkml:trace>
  <inkml:trace contextRef="#ctx0" brushRef="#br1" timeOffset="162704.3062">2278 6549 99 0,'-12'1'36'0,"12"-1"1"16,-11 9-2-16,22-7-33 15,6 4-1-15,18 0 0 16,11-6 1-16,14-2 0 0,11-9-1 16,9-4 0-16,-1-12 1 15,3-2-2-15,-7-8 0 16,-16-1 0-16,-16 1 0 15,-15 2-1-15,-19 4 2 16,-23 8-1-16,-12 7 1 16,-21 11-1-16,-11 12 1 15,-7 7 0-15,-8 13 0 16,0 7 1-16,6 7 0 15,18 4 0-15,11 1 0 16,22 3 0-16,23-4-1 16,23-3 0-16,27-6-4 15,8-20-28-15,28 1-8 16,0-21 2-16,17-1-2 0</inkml:trace>
  <inkml:trace contextRef="#ctx0" brushRef="#br1" timeOffset="163041.3255">3413 6318 91 0,'-19'4'36'16,"-10"-1"1"-16,6 18 1 16,-9 0-29-16,6 12-4 15,-1 3 0-15,6 8 0 16,-2-3-1-16,9 2 0 15,3-6-1-15,8-7 0 16,7-13-1-16,11-14-1 16,8-13 0-16,11-14 0 0,4-14-1 15,8-7-1-15,2-6 2 16,4 0-3-16,-5 3 2 15,-5 7-1-15,-4 13 0 16,-10 10 0-16,-8 17 1 16,-6 13 0-16,-5 11 0 15,-5 6 1-15,1 8-3 16,3-4-1-16,13 12-28 15,-7-20-6-15,22-2-2 16,-5-18 1-16</inkml:trace>
  <inkml:trace contextRef="#ctx0" brushRef="#br1" timeOffset="163350.3431">4227 6207 99 0,'-30'7'37'15,"-21"3"2"-15,10 14-4 16,-12-5-30-16,10 6 0 15,6-6-1-15,11 5-1 16,16-6-1-16,16-3 0 16,19-5-1-16,15-1 0 15,5-2-1-15,2 2 1 16,5 0-1-16,-6 3 2 15,-9 3-1-15,-11 7 1 16,-15 1-1-16,-15 5 1 16,-6 2-1-16,-10-4 0 0,-4 2-2 15,-2-8-3-15,12 2-11 16,-1-22-22-16,15 0-4 15,6-22 3-15,21 1-3 16</inkml:trace>
  <inkml:trace contextRef="#ctx0" brushRef="#br1" timeOffset="163530.3534">4602 6265 82 0,'22'-15'39'16,"-2"19"0"-16,-20-4 0 16,-8 36-20-16,-12-7-12 15,1 9-2-15,-4 5-1 16,4 3 0-16,0 1-3 15,9-4-1-15,11 2-13 16,5-25-22-16,16-8-5 0,1-23 1 16,17-7-2-16</inkml:trace>
  <inkml:trace contextRef="#ctx0" brushRef="#br1" timeOffset="163659.3608">4694 5718 74 0,'-36'-51'33'0,"7"18"-2"16,15 14-31-16,14 19-23 15,15-13-10-15,8 4-1 16</inkml:trace>
  <inkml:trace contextRef="#ctx0" brushRef="#br1" timeOffset="163876.3732">5255 5377 60 0,'18'-1'38'0,"-18"1"0"16,2 23 0-16,-14 0-12 15,7 29-20-15,-9 9 0 16,5 23-1-16,-5 13 0 15,2 12-2-15,-1 4 1 16,4 3-2-16,-3-8 1 16,4-10-4-16,5-3-15 15,-6-32-19-15,9-12-5 16,-5-30 1-16,5-21-1 15</inkml:trace>
  <inkml:trace contextRef="#ctx0" brushRef="#br1" timeOffset="164186.391">5090 6016 108 0,'-10'12'39'16,"10"-12"1"-16,4 21-1 16,13-10-37-16,20-11 0 15,14-3-1-15,10-3-1 16,7 0 1-16,0-2-1 15,-2 1 1-15,-5 6-1 16,-12 2 0-16,-12 7 1 16,-9 6 0-16,-14 8 0 15,-13 4 1-15,-8 10-1 16,-7 5 0-16,1 8 0 0,-1 2 0 15,1 0 1-15,5-2-2 16,5-4 1-16,13-5-4 16,1-20-14-16,15-1-21 15,-2-27-3-15,13-4 1 16,-3-24-3-16</inkml:trace>
  <inkml:trace contextRef="#ctx0" brushRef="#br1" timeOffset="164554.412">5802 5748 96 0,'-10'-10'38'0,"-2"4"1"16,12 6-3-16,0 0-25 16,23 10-11-16,4-2-4 0,-3-4-1 15,10 12-3-15,-6-4-1 16,5 14 2-16,-14-1 1 15,3 10 1-15,-8 5 3 16,-3 3 3-16,-3 7 4 16,-4-4 3-16,4 6 2 15,-7-9-1-15,7 2-1 16,-1-11-1-16,7-1-1 15,1-13 0-15,5-7-2 16,3-12-1-16,6-7 0 16,3-10-1-16,2-10-1 15,-3-9 0-15,1-3-1 16,-2-3 0-16,-7-3 0 15,-3 6-3-15,-9 0-3 16,5 23-17-16,-20-12-15 0,4 27-3 16,2-21 1-16,10 25-1 15</inkml:trace>
  <inkml:trace contextRef="#ctx0" brushRef="#br1" timeOffset="164749.4232">6670 5986 108 0,'1'8'39'16,"1"21"2"-16,-12-10-7 15,5 14-28-15,-4 4-1 16,0 5-1-16,-2 2-1 16,7 0-2-16,4-6-1 15,2-10-3-15,11 3-10 16,-13-31-24-16,34 2-4 0,-14-25 2 15,11-8-3-15</inkml:trace>
  <inkml:trace contextRef="#ctx0" brushRef="#br1" timeOffset="164886.431">6805 5590 76 0,'-16'-27'38'16,"-7"6"-2"-16,10 15-6 16,13 6-42-16,-9-10-25 15,30 6-1-15,9-8-2 16</inkml:trace>
  <inkml:trace contextRef="#ctx0" brushRef="#br1" timeOffset="165092.4428">7522 5311 71 0,'22'7'40'0,"-22"-7"0"15,-3 31 0-15,-17-7-18 16,11 25-16-16,-14 11 0 16,2 17-1-16,-2 12 0 15,0 11-2-15,-3 5-1 16,4 1 0-16,1-4-1 15,-1-10-3-15,9-3-7 16,-7-24-29-16,18-14-2 16,-2-25 1-16,17-12-2 15</inkml:trace>
  <inkml:trace contextRef="#ctx0" brushRef="#br1" timeOffset="165611.4725">7298 5961 75 0,'0'0'39'16,"0"0"-2"-16,0 0 2 15,0 0-12-15,29 13-26 16,3-10-1-16,9 1 0 16,5-6-1-16,-1-4 0 15,10-4 0-15,-6-4 0 16,0-1-1-16,-4-2 1 15,-7 0 1-15,-1 2-1 16,-9 3 2-16,-5 5 1 16,-6 6 0-16,-5 11 2 15,-12 5 0-15,-3 14 0 0,-9 1 1 16,3 10-1-16,-5-3 0 15,3 6 0-15,4-5-2 16,5-3 0-16,14-10-1 16,12-9 0-16,18-12 0 15,10-10-1-15,7-7 1 16,6-8-1-16,6-4 0 15,-5-5 1-15,-5 5 1 16,-11 3-2-16,-20 9 0 16,-11 14 0-16,-15 17 0 15,-18 13 0-15,-16 24 0 16,-16 14 0-16,-19 18 0 15,-8 12 0-15,-7 6 0 16,-3 1 0-16,-3-2 0 0,7-10 0 16,10-16 0-16,7-20 0 15,22-14-10-15,3-36-12 16,21-9-18-16,-3-27-1 15,18-14 0-15,-6-26-2 16</inkml:trace>
  <inkml:trace contextRef="#ctx0" brushRef="#br1" timeOffset="173261.91">3076 1763 78 0,'6'-10'36'15,"-10"-6"0"-15,4 16-2 16,-14-19-28-16,3 15-1 15,-7-4 0-15,3 8-1 16,-10 2-1-16,3 9 0 16,-4 9 0-16,0 12 0 15,-3 7-1-15,7 9-1 16,0 4 1-16,9 2-2 15,9-3 1-15,10-3-1 16,13-11 1-16,17-15-1 16,15-13 0-16,12-14 0 15,9-12 1-15,1-16-1 0,-4-9 1 16,-6-9 1-1,-14 0-1-15,-14-1 0 0,-22 2-1 16,-20 5 0-16,-17 6-1 16,-13 11 0-16,-6 10-1 15,-8 6-1-15,6 12-3 16,1-3-8-16,18 17-24 15,4-7 2-15,27 7-1 16,9-5-1-16</inkml:trace>
  <inkml:trace contextRef="#ctx0" brushRef="#br1" timeOffset="173555.9269">3751 1622 100 0,'9'4'39'15,"-9"-4"0"-15,-4 22-3 16,-4-5-32-16,0 12-2 15,-2 8 1-15,4 10-3 16,-4 3 3-16,5 2-2 16,0-4 0-16,6-1 0 15,4-13 0-15,9-5 0 16,6-21 0-16,7-13 1 15,12-16-1-15,7-12 1 16,4-11-1-16,0-8 1 16,-2-8-4-16,-1-7 2 15,-6 2-7-15,-16-3-29 16,6 17-4-16,-21 4 0 15,1 15-1-15</inkml:trace>
  <inkml:trace contextRef="#ctx0" brushRef="#br1" timeOffset="173923.9479">4347 1749 65 0,'19'18'39'15,"9"4"-2"-15,-5-11 3 16,14 11-22-16,-8-20-10 15,15 2-1-15,-3-9-1 16,9-6-3-16,-5-4-1 16,-5-4-1-16,-9-4 0 15,-8-7 0-15,-11 1 0 0,-12-1 0 16,-16 4 0-16,-11 3 1 15,-11 9-1-15,-6 10 0 16,-7 14 0-16,-5 12 0 16,2 12 1-16,2 13-1 15,5 4 0-15,14 5-2 16,13-6 2-16,16-5-1 15,24-12-1-15,21-15-2 16,26-15-1-16,13-21-7 16,22 1-27-16,-4-20 1 15,11 1-3-15,-12-12 2 16</inkml:trace>
  <inkml:trace contextRef="#ctx0" brushRef="#br1" timeOffset="174410.9758">5239 1619 104 0,'-23'12'39'15,"-1"13"1"-15,-9 1-1 16,12 12-32-16,-6-1-3 15,5 7-1-15,1-2 0 16,3 0-2-16,9-7 1 16,4-3-2-16,11-9 1 15,2-10-2-15,7-12 2 16,5-15-1-16,7-9 1 15,1-11 0-15,0-10 0 16,-3-8 2-16,-2-6-3 16,0-4 2-16,-5 10-2 15,-7 5 1-15,-2 9-1 16,-4 11 1-16,-2 13-1 15,-3 14-1-15,2 18 1 0,2 4-1 16,6 4 1-16,3 1-1 16,7 0 2-16,8-7-2 15,8-5 2-15,3-10-1 16,4-10 1-16,1-8 0 15,-1-3 1-15,-2-5-2 16,-7-2 0-16,-6 1 0 16,-8 2 0-16,-5 6 0 15,-15 14 0-15,10 4 0 16,-13 16 0-16,-3 12 0 15,-6 5 0-15,3 9 0 16,-1 5 0-16,4 8 0 16,1-7-4-16,5-8-4 15,15 1-15-15,-10-23-16 0,22-2-1 16,-11-23-1-16,16-3 0 15</inkml:trace>
  <inkml:trace contextRef="#ctx0" brushRef="#br1" timeOffset="175096.015">6027 1641 108 0,'15'22'37'0,"-6"-6"3"15,16 8-8-15,-2-12-26 16,8-7-1-16,-1-6 0 15,4-4-2-15,-1-7-1 0,0-4 0 16,-7-9-2-16,-2-3 2 16,-8-4-2-16,-7-2 1 15,-7 3-2-15,-9 0 2 16,-8 9-1-16,-8 6 1 15,-12 12 0-15,-6 15-1 16,-6 11 1-16,-4 12 0 16,7 11 1-16,3 6-2 15,7 2 2-15,16 5-1 16,13-9 0-16,19-3-1 15,15-17 2-15,19-12-2 16,14-13 0-16,8-9 0 16,6-13 0-16,5-13 0 15,-1 0 0-15,-8-10 0 0,-9 5 0 16,-12 3 0-16,-15 7 0 15,-6 7 0-15,-16 12 0 16,-14 7 0-16,-8 21 0 16,-10 7 0-16,-7 6 0 15,0 11 0-15,-4-3 0 16,6 3 0-16,1-7 0 15,12-9 0-15,10-16 0 16,11-11 0-16,12-15 0 16,9-14 0-16,7-5 0 15,-1-11 0-15,6-5 0 16,-7 1 0-16,-5 9 0 15,-4 6 0-15,-7 12 0 16,-7 10 0-16,-14 10 0 16,11 13 0-16,-11 7 0 0,2 6 0 15,-1 3 0-15,7-2 0 16,5-1 0-16,11-9 0 15,6-6 0-15,11-12-4 16,15-5-11-16,-10-26-11 16,22 0-13-16,-12-17-2 15,10-4 1-15,-18-16-1 16</inkml:trace>
  <inkml:trace contextRef="#ctx0" brushRef="#br1" timeOffset="175268.0248">7548 1166 120 0,'15'-23'40'16,"-15"23"2"-16,-20 25-1 15,-8 25-37-15,4 32-1 0,-18 20-2 16,1 9 0-16,16-19-3 16,6-12-4-16,15-3-16 15,-5-30-17-15,11-11-2 16,-6-24 2-16,4-12-2 15</inkml:trace>
  <inkml:trace contextRef="#ctx0" brushRef="#br1" timeOffset="175441.0347">7296 1356 128 0,'2'-15'43'0,"-2"4"-1"16,22 14 0-16,3 4-42 16,18-5 0-16,18 1 0 0,14 0 0 15,10-2 0-15,-3-7-15 16,20 8-25-16,-15-4-3 15,4 8 1-15,-15-1-2 16</inkml:trace>
  <inkml:trace contextRef="#ctx0" brushRef="#br1" timeOffset="175583.0428">8370 1579 125 0,'-19'11'42'0,"9"3"2"16,-9-14-5-16,1-3-40 15,18 3-15-15,-24-29-24 16,16 16-1-16,-8-9-2 15,5 5 0-15</inkml:trace>
  <inkml:trace contextRef="#ctx0" brushRef="#br1" timeOffset="194727.1378">2547 10209 53 0,'9'-23'36'16,"6"9"-2"-16,-10-2 1 15,-5 16-12-15,0 0-21 16,0 0 1-16,6 16-2 15,-7 7 2-15,-4 6-2 16,4 11 1-16,-6 4-1 16,1 7 1-16,-2-1-2 15,2 0 2-15,-3-3 0 16,2-6-1-16,2-10 0 15,3-8 1-15,1-9-1 0,1-14 0 16,0 0 0-16,17-29 1 16,-5-3-1-16,-1-6 0 15,8-11 0-15,-2-3-1 16,6-5 2-16,2-1-2 15,3 4 2-15,-1 4-2 16,7 10 1-16,-2 6-2 16,5 16-3-16,-3 1-29 15,10 17-4-15,-5 0 0 16,12 13-1-16</inkml:trace>
  <inkml:trace contextRef="#ctx0" brushRef="#br1" timeOffset="195087.1584">3627 10108 78 0,'-26'-20'36'16,"8"15"2"-16,-16 1-2 15,5 19-28-15,-18 1-3 16,6 15 0-16,-6 9-1 15,4 12 0-15,4 8-2 16,10 3 1-16,6 1-3 16,19-4 2-16,9-8-1 15,21-10 1-15,12-14-1 16,10-16-1-16,8-15 1 15,7-17 0-15,-2-13-1 16,-4-13 0-16,-8-8 2 16,-12-7-4-16,-10-3 3 0,-12 0-2 15,-14 5 0-15,-11 8-2 16,-7 14 1-16,-10 11-3 15,2 15-1-15,-9 1-27 16,18 24-5-16,-8-5-1 16,24 13 3-16</inkml:trace>
  <inkml:trace contextRef="#ctx0" brushRef="#br1" timeOffset="195569.186">4096 10076 97 0,'4'-11'37'15,"-17"8"0"-15,7 17-6 0,-17 0-25 16,4 11-1-16,-4 4-2 16,2 9 0-16,4 3-1 15,6 0 0-15,8 1-2 16,7-7 2-16,11-9-2 15,12-11 1-15,8-11-1 16,7-11 0-16,5-9 0 16,3-9 1-16,0-6 0 15,-7-3 0-15,-6 2 0 16,-5 3-1-16,-11 6 2 15,-3 9-2-15,-18 14 2 16,0 0-2-16,4 22-1 16,-12 5 1-16,0 4-1 0,0 7 1 15,1 0-1 1,5-1 1-16,7-5-1 0,8-8 1 15,8-10 1-15,6-9-1 16,14-13 0-16,0-11 1 16,4-6-1-16,-1-8 0 15,-4-7 2-15,0-2-2 16,-13 0 1-16,-5 1-1 15,-10 6-1-15,-6-1-3 16,2 14-12-16,-13-12-21 16,10 13-3-16,-8-5 1 15,13 5-2-15</inkml:trace>
  <inkml:trace contextRef="#ctx0" brushRef="#br1" timeOffset="195816.2001">5397 9367 75 0,'0'0'38'0,"0"0"0"16,-12 35 0-16,-4-2-23 15,0 27-11-15,-3 16-1 16,1 19 0-16,-2 6 0 15,-3 12-1-15,3-1-2 16,4-2 1-16,0-9-3 16,2-18-4-16,11-8-31 15,-4-25-1-15,9-13-1 16,-1-27 0-16</inkml:trace>
  <inkml:trace contextRef="#ctx0" brushRef="#br1" timeOffset="195996.2104">5085 10027 109 0,'-1'10'40'16,"1"-10"0"-16,14 16-1 16,14-19-37-16,10-7-2 15,23-5-3-15,10-23-21 16,18 6-14-16,-1-21 0 15,13-1-2-15,-4-18 0 16</inkml:trace>
  <inkml:trace contextRef="#ctx0" brushRef="#br1" timeOffset="196329.2294">6168 9259 98 0,'-42'58'41'16,"0"28"2"-16,-14 5-2 15,0 15-35-15,3 2 0 16,9 9-2-16,4-8-1 15,11-8 0-15,10-17-3 16,14-13 1-16,10-18-2 16,11-21 1-16,11-20 1 15,7-19-2-15,7-17 2 16,2-13-1-16,5-8 2 15,-2-6-3-15,-3 1 2 16,-6 4-1-16,-4 8 0 0,-7 15 1 16,-4 17 0-16,-9 12-1 15,-5 17-1-15,-4 9-1 16,5 11-6-16,-14-8-16 15,21 15-17-15,-10-12 1 16,18 3-3-16,-3-20 0 16</inkml:trace>
  <inkml:trace contextRef="#ctx0" brushRef="#br1" timeOffset="201370.5178">2096 12336 29 0,'0'0'33'0,"12"-8"2"15,3 12 0-15,-1-5-13 16,9 16-12-16,0-5-1 15,13 11-2-15,4-9-1 16,13 1-1-16,4-9-1 16,11-9-2-16,3-14 0 15,0-8-1-15,4-16 0 0,-11-8-1 16,-9-2 0-16,-18 1-1 15,-17 6 2-15,-19 7-1 16,-22 9 0-16,-15 16 0 16,-20 20 1-16,-13 17 0 15,-8 16 0-15,3 13 1 16,5 7 0-16,12 4 0 15,15 0 0-15,23-6-1 16,24-10 0-16,29-17-2 16,25-13-1-16,19-17-4 15,19-2-7-15,0-20-26 16,19-1 3-16,-12-14-4 15,5 2 2-15</inkml:trace>
  <inkml:trace contextRef="#ctx0" brushRef="#br1" timeOffset="201739.5389">3400 11930 82 0,'-12'-11'38'0,"-15"-5"0"15,2 15 1-15,-15 2-36 16,0 11-1-16,-6 7 1 15,0 12 0-15,4 1-1 16,5 6 0-16,10-1-1 16,14-3 1-16,17-10-1 15,14-9 0-15,17-12 0 0,17-5 0 16,7-6-1-16,5-2 0 15,-3-1 1-15,-1 3-1 16,-12 9 0-16,-13 14 1 16,-20 11-1-16,-19 9 1 15,-18 12-1-15,-12 2 1 16,-6 7-1-16,-11-6 0 15,6 0-1-15,1-14-1 16,13-1-9-16,8-24-27 16,23-11-2-16,15-13-1 15,17-10-1-15</inkml:trace>
  <inkml:trace contextRef="#ctx0" brushRef="#br1" timeOffset="202657.5914">3786 12049 45 0,'0'0'33'0,"0"0"2"16,-16-11-1-16,16 21-25 0,0-10-2 15,0 32 1-15,0-7-2 16,5 11 0-16,-6 3-2 15,2 8 1-15,-3-1-2 16,-1 1 0-16,-1-8 0 16,-1-6-2-16,4-11 1 15,-3-9 0-15,4-13 0 16,0-15-1-16,7-12 0 15,5-12 0-15,1-11 0 16,2-9-1-16,4-7 1 16,0-5-2-16,5 3 2 15,4 5-2-15,-2 11 1 16,-1 7 0-16,4 11 0 0,-1 15 0 15,2 9 0-15,-1 17 1 16,2 11-1-16,-7 5 0 16,0 8 0-16,0 6 0 15,-5 3 0-15,-6 6 0 16,-6 3 0-16,-9-1 0 15,-10 0 0-15,-8-1 1 16,-9-6-1-16,-11-3 1 16,-3-8-1-16,-6-6 0 15,1-6 0-15,2-7 1 16,3-2-1-16,8-1 0 15,5 6 0-15,10 4 0 16,5 10 1-16,5 13-1 16,2 8 0-16,2 9 1 15,0 8-1-15,4 0 0 0,3-2-1 16,2-7-2-16,8-7-5 15,-2-28-25-15,28-8-6 16,-2-28 0-16,19-12-1 16</inkml:trace>
  <inkml:trace contextRef="#ctx0" brushRef="#br1" timeOffset="202856.6028">4722 11801 93 0,'19'12'40'0,"-25"16"1"15,-7 22-1-15,-19 9-38 16,-2 8 0-16,-4 6-1 0,7-2 1 16,0-2-3-16,10-10-1 15,17-8-7-15,2-29-21 16,24-6-8-16,2-28-1 15,22-8-1-15</inkml:trace>
  <inkml:trace contextRef="#ctx0" brushRef="#br1" timeOffset="203022.6123">4783 11457 77 0,'-42'-3'38'0,"6"23"-1"15,3 4 0-15,13 1-31 16,19 10-18-16,5-12-22 0,32 2-2 15,5-4 1-15,16 2-2 16</inkml:trace>
  <inkml:trace contextRef="#ctx0" brushRef="#br1" timeOffset="203300.6282">5151 11839 79 0,'4'40'39'0,"-9"-5"-1"16,-4 13 2-16,-10-8-32 16,9 6-3-16,-3 0-2 15,8-3 1-15,0-7-2 16,3-4 0-16,5-8-1 15,4-7 0-15,4-11 0 16,2-10 0-16,4-16 0 16,1-5-1-16,6-13 1 15,-1-6-1-15,2-5 0 0,5-4 0 16,-5 4 0-16,1 5-1 15,-1 12 1-15,-6 6-2 16,5 14-1-16,-5 5-4 16,18 17-27-16,-14-10-5 15,15 12 1-15,-1-11-2 16</inkml:trace>
  <inkml:trace contextRef="#ctx0" brushRef="#br1" timeOffset="203700.651">6081 11813 56 0,'-16'-6'39'0,"0"4"-2"16,-15-9 3-16,5 15-16 0,-21-3-17 16,7 8-2-16,-6 5 0 15,5 15-1-15,-5 1 0 16,9 14 0-16,-1 3-2 15,12 4 1-15,8-5-1 16,13-1 1-16,14-8-2 16,12-13 1-16,13-9-2 15,9-16 1-15,9-15 0 16,5-11-1-16,-1-7 0 15,-2-7 0-15,-3-3 0 16,-14 5 0-16,-5 5 0 16,-13 5-1-16,-8 13 0 15,-11 16 1-15,0 0-1 0,-16 21 1 16,6 4-1-16,-2 5 0 15,6-2-1-15,3-2 0 16,12-5-3-16,4-16-3 16,24 1-15-16,-7-28-17 15,23-4 0-15,0-24-1 16,17-4 2-16</inkml:trace>
  <inkml:trace contextRef="#ctx0" brushRef="#br1" timeOffset="203885.6616">6797 11262 80 0,'-6'20'42'15,"-17"16"-2"-15,-5 25 4 16,-12 13-30-16,10 6-10 0,-4 7 0 16,11 6-2-16,3-5 0 15,6-1-3-15,10-5-2 16,-4-25-17-16,17 4-18 15,-9-20-3-15,9-10 1 16,-9-31-3-16</inkml:trace>
  <inkml:trace contextRef="#ctx0" brushRef="#br1" timeOffset="204186.6788">6499 11704 89 0,'-12'-5'41'15,"15"17"0"-15,-3-12-1 16,31 19-34-16,2-18-2 15,17-4-1-15,11-11-1 0,11-4 0 16,6-5-1-16,-1 0-1 16,-6 0 0-16,-9 2 1 15,-12 10-1-15,-14 6 0 16,-16 11 0-16,-17 17 2 15,-15 11-2-15,-10 12 0 16,-11 11 0-16,0 6-1 16,-1 6-1-16,7-6-5 15,17 4-6-15,-5-35-13 16,30 0-14-16,1-30 0 15,21-15-1-15,4-26 1 16</inkml:trace>
  <inkml:trace contextRef="#ctx0" brushRef="#br1" timeOffset="204314.6862">7291 11145 88 0,'-34'7'29'16,"0"8"-26"-16,7 5-3 15,6-3-38-15,16 3 0 16</inkml:trace>
  <inkml:trace contextRef="#ctx0" brushRef="#br1" timeOffset="205155.7343">7703 11591 58 0,'13'-10'39'16,"-13"-3"-1"-16,0 13 2 16,-28-13-22-16,-1 18-11 15,-13 6-2-15,-5 15 1 0,-9 8-1 16,2 8-2-16,4 7 0 15,12 1 0-15,11 0-1 16,17-4 0-16,14-11 0 16,26-13-3-16,17-15 1 15,20-15 1-15,13-14-1 16,7-11 0-16,4-12 0 15,0-8 1-15,-9-2-2 16,-13 1 1-16,-13 0-1 16,-22 9 0-16,-16 8 0 15,-16 10 0-15,-11 15 0 16,-12 8 0-16,-2 11 1 15,1 8 0-15,2 5 0 16,11 0 3-16,14 0-2 0,15-3 0 16,15-4 1-16,14-6-1 15,10-7 1-15,7 0-1 16,0 0 0-16,-4-1-2 15,-10 1 2-15,-14 2 1 16,-11 10-1-16,-22 6 1 16,-14 6-2-16,-14 6-1 15,-6 4 2-15,-3 4-2 16,-2-5 1-16,9-1-2 15,6-7 2-15,15-12-2 16,20-14 2-16,19-14 1 16,18-12-1-16,11-10 1 15,9-12 0-15,4-7 0 16,2-2-1-16,-11 6 1 15,-9 6 0-15,-15 13 0 0,-16 11 0 16,-14 19-1-16,-13 14 1 16,-7 12 1-16,-7 13-2 15,1 9 2-15,5 3-6 16,0-2-3-16,20 5-7 15,0-20-4-15,31 11-7 16,-6-24-16-16,23 2-1 16,3-19-3-16,17 2 6 15</inkml:trace>
  <inkml:trace contextRef="#ctx0" brushRef="#br1" timeOffset="205290.742">9574 11817 110 0,'0'0'43'16,"0"0"1"-16,-37-15-2 15,23 2-41-15,-6 1-9 0,-8-13-6 16,19 12-7-16,-15-22-12 15,19 9-9-15,-9-8-3 16,5-4 2-16</inkml:trace>
  <inkml:trace contextRef="#ctx0" brushRef="#br1" timeOffset="211204.0802">2738 15326 35 0,'-4'18'34'15,"1"5"2"-15,-8-7-4 16,7 9-27-16,1-8 1 16,6 6-2-16,-1-6 1 0,8 7-3 15,1-1 0-15,4 1-1 16,-1 1 0-16,6-1 1 15,0-3-2-15,3-8 1 16,2-8-1-16,4-14 0 16,6-14 1-16,2-15 2 15,6-11-3-15,4-7 2 16,-4-5-2-16,6 4 2 15,-9 6-1-15,-5 13 0 16,-12 20 0-16,-4 17-1 16,-14 19 0-16,-10 16 1 15,-4 14-1-15,-4 9-1 16,-3 2 1-16,4 0-1 15,9-8 0-15,6-16-3 0,28-15-32 16,-5-31-3-16,18-12 2 16,3-26 0-16</inkml:trace>
  <inkml:trace contextRef="#ctx0" brushRef="#br1" timeOffset="211424.0928">3922 14623 42 0,'-22'30'35'15,"10"18"3"-15,-10 9-4 16,10 25-19-16,-10 1-14 16,7 10 0-16,2 8 1 15,4 1-2-15,3-1 0 16,2-17-9-16,12 5-26 0,-6-28-2 15,5-7-1-15,-4-26-1 16</inkml:trace>
  <inkml:trace contextRef="#ctx0" brushRef="#br1" timeOffset="211608.1033">3697 15143 52 0,'0'0'40'15,"-18"-14"-2"-15,18 14 0 16,6 14-29-16,9-15-7 15,14-8-3-15,10-10-7 16,18 7-28-16,-1-7-1 16,15 10-2-16,-6-7 1 0</inkml:trace>
  <inkml:trace contextRef="#ctx0" brushRef="#br1" timeOffset="212016.1267">4411 15234 32 0,'0'0'33'16,"-2"15"2"-16,-4-1-4 0,12 15-23 16,-5-4-4-16,2 11-2 15,-2-1 1-15,4 6-1 16,-2-6 1-16,2 0-2 15,-4-9 2-15,3-5-2 16,-4-21 2-16,-3 11 0 16,3-11-1-16,-1-28 2 15,0 2-2-15,2-9 1 16,4-5-1-16,3-6 0 15,4-3-1-15,1 4 1 16,5 4-2-16,3 4 2 16,2 12-2-16,1 4-5 15,17 19-32-15,-20-1 0 16,11 17-2-16,-5-4 1 0</inkml:trace>
  <inkml:trace contextRef="#ctx0" brushRef="#br1" timeOffset="212204.1374">5045 15197 44 0,'5'15'34'16,"-9"7"3"-16,-10 2-5 16,9 18-27-16,-6 3-2 15,0 15-2-15,0-2 1 16,4-1-3-16,1 2-7 15,1-23-26-15,10-9-3 16,-5-27-1-16,17-11 1 0</inkml:trace>
  <inkml:trace contextRef="#ctx0" brushRef="#br1" timeOffset="212356.1461">5126 14768 68 0,'-26'-16'42'15,"-7"4"-3"-15,9 15 1 16,5 4-44-16,-7-8-33 15,26 1-3-15,0 0-1 16,12 16 0-16</inkml:trace>
  <inkml:trace contextRef="#ctx0" brushRef="#br1" timeOffset="212777.1702">5657 14818 46 0,'10'-25'37'0,"5"13"1"16,-14 2-3-16,-1 10-30 16,2 26-1-16,-4 9-1 15,-3 13 1-15,-1 18-1 16,-2 12-2-16,-1 15 2 15,-1 3-3-15,-1 5-1 16,-2-2-1-16,-7-13-35 16,17-1 0-16,-7-25-3 15,8-15 1-15</inkml:trace>
  <inkml:trace contextRef="#ctx0" brushRef="#br1" timeOffset="212978.1817">5547 15164 58 0,'-14'-6'40'0,"-3"-1"-1"16,17 7 1-16,0 0-35 16,16 3-3-16,10-7 0 15,11 2-2-15,13 2-1 16,2-9-8-16,17 15-29 15,-6-11 0-15,12 9-2 16,-9-6 0-16</inkml:trace>
  <inkml:trace contextRef="#ctx0" brushRef="#br1" timeOffset="213177.1931">6388 15100 54 0,'-19'21'40'0,"4"9"-1"15,-11 2 0-15,14 11-34 16,-11-2-3-16,8 2 0 15,1 0 0-15,4-5-4 16,13 0-6-16,-3-24-30 16,17-4 1-16,-3-19-3 15,16-6 2-15</inkml:trace>
  <inkml:trace contextRef="#ctx0" brushRef="#br1" timeOffset="213309.2006">6413 14838 48 0,'-33'-34'39'0,"-9"8"-1"16,9 18-2-16,-7 4-27 15,17-3-20-15,23 7-24 16,-3 13-1-16,24-3-3 16,2-3 1-16</inkml:trace>
  <inkml:trace contextRef="#ctx0" brushRef="#br1" timeOffset="213979.2389">6883 15126 54 0,'-20'29'40'0,"2"6"0"15,-15-14-2-15,9 7-31 16,-9-5-2-16,5 6 1 16,4-2-2-16,5 6-1 15,9-6-1-15,10 7-2 16,10-4 1-16,9-1-2 15,9-9 1-15,13-8-1 16,9-9 1-16,5-12-1 16,1-8 2-16,-2-12 0 15,-4-10-1-15,-5-5 1 16,-10-4 0-16,-13-4 0 15,-10 0 0-15,-14 1-1 16,-3 11 0-16,-9 5 0 16,-3 12-1-16,-2 11 1 0,-3 11-1 15,-1 11 1-15,6 5-1 16,7 4 1-16,6 1-1 15,9-9 0-15,10-8 1 16,11-10 0-16,10-11-1 16,6-5 1-16,4-1 1 15,-2 1-1-15,-2 5 1 16,-6 6 0-16,-7 11 0 15,-7 14 0-15,-8 9 0 16,-8 9 0-16,-4 6-1 16,-2 5 1-16,-4 2 0 15,0 2 0-15,-3-3 0 16,2-6 0-16,0-6-1 15,4-8 1-15,0-9-1 16,1-14 0-16,22-14 1 0,0-15-1 16,10-15 0-16,6-5 0 15,7-6 1-15,6-2 0 16,-3 1 1-16,3 13-1 15,-12 10 0-15,-3 17 0 16,-10 20 0-16,-7 15 0 16,-8 20-2-16,-9 10-3 15,2 28-13-15,-18-12-15 16,11 20-10-16,-7-6-3 15,15 4 2-15</inkml:trace>
  <inkml:trace contextRef="#ctx0" brushRef="#br1" timeOffset="219275.5419">2634 13596 51 0,'14'-17'37'0,"-5"-3"-1"16,5 13-19-16,-14-11 12 15,0 18-20-15,0 21-3 16,-9 12-2-16,-10 10-1 0,-6 18 0 15,-12 9-3-15,-2 10 0 16,-7 2 0-16,1-2-1 16,1-9-1-16,2-21-13 15,19-1-23-15,-1-25 1 16,17-14-2-16,0-26 1 15</inkml:trace>
  <inkml:trace contextRef="#ctx0" brushRef="#br1" timeOffset="219480.5536">2379 13675 65 0,'-12'-25'40'0,"12"25"0"16,-12-11 0-16,22 25-21 16,4 2-15-16,15 2-1 15,13 0 0-15,9 5-1 16,5 6 0-16,9 3-2 0,2 6-4 15,0-1-5-15,4 17-13 16,-20-13-17-16,10 10-2 16,-17-17-1-16,4-2-1 15</inkml:trace>
  <inkml:trace contextRef="#ctx0" brushRef="#br1" timeOffset="220328.6021">3612 13720 20 0,'10'-21'32'0,"-9"-1"2"16,-12-3-2-16,-2 12-13 15,-17-15-4-15,2 16-3 16,-14-1-2-16,3 17-4 15,-9 2 0-15,5 18-1 16,-3 8-2-16,7 10 0 0,2 8-2 16,8 7 1-16,10 2-3 15,13-5 1-15,16-5-1 16,16-10-1-16,17-13-1 15,16-25-10-15,21-2-25 16,4-22 0-16,16-4 1 16,0-19-1-16</inkml:trace>
  <inkml:trace contextRef="#ctx0" brushRef="#br1" timeOffset="220644.6202">4082 13699 68 0,'-23'32'38'0,"-10"-6"-1"16,14 12 2-16,0-4-35 0,5 6-1 15,-1-2 0-15,10 0-1 16,-4-3-1-16,9-5 0 16,-2-5-1-16,4-7 0 15,-2-18 1-15,0 0 0 16,16-2-1-16,-3-19 2 15,1-9 0-15,5-10 0 16,-1-3-1-16,2-5 1 16,-2-3-1-16,1 4 0 15,-4 5 0-15,3 8-1 16,-4 11-2-16,1 5-2 15,7 14-4-15,-10-7-11 16,20 23-14-16,-7-7-5 0,11 8 0 16,-7-6-1-16</inkml:trace>
  <inkml:trace contextRef="#ctx0" brushRef="#br1" timeOffset="221033.6424">4450 13765 58 0,'-6'13'37'16,"16"6"1"-16,2-13 0 16,20 3-25-16,0-10-7 15,16 1-1-15,4-9-1 16,3-4-1-16,-2-3-1 15,-6-3-1-15,-9-6 0 0,-8 3 0 16,-16-4 0-16,-17 1-1 16,-18 0 0-16,-9 0 0 15,-16 8 0-15,-4 1 0 16,-8 11 0-16,0 10 1 15,1 11-1-15,6 11 1 16,12 14 0-16,10 5 1 16,13 5-2-16,17-1 2 15,17-2-2-15,19-15 1 16,19-9-2-16,16-19-2 15,18-6-9-15,-2-34-8 16,22 6-8-16,-16-28-11 16,9-3-1-16,-14-15-1 15</inkml:trace>
  <inkml:trace contextRef="#ctx0" brushRef="#br1" timeOffset="221229.6536">5594 13031 97 0,'-21'56'40'0,"-13"7"1"15,2 33-10-15,-9-1-29 16,3 12 0-16,2 6-2 16,4-5-3-16,10-1-5 15,-2-23-11-15,28 2-13 16,-11-32-8-16,19-12-1 15,-7-29-1-15</inkml:trace>
  <inkml:trace contextRef="#ctx0" brushRef="#br1" timeOffset="221431.6652">5238 13484 95 0,'-6'18'43'0,"26"-2"1"15,5-13-1-15,16-2-40 16,19-7-1-16,11-4-2 15,10-4-6-15,-2-14-8 16,15 17-7-16,-19-21-8 16,13 21-7-16,-24-13-6 15,5 15-1-15</inkml:trace>
  <inkml:trace contextRef="#ctx0" brushRef="#br1" timeOffset="221822.6876">6124 13563 61 0,'2'-16'39'0,"-2"16"-1"16,3-13 1-16,-3 13-27 15,0 0-9-15,-19 28-1 16,9-4 0-16,-1 11 0 15,0 3-1-15,0 2 0 16,4 2-4-16,1-14-24 16,15 6-11-16,-1-15-1 15,13-9 0-15</inkml:trace>
  <inkml:trace contextRef="#ctx0" brushRef="#br1" timeOffset="221966.6958">6237 13216 64 0,'-42'-37'39'15,"2"18"-3"-15,2 14-23 16,10-5-45-16,10 18-2 16,18-8-3-16</inkml:trace>
  <inkml:trace contextRef="#ctx0" brushRef="#br1" timeOffset="222610.7326">6809 13462 75 0,'-25'33'41'16,"-10"-4"-1"-16,3 21-5 16,-11-10-27-16,16 4-2 15,2 0-1-15,11-3-2 16,7-4 0-16,19-8-1 15,10-12-1-15,14-9 0 16,10-10-1-16,3-11 0 16,3-12 0-16,-1-8-1 15,-8-12 1-15,-8-6-1 16,-13-3 0-16,-11-4 1 15,-7 3-1-15,-7 3 1 16,-5 8-1-16,0 8 1 0,0 12 0 16,0 12 0-16,8 12 0 15,-4 11 0-15,8 6 0 16,6 3 1-16,8 2-1 15,5-2 0-15,6-4 1 16,9-3-1-16,6-4 1 16,1-2 0-16,-2-1-1 15,-1 1 1-15,-9 6 0 16,-8 4 0-16,-10 7 0 15,-8 7 0-15,-15 6-1 16,-5 5 1-16,-1-3-1 16,0-1 1-16,3-6-2 15,9-10 2-15,2-22-1 16,24 1 0-16,5-25 0 15,9-12 0-15,13-11 1 0,2-8-1 16,6-1 0-16,-4 7 1 16,-4 6-1-16,-9 20 0 15,-10 17 1-15,-12 19-1 16,-10 20 0-16,-10 14-2 15,1 14-8-15,-10-6-3 16,18 14-5-16,-9-25-6 16,31 11-7-16,-9-35-8 15,31-5-4-15,7-20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0658853"/>
              </p:ext>
            </p:extLst>
          </p:nvPr>
        </p:nvGraphicFramePr>
        <p:xfrm>
          <a:off x="214283" y="762000"/>
          <a:ext cx="8750332" cy="4602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we did in the Intro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MRS C GREN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“wet mount slide”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set up cells to see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to make proper biological drawings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pass on what you have learned with the microscope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both parts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P121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HW AND a due date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PLUS bookmarking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get three things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9920" y="1225800"/>
              <a:ext cx="1882800" cy="388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6320" y="1221120"/>
                <a:ext cx="1893600" cy="389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smtClean="0">
                <a:solidFill>
                  <a:srgbClr val="FFFF00"/>
                </a:solidFill>
              </a:rPr>
              <a:t>The 13</a:t>
            </a:r>
            <a:r>
              <a:rPr lang="en-NZ" sz="10800" baseline="30000" smtClean="0">
                <a:solidFill>
                  <a:srgbClr val="FFFF00"/>
                </a:solidFill>
              </a:rPr>
              <a:t>th</a:t>
            </a:r>
            <a:r>
              <a:rPr lang="en-NZ" sz="10800" smtClean="0">
                <a:solidFill>
                  <a:srgbClr val="FFFF00"/>
                </a:solidFill>
              </a:rPr>
              <a:t> of March </a:t>
            </a:r>
            <a:r>
              <a:rPr lang="en-NZ" sz="10800" dirty="0" smtClean="0">
                <a:solidFill>
                  <a:srgbClr val="FFFF00"/>
                </a:solidFill>
              </a:rPr>
              <a:t>was </a:t>
            </a:r>
            <a:r>
              <a:rPr lang="en-NZ" sz="10800" dirty="0" err="1" smtClean="0">
                <a:solidFill>
                  <a:srgbClr val="FFFF00"/>
                </a:solidFill>
              </a:rPr>
              <a:t>Kristeena’s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15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4858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Day14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275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8960" y="411480"/>
              <a:ext cx="3286080" cy="528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4920" y="397440"/>
                <a:ext cx="3306240" cy="531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42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63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603</TotalTime>
  <Words>175</Words>
  <Application>Microsoft Office PowerPoint</Application>
  <PresentationFormat>On-screen Show (4:3)</PresentationFormat>
  <Paragraphs>29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</cp:revision>
  <dcterms:created xsi:type="dcterms:W3CDTF">2006-08-16T00:00:00Z</dcterms:created>
  <dcterms:modified xsi:type="dcterms:W3CDTF">2014-03-24T00:23:06Z</dcterms:modified>
</cp:coreProperties>
</file>