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71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3:34:01.7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8731 3899 50 0,'-12'-7'31'0,"12"7"2"16,0 0 1-16,2 14-26 16,6 10 0-16,-5 2-1 15,8 17 0-15,-11-3 0 16,10 10-1-16,-5-12 0 15,10-4-3-15,6-23 2 16,19-29-1-16,25-45 1 16,34-35-1-16,31-42-1 15,38-28 1-15,35-29-4 16,14-25-25-16,23 1-13 15,-14-3-2-15,-10 28-2 16,-35 19 0-16</inkml:trace>
  <inkml:trace contextRef="#ctx0" brushRef="#br0" timeOffset="902.0516">9288 5939 87 0,'-1'20'38'16,"1"19"0"-16,-7 0 2 16,-1 11-36-16,3-1 0 15,5 0 1-15,9-8 1 16,20-11 0-16,15-32-1 15,29-35-1-15,42-45-2 0,33-38-1 16,47-42-1-16,31-33-2 16,34-20-31-16,-5-39-7 15,0-4-2-15,-30-19-2 16</inkml:trace>
  <inkml:trace contextRef="#ctx0" brushRef="#br1" timeOffset="1.63205E6">10516 7824 61 0,'0'0'34'0,"0"0"-4"16,-1 23 3-16,-6 0-30 15,7 19 0-15,-4-1 1 16,6 17 1-16,-4-3-1 16,8 9 1-16,0-12-1 15,17-12 2-15,23-31-1 16,38-38 1-16,53-54-1 15,109-49 0-15,18-57-1 0,51-51-18 16,49-17-19-16,0-25-5 16,-8 4 0-16,-45 14-3 15</inkml:trace>
  <inkml:trace contextRef="#ctx0" brushRef="#br1" timeOffset="1.63448E6">11742 10989 42 0,'10'-6'33'15,"-10"6"1"-15,0 0 0 16,0 0-27-16,0 0-2 15,0 0-1-15,7 25 0 16,-2 5 1-16,-8 1 1 16,10 8-2-16,-7-3 0 15,14 1 1-15,7-20-1 16,22-26 2-16,28-38 0 15,39-41-1-15,43-46 1 16,44-34-1-16,36-34-1 16,28-22-6-16,20 4-31 0,-21-5-6 15,-22 26 1-15,-38 18-5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0:11:36.37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10815 14426 20 0,'0'0'33'0,"0"0"1"15,0 0 1-15,5-14-22 16,-5 14-4-16,0 0-2 15,0 0 0-15,0 0-1 16,0 0 0-16,0 0-3 16,0 0 0-16,0 0 0 15,0 0-2-15,5 15 1 16,-2 5-1-16,-5 12 0 15,2 12-1-15,-6 11 1 16,2 11 0-16,-6 3 1 16,5 1-1-16,-1-11 1 15,7-10-1-15,8-29 2 0,20-25 0 16,18-37-1-16,29-41 1 15,34-43-1-15,29-26 1 16,24-29-1-16,22-18-1 16,9-9-1-16,1-1-4 15,1 21-32-15,-24 7-4 16,-19 27 0-16,-25 12-1 15</inkml:trace>
  <inkml:trace contextRef="#ctx0" brushRef="#br0" timeOffset="28094.607">4548 7577 63 0,'-36'-1'35'0,"-4"-1"-2"16,-5-4 0-16,3 6-27 16,-5-3-3-16,2 4-1 15,-3-2 0-15,3-1 0 16,-5-2 0-16,6 0-1 15,-3-2 0-15,2-1 0 16,-3-6 0-16,4 3 1 16,-6-5-1-16,0 1 0 0,-2 0 0 15,-2 2 0-15,-5 2-1 16,-5 1 1-16,-4 1 0 15,-3 3-1-15,-4 2 1 16,4-1-1-16,-3 2 0 16,2 0 0-16,3-2 0 15,0 1 1-15,6-1-1 16,1 2 0-16,1 1 0 15,1 1 0-15,-4 4 0 16,-2 3 0-16,-5 6-1 16,0 4 1-16,-4 5-1 15,-2 3 1-15,-3 5 0 16,5 0 0-16,1 2 0 15,5-4 1-15,2 1-1 16,8-3 1-16,2-3-1 0,9-4 0 16,5 1 0-16,10-1 0 15,0-1 0-15,9 3 0 16,7 3-1-16,6-1 0 15,7 4 0-15,8 1 0 16,7 1 0-16,6 2 0 16,11 1 0-16,3 0 0 15,7-2 1-15,2-1 0 16,4 1 0-16,1 2 1 15,0-1-1-15,2 0 0 16,0 1 0-16,2 2 0 16,4-1-1-16,0-1 1 15,9 3 0-15,5-3 0 16,2 2 0-16,2-2 0 0,5-3 0 15,4 1 0-15,1-4 0 16,4 2 0-16,3-5 0 16,2-3 0-16,5-2 2 15,3-2-2-15,2-3 1 16,0-2 0-16,8 1 0 15,0-2-1-15,3 2 1 16,-2-3-2-16,0 1 1 16,3-3-1-16,1-2 1 15,2-5-1-15,8-5 1 16,-1-3 0-16,4-6 0 15,-5-1 0-15,6-3-1 16,0-4 1-16,1-2-1 16,-2 2 1-16,-9 0-1 0,-2-2 0 15,-8-1 0-15,-2-1 1 16,-7 1 0-16,-5-1 0 15,-6 2 0-15,-10-1 0 16,-2-3 0-16,-9 2 0 16,-5-3 0-16,-7 0 0 15,-11-3 1-15,-5-1-1 16,-12-2 1-16,-10 0 0 15,-10-2-1-15,-10-1 1 16,-13-2 0-16,-11-2 1 16,-11 3-1-16,-18 0 1 15,-6 0-1-15,-12-2 1 16,-8 2-1-16,-7-4 1 15,-8 0 0-15,-4-1-1 0,-2-5 1 16,-2 2-1-16,-1 1 1 16,-6 8 0-16,-3 9-1 15,-11 14 1-15,-11 15-2 16,-5 15 1-16,-9 13-1 15,-5 7-1-15,3 10-9 16,-1-20-27-16,28-8-1 16,18-24 0-16,27-25-3 15</inkml:trace>
  <inkml:trace contextRef="#ctx0" brushRef="#br0" timeOffset="30775.7603">8845 7805 64 0,'0'0'34'0,"0"0"-2"15,0 0-1-15,0 0-28 16,0 0-1-16,27-12 0 16,4 5 1-16,14-2-1 15,13 2 0-15,9-6 0 16,13 1-1-16,8-2 1 15,6 3-1-15,4 0 1 16,4 4-1-16,-1 2 0 0,4 4 1 16,-2-1-1-16,5 2 0 15,0-6 1-15,8 3 0 16,4-8 0-16,2 1-1 15,-2-6 0-15,0 2 0 16,-3-1 0-16,-10 2-1 16,-10 5-1-16,-17-1-5 15,-7 13-29-15,-26-2 0 16,-13 6-1-16,-15-1-2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3:22:34.06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732 2313 9 0,'-16'9'23'15,"16"-9"1"-15,-5 11 3 16,5-11-16-16,1 11 0 15,-1-11 0-15,0 0 2 16,0 0-1-16,28 12-1 16,-14-22-1-16,18 10-1 15,6-17-2-15,17 5-3 16,4-8 0-16,12 3-1 0,3-1-1 15,0 3-2-15,-5 6 0 16,-1 1-4-16,-5 19-30 16,-20 0-1-16,-6 10-1 15,-12 1-1-15</inkml:trace>
  <inkml:trace contextRef="#ctx0" brushRef="#br0" timeOffset="451.0258">2276 2356 55 0,'27'-9'35'15,"4"-2"-3"-15,7 4 0 16,4-3-26-16,5 4-3 0,4-2-1 16,7 5 0-16,-2-1-1 15,-2 3-1-15,-3 0 2 16,-2 0-2-16,-7 2 0 15,-7-1 0-15,-1 6-25 16,-11-9-8-16,-7 1 0 16,-16 2-1-16</inkml:trace>
  <inkml:trace contextRef="#ctx0" brushRef="#br0" timeOffset="966.0552">4366 1161 52 0,'0'0'34'0,"21"-70"1"16,-21 70-2-16,20-51-19 16,-27 35-8-16,5 33-3 15,-18 33 2-15,-11 39-3 16,-24 38-1-16,-17 34-1 15,-20 40-1-15,-6 15 1 16,-2-7 2-16,4-8-2 16,8-16 0-16,15-12-6 15,14-30-28-15,31-24 0 16,18-39-2-16,26-31 0 0</inkml:trace>
  <inkml:trace contextRef="#ctx0" brushRef="#br0" timeOffset="1350.0772">4739 2163 69 0,'0'0'35'0,"0"0"0"15,14-3 1-15,4-5-32 16,11 7 0-16,5-9 0 15,17 6 1-15,1-7-1 16,6 6-1-16,4-3-1 16,3 2-1-16,3 13-22 15,-7-10-15-15,5 9 0 16,-14-6-2-16,3 7 1 15</inkml:trace>
  <inkml:trace contextRef="#ctx0" brushRef="#br0" timeOffset="1736.0993">6245 2115 77 0,'0'0'35'0,"0"0"-2"15,17 7 1-15,9-11-30 16,14 5 0-16,9-7-1 15,7 2 0-15,1-2 0 16,5 4-1-16,-6 1-1 16,-2 0-1-16,-3 10-16 15,-9-8-19-15,-4 9 0 16,-11-4-1-16,1 5 0 15</inkml:trace>
  <inkml:trace contextRef="#ctx0" brushRef="#br0" timeOffset="2052.1173">7461 2114 86 0,'14'1'35'0,"9"7"1"16,0-9-1-16,6 4-34 0,8-3 1 15,10 1-1-15,0-2 1 16,-1-1-1-16,2-3-1 16,-5 1 1-16,0 3-7 15,-16-9-29-15,13 7 0 16,-11-4-1-16,-1 6-1 15</inkml:trace>
  <inkml:trace contextRef="#ctx0" brushRef="#br0" timeOffset="2516.1439">9346 1229 64 0,'0'0'38'16,"0"0"0"-16,-15-52-1 0,3 33-13 16,-6 19-22-16,-9 21-1 15,-13 13 1-15,-7 36-1 16,-5 26-1-16,-14 29 0 15,-5 33 0-15,-13 18-1 16,0 5 2-16,1-2-1 16,1 0 0-16,9-17-4 15,7-25-29-15,30-18-4 16,14-39 1-16,27-24-2 15</inkml:trace>
  <inkml:trace contextRef="#ctx0" brushRef="#br0" timeOffset="2974.1701">9815 2055 71 0,'0'0'36'0,"0"0"0"16,9 8 1-16,-9-8-26 15,16 13-7-15,4-9-1 16,10 2 0-16,6-1 0 15,8-2-1-15,4-2 0 16,4 0-1-16,3 3-1 16,0-6-5-16,11 8-28 15,-15-10-5-15,8 5 1 16,-5-7-2-16</inkml:trace>
  <inkml:trace contextRef="#ctx0" brushRef="#br0" timeOffset="3358.192">11176 2093 69 0,'0'0'36'0,"14"5"0"15,16-3 1-15,4-14-32 16,18 8-1-16,1-3 0 15,11 1 0-15,-1-1-2 16,-1 3-1-16,4 5-10 16,-9-7-27-16,-3 8 0 15,-10-3-1-15,-1 6 0 16</inkml:trace>
  <inkml:trace contextRef="#ctx0" brushRef="#br0" timeOffset="3722.2129">12654 2111 86 0,'7'13'39'0,"5"-16"-2"16,13 5 2-16,-4-7-36 16,20 2-1-16,3-1 0 15,11 0-1-15,1 0 0 16,3 0-4-16,10 8-4 15,-17-3-30-15,14 6-1 16,-12-5 0-16,-1 6-1 16</inkml:trace>
  <inkml:trace contextRef="#ctx0" brushRef="#br0" timeOffset="4079.2333">14002 2134 81 0,'17'3'40'15,"5"-10"-2"-15,16 5 1 0,0-5-34 16,14 1-3-16,5-1 0 16,6 0-1-16,5 5-4 15,-11-11-24-15,10 14-12 16,-6-5 1-16,5 6-2 15</inkml:trace>
  <inkml:trace contextRef="#ctx0" brushRef="#br0" timeOffset="4455.2548">15373 2075 86 0,'-22'8'38'0,"22"-8"0"15,0 0 1-15,0 0-37 16,29 8-1-16,2-7 0 15,3-2 0-15,11 1 0 16,4-3-1-16,4 2-3 0,12 8-14 16,-10-11-20-16,9 6-1 15,-14-8-2-15,2 4 2 16</inkml:trace>
  <inkml:trace contextRef="#ctx0" brushRef="#br0" timeOffset="4911.2809">17149 1166 85 0,'0'0'38'0,"9"-56"-1"15,-9 56 1-15,0 0-36 16,-5-40-1-16,-14 71 0 16,-23 28 0-16,-22 43 0 15,-23 19 0-15,-15 25 0 0,-18 18 1 16,-2 13-2-16,9-16 1 15,9-7 0-15,10-6-3 16,17-28-15-16,33 0-19 16,11-26-1-16,26-10-3 15,9-27 3-15</inkml:trace>
  <inkml:trace contextRef="#ctx0" brushRef="#br0" timeOffset="5310.3037">17640 1982 79 0,'-29'-6'38'0,"15"10"-1"0,5-9 1 16,9 5-35-16,23 8-2 15,14-2-1-15,13-2 1 16,12-6-8-16,19 13-29 16,-1-5-2-16,6 5 0 15,-6-5-1-15</inkml:trace>
  <inkml:trace contextRef="#ctx0" brushRef="#br0" timeOffset="5644.3228">18801 1990 73 0,'0'0'40'15,"0"0"-2"-15,32 11 1 16,-10-16-27-16,14 0-11 16,9 2-4-16,4-15-17 15,18 11-18-15,-2-13 2 16,7 9-3-16,-4-10 1 15</inkml:trace>
  <inkml:trace contextRef="#ctx0" brushRef="#br0" timeOffset="5994.3428">20490 1170 80 0,'-11'-3'37'16,"-14"21"-1"-16,-5 31 2 16,-17 24-34-16,-7 33-1 15,-10 9 0-15,-10 16-1 16,-5-5 0-16,0-3-1 15,8-6-1-15,6-16-15 16,18 1-23-16,10-19-1 16,21-6 0-16,11-20-1 15</inkml:trace>
  <inkml:trace contextRef="#ctx0" brushRef="#br0" timeOffset="6310.3609">21115 1966 102 0,'0'0'39'0,"9"10"2"0,18 2-2 16,12-11-38-16,8 0 0 15,11-1-3-15,8-8-7 16,14 6-28-16,0-8-3 16,13 5 0-16,-2-9 0 15</inkml:trace>
  <inkml:trace contextRef="#ctx0" brushRef="#br0" timeOffset="6618.3785">22762 1976 102 0,'33'9'39'0,"5"-12"0"15,15 4-3-15,2-2-45 16,5-9-27-16,16 4-3 16,-1-4 2-16,0 3-3 15</inkml:trace>
  <inkml:trace contextRef="#ctx0" brushRef="#br0" timeOffset="7046.403">24274 1137 68 0,'-3'42'39'0,"-24"27"-2"16,-23 32 0-16,-22 21-22 16,-15 20-13-16,-8 10 0 15,12-20-9-15,11 9-27 16,-1-12-3-16,14-2 2 15,6-12-3-15</inkml:trace>
  <inkml:trace contextRef="#ctx0" brushRef="#br0" timeOffset="8045.4601">1516 4959 77 0,'22'-7'39'0,"16"2"-2"15,4-5 0-15,12-2-33 16,3 1-3-16,8 1 1 16,14 7-12-16,-4-10-26 15,14 6-1-15,-3-3 0 16,9 4 0-16</inkml:trace>
  <inkml:trace contextRef="#ctx0" brushRef="#br0" timeOffset="8398.4803">3445 4925 85 0,'11'1'37'15,"2"-8"-2"-15,13 0 2 16,4-5-38-16,6-3 1 16,5-3-1-16,9-2 1 15,2 1-2-15,6 0 1 16,5 0 0-16,-4-4-16 15,7 14-19-15,-4-1 0 16,3 6-1-16,-1-1-1 16</inkml:trace>
  <inkml:trace contextRef="#ctx0" brushRef="#br0" timeOffset="8735.4996">5018 4926 79 0,'0'0'38'16,"27"-7"0"-16,-12-5 0 15,12-2-35-15,-2-3-3 16,14-2 2-16,5 1-3 15,9-4 2-15,5 1-1 0,7 4-3 16,4 10-14-16,-8-5-21 16,0 10 2-16,-10-3-3 15,-2 11 1-15</inkml:trace>
  <inkml:trace contextRef="#ctx0" brushRef="#br0" timeOffset="9121.5217">6826 4776 76 0,'15'-4'37'15,"10"1"0"-15,-6-7-1 16,16 1-35-16,-6-2-1 15,6 1 0-15,5-3 0 16,0-3-7-16,16 12-17 16,-6-13-11-16,6 6 0 0,-3-5-3 15</inkml:trace>
  <inkml:trace contextRef="#ctx0" brushRef="#br0" timeOffset="9489.5427">8585 4688 80 0,'0'0'38'0,"15"4"-1"16,-1-4 0-16,2-8-36 15,6-1 0-15,8-4-1 16,2-4-3-16,8 8-8 15,-10-7-25-15,9 9 0 16,-9-4-2-16,3 11 1 16</inkml:trace>
  <inkml:trace contextRef="#ctx0" brushRef="#br0" timeOffset="9893.5658">9867 4614 76 0,'23'3'39'0,"0"-6"-3"16,12 3 2-16,-6-1-37 15,9-7-1-15,9-4-1 16,4-2 0-16,6 1-2 15,1-5-3-15,12 11-16 16,-9-7-14-16,5 5 0 16,-9 1-1-16,0 5 1 15</inkml:trace>
  <inkml:trace contextRef="#ctx0" brushRef="#br0" timeOffset="10261.5869">11554 4616 74 0,'17'-6'38'16,"11"3"-1"-16,-4-8 0 16,7-1-35-16,1 1 0 15,5-1-1-15,1 2-1 16,-1-2-7-16,11 11-27 15,-13-5-2-15,9 4-1 16,-9-4 1-16</inkml:trace>
  <inkml:trace contextRef="#ctx0" brushRef="#br0" timeOffset="10656.6095">13012 4585 77 0,'12'-4'40'16,"7"4"-2"-16,1-10 1 15,9-7-31-15,6 5-8 16,10-7-4-16,12 7-31 15,-9-9-1-15,4 10-2 16,-5-9 0-16</inkml:trace>
  <inkml:trace contextRef="#ctx0" brushRef="#br0" timeOffset="11035.6312">14525 4593 82 0,'0'0'39'16,"22"9"-1"-16,-8-15-1 16,6 4-35-16,7-2-1 15,10-2 0-15,7 6-9 16,3-12-29-16,10 4 0 15,-2-8-2-15,7 7 2 16</inkml:trace>
  <inkml:trace contextRef="#ctx0" brushRef="#br0" timeOffset="11538.6599">16905 3118 78 0,'-40'61'38'0,"-15"12"0"16,-4 27-2-16,-21 22-33 15,1 25-1-15,-12 18 0 16,2 12-1-16,-6 7 0 15,1 0-2-15,6 2 0 16,5-21-14-16,14-5-21 16,11-26-1-16,28-17-1 0,9-30 0 15</inkml:trace>
  <inkml:trace contextRef="#ctx0" brushRef="#br0" timeOffset="11976.685">17441 4457 80 0,'0'0'39'16,"10"16"-2"-16,3-19 1 16,18 1-36-16,6 0-2 15,9-1 0-15,12-3-3 16,3-13-26-16,16 6-8 0,3-6 0 15,9 2-1-15</inkml:trace>
  <inkml:trace contextRef="#ctx0" brushRef="#br0" timeOffset="12277.7022">18812 4441 78 0,'22'-4'41'15,"9"8"-3"-15,-3-13 2 16,7 11-37-16,3-13-1 16,6-1-4-16,17 11-16 15,-9-17-20-15,9 7 0 16,-4-9-1-16,0 12 1 15</inkml:trace>
  <inkml:trace contextRef="#ctx0" brushRef="#br0" timeOffset="12590.7201">20154 4435 79 0,'17'5'39'16,"2"-10"0"-16,12 4 0 16,-1-4-36-16,13-2-2 15,9-2-1-15,4-8-7 16,14 8-30-16,-3-8 0 0,5 5-2 15,-3-3 1-15</inkml:trace>
  <inkml:trace contextRef="#ctx0" brushRef="#br0" timeOffset="13029.7452">22299 3184 97 0,'0'16'38'16,"-19"8"0"-16,-3 26-1 16,-18 17-35-16,-16 27-1 15,-16 32-1-15,-14 22 1 16,-14 15-1-16,-7 13 0 0,-4 6 0 15,6-2-2-15,11-4-4 16,4-24-30-16,32-12-3 16,11-24 0-16,21-12-2 15</inkml:trace>
  <inkml:trace contextRef="#ctx0" brushRef="#br0" timeOffset="14347.8206">734 7382 58 0,'0'0'31'0,"-9"-2"-1"15,9 2-1-15,0 0-24 16,0 0 1-16,-1 12 1 16,11-2 3-16,-10-10-2 15,26 17 0-15,-3-11-2 16,14 2 0-16,6-8-2 15,12-3-1-15,7-5-4 16,4-15-20-16,14 9-16 16,-7-9 0-16,5 7-2 15,-9-5 1-15</inkml:trace>
  <inkml:trace contextRef="#ctx0" brushRef="#br0" timeOffset="14800.8465">2231 7350 91 0,'0'0'37'0,"-12"0"0"15,12 0 0-15,0 0-32 16,22-6-2-16,1 1-2 16,11-2 0-16,12-5 0 15,11 3 0-15,4-4-1 16,10 3 0-16,7 3-5 15,-6-5-21-15,7 14-11 16,-7-5 1-16,5 11-3 16,-11-5 2-16</inkml:trace>
  <inkml:trace contextRef="#ctx0" brushRef="#br0" timeOffset="15184.8685">3798 7347 87 0,'0'0'38'15,"13"-10"-1"-15,-3 0-1 16,9 7-29-16,2-9-3 15,10 4 0-15,3-5 0 16,8 2-2-16,6-1-1 16,2 3 0-16,1 0-1 15,2 2-1-15,1 5-2 16,-4-4-7-16,10 8-29 15,-10-5 2-15,8 3-2 16,-2-7-1-16</inkml:trace>
  <inkml:trace contextRef="#ctx0" brushRef="#br0" timeOffset="15489.8859">5370 7331 89 0,'13'8'37'15,"-13"-8"2"-15,24-5-1 16,-8-4-34-16,11 3-1 0,3-2-1 16,5-1 0-16,8-2-1 15,3 0-2-15,10 2-3 16,-4-13-13-16,11 12-22 15,-3-6 1-15,1 8-1 16,-4-6-1-16</inkml:trace>
  <inkml:trace contextRef="#ctx0" brushRef="#br0" timeOffset="15835.9057">7009 7261 82 0,'0'0'40'0,"0"0"-2"16,0 0 2-16,28 7-34 15,-12-14-1-15,12 3-2 16,4-4-1-16,11-2 1 15,5-3-3-15,3 1-1 16,6 5-3-16,-5-9-5 0,10 13-30 16,-8-7 1-16,1 9-2 15,-5-9 0-15</inkml:trace>
  <inkml:trace contextRef="#ctx0" brushRef="#br0" timeOffset="16204.9268">8310 7279 82 0,'17'-4'38'0,"-3"4"0"16,0-6 0-16,12 9-31 16,0-9-3-16,14 0-1 15,3 0-2-15,8-2 0 16,9-1-3-16,0-9-4 15,15 6-32-15,-9-3 1 16,7 4 0-16,-11-5-1 16</inkml:trace>
  <inkml:trace contextRef="#ctx0" brushRef="#br0" timeOffset="16721.9564">10542 5906 83 0,'-16'53'36'16,"-11"13"-1"-16,0 21 0 0,-12 15-33 15,1 22 3-15,-10 13-3 16,-5 15 0-16,-7 6 0 16,-5 5 0-16,-3 4-1 15,1-9-4-15,8-6-35 16,2-17 0-16,20-18 0 15,7-25 0-15</inkml:trace>
  <inkml:trace contextRef="#ctx0" brushRef="#br0" timeOffset="17029.974">11058 7124 95 0,'17'4'38'15,"5"-12"-1"-15,12 4 0 16,-1-5-35-16,14 2-1 16,5-3 0-16,7-1-3 15,3 8-7-15,-5-9-28 16,9 5 1-16,-11-3-1 15,3 6-1-15</inkml:trace>
  <inkml:trace contextRef="#ctx0" brushRef="#br0" timeOffset="17339.9918">12447 7054 100 0,'18'17'39'0,"-18"-17"-1"0,8 12 0 15,-8-12-36-15,15 5 0 16,4-6-2-16,9-1 1 15,7-4-1-15,12 0 0 16,13-1-2-16,9-2-1 16,9 6-5-16,-5-6-28 15,13 6-2-15,-9-2-1 16,-2 5 1-16</inkml:trace>
  <inkml:trace contextRef="#ctx0" brushRef="#br0" timeOffset="17638.0088">13797 7083 89 0,'20'1'37'16,"4"5"1"-16,-3-8-1 15,13 10-31-15,4-10-3 16,8-1-2-16,14-4 0 15,6-4-1-15,7 1-1 16,4-6 0-16,2 4-4 16,-12-8-22-16,6 10-10 15,-11-1-1-15,-7 7 1 16,-12-1 0-16</inkml:trace>
  <inkml:trace contextRef="#ctx0" brushRef="#br0" timeOffset="18059.0329">16260 5948 85 0,'-14'37'38'15,"-5"23"0"-15,-18 16 1 16,-10 30-30-16,-21 14-5 16,-9 22 2-16,-14 12-3 15,-4 9-1-15,-5 4-3 16,5-9-3-16,21-6-33 15,7-21-4-15,28-18 2 0,12-28-4 16</inkml:trace>
  <inkml:trace contextRef="#ctx0" brushRef="#br0" timeOffset="18855.0784">954 9616 85 0,'26'-6'36'15,"15"4"-2"-15,1-8 2 16,11 3-34-16,10-2-1 15,5-6-10-15,12 11-26 16,-6-6 1-16,10 6-2 16,-8 2 0-16</inkml:trace>
  <inkml:trace contextRef="#ctx0" brushRef="#br0" timeOffset="19128.094">2451 9663 93 0,'15'-9'36'0,"8"3"-1"16,0-14-6-16,6 8-27 0,6-2 0 15,3 4-1-15,0 2-2 16,-4-8-13-16,7 13-22 15,-4-2 2-15,-1 2-3 16,-3-7 2-16</inkml:trace>
  <inkml:trace contextRef="#ctx0" brushRef="#br0" timeOffset="19418.1106">3548 9545 88 0,'24'11'37'16,"-10"-12"1"-16,5 2-1 15,-2-7-32-15,12-2-2 16,2-7-1-16,14-2-1 16,9-3-2-16,2-5-3 15,17 9-22-15,-4-9-11 16,3 7 0-16,-6-3-2 15,4 10 2-15</inkml:trace>
  <inkml:trace contextRef="#ctx0" brushRef="#br0" timeOffset="19892.1377">5098 9564 85 0,'18'0'37'16,"-1"-10"1"-16,13 4 0 15,-11-3-33-15,20-3-1 16,1-7-2-16,11 0-1 16,5 3-1-16,5 0-1 15,5 3-2-15,-3-9-12 16,6 19-22-16,-7-7 0 15,1 11-2-15,-11-2 2 0</inkml:trace>
  <inkml:trace contextRef="#ctx0" brushRef="#br0" timeOffset="20297.1609">6702 9586 85 0,'19'0'37'16,"-3"-6"1"-16,12 6-2 16,-5-10-29-16,19 3-3 15,-1-4-1-15,11 0-1 16,2-3-3-16,3-5-5 15,9 12-31-15,-10-9 1 16,5 10-2-16,-15-5-1 0</inkml:trace>
  <inkml:trace contextRef="#ctx0" brushRef="#br0" timeOffset="20632.1801">8034 9606 87 0,'20'-4'38'0,"9"4"0"15,0-12 1-15,15 8-35 16,0-7-1-16,13-2-3 15,4 7-5-15,-8-8-28 16,11 10-5-16,-7-7 1 16,4 10-2-16</inkml:trace>
  <inkml:trace contextRef="#ctx0" brushRef="#br0" timeOffset="20899.1953">9494 9556 81 0,'32'-2'37'0,"-4"-4"-1"16,1 1-1-16,-3-3-33 16,5 3-1-16,-2-2-2 15,1-6-6-15,15 7-27 16,-4-6-1-16,9 2-1 15,-4-4 0-15</inkml:trace>
  <inkml:trace contextRef="#ctx0" brushRef="#br0" timeOffset="21162.2104">10699 9480 91 0,'22'1'39'0,"7"6"1"16,-8-13-2-16,1 5-36 15,5-6 0-15,6-1-2 0,3 0-1 16,3-8-4-16,10 10-9 15,-8-13-25-15,15 8 1 16,-6-11-1-16,14 10 1 16</inkml:trace>
  <inkml:trace contextRef="#ctx0" brushRef="#br0" timeOffset="21401.224">12020 9395 82 0,'28'10'40'15,"-3"-12"-2"-15,9 1 2 16,1-9-37-16,8-3-2 15,9 2-8-15,-4-8-30 16,11 4 1-16,-7-7-2 16,3 7-1-16</inkml:trace>
  <inkml:trace contextRef="#ctx0" brushRef="#br0" timeOffset="21735.2431">13629 9374 76 0,'33'7'40'0,"-4"-9"-3"15,9 3 2-15,-4-6-32 16,4 0-5-16,4 1-1 15,0-3-3-15,7 2-1 16,-4-5-3-16,17 12-9 0,-9-11-23 16,11 6 2-16,-5-5-2 15,7 3 1-15</inkml:trace>
  <inkml:trace contextRef="#ctx0" brushRef="#br0" timeOffset="21969.2565">14905 9426 79 0,'30'7'39'0,"11"-4"0"16,0-10-1-16,13-2-29 15,3-4-7-15,7 1 0 0,7-1-4 16,-4-10-11-16,8 14-23 16,-5-4-1-16,5 3-1 15,-7-3 0-15</inkml:trace>
  <inkml:trace contextRef="#ctx0" brushRef="#br0" timeOffset="22190.2692">16860 9347 105 0,'34'14'42'0,"-3"-9"0"0,12 1-2 16,2-16-35-16,19 7-2 15,12-4-2-15,14-8-6 16,14 5-32-16,-6-10-4 16,11 6 1-16,-6-7-2 15</inkml:trace>
  <inkml:trace contextRef="#ctx0" brushRef="#br1" timeOffset="59643.4114">7539 1298 87 0,'0'0'34'16,"8"-16"0"-16,-8 16 0 15,-10 12-33-15,7-1 0 0,-3 10 0 16,-2 8 1-16,-1 11 0 15,0 11-1-15,-7 9 2 16,5 6-2-16,-5 2 2 16,1 4-2-16,-2-7 1 15,3-6-2-15,3-13 3 16,4-10-2-16,5-21 1 15,2-15 1-15,18-19-1 16,3-19 0-16,3-15 0 16,8-10 1-16,1-13-1 15,3-12 0-15,-1-7 0 16,-17 48-1-16,1-2 1 15,3 4-1-15,-2-2 1 16,-20 47-2-16,38-86 2 16,-38 86-2-16,43-68 1 0,-43 68 0 15,39-50-1-15,10 28 1 16,-12 26-1-16,7 32 0 15,-16 14-1-15,1 30 1 16,-12 13 0-16,2 9-2 16,-14 0 1-16,1-13-3 15,-1-12-2-15,-10-19-20 16,12 6-12-16,-14-25-1 15,12-8 0-15,-18-21-1 16</inkml:trace>
  <inkml:trace contextRef="#ctx0" brushRef="#br1" timeOffset="59794.42">7725 1522 111 0,'-7'-22'38'16,"23"12"2"-16,10-4-3 15,20-4-40-15,23-2-33 16,-2-4-3-16,16-2 1 15,-3-1-2-15</inkml:trace>
  <inkml:trace contextRef="#ctx0" brushRef="#br1" timeOffset="60095.4372">7577 865 105 0,'0'0'41'16,"0"0"0"-16,0 0-2 16,0 0-39-16,61-57-9 15,-5 45-28-15,10 1-3 16,10 1 1-16,9 3-4 15</inkml:trace>
  <inkml:trace contextRef="#ctx0" brushRef="#br1" timeOffset="61877.5392">11500 1318 64 0,'-1'-14'34'0,"1"14"0"16,-10-1-1-16,0 14-22 16,-9 7-9-16,1 12 1 15,-4 7-1-15,5 12 1 16,-3 4 0-16,3 7-1 15,3-2 0-15,5-1-1 16,2-6 2-16,6-6-3 16,0-12 3-16,1-9-2 15,0-14 1-15,0-12-1 16,9-9 1-16,1-18 0 15,1-11-1-15,4-11 1 0,-1-11-1 16,4-14 1-16,2-8-2 16,-20 82 2-16,23-92-1 15,-23 92 1-15,29-91 0 16,-29 91-1-16,29-87 1 15,-29 87-1-15,40-74 0 16,-40 74 0-16,46-55-1 16,-46 55 1-16,53-22-1 15,1 23 0-15,4 27-1 16,-8 19 1-16,-6 23-1 15,-4 19 1-15,-16 6-1 16,-15 6 0-16,-12-25-2 16,-8-11-5-16,2-4-28 15,-10-19-1-15,8-7 0 0,-7-24-2 16</inkml:trace>
  <inkml:trace contextRef="#ctx0" brushRef="#br1" timeOffset="62037.5483">11606 1478 92 0,'-23'-15'39'15,"2"3"0"-15,21 12-1 16,0 0-29-16,22-10-8 16,16 6-2-16,6-15-34 15,17 7-2-15,-4-4 0 16,6 4-3-16</inkml:trace>
  <inkml:trace contextRef="#ctx0" brushRef="#br1" timeOffset="63364.6242">14177 1324 81 0,'11'-7'36'0,"-11"7"0"16,0 0-6-16,0 0-24 16,-6 22 0-16,-6-6-2 15,3 9 1-15,-7 9-3 16,3 7 0-16,-2 10 0 15,-2 4-1-15,-2 3 0 0,4-3 0 16,-1-4 0 0,6-4-1-16,-2-7 1 0,6-13-1 15,2-9 0-15,4-18 2 16,0 0-1-16,9-5-1 15,5-18 1-15,2-14 1 16,7-10 0-16,4-9 0 16,3-13 0-16,6-12 0 15,-36 81-1-15,43-88 2 16,-43 88-1-16,46-90-1 15,-46 90 0-15,49-80 0 16,-49 80-1-16,46-64 1 16,-46 64 0-16,37-34-1 15,5 18 0-15,1 29 0 16,-10 19-1-16,0 24 2 0,-13 18-2 15,-6 16 0-15,-7 1 0 16,-7-11-1-16,0-9-1 16,-4-12-3-16,11-2-31 15,-14-19-3-15,9-8 1 16,-11-19-1-16</inkml:trace>
  <inkml:trace contextRef="#ctx0" brushRef="#br1" timeOffset="63557.6353">14299 1541 108 0,'16'-10'42'0,"10"7"-1"0,17-1 0 15,-3-1-39-15,16-13-4 16,13-6-34-16,-7-7-2 15,1 1-2-15,-16-3-1 16</inkml:trace>
  <inkml:trace contextRef="#ctx0" brushRef="#br1" timeOffset="67246.8463">5129 4045 29 0,'0'0'28'0,"0"0"4"16,0 0-11-16,17 8-3 15,-17-8-2-15,-8 36-8 16,-4-9 0-16,2 14-2 16,-7 1 0-16,2 10-2 15,-5-6-1-15,3 4-1 16,1-10 0-16,4-6 0 15,-1-7-1-15,9-8 1 16,-1-8-1-16,5-11 0 16,0 0 1-16,8-11 0 15,-3-13 1-15,5-5-1 16,1-18 1-16,5-6 0 15,1-17 0-15,4-11 0 16,2-13 0-16,7 0-1 0,-2-1 0 16,6 7 0-16,-4 9-1 15,8 10 0-15,-5 12 0 16,2 21-1-16,0 12 1 15,1 19-1-15,-3 15 0 16,-3 17 1-16,0 19-1 16,-4 17 1-16,-2 18-2 15,-7 16 2-15,-7 9-1 16,-3 9-1-16,-7 2 0 15,-1-4 0-15,-2-8-2 16,-3-21-3-16,12-5-29 16,-13-33-4-16,14-11 1 15,-7-35-2-15</inkml:trace>
  <inkml:trace contextRef="#ctx0" brushRef="#br1" timeOffset="67400.8551">5353 4233 71 0,'-50'-32'39'0,"17"16"0"16,9-7 0-16,24 23-18 15,29-23-18-15,24 2-3 16,33 0-34-16,3-10-3 16,14 4-1-16,3-7-3 15</inkml:trace>
  <inkml:trace contextRef="#ctx0" brushRef="#br1" timeOffset="68630.9254">8552 3724 73 0,'0'0'36'0,"9"-11"-1"16,-9 11 0-16,0 0-29 15,-6 26 0-15,-5 0-3 16,-3 13 1-16,-6 12-2 16,0 9-1-16,-6 7 0 0,1 7-1 15,-4-1 0 1,6-5 0-16,2-9 1 0,4-8-1 15,8-15 1-15,9-11 0 16,0-25 1-16,13-1-1 16,3-26 1-16,8-11 1 15,3-13-1-15,3-15 1 16,2-14-1-16,0-6 0 15,-1-7 0-15,-1 0 0 16,-2 5 0-16,-4 7-2 16,-4 8 1-16,-1 12 0 15,-1 14-1-15,1 12 0 16,-1 13 1-16,5 14-1 15,1 10 0-15,3 12 0 16,-2 13 1-16,1 12 0 0,-1 14-1 16,-6 14 0-16,-2 11 0 15,-6 5 1-15,-6 5-2 16,-6-3-2-16,-3 5-5 15,-6-22-29-15,10 1-3 16,-9-27 1-16,6-5-2 16</inkml:trace>
  <inkml:trace contextRef="#ctx0" brushRef="#br1" timeOffset="68774.9337">8656 4028 90 0,'-31'-23'39'0,"7"-6"-2"15,20 14 2-15,17 0-27 16,24-2-13-16,43 2-34 0,17-13-4 15,31 6 0-15,19-12-3 16</inkml:trace>
  <inkml:trace contextRef="#ctx0" brushRef="#br1" timeOffset="69910.9986">14618 3711 67 0,'0'0'34'0,"8"-20"-1"16,-8 20-1-16,0 0-27 16,0 0-2-16,-14-9 1 15,14 9 0-15,-14 12-1 16,9 1 1-16,1 2-1 15,1 12 0-15,1 4 0 16,1 11 0-16,-3 6-1 16,0 7 0-16,-3 5-1 15,-2 0 0-15,-4 0 0 16,-1-7 0-16,-1-8 0 15,3-10 0-15,-1-11 1 16,4-10-2-16,9-14 2 16,-9-16 0-16,14-11 0 0,4-11 0 15,5-14 0-15,2-11-1 16,5-13 0-16,1-5 0 15,6-5 1-15,-1-3-2 16,1-1 0-16,1 6 1 16,-1 7-1-16,-4 12 0 15,-2 8 0-15,-1 13 1 16,-2 16-2-16,-1 11 2 15,0 13 0-15,-2 12-1 16,6 14 2-16,1 11-2 16,6 12 1-16,1 11-1 15,3 10 2-15,0 15-2 16,1 7 0-16,-6 5 1 15,-5 1-2-15,-6 0 1 16,-9-3-1-16,-8-9-1 0,-6-5-4 16,-11-26-24-16,8 0-9 15,-13-28-1-15,6-7-2 16</inkml:trace>
  <inkml:trace contextRef="#ctx0" brushRef="#br1" timeOffset="70063.0073">14805 3871 108 0,'0'-21'40'0,"6"-3"1"16,25 10-3-16,23-3-38 16,13-10-34-16,28 9-5 15,4-10 0-15,14 8-3 0</inkml:trace>
  <inkml:trace contextRef="#ctx0" brushRef="#br1" timeOffset="72353.1383">3967 6455 72 0,'3'-12'33'16,"-3"12"-1"-16,1-14 3 15,-1 14-32-15,-7 12 0 16,2 7 1-16,2 11 0 15,-7 7 1-15,2 15-2 16,-2 4 1-16,-5 11-1 16,-3 0-1-16,0 2 0 15,-3-5 0-15,7-9 0 16,-1-11-1-16,1-7 0 0,7-18 1 15,7-19 0-15,0 0 0 16,21-41 0-16,1-7 0 16,4-14 1-16,4-17-1 15,2-11 0-15,1-9 0 16,-1-6-2-16,-1-3 1 15,1 8-1-15,-5 8 1 16,-2 12-2-16,-2 13 2 16,1 17-2-16,0 18 1 15,2 22 1-15,-2 25-1 16,2 20 0-16,-3 19 0 15,-3 18 0-15,-4 15 1 16,-5 14 1-16,-2 7-2 0,-9 2 1 16,0-4-2-16,-7-11-1 15,4-2-15-15,-5-33-19 16,8-12-3-16,-7-30 0 15,7-18-1-15</inkml:trace>
  <inkml:trace contextRef="#ctx0" brushRef="#br1" timeOffset="72482.1457">4025 6582 114 0,'-18'-7'38'16,"18"7"1"-16,29-8-4 16,46 2-69-16,24-10-4 15,47-6-2-15,20-11-2 16</inkml:trace>
  <inkml:trace contextRef="#ctx0" brushRef="#br1" timeOffset="73475.2025">11375 6301 43 0,'15'-12'29'15,"-15"12"3"-15,0 0-1 16,0 0-20-16,-14-14-1 15,14 14 0-15,-11 0 0 16,6 13-4-16,-9 2-1 16,4 16-1-16,-11 10 0 15,-1 15 0-15,-7 8-1 0,0 13 1 16,-8 5-2-16,2 0 3 15,-1-8-3-15,4-9 3 16,6-13-3-16,13-15 1 16,7-21-1-16,6-16 1 15,19-32-1-15,8-11 0 16,9-20 0-16,9-11-1 15,0-15 0-15,9-10-1 16,-1-8 1-16,0-1-2 16,-2 6 2-16,-3 8-2 15,-10 14 1-15,-3 13 0 16,-5 18 1-16,-5 20-1 15,-3 25 1-15,-2 21-1 16,-2 25 1-16,-4 16-1 0,-1 17 0 16,-5 13 3-16,-3 10-3 15,-5 7 2-15,-8 0-2 16,0-4 0-16,0-7-4 15,-4-23-8-15,7-5-26 16,-5-24-3-16,11-14 2 16,-1-28-3-16</inkml:trace>
  <inkml:trace contextRef="#ctx0" brushRef="#br1" timeOffset="73610.2102">11390 6521 95 0,'-26'-22'39'15,"33"9"1"-15,17-4 0 0,35 7-18 16,33-1-51-16,19-11-12 15,27 3 2-15,6-6-5 16</inkml:trace>
  <inkml:trace contextRef="#ctx0" brushRef="#br2" timeOffset="88053.0363">18802 1174 85 0,'32'-53'36'0,"-32"53"1"16,0 0-1-16,0 0-35 0,31-55 1 15,-31 55 0-15,0 0 1 16,0 0-1-16,17 16 0 16,-17 21-1-16,-1 16 0 15,-2 9-1-15,2 7 1 16,0 3-2-16,0 4 1 15,3-19-3-15,-2-12 0 16,9-6-10-16,-10-18-24 16,13-10 1-16,-12-11-2 15,26-15 1-15</inkml:trace>
  <inkml:trace contextRef="#ctx0" brushRef="#br2" timeOffset="88248.0475">19042 1154 87 0,'0'0'37'0,"2"-61"0"15,-2 61 1-15,6-60-34 16,-6 60-3-16,21-48 0 16,-21 48 0-16,0 0 1 15,54-61-3-15,-54 61-1 16,52-31-22-16,-52 31-14 15,60-22 1-15,-60 22-3 16,65-11 2-16</inkml:trace>
  <inkml:trace contextRef="#ctx0" brushRef="#br2" timeOffset="88451.0591">19066 1214 87 0,'-34'29'39'0,"20"-13"0"16,14-16 0-16,19-18-33 15,-19 18-6-15,0 0 0 16,65-23 1-16,-65 23-2 16,53-11-6-16,-10 2-29 15,10 6 0-15,-15 4-1 16,-5 11-2-16</inkml:trace>
  <inkml:trace contextRef="#ctx0" brushRef="#br2" timeOffset="88614.0684">18884 1595 72 0,'-3'21'40'0,"18"-15"-2"16,31 1 2-16,14-20-20 16,31 1-18-16,28-3-12 15,5-11-26-15,18-2 1 16,-10-2-3-16,10 0-1 15</inkml:trace>
  <inkml:trace contextRef="#ctx0" brushRef="#br2" timeOffset="89365.1114">22874 1184 85 0,'0'0'37'16,"0"0"0"-16,-9-60 0 15,9 60-32-15,0 0 0 16,0 0 0-16,0 0-2 16,-17-16 1-16,3 45-2 15,-7 8-1-15,9 18 0 16,1 5-2-16,2 5 2 0,1 6-3 15,3-5-1 1,10-12-13-16,-5-19-21 0,9-6 0 16,-4-18 0-16,11-5-2 15</inkml:trace>
  <inkml:trace contextRef="#ctx0" brushRef="#br2" timeOffset="89578.1235">22962 1175 102 0,'0'0'38'0,"18"-67"2"16,-18 67-3-16,23-60-34 16,-23 60-1-16,48-53-1 15,-48 53 1-15,59-44-2 16,-59 44-4-16,77-24-23 0,-77 24-13 15,72-10 1-15,-72 10 0 16,69 4 1-16</inkml:trace>
  <inkml:trace contextRef="#ctx0" brushRef="#br2" timeOffset="89765.1342">22931 1279 110 0,'-23'11'39'0,"23"-11"1"16,15 8-2-16,25-6-37 15,11-10-1-15,16-3 0 16,8 2-2-16,-75 9-15 0,77-16-18 16,-10 7-2-16,-16 5-2 15,-20 6-1-15</inkml:trace>
  <inkml:trace contextRef="#ctx0" brushRef="#br2" timeOffset="89916.1429">22849 1610 110 0,'16'8'39'15,"41"-1"1"-15,24-13-4 16,28-11-53-16,33 1-18 16,9-6-4-16,9-3 0 15,-3-3-3-15</inkml:trace>
  <inkml:trace contextRef="#ctx0" brushRef="#br2" timeOffset="92840.3101">2395 8644 57 0,'15'-9'35'15,"-15"9"-1"-15,18-5 1 16,-18 5-19-16,1 31-9 15,-5-4-2-15,2 14-1 16,-3 7 1-16,1 12-3 16,-4 5 0-16,-2 8-1 15,0 1-2-15,-3-9-6 16,13 4-27-16,-8-16 0 15,10-7-1-15,0-20-2 16</inkml:trace>
  <inkml:trace contextRef="#ctx0" brushRef="#br2" timeOffset="93053.3223">2460 8672 92 0,'-7'-19'36'16,"7"19"1"-16,25-23-1 15,5 10-33-15,15-3-1 16,9 0-1-16,8-2 0 16,3-2-5-16,13 7-29 15,-20 3-4-15,-2 9 2 16,-19 1-3-16</inkml:trace>
  <inkml:trace contextRef="#ctx0" brushRef="#br2" timeOffset="93249.3335">2605 8882 97 0,'-14'6'37'0,"14"-6"0"16,23-9-1-16,5-3-34 15,19-8-1-15,6-1 0 16,10 0-2-16,-8-10-15 15,4 16-20-15,-15 4 1 16,-8 11-2-16,-22 4-1 16</inkml:trace>
  <inkml:trace contextRef="#ctx0" brushRef="#br2" timeOffset="93419.3432">2504 9285 104 0,'27'-11'39'16,"27"-7"1"-16,10-19-3 15,21 2-35-15,21 0-16 16,2-10-19-16,6 7-4 16,-2-1-1-16,-3 9-3 15</inkml:trace>
  <inkml:trace contextRef="#ctx0" brushRef="#br2" timeOffset="110724.333">20378 3442 73 0,'0'0'38'0,"0"0"0"16,0 13 0-16,-4 5-30 16,6 18-4-16,-3 15 0 15,6 13-2-15,-5 9 0 16,3 5-1-16,-2 2-4 15,-1-17-21-15,14 3-13 16,1-22-1-16,12-11-2 0,2-25 1 16</inkml:trace>
  <inkml:trace contextRef="#ctx0" brushRef="#br2" timeOffset="114155.5293">14013 8420 67 0,'0'-15'37'16,"0"15"1"-16,0 0-1 15,0 0-29-15,9 29-3 16,-3 10-1-16,-3 13 1 15,0 14-2-15,-2 9 1 16,-5 7-2-16,0 4-2 16,-4-12-12-16,7 6-24 0,-4-15-2 15,7-9-1-15,2-18-1 16</inkml:trace>
  <inkml:trace contextRef="#ctx0" brushRef="#br3" timeOffset="140887.0582">2911 1405 51 0,'3'-22'32'0,"-2"0"3"16,-5 0-1-16,0 3-15 16,-7 0-14-16,1 6 0 15,-8 6 1-15,-1 7 0 16,-13 7-1-16,2 10 0 15,-10 6-1-15,0 11-1 16,-4 6-1-16,2 14-1 16,4 10 1-16,9 5-2 15,8 8 2-15,15 2-3 16,16-4 1-16,16-6-1 0,21-11 2 15,12-16-2-15,22-19 0 16,10-19 0-16,8-26 1 16,1-17 1-16,-5-21-2 15,-13-16 1-15,-20-9-2 16,-26-7 2-16,-30 2-3 15,-37 2 1-15,-26 12-8 16,-34 12-22-16,-2 26-3 16,-19 24-1-16,9 24 0 15</inkml:trace>
  <inkml:trace contextRef="#ctx0" brushRef="#br3" timeOffset="145770.3376">7022 8649 27 0,'0'0'30'0,"-9"-20"2"16,-4 14 0-16,-3 7-11 15,-14-6-10-15,8 15-1 16,-17-2 0-16,8 16-2 15,-9 4 0-15,6 16-3 0,-3 7 1 16,8 14-3-16,6 10-1 16,11 6 0-16,11 1-1 15,16-7 0-15,14-13-1 16,22-16 0-16,17-27 0 15,19-26 1-15,7-33-1 16,14-21 1-16,-2-25-2 16,-5-11 2-16,-20-6-2 15,-18 1 1-15,-30 8-1 16,-27 15 0-16,-28 20-2 15,-30 20-2-15,-16 36-18 16,-24 6-14-16,3 26 1 16,-5 6-3-16,23 6 1 15</inkml:trace>
  <inkml:trace contextRef="#ctx0" brushRef="#br3" timeOffset="146802.3966">15237 8411 54 0,'-25'-5'35'15,"-6"12"-1"-15,-9 5 1 16,3 16-23-16,-15-2-3 15,10 19-1-15,-6 3-1 16,15 15-2-16,4-2 0 16,12 6-2-16,17-4 0 0,17-4-1 15,24-8 1-15,18-11-2 16,16-20 0-16,18-16 0 15,8-19 0-15,5-17 0 16,0-15-1-16,-6-13 1 16,-20-8-1-16,-19-7 0 15,-30 3-1-15,-30 1 1 16,-25 9-2-16,-31 13 1 15,-26 25-1-15,-22 16-3 16,-6 35-20-16,-9 9-13 16,15 29 1-16,7 9-3 15,26 14 1-15</inkml:trace>
  <inkml:trace contextRef="#ctx0" brushRef="#br3" timeOffset="157572.0126">15382 1238 68 0,'0'0'36'0,"0"0"-1"15,0 0 2-15,22-51-30 16,-22 51-1-16,0 0 0 16,0 0 0-16,0 0-2 15,26-52-2-15,-26 52 1 16,0 0-1-16,0 0 0 0,0 0 0 15,10-19 0-15,-16 33-1 16,0 9 2-16,-9 13-2 16,-2 11 1-16,-7 6-2 15,2 7 1-15,-3 2-1 16,11-4 1-16,4-4-1 15,4-3-1-15,9-6 1 16,5-5-1-16,9-7 2 16,7-3-2-16,7-8 1 15,11-9-1-15,2-5 2 16,7-9-1-16,1-8 0 15,4-9 2-15,1-10-2 16,1-8 2-16,-1-6-1 16,-5-8 1-16,-3-4-1 15,-2-4 1-15,-4-4-1 0,-43 62 0 16,37-62 1-16,-37 62-1 15,35-58 0-15,-35 58-1 16,23-51 2-16,-23 51-2 16,23-21 1-16,-23 21 0 15,0 0-1-15,4 43 0 16,-14 8 0-16,-3 17-1 15,-10 7 0-15,5 10 0 16,7-18 1-16,4-8-3 16,10-11-7-16,-8-17-28 15,20-8-2-15,-2-18 1 16,10-13-4-16</inkml:trace>
  <inkml:trace contextRef="#ctx0" brushRef="#br3" timeOffset="161753.2517">11584 3665 42 0,'7'-23'30'0,"-3"3"1"16,-1-2 0-16,2 9-20 15,-9-6-3-15,4 19-1 16,-4-20 0-16,4 20 1 16,-11-6-3-16,11 6 0 15,-14 14-1-15,6 6-1 16,-6 5-1-16,1 13 0 15,-1 13-1-15,-2 11 1 16,1 11-2-16,0 7 1 16,3 3-1-16,4 0-1 15,6-8 2-15,13-9-1 16,10-15 1-16,14-20-1 15,14-17 1-15,11-21 0 16,9-16 1-16,3-14 0 0,5-11 0 16,-5-9 0-16,-9-8 0 15,-8-5 0-15,-14 2 0 16,-13 3 0-16,-8 4-1 15,-12 5-1-15,-8 11 1 16,-3 12 0-16,-4 13 0 16,7 20-1-16,-18 24 0 15,10 20 1-15,6 17-1 16,-2 17 0-16,4 6 0 15,5 2-5-15,13 10-31 16,-9-20-3-16,13-9 0 16,-2-23-3-16</inkml:trace>
  <inkml:trace contextRef="#ctx0" brushRef="#br3" timeOffset="163544.3542">17361 3649 44 0,'6'-22'31'15,"-6"0"3"-15,4 8-2 16,-13-5-20-16,9 19-1 15,-6-16 1-15,6 16-3 16,0 0-2-16,0 0-2 16,-14 20-2-16,6 4 0 15,-4 10 0-15,-4 15-1 16,-3 13-1-16,-1 8 1 15,-1 5-1-15,4 2 0 16,3-5 0-16,9-2 0 0,14-17 0 16,15-16-1-16,17-19 1 15,17-17 0-15,12-16 0 16,11-10 1-16,7-20-2 15,-1-8 2-15,0-8-1 16,-11-4 0-16,-9-2-1 16,-10 2 1-16,-14 3 0 15,-11 6-1-15,-12 11 1 16,-6 7-1-16,-10 14 2 15,-4 24-2-15,-11-4 1 16,-1 30 0-16,-2 14-1 16,1 13 1-16,2 13-1 15,-3 8 0-15,4 5 0 16,-1-2-1-16,6-2-2 15,1-12-8-15,12 0-27 0,-3-24-2 16,17-5 0-16,-6-23-3 16</inkml:trace>
  <inkml:trace contextRef="#ctx0" brushRef="#br3" timeOffset="171866.8302">9390 8632 5 0,'0'0'27'0,"4"-23"2"16,-4 23 0-16,4-11-10 15,-12-3-4-15,8 14-3 16,-3-15-3-16,3 15-1 15,0-11-3-15,0 11 1 16,0 0 0-16,0 0-2 16,-4 23 0-16,0 5-1 0,-6 8 2 15,-2 13-1-15,-2 8 0 16,4 11-1-16,-3 8 0 15,5 3-2-15,8-2 2 16,9-4-2-16,6-10-1 16,16-11 1-16,10-17 0 15,13-17 0-15,10-21-1 16,13-18 1-16,6-17 0 15,3-11-1-15,-3-9 1 16,-5-7-1-16,-6-1 1 16,-12-1 0-16,-12 5-3 15,-10 8 2-15,-15 9-1 16,-9 9 2-16,-8 14-2 15,-6 22 2-15,0 0 0 0,-14 37 0 16,4 8 2-16,5 12-1 16,0 7 1-16,6 4-3 15,8 3-4-15,-3-21-32 16,23-1-3-16,-1-24 0 15,11-14-3-15</inkml:trace>
  <inkml:trace contextRef="#ctx0" brushRef="#br3" timeOffset="179603.2727">4922 1301 78 0,'0'0'35'0,"0"0"-2"16,-7 14 2-16,-6 4-30 16,8 3-2-16,-2 6-1 15,1 9 0-15,-4 3-1 16,-2 9-1-16,-2-4 1 15,4-5-1-15,-1-4 2 16,0-6 0-16,4-14 0 16,7-15 0-16,0-14 1 15,8-11 0-15,4-14-2 16,2-7 2-16,2-10-2 15,4-7 1-15,-2 2-1 16,-18 61 0-16,19-62 1 16,-19 62-1-16,17-50 1 15,1 7-2-15,-9 17 0 0,-9 26 1 16,17 1-1-16,-11 25 1 15,0 15-3-15,2 12 3 16,4 9-2-16,4 5 1 16,4-2 0-16,4-8-1 15,4-9 2-15,3-10-1 16,4-14 2-16,-2-15-1 15,1-18 1-15,2-17 2 16,-1-14-2-16,2-15 2 16,-4-13-2-16,-33 68 1 15,29-81 0-15,-29 81-1 16,28-85 0-16,-28 85-1 15,24-87 0-15,-24 87-3 16,20-70-4-16,-20 70-22 0,13-61-11 16,-13 61-1-16,0 0 0 15,26-50-1-15</inkml:trace>
  <inkml:trace contextRef="#ctx0" brushRef="#br3" timeOffset="183516.4965">5539 6418 45 0,'9'-20'30'0,"-6"8"1"16,-3 12-7-16,2-16-12 15,-2 16-3-15,0 0 1 16,8 12 0-16,-16 3-3 15,5 14-2-15,-12 8-1 16,1 13 0-16,-8 5-3 16,-2 10 2-16,-2 2-2 0,-1-1 0 15,1-2-1-15,4-7 0 16,3-9 0-16,5-11 0 15,7-11 1-15,6-13 0 16,1-13 0-16,20-24 1 16,-3-8 0-16,5-13 0 15,2-12 0-15,2-7 0 16,-1-8 0-16,1 1-1 15,-8-3 0-15,1 9-1 16,-4 8 1-16,-5 12-2 16,3 11 1-16,-1 17 0 15,-1 17 0-15,3 18 1 16,4 19 0-16,4 13 1 15,1 12-1-15,5 6 1 0,7 4-2 16,1-7 2-16,7-7-2 16,-2-12 0-16,3-17 1 15,1-18-1-15,-3-17 1 16,1-21 0-16,-6-18 1 15,-4-11-1-15,-4-18-1 16,-7-9-2-16,-3-7-2 16,-13-17-18-16,11 15-15 15,-12-2-1-15,8 17-1 16,-8 4-3-16</inkml:trace>
  <inkml:trace contextRef="#ctx0" brushRef="#br3" timeOffset="184846.5726">12700 6307 73 0,'11'-11'35'0,"-5"-1"-2"16,-6 12 2-16,11-22-30 0,-11 22 0 15,5-12 0-15,-5 12-1 16,-5 21 0-16,1 4-1 15,-9 10 0-15,0 9 1 16,-3 10-3-16,1 8 2 16,-4 1-2-16,3 2 2 15,3-6-2-15,3-8 1 16,3-10-1-16,5-11 0 15,3-15 0-15,-1-15 0 16,17-17 1-16,-1-14-1 16,3-14 1-16,6-11-2 15,-3-11 1-15,4-3-2 16,3-3 2-16,-4 0-2 15,2 6 2-15,-3 10-3 0,-2 11 3 16,-2 16-1-16,-1 15 0 16,-2 19 1-16,-1 18-1 15,3 13 0-15,-1 15 1 16,2 9 1-16,1 5-2 15,7-1 3-15,1-7-3 16,5-5 3-16,7-15-2 16,1-15 2-16,0-17-1 15,2-16 0-15,3-16-1 16,-7-15-1-16,-8-8 1 15,-5-10-2-15,-8-7 1 16,-9-2-2-16,-5 2 0 16,-6 0-3-16,-4 16-5 0,-13-4-23 15,16 17-6-15,-6 2-1 16,14 15-2-16</inkml:trace>
  <inkml:trace contextRef="#ctx0" brushRef="#br3" timeOffset="186874.6886">16899 8598 68 0,'1'-19'33'16,"0"8"0"-16,-5-4-1 16,4 15-25-16,-2-14-2 0,2 14 0 15,-3 12 0-15,1 7 0 16,-8 8 0-16,2 7-2 15,-7 6 0-15,-1 6-1 16,-3 4 0-16,1 1 0 16,-3-2 1-16,3-3-2 15,2-12 0-15,6-3 0 16,2-10 0-16,5-9 1 15,3-12-1-15,12-11 0 16,1-13 0-16,4-10 0 16,6-13-1-16,3-7 1 15,0-9-1-15,4-5 1 16,0-4-2-16,-1 5 2 15,2 4-2-15,-7 11 2 0,-2 13-1 16,-2 15 0-16,-2 16 1 16,-1 18 0-16,-1 20-1 15,-4 11 1-15,2 17 1 16,2 7-1-16,6 6 1 15,4-2-2-15,3-3 2 16,4-6-2-16,5-10 3 16,3-12-2-16,2-18 0 15,0-10 0-15,0-18 0 16,-1-14 0-16,-4-19-1 15,-4-9 1-15,-2-16-3 16,-8-9 1-16,2-12-2 16,-4-7-1-16,2 12-11 0,-10-5-20 15,8 16-5-15,-8 4 0 16,5 20-2-16</inkml:trace>
  <inkml:trace contextRef="#ctx0" brushRef="#br4" timeOffset="202192.5647">965 1188 82 0,'0'0'37'16,"0"0"-2"-16,10-52 1 15,-5 38-30-15,-5 14-3 0,7 18 0 16,0 10 0-16,-3 12 0 15,0 19-1-15,-12 14 1 16,-2 11-1-16,0 12-2 16,-4 4 1-16,-3-8 0 15,3-9-3-15,7-6-1 16,0-24-8-16,24-8-25 15,-1-26-1-15,16-10 0 16,1-22-1-16</inkml:trace>
  <inkml:trace contextRef="#ctx0" brushRef="#br4" timeOffset="202558.5857">1532 1212 83 0,'14'-20'37'0,"-14"20"-1"15,-23 16 1-15,-15 19-31 16,-19 15-2-16,-11 6 0 16,-8-2 1-16,10-1-1 15,0-9-1-15,16-3-2 16,10-11 1-16,20-7-2 15,16-7 2-15,14-9-1 16,16-7 0-16,9-4 0 16,8 0 0-16,6 0 0 15,-3 3 0-15,2 3-1 0,-7 8 2 16,-3 7-3-16,-7 6 2 15,-5 6-1-15,-5 3 1 16,-1 3-1-16,-3-4 1 16,1-6-3-16,6 4-17 15,-2-20-19-15,12-4-2 16,-7-12 0-16,12-5-2 15</inkml:trace>
  <inkml:trace contextRef="#ctx0" brushRef="#br4" timeOffset="204335.6873">12662 1327 79 0,'0'0'37'16,"0"-11"0"-16,0 11-2 16,-2 18-28-16,-2 1-2 0,7 6-1 15,-4 8-2-15,1 12 0 16,0 7 0-16,-4 11-2 15,3 0 1-15,-7 0-2 16,3 2-1-16,-1-11-7 16,11-3-25-16,-5-19-3 15,15-11 0-15,2-15-1 16</inkml:trace>
  <inkml:trace contextRef="#ctx0" brushRef="#br4" timeOffset="204734.7101">13238 1200 103 0,'-9'-11'38'0,"-10"19"1"15,-11 14-2-15,-15 17-37 16,-5 14 1-16,-8 0-1 15,7 1 2-15,-1-3-1 16,8-6 0-16,6-5 0 16,10-4 1-16,8-8-2 15,12-6 2-15,12-6-1 16,6-5 0-16,13-4 1 15,6-2-2-15,4-2 1 16,3 0-1-16,1 0 1 16,1 2-1-16,0 4 2 15,-3 4-3-15,1 3 2 16,-2 3 0-16,4 0 0 0,1 4 0 15,3-2-1-15,3-2 0 16,-1-3-1-16,0-4-4 16,7 5-20-16,-19-14-14 15,5 5-2-15,-15-9 1 16,0 3-3-16</inkml:trace>
  <inkml:trace contextRef="#ctx0" brushRef="#br4" timeOffset="207064.8434">6749 3685 91 0,'0'0'36'0,"2"15"-1"16,-14 3-1-16,6 21-32 15,1 12 0-15,4 12 0 16,-2 9 0-16,2 8-1 16,3 5 0-16,3 0-1 15,2-7-2-15,-1-20-11 16,15-4-24-16,-4-23 0 15,13-11-1-15,3-26 1 16</inkml:trace>
  <inkml:trace contextRef="#ctx0" brushRef="#br4" timeOffset="207405.8629">7274 3681 103 0,'-47'46'39'0,"-19"0"1"15,2 13-2-15,-10-7-37 16,9 0 1-16,12-7 0 16,10-7 0-16,14-6 0 15,18-8 0-15,16-6-1 16,17-5 0-16,20-2 0 15,14-3 1-15,6 0-1 16,11 2 0-16,2 1 0 16,-4 2-1-16,-5 5 0 0,-10 0-1 15,-9 5 1-15,-11-1-2 16,-2 5-3-16,-17-20-16 15,14 12-17-15,-9-16-3 16,10-1-1-16,-5-14-1 16</inkml:trace>
  <inkml:trace contextRef="#ctx0" brushRef="#br4" timeOffset="218591.5027">10146 1277 89 0,'6'-25'36'16,"-6"25"0"-16,0 0 1 0,0 0-35 15,21-47 0-15,-21 47 0 16,7-15 0-16,-7 15 1 15,0 0-1-15,12 25 1 16,-16 10-2-16,-1 15 1 16,-4 10-2-16,-1 15 0 15,-4-3 1-15,7 5-1 16,0-6 0-16,0-8 0 15,2-7 1-15,3-8-2 16,0-16 2-16,0-8-1 16,2-13 1-16,0-11-1 15,2-17 0-15,-1-8 1 16,4-9-1-16,0-16 1 15,0-5-1-15,4-12 1 0,0-7 0 16,6-8 0-16,-15 82-1 16,18-85 2-16,-18 85 0 15,24-88-2-15,-24 88 1 16,34-79-1-16,-34 79 2 15,38-73-3-15,-38 73 2 16,44-55-1-16,-44 55 1 16,0 0-1-16,65-56 0 15,-26 63 0-15,-8 15-1 16,-12 22 1-16,-19 7-1 15,-9 8 1-15,-16-3-1 16,1-4 1-16,-10-15-1 16,2-6 1-16,3-10 0 15,2-7 0-15,9-6 0 0,6-3 0 16,12-5 0-16,0 0 0 15,12 13 0-15,13-9 0 16,10 5 0-16,8 5 0 16,3 3 1-16,10 5 0 15,-4 0 0-15,-1 4-1 16,-7 2 2-16,-7 2-1 15,-9 1 0-15,-3-4 0 16,-10-2-1-16,-5-2 0 16,1-3-3-16,-11-20-13 15,30 19-22-15,-11-20-2 16,16 1-2-16,-3-10 0 15</inkml:trace>
  <inkml:trace contextRef="#ctx0" brushRef="#br4" timeOffset="221725.6819">18906 3657 62 0,'0'0'35'15,"3"-23"0"-15,-3 23 0 16,-9-18-25-16,9 18-2 16,-8-14-1-16,8 14-1 15,0 0-2-15,0 0-1 16,-10 4-1-16,10 15 0 15,0 9-1-15,0 15 0 0,-6 12-1 16,1 10 1-16,-6 11-1 16,-2 5 0-16,-4-2-1 15,-2-6 1-15,1-9 0 16,-1-15-1-16,6-13 1 15,6-16-1-15,7-20 2 16,3-10 0-16,9-17 0 16,8-11 0-16,3-10 0 15,5-11 1-15,2-9-1 16,1-6 0-16,2 0 0 15,-2 0-1-15,4 2 0 16,-4 3 0-16,4 4 0 16,1 11 0-16,1 6 0 15,-2 13 0-15,-3 11-1 16,2 8 1-16,-5 10 0 0,-3 13 0 15,-4 10 1-15,-6 6-1 16,-5 8 0-16,-6 6 0 16,-1 2 1-16,-7 4-1 15,-4-1 0-15,-5-7 1 16,-9-2-1-16,-2-2 0 15,-5-7 0-15,-3-3 0 16,-1-4 0-16,-2-7 0 16,5-3 0-16,1-1 0 15,10-1-1-15,6-4 1 16,12-1 0-16,0 0 0 15,28 14 0-15,3-3 0 16,10 8 0-16,9 4 0 16,3 3 0-16,5 5 1 0,-1 5-1 15,0 1 0-15,-7 0 0 16,-7-2 0-16,-8-1 0 15,-6-2-1-15,-9-4 1 16,-4-2 0-16,-5-7 0 16,-3-2-2-16,-2-3 1 15,-6-14-4-15,20 16-25 16,-20-16-9-16,17-13 0 15,-9-7-1-15</inkml:trace>
  <inkml:trace contextRef="#ctx0" brushRef="#br4" timeOffset="223834.8026">968 8692 80 0,'7'-10'38'0,"-10"-4"-2"16,3 14 0-16,0 0-31 15,-9 29-2-15,3-2 0 16,2 11 0-16,-1 9-1 15,0 16-2-15,-2 9 1 16,3 6-1-16,-4 1 1 16,2-3 0-16,2-7 0 15,-1-4-1-15,3-15 1 16,1-14 0-16,3-15 0 15,-2-21 0-15,0 0 0 16,16-38 0-16,-7-10 0 16,1-8 1-16,-2-14-2 15,-1-8 1-15,-3-10-1 16,4-1 1-16,-2 0-2 0,2 6 1 15,6 6 0-15,6 6 0 16,5 9-1-16,6 10 1 16,11 12 0-16,1 11 0 15,6 12 0-15,1 10 0 16,-2 10 0-16,-4 12 0 15,-5 8-1-15,-7 10 2 16,-13 9-1-16,-9 5 0 16,-15 7 1-16,-10 2 0 15,-11-3 0-15,-6 0 0 16,-7-7 1-16,-2-8-2 15,4-10 1-15,4-8 0 0,10-15 0 16,6-6-1-16,13-10 1 16,11-4 0-16,15-4 0 15,10 3-1-15,8 5 1 16,8 6 0-16,4 8 0 15,3 14 0-15,-1 8 0 16,-5 13 0-16,-6 7 0 16,-6 7 0-16,-8 0-1 15,-1-3-4-15,5 7-18 16,-10-29-16-16,13 2-3 15,-3-27 0-15,14-14-2 16</inkml:trace>
  <inkml:trace contextRef="#ctx0" brushRef="#br4" timeOffset="225516.8988">5058 8615 63 0,'12'-13'34'0,"-5"2"-1"15,-7 11 1-15,0 0-28 16,12-7-2-16,-12 7-1 15,9 17 1-15,-9-1 1 16,6 16-1-16,-8 5 0 16,7 7-2-16,-6 11 1 15,-3 8-1-15,0 5 1 16,-1 4-2-16,-3-3-1 15,1-6 1-15,-2-7-1 16,3-8 1-16,0-12 0 0,4-12 0 16,2-24 1-16,0 0-1 15,5-38 0-15,2-5 0 16,4-11 1-16,0-15-2 15,-2-11 1-15,5-10-1 16,3-5 0-16,0-2-1 16,2 5 1-16,3 4 0 15,0 8-2-15,5 11 2 16,2 14-1-16,2 13 1 15,2 17 1-15,1 16-1 16,3 13 0-16,-1 11 0 16,0 13 0-16,-5 7 0 15,-1 7 0-15,-3 7 1 16,-10 5 0-16,-7 4 0 0,-13-1 0 15,-7-1-1-15,-14-6 2 16,-7-2-2-16,-7-9 2 16,-1-6-2-16,-4-9 0 15,4-7 0-15,5-7 1 16,4-7-1-16,13-5 1 15,6-1-1-15,11 3 1 16,14-10-1-16,14 12 1 16,15 3-1-16,8 6 1 15,9 8 0-15,2 3-1 16,3 10 1-16,-2 3 0 15,-9 5 0-15,-9 3-1 16,-11 1-2-16,-5 8-15 16,-24-15-20-16,13 5-1 0,-13-16-3 15,8 0-1-15</inkml:trace>
  <inkml:trace contextRef="#ctx0" brushRef="#br5" timeOffset="242762.8852">21291 1121 73 0,'0'0'39'0,"64"-34"-1"16,-64 34-1-16,0 0-15 16,60-26-20-16,-60 26 0 15,0 0 0-15,26 15 0 16,-9 16 0-16,-11 15-1 15,-10 9 1-15,-6 9-2 16,-3 11 0-16,-2 3 0 16,1 3 0-16,8-24-2 15,3-11 0-15,12-7-5 16,-4-21-15-16,13 4-15 0,-7-15-1 15,7-1 0-15,-18-6 0 16</inkml:trace>
  <inkml:trace contextRef="#ctx0" brushRef="#br5" timeOffset="243045.9014">21339 1191 103 0,'0'0'40'0,"-47"-59"1"15,47 59-1-15,0 0-37 16,-46-66-1-16,46 66 0 16,0 0-1-16,27-54 0 0,-27 54 0 15,66-23-2-15,-66 23 1 16,98-10 0-16,-40 5-1 15,6 3 0-15,1 0-1 16,2-1-4-16,-1 2-19 16,-5-1-13-16,3 0-2 15,-11 1 1-15,-3-1-1 16</inkml:trace>
  <inkml:trace contextRef="#ctx0" brushRef="#br5" timeOffset="245503.0419">13174 3695 76 0,'0'0'35'16,"0"0"0"-16,9 12 1 15,-6 9-34-15,-3 13 0 16,-4 6 1-16,2 15 0 15,-6 8-1-15,3 6 0 16,-4 2-1-16,0 2-1 16,-1-6 0-16,5-6 0 15,1-10-1-15,1-11-2 16,7-5-5-16,-4-23-28 15,13-4 0-15,-7-20 0 16,5-6 0-16</inkml:trace>
  <inkml:trace contextRef="#ctx0" brushRef="#br5" timeOffset="245690.0526">12753 3803 96 0,'-34'-22'39'15,"34"22"1"-15,19-26-3 16,36 13-33-16,39-11 0 15,37-4-1-15,25-5-1 16,16-3-1-16,13 1-5 16,-15-10-31-16,3 20-3 15,-26-5-1-15,-24 13-3 16</inkml:trace>
  <inkml:trace contextRef="#ctx0" brushRef="#br5" timeOffset="247237.1411">7323 6340 85 0,'12'-20'35'16,"-12"20"1"-16,0 0 0 15,0 0-35-15,-11 26 1 16,7 6 1-16,-6 12-1 16,1 12 1-16,-4 11-1 15,-1 11 0-15,2 2-1 16,0-2 1-16,-1-4-3 0,2-7 1 15,4-7-4-15,-1-20-8 16,9-2-24-16,-5-20 0 16,4-18 0-16,0 0-3 15</inkml:trace>
  <inkml:trace contextRef="#ctx0" brushRef="#br5" timeOffset="247443.1529">6986 6361 100 0,'-29'-16'38'15,"6"3"1"-15,23 13 0 16,29 0-35-16,28-4-1 16,25-7 0-16,28-3 0 15,22-7-1-15,15-3-3 0,9 2-7 16,-14-9-29-16,0 11-3 15,-19-1 0-15,-19 14-1 16</inkml:trace>
  <inkml:trace contextRef="#ctx0" brushRef="#br5" timeOffset="249404.2651">12437 8594 57 0,'-4'-13'36'0,"4"13"-2"15,0 0 0-15,-12-7-29 16,13 22 1-16,-2 5 0 15,4 15-2-15,-3 4 1 0,3 14-2 16,-4 10 1-16,-3 6-2 16,0 3 1-16,-5 4-2 15,-2-6-2-15,-3-7 1 16,-1-3-3-16,1-18-5 15,10-4-28-15,-6-19 0 16,10-19-1-16,0 0 1 16</inkml:trace>
  <inkml:trace contextRef="#ctx0" brushRef="#br5" timeOffset="249621.2775">12103 8642 82 0,'-36'-21'38'16,"20"15"0"-16,16 6 1 15,10-11-35-15,35 5 0 16,30-1 0-16,19-3-1 16,20-3-1-16,14-2 0 15,8-5-3-15,2 6-4 16,-22-7-31-16,-2 8-3 15,-22-6 0-15,-16 11-2 16</inkml:trace>
  <inkml:trace contextRef="#ctx0" brushRef="#br5" timeOffset="263890.0936">6717 1061 74 0,'0'0'34'0,"0"0"-2"15,52-46 2-15,-52 46-29 16,0 0-1-16,46-52-1 15,-46 52 1-15,0 0 0 16,13-54 1-16,-13 54 0 0,0 0 0 16,0 0-1-16,-56-37 0 15,56 37-1-15,-62 10 0 16,13 14 0-16,-33 22-2 15,4 20 1-15,-1 15-2 16,12 8 1-16,13 6-1 16,25 0 0-16,18-11 0 15,27-18 0-15,17-15 0 16,14-20 0-16,11-16 1 15,8-15 0-15,3-14 0 16,2-9 0-16,-7-8 0 16,-7-4 1-16,-9-1-1 15,-12 3 1-15,-12 9-1 16,-10 4-1-16,-6 5 1 0,-8 15 0 15,-11 5-1-15,-2 17 0 16,-1 7 0-16,2 6 0 16,2 6 0-16,11-1-2 15,13-2-21-15,6-23-15 16,25-6-2-16,-1-20-1 15,16-10-2-15</inkml:trace>
  <inkml:trace contextRef="#ctx0" brushRef="#br5" timeOffset="275645.766">14055 6301 53 0,'9'-13'29'15,"0"-4"3"-15,0 5-2 16,-9 12-25-16,12-18-1 16,-12 18 1-16,12-4 0 15,-12 4 2-15,9 21-1 16,-3 2 0-16,-5 7-1 15,2 14 1-15,-3 3-3 16,4 10 1-16,-5 2-2 16,-3 3 0-16,2-2-1 15,-2-1 0-15,2-6-5 16,-1-13-3-16,7 0-28 0,-4-13 0 15,5-4-1-15,-4-10-1 16</inkml:trace>
  <inkml:trace contextRef="#ctx0" brushRef="#br5" timeOffset="276029.788">14044 6294 73 0,'-3'-13'35'16,"2"-2"-1"-16,12 0 2 0,2 0-33 15,17-1 1-15,8-4-1 16,18 7 1-16,8 0-1 15,10 7 0-15,2 8-1 16,6 10-1-16,-5 6 0 16,-3 10 0-16,-16 10-1 15,-13 6 0-15,-19 10 1 16,-22 3 1-16,-13 4-1 15,-22-1 1-15,-18 0-1 16,-8-1 1-16,-9-6 0 16,0-8 1-16,5-11-2 15,9-11 0-15,13-11-3 16,12-21-31-16,27-4-4 15,14-16 0-15,19-4-3 16</inkml:trace>
  <inkml:trace contextRef="#ctx0" brushRef="#br5" timeOffset="277586.877">8231 8510 64 0,'0'0'34'0,"-14"-6"-1"16,14 6 0-16,0 0-29 16,0 0 1-16,0 0-1 0,10 20 0 15,1 5 0-15,2 10 1 16,1 13-2-16,-6 11 1 15,0 14-2-15,-8 5 0 16,-3 11-1-16,-5-1 1 16,-5-5-2-16,4-9-2 15,-4-18-4-15,22-7-30 16,-2-24 0-16,9-14 0 15,7-26-2-15</inkml:trace>
  <inkml:trace contextRef="#ctx0" brushRef="#br5" timeOffset="277901.895">8270 8525 75 0,'-9'-12'38'15,"9"12"-2"-15,21-11 1 16,12 11-32-16,21 5-2 15,12 1 0-15,14 3 0 16,6 2-1-16,0 5 0 16,-9 3-1-16,-8 6-1 15,-17 9 3-15,-19 8-3 16,-23 8 2-16,-24 11-1 15,-20 12 0-15,-23 7 1 16,-13 5 0-16,-17-2 0 16,0-8-2-16,1-11 2 15,8-14-2-15,15-23-5 16,30-17-30-16,14-35-4 0,30-13-1 15,19-24-1-15</inkml:trace>
  <inkml:trace contextRef="#ctx0" brushRef="#br5" timeOffset="292665.7395">10038 3607 80 0,'0'0'36'0,"0"0"-1"16,6 13 0-16,-8 7-33 15,0 8-1-15,0 16 0 16,0 8 1-16,-5 9 0 15,0 7 0-15,-4 6 0 16,-1-2-1-16,3-2 0 16,-3-10 1-16,3-8-2 15,1-16 2-15,3-6-2 16,3-16 2-16,2-14-2 15,2-12 1-15,3-13 1 0,1-12 0 16,1-9 0-16,-2-12-1 16,5-12 0-16,0-10 0 15,0-7 0-15,6-3 0 16,2-3 0-16,8 2-1 15,4 4 0-15,10 11 0 16,5 10 1-16,6 18-1 16,4 16 1-16,4 15-1 15,-1 15 0-15,1 17 0 16,-7 11 0-16,-9 10 1 15,-5 8-1-15,-16 6 1 16,-14 4-1-16,-16 0 1 16,-16 3 0-16,-17-8 0 15,-11 2 0-15,-12-8-1 16,-4-6 1-16,2-12-2 0,0-12-2 15,23-5-31-15,0-27-5 16,22-7-1-16,14-24-2 16</inkml:trace>
  <inkml:trace contextRef="#ctx0" brushRef="#br5" timeOffset="294614.851">878 6433 62 0,'0'0'32'16,"0"0"0"-16,0 22-4 15,-8 0-20-15,4 20 1 16,-2 0-3-16,8 17-2 15,-2 5 0-15,4 5-1 16,1-1-2-16,-1 5 1 16,7-9-1-16,-2-4 0 15,-2-10 0-15,0-9-1 16,-2-13 2-16,-3-6 0 0,-2-22 0 15,0 0-1-15,-6-14 2 16,0-14-1-16,1-13 0 16,0-9 0-16,-3-14-1 15,2-9 0-15,6-9 0 16,4-1 0-16,7-1-1 15,11 0 0-15,8 4 0 16,8 6-1-16,10 12 2 16,8 9-1-16,1 15 0 15,8 11 0-15,-3 16 0 16,-5 15 1-16,-5 13-1 15,-8 11 0-15,-11 12 0 16,-12 8 2-16,-15 3-2 16,-15 2 2-16,-17-2-1 0,-11-3 1 15,-15-6-1-15,-6-7 0 16,-11-10-2-16,-3-19-8 15,14 2-27-15,2-20-2 16,20-8-1-16,12-14-3 16</inkml:trace>
  <inkml:trace contextRef="#ctx0" brushRef="#br5" timeOffset="296521.9601">3786 8513 80 0,'-12'-11'35'0,"12"11"-3"15,-11-4-6-15,11 4-21 16,0 0-1-16,3 24 0 0,-1-7-1 15,5 11 0-15,-1 7 0 16,1 10 0-16,-5 6 0 16,-1 9-1-16,-6 4 1 15,-1 7-1-15,-7-1 1 16,2 1-1-16,-5-10-1 15,3-5 1-15,0-11-1 16,2-11 1-16,3-15-1 16,8-19 1-16,2-20-1 15,5-15 0-15,7-15 0 16,0-12-1-16,3-12 0 15,1-9 0-15,6-10-1 16,-1-4 1-16,6 4 0 16,0 4-1-16,5 7 0 0,2 8 1 15,4 13 0-15,5 13 0 16,3 12 0-16,-1 16 0 15,6 13 0-15,-4 13 0 16,-3 13-1-16,-6 8 1 16,-6 14 0-16,-12 5 0 15,-10 7 0-15,-16 4 1 16,-14 6 0-16,-15-3 0 15,-18-6 1-15,-7-9-2 16,-12-9 1-16,2-16-3 16,3-1-15-16,4-26-21 15,11-13-2-15,11-14 1 16,25-9-4-16</inkml:trace>
  <inkml:trace contextRef="#ctx0" brushRef="#br5" timeOffset="309874.7238">11328 8593 15 0,'12'-10'29'0,"-7"1"1"16,-5 9 2-16,-10-12-18 16,-16-1 0-16,12 12 0 15,-22-11 1-15,6 12-5 16,-15-4-2-16,3 12-1 15,-13 8-1-15,-1 15 0 16,-8 12-1-16,-2 18-1 16,-3 11 1-16,9 11-2 15,10 0 0-15,20 1 0 16,29-19-1-16,38-24-1 15,44-27-3-15,40-33-32 16,47-12-4-16,12-27 0 16,18-11-4-16</inkml:trace>
  <inkml:trace contextRef="#ctx0" brushRef="#br5" timeOffset="329755.8609">1419 3804 75 0,'0'0'35'0,"0"0"-1"16,0 0 1-16,-18 37-34 0,6-5 1 15,2 13-1-15,-1 8 1 16,5 15 0-16,-1 7 0 15,6 11-1-15,4 5 0 16,4 5 0-16,0-2-1 16,7 0 1-16,0-15 0 15,5-14 1-15,7-24-1 16,11-27 1-16,8-30 0 15,13-28 0-15,11-27 1 16,7-18-1-16,-1-16 1 16,4-4-2-16,-8-1 0 15,-10 9 0-15,-12 17 0 16,-14 20 0-16,-13 22 0 15,-12 29 0-15,-12 31-1 0,-11 29 1 16,-3 25-1-16,-4 16 1 16,4 9 0-16,6 1 0 15,13-9 0-15,17-19-1 16,21-30 1-16,24-30 1 15,20-34-1-15,14-28 1 16,8-25-1-16,0-17 1 16,-8-14-1-16,-17-8 1 15,-17 3-1-15,-19 0-3 16,-22 15-3-16,-20-1-16 15,-8 31-17-15,-18 8-3 16,2 23 0-16,-3 7-1 16</inkml:trace>
  <inkml:trace contextRef="#ctx0" brushRef="#br5" timeOffset="341714.5449">3759 3697 66 0,'7'-17'34'16,"-7"17"0"-16,0 0 0 16,0 16-29-16,0 2-1 15,2 18-1-15,-3 8 0 16,1 18 1-16,-1 8-2 15,-5 16 0-15,-3 6-1 16,-4 6 0-16,-1 0-1 16,-3-3-1-16,-2-8-3 15,1-22-21-15,8-4-10 16,1-23 0-16,15-14-1 15,-6-24 0-15</inkml:trace>
  <inkml:trace contextRef="#ctx0" brushRef="#br5" timeOffset="341914.5564">3694 4267 82 0,'-9'-12'38'0,"9"12"-2"16,0 0 1-16,32-6-33 15,0 1-2-15,15-3 0 16,13-7-2-16,6-6-1 15,16 0-12-15,-3-18-23 16,6 4 0-16,-7-13-1 16,2-3 0-16</inkml:trace>
  <inkml:trace contextRef="#ctx0" brushRef="#br5" timeOffset="342091.5665">4561 3413 95 0,'-26'41'38'0,"-12"17"2"16,5 29-2-16,-2 10-35 15,1 9-1-15,2 2 0 16,13 3-2-16,2-5-1 16,11-14-6-16,15-2-30 15,0-16-3-15,14 1 0 16,-1-13-3-16</inkml:trace>
  <inkml:trace contextRef="#ctx0" brushRef="#br5" timeOffset="372977.333">2534 6365 52 0,'-1'-11'34'0,"-4"-4"0"16,4 6 1-16,-4-13-8 15,9 7-20-15,-6-7 0 16,9 5-1-16,-3-4 0 16,9 5-2-16,-4-2-1 15,3 9-1-15,0 3-1 16,-2 9 1-16,-2 8-1 15,-3 11-1-15,-9 10 1 16,-7 11 1-16,-10 7-1 0,-7 12 1 16,-8 6-1-16,-7 5 2 15,0 2-3-15,-4-3 2 16,8-4-1-16,3-7 0 15,11-11-1-15,16-9 2 16,16-14-1-16,20-16 0 16,21-17 1-16,21-8-1 15,18-14 1-15,14-3 0 16,11-5-1-16,2 3 0 15,-1 0-1-15,-14 10 1 16,-14 10-1-16,-17 7 0 16,-18 7 0-16,-13 6-1 15,-14 6 1-15,-10-3-3 16,-3 5-4-16,-10-15-30 15,0 0-3-15,0 0 1 0,0 0-4 16</inkml:trace>
  <inkml:trace contextRef="#ctx0" brushRef="#br5" timeOffset="386475.1051">8965 6135 68 0,'7'-14'35'15,"1"-5"0"-15,2 7 2 16,-5-6-22-16,-1 8-12 15,-8-1 1-15,4 11 0 16,-37 1 0-16,0 15-1 16,-21 8 1-16,-15 12-1 15,-14 4-1-15,1 9 0 16,4 0-1-16,16 0 2 15,17-2-2-15,26-7 1 16,32-9-2-16,31-3 1 16,26-7 0-16,18-7 0 15,12-2 0-15,5 1-1 0,-4 0 1 16,-13-1 0-16,-19 3 0 15,-21 8 0-15,-30 4 0 16,-24 8 0-16,-29 6-1 16,-24 5 1-16,-19 3-1 15,-17 1 0-15,-5-1-3 16,-4-15-8-16,23 1-26 15,0-17-3-15,24-7 0 16,14-17-2-16</inkml:trace>
  <inkml:trace contextRef="#ctx0" brushRef="#br5" timeOffset="394079.54">17545 1202 95 0,'31'-49'35'16,"-31"49"2"-16,0 0-8 16,0 0-28-16,0 0 2 15,-8 16-1-15,2 12 0 16,-8 8-2-16,-4 5 2 15,-5 7-2-15,4 0 1 16,5-7 0-16,5-5 0 16,2-7 0-16,1-6 0 15,3-7 0-15,3-16 0 16,0 0 1-16,7-14-1 15,1-13 1-15,1-12-1 0,-9 39 1 16,14-50 0-16,-14 50 0 16,9-61-1-16,-9 61 1 15,14-67-2-15,-14 67 1 16,8-62 0-16,-8 62 0 15,10-51-1-15,-10 51-1 16,0 0 1-16,10-42-1 16,7 46 2-16,9 9-1 15,12 14 0-15,6 1-1 16,17-2 1-16,-61-26 1 15,76 13 0-15,-76-13 0 16,95-10 0-16,-48-4 0 16,3-2 0-16,-50 16 1 0,89-39-1 15,-89 39 0-15,82-36 0 16,-82 36 0-16,62-27-1 15,-34 27 0-15,1 15 0 16,-17 20-1-16,-17 20 0 16,-17 19 0-16,2 15 1 15,1 3-3-15,17-4-1 16,18-23-28-16,-1-17-8 15,19-10-2-15,0-16 0 16</inkml:trace>
  <inkml:trace contextRef="#ctx0" brushRef="#br5" timeOffset="394216.5479">18627 1783 104 0,'-15'6'35'0,"4"-12"-32"15,4-6-3-15,3-5-41 16,4-11-2-16</inkml:trace>
  <inkml:trace contextRef="#ctx0" brushRef="#br6" timeOffset="406058.2252">15600 9780 47 0,'0'0'31'0,"9"-19"3"15,-9 19-1-15,0-13-17 16,-6-4-7-16,6 17-2 15,2-25 0-15,-2 25-1 16,4-17-2-16,-4 17 0 16,0 0-1-16,9 26 0 15,-9 9-1-15,0 11 0 16,-4 13-1-16,-1 10-1 15,-4 6-1-15,-4 5 2 16,-3-6-1-16,2-7 0 16,-1-14 0-16,5-6 0 15,-2-19 0-15,6-14 2 16,6-14-1-16,4-22-2 15,4-11 3-15,1-14-1 0,5-13 1 16,-1-10-1-16,3-9 1 16,-1-1-2-16,0 1 2 15,-1 5-1-15,-1 13 0 16,-3 9-2-16,-3 15 2 15,2 12-1-15,-9 25 0 16,10-5 0-16,-6 17 0 16,3 11 1-16,0 3-1 15,7 3 1-15,6 1-1 16,4-4 1-16,10-2 0 15,4-6-1-15,7-10 1 16,6-8 0-16,0-8-1 16,2-9 1-16,-3-6 0 0,1-5-1 15,-6-6 1-15,-7 2-1 16,-3-4 0-16,-8 9 0 15,-6 3 1-15,-7 7-1 16,-4 15 0-16,-8 17 0 16,-6 15 0-16,-6 17 1 15,-3 18-1-15,-4 11 1 16,5 8-3-16,3 4 1 15,6-2-2-15,2-13 0 16,15-5-5-16,4-26-9 16,19-7-22-16,-1-21 1 15,12-8-1-15,-4-21-1 16</inkml:trace>
  <inkml:trace contextRef="#ctx0" brushRef="#br6" timeOffset="406747.2646">16732 9985 92 0,'-1'-24'35'0,"-13"-4"0"16,4 12 2-16,-14-1-30 15,10 10-3-15,-7 2 0 16,0 14-1-16,-1 6-1 16,-1 13 1-16,-2 8 0 15,-2 12-2-15,2 1 0 16,3 5 1-16,5-3-2 15,10-6 1-15,7-11-2 16,12-10 1-16,12-15-1 16,11-19 1-16,7-13 2 15,6-9-2-15,3-14 2 0,4-7-1 16,-6-7 1-16,-7-2-1 15,-6 4 1-15,-11 7-1 16,-6 7 0-16,-8 11-1 16,-9 12 0-16,-2 21 0 15,-16 5 0-15,4 20 0 16,-5 7 0-16,6 8 1 15,-1 1-1-15,9 2 0 16,6-4-1-16,8-8 1 16,10-11-1-16,12-12-2 15,9-8 0-15,6-12-2 16,9-6 1-16,-3-6-2 15,3-2 1-15,-6-1 0 16,-6 5 2-16,-12 1 0 0,-10 12 1 16,-13 6 2-16,-10 3 0 15,-3 25 1-15,-12-1 0 16,-2 8 1-16,-3 5-1 15,0 3 0-15,4 2-1 16,4-1 2-16,0-7-1 16,8-5 0-16,3-9 0 15,6-6 0-15,-5-14 0 16,21-12 2-16,-7-9 0 15,1-7-2-15,1-8 2 16,-2-5-2-16,3-3 1 16,-1 1-1-16,-2 3-1 15,0 9 0-15,-3 2 0 16,4 8 0-16,3 4 0 0,1 1-1 15,9 3-3-15,-6-11-11 16,16 9-20-16,-4-15-2 16,12 2-1-16,-5-12 0 15</inkml:trace>
  <inkml:trace contextRef="#ctx0" brushRef="#br6" timeOffset="406960.2768">17923 9264 100 0,'0'0'38'16,"-17"13"0"-16,10 15-1 15,-9 16-30-15,9 13-2 16,0 10-2-16,4 16 1 16,-2 8-2-16,4 6 0 0,1 2-1 15,3-1-1-15,6-9-3 16,-1-14-2-16,11-7-27 15,-5-30-6-15,12-13 0 16,-3-27-3-16</inkml:trace>
  <inkml:trace contextRef="#ctx0" brushRef="#br6" timeOffset="407290.2956">18131 9663 115 0,'-47'25'40'16,"4"16"0"-16,-9-9 0 15,13 6-36-15,7-4 0 0,12-4-1 16,11-7-1-16,14-6-1 16,13-6 1-16,12-7-2 15,10-1 1-15,5-6-1 16,7 2 0-16,-1-4 0 15,-1 2 0-15,-7 2 0 16,-4 2-1-16,-8 0-1 16,-3 3 0-16,-6-1 0 15,-3 4-1-15,-3-2 0 16,-3 4-2-16,-2-7 0 15,4 4-1-15,-15-6-5 16,29-5-25-16,-16-5-1 16,7 3 0-16,-5-14-1 15</inkml:trace>
  <inkml:trace contextRef="#ctx0" brushRef="#br6" timeOffset="407470.3059">18603 9778 108 0,'0'25'38'0,"-12"-5"0"15,5 13 0-15,-2-2-34 16,2 7 0-16,-1 0-2 15,5 3 0-15,2-6-1 16,5-5-2-16,1-2-3 16,-5-28-8-16,26 20-24 15,-14-30-3-15,12-1 1 16,-10-19-1-16</inkml:trace>
  <inkml:trace contextRef="#ctx0" brushRef="#br6" timeOffset="408382.3581">18693 9511 102 0,'2'16'37'16,"-5"-3"2"-16,12 7-1 16,6-9-34-16,5 4 1 15,4-3-2-15,4 1 1 16,0-2-1-16,2 5 0 15,-4 1-1-15,-2 6 0 16,-8 3 0-16,-3 5-1 16,-11 6 0-16,-4 4 1 15,-9 2-1-15,-2 2 0 16,-1-5 0-16,4-2-1 15,1-7 0-15,4-6 1 0,7-14-1 16,11-13 0-16,6-14 0 16,9-11 0-16,1-8 0 15,3-8 0-15,2-4 1 16,-2-2-2-16,-1 5 1 15,-6 7 0-15,-7 9 0 16,-6 15 0-16,-12 13 0 16,14 10-1-16,-11 14 1 15,-2 10 0-15,3 6 0 16,5 2 0-16,5-2-1 15,8-4-1-15,9-5-1 16,10-14-1-16,10-4-3 0,-2-20-2 16,13 0 0-1,-10-18 0-15,4-1 3 0,-9-7 1 16,-12-4 4-16,-8 0 2 15,-18-2 3-15,-5 11 3 16,-22-5 0-16,1 18 1 16,-18-2-1-16,2 14-2 15,-5 7 0-15,1 13-2 16,3 8-1-16,7 13 1 15,6 2-2-15,8 6 1 16,11-2-1-16,10-5 0 16,9-5-1-16,8-9 1 15,2-12 1-15,10-13-2 16,-3-12 0-16,4-10 0 15,-4-9 0-15,-2-5 0 16,-3-6 0-16,-1 1 0 0,-8 3 0 16,-3 9 0-16,-5 8 0 15,-12 21-2-15,0 0 2 16,-10 40-1-16,-8 13 0 15,-6 22 0-15,-3 16-1 16,-3 17 2-16,-4 10-2 16,4 0 2-16,-1-5-2 15,3-11 3-15,4-11-3 16,0-21 4-16,5-17-2 15,-3-19 0-15,2-18 1 16,3-15-1-16,5-15 0 16,2-13 0-16,5-17 0 15,7-16 0-15,11-14 0 0,10-10-3 16,10-6 2-16,3-7-8 15,12 12-5-15,-12-10-22 16,14 16-4-16,-5 2-1 16,10 16-1-16</inkml:trace>
  <inkml:trace contextRef="#ctx0" brushRef="#br6" timeOffset="409285.4098">20605 9483 68 0,'6'-21'35'0,"-7"-4"0"15,1 16 0-15,-9-6-10 0,9 15-20 16,-18 17 1-16,11 10-1 16,-3 9-1-16,3 17-1 15,-3 6 0-15,8 13 1 16,-1 3-2-16,6 2 1 15,2-5-1-15,3-6-1 16,3-9 0-16,0-15 0 16,-1-13-1-16,0-14 1 15,0-18-1-15,0-14 1 16,-3-15-1-16,-4-12 1 15,-4-13-1-15,-1-14 0 16,-1-11 0-16,-1-9-1 16,0 1 1-16,1 2-1 15,2 7 1-15,2 8-1 0,8 11 0 16,5 13 1-16,9 15 0 15,6 15 0-15,5 11 0 16,4 9 0-16,5 8 0 16,-2 5 0-16,2 9 0 15,-8 4 0-15,-8 9 0 16,-13 3 1-16,-14 7-1 15,-12 2 2-15,-16 5-2 16,-9 3 1-16,-7-3 0 16,-1-4-1-16,2-2 1 15,9-13-1-15,16-9 0 16,14-8-1-16,17-13 1 15,21-10 0-15,14-6 0 0,14-2 0 16,6-1 1-16,-3 2-1 16,-4 4 0-16,-11 10 1 15,-17 14-1-15,-22 13 1 16,-24 15-1-16,-22 8 1 15,-15 8-1-15,-12 8 0 16,-9 2-1-16,1-5 1 16,4-7-3-16,13-16 0 15,23-10-5-15,10-29-30 16,34-10-1-16,12-30 1 15,29-9-2-15</inkml:trace>
  <inkml:trace contextRef="#ctx0" brushRef="#br6" timeOffset="409483.4211">21511 9119 110 0,'0'0'39'0,"-24"19"0"16,2 26 0-16,-13 9-36 15,5 16 0-15,-1 6-1 16,0 13 0-16,-1 4-1 15,9 0 0-15,9 1-2 16,5-12-4-16,22-2-32 16,-4-20-1-16,21-6-1 15,1-24 0-15</inkml:trace>
  <inkml:trace contextRef="#ctx0" brushRef="#br6" timeOffset="409806.4396">21750 9689 111 0,'-16'-20'38'0,"-3"20"2"15,-12 4-1-15,5 16-33 16,-1 7-1-16,3 14-1 16,4 6 0-16,6 3-1 15,7 1-1-15,10-1 1 16,8-8-3-16,9-5 0 15,5-10 0-15,6-13 0 16,0-13 0-16,5-13 0 16,-2-12 0-16,-2-12 0 15,-6-9 0-15,-5-7 0 16,-6-7 0-16,-6-3 0 15,-2 5-3-15,-7 4-1 0,0 10 0 16,-6 4-5-16,12 28-21 16,-12-6-9-16,6 17-1 15,9 18 2-15,6 7-2 16</inkml:trace>
  <inkml:trace contextRef="#ctx0" brushRef="#br6" timeOffset="410055.4538">22375 9716 91 0,'0'-24'38'16,"-4"12"0"-16,-17-7 2 16,0 19-18-16,-12 1-16 0,-1 15-2 15,-5 6 0-15,1 11 0 16,3 7-1-16,6 4 0 15,10 2-1-15,18-2-2 16,12-10 0-16,16-11 0 16,21-7 0-16,5-21-9 15,26-3-24-15,-7-25-6 16,10-5-1-16,-8-20 0 15</inkml:trace>
  <inkml:trace contextRef="#ctx0" brushRef="#br6" timeOffset="410264.4657">22846 9075 115 0,'-22'7'40'16,"8"30"1"0,-10 3-1-16,6 20-36 0,2 11 0 15,3 12-1-15,-2 9 0 16,0 3 0-16,5-2-3 15,2-1 2-15,8-9-7 16,1-20-9-16,15-3-24 16,-2-28-2-16,19-11 0 15,0-31-1-15</inkml:trace>
  <inkml:trace contextRef="#ctx0" brushRef="#br6" timeOffset="410527.4808">22995 9552 127 0,'-28'8'40'16,"-14"0"2"-16,8 17-1 15,-2-2-36-15,9 4-5 16,7-3 0-16,10 0 0 16,13-1 0-16,13-7 0 15,9 4 0-15,7-4 0 16,3-1 0-16,5-3 0 15,0 0 0-15,3-1 0 16,-1-2 0-16,-7-1 0 16,6 3-2-16,-7-13-13 15,12 11-5-15,-12-18-16 16,15 10-7-16,-11-10 1 15,9 10 0-15</inkml:trace>
  <inkml:trace contextRef="#ctx0" brushRef="#br6" timeOffset="410648.4877">23521 9871 130 0,'0'0'41'0,"-23"-4"-2"15,11-1-4-15,-3 1-49 16,-9-14-24-16,10 9-4 16,-11-10 2-16,3 8-3 15</inkml:trace>
  <inkml:trace contextRef="#ctx0" brushRef="#br1" timeOffset="419531.9958">14277 10936 8 0,'9'-18'32'15,"-9"18"2"-15,5-17 4 16,-7 5-20-16,2 12 6 15,0 0-13-15,11 9-1 16,-14 2-4-16,11 13 0 16,-7 5-4-16,5 12-2 15,-7 9 0-15,-4 10-1 16,0 8 1-16,-6 0-1 0,-2 2-5 15,-10-12-15-15,11 0-14 16,-5-18-1-16,9-12-1 16,8-28 1-16</inkml:trace>
  <inkml:trace contextRef="#ctx0" brushRef="#br1" timeOffset="419737.0075">14094 10941 63 0,'-36'-17'39'16,"18"6"0"-16,0 2 1 15,18 9-19-15,22-18-18 16,18 5 1-16,21-4-2 0,14-1 1 16,10 1-3-16,2-1-3 15,12 15-17-15,-12-4-18 16,-5 16 2-16,-13-3-4 15,-11 14 1-15</inkml:trace>
  <inkml:trace contextRef="#ctx0" brushRef="#br1" timeOffset="419910.0174">14876 11025 80 0,'-9'28'39'16,"-6"-2"-1"-16,5 10 0 16,0-1-34-16,2 5-2 15,1 1 0-15,2 1 0 16,3-4-4-16,2-8-3 0,14-4-31 15,-14-26-1 1,25 9 0-16,-3-28-3 0</inkml:trace>
  <inkml:trace contextRef="#ctx0" brushRef="#br1" timeOffset="420060.026">14942 10758 88 0,'-36'-28'39'0,"-2"8"-3"15,9 14 1-15,9-1-38 16,20 7-11-16,11-5-24 15,20 0 1-15,21 1-2 16,9-8 1-16</inkml:trace>
  <inkml:trace contextRef="#ctx0" brushRef="#br1" timeOffset="420262.0376">15550 10620 88 0,'14'24'37'16,"-16"0"1"-16,-3 12 1 16,-11 4-33-16,2 7-3 15,-2 5-1-15,1 7-1 16,-3 4 0-16,2 4-1 15,-2-1 0-15,-1 1-1 16,2-6-1-16,2-9-1 16,8-3-8-16,-6-21-26 15,14-6-1-15,-1-22 0 16,0 0-1-16</inkml:trace>
  <inkml:trace contextRef="#ctx0" brushRef="#br1" timeOffset="420435.0475">15401 11063 60 0,'-6'-25'37'0,"-5"0"0"16,11 14 1-16,-4 1-21 15,18 10-9-15,4-3-3 16,11 2-2-16,8-4-3 16,15-7-3-16,14-2-2 15,4-15-7-15,15 3-23 16,-6-11 1-16,7-1-3 15,-13-7 3-15</inkml:trace>
  <inkml:trace contextRef="#ctx0" brushRef="#br1" timeOffset="420600.0569">16176 10601 78 0,'-19'-8'36'16,"-5"32"1"-16,-13 13 0 0,5 22-27 15,-12 3-4-15,6 15-2 16,-2 3-1-16,10 5-2 16,5-5 0-16,11-6-3 15,14-9-2-15,6-21-7 16,22-1-26-16,1-22 0 15,14-8-2-15,-3-21 1 16</inkml:trace>
  <inkml:trace contextRef="#ctx0" brushRef="#br1" timeOffset="420893.0737">16195 11139 87 0,'-10'22'39'16,"-2"-7"0"-16,17 8 1 0,8-8-37 15,12-1 0-15,11-13 0 16,12-4-1-16,5-12-1 15,4-5 0-15,-5-4-1 16,-5-6 1-16,-12 0 0 16,-15 1-1-16,-13 5 0 15,-15 9 0-15,-14 7 1 16,-11 9-1-16,-4 13 0 15,-7 6 1-15,8 6-1 16,6 10 0-16,9 3 0 16,11-3-1-16,14 4-5 15,8-11-31-15,27 3-2 16,4-13-1-16,22 0-1 15</inkml:trace>
  <inkml:trace contextRef="#ctx0" brushRef="#br1" timeOffset="421583.1131">17646 10953 68 0,'16'-32'36'15,"-2"5"1"-15,-10 1 1 16,-1 9-31-16,-8 3-1 15,5 14 1-15,-13 8-3 16,1 17-1-16,-7 5 1 16,5 15-2-16,-3 5 0 15,3 11-1-15,2 3 0 16,3 3-2-16,4-5 3 15,3-7-1-15,4-5 0 16,4-13-1-16,3-14 0 0,3-15 1 16,0-13-1-16,-2-18 0 15,3-12 0-15,-3-12-1 16,-3-9 2-16,1-10-2 15,-1-5 3-15,-2-5 0 16,1-5-1-16,3 6 1 16,5 2-1-16,1 11 1 15,5 2-1-15,2 17 1 16,7 11-2-16,2 17 0 15,1 14 0-15,-2 12 0 16,-4 12 1-16,-6 10-1 16,-10 7 0-16,-10 10 0 15,-13 2-1-15,-10 2-1 16,-10-1 1-16,-8-4-1 0,4-5 0 15,0-9-3-15,10-5-2 16,9-22-9-16,22 2-22 16,8-18 0-16,25 0-2 15,9-11 2-15</inkml:trace>
  <inkml:trace contextRef="#ctx0" brushRef="#br1" timeOffset="421975.1356">18347 10917 78 0,'19'6'37'0,"-19"-6"-3"16,6 16 4-16,-20-12-31 15,-1 17-1-15,-9-2-3 16,-4 8 0-16,-14 1 0 16,-1 5 2-16,-3 1-2 15,2 3 1-15,-1-3-1 0,9 0 0 16,3-7-1-16,13 0-1 15,14-9 0-15,15-4 0 16,11-9 0-16,12-9-1 16,11-7 0-16,5-8 1 15,5-3-1-15,0-6 0 16,-5-1 0-16,-7-3 0 15,-7 4 0-15,-10 1 0 16,-10 10 0-16,-7 4 0 16,-7 13 0-16,-11 5 0 15,-3 11 0-15,0 5 0 16,1 10-2-16,1 1-1 0,8 5-1 15,7-3-1-15,13-2-2 16,8-12-3-16,18 3-13 16,4-20-16-16,16-4 2 15,0-15-1-15,13-5 1 16</inkml:trace>
  <inkml:trace contextRef="#ctx0" brushRef="#br1" timeOffset="422471.1639">18972 11010 82 0,'-32'-4'39'16,"-5"15"0"-16,-12 2 1 15,4 18-30-15,-4-1-4 16,7 7-1-16,5-1-1 16,15-1-1-16,10-3-1 15,15-3-1-15,13-9 0 0,13-11 0 16,9-10-1-16,11-9 0 15,1-11 1-15,1-4-1 16,-4-5 0-16,-5-6 0 16,-6 2 0-16,-9 0 0 15,-11 6 0-15,-2 6 0 16,-11 10 0-16,-3 12 0 15,-13 11 0-15,-4 18 0 16,-4 14 0-16,-7 15 0 16,-3 16 0-16,-4 6 2 15,2 9-1-15,-2 1-2 16,3-4 2-16,3-5-2 15,3-12 2-15,5-15-2 16,7-12 2-16,3-17-3 0,11-25 2 16,-11-5 0-16,14-22 0 15,1-15 1-15,10-15 0 16,4-14 0-16,7-8-1 15,8-2 0-15,2 3 0 16,3 6 0-16,8 10 0 16,-1 10-3-16,8 15-1 15,-5 9-3-15,13 23-9 16,-13-4-22-16,13 12-2 15,-9-4 1-15,8 4-1 16</inkml:trace>
  <inkml:trace contextRef="#ctx0" brushRef="#br1" timeOffset="422786.182">19496 11122 95 0,'-22'-1'39'0,"22"1"0"16,0 0 0-16,0 0-33 15,26 6-2-15,14-10 0 16,6-4-1-16,8-3 0 15,2-4-1-15,-3-1-1 16,-4-3 0-16,-11 1 0 16,-8-2 1-16,-15 2 0 15,-13-1 0-15,-16 12 0 16,-11 6-2-16,-12 9 0 15,-7 12 0-15,-10 12 1 16,2 12-2-16,0 4 0 16,8 8 0-16,11-2 0 15,17-5-1-15,18-12-3 0,34-2-24 16,9-29-11-16,33-7-2 15,13-23-1-15,37-8-1 16</inkml:trace>
  <inkml:trace contextRef="#ctx0" brushRef="#br1" timeOffset="423282.2103">23733 10584 102 0,'-2'-12'36'16,"-12"31"2"-16,-22 6-3 15,-8 18-31-15,-13 10-3 16,-4 11-1-16,-10 8-1 15,4 3-1-15,8 1-2 16,8-14-30-16,22-3-4 16,16-19 0-16,35-14 0 15</inkml:trace>
  <inkml:trace contextRef="#ctx0" brushRef="#br1" timeOffset="423575.2271">23946 10850 103 0,'-22'7'41'16,"-22"3"-3"-16,4 16-3 15,-8-2-31-15,5 6-2 16,6 3 0-16,14 1-1 16,13-4 1-16,15-5-3 15,16-8 2-15,19-4-1 16,6-1 1-16,3-6-1 15,-1 4 0-15,-5 0 0 16,-12 4 0-16,-7 8 0 16,-20 3 0-16,-13 10 1 15,-14-1-2-15,-6 3 0 16,5 1-4-16,-9-19-17 0,19 5-16 15,0-23-1-15,14-1 0 16,21-26-1-16</inkml:trace>
  <inkml:trace contextRef="#ctx0" brushRef="#br1" timeOffset="423741.2366">24046 10778 126 0,'-19'-13'42'15,"19"13"1"-15,20-10-2 16,29 8-38-16,14-4-5 15,14-12-21-15,27 16-17 16,4-10-4-16,11 6 0 16,-9-1-2-16</inkml:trace>
  <inkml:trace contextRef="#ctx0" brushRef="#br1" timeOffset="433674.8047">14320 11951 65 0,'7'-17'35'0,"-6"-2"0"15,-1 19 1-15,-6-19-32 16,6 19-1-16,-18 8-1 15,10 13 2-15,-9 6-1 16,3 15-1-16,-3 4 0 16,2 7 0-16,0 4 0 15,1 1 0-15,0-3-1 16,5 1 1-16,0-11-2 15,2-7 0-15,1-10 1 16,2-11-1-16,4-17 0 16,0 0 0-16,9-29 0 0,-3-8 0 15,5-16 1 1,3-7-1-16,0-13 1 0,4-1-1 15,2-5 1-15,0 7-1 16,-2 7 0-16,1 11 0 16,-2 15 0-16,-1 16 0 15,2 20 1-15,-2 19-1 16,1 19 0-16,-3 16 1 15,6 12-1-15,2 9 1 16,3 6-1-16,2-3 1 16,3-1-1-16,4-10 2 15,-1-15-2-15,6-10 2 16,-5-20 0-16,2-15-1 15,-2-18 1-15,-4-10-2 16,-3-16 2-16,-7-10-1 16,-2-9 0-16,-4-5-2 0,-5 0 0 15,-2 2-3-15,0 15-5 16,-11-3-29-16,14 20-1 15,-10 4-1-15,0 26-1 16</inkml:trace>
  <inkml:trace contextRef="#ctx0" brushRef="#br1" timeOffset="434042.8258">15123 12205 70 0,'10'18'38'0,"-10"-18"-2"0,30 10 2 15,-4-16-33-15,6-2-1 16,2-11 0-16,6 1 0 16,-3-6-1-16,0-2-1 15,-4-3 1-15,-4 3-2 16,-8-1 1-16,-7 3-1 15,-10 2 0-15,-7 5 0 16,-8 3 0-16,-6 10-1 16,-12 7 1-16,-7 11-1 15,-3 9 0-15,-5 9 1 16,1 7-1-16,2 7 0 15,10 3 0-15,12-5 1 16,18-6-2-16,15-7 0 16,23-9-3-16,10-16-5 0,26-3-28 15,-2-14-2-15,20-3 1 16,-9-14-2-16</inkml:trace>
  <inkml:trace contextRef="#ctx0" brushRef="#br1" timeOffset="434373.8447">15932 12045 70 0,'-23'-14'38'16,"-3"15"0"-16,-18-1 1 15,5 11-27-15,-8 8-6 16,6 11-1-16,2 0-1 16,6 7 0-16,8 0-1 15,11-3-1-15,11-4-1 16,11-8 0-16,14-11 0 15,8-11 0-15,10-10-1 16,8-10 0-16,1-8 0 0,2-2 1 16,-5-2-1-16,-7 0 0 15,-6 7 0-15,-10 6 1 16,-10 8-1-16,-13 11 0 15,0 19 0-15,-9 1 0 16,1 8 0-16,1 1-1 16,5 1 0-16,4-7-2 15,11-2-2-15,5-23-3 16,22-2-30-16,-6-27-2 15,13-2 0-15,-2-21 0 16</inkml:trace>
  <inkml:trace contextRef="#ctx0" brushRef="#br1" timeOffset="434551.8549">16426 11632 58 0,'0'-32'36'15,"-4"19"2"-15,-10 14-2 16,9 30-21-16,-20 7-4 16,8 24-5-16,-4 5-3 15,3 12-1-15,4 1-1 16,3 0-2-16,7-3-1 15,-1-19-8-15,13-3-26 16,-2-20-1-16,6-11-1 16,-12-24 0-16</inkml:trace>
  <inkml:trace contextRef="#ctx0" brushRef="#br1" timeOffset="435004.8808">16227 11920 92 0,'1'13'39'16,"-1"-13"2"-16,22 18-1 15,-3-15-37-15,15-1 0 16,3-3-1-16,6 0 1 16,-5-2-1-16,-1 2 0 15,-4 3-1-15,-8 5 1 16,-2 5-1-16,-13 9-1 15,-5 4 1-15,-8 6-1 16,-4 4 1-16,-1 3-1 16,-3-1 0-16,-4-3 0 15,6-4 0-15,2-6 0 16,5-10 0-16,2-14 0 15,14-1 0-15,1-16 0 0,7-11 0 16,5-10 0-16,3-5 1 16,3-3-1-16,1 1 0 15,-8 5 0-15,0 7 0 16,-6 9 1-16,-8 15-1 15,-12 9 0-15,10 21 0 16,-10 6 0-16,-3 7 0 16,0 8-1-16,3 6-1 15,2-2-2-15,6 3-2 16,-2-12-7-16,13 3-28 15,-9-17 1-15,11 0 0 16,-7-17-1-16</inkml:trace>
  <inkml:trace contextRef="#ctx0" brushRef="#br1" timeOffset="435350.9006">16954 12113 94 0,'-6'20'40'0,"11"9"1"16,-5-13-3-16,14 3-34 15,4-12-1-15,10-6-1 16,3-15 0-16,8-6-1 16,2-11-1-16,5-6 1 15,-6-5-1-15,-5-3 0 16,-7 3 0-16,-9 3 0 15,-12 7 0-15,-14 8 0 16,-9 12 1-16,-12 11-1 0,-3 14 0 16,-6 12 1-16,-4 11 0 15,6 12 0-15,4 5-1 16,9 3 1-16,12-1 0 15,7-4-2-15,14-5-3 16,5-20-14-16,24 3-21 16,3-21-3-16,19-4 2 15,3-18-3-15</inkml:trace>
  <inkml:trace contextRef="#ctx0" brushRef="#br1" timeOffset="435838.9285">17815 11880 86 0,'-25'-1'40'0,"0"10"-1"16,-13-2 1-16,3 4-35 15,-8 5-1-15,5 3-1 16,-3 3-1-16,11 2-1 0,2 0 1 16,11 0 0-16,11-3-1 15,11-2 0-15,10-8-1 16,15-3 1-16,5-5-1 15,10-3 1-15,3-3-1 16,-2 0 0-16,-1 2 1 16,-8 5-1-16,-8 5 0 15,-12 9 0-15,-11 8 0 16,-8 3 1-16,-9 5-1 15,-2-3 1-15,-4 0-1 16,1-2 1-16,3-5-3 16,3-13-3-16,17 2-19 15,-2-24-17-15,21-3 1 16,1-20-2-16,23-3 1 0</inkml:trace>
  <inkml:trace contextRef="#ctx0" brushRef="#br1" timeOffset="436152.9465">18446 11807 98 0,'-29'6'40'16,"-11"4"1"-16,5 13-1 16,-7-5-37-16,4 8 0 15,2-2-1-15,6 2 1 16,9-3-1-16,12-4-1 15,11-2 0-15,15-7 0 16,9-6-1-16,9 0 1 16,6-2-1-16,2 1 1 0,-3 1-1 15,-3 8 0-15,-15 6 1 16,-8 10-1-16,-13 4 1 15,-14 6-1-15,-7 3 1 16,-9-2-1-16,3-1-2 16,-8-8-2-16,16 1-13 15,-9-20-23-15,18-4-1 16,-3-16-2-16,17-8-1 15</inkml:trace>
  <inkml:trace contextRef="#ctx0" brushRef="#br1" timeOffset="436833.9854">23811 11579 79 0,'4'-11'38'15,"-8"1"-2"-15,4 10 2 16,-23 14-29-16,1 15-1 16,-13 8-4-16,-8 18-2 15,-18 12-1-15,-10 12 0 16,-6 7 0-16,-1 4-1 15,2-3-1-15,13-11-1 16,15-9-2-16,16-25-8 0,33-9-25 16,17-30 1-16,30-9 0 15,9-29-1-15</inkml:trace>
  <inkml:trace contextRef="#ctx0" brushRef="#br1" timeOffset="437135.0027">23934 11829 92 0,'18'-17'38'0,"-24"3"-1"16,6 14 1-16,-40 15-31 15,10 8-2-15,-6 5-3 16,0 7 1-16,2 5-2 16,10-1-2-16,9-5 3 15,10-1-1-15,13-9-1 16,15-7 1-16,13-9-1 0,4-2 0 15,5-4 1-15,1-2-2 16,-5 3 2-16,-5 4-1 16,-10 5 0-16,-14 7 0 15,-13 9 0-15,-11 2 1 16,-8 7-1-16,-5-6 0 15,0 2-2-15,0-12-6 16,21-2-28-16,-9-18-3 16,13-1 1-16,15-27-2 15</inkml:trace>
  <inkml:trace contextRef="#ctx0" brushRef="#br1" timeOffset="437323.0134">24161 11729 119 0,'-6'-20'42'16,"16"18"2"-16,3-9-2 15,24 7-38-15,6-1-3 16,12-2-3-16,11 6-7 16,-5-12-10-16,21 15-21 15,-17-11-5-15,6 9 3 16,-10-6-5-16</inkml:trace>
  <inkml:trace contextRef="#ctx0" brushRef="#br1" timeOffset="450954.7931">14655 12874 61 0,'12'-21'37'0,"3"1"1"16,-8-7 0-16,3 8-31 16,-10-11-2-16,1 8-1 0,-10-2 0 15,-3 8-2-15,-17 10 0 16,-9 13 0-16,-14 17-1 15,-13 17 1-15,-7 16 0 16,-8 18 1-16,1 7-1 16,7 8 0-16,11-1 0 15,18-4-1-15,26-9 0 16,23-10-1-16,24-16-1 15,23-17-1-15,27-10-3 16,9-17-3-16,21 0-11 16,-10-26-19-16,11-1-1 15,-11-12 0-15,-2 0 1 16</inkml:trace>
  <inkml:trace contextRef="#ctx0" brushRef="#br1" timeOffset="451735.8378">15084 13139 63 0,'-26'-1'37'15,"-14"1"-1"-15,7 17 2 16,-17-1-30-16,9 14-2 15,-3 3 0-15,13 6-2 16,1 0 0-16,14 4-1 16,7-2-1-16,10-3-1 15,15-10 0-15,14-3-1 16,13-14 0-16,9-11 0 15,9-12-1-15,4-10 1 16,3-11-1-16,-7-11 0 16,-4-6 0-16,-10 0 0 0,-14-2 1 15,-10 2-1-15,-17 6 0 16,-12 9 1-16,-9 7 1 15,-12 13 0-15,-7 7 0 16,2 9 0-16,3 4 1 16,8 7-1-16,10-3 0 15,11-9 1-15,27 13-1 16,6-11 0-16,14-6 0 15,5-1-1-15,8-2 0 16,-6 3 0-16,-6 1 1 16,-10 6-1-16,-9 7 0 15,-12 4 1-15,-10 8-1 16,-8 8 0-16,-10 1 1 15,-4 2-1-15,-3 1 0 0,2-3 0 16,-1-6 0-16,5-5-1 16,5-9 1-16,7-11-1 15,8-10 1-15,5-8 0 16,6-7 0-16,2-7 1 15,5-2-1-15,0-3 0 16,-1 3 0-16,-5 4 1 16,-3 7-1-16,-6 10 1 15,-11 13-1-15,0 0 1 16,0 0-1-16,8 22 1 15,-8-5-1-15,1 1 1 16,8-3-1-16,4-5 1 16,6-4-1-16,10-8 1 15,8-4-1-15,6-7 1 16,3-5 0-16,3-3-1 0,-3-1 1 15,-3-1-1-15,-5 2 0 16,-9 5 0-16,-7 6 1 16,-8 8-1-16,-14 2 0 15,0 28 1-15,-10 5-1 16,-4 7-1-16,-1 8 0 15,1 1-1-15,7 5-1 16,2-7-2-16,12 1-3 16,-2-25-23-16,26-1-9 15,-2-22 1-15,19-2 0 16</inkml:trace>
  <inkml:trace contextRef="#ctx0" brushRef="#br1" timeOffset="452254.8675">16432 13153 82 0,'0'0'39'16,"-24"1"-2"-16,14 19 2 15,-8-8-32-15,7 17-4 16,2 2 0-16,1 8-2 16,2 2 1-16,1 3-2 15,2-4 1-15,3-3-1 16,2-8 0-16,-1-5 0 15,3-10 0-15,-4-14 0 16,0 0 0-16,10-27 0 16,-3-3 0-16,0-4 0 15,0-15 0-15,0-5 1 16,3-5-1-16,5-1 1 15,3 6-1-15,2 1 1 0,3 9-1 16,1 8 1-16,0 9 0 16,8 11-1-16,-2 9 0 15,1 11 1-15,-3 6-1 16,-3 3 1-16,-3 6-1 15,-3-1 0-15,-6 5 0 16,-11 0 0-16,-8-1 0 16,-8-1 0-16,-4-2 0 15,-5 0 0-15,-6-4 0 16,0 1 0-16,1-1 0 15,0 4-1-15,5 4 1 16,0 6-1-16,0 9 1 16,-1 15-1-16,-1 12 1 0,-1 8 0 15,0 9 0-15,-2 2 0 16,6 1-5-16,-7-14-18 15,17 3-16-15,-2-26 0 16,14-8-3-16,4-26 2 16</inkml:trace>
  <inkml:trace contextRef="#ctx0" brushRef="#br1" timeOffset="452728.8946">17227 12531 79 0,'-8'-10'38'0,"-1"23"-1"15,-14 8 0-15,3 21-34 16,-4 13-1-16,-3 16-1 16,1 12 0-16,4 5 1 15,0 6-2-15,10-4 0 16,5-6-1-16,7-14-2 15,15-6-7-15,-1-27-26 16,21-12-1-16,-3-23-2 16,17-7 1-16</inkml:trace>
  <inkml:trace contextRef="#ctx0" brushRef="#br1" timeOffset="453066.9139">17295 13036 86 0,'-15'23'37'0,"2"-3"0"16,21 5 2-16,15-10-35 15,14-4-2-15,14-10 0 16,13-8 0-16,1-5-1 16,5-5 1-16,-6-4-1 15,-7-4 0-15,-17 0-1 16,-12-3 1-16,-16 3-1 15,-19 3 0-15,-16 2 1 16,-9 9-1-16,-12 7 0 16,-4 9 0-16,-8 11 0 15,8 8 0-15,-2 10 0 16,13 4 1-16,12 7-1 15,17-4 1-15,20-4-1 16,17-6 0-16,22-12-3 0,12-21-9 16,28-3-25-16,0-20-1 15,18-5 1-15,-6-24-2 16</inkml:trace>
  <inkml:trace contextRef="#ctx0" brushRef="#br1" timeOffset="453251.9245">18377 12467 104 0,'-33'14'37'15,"-9"11"2"-15,8 31-10 16,-7 6-25-16,8 14-3 16,1 3 0-16,7 4-2 0,6-2-1 15,9-7-1-15,12 1-10 16,-4-22-25-16,16-7 0 15,-7-23 0-15,9-8 0 16</inkml:trace>
  <inkml:trace contextRef="#ctx0" brushRef="#br1" timeOffset="453584.9435">18074 12814 98 0,'0'0'39'15,"14"10"2"-15,5-5-2 16,14 3-35-16,9-6-1 15,7 2-1-15,5-4 0 16,4-4 0-16,-1 3-1 0,-7-5-1 16,-10 4 1-16,-5 2-1 15,-10 7 1-15,-5 2 0 16,-7 6-1-16,-11 6 1 15,-5 5-1-15,-4 8 0 16,-5 4 1-16,-1 6-2 16,-3-1 0-16,3 1-1 15,1-2 0-15,4-10-3 16,6-3-1-16,2-29-4 15,24 16-17-15,-11-36-13 16,16-3 3-16,-7-25-2 16,12-4 2-16</inkml:trace>
  <inkml:trace contextRef="#ctx0" brushRef="#br1" timeOffset="453719.9513">18673 12550 94 0,'-10'-19'37'0,"-10"4"0"16,20 15 0-16,-18 3-32 15,18-3-6-15,18 26-22 16,3-18-14-16,21 8 0 15,2-4-1-15,16 7 1 16</inkml:trace>
  <inkml:trace contextRef="#ctx0" brushRef="#br1" timeOffset="454304.9847">19130 12785 87 0,'-19'32'40'0,"-16"-8"0"16,10 15 1-16,-15-5-29 0,14 5-8 15,5-1-1-15,8 2-2 16,6-6 0-16,12-5 0 15,11-5 0-15,8-10-1 16,10-9 0-16,2-11-1 16,6-8 1-16,-4-9 0 15,0-10 0-15,-4-6-1 16,-7-1 0-16,-3-3 0 15,-8 3-1-15,-7 2 1 16,-1 7 0-16,-3 8 0 16,-5 11 1-16,0 12 0 15,0 0 0-15,-5 14 1 16,5 5 0-16,4 3 1 0,2-2 0 15,4 2-1-15,6-8 1 16,8-1 0-16,9-10-1 16,3-5 1-16,4-4-2 15,1-2 1-15,-4 1 0 16,-5 0-1-16,-3 1 1 15,-9 6 0-15,-20 0-1 16,8 20 1-16,-16-3-1 16,-6 3 1-16,-1 0-1 15,1-1 0-15,0 0 0 16,7-3 0-16,7-16-1 15,6 11 1-15,9-14-1 16,8-5 1-16,6-8 0 16,5-4 0-16,3-3 0 0,-3-1 0 15,3 1 0 1,-6 4 0-16,-4 10 0 0,-9 10-1 15,-3 18-2-15,-7 6-3 16,3 26-14-16,-21-3-19 16,16 14-3-16,-8-3 0 15,16 8-1-15</inkml:trace>
  <inkml:trace contextRef="#ctx0" brushRef="#br1" timeOffset="455175.0345">23936 12547 97 0,'20'-19'38'0,"-11"-9"-1"16,7 15-8-16,-18-5-24 16,2 18 1-16,-27 7-4 15,-3 23 0-15,-12 18-1 16,-6 17-1-16,-8 12 1 15,-3 11-2-15,4 3 1 16,10-7-2-16,9-1-3 16,11-23-6-16,21-2-27 15,8-27 0-15,21-10 0 16,4-24-1-16</inkml:trace>
  <inkml:trace contextRef="#ctx0" brushRef="#br1" timeOffset="455498.053">24141 12764 88 0,'10'-47'37'0,"-10"17"0"15,-15-1-1-15,-7 22-31 16,-7 9-1-16,-2 15-1 16,-4 8 0-16,2 7-1 15,0 5-1-15,10 3 1 16,11-1-2-16,12-2 1 15,12-6-1-15,16-6 1 16,14-7-1-16,10-2 0 16,4-7 0-16,5 0 0 0,-8-2 0 15,-1 8 0-15,-13 2 0 16,-12 8 1-16,-18 6-1 15,-13 8 1-15,-15 3-2 16,-5 1 1-16,-4-2-1 16,-6-5-2-16,11-2-6 15,-6-19-27-15,29-13-2 16,-10-15-2-16,26-8 1 15</inkml:trace>
  <inkml:trace contextRef="#ctx0" brushRef="#br1" timeOffset="455672.0629">24283 12536 103 0,'-1'-13'42'0,"2"2"0"0,28 18-1 16,10-12-35-16,27 3 0 15,19-1-8-15,8-15-22 16,25 12-14-16,-6-13-5 15,8 4 1-15,-14-9-2 16</inkml:trace>
  <inkml:trace contextRef="#ctx0" brushRef="#br1" timeOffset="464760.5827">14475 14080 49 0,'24'-24'36'0,"-6"-2"0"15,-2 14 1-15,-8-1-25 16,-8 13-11-16,1 21 1 15,-2 11 1-15,-5 11-1 16,-3 19 0-16,-6 9 0 16,1 8-2-16,-8 3 0 15,7-2 2-15,1-2-5 16,-1-21-23-16,20-1-10 0,1-23-2 15,13-12 0-15</inkml:trace>
  <inkml:trace contextRef="#ctx0" brushRef="#br1" timeOffset="465067.6003">14494 14061 71 0,'-4'-21'40'0,"23"7"-2"15,12-8 1-15,22 3-36 16,8 0-1-16,8 7 0 16,1 8 0-16,-6 11-1 0,-16 14 0 15,-18 13-2-15,-24 14 2 16,-19 13-1-16,-19 9 0 15,-21 8 0-15,-8-1 0 16,-6-2 1-16,2-7-2 16,5-12 1-16,19-14-3 15,15-24-7-15,26-18-27 16,18-19-1-16,28-13-1 15,14-26 1-15</inkml:trace>
  <inkml:trace contextRef="#ctx0" brushRef="#br1" timeOffset="465240.6102">15222 14046 70 0,'-24'25'38'0,"1"10"-1"16,-18 8 0-16,9 15-32 16,-4 2-4-16,10 4 1 15,7-3-1-15,11-5-2 16,13-2-10-16,6-26-26 15,21-10 1-15,3-25-2 16,10-15 1-16</inkml:trace>
  <inkml:trace contextRef="#ctx0" brushRef="#br1" timeOffset="465383.6184">15237 13882 57 0,'-41'-30'38'0,"11"13"-2"15,8 6-3-15,15-4-32 16,22 17-35-16,12 2-2 0,21 10 0 15,9-1 0-15</inkml:trace>
  <inkml:trace contextRef="#ctx0" brushRef="#br1" timeOffset="465744.639">15873 14095 71 0,'-16'15'38'16,"-6"6"0"-16,-15-10 0 16,-2 8-33-16,-3 3-1 15,0 9-1-15,3 6 0 16,5 8 0-16,3 2-1 15,12 4 0-15,8-3 0 0,12-6 0 16,8-11-1 0,12-12 0-16,12-18 0 0,11-17 0 15,5-14-1-15,8-11 1 16,-4-8-1-16,0-4 1 15,-7-1-1-15,-10 6 0 16,-6 7 0-16,-15 10 0 16,-6 17 0-16,-9 14 0 15,-10 13 0-15,-2 15-1 16,1 7 0-16,-1 7 0 15,9 3-3-15,10-5 0 16,12 1-3-16,9-24-9 16,29 0-23-16,1-23 0 15,21-2 0-15,-7-19 1 16</inkml:trace>
  <inkml:trace contextRef="#ctx0" brushRef="#br1" timeOffset="466224.6665">16557 14127 57 0,'-36'-16'39'15,"-5"18"0"-15,-14 1 1 16,7 15-19-16,-9 3-14 15,11 11-2-15,7-1 0 16,10 5-2-16,13-4-1 16,18-3 0-16,14-9-1 15,17-13 0-15,14-10-1 16,9-7 0-16,5-8 0 15,3-7 0-15,-8-3 0 16,-5-5 0-16,-12 4 1 16,-13 2-1-16,-9 4 0 0,-10 4 0 15,-10 9 0-15,3 10 0 16,-24 11 0-16,4 16 0 15,-5 22 0-15,-7 20 0 16,-4 17-1-16,-6 15 0 16,-6 16 0-16,5 2 0 15,-3 1 0-15,3-10 0 16,11-14 0-16,3-16-1 15,9-24 2-15,6-21 0 16,14-35 0-16,0 0 0 16,1-39 0-16,11-11 0 15,-1-10 0-15,2-18 0 16,2-10 1-16,5-9 0 15,5 1 0-15,0 5 0 0,5 7-2 16,-1 6-2-16,13 18-7 16,-7-3-7-16,22 30-21 15,-9-3-2-15,11 22-2 16,-5-3 1-16</inkml:trace>
  <inkml:trace contextRef="#ctx0" brushRef="#br1" timeOffset="466908.7056">17051 14153 90 0,'0'0'40'15,"0"0"1"-15,-26 11-1 16,12 11-36-16,-2 8-2 16,-1 9-1-16,-1 6 0 15,4 5 0-15,-1-1-1 16,-1-4 0-16,4-4 0 0,3-10 1 15,4-13-1-15,5-18 1 16,0 0 0-16,10-27-1 16,-1-8 1-16,9-8-1 15,2-9 1-15,-1-4-1 16,5 3 1-16,0 4-1 15,-1 8 0-15,1 10 0 16,1 9 0-16,0 8 0 16,4 11 0-16,4 5 0 15,3 0 0-15,11 3 0 16,5-3 0-16,6-1 0 15,4-4 0-15,7-4 0 16,-2 2 0-16,-1-4 0 0,-11 1 0 16,-10 2 0-16,-9 2 1 15,-14 1-1-15,-22 3 0 16,0 0 0-16,-24 14 0 15,-10 0 0-15,-9 4 0 16,-7 6 1-16,-5 2-1 16,2 5 1-16,3 0-1 15,7 4 1-15,12-4-1 16,14 0 1-16,19-8-1 15,13-8 0-15,19-10 0 16,12-10 0-16,6-9 0 16,6-9 0-16,1-9 0 15,-5-5 0-15,-6-4 0 16,-6-2 0-16,-7 4 1 0,-7 0-2 15,-9 7 1-15,-4 10 0 16,-10 7 0-16,-5 15 0 16,-10 14 0-16,-9 14 0 15,-5 12-1-15,0 10 1 16,-2 8-2-16,2-3-3 15,11 4-6-15,-2-19-4 16,27 7-3-16,-12-47-7 16,46 19-16-16,-1-34-2 15,27-8 1-15</inkml:trace>
  <inkml:trace contextRef="#ctx0" brushRef="#br1" timeOffset="467674.7494">18320 14172 48 0,'-1'-10'32'16,"-2"-5"2"-16,3 15 0 15,3-22-30-15,-3 22 1 16,3-15 0-16,-3 15 1 15,0 0 1-15,-3 18 0 16,-7 0-2-16,3 12 0 16,-6 5-1-16,-4 10 0 15,-6 3-1-15,0 2 0 16,-1-6-1-16,2-3 0 15,3-10-1-15,8-11 0 16,11-20-1-16,0 0 1 16,15-25-1-16,4-10 0 15,8-7 1-15,1-11-1 16,1-4 0-16,-1-3 0 0,-5 3 0 15,-4 6 0-15,-6 9 0 16,-4 11 2-16,-7 15-2 16,-2 16 0-16,0 0 0 15,-5 20 0-15,5 5 0 16,6 0 1-16,8 4-1 15,10-7-1-15,13-7 2 16,9-9 0-16,16-12-1 16,8-8 1-16,2-6 0 15,7-7-1-15,-7-2 1 16,-11 2 1-16,-9 0-2 15,-10 7 1-15,-15 7 0 16,-17 10 0-16,-10 3 0 16,-15 23-1-16,-6 2 0 0,-2 7-1 15,2 4 0-15,-2 4-3 16,16 3-3-16,2-16-9 15,29 11-7-15,-4-23-16 16,30-3-2-16,5-20 0 16,18-9 0-16</inkml:trace>
  <inkml:trace contextRef="#ctx0" brushRef="#br1" timeOffset="467959.7657">19514 13865 90 0,'-48'-2'40'0,"1"14"0"16,-10-4-4-16,16 13-32 0,3-3-1 15,19 0-1-15,14-3-1 16,19-3 1-16,20-7-2 16,12 0 0-16,16-2 0 15,0-2 1-15,0 5-1 16,-10 3 0-16,-18 9 0 15,-17 3 0-15,-25 12 0 16,-20 3-1-16,-16 5 1 16,-8-7-1-16,-1 3-2 15,-3-14-10-15,22 11-9 16,2-26-17-16,32-8-2 15,15-15-2-15,30-10 0 16</inkml:trace>
  <inkml:trace contextRef="#ctx0" brushRef="#br1" timeOffset="468636.8045">24011 13601 59 0,'-1'-16'36'16,"-11"8"-1"-16,-2 16 1 15,-17 10-23-15,1 20-5 16,-14 8-5-16,-5 18 1 15,-12 11-3-15,-4 14 0 16,-2 4 0-16,4-1-2 16,10 2-6-16,6-19-30 0,27-8 1 15,14-26-2-15,28-13 1 16</inkml:trace>
  <inkml:trace contextRef="#ctx0" brushRef="#br1" timeOffset="468952.8225">24289 13921 77 0,'-16'-14'39'16,"-7"15"-2"-16,-18 4 0 16,2 10-35-16,-6 8-1 15,3 7-1-15,3 1 1 16,10-1-1-16,9-1 0 15,15-5-1-15,20-7 2 16,17-8-2-16,15-4 1 0,10-3 0 16,5 0 1-16,3-1 0 15,-2 6 0-15,-10 1 0 16,-11 7-1-16,-17 8 1 15,-13 4-1-15,-16 2 1 16,-15 4-2-16,-10-5-2 16,-3 9-13-16,-7-22-21 15,11-3 0-15,-1-19-1 16,20-10 0-16</inkml:trace>
  <inkml:trace contextRef="#ctx0" brushRef="#br1" timeOffset="469120.8321">24391 13797 101 0,'0'0'42'0,"17"2"-1"16,23 0-1-16,15-15-38 16,31-13-7-16,31 7-15 15,-6-20-18-15,23 1-2 16,-5-7-5-16,5 5 1 15</inkml:trace>
  <inkml:trace contextRef="#ctx0" brushRef="#br1" timeOffset="472997.0538">14920 14978 35 0,'18'-18'36'0,"-13"5"1"15,-5 13-1-15,-29 8-28 16,-1 16-1-16,-15 2 1 16,1 11-1-16,-11 0-3 15,3 3 0-15,8-4-1 0,8-3-1 16,14-3 1-16,13-2-2 15,16-9-1-15,13-2 1 16,11-5-1-16,8 2 0 16,8-4 0-16,-1 4 0 15,-5 1 0-15,-6 1 1 16,-8 4-1-16,-11 5 0 15,-12 3 0-15,-13 2-1 16,-10 3-1-16,-9-5-4 16,11 8-19-16,-13-21-13 15,12 1-2-15,3-19-1 16</inkml:trace>
  <inkml:trace contextRef="#ctx0" brushRef="#br1" timeOffset="473577.087">15321 15237 59 0,'-20'15'38'16,"-3"10"0"-16,-11-1 0 16,6 7-33-16,-4 2-2 15,8 8-1-15,-1 3 1 16,8 1-2-16,4-2 0 15,5-3 0-15,6-4 0 16,4-8-3-16,5-7 3 16,2-7-1-16,-9-14 0 15,21-3 1-15,-11-14-1 16,-2-7 1-16,-1-7-1 0,-3-8 1 15,1-7-1-15,-5-6 2 16,6-1-2-16,-1-3 1 16,6 0-1-16,5 4 1 15,5 5 0-15,2 6-2 16,5 8 2-16,4 10-1 15,2 9-1-15,3 9 1 16,-5 9 0-16,-1 6 0 16,-4 4-1-16,-3 3 1 15,-7 4 0-15,-7 5 0 16,-10 0 0-16,-11 1 0 15,-4-1 0-15,-12 1 0 16,-3-1 1-16,-6 1 0 0,-5 2-1 16,1 2 2-16,6 1-2 15,2 7-1-15,3 5 1 16,5 10 0-16,0 7 0 15,4 6-1-15,-1 4 1 16,1-1-1-16,-2-2 0 16,3-4 0-16,8-4-4 15,-3-27-10-15,28 1-9 16,-14-34-4-16,43-14-8 15,-6-26-4-15,24-7 0 16</inkml:trace>
  <inkml:trace contextRef="#ctx0" brushRef="#br1" timeOffset="473949.1083">15726 15422 72 0,'-26'23'40'0,"10"5"-1"15,-1-14 0-15,17-14-38 16,23-1 0-16,16-12-1 15,18-9 1-15,13-10 0 16,5-9-1-16,6-2 2 16,-2-6-2-16,-9 4 1 15,-17 2 0-15,-17 9-1 16,-26 9 0-16,-19 11 1 15,-20 15-1-15,-18 14 1 16,-18 10-1-16,-5 13 1 16,-5 6 0-16,6 3 1 15,14 3-1-15,13-4 0 0,22-9 0 16,24-9-2-16,26-12 1 15,23-13-1-15,24-3-7 16,3-18-9-16,25 12-10 16,-5-19-6-16,13 9-6 15,-10-10-1-15,6 8-1 16</inkml:trace>
  <inkml:trace contextRef="#ctx0" brushRef="#br1" timeOffset="474500.1398">16912 14770 55 0,'-15'-9'40'0,"12"22"-2"15,-8-1 2-15,6 31-31 16,-12 1-3-16,0 22 0 16,-14 11-3-16,-3 12 0 15,-3 1-2-15,4-2-1 0,9-10 0 16,12-14-2-16,19-20 0 15,16-25-4-15,29-16-6 16,5-36-16-16,33 1-9 16,-10-27 0-16,16 6 11 15,-18-24 12-15,3 6 5 16,-24-6 6-16,-13 1 10 15,-6 19 17-15,-29-3 12 16,-7 25 0-16,-24 1-9 16,5 36-10-16,-26 9-5 15,5 30-3-15,-7 16-4 16,-3 17-2-16,0 4-2 15,13 7 0-15,4-5-1 16,13-7-2-16,18-11-1 0,11-22-4 16,27-5-11-1,0-34-19-15,33-4 1 0,-10-24-5 16,12 3 3-16</inkml:trace>
  <inkml:trace contextRef="#ctx0" brushRef="#br1" timeOffset="474659.1489">17574 15155 68 0,'0'0'40'16,"-20"-5"-2"-16,11 20 2 15,-8 1-34-15,7 12-2 16,1 4-2-16,0 6-1 16,3 4-3-16,0-7-4 15,11 13-12-15,-9-26-20 16,16 2 0-16,-12-24-3 0,30 2 2 15</inkml:trace>
  <inkml:trace contextRef="#ctx0" brushRef="#br1" timeOffset="475086.1733">17844 14927 79 0,'0'0'42'15,"-11"29"-1"-15,1-15 0 16,8 7-37-16,-1 0 0 15,1 5-2-15,-4 5-1 16,2 2 0-16,-3 5-1 16,0-3 0-16,-1-2 1 15,1-2-2-15,2-6 1 0,0-10 0 16,5-15 0-16,0 0-1 15,23-19 1-15,-5-9 0 16,3-7 0-16,3-3 0 16,3-7 0-16,2 4 0 15,-2 0 1-15,-2 11-1 16,-3 10 0-16,-4 9 1 15,-6 12-1-15,-3 14 0 16,-4 10 0-16,-5 9 0 16,-3 5-1-16,1 3-1 15,2 2-1-15,0-8-2 16,14 0-3-16,0-17-6 15,24 9-7-15,-10-30-6 16,24 9-5-16,-12-18-6 0,13 0 2 16</inkml:trace>
  <inkml:trace contextRef="#ctx0" brushRef="#br1" timeOffset="475650.2056">18338 15052 63 0,'-15'-8'38'15,"15"8"-2"-15,-14-2 1 16,14 2-32-16,0 0-2 15,11 15 1-15,-11-15 0 16,0 25 1-16,-6-8-1 16,-3 10 0-16,-5-2 0 15,-2 11 0-15,-5 0-1 16,1 3 0-16,2 1-1 0,8-5 0 15,6-5-2-15,11-9 1 16,9-10-1-16,12-12 0 16,5-14 0-16,11-10 0 15,0-9 0-15,-2-6-1 16,-1-4 1-16,-9-1 0 15,-7 1 1-15,-7 11-1 16,-9 4 0-16,-7 9 0 16,-2 20 0-16,-10 10 0 15,-6 22 0-15,-5 26 0 16,-13 27 0-16,-10 24 0 15,-16 25-1-15,-4 14 1 16,-6 6 0-16,0-3-2 16,5-11 3-16,5-16-3 15,11-29 2-15,11-27 0 0,14-30 0 16,9-29-1-16,3-21 1 15,6-22 1-15,0-20-2 16,4-23 2-16,6-16-1 16,9-13 0-16,6-4 0 15,14-1 1-15,10 6-1 16,13 6 0-16,6 15-2 15,4 8-5-15,9 21-5 16,-8 2-1-16,12 22-7 16,-18-21-7-16,19 21-8 15,-12-16-8-15,9 8 3 16</inkml:trace>
  <inkml:trace contextRef="#ctx0" brushRef="#br1" timeOffset="475811.2148">18948 15134 87 0,'-39'26'36'0,"7"-7"-8"16,7 2-8-16,3-33-48 15,22 12-9-15,18-3-6 16,4 0-1-16</inkml:trace>
  <inkml:trace contextRef="#ctx0" brushRef="#br3" timeOffset="480217.4668">16527 16387 48 0,'24'-11'37'0,"-11"-6"0"15,8 12-1-15,-21 5-33 16,5 9 0-16,-1 14-1 15,-2 18 2-15,-6 14-1 16,-3 11-1-16,-10 17-1 16,-1 5 1-16,-2 2-2 0,-4-1 2 15,5-7-2-15,0-14-2 16,9-1-13-16,0-24-20 15,15-14-3-15,-5-29-1 16,20 9 2-16</inkml:trace>
  <inkml:trace contextRef="#ctx0" brushRef="#br3" timeOffset="480427.4788">16425 16525 30 0,'-37'-56'35'0,"8"18"2"15,-1 5-2-15,30 33-27 16,-19-18 0-16,19 18 0 15,23 11-2-15,11-8-1 0,14-5-3 16,15 0 0-16,10-6 0 16,5 0-3-16,12 3-2 15,-5-7-23-15,7 17-10 16,-10-3-1-16,1 16-1 15</inkml:trace>
  <inkml:trace contextRef="#ctx0" brushRef="#br3" timeOffset="480766.4982">17488 16593 52 0,'-27'26'37'0,"-11"-5"-1"15,1 17 0-15,-5-2-33 0,1 12 1 16,-2 1 0-16,13 1 0 15,3 0-2-15,17-7 1 16,12-11-1-16,19-13 0 16,13-12 0-16,20-24-1 15,7-8-1-15,5-12 0 16,3-8 1-16,-1 0-1 15,-13-8 1-15,-8 10-1 16,-19-1 0-16,-15 14 0 16,-18 4 0-16,-10 9 0 15,-5 7-1-15,-11 6 0 16,3 9-4-16,-3-9-7 15,18 14-26-15,13-10 0 16,10-11-1-16,18-17 1 16</inkml:trace>
  <inkml:trace contextRef="#ctx0" brushRef="#br3" timeOffset="480990.511">18225 16022 58 0,'-36'21'38'0,"-10"7"0"16,5 24 0-16,-4 11-35 15,14 18 0-15,5 7-1 16,10 9-1-16,4 3 0 16,2-2 0-16,4-2-2 15,4-11 0-15,4-6-6 0,-7-24-5 16,12-5-24-16,-9-16-2 15,8-12 1-15,-6-22-1 16</inkml:trace>
  <inkml:trace contextRef="#ctx0" brushRef="#br3" timeOffset="481667.5498">17877 16728 48 0,'-18'-25'35'0,"11"14"1"16,-2-1-1-16,19 12-28 15,0-2-3-15,18 4-1 16,10-2-3-16,13 1 2 15,11 1-2-15,7 2 0 16,7-1-2-16,4 0 2 16,1 2 0-16,-6-1 0 0,-1 0 0 15,-10-1 0-15,-13-3 0 16,-4-1 0-16,-13-3 0 15,-16-1 2-15,-18 5-1 16,10-16 1-16,-22 9 0 16,-6 4 0-16,-9 1 1 15,-7 8 0-15,-7 5-1 16,-2 5 1-16,-4 9-1 15,2 9 0-15,0 6 0 16,7-1 0-16,8 1-1 16,9-6 0-16,20-8 0 15,17-12 1-15,18-16-1 16,14-17-1-16,15-12 1 15,7-9-1-15,3-6 0 0,-2 1 0 16,-10-2 1-16,-11 13-1 16,-16 11 0-16,-19 15 0 15,-15 8 0-15,-15 26 0 16,-9 11 0-16,-10 10 1 15,3 6-1-15,1 0 0 16,10-4 0-16,19-9-1 16,17-12-1-16,14-17 0 15,24-22-2-15,10-16-3 16,17-14 2-16,4-17-2 15,1-4 0-15,-8-14-1 16,-8-3 4-16,-17-7 1 16,-14 5 0-16,-14 4 6 15,-16 8-1-15,-9 18 4 0,-12 13-2 16,-1 25 3-16,-7 21-2 15,3 32-1-15,-7 20 2 16,7 17-4-16,-3 10 0 16,5 5-8-16,19 6-30 15,-5-17-2-15,18-4-2 16,8-27 0-16</inkml:trace>
  <inkml:trace contextRef="#ctx0" brushRef="#br3" timeOffset="482305.5863">22335 15367 25 0,'-15'8'30'0,"-5"1"-2"15,-4 0 2-15,1-2-24 16,2 3-3-16,6-6 1 16,15 9 3-16,0-13 1 0,40 18 0 15,17-19 1-15,39 6 0 16,30-16 1-16,49 6-2 15,28-12-2-15,33 0-3 16,29-7 1-16,14-1-3 16,5 0 1-16,-2 2-2 15,-15 7-4-15,-29-5-29 16,-12 14-5-16,-39-3-2 15,-30 9-1-15</inkml:trace>
  <inkml:trace contextRef="#ctx0" brushRef="#br3" timeOffset="482988.6253">23174 16272 52 0,'0'0'38'0,"0"0"-1"0,25-20-1 15,13 10-33-15,13-5-1 16,11 4 1-16,3-2-2 15,-4 7 0-15,-9 7-1 16,-14 8-1-16,-19 12 2 16,-19 12-2-16,-23 10 2 15,-16 15-1-15,-13 8 2 16,-3 1-1-16,3-2 0 15,11-2 1-15,16-11 0 16,25-12-1-16,27-15 0 16,29-20-3-16,34-6-33 15,10-26-3-15,27-5-1 16,1-22 1-16</inkml:trace>
  <inkml:trace contextRef="#ctx0" brushRef="#br3" timeOffset="483275.6418">24436 16197 58 0,'-60'16'37'0,"3"13"0"16,-8-1 1-16,7 10-34 16,-2 0 0-16,13 9-1 15,5-3 0-15,17 1-1 16,12-2-1-16,20-4 0 15,14-2-1-15,15-6 0 16,12-3 0-16,8-4 0 16,3-2 0-16,1-3 1 0,-2-1-1 15,-8-2 0-15,-10 0-1 16,-14-3-2-16,-9 3-4 15,-17-16-10-15,-9 20-21 16,-11-14-2-16,1 2 2 16,-16-9-1-16</inkml:trace>
  <inkml:trace contextRef="#ctx0" brushRef="#br3" timeOffset="483456.6521">24272 16217 66 0,'4'-23'41'15,"17"16"-1"-15,4-9 0 0,29-1-36 16,21-4-2-16,23-22-18 16,27 7-21-16,3-12-1 15,16-4-3-15,-3-8 0 16</inkml:trace>
  <inkml:trace contextRef="#ctx0" brushRef="#br3" timeOffset="484705.7235">24455 17020 14 0,'0'0'29'16,"-11"-13"-2"-16,11 13-4 15,-10-8-7-15,10 8-4 16,0 0-4-16,6-12-1 15,-6 12-3-15,18-20-1 16,-7 8-1-16,3 0 0 16,-2-3 0-16,-1 3 0 15,-4-1 0-15,-7 13 1 16,4-20-1-16,-4 20 1 15,0 0-1-15,0 0 0 16,-16-4 0-16,16 4-1 16,0 0 1-16,-13 15-1 0,11-5-1 15,-1 5 1-15,-1 0 0 16,-2 3 0-16,-4 4-1 15,-3 3 1-15,-7 2 0 16,-3-3 1-16,-9-2-1 16,-1-2 0-16,-2-4-1 15,-3-6 1-15,-4-5 0 16,1-8 0-16,-3-3-1 15,5-3 0-15,-3-2 0 16,4-1 0-16,6 2-1 16,2 2-2-16,30 8-23 15,-16 1-13-15,28 4 0 16,4-4-1-16</inkml:trace>
  <inkml:trace contextRef="#ctx0" brushRef="#br1" timeOffset="488051.9149">23854 14540 46 0,'9'-15'34'16,"4"7"2"-16,-12-1-2 16,-1 9-22-16,0 0-3 15,0 0-3-15,-23 25 0 16,4 7-2-16,-15 13-2 15,-4 19-1-15,-13 11-1 16,-7 14 1-16,-8 6-2 0,4 3 1 16,6-4-5-16,5-22-8 15,27-1-23-15,8-28-1 16,25-9-1-16,11-29 1 15</inkml:trace>
  <inkml:trace contextRef="#ctx0" brushRef="#br1" timeOffset="488402.935">24261 14710 46 0,'11'-35'36'0,"-9"13"0"15,-16 8 0-15,-6 19-24 0,-21 3-3 16,5 18-2-16,-14 2-3 15,4 8-2-15,1-2 0 16,10 3-1-16,12-6 0 16,17-3-1-16,20-6 0 15,14-5 0-15,14-6 0 16,12-4 0-16,4-4 0 15,2-1 0-15,-3 1 1 16,-5 0-1-16,-11 4 1 16,-12 5 0-16,-16 0-1 15,-12 4 0-15,-15 3-1 16,-11 4 0-16,-12 2-1 15,-9 2-1-15,1 1-4 16,-7-15-29-16,20 2 0 0,-1-13-2 16,21-6 1-16</inkml:trace>
  <inkml:trace contextRef="#ctx0" brushRef="#br1" timeOffset="488574.9449">24345 14657 76 0,'-13'3'41'15,"13"-3"-5"-15,0 0 4 16,24-17-35-16,26-1-4 16,18 5-8-16,7-14-30 15,15 12 0-15,-7-3-3 16,-2 15 2-16</inkml:trace>
  <inkml:trace contextRef="#ctx0" brushRef="#br1" timeOffset="488694.9517">25124 14806 65 0,'0'0'4'0,"0"0"-4"16,-9-15-1-16,1-1-35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3:48:16.5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9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3T23:57:22.831"/>
    </inkml:context>
  </inkml:definitions>
  <inkml:trace contextRef="#ctx0" brushRef="#br0">2034 1172 38 0,'4'-44'29'0,"-4"44"1"15,0 0 0-15,0 0-19 16,0 0-3-16,6-53-2 16,-6 53-1-16,0 0 0 15,0 0 0-15,0 0 0 16,0 0-1-16,0 0 0 0,0 0-1 15,0 0-1-15,0 0 0 16,-4-38-1-16,11 54 0 16,-2 10 0-16,0 12-1 15,-2 9 1-15,1 8-1 16,-3 3 1-16,0 10 0 15,-3 2-1-15,-4 8 1 16,-3 2-1-16,-6-4 1 16,1-3-1-16,-2-10 1 15,1-9-2-15,2-12 1 16,4-11-1-16,4-13 1 15,5-6 0-15,0-12 0 16,0 0 1-16,17-13-1 0,-17 13 2 16,15-17-1-16,-15 17 1 15,11-15-1-15,-11 15 0 16,0 0 0-16,0 0-1 15,0 0 1-15,0 0-1 16,0 0 1-16,0 0-1 16,0 0 0-16,-9 3 0 15,9-3 0-15,-3 15-2 16,3-15 2-16,0 15-1 15,0-15 1-15,0 15-1 16,0-15 1-16,1 12-1 16,-1-12 1-16,0 0 0 15,0 0 0-15,0 0-5 16,-3 9-30-16,3-9 0 0,0 0-2 15,-6-15-1-15</inkml:trace>
  <inkml:trace contextRef="#ctx0" brushRef="#br0" timeOffset="542.031">2230 1145 76 0,'-44'-59'35'16,"44"59"-1"-16,-17-46 0 15,17 46-33-15,0-47-3 16,0 47 3-16,20-50-1 16,-20 50 2-16,41-46-1 15,-41 46 1-15,58-36-2 16,-58 36 2-16,68-18-1 15,-68 18 1-15,69-9 0 16,-69 9 1-16,56 11 0 0,-56-11-2 16,28 51 3-16,-20-1-2 15,-20 10 1-15,-29 1-1 16,-12 0 0-16,-6-14-1 15,0-9 0-15,19-29 0 16,5-5 0-16,6-9-1 16,7-6 0-16,22 11-1 15,0 0-4-15,0 0-26 16,6-50-7-16,-6 50 2 15,0 0-2-15</inkml:trace>
  <inkml:trace contextRef="#ctx0" brushRef="#br0" timeOffset="1127.0645">3225 1342 92 0,'-30'-4'37'0,"-13"1"0"15,1 18-8-15,-7-3-26 16,3 7-1-16,-4 10 1 15,5 8-2-15,-4 7 2 16,10 6-3-16,7-3 3 16,10-1-3-16,12-3 2 15,11-4-2-15,16-10 1 16,16-9 0-16,12-11-1 15,16-13 1-15,9-13-2 16,8-13 3-16,5-11-2 16,-3-7 2-16,-4-6-1 15,-9-5 1-15,-12 4-1 16,-12 5 1-16,-17 10-1 15,-14 7 0-15,-9 14-1 0,-9 6 1 16,-8 14-2-16,-3 14 1 16,-5 9 0-16,0 13-2 15,1 13 2-15,5 11-1 16,4 4 0-16,7 0-1 15,16 6-3-15,2-21-14 16,22 9-20-16,4-26 0 16,20-7-1-16,2-20 1 15</inkml:trace>
  <inkml:trace contextRef="#ctx0" brushRef="#br0" timeOffset="1654.0946">4160 1418 91 0,'-33'-1'38'0,"-12"0"0"16,0 15 1-16,-6 2-35 16,-3 16-1-16,5-2 1 15,5 11-2-15,4-1 1 16,11 3-2-16,13-1 0 15,14-7 0-15,11-6 0 16,15-10 0-16,6-11-1 16,13-10 1-16,1-13-1 15,5-10 2-15,1-11-1 16,-5-7 0-16,-3 0 0 15,-6-5 1-15,-7 6-2 16,-9 5 2-16,-5 6-2 0,-6 18 0 16,-9 13 0-16,4 21-2 15,-10 19 2-15,1 18-2 16,-3 20 2-16,-2 24-2 15,1 16 1-15,3 15 1 16,-1 5 0-16,1 2 1 16,1-6-2-16,-1-11 2 15,-2-15-1-15,-6-15 1 16,-2-24 0-16,-6-20-1 15,-6-19 0-15,-6-20 0 16,-3-20 0-16,-1-20 0 16,0-17 0-16,-4-21-2 15,4-15 1-15,3-11-2 16,13-1-1-16,1-2-5 15,26 11-28-15,-5-1-4 0,22 18 2 16,6 0-2-16</inkml:trace>
  <inkml:trace contextRef="#ctx0" brushRef="#br0" timeOffset="2059.1178">4630 1539 94 0,'-21'22'37'0,"0"-9"2"16,19 4-1-16,3-5-32 15,19-14-4-15,13-13 0 0,14-4 2 16,8-5-2-16,11-12 2 15,0-5-2-15,-1-3 1 16,-5 0-1-16,-12-1 0 16,-13 4-1-16,-18-1 1 15,-17 42 0-15,-4-36-1 16,-28 14 0-16,-11 18 0 15,-19 8 0-15,-4 22 0 16,-12 8-1-16,7 22 1 16,-3 7-1-16,26 6 0 15,16-2 0-15,25-5-1 16,25-14 1-16,22-15-2 15,31-11-3-15,7-33-25 0,35 0-9 16,4-18-1-16,15-1-1 16,-10-11-2-16</inkml:trace>
  <inkml:trace contextRef="#ctx0" brushRef="#br0" timeOffset="2464.1409">6279 993 101 0,'18'-61'40'15,"-18"61"0"-15,0 0 0 16,0 0-36-16,18-21-2 16,-18 54 1-16,-3 29 1 15,-15 17-3-15,-5 15 2 16,-3 7-2-16,2 3-1 15,1-9-1-15,19-15 0 16,11-17-4-16,7-23-7 0,21-13-26 16,5-25-1-16,20-16 0 15,-1-19-1-15</inkml:trace>
  <inkml:trace contextRef="#ctx0" brushRef="#br0" timeOffset="2680.1533">6864 1029 112 0,'0'0'43'0,"13"-51"0"16,-13 51-1-16,0 0-38 16,1-23 0-16,-15 54-2 15,-1 34 1-15,-8 16-1 16,-1 14-2-16,0 3-2 15,5 1-3-15,9-4-14 0,1-24-21 16,18-7-1-16,-3-18-1 16,15-5-1-16</inkml:trace>
  <inkml:trace contextRef="#ctx0" brushRef="#br0" timeOffset="3140.1796">7482 1053 91 0,'0'0'40'16,"0"0"-1"-16,0 0 0 16,-14-47-23-16,14 47-14 15,0 0-1-15,0 0 0 16,67-21 1-16,-67 21-1 15,56-3 1-15,-56 3 0 16,61 6 1-16,-52 8-2 16,32 22 1-16,-23 11-1 15,-20 17 1-15,-30 14-1 16,-19 14 0-16,-18 3-1 15,-1 4 1-15,20-24 0 0,9-8-1 16,24-18 1-16,22-9 0 16,22-24-1-16,22-14 1 15,17-12-2-15,11-9 0 16,12-6-4-16,-5-18-11 15,15 13-23-15,-19-2-4 16,-3 12 0-16,-22 2-1 16</inkml:trace>
  <inkml:trace contextRef="#ctx0" brushRef="#br0" timeOffset="3666.2097">9064 1290 95 0,'-16'-10'39'0,"-3"0"1"15,9 7-1-15,-11 2-36 16,7 9 0-16,-2 7-1 0,1 12 1 16,-6 3-1-16,1 9 0 15,2 6-1-15,5 2 0 16,3 0 1-16,10-4-2 15,6-6 2-15,16-10-2 16,8-11 1-16,16-17 0 16,10-14 0-16,5-13 1 15,0-11-1-15,-2-6 1 16,-5-6-1-16,-15 1 1 15,-16 2-1-15,-17 5-1 16,-21 3 0-16,-12 9-1 16,-7 3 0-16,-7 10-1 15,6 6-3-15,-3-1-10 16,25 9-25-16,13 4-1 15,18 0 0-15,15 0-1 0</inkml:trace>
  <inkml:trace contextRef="#ctx0" brushRef="#br0" timeOffset="3996.2286">10372 895 75 0,'14'-66'42'16,"-14"66"-1"-16,-22-55 1 15,22 55-14-15,-49-37-24 0,49 37-1 16,-68-6-1-16,68 6-1 15,-66 35 0-15,-24 28 0 16,-2 27-1-16,11 14 0 16,6 15-1-16,19 7 2 15,18-6-3-15,24-14-1 16,28-37-3-16,0-23-7 15,16-7-25-15,-13-15-2 16,8-11 0-16,-13-20-1 16</inkml:trace>
  <inkml:trace contextRef="#ctx0" brushRef="#br0" timeOffset="4163.2381">9672 1368 109 0,'-19'-27'42'0,"-3"-3"0"16,17 14-1-16,10-1-34 15,13 4-2-15,18 1-2 16,17-5-2-16,-53 17-5 15,79-21-23-15,-27 8-12 16,5-1-4-16,11 0 2 16,4 1-3-16</inkml:trace>
  <inkml:trace contextRef="#ctx0" brushRef="#br0" timeOffset="4755.272">11577 897 82 0,'0'0'40'15,"0"0"-1"-15,-25-55 0 16,25 55-32-16,0 0-1 15,-53-24-2-15,53 24 0 16,-55 8-1-16,55-8 0 16,-66 24-1-16,66-24 0 15,-70 39-2-15,64-24 1 16,-48 37 0-16,10 4-1 15,24 2 0-15,31-7-1 16,31-7 1-16,13-9-1 16,7-3 1-16,-5-12 0 15,-9 2 1-15,-16 5 0 16,-10 2 0-16,-25 1-1 15,-16-2 1-15,-13 2 0 0,-11 2 0 16,-6-7-1-16,-2-1 0 16,5-7-2-16,4-2-2 15,17-5-8-15,1-13-25 16,24 3-3-16,14-17 0 15,25 3-2-15</inkml:trace>
  <inkml:trace contextRef="#ctx0" brushRef="#br0" timeOffset="5055.2891">12025 1204 90 0,'0'0'39'0,"8"-12"0"0,-19 11 1 16,-10 6-31-16,-7-1-5 15,-3 8 1-15,-6 4-1 16,0 6-1-16,-4 2 0 16,5 9-1-16,6 1-1 15,6-2 0-15,10 3 0 16,11-6-1-16,15-3 0 15,15-8-1-15,16-8-2 16,10-8-1-16,17-9 0 16,6-5-2-16,9-8-3 15,-9-19-23-15,13 4-8 16,-11-5 2-16,-4-2 0 15</inkml:trace>
  <inkml:trace contextRef="#ctx0" brushRef="#br0" timeOffset="5213.2982">12573 1194 97 0,'-6'28'37'16,"-12"10"3"-16,3 11-3 15,-9 2-31-15,9 2-1 16,0-4-3-16,8-4 0 16,3-6-3-16,8-16-3 15,20-9-29-15,-5-17-5 16,18-8-1-16,-3-17-1 15</inkml:trace>
  <inkml:trace contextRef="#ctx0" brushRef="#br0" timeOffset="5367.307">12695 1064 107 0,'0'0'39'16,"-34"-58"2"-16,34 58-4 16,-38-52-43-16,38 52-31 15,0 0-3-15,-22-57 0 16,22 57-1-16</inkml:trace>
  <inkml:trace contextRef="#ctx0" brushRef="#br0" timeOffset="5935.3395">13013 1122 85 0,'15'47'39'16,"-17"4"1"-16,-17-1 0 16,2-1-30-16,-3-3-4 0,6 3 0 15,-4-1-2-15,4-3-1 16,-1-3-2-16,7-8-1 16,1-5 1-16,5-7-1 15,3-8 0-15,-1-14 1 16,16-9-1-16,0-11 1 15,0-12 0-15,3-6 1 16,3-14-1-16,-1-12 0 16,-21 64 0-16,28-71-1 15,-28 71 1-15,25-72-1 16,-25 72 1-16,29-62-1 15,-29 62 1-15,31-56-1 16,-31 56 1-16,0 0-1 16,55-52-1-16,-55 52 1 0,43-12-1 15,-9 31 1-15,-1 9-1 16,-9 16 1-16,-10 4-1 15,-7 1 1-15,-19-4-1 16,-12-11 1-16,0-6 0 16,-9-6 0-16,4-2 0 15,-3-2 0-15,4-6 0 16,3-2 0-16,-1 3-1 15,4 2 1-15,0 8 0 16,2 7-1-16,-2 10 1 16,-3 10 0-16,-4 10 0 15,-2 11-2-15,1 2 3 16,-3 3-3-16,3-2 2 15,-1-4-5-15,18 5-22 0,-10-25-13 16,21-8 0-16,0-24-3 16,20-7 2-16</inkml:trace>
  <inkml:trace contextRef="#ctx0" brushRef="#br0" timeOffset="6506.3721">13836 1258 95 0,'41'-55'39'0,"-41"55"1"16,0 0-1-16,0 0-34 16,-3-37 0-16,-26 31 0 15,-13 12-1-15,-19 11-1 16,3 12 0-16,-12 9-1 15,6 10 0-15,3 3-2 16,24 1 1-16,18-9-1 16,14-3 1-16,21-16-1 0,19-11 1 15,19-13-1-15,12-9 1 16,7-15 0-16,7-6 0 15,-3-8 0-15,-7-6 0 16,-70 44 0-16,66-46 1 16,-66 46 0-16,0 0-2 15,70-80 0-15,-54 56 0 16,-16 24 0-16,0 0 0 15,-20 23 0-15,2 13 0 16,1 7-4-16,4 9 1 16,9 3-5-16,4-15-11 15,28 7-21-15,5-16-3 16,27-4 2-16,5-17-2 0</inkml:trace>
  <inkml:trace contextRef="#ctx0" brushRef="#br0" timeOffset="6925.3961">14764 1253 107 0,'-27'-21'41'16,"-1"16"2"-16,-14 10-2 16,3 11-35-16,-8 11-2 15,3 14-1-15,-4 3 0 16,5 7-1-16,5 0-1 15,12-5 1-15,11-4 0 16,18-13-2-16,20-17 0 16,13-13 0-16,12-17 0 0,13-17 0 15,7-19 0-15,-68 54 0 16,71-75 0-16,-71 75 0 15,77-99 0-15,-43 42 0 16,-1-5 0-16,0 4 0 16,-5-2 0-16,-4 7 0 15,-5 0 0-15,-19 53 0 16,25-65 0-16,-25 65 0 15,14-15 0-15,-14 32 0 16,-21 20 0-16,1 40 0 16,-7 29 0-16,8 23 0 15,5-2 0-15,19-17 0 16,32-42-13-16,-4-34-11 15,29-6-17-15,-11-21-2 0,13-4-1 16,-8-18 0-16</inkml:trace>
  <inkml:trace contextRef="#ctx0" brushRef="#br0" timeOffset="7076.4048">15371 1545 127 0,'-12'9'45'0,"-8"-7"-2"16,10 1-3-16,10-3-40 15,-18-13 0-15,18 13-14 16,-10-22-18-16,10 22-11 15,2-12-2-15,-2 12 0 16,0 0-1-16</inkml:trace>
  <inkml:trace contextRef="#ctx0" brushRef="#br0" timeOffset="8425.4819">2234 2194 74 0,'-50'26'37'15,"-18"18"-2"-15,-7 25 3 16,-9 20-33-16,0 26 1 16,-5 23-2-16,10 18 0 15,10 9-2-15,17 6 2 16,19-7-3-16,26-6 0 15,30-18-1-15,21-27-4 16,36-20-28-16,8-37-5 16,29-23 0-16,6-32-2 15</inkml:trace>
  <inkml:trace contextRef="#ctx0" brushRef="#br0" timeOffset="9012.5155">2796 2932 71 0,'0'0'36'0,"0"0"-1"0,-8 13-1 15,-8 15-28-15,5 18-1 16,-10 9 1-16,1 16-2 15,-7 6-1-15,1 6-1 16,-2 1 1-16,6-3-1 16,2-14 1-16,6-10-2 15,3-13 0-15,9-15 0 16,2-16 1-16,0-13-1 15,22-21 0-15,-6-15 0 16,-1-16 0-16,1-12 0 16,1-19 0-16,-1-11 1 15,-1-11-2-15,-2-3 1 16,1-4 0-16,-1 9 0 15,-2 8-1-15,4 13 0 16,3 18-1-16,2 18 1 0,2 23 0 16,3 22 1-16,4 22-1 15,-1 18 0-15,6 19 1 16,0 16-1-16,-2 14 2 15,2 15-2-15,-1 5 0 16,-6 2 0-16,-4-2 0 16,-2-4-1-16,-2-9-3 15,-10-23-4-15,13-3-28 16,-20-32-1-16,8-4-1 15,-10-33-1-15</inkml:trace>
  <inkml:trace contextRef="#ctx0" brushRef="#br0" timeOffset="9162.5241">2831 3305 102 0,'-28'-15'38'16,"6"1"1"-16,22 14-2 16,12-2-35-16,19-10-7 15,28 4-30-15,8-14-4 16,23 2 0-16,9-13-2 15</inkml:trace>
  <inkml:trace contextRef="#ctx0" brushRef="#br0" timeOffset="9762.5584">4692 3064 85 0,'-4'-20'35'16,"4"20"2"-16,-1-22-2 0,1 22-32 15,-10 14-1-15,6 13 0 16,-6 7 0-16,-3 12 1 16,-3 2 0-16,0 7-1 15,0-2 0-15,1-3-1 16,1-12 1-16,8-6-2 15,3-13 2-15,3-19-1 16,14 1-1-16,4-22 1 16,7-14 0-16,5-7 1 15,3-14-1-15,3-4 0 16,-1-1 0-16,-4 5 1 15,-1 5-1-15,-4 12-1 16,-9 9 0-16,-1 11 1 16,-2 18-1-16,-3 14 0 0,-2 10 1 15,0 8-1 1,4 12 0-16,0 5 0 0,-1 6 0 15,2 5 0-15,3 0-2 16,-3-8-5-16,11 3-22 16,-10-21-9-16,13 1 1 15,-10-21-2-15</inkml:trace>
  <inkml:trace contextRef="#ctx0" brushRef="#br0" timeOffset="10656.6095">5100 3356 62 0,'-18'10'36'0,"7"5"-1"16,-3-15 2-16,14 0-19 15,-11-2-13-15,15-10 0 16,-1-6-2-16,8-5 0 16,2-7-1-16,3-7 1 15,6-5-2-15,1-6 1 16,5-2 0-16,2 1-1 15,3-1 1-15,1 6-1 16,0 6 1-16,1 7-2 0,-6 10 1 16,1 13 1-16,-6 13-1 15,-1 11 0-15,-8 13 0 16,-1 12 0-16,-4 8 0 15,-1 7 0-15,-1 5 0 16,-3-1-1-16,-1 1 0 16,0-6-1-16,-2-7 1 15,3-9-5-15,6 3-9 16,-11-21-23-16,13 5 0 15,-13-26-1-15,19 14-2 16</inkml:trace>
  <inkml:trace contextRef="#ctx0" brushRef="#br0" timeOffset="11386.6513">6004 2877 83 0,'5'-11'36'0,"-6"-7"-1"15,1 18 1-15,0 0-31 16,0 0 0-16,-4 14-1 16,4 13 0-16,-5 10 0 15,0 12-1-15,-4 10-2 16,0 8 1-16,0 5 0 0,-1 2-2 15,1-7 1-15,3-5-1 16,3-10 1-16,3-15-1 16,2-11 2-16,10-18-1 15,2-18 0-15,9-14 1 16,1-14 0-16,6-13 0 15,2-10 0-15,1-7 1 16,1-2-2-16,-2 1 0 16,-1 6 0-16,-7 10-1 15,0 10 1-15,-3 8-1 16,-5 14 0-16,3 13 0 15,0 9 0-15,1 12 0 16,2 11 1-16,-1 11-1 16,2 14 0-16,-1 8 0 0,-1 6 0 15,-6 11 0-15,2-1 0 16,-6-3-3-16,3 2-1 15,-5-22-7-15,17 2-23 16,-12-25-5-16,12-6 1 16,-6-26-3-16</inkml:trace>
  <inkml:trace contextRef="#ctx0" brushRef="#br0" timeOffset="11799.6749">6722 3128 102 0,'-9'13'37'16,"9"7"0"-16,0-20-1 0,12 4-34 16,12-7 0-16,10-9-1 15,9-6 2-15,5-5-1 16,7-9 1-16,2-5-1 15,-4-1 0-15,-3-3 0 16,-10 2 0-16,-12 2-1 16,-11 4 0-16,-14 4 0 15,-14 8 0-15,-9 7-1 16,-13 11 1-16,-8 9-1 15,-11 14 1-15,-2 15 0 16,-1 10 0-16,3 13 0 16,5 5 0-16,13 4 0 0,11-3 0 15,19-2-1-15,17-12 0 16,18-8-1-16,22-14-1 15,11-11-2-15,20-8-6 16,-1-24-10-16,17 6-16 16,-11-19-4-16,6 4 1 15,-19-19-2-15</inkml:trace>
  <inkml:trace contextRef="#ctx0" brushRef="#br0" timeOffset="12316.7045">7636 2923 104 0,'-26'4'39'16,"16"16"0"-16,-13 1-1 15,10 24-33-15,-8-6-1 16,3 12-1-16,-4 3-1 0,3 5 0 16,2-6-1-16,3-1 0 15,5-8-1-15,-1-11 0 16,6-8 1-16,4-12-2 15,0-13 2-15,15-22-1 16,0-10 1-16,7-9 0 16,1-14-1-16,1-3 2 15,2-9-2-15,-1 0 1 16,-4 7 0-16,2 7-1 15,-9 10 1-15,-3 9-1 16,-3 16 0-16,-8 18 0 16,10 0 0-16,-5 16 0 15,3 8 0-15,-2 4 0 16,8 1 0-16,4 0 1 0,11-11-1 15,8-9 0-15,11-11 1 16,7-9-1-16,3-10 1 16,2-11 0-16,-3-5 0 15,-4 0-1-15,-7 4 1 16,-7 5 0-16,-13 6-1 15,-9 10 2-15,-17 12-2 16,6 24 0-16,-14 9 0 16,-5 14 0-16,-1 11 0 15,-1 4-2-15,3 6 0 16,4-4-3-16,12 4-9 15,-4-28-16-15,23 2-11 16,-1-29-1-16,20-1 0 16,-1-21-1-16</inkml:trace>
  <inkml:trace contextRef="#ctx0" brushRef="#br0" timeOffset="13128.7509">8828 2876 89 0,'-20'-13'38'0,"6"11"-1"0,-10-4 2 15,8 15-34 1,-14 8 0-16,2 15 0 0,-8 8-1 16,2 12 0-16,4 5-2 15,7 1 1-15,5 2 0 16,12-7-2-16,13-8 1 15,14-12-1-15,17-18 0 16,13-14 0-16,7-14-1 16,8-13 1-16,1-16 0 15,-3-6-1-15,-8-7 1 16,-12-2-1-16,-11-2 0 15,-18 4 0-15,-15 5 0 16,-12 10 0-16,-9 9-1 16,-8 8 0-16,-3 10 1 15,2 7-1-15,2 10 0 16,6 2 1-16,10 5-1 0,12 0 1 15,11 1 0-15,13-4 1 16,12-2-1-16,8 1 0 16,6-2 1-16,4 1 0 15,-3-2-1-15,2 4 1 16,-11 0 0-16,-6 3 0 15,-8 5-1-15,-11 4 1 16,-10 9 0-16,-10 8 0 16,-9 8-1-16,-5 3 1 15,-6 5-1-15,-3-1 1 16,3-6-1-16,3-3-1 15,10-14 1-15,9-15 1 16,15-18-1-16,10-14-1 0,12-13 2 16,1-16-1-16,8-7 0 15,0-7 1-15,2-2 0 16,-7 3-1-16,-5 7 0 15,-11 11 1-15,-5 11-1 16,-9 14 1-16,-10 17-1 16,5 12 2-16,-10 13-2 15,-3 12 0-15,1 3 0 16,5 5-2-16,3 3 1 15,8-5 0-15,13-4-5 16,3-17-5-16,27 7-10 16,-15-35-6-16,30 5-12 15,-11-26-1-15,14 2-3 16,-13-22 3-16</inkml:trace>
  <inkml:trace contextRef="#ctx0" brushRef="#br0" timeOffset="13308.7612">10160 2771 109 0,'-16'28'40'16,"-15"2"2"-16,6 30-2 15,7 0-38-15,-8 8 1 16,2 3-1-16,7 5-1 16,8-7-1-16,9-9-2 15,14-5-7-15,-4-35-22 16,22 0-8-16,-7-26-2 15,15-8 1-15,-5-25 0 16</inkml:trace>
  <inkml:trace contextRef="#ctx0" brushRef="#br0" timeOffset="13454.7696">10131 2495 102 0,'-23'-20'36'0,"-5"10"1"16,15 20-4-16,20 13-67 15,-7-7-4-15,29 8 1 16,1-8 0-16</inkml:trace>
  <inkml:trace contextRef="#ctx0" brushRef="#br0" timeOffset="13683.7827">10915 2688 112 0,'-52'14'40'0,"4"16"1"16,-27-13 1-16,5 10-38 15,0 1-1-15,10 6 0 16,6 3-1-16,14 7 0 15,23 1-1-15,14 3 0 16,25 0-1-16,18-3-2 16,18 2-3-16,3-22-12 15,30 13-17-15,-8-25-8 16,13-1 1-16,-3-23-2 15</inkml:trace>
  <inkml:trace contextRef="#ctx0" brushRef="#br0" timeOffset="14158.8098">11557 2036 90 0,'33'10'37'16,"1"2"0"-16,13 23 0 16,-5 10-36-16,7 18 1 15,-3 13 1-15,-3 19 1 16,-13 8-1-16,-11 12 1 15,-17 6-2-15,-17 4 2 16,-21-7-2-16,-9-2 0 16,-14-16-1-16,1-17-3 15,12-5-26-15,-2-31-10 16,25-17 0-16,12-29-3 0,31-8 1 15</inkml:trace>
  <inkml:trace contextRef="#ctx0" brushRef="#br0" timeOffset="14292.8175">12337 3192 113 0,'-18'16'22'16,"-12"-16"-20"-16,-2-6-2 15,-20-9-41-15,23 4-1 16</inkml:trace>
  <inkml:trace contextRef="#ctx0" brushRef="#br1" timeOffset="19303.1041">1471 4546 44 0,'9'-22'28'16,"-3"-1"3"-16,2 3-1 16,2 7-25-16,-5-3 1 15,-5 16 0-15,9-14 2 0,-9 14 0 16,0 0 0-1,4 29-1-15,-9-6-2 0,6 18-1 16,-1 7-1-16,4 17-1 16,-4 12 1-16,1 12-2 15,-1 6 1-15,1 4-1 16,-1-5 0-16,2-7 0 15,0-15 1-15,-1-11-2 16,0-16 0-16,4-14 1 16,-2-14 0-16,-3-17 0 15,12-19 0-15,-7-6-1 16,1-13 2-16,3-7-2 15,-4-7 2-15,0-7-2 16,-1-3 0-16,-4-4 1 16,0 1-2-16,-3-5 2 15,-3 1-2-15,-3-4 2 0,-3-2-2 16,1 2 2-16,0 2 0 15,2 8-2-15,2 5 1 16,2 13 0-16,8 8 1 16,1 10-1-16,6 7 0 15,4 5 0-15,5 7-1 16,2 0 2-16,3 1-1 15,5 0 0-15,0-1 0 16,0 2 0-16,-1 0 0 16,-5 3 1-16,-3-3-1 15,-2 4 1-15,-4 0-1 16,-14 2 1-16,14-2 0 15,-14 2 0-15,0 0-1 0,0 0 1 16,0 0-1-16,-3 14 1 16,3-14-1-16,0 0 0 15,3 14 0-15,-3-14 0 16,12 16 0-16,-4-4 0 15,4 0 0-15,0 8 0 16,3 5 0-16,3 3 0 16,0 2 0-16,2 0 1 15,4 5-1-15,3-4 0 16,3-2 0-16,6-5 0 15,6-9 1-15,2-7-1 16,5-8 1-16,4-5-1 16,0-4 1-16,4-7-1 15,-8-4 1-15,1-3 0 0,-2-2 0 16,-7-7 0-16,-1 0 0 15,-5-6 0-15,-4 5-1 16,-4-3 1-16,-4 7-1 16,-5 2 1-16,-5 7-1 15,-3 9 1-15,-10 11-1 16,0 0 1-16,3 24-1 15,-7 3 0-15,2 9 0 16,-2 9 0-16,2 13 0 16,3 8 0-16,-2 6 0 15,3 9 0-15,0 5 1 16,2 5 0-16,-1 2 0 15,-2-4-1-15,-2-9 1 16,3-7-1-16,3-11 1 0,1-15-3 16,7-10-5-16,-13-37-12 15,40 18-15-15,-20-35-7 16,12 0-1-16,-7-15-1 15</inkml:trace>
  <inkml:trace contextRef="#ctx0" brushRef="#br1" timeOffset="20322.1624">1942 5981 77 0,'10'-30'35'0,"-1"13"-1"15,-8-5-1-15,-1 22-27 16,0 0 0-16,3 32-1 15,-9 4 0-15,2 21 1 16,-4 10-3-16,-2 16 1 16,3 9-2-16,1 11 2 15,-1-1-2-15,5-2 1 16,-1-4-2-16,6-10 2 15,1-16-2-15,1-9 0 16,3-17-1-16,-1-12 0 0,0-18 1 16,-7-14-1-16,11-14 1 15,-6-16-1-15,-5-11 1 16,0-17 0-16,-2-11 0 15,-1-15-2-15,-1-13 2 16,-1-12-2-16,3-5 1 16,2-2-1-16,9 0 1 15,1 5-2-15,10 7 1 16,7 10 0-16,5 17-1 15,3 15 1-15,0 18-1 16,2 15 1-16,-4 15-1 16,-1 15 1-16,-7 14 3 15,-6 11-1-15,-8 11 1 0,-5 10-1 16,-8 9 1-16,-6 8-1 15,-7 6 0-15,-9 1 0 16,4-1-1-16,-4-2 0 16,-1-5 0-16,3-8 0 15,5-10 0-15,0-10 0 16,8-8 0-16,4-8 0 15,10-5 0-15,3-3 2 16,5 0-2-16,5 3 1 16,9 6 0-16,1 2 2 15,2 10-2-15,7 7 1 16,0 5 0-16,3 4-1 15,-3 6 0-15,4 3-1 16,-1-1 0-16,-2-1-1 0,4-3-3 16,-4-21-10-16,14 4-17 15,-15-25-9-15,14-9 0 16,-6-24-2-16</inkml:trace>
  <inkml:trace contextRef="#ctx0" brushRef="#br1" timeOffset="23594.3495">2671 7307 67 0,'3'-12'36'16,"-5"-4"0"-16,2 16 0 15,-13-16-23-15,13 16-3 16,-24 6-3-16,3 9-1 16,-12 6-3-16,-6 7 0 15,-2 10-2-15,-8 2 0 16,3 5 0-16,-2-1 1 15,10 0-2-15,9-5 1 0,12-5-1 16,15-6 1-16,16-7-1 16,19-10 0-16,12-2 0 15,13-4 0-15,7-1 0 16,-2 1 1-16,2 0-1 15,-3 7 1-15,-15 4 0 16,-11 14 0-16,-17 12-1 16,-18 5 1-16,-16 9 0 15,-13 8 0-15,-16 3 0 16,-7 1-1-16,-6-5 1 15,-2-10 0-15,5-9 0 16,5-7 0-16,11-12-1 16,5-9-2-16,16-8-2 15,4-21-9-15,26 7-18 0,-4-18-9 16,16-3-1-16,0-11-1 15</inkml:trace>
  <inkml:trace contextRef="#ctx0" brushRef="#br2" timeOffset="28477.6288">2966 8828 51 0,'0'0'31'0,"0"-23"3"16,0 11-2-16,-8-12-16 0,7 11-6 15,-12-4-2-15,6 5-2 16,-11-2 0-16,2 8-1 16,-9-2-1-16,2 8 0 15,-6 1-1-15,1 9 0 16,-5-1-1-16,0 5 0 15,-4 2-1-15,-1 6 1 16,-5 3-1-16,0 6 1 16,-4 9-1-16,4 0 0 15,-2 7 1-15,1 7-1 16,6 6 0-16,5 11 1 15,5 0-1-15,9 6 0 16,5 2 0-16,7 2-1 16,10-4 1-16,16-9-1 0,16-12 1 15,16-13-1-15,13-16 1 16,16-16-1-16,7-16-1 15,4-13-2-15,6-2-13 16,-16-16-18-16,2 4-4 16,-26-13 0-16,2 10-3 15</inkml:trace>
  <inkml:trace contextRef="#ctx0" brushRef="#br3" timeOffset="37974.172">2590 10270 68 0,'-2'-19'34'0,"2"19"-3"15,-18-21 4-15,11 6-32 16,-12-3 2-16,0 3-1 15,-10 1 1-15,-5 8 0 16,-4 2 0-16,-5 13 0 16,-8 6-3-16,-1 14 3 15,-1 14-2-15,-3 16 0 16,1 11-2-16,3 12 1 15,0 8-2-15,9 9 1 16,1 1 0-16,15-4-3 16,9-10 2-16,15-7-1 15,17-17 1-15,15-16-1 0,18-20 2 16,12-17-2-16,11-18 2 15,9-11 0-15,3-11 0 16,-3-4 1-16,-9 0-2 16,-8 3 2-16,-12 6-2 15,-16 12 2-15,-16 14-2 16,-12 12 1-16,-12 12-1 15,-9 6-2-15,-5 3 2 16,4 3-2-16,6 3-3 16,-6-18-31-16,24 5-3 15,-8-26 1-15,30 18-3 16</inkml:trace>
  <inkml:trace contextRef="#ctx0" brushRef="#br3" timeOffset="38859.2226">1955 11903 65 0,'-2'-13'35'15,"2"13"-1"-15,0 0 0 16,-10 15-31-16,4 10-1 16,1 15 0-16,4 9 0 15,-4 14 2-15,3 8-2 16,3 7 0-16,-1 5 0 15,1-2 0-15,1-4 0 16,2-6-1-16,-2-8 1 16,4-11-1-16,-3-13 0 15,2-9 0-15,0-15 0 0,-5-15 0 16,0 0 0-16,10-29 0 15,-5-5 0-15,-2-15 0 16,-2-13-1-16,3-10 1 16,-1-14-1-16,4-6 0 15,1-6 0-15,2 2 0 16,0 5 0-16,6 1 1 15,5 12-1-15,4 10 1 16,1 14-1-16,4 12 1 16,3 11-1-16,-2 11 1 15,1 9-2-15,2 12 3 16,-5 8-2-16,-4 12 0 15,-6 9 0-15,-7 8-2 0,-8 7 2 16,-8 6-2-16,-11-1 2 16,-5 8-1-16,-8-4 1 15,-6-4-1-15,0-6 1 16,-2-5 1-16,7-7 0 15,1-9-1-15,8-3 1 16,9-9 0-16,11-11-1 16,7 12 1-16,12-10-1 15,9 2 1-15,3 0 0 16,9 7 0-16,-2 2 0 15,0 6 1-15,2 6-1 16,-3 10 1-16,-7 3-1 16,0 6 0-16,-8 1 0 15,1-2-2-15,-1 2-5 0,-4-13-27 16,12 5-5-16,-8-21-1 15,8 1-2-15</inkml:trace>
  <inkml:trace contextRef="#ctx0" brushRef="#br3" timeOffset="39310.2484">2142 13239 63 0,'0'-11'37'16,"0"11"-2"-16,0 14 2 16,3 13-33-16,-11 11-1 15,4 18 0-15,-4 9-1 16,4 15 1-16,-6 4-2 15,3 7 1-15,2-2-1 0,0-7-1 16,5-6-1-16,5-17-3 16,5-11-4-16,-5-24-28 15,13-9 0-15,1-25-1 16,4-7 1-16</inkml:trace>
  <inkml:trace contextRef="#ctx0" brushRef="#br3" timeOffset="39529.2609">2116 13366 69 0,'0'0'37'16,"-3"-19"-1"-16,17 14 1 15,1-11-34-15,19 2-1 0,7-3 0 16,11 3 0-16,5-6 0 15,1 5-1-15,1 4-1 16,-8 4-3-16,8 11-31 16,-23 0-1-16,-6 13-3 15,-14-4 1-15</inkml:trace>
  <inkml:trace contextRef="#ctx0" brushRef="#br3" timeOffset="39746.2734">2238 13628 71 0,'-14'10'37'0,"15"4"-1"16,-1-14 1-16,25-13-35 16,3 1-1-16,7-4 1 15,8-1 0-15,4-1 0 16,4-2-1-16,-1 2-2 15,0 12-8-15,-14-5-27 16,-1 13 1-16,-18 3-3 16,-7 12 1-16</inkml:trace>
  <inkml:trace contextRef="#ctx0" brushRef="#br3" timeOffset="39939.2844">2253 13946 72 0,'0'0'42'16,"36"-7"-3"-16,-7-12 1 15,17-1-35-15,0-2-1 16,12 4-1-16,-3 0-2 16,-3 2-5-16,6 15-32 15,-15-1-2-15,-2 16-1 16,-11-4-1-16</inkml:trace>
  <inkml:trace contextRef="#ctx0" brushRef="#br3" timeOffset="40745.3305">2069 14805 50 0,'-4'-14'37'0,"4"14"-1"15,0 0 0-15,0 0-33 0,0 0 0 16,-2 26-1-16,-3 6 1 16,-1 13 0-16,-4 8-1 15,1 13 0-15,-10 6-1 16,5 5 1-16,-5-2-1 15,2-7 0-15,1-10-1 16,6-9 1-16,0-18 0 16,6-13-1-16,4-18 1 15,9-22-1-15,5-14 1 16,1-17 1-16,4-13-1 15,1-10 1-15,1-11-1 16,-1-2 0-16,-5 1 1 16,1 5 0-16,-7 8-1 15,4 14 1-15,-6 12-1 16,-2 13 1-16,-1 14-1 0,-4 22 0 15,20 6-2-15,-12 18-1 16,10 14 1-16,-1 12 0 16,7 12 0-16,1 10 0 15,9 9 0-15,-1 3 0 16,3-2 1-16,2-4 1 15,5-8-1-15,2-11-1 16,1-14 2-16,-2-16 0 16,-1-22 0-16,-2-17 0 15,-4-22 1-15,-5-16-2 16,-7-17 2-16,-3-11 0 15,-10-9-1-15,-2-6-1 0,-6-4 2 16,-1 3 0 0,-5 7 0-16,2 12-1 0,0 12 1 15,-3 11-3-15,6 16-3 16,-11 6-21-16,8 28-15 15,10 12-1-15,1 18-4 16,-7-2 1-16</inkml:trace>
  <inkml:trace contextRef="#ctx0" brushRef="#br3" timeOffset="40964.343">3294 15181 65 0,'-4'17'45'16,"-12"-10"-3"-16,0 7-2 15,-8 15-45-15,-3-28-35 16,11 8 0-16,-4-7-3 15,20-2 1-15</inkml:trace>
  <inkml:trace contextRef="#ctx0" brushRef="#br4" timeOffset="174763.9959">3436 4862 73 0,'2'-16'36'0,"-7"-2"-2"16,1 7 1-16,-5 1-34 15,-1 5 0-15,-5 5 1 0,-4 10 0 16,-7 5 2-16,1 13-1 16,-4 5 2-16,4 9-2 15,3 4 1-15,6 2-2 16,10 1 1-16,11-4-2 15,12-8 0-15,18-10-1 16,9-15 1-16,11-16-1 16,11-14 0-16,2-13 0 15,-4-12 0-15,-3-9 0 16,-13-4-1-16,-14-1 1 15,-16 5-1-15,-19 5 1 16,-16 9-2-16,-12 9 2 16,-9 12-1-16,-5 4-2 15,8 14-4-15,-7-4-25 0,23 16-4 16,6-4-2-16,19 6 0 15</inkml:trace>
  <inkml:trace contextRef="#ctx0" brushRef="#br4" timeOffset="175112.0158">4074 4738 65 0,'10'-10'38'0,"-12"-3"-1"15,2 13 1-15,0 0-28 16,0 0-6-16,-9 14 0 15,5 11-1-15,0 7 2 16,1 10-3-16,0 7 1 0,0 1-2 16,3 2 2-16,3 0-1 15,1-6 0-15,6-8-1 16,4-10 0-16,3-7 0 15,6-17 0-15,3-8-1 16,3-11 1-16,2-13-1 16,-1-8 0-16,-2-10 1 15,0-3-2-15,-6-6 1 16,-4 0-2-16,-5 0-1 15,2 7-3-15,-12-2-9 16,10 23-23-16,-12 2-2 16,-1 25 1-16,13-13-1 15</inkml:trace>
  <inkml:trace contextRef="#ctx0" brushRef="#br4" timeOffset="175518.0391">4625 4892 70 0,'0'0'36'16,"0"0"0"-16,14-8 0 15,1 16-29-15,1-11-3 16,10 1-1-16,3-5 1 15,8-2-1-15,2-7 0 16,4-3-2-16,-1-6 1 16,-4-3 0-16,-10-3-1 15,-4 0 0-15,-10 0 0 0,-9 3 0 16,-13 5 0-16,-9 10-1 15,-12 9 1-15,-6 13 0 16,-12 9 0-16,-1 16 0 16,-3 10 1-16,3 8-1 15,4 1 2-15,10 3-2 16,11-5 0-16,16-5 0 15,24-10-1-15,13-14-2 16,22-8-3-16,8-24-11 16,25 6-22-16,-2-19 0 15,10-2-2-15,-5-11 0 16</inkml:trace>
  <inkml:trace contextRef="#ctx0" brushRef="#br4" timeOffset="175804.0554">5314 4757 79 0,'-13'10'38'0,"-6"-6"-3"16,19-4 2-16,-9 10-34 16,9-10 0-16,0 0-1 15,3 13 0-15,-3-13-1 16,0 0 0-16,11 10 0 15,-11-10 0-15,0 0 0 16,12 8-1-16,-12-8 1 16,0 0 0-16,0 0 0 15,0 0 0-15,0 0 0 0,0 0-1 16,0 0-2-16,0 0-7 15,0 0-28-15,0 0 0 16,0 0-1-16,0 0-1 16</inkml:trace>
  <inkml:trace contextRef="#ctx0" brushRef="#br4" timeOffset="177959.1787">5642 4071 49 0,'-11'-8'33'15,"-3"-1"-1"-15,-4 14 1 16,-7 2-16-16,-3 20-14 16,-2 12 1-16,0 18-1 15,0 10 0-15,2 15 0 16,-1 5 0-16,6 5-1 15,4-1 0-15,10 0 0 16,4-8-1-16,1-7-1 16,6-10 1-16,3-12-3 15,13-4-4-15,-4-20-30 16,20-11 1-16,2-16-1 15,10-9-1-15</inkml:trace>
  <inkml:trace contextRef="#ctx0" brushRef="#br4" timeOffset="178709.2216">5605 4648 45 0,'0'0'33'15,"0"0"1"-15,12-8 0 16,-12 8-24-16,0 0-2 15,4 15 0-15,0 6-2 16,-8 2-2-16,2 11 0 16,-4 0 0-16,-1 9-2 15,-3-4 1-15,3 1-1 16,0-3 0-16,1-7-1 15,5-6 1-15,3-10-2 16,-2-14 0-16,22-7 2 16,-2-13-3-16,3-12 2 15,4-10-1-15,4-4 2 0,2-11-3 16,-4 0 2-16,-4 0-1 15,-3 7 0-15,-3 8 1 16,-9 11 0-16,-3 10-1 16,-7 21 1-16,0 0 0 15,-12 26-1-15,3 2 0 16,5 9 1-16,2-4-1 15,7 5 1-15,4-9-1 16,14-4 0-16,9-12 1 16,9-7 0-16,3-13-1 15,6-5 1-15,2-10 1 16,0-1-1-16,-7-6 0 15,-3 1-1-15,-9 3 1 0,-5 4 0 16,-13 7-1-16,-15 14 1 16,0 0-1-16,3 22 0 15,-16 6-1-15,-2 12 1 16,-3 5 1-16,5 3-3 15,1 5 1-15,3-6-4 16,16 6-13-16,-3-22-19 16,20-1-1-16,-6-18-2 15,15-2 0-15</inkml:trace>
  <inkml:trace contextRef="#ctx0" brushRef="#br4" timeOffset="179094.2436">6433 4794 85 0,'0'12'36'16,"14"2"1"-16,-1-14-7 15,15 8-28-15,5-10 1 16,7-3 0-16,2-6-1 15,5-5-1-15,-4-4 1 16,-5-4-1-16,-4-3 0 16,-8-3-1-16,-11 0 1 15,-5 4 0-15,-11 2 0 16,-9 2-1-16,-9 8 1 15,-8 9-1-15,-5 12 1 16,-8 12 0-16,0 7 0 16,-1 10 0-16,6 3 0 0,5 6 0 15,10-3 1-15,11-2-2 16,17-9-1-16,17-10 0 15,15-6-2-15,10-19-6 16,25 5-21-16,-4-21-8 16,9 0 0-16,-4-11-1 15</inkml:trace>
  <inkml:trace contextRef="#ctx0" brushRef="#br4" timeOffset="179417.2621">7196 4655 78 0,'-26'9'36'0,"4"16"0"15,-7-5-2-15,6 15-28 16,-1-4-1-16,5 6-3 15,4-6 2-15,8 0-3 0,5-9 2 16,10-8-2-16,4-8 0 16,6-11 1-16,4-6-1 15,4-9 0-15,-3-8-1 16,3-3 1-16,1-3-1 15,-5-2 1-15,-2 3-1 16,-2 7 0-16,-1 5 0 16,-5 9 1-16,-12 12-1 15,15 3 1-15,-11 14-1 16,-4 8 0-16,-3 2 1 15,1 7-1-15,4-1-2 16,0-5-1-16,14 9-20 16,-6-22-15-16,18-1 0 0,-1-16-1 15,14-2 0-15</inkml:trace>
  <inkml:trace contextRef="#ctx0" brushRef="#br4" timeOffset="179628.2742">7901 4087 100 0,'-26'53'37'16,"-13"8"1"-16,7 24-2 15,-5 2-34-15,9 8-1 16,2 2-1-16,7-7-2 15,10 4-10-15,-4-21-25 0,20-3 0 16,-5-24-2 0,8-9 0-16</inkml:trace>
  <inkml:trace contextRef="#ctx0" brushRef="#br4" timeOffset="179810.2846">7652 4466 88 0,'0'0'37'0,"0"0"-1"16,24 2-3-16,13 5-68 16,3-20 0-16,15-4-1 15,2-11-1-15</inkml:trace>
  <inkml:trace contextRef="#ctx0" brushRef="#br4" timeOffset="180070.2994">8244 3839 95 0,'4'11'39'0,"14"18"2"16,-2-5-3-16,10 14-32 15,3 2 1-15,7 12-3 16,-2 2 0-16,0 8-3 15,-6 3 0-15,-5 5 0 16,-11 5-1-16,-9 2-1 16,-17 2 0-16,-10-3-1 0,-13 1-1 15,-13-17-14-15,5 10-22 16,-17-18-2-16,10 2 0 15,-5-16-2-15</inkml:trace>
  <inkml:trace contextRef="#ctx0" brushRef="#br4" timeOffset="180946.3495">2822 6501 90 0,'13'5'36'0,"9"1"-2"16,0-6 3-16,12-1-35 16,2-4 1-16,8 0-1 15,2-5 0-15,-3-1 1 16,-2-6-2-16,-2 0 0 15,-8-4 1-15,-5 3-2 16,-11-5 1-16,-10 2-1 16,-11 3 2-16,-9 4-2 15,-7 3 1-15,-12 7 0 0,-4 7 0 16,-5 12 1-1,-2 6 0-15,-1 14 1 0,5 7 0 16,3 9 0-16,9 3-1 16,11 0 0-16,14-4-1 15,13-5-1-15,22-10-3 16,18-20-6-16,31-6-28 15,1-24-2-15,21-5 0 16,-1-18-1-16</inkml:trace>
  <inkml:trace contextRef="#ctx0" brushRef="#br4" timeOffset="181296.3696">3819 6255 90 0,'-44'12'38'15,"-2"-2"-1"-15,2 8 2 16,-3-5-34-16,14 7-2 15,4-1 0-15,10 1 1 16,4-2-1-16,12 0 0 16,8-3-2-16,12 0 1 15,5-3-2-15,5-4 2 16,6-1-2-16,2 1 0 15,1-6 1-15,-4 3 0 16,-1 2 0-16,-6 0-1 16,-12 7 1-16,-4 3 0 15,-14 7 0-15,-9 3-1 16,-8 3 0-16,-5-3 1 15,0 3-2-15,-2-7-2 0,8-4-3 16,2-23-19-16,19 4-14 16,12-23 1-16,20 1-2 15,3-11 0-15</inkml:trace>
  <inkml:trace contextRef="#ctx0" brushRef="#br4" timeOffset="181880.403">4161 6342 90 0,'-15'-1'36'16,"15"1"1"-16,-21 9 0 16,14 8-30-16,-4 1-2 15,3 13 0-15,-6 8-1 0,5 9 0 16,-2 2-1-16,1 6 0 15,0-2-1-15,4-1 0 16,1-7-2-16,4-9 1 16,2-11 0-16,3-11-1 15,-4-15 1-15,18-6-1 16,-4-20 0-16,1-4 1 15,-1-14-1-15,-2-6 0 16,3-11 0-16,-4-5-1 16,2 0 1-16,-2 3-1 15,-3 5 0-15,5 6-1 16,-2 9 2-16,4 9-2 15,6 10 2-15,3 13 0 0,2 12 0 16,-1 6 0 0,2 7-1-16,-5 7 1 0,0 5 0 15,-6 4 0-15,-8 3 0 16,-4 1 2-16,-10 0-1 15,-7-3 1-15,-4-2-2 16,-6-2 2-16,-5-2-1 16,-2-6 1-16,-2 2-1 15,0-3-1-15,1 4 0 16,3 3 1-16,-1 8-1 15,4 8 0-15,3 13-1 16,-2 10 1-16,4 6 0 16,3 4-1-16,2 4 1 15,8-6-1-15,8-5-3 0,5-21-6 16,27-4-19-16,-8-32-11 15,23-9 1-15,0-28-3 16,16-10 2-16</inkml:trace>
  <inkml:trace contextRef="#ctx0" brushRef="#br4" timeOffset="182099.4155">4828 6254 94 0,'2'36'41'16,"-15"1"1"-16,4 18 1 15,-9 2-28-15,4 5-10 16,0 0-3-16,3-6 1 16,6-6-4-16,0-11-2 0,14-5-9 15,-9-34-21 1,23 15-8-16,-7-35 1 0,12-3-1 15</inkml:trace>
  <inkml:trace contextRef="#ctx0" brushRef="#br4" timeOffset="182249.4241">4866 5946 97 0,'-24'-32'38'16,"5"23"-1"-16,1 8 0 16,10 16-34-16,11 2-8 15,2-5-29-15,20 11-3 16,3-7 0-16,18 5-2 15</inkml:trace>
  <inkml:trace contextRef="#ctx0" brushRef="#br4" timeOffset="182542.4408">5201 6150 85 0,'9'25'38'16,"-10"-2"1"-16,1 12 1 15,-12 1-28-15,7 3-5 16,-5 3-2-16,3 7 1 16,-2-1-3-16,2 3 0 15,3-1-1-15,0-10 0 16,3-3-1-16,1-12-1 15,5-9 1-15,-5-16-1 16,13-8 1-16,-2-14-1 16,2-12 0-16,2-7 1 15,3-12-1-15,3-4-1 16,1-3 1-16,5 3-2 0,-2 4 2 15,5 5-2-15,6 11-2 16,-1-3-10-16,16 27-7 16,-16-7-14-16,16 20-5 15,-10-3-1-15,10 10-2 16</inkml:trace>
  <inkml:trace contextRef="#ctx0" brushRef="#br4" timeOffset="183104.473">6003 6248 66 0,'11'0'38'16,"-11"0"-2"-16,0 0 1 15,-7-19-26-15,7 19-2 16,-32-7-1-16,7 11-2 16,-13 2-1-16,-2 9-1 15,-8 9-1-15,-3 10 2 16,-4 6-1-16,5 9 0 15,2 3-2-15,11 3 2 0,12-6-2 16,17-4 1-16,16-14-2 16,16-14 0-16,18-12 0 15,12-15-1-15,11-14 1 16,2-10-1-16,3-10 0 15,-5-7-1-15,-6-2 2 16,-12 0-3-16,-9 8 3 16,-14 5-3-16,-11 9 3 15,-11 11-2-15,-2 20 0 16,-21 8 1-16,3 18 0 15,2 6 1-15,2 12-1 16,7 2-1-16,13 0-2 16,10-9-3-16,23-4-11 15,-1-27-8-15,32 1-10 16,1-29-7-16,11-8 0 0,-4-21 0 15</inkml:trace>
  <inkml:trace contextRef="#ctx0" brushRef="#br4" timeOffset="183307.4846">6831 5543 99 0,'-30'58'40'16,"-20"13"3"-16,7 31-2 15,-7-5-33-15,10 13-4 16,4-1-1-16,8-8 0 15,12-5-5-15,3-18-4 0,21-3-22 16,-9-29-11-16,13-7-2 16,-6-26 1-16,8-3-2 15</inkml:trace>
  <inkml:trace contextRef="#ctx0" brushRef="#br4" timeOffset="183495.4953">6436 6161 110 0,'0'0'43'0,"-1"12"0"15,21 3-1-15,2-6-34 16,16-10-7-16,15-5-5 16,7-15-10-16,26 11-5 15,-16-26-6-15,21 14-11 16,-16-15-6-16,3 7-2 0,-19-3 2 15</inkml:trace>
  <inkml:trace contextRef="#ctx0" brushRef="#br4" timeOffset="183857.5161">7142 6098 79 0,'14'-2'41'0,"-14"2"-2"16,13 12 1-16,-20 3-19 15,-2 14-18-15,-3 4-2 16,-3 8 1-16,-2 6-2 15,2-2 1-15,3 2-5 16,1-13-7-16,19 0-27 16,-3-15 0-16,15-4-1 15,2-19-1-15</inkml:trace>
  <inkml:trace contextRef="#ctx0" brushRef="#br4" timeOffset="184020.5254">7204 5896 83 0,'-38'-40'39'0,"11"18"-2"15,-2 2 1-15,14 19-25 16,15 1-21-16,0 0-28 16,21 21-1-16,10-14-1 15,15 8-1-15</inkml:trace>
  <inkml:trace contextRef="#ctx0" brushRef="#br4" timeOffset="184698.5642">7645 6078 95 0,'-21'22'39'0,"-12"-6"1"16,4 13-1-16,-7-1-33 16,5 11-1-16,3 1-1 15,3 5 0-15,13 0-1 16,9-3 0-16,9-6-2 15,15-8 1-15,7-7-2 16,9-15 1-16,2-13-2 16,5-11-1-16,3-10 1 15,-5-10-2-15,-1-7 1 16,-7-8-1-16,-10 0 1 15,-6-1 0-15,-6 3 1 0,-8 9 0 16,-8 10 1-16,-3 8 1 16,-9 13 0-16,2 11 1 15,1 7-1-15,6 11 1 16,7 0-1-16,8 2 1 15,10-4-1-15,11-2 1 16,9-5-1-16,5-7-1 16,4-3 1-16,-4-2 0 15,0-3-1-15,-6-2 1 16,-7-1-1-16,-7 2 1 15,-6 0 0-15,-17 7-1 16,0 0 1-16,0 0-1 16,-14 20 1-16,0 4 0 15,-7 2-1-15,-1 4 1 16,3 3-1-16,10-1 0 0,8-7 0 15,7-9 1-15,15-8-1 16,4-12 0-16,18-10 1 16,3-9 0-16,6-10 0 15,1-1-1-15,-1-2 1 16,-1 6 0-16,-10 1 1 15,-6 14-2-15,-8 12 0 16,-12 13 0-16,-12 12 0 16,-7 10 0-16,-8 10 0 15,-2 3-6-15,8 11-7 16,-11-15-3-16,21 11-7 15,-10-25-6-15,29 7-9 16,-5-20-3-16,16-6-2 16,2-16 5-16</inkml:trace>
  <inkml:trace contextRef="#ctx0" brushRef="#br4" timeOffset="189375.8317">2791 12332 60 0,'3'14'34'0,"-3"-14"1"15,14 12-2-15,0-7-30 16,3-5 0-16,7 0 0 0,2-7 0 16,7-2 0-16,3-9-1 15,2-2-1-15,-3-6 1 16,2 0-2-16,-5-4 1 15,-8 0 0-15,-8-1 0 16,-4 3-1-16,-15 4 1 16,-6 4-1-16,-11 6 1 15,-4 4 0-15,-10 10-1 16,-4 10 1-16,-3 8 1 15,-2 8-1-15,3 4 1 16,7 6 0-16,5 1-1 16,9 1 1-16,11 0 0 15,18-6-1-15,12-4 0 16,12-9-1-16,14-2-2 0,12-19-8 15,19 2-26-15,-2-16-2 16,10 0 0-16,-8-14-1 16</inkml:trace>
  <inkml:trace contextRef="#ctx0" brushRef="#br4" timeOffset="189985.8666">3577 12061 71 0,'-11'8'36'15,"-4"-1"-1"-15,8 9 1 16,2 6-34-16,0 11 1 16,-1 8-1-16,3 7 0 0,2 4 0 15,1 2-1-15,-3-1 0 16,6-4 0-16,-3-9 0 15,1-7 0-15,1-12 0 16,0-5-1-16,-2-16 1 16,0 0 0-16,11-22 0 15,-8-4 0-15,0-9 0 16,1-6 0-16,-1-11 0 15,2-6-1-15,0-3 0 16,4 2 0-16,9 3 0 16,-3 2 0-16,4 7 0 15,3 11 0-15,3 7 0 16,0 11 0-16,1 10 0 0,-6 8 0 15,2 10 1-15,-6 7-1 16,-4 5 0-16,-5 4 1 16,-7 5-1-16,-4 3 0 15,-6 2 0-15,-5-2 1 16,-3 0-1-16,-2-3 0 15,-4-4 0-15,-3-5 0 16,3-3 0-16,-2-6 0 16,3-1 1-16,0-1-1 15,3 0 0-15,2 8 0 16,1 4 0-16,6 11 1 15,-2 11-1-15,4 11 1 16,-4 10-1-16,2 9 0 16,0 5 1-16,-2-5-1 15,4-5-1-15,2-11-4 0,14-9-32 16,-5-23-1-16,15-13-1 15,-1-24-2-15</inkml:trace>
  <inkml:trace contextRef="#ctx0" brushRef="#br4" timeOffset="190593.9014">4144 12035 53 0,'-5'22'36'16,"-9"-2"-1"-16,4 6 0 15,-9 2-22-15,5 4-9 16,-3 3-1-16,5 2 1 0,-3-3-1 15,6 0-1-15,-2-5 0 16,8-4 1-16,-1-5-2 16,4-6 1-16,0-14-1 15,0 0 1-15,12 0-1 16,-3-13 0-16,4-8 1 15,-3-4-1-15,3-10 0 16,2-4 0-16,4-6 0 16,0-3 0-16,3-1-1 15,-1 3 0-15,2 6 0 16,-1 4 0-16,-1 9 0 15,-1 11 0-15,-2 12-1 16,-1 7-1-16,0 12-1 0,-3 0-2 16,8 13-4-1,-8-13-13-15,12 11-15 0,-2-8 0 16,13 2 0-16,-8-10 0 15</inkml:trace>
  <inkml:trace contextRef="#ctx0" brushRef="#br4" timeOffset="190900.9189">4653 12060 50 0,'7'-14'35'16,"-8"-7"0"-16,1 21 0 15,-26-29-23-15,14 29-2 16,-12 1-3-16,7 15-1 16,-11 4-1-16,2 15 0 15,-2 3-1-15,3 9 0 16,3 0-2-16,9 4 1 0,4-6-1 15,12-3 0 1,9-10-2-16,13-9 1 0,7-15 0 16,11-10-1-16,5-15 0 15,4-9 0-15,-4-11 1 16,-1-9-2-16,-11-1 1 15,-11-8-1-15,-11 7 0 16,-15 0-2-16,-12 8-1 16,-10 5-2-16,-4 17-4 15,-14-4-19-15,13 22-9 16,-7 2-1-16,14 8 0 15</inkml:trace>
  <inkml:trace contextRef="#ctx0" brushRef="#br4" timeOffset="191523.9545">5291 11975 51 0,'0'0'36'16,"0"0"0"-16,-18-2 0 15,7 11-22-15,-20-9-5 16,7 13-3-16,-13-3 0 16,3 12-2-16,-3 5-1 15,5 6 0-15,0 6-1 16,4 5 0-16,5-1-1 15,14 0 1-15,6-6-1 16,15-11 0-16,9-12 1 16,10-15-1-16,11-18 0 15,11-16 0-15,6-18 1 16,9-12-1-16,1-11 0 0,-3-5-1 15,-4 0 0-15,-10 3 0 16,-9 5 0-16,-11 13 1 16,-11 15-1-16,-12 19 1 15,-9 26-1-15,-21 9 1 16,-4 27-1-16,-4 18 0 15,-1 18 0-15,-2 11-1 16,6 5 1-16,5 3-4 16,16-2-3-16,3-23-14 15,27 4-18-15,3-25-1 16,17-7-2-16,2-26 2 15</inkml:trace>
  <inkml:trace contextRef="#ctx0" brushRef="#br4" timeOffset="191869.9743">5911 11956 86 0,'-10'3'40'0,"-10"4"-1"16,5 21 1-16,-11 4-36 15,8 11-1-15,0 2 0 16,7 2-1-16,3-1-1 15,12-4 0-15,8-12 0 16,12-14-1-16,10-16 1 16,11-12 0-16,4-17-1 15,5-7 1-15,2-12 0 16,-3-4-1-16,-7 1 1 15,-4 1-1-15,-13 6 1 16,-7 8-1-16,-9 12 1 0,-9 13-1 16,-4 11 1-16,-16 17-1 15,1 11 1-15,-2 9-1 16,4 6-3-16,-4-5-14 15,21 14-19-15,-5-16-5 16,16-3 0-16,3-19-2 16</inkml:trace>
  <inkml:trace contextRef="#ctx0" brushRef="#br4" timeOffset="192442.0071">6713 11875 67 0,'-27'9'39'15,"-12"4"-1"-15,4 15 1 16,-10-2-32-16,6 17 0 16,-3 0-2-16,11 4 0 15,5 0-3-15,12-3 0 16,17-8-1-16,17-10 0 0,15-15-1 15,18-16 0-15,15-11-3 16,12-22-6-16,19-4-30 16,-9-18 0-16,6-1-2 15,-6-14 1-15</inkml:trace>
  <inkml:trace contextRef="#ctx0" brushRef="#br4" timeOffset="192651.019">7359 11247 85 0,'-22'69'40'0,"-6"5"-1"16,7 18-3-16,-2 2-33 15,6 13 0-15,3 0-1 0,2-3-1 16,7-3-3-16,-1-19-8 15,10-5-30-15,-4-19 2 16,10-11-3-16,-8-27 2 16</inkml:trace>
  <inkml:trace contextRef="#ctx0" brushRef="#br4" timeOffset="193004.0392">7080 11807 87 0,'-20'-1'40'0,"16"14"0"0,4-13 2 16,9 13-38-1,14-8-1-15,15-4 0 0,12-3-1 16,8-3-1-16,6 0 0 15,5 0 0-15,-4-2-1 16,2 1 0-16,-10 5-1 16,-7 1 1-16,-12 0 0 15,-10 4 0-15,-10-1 0 16,-18-3 0-16,11 18 0 15,-17-5 0-15,-4 6 0 16,-7 5 0-16,1 3 0 16,-2 6 0-16,-1 1 0 15,4 3 0-15,1-2-1 16,0-6-3-16,14 2-9 15,0-31-25-15,5 15 0 0,8-30-3 16,12-5 0-16</inkml:trace>
  <inkml:trace contextRef="#ctx0" brushRef="#br4" timeOffset="193161.0482">7737 11468 93 0,'-33'-10'39'0,"10"12"2"16,-6 0-4-16,4 3-38 15,25 9-34-15,0-14-4 16,10 14 0-16,5-12-2 16</inkml:trace>
  <inkml:trace contextRef="#ctx0" brushRef="#br4" timeOffset="194026.0977">8281 11643 65 0,'-24'-1'38'0,"1"14"-1"16,-12 1 1-16,-1 16-32 16,-12 3 1-16,2 16-1 15,-3 1-2-15,7 8-1 16,1 0-1-16,17-3-1 15,13-8 1-15,18-8 0 16,20-17 0-16,17-15-1 16,15-14 0-16,14-16 0 15,5-9-1-15,3-11 1 16,-7-3-1-16,-7-5 0 15,-15 3 0-15,-14 2 3 0,-19 6-3 16,-14 3 2-16,-19 8-2 16,-7 8 2-16,-12 5-1 15,-4 11 1-15,0 5-2 16,4 4 0-16,8 5 0 15,9 1-2-15,16-10 2 16,13 18-2-16,13-13 2 16,14-3-2-16,6 2 2 15,5-3-2-15,2 1 2 16,1-1 0-16,-7 1 0 15,-5 3 0-15,-12 0 0 16,-7 5 1-16,-11 2-1 16,-10 6 0-16,-5 5 0 15,-15 9 1-15,-4 4-1 0,-4 6 1 16,0 1-1-16,-2-3 0 15,9-3 0-15,5-9 1 16,11-12-1-16,3-16 1 16,32-18-1-16,2-14 0 15,8-6 1-15,6-9-1 16,1-1 1-16,0-1-1 15,-5 5 1-15,-4 12 2 16,-10 13-2-16,-8 8-1 16,-7 15 1-16,-6 9-1 15,-4 13 0-15,-3 6 1 16,-2 11-2-16,-2-2-4 15,12 16-14-15,-15-21-10 16,22 7-13-16,-7-15 0 16,14-3-2-16</inkml:trace>
  <inkml:trace contextRef="#ctx0" brushRef="#br4" timeOffset="195578.1864">3044 7991 83 0,'0'0'36'16,"0"0"0"-16,10 8 0 15,7-15-34-15,13 1 1 16,8-11-1-16,11 0 1 16,2-4-1-16,4-2 1 15,-3-4-1-15,-2 0 0 0,-7-2-1 16,-9 3 0-16,-11 3 1 15,-14-2-1-15,-10 4 0 16,-10 2 0-16,-11 4 0 16,-7 7 0-16,-12 9 1 15,-7 11-1-15,-7 13 0 16,0 10 0-16,1 10 0 15,2 3 0-15,12 4 0 16,11 1-1-16,18-6 0 16,16-7 0-16,27-9 0 15,14-12-1-15,19-7 0 16,8-17-5-16,18 4-15 15,-4-20-17-15,12-2 0 0,-11-10-2 16,1-3 2 0</inkml:trace>
  <inkml:trace contextRef="#ctx0" brushRef="#br4" timeOffset="195954.2079">3895 7766 90 0,'-30'7'35'0,"7"10"1"15,-6-5 0-15,11 5-32 16,-2 5-2-16,7 1 0 15,3 1 1-15,2 1-1 16,2-2 0-16,5-1-1 16,-2-4 0-16,7-5-1 15,0-1 1-15,-4-12 0 0,14 8 0 16,-3-12 0-16,7-10-1 15,1-5 2-15,8-9-1 16,3-4 0-16,7-4 0 16,-1-2 1-16,1 3-1 15,-6 4 0-15,1 9 0 16,-10 8 0-16,-4 13 0 15,-9 7 0-15,-4 13 0 16,-5 8-1-16,-5 7 0 16,4 1 0-16,0 3-2 15,2-3-4-15,19 5-19 16,-7-19-15-16,19 1 1 15,1-20-2-15,16 1 1 16</inkml:trace>
  <inkml:trace contextRef="#ctx0" brushRef="#br4" timeOffset="196307.2281">4612 7716 96 0,'-26'-13'38'0,"-1"10"1"15,-6-2-1-15,8 10-34 16,0-1-2-16,4 5 1 15,6 4-1-15,6 2 0 16,5 2-1-16,9-2 0 16,4-2 0-16,10 1 0 15,8-5-1-15,7-5 0 16,3-3 0-16,4-1 0 15,-1-1 0-15,-3 1 0 0,-8 1 0 16,-5 4 0-16,-14 6 0 16,-15 8 0-16,-7 7 0 15,-12 3 0-15,-8 1 0 16,-3-2 0-16,3-2-1 15,1-3 0-15,14-5-3 16,8-20-13-16,26 0-22 16,4-19 0-16,22 0 1 15,2-11-3-15</inkml:trace>
  <inkml:trace contextRef="#ctx0" brushRef="#br4" timeOffset="196495.2389">5097 7727 97 0,'-22'21'38'0,"2"14"1"15,-8-4-2-15,7 4-36 16,4 2 1-16,3-1-1 16,7-6 0-16,7-3-2 15,7-4-3-15,-7-23-25 16,28 8-9-16,-8-20 0 15,10-6-1-15</inkml:trace>
  <inkml:trace contextRef="#ctx0" brushRef="#br4" timeOffset="196637.247">5080 7356 88 0,'-22'-43'35'16,"6"16"0"-16,3 7 0 16,12 10-35-16,1 10-34 15,19-6 0-15,6 4-1 16,3-5-1-16</inkml:trace>
  <inkml:trace contextRef="#ctx0" brushRef="#br4" timeOffset="196847.259">5595 7084 90 0,'13'3'38'0,"-13"-3"-1"16,-7 29 1-16,-7-1-32 16,3 11-2-16,-3 8 0 15,2 17-1-15,-6 8-1 0,0 10 0 16,1 2-1-16,4 5 0 15,-1-6-2-15,1-4-5 16,15-2-30-16,-11-23-4 16,10-4 1-16,-3-20-2 15</inkml:trace>
  <inkml:trace contextRef="#ctx0" brushRef="#br4" timeOffset="197070.2718">5376 7591 106 0,'0'0'40'16,"-23"-3"1"-16,25 15-2 16,-2-12-36-16,29 5-1 0,10-10-1 15,13-3-1-15,12-2-1 16,6-6-2-16,8 2-6 15,-12-9-28-15,6 11-2 16,-16-8-1-16,-5 14 0 16</inkml:trace>
  <inkml:trace contextRef="#ctx0" brushRef="#br4" timeOffset="197463.2943">6018 7482 103 0,'0'0'40'15,"-5"10"1"-15,5-10-2 16,0 0-33-16,-4 14-2 15,7 3-1-15,-1 5-1 0,0 6-1 16,3 3 0-16,-1 5 0 16,0 3-1-16,0-2 0 15,0-2 0-15,2-3 0 16,1-7 0-16,-1-5 0 15,3-9-1-15,3-6 1 16,2-9 0-16,5-7 0 16,2-8 0-16,3-5 0 15,2-5 0-15,2-4 0 16,0-1 0-16,-2-1-1 15,-1 3-1-15,-7 2-1 16,2 6-2-16,-10 2-2 16,6 7-1-16,-12-3-1 15,7 6 0-15,-9-6 1 0,3 5 1 16,-8-8 0-16,5 4-6 15,-12-9-8-15,6 7-10 16,-4 2-1-16,1 3 1 16,7 14-1-16</inkml:trace>
  <inkml:trace contextRef="#ctx0" brushRef="#br4" timeOffset="198162.3342">5930 7553 86 0,'0'0'38'16,"0"0"0"-16,7 10-1 15,-7-10-31-15,-9 17-1 16,1-6-1-16,1 9 0 16,-3 4-2-16,1 6-1 15,-5 2 0-15,3 4-1 16,3-3-1-16,5 0-2 15,10 4-19-15,-4-19-17 16,17-4 1-16,-6-15-3 16,15-7 3-16</inkml:trace>
  <inkml:trace contextRef="#ctx0" brushRef="#br4" timeOffset="198320.3433">5930 7227 104 0,'-20'-28'39'0,"-1"2"-1"15,6 6-7-15,8 8-66 16,-1-1-3-16,8 13 0 16,9-17-3-16</inkml:trace>
  <inkml:trace contextRef="#ctx0" brushRef="#br4" timeOffset="198810.3713">6662 7529 87 0,'0'0'36'0,"-15"9"1"15,12 16 0-15,-13 1-34 16,6 13-2-16,-4 4 0 15,0 5-1-15,2 1 0 16,3-8-1-16,12 3-24 16,0-22-12-16,13-11 1 15,6-18-2-15,9-9 2 16</inkml:trace>
  <inkml:trace contextRef="#ctx0" brushRef="#br4" timeOffset="198951.3794">6691 7153 94 0,'-30'-22'37'0,"11"8"-3"16,19 14-27-16,-5-17-42 16,20 12-1-16,11-5-2 15</inkml:trace>
  <inkml:trace contextRef="#ctx0" brushRef="#br4" timeOffset="199176.3922">7137 6989 81 0,'-8'15'38'0,"-11"3"-1"15,12 15 0-15,-12-3-30 16,11 17-3-16,-3 7 0 16,3 16 0-16,-2 2 0 15,1 10-2-15,0-2 0 16,2-5-1-16,-1-4-2 15,-4-9-2-15,16-3-30 16,-10-21-6-16,12-8 1 16,-4-18-2-16</inkml:trace>
  <inkml:trace contextRef="#ctx0" brushRef="#br4" timeOffset="199727.4238">7029 7450 94 0,'-21'3'38'0,"8"13"1"15,3-3-1-15,19-2-35 16,3 5-1-16,13 2-1 16,12-9 1-16,12-1 0 15,3-3 0-15,9-9-1 16,-1-5 0-16,-3-4 0 15,-3-4 0-15,-8-2 0 16,-8 1-1-16,-8-4 0 16,-9 2 1-16,-6 2-1 15,-8 3 1-15,-4 3-1 16,-3 12 0-16,-12-2 1 0,-2 15-1 15,-4 10 1-15,-1 13-1 16,1 7 1-16,-3 8 0 16,7 6 0-16,1-3-1 15,12-3 1-15,2-6 0 16,13-10-1-16,4-10 1 15,8-10-1-15,4-6 0 16,6-8 0-16,-1-5 0 16,3 0 0-16,-6-1 0 15,0 4 0-15,-7 5 0 16,-6 2-1-16,-7 16 1 15,-5 7-1-15,-8 8 1 0,-8 9-1 16,-10 6 0 0,-3 7 1-16,-9 2 0 0,-9 2-1 15,-3-4 1-15,-8-6 1 16,-4-8-2-16,3-14-1 15,5-4-8-15,-10-32-20 16,24-5-10-16,0-22-1 16,18-9-1-16</inkml:trace>
  <inkml:trace contextRef="#ctx0" brushRef="#br4" timeOffset="200634.4756">7950 7517 56 0,'4'-20'33'0,"-2"3"0"15,-5 2 1-15,3 15-28 16,-17-11 2-16,8 22-2 15,-10 6-1-15,3 15 0 16,-7 5-2-16,1 10-1 16,-3 5-1-16,0 4 0 15,-2 6-2-15,-2-8-9 16,6 1-26-16,0-8 1 15,9-2-2-15,-1-10 1 16</inkml:trace>
  <inkml:trace contextRef="#ctx0" brushRef="#br4" timeOffset="201732.5384">3358 9376 79 0,'-12'11'35'15,"12"-11"-2"-15,-5 13 2 16,5-13-32-16,24 12-1 0,-1-10 0 15,14-1 1-15,5-5-1 16,6-4 1-16,5-5-1 16,1-4 0-16,-5-6-1 15,-2-3 1-15,-7-4 0 16,-9 3-1-16,-16-2 1 15,-9 1-2-15,-16 4 2 16,-10 6-1-16,-9 5 0 16,-10 8 1-16,-8 9-1 15,-1 11 1-15,-3 7-1 16,5 10 1-16,4 5 0 15,9 7-1-15,10 1 1 16,13-2-1-16,11-1-1 16,15-8 1-16,14-7-1 0,15-13-1 15,14-11-1-15,6-18-6 16,26-2-28-16,-3-22-3 15,7-5 1-15,-2-16-1 16</inkml:trace>
  <inkml:trace contextRef="#ctx0" brushRef="#br4" timeOffset="201971.5521">4402 8577 78 0,'0'0'38'15,"-29"-2"-2"-15,17 23 4 16,-6 12-29-16,2 14-7 0,-2 11 0 15,4 18 0 1,-3 11-1-16,0 9 0 0,5 4 0 16,1-1-2-16,4-7 0 15,2-9-2-15,9-11-2 16,3-30-13-16,14-7-22 15,6-31 0-15,11-9-1 16,4-28-1-16</inkml:trace>
  <inkml:trace contextRef="#ctx0" brushRef="#br4" timeOffset="202181.5641">4768 8576 94 0,'-17'16'40'15,"-20"16"0"1,4 25 0-16,-9 9-35 0,8 11-2 15,6 5 1-15,6 4-2 16,9-2-2-16,8-5 0 16,14-9-2-16,5-18-10 15,23 0-26-15,-4-23-1 16,19-10 0-16,-2-20-2 15</inkml:trace>
  <inkml:trace contextRef="#ctx0" brushRef="#br4" timeOffset="202500.5824">5050 8992 93 0,'-37'9'39'16,"7"13"0"-16,-6-4-2 15,21-2-34-15,-3 2-1 16,13 2 0-16,10-5 0 15,7-1 0-15,9-2-2 16,12 0 1-16,-1-1-1 16,5 3 1-16,-3 1-1 15,-4 5 1-15,-8 3-1 16,-9 7 1-16,-12 1 1 15,-8 4-1-15,-11-2 0 16,-1-3 0-16,-4-6 0 16,1-8-2-16,5-2-6 15,-7-18-30-15,24 4-2 16,-8-31-1-16,20 3-1 0</inkml:trace>
  <inkml:trace contextRef="#ctx0" brushRef="#br4" timeOffset="203173.6209">6065 8373 71 0,'-36'42'36'0,"-8"23"0"15,-6 10-2-15,2 26-30 16,-3 7 1-16,11 8-1 0,9-7 1 15,15-2-2-15,16-14 0 16,16-23-15-16,26-9-24 16,12-24 0-16,22-12-1 15,2-20-1-15</inkml:trace>
  <inkml:trace contextRef="#ctx0" brushRef="#br4" timeOffset="203774.6552">6301 9045 77 0,'-26'-3'37'0,"-4"-2"-1"0,5 9 2 15,-2-3-32-15,3 10-3 16,1 3-1-16,8 8 1 15,1 3-1-15,6 4 0 16,7-2-1-16,6 3 0 16,12-7-1-16,7-5 0 15,10-6 0-15,4-9 0 16,5-5-1-16,2-11 1 15,-1-1 0-15,-3-7-1 16,-7-1 0-16,-5-4 0 16,-12 2 0-16,-9 0 0 15,-6 3 0-15,-9 3 0 16,-2 2 1-16,-2 2 0 0,1 1-1 15,1 1 1-15,9 12 1 16,-5-18-1-16,5 18 0 16,17-13 1-16,0 10 0 15,1 7 0-15,5 2 0 16,-1 8 0-16,-3 7 0 15,-2 9 0-15,-4 4 0 16,-5 4 0-16,-4 2 0 16,-7-2 0-16,0-1-1 15,-2-6 1-15,-4-7-1 16,7-10 0-16,2-14 1 15,0 0 0-15,12-14-1 16,3-8 1-16,4-6 1 16,1-4-1-16,4-2 1 0,-2-6-1 15,-2 2 0-15,3-1 0 16,0 3-2-16,-1-4-8 15,17 11-28-15,-8-2-2 16,9 9 0-16,-2-2-2 16</inkml:trace>
  <inkml:trace contextRef="#ctx0" brushRef="#br4" timeOffset="204337.6875">7808 8638 48 0,'-18'-7'35'15,"-11"2"0"-15,-8 10 2 16,-16-2-13-16,2 20-17 15,-12 2 1-15,3 12-4 16,-2 3 2-16,12 13-3 16,3-4 1-16,12 10-2 15,11-3-1-15,15-1 0 16,13-4-1-16,16-5 1 15,13-9-2-15,13-9-1 16,11 0-5-16,3-24-23 0,14 3-8 16,-8-20 0-16,6 1 0 15</inkml:trace>
  <inkml:trace contextRef="#ctx0" brushRef="#br4" timeOffset="204555.6999">7881 8967 80 0,'-9'13'37'0,"-5"-2"-1"16,6 14 2-16,-8 2-33 16,7 9-1-16,-2-1-1 15,4 6-1-15,-1 0 1 16,7-1-2-16,5-6-1 0,4-12-3 15,12 0-26-15,-2-24-9 16,11-6 2-16,-4-17-3 16</inkml:trace>
  <inkml:trace contextRef="#ctx0" brushRef="#br4" timeOffset="204967.7235">7950 8754 83 0,'0'0'36'16,"-18"-6"0"-16,21 17-2 15,-3-11-30-15,15 21 0 16,-1-8-1-16,8 5 0 16,-1 4 0-16,1 6 0 0,-4 3 0 15,1 7-1-15,-8 5-1 16,1 4 1-16,-10 4-1 15,-2 1 0-15,-4-4 0 16,-1-4 0-16,0-5-1 16,1-9 1-16,0-9-1 15,4-21 1-15,0 0 0 16,18-9 0-16,-5-18-1 15,2-5 1-15,2-10 0 16,1-3 0-16,1-2 0 16,-2-3-1-16,-2 4 1 15,0 5-1-15,-2 6 0 16,-1 6 0-16,0 7 0 15,2 7-1-15,5 7-1 16,-1 1-2-16,9 15-7 0,-11-9-25 16,19 11-4-16,-5-6 1 15,8 8-1-15</inkml:trace>
  <inkml:trace contextRef="#ctx0" brushRef="#br4" timeOffset="205224.7382">8757 8846 80 0,'-28'-6'38'0,"9"14"-1"16,-14 0 2-16,10 13-30 15,-13 1-2-15,10 8-2 16,-6 4-1-16,9 6-1 0,6 0-1 15,9-2 0-15,11-3-1 16,9-9-1-16,14-6-1 16,7-12-3-16,17 5-16 15,-4-27-18-15,11-1-1 16,-6-15 0-16,5 3-2 15</inkml:trace>
  <inkml:trace contextRef="#ctx0" brushRef="#br4" timeOffset="205584.7588">9040 8861 71 0,'-23'10'40'16,"9"14"-2"-16,-9-2 2 16,8 12-16-16,-4-4-19 0,10 7-1 15,3-5-1-15,6 5 0 16,6-8-2-16,8-6 1 15,2-8-2-15,7-8 1 16,6-11 0-16,1-10-1 16,0-6 0-16,3-9 1 15,-3-5-1-15,1-5 1 16,-3-1-1-16,-1-1 0 15,-2 8 0-15,-5 5 0 16,-2 6 1-16,-4 12-1 16,-14 10 0-16,9 13 0 15,-10 11 0-15,-5 7 0 16,1 2 0-16,-1 4 0 0,5-1-2 15,-2-8-4 1,20 2-17-16,-7-27-17 0,17-3 0 16,2-18 0-16,11-4-2 15</inkml:trace>
  <inkml:trace contextRef="#ctx0" brushRef="#br4" timeOffset="205778.7699">9706 8458 112 0,'-31'25'40'15,"4"26"1"-15,-11-4-10 16,8 18-27-16,1 4 1 16,11 4-3-16,4-4 0 15,11-2-3-15,9 0-5 0,-4-23-24 16,17 4-11-16,-4-18 1 15,6-2-3-15</inkml:trace>
  <inkml:trace contextRef="#ctx0" brushRef="#br4" timeOffset="206418.8065">9971 8742 93 0,'-15'-3'36'0,"-11"-2"2"16,1 16-10-16,-13-7-21 0,4 12-1 15,-4 3-2-15,3 7 0 16,4 5-2-16,4 1 1 16,9 0-1-16,10-2-1 15,8-6 1-15,14-6-1 16,8-7 0-16,13-8-1 15,4-8 1-15,5-5-1 16,3-8 1-16,0-4-1 16,-4-2 0-16,-11-1 0 15,-5 1 1-15,-10 1-1 16,-8 6 0-16,-5 6 0 15,-4 11 0-15,-19 3 1 16,1 9-1-16,-1 10 0 0,3 6 0 16,-1 2 0-16,10 2 0 15,4-3 0-15,13 0-3 16,8-19-6-16,24 3-24 15,-9-23-7-15,24-4 0 16,-6-15-1-16</inkml:trace>
  <inkml:trace contextRef="#ctx0" brushRef="#br4" timeOffset="206629.8186">10421 8361 92 0,'-26'30'38'16,"8"22"2"-16,-15 4-2 0,8 14-35 15,3 2 2-15,6 1-2 16,3-6 0-16,8-1-2 16,9-10-3-16,-3-15-9 15,15-3-26-15,-8-17-3 16,8-2 1-16,-16-19-1 15</inkml:trace>
  <inkml:trace contextRef="#ctx0" brushRef="#br4" timeOffset="206929.8357">10211 8657 93 0,'0'0'39'16,"0"0"1"-16,19 19-1 15,-1-15-34-15,11 3-2 0,5-6 0 16,9 3-1-16,3-2 0 15,1-2 0-15,0 1-1 16,-6 3 0-16,-6 6 1 16,-6 2-1-16,-12 8 1 15,-11 5-1-15,-8 1 1 16,-5 6-1-16,-3 2 1 15,-10-2-2-15,6-5 0 16,1-2-1-16,7-5-6 16,6-20-13-16,13 6-19 15,-2-16-2-15,18-2 0 16,-6-18-1-16</inkml:trace>
  <inkml:trace contextRef="#ctx0" brushRef="#br4" timeOffset="207071.8438">10660 8426 96 0,'-19'-10'39'15,"-2"-1"-1"-15,9 15-1 16,8 8-50-16,4-12-25 16,23 14 1-16,0-6-3 15,13 10 2-15</inkml:trace>
  <inkml:trace contextRef="#ctx0" brushRef="#br4" timeOffset="207709.8803">11030 8658 70 0,'-13'15'40'0,"-11"-6"0"16,1 11 0-16,-7-2-23 16,3 11-12-16,-1 1 2 15,6 9-3-15,4-1 1 16,3 0-2-16,12-1-1 15,8-5-1-15,12-7 0 16,11-8-1-16,6-14 0 16,5-10 0-16,2-10-1 15,-2-7 1-15,-2-8-1 16,-6-5 0-16,-9-2-2 15,-9-4 2-15,-7 6-1 16,-8 5 2-16,-3 5-2 16,-7 9 2-16,4 4-1 15,8 14 1-15,-11-2 0 0,11 2 1 16,9 20 1-16,6-7-2 15,8-1 2-15,6-1-1 16,4-1 1-16,4-4-1 16,-5 2 1-16,2-1-1 15,-8-1-1-15,-5 3 1 16,-8 0 0-16,-10 5 0 15,-6 1-1-15,-8 4 1 16,-5-2 0-16,1 1-1 16,0-3 1-16,5-2-1 15,10-13 0-15,0 0 0 16,29-14 1-16,2-8-1 15,9-5-2-15,7-9 2 16,0 0-1-16,4 0 1 0,-7 8-1 16,-7 1 1-16,-8 14-1 15,-8 11 2-15,-12 13 0 16,-6 6 0-16,-8 14 1 15,-6 6-2-15,-1 7-2 16,-5-5-5-16,14 17-12 16,-15-23-9-16,19 5-15 15,-2-12 1-15,11 0-2 16,-1-16 1-16</inkml:trace>
  <inkml:trace contextRef="#ctx0" brushRef="#br4" timeOffset="208248.9112">12007 8059 78 0,'18'-1'39'15,"6"8"-2"-15,9 2 1 16,13 9-34-16,5 5-1 15,5 11 0-15,2 9 0 16,-2 10 0-16,-8 10 0 16,-11 9 0-16,-16 9 0 15,-12 4-1-15,-17 1 1 16,-13 1-2-16,-14-10 2 0,-6-6-2 15,-4-10 0-15,-2-15-5 16,23-5-19-16,0-25-16 16,24-16-1-16,0 0-1 15,8-16-1-15</inkml:trace>
  <inkml:trace contextRef="#ctx0" brushRef="#br4" timeOffset="210830.0588">6042 3710 57 0,'0'0'32'16,"-11"-6"-2"-16,11 6 1 16,0 0-26-16,0 0-1 15,12-15 0-15,0 13-1 0,-12 2-1 16,25-10 1-16,-14 6-2 15,6 1 1-15,0-1-1 16,4 2-1-16,2 0 1 16,6 2-1-16,4-1 1 15,5 1 0-15,6-2 0 16,10 0-1-16,8-5 1 15,8 3 0-15,12-6 0 16,8 3 0-16,8-3-1 16,11-1 1-16,6 2 0 15,3 1 0-15,7-1-1 16,4 2 1-16,3-1 0 15,-4-2-1-15,0 2 0 0,3-1 1 16,-4 0-1-16,1 1 1 16,-2-1-1-16,-7-2 1 15,2 2-1-15,-7 2 1 16,1-1-1-16,-3 2 0 15,-4 4 0-15,1 0 1 16,-7 2-2-16,3 0 1 16,-4 0 0-16,2 2 0 15,3 0 1-15,1 1-1 16,2-5 0-16,1 4 0 15,4-4 1-15,2 1-1 16,7-2 1-16,0-1-1 16,0 0 1-16,0-3-1 15,-2 0 0-15,-2 2 1 16,-6 0-1-16,-4 1 0 15,-4 3 0-15,-12 0 0 0,-8 3 0 16,-9 3 0-16,-11-1 1 16,-11 1-1-16,-9 0 0 15,-15-1 0-15,-9 0 0 16,-9 0 1-16,-12-4-1 15,0 0 0-15,0 0 0 16,0 0-1-16,-10 7-3 16,-4-15-15-16,14 8-16 15,-20-1 0-15,8 3-1 16,-8-5 1-16</inkml:trace>
  <inkml:trace contextRef="#ctx0" brushRef="#br4" timeOffset="211958.1233">6643 3936 35 0,'-32'-8'23'16,"2"-10"0"-16,8 8 1 15,1-5-25-15,7 6 0 16,3 0 1-16,11 9 1 15,-12-7 2-15,12 7-1 16,0 0 1-16,14 8 0 16,4 0 0-16,3-4 1 15,11 6 0-15,10-9 0 16,14 2 0-16,11-7 0 0,16 1 0 15,8-5-1-15,13 2 0 16,9-3-1-16,10-1 0 16,1 2 0-16,8 0 0 15,-3 1-1-15,5 2 0 16,-2-2 0-16,7 0 0 15,1-1 0-15,2 2 0 16,4-6 0-16,5 3 0 16,6-6 1-16,7 0-1 15,5 1 2-15,5 0-2 16,3-1 1-16,3 2-1 15,2 2 1-15,-1 5-1 16,-2-2 0-16,-4 7 0 0,-5-3 0 16,-7 2 0-1,-12-2-1-15,-8 0 1 0,-9-3-1 16,-11-6-3-16,-11 3-31 15,-17-11 2-15,-10 3-3 16,-15-11 1-16</inkml:trace>
  <inkml:trace contextRef="#ctx0" brushRef="#br4" timeOffset="212790.1709">13451 1956 55 0,'2'-31'36'15,"-13"3"-2"-15,-8 9 0 16,-19 3-22-16,2 22-2 16,-18 11-4-16,3 18-1 15,-14 20-2-15,-2 32 0 0,-6 19 1 16,-1 22-1-16,3 11 0 15,12 10 0-15,12 0-2 16,17-6 1-16,30-15-2 16,26-28-2-16,32-11-16 15,15-36-19-15,25-11 0 16,6-27-1-16,9-10 1 15</inkml:trace>
  <inkml:trace contextRef="#ctx0" brushRef="#br4" timeOffset="213415.2067">13602 2575 50 0,'-23'5'32'0,"7"15"4"15,-11 3-3-15,2 20-20 0,-8-7-2 16,5 20-3-16,-7-1-2 16,6 9 0-16,3-3-3 15,4 3 0-15,1-15-2 16,10-3 1-16,3-16 0 15,8-10 0-15,0-20-1 16,18-21 1-16,-3-13-1 16,8-13 1-16,2-11-1 15,3-9 0-15,6-9-1 16,-1-5-1-16,1 4 2 15,3 1-2-15,-3 6 1 16,-2 13-2-16,-3 12 2 16,-4 14 0-16,-3 18 0 15,0 21 1-15,-3 15-1 0,-6 20 1 16,-4 16 0-16,-1 11 1 15,0 7-1-15,0 8 1 16,-3 3-2-16,-2-3 0 16,6 1-4-16,-5-17-7 15,11-3-25-15,-10-26-2 16,9-5 0-16,-14-35-1 15</inkml:trace>
  <inkml:trace contextRef="#ctx0" brushRef="#br4" timeOffset="213556.2147">13613 2878 98 0,'-41'-33'37'0,"15"12"1"16,11-8-2-16,20 5-34 16,27 4-2-16,14-5-28 0,29 5-9 15,2-4-2-15,16 5-1 16</inkml:trace>
  <inkml:trace contextRef="#ctx0" brushRef="#br4" timeOffset="214195.2513">14644 2739 72 0,'5'-20'37'0,"3"9"-1"16,-8-4 2-16,0 15-31 16,0 0-1-16,-5 20 0 15,-7 8-1-15,-1 10-1 16,-8 7-2-16,1 5 0 15,-1 0-1-15,4 1 0 16,1-9 0-16,4-7 0 16,7-10 0-16,8-14 1 15,7-12-1-15,10-12 0 16,3-11 0-16,2-8 0 15,2-9 0-15,1-1 0 16,-3-8 0-16,-1 2-1 16,-9 4 1-16,-1 5-1 15,-7 6 1-15,0 7-1 0,-6 9 0 16,-1 17 0-16,0 0 1 15,0 0-1-15,11 16 0 16,-5 3 0-16,8 1 0 16,5-2 0-16,5-4 0 15,3-2 1-15,7-11-1 16,3-9 1-16,4 2 0 15,-4-10 0-15,-2-4 0 16,-2 0 0-16,-2 0 0 16,-9 3 0-16,-5 5-1 15,-7 3 1-15,-10 9-1 16,0 0 1-16,3 14-1 15,-11 8 0-15,-2 7 1 0,2 2-2 16,1 6 0-16,-1 2-1 16,9 5-5-16,-4-17-12 15,19 11-19-15,-4-20-2 16,13 1 0-16,-3-18-1 15</inkml:trace>
  <inkml:trace contextRef="#ctx0" brushRef="#br4" timeOffset="214564.2724">15335 2809 93 0,'-11'8'36'0,"10"8"0"15,1-16 1-15,12 12-34 0,6-13 0 16,10 0 0-16,4-6-1 15,9-5 1-15,-4-6 0 16,0-3-1-16,-4-3 0 16,-6 3 0-16,-8-1-2 15,-13 1 2-15,-7 4-2 16,-10 4 1-16,-11 7 0 15,-6 6 0-15,-5 5 0 16,-6 11 0-16,2 6 0 16,4 7-1-16,3 2 2 15,8 3-2-15,12 0 0 16,9 0 0-16,11-3 0 15,13-12-2-15,14 0-2 16,2-15-7-16,18 4-25 16,-12-16-3-16,13 1 0 0,-8-16 0 15</inkml:trace>
  <inkml:trace contextRef="#ctx0" brushRef="#br4" timeOffset="215065.301">15899 2710 100 0,'0'0'36'15,"-14"10"2"-15,7 10-3 16,-12 2-30-16,1 8-1 15,-4 3-1-15,1 4-1 16,-3 0 1-16,6-5-1 16,4-5-1-16,4-6 1 15,4-9-1-15,6-12 0 16,11-3 0-16,4-13 0 15,7-10-1-15,1-5 1 0,2-6 0 16,4-4 0-16,-2 0 0 16,-3 7-1-16,-9 4 1 15,-2 6 0-15,-6 7-1 16,-7 17 1-16,0 0-2 15,-1 11 1-15,0 8 0 16,1 2 0-16,4 2 0 16,4-1-1-16,9-2 2 15,6-5-1-15,5-9 0 16,6-10 0-16,6-7 1 15,4-6 1-15,-4-7-3 16,2-5 2-16,-4-2-1 16,-4 4-2-16,-5-3 1 0,-6 6 0 15,-4 8-1-15,-9 6 2 16,-10 10 1-16,3 13-1 15,-10 12 1-15,-4 7 0 16,-4 8-1-16,1 1-1 16,2 9-3-16,2-8-4 15,15 8-13-15,-4-21-18 16,22-3 0-16,-5-20 0 15,23-1-2-15</inkml:trace>
  <inkml:trace contextRef="#ctx0" brushRef="#br4" timeOffset="215704.3376">16671 2691 101 0,'0'0'37'0,"-27"-9"1"16,10 24 0 0,-6 0-34-16,4 11-1 0,-5 4 1 15,6 6-2-15,0 1 0 16,7 5-1-16,3-4 1 15,11-7-2-15,3-4 1 16,8-12-1-16,6-10 1 16,7-10 0-16,7-12-1 15,1-8 1-15,2-12-1 16,0-2 2-16,-7-6-1 15,-3 0-1-15,-8 6-1 16,-9 2 2-16,-9 6-2 16,-6 8-1-16,-8 9 1 15,-2 8 1-15,-1 8 0 0,5 6-1 16,1 3 2-16,10 4-1 15,10-1 2-15,5 3 0 16,11-5-1-16,4 0 0 16,6-5-1-16,1 3 1 15,0-6-1-15,-9 2 1 16,0-3-1-16,-8 1 1 15,-7 7-1-15,-13-11 0 16,5 26 0-16,-14-8 0 16,-5 9 1-16,-1-2-1 15,-1 6 0-15,1-1-1 16,1-3 1-16,2-3 1 15,9-8-1-15,3-16-1 16,15 9 1-16,1-20 0 16,6-9 0-16,4-8 0 0,3-10 0 15,-2-4 1-15,3-3-2 16,-6 1 2-16,-5 3-2 15,-2 8 2-15,-4 4-3 16,-3 10 3-16,-3 8-3 16,-7 11 1-16,19-1 1 15,-6 7-4-15,6 3-1 16,-2-7-7-16,17 18-12 15,-15-19-15-15,20 7 1 16,-12-12-2-16,7 4 1 16</inkml:trace>
  <inkml:trace contextRef="#ctx0" brushRef="#br4" timeOffset="216110.3608">17528 2618 90 0,'0'0'42'16,"-34"11"-2"-16,17 16 2 16,-10-10-35-16,6 12 0 15,-1-5-2-15,9 6-1 16,4-5 0-16,10-2-4 15,11-4 1-15,7-11-1 16,9-8 1-16,6-7-1 16,4-9 1-16,1-6 0 15,1-6-1-15,0-4-2 16,-1-1 1-16,-6 3 0 15,-6 5 0-15,-6 3-2 16,-3 11 1-16,-18 11 2 16,12 18 1-16,-18 16 1 15,-11 15-1-15,-6 21 1 0,-10 16-1 16,-4 17 1-16,-7 7 0 15,-6 6-2-15,-3-1 1 16,1-8-2-16,-4-6 2 16,3-16-1-16,2-18 1 15,0-16-1-15,6-19-2 16,-3-19-1-16,12-9-7 15,-8-28-3-15,20-5-6 16,-11-35-16-16,21-6-6 16,0-26-3-16,13-7 2 15</inkml:trace>
  <inkml:trace contextRef="#ctx0" brushRef="#br4" timeOffset="216846.4029">18532 2166 63 0,'16'-23'38'0,"-7"-4"-1"16,4 17 1-16,-11-4-23 15,-2 14-12-15,0 0 0 16,3 30 0-16,-10 2 0 16,-1 17 0-16,-5 8 0 0,1 12 2 15,-4 7-2-15,3 7 1 16,-3-1-1-16,3-2 0 15,2-10-1-15,3-11 1 16,2-10-1-16,8-14-2 16,3-13 1-16,5-14 0 15,4-14 0-15,6-9 0 16,2-9 1-16,0-6-1 15,3-4-1-15,-5 1 1 16,0 3-2-16,-2 5 2 16,-4 9-1-16,0 7 0 15,0 16 0-15,-2 9 1 16,0 8 0-16,1 6-2 15,6 3 2-15,0 3-2 0,7 1-1 16,2-7-2-16,9 5-6 16,-7-24-6-16,21 12-6 15,-22-24-18-15,14 3 1 16,-11-18-2-16,2 4 2 15</inkml:trace>
  <inkml:trace contextRef="#ctx0" brushRef="#br4" timeOffset="217200.4232">19038 2716 91 0,'-10'-8'37'0,"-4"-2"2"15,14 10 0-15,0 0-27 16,1 18-9-16,17-13-2 16,11 5 1-16,6-6 0 15,9-4 0-15,3-2 0 0,1-6 0 16,-1-2-2-16,-2-9 2 15,-11 1-2-15,-6-4-1 16,-13 1 1-16,-10 1-1 16,-10 0 1-16,-7 2-2 15,-10 7 3-15,-6 4-3 16,-8 8 2-16,-2 7 1 15,-1 11 0-15,5 9 1 16,2 8-2-16,9 6 1 16,7 0 0-16,14 3 0 15,18-8 1-15,14-5-3 16,19-11 0-16,13-21-3 15,23-10-3-15,-2-27-13 0,19 2-19 16,-10-22-1-16,4-3 0 16,-13-23-1-16</inkml:trace>
  <inkml:trace contextRef="#ctx0" brushRef="#br4" timeOffset="217387.4339">20047 1965 104 0,'-10'9'40'0,"-17"13"1"15,8 31-1-15,-13 19-36 16,9 8-2-16,-3 10 0 15,8 12 0-15,2-7 0 16,2 2-2-16,8-4-2 16,0-13-3-16,18 0-18 15,-9-29-16-15,17-8-2 0,-6-23 0 16,15-5 0-16</inkml:trace>
  <inkml:trace contextRef="#ctx0" brushRef="#br4" timeOffset="217973.4674">20129 2661 104 0,'8'-11'39'15,"-8"11"1"-15,0 0-1 16,-4 11-34-16,-1 15-2 16,-1 4 1-16,-2 7-3 15,-1 5 1-15,2 5-1 16,-3 0 0-16,3-5 0 15,0 0-1-15,0-13 0 16,4-5 0-16,1-9 1 16,2-15-1-16,0 0 1 0,19-29-1 15,-8 1 0-15,5-11 1 16,4-7 0-16,7-7-1 15,-2-6-1-15,3-1 0 16,3 3 0-16,-2 2 1 16,-3 11-2-16,-3 8 2 15,0 9-2-15,-4 13 2 16,-4 13 0-16,-1 13-1 15,-4 4 3-15,0 8-2 16,2 4 1-16,-2 3-1 16,0 5 2-16,-3-1-2 15,-4 1 1-15,-3-1 0 16,-6-3-1-16,-5-1 0 15,-8-4 0-15,-6-2 0 0,-5-8 0 16,-3-3 0-16,0-1 0 16,3-3 1-16,-2 2-1 15,4 2-1-15,4 3 1 16,2 7 0-16,2 11 0 15,-2 9 0-15,-1 6 0 16,-3 10 0-16,-2 4-1 16,0-1 1-16,4-2-1 15,3-4-2-15,6-18-3 16,16-2-6-16,-1-37-5 15,31 19-10-15,-8-38-15 16,25-4 2-16,-2-20 0 16,16-8 2-16</inkml:trace>
  <inkml:trace contextRef="#ctx0" brushRef="#br4" timeOffset="218589.5026">20566 2809 106 0,'-10'7'39'15,"10"-7"0"-15,11 0-1 16,9-1-36-16,5-6 0 16,9 0 0-16,5-7 0 15,9-4 0-15,3-7-2 16,1-1 0-16,0-5 0 15,-8-4 0-15,-3 3 0 16,-12-1-1-16,-11 4 1 16,-9 7-1-16,-12 6 1 0,-11 8 0 15,-10 9 0-15,-6 11 2 16,-4 8-2-16,0 5 2 15,0 5-1-15,5 7 1 16,10-4-1-16,10 0 1 16,11-5-1-16,12-6 0 15,13-12-1-15,10 0 1 16,6-11 0-16,5-6 0 15,2-3-1-15,-2-4 1 16,-6 0 0-16,-4 0-1 16,-9 6 0-16,-9 0 1 15,-7 9-1-15,-13-1 0 16,5 27 0-16,-10-6 0 15,-5 6 0-15,0 4-1 0,-1 2 1 16,-1 1 0-16,3-4 0 16,1-5 0-16,6-10 0 15,2-15 0-15,10 1 1 16,4-15-1-16,1-14 1 15,6-8 0-15,4-9-1 16,3-3-1-16,3 0 1 16,1-3-2-16,-2 7-1 15,1 5-3-15,5 16-5 16,-12-10-6-16,17 31-9 15,-18-15-15-15,9 11 1 16,-7-16-1-16,9 6 1 16</inkml:trace>
  <inkml:trace contextRef="#ctx0" brushRef="#br4" timeOffset="218897.5202">21943 1789 112 0,'0'0'42'0,"28"24"1"15,-12-3-1-15,4 12-39 16,14 4 1-16,7 9-2 16,5 4 0-16,1 7 0 15,-1 8-1-15,-3 10 1 16,-7 1-2-16,-8 5 0 15,-15-1 0-15,-14 6 0 0,-18-3 0 16,-15-5 0-16,-14-4 0 16,-11-10 0-16,-5 0-2 15,-2-16-11-15,20 3-2 16,-4-29-7-16,37 9-11 15,4-24-11-15,27 1 1 16,7-17 3-16</inkml:trace>
  <inkml:trace contextRef="#ctx0" brushRef="#br4" timeOffset="219018.5271">22201 2917 123 0,'-20'-21'40'16,"2"7"-1"-16,-9-2-9 16,-2-18-48-16,10 25-21 15,-14-6-4-15,1 11 0 16,-12-1-1-16</inkml:trace>
  <inkml:trace contextRef="#ctx0" brushRef="#br4" timeOffset="220964.6385">2978 10677 85 0,'5'-9'37'0,"-10"-5"-1"16,5 14-1-16,0 0-29 15,0 0-2-15,-7 24-1 16,4 3 0-16,-2 7-1 16,4 9-2-16,-4 5 0 15,0 8-1-15,1-2 1 16,0-3-2-16,1-6 2 15,2-6-2-15,1-10 2 16,0-11-1-16,0-18 2 16,0 0 0-16,18-15 0 15,-7-13-1-15,0-8 2 16,4-7 2-16,-2-4-2 15,1-3 1-15,-2 2-2 0,-1 5 2 16,-3 5-2-16,1 9 2 16,0 7-3-16,1 8 0 15,9 3 0-15,3 7 0 16,9 5-1-16,9-1 0 15,10 2-3-15,6-5-1 16,10 4-2-16,-2-13-5 16,11 9-1-16,-17-9 0 15,7 7 0-15,-20-10 3 16,-1 11 4-16,-18-3 4 15,-8 2 5-15,-18 5 4 16,0 0 3-16,-6 22 3 16,-17-9-2-16,3 13 0 15,-10-2-3-15,8 13-1 16,-3 1-3-16,3 8-1 0,5-1-1 15,6 0-1-15,8-2 0 16,8-5-2-16,8-9 2 16,10-7-2-16,8-16 2 15,11-11-1-15,4-13 2 16,6-9 0-16,-3-11-1 15,-3-7 2-15,-7-9-2 16,-6 0 2-16,-14-5-2 16,-15 3 1-16,-7 7-2 15,-12 3 0-15,-5 10 0 16,-4 7 0-16,-2 11 0 15,2 7-1-15,9 9 1 0,15 2-1 16,-7 16 1-16,19-5 0 16,13-1-1-16,11-1 1 15,10-4 0-15,9-3 0 16,4-2 0-16,2-2 1 15,-4-2 0-15,-8 0-1 16,-8 0 0-16,-7 0 1 16,-9 4 0-16,-9 0 0 15,-16 0-1-15,0 0 1 16,-2 15-1-16,-7 2 0 15,-5 4 1-15,0 7-1 16,-2 4 0-16,2 2 0 16,4 3 0-16,3-6 1 15,7-1-1-15,7-8 0 16,6-7 0-16,5-10 1 0,10-8-1 15,2-6 0-15,1-7 1 16,4-7-1-16,1-6 0 16,-4 0 0-16,-2-1 0 15,-1 3 0-15,-8 4 0 16,-3 3 0-16,-4 6 0 15,-14 14 0-15,18-6 0 16,-18 6 0-16,12 27-1 16,-5-3 1-16,-3 3 0 15,2 5 0-15,2 4 0 16,3-2-1-16,1-3 1 15,5-4 0-15,2-7-1 16,4-10 1-16,9-11 1 16,-1-12-1-16,5-10 0 0,-4-6 1 15,0-10-1-15,-3-5 1 16,-4-2-3-16,-9-5-2 15,2 11-5-15,-15-10-4 16,10 20-5-16,-21-15-6 16,19 21-17-16,-8-3 0 15,14 12-1-15,0 0 3 16</inkml:trace>
  <inkml:trace contextRef="#ctx0" brushRef="#br4" timeOffset="222390.72">5770 9869 67 0,'7'-18'35'16,"-5"0"0"-16,-2 18 1 16,0 0-30-16,0 0-2 15,6 33 1-15,-3 12 0 16,-4 12-1-16,1 17-1 0,-8 12-2 15,2 12 1-15,-3 1-2 16,-2 0 2-16,3-6-3 16,3-11 2-16,2-10-4 15,1-21-4-15,17-11-27 16,-7-20-3-16,8-11 2 15,-1-18-3-15</inkml:trace>
  <inkml:trace contextRef="#ctx0" brushRef="#br4" timeOffset="222571.7304">5588 10472 96 0,'-21'-9'39'0,"2"-8"0"0,19 17-1 16,24-10-33-16,6-2-3 15,9-3 0-15,17-2 0 16,14-5-4-16,6-16-10 15,19 9-24-15,-5-13-5 16,8 3 3-16,-7-10-3 16</inkml:trace>
  <inkml:trace contextRef="#ctx0" brushRef="#br4" timeOffset="222946.7518">6539 9720 92 0,'-16'9'38'16,"-11"1"2"-16,8 23-2 0,-7-2-34 15,10 23 1-15,-8 12-1 16,5 15 1-16,-3 9-2 16,0 5 0-16,1 1-1 15,7-4 0-15,1-15-1 16,7-10 1-16,4-17-2 15,10-21 1-15,11-24 0 16,10-17-1-16,5-19 1 16,7-11 0-16,2-6 0 15,-1-3 0-15,0 4 0 16,-9 6-1-16,-2 14 1 15,-8 16 0-15,-5 18-1 16,-9 17 1-16,-3 13-2 16,-2 6 0-16,7 10-5 0,-3-6-5 15,14 12-6-15,-14-22-5 16,24 5-20-16,-5-17-1 15,6-1-2-15,-3-11 2 16</inkml:trace>
  <inkml:trace contextRef="#ctx0" brushRef="#br4" timeOffset="223771.799">3446 13396 51 0,'0'0'36'0,"-15"-1"0"16,-4 7 0-16,0 16-29 0,-14 2-2 16,4 20-1-16,-12 4 0 15,-1 11-2-15,-2 3 0 16,2 0-2-16,7-3-2 15,3-13-1-15,13-4-3 16,1-26-3-16,21-1-9 16,-3-29-16-16,18-3-1 15,-6-22 1-15,15 1 19 16,-11-19 7-16,6 2 7 15,-2 1 6-15,-11-4 12 16,5 16 17-16,-9 3 3 16,2 21-1-16,-15-2-16 15,8 20-6-15,-4 20-6 16,9 7-3-16,4 2-2 0,6 5-2 15,9 1-1-15,12-6-4 16,17 6-8-16,-1-22-24 16,22 3-1-16,1-17-2 15,15-3 1-15</inkml:trace>
  <inkml:trace contextRef="#ctx0" brushRef="#br4" timeOffset="224021.8133">4158 13388 68 0,'-43'-7'40'0,"6"16"-2"16,-14-5 1-16,14 18-32 0,-15 0-2 15,11 10-1-15,-2 5-1 16,13 2-1-16,12 1-1 16,12-2 0-16,17-5-1 15,12-13 0-15,19-5-3 16,13-17-2-16,16 3-19 15,-4-23-16-15,13-1 2 16,-9-14-1-16,4 5 0 16</inkml:trace>
  <inkml:trace contextRef="#ctx0" brushRef="#br4" timeOffset="224358.8326">4497 13402 61 0,'-18'9'37'0,"-1"10"-1"16,6 8 2-16,-12 1-30 15,9 15-2-15,-3-2-1 0,6 5-1 16,0-4-1-16,6-1 0 15,2-10 0-15,3-3-2 16,1-9 1-16,1-19-1 16,10 3 0-16,0-18-1 15,2-9 1-15,2-7-1 16,1-10 1-16,0-3 0 15,-3-1-1-15,1-1 1 16,-2 7 0-16,-4 3-1 16,-2 11 0-16,0 5 1 15,0 9-1-15,-5 11 0 16,26-7 0-16,-5 8 0 15,5 1-1-15,9 1-1 16,9 0-3-16,0-10-10 0,18 12-24 16,-14-11 1-16,9 6-3 15,-12-8 2-15</inkml:trace>
  <inkml:trace contextRef="#ctx0" brushRef="#br4" timeOffset="224723.8535">4951 13483 69 0,'-19'17'38'16,"10"8"0"-16,-2-9 1 15,16 4-33-15,3-7-1 16,13-4-2-16,7-8 0 16,9-3 0-16,2-7-1 15,5-6-1-15,-1-6 1 16,-2-1-1-16,-8-6 0 0,-7-2-1 15,-12 0 1-15,-10 1-1 16,-9 2 1-16,-10 3-1 16,-14 9 0-16,-4 6 0 15,-10 12-1-15,2 14 2 16,-7 11-1-16,5 11 0 15,6 7 1-15,9 6 0 16,13-1-1-16,14-4 1 16,15-5 0-16,17-16 0 15,17-12-2-15,14-19-1 16,18-6-4-16,3-26-8 15,22 3-14-15,-10-22-11 16,7 2 0-16,-16-16-2 16</inkml:trace>
  <inkml:trace contextRef="#ctx0" brushRef="#br4" timeOffset="224922.8649">5932 12920 58 0,'0'0'40'0,"-29"-12"-2"16,10 35 2-16,-8 5-20 15,3 29-14-15,-8 5-3 16,4 13 0-16,-1 4-2 15,6 7 0-15,1-3-1 16,7-3 0-16,5-5-1 16,1-15-3-16,13 0-8 15,-13-24-27-15,17-11 1 16,-8-25-3-16,0 0 2 0</inkml:trace>
  <inkml:trace contextRef="#ctx0" brushRef="#br4" timeOffset="225252.8837">5587 13351 81 0,'-14'-7'40'0,"14"7"0"16,0 0 1-16,16 9-38 16,9-10 0-16,15 0 0 15,5-6-1-15,7-1 0 16,5-2 0-16,2-2-1 15,-7 0 1-15,-2 1-1 16,-10 2 1-16,-6 1-1 16,-11 3 0-16,-3 5 1 15,-20 0-1-15,16 19 0 0,-18 1 0 16,0 10 0-16,-7 11-1 15,0 8 0-15,0 3 0 16,-2 5 0-16,7-4-2 16,2-6-1-16,7-7-3 15,-1-22-7-15,18-1-5 16,-12-40-13-16,18 1-10 15,-8-21 0-15,6-3 0 16</inkml:trace>
  <inkml:trace contextRef="#ctx0" brushRef="#br4" timeOffset="225365.8902">6056 13046 90 0,'-25'-15'36'0,"8"8"-32"0,-3 5-4 16,4 4-38-16,16-2-3 15</inkml:trace>
  <inkml:trace contextRef="#ctx0" brushRef="#br4" timeOffset="226143.9347">6563 13234 63 0,'-25'19'39'0,"-14"4"0"16,2 22 0-16,-5-7-31 16,3 9-1-16,9 0-3 15,11 0 1-15,9-10-2 16,15-4-1-16,13-14-1 15,17-12 0-15,13-13 0 16,8-8-1-16,0-11 1 0,4-8-1 16,-6-2 0-16,-10-3 0 15,-13 1 0-15,-10 3 0 16,-18 4 0-16,-7 5-1 15,-9 6 1-15,-6 7 0 16,3 0 0-16,-1 6-1 16,17 6 1-16,-11-2 0 15,11 2 0-15,25 2 0 16,-1-2 0-16,8 5 1 15,2-3-1-15,4 4 1 16,-4 4 0-16,1 2 0 16,-10 4 1-16,-3 5-1 15,-12 3 0-15,-4 5 0 16,-9 1-1-16,-5 0 1 15,0 0-1-15,-6-1 1 0,1-7-1 16,2-4 0-16,7-6-1 16,4-12 1-16,0 0 0 15,20-32 0-15,2 3 0 16,3-8 0-16,6-3 0 15,-1-1 0-15,3 5 1 16,-4 3-1-16,-6 13 1 16,-8 14-1-16,-15 6 1 15,12 27-1-15,-12 7 0 16,-4 3-3-16,5 18-7 15,-8-10-4-15,13 17-6 16,-15-23-17-16,14 8-4 16,-7-10-3-16,4-1 1 15</inkml:trace>
  <inkml:trace contextRef="#ctx0" brushRef="#br4" timeOffset="226898.9779">3308 15009 49 0,'0'-25'37'0,"9"10"0"16,-9-10-8-16,0 25-23 16,7-14-1-16,-7 14-1 15,3 19 0-15,-7 9-1 16,0 4-1-16,-2 13 0 15,-4 4 0-15,6 4 0 16,-2 0-1-16,4-5 1 16,5-5-1-16,6-11 1 15,8-16-1-15,8-12 0 16,8-20 1-16,6-13-2 15,3-11 2-15,4-11-1 16,-2-6 0-16,-5-3 0 0,-2 5-1 16,-9 4 1-1,-6 11-1-15,-5 10 1 0,-9 11-1 16,-8 19 0-16,0 0 1 15,-4 28-1-15,0 2 0 16,2 10 1-16,1 7-2 16,2 1 0-16,9 5-2 15,6-9-2-15,15 4-7 16,-3-27-9-16,32 8-16 15,-11-24-4-15,20-4 2 16,-5-23-1-16</inkml:trace>
  <inkml:trace contextRef="#ctx0" brushRef="#br4" timeOffset="227131.9912">4409 14465 64 0,'0'0'42'16,"-28"-2"-4"-16,16 32 1 15,-5 9-36-15,2 16-2 16,1 11-1-16,3 11 1 16,-1 9-2-16,2 0 0 15,5-1 0-15,2-6-2 16,8-4-4-16,-11-21-24 15,20 0-5-15,-12-23-4 16,15-8 3-16</inkml:trace>
  <inkml:trace contextRef="#ctx0" brushRef="#br4" timeOffset="227755.0268">4248 14969 58 0,'-18'-14'40'15,"18"14"-2"-15,0 0 2 16,21-22-35-16,1 13-2 15,10 0-1-15,9 0 0 16,1 1 0-16,6 3 0 16,0 5 0-16,-5 3 0 15,-7 15-1-15,-9 4 0 16,-8 9 1-16,-9 4-2 15,-5 6 1-15,-8 1 0 16,0 1-1-16,-3-2 0 0,-2-7 0 16,3-3 0-16,2-9 0 15,1-8 0-15,2-14 0 16,0 0 0-16,21-12 0 15,-10-13 0-15,4-7 0 16,3-6 1-16,0-5-1 16,-1-3 1-16,1 0-1 15,-3 8 0-15,-2 4 0 16,-5 9 0-16,-1 7 0 15,2 5 0-15,3 7 0 16,5 7-1-16,4 0-2 16,13 3 0-16,3-3-2 15,15 4-2-15,2-10-2 16,11 7-2-16,-6-9 1 15,8 7 2-15,-10-5 2 0,-9 1 5 16,-11 3 1-16,-8 2 2 16,-8 10 3-16,-21-11 2 15,4 29 1-15,-17-9 0 16,1 16-2-16,-2 5-3 15,-6 7 0-15,4 0-1 16,2 3 0-16,2-5-1 16,4-5 0-16,6-7-2 15,4-13-1-15,9-13-3 16,-3-26-8-16,22 6-11 15,-14-29-13-15,12-2-3 16,-10-21 1-16</inkml:trace>
  <inkml:trace contextRef="#ctx0" brushRef="#br4" timeOffset="227890.0346">5362 14552 81 0,'-20'-15'41'0,"7"15"-1"16,-3-2-4-16,16 2-52 15,0 0-23-15,-1-15-2 16,15 13-1-16,-1-9 1 15</inkml:trace>
  <inkml:trace contextRef="#ctx0" brushRef="#br4" timeOffset="228302.0581">5964 14123 63 0,'5'11'40'0,"-5"23"-2"16,-9 13 1-16,-3 16-37 15,-3 11-2-15,0 13 3 16,-1 8-3-16,-2 4 0 16,1-3 0-16,8-2-1 15,-1-11-1-15,6-13-1 16,8-8-4-16,-6-25-32 15,17-7 2-15,-4-23-2 16,8-9 1-16</inkml:trace>
  <inkml:trace contextRef="#ctx0" brushRef="#br4" timeOffset="228618.0762">5760 14750 62 0,'-23'-14'41'16,"23"14"-2"-16,-12-7 2 15,25 5-36-15,9-5-1 16,19-1 0-16,6-7 0 15,15-1 0-15,7-4-1 16,8 4 1-16,-2-1-2 16,-3 5 1-16,-6 8-2 15,-13 10 0-15,-12 12-2 16,-12 6 0-16,-18 15 0 15,-12 6 0-15,-8 7 0 16,-6 8 0-16,-4-3 0 16,1-2-1-16,3-8 2 15,4-5-2-15,9-12-1 16,2-30-4-16,29 16-7 15,-13-45-11-15,25 2-15 0,-5-22-1 16,10-3 0-16</inkml:trace>
  <inkml:trace contextRef="#ctx0" brushRef="#br4" timeOffset="228740.0832">6499 14447 72 0,'-37'-25'41'16,"-5"4"-5"-16,9 17 0 16,11 16-46-16,5-7-26 15,21 11-1-15,7-4-3 16,18 10 2-16</inkml:trace>
  <inkml:trace contextRef="#ctx0" brushRef="#br4" timeOffset="229430.1227">6986 14781 57 0,'0'0'40'16,"0"0"-2"-16,-28 0-1 15,9 4-33-15,-10 0 1 16,-2 10 0-16,-4 3 0 15,1 10 0-15,0 0-2 16,3 9 1-16,7-4-2 16,8 7 0-16,11-11-1 15,13 2 0-15,13-10-1 16,10-7 0-16,9-10 0 15,7-8 0-15,2-10 0 0,-1-8-1 16,-6-4 1-16,-4-8 0 16,-10 1-1-16,-8-6 1 15,-8 0 0-15,-6 0 1 16,-6 2 0-16,0 5 1 15,0 4-2-15,0 4 2 16,3 7-1-16,4 3 0 16,2 5 0-16,7 8-1 15,5 1 0-15,4 1 0 16,3 2 1-16,1 3-1 15,4 4 0-15,-6 1 1 16,-1 8-1-16,-3 3-1 16,-6 4 1-16,-10 5 0 15,-4 3-1-15,-6 4 1 0,-8 0-1 16,-1-1 1-16,-2-6-1 15,4-2 1-15,2-9 0 16,7-8 0-16,1-11 0 16,18-12 0-16,9-8 1 15,5-10-2-15,9-3 2 16,2-3-1-16,2 0 0 15,1 5 1-15,-4 9-1 16,-4 9 1-16,-8 10 0 16,-8 14 0-16,-11 9 0 15,-7 13 0-15,-5 6 0 16,-8 7-1-16,0 5-2 15,0-2-3-15,11 8-6 16,-5-18-2-16,25 8-5 16,-8-29-10-16,31 4-14 0,3-20-1 15,23-4 2-15</inkml:trace>
  <inkml:trace contextRef="#ctx0" brushRef="#br4" timeOffset="229573.1308">8407 15151 89 0,'-20'4'41'0,"3"1"-3"15,2-9-7-15,-8-15-48 16,23 19-16-16,-1-27-11 16,9 12 0-16,-1-10-1 15</inkml:trace>
  <inkml:trace contextRef="#ctx0" brushRef="#br5" timeOffset="472129.0042">13806 4622 66 0,'0'0'34'15,"-15"7"0"-15,4-1-2 16,2 3-30-16,-3 8 0 15,2 8-2-15,4 9 1 16,0 10 0-16,-2 8 1 16,-1 12-1-16,3 4 1 15,0 2-1-15,-1-6 1 0,4-9-1 16,-2-12 2-16,5-12-2 15,0-31 0-15,0 0 0 16,4-40 1-16,0-8 0 16,2-13-2-16,2-7 1 15,-3-14-2-15,1-2 2 16,-3 4-1-16,2 5 0 15,-4 8 0-15,-1 11 0 16,2 10 1-16,-2 13 0 16,0 12 0-16,0 21 0 15,0 0 0-15,0 0 1 16,16 23-1-16,-3 4 0 15,2 5-1-15,5 5 1 16,4 1-1-16,3-2 1 0,6-3-1 16,6-6 1-16,-2-11 0 15,2-9 0-15,3-11 0 16,0-10 0-16,-2-9 1 15,2-4-1-15,-6-3 0 16,-4 2 0-16,-6 0 0 16,-5 5 0-16,-4 8 0 15,-6 9-1-15,-11 6 1 16,13 25-1-16,-13 5 0 15,-3 13 1-15,-2 10-1 16,0 9 0-16,0 3 0 16,-1 2-3-16,6 0-1 15,-5-21-21-15,21 4-12 16,0-23-1-16,12-6 0 0,5-18 0 15</inkml:trace>
  <inkml:trace contextRef="#ctx0" brushRef="#br5" timeOffset="472444.0223">14758 4841 80 0,'0'0'35'0,"-9"22"-1"16,-8 0 2-16,-1 12-36 15,2 10 2-15,5 7-2 16,1 2 2-16,3 6-1 15,-4-5 2-15,8-1-1 16,1-15 0-16,2-3 1 0,1-19 0 16,-1-16 0-16,16-15 0 15,0-16-1-15,3-19 1 16,5-8 0-16,1-13-2 15,6-3 0-15,-4-4-1 16,1 10 1-16,-1 9-1 16,-9 16 0-16,0 16-2 15,-3 9-4-15,14 19-29 16,-8-2-4-16,19 10 1 15,6-9-2-15</inkml:trace>
  <inkml:trace contextRef="#ctx0" brushRef="#br5" timeOffset="472887.0476">16001 4335 72 0,'0'0'35'16,"9"22"-2"-16,-15 5 1 16,-1 22-29-16,-7 10-4 15,-1 12 1-15,0 10 0 16,1 12-1-16,0 1 1 15,2 2-1-15,5-3 0 16,3-11-1-16,12-10-6 16,-5-21-28-16,13-15 0 15,2-26-1-15,6-15 0 16</inkml:trace>
  <inkml:trace contextRef="#ctx0" brushRef="#br5" timeOffset="473071.0581">16015 4816 89 0,'0'0'35'15,"-19"-3"1"-15,19 3 1 16,14-2-34-16,9-10-2 16,11-14 0-16,10-10-3 15,16-1-10-15,-7-22-21 16,17 2-2-16,-9-14 0 15,3 8-1-15</inkml:trace>
  <inkml:trace contextRef="#ctx0" brushRef="#br5" timeOffset="473255.0686">16495 4151 96 0,'-20'49'35'0,"-9"7"0"16,11 19 1-16,-3 7-33 16,6 9-1-16,-1 4 2 15,8 0-3-15,0-1 1 16,4-3-3-16,6-6-3 15,-4-18-30-15,17-3-2 16,2-24-2-16,13-8-1 16</inkml:trace>
  <inkml:trace contextRef="#ctx0" brushRef="#br5" timeOffset="473947.1082">16658 4909 83 0,'-10'20'35'15,"0"-9"1"-15,16 4 0 16,-6-15-32-16,26 1-2 16,2-8 0-16,7-1 0 15,1-8-1-15,-1-2 1 16,-2-7-1-16,-5 0 1 15,-5-1-1-15,-9 1-2 16,-14 0 3-16,-6 3-1 16,-7 6 0-16,-9 3-1 15,-7 9 1-15,-1 9-1 16,-8 10 0-16,-2 10 1 15,1 8 1-15,7 7-2 0,3 6 2 16,12-2-2-16,12-1 3 16,17-6-3-16,11-12 2 15,14-10-1-15,10-9 0 16,10-11-1-16,2-8 0 16,3-8 2-16,-5-8-3 15,-3-1 2-15,-9-2-1 16,-8 2 0-16,-10 4 0 15,-9 4 1-15,-10 10 0 16,-8 12-2-16,-10 3 1 16,-8 17 1-16,-7 11 1 15,-4 7-2-15,-2 6 1 16,2 7 0-16,3-6 0 15,9 1-1-15,4-14 2 0,14-9-1 16,12-17-1-16,9-15 1 16,7-13 0-16,8-13 0 15,2-6-2-15,3-8 2 16,-1-2-1-16,-8 4 0 15,-5 7 0-15,-5 6 0 16,-4 15-1-16,-8 12 1 16,-11 7 0-16,4 26 0 15,-4 4 1-15,1 6-1 16,6 8 0-16,5 0-2 15,12-2 0-15,4-9-6 16,24 2-9-16,-14-28-11 16,23 5-12-16,-4-23 1 15,9 2-2-15,-15-20 3 0</inkml:trace>
  <inkml:trace contextRef="#ctx0" brushRef="#br5" timeOffset="474330.1301">17843 4890 100 0,'-14'5'38'0,"-20"-3"2"16,14 9-3-16,-7-3-33 15,5 3-2-15,-2 4 2 16,0 5-2-16,3 4 0 16,-1 10-1-16,4 1 1 15,3 7-1-15,5-5 0 16,5 2 0-16,5-6-1 15,5-7 1-15,9-19-1 16,11-16 0-16,8-23 0 16,8-10 2-16,2-22-2 0,9-11 0 15,0-16 0-15,1-2 1 16,-11-1-2-16,-4 7 2 15,-10 8-2-15,-11 17 0 16,-12 19 2-16,-13 23 0 16,-12 30-1-16,-7 20 0 15,-5 25 0-15,3 15 0 16,5 13 0-16,4 3-1 15,14 3-1-15,12-14-8 16,28 4-11-16,-4-35-11 16,24-1-9-16,1-23-1 15,11-7-1-15</inkml:trace>
  <inkml:trace contextRef="#ctx0" brushRef="#br5" timeOffset="475276.1842">18205 5010 97 0,'-11'21'36'0,"11"-21"3"16,5 21-7-16,16-25-30 15,13-2 0-15,8-11-2 16,6-6 4-16,-1-2-4 15,2-4 2-15,-5-5-2 16,-8 2 1-16,-8-2 0 16,-11 4 1-16,-8-1 0 0,-11 6-2 15,-8 5 1-15,-9 8 0 16,-5 6-1-16,-6 15 1 15,-1 4-1-15,1 12 1 16,1 9-1-16,8 3 0 16,8 3 2-16,10-2-1 15,8-3 0-15,16-10 0 16,9-7 1-16,4-10-2 15,9-9 1-15,3-9 1 16,-2-5-4-16,-1-1 3 16,-2-6-2-16,-9 3 1 15,-7 3-1-15,-5 4 1 16,-8 7 0-16,-12 5-1 15,-3 20 2-15,-8 2-1 0,-7 8 2 16,0 5-2-16,2 4 1 16,0 0-1-16,3-3 1 15,6-7-1-15,10-12 0 16,11-11 0-16,7-11 0 15,9-13 0-15,0-9-1 16,3-9 2-16,3-9-2 16,-3-3 2-16,-3 2-2 15,-7 2 1-15,-4 4-1 16,-7 8 1-16,-3 9 1 15,-4 5-2-15,3 6 1 16,-8 12 0-16,22-7 0 16,-6 7 0-16,12 0 0 15,8-3 0-15,3-2 0 0,3 0 0 16,1 0 0-16,-5-2 1 15,-5-2-1-15,-5 2 1 16,-7 1-1-16,-9-1 0 16,-12 7 1-16,0 0-1 15,0 0 0-15,-17 8 0 16,-3 5-1-16,-4 4 1 15,-5 4 0-15,6 6 0 16,0 0 0-16,8 0 0 16,6-2 0-16,10-6 0 15,12-6 1-15,11-2-1 16,5-7 0-16,4-2 0 15,3-1 0-15,-2-2 0 0,-4 3 0 16,-7 4 0-16,-9 6 1 16,-11 5-1-16,-9 6 2 15,-9 5-1-15,-5 2 0 16,-4 2-1-16,2-1 0 15,0-8-5-15,14 4-8 16,-4-25-7-16,27 9-9 16,-7-27-6-16,26 2-7 15,-3-16 0-15,16 6 1 16</inkml:trace>
  <inkml:trace contextRef="#ctx0" brushRef="#br5" timeOffset="475975.2242">19819 4822 88 0,'-14'7'39'15,"-10"-5"-1"-15,7 14 1 16,-7-5-34-16,1 11 0 15,-8 5 0-15,4 4-2 16,-1 1 1-16,7 2-2 16,3-2 1-16,10-3-1 15,8-6 0-15,11-9-2 16,14-12 1-16,5-7-1 15,3-9-1-15,6-10 2 16,-1-6-2-16,-3-7 0 16,-3-3 0-16,-7 0 1 0,-7 3-1 15,-5 1 1-15,-9 6 1 16,-3 5-2-16,-2 12 1 15,1 13 1-15,0 0-1 16,-13-1 1-16,17 11-1 16,4 3 0-16,6 2 1 15,7-1-1-15,7-4 0 16,-1-2 1-16,7-2-1 15,-2-3 0-15,-5-2 1 16,-4 4-1-16,-5-3 0 16,-8 4 0-16,-6 7 1 15,-11 3 0-15,-6 2 0 16,-6 9 0-16,0-1 1 15,-3 3-2-15,5-2 2 0,5-3-2 16,7-9 2-16,5-15-2 16,28-1-2-16,3-15 3 15,11-10-2-15,5-7 0 16,5-5 0-16,1-4 1 15,-4 3-1-15,-5 8 2 16,-10 6-1-16,-10 11 0 16,-12 11 0-16,-12 3 1 15,-7 30-1-15,-7-4 1 16,-2 8 0-16,2-1-3 15,7 5-2-15,1-14-8 16,24 8-4-16,-8-27-8 16,30 11-8-16,-8-25-5 15,19 4-7-15,-1-13 3 0</inkml:trace>
  <inkml:trace contextRef="#ctx0" brushRef="#br5" timeOffset="476464.2522">20954 4751 96 0,'0'0'40'16,"0"-17"1"-16,0 17 0 15,-14-1-36-15,-3 7-2 16,-6 6 0-16,-3 5 0 16,-7 5-1-16,5 6 0 15,-1 0 0-15,7-1-1 16,8-1 0-16,13-8 0 15,10-5-1-15,10-4 2 16,11-6-2-16,2-4 1 16,4-1-1-16,-4 0 0 15,-4 2 0-15,-7 4 0 16,-13 10 2-16,-10 6-3 15,-13 4 3-15,-6 6-4 0,-5 1 2 16,-2-6-5-16,11 8-7 16,-8-25-7-16,25 10-12 15,-5-32-5-15,23 2-7 16,4-19 0-16,11-5 0 15</inkml:trace>
  <inkml:trace contextRef="#ctx0" brushRef="#br5" timeOffset="476613.2607">20885 4193 101 0,'-58'52'34'0,"15"9"-32"0,0 2-2 15,13 9-39-15,15-15-3 16</inkml:trace>
  <inkml:trace contextRef="#ctx0" brushRef="#br5" timeOffset="477850.3315">13114 6256 72 0,'-29'6'34'0,"-8"5"-1"15,-2 13 2-15,-9 2-29 0,8 15 1 16,-8-4-1-16,16 7 1 16,3-4-3-16,17-3 1 15,10-13-1-15,23-6 0 16,13-18-2-16,16-12-1 15,12-17 0-15,11-11-1 16,2-14 1-16,4-7-2 16,-4-11 2-16,-9-2-1 15,-9-2 1-15,-14 4-1 16,-13 2 1-16,-9 12 0 15,-16 8 1-15,-6 18-1 16,-9 13 0-16,-9 20 1 16,-3 20-1-16,-6 21 1 15,-1 14-2-15,5 13 1 16,-5 9 0-16,7 6-2 0,4-1 1 15,13-6-1-15,8-4-4 16,8-24-12-16,21-5-22 16,3-21 1-16,22-7-1 15,1-24 0-15</inkml:trace>
  <inkml:trace contextRef="#ctx0" brushRef="#br5" timeOffset="478032.3419">13866 6147 100 0,'-16'-16'38'16,"-1"17"1"-16,-8 10-1 15,8 14-33-15,-11 9-1 16,5 11-2-16,1 5-1 16,3 5 1-16,6-1-3 0,7-8-1 15,12 1-7-15,-5-19-25 16,20-2-5-16,-1-21 2 15,9-6-2-15</inkml:trace>
  <inkml:trace contextRef="#ctx0" brushRef="#br5" timeOffset="478183.3505">13823 5963 91 0,'-32'-40'36'0,"0"14"0"16,2 11 0-16,12 14-32 15,7 13-8-15,11-12-29 16,11 21-2-16,11-11 0 0,18 5-2 15</inkml:trace>
  <inkml:trace contextRef="#ctx0" brushRef="#br5" timeOffset="478506.369">14145 6274 90 0,'2'20'36'16,"11"-4"-1"-16,6-16 0 15,12 2-31-15,6-10 0 16,14-3 0-16,-4-10 0 15,10-1-2-15,-8-2 0 16,-4-2 0-16,-7-1-1 16,-10 3 0-16,-15-1 1 15,-11 9-1-15,-16 6 1 16,-8 10-1-16,-14 11 0 0,-5 11 1 15,-7 7-1-15,-1 11 0 16,4 9 0-16,5 3 1 16,8 2-1-16,12-6 0 15,17-3-4-15,8-17-12 16,32 2-23-16,5-20 0 15,16-7 0-15,5-17-5 16</inkml:trace>
  <inkml:trace contextRef="#ctx0" brushRef="#br5" timeOffset="478843.3883">14986 6134 98 0,'-34'10'38'0,"-10"-2"2"16,4 7-2-16,-3 0-33 15,12 3-3-15,3-3 1 16,9 4-1-16,7-3 1 16,13-1-2-16,16-6 1 15,7-2-1-15,9-4-1 16,5-2 1-16,3 2 0 15,-2 1-1-15,-5 5 0 16,-9 3 1-16,-12 10-1 16,-8 4 2-16,-15 4-2 15,-9 3 2-15,-7-3-2 16,-3 0 2-16,4-3-3 0,1-10-1 15,16-2-13-15,-3-21-22 16,27-1-3-16,4-15-1 16,16-1 0-16</inkml:trace>
  <inkml:trace contextRef="#ctx0" brushRef="#br5" timeOffset="479174.4072">15153 6350 91 0,'0'0'36'0,"0"17"1"15,0-17 0-15,37-7-33 16,-7-7-1-16,13-4 0 16,0-6 0-16,-2 0-1 0,-4-4 1 15,-3 3-1-15,-11-2 1 16,-10 8-1-16,-17 3 1 15,-7 9-1-15,-13 8 0 16,-10 8-1-16,-4 12 1 16,-2 7-1-16,0 6 0 15,7 9-1-15,8 2 1 16,12-2 1-16,17-4-1 15,13-9 0-15,17-6-3 16,8-24-11-16,26 6-13 16,-9-29-14-16,15-6 0 15,-2-17-3-15,8-6 2 16</inkml:trace>
  <inkml:trace contextRef="#ctx0" brushRef="#br5" timeOffset="479346.4171">15982 5793 113 0,'-24'30'41'16,"-13"11"1"-16,0 27-2 15,-10 11-35-15,9 4-3 16,8 3-1-16,3-1 0 16,17 6-13-16,-10-25-11 15,30 0-17-15,-9-20 0 16,17-7-2-16,-5-19 1 15</inkml:trace>
  <inkml:trace contextRef="#ctx0" brushRef="#br5" timeOffset="479857.4463">17116 5814 95 0,'0'0'37'16,"-15"7"2"-16,9 16-2 16,-7 6-34-16,2 15-1 15,-2 11 0-15,4 10 0 16,0 5-1-16,2 10 0 0,3-3-1 15,1-7-5-15,16-1-30 16,-9-17-1-16,7-2-2 16,-2-17 1-16</inkml:trace>
  <inkml:trace contextRef="#ctx0" brushRef="#br5" timeOffset="480322.4729">16868 6318 104 0,'-22'-18'39'15,"22"18"1"-15,-12-22-1 16,12 22-35-16,20-21-1 16,7 11-1-16,4-1 0 0,6-1 0 15,2 1-1-15,4 4 0 16,-2 3 0-16,-3 7-1 15,-2 4 1-15,-5 6-1 16,-8 5 1-16,-4 6-1 16,-5 5 0-16,-4 3 0 15,-8 3 0-15,-1-3 3 16,-6-1-4-16,2-4 4 15,-2-5-4-15,1-7 3 16,4-15-2-16,0 0 1 16,0 0-1-16,8-23-2 15,3-6 2-15,3-4-2 16,5-8 2-16,-1 0-1 15,1-1 1-15,1 3 0 0,-3 7 0 16,0 3 0-16,1 8 1 16,1 6-1-16,3 2-1 15,0 7-1-15,6 4-3 16,-2-8-6-16,17 17-10 15,-15-14-17-15,17 8-2 16,-11-8 0-16,9 8-1 16</inkml:trace>
  <inkml:trace contextRef="#ctx0" brushRef="#br5" timeOffset="480683.4935">17817 6152 72 0,'-10'21'38'0,"-7"-4"0"0,5 10 2 15,-8-12-13-15,7 15-21 16,-1-2-1-16,10 4-1 15,-2-5-1-15,8 2 0 16,9-9-1-16,5-8 0 16,7-6-1-16,8-10 1 15,8-9-2-15,0-9 1 16,3-7 0-16,-1-9-1 15,-8-1 1-15,0-2 0 16,-5 2-1-16,-5 8 0 16,-11 6 0-16,1 10 1 15,-13 15-1-15,0 0 0 16,-8 27 0-16,-3 2 1 15,1 8-1-15,0 1-1 0,6 5 0 16,0-6-1-16,17-4-2 16,2-13-3-16,22 5-9 15,-3-26-11-15,25 6-13 16,-3-18-1-16,8 0 1 15,-5-9 2-15</inkml:trace>
  <inkml:trace contextRef="#ctx0" brushRef="#br5" timeOffset="480886.5051">18598 6228 98 0,'-6'-17'39'16,"6"17"1"-16,-29-14-1 15,11 23-28-15,-11-3-6 16,2 10 0-16,-3 4-2 16,2 7-1-16,4 1 0 15,3 7 0-15,12-6-1 16,6 2 0-16,17-11-1 0,9-9-2 15,18-4-5-15,3-21-11 16,27 7-10-16,-10-23-13 16,18 0 0-16,-7-20-2 15,2 4 2-15</inkml:trace>
  <inkml:trace contextRef="#ctx0" brushRef="#br5" timeOffset="481096.5172">19057 5648 100 0,'-22'-6'39'0,"10"24"1"15,-8 6 1-15,5 23-38 16,3 8 1-16,-1 15 1 16,-5 10-1-16,5 2-1 0,0 1 0 15,3-1-3-15,10-6-2 16,0-16-3-16,16 1-14 15,-11-32-14-15,23-7-8 16,0-21 1-16,11-9-1 16</inkml:trace>
  <inkml:trace contextRef="#ctx0" brushRef="#br5" timeOffset="481412.5352">19190 6019 110 0,'-38'17'40'16,"4"16"1"-16,-9-4-1 15,10 5-35-15,1 0-1 0,7-4-1 16,6-4 0-16,13-1 0 16,12-10 0-16,10-3 0 15,16-8-3-15,9-5 0 16,6-5 0-16,4-3 0 15,-1-2 0-15,1 2 0 16,-10 1 0-16,-5 2 0 16,-6 5 0-16,-11 4 0 15,-4 8-2-15,-15-11-6 16,18 28-8-16,-18-28-7 15,6 31-9-15,-10-20-11 16,16 3 1-16,-12-14-1 16,26 10 4-16</inkml:trace>
  <inkml:trace contextRef="#ctx0" brushRef="#br5" timeOffset="482412.5924">20285 6119 95 0,'9'-21'36'0,"-5"0"1"16,9 8 1-16,-8 0-34 15,-5 13-1-15,0 0 0 16,6 16 1-16,-16 6-1 15,0 11 0-15,-6 4 0 16,-1 2-1-16,4 4-1 16,1-3 1-16,4-1-1 0,8-2 1 15,6-7-2-15,12-4 1 16,7-7-1-16,7-6 1 15,6-8 0-15,4-7-1 16,1-8 0-16,-3-7 1 16,-3-9-1-16,-4 0 0 15,-7-5 1-15,-7 0-1 16,-5 2 1-16,-4 2-1 15,-4 6 0-15,-2 5 1 16,-4 16-1-16,0-12 0 16,0 12 0-16,0 16 0 15,1 3 0-15,2 4 0 16,3 5 0-16,3 2 0 15,3-2 0-15,3-1 1 16,3-5-1-16,1-5 0 0,2-11 1 16,1-7 0-16,1-9 0 15,-4-10-1-15,3-5 2 16,-4-7-1-16,-2-4 0 15,1-6-1-15,-6 2 1 16,3 3-1-16,-5 5-1 16,-3 3-2-16,2 13-1 15,-6 1-5-15,15 22-9 16,-17-7-10-16,22 10-12 15,-8 1-1-15,13 8 1 16,1-4 2-16</inkml:trace>
  <inkml:trace contextRef="#ctx0" brushRef="#br5" timeOffset="482802.6147">21371 6156 81 0,'0'0'38'16,"-9"-25"0"-16,-5 22 1 15,-14-6-18-15,2 18-14 16,-15-1 0-16,-2 15-2 15,-4 3-1-15,0 9 0 16,6 2-1-16,7 3 0 16,6 1-1-16,12-4 1 15,11-6-3-15,16-9 0 16,12-11 0-16,9-7 0 15,7-9 0-15,5-7 0 16,0-7 0-16,-4-3 0 0,1-6 0 16,-12 1 0-16,-5 4 0 15,-5 2 0-15,-6 4 0 16,-8 7 0-16,-5 10 0 15,0 0 0-15,-12 16 0 16,4 3 0-16,0 4 0 16,-1 5 0-16,8 2-7 15,-4-10-5-15,23 13-9 16,-18-33-8-16,39 23-6 15,-11-26-6-15,12 0 1 16,-3-14 1-16</inkml:trace>
  <inkml:trace contextRef="#ctx0" brushRef="#br5" timeOffset="483102.6319">21735 6106 124 0,'-28'20'39'15,"-12"-2"1"-15,7 17-5 16,-2-11-31-16,13 1-1 15,11-5-1-15,13-5 0 16,15-6 0-16,15-3-1 16,7-3 0-16,7-2-1 15,-2 4 2-15,-1 1-2 16,-9 4 0-16,-11 10 0 15,-18 3 0-15,-13 7 0 16,-13 2 0-16,-8 1 0 16,-5 1 0-16,-3-8-3 0,14 6-13 15,-7-28-7-15,26 9-14 16,4-13-6-16,11-13 2 15,10-5-4-15</inkml:trace>
  <inkml:trace contextRef="#ctx0" brushRef="#br5" timeOffset="483747.6688">22618 6152 71 0,'17'-23'37'15,"-9"0"0"-15,4 10 1 16,-14-5-11-16,2 18-22 16,0 0 0-16,-10 22 0 15,-7 3-1-15,2 7 0 16,-4 8-2-16,1 5 0 0,-1 1 0 15,5 2-1-15,0-6 0 16,5-4 1-16,7-7-1 16,2-8 1-16,4-10-2 15,7-8 2-15,3-13-1 16,4-6-1-16,3-8 1 15,2-5 0-15,-1-9 0 16,2 0-1-16,-4-3 1 16,-1 2-1-16,-3 5 2 15,-3 7-2-15,-4 5 0 16,-9 20 0-16,17-10 0 15,-12 22 0-15,0 9 0 16,0 6 0-16,2 6 0 16,4 4 0-16,3 2 0 0,1-5 0 15,9-2-6-15,3-13-2 16,14 7-9-16,-9-27-10 15,26 6-7-15,-14-21-5 16,11 0 1-16,-6-13-1 16</inkml:trace>
  <inkml:trace contextRef="#ctx0" brushRef="#br5" timeOffset="484071.6873">23316 6190 108 0,'-5'-10'37'16,"-18"2"3"-16,4 16-4 16,-15 0-27-16,3 15-3 15,-3 6 0-15,3 9-2 16,1 2-1-16,7 5 0 0,7-3 0 15,14-3-3 1,11-6 0-16,13-9 0 0,16-10 0 16,9-10 0-16,6-15 0 15,4-7 0-15,2-12 0 16,-6-4 0-16,-6-5 0 15,-14-2 0-15,-9 0 0 16,-20 3 0-16,-8 8 0 16,-12 5 0-16,-6 11 0 15,-4 5 0-15,0 7-3 16,0 0-5-16,19 17-9 15,-7-17-8-15,32 14-7 16,-4-16-9-16,25 3 0 16,5-14 1-16,11-3 2 0</inkml:trace>
  <inkml:trace contextRef="#ctx0" brushRef="#br5" timeOffset="484288.6997">23929 5707 109 0,'-8'-15'38'0,"8"15"2"16,-20 21-1-16,13 14-35 15,-9 17 1-15,-3 18-2 16,2 10 1-16,-4 7-1 16,5 2-1-16,-1-1-1 15,4-5-2-15,-1-13-2 16,13-4-11-16,-14-29-11 15,22-4-15-15,-10-21 0 16,3-12 0-16,0 0-2 0</inkml:trace>
  <inkml:trace contextRef="#ctx0" brushRef="#br5" timeOffset="484439.7084">23737 6149 130 0,'-6'-22'43'16,"20"10"-2"-16,5-6 0 15,15 2-41-15,22 7-13 16,-1-19-9-16,24 17-12 15,-12-7-10-15,3 11 1 16,-16 1-2-16</inkml:trace>
  <inkml:trace contextRef="#ctx0" brushRef="#br5" timeOffset="485265.7556">13384 7621 77 0,'2'-14'38'0,"-2"14"-1"15,-10-17 1-15,-5 17-32 16,-17 0-2-16,0 10-1 16,-7 5 0-16,-4 11-1 15,-5 4 0-15,3 4 0 16,7 0 0-16,9-1 0 15,12-6 0-15,12-7-1 16,12-9 1-16,14-10-1 16,17-10 0-16,13-8-1 0,6-11 1 15,5-4 0-15,1-9 0 16,-4 3-1-16,-5 0 1 15,-10 5-1-15,-10 3 1 16,-9 5 0-16,-13 12-1 16,-12 13 0-16,0 0 1 15,-10 28-1-15,-4 2 0 16,0 8 0-16,-1 9 0 15,2-1 0-15,7 3-2 16,6-9-3-16,20-1-10 16,-2-29-9-16,30 0-11 15,-2-21-4-15,16-11-2 16,-4-19 1-16</inkml:trace>
  <inkml:trace contextRef="#ctx0" brushRef="#br5" timeOffset="485475.7676">14060 7224 95 0,'-16'18'38'15,"-10"11"1"-15,5 24-1 16,-4 9-36-16,5 11 1 16,1 3-1-16,4 2 0 15,9-5-1-15,5-9 0 16,10-7-2-16,6-17-2 15,11-8-5-15,-2-23-16 16,20-3-14-16,-7-18-1 16,13-3 0-16,-5-15 1 15</inkml:trace>
  <inkml:trace contextRef="#ctx0" brushRef="#br5" timeOffset="485641.7771">14384 7593 85 0,'0'0'36'0,"0"0"1"16,-14 13 1-16,-12 14-32 15,11 7-3-15,-2 5-1 16,4 5 0-16,1-3-1 15,7-2-1-15,7-7-2 16,1-18-11-16,23-1-24 16,-6-17 0-16,16-8-1 15,-1-18 0-15</inkml:trace>
  <inkml:trace contextRef="#ctx0" brushRef="#br5" timeOffset="485994.7973">14621 7357 92 0,'0'0'38'16,"-17"-3"2"-16,14 13-1 15,-2 3-32-15,12 3-2 16,-2-2-1-16,9 6-1 16,1 2 0-16,3 9 0 15,-4 2-1-15,-3 8 0 16,1 3-1-16,-5 5 0 15,-5 1 0-15,-3 1 0 16,-1-5-1-16,0-6 1 16,4-8-1-16,6-10 0 15,2-14 0-15,7-11 0 16,4-13 1-16,9-10-1 15,1-12 0-15,2-7 0 16,1-7 0-16,-6-6-2 0,-1 2-2 16,-7-2-3-16,7 19-8 15,-20-10-8-15,9 28-9 16,-16 0-7-16,10 16-3 15,-10 5 2-15,14 10 2 16</inkml:trace>
  <inkml:trace contextRef="#ctx0" brushRef="#br5" timeOffset="486325.8162">15109 7649 92 0,'0'0'38'16,"9"15"2"-16,0-17-1 15,19-3-32-15,1-4-2 0,10-1-1 16,1-7 0-16,0 2-1 15,1-8-1-15,-9 2-1 16,-3-4 0-16,-11 0 0 16,-8 0-1-16,-8 5 1 15,-10 2-1-15,-8 9 0 16,-11 13 0-16,-3 9 0 15,-8 14 0-15,-5 10 1 16,0 9-1-16,11 6 1 16,6-1 0-16,14 0 0 15,12-8-1-15,14-13-1 16,20-3-6-16,5-25-9 15,29 5-7-15,-15-26-9 16,20 1-9-16,-3-13-3 0,10-3 3 16</inkml:trace>
  <inkml:trace contextRef="#ctx0" brushRef="#br5" timeOffset="487039.8571">16402 7114 95 0,'-4'-20'38'15,"-1"4"0"-15,5 16 0 16,0 0-33-16,-1 22-3 15,-3 6 2-15,6 13-2 16,-6 10 0-16,1 12 0 16,-2 9 0-16,1 6-1 15,-2 3 1-15,1-5 0 0,3-4-2 16,0-9 2-16,2-10-2 15,4-13 1-15,6-14-1 16,1-17 1-16,4-17-1 16,4-12 1-16,-1-12 0 15,1-11-1-15,-4-5 1 16,1-5-1-16,-2-4 1 15,0 3-1-15,-3 9 1 16,2 5-1-16,2 13 0 16,4 10 0-16,2 11 0 15,2 11 1-15,3 12-1 16,-1 10 0-16,0 10 1 15,-2 5-1-15,-5 3 0 16,-9 5 0-16,-8-4 0 0,-9 2 1 16,-10-6-2-16,-9-6 1 15,-3-5 0-15,-6-11-2 16,1-3-2-16,-1-14-4 15,20 3-10-15,-12-25-7 16,34 8-7-16,-6-19-5 16,22 2-4-16,1-10 1 15</inkml:trace>
  <inkml:trace contextRef="#ctx0" brushRef="#br5" timeOffset="487392.8773">16909 7598 97 0,'2'19'38'0,"-6"-9"0"16,9 3 0-16,-5-13-32 15,28-7-2-15,2-8 0 16,16-4-2-16,2-8 0 16,8-2 0-16,-2-4 0 15,1 1-1-15,-14 3 1 16,-8 3 0-16,-17 3-1 15,-13 4 1-15,-15 7-1 16,-11 5 0-16,-10 7 0 16,-10 11 0-16,0 8-1 15,1 11 1-15,2 5 0 16,4 8-1-16,13 2 1 15,13-1-1-15,11-1 0 16,13-7 0-16,17-6-2 0,10-9-3 16,26-4-7-16,-6-21-9 15,29 6-8-15,-13-20-5 16,13 3-7-16,-6-11-1 15,3 3 3-15</inkml:trace>
  <inkml:trace contextRef="#ctx0" brushRef="#br5" timeOffset="487729.8966">18066 7472 98 0,'4'-10'38'0,"-11"-7"2"16,7 17-2-16,-27-23-31 16,9 23-1-16,-10 4-2 15,-6 14 0-15,-10 9-1 16,-2 10 1-16,-5 5-1 15,6 3 0-15,3 2-1 16,11-2 0-16,11-5-1 16,18-10 1-16,17-12-4 15,19-9 0-15,19-8-4 16,8-14-8-16,20 10-8 15,-11-24-7-15,16 12-7 16,-15-14-5-16,3 8-1 16,-17-9 2-16</inkml:trace>
  <inkml:trace contextRef="#ctx0" brushRef="#br5" timeOffset="488466.9387">18437 7468 87 0,'-19'8'39'15,"-12"-1"0"-15,4 11 2 16,-13-4-19-16,6 13-16 15,-5 1-1-15,9 9-1 16,-3-3 0-16,14-1-1 16,7-4-1-16,10-5-1 15,10-6 1-15,10-9-2 16,11-9 0-16,7-8 0 15,4-11 0-15,3-6 0 16,-3-7 0-16,-1-3 0 0,-5-4 0 16,-8 1 0-16,-10 2 0 15,-1 6 0-15,-11 8 0 16,-4 11 0-16,0 11 0 15,-19 10 0-15,8 12 0 16,-3 8 0-16,5 8 0 16,-1 3 0-16,7 3 0 15,3-6-4-15,12-1 0 16,2-14-3-16,16 0-9 15,-7-25-6-15,22 9-6 16,-16-27-5-16,20 6-4 16,-15-14-3-16,5 1 3 15,-9-10 31-15,-4-3 14 16,4 14 7-16,-21-15 7 0,14 20 7 15,-19-9 8-15,5 19 2 16,-11-2 1-16,2 13-28 16,-4 13-4-16,-4 10-2 15,-2 2-1-15,0 10-1 16,1 0-1-16,3 2-1 15,6-2 0-15,6-4 0 16,7-7-2-16,8-11 0 16,3-6 0-16,6-12 0 15,4-6 0-15,2-12 0 16,-2-6 0-16,-1-5 0 15,-4-5 0-15,-2 0 0 16,-3 1 0-16,-2 3 0 0,-5 8 0 16,-5 11 0-16,-12 16 0 15,11-3 0-15,-14 21 0 16,-2 14 0-16,-7 9 0 15,-3 2-6-15,7 12-6 16,-13-13-6-16,20 13-5 16,-16-27-6-16,29 9-3 15,-11-26-5-15,22-1-4 16,6-16 3-16</inkml:trace>
  <inkml:trace contextRef="#ctx0" brushRef="#br5" timeOffset="489028.9709">19741 7442 97 0,'-21'-4'36'16,"2"10"1"-16,-11-8-4 15,1 21-28-15,-10 2-1 16,2 10 1-16,-6-1-1 16,6 4 0-16,7-4-1 15,11 0 0-15,12-10 0 16,16-9-2-16,19-9 0 15,15-6 0-15,9-3-1 16,8-2 0-16,1 1 0 16,-3 6 0-16,-9 7 0 15,-13 10 1-15,-18 10-1 16,-18 8 0-16,-16 5 0 15,-15 8 1-15,-11 0-2 16,-3-2 0-16,0-5 1 0,3-11-3 16,15 0-4-16,5-28-12 15,34 9-6-15,-2-32-10 16,28 1-4-16,4-11-2 15,14 0 2-15</inkml:trace>
  <inkml:trace contextRef="#ctx0" brushRef="#br5" timeOffset="489396.9919">20069 7664 103 0,'-13'16'39'16,"-3"-6"0"-16,10 6 0 15,6-16-33-15,4 11-2 16,15-15-1-16,17-3-1 15,6-10 1-15,10-1-1 0,-1-8 0 16,2 0-1-16,-9-5 1 16,-4 0-1-16,-16-1 0 15,-9 2-1-15,-19 3 1 16,-10 1 0-16,-13 9-1 15,-9 4 1-15,-6 12-1 16,-6 12 1-16,-4 8-1 16,2 12 1-16,4 11 0 15,7 3 1-15,13 6-2 16,14-4 0-16,13-3 0 15,18-10-3-15,24-1-7 16,2-23-7-16,32 7-6 16,-15-28-7-16,22 11-5 0,-11-13-7 15,8-2-1-15,-8-1 2 16</inkml:trace>
  <inkml:trace contextRef="#ctx0" brushRef="#br5" timeOffset="489804.0152">20989 7822 104 0,'0'0'39'16,"0"0"2"-16,0 0-3 16,11-5-31-16,0 7-14 15,-7-14-15-15,21 11-17 0,-4-4 0 16,10 3-1-16,1-4 0 15</inkml:trace>
  <inkml:trace contextRef="#ctx0" brushRef="#br5" timeOffset="489961.0242">21511 7853 111 0,'7'13'41'16,"-7"-13"-1"-16,0 0-1 16,3-23-37-16,3 4-8 15,18 12-13-15,-12-14-15 16,17 11-6-16,-4-5 1 15,9 10-2-15</inkml:trace>
  <inkml:trace contextRef="#ctx0" brushRef="#br5" timeOffset="490112.0328">21924 7815 90 0,'12'1'37'15,"2"4"2"-15,-14-5-1 16,15-5-26-16,-15 5-9 16,15-10-2-16,0 10-12 15,-9-11-22-15,14 7-5 16,1-7 0-16,17 6-1 15</inkml:trace>
  <inkml:trace contextRef="#ctx0" brushRef="#br5" timeOffset="490254.0409">22716 7705 111 0,'10'13'39'16,"-19"-11"-1"-16,-5 2-8 16,14-4-63-16,-14 10-7 15,14-10 2-15,-11 1-3 16</inkml:trace>
  <inkml:trace contextRef="#ctx0" brushRef="#br6">12443 4271 55 0,'0'0'33'15,"-14"-12"0"-15,5 13-1 16,-5 8-29-16,4 7-2 16,1 13-1-16,4 4 1 15,-1 12 0-15,6 12-1 16,4 5 0-16,-1 8 0 15,3 8 2-15,0 5-2 16,-2 4 1-16,1 13-1 16,-6 3 2-16,-2 8-1 15,-4 8 2-15,1 8 0 0,-4 4-1 16,2 5 0-16,0-3 0 15,6-4 0-15,1-5 0 16,5-1 1-16,8-9-3 16,-2-2 2-16,4-7-2 15,0-4 2-15,-2 2-2 16,-5 1 0-16,-3-2-1 15,-3 3 0-15,-2 2 0 16,-2-3 0-16,-1 1 1 16,3-6-2-16,1-5 2 15,5-8 1-15,6-7-1 16,1-4 0-16,6-4-1 15,2-6 0-15,-1-3 1 0,-1 1-1 16,1 4 1-16,-7 5-1 16,-3 6 1-16,-5 1 0 15,-3 0 1-15,2 5 0 16,-5-3 1-16,0-1-2 15,2-6 2-15,0-4-2 16,4-7 2-16,0-6-2 16,1-7 0-16,3-6 0 15,-1-6 0-15,1-5 0 16,1-6 0-16,-1-4 0 15,2-8-1-15,-2 0 1 16,-8-15 0-16,14 12 0 16,-14-12 0-16,10-3 0 15,-10 3 0-15,5-11 0 0,-5 11 1 16,0-12-1-16,0 12 1 15,0 0-1-15,-15-9 0 16,15 9 0-16,-20 4 0 16,4 1 1-16,-5 6-1 15,-3 0 0-15,-6 5 0 16,-11 6 0-16,-7 3 0 15,-9 3 0-15,-15 4 0 16,-12 2 1-16,-4 3 0 16,-9 0 1-16,-13-2 0 15,-4-2 0-15,-6-5 0 16,1-1 0-16,-2-5-1 15,1-2 1-15,-2-4-1 16,3 1 0-16,-3-3-1 16,0 2 1-16,8-1-1 0,-1 3 0 15,5-5 1-15,2-1-1 16,8-4 0-16,1-6 1 15,10-5-1-15,10-6 1 16,4-6-1-16,8-2 1 16,8-3 0-16,9 0-1 15,6 1 1-15,7 1 0 16,8 7-1-16,6 0 1 15,3 7-1-15,6 5 1 16,4 3-1-16,0 9 0 16,3 7 0-16,5 5 0 15,-2 10 0-15,4 10 0 16,3 9 0-16,-1 10 1 15,-3 16-3-15,-1 11 2 0,-2 14-1 16,-3 13 1-16,-6 13-1 16,1 8 1-16,-6 9-2 15,1 9 1-15,0 8 0 16,3 6 2-16,-3 3-1 15,7 9-2-15,3 9 2 16,2 8-1-16,0 14 1 16,-2 8 0-16,0 10 0 15,-4 11-3-15,1 14 2 16,-4 2 0-16,-2 4 1 15,-3-3-2-15,-2-6 2 16,5-3-1-16,0-10 0 16,1-9 0-16,6-9-2 0,-9-26-18 15,13 3-19-15,-7-19-1 16,6-12-1-16,-9-30 1 15</inkml:trace>
  <inkml:trace contextRef="#ctx1" brushRef="#br6">19793 8659 0,'0'12'0,"0"-1"0,0-11 0,0 0 0,0 0 0,0 0 0</inkml:trace>
  <inkml:trace contextRef="#ctx0" brushRef="#br6" timeOffset="547849.3352">12610 4169 45 0,'0'0'29'0,"15"-19"1"16,11 4-1-16,7 3-26 16,12-9-2-16,9 3 0 15,7 1-1-15,5 4 2 16,7 5-1-16,4 7 1 15,1 5 0-15,8 3 0 16,6-2 0-16,11 5 0 16,9-8 1-16,12-1-1 15,10-6-1-15,15-4 1 16,12-6 0-16,8-2-1 15,9-2 0-15,6 0-1 16,3 5 1-16,2 5 0 16,3 5-1-16,0 6 0 0,2 4 1 15,3 5-1-15,7-1 0 16,2 2 0-16,6-4 0 15,12 1 0-15,3-3 0 16,3 0 0-16,7-5 1 16,5 2 0-16,-5 3 1 15,5 2-1-15,-4 0 0 16,0 6 1-16,-5-1 0 15,9 3-1-15,-6-2 0 16,5-3 1-16,6-5-2 16,5-3 1-16,8-7 0 15,8-4 0-15,5-5 0 0,4-4 0 16,8-2 0-16,3 4 0 15,2 3 1-15,-1 2 0 16,-2 7-1-16,-7 5 1 16,-1 6-1-16,-3-1 0 15,10 9-32-15,-5-13-4 16,8-7-1-16,7-13-3 15</inkml:trace>
  <inkml:trace contextRef="#ctx0" brushRef="#br6" timeOffset="553259.6446">13159 8698 62 0,'9'-12'35'15,"-9"12"-1"-15,0 0 1 16,0 0-30-16,9 26-1 16,-19 2 2-16,6 12-3 15,-7 5 2-15,2 5-3 16,-3-4 0-16,4-2-5 15,6-5-30-15,-3-20-2 16,9-5-1-16,-4-14-1 16</inkml:trace>
  <inkml:trace contextRef="#ctx0" brushRef="#br6" timeOffset="553427.6543">13122 8331 77 0,'-23'-13'37'0,"0"6"0"16,10 13-1-16,-2 3-34 15,15-9-5-15,15 2-33 16,4-3 1-16,13 3-2 16,2-4 1-16</inkml:trace>
  <inkml:trace contextRef="#ctx0" brushRef="#br6" timeOffset="553711.6705">13829 8255 66 0,'11'-25'37'16,"-8"0"-1"-16,0 12 0 15,-9 0-29-15,6 13-1 16,-11 27-1-16,3 13 0 15,-6 12-2-15,0 14 0 16,0 10 0-16,0 7-1 16,0 3 0-16,4 2-2 15,2-7 0-15,4-13-6 16,12-6-28-16,-5-18-4 15,9-7 0-15,-1-21-1 16</inkml:trace>
  <inkml:trace contextRef="#ctx0" brushRef="#br6" timeOffset="553884.6804">13684 8644 86 0,'-28'-21'39'0,"-2"-1"-1"16,17 19 1-16,13 3-31 15,0 0-4-15,43-16-2 16,7 8-1-16,17 3-23 15,1-10-17-15,16 6 1 16,-2-4-2-16,5 7 0 16</inkml:trace>
  <inkml:trace contextRef="#ctx0" brushRef="#br6" timeOffset="554527.7172">15072 8692 57 0,'-5'-15'33'0,"3"-5"0"16,-10 5 0-16,-3-10-24 15,-3 19-1-15,-11-3-1 16,4 16 1-16,-12 12 0 15,4 13-3-15,-9 7 1 16,8 12-2-16,7 0 0 16,7 0-2-16,11-6 2 15,13-9-3-15,15-18 1 16,18-17-1-16,11-20 1 15,18-15-1-15,10-16-1 16,0-11 1-16,0-10-2 16,-3-3 2-16,-10-2-2 0,-11 1 1 15,-15 6 0-15,-12 13 0 16,-16 16 0-16,-7 17 0 15,-2 23 0-15,-24 18 0 16,2 21-1-16,-5 17 2 16,1 16 0-16,4 7-1 15,3 0 1-15,9 0-1 16,9-9 0-16,8-11-3 15,13-6 0-15,6-22-8 16,19-3-25-16,-3-20-3 16,11-5 1-16,-9-16-2 15</inkml:trace>
  <inkml:trace contextRef="#ctx0" brushRef="#br6" timeOffset="554725.7285">15778 8617 96 0,'0'0'38'15,"-18"14"0"-15,-2 12 0 16,0 19-32-16,-3 5-2 15,5 9-3-15,0 0 2 16,3-4-3-16,8-7 0 16,11-15 0-16,10-11-2 15,4-21-4-15,20-5-8 16,-4-29-23-16,12-5 0 15,-9-17 1-15,4-5-2 16</inkml:trace>
  <inkml:trace contextRef="#ctx0" brushRef="#br6" timeOffset="554853.7358">15782 8307 78 0,'-33'-20'35'15,"4"10"-1"-15,17 18 0 16,5 5-29-16,18 3-10 16,19 10-28-16,10-3-1 15,12 5-1-15,5-3 1 16</inkml:trace>
  <inkml:trace contextRef="#ctx0" brushRef="#br6" timeOffset="555214.7565">16390 8583 74 0,'0'0'36'15,"-17"-4"0"-15,-9 8 1 16,-13-2-29-16,0 13-1 0,-10 4 1 16,2 19-2-16,-7 5 1 15,6 12-3-15,4 0 1 16,17 5-3-16,10-10 1 15,21-11-1-15,16-21-1 16,22-19 0-16,14-28 0 16,15-17 0-16,9-18-1 15,4-14 0-15,-3-9 0 16,-5-6 1-16,-6 3-2 15,-14 10 1-15,-14 14 0 16,-14 18 0-16,-16 22 0 16,-12 26 0-16,-16 31 0 15,-15 28 1-15,-8 22-1 16,-4 13 0-16,6 10-2 0,-1-14-27 15,24 8-9-15,10-24-4 16,27-14 3-16,10-25-4 16</inkml:trace>
  <inkml:trace contextRef="#ctx0" brushRef="#br6" timeOffset="555815.7908">17295 8687 78 0,'16'-12'37'0,"-6"-1"-3"16,3 12 3-16,-13 1-28 15,6 11-4-15,-11 4 1 16,-2 12-2-16,-10 3 2 0,0 8-3 15,-10 2 2 1,6 2-2-16,-1-5 0 0,5-3-1 16,5-11 0-16,10-8-1 15,2-15 0-15,25-8 0 16,0-12 0-16,7-7 0 15,2-11 0-15,8-1-1 16,-3-5 0-16,-2 4 0 16,-7 4 0-16,-3 9 0 15,-8 7-1-15,-5 13 2 16,-14 7 0-16,6 21-2 15,-6 3 3-15,-1 5-3 16,1 5 3-16,1 1-3 16,7 1 2-16,8-9-4 0,14-1-2 15,4-16-6-15,22 2-26 16,-6-17-2-16,15-1 0 15,-3-17-1-15</inkml:trace>
  <inkml:trace contextRef="#ctx0" brushRef="#br6" timeOffset="556130.8089">18139 8651 88 0,'-22'-19'36'15,"-2"19"1"-15,-19 4 3 16,5 16-25-16,-11 1-7 16,6 15-3-16,4 5 0 15,5 4-2-15,8 3 1 16,8-3-2-16,14-4-1 15,14-8 0-15,11-11 0 16,9-11-1-16,13-11 1 0,7-11-1 16,3-10 0-16,-1-10 0 15,-3-5 1-15,-9-6-1 16,-8 1-1-16,-10 3 1 15,-17 2-1-15,-8 7 1 16,-12 7-2-16,-5 5 2 16,-4 7-3-16,5 5 0 15,19 5-1-15,-14-8-8 16,34 9-25-16,1-13-2 15,23 0 0-15,-4-13-2 16</inkml:trace>
  <inkml:trace contextRef="#ctx0" brushRef="#br6" timeOffset="556331.8204">18709 8114 95 0,'1'-12'37'0,"-10"11"1"16,-1 25-1-16,-19 15-31 15,10 19-2-15,-2 12-2 16,-1 12 1-16,3 9 0 15,0 4-2-15,2 1 0 16,5-9-2-16,7 1-18 16,-5-25-17-16,10-7-2 15,-5-17 0-15,8-16-2 16</inkml:trace>
  <inkml:trace contextRef="#ctx0" brushRef="#br6" timeOffset="556484.8291">18457 8629 111 0,'-13'-42'39'0,"14"14"1"15,2-1-1-15,19 14-35 16,7 8-11-16,4-8-29 16,20 14-4-16,5-4 0 15,16 7-2-15</inkml:trace>
  <inkml:trace contextRef="#ctx0" brushRef="#br6" timeOffset="557295.8755">20069 8637 76 0,'-7'-24'36'0,"-7"7"0"15,-15-1 1-15,-7 10-31 16,-12 1 1-16,-3 13-1 15,-8 3-1-15,3 17 1 16,-5 6-1-16,12 8-1 16,6 4 0-16,12 6-1 15,13-6 0-15,18-3-1 16,19-9 1-16,15-4-3 15,12-18 1-15,11-8-1 16,9-9 0-16,4-11 1 0,-4-9-1 16,0-6 1-16,-11-6-3 15,-5-2 2-15,-13-6-1 16,-8 1 0-16,-8 1 0 15,-8 5 1-15,-7 10-2 16,-6 8 1-16,0 22 1 16,-12 2 0-16,2 31 2 15,-4 20-2-15,-1 21 2 16,-1 21-1-16,-2 19 0 15,-2 12 0-15,-2 7 0 16,-5 5 1-16,-3-5-2 16,-2-5 1-16,-5-13-1 15,-3-16 2-15,-4-23-2 16,0-16 2-16,1-22-2 0,2-24 0 15,2-24 1-15,10-24-2 16,11-22 0-16,12-25 0 16,12-15-4-16,8-25-4 15,24 6-17-15,-4-14-11 16,22 10-4-16,1-1 1 15,9 19-1-15</inkml:trace>
  <inkml:trace contextRef="#ctx0" brushRef="#br6" timeOffset="558451.9416">20680 8536 96 0,'25'1'39'16,"-12"-1"1"-16,-6 12-1 15,-19 0-32-15,-1 8-3 0,-10 7 1 16,0 14-2-16,-8 4 1 15,0 8-2-15,-4 1 1 16,5 6-2-16,4-8 3 16,5-4-4-16,7-6 1 15,5-14-1-15,9-7 1 16,0-21-1-16,19 1 0 15,-3-19 1-15,5-11-1 16,1-8 0-16,3-10-1 16,2-6 1-16,0-5-2 15,-3 3 2-15,-1 9-2 16,-1 4 2-16,-1 11-1 15,-4 8 0-15,2 13 2 0,2 10-1 16,2 7 0-16,6 4 0 16,9-1 0-16,6 3 0 15,8-4 0-15,7 1 0 16,4-5 0-16,-1-2-1 15,0-1 1-15,-9-2 0 16,-9 1 1-16,-15-1-1 16,-12 0 0-16,-17 0 1 15,0 0-1-15,-32 19 1 16,-2-6 1-16,-9 6-1 15,-3 4 1-15,-1 3-2 16,1 4 2-16,9 3-2 16,7-2 2-16,16-2-2 15,14-4 0-15,21-8 0 0,14-6 0 16,12-10 0-16,9-8 0 15,7-8 0-15,2-10 0 16,-1-5 0-16,-5-6-2 16,-12-3 2-16,-15-2-2 15,-12 3 2-15,-9 3-2 16,-13 2 2-16,-12 9-2 15,-9 7 2-15,-6 10 0 16,5 6-1-16,1 6 1 16,4 7 0-16,11-1-1 15,13 3 1-15,13-4 1 16,13-4-1-16,12-4 0 15,9-4 1-15,6-2-1 16,1-4 1-16,-2-3-1 0,-6 2 0 16,-8-2 1-16,-7 1-1 15,-12 1 0-15,-9 3 1 16,-15 6-1-16,0 0 1 15,-10 5-1-15,-7 9 1 16,-3 7 2-16,-1 6-3 16,2 9 0-16,3-1 0 15,6 4 0-15,7-2 0 16,7-5 0-16,13-8 0 15,10-9 0-15,9-10 0 16,8-11 0-16,5-9 0 16,4-10 0-16,4-6 0 15,-5-5 0-15,-6-3 0 16,-5 4 0-16,-8 2 0 0,-10 8 0 15,-9 10 0-15,-14 15 0 16,0 0 0-16,-11 28 0 16,0 2 0-16,-3 6 0 15,7 5 0-15,-1 0 0 16,11 1 0-16,4-7 0 15,11-9 0-15,6-7 0 16,4-11 0-16,13-11 0 16,-3-11 0-16,4-11 0 15,-3-9 0-15,4-5 0 16,-7-6 0-16,-5-4 0 15,-3 1 0-15,-4 4 0 16,-6 1 0-16,-3 16-11 16,-8-8-8-16,14 27-7 15,-20-7-12-15,15 18-3 0,-16-3-1 16,27 14 0-16</inkml:trace>
  <inkml:trace contextRef="#ctx0" brushRef="#br6" timeOffset="558609.9507">22944 8856 128 0,'-4'22'43'16,"-14"-16"0"-16,18-6-2 16,0 0-44-16,-13-17-10 15,22 4-26-15,-11-8-3 16,9 3-1-16,-7-8-2 0</inkml:trace>
  <inkml:trace contextRef="#ctx0" brushRef="#br6" timeOffset="573408.7971">12199 9951 90 0,'0'0'38'16,"0"0"-1"-16,2 25 1 15,-19-2-37-15,-1 21-1 16,3 5-2-16,-2 8 3 16,0 3-2-16,0 0-1 15,6-1-4-15,-3-18-28 16,16-7-3-16,-1-21 1 15,13-13-2-15</inkml:trace>
  <inkml:trace contextRef="#ctx0" brushRef="#br6" timeOffset="573563.806">12165 9443 91 0,'-18'-18'36'0,"-5"4"-1"15,11 8-4-15,12 6-66 16,0 0-1-16,24 9 0 15,1-9-2-15</inkml:trace>
  <inkml:trace contextRef="#ctx0" brushRef="#br6" timeOffset="573795.8192">12718 9342 79 0,'7'15'36'0,"-1"16"0"15,-10 3 1-15,8 23-33 16,-9 11-1-16,0 18 1 15,-7 15 0-15,-2 8-1 16,-10 4-1-16,5-2 1 16,-3-8-3-16,1-16-1 15,12-6-20-15,-4-36-16 16,18-21-1-16,-5-24 0 15,27-21 2-15</inkml:trace>
  <inkml:trace contextRef="#ctx0" brushRef="#br6" timeOffset="573939.8275">12626 9900 97 0,'-17'-1'39'0,"1"-1"0"16,18 13-1-16,8-13-34 16,21-1-6-16,29 4-33 15,7-10-3-15,16 0-1 16,5-7-1-16</inkml:trace>
  <inkml:trace contextRef="#ctx0" brushRef="#br6" timeOffset="574511.8602">13986 9969 90 0,'-21'5'38'16,"-14"-3"-2"-16,1 16 2 15,-18 3-35-15,9 13-1 0,-3 6 0 16,3 7 1-16,6 4-2 15,8 0 1-15,15-12 0 16,17-6 0-16,20-17-1 16,16-19 0-16,13-22 1 15,16-24-1-15,10-22 1 16,5-17-1-16,1-13 1 15,-6-4-2-15,-7-4 1 16,-10 5 0-16,-14 12-1 16,-11 15-1-16,-14 25 1 15,-17 24-1-15,-5 28 1 16,-18 29 1-16,-4 24-1 15,-6 27 2-15,0 14-2 16,0 12 0-16,9 3 0 0,7-5 1 16,15-7-5-16,8-20-2 15,24-7-9-15,3-33-21 16,20-8-5-16,0-27 3 15,11-6-1-15</inkml:trace>
  <inkml:trace contextRef="#ctx0" brushRef="#br6" timeOffset="574683.87">14804 9918 101 0,'-15'-17'37'0,"0"20"2"16,-10 5-3-16,1 26-31 16,-1 11-2-16,2 13-1 15,2 1-1-15,2 3 0 16,11-7-3-16,8-10-1 0,14 2-23 15,1-31-12-15,13-10-1 16,4-23-3-16,10-11 4 16</inkml:trace>
  <inkml:trace contextRef="#ctx0" brushRef="#br6" timeOffset="574826.8782">14818 9562 93 0,'-34'-31'36'0,"1"10"1"15,12 21-1-15,7 6-36 16,12 6-11-16,23 14-24 15,5-3 1-15,19 10-2 16,6-5 0-16</inkml:trace>
  <inkml:trace contextRef="#ctx0" brushRef="#br6" timeOffset="575164.8976">15398 9855 80 0,'13'4'36'16,"-13"-4"-1"-16,-14 3 3 16,-18-3-29-16,6 14-1 15,-14 1-3-15,0 17 1 16,-7 5-1-16,6 11-1 15,2-2-2-15,8 3 0 16,14-14 0-16,19-11-1 16,16-20 0-16,23-17 0 15,12-25 0-15,13-16 1 16,9-12 0-16,1-7-2 0,-2-7 1 15,-6-1 0-15,-9 8-1 16,-9 9-1-16,-18 12 2 16,-10 20-3-16,-12 16 2 15,-10 16 1-15,-14 33-1 16,-8 13 0-16,-6 17 1 15,1 5-1-15,5 11-6 16,-4-10-28-16,19 5-6 16,3-16 0-16,16-8-2 15</inkml:trace>
  <inkml:trace contextRef="#ctx0" brushRef="#br6" timeOffset="575714.929">16225 9895 98 0,'27'-2'38'15,"-11"3"-1"-15,-2 17-1 16,-15 3-32-16,0 12-1 0,-13 0 1 16,-1 12-3-16,-8-2 0 15,1 0 1-15,-4-1-1 16,4-9 1-16,6-5-2 15,6-7 2-15,10-21-3 16,0 0 2-16,20-14 2 16,8-14-2-16,7-9 1 15,7-9-1-15,1-4 1 16,5-4-1-16,-6 3 1 15,-1 8 0-15,-11 8-2 16,-7 16 0-16,-9 12 1 16,-14 7-1-16,7 31 0 15,-12 2 0-15,0 10 0 16,2 3-2-16,4 1-1 0,6-3 0 15,13-5-4-15,3-19-9 16,23 4-23-16,-8-20-3 16,16-2 4-16,-7-18-1 15</inkml:trace>
  <inkml:trace contextRef="#ctx0" brushRef="#br6" timeOffset="576019.9465">16922 10014 67 0,'1'-36'36'0,"1"13"1"16,-16-3 1-16,14 26-12 15,-32-13-16-15,18 23-1 16,-12 8-2-16,9 13-2 15,-1 7-1-15,2 7-3 16,8 4-1-16,11-3 2 0,8-5-2 16,7-7 0-1,9-8-1-15,9-11 1 0,4-15 1 16,-1-12 1-16,-2-7 0 15,-3-10-2-15,-9-5 2 16,-6-3-2-16,-6-2 2 16,-12-1-3-16,-4 9 0 15,-5 2 0-15,-1 8-1 16,-3 4 0-16,12 17-2 15,-11-22-3-15,22 27-16 16,-4-19-15-16,14 8 0 16,1-14-1-16,16-2-2 15</inkml:trace>
  <inkml:trace contextRef="#ctx0" brushRef="#br6" timeOffset="576214.9576">17639 9426 107 0,'0'0'39'0,"-7"18"0"16,-13 13-1-16,4 18-34 15,-8 14-1-15,-1 18-1 16,1 7 0-16,1 8-2 16,4 1-2-16,5-7 0 15,10-3-6-15,-9-21-28 16,18-5-4-16,-8-26 2 15,10-8-4-15</inkml:trace>
  <inkml:trace contextRef="#ctx0" brushRef="#br6" timeOffset="576358.9659">17420 10049 101 0,'-11'-49'39'0,"-8"-3"3"15,12 15-1-15,-3 3-34 16,20 6-2-16,9 5-2 16,14 2-6-16,18 14-33 15,-4-4-4-15,14 8 0 16,-1-5-1-16</inkml:trace>
  <inkml:trace contextRef="#ctx0" brushRef="#br6" timeOffset="576985.0017">18534 10053 76 0,'-9'-14'34'0,"9"14"1"0,-21-18 0 16,21 18-27-16,-15-20-1 16,15 20-1-16,-16-9 0 15,16 9-1-15,-16 21-1 16,10 4 0-16,-2 5-2 15,-2 10 0-15,0 3-1 16,4 2 1-16,-2-2-2 16,3-4 1-16,2-8-1 15,3-12 1-15,0-19 0 16,10 1 0-16,1-21 1 15,5-9-2-15,-1-9 2 16,-2-7-1-16,-2-7 1 16,-2-1-1-16,-6 0 0 15,2 6 0-15,-8 8-1 0,1 8 0 16,2 11 0-16,5 9-1 15,4 6 1-15,9 10-1 16,15 5-2-16,0-7-7 16,27 11-26-16,-7-9-2 15,15 5-1-15,-6-12-1 16</inkml:trace>
  <inkml:trace contextRef="#ctx0" brushRef="#br6" timeOffset="577321.0209">18956 10024 109 0,'-27'20'38'0,"18"5"1"0,3-13-3 16,18 2-32-16,13-11-1 15,11-3-1-15,12-7 0 16,1-5-1-16,7-6 0 15,-7 0-1-15,-3-8 1 16,-9 2-1-16,-13-2 0 16,-10 3 0-16,-14-2 1 15,-10 7-1-15,-11 4 0 16,-9 8 0-16,-7 10 0 15,-1 6 0-15,-4 14 0 16,0 6 1-16,10 6-1 16,2 4 0-16,16 1 0 15,9-2 0-15,20-7-2 0,8-12-7 16,29 1-27-16,-1-19-4 15,20 0 2-15,-5-16-2 16</inkml:trace>
  <inkml:trace contextRef="#ctx0" brushRef="#br6" timeOffset="577898.0539">19704 9968 103 0,'-22'12'37'0,"4"16"3"15,-9 1-4-15,5 14-29 16,1 2-3-16,8 5 1 15,-1 0-3-15,8-2 1 16,-1-1-2-16,5-9 0 0,5-10-1 16,1-8 1-16,-4-20 0 15,21 2-1-15,-6-18 1 16,4-13-3-16,1-9 3 15,0-10 0-15,1-6 0 16,-1-7-1-16,2-3 1 16,-5 2-1-16,1 5 2 15,0 5-1-15,1 11-1 16,3 4 0-16,2 15 0 15,6 8 0-15,3 13 0 16,-1 10 0-16,-1 6 0 16,2 6 1-16,-4 6-1 15,-6 4 0-15,-2 5 0 16,-12 0 0-16,-11 2 0 15,-5 3 0-15,-14-2 0 0,-7-3 0 16,-8 0-1-16,-3-4 1 16,-3-5-1-16,0-2 1 15,2-7-1-15,5-2 2 16,4-2-2-16,6 1 1 15,7 5 0-15,2 4 0 16,2 9 0-16,1 11 1 16,-2 14-1-16,-5 8 0 15,-2 10 0-15,-1 3-2 16,-2 1 1-16,-3-6-1 15,8-7-1-15,-2-17-5 16,26-4-14-16,-9-31-14 16,24-9-4-16,4-27-1 15,20-7 0-15</inkml:trace>
  <inkml:trace contextRef="#ctx0" brushRef="#br6" timeOffset="578522.0896">20222 10099 92 0,'5'-15'40'15,"-5"15"3"-15,0 0-4 16,0 0-15-16,-10 23-22 16,6-2-1-16,-2 7 0 15,-2 6 0-15,1 4-1 16,-1 5 1-16,-3-1-1 15,2-7 1-15,0-1-1 0,1-9 1 16,2-10 0-16,6-15 0 16,0 0-1-16,10-26 0 15,9-10 2-15,4-8-2 16,6-7 2-16,2-7-2 15,3 1 1-15,1 3-1 16,-8 7 2-16,2 5-2 16,-9 11 0-16,-1 9 0 15,-1 7-2-15,1 5 2 16,4 5 0-16,1 4 0 15,9 1 0-15,5 1 0 16,0-1 0-16,3 1 0 16,-2 1 0-16,-1 0 2 15,-5-1-2-15,-8 1 0 0,-5-1 0 16,-10-2 0-1,-10 1 0-15,0 0 0 0,-10 13 0 16,-6-2 0-16,-9 8 0 16,-1 8 0-16,-4 7 0 15,2 6 0-15,3 5 0 16,9 0 0-16,8-2 0 15,14-3 0-15,14-11 0 16,11-13 0-16,12-11 0 16,5-12 0-16,3-15 0 15,-3-9 0-15,-4-8 0 16,-12-5 0-16,-10-6 0 15,-14 2-3-15,-6 11-12 16,-26-12-9-16,9 26-15 0,-16-3-3 16,10 19 1-16,-9-2-2 15</inkml:trace>
  <inkml:trace contextRef="#ctx0" brushRef="#br6" timeOffset="579157.1259">21465 10076 94 0,'5'-12'35'0,"-18"2"-1"15,-1 9 3-15,-10 0-33 16,-4 8 0-16,-9-2 1 16,-3 15 0-16,-6 2 1 15,3 8-1-15,0 0-2 0,11 2 1 16,5-3-3-16,14-3 1 15,18-10-1-15,14-10-2 16,15-16 2-16,17-10 0 16,12-15 2-16,6-8-3 15,3-10 2-15,1-2-1 16,-9-6 1-16,-10 2 0 15,-10 2-2-15,-13 7 0 16,-13 7 1-16,-9 14-2 16,-11 13 1-16,-10 15 0 15,-4 17 0-15,-6 13 0 16,1 18 0-16,-1 13-1 15,4 8-1-15,4-2-2 16,14 11-14-16,-8-24-14 0,24 4-9 16,0-22 3-16,14-3-6 15</inkml:trace>
  <inkml:trace contextRef="#ctx0" brushRef="#br6" timeOffset="579528.1471">22040 9888 115 0,'-25'8'40'16,"8"19"1"-16,-12 4-2 16,6 14-35-16,-2 3-1 15,3 5 0-15,7-1-2 16,9-2 1-16,8-10-2 15,9-9 1-15,11-12-2 0,8-12 2 16,5-14-1-16,8-9-1 16,0-12 3-16,-5-7-2 15,0-8 2-15,-5-2-2 16,-4-6 3-16,-4 6-3 15,-4 6 0-15,-8 8 0 16,-5 12 0-16,-8 19 0 16,0 0 0-16,0 29 0 15,-7 8 0-15,-1 8 0 16,3 6-5-16,-1-3 1 15,15 7-10-15,-6-24-10 16,28 8-17-16,-3-21 2 0,20-3-2 16,-4-16-1-16</inkml:trace>
  <inkml:trace contextRef="#ctx0" brushRef="#br6" timeOffset="579746.1596">22803 9993 106 0,'-17'-11'41'0,"-18"4"-1"16,1 19 0-16,-13-4-32 15,5 24-3-15,0 2-1 16,9 4-1-16,5 0 0 16,15-1-1-16,15-4-2 15,17-10 0-15,15-3-3 16,6-16-9-16,20 6-16 15,-11-18-14-15,12 3 3 0,-8-16-4 16,2 2 3-16</inkml:trace>
  <inkml:trace contextRef="#ctx0" brushRef="#br6" timeOffset="580077.1785">22955 10080 100 0,'-24'15'39'0,"12"5"0"15,2-6-1-15,19-1-24 16,6-5-12-16,10 2-1 15,16-10 0-15,2-2 0 16,4-11 0-16,3-3 0 16,-8-5 1-16,-2-4-1 15,-12-5 1-15,-3-1-1 0,-13-1 1 16,-12 1-1-16,-13 6 0 15,-9 9 0-15,-8 10 0 16,-8 13 0-16,-6 13 0 16,-1 13 0-16,2 14 0 15,8 4 1-15,10 6-2 16,14-4 0-16,20-6-3 15,17-16-5-15,28 3-17 16,-2-27-15-16,24-5-3 16,0-20-1-16,12-7 1 15</inkml:trace>
  <inkml:trace contextRef="#ctx0" brushRef="#br6" timeOffset="580685.2133">23895 9216 92 0,'0'0'38'0,"-11"8"3"16,-6 21-2-16,4 18-27 15,-12 18-9-15,-3 12 0 16,5 11-2-16,-2 3-2 15,12 10-28-15,-5-13-9 16,12-2 0-16,5-13-2 16</inkml:trace>
  <inkml:trace contextRef="#ctx0" brushRef="#br6" timeOffset="580836.2219">24055 10275 116 0,'-16'0'41'0,"-13"-9"0"16,0-8-19-16,10 7-58 15,-9-13-6-15,7 5 3 16,-8-2-4-16</inkml:trace>
  <inkml:trace contextRef="#ctx0" brushRef="#br6" timeOffset="581459.2576">14101 10731 57 0,'12'-22'35'0,"-10"4"-1"16,-2 18 1-16,-33 6-28 15,13 19 1-15,-13 10-1 0,4 20-1 16,-6 7 0-16,12 15-2 16,1 0-1-16,11 4-1 15,13-4-2-15,12-7 0 16,14-3-8-16,4-19-29 15,19-7 0-15,1-20-2 16,14-9 1-16</inkml:trace>
  <inkml:trace contextRef="#ctx0" brushRef="#br6" timeOffset="581842.2795">14526 11055 73 0,'-24'12'38'0,"-8"3"0"16,5 14-1-16,-3-1-32 15,6 8 0-15,0-1-1 16,8 4 0-16,1-4-1 16,6-3 0-16,7-8-1 15,8-7 0-15,8-13-1 16,9-10 0-16,9-14 0 15,3-7-1-15,2-9 1 16,9-3-1-16,-5-4 1 16,-5 5-2-16,-2 6 2 15,-11 6-1-15,-7 14 0 16,-16 12 0-16,13 9 0 15,-14 12 0-15,-4 8 0 0,-1 7 0 16,3 4 0-16,4-1-1 16,8-1 1-16,5-8-2 15,14-6-3-15,3-19-4 16,26 4-18-16,-8-24-12 15,13-2 2-15,-10-14-3 16</inkml:trace>
  <inkml:trace contextRef="#ctx0" brushRef="#br6" timeOffset="582089.2936">15166 11103 71 0,'-17'-19'38'0,"5"16"-1"15,-21 3 1-15,6 16-27 16,-8 2-3-16,4 11-2 16,3 6-2-16,7 6-1 15,8-3 0-15,12 1-1 0,12-6 0 16,16-9 0-16,10-15 0 15,13-9-1-15,7-15 0 16,4-13-1-16,-2-5 0 16,-6-9 0-16,-7 3 0 15,-19-2-1-15,-15 10-2 16,-19-2-3-16,-10 24-13 15,-25-9-18-15,4 14-2 16,-13-4-2-16,11 10 0 16</inkml:trace>
  <inkml:trace contextRef="#ctx0" brushRef="#br6" timeOffset="582736.3306">16209 10676 90 0,'0'0'38'0,"-4"29"0"0,-4-1 0 16,5 13-34-16,-6 5-1 16,2 9-2-16,-5 5 1 15,2 8-1-15,-5 3 1 16,4 0-2-16,2-5 2 15,1-6-2-15,6-11 2 16,5-10 0-16,5-16-1 16,4-14 0-16,3-20 0 15,6-8-1-15,0-11 0 16,0-8 0-16,-1-5 0 15,2-1 0-15,2 2 0 16,0 1-1-16,5 7 1 16,-1 6 0-16,5 8 0 0,1 11 0 15,6 11 0-15,-3 8 0 16,-1 9 0-16,-4 8 0 15,-11 5 0-15,-10 10 1 16,-13 3-1-16,-16 2 0 16,-9-1 0-16,-15-2 1 15,-4-4-1-15,-3-9 0 16,0-10-1-16,10-12 0 15,9-9-4-15,11-20-5 16,29 3-14-16,-2-22-16 16,26 5 1-16,1-13-2 15,20 11 1-15</inkml:trace>
  <inkml:trace contextRef="#ctx0" brushRef="#br6" timeOffset="583149.3542">16917 11086 67 0,'0'0'39'15,"9"-8"-2"-15,-9 8 2 16,0 0-29-16,-22-10-3 16,4 17-2-16,-11 3 0 15,-4 12 0-15,-7 6-2 16,-2 9 1-16,0 0-1 15,8 4 0-15,4-4-1 16,13-1 0-16,13-7 0 16,13-10-1-16,15-10 0 15,10-11-1-15,8-8 0 0,6-9 1 16,0-6-1-16,-3-3 0 15,-5-1 0-15,-6 2 0 16,-11 3 0-16,-7 4 0 16,-6 6 0-16,-10 14 0 15,0 0 0-15,-14 6 0 16,5 11 0-16,-5 4 0 15,7 3 0-15,-1 1-1 16,9 1-2-16,6-10-3 16,17 4-11-16,-9-28-9 15,28 6-13-15,-6-22-1 16,19-2-1-16,-5-19 1 15</inkml:trace>
  <inkml:trace contextRef="#ctx0" brushRef="#br6" timeOffset="583615.3809">17487 10617 86 0,'0'0'39'0,"-19"21"0"16,14 12 1-16,-7 6-23 15,5 11-15-15,-3 8 1 16,3 9-2-16,-3 2 1 15,1 7-1-15,-5-6 1 16,4-2-2-16,-4-8 0 16,5-7 2-16,-1-12-1 15,6-13 0-15,1-16 0 16,3-12-1-16,12-16 0 15,0-8 0-15,4-10 0 0,2-3 0 16,7-2 0-16,-4 0-1 16,1 8 1-16,-3 5 0 15,3 10 0-15,-4 8-1 16,-1 9 1-16,0 6 0 15,2 8 0-15,-4 7 0 16,1 3 0-16,-1 3 1 16,-5 7-1-16,-3-2 0 15,-10 4 0-15,-4-5 0 16,-7-2-1-16,-6-8 0 15,-5-4-1-15,-1-16-2 16,2-3-1-16,-2-19-4 16,16 6-10-16,-7-25-10 15,24 9-9-15,-5-9-1 0,18 11 1 16,0-4 0-16</inkml:trace>
  <inkml:trace contextRef="#ctx0" brushRef="#br6" timeOffset="584133.4105">17895 11179 89 0,'11'-7'39'16,"7"4"0"-16,-18 3 0 16,11-12-32-16,-11 12-2 15,0 0-1-15,-14 14-1 16,4 4 0-16,-4 10 0 15,4 4 0-15,-3 3 0 16,6 1-1-16,0-3 1 16,9-7-2-16,6-8 1 0,7-12-1 15,10-16-1-15,7-10 1 16,5-11-1-16,7-9 0 15,1-5-1-15,1-1 1 16,-5 2 0-16,-4 5-1 16,-8 12 1-16,-7 11-1 15,-12 17 1-15,-9 18 0 16,-9 18-1-16,-8 17 1 15,-10 17 0-15,-5 19 3 16,-2 8-3-16,-1 4 0 16,1-2 0-16,1-3-1 15,6-10 2-15,4-15-2 16,8-18 1-16,4-20-3 0,6-19 3 15,4-15 0-15,0-19 0 16,3-13 0-16,-1-15-1 16,2-9 1-16,-3-8-1 15,3-5 0-15,4 3-2 16,-2 0 0-16,9 10-7 15,-5-3-5-15,22 23-9 16,-18-10-6-16,28 22-9 16,-4-3-2-16,27 5 1 15</inkml:trace>
  <inkml:trace contextRef="#ctx0" brushRef="#br6" timeOffset="584869.4526">19263 10759 83 0,'8'-15'37'16,"-8"3"-2"-16,0 12 1 15,-8 11-31-15,3 15 1 16,-4 9-3-16,5 17 0 15,0 5 0-15,0 17-2 0,2 0 0 16,3 4-1-16,4-3 0 16,3-5-2-16,6-6-4 15,-10-19-25-15,14-5-5 16,-4-18-1-16,3-5-2 15</inkml:trace>
  <inkml:trace contextRef="#ctx0" brushRef="#br6" timeOffset="585342.4797">19175 11231 87 0,'-27'-17'37'0,"-1"-2"0"16,17 11 0-16,5-4-32 16,21 8-1-16,8-1-1 15,13 3-2-15,9-2-1 16,11-2 0-16,8 1 0 0,4-1-1 15,5 0 1-15,-4-2-1 16,-5 2 0-16,-5 0 1 16,-8 4 0-16,-13 2-1 15,-10 1 1-15,-10 6 1 16,-13 4-1-16,-6 5 0 15,-8 3 1-15,-4 6 0 16,-5 3 0-16,4 6 0 16,-5-3 1-16,5 1 0 15,3-4 0-15,4-3 0 16,3-10-1-16,4-15 1 15,11 8-1-15,0-18 0 16,8-10 0-16,-1-4-1 16,6-7 1-16,-1-7-1 0,0-1 0 15,-3 0 1-15,-2 4-1 16,-3 6 0-16,-6 5 0 15,1 4-1-15,-1 10 1 16,3 4-1-16,0 6 0 16,2 3-2-16,9 5-3 15,1-10-12-15,18 12-16 16,-9-11-3-16,9 4-1 15,-8-9-1-15</inkml:trace>
  <inkml:trace contextRef="#ctx0" brushRef="#br6" timeOffset="585687.4994">20317 11052 82 0,'0'0'38'15,"0"0"-1"-15,-24 19 1 0,17 2-30 16,-10 1-2-16,2 8-1 16,-2 2-1-16,8 4 0 15,-2-5 0-15,7 1-1 16,8-8-1-16,6-8 0 15,9-12-1-15,11-11 0 16,9-10-1-16,6-7 1 16,2-7-1-16,5-6 0 15,-2 0 0-15,0 3 0 16,-8 5 0-16,-10 7 0 15,-9 9 0-15,-6 11 0 16,-17 2 0-16,0 25 0 16,-10 1 0-16,-4 7 1 15,1 3-2-15,-3 0 1 16,10 0-2-16,1-6-3 0,23 4-12 15,-6-23-9-15,24 6-13 16,-5-17-1-16,21 2 0 16,-5-12 0-16</inkml:trace>
  <inkml:trace contextRef="#ctx0" brushRef="#br6" timeOffset="585951.5145">21181 11107 90 0,'-14'-16'39'16,"3"8"-1"-16,-15-2 1 15,2 11-33-15,-6 2 0 0,-2 14-1 16,-1 3-1 0,0 11 0-16,4 4-1 0,6 6 0 15,9-2-2-15,9 1 1 16,9-6-1-16,11-7-1 15,13-9-2-15,10-13-1 16,14-9-5-16,-4-23-11 16,24 4-9-16,-7-22-12 15,15-4 1-15,-11-13-3 16,9 3 6-16</inkml:trace>
  <inkml:trace contextRef="#ctx0" brushRef="#br6" timeOffset="586146.5257">21722 10743 106 0,'-9'-22'38'0,"9"22"3"16,-27 4-2-16,13 25-29 0,-10 6-6 15,1 10-2-15,0 10 0 16,2 9-2-16,0 2 1 16,4 6-2-16,1-2 0 15,6-3-2-15,7-7 0 16,1-14-5-16,19 3-13 15,-10-33-11-15,20 1-8 16,-2-25 0-16,15-5-2 16</inkml:trace>
  <inkml:trace contextRef="#ctx0" brushRef="#br6" timeOffset="586431.542">21858 11043 76 0,'-30'20'41'15,"-12"0"0"-15,7 8 0 16,-7-11-15-16,13 5-23 15,6-7 0-15,9-4-1 16,14-11 0-16,0 0 0 16,0 0 0-16,25 3-1 15,-3-8 0-15,8 3 0 16,1 3 0-16,2 6 1 15,1 4-1-15,1 4-1 16,-3 6 0-16,1 1 0 16,-1 2-4-16,-7-9-10 15,14 14-10-15,-22-26-8 16,16 8-10-16,-10-17 0 15,11-1-1-15</inkml:trace>
  <inkml:trace contextRef="#ctx0" brushRef="#br6" timeOffset="587025.5759">22422 10941 79 0,'16'-6'38'0,"3"9"-1"15,-19-3 1-15,0 0-33 16,-6 11-1-16,-12 3 1 15,-12 2-1-15,-6 5-2 16,-7 0 1-16,10 1 0 16,-2-2 0-16,14 1 0 0,11-7-1 15,14 0 0-15,19-7-2 16,11 0 1-16,14-6-1 15,4 0 0-15,5 0 0 16,-6 2 0-16,-6 4 0 16,-12 7 0-16,-14 4 0 15,-17 3 1-15,-9 5-1 16,-10 3 0-16,-6-3 0 15,-2-2-1-15,6 1-4 16,-3-21-12-16,26 8-18 16,-4-12-4-16,26-13 0 15,-5-11-3-15</inkml:trace>
  <inkml:trace contextRef="#ctx0" brushRef="#br6" timeOffset="587343.5941">22773 10650 85 0,'14'-3'38'15,"4"-2"1"-15,11 15 0 16,-1-1-23-16,7 15-12 15,-2 5 1-15,3 14-1 16,-8 6-1-16,-8 12-1 16,-8 4 0-16,-7 10-1 0,-12 1 0 15,-6 7-1-15,-11 0 0 16,-4-3 0-16,-3-8-1 15,-1-6 0-15,5-10-6 16,-2-26-17-16,28-4-15 16,1-26-1-16,17-6-1 15,10-18-2-15</inkml:trace>
  <inkml:trace contextRef="#ctx0" brushRef="#br6" timeOffset="587498.603">23386 11378 113 0,'-24'10'42'0,"-8"-16"-2"0,5-1-6 16,9 2-57-16,-11-19-17 16,15 9-1-16,-6-6-2 15,8 4 0-15</inkml:trace>
  <inkml:trace contextRef="#ctx0" brushRef="#br6" timeOffset="598969.2591">12826 8774 62 0,'-10'12'33'15,"1"-1"-1"-15,1 3-1 16,-1-6-28-16,9-8 0 16,-2 15 0-16,2-15 1 15,11 5 0-15,-11-5 0 16,16-11 0-16,-2 3-1 15,-5-3 1-15,4 1-2 0,-6 0 1 16,-7 10-2-16,7-15 1 16,-7 15-1-16,0 0 0 15,0 0 0-15,-15 12 0 16,15-12 0-16,-19 19-1 15,11-7 1-15,2 1-1 16,5-2 1-16,1-11-1 16,5 16 1-16,-5-16-1 15,18 15 0-15,-6-9 1 16,1-2 0-16,-3-3 0 15,2-2 0-15,-12 1 0 16,17-18 0-16,-11 4 0 16,-1-2 0-16,-3-7 0 15,1 1 0-15,-1 0-2 0,-1 2 2 16,-2 3-2-16,1 17 2 15,-9-13-1-15,9 13 2 16,-18 20-1-16,2-1-1 16,-2 5 3-16,0 0-3 15,5 2-1-15,-1-13-16 16,23 6-21-16,-9-19 1 15,32 7-2-15,-7-14-1 16</inkml:trace>
  <inkml:trace contextRef="#ctx0" brushRef="#br6" timeOffset="599653.2982">11512 10200 63 0,'0'0'35'16,"0"0"-1"-16,13-2 1 15,-13 2-28-15,-3 12-1 16,-5 1-1-16,2 5 0 15,-4 1-2-15,4 2 2 16,-2-1-3-16,7-1 0 16,1-7 0-16,0-12 0 0,20 7-1 15,-1-15 0 1,5-8 1-16,1-6-3 0,2-5 3 15,-3 1-1-15,-6-2 1 16,-6 4-1-16,-5 7 1 16,-10 5 0-16,-10 8-1 15,-7 7 2-15,-7 5-3 16,0 6 2-16,-3 2-2 15,2 1 1-15,5 3-1 16,9-4 1-16,9-2-1 16,5-14 0-16,22 22-15 15,-8-24-22-15,18 3-2 16,-5-10-1-16,8 2-1 15</inkml:trace>
  <inkml:trace contextRef="#ctx0" brushRef="#br6" timeOffset="600768.362">9923 12392 44 0,'4'-13'33'16,"2"-3"1"-16,-1 6-1 15,-5-7-25-15,0 17 0 16,2-12-1-16,-2 12 1 15,-12 9-2-15,1 6 0 16,-5-2-2-16,3 10 0 16,-3 0-2-16,6 1 0 0,3 0-1 15,5-2-1-15,9-6 1 16,7-4-2-16,3-5 2 15,8-13-2-15,5-7 1 16,0-6 2-16,1-6-1 16,-2-6 0-16,-6-1 0 15,-7 2 0-15,-6 0 1 16,-8 8-1-16,-11 8 1 15,-7 10-2-15,-9 7 2 16,-4 10 0-16,2 3-1 16,-2 4 1-16,3 0-2 15,9 3 1-15,12-7-2 16,5-16-5-16,37 10-32 15,-8-20-3-15,15 5 2 0,1-13-3 16</inkml:trace>
  <inkml:trace contextRef="#ctx0" brushRef="#br6" timeOffset="601062.3788">10612 12233 85 0,'0'0'37'0,"0"0"2"15,-14 13-1-15,6 8-35 16,-3 6-1-16,1 10 1 0,-3 4-2 15,4 3 0-15,1 1 0 16,2-5-1-16,5-4-1 16,3-16-9-16,12-1-28 15,-1-23-1-15,10-7 0 16,-1-20-1-16</inkml:trace>
  <inkml:trace contextRef="#ctx0" brushRef="#br6" timeOffset="601211.3873">10594 11733 77 0,'-35'-38'39'16,"11"16"-1"-16,-1 4 0 16,14 7-26-16,11 11-20 0,0 0-29 15,29-2 0-15,0-6-2 16,18 7 2-16</inkml:trace>
  <inkml:trace contextRef="#ctx0" brushRef="#br6" timeOffset="601434.4001">11179 11650 85 0,'0'27'37'16,"-9"0"1"-16,8 12 0 15,-7 2-35-15,7 14-1 16,-6 9 1-16,1 10-2 15,-2 6 1-15,-5 9 0 0,2-2-2 16,-3-4-3-16,6 4-15 16,-6-24-20-16,8-9-1 15,-3-27 0-15,11-10 0 16</inkml:trace>
  <inkml:trace contextRef="#ctx0" brushRef="#br6" timeOffset="601594.4092">11014 12185 92 0,'-19'-19'41'0,"-3"-1"0"15,22 20-1-15,-21-15-35 16,40 9-2-16,9-3-2 16,12-8-8-16,30 6-31 15,-1-8-3-15,23 6 1 0,2-8-2 16</inkml:trace>
  <inkml:trace contextRef="#ctx0" brushRef="#br6" timeOffset="602276.4482">12579 12249 58 0,'0'0'37'0,"-28"-27"-1"15,9 23 1-15,-14-9-25 16,10 13-5-16,-10-2-2 0,5 12 0 15,-3 0-1-15,3 11-1 16,5 2 0-16,7 11 0 16,4-1-2-16,7 2 1 15,7-3-1-15,10-3-1 16,7-6 1-16,11-9-2 15,9-12 2-15,2-14-1 16,10-11 1-16,4-9 0 16,-1-14-1-16,-2-7 1 15,-2-5 0-15,-9-2-1 16,-5-1 1-16,-11 2-2 15,-10 7 1-15,-9 8 1 16,-7 10-1-16,-7 11 0 16,-9 11 0-16,2 16 1 0,-2 14-1 15,-2 16 0-15,3 13 0 16,0 7 0-16,4 10-2 15,3-1-1-15,16 13-24 16,-7-18-12-16,20 2-1 16,-3-20 0-16,17-1-1 15</inkml:trace>
  <inkml:trace contextRef="#ctx0" brushRef="#br6" timeOffset="602632.4686">13188 12153 51 0,'9'15'38'15,"-9"-15"-2"-15,0 17 1 16,0-17-15-16,-1 34-16 15,-3-9-3-15,4 6 0 16,-5 3-1-16,5-1 0 16,-1-1-2-16,2-5-2 0,12-4-10 15,-13-23-26 1,24-1 3-16,-10-20-4 0,10-3 2 15</inkml:trace>
  <inkml:trace contextRef="#ctx0" brushRef="#br6" timeOffset="602766.4763">13245 11787 63 0,'-21'-30'36'16,"5"16"-1"-16,1 4 1 16,15 10-41-16,0 0-29 15,15 7 0-15,10 9-2 16,7-1 0-16</inkml:trace>
  <inkml:trace contextRef="#ctx0" brushRef="#br6" timeOffset="603141.4977">13918 12146 76 0,'-20'-18'40'0,"3"11"-2"15,-16-6 2-15,4 18-33 16,-13 5 0-16,-1 14 0 15,-4 10-3-15,9 5 0 16,6 2-2-16,12-4 1 16,17-6-1-16,18-12-1 15,16-18-1-15,18-14 1 16,14-20-1-16,10-16-1 0,6-12 1 15,1-9 0-15,-6-5 0 16,-8-3-1-16,-13 2 1 16,-9 8 2-16,-15 18-2 15,-10 17 2-15,-16 20-2 16,-13 23 0-16,-11 21 0 15,-8 24 0-15,1 17-3 16,-3-1-12-16,17 18-20 16,-3-18-9-16,19 3 3 15,10-21 0-15</inkml:trace>
  <inkml:trace contextRef="#ctx0" brushRef="#br6" timeOffset="603705.53">14907 12128 81 0,'0'0'38'0,"-11"-13"0"16,11 13 0-16,0 0-34 15,-14 3-1-15,14-3 0 16,-19 28-1-16,10-5 0 15,-5 5 0-15,-3 2 0 16,5 3 1-16,2-4-2 16,2-1 2-16,2-10-2 15,6-5 0-15,0-13 0 16,19-6 0-16,3-10 0 15,3-5-2-15,3-8 2 16,1 2-2-16,3-3 2 16,-3 3-1-16,-2 8 0 15,-4 7 1-15,-6 12-1 16,-4 12 0-16,-7 6 1 0,-4 10-1 15,-1 2 0-15,1 3 1 16,7 1-3-16,4-11-2 16,15 4-7-16,-6-23-22 15,26 5-6-15,-3-18-1 16,19 1 0-16</inkml:trace>
  <inkml:trace contextRef="#ctx0" brushRef="#br6" timeOffset="604005.5471">15623 12145 68 0,'-16'-15'38'0,"2"17"1"15,-13-3 0-15,4 17-20 16,-6 0-12-16,7 13-1 16,0 2-2-16,6 6 1 0,6-2-2 15,11-1 0-15,8-5-2 16,10-5 1-16,8-11-1 15,7-8 0-15,4-9-1 16,4-10 0-16,-5-9 0 16,-4-4-1-16,-8-7 1 15,-5-3-2-15,-8-1 1 16,-12 1-2-16,-1 3 1 15,-7 5-1-15,-1 8 0 16,-6 4-2-16,15 17-7 16,-21-12-19-16,21 12-9 15,15 5 1-15,10-1 0 16</inkml:trace>
  <inkml:trace contextRef="#ctx0" brushRef="#br6" timeOffset="604223.5596">16317 11671 97 0,'-14'13'40'0,"-3"22"2"16,-15 9-4-16,1 22-37 15,-2 9 2-15,1 13-3 16,3-1 2-16,4 3-3 15,7-6-1-15,7-17-9 16,17-1-25-16,-4-29-4 16,14-6 0-16,-16-31-1 0</inkml:trace>
  <inkml:trace contextRef="#ctx0" brushRef="#br6" timeOffset="604374.5683">16073 12166 103 0,'-25'-29'40'15,"19"15"2"-15,3-11-5 16,17 10-34-16,18 8-5 15,2-15-22-15,23 15-15 16,-2-13-2-16,17 9-1 16,9-10 0-16</inkml:trace>
  <inkml:trace contextRef="#ctx0" brushRef="#br6" timeOffset="605038.6062">17090 11894 65 0,'7'-13'35'0,"-5"-1"0"16,-2 14-3-16,0 0-25 15,0 0-1-15,-7 14 0 16,2 11-1-16,-5 5 0 16,1 9 0-16,-5 4-1 15,6 7 0-15,-5-1-1 16,7 0 0-16,-3-4 0 15,7-5-1-15,-1-5 0 16,7-10-1-16,4-8 0 0,-8-17 0 16,19 10-1-16,-5-14 0 15,3-7 1-15,0-6-2 16,0-3 2-16,3-2-1 15,0-1 0-15,-2 2 0 16,-2 2 1-16,1 7-1 16,-3 6 0-16,-4 6 1 15,0 8-1-15,-1 9 0 16,0 8 0-16,-5 2 0 15,7 6-3-15,-2-2 0 16,14 3-4-16,-4-11-3 16,24 10-17-16,-12-23-12 15,21 0 0-15,-8-14 0 16,18-2 2-16</inkml:trace>
  <inkml:trace contextRef="#ctx0" brushRef="#br6" timeOffset="605395.6267">17812 12171 78 0,'-23'-21'37'16,"1"16"1"-16,-14-2-1 15,3 16-27-15,-11 6-3 16,7 11-1-16,-6 1-1 16,7 9 0-16,4 0-2 15,8-3 1-15,9-3-2 16,12-2 0-16,11-12 0 15,13-8-1-15,12-9 0 16,13-11-1-16,2-6 1 16,9-7-1-16,-5-8 1 0,1-2-2 15,-9 1 2-15,-5 2-2 16,-12 4 1-16,-8 6 0 15,-12 10 0-15,-7 12 0 16,0 0 0-16,-20 20 0 16,4 2 0-16,0 5 0 15,2 4 0-15,5-1 0 16,7 1-3-16,7-9 1 15,15 1-6-15,2-20-7 16,25 9-16-16,-6-20-10 16,16 4 1-16,-6-17-1 15</inkml:trace>
  <inkml:trace contextRef="#ctx0" brushRef="#br6" timeOffset="605656.6416">18331 12135 89 0,'-8'-15'36'16,"8"15"2"-16,-19 4-1 15,12 15-30-15,-8 4-2 16,7 10-1-16,-2 3-1 15,9 4 1-15,-1-1-2 16,10-3 1-16,2-7-1 16,5-7 0-16,6-12-1 15,4-9 0-15,2-12 1 16,7-11-1-16,4-10 1 15,-2-12-2-15,-1-5 1 16,2-4-3-16,-1 3 0 16,-5-7-5-16,5 21-11 15,-23-7-13-15,9 22-10 16,-16 2 0-16,7 19-2 0</inkml:trace>
  <inkml:trace contextRef="#ctx0" brushRef="#br6" timeOffset="605995.661">18825 12260 74 0,'16'12'39'0,"10"3"1"15,-3-13-1-15,10 2-21 16,1-15-13-16,8-4-1 15,1-10-1-15,-1-6-1 16,-2-2-1-16,-4-6 0 16,-7 0 0-16,-8 3-1 0,-13 10 1 15,-11 5-1-15,-19 15 2 16,-11 14 0-16,-16 12 0 15,-7 12 0-15,-4 10 0 16,3 4 1-16,10 3-1 16,12-3-1-16,17-5-2 15,18-13-2-15,29-3-12 16,0-25-13-16,33 6-12 15,-2-17-3-15,16 1-1 16,4-12 0-16</inkml:trace>
  <inkml:trace contextRef="#ctx0" brushRef="#br6" timeOffset="606492.6894">20434 12118 50 0,'-10'-23'36'16,"0"5"0"-16,-11-4 0 15,3 12-15-15,-16-9-12 16,2 15 0-16,-14-5-2 15,0 14-1-15,-8 1 0 16,5 12-1-16,-2 10-1 16,11 8 0-16,4 2-2 15,16 8 1-15,11-3-3 16,13-1 2-16,16-5-4 15,13-10 0-15,14-4-3 16,5-17-5-16,24 4-23 0,-8-20-7 16,5 1 1-16,-4-9-3 15</inkml:trace>
  <inkml:trace contextRef="#ctx0" brushRef="#br6" timeOffset="606867.7109">20539 12251 93 0,'-19'13'39'0,"9"6"1"15,5-8-1-15,15 7-32 16,9-13-3-16,14-5-2 16,9-5 0-16,10-3-1 15,0-6 0-15,5-2-1 16,-5-4 0-16,-6-1 0 0,-5-2 1 15,-14-1-2-15,-10 3 1 16,-8-4 1-16,-10-1-1 16,-8 0 0-16,-9 5 0 15,-4 3 0-15,-7 8 1 16,-3 6 0-16,-6 10 1 15,0 11-1-15,-3 11 0 16,6 8 1-16,6 5-1 16,10 2 1-16,6 0-1 15,17-4-1-15,15-8-1 16,15-11-1-16,14-8-4 15,7-20-9-15,25 7-16 16,-10-24-10-16,15 1 1 0,-10-18-3 16</inkml:trace>
  <inkml:trace contextRef="#ctx0" brushRef="#br6" timeOffset="607093.7238">21561 11629 99 0,'-3'-13'42'15,"-15"9"1"-15,3 27 0 16,-14 7-36-16,3 22-3 15,-7 12-1-15,1 12-1 16,-5 9 0-16,2 4-3 16,4 0 2-16,9-6-3 15,8-8 0-15,9-11 0 16,12-10-4-16,7-28-10 0,29-2-17 15,-7-30-10-15,20-7 3 16,-3-21-2-16</inkml:trace>
  <inkml:trace contextRef="#ctx0" brushRef="#br6" timeOffset="607288.7349">21878 11684 113 0,'-34'25'41'15,"0"30"1"-15,-12 7-1 16,6 12-38-16,0 7 0 15,5 2-5-15,11-4 2 16,8-11-5-16,16-4-1 16,5-23-12-16,24 1-22 0,0-23-1 15,18-7 1-15,-2-17-3 16</inkml:trace>
  <inkml:trace contextRef="#ctx0" brushRef="#br6" timeOffset="607611.7534">22119 11987 104 0,'-24'23'40'16,"-12"-2"1"-16,12 19-7 16,-5-4-29-16,7-2-1 15,6 1-2-15,9-4 1 16,10-5-2-16,11-8 1 15,10-8-2-15,8-3 1 16,4-6 0-16,-3-1-1 0,0 0 1 16,-7 3 0-16,-3 4 0 15,-12 7 1-15,-12 6-1 16,-13 8 0-16,-10 4 0 15,-4 3-1-15,-5-1-1 16,1-1-3-16,8 0-6 16,-3-17-6-16,29 4-2 15,-2-20-16-15,28-10-8 16,8-10-1-16,22 4 1 15</inkml:trace>
  <inkml:trace contextRef="#ctx0" brushRef="#br6" timeOffset="607747.7612">22655 12470 111 0,'-28'5'37'16,"1"-3"-15"-16,-3-12-19 16,24-3-46-16,-12-12 1 15,13 7-1-15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0:07:13.7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3049 1467 52 0,'-5'-15'34'0,"5"15"0"15,-10-17-1-15,10 17-26 16,0 0-1-16,0 0 0 16,0 0-2-16,11 3 0 15,-4 15-2-15,3 15 0 0,0 11 0 16,1 13 0-16,-5 17 0 15,1 11-2-15,-6 9 2 16,2 5-2-16,-5-1 1 16,0-8 0-16,0-12-1 15,2-11 0-15,-1-17 0 16,3-13 1-16,3-19 0 15,-5-18 0-15,5-25 0 16,-1-11-1-16,-3-12 2 16,-4-12-1-16,-3-13 0 15,-2-11 1-15,-4-7-2 16,3-5 3-16,-1 5-3 15,6-1 3-15,3 4-3 16,4 7 2-16,10 12-1 0,3 9 0 16,5 15-1-16,4 11 0 15,4 10 1-15,0 9-1 16,0 11 0-16,3 8 0 15,-3 11 0-15,3 9 0 16,-5 9-1-16,2 6 2 16,-2 5-2-16,-1 1 1 15,-8 1 0-15,-2-2 0 16,-12-7 1-16,-10-4-2 15,-9-10 2-15,-10-7-1 16,-12-6 1-16,-6-2-1 16,-5-5 0-16,-1-2-1 15,2-1 1-15,3-1 0 16,11-1-1-16,5-2-4 15,28 4-29-15,0 0-4 0,0 0-1 16,23-18 0-16</inkml:trace>
  <inkml:trace contextRef="#ctx0" brushRef="#br0" timeOffset="750.0429">3885 1310 69 0,'-10'-24'38'0,"7"11"-2"16,3 13 1-16,-13-5-31 15,10 20 0-15,4 15-1 16,-3 15 0-16,4 17-3 15,0 14-1-15,0 17-1 16,-1 10 0-16,2 0-1 16,2-2 0-16,0-8-3 15,15-5-23-15,-5-28-10 16,18-18 0-16,0-25-2 15</inkml:trace>
  <inkml:trace contextRef="#ctx0" brushRef="#br0" timeOffset="1538.088">4490 1718 80 0,'-14'1'37'0,"-7"-2"0"15,1 7 0-15,-17 1-32 16,12 6 0-16,-10 3 0 16,5 15 0-16,-8-1-2 15,6 10-2-15,1 1 1 16,6 2-2-16,6-2 1 15,10-3-1-15,11-8 0 0,8-11 0 16,10-11 0-16,11-9 1 16,8-10-1-16,4-13 1 15,2-8 0-15,5-6 1 16,-6-1-1-16,-3-1 1 15,-6 6-1-15,-8 1 1 16,-9 8-2-16,-5 5 2 16,-13 20-2-16,0 0 0 15,0 0 1-15,-13 16-1 16,4 7-1-16,-2 4 0 15,6 4 1-15,0 0-2 16,10-3-1-16,3-5-2 16,16-6-1-16,4-19-5 15,26 2-13-15,-5-22-14 0,12-1 0 16,-5-14 1-16,10 4 1 15,-12-11 21-15,1 7 12 16,-12 12 8-16,-21-3 16 16,0 18 14-16,-22 10 1 15,0 0-1-15,-11 21 2 16,1 17-19-16,-18-4-11 15,8 7-4-15,-3-2-1 16,9 1-1-16,3-8 0 16,7 0 0-16,4-13 1 15,0-19-2-15,19 5 2 16,3-17-1-16,2-14 1 15,2-5 1-15,1-8-1 16,2-3 1-16,-3-3-2 0,1 2 1 16,-4 1-2-16,-6 9 2 15,-2 8-2-15,-4 12 0 16,0 8 1-16,-11 5-1 15,12 23 0-15,-8 1 0 16,1 3 1-16,2 0-1 16,1 0-1-16,6-6-2 15,10-5-5-15,-1-21-27 16,25-4-5-16,2-20 2 15,11-9-2-15</inkml:trace>
  <inkml:trace contextRef="#ctx0" brushRef="#br0" timeOffset="1737.0994">5884 1183 96 0,'0'-13'38'0,"-19"22"2"16,-2 31-1-16,-10 24-22 15,3 24-17-15,-2 19-1 16,8 13 1-16,15-23 0 15,2-9-5-15,10-6-2 16,-6-24-30-16,11 0-1 16,-7-22-1-16,3-7 0 15</inkml:trace>
  <inkml:trace contextRef="#ctx0" brushRef="#br0" timeOffset="1888.108">5616 1745 113 0,'-11'-26'39'15,"-6"-2"1"-15,20 11-4 16,5-3-34-16,16-6-2 15,20 8-12-15,5-13-25 16,24 4-2-16,10-4-1 16,19 8 0-16</inkml:trace>
  <inkml:trace contextRef="#ctx0" brushRef="#br0" timeOffset="2597.1486">7205 1218 96 0,'9'-13'36'0,"-9"13"-1"15,0 0 1-15,-1 25-35 0,-1 0 0 16,-3 10 1-16,4 10 0 15,0 11 0-15,2 7-1 16,1 10 1-16,3 1-1 16,0-6 1-16,0 1-2 15,1-10 2-15,0-9-3 16,1-16 2-16,-2-10 1 15,-5-24-1-15,0 0 0 16,8-24 0-16,-7-13 0 16,0-17 0-16,-2-10 1 15,-2-10-1-15,2-18 1 16,1 43-2-16,1-1 2 15,-2-1-1-15,2 2 0 0,3 1 0 16,2 2-1 0,-6 46 1-16,17-84-1 0,-17 84 0 15,35-68 0-15,-35 68 0 16,43-54 0-16,-43 54-1 15,59-29 2-15,-30 26-1 16,32 20 1-16,-11 17-1 16,-7 14 0-16,-23 7 0 15,-19 5 0-15,-23-1 0 16,-18-4 0-16,-13-10-1 15,-7-7-1-15,12-4-2 16,-4-16-6-16,29 1-26 16,3-15-4-16,20-4 1 15,19-1-2-15</inkml:trace>
  <inkml:trace contextRef="#ctx0" brushRef="#br0" timeOffset="3334.1907">8073 1436 87 0,'-29'-11'37'0,"5"15"1"15,-11-1 1-15,-7 12-31 16,-10 4-1-16,0 15-2 15,-6 3 0-15,7 7-3 16,2 0 1-16,11 0-2 16,9-4 1-16,15-4-2 0,16-10 1 15,18-12 0-15,12-9-2 16,14-12 1-16,6-9 0 15,8-10 0-15,3-7 0 16,-4-10 0-16,-4 2 0 16,-8-2 1-16,-10 1-1 15,-10 6 1-15,-8 4-1 16,-13 9 1-16,-6 11 0 15,0 12-1-15,-20-3 1 16,6 16-1-16,-4 8 0 16,0 10 0-16,4 2 0 15,7 5-1-15,4 0 1 16,11-4-1-16,9-3 1 15,9-11-1-15,14-8 1 0,4-9 0 16,6-8-1-16,5-9 2 16,-5-3-1-16,0-5 1 15,-6-2-1-15,-9 1 1 16,-6 3-1-16,-10 5 2 15,-19 15-2-15,10-8 0 16,-17 20 1-16,-7 7-2 16,-4 9 1-16,-2 3 0 15,3 2 0-15,-4 1-1 16,7-3 2-16,4-8-1 15,6-11 1-15,4-12 0 16,15-11-1-16,4-11 2 16,3-10-2-16,2-7 2 15,1-4-1-15,2-4 1 0,-1 4-2 16,-6-1 2-16,-3 11-2 15,-3 5 1-15,-5 9-1 16,2 3-1-16,0 3 0 16,-1 1-3-16,11 1-2 15,-1-9-9-15,19-1-24 16,-5-6-2-16,-34 27 1 15,47-36-2-15</inkml:trace>
  <inkml:trace contextRef="#ctx0" brushRef="#br0" timeOffset="3525.2017">9009 1026 106 0,'31'-47'36'0,"-31"47"6"16,0 0-2-16,17-23-38 16,-19 43 2-16,-20 26-3 0,-2 29 1 15,-10 7-2-15,24 17 2 16,5 2-4-16,10-11-2 15,6-15-10-15,-3-23-23 16,11-9-4-16,-10-21 1 16,10-10 0-16</inkml:trace>
  <inkml:trace contextRef="#ctx0" brushRef="#br0" timeOffset="3964.2268">8897 1202 111 0,'0'0'40'15,"0"0"1"-15,15-10-1 0,-15 10-40 16,50-11 2-16,-50 11 0 16,72-15 0-16,-72 15 0 15,87-14-1-15,-87 14 1 16,86-13-1-16,-86 13 0 15,81-9 0-15,-37 4 0 16,18 10-1-16,-23 4 0 16,-12 9 1-16,-30 4-1 15,-12 4 0-15,-13-1-1 16,10 5 1-16,-2-8-1 15,13 1 1-15,8-4 0 16,11-7 0-16,10 0 0 16,10 0 0-16,2-4 0 0,3 1 1 15,0-1-1-15,-8 5 1 16,-1 0 0-16,-13 12-1 15,-11 6 1-15,-12 6-1 16,-10 4 1-16,-8 3-1 16,-10 1 0-16,-1-2-1 15,-3-3-1-15,1-9-6 16,15-3-29-16,-8-15-4 15,14-3-2-15,0-12 0 16</inkml:trace>
  <inkml:trace contextRef="#ctx0" brushRef="#br1" timeOffset="8596.4917">3786 2524 20 0,'17'-9'29'0,"6"-3"0"15,2 0 1-15,-3-5-16 16,18 8-3-16,-4-4-4 16,9 8-3-16,0-4 0 0,8 8-2 15,8-1-1-15,7 2 0 16,7-2 0-16,14-1 0 15,12-5 0-15,10-3 1 16,10-8-1-16,12-4 0 16,15-5 1-16,8-1-1 15,6-2 1-15,1 1 0 16,7 1 0-16,9 4 0 15,-4 1-1-15,2 5 0 16,2 2 0-16,3 2-1 16,1 0 1-16,3 0-1 15,-3-1 0-15,1-2 0 16,-2-4 0-16,0-1 1 15,-3-3-1-15,-4 2 0 0,-5-4 0 16,-5 4 1-16,-6-2 0 16,-6 3 0-16,-6 4-1 15,-6 1 1-15,-12 2 0 16,-14 0 0-16,-11 3 0 15,-18 3 0-15,-14 1 1 16,-15 3 0-16,-21-2-1 16,-11 1 2-16,-25 7-3 15,11-14 3-15,-11 14-2 16,-18-15 1-16,2 8-3 15,1-1 1-15,1 7-8 16,-9-8-27-16,8 9 0 16,-5-2-3-16,3 2 2 15</inkml:trace>
  <inkml:trace contextRef="#ctx0" brushRef="#br2" timeOffset="18848.0781">9709 2711 61 0,'-9'-18'36'0,"3"1"-1"15,-2-2 1-15,4 7-21 16,-2-6-10-16,6 18 1 15,-8-14-2-15,8 14 1 16,0 10-2-16,3 13 0 16,-3 10-1-16,5 13 0 15,-3 7-1-15,-1 13 0 16,3 11-1-16,-3-1 0 15,2 1 0-15,-1-9 0 16,-1-8 0-16,0-11 0 16,0-12 0-16,-1-13 0 15,0-24 0-15,0 0 0 16,10-14 1-16,-5-19-1 15,-1-14 0-15,0-10 1 0,2-14 0 16,1-14-2-16,3-9 2 16,1-3-2-16,3-4 2 15,2 4-2-15,4 6 1 16,5 12-1-16,2 8 1 15,3 22 0-15,5 14 0 16,-1 18 0-16,-1 18 0 16,-4 13 0-16,-4 15 0 15,-6 5 0-15,-9 8 0 16,-11 5 2-16,-13 5-2 15,-10 3 2-15,-10 0-1 16,-5-2-1-16,1-3-3 16,-2-9-3-16,17 5-28 15,-2-20-4-15,22 0 0 0,3-26-2 16</inkml:trace>
  <inkml:trace contextRef="#ctx0" brushRef="#br2" timeOffset="19280.1028">10546 2749 30 0,'15'-5'33'0,"0"1"1"16,-15-6 1-16,0 10-14 15,-20-15-6-15,9 24 0 16,-21-10-4-16,1 13-4 15,-9 4-1-15,-3 18-1 16,-6 3-2-16,2 12 1 0,1 0-2 16,9-2 0-16,4-4 0 15,15-6 0-15,13-11-1 16,14-12 0-16,15-15 0 15,13-12 0-15,14-15 0 16,6-5 0-16,5-7 0 16,1-6-1-16,-4-2 1 15,-7 0 0-15,-8 7-1 16,-8 7 1-16,-12 9-1 15,-12 10 1-15,-12 15-1 16,0 0 1-16,-10 16-1 16,-7 11-1-16,1 13 1 15,-1 1-1-15,8 9-2 0,6-4-2 16,17 4-1-16,6-18-4 15,24 3-3-15,-4-27-22 16,28-1-3-16,-2-22 0 16,12-2 1-16</inkml:trace>
  <inkml:trace contextRef="#ctx0" brushRef="#br2" timeOffset="19800.1325">11296 2673 82 0,'-12'-25'36'16,"-22"3"2"-16,-1 23-1 15,-24 0-25-15,13 23-4 16,-6 4-3-16,5 9-1 15,7 0 0-15,10 4-2 16,9-5 0-16,12-3 0 0,18-11-1 16,13-14 0-16,12-9-1 15,7-9 1-15,10-14 0 16,5-7 0-16,-4-8 0 15,-1-2-1-15,-9-5 0 16,-4 4-1-16,-11 1 2 16,-7 7-2-16,-10 9 1 15,-8 11 0-15,-2 14 0 16,-16 21 0-16,-3 18 0 15,-4 20 2-15,1 19-2 16,-6 17 1-16,2 16-1 16,1 6-1-16,2 0 1 15,5-7 0-15,4-8 0 16,0-10 0-16,1-19 0 15,6-19 0-15,2-18 0 0,1-18 0 16,4-18 0-16,-5-29 0 16,10-12 0-16,2-23 0 15,3-17 0-15,4-16 0 16,1-9 1-16,5-2-1 15,-2 6 0-15,4 8 1 16,-3 12-2-16,2 17 0 16,2 22-2-16,1 13-2 15,12 21-6-15,-10-4-25 16,21 21-4-16,-6-12 1 15,13 12-2-15</inkml:trace>
  <inkml:trace contextRef="#ctx0" brushRef="#br2" timeOffset="20136.1517">11771 2574 89 0,'-17'23'39'0,"-2"-12"-2"15,18 12 3-15,1-23-31 16,13 18-4-16,11-18-1 15,11-5-1-15,6-11-1 16,5-2-2-16,0-10 2 16,-2-2-2-16,-7-5 2 15,-8 1-2-15,-10-1 1 16,-13 6-1-16,-13 6 1 15,-14 15 0-15,-9 14 0 16,-10 12 1-16,-2 18-1 0,-1 10 1 16,0 11-1-16,10 0 1 15,10 3-1-15,15-7 0 16,15-8 0-16,14-11-4 15,29-8-9-15,7-26-26 16,33-8-2-16,3-22 0 16,28-3-1-16</inkml:trace>
  <inkml:trace contextRef="#ctx0" brushRef="#br2" timeOffset="20535.1746">13324 2158 77 0,'10'-34'39'0,"-6"5"-2"16,7 17 2-16,-11-1-27 15,0 13-9-15,9 9 0 16,-2 15 0-16,-4 9-1 0,-2 17 1 16,0 9-2-16,-1 14 2 15,-3 3-3-15,3 8 2 16,-2-2-3-16,2-9-2 15,14 2-13-15,-1-29-20 16,17-7-1-16,1-30-2 16,17-8-1-16</inkml:trace>
  <inkml:trace contextRef="#ctx0" brushRef="#br2" timeOffset="20888.1948">13814 2073 76 0,'0'0'41'0,"0"0"0"16,19 4-1-16,1-12-16 16,17-4-22-16,8 2 0 15,6 1 1-15,0 1-1 16,0 2 0-16,-6 5-1 15,-4 9 1-15,-16 6-2 16,-12 12 1-16,-15 11 0 16,-14 15 0-16,-14 7-1 15,-9 11 1-15,-6 3 0 16,-4 4 1-16,3-3-2 15,6-2 1-15,6-8 0 16,13-15 0-16,18-9-1 16,13-16 0-16,18-15-1 15,15-16-3-15,20-1-8 0,-5-28-28 16,22 4 0-16,-6-19-2 15,8 4 1-15</inkml:trace>
  <inkml:trace contextRef="#ctx0" brushRef="#br2" timeOffset="21237.2147">14569 2065 97 0,'0'0'40'16,"0"0"1"-16,16 5-1 15,3-11-36-15,21-3-1 0,7-10 0 16,7 8 1-16,4-8-1 16,1 8-1-16,-5-1 0 15,-6 8 0-15,-12 6-2 16,-15 12 1-16,-17 14-1 15,-18 9 0-15,-12 16 1 16,-12 9-2-16,-10 9 2 16,1 3-1-16,3-2 0 15,7-4 1-15,13-8-1 16,20-15 1-16,14-12-2 15,16-20-3-15,23-2-18 16,6-30-18-16,19 3-1 16,-1-23-1-16,16 4 0 15</inkml:trace>
  <inkml:trace contextRef="#ctx0" brushRef="#br2" timeOffset="21704.2414">16086 2132 97 0,'-10'-15'38'0,"0"16"1"0,-21-2-10 16,6 18-24-16,-12 5-1 15,-1 15-1-15,-1 4 0 16,11 5-1-16,3 1 0 16,15 0 0-16,11-10-1 15,20-6 0-15,12-13 0 16,11-16 0-16,11-14 0 15,3-12 0-15,1-8-1 16,-5-10 1-16,-7-1 0 16,-14-5-1-16,-14 2 0 15,-11 4 0-15,-15 7-1 16,-9 5 1-16,-7 10-2 15,-4 3-1-15,6 10-1 0,2-2-7 16,19 9-27-16,16-1-1 16,16 5 0-16,10-8-2 15</inkml:trace>
  <inkml:trace contextRef="#ctx0" brushRef="#br2" timeOffset="21972.2568">17108 1563 94 0,'-40'-39'39'0,"3"16"2"16,-12 8-2-16,8 19-34 15,-11 13-2-15,4 20-1 0,0 16 1 16,6 17-2-16,3 11 0 15,11 8-2-15,9 2 1 16,10 8-2-16,11-7 1 16,2-4-3-16,18-4-7 15,-16-21-27-15,15-2 0 16,-14-23-1-16,7-7 0 15</inkml:trace>
  <inkml:trace contextRef="#ctx0" brushRef="#br2" timeOffset="22119.2652">16529 2113 102 0,'-27'-29'39'16,"22"15"1"-16,1 1-1 16,26 10-37-16,16 4-10 0,7-15-28 15,33 3-4-15,4-9 1 16,25 3-2-16</inkml:trace>
  <inkml:trace contextRef="#ctx0" brushRef="#br2" timeOffset="22660.2961">18210 1599 83 0,'-5'-17'38'16,"-10"17"0"-16,-27 12-4 15,0 11-28-15,-14 3 0 16,-1 9-3-16,-1 3 0 16,8 0-1-16,8-1 1 15,11-1-3-15,14-5 2 0,17-5-2 16,14-5 0-16,15 2 0 15,9-8 0-15,13 6 0 16,0-6 0-16,2 3-1 16,-3 1 1-16,-10 3 0 15,-11 2 0-15,-16 0 0 16,-13 6 1-16,-16 0-1 15,-10-1 0-15,-7-1 1 16,0-5-2-16,-2-4-2 16,13 1-5-16,-8-19-29 15,30-1-1-15,0 0-2 16,32-16 0-16</inkml:trace>
  <inkml:trace contextRef="#ctx0" brushRef="#br2" timeOffset="22924.3112">18606 1955 94 0,'-22'13'39'0,"-14"-1"0"15,11 12-6-15,-14-5-29 16,3 6-2-16,5 3 2 15,9-2-3-15,5 5 1 16,16-1-1-16,15-5 0 16,13-5-1-16,23-6-2 15,12-9-1-15,16-4-3 0,1-21-17 16,13 5-16-16,-9-20 1 15,-2 7-2-15,-16-15 1 16</inkml:trace>
  <inkml:trace contextRef="#ctx0" brushRef="#br2" timeOffset="23074.3198">19089 1899 82 0,'-24'18'38'0,"2"16"-2"15,-7 3 4-15,15 11-32 16,-2-4-6-16,9 5-1 15,8-9-1-15,5-10-6 16,19 1-30-16,-2-23-2 16,12-7 1-16,1-20-2 15</inkml:trace>
  <inkml:trace contextRef="#ctx0" brushRef="#br2" timeOffset="23225.3284">19071 1576 102 0,'-39'-26'37'16,"16"14"0"-16,6 17-11 15,5-9-64-15,26 13 0 16,5-4-1-16,18 7 0 16</inkml:trace>
  <inkml:trace contextRef="#ctx0" brushRef="#br2" timeOffset="23793.3609">19477 1923 95 0,'-20'30'39'0,"8"10"-1"16,-9-9 1-16,10 5-37 15,-2 2 0-15,1 5 0 16,3-1 0-16,3-2-1 16,1-6 0-16,5-1 0 15,0-10 0-15,4-5 0 16,-4-18 0-16,12-9-1 15,-5-12 0-15,6-12 1 16,-4-5 0-16,4-16-1 16,1-5 1-16,1-9 0 15,1 0-1-15,4 1 1 16,-3 7-1-16,2 4 2 0,-1 11-3 15,2 11 3-15,3 17-2 16,-2 10 0-16,5 16 1 16,-3 7-1-16,3 8 1 15,-2 4-2-15,5 5 2 16,-6 1-2-16,-5 0 2 15,-5 4-1-15,-7-5 0 16,-8-1-1-16,-10-4 1 16,-5-4-1-16,-8-4 1 15,-4-3-1-15,-3-3 1 16,2-3-1-16,-2-1 1 15,3 1 0-15,4 6 0 16,-2 6 0-16,8 8 0 16,-6 13 0-16,4 9 0 0,-1 9 2 15,-1 8-1-15,1 9 1 16,3 0-1-16,0-4 0 15,5-3-2-15,4-17-2 16,13 5-15-16,-5-34-21 16,16-1-3-16,1-30 2 15,17-4-3-15</inkml:trace>
  <inkml:trace contextRef="#ctx0" brushRef="#br2" timeOffset="24267.388">20356 1889 100 0,'-24'-16'40'16,"2"12"1"-16,-16 1-1 15,5 15-36-15,-14-1-1 16,2 12-1-16,-5 3 0 15,4 7-1-15,2 4 1 16,8 1-2-16,11-3 1 16,13 3 0-16,14-9 0 15,14-7-2-15,14-11 2 16,12-9 0-16,8-10 0 0,10-8-1 15,5-12 1-15,-4-10 0 16,1-2 0-16,-7-7 0 16,-11 5 0-16,-7 1 0 15,-10 8 0-15,-11 3 0 16,-11 15-1-16,-5 15 0 15,-13 0 0-15,-1 14-1 16,1 12-3-16,-1 4-4 16,14 14-9-16,-12-9-23 15,22 9-2-15,1-13 0 16,19 1-1-16</inkml:trace>
  <inkml:trace contextRef="#ctx0" brushRef="#br2" timeOffset="24679.4116">20924 1896 75 0,'-28'-21'42'16,"-1"22"-1"-16,-18 4 2 16,0 21-14-16,-5 4-24 15,2 12-1-15,3-1-1 16,9 7-2-16,10-6 1 15,19-4-2-15,18-11 1 16,19-16-1-16,15-13 1 16,16-16-1-16,12-16 1 15,7-12 1-15,4-13-2 16,-1-11 2-16,-6-11-2 15,-7-12 3-15,-7-6-3 0,-9-4 0 16,-33 57 0-16,-19 46 0 16,31-130 0-16,-20 75 0 15,-29 21 0-15,3 34 0 16,-22 26 0-16,8 39 0 15,-14 17 0-15,13 13 0 16,7 1 0-16,14 1 0 16,18-11 0-16,7-7-4 15,24-5-10-15,-8-30-8 16,26 2-19-16,-8-18-3 15,11 0 2-15,-9-21-1 16</inkml:trace>
  <inkml:trace contextRef="#ctx0" brushRef="#br2" timeOffset="24816.4194">21663 2148 119 0,'0'0'42'0,"-27"-4"0"16,27 4-3-16,-18-8-43 16,0-13-20-16,18 21-17 15,-15-27-1-15,12 17 0 16,-5-10-2-16</inkml:trace>
  <inkml:trace contextRef="#ctx0" brushRef="#br2" timeOffset="29126.666">4901 6801 91 0,'0'0'37'0,"16"8"0"16,0-13 1-16,21-4-32 16,3-5-3-16,17-4 0 15,11-7 0-15,7-2-4 16,11 10-27-16,-6-7-9 15,-1 12-1-15,-16 3-2 16</inkml:trace>
  <inkml:trace contextRef="#ctx0" brushRef="#br2" timeOffset="29891.7097">6146 6692 81 0,'-9'-8'37'16,"9"8"-1"-16,-13-2 0 15,2 11-32-15,2 6-1 16,0 6-1-16,-1 12 1 15,-4-1-2-15,0 5 1 16,0 0-1-16,4-5 0 16,-3-7 1-16,8-4 0 15,5-21 0-15,0 0 0 16,13-24-1-16,6-1 1 0,-1-13 0 15,2-3-1-15,-1-5 0 16,-1-1-1-16,-2 4 1 16,-2 4-1-16,-8 10 1 15,-3 5-1-15,-3 9 0 16,0 15 1-16,0 0-1 15,0 0 0-15,11 22 0 16,-2-3 0-16,8-1 0 16,3 3 0-16,4-8 1 15,9 1-1-15,-1-9 1 16,4-4 0-16,2-6 0 15,1-6 0-15,-6-3 0 16,-2-3 0-16,-5 2 0 0,-1-3-1 16,-7 5 1-16,-2 2 0 15,-4 7-1-15,-12 4 0 16,11 12 0-16,-9 10 0 15,-2 2 0-15,-4 9-1 16,4 6 0-16,3 0-2 16,7 3-4-16,-5-17-10 15,23 4-22-15,-5-17 0 16,18 2 0-16,-5-22-1 15</inkml:trace>
  <inkml:trace contextRef="#ctx0" brushRef="#br2" timeOffset="30222.7287">7045 6617 82 0,'-2'-24'38'0,"-17"2"0"15,0 17 0-15,-17 2-26 16,1 20-6-16,-7 9-3 16,6 11 0-16,-3 5-1 15,6 4 0-15,10-1-1 16,9-4 0-16,11-7 1 15,14-9-1-15,13-17 1 16,10-11-1-16,13-14 1 16,1-5-1-16,7-12 0 15,-5-2-1-15,-4-3 1 16,-7 3 0-16,-7 3-1 15,-13 8 1-15,-9 10-1 16,-10 15 0-16,0 0 0 16,-11 17-1-16,-2 11 0 15,0 7-1-15,8 7-3 0,-1-6-4 16,19 9-27-16,-3-18-4 15,22-4 1-15,1-17-2 16</inkml:trace>
  <inkml:trace contextRef="#ctx0" brushRef="#br2" timeOffset="30440.7411">7781 6151 85 0,'-25'-13'37'0,"0"25"0"16,-11 14 1-16,7 32-32 15,-6 8-1-15,10 16 0 0,4 4-3 16,8 7 1-16,9-3-3 16,8-7-1-16,12-2-7 15,1-26-27-15,17-6-3 16,0-26 0-16,8-8-2 15</inkml:trace>
  <inkml:trace contextRef="#ctx0" brushRef="#br2" timeOffset="30679.7548">7810 6531 107 0,'-40'27'40'0,"-11"-4"1"15,13 8-1-15,-1-7-36 0,12-1-1 16,18-4-1-16,13-5 0 15,15-7 0-15,13-2-2 16,8-2 1-16,6-1-2 16,5-1-1-16,4-3-1 15,1 8-7-15,-7-13-27 16,7 8-4-16,-14-9 1 15,5 4-1-15</inkml:trace>
  <inkml:trace contextRef="#ctx0" brushRef="#br2" timeOffset="31011.7738">8179 6700 102 0,'-14'22'39'15,"3"-8"2"-15,14 1-2 0,-3-15-35 16,31-3-1-16,12-18 0 15,16-2 0-15,4-8-1 16,3-6-1-16,-6-1 1 16,-7 1-1-16,-12 3-1 15,-13 5 1-15,-27 12 0 16,-18 10-1-16,-20 14 1 15,-13 12 0-15,-7 14 0 16,-3 6-1-16,4 9 1 16,6 3 0-16,18-3 0 15,16 0-1-15,21-11-1 16,24-16-3-16,28 0-15 0,9-27-20 15,15 0-2-15,4-21 0 16,14 4-1-16</inkml:trace>
  <inkml:trace contextRef="#ctx0" brushRef="#br2" timeOffset="31479.8006">9850 6252 94 0,'-17'-45'37'16,"0"6"2"-16,-14-1-4 15,-1 14-29-15,-8 13-1 16,-1 21 0-16,-7 18-1 0,-1 26-2 15,-3 21 1 1,0 16 0-16,4 6-1 0,7 10 0 16,12-3-1-16,9-4 0 15,14-8-1-15,13-14 1 16,17-12-8-16,4-28-25 15,20-4-8-15,-4-25 1 16,4-8-2-16</inkml:trace>
  <inkml:trace contextRef="#ctx0" brushRef="#br2" timeOffset="32243.8443">9333 6669 114 0,'-23'9'40'0,"16"9"1"16,7-18-2-16,23 7-37 0,22-14 0 15,21-4 0-15,16-5-1 16,10-4 1-16,3 2-1 16,2-3-1-16,-5 1 1 15,-11 9-1-15,-19 1 0 16,-14 8 1-16,-21 3-1 15,-27-1 0-15,-2 15 1 16,-21-1-1-16,-14 7 1 16,-5 5 0-16,-5 9-1 15,-2 5 1-15,3 4 0 16,8 1 0-16,15 0-1 15,12-2 1-15,17-10 1 16,22-7-2-16,15-15 0 16,10-13 0-16,12-15 0 15,1-7 0-15,-1-10 0 0,-4-6 0 16,-12-10 0-16,-13 0 0 15,-18 1 0-15,-11 4 0 16,-10 8 0-16,-10 5 0 16,-8 10 0-16,-1 10 0 15,-7 11 0-15,4 9 0 16,4 8 0-16,6 5 0 15,8 2 0-15,11 0 0 16,18-4 0-16,8-4 0 16,16-11 0-16,10-5 0 15,7-8 0-15,4-5 0 16,-3-2 0-16,-6-5 0 0,-7 3 0 15,-12-2 0-15,-10 4 0 16,-14 7 0-16,-15 9 0 16,0 0 0-16,-26 17 0 15,1 6 0-15,-5 10 0 16,1 7 0-16,4 6 0 15,4 5 0-15,8-7 0 16,13-1 0-16,13-8 0 16,12-12 0-16,11-14 0 15,9-16 0-15,4-11 0 16,-1-13 0-16,-6-9 0 15,-3-5 0-15,-12-3 0 16,-8-2 0-16,-10 7 0 16,-9 2-2-16,-7 13-4 15,-8 1-8-15,15 27-11 0,-11-9-15 16,13 20-1-16,-2-11 1 15,28 30-1-15</inkml:trace>
  <inkml:trace contextRef="#ctx0" brushRef="#br2" timeOffset="32574.8632">11360 6522 122 0,'-18'-8'40'16,"-23"-1"2"-16,2 17-3 15,-5 4-35-15,1 15 0 16,0 7-2-16,12 9 0 15,10 0-2-15,12 1 0 16,16-7 0-16,17-13 0 0,11-16 0 16,19-18 0-16,10-24 0 15,10-11 0-15,-3-17 0 16,2-15 0-16,-7-9 0 15,-6-1 0-15,-14 7 0 16,-15 15 0-16,-18 20 0 16,-14 21 0-16,-21 29 0 15,-8 30 0-15,-12 26 0 16,-4 9-4-16,18 26-13 15,-7-13-19-15,32 11-7 16,16-16 1-16,40-9-4 16</inkml:trace>
  <inkml:trace contextRef="#ctx0" brushRef="#br2" timeOffset="33802.9334">17804 6738 82 0,'-1'-13'39'15,"1"13"-1"-15,6-17 2 16,-6 17-22-16,14 4-13 16,1 3-1-16,4-2-1 15,13 1-2-15,6 2-5 0,5-12-29 16,15 12-5-16,2-9-1 15,6 4 0-15</inkml:trace>
  <inkml:trace contextRef="#ctx0" brushRef="#br2" timeOffset="34185.9553">18726 6582 99 0,'-19'1'36'15,"-11"-3"2"-15,1 8-2 0,-11-4-31 16,2 7 1-16,-5 1-2 16,5 6 1-16,0-4-2 15,5 6 0-15,9-6-2 16,12 2 0-16,12-14 0 15,19 14 0-15,16-15-1 16,9-4 0-16,10 4 0 16,5 1 0-16,0 4 0 15,-2 5 1-15,-13 6-1 16,-15 9 0-16,-16 6 0 15,-15 6 1-15,-15 1-2 16,-9-3 1-16,-3-1 0 16,0-9-1-16,4-6-2 15,5-13-5-15,20-5-28 0,-2-18-3 16,20 0 0-16,1-12-1 15</inkml:trace>
  <inkml:trace contextRef="#ctx0" brushRef="#br2" timeOffset="34740.9871">19021 6665 101 0,'0'0'37'0,"0"0"1"15,-12-14-4-15,12 14-30 16,-18 20 0-16,11 5 0 15,-11 3-1-15,4 12 1 16,-4 2-2-16,-2 5 0 0,3-3-1 16,2-1 1-16,3-9-1 15,3-5-1-15,4-10 0 16,5-19 1-16,0 0-1 15,21-12 0-15,-6-16 0 16,2-4 0-16,1-8 1 16,0-9-1-16,-1-4 1 15,-1-2-1-15,-3 1 0 16,-4 5-1-16,0 7 1 15,5 6-2-15,-2 12 2 16,4 4 0-16,6 13 0 16,2 9 0-16,2 8 0 15,6 3 2-15,1 4-1 16,-3 1 0-16,-3 2 0 15,-7 3-1-15,-8 0 0 0,-11 1 0 16,-10 2 0-16,-12 0 0 16,-11 0 0-16,-5 3 0 15,-5 1 0-15,-6 2 0 16,1 1 0-16,5 5 0 15,-1 2-1-15,4 7 1 16,4 3 0-16,2 0-1 16,8-1 1-16,6-6-2 15,8 0-4-15,-1-20-15 16,22 0-17-16,0-19-2 15,18-5 1-15,2-17-3 16</inkml:trace>
  <inkml:trace contextRef="#ctx0" brushRef="#br2" timeOffset="35126.0091">19377 6631 100 0,'0'0'38'0,"-15"7"2"16,6 12-3-16,-6-2-24 15,0 16-10-15,-3 4-1 16,0 8 0-16,0 1 0 16,1 3 0-16,0-4 0 15,7-4-1-15,0-8 0 16,6-8 0-16,4-11 0 15,0-14 0-15,19-10-1 16,-1-13 1-16,5-11 0 0,-1-8-1 16,5-10 1-16,2-6 0 15,-3 2-1-15,-1 3 0 16,-2 4 1-16,-5 12-1 15,-3 7 1-15,-1 10-1 16,0 11-1-16,-2 8-2 16,7 8-1-16,-1 0-4 15,16 15-15-15,-6-13-15 16,14 7-3-16,-8-7 2 15,10 1-1-15</inkml:trace>
  <inkml:trace contextRef="#ctx0" brushRef="#br2" timeOffset="35479.0293">19695 6749 115 0,'-22'15'39'16,"16"4"0"-16,6-19-2 15,14 8-32-15,9-9-2 16,15-3 1-16,10-8-1 15,9-5-1-15,2-6-1 16,-3-2 1-16,-3-3-1 16,-9 4 0-16,-12 0 0 15,-10 3-1-15,-18 7 2 16,-17 7-2-16,-13 10 0 15,-12 6 0-15,-9 12 0 16,-7 5 0-16,-1 5 0 16,0 5 0-16,7 3-2 15,13-2 2-15,14-2 0 0,15-8 0 16,24-6-2-16,15-9-2 15,23-1-5-15,1-22-16 16,24 5-13-16,-3-14-2 16,10 4 1-16,-6-9-2 15</inkml:trace>
  <inkml:trace contextRef="#ctx0" brushRef="#br2" timeOffset="35825.0491">20436 6686 115 0,'-39'-7'39'0,"2"10"1"15,-15-3-1-15,4 15-33 16,-4 3-1-16,9 6-1 15,2 1-1-15,10 6-1 0,9-2 0 16,12-1-2-16,11-4 0 16,13-6 0-16,12-9 0 15,12-9 0-15,7-7 0 16,7-7 0-16,0-10 0 15,4-5 0-15,-9-2 0 16,-4-1 0-16,-10 2 0 16,-8 4 0-16,-13 7 0 15,-10 7 0-15,-2 12 0 16,-17 8 0-16,3 8 0 15,-4 7 0-15,7 8 0 16,-1 5 0-16,11 3-5 16,2-5-3-16,19 5-7 15,-7-22-14-15,22 8-12 0,-3-17 2 16,14-4-1-16,-5-14 2 15</inkml:trace>
  <inkml:trace contextRef="#ctx0" brushRef="#br2" timeOffset="36158.0681">20820 6725 112 0,'-12'-26'38'0,"1"12"1"15,-17 0-1-15,6 21-32 16,-10 7 0-16,1 11-2 16,-1 5-1-16,3 8 0 15,8-1 0-15,6 1 0 16,15-11-3-16,11-8 0 15,15-18 0-15,10-11 0 16,11-17 0-16,7-14 0 0,5-12 0 16,0-11 0-16,0-8 0 15,-8-4 0-15,-1 5 0 16,-10 4 0-16,-12 13 0 15,-9 12 0-15,-16 17 0 16,-3 25 0-16,-27 13 0 16,0 22 0-16,-7 20 0 15,-4 7 0-15,9 22-9 16,-7-14-12-16,16 10-19 15,5-12-1-15,24-5-2 16,6-16-1-16</inkml:trace>
  <inkml:trace contextRef="#ctx0" brushRef="#br2" timeOffset="36712.0998">21318 6661 80 0,'0'0'38'0,"0"0"-1"15,-14 9 0-15,-5-7-13 16,1 19-19-16,-2-3-1 15,-1 9-1-15,3-4-1 16,6 6 0-16,4-4 0 16,8-5 0-16,7-3-1 15,7-4 0-15,6-4 0 16,4-2 0-16,-2-3 0 15,2 0 0-15,-5-1-1 0,-5 5 1 16,-6 6-1-16,-8 2 1 16,-9 6-1-16,-9 1 0 15,0 3 0-15,-3-1-1 16,8-2-5-16,-8-12-21 15,24-2-10-15,-3-9-4 16,32-18 2-16,5-7-3 16</inkml:trace>
  <inkml:trace contextRef="#ctx0" brushRef="#br2" timeOffset="37211.1284">22240 6638 99 0,'-15'-7'36'16,"2"9"1"-16,-10-3-1 15,3 10-28-15,-8-7-4 16,8 5 0-16,-2 2-1 0,7 6 0 16,-1-2-1-16,11 6 0 15,2-3-1-15,7 1 0 16,5-2-1-16,3 2 1 15,6-1-1-15,0 1 1 16,-3 0 0-16,-3 2 0 16,-6 2 0-16,-1 5 0 15,-7-3 0-15,-8 2 0 16,-1 0 0-16,-3-4-1 15,3-1-2-15,2-10-4 16,9 5-23-16,0-15-9 16,0 0-2-16,19-28 0 15,5 10-1-15</inkml:trace>
  <inkml:trace contextRef="#ctx0" brushRef="#br2" timeOffset="37552.1479">22415 6868 80 0,'-2'20'37'0,"-3"-10"1"16,12 3 0-16,-7-13-10 16,20-2-24-16,5-10 0 15,13-1-1-15,4-10 0 16,7 0 0-16,-3-7-1 15,1 1 0-15,-10-3 0 16,-5 3-1-16,-15 2 0 16,-11 6 1-16,-13 2-1 15,-12 9 0-15,-10 8-1 0,-8 9 1 16,-10 9-1-16,1 10 1 15,-2 7 0-15,5 7-1 16,11 3 0-16,7 0 0 16,20-1 0-16,15-9-2 15,23-5-2-15,9-19-9 16,29 0-25-16,-4-14-1 15,13-2-1-15,-6-15-1 16</inkml:trace>
  <inkml:trace contextRef="#ctx0" brushRef="#br2" timeOffset="37912.1685">22943 6779 111 0,'-14'13'38'0,"0"-6"1"15,15 4-1-15,-1-11-33 16,22 17-2-16,6-16 0 15,12-1 0-15,1-4-1 16,8 0 0-16,-2-8 0 16,2-2-1-16,-8-2 0 15,-5-2 0-15,-11 0 0 16,-9 0 0-16,-9-3 0 15,-9 3-1-15,-14 5 1 16,-10 7-1-16,-6 5 0 16,-8 9 0-16,1 6 0 15,-3 6 2-15,3 7-4 0,5 1 2 16,11 2 0-16,10 1 0 15,17-4 0-15,19-8-2 16,19-1-4-16,6-20-9 16,24 7-23-16,-3-14-1 15,13 4-1-15,-7-11-1 16</inkml:trace>
  <inkml:trace contextRef="#ctx0" brushRef="#br2" timeOffset="38333.1926">23705 6747 98 0,'-15'-10'37'0,"4"9"1"16,-4-6 0-16,15 7-30 16,-25-2-1-16,13 11-1 0,-7-3-1 15,-2 7-1-15,-4 0 0 16,-2 4 0-16,0-1-1 15,1 5 0-15,1-6-3 16,8 2 0-16,8-4 0 16,9-13 0-16,16 12 0 15,12-22 0-15,11-1 0 16,11-11 0-16,8-8 0 15,6-7 0-15,3-7 0 16,-3-8 0-16,-7-3 0 16,-6-3 0-16,-12 2 0 15,-12 4 0-15,-12 8 0 16,-15 13 0-16,-13 14 0 15,-13 17 0-15,-10 17 0 0,-6 18 0 16,1 11 0-16,-1 10 0 16,8 8 0-16,10-6 0 15,20 9-8-15,2-24-15 16,31 3-17-16,-1-15-2 15,21-3-1-15,2-15-1 16</inkml:trace>
  <inkml:trace contextRef="#ctx0" brushRef="#br2" timeOffset="38918.226">24436 6597 81 0,'-11'6'39'0,"-15"-5"0"0,4 6 0 15,-17-8-10-15,13 10-25 16,-3-1 1-16,6 8-1 15,0 0-1-15,8 6 0 16,9 0-1-16,7 0 0 16,11 1 0-16,6-2-1 15,9-5 1-15,8 0-2 16,1-5 0-16,-3-1 0 15,0-4 0-15,-4 0 0 16,-11-5 0-16,-6 4 0 16,-12-5 0-16,-16 20 0 15,-12-6 0-15,-6 3 0 0,-9 5 0 16,-8 1 0-16,-1 1 0 15,4-4 0-15,13 7-12 16,-1-26-19-16,36-1-10 16,-9-12-1-16,32-6-2 15,6-16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0:09:16.8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3164 1289 75 0,'0'0'37'16,"0"0"-2"-16,0 0 0 15,-22 4-30-15,22-4-1 16,-10 17-2-16,5 4 1 16,-3 3-1-16,-1 11 0 15,-5 6 0-15,4 10-2 16,0 4 1-16,1-3-1 15,1-5 2-15,6-4-2 0,-2-7 1 16,4-14-1-16,0-9 1 16,0-13 0-16,14-15 0 15,-3-11 1-15,1-13-2 16,-1-7 2-16,3-14-1 15,-4-7 1-15,0-7-1 16,0 4 1-16,-10 70-1 16,11-68 0-16,-11 68 1 15,5-63-1-15,-5 63 0 16,6-50 0-16,-6 50 1 15,4-30-1-15,3 16-1 16,4 17 1-16,3 12-1 0,4 9 0 16,5 6 1-16,10 3-1 15,3-6 0-15,3-15 0 16,9-14 1-16,-48 2 0 15,55-25 1-15,-55 25-1 16,69-37 2-16,-69 37-3 16,68-46 2-16,-68 46-1 15,66-39 1-15,-66 39-2 16,50-9 0-16,-6 19 0 15,-21 19-2-15,-8 18 2 16,-15 19-1-16,-10 22-1 16,-12 10 0-16,8 7-1 15,10-33-2-15,11-19-3 16,26-9-15-16,-2-21-17 15,26-7 0-15,-5-18 0 0,13-6-1 16</inkml:trace>
  <inkml:trace contextRef="#ctx0" brushRef="#br0" timeOffset="622.0356">4295 1450 96 0,'-23'-6'38'16,"3"9"2"-16,-12 8-1 15,7 6-36-15,-7 12 1 16,6 10-2-16,0 1 1 15,7 11-1-15,8 0 0 16,8 3-1-16,12-11 0 16,10-2-1-16,14-17 1 15,7-9-1-15,10-11 0 0,2-12 0 16,-1-11 0-16,-3-12 0 15,-3-3 0-15,-10-13 1 16,-9-1 0-16,-14 0 0 16,-8 1-1-16,-9 8 1 15,-9 2-1-15,-5 8 1 16,-4 10-1-16,-1 9 0 15,-3 10 0-15,6 9 1 16,4 2-1-16,12 0 0 16,7 2 0-16,14-2 0 15,10-7 0-15,10-2 0 16,16-4 1-16,5-6-1 15,6 1 0-15,0-2 1 16,-1 3-1-16,-9 9 0 0,-8 8 0 16,-12 10-1-16,-15 8 1 15,-13 10 0-15,-15 3 0 16,-5 5-1-16,-9 1 1 15,-3 2-1-15,0-12 2 16,3-3-1-16,5-15 1 16,9-7-1-16,10-13 1 15,10-15 0-15,7-15 0 16,7-13 1-16,5-10 0 15,6-10 0-15,-1-2-1 16,-1-3 1-16,-3 3-1 16,3 5-1-16,-12 13-2 15,0 11-2-15,-1 17-8 16,-10-2-12-16,14 18-9 15,-10 4-8-15,11 12-1 0,-4-2 0 16</inkml:trace>
  <inkml:trace contextRef="#ctx0" brushRef="#br0" timeOffset="982.0562">5405 1633 106 0,'-8'22'41'0,"20"-5"0"15,2-18-1-15,15-11-35 16,12-12-2-16,7-5 0 16,1-6 0-16,2-9 0 15,-8 2-2-15,-6-3 1 0,-13 7 0 16,-11 6-2-16,-18 10 1 15,-12 9 0-15,-15 18 0 16,-17 13 1-16,-7 18-2 16,-3 9 0-16,1 15 0 15,9 6 0-15,8 0 0 16,13-4 0-16,26-11 0 15,22-15 0-15,29-14-8 16,15-23-5-16,39-7-9 16,-2-28-5-16,40 1-7 15,-5-20-2-15,26 2-5 16,-3-7 0-16</inkml:trace>
  <inkml:trace contextRef="#ctx0" brushRef="#br0" timeOffset="1675.0958">7068 1217 102 0,'0'0'38'0,"10"-53"1"15,-10 53-2-15,0 0-34 16,15-45-1-16,-15 45 1 15,1 15 0-15,-12 18-1 16,6 13 1-16,-4 15-2 16,5 14 0-16,-3 4 0 15,8 1 0-15,4-7 0 16,3-10-1-16,0-13 1 15,0-7-1-15,1-17 1 16,2-12-1-16,-11-14 1 16,15-14 0-16,-11-14-1 0,-2-8 2 15,-2-11-1-15,-5-11 1 16,-1-12-2-16,0-11 2 15,6 81-1-15,-3-82 0 16,3 82 1-16,-5-86-2 16,5 86 1-16,11-76-1 15,-11 76 2-15,19-71-2 16,-19 71 0-16,35-57 0 15,-35 57-2-15,0 0 2 16,59-49-1-16,-59 49 1 16,34 3-1-16,2 27 1 15,-14 13-1-15,-10 14 2 16,-19 6-2-16,-13 2 0 15,-11-7-2-15,-2-14-3 0,10-8-11 16,-9-27-11-16,32-9-12 16,0 0 0-16,19-32-3 15,4-10 3-15</inkml:trace>
  <inkml:trace contextRef="#ctx0" brushRef="#br0" timeOffset="1878.1074">7517 1040 96 0,'55'-39'41'0,"-55"39"0"15,33 2-1-15,-6 19-36 16,-12 23 0-16,-19 26-1 16,-15 26-2-16,-12 5 0 15,11 9-1-15,4 1-2 0,9-28-3 16,13-2-6-16,1-18-26 15,21-7-3-15,2-15 2 16,15-13-2-16</inkml:trace>
  <inkml:trace contextRef="#ctx0" brushRef="#br0" timeOffset="2764.1581">8120 1583 75 0,'-5'-20'41'15,"-14"2"-1"-15,-1 17 1 16,-15-6-13-16,4 20-24 15,-6 5 1-15,1 11-2 0,-2 5 0 16,4 6-1-16,-1 1 0 16,10 4-1-16,8-4 0 15,7-1 0-15,13-12 0 16,9-2-1-16,12-13 0 15,7-12 0-15,9-9 0 16,3-9-1-16,-1-6 1 16,1-11 0-16,-5 0 0 15,-5-10 1-15,-9 2-1 16,-7-1 1-16,-6 3-1 15,-3 2 1-15,-7 9-1 16,-1 6 2-16,-5 11-2 16,5 12 1-16,-16 9-1 15,7 14-1-15,4 6 2 0,2 3-2 16,3 0 1-16,5 0-1 15,9-6 0-15,10-8 0 16,9-8 2-16,7-13-2 16,7-9 1-16,4-8 1 15,3-5-2-15,-1-3 2 16,-6 0-1-16,-6 2 1 15,-11 5-1-15,-7 10 1 16,-9 8 0-16,-14 3-2 16,0 31 2-16,-13-4-2 15,-3 8 2-15,-3 0-2 16,0 2 1-16,2-1-1 15,5-10 1-15,2-2 0 16,8-13 0-16,2-11 0 16,23-8 0-16,-5-9 0 0,6-8 0 15,1-5 1-15,2-3-1 16,-1-3 1-16,-3 4-1 15,-2 4 2-15,-6 9-2 16,-4 7 0-16,-11 12 0 16,12 11 0-16,-8 5 0 15,1 1 0-15,3 4 0 16,5-4-2-16,3-2 1 15,7-10-1-15,9-11 0 16,1-15 1-16,11-7-3 16,3-12 1-16,3-9-2 15,-2-13-1-15,-48 62-1 16,52-70-1-16,-52 70 2 15,51-78 1-15,-51 78 4 0,44-67 0 16,-44 67 3-16,29-38 0 16,-14 16 3-16,-15 22 0 15,8 25-1-15,-14 22 0 16,-9 23-3-16,-2 22-2 15,-2 8-3-15,10-16-4 16,16-2-16-16,-11-25-14 16,14-9-1-16,-8-21-1 15,10-12 1-15</inkml:trace>
  <inkml:trace contextRef="#ctx0" brushRef="#br0" timeOffset="2961.1694">9035 1358 120 0,'-17'-10'43'0,"-2"7"2"15,19 3-3-15,0 26-37 16,18-22-5-16,20-3 0 16,9-2-2-16,16 1-8 15,2-13-7-15,26 7-12 16,-14-1-13-16,18 7 0 15,-11 1-3-15,11 7 1 16</inkml:trace>
  <inkml:trace contextRef="#ctx0" brushRef="#br0" timeOffset="3914.2239">10380 1244 72 0,'0'0'38'16,"0"0"0"-16,11-52 1 15,-11 52-17-15,0 0-18 16,0 0 0-16,4-28 0 16,-4 28-1-16,0 13 1 15,-6 17-2-15,3 13 1 16,-6 11-3-16,3 17 1 15,-5 2-1-15,3 3 0 16,3-6 1-16,1-10-1 16,2-11 0-16,2-7-1 15,2-17 2-15,3-13 0 16,-5-12-1-16,16-28 1 15,-8-10-1-15,2-7 1 0,-1-10 0 16,0-15 1-16,-9 70-1 16,11-85 1-16,-7 35-1 15,5-3-1-15,-2 6 1 16,5 0-2-16,-3 0 1 15,6 0-1-15,-15 47 1 16,42-76-2-16,-42 76 1 16,43-62 2-16,-43 62 0 15,55-40 1-15,-55 40-1 16,20-11 0-16,24 24-1 15,-5 31 2-15,-18 15-3 16,-12 10 1-16,-26 3-1 16,-10-1 1-16,-15-11-3 15,-5-19 1-15,3-10-4 0,4-6-5 16,21-7-14-16,1-12-15 15,18-6 0-15,17 3-3 16,17-7 3-16</inkml:trace>
  <inkml:trace contextRef="#ctx0" brushRef="#br0" timeOffset="4633.265">11161 1399 97 0,'0'0'39'0,"0"0"1"16,-11-8-3-16,-8 4-33 15,-3 1 1-15,-1 3-1 16,-10 3 0-16,1 10-1 16,-8 2 0-16,2 10 0 0,-2 9-1 15,4 7-1-15,3 0 1 16,10 2-2-16,9-5 1 15,10-3-1-15,17-8 0 16,11-11-1-16,13-13 1 16,10-9 0-16,6-9-1 15,2-6 2-15,-1-9-1 16,-3 0 1-16,-7-4-1 15,-7 6 1-15,-9 4 0 16,-12 3 0-16,-7 8 0 16,-9 13 0-16,0 0-1 15,-19-7 0-15,4 14 0 0,0 3 0 16,3 3 0-1,5 3-1-15,3-1 1 0,11 0-1 16,9-4 1-16,8-4-1 16,12-2 1-16,5-6 0 15,6-6 0-15,5-4 0 16,-2-1 0-16,-1 1 0 15,-5-1 1-15,-8 0-1 16,-10 8 0-16,-5 5 0 16,-9 10 0-16,-9 3 0 15,-3 7 0-15,-3 1-1 16,-4 4 1-16,0 2 0 15,0-6 0-15,-1-1-1 16,3-9 1-16,5-12 0 16,0 0 0-16,0 0 1 0,16-14-1 15,-1-7 1-15,-2-3-1 16,2-3 1-16,-1-1-1 15,1 4 2-15,-2 5-2 16,-4 3 0-16,-9 16 0 16,16-18 0-16,-4 13 0 15,1-1 0-15,6-4-2 16,6-8-1-16,10-8-4 15,4-15-4-15,-39 41-6 16,54-56-15-16,-54 56-9 16,57-78-1-16,-22 31 1 15,-2-4 1-15</inkml:trace>
  <inkml:trace contextRef="#ctx0" brushRef="#br0" timeOffset="4807.275">12242 890 90 0,'0'0'42'0,"29"-2"2"15,-43 30-3-15,-5 36-22 16,-13 30-17-16,-3 21 1 15,-2-3-2-15,14-6 0 16,14-17-6-16,7-34-3 16,16-4-11-16,-14-27-12 15,14 1-10-15,-9-14 1 16,8-7-1-16</inkml:trace>
  <inkml:trace contextRef="#ctx0" brushRef="#br0" timeOffset="5267.3013">11980 1206 107 0,'0'0'41'16,"0"0"0"-16,22 9-1 16,27-20-37-16,-49 11-2 15,59-7 0-15,-59 7 1 16,80-14-1-16,-80 14 1 15,98-17-1-15,-98 17 0 16,94-17 0-16,-94 17 1 16,89-13-1-16,-89 13 1 15,51-6-1-15,2 5 0 16,-18 9 0-16,-19 2 0 15,-18 12 0-15,-24 5-1 0,1 0 0 16,0 0 0 0,16-4 1-16,14-6-1 0,12-5 0 15,12-4 0-15,10-3 2 16,6-1-2-16,1 1 0 15,0-2 0-15,-5 4 0 16,-6 5 0-16,-11 7 0 16,-13 9 0-16,-14 5 0 15,-14 8 0-15,-12 6 0 16,-9 3 0-16,-5-2 0 15,6-1-9-15,-6-12-5 16,21-3-3-16,-1-25-10 16,40 1-13-16,12-18-3 15,32-6-1-15,15-15 3 16</inkml:trace>
  <inkml:trace contextRef="#ctx0" brushRef="#br0" timeOffset="5416.3098">13566 1437 126 0,'-30'6'44'0,"-16"-8"-4"15,12 2-4-15,6 27-52 16,-10-40-16-16,23 11-11 16,-5 2 0-16,7 8-2 15,-5 7 1-15</inkml:trace>
  <inkml:trace contextRef="#ctx0" brushRef="#br1" timeOffset="12643.7232">2926 866 44 0,'0'0'31'0,"16"-59"1"16,-16 59-1-16,0 0-28 15,-7-46 1-15,7 46 0 16,0 0 2-16,0 0-1 16,-51-26 0-16,51 26 1 15,-47 12-3-15,47-12 0 16,-68 31 0-16,26 9-1 15,-37 16 0-15,3 10-2 16,6 9 2-16,7 1-2 16,11-3 2-16,23-9-2 15,20-14 0-15,19-11-1 16,12-9 1-16,8-7-1 0,9-6 1 15,2-2 0-15,5-4 0 16,-2-8 0-16,-4-2 1 16,0-3-1-16,-9-4 0 15,-6 2 1-15,-4-3 0 16,-8 0 0-16,-13 7 0 15,8-12 0-15,-8 12 0 16,-12 4 0-16,0 6-1 16,-2 4 1-16,-1 7-1 15,2 9 1-15,1 9-2 16,5 3 1-16,7 3-1 15,4 4 2-15,10-3-2 16,9-2 0-16,8-3 0 16,6-8 0-16,11-6 1 0,10-7 0 15,8-5 0-15,7-7-1 16,4-6 1-16,3-5 1 15,0-2-1-15,-2-4 0 16,-3 0 0-16,-7-3 0 16,-5 3 0-16,-11 1 0 15,-6 3 0-15,-7 2 0 16,-10 4 0-16,-6 5 0 15,-7 9 1-15,0 2-1 16,-6 4-1-16,0 5 1 16,5 4-1-16,4 4 1 15,6-1-1-15,13 2 1 16,6-9-1-16,18 0 1 0,6-7 1 15,10-7-1-15,9-5 1 16,10-11-1-16,5-5 1 16,1-7-1-16,0-4 0 15,0-5 1-15,-7 0 0 16,-5-5-1-16,-9 1 2 15,-8 0-2-15,-13 2 2 16,-10 7-2-16,-5 3 2 16,-14 4-2-16,-7 7 1 15,-6 12 0-15,-3 9-1 16,-7 10 0-16,0 5 0 15,-1 9 0-15,1 7-1 16,3 4 1-16,10 2-1 16,4-3 1-16,12-4-1 0,10-8 1 15,13-7 1-15,11-9-1 16,8-12 0-16,12-11 1 15,9-10-1-15,1-5 1 16,3-7-1-16,-2-3 1 16,-6-1-1-16,-8 0 0 15,-4 1 0-15,-18 5 1 16,-10 5-2-16,-12 2 2 15,-9 6-1-15,-9 3 0 16,-8 8 0-16,-3 7 0 16,1 4 0-16,-3 7 0 15,1 8 1-15,8 4-1 16,8 5 0-16,7 0 0 15,10-3 0-15,10-4 0 16,10-3-1-16,7-12 1 0,9-8 0 16,10-11 0-16,1-7 0 15,7-11 0-15,-2-8-1 16,3-4 1-16,-4-5 0 15,-9 1 0-15,1-2-1 16,-14 5 2-16,-7 5-2 16,-14 9 1-16,-7 9 0 15,-8 11 0-15,-14 10 0 16,-6 10 0-16,-6 13 0 15,-1 6 0-15,-6 7 0 16,9 4 0-16,0 0 0 16,8-3-1-16,9-5 1 15,12-10 0-15,10-9 0 16,11-11-1-16,10-11 1 0,8-11 0 15,10-7 0-15,6-8 0 16,1-2 0-16,1-3 0 16,-4 1 0-16,-8 4 0 15,-6 2 0-15,-10 7 0 16,-14 7 0-16,-8 9 0 15,-12 11 1-15,-5 8-1 16,-7 7 0-16,-6 10 0 16,3 5 0-16,-3 8 0 15,6-1 1-15,4 2-1 16,7-1 1-16,9-6-1 15,10 0 2-15,8-9-2 16,7-6 1-16,7-13-1 16,8-7 0-16,4-9 0 0,5-3 0 15,-4-8 1-15,0-7-2 16,-5-4 1-16,-5 0-1 15,-11 0 1-15,-9 0-1 16,-10 5 1-16,-10 1-1 16,-11 5 1-16,-7 4 0 15,-8 8 0-15,-4 4 0 16,-1 10 0-16,-5 4 1 15,-1 3 0-15,5 7 0 16,3 1-1-16,9 1 1 16,8-5 0-16,12-2 0 15,11-14-1-15,12-9 0 16,12-12 0-16,14-12-1 15,10-17 1-15,4-14-1 16,7-9 1-16,1-6 0 0,-5-2 0 16,-7 3-1-16,-9 6 2 15,-14 8-2-15,-13 14 2 16,-17 9-1-16,-16 13 0 15,-12 11 0-15,-11 8 0 16,-11 1 0-16,-4 19 0 16,-4 1 0-16,1 1 0 15,1 1 0-15,6 1 0 16,6 0 0-16,13-7 0 15,13-7 0-15,16-8 0 16,14-12 0-16,13-5 1 16,11-15-1-16,7-13 0 15,8-9 1-15,-1-10 0 16,-3-2-1-16,-8-5 0 0,-8 1 2 15,-14 5-2-15,-11 1 3 16,-16 13-3-16,-14 6 2 16,-16 7-2-16,-9 10 2 15,-13 8-1-15,-9 8-1 16,-1 5 1-16,0 3-1 15,0 3 0-15,3 3 0 16,9-1-1-16,10-2 1 16,0 0 0-16,21-12 0 15,2-3 0-15,8-4 0 16,1-8 1-16,3-11-1 15,-35 38 1-15,0 0 0 16,45-71 0-16,-45 71-2 0,20-65 1 16,-20 65 0-16,2-73 0 15,-2 73-1-15,-19-71 1 16,19 71-1-16,-44-68 0 15,44 68 3-15,-66-62-2 16,66 62 1-16,-81-50-1 16,81 50 1-16,-90-43-1 15,43 27 1-15,-1 1-1 16,48 15-1-16,-89-18 1 15,89 18-1-15,-80-17 1 16,80 17 0-16,-65-22-1 16,65 22 1-16,-58-34 0 15,58 34 0-15,-57-46 0 16,57 46 0-16,-68-60 0 0,68 60 0 15,-87-64 0-15,38 30 0 16,-12 2 0-16,-5-1 1 16,-8 7-1-16,-3 2-1 15,-8 9 1-15,-3 3 0 16,-3 10 0-16,-3 5 0 15,-2 9 0-15,3 5 0 16,2 4 0-16,6 2 1 16,4 0 0-16,8 1-1 15,6-3 0-15,10-4 0 16,6-6 0-16,51-11 0 15,-77 0 0-15,77 0 0 16,-56-31 0-16,56 31 0 16,-51-63-1-16,51 63 1 0,-55-83 0 15,55 83 0-15,-65-83 0 16,65 83 1-16,-95-1-1 15,37 1 1-15,-9 0 0 16,-7-1 0-16,-6 1 0 16,-8 0 1-16,-1-1-2 15,-4 1 1-15,-1-1 0 16,3 1 0-16,3 14-1 15,4 14 0-15,3-5 0 16,8-3-1-16,3-10 1 16,7-5-1-16,6-5 1 15,5-9 0-15,4-5-1 16,1-5 0-16,47 19 0 15,-92-39 1-15,41 25 0 0,-3 3 1 16,-5 11-1-16,-4-1 0 16,-8 0 0-16,-2 9 1 15,-9 9-1-15,-5 7 0 16,-2 6-1-16,-4 0 1 15,-3 4-1-15,4 0 0 16,1-3 0-16,-1-2 0 16,5-8 1-16,3-8-1 15,4-6 1-15,3-13-1 16,1-7 1-16,2-9 0 15,-2-6 0-15,2-5 1 16,-2-6-2-16,-3-3 2 16,-7 4-1-16,-3 0 0 0,-3 8 1 15,-8 30 1 1,-4-1-1-16,-4 1 0 0,-3-1 1 15,-5 1-1-15,1-1 0 16,2 4 1-16,3 25-2 16,4 3 1-16,8 5-1 15,7-3-1-15,9 0 1 16,7-6 0-16,9-3 0 15,9-10-1-15,4-6 1 16,53-8 0-16,-88-11 0 16,88 11 0-16,-77-39-1 15,77 39 1-15,-82-50-1 16,82 50 2-16,-94-37-1 15,37 27-2-15,-6 3 2 16,-6 13 0-16,-6 2-1 0,-5 8 1 16,-6 7 0-16,2 8-1 15,-2 5 1-15,4 2-1 16,2 2 0-16,5 0 0 15,7 0 0-15,6-6 1 16,6-5 0-16,9-12 0 16,47-17-1-16,-79 10 3 15,79-10-2-15,-59-28 2 16,59 28-2-16,-53-53 0 15,53 53 0-15,-68-66 1 16,68 66 0-16,-100-61-1 16,34 38 0-16,-11 3-1 15,-10 7 1-15,-11 9 0 16,-4 9-4-16,-8 7-21 0,-1 9-17 15,-3 9-1-15,2 6 3 16,-3 5 0-16</inkml:trace>
  <inkml:trace contextRef="#ctx0" brushRef="#br2" timeOffset="36441.0843">4329 2449 75 0,'0'0'38'0,"-20"-8"-2"15,20 8 2-15,-17-3-34 16,17 3-1-16,17-5 0 15,3 9-1-15,9-6-1 16,10 1 0-16,12 1-2 16,8-7-12-16,19 11-22 15,-5-6-1-15,8 6-2 0,-6-5 0 16</inkml:trace>
  <inkml:trace contextRef="#ctx0" brushRef="#br2" timeOffset="42738.4445">4425 12549 69 0,'0'0'38'0,"0"0"0"16,10-7 0-16,-10 7-34 15,30 1 0-15,-3 1-2 16,11 0 1-16,9 3-2 15,7-4-3-15,15 5-11 16,2-13-24-16,15-3 0 16,1-11-2-16,7-6 0 15</inkml:trace>
  <inkml:trace contextRef="#ctx0" brushRef="#br2" timeOffset="59483.4023">2594 2078 80 0,'-11'9'38'16,"-15"5"-2"-16,-4 13 2 0,-17 4-36 15,3 6 1-15,-4-1-2 16,5 1 1-16,1-1-1 15,8-7 0-15,7-6 1 16,13-8-1-16,14-15 1 16,21-15-1-16,15-10 1 15,20-11-1-15,11-6 1 16,11-5-1-16,-1 0-1 15,2 2 1-15,-13 8-1 16,-14 10 1-16,-23 15-1 16,-29 12 1-16,-10 29-1 15,-32 16 1-15,-19 13-1 16,-10 9 2-16,-6 6-1 15,6-3 2-15,6-5-3 0,16-8 2 16,24-16-1-16,25-26 0 16,31-24 0-16,25-19-2 15,20-19 1-15,13-10-1 16,6-7 1-16,0-4-1 15,-9 5 1-15,-10 6 0 16,-19 9 0-16,-22 14 0 16,-21 16 0-16,-14 18 0 15,-35 10 1-15,-9 16-1 16,-14 15 0-16,-11 14 0 15,-8 7 0-15,-3 4 2 16,14-3-1-16,5-4 1 16,23-10-2-16,18-15 2 15,30-22-2-15,27-20 0 0,30-21 0 16,24-17-2-16,12-7 2 15,7-4-2-15,2-2 2 16,-14 6-2-16,-13 9 2 16,-26 13 0-16,-25 19 0 15,-34 12 0-15,-23 38-1 16,-25 4 1-16,-21 13 0 15,-15 7 2-15,-4 4-2 16,5-2 2-16,9-5-1 16,22-9 1-16,21-21-1 15,31-18 1-15,33-23-3 16,32-18-1-16,25-18 2 15,18-12-2-15,7-8 2 16,3-5-2-16,-10 8 1 0,-16 7 0 16,-21 15 1-16,-29 16 0 15,-31 25 0-15,-26 20 0 16,-29 20 0-16,-22 11 0 15,-17 11 0-15,-6 5 2 16,3-1-2-16,9 0 2 16,15-13-2-16,26-14 2 15,27-18-2-15,34-18 1 16,33-16-2-16,20-14 0 15,19-13 1-15,4-9-2 16,8-4 2-16,-11 0-1 16,-10 9 1-16,-17 5 0 15,-28 11 0-15,-22 18 1 16,-21 12-1-16,-32 29 0 0,-15 8 0 15,-17 9 2-15,-11 11-2 16,-5-1 2-16,7 1-1 16,13-7 0-16,18-13 0 15,23-17 1-15,32-19-2 16,26-16-2-16,30-22 2 15,18-7-1-15,5-3 1 16,-1-4-1-16,-11 9 1 16,-20 14-1-16,-24 20 1 15,-29 18 2-15,-29 21-1 16,-20 12 0-16,-14 9-4 15,-7-12-8-15,20 18-9 16,-3-36-5-16,32-5-17 16,14-17-3-16,44-31 1 0,16-12-1 15</inkml:trace>
  <inkml:trace contextRef="#ctx0" brushRef="#br2" timeOffset="60123.4389">4634 2264 70 0,'5'-33'39'16,"2"15"0"-16,-14-5-1 16,7 23-20-16,-29 2-14 0,5 14 0 15,-9 7-1 1,-4 8-1-16,-3 9-1 0,0 1 0 15,6 2 0-15,7 0 1 16,8-7-2-16,12-7 2 16,14-8-1-16,20-8-1 15,15-12 1-15,15-7-1 16,11-4 1-16,1-3-2 15,-3 0 1-15,-4 4 0 16,-14 10 0-16,-14 8 2 16,-25 13-1-16,-25 12 1 15,-17 7-2-15,-16 7 1 16,-6 1-1-16,-5 2 1 15,2-5-1-15,5-7-3 16,16-4-2-16,2-27-14 16,35 5-17-16,0-13-3 0,23-21-2 15,4-11-1-15</inkml:trace>
  <inkml:trace contextRef="#ctx0" brushRef="#br2" timeOffset="60549.4632">4932 2598 94 0,'0'0'37'0,"21"6"2"0,3-4-2 15,-3-6-33-15,14-3-1 16,2-7 0-16,11 2-1 16,-1-6 0-16,3-1-1 15,-4-5 1-15,-6 0-1 16,-7-5 0-16,-6 3-1 15,-17-2 2-15,-9 1-1 16,-12 3 1-16,-12 6-1 16,-13 5 0-16,-7 8 0 15,-5 11 0-15,-4 10 0 16,-2 13 0-16,4 8 1 15,5 9-1-15,7 9 1 16,10 2-1-16,13-3 0 16,14-1-2-16,19-10 1 0,17-9-4 15,10-15-7-15,28 3-8 16,-6-33-10-16,20 6-13 15,-4-17 2-15,8 0-2 16,-18-10 2-16</inkml:trace>
  <inkml:trace contextRef="#ctx0" brushRef="#br2" timeOffset="60909.4838">5533 2698 101 0,'-11'21'37'0,"11"-21"2"16,0 0-1-16,28-13-35 15,10-5 0-15,14-7 1 16,7-4-2-16,1-8 1 0,1-1-2 16,-9 2 2-16,-8 1-3 15,-13-3 2-15,-13 10-2 16,-14-1 2-16,-18 10 0 15,-15 11-1-15,-11 9 1 16,-14 11-1-16,-1 9 1 16,-6 10-1-16,2 6 1 15,7 7-2-15,8 1 2 16,20 0-2-16,15-9 1 15,21-4-2-15,23-9-2 16,21-6-2-16,7-14-7 16,30 9-10-16,-8-29-8 15,19 9-12-15,-13-16 3 16,2 8-3-16,-18-10 2 0</inkml:trace>
  <inkml:trace contextRef="#ctx0" brushRef="#br2" timeOffset="61270.5045">6369 2460 109 0,'-34'9'40'0,"-17"-1"0"15,6 22 0-15,-7-2-34 16,3 12 1-16,4-1-3 16,8 3 0-16,14-7-2 15,17-5 1-15,20-15-3 16,19-9 0-16,15-15 0 15,13-15 0-15,10-15 0 16,5-8 0-16,0-14 0 16,-8-8 0-16,-5-1 0 0,-18-4 0 15,-14 8 0-15,-9 5 0 16,-15 13 0-16,-11 12 0 15,-11 20 0-15,-9 20 0 16,-6 19 0-16,-2 18 0 16,4 14 0-16,3 9 0 15,12 2 0-15,4 1 0 16,28 4-11-16,5-27-3 15,32 4-6-15,-6-35-5 16,28 4-7-16,-8-26-9 16,11-4 1-16,-8-16-1 15</inkml:trace>
  <inkml:trace contextRef="#ctx0" brushRef="#br2" timeOffset="61541.52">7031 2395 98 0,'-45'-1'41'16,"8"18"2"-16,-7-11-2 15,15 16-17-15,6-11-21 16,17 6-1-16,12-4 1 15,13 1-3-15,13 0 0 16,4 1 0-16,1 2 0 16,-1 3 0-16,-6 2 0 15,-6 3 0-15,-15 2 0 16,-10 2 0-16,-12-1 0 15,-14-2 0-15,-2-1 0 16,-13-9 0-16,3 5-11 16,-10-22-4-16,18 11-6 0,-19-26-4 15,27 17-9-15,-13-23-7 16,13 5-2-16,-3-8 4 15</inkml:trace>
  <inkml:trace contextRef="#ctx0" brushRef="#br2" timeOffset="61894.5402">4731 3123 97 0,'-32'12'39'0,"14"-15"0"16,32 4 0-16,31-18-35 15,24-3-1-15,38-7 1 16,31-7 0-16,26-5 0 15,32-4 0-15,17 1-1 16,12 0-1-16,-4 9 1 16,-16 4-3-16,-24 9 0 15,-28 5-1-15,-34 6-3 16,-38 2-3-16,-30 15-10 15,-51-8-11-15,-11 2-11 16,-33-2 0-16,-6 7-2 16,-21-8 4-16</inkml:trace>
  <inkml:trace contextRef="#ctx0" brushRef="#br2" timeOffset="62157.5552">5515 3177 107 0,'-20'18'40'0,"34"-4"2"15,20-31-1-15,31-6-36 16,24-11 1-16,18-5-1 16,13-6-1-16,6-1 1 15,-2 0-5-15,-6 9 0 16,-16 8 0-16,-15 10 0 15,-19 9 0-15,-20 3-7 16,-10 17-7-16,-25-10-6 0,4 22-3 16,-31-24-5-16,19 17-9 15,-19-16-4-15,14 1 0 16,-14-10 4-16</inkml:trace>
  <inkml:trace contextRef="#ctx0" brushRef="#br2" timeOffset="74693.2722">5370 12491 28 0,'0'0'32'15,"-10"-8"4"-15,10 8-3 0,-12-7-22 16,12 7 0-16,0 0 0 16,0 0 0-16,0 0-5 15,-5 13-2-15,5-13 0 16,-8 16-2-16,4-4 0 15,0 3-1-15,-2 2 0 16,4 1 0-16,0 0-1 16,2-1 0-16,4-4 0 15,3-2 0-15,4-5 0 16,0-9 0-16,3-6 0 15,4-7 0-15,0-5 1 16,3-5-1-16,-4-4 1 16,2 1 0-16,-3 1-1 15,-3 7 1-15,-4 1 0 0,-1 8 0 16,-8 12-1-16,7-13 1 15,-7 13-1-15,0 0 1 16,0 0-1-16,19 3 0 16,-7-3 0-16,2-3 0 15,5-1 0-15,5 0 0 16,-1 1 1-16,3 2-1 15,-2 1 0-15,-2 3 0 16,-1 6 1-16,-5 2-1 16,-2 0 0-16,-5 3 0 15,-3 1 0-15,4-6 0 16,-1 5 1-16,-9-14-2 15,19 13-2-15,-7-13-3 16,9 6-7-16,-7-12-24 16,9 5-1-16,-6-7 0 0,5 4-1 15</inkml:trace>
  <inkml:trace contextRef="#ctx0" brushRef="#br2" timeOffset="75044.2923">6080 12339 43 0,'0'0'35'16,"11"-7"1"-16,-11 7 0 15,-5 11-20-15,-8-4-5 16,7 14-4-16,-6-1-2 16,4 4-2-16,1 2-1 15,3 1 0-15,4-2-1 16,8-2 0-16,6-7 0 15,5-5-1-15,6-8 0 0,6-4 0 16,0-7 1-16,-2-5-1 16,-1-6 1-16,-9-4 0 15,-3-3 0-15,-9 0 0 16,-8-2-1-16,-6 3 1 15,-6 1 0-15,-3 3 0 16,0 8-1-16,-4 5 0 16,4 8-1-16,2 3 1 15,5 10-4-15,9-13-3 16,4 26-31-16,-4-26 0 15,28 16-1-15,-6-16 1 16</inkml:trace>
  <inkml:trace contextRef="#ctx0" brushRef="#br2" timeOffset="75354.31">6498 12295 47 0,'0'0'38'0,"0"0"-1"16,0 0 1-16,0 0-14 15,0 0-19-15,-3 10 0 16,5 3-1-16,-2 7-2 15,4 4 0-15,-3 7-1 16,3 3 0-16,1 5 1 16,3-3-1-16,1-2 0 15,0-8 0-15,3-9 0 16,6-11 0-16,-3-14 0 15,2-10-1-15,3-9 1 0,-4-4 0 16,0-8 0-16,-3 1-1 16,-4-1-2-16,-3 0-1 15,3 11-8-15,-13-7-26 16,9 16-1-16,-6-4-1 15,1 23-2-15</inkml:trace>
  <inkml:trace contextRef="#ctx0" brushRef="#br2" timeOffset="75705.3301">6835 12418 64 0,'7'23'37'15,"0"-4"1"-15,8 0 0 0,-2-9-31 16,13-1-2-16,0-11 0 15,9-2-1-15,-1-12-1 16,-1 0 1-16,3-10-3 16,-8-1 1-16,-4-2 0 15,-3 1 0-15,-12-1-1 16,-5 7 1-16,-9 5-1 15,-8 9-1-15,-2 9 0 16,-8 12 1-16,-2 11-1 16,0 11-1-16,-5 6 1 15,8 5 0-15,4 2-1 16,6-5 1-16,11-7-1 15,14-10 0-15,16-15-3 16,3-18-6-16,25 1-21 16,-5-25-8-16,11-1-1 0,-8-13 0 15</inkml:trace>
  <inkml:trace contextRef="#ctx0" brushRef="#br2" timeOffset="75999.3469">7519 12212 77 0,'-14'9'41'15,"-13"0"-2"-15,6 13 3 16,-7 0-34-16,6 1-4 15,3-1-1-15,5 3 0 16,9-5-1-16,12-2 0 16,8-11-1-16,10-2 0 15,8-6-1-15,4-3 0 16,1-3 1-16,-4 3-1 15,-1 3 1-15,-12 6-1 0,-9 9 1 16,-12 8-2-16,-11 7 1 16,-11 3 0-16,-1 2 0 15,-5 0-1-15,0-4 0 16,2-9-5-16,10 6-7 15,-5-30-16-15,21 3-12 16,5-15 0-16,5 2-3 16</inkml:trace>
  <inkml:trace contextRef="#ctx0" brushRef="#br2" timeOffset="79749.5614">8131 12309 52 0,'0'0'35'16,"0"0"0"-16,0 0-5 16,0 0-24-16,-7 19 0 0,-3-5 0 15,6 9-2 1,-8-1-2-16,7 6-1 0,1-4 1 15,2 3-2-15,5-4 2 16,4 0-2-16,6-5 1 16,4-2-1-16,6-7 0 15,5-3 1-15,3-8-1 16,3-6 1-16,-4-8-1 15,2-7 1-15,0-6 0 16,-7-1 0-16,0-2 0 16,-8 0 0-16,-4 7-1 15,-3 7 2-15,-10 18-2 16,0 0 0-16,0 0 0 15,-5 24-1-15,0 8 2 16,-2 7-2-16,0 7 1 0,4 5-1 16,2-1 1-16,6-8 0 15,4-8 0-15,11-13 1 16,3-16 0-16,5-13 0 15,4-16 1-15,2-14-1 16,-1-9 0-16,0-4 1 16,-6-4-1-16,-7 4 0 15,-1 8-1-15,-10 8-1 16,-3 13-3-16,-7 8-1 15,1 14-11-15,-8 14-20 16,10 4-3-16,-4-2 1 16,14 10 0-16</inkml:trace>
  <inkml:trace contextRef="#ctx0" brushRef="#br2" timeOffset="80123.5828">9012 12358 61 0,'-25'-10'38'15,"5"17"-1"-15,-10 4 2 16,9 12-32-16,-10 2-1 16,7 9-2-16,0-1-1 15,9 6-1-15,6-7 0 16,9 0-2-16,6-12 2 15,12-7-1-15,9-11 0 16,4-10 0-16,8-8-1 16,0-10 1-16,-1-3 0 0,0-3 1 15,-9 2-1-15,-2 3 0 16,-11 6 0-16,-7 9 1 15,-9 12-2-15,-3 13 0 16,-7 10 0-16,-2 7-1 16,0 8 1-16,2-2-2 15,9 1 0-15,2-18-5 16,21 4-18-16,-1-30-14 15,17-10-1-15,0-26-1 16,15-5 2-16</inkml:trace>
  <inkml:trace contextRef="#ctx0" brushRef="#br2" timeOffset="80312.5936">9480 11952 72 0,'-29'61'38'15,"1"18"0"-15,-5 0-1 16,10 7-35-16,3-7 0 15,7-4-1-15,10-9-3 16,-1-23-19-16,11-4-16 16,1-19-1-16,5-9-1 15,-13-11 2-15</inkml:trace>
  <inkml:trace contextRef="#ctx0" brushRef="#br2" timeOffset="80493.604">9254 12346 79 0,'-11'7'40'0,"11"8"0"15,0-15 0-15,19 9-37 16,10-12-1-16,6-6-1 16,15-2-3-16,-2-18-15 15,13 7-21-15,-5-8-1 16,4 7 0-16,-9-2-2 15</inkml:trace>
  <inkml:trace contextRef="#ctx0" brushRef="#br2" timeOffset="81056.6362">9653 12348 66 0,'-17'31'40'16,"0"-10"-2"-16,12 5 1 16,4-12-29-16,15-5-7 0,6-10 1 15,13-3-2-15,2-9 0 16,6-8-1-16,2-7 0 15,-3 2 1-15,-5-4-1 16,-12 0 1-16,-8 2-1 16,-11 5-1-16,-12 4 0 15,-8 7 1-15,-11 10-1 16,-3 8 1-16,-6 9-1 15,3 8 1-15,3 4-1 16,3 6 1-16,14 0 0 16,6-2 0-16,15-9 0 15,15-6 1-15,10-10-2 16,13-9 1-16,3-10 0 0,8-7-1 15,-1 1 1-15,-4-6-2 16,-9 7 2-16,-8 3-2 16,-9 8 2-16,-11 11-1 15,-8 11 1-15,-10 12 0 16,-10 9-1-16,-1 5 0 15,-4 7 0-15,1 1-1 16,-1-3 1-16,4-5-1 16,8-11 1-16,3-14-1 15,3-16 1-15,12-4 0 16,-1-15 1-16,3-11-1 15,4-6 0-15,-2-4 2 16,2-3-1-16,-3 4 0 16,3 1 0-16,-3 8-1 0,4 5-1 15,0 3-4-15,14 19-18 16,-11-16-10-16,18 16-7 15,1-6-2-15,21 8-1 16</inkml:trace>
  <inkml:trace contextRef="#ctx0" brushRef="#br2" timeOffset="81814.6795">11116 12525 48 0,'14'-2'35'16,"-14"2"1"-16,3-14-11 16,-3 14-14-16,0 0-1 15,-13-2-1-15,-6-4-3 16,0 3-2-16,-6-9-1 15,-3-3 1-15,0-10-2 16,-2-10 0-16,2-13-1 16,4-10 0-16,4-12 0 15,6-4 0-15,4-1-1 16,5-2-1-16,6 4 2 15,4 5-1-15,4 9 0 16,3 11 2-16,2 10-2 0,1 9 2 16,1 8-1-16,-1 9 2 15,-1 7-3-15,0 13 3 16,-8 12-3-16,-4 10-1 15,-6 11 2-15,-4 13-3 16,-7 12 2-16,-8 11-1 16,-1 6 2-16,-6 4-1 15,0-3 2-15,6-3-1 16,5-7 1-16,7-10-1 15,12-14 0-15,14-16 1 16,16-14-1-16,18-18-2 16,13-13-1-16,9-28-16 15,30 7-14-15,-4-21-8 16,9 1-2-16,-8-11 1 0</inkml:trace>
  <inkml:trace contextRef="#ctx0" brushRef="#br2" timeOffset="82488.7181">11905 11838 53 0,'-17'-40'36'0,"-2"6"0"16,-4 15-1-16,-9 4-27 15,4 18-2-15,-6 10-2 16,7 20 0-16,-3 14-1 16,3 17 1-16,3 8-2 15,8 7 0-15,3 4-1 16,6 4 2-16,4-4-3 0,3-4 0 15,7-5-5-15,-10-24-21 16,12-1-11-16,-5-16-1 16,2-7-1-16,-6-26 0 15</inkml:trace>
  <inkml:trace contextRef="#ctx0" brushRef="#br2" timeOffset="83309.765">11478 12333 73 0,'-10'-13'38'0,"10"13"0"15,0 0-1-15,14 6-34 16,1-3-1-16,8 2-2 16,6 0 1-16,5-2-1 0,6-2 0 15,3-1 0-15,1-2 0 16,1 0 0-16,-2-3 0 15,-1-1-1-15,-4 2 1 16,-4-2 0-16,-11 2 0 16,-4-1 0-16,-19 5 0 15,0 0 1-15,0 0-1 16,-15 5 2-16,-8 7-1 15,0 4 1-15,-8 5 0 16,1 5 0-16,1 1 0 16,14 1 0-16,1-5 0 15,10 0-1-15,9-6 0 16,9-8-1-16,15-8 1 15,4-5 0-15,9-10-1 16,0-6 1-16,2-4-1 0,0-5 0 16,-7-2 0-16,-5-1 0 15,-7 1 0-15,-9 0 0 16,-10 3 0-16,-6 6 0 15,-11 7 0-15,-3 5 0 16,-7 7 0-16,-2 7 0 16,0 4 1-16,1 7-1 15,4 1 0-15,7 2 1 16,6-4-1-16,10 0 0 15,9-7 0-15,10-5 0 16,11-5 1-16,6-1-1 16,2-5 0-16,1 1 0 0,-4 1 0 15,-5 0 0-15,-6 5 0 16,-11 3 1-16,-18-1-1 15,12 14 1-15,-19 0-1 16,-3 0 1-16,-8 5-1 16,-2 4 1-16,1 4-1 15,1-2 0-15,6 2 0 16,5-4-1-16,9-4 1 15,7-4 0-15,12-7 0 16,6-10-1-16,5-12 1 16,6-4 1-16,0-9 0 15,-4-3-1-15,-4-4 1 16,-5 0-1-16,-14 4 0 15,-8 4 0-15,-11 7-1 16,-9 3-2-16,0 12 0 0,-11 1-1 16,7 13-4-16,-7-9-8 15,25 19-11-15,-10-16-5 16,21 12-5-16,3-9-2 15,17 0 3-15</inkml:trace>
  <inkml:trace contextRef="#ctx0" brushRef="#br2" timeOffset="83670.7857">12712 12275 71 0,'0'0'39'16,"0"0"-1"-16,-14 6 2 16,-15 1-33-16,11 9-1 15,-6 1-2-15,2 11 1 16,4 2-2-16,4 1-1 0,7 0 1 15,7-2-2-15,5-7 0 16,11-7 0-16,4-14 0 16,9-13 0-16,6-15 0 15,4-13 0-15,5-17 0 16,1-5-1-16,-3-10 1 15,-2-3 0-15,-6 5 0 16,-4 9-2-16,-10 11 2 16,-9 17 0-16,-11 33 0 15,0 0 0-15,-17 40 0 16,-2 14 0-16,-3 12 0 15,4 6 0-15,1 7-5 16,4-12-8-16,20 8-12 0,-12-31-6 16,27 4-6-16,-8-23-7 15,7-7-2-15</inkml:trace>
  <inkml:trace contextRef="#ctx0" brushRef="#br2" timeOffset="88745.0759">17148 12487 62 0,'0'0'37'0,"11"5"-1"16,2-12 2-16,11 5-30 15,9-7-3-15,13-3-1 16,7-2-1-16,11-1 1 16,1-4-3-16,2 4 1 15,-1 4-3-15,-10 1-5 16,0 13-29-16,-22-2 0 15,-5 12-2-15,-12-1-2 16</inkml:trace>
  <inkml:trace contextRef="#ctx0" brushRef="#br2" timeOffset="89954.1451">18380 12472 27 0,'-2'-23'32'0,"-4"10"1"15,-2 0 1-15,-4-7-20 16,3 16-2-16,-18-8-3 16,7 14 1-16,-16 1-3 15,1 14-1-15,-10 4-2 16,1 9-2-16,-3 3 1 15,8 6-1-15,4-2 1 16,9-1-2-16,12-5 0 16,14-8 0-16,14-10 0 15,15-8 1-15,9-10-1 16,10-7-1-16,5-6 1 15,1-5 0-15,-2-2-1 16,-3-4 1-16,-8 1-1 16,-9 1 2-16,-11 6-2 0,-8 1 2 15,-7 6-2-15,-6 3 1 16,0 11 0-16,-11 0 0 15,3 12-1-15,-3 8-1 16,3 5 1-16,-1 6-1 16,4 3 1-16,3 3-2 15,6-3-1-15,2-6-2 16,13-3-1-16,-1-17-4 15,16 6-9-15,-9-26-14 16,15 1-4-16,-2-16 0 16,6 0 5-16,-12-13 17 15,10 5 8-15,-13-3 6 0,-7-2 11 16,-1 13 18-16,-12 3 5 15,-5 10 1-15,-14 1-2 16,10 13-15-16,-27 15-5 16,12 10-3-16,-13-3-3 15,8 11-3-15,-3-3 1 16,4 3-2-16,6-3 1 15,2-7-2-15,5-3 1 16,7-6-1-16,-1-14 1 16,19 0-1-16,0-11 0 15,4-3-1-15,2-8 1 16,4-5-1-16,-1-1 0 15,0 1 2-15,-4 0-2 16,-1 5 1-16,-8 5-1 16,-1 3 2-16,-14 14-2 0,19-4 1 15,-15 17-1-15,0 5-1 16,-3 8 1-16,4 6-2 15,0 4 0-15,5 1-4 16,8 6-4-16,-9-18-20 16,24 5-7-16,-4-16 0 15,10-2 0-15</inkml:trace>
  <inkml:trace contextRef="#ctx0" brushRef="#br2" timeOffset="90225.1606">19317 12509 70 0,'0'0'35'15,"-18"-24"-1"-15,6 17 3 0,-8-4-32 16,3 8 2-16,-7 2-2 16,2 8-1-16,-7 4 1 15,1 8-1-15,-3 8 0 16,4 4-1-16,3 2-1 15,8 2-1-15,6-2 1 16,11-5-1-16,13-10-1 16,14-6 0-16,14-9-4 15,5-14-2-15,19 3-9 16,-9-23-18-16,14 3-5 15,-6-15 0-15,2 1-2 16</inkml:trace>
  <inkml:trace contextRef="#ctx0" brushRef="#br2" timeOffset="91154.2137">19712 12103 82 0,'-19'-20'37'0,"4"21"0"16,-14 10 0-16,7 18-29 16,-10 12-3-16,6 12 0 15,-2 7-2-15,4 9 0 16,-1 0 0-16,4-2-1 15,5-8-1-15,5-4 0 16,4-14 0-16,10-8-1 16,7-18 1-16,9-11-1 15,5-11 0-15,10-10 1 16,1-8-1-16,1-2 0 15,-2 1 0-15,-1-1 0 0,-8 8 0 16,-7 6 0-16,-4 9 0 16,-14 4 0-16,4 18 0 15,-7-2-1-15,-1 4 0 16,4 3-1-16,3-1-2 15,2-5-1-15,10 4-5 16,-2-18-8-16,16 10-11 16,-9-18-8-16,16 5 2 15,-12-15 11-15,11 6 8 16,-18-13 5-16,11 4 8 15,-8 1 12-15,-11-13 12 16,5 11 12-16,-19-7-1 16,5 14-9-16,-15-9-5 15,15 21-3-15,-28-6-4 0,11 18-3 16,-6 0-2-16,2 14-1 15,-1 4-1-15,6 4-2 16,1 0 0-16,7 3 0 16,4-7-1-16,9-4 0 15,10-8 0-15,6-10-1 16,8-10 0-16,3-7 0 15,3-10 0-15,2-6 0 16,-4-2 0-16,-1-3-1 16,-8 2 1-16,-9 2 0 15,-6 4 0-15,-5 2 0 16,-8 8 0-16,4 12 0 15,-24-11 0-15,10 13 0 16,0 2 0-16,5 0 0 16,9-4 0-16,-5 12 0 0,5-12 0 15,23 7 0-15,-1-6 0 16,3 0 0-16,3 1 1 15,-1 1-1-15,1 2 0 16,-7 1 0-16,-2 3 0 16,-5 5 0-16,-8 1 0 15,-4 4 1-15,-6 0-1 16,-4 6 0-16,-4-5 0 15,0 6 0-15,2-6 0 16,0-3 0-16,4-4 0 16,6-13 0-16,0 0 0 15,11-1 0-15,3-14 0 16,3-7 0-16,4-4 0 15,3-8 0-15,4 0 0 0,0-8 0 16,1 3-1-16,-3 2-1 16,6 8-5-16,-12-6-13 15,15 25-8-15,-20-8-3 16,15 20-9-16,-11 2 0 15,8 8 0-15</inkml:trace>
  <inkml:trace contextRef="#ctx0" brushRef="#br2" timeOffset="91840.253">21040 12650 33 0,'15'13'29'15,"-5"-1"2"-15,-5 0 1 16,0 8-20-16,-5-20-3 15,-2 21 1-15,2-21-1 16,0 0 0-16,-15-5-2 16,15 5-1-16,-9-26-2 0,3 7 0 15,-5-10-2-15,-7-3 0 16,-6-10 0-16,-1-4 0 15,-7-9-1-15,-1-4 0 16,-2-8 0-16,0 0 0 16,3 2 0-16,4 5 0 15,11 9-1-15,5 4 0 16,7 14 0-16,6 10 0 15,12 10 0-15,7 9 1 16,9 4-1-16,8 5 2 16,2 4-1-16,10 5 1 15,1 4 0-15,1 6 0 16,-7 4-1-16,-6 5 1 15,-14 7-1-15,-11 4 0 0,-16 5-1 16,-12 1 1-16,-12 4-1 16,-6-5 0-16,-2 0 0 15,2-7 1-15,5-4-1 16,11-8 0-16,10-3 0 15,12-11 0-15,15-6 0 16,14-9-1-16,16-3-6 16,-3-19-16-16,32 11-7 15,-11-15-8-15,21 2-2 16,0-9 0-16</inkml:trace>
  <inkml:trace contextRef="#ctx0" brushRef="#br2" timeOffset="92457.2883">21777 12546 41 0,'11'-22'28'0,"-4"5"2"16,-6 1 0-16,-2-5-23 16,2 5 0-16,-7-8 0 15,3 9 0-15,-13-5 1 16,16 20 1-16,-33-15-1 15,16 21 0-15,-13-1-2 16,3 13 0-16,-3 3-2 16,2 6 0-16,-1 0-1 15,7 2-1-15,7-4 0 16,6-1-1-16,14-6 0 15,4-8-1-15,14-8 1 16,6-4 0-16,8-8-1 16,1-3 1-16,2-7-1 15,-2 0 2-15,-4-5-2 16,-4 4 2-16,-10 0-1 0,-6 2 0 15,-8 3 0-15,-5 5 1 16,-1 11-2-16,-12 0 1 16,1 11-1-16,0 6-1 15,-1 10 1-15,-2 4-1 16,6 4 0-16,-1 3 0 15,8 2 0-15,3-9-4 16,15 2-6-16,-4-29-14 16,26 8-5-16,-5-28-8 15,16-9-3-15,1-20 1 16</inkml:trace>
  <inkml:trace contextRef="#ctx0" brushRef="#br2" timeOffset="92940.3159">22298 11771 80 0,'-15'23'38'16,"4"14"-3"-16,-5 4 4 15,6 14-27-15,-9-1-8 16,3 11 0-16,-1 1-1 15,-1 5 1-15,1-3-2 16,3-1 1-16,2-9-2 16,7-11-1-16,2-8 1 15,7-11-1-15,3-13 0 16,7-8-1-16,3-10 1 0,1-8 1 15,2-6-1-15,-2-1 2 16,4-5-2-16,0 2 1 16,0 1 0-16,-3 6-1 15,3 2 0-15,0 8 0 16,1 5 0-16,2 3 0 15,-6 9 0-15,2 4 1 16,-4 6-1-16,-7 2-1 16,-7 2 1-16,-7 2-1 15,-11 3 1-15,-10 1-2 16,-8-2 2-16,-4-5-1 15,-5-3 1-15,3-6 0 16,2-8-3-16,5-11-2 16,20 0-13-16,-1-26-7 0,24 7-7 15,1-21-6-15,18 7-3 16,1-10 3-16</inkml:trace>
  <inkml:trace contextRef="#ctx0" brushRef="#br2" timeOffset="93462.3457">22885 12310 73 0,'11'-8'35'16,"-11"8"-3"-16,0 0-6 16,0 0-13-16,-11 8-4 15,-11 0-2-15,7 9-1 16,-13 2-2-16,6 7 1 15,-2-2-2-15,3 4-1 16,4-1 1-16,7-4-2 16,8-3 1-16,10-6-3 15,11-5 2-15,7-5-2 16,11-5 2-16,1 1-1 0,-1-3 0 15,-3 3 1-15,-6 4-1 16,-10 4 0-16,-15 6 0 16,-10 5 0-16,-13 5 0 15,-6 1 0-15,-7-1 0 16,1 0 0-16,3-6-2 15,3-7-3-15,19 1-8 16,1-25-12-16,29 6-8 16,0-14-5-16,17-1-2 15,1-9 2-15</inkml:trace>
  <inkml:trace contextRef="#ctx0" brushRef="#br2" timeOffset="93800.3651">23306 12348 87 0,'0'-12'37'0,"0"12"1"16,-20-2 0-16,3 11-31 15,-8 3-2-15,0 12 0 16,-3 1-1-16,4 9-1 16,0-1 0-16,7 3-1 15,8-4 0-15,9-1-2 16,8-6 0-16,8-8 0 15,7-8 0-15,5-6 0 16,1-9 0-16,4-8 0 16,-5-3 0-16,-4-8 2 15,-2-5-2-15,-11-2 0 16,-6-1-1-16,-5-3 0 15,-4 4-1-15,-1-1-1 0,-3 10-1 16,1 0-2-16,7 23-2 16,-10-23-10-16,25 35-9 15,-15-12-3-15,19 14-7 16,-5-5 0-16,4 8 1 15</inkml:trace>
  <inkml:trace contextRef="#ctx0" brushRef="#br2" timeOffset="94123.3835">23530 12406 83 0,'17'2'40'0,"-17"-2"-3"15,18 3 1-15,-18-3-29 16,0 0-3-16,-6 20-2 16,2-3-2-16,-7-1 1 0,4 10-2 15,-2-2 1-15,1 1-1 16,1-2 0-16,4-3-2 15,1-4 2-15,7-5-1 16,-5-11 1-16,13-3-1 16,-1-9 1-16,2-12-1 15,1-6 1-15,3-6 0 16,0-6-1-16,2-5 1 15,2 2 0-15,-3 3-1 16,-2 4 0-16,0 12 0 16,3 7-2-16,-5 4-3 15,8 19-7-15,-10-13-12 16,22 26-7-16,-16-16-2 15,22 12-7-15,0-10-2 0</inkml:trace>
  <inkml:trace contextRef="#ctx0" brushRef="#br2" timeOffset="94799.4222">24103 11815 81 0,'-5'-19'38'0,"5"19"2"15,-6-24-2-15,6 24-30 16,0 0-4-16,-8 17 0 16,-2 6-1-16,-4 12-1 15,-4 10 1-15,-1 8-2 16,-10 13 1-16,1 6-2 15,1-2 3-15,1 5 0 16,2-1-1-16,8-7-2 16,4-7 2-16,3-11-2 0,14-11 1 15,4-14-1-15,9-9 0 16,4-16-2-16,3-13 2 15,4-5 2-15,4-11-2 16,0-2 0-16,-3-6 0 16,4 2 0-16,-2 0-1 15,-3 10 1-15,1 6 0 16,-4 10-2-16,-2 8 2 15,-1 12 1-15,-3 8 0 16,-5 7 0-16,-6 10 0 16,-5 1-1-16,-8 3 0 15,-6-1 0-15,-10 1 1 16,-11-3-2-16,-10-1 1 15,-8-10-1-15,-8-4 0 0,-7-10-5 16,14 2-12-16,-18-27-7 16,23 11-6-16,-13-24-2 15,17 3-10-15,-4-14 1 16</inkml:trace>
  <inkml:trace contextRef="#ctx0" brushRef="#br2" timeOffset="96114.4974">21102 12481 60 0,'-5'13'20'0,"-9"-14"5"16,14 1-1-16,-22 3-12 16,22-3-3-16,-14 0-2 0,14 0-1 15,0 0-2 1,-11-2 0-16,-1 6-2 0,-1 7 1 15,-13 4 1-15,3 10 1 16,-13 1 0-16,3 9 0 16,-3-4 0-16,9 6 0 15,5-8-1-15,15-3-1 16,19-11-1-16,16-7 0 15,21-9-2-15,13-8-4 16,18 5-20-16,-11-12-14 16,12 1 0-16,-11-7-2 15,-1 8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39051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 and start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Interrupt the job for the pre-unit test and the objectives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important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administrivia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Return to the title page but include book marking too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for “Intro”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tell the difference between living and non-living things 112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tell the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the main parts of a plant are and how they contribute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its well-being 122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all do and how they help keep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plant alive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38840" y="881280"/>
              <a:ext cx="1847520" cy="315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8040" y="876600"/>
                <a:ext cx="1864440" cy="316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97600" y="2666520"/>
              <a:ext cx="3935880" cy="2701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4640" y="2653200"/>
                <a:ext cx="3953880" cy="272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Dissect a seed and make a biologically correct, labelled diagram</a:t>
            </a:r>
          </a:p>
        </p:txBody>
      </p:sp>
    </p:spTree>
    <p:extLst>
      <p:ext uri="{BB962C8B-B14F-4D97-AF65-F5344CB8AC3E}">
        <p14:creationId xmlns:p14="http://schemas.microsoft.com/office/powerpoint/2010/main" val="112018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process of germination</a:t>
            </a:r>
          </a:p>
        </p:txBody>
      </p:sp>
    </p:spTree>
    <p:extLst>
      <p:ext uri="{BB962C8B-B14F-4D97-AF65-F5344CB8AC3E}">
        <p14:creationId xmlns:p14="http://schemas.microsoft.com/office/powerpoint/2010/main" val="41718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8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the importance of seed dispersal to plants and list some methods of dispersing seed</a:t>
            </a:r>
          </a:p>
        </p:txBody>
      </p:sp>
    </p:spTree>
    <p:extLst>
      <p:ext uri="{BB962C8B-B14F-4D97-AF65-F5344CB8AC3E}">
        <p14:creationId xmlns:p14="http://schemas.microsoft.com/office/powerpoint/2010/main" val="253891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9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how the process of fair testing applies to some plant experiments</a:t>
            </a:r>
          </a:p>
        </p:txBody>
      </p:sp>
    </p:spTree>
    <p:extLst>
      <p:ext uri="{BB962C8B-B14F-4D97-AF65-F5344CB8AC3E}">
        <p14:creationId xmlns:p14="http://schemas.microsoft.com/office/powerpoint/2010/main" val="409650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960" y="276480"/>
              <a:ext cx="8865000" cy="591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880" y="270720"/>
                <a:ext cx="8880120" cy="592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9560" y="263160"/>
              <a:ext cx="8281080" cy="545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4880" y="247320"/>
                <a:ext cx="8291160" cy="54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84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500" t="20000" r="11250" b="27000"/>
          <a:stretch/>
        </p:blipFill>
        <p:spPr>
          <a:xfrm>
            <a:off x="0" y="1143000"/>
            <a:ext cx="9296400" cy="4038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2240" y="344160"/>
              <a:ext cx="7717320" cy="227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0000" y="329040"/>
                <a:ext cx="7746120" cy="23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91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500" t="14000" r="11250" b="16000"/>
          <a:stretch/>
        </p:blipFill>
        <p:spPr>
          <a:xfrm>
            <a:off x="0" y="685800"/>
            <a:ext cx="8915400" cy="5334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802080" y="94320"/>
              <a:ext cx="7947000" cy="4498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8040" y="78840"/>
                <a:ext cx="7976520" cy="452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328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</a:t>
            </a:r>
            <a:r>
              <a:rPr lang="en-NZ" sz="10800" dirty="0" err="1" smtClean="0">
                <a:solidFill>
                  <a:srgbClr val="FFFF00"/>
                </a:solidFill>
              </a:rPr>
              <a:t>Kristeena’s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5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500762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Rakau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me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Whakaputa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Uri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Plants and Reproduction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4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whether an object is living or non-living and justify my answer.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Use a microscope and describe its parts and what they do</a:t>
            </a:r>
          </a:p>
        </p:txBody>
      </p:sp>
    </p:spTree>
    <p:extLst>
      <p:ext uri="{BB962C8B-B14F-4D97-AF65-F5344CB8AC3E}">
        <p14:creationId xmlns:p14="http://schemas.microsoft.com/office/powerpoint/2010/main" val="243648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Compare plant and animal cells</a:t>
            </a:r>
          </a:p>
        </p:txBody>
      </p:sp>
    </p:spTree>
    <p:extLst>
      <p:ext uri="{BB962C8B-B14F-4D97-AF65-F5344CB8AC3E}">
        <p14:creationId xmlns:p14="http://schemas.microsoft.com/office/powerpoint/2010/main" val="30515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major parts of flowers and how they function</a:t>
            </a:r>
          </a:p>
        </p:txBody>
      </p:sp>
    </p:spTree>
    <p:extLst>
      <p:ext uri="{BB962C8B-B14F-4D97-AF65-F5344CB8AC3E}">
        <p14:creationId xmlns:p14="http://schemas.microsoft.com/office/powerpoint/2010/main" val="15823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processes of pollination and </a:t>
            </a:r>
            <a:r>
              <a:rPr lang="en-US" sz="4000" dirty="0" err="1" smtClean="0">
                <a:latin typeface="TheSansBold-Plain" pitchFamily="34" charset="0"/>
              </a:rPr>
              <a:t>fertilisation</a:t>
            </a:r>
            <a:r>
              <a:rPr lang="en-US" sz="4000" dirty="0" smtClean="0">
                <a:latin typeface="TheSansBold-Plain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25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598</TotalTime>
  <Words>282</Words>
  <Application>Microsoft Office PowerPoint</Application>
  <PresentationFormat>On-screen Show (4:3)</PresentationFormat>
  <Paragraphs>45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</cp:revision>
  <dcterms:created xsi:type="dcterms:W3CDTF">2006-08-16T00:00:00Z</dcterms:created>
  <dcterms:modified xsi:type="dcterms:W3CDTF">2014-03-14T00:18:48Z</dcterms:modified>
</cp:coreProperties>
</file>