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9" r:id="rId4"/>
    <p:sldId id="270" r:id="rId5"/>
    <p:sldId id="27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6T00:17:52.279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9036 3845 87 0,'24'23'37'0,"-20"2"0"15,1 20 1-15,-17 7-34 16,8 4-1-16,-3-3 0 16,6-2 0-16,7-22 1 15,23-28-1-15,22-45 0 16,33-41 0-16,42-44 0 15,36-36-1-15,28-22-2 16,21-22-6-16,16 10-30 0,-22-3-5 16,-8 40 1-16,-31 16-3 15</inkml:trace>
  <inkml:trace contextRef="#ctx0" brushRef="#br0" timeOffset="1202.0688">11381 5271 74 0,'0'0'37'0,"3"16"-1"16,4 11 1-16,-14 6-31 16,4 21 0-16,-7 9 1 15,1 16 0-15,-7-4 0 16,7 1-1-16,4-17 0 15,16-21 0-15,22-41-3 16,28-48 0-16,38-51-5 16,38-46 1-16,45-37-5 15,21-40-15-15,34-4-19 16,-10-17-2-16,-6 19 1 0,-23 14-2 15</inkml:trace>
  <inkml:trace contextRef="#ctx0" brushRef="#br0" timeOffset="2028.116">10145 9831 73 0,'-5'-18'35'16,"5"3"-2"-16,0-7 2 16,7 6-29-16,-4-5-1 15,4 6 0-15,-3 4-1 16,7 12 1-16,-4 11-1 15,2 18 1-15,-6 13-1 16,-2 19 2-16,-1-2-1 16,2-2-2-16,6-12 2 15,16-24-1-15,21-45 1 16,33-47-2-16,40-52-2 15,42-44-3-15,37-23-6 16,8-36-14-16,25 4-18 0,-21-5-4 16,-16 28-1-16,-32 24 0 15</inkml:trace>
  <inkml:trace contextRef="#ctx0" brushRef="#br0" timeOffset="4912.281">6601 11512 68 0,'11'-8'37'0,"-11"8"-3"15,-4 22 1-15,0-2-33 16,-1 14 1-16,2 7-2 15,-2 15 0-15,-5 10 0 16,0 10-1-16,3 5 1 0,-1-2-2 16,4-2-1-16,2-17-6 15,12-3-25-15,-7-25-1 16,13-15-2-16,-3-25 1 15</inkml:trace>
  <inkml:trace contextRef="#ctx0" brushRef="#br0" timeOffset="5115.2926">6645 11830 77 0,'-23'1'38'0,"17"10"0"16,6-11 1-16,3 16-34 15,-3-16-1-15,31 3-1 16,-2-11-1-16,9-4-2 0,10-7-1 15,3-10-4-15,9 6-11 16,-7-18-22-16,5 7 1 16,-11-7-1-16,-1 6 0 15</inkml:trace>
  <inkml:trace contextRef="#ctx0" brushRef="#br0" timeOffset="5303.3033">7110 11340 85 0,'-19'19'38'0,"-7"2"0"16,5 26 3-16,-9 10-36 15,7 9-1-15,1 5-2 16,2 7-2-16,5-2-1 0,8-2-2 16,9-2-4-16,4-21-10 15,26-1-22-15,-3-22 0 16,15-7 0-16,3-23 1 15</inkml:trace>
  <inkml:trace contextRef="#ctx0" brushRef="#br0" timeOffset="6121.3501">7396 11770 77 0,'-28'0'39'0,"2"15"-1"16,-10 0 2-16,4 15-35 15,-1 0-1-15,7 10 1 16,4 0-2-16,12 4 0 15,6-6-1-15,10-3 0 0,9-12-1 16,12-9-1-16,8-11 0 16,3-13 0-16,7-9-1 15,-2-10 0-15,-1-7 0 16,-5-4-1-16,-6-3 1 15,-11 3 0-15,-5 4 0 16,-6 3 0-16,-8 8 1 16,-3 6 0-16,-3 4 0 15,5 15 1-15,-8-13 0 16,8 13 0-16,0 0 0 15,23-6 0-15,-2 2 0 16,7 1 2-16,6-2-2 16,3 2 2-16,-1 0-3 15,-1 5 1-15,-1 5 0 0,-6 6 0 16,-8 11-1-16,-10 4-2 15,-8 11 3-15,-6 4-3 16,-6 3 2-16,-4-1 0 16,4-4 0-16,1-3 0 15,4-12 0-15,5-15 0 16,0-11 0-16,20-20 0 15,0-6 0-15,3-12 0 16,0-1 1-16,4-11 0 16,-3 5-1-16,-4 2 0 15,-2 5 1-15,-4 12 1 16,-5 5-1-16,-3 12-1 15,-6 9 0-15,0 0 1 0,-5 23-1 16,3 0 0-16,-3 6 0 16,3-3-2-16,4 2 2 15,3-4 0-15,4-6 1 16,11-7-1-16,0-10 0 15,6-5 1-15,5-11 0 16,2-6-1-16,1-3 1 16,-1-4-1-16,-4-2 0 15,-3 7 3-15,-4 1-3 16,-3 8 2-16,-8 7-2 15,-11 7 0-15,9 16 0 16,-15 4 0-16,-2 9-1 16,-1 2-3-16,0 9 2 15,-1-4-3-15,10 1 1 0,-1-8-2 16,15 4-7-1,-14-33-14-15,34 21-14 0,-15-24 2 16,14-3-2-16,-5-14 3 16</inkml:trace>
  <inkml:trace contextRef="#ctx0" brushRef="#br0" timeOffset="6430.3678">8502 11814 83 0,'-19'13'40'0,"18"3"-1"15,1-16 2-15,-3 18-36 16,16-14-1-16,11-2 0 15,6-9-1-15,11-4-1 16,2-7 0-16,2-4-1 0,-3-2 0 16,-8 2 2-16,-9-3-2 15,-8 5 2-15,-12 4-3 16,-16 9 3-16,-10 4-3 15,-5 7 0-15,-8 8-1 16,-3 3-2-16,2 8 3 16,2 6-3-16,9 2 2 15,6 1-1-15,10 2 1 16,13-3-1-16,11 0-4 15,2-17-12-15,25 10-20 16,-7-18-2-16,12 2-1 16,-4-17 0-16</inkml:trace>
  <inkml:trace contextRef="#ctx0" brushRef="#br0" timeOffset="6896.3945">9004 11771 64 0,'-19'11'41'0,"10"11"-1"15,-8-7 1-15,12 15-17 16,-5-6-19-16,10 5-1 16,0-1-1-16,4-4 0 15,6-5-2-15,6-10 1 16,5-7-1-16,3-11-1 15,5-7 1-15,3-8-1 16,2-4 0-16,-3 0 0 16,-1-1 0-16,-4 2 0 15,-6 8 1-15,-4 4-2 0,-16 15 1 16,11-2 0-16,-11 15 0 15,-4 8 0-15,0 5 0 16,2 4 0-16,3 5 0 16,4 0 1-16,4-5-1 15,6-5 1-15,8-8-1 16,2-12 1-16,2-9 0 15,2-12-1-15,0-10 1 16,-2-9-1-16,-4-2 0 16,-4-5 0-16,-5-3-1 15,-5 0 2-15,-3 7-5 16,-6 2-1-16,5 15-12 15,-12-8-12-15,7 29-12 16,11-18 2-16,3 21-3 0,-4-2 2 16</inkml:trace>
  <inkml:trace contextRef="#ctx0" brushRef="#br0" timeOffset="7669.4387">9837 11784 83 0,'-19'-3'40'15,"5"12"0"-15,-10-7 0 16,2 13-33-16,-2 0-3 15,1 13 0-15,1 4 0 16,3 10-2-16,5 1 0 16,7 5 0-16,6-2 0 15,10-5-1-15,8-7 0 16,9-11 0-16,10-14 0 15,8-17-1-15,4-9 0 16,1-14 0-16,-3-9-1 16,-2-9 0-16,-8-1 0 15,-6-2 0-15,-14 7 0 0,-10 6 1 16,-14 7-1-16,-5 9 1 15,-8 10 0-15,-1 7 0 16,-1 7 0-16,4 6 0 16,6 3 1-16,12 1-1 15,12-1 1-15,8 0-1 16,14-6 1-16,6-1-1 15,5-1 1-15,1-2-1 16,3 1 1-16,-8 0-1 16,-1 3 1-16,-13 4-1 15,-5 3 1-15,-9 7-1 16,-11 3 0-16,-3 5 1 15,-10 5-2-15,0 2 1 0,-1 1 0 16,-1-3 0-16,3-2 0 16,7-4 0-16,1-10 0 15,3-15 1-15,12-1-1 16,-1-15 1-16,5-12-1 15,0-5 1-15,0-5-1 16,0-7 1-16,0 3-1 16,-3 4 0-16,1 6-1 15,-4 4-1-15,6 13-2 16,-6-6-9-16,15 25-8 15,-18-16-10-15,21 18-11 16,-6-8-1-16,13 5 1 16</inkml:trace>
  <inkml:trace contextRef="#ctx0" brushRef="#br0" timeOffset="7970.4559">10699 11373 87 0,'-12'-4'39'0,"10"17"1"16,-5 4 0-16,18 17-34 15,-12 9-1-15,7 15-3 16,0 9 1-16,2 8-2 16,1 5-1-16,1-1-1 0,5-2-1 15,-2-10-3-15,11 0-12 16,-10-26-22-16,18-6-1 15,-5-29-1-15,10-5 2 16</inkml:trace>
  <inkml:trace contextRef="#ctx0" brushRef="#br0" timeOffset="8225.4705">11002 11708 98 0,'-35'-2'42'16,"2"17"0"-16,-11-2 0 15,9 19-34-15,-5-7-3 0,12 0-4 16,6 3 2-16,12-5-4 15,15-6 3-15,16-6-1 16,17-8 0-16,13-5 0 16,8-6-1-16,6-1-1 15,2-1-1-15,-5-3-4 16,4 10-9-16,-23-13-6 15,15 21-9-15,-31-12-12 16,10 9-1-16,-13-4-1 16,2 6 3-16</inkml:trace>
  <inkml:trace contextRef="#ctx0" brushRef="#br0" timeOffset="8362.4783">11419 11966 80 0,'-10'16'44'16,"-10"-16"-2"-16,20 0 0 0,-23-11-18 15,15-5-27-15,18 10-18 16,-16-16-19-16,12 10-2 15,-8-6-2-15,7 5 1 16</inkml:trace>
  <inkml:trace contextRef="#ctx0" brushRef="#br0" timeOffset="9594.5488">8819 13773 53 0,'5'-17'37'0,"-5"17"0"16,0 0-1-16,-1 15-24 15,-8 0-9-15,4 10 0 16,-4 9-1-16,-1 4 1 16,-4 6-1-16,3 2 0 15,-1-2 0-15,1-3 0 16,5-8 0-16,-1-6-1 15,6-15 1-15,1-12 0 0,7-14-1 16,6-14 0-16,-3-12 0 16,5-10 1-16,-1-6-1 15,-1-6 0-15,1 1 0 16,-2 6 0-16,-1 5 0 15,-3 11 0-15,-3 13-1 16,2 13 0-16,-7 13 1 16,14 17-1-16,-3 12 0 15,1 15 1-15,1 7-1 16,2 4 0-16,3 6 1 15,5-1-1-15,5-6 0 16,5-6 0-16,0-12 1 16,7-11-1-16,-2-16 1 15,0-13 0-15,-1-14 0 0,-8-10-1 16,-6-11 1-16,-4-7 0 15,-11-5-1-15,-6-5 0 16,-3 4-2-16,-4 0 0 16,0 10-3-16,-5 2-4 15,15 27-18-15,-11-6-15 16,6 19 2-16,12 0-1 15</inkml:trace>
  <inkml:trace contextRef="#ctx0" brushRef="#br0" timeOffset="9958.5696">9566 13887 53 0,'18'14'39'0,"-18"-14"-1"16,10 13 2-16,-10-13-29 16,0 0-3-16,-20 1-2 15,20-1 0-15,-24 21-2 16,11-5-1-16,2 5 0 15,2 4-1-15,2 2-1 16,6 3 0-16,6 0 0 16,4-5 0-16,9-2 0 15,6-5-1-15,-1-11 1 16,6-6-1-16,2-9 1 15,-3-7-1-15,-4-10 1 16,-3-4-1-16,-4-7 0 16,-10-2 1-16,-7 3-2 15,-9 0 1-15,-3 7-2 0,-7 7 1 16,-1 10-2-16,-5 5-1 15,7 12-1-15,2-6-4 16,17 15-15-16,-1-15-17 16,19 2 2-16,5-13-1 15,18-2 2-15</inkml:trace>
  <inkml:trace contextRef="#ctx0" brushRef="#br0" timeOffset="10168.5816">10126 13359 74 0,'-18'1'41'0,"6"25"-3"16,-9 8 3-16,2 16-37 16,1 11-1-16,5 14 0 0,4 5-1 15,5 4-2-15,0-2-3 16,4-7-2-16,12 2-11 15,-12-25-24-15,13-6 0 16,-6-21-1-16,4-9 1 16</inkml:trace>
  <inkml:trace contextRef="#ctx0" brushRef="#br0" timeOffset="10335.5912">9932 13863 87 0,'-18'-17'42'0,"0"-5"1"15,18 22-1-15,6-21-37 16,16 11-3-16,11-2-3 15,8-10-12-15,20 17-12 0,-5-15-17 16,12 11 0-16,-2-9-1 16,10 12 0-16</inkml:trace>
  <inkml:trace contextRef="#ctx0" brushRef="#br0" timeOffset="11231.6424">11155 13995 43 0,'0'0'36'0,"-17"-12"3"15,5 13-2-15,-14-2-19 16,2 13-13-16,-6 1-1 16,4 13 1-16,-5 5-1 15,5 7 0-15,2 2-1 16,6 2 0-16,11-6 0 15,8-2-1-15,13-11 0 16,13-12 0-16,8-16-1 16,7-13 0-16,11-16 0 15,2-12 0-15,1-13 1 16,-3-8-1-16,-4-5 0 15,-11 0 1-15,-7 4-1 16,-16 12 0-16,-7 6 0 16,-15 20 0-16,-5 15-1 0,-10 17 0 15,-7 20 0-15,-2 14 0 16,3 12-1-16,3 11 0 15,10 6-2-15,7-4 0 16,16 1-3-16,11-13-3 16,28 6-17-16,-4-28-16 15,21-3 2-15,-3-17-1 16,15-6 1-16</inkml:trace>
  <inkml:trace contextRef="#ctx0" brushRef="#br0" timeOffset="11899.6806">11815 13977 59 0,'-25'-19'39'0,"1"15"-1"15,-15 2 3-15,12 17-30 0,-15 5-4 16,7 11-1-16,2 1-2 16,7 11 0-16,6-3-2 15,13-2 1-15,11-3-2 16,10-10 0-16,12-10 0 15,10-8-1-15,10-15 1 16,2-12-1-16,1-6-1 16,-2-12 1-16,-2-3-1 15,-7-1 1-15,-11-5 1 16,-6 7-1-16,-12 3 0 15,-5 8 1-15,-8 5 0 16,-4 9 0-16,-4 5 1 16,0 5-1-16,12 5-1 15,-14 3 1-15,14-3-1 16,11 4 0-16,6-3 1 0,7-1-1 15,5-1 1-15,6 1-1 16,2 0 1-16,0 4-1 16,-4 1 0-16,-3 7 1 15,-7 3-2-15,-6 6 1 16,-10 3-1-16,-5 6 1 15,-8 2-1-15,-7 3 0 16,0 0 1-16,-3-2 0 16,0-6 0-16,4-5 0 15,7-9 0-15,5-13 0 16,12-13-1-16,9-12 1 15,4-13 1-15,5-8 0 16,5-8 0-16,0-2 0 16,-3 1 0-16,-2 6 1 0,-6 8-1 15,-7 10 0-15,-5 12 0 16,-12 19-1-16,0 0 1 15,5 31-1-15,-7 3-1 16,-1 7 0-16,1 3 0 16,4 2 0-16,3 3-1 15,9-8-1-15,9-5-1 16,4-14-3-16,16 2-7 15,-9-25-4-15,21 10-9 16,-17-26-7-16,16 3-8 16,-11-12 3-16,-3 0 0 15</inkml:trace>
  <inkml:trace contextRef="#ctx0" brushRef="#br0" timeOffset="12249.7007">12775 13882 82 0,'-17'10'43'16,"-6"-8"-2"-16,16 16 2 15,-2-8-37-15,17 5-3 16,9-7-1-16,15-1 0 15,6-6-1-15,8-6 0 16,6-3 1-16,-1-8-2 16,-3-4 2-16,-5-2-1 15,-14-5 0-15,-8-1 0 16,-13 0-1-16,-13 1 0 15,-15 4 0-15,-5 7 0 16,-13 10 0-16,-4 10 0 16,-7 13 0-16,4 14 1 0,-1 12-1 15,5 9 0-15,15 3 0 16,9 0 0-16,17-4 0 15,18-8-1-15,14-15 0 16,18-13-2-16,17-9-2 16,6-21-7-16,23 5-7 15,-13-31-11-15,22 17-12 16,-16-13-2-16,-1 11 2 15</inkml:trace>
  <inkml:trace contextRef="#ctx0" brushRef="#br0" timeOffset="12378.708">13643 14037 97 0,'-19'27'42'0,"-9"-19"1"15,13 0-4-15,-5-17-43 0,4-13-12 16,16 22-6-16,-5-38-17 16,12 15-4-16,-4-7-2 15,7 1 3-15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5T23:41:19.85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4702 2365 75 0,'-5'-24'37'0,"5"24"1"16,-7-22 0-16,7 22-30 16,-6-13-1-16,6 13-1 15,-12 13-2-15,3 3-1 16,-6 4 0-16,1 3-1 15,1 3-2-15,1 0 1 16,5 3 0-16,5-5 1 16,7-1-2-16,13-6 1 15,7-2-1-15,11-2 2 16,2 1-2-16,3-1 2 15,-2 1-2-15,-3 6 0 16,-8 3 1-16,-9 5-1 16,-12 4 0-16,-12 3-1 0,-7 3 2 15,-5 0-2-15,-7-3 2 16,-1-6-2-16,2-5 1 15,0-4-2-15,8-4-1 16,1-11-2-16,14-5-7 16,-14-1-24-16,14 1-2 15,9-27-1-15,1 11-1 16</inkml:trace>
  <inkml:trace contextRef="#ctx0" brushRef="#br0" timeOffset="408.0233">4747 2237 75 0,'-1'-15'37'16,"-7"-8"-1"-16,8 23 2 16,-9-23-32-16,9 23 1 15,0 0-2-15,0 0 1 16,0 0-1-16,0 0-2 15,3 10-1-15,12-4 0 16,9-4 0-16,17-2-1 16,12-3 1-16,10-3-1 0,7-2 1 15,5-1-1-15,2 0-1 16,-6 2 0-16,-13 3-1 15,-12 5-1-15,-17 6-1 16,-15 1-1-16,-5 5-3 16,-21-15-17-16,5 17-13 15,-10-19 0-15,17 4 0 16,-22-5 1-16</inkml:trace>
  <inkml:trace contextRef="#ctx0" brushRef="#br0" timeOffset="5459.3122">22960 1681 72 0,'10'-11'36'0,"-13"-7"-3"16,3 18 3-16,-14-10-28 16,3 15-3-16,-12 4-2 0,-2 9 1 15,-10 7 1-15,-3 9-2 16,-1 7 1-16,-4 9-1 15,5 3 1-15,6 3-2 16,8-3 1-16,14-1-2 16,16-9 0-16,9-2-2 15,16-10 2-15,10-13-2 16,7-11 1-16,6-10 1 15,-1-9 0-15,-1-17-1 16,-7-7 1-16,-4-7 1 16,-15-4-1-16,-7-4 0 15,-15-4-2-15,-10 1 2 16,-11 4-3-16,-7 9 3 15,-7 9-4-15,-3 8 2 0,-1 9-3 16,3 9 0-16,10 13-5 16,-7-2-22-16,24 12-6 15,0-4 2-15,17 6 0 16</inkml:trace>
  <inkml:trace contextRef="#ctx0" brushRef="#br0" timeOffset="5740.3283">23384 1430 97 0,'0'0'36'16,"0"0"2"-16,-4 14-2 0,5 11-30 15,-15 10-2-15,5 11-1 16,-9 6 1-16,3 7-2 16,-4 4 1-16,1 0-2 15,4-5 0-15,3 1-3 16,6-7-1-16,1-18-7 15,23 1-25-15,-8-26-3 16,20 3 1-16,-3-20-1 16</inkml:trace>
  <inkml:trace contextRef="#ctx0" brushRef="#br0" timeOffset="5936.3395">23599 1815 94 0,'0'0'35'16,"4"-23"0"-16,-4 23 2 0,-9 5-25 15,1 8-6-15,-2 4-3 16,-1 7 0-16,2 2-3 15,-2 5 1-15,3 2-3 16,-1-3-4-16,14 3-20 16,-9-18-11-16,17 1 1 15,-13-16-2-15,31-5 2 16</inkml:trace>
  <inkml:trace contextRef="#ctx0" brushRef="#br0" timeOffset="6288.3596">23784 1556 103 0,'0'0'38'0,"0"0"0"16,-13 2-1-16,13-2-34 15,0 0 0-15,4 20 0 16,-3-8 0-16,1 7-1 15,1 5 2-15,-1 8-2 16,-1 4 0-16,0 4-1 16,-1 3 2-16,0 1-2 15,0-2 1-15,1 1-2 16,1-11 0-16,1-1 1 15,2-12 0-15,2-3 0 16,-7-16-1-16,22 1 1 16,-5-12 0-16,4-12-1 0,1-2-1 15,0-10-2-15,3 1-1 16,-1-12-2-16,4 9-6 15,-15-11-26-15,14 14-1 16,-16 0 0-16,9 13 0 16</inkml:trace>
  <inkml:trace contextRef="#ctx0" brushRef="#br0" timeOffset="6544.3743">24190 1722 104 0,'0'0'36'16,"12"2"3"-16,-12-2-2 15,0 0-29-15,0 0-3 16,1 10-1-16,-4 2 0 0,1 3-2 16,-6 8 1-16,-2 5-2 15,-2 5 1-15,-4 5-2 16,3 2 1-16,-3-1-4 15,6-6 1-15,1-4-3 16,11-6-5-16,-2-23-28 16,17 0-1-16,1-20 0 15,15-4-1-15</inkml:trace>
  <inkml:trace contextRef="#ctx0" brushRef="#br0" timeOffset="6686.3824">24327 1440 111 0,'-12'-35'38'0,"-13"7"0"16,10 13-3-16,0 7-33 15,4-7-19-15,11 15-19 16,13 3-4-16,13 11 3 16,-2-1-3-16</inkml:trace>
  <inkml:trace contextRef="#ctx0" brushRef="#br0" timeOffset="7054.4034">24740 1616 103 0,'-15'-3'38'15,"15"3"2"-15,-27-6-1 16,14 12-35-16,-11 5 0 0,2 12 0 16,-6 9 1-16,-1 8-1 15,-1 6 0-15,5 4-2 16,4-3 1-16,6-1-1 15,9-11 1-15,11-10-3 16,11-14 0-16,12-14 0 16,10-11 0-16,3-12 0 15,6-7 0-15,-4-9 0 16,-3 3 0-16,-5-1 0 15,-11 10 0-15,-5 3 0 16,-15 14 0-16,-4 13 0 16,-18 25 0-16,3 2 0 15,-2 10-2-15,0 4-4 16,13 13-30-16,-15-9-4 0,18 4-1 15,-7-13-1-15</inkml:trace>
  <inkml:trace contextRef="#ctx0" brushRef="#br0" timeOffset="7535.431">23001 2608 69 0,'16'-6'37'16,"-9"-7"-1"-16,11 13 1 15,-18 0-16-15,16 6-13 16,-9 9-2-16,-3 13-1 15,-3 10-1-15,-2 11 0 16,-8 6-1-16,-5 6 0 0,-4 4-1 16,-6 3-2-16,0-5 0 15,1-8-1-15,0-8-1 16,2-13-1-16,11 0-16 15,-9-33-17-15,19-1-1 16,-12-26 0-16,16-1-1 16</inkml:trace>
  <inkml:trace contextRef="#ctx0" brushRef="#br0" timeOffset="7739.4426">22708 2477 102 0,'-4'-20'39'16,"23"27"1"-16,-2-10-2 0,22 6-23 15,5-3-12-15,12-1-2 16,9 1-1-16,11-3-2 16,2 6-3-16,-1-7-4 15,7 15-27-15,-19-9-4 16,4 20 1-16,-21-9-1 15</inkml:trace>
  <inkml:trace contextRef="#ctx0" brushRef="#br0" timeOffset="8227.4705">23488 2818 94 0,'-13'-14'36'15,"13"14"0"-15,-21-11 1 16,9 12-30-16,-9-1-2 15,3 9 0-15,-6 1 0 16,-2 8-1-16,-3 8-1 16,1 4 1-16,-1 6-1 15,4-3-1-15,5-2 0 16,5-1 0-16,9-6-1 0,6-2 0 15,7-10-1-15,13-7 0 16,10-10 1-16,3-5-1 16,5-7 0-16,2-2 0 15,-1-5 1-15,-2-2-1 16,-6-1 0-16,-8 5 0 15,-3 1 0-15,-9 4 0 16,-11 17-1-16,10-14 0 16,-10 14 0-16,0 0-1 15,-3 20 0-15,1-7-3 16,9 12-5-16,-12-12-27 15,18 15-1-15,-8-9-1 16,9 3-1-16</inkml:trace>
  <inkml:trace contextRef="#ctx0" brushRef="#br0" timeOffset="9278.5307">23777 2897 67 0,'-8'-16'35'0,"8"16"-1"16,-8-11 2-16,8 11-18 16,0 0-10-16,0 0-2 15,-9 14 0-15,6 2-2 16,-4 4 0-16,5 5-1 15,-3-1 0-15,2 4-1 16,-1-5 0-16,8-2 0 16,-1-8 1-16,9-4-2 15,4-12 0-15,7-7 0 16,4-7 0-16,4-3-1 15,3-6 1-15,0-1-1 16,-2 2 1-16,-3-1-2 0,-2 8 1 16,-8 6 0-16,-10 9-1 15,-9 3 1-15,10 25 0 16,-17 5 0-16,-5 10 0 15,-6 11 1-15,-5 11 0 16,-6 2 0-16,0 4 0 16,-5 0 0-16,-3-6 0 15,3-5 0-15,0-9 0 16,3-10-1-16,4-11 0 15,2-10-2-15,6-11 0 16,1-14-3-16,12-2-7 16,-9-20-25-16,25 1-2 0,-8-16 0 15,13 1-1-15</inkml:trace>
  <inkml:trace contextRef="#ctx0" brushRef="#br0" timeOffset="9877.5649">24381 2897 93 0,'0'0'36'0,"0"0"1"15,0 0 0-15,0 0-30 16,0 0-1-16,-19-12-1 16,19 12-1-16,-27 4-1 15,8 5 1-15,-7 5-2 16,-2 5 0-16,-3 4 0 15,3 8 0-15,-1 1-1 16,6 1 0-16,5-1 0 16,11-4 0-16,10-11 0 15,12-10-1-15,14-11 0 16,7-16 0-16,11-8 0 0,5-14 1 15,1-10-1-15,-2-4 1 16,-1-6-1-16,-5 0 0 16,-7-4 0-16,-8 5 0 15,-7 9 0-15,-8 8-1 16,-5 12 1-16,-8 15-1 15,-2 17 2-15,-16 12 0 16,-3 23 0-16,-5 13 1 16,0 11-2-16,-4 6 0 15,5 2-1-15,1-4-2 16,7-1-3-16,2-18-22 15,19 6-10-15,-6-26-2 16,19 0 1-16,-6-20-1 0</inkml:trace>
  <inkml:trace contextRef="#ctx0" brushRef="#br0" timeOffset="10227.5849">24616 2952 114 0,'0'0'38'0,"0"0"1"16,7 21-3-16,3-18-33 15,9 0-1-15,2-3 0 16,6-2 0-16,1-4 0 16,3-1 0-16,-6-4 0 15,-1 0 0-15,-5-4-1 16,-4-3 0-16,-3 1 0 0,-12 1 0 15,-4-5 0-15,-8 7 0 16,-4 6 0-16,-5 5-1 16,-9 9 1-16,-1 9 0 15,-3 8-1-15,1 7 2 16,7 8-2-16,3-4 0 15,11 1 0-15,10-4-2 16,12-4-1-16,8-11-2 16,14 3-7-16,-3-19-27 15,15 6-3-15,-8-14 1 16,2 9-2-16</inkml:trace>
  <inkml:trace contextRef="#ctx0" brushRef="#br0" timeOffset="14554.8324">22096 3771 79 0,'20'-29'36'0,"-10"5"-1"16,3 21 1-16,-13 3-31 16,-7 27 1-16,-3 5-2 15,3 19 1-15,-9 10-2 16,2 12 0-16,-3 10-1 15,0 2-1-15,3 3-1 16,1-3-3-16,9-2-3 16,-5-26-22-16,17-1-9 15,-4-22 0-15,17-10-1 16</inkml:trace>
  <inkml:trace contextRef="#ctx0" brushRef="#br0" timeOffset="14869.8505">22342 3908 96 0,'0'0'36'16,"-21"-2"0"-16,5 25 1 16,-10-1-33-16,3 11 0 15,-8-1 0-15,2 5-1 16,-1-4 0-16,2 0-1 15,-1-8 0-15,8 0-1 16,5-9 0-16,3-2-1 16,9-4 0-16,4-10 0 15,9 13 0-15,2-8 0 16,13 1 0-16,2 5 0 15,4-2 0-15,4 0-2 16,2 6-2-16,-5-13-11 16,13 17-19-16,-16-15-4 0,6 9 1 15,-11-9-2-15</inkml:trace>
  <inkml:trace contextRef="#ctx0" brushRef="#br0" timeOffset="15230.8711">22557 4219 90 0,'-7'-12'35'16,"7"12"2"-16,-20 9 0 16,8 7-29-16,-8 4-4 15,3 10-2-15,-3 0 1 16,2 8-1-16,-2 2 0 15,4-3-2-15,4-1 1 0,2-6-1 16,6-5 0-16,4-9 0 16,0-16 0-16,21-2 0 15,-5-13 0-15,3-7 0 16,-5-6 1-16,3-3-1 15,-1-7 1-15,-3-2 0 16,-2 1-1-16,-1 2 2 16,-1 4-2-16,2 5 0 15,0 4-1-15,1 5 0 16,6 8-4-16,0-1-3 15,15 18-18-15,-13-12-11 16,16 12 1-16,-7-12-2 16,13 8 2-16</inkml:trace>
  <inkml:trace contextRef="#ctx0" brushRef="#br0" timeOffset="15420.882">23003 4137 77 0,'0'0'36'16,"0"14"0"-16,-15 0 1 15,3 18-11-15,-12-4-22 16,3 10-2-16,-3 1 0 15,0 5-1-15,2-3-1 16,2-3-1-16,11-6-2 16,1-17-5-16,22-1-27 15,-14-14-3-15,37-22 1 16,-14-10 0-16</inkml:trace>
  <inkml:trace contextRef="#ctx0" brushRef="#br0" timeOffset="15870.9077">23031 3860 107 0,'-17'-12'36'0,"17"12"0"16,-13 7-2-16,13-7-34 16,21 12-4-16,-3-7-3 15,12 11 0-15,3-6 0 16,6 9 0-16,-2-7 1 15,5 6 1-15,-7-2 1 16,-2 2 4-16,-7 1 4 16,-11-6 1-16,-2 10 2 15,-20-10-1-15,4 10 2 0,-20-7-1 16,1 10 1-16,-9-6 0 15,4 5-2-15,-5-4-1 16,8 1-1-16,4-3-1 16,7 0-2-16,12-4 0 15,10-1-1-15,11-5 0 16,10-2 0-16,7 3-1 15,1-1 1-15,-1 1 0 16,1 1 0-16,-10 3 1 16,-4 5-1-16,-15 3 0 15,-11 1 1-15,-11 1-1 16,-9 1-1-16,2-2-1 15,-3-8-2-15,7 0-6 16,-5-27-15-16,21 12-13 16,13-38 0-16,16 5-3 0,4-21 1 15</inkml:trace>
  <inkml:trace contextRef="#ctx0" brushRef="#br0" timeOffset="16092.9204">23909 3598 116 0,'-13'-1'40'0,"0"26"0"15,-21 0-1-15,11 19-35 16,-8 8-2-16,-2 12-1 16,3 7 0-16,1 2 0 15,5 3-2-15,3-5-1 16,5 0-1-16,1-13-2 15,13 1-4-15,-10-25-14 0,21 3-10 16,-11-21-4-16,11 0-2 16,-9-16 0-16</inkml:trace>
  <inkml:trace contextRef="#ctx0" brushRef="#br0" timeOffset="16272.9307">23573 4119 116 0,'0'0'38'0,"-11"-15"0"16,11 15-3-16,17 4-33 15,5-7-3-15,7 2-2 16,1-6-4-16,13 19-15 16,-6-17-16-16,11 11 2 0,-15-7-3 15,9 10 2-15</inkml:trace>
  <inkml:trace contextRef="#ctx0" brushRef="#br0" timeOffset="16605.9498">23905 4203 103 0,'-14'18'37'15,"-4"-9"1"-15,16 7-1 16,2-16-33-16,2 18-1 16,16-15-1-16,1-3 0 15,8-5-1-15,4-4 1 16,3-6-2-16,-2-2 1 15,0-4-1-15,-9-1 1 16,-8-1-1-16,-8 2 0 16,-11 5 0-16,-10 6 0 0,-6 6 0 15,-8 9 0-15,-9 7 1 16,-3 11 0-16,1 6 1 15,4 5-1-15,4 0 0 16,11 2 0-16,6-5-1 16,11-3-2-16,17-7-1 15,10-14-5-15,22 5-23 16,-3-21-7-16,14 7-1 15,-8-16-1-15</inkml:trace>
  <inkml:trace contextRef="#ctx0" brushRef="#br0" timeOffset="16965.9704">24165 4261 90 0,'-9'10'35'0,"9"-10"0"16,15 4 1-16,8-9-33 15,-1-4 0-15,5 0 0 16,1-6-1-16,-2 2 1 16,0-5-2-16,-3-2 1 15,-6 0-2-15,-2 3 2 16,-7-1-2-16,-6 0 1 15,-6 6-1-15,4 12 1 16,-23-13-1-16,4 19 1 16,-5 8 1-16,-4 7-1 0,-4 5 0 15,3 6 0-15,0 3 1 16,8-2-2-16,7-2 1 15,10-4-3-15,15-4-1 16,10-14-5-16,20 5-27 16,-4-15-2-16,9 2-1 15,-1-11 0-15</inkml:trace>
  <inkml:trace contextRef="#ctx0" brushRef="#br0" timeOffset="17290.9889">24576 4222 99 0,'-13'11'38'0,"-9"-2"1"15,3 11-1-15,-7-2-33 0,11 1-2 16,2-2 0-16,3-1-1 16,4-2 0-16,3-3-1 15,3-11 0-15,0 0 0 16,15 0-1-16,1-12 0 15,4-6 1-15,3-4-1 16,4-1 0-16,3-5 1 16,-1 1-1-16,0 6 1 15,-5 1-1-15,-5 10 1 16,-5 6-1-16,-14 4 0 15,4 19 0-15,-8-2-2 16,-5 7 0-16,3-1-3 16,11 12-5-16,-10-15-26 15,24 8-3-15,0-13 0 0,17 1-1 16</inkml:trace>
  <inkml:trace contextRef="#ctx0" brushRef="#br0" timeOffset="17658.0099">25065 4217 87 0,'-10'-17'38'0,"-18"-1"-1"16,10 13 2-16,-11-3-27 16,2 17-8-16,-3 1 1 15,2 16 0-15,-8 4-1 16,2 8-1-16,3 0 0 15,6 2 0-15,7-2-1 16,10-4-1-16,8-8 0 0,12-7 0 16,12-14-1-16,10-9-1 15,4-11 1-15,5-7 0 16,-1-7-1-16,-4-7 1 15,-3 4 0-15,0 1 0 16,-10 4 0-16,-9 11 0 16,-16 16-1-16,0 0 1 15,0 0-1-15,-5 24-1 16,-3 5 0-16,-8 1-2 15,14 14-7-15,-10-19-13 16,28 13-14-16,-6-13-2 16,16 1-1-16,-1-9 2 15</inkml:trace>
  <inkml:trace contextRef="#ctx0" brushRef="#br0" timeOffset="17792.0176">25363 4586 113 0,'0'0'40'15,"-8"-11"-2"-15,8 11-8 16,-14-32-56-16,14 32-14 15,-5-31 0-15,4 16-2 16,-8-4 1-16</inkml:trace>
  <inkml:trace contextRef="#ctx0" brushRef="#br0" timeOffset="108120.1841">4684 3574 89 0,'0'0'36'0,"4"-14"1"16,-4 14 0-16,-4-12-35 15,4 12 0-15,-6-12 0 16,6 12 0-16,-2 13 1 16,2 12-1-16,-4 14 1 15,-1 15-1-15,-4 12-1 16,-3 11 1-16,-2 4-3 15,3 1-2-15,1-4-4 16,-4-20-28-16,21-5-5 16,3-26 2-16,15-8-3 0</inkml:trace>
  <inkml:trace contextRef="#ctx0" brushRef="#br0" timeOffset="108565.2095">5370 3533 79 0,'0'-15'37'0,"0"15"-2"16,-17 4 0-16,2 16-26 15,-13 0-3-15,5 9-1 0,-4 3-1 16,-1 10-1-16,3 4 0 16,7 2 0-16,7 3-2 15,6 1 1-15,12 1-2 16,12-1 1-16,8-5-2 15,12-5 1-15,9-11-1 16,4-9 0-16,9-12 1 16,-1-16 0-16,0-16 1 15,-2-15-2-15,-4-14 1 16,-4-11 1-16,-9-7 0 15,-19-2 0-15,-11 0-1 16,-11 6 0-16,-15 8 0 16,-15 17-1-16,-20 16 1 0,-11 13 0 15,-10 14-1-15,1 2-3 16,16 20-30-16,-1-15-4 15,26 12 0-15,7-9-2 16</inkml:trace>
  <inkml:trace contextRef="#ctx0" brushRef="#br0" timeOffset="1.37847E6">4960 4881 77 0,'0'0'39'0,"0"0"-2"15,13 0 1-15,-18 13-34 16,3 12-2-16,1 11 1 15,-3 9-2-15,2 8 1 0,-2 5-2 16,0 5 1-16,3-5-5 16,5 6-12-16,-7-19-21 15,17-5 0-15,-5-21-1 16,14-7 0-16</inkml:trace>
  <inkml:trace contextRef="#ctx0" brushRef="#br0" timeOffset="1.3788E6">5301 4888 88 0,'0'0'39'16,"11"-7"-1"-16,6 14 1 15,3-11-35-15,13 5-3 16,13-6 1-16,10-2 0 0,6-5 0 15,6-1-1-15,3-3 1 16,-4-2-1-16,-4 2 0 16,-9 1 0-16,-12 5 0 15,-10 4 0-15,-12 10-1 16,-13 8 0-16,-14 16 1 15,-9 15-1-15,-15 13 1 16,-4 18-1-16,-7 9 1 16,0 8-2-16,8 2-1 15,0-10-5-15,21 6-31 16,3-24 0-16,20-5-2 15,4-22 0-15</inkml:trace>
  <inkml:trace contextRef="#ctx0" brushRef="#br0" timeOffset="1.3803E6">5047 6232 73 0,'0'0'36'16,"4"-21"-1"-16,-4 21 1 15,0 0-30-15,3 17-1 16,-4 9-2-16,1 14 1 16,-4 12-1-16,1 14 0 15,-3 10-2-15,-1 9 1 0,-1 4-3 16,0-3 0-16,8 0-10 15,-5-18-24-15,20-6-1 16,7-22 0-16,13-10-1 16</inkml:trace>
  <inkml:trace contextRef="#ctx0" brushRef="#br0" timeOffset="1.38069E6">5894 6407 86 0,'-3'-53'37'15,"-5"16"-1"-15,-17 4 3 16,-3 16-30-16,-16 15-4 16,-5 16-1-16,-11 14 1 0,0 11 0 15,1 6-2-15,12 4 1 16,11-1-1-16,20-6 0 15,23-14-2-15,19-17 2 16,23-15-3-16,18-17 0 16,10-13 0-16,8-14-1 15,-2-2 1-15,-9-6 0 16,-14 3 0-16,-10 8-1 15,-18 12 1-15,-19 19 0 16,-13 14 0-16,-26 44-1 16,-14 17 2-16,-13 23 0 15,-7 20-1-15,-3 12 1 0,4 10-3 16,4-5-2-16,20 4-23 15,1-30-9-15,27-4-6 16,3-27 1-16,22-16-2 16</inkml:trace>
  <inkml:trace contextRef="#ctx0" brushRef="#br0" timeOffset="1.38195E6">5028 7563 93 0,'4'-17'36'0,"-4"17"1"16,0 0-1-16,4 29-34 15,-11 10-1-15,2 17 0 0,-10 10 1 16,1 9-2-16,2 6-1 15,-1-7-4-15,9 4-7 16,3-23-24-16,19-9-1 16,10-24 0-16,21-12-1 15</inkml:trace>
  <inkml:trace contextRef="#ctx0" brushRef="#br0" timeOffset="1.38236E6">5818 7468 91 0,'-10'-51'38'15,"-4"21"-1"-15,-16 7 2 0,-6 30-32 16,-9 2-2-16,-2 13-2 16,5 5 0-16,5 9-1 15,11 4-1-15,13 2 1 16,18 0-2-16,18-3 1 15,23-1-1-15,9-6 0 16,13 0 0-16,4-5 0 16,-1-3-1-16,-10 3 1 15,-11 6-1-15,-20 2 0 16,-20 5 0-16,-20 1-1 15,-18 4 2-15,-17-1-1 16,-12-5 1-16,-6-6 0 16,-3-14 1-16,6-15 0 15,18-16-1-15,16-21 1 0,22-16 0 16,21-16 0-16,20-12 0 15,12-7-1-15,13-1-2 16,1 4-1-16,-1 13-2 16,-19 4-15-16,-1 24-17 15,-26 5-1-15,-7 22-2 16,-18 3 2-16</inkml:trace>
  <inkml:trace contextRef="#ctx0" brushRef="#br0" timeOffset="1.38801E6">5235 8710 72 0,'0'0'37'16,"2"-19"0"-16,-2 19 0 15,0 0-30-15,0 0-1 16,1 13-2-16,1 9-1 16,-2 10 0-16,3 12-2 15,-7 14 0-15,3 12-1 16,-4 8 0-16,0 7 0 15,-2-2-2-15,0-6-1 16,9-1-7-16,-6-17-24 0,22-12-2 16,4-24 1-16,15-6-3 15</inkml:trace>
  <inkml:trace contextRef="#ctx0" brushRef="#br0" timeOffset="1.38851E6">6095 8936 66 0,'9'-34'35'0,"-9"-4"-1"0,-1 6 3 15,-15-4-29-15,5 12-1 16,-16 0 0-16,3 16 0 16,-11 4-1-16,2 10-1 15,-8 7-1-15,6 4-1 16,-2 1-1-16,8 4 0 15,3-2 0-15,10-4-1 16,9-2 0-16,7-14 0 16,26 10 0-16,3-11-1 15,10-5 1-15,11-4 0 16,0-6 0-16,6 1 0 15,-3-5-1-15,-7 5 1 16,-4-2-1-16,-9 8 0 16,-10 4 1-16,-13 10-1 15,-10 13 0-15,-11 12 0 0,-14 17 0 16,-4 12 0-16,-9 14-1 15,-2 7 2-15,-2 3-1 16,7 0 1-16,3-6-2 16,8-11 0-16,15-11-3 15,6-21-5-15,23-6-27 16,-4-23-2-16,17 2-2 15,-4-22-2-15</inkml:trace>
  <inkml:trace contextRef="#ctx0" brushRef="#br0" timeOffset="1.39281E6">5186 10185 70 0,'15'-26'37'15,"1"15"1"-15,-1-10-2 16,11 6-23-16,-2-2-9 16,8 7 1-16,-1 0-2 15,1 7 0-15,-4 3-1 16,-2 7-1-16,-8 6 0 15,-9 9-1-15,-11 7 0 16,-10 7 1-16,-10 4-2 16,-7 9 2-16,-8 5-1 15,-2 0 2-15,-3 0-2 0,5-3 2 16,2-5-1-16,10-2 0 15,7-8 0-15,14-5 0 16,8-8-1-16,11-8 0 16,13-6-1-16,13-9-2 15,13-1 0-15,5-13-4 16,17 1-29-16,-10-13-2 15,10 4 0-15,-11-10-2 16</inkml:trace>
  <inkml:trace contextRef="#ctx0" brushRef="#br0" timeOffset="1.39332E6">5799 10232 93 0,'0'0'39'0,"-6"-12"1"16,22 2-2-16,8-10-36 15,16 0-1-15,6-3 0 16,7 2 2-16,2 5-2 16,-6 5 1-16,-7 6-2 15,-5 10 1-15,-17 9-1 0,-15 10 1 16,-14 10-1-1,-16 3 1-15,-5 5-1 0,-6 1 2 16,1-5-2-16,9-3 1 16,6-9-1-16,20-5 0 15,16-10 0-15,18-2 0 16,15-8 0-16,5 1 0 15,5 0 1-15,-2 5-1 16,-6 2 0-16,-16 8 1 16,-16 8-1-16,-20 7 1 15,-19 6 0-15,-18 3-1 16,-12 2 1-16,-6-2-1 15,-6-1 0-15,5-5-1 16,6-8-3-16,5-10-5 0,25-5-29 16,3-13-2-1,18 1 0-15,9-18-2 0</inkml:trace>
  <inkml:trace contextRef="#ctx0" brushRef="#br0" timeOffset="1.39485E6">5148 11392 82 0,'-3'-15'39'16,"15"6"0"-16,4-11-1 15,15 9-37-15,4-9 0 16,11 6-1-16,3-1 1 15,3 5 0-15,-5 6 0 16,-2 9 0-16,-14 8 0 16,-12 11 0-16,-19 8 0 15,-18 10 0-15,-14 6 1 0,-16 10 1 16,-2 2-1-16,-4 0-1 15,1-6 1-15,9-5-1 16,11-5 1-16,17-8-2 16,16-9 0-16,21-11-1 15,14-9-1-15,17-7 0 16,14-4-3-16,-1-17-10 15,15 9-25-15,-10-16 1 16,6 6-2-16,-18-10 1 16</inkml:trace>
  <inkml:trace contextRef="#ctx0" brushRef="#br0" timeOffset="1.39532E6">5875 11379 65 0,'-18'6'41'16,"18"-6"-1"-16,1-13-1 15,14 4-14-15,7-8-24 16,7-4-1-16,9-1 1 15,8 1 0-15,-3 4-1 16,4 2 0-16,-8 7 1 16,-7 6-1-16,-8 7 1 15,-15 9 0-15,-13 11 0 16,-15 3 0-16,-6 4 0 15,-7 1 1-15,4-2-1 0,-1-2 0 16,9-5-1-16,12-3 1 16,13-6-1-16,13-5 0 15,11-2 0-15,12 0 0 16,1 3 0-16,2 6 2 15,-8 6-2-15,-10 8 2 16,-15 8-2-16,-17 11 0 16,-21 3 1-16,-12 6-1 15,-12-1 0-15,-5-2-1 16,2-5-1-16,2-14-4 15,19 1-30-15,1-28-4 16,32-10-1-16,-14-3-1 0</inkml:trace>
  <inkml:trace contextRef="#ctx0" brushRef="#br0" timeOffset="1.39686E6">5177 12519 60 0,'34'-9'36'0,"6"-7"0"15,8 3-1-15,-6-5-31 16,10 4 0-16,-8-2-3 15,-1 9 1-15,-13 5 0 16,-9 8-2-16,-17 10 1 16,-13 8 0-16,-14 6 1 15,-7 9-1-15,-8 2 1 16,3-2 0-16,2-2-1 15,9-3 1-15,9-4-1 16,16-5 1-16,15-8-2 16,15-4 1-16,8-8 0 15,6 2-1-15,3 0 1 0,-5 4 0 16,-6 2 0-16,-11 13 0 15,-16 5-1-15,-15 9 1 16,-18 8-1-16,-11 6 1 16,-10-1-2-16,-3-1 0 15,3-6-3-15,3-17-5 16,26-2-28-16,5-26 0 15,29-9-1-15,10-22-1 16</inkml:trace>
  <inkml:trace contextRef="#ctx0" brushRef="#br0" timeOffset="1.3972E6">6130 12552 71 0,'1'-16'39'0,"-1"16"-2"0,-30 10 3 15,0 20-34-15,-5 7-2 16,0 21 1-16,-2 6-2 15,6 11 2-15,4 3-3 16,15 2 2-16,12-8-2 16,17-11-1-16,15-20 0 15,16-20 1-15,15-21-2 16,6-22 0-16,6-20 1 15,1-18-2-15,-6-12 0 16,-13-6-1-16,-14-3 0 16,-18 3-2-16,-13 10 0 15,-22 9-1-15,-19 24 1 16,-18 16 0-16,-8 19-1 15,-11 8-3-15,11 20-29 0,-4-1 1 16,19 6-2-16,11-7 0 16</inkml:trace>
  <inkml:trace contextRef="#ctx0" brushRef="#br0" timeOffset="1.39965E6">5282 13916 64 0,'-5'-17'39'0,"20"10"-2"15,-2-11 1-15,11 5-36 16,12 1-1-16,5 2 0 16,1 5 1-16,-1 4-2 15,-7 5 1-15,-4 5 0 0,-9 2-1 16,-7 9 0-16,-13 1 1 15,-8 5-1-15,-10 0 0 16,-2 2 0-16,-4-1 1 16,3-4-1-16,1-2 0 15,8-6 0-15,11-15 0 16,11 16 1-16,12-14-1 15,7 1 0-15,8-2 0 16,3 7 0-16,-3 2 0 16,-3 10 1-16,-9 6-1 15,-12 12 1-15,-17 7-1 16,-11 8 1-16,-18 7-1 15,-6 0 1-15,-6-4-2 16,3-9 0-16,7-8-3 0,10-20-3 16,24-8-7-16,4-31-23 15,34-5 0-15,5-26-2 16,23-2 2-16</inkml:trace>
  <inkml:trace contextRef="#ctx0" brushRef="#br0" timeOffset="1.39996E6">6080 14006 30 0,'18'-34'36'0,"-7"21"3"16,-24 4-2-16,-2 24-13 15,-22-10-12-15,5 18-4 16,-9-2-2-16,7 7-3 16,2-3 0-16,9-3-2 15,10-2 1-15,16-5-1 0,13-6 0 16,16-6 0-1,11-3-1-15,13 0 0 0,2 0 0 16,3 4 1-16,-6 6-1 16,-11 9 0-16,-9 13-1 15,-19 10 1-15,-20 11 0 16,-11 4 0-16,-14 3 0 15,-6-2 0-15,-1-7-2 16,2-12-2-16,9-12-2 16,0-29-15-16,25 2-17 15,8-40-1-15,20 1-1 16,-7-21 0-16</inkml:trace>
  <inkml:trace contextRef="#ctx0" brushRef="#br0" timeOffset="1.40011E6">6201 13890 85 0,'-24'-16'42'0,"24"16"3"15,0 0-6-15,0 0-34 16,41-7-4-16,3-6-5 16,27 8-32-16,-4-14-4 15,12 6 0-15,-5-5-3 16</inkml:trace>
  <inkml:trace contextRef="#ctx0" brushRef="#br0" timeOffset="1.40206E6">5460 15192 24 0,'12'-19'35'0,"3"6"2"15,-10-6-2-15,9 7-25 16,-16-5-2-16,2 17-1 15,0-16-1-15,0 16-1 0,-10 1 0 16,-2 11-2-16,-8 6-1 16,-7 12 0-16,-8 8 1 15,-3 13 0-15,-5 3-1 16,1 2-1-16,4-1 1 15,11-3-1-15,14-11 1 16,18-10-2-16,22-13 1 16,19-14-3-16,23-10 2 15,12-7 1-15,10-8-1 16,3-9-1-16,1 1-1 15,-6-8 1-15,-8 5-3 16,-13-5 0-16,-9 8-4 16,-21-12-6-16,1 14-21 0,-24-12-2 15,-1 11-1-15,-21-3 1 16</inkml:trace>
  <inkml:trace contextRef="#ctx0" brushRef="#br0" timeOffset="1.40223E6">5747 15080 56 0,'-27'52'39'15,"-1"-1"-2"-15,10 21 1 16,-2 1-34-16,8 5-3 16,6-2-3-16,6-9-7 15,16 3-27-15,-3-22-3 16,19-5 0-16,-3-25-1 15</inkml:trace>
  <inkml:trace contextRef="#ctx0" brushRef="#br0" timeOffset="1.40253E6">6205 15173 60 0,'-19'10'42'0,"-14"-1"-2"16,6 18 0-16,-3 4-36 15,0 7 0-15,2 5-1 16,4 4-2-16,8-2 1 16,9 1-1-16,12-10 0 15,19-13-1-15,16-12 1 16,17-15-3-16,17-14 2 0,16-11 1 15,6-9-3-15,3-13 0 16,4 4-4-16,-17-17-15 16,0 22-17-16,-26-9-1 15,-10 16-2-15,-28-4 1 16</inkml:trace>
  <inkml:trace contextRef="#ctx0" brushRef="#br0" timeOffset="1.4027E6">6439 15141 69 0,'-39'63'42'15,"-4"1"-2"-15,21 18 0 16,-2 1-37-16,14-5-3 16,14-1-2-16,4-11-6 0,19 1-30 15,-10-23-4-15,17 0 0 16,-7-24 1-16</inkml:trace>
  <inkml:trace contextRef="#ctx0" brushRef="#br0" timeOffset="1.40472E6">5442 16475 30 0,'-21'10'37'0,"4"18"0"15,-15-4 0-15,5 11-28 16,-7 2-4-16,7 0-1 16,3-3-1-16,5-1 0 15,9-7-1-15,14-10 1 16,12-8-2-16,13-5 0 15,10-7 0-15,13-2 0 16,1-1 1-16,4 5-1 16,0 4-1-16,-9 4 1 15,-7 9 0-15,-13 12-1 16,-15 7 0-16,-17 8 1 15,-11 7-1-15,-10 0 1 16,-10-1-2-16,-2-2 1 16,6-2-2-16,-2-18-4 0,18 0-24 15,-6-25-8-15,21-1-1 16,5-29 0-16</inkml:trace>
  <inkml:trace contextRef="#ctx0" brushRef="#br0" timeOffset="1.40493E6">5572 16432 55 0,'0'0'39'0,"-26"-5"0"15,25 17-4-15,1-12-32 16,12 0-2-16,13-1-1 15,7-5-2-15,15 4-5 16,-1-16-18-16,18 12-13 0,-3-13 0 16,12 9 0-16</inkml:trace>
  <inkml:trace contextRef="#ctx0" brushRef="#br0" timeOffset="1.40544E6">6175 16398 48 0,'-33'9'40'0,"13"7"-2"0,-3-16 0 15,23 0-34-15,4-11-1 16,19-2-2-16,12-6 1 16,15 0-1-16,2 0-2 15,7-3 2-15,0 6 0 16,-5 4 0-16,-8 9-1 15,-10 10 0-15,-15 8 1 16,-12 11-1-16,-16 9 2 16,-9 10-1-16,-9 0-1 15,-7 7 1-15,-2-4 0 16,3-4 0-16,6-4 0 15,7-10 0-15,14-8 0 16,14-10 0-16,12-9-1 16,11-2 1-16,6-2-1 0,4 1 1 15,-4 4 0-15,-6 9 0 16,-11 11-1-16,-12 11 1 15,-16 12-1-15,-15 6 1 16,-18 10 0-16,-6 3 1 16,-10 4-2-16,-3-7 1 15,3-8-2-15,3-13-3 16,18-3-23-16,1-24-12 15,20-6-2-15,1-23-3 16</inkml:trace>
  <inkml:trace contextRef="#ctx0" brushRef="#br0" timeOffset="1.40722E6">5539 17689 26 0,'26'-30'32'16,"-7"8"2"-16,-19 7-2 15,5 4-20-15,-14 2-3 16,9 9-1-16,-22-5-2 0,10 13-1 16,-9 9-1-16,21-17 1 15,0 0-3-15,-40 60 2 16,40-60 0-16,-41 76-3 15,41-76 3-15,-44 103-1 16,23-48 0-16,4 2 0 16,0-1-1-16,10-1-1 15,7-55 0-15,-5 93 2 16,5-93-2-16,17 73-2 15,-17-73 1-15,0 0 0 16,56 60 0-16,-56-60 0 16,52-7-1-16,-52 7 0 15,50-43 0-15,-50 43 1 16,35-63 0-16,-35 63 0 0,8-61 0 15,-8 61-1-15,0 0 0 16,-35-63-1-16,35 63-2 16,-47-14-3-16,47 14-14 15,-49 7-19-15,49-7 0 16,0 0-3-16,0 0 4 15</inkml:trace>
  <inkml:trace contextRef="#ctx0" brushRef="#br0" timeOffset="1.40777E6">6060 17728 56 0,'-18'-8'38'0,"3"4"0"16,-4-7 0-16,9 5-33 15,10 6-2-15,0 0 0 16,20-14 0-16,9 3-1 15,9-5-1-15,14-2 0 16,4 0 0-16,5 1-1 16,1-5 1-16,-4 6-1 15,-5 2 0-15,-11 10 1 16,-12 5-1-16,-14 9 0 0,-12 4 0 15,-4-14 1-15,0 0 0 16,0 0 0-16,-36 68 0 16,36-68-1-16,0 0 1 15,-41 66-1-15,41-66 1 16,0 0-1-16,-18 59 0 15,18-59 0-15,0 0 1 16,21 51-1-16,-21-51 2 16,0 0-3-16,35 62 3 15,-35-62-2-15,22 50 2 16,-22-50 0-16,16 66-1 15,-16-66-2-15,-3 89 2 16,-7-40-1-16,-7 3 0 16,-5 5-1-16,-6-3-3 0,-3-3-2 15,31-51-25 1,-63 94-9-16,63-94-3 0,-66 65 2 15</inkml:trace>
  <inkml:trace contextRef="#ctx0" brushRef="#br0" timeOffset="1.4211E6">15726 2132 51 0,'-18'-3'34'0,"-3"-3"0"16,5 7 0-16,-9-8-23 16,25 7 0-16,-21 1-2 15,21-1-2-15,0 0-1 16,12 4-1-16,10-10 0 15,15 3-2-15,11-7 0 16,9 3-1-16,8-5 0 0,5 4-1 16,-2 0-1-16,-4 2 1 15,-11 6 0-15,-8 2-1 16,-16 9 0-16,-10 6 0 15,-14 9 0-15,-9 12 1 16,-8 12-1-16,-6 11 0 16,-4 9 1-16,-4 9 1 15,0 5-2-15,1 0 0 16,7 2-4-16,3-21-17 15,18 4-17-15,-1-21 2 16,16-7-3-16,-2-21-1 16</inkml:trace>
  <inkml:trace contextRef="#ctx0" brushRef="#br0" timeOffset="1.42176E6">16508 2235 86 0,'35'-13'36'15,"-2"-6"0"-15,15 9-1 16,-1-4-34-16,8 3 0 15,-5 4 0-15,-2 5 0 16,-8 4 0-16,-12 8-1 16,-12 5 0-16,-16 10 0 15,-13 9 0-15,-14 5 1 16,-13 6 0-16,-6 4 0 0,-3-3 0 15,5-2 0-15,4-6 1 16,13-8-1-16,16-8 0 16,23-12 0-16,21-5 0 15,17-6-1-15,15-3 1 16,2 2-1-16,5 3 0 15,-4 1 4-15,-11 10-2 16,-16 11 1-16,-20 10 0 16,-23 12 0-16,-25 7 0 15,-19 9 0-15,-16 0 1 16,-15 5-3-16,-1-6-1 15,1-10 0-15,9-10-2 16,11-12-2-16,24-1-16 16,7-29-18-16,26 2-3 0,28-30 0 15,8 7-1-15</inkml:trace>
  <inkml:trace contextRef="#ctx0" brushRef="#br0" timeOffset="1.42387E6">15590 3730 91 0,'0'0'37'15,"18"-10"0"-15,1-6 0 16,19-3-32-16,5 3-3 16,13-2 0-16,6-2 1 15,8 2-1-15,-2 1 0 16,-1 2 0-16,-7 3-1 15,-7 3 1-15,-10 5-2 16,-6 3 1-16,-12 6 0 16,-8 9 0-16,-11 13 0 15,-6 14 0-15,-9 14-1 0,-9 14 1 16,-6 8-1-16,-6 10 1 15,1 1-2-15,1-7 0 16,7-4-3-16,4-17-5 16,24-7-27-16,-5-25-2 15,26-7-1-15,1-21-1 16</inkml:trace>
  <inkml:trace contextRef="#ctx0" brushRef="#br0" timeOffset="1.42432E6">16851 3660 91 0,'8'-32'37'0,"-13"-11"-2"16,2 15 2-16,-16-3-33 15,0 14 1-15,-11 3 1 16,-6 15-2-16,-7 9 0 16,-3 14-1-16,-7 9 0 15,8 8-1-15,6 0 1 16,11 2-2-16,13-7 0 15,15-5 0-15,21-14 0 16,17-14-1-16,17-12 1 16,5-12 0-16,7-6-1 15,1-4 1-15,-5-4 0 0,-9 6-1 16,-14 2 0-16,-10 10 0 15,-14 12 1-15,-15 15 0 16,-15 18-1-16,-15 18 0 16,-9 17 0-16,-8 14 1 15,-6 9-2-15,-2 7 0 16,5 2-1-16,7-10-3 15,12 0-5-15,2-23-28 16,30-6-2-16,1-20-1 16,17-3-1-16</inkml:trace>
  <inkml:trace contextRef="#ctx0" brushRef="#br0" timeOffset="1.42533E6">16471 4908 79 0,'8'-14'35'0,"-8"-7"0"15,6 6-1-15,-11-8-26 16,1 7-5-16,-11 1 2 0,-7 9-2 16,-10 4-1-16,-5 11 0 15,-8 6 0-15,-1 11-1 16,-1 4 2-16,2 6-2 15,7 5 1-15,8 3-1 16,13 1 1-16,11 1-2 16,14-1 1-16,12-2-1 15,10 0-1-15,8-2 1 16,7-2-1-16,-1-5 0 15,-5 0 1-15,-7-3 0 16,-10 0-1-16,-13 1 1 16,-18-2 0-16,-16 5 1 15,-13 1-1-15,-13-3 3 16,-4-6-2-16,-4-2 3 0,4-11-3 15,9-15 2-15,23-19-2 16,17-18 0-16,24-21 1 16,24-18-4-16,19-13 0 15,18-10 1-15,9 0-2 16,-2 8-2-16,-1 10 0 15,-16 10-3-15,-2 27-28 16,-30 7-2-16,-8 28 2 16,-29 10-4-16</inkml:trace>
  <inkml:trace contextRef="#ctx0" brushRef="#br0" timeOffset="1.42569E6">16966 4873 91 0,'0'0'35'16,"-21"-2"0"-16,1 15 1 15,-11 2-31-15,0 11-2 16,-3 5 2-16,4 6-3 15,6 2 2-15,10 3-3 16,9-8 3-16,24-1-3 16,10-8 0-16,15-5-1 15,10-2 1-15,3-3 0 16,1 4-1-16,-7 3 1 15,-11 10 0-15,-15 4-1 16,-23 12 1-16,-13 6-1 0,-16 0 0 16,-10 2 2-16,-9-3-3 15,1-12 1-15,5-3-7 16,0-25-26-16,23 0-6 15,3-29 3-15,24-5-3 16</inkml:trace>
  <inkml:trace contextRef="#ctx0" brushRef="#br0" timeOffset="1.42586E6">17017 4956 103 0,'0'0'41'0,"-17"4"1"15,29 4-3-15,8-6-30 0,21-13-10 16,27 0-9-16,3-18-28 15,20 11-4-15,-8-10 1 16,10 9-1-16</inkml:trace>
  <inkml:trace contextRef="#ctx0" brushRef="#br0" timeOffset="1.42779E6">16402 6181 73 0,'5'-29'36'0,"-2"1"-2"16,-13-2 2-16,-1 10-24 16,-12-2-8-16,-3 9 0 15,-12 7 0-15,-4 15-1 16,-5 4 1-16,-1 10-1 15,-5 4 0-15,5 5 0 16,6 1-1-16,10 0 1 16,10-3-2-16,18-6 1 15,12-4-1-15,14-11 0 16,16-7 0-16,13-9-1 15,8-5 1-15,6-8-1 16,-3-3 1-16,-1-3-1 0,-10 3 1 16,-6 5-1-16,-16 8 0 15,-13 10 1-15,-15 17-1 16,-11 14 0-16,-15 19 0 15,-8 11 2-15,-9 11-1 16,-2 10 1-16,-1 2-3 16,8-1 2-16,6-4-5 15,7-17-4-15,23-2-29 16,6-22-3-16,13-8 0 15,10-22 0-15</inkml:trace>
  <inkml:trace contextRef="#ctx0" brushRef="#br0" timeOffset="1.42821E6">16822 6170 109 0,'24'-8'39'16,"-5"-3"1"-16,5 14-5 15,-4-1-33-15,3 3 0 16,0 4 0-16,-4 8-1 15,-2 2 0-15,-2 0 0 16,-4 6-1-16,-7 0 0 0,-6 4 0 16,-8 4 0-16,-9 3 0 15,-6 3 3-15,-11 4-2 16,-6 7 2-16,-6-4-2 15,6 5 2-15,3-5-2 16,9-7 2-16,16-5-1 16,18-7-1-16,18-9-1 15,16-8 0-15,16-7-3 16,2-8-1-16,16 7-11 15,-14-15-22-15,6 7-4 16,-18-6 3-16,0 9-3 16</inkml:trace>
  <inkml:trace contextRef="#ctx0" brushRef="#br0" timeOffset="1.42908E6">16412 7419 75 0,'-5'-23'36'0,"-2"12"-1"16,-8-3 1-16,15 14-26 15,-34-20-2-15,12 19-3 16,-13 2 0-16,4 10-2 16,-9 4 0-16,2 10 0 15,-5 5-1-15,6 7 0 0,2 1 0 16,9 0 0-16,12-2-1 15,14-7 1-15,14-11-1 16,18-9 0-16,11-12 0 16,15-13 0-16,9-11 0 15,4-5 0-15,-1-4 0 16,-2 0-1-16,-13 5 1 15,-10 6 0-15,-17 13-1 16,-15 17 0-16,-19 17 0 16,-16 16 0-16,-15 15 0 15,-8 12 0-15,-6 7-1 16,-5 7 1-16,9 0-1 15,5-8-2-15,19-9-2 16,11-23-9-16,27-8-23 0,14-26-2 16,30-11 2-16,10-23-4 15</inkml:trace>
  <inkml:trace contextRef="#ctx0" brushRef="#br0" timeOffset="1.42942E6">17187 7249 90 0,'-14'2'38'15,"-20"10"0"-15,-1 27 2 16,-19 5-21-16,2 21-14 16,-3 13-2-16,2 8 0 15,5 4 1-15,10 3-1 16,10-3 0-16,13-11-1 15,17-14-1-15,15-16 0 0,12-16 0 16,13-19 0-16,6-16-2 16,-1-17-1-16,-1-8 1 15,-7-9 0-15,-12-7-1 16,-12 1 0-16,-16 1 0 15,-17 6 0-15,-15 13 0 16,-18 8 0-16,-7 14 0 16,-6 4-2-16,6 24-19 15,-1-12-17-15,18 13 3 16,11-8-2-16,23 5-1 15</inkml:trace>
  <inkml:trace contextRef="#ctx0" brushRef="#br0" timeOffset="1.43075E6">16260 8700 76 0,'-33'-20'35'0,"-6"11"0"16,-12-1 0-16,0 17-27 15,-17 2 2-15,9 17-3 0,-4-4-1 16,8 11-2-16,6-2 0 15,17 4-2-15,11-3 2 16,23-1-3-16,21-5 0 16,16-8 0-16,16-5 0 15,9-6 0-15,14-10-1 16,3-5 1-16,-1-8 0 15,-5-5-1-15,-8-5 0 16,-10-2 1-16,-10-1 0 16,-14 4-1-16,-16 7 1 15,-17 18 0-15,0 0 0 16,-31 12 0-16,-6 22 0 15,-6 14-1-15,-6 16 0 16,-2 6 0-16,6 9-1 0,6-2-2 16,13-1-2-16,4-23-15 15,30 2-19-15,3-26-1 16,24-6 2-16,4-22-3 15</inkml:trace>
  <inkml:trace contextRef="#ctx0" brushRef="#br0" timeOffset="1.43122E6">17006 8792 101 0,'5'-32'38'0,"-19"-1"0"16,1 9 0-16,-15 2-32 16,2 7-1-16,-10 7-1 15,-1 14 0-15,-6 9 0 16,0 8-2-16,0 4 1 15,8 8-2-15,5 0 2 16,15 4-3-16,11-6 2 16,12-6-2-16,14-7 1 15,14-8-1-15,8-7 1 16,7-10 0-16,0-5-1 15,1-4 0-15,-5-5 1 16,-7 3-1-16,-7 0 2 0,-10 7-2 16,-8 6 0-16,-15 3 0 15,-8 24 0-15,-12 7 0 16,-8 11 0-16,-11 14 0 15,-1 7 0-15,-5 5 0 16,2 5 0-16,4-4-4 16,11-1-2-16,3-18-8 15,22 4-25-15,-1-22-1 16,18-4-1-16,-1-17 0 15</inkml:trace>
  <inkml:trace contextRef="#ctx0" brushRef="#br0" timeOffset="1.43238E6">16478 9964 93 0,'8'-31'36'0,"4"2"0"16,-9-12 1-16,4 3-30 15,-14-3-2-15,-2 9-1 16,-10 4 0-16,-4 15-1 16,-10 10 0-16,-10 19 0 15,-5 16-1-15,2 11 0 0,-4 10 0 16,6 10 0-16,7 1-1 15,12 1-1-15,12-7-1 16,15-10 2-16,18-13-2 16,13-13 1-16,14-19 0 15,12-10 1-15,10-16-1 16,2-12 2-16,5-7 1 15,-4-6-3-15,-10 0 3 16,-9 5-2-16,-14 6-1 16,-11 14 0-16,-28 23 1 15,0 0-1-15,-23 41 0 16,-12 14-1-16,-11 18-1 15,-10 14 2-15,-4 17-3 0,1 3 2 16,7-1-3-16,4-11-1 16,19-4-7-16,5-26-27 15,33-8 0-15,5-27 1 16,27-10-1-16</inkml:trace>
  <inkml:trace contextRef="#ctx0" brushRef="#br0" timeOffset="1.43282E6">17234 9934 104 0,'-7'-19'38'0,"-16"0"1"15,-2 20-1-15,-24 3-30 16,3 19-2-16,-11 8-2 16,4 7 0-16,0 4-1 15,6 3-3-15,12-4 1 16,13-4 0-16,22-13 0 15,15-8 0-15,18-16 0 16,13-9-1-16,11-12 0 16,7-11 2-16,1-6 0 15,-1-3 0-15,-8-2-2 16,-7 3 0-16,-15 5 0 15,-9 11 0-15,-14 11 0 16,-11 13 0-16,-18 25 0 16,-11 16 0-16,-6 16-2 0,-10 15 2 15,-4 13-2-15,1 6 1 16,1 6-2-16,6-4 0 15,10-5-5-15,7-22-8 16,16 4-22-16,2-20-3 16,18-9 0-16,-2-13-1 15</inkml:trace>
  <inkml:trace contextRef="#ctx0" brushRef="#br0" timeOffset="1.43349E6">16667 11284 78 0,'-5'-24'38'0,"-4"14"-2"16,-20-4 1-16,-3 13-33 15,-16 5 0-15,-2 9 1 16,-9 7-1-16,5 8 0 15,-2-1 0-15,10 7-1 16,6-4 0-16,15-4 0 16,13-6-1-16,19-7 0 15,18-11-2-15,14-11 1 16,13-9-1-16,11-5 1 15,4-7-1-15,3-1 0 16,-5-2 1-16,-8 3-1 0,-9 7 0 16,-11 8 1-16,-16 11-1 15,-13 15 0-15,-18 17 0 16,-9 17 1-16,-16 17-1 15,-4 10 2-15,-14 14-2 16,0 3 0-16,-2 3-1 16,7-7-1-16,11-10-2 15,9-16-3-15,28 1-15 16,4-38-20-16,25-4 4 15,8-23-3-15,18-5 2 16</inkml:trace>
  <inkml:trace contextRef="#ctx0" brushRef="#br0" timeOffset="1.43396E6">17290 11570 68 0,'8'-22'37'16,"-12"-11"0"-16,4 7 1 16,-14-10-26-16,6 13-4 15,-13-7-1-15,-1 15-1 16,-10 5-1-16,1 12-1 15,-6 7 0-15,0 15-2 16,-1 6 0-16,4 7 1 16,5 2-1-16,9 1 1 0,9-2-2 15,12-3 2-15,12-10-3 16,10-10 2-16,11-12-2 15,8-9-1-15,8-10 1 16,2-6-1-16,3-6 1 16,-8-7-2-16,-3 5 3 15,-7 1-2-15,-12 8 2 16,-9 9-1-16,-16 12 0 15,-14 18 2-15,-14 13-2 16,-12 18 2-16,-5 13-2 16,-9 11-2-16,1 8 1 15,-3 3-4-15,16 3-7 16,-4-20-20-16,25 5-8 15,5-24-3-15,19-7 2 0</inkml:trace>
  <inkml:trace contextRef="#ctx0" brushRef="#br0" timeOffset="1.43493E6">16787 12588 52 0,'20'-16'36'0,"-12"-6"-1"15,-2 4 0-15,-19-7-21 16,-4 11-6-16,-20-3-2 15,-2 13 2-15,-13 3-3 16,-2 12 0-16,-9 4-1 16,2 12 0-16,2 3 0 15,8 6-3-15,9-2 2 16,12 0-2-16,15-4 0 15,13-2 0-15,14-10 0 16,20-11 0-16,15-6-1 16,13-9 1-16,13-11-1 0,5-8 1 15,1-4-1-15,-4-4 0 16,-7 4 0-16,-10 1 1 15,-17 8-1-15,-14 12 1 16,-27 10-1-16,1 23 1 16,-27 19-1-16,-13 16 0 15,-13 21 0-15,-7 8 0 16,-4 9-1-16,1 3-1 15,8-3-2-15,8-12-1 16,26-5-7-16,6-32-27 16,42-8 0-16,9-29 1 15,26-6-4-15</inkml:trace>
  <inkml:trace contextRef="#ctx0" brushRef="#br0" timeOffset="1.43536E6">17567 12569 88 0,'-22'-27'39'15,"0"19"-1"-15,-21 3 2 16,-4 16-35-16,-9 9 0 15,0 9-2-15,2 6-1 16,2-1 1-16,9 1-2 16,15-5 1-16,18-7 0 15,15-7-1-15,17-13 0 0,16-11-1 16,11-8 1-16,7-5-1 15,3-6 1-15,-1 0-1 16,-6 1 1-16,-9 5-1 16,-11 7 0-16,-14 14 1 15,-16 14-1-15,-9 16 1 16,-17 18-1-16,-6 15 0 15,-6 9 0-15,-4 10 0 16,2 5-2-16,1-7-1 16,8 3-3-16,0-19-10 15,28-2-22-15,-12-19-3 16,25-2 1-16,-10-19-2 15</inkml:trace>
  <inkml:trace contextRef="#ctx0" brushRef="#br0" timeOffset="1.43627E6">16481 13672 67 0,'0'0'38'16,"3"-19"-1"-16,-3 19 1 15,-3 14-32-15,0 10-2 16,-7 10-2-16,-4 13 1 0,-3 10-2 15,-3 8-2-15,-2 9-1 16,-4-4-1-16,11 4-4 16,-5-18-21-16,20 2-9 15,6-23-1-15,16-9 1 16</inkml:trace>
  <inkml:trace contextRef="#ctx0" brushRef="#br0" timeOffset="1.43694E6">17070 13864 63 0,'10'-14'37'0,"-24"4"1"0,-5 23 3 16,-18 4-30-16,1 19-5 16,-7 3-2-16,4 12 0 15,0 3-1-15,12 2 0 16,9-1-1-16,16-6-1 15,11-10 1-15,22-6-1 16,11-15 0-16,10-13-1 16,10-16 1-16,0-9-1 15,3-13 0-15,-5-7-1 16,-10-10 1-16,-9-3 1 15,-16-3-1-15,-12 3 1 16,-18 3-1-16,-9 5 0 16,-8 11 1-16,-8 8 0 15,-2 14 0-15,0 5-2 16,8 11 1-16,9 7 1 0,12 5-1 15,12-2 1-15,13 0-1 16,17-5 1-16,9-5-1 16,9-2 0-16,2-4 1 15,3-3-1-15,-6-3 0 16,-9 1 0-16,-9 1 0 15,-10-1 0-15,-13 6 1 16,-15 1 0-16,5 14-1 16,-15 6 1-16,-14 13 0 15,0 9-1-15,-8 11 0 16,-1 8 1-16,8 2-1 15,6-3-1-15,13-6 1 16,13-9 0-16,17-16 0 16,18-15 1-16,10-17-1 0,10-13-1 15,3-12 1-15,-4-12 0 16,-4-5 0-16,-12-8 0 15,-11-1 1-15,-13 1-1 16,-17 1 0-16,-8 2 0 16,-13 10 0-16,-10 8 0 15,-5 10-2-15,-6 6-3 16,10 20-12-16,-13-8-19 15,18 19-6-15,-2-8 0 16,24 4-1-16</inkml:trace>
  <inkml:trace contextRef="#ctx0" brushRef="#br0" timeOffset="1.45264E6">17202 15232 39 0,'13'-16'34'15,"-9"-5"0"-15,6 3-1 16,-15-4-27-16,7 6-2 16,-6-9 1-16,-1 10 1 15,-7-3-1-15,1 7 1 16,-6 0-2-16,1 6 0 15,-7 1-1-15,0 9 0 0,-5 4-1 16,2 6 0 0,-1 3-1-16,3 5 0 0,2 1 0 15,3 6 0-15,5 1-1 16,5 1 1-16,7-2-1 15,6-4 1-15,7 1 0 16,4-6 0-16,9-6-1 16,6-4 1-16,8-9-1 15,5-6 1-15,6-7 0 16,1-5-1-16,1-7 0 15,-1-4 0-15,-5-1 1 16,0-2-1-16,-9-3 0 16,-6 9 0-16,-6 1 0 15,-6 7 0-15,-8 12 1 16,-10 4-1-16,-8 40 0 0,-11 6 1 15,-11 24 0-15,-13 21-2 16,-12 18 2-16,-7 8-2 16,1 7-1-16,3-8-1 15,12-12-3-15,8-35-30 16,28-10-2-16,15-43-1 15,29-15 0-15</inkml:trace>
  <inkml:trace contextRef="#ctx0" brushRef="#br0" timeOffset="1.45327E6">18078 15341 50 0,'1'-21'37'0,"-10"-9"-1"15,9 8 0-15,-20-4-29 16,11 7-1-16,-14 1 0 15,-3 11-2-15,-8 7 1 0,-5 13-2 16,-6 7 1-16,-3 7-1 16,-1 6-1-16,6 5 0 15,1 1 0-15,14-2-1 16,9-5 0-16,9-2-1 15,18-8 1-15,13-7-2 16,14-8 2-16,11-10-2 16,9-7 1-16,6-5 1 15,4-7-1-15,-2-4 1 16,-7-2 0-16,-4-1 0 15,-8 1-2-15,-10 2 2 16,-8 5 0-16,-10 3-1 16,-16 18 0-16,8-10 1 15,-15 20-1-15,-5 13 1 16,-10 16-1-16,-4 15 0 0,-10 17 0 15,-4 10 0-15,-1 6 0 16,-1 3-1-16,4-6 1 16,4-4-3-16,11-13-2 15,4-25-5-15,23 1-28 16,-4-43 0-16,15 18-3 15,2-35 1-15</inkml:trace>
  <inkml:trace contextRef="#ctx0" brushRef="#br0" timeOffset="1.52662E6">17393 16493 29 0,'2'-26'36'15,"5"7"0"-15,-9-10 0 16,3 11-21-16,-15-9-11 16,-2 5-1-16,-6-1 0 15,-3 11-1-15,-11 3 1 16,0 12 0-16,-5 5 0 15,1 13 0-15,-7 6-1 16,7 8 1-16,0 3-1 16,10 4-1-16,4-5 0 0,8-1 0 15,8-5-1-15,12-5 1 16,11-8-1-16,10-14 1 15,11-10 0-15,10-7-1 16,8-11 1-16,7-7 0 16,4-3-1-16,-4-2 1 15,-3 4-1-15,-7 9 1 16,-10 13-1-16,-12 22 0 15,-15 16 1-15,-14 18-1 16,-16 17 0-16,-13 19 0 16,-9 10 0-16,-12 7 0 15,3 5 0-15,1-14-1 16,7-2-4-16,2-21-17 15,25-7-15-15,4-30-1 16,27-15-2-16,8-31-1 0</inkml:trace>
  <inkml:trace contextRef="#ctx0" brushRef="#br0" timeOffset="1.52723E6">18197 16548 51 0,'-7'-12'37'16,"-18"-10"-2"-16,3 13-1 16,-17-9-28-16,1 7-2 15,-5 3 0-15,-1 9-1 16,-8 5-2-16,6 9 1 15,-5 10-1-15,10 3 1 16,4 8-1-16,6 1 0 16,11-2-1-16,6 2 1 15,14-2-1-15,14-6 1 16,11-3-1-16,16-3 1 15,11-5-1-15,10 0 1 16,8-10-1-16,6 6 1 0,-6 0-1 16,-5 1 0-16,-9 4 0 15,-14 1 0-15,-18 8-1 16,-16 3 1-16,-17 8 0 15,-17-2 0-15,-10 0 0 16,-9-7 0-16,-6-4 1 16,0-11-1-16,4-15 0 15,3-16 1-15,12-17-1 16,15-18 0-16,15-15 0 15,16-7 0-15,15-13 1 16,12 7-2-16,6-2 2 16,3 12-2-16,-3 10 1 15,-8 10-4-15,0 30-15 16,-23-9-17-16,-3 26-2 0,-13 2-1 15,0 0-1-15</inkml:trace>
  <inkml:trace contextRef="#ctx0" brushRef="#br0" timeOffset="1.54943E6">17245 17765 18 0,'14'-20'33'0,"-3"-5"2"16,-5 0-2-16,-6 1-15 16,-3 3-5-16,-10-2-5 15,9 2-1-15,-5-1 0 16,3 2-3-16,-5-2-1 15,0 0 0-15,-4 4-1 16,-3 3-1-16,-4 7 0 16,-4 8 1-16,-6 7-1 15,-5 9 0-15,-1 16 0 16,38-32 0-16,0 0 0 0,-60 62 0 15,60-62 0-15,-31 48-1 16,31-48 1-16,0 0-1 16,-17 66 1-16,17-66 0 15,0 0-1-15,57 33 1 16,-9-35 0-16,25-13-1 15,-1-14 1-15,10-11 0 16,-2-11-1-16,-7 5-1 16,-25 9 2-16,-16 18-1 15,-13 14 0-15,-19 5 0 16,0 0 0-16,0 0 0 15,-37 82 2-15,37-82-2 16,-58 109 1-16,25-36-1 16,-11 8 0-16,3 5-3 15,-2 2 0-15,2-2-2 0,8-6-18 16,-5-7-19-16,15-13 0 15,2-9-3-15,21-51 3 16</inkml:trace>
  <inkml:trace contextRef="#ctx0" brushRef="#br0" timeOffset="1.55006E6">18352 17613 55 0,'-31'-16'38'15,"-14"7"-1"-15,1 12 3 16,-22 1-32-16,6 10-2 16,-3-2-1-16,63-12-1 15,-63 27-1-15,63-27-1 0,-57 37 0 16,57-37-2-16,-53 46 3 15,53-46-2-15,-34 49 1 16,34-49-3-16,0 0 5 16,-12 67-3-16,12-67 0 15,0 0 1-15,46 31 0 16,24-33-1-16,3-19-2 15,15-9 3-15,2-20-3 16,4-5 1-16,-16 0 0 16,-9 16 0-16,-31 15-1 15,-38 24-3-15,0 0 4 16,0 0 1-16,10 72 0 15,-10-72-3-15,-29 102 3 16,10-28-3-16,-7 6 4 0,-3 7-2 16,-4 2 1-16,8 1-6 15,-3 1 2-15,4-11-2 16,3-1-18-16,2-4-16 15,8-12-3-15,11-63 0 16,-15 82 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112" units="in"/>
          <inkml:channel name="Y" type="integer" max="16320" units="in"/>
          <inkml:channel name="F" type="integer" max="255" units="dev"/>
        </inkml:traceFormat>
        <inkml:channelProperties>
          <inkml:channelProperty channel="X" name="resolution" value="2540.07764" units="1/in"/>
          <inkml:channelProperty channel="Y" name="resolution" value="2540.07764" units="1/in"/>
          <inkml:channelProperty channel="F" name="resolution" value="1.58169E-7" units="1/dev"/>
        </inkml:channelProperties>
      </inkml:inkSource>
      <inkml:timestamp xml:id="ts0" timeString="2014-02-21T03:20:36.52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1896 17375 34,'0'0'24,"0"0"-1,0 0 1,0 0-7,4-12-4,-4 12-2,0 0-3,0 0-1,0 0-1,0-11-1,0 11-1,0 0-1,0 0 0,0 0 1,0 0-1,0 0 1,0 0-1,-4 11 1,4-11-1,-7 24 0,1-12 0,0 4-1,1-2 0,1-2-1,3-1 0,1-11 0,1 18 0,-1-18-1,0 0 1,16 10-1,-16-10 0,13-5 1,-13 5-1,15-15 0,-9 5 1,-6 10-1,5-21 1,-4 10 0,-1 11 0,-6-17-1,6 17 1,-8-12-1,8 12 0,0 0-1,-10-8-1,10 8-3,0 0-16,6 10-16,-6-10 0,0 0-1,12 13 1</inkml:trace>
  <inkml:trace contextRef="#ctx0" brushRef="#br0" timeOffset="1">3685 17322 5,'0'0'19,"0"0"1,-6-10 1,6 10-6,0 0-1,-4-12 0,4 12-1,0 0 0,0 0 0,0 0-3,0 0-1,0 0-1,-2 17-3,-1-7-1,2 6 0,-3 3-1,1 7 1,-3-1-1,1 6 1,-2-3-1,3 0 0,-3-6-1,3-3 0,0-9 0,4-10-1,0 0-1,12-24 0,-1-1 1,2-5-2,-1-2 2,1-2-1,-3 3 0,0 3 0,-7 5 1,-2 7-2,-1 16 1,-7-10 1,7 10-1,-18 14 0,8-1 0,2 5 0,-2 5-1,1-1 0,7 3-9,-3-4-27,6-4 2,-1-17-1,12 11-1</inkml:trace>
  <inkml:trace contextRef="#ctx0" brushRef="#br0" timeOffset="2">5352 17240 4,'0'0'19,"0"0"2,0 0 0,0 0-5,-11 7-2,11-7-1,0 0-1,0 0 0,0 0-1,0 0-2,0 0-2,0 0-2,0 0 1,2 11-2,-2-11-1,0 0 1,3 18 0,-3-4 0,-3 1-1,0 4 1,-1-1-1,3 2 0,-5-4-1,3 0 0,1-6-1,2-10 0,0 0 0,0 0 0,11 0-1,-5-12 1,2-3-1,1-3 0,-2-3 0,1-2 0,-5 0 0,0 1-1,-3 1 2,-3 5-2,-3 3 1,6 13 1,-13-13-1,13 13 0,-14 7 1,8 7-1,4 6 1,-3 3 0,1 5 0,2 1 0,1 2-1,-3-3-2,9 0-14,0-11-19,-5-17-1,20 7 0,-5-17-2</inkml:trace>
  <inkml:trace contextRef="#ctx0" brushRef="#br0" timeOffset="3">7131 17320 21,'0'0'15,"0"0"1,-10-12 1,10 12 1,0 0-4,0-15-3,0 15-2,1-15-2,-1 15-2,1-15 1,-1 15-1,2-14 1,-2 14 0,0 0 1,0 0 0,-4-11-1,4 11-1,0 0 0,-7 11-2,7-11-1,-10 20 0,4-7 0,0 4 1,-1-1-1,2 3 0,-1-4 0,3 0 0,-2-2 0,5-13-1,-2 14 0,2-14 0,0 0-1,0 0 0,10-13 0,-5 1 1,-1-4-1,2-1 0,1-2 0,-4 2 0,0 0 1,-1 2-1,-2 5 0,0 10 0,0 0 0,0 0 1,-15 14-1,9 1 1,0 4-1,0 0 1,1 2-1,2-2-1,3 0-5,0-19-17,3 13-12,8-17-1,5-8 0,4-4 0</inkml:trace>
  <inkml:trace contextRef="#ctx0" brushRef="#br0" timeOffset="4">8804 17333 18,'2'-11'17,"-2"11"-2,0 0-1,0 0-3,3-12-1,-3 12-3,5-12-2,-5 12 1,7-12 0,-7 12 2,8-13 1,-8 13 0,7-10 0,-7 10 0,0 0-1,0 0-1,0 0 0,-11-11-2,11 11-1,0 0-1,0 0 0,0 0-1,-11 4 0,11-4 0,-3 10 0,3-10 0,-8 24 0,2-10 0,0 2 0,-1-2 0,3 0 0,-3-2-1,7-12 1,-4 13-2,4-13 1,0 0-1,6-14 0,-1 1 1,1 0-1,0-3 0,1-2 0,-3-1 0,-1 3 0,0 0 1,-3 3-1,0 13 1,-5-15-1,5 15 1,-11 1-1,11-1 1,-15 16 0,7 1-1,1 2 1,-2 2 0,3 0-1,0-1 1,1-2-1,3-3 0,0-3-2,2-12-5,0 0-21,0 0-9,0 0 1,14-17-2</inkml:trace>
  <inkml:trace contextRef="#ctx0" brushRef="#br0" timeOffset="5">10539 17296 12,'0'0'23,"0"0"1,0 0-1,0 0-6,0 0-5,0 0-2,0 0-1,0 0 0,0 0-2,0-13 0,0 13-1,0 10 0,-2 2 1,2-12-2,-10 24 0,4-12-2,3 1 0,-2-3-1,5-10 0,-1 11 0,1-11-1,15-14 1,-5 0-2,2-4 1,2-1 0,-3-2-1,1 1 1,-2 1-1,-5 4 0,-5 15 1,0-14-1,0 14 1,-15 7 0,3 3-1,-1 6 1,-2 1-1,2 2 1,1-1-1,2-1-2,8 0-3,2-17-15,2 15-15,11-15 0,8-7-1,3-4 1</inkml:trace>
  <inkml:trace contextRef="#ctx0" brushRef="#br0" timeOffset="6">12322 17289 14,'4'-12'23,"-4"12"-2,6-11-3,-6 11-1,0 0-3,-6-10-2,6 10-2,0 0-2,-12 2-2,12-2-3,-11 4 1,11-4-2,0 0 0,0 0-1,-12 8 0,12-8 0,0 0 0,0 0-1,-7 10 1,7-10-1,0 0 1,-10 13-1,10-13 1,-11 8-1,11-8 1,-11 6-1,11-6 2,0 0-1,-13 5 1,13-5 2,0 0-2,0 0 0,0 0 1,0 0 0,0 0 0,0 0-1,-5 10 1,5-10 0,0 0-1,-2 16 1,2-6 0,-3 1-1,1 3 0,-2-2 0,3 2-1,-5-1 1,3-2-1,3-11-1,-5 13 1,5-13-1,0 0 0,5-12 0,-1 1 0,1-4 0,1 0 0,0-6 0,-4 1 0,2 3 0,-1 0 0,-3 6 1,0 11-2,-3-11 2,3 11-1,-6 14-1,2 0 1,2 3-3,-2-2-9,8 2-24,2-2 0,-6-15 1,23 9-2</inkml:trace>
  <inkml:trace contextRef="#ctx0" brushRef="#br0" timeOffset="7">14040 17325 14,'-8'-11'13,"8"11"-1,-11-4-3,11 4 0,-13-6-3,13 6 0,-12-7-1,12 7-1,-7-12 0,7 12 1,-7-13-2,7 13 1,-6-11 0,6 11 2,0 0 0,-14-7 1,14 7 1,-11 2-1,11-2 0,-14 3 1,14-3-2,-10 5 0,10-5-1,0 0 1,0 0-1,-15 6-1,15-6 0,0 0-1,-5 10 0,5-10 0,-2 20 0,-1-8 0,2 3-1,-1 0 0,2 2 0,-2-3-1,2-3 1,0-11-1,-1 17 0,1-17 0,0 0-1,0 0 1,0 0-1,12-5 0,-6-7 0,4-5 0,-1-3 0,0-1 0,1 1 0,-3 3 0,-1 1 0,-2 6 1,-4 10-1,0 0 1,-4 19 0,-2-1-1,-1 3 1,-1 1 0,0 2-1,1 0 0,0-3 0,4-7-2,3-14-6,10 11-20,2-16-9,6-7 1,5-10-1</inkml:trace>
  <inkml:trace contextRef="#ctx0" brushRef="#br0" timeOffset="8">15664 17342 7,'0'0'10,"0"0"-2,-5-10 0,5 10 1,-5-13 0,5 13 1,-2-15 1,2 15 0,-4-20 1,4 20-3,-1-19 1,1 19-1,-2-16-1,2 16 0,0 0 0,-5-11-2,5 11-1,0 0-1,-12 3 0,12-3 1,0 0-1,-10 13-1,10-13 0,-4 22-1,2-9 1,2 2 0,0 1-1,0 2 0,0-3 0,1 1-1,-1-5 0,0-11 0,5 11 0,-5-11 0,0 0-1,17-23 0,-7 4 1,-1-2-1,0-2 0,1 0 0,-3 0 0,-1 4 1,-1 2 0,-5 17-1,0 0 1,0 0 0,-11 14 0,4 7 0,-3 1 0,0 5 0,2-1-1,2-3-1,6-2-3,0-21-10,14 10-21,7-21 0,7-8 0,5-7-1</inkml:trace>
  <inkml:trace contextRef="#ctx0" brushRef="#br0" timeOffset="9">17467 17325 1,'8'-15'20,"1"5"3,-5-1-3,-4 11-3,7-14-1,-7 14-1,0 0-2,-9-13-1,9 13-2,0 0-2,-11 0-3,11 0 0,0 0 0,-15-3-2,15 3 1,0 0-2,0 0 1,0 0 0,-5 13-1,3-1 0,-1 3 0,-4 1 0,0 3 0,-2 2 0,-1 1 0,-2-3-1,4-3 1,-2-5-1,10-11-1,-10 15 1,10-15-1,0 0 0,3-12 0,4-1 0,0-4 0,2-5 0,2-3-1,-3 0 1,0 2 0,-2 1 1,-3 5-1,-3 5 0,0 12 0,0 0 1,-19 14 0,7 4-1,1 1 1,-1 4-1,-1-1 1,6-1-1,6-4 1,1-17-2,10 10-5,10-13-19,5-10-11,3-5 1,2-4-2,2-5 2</inkml:trace>
  <inkml:trace contextRef="#ctx0" brushRef="#br0" timeOffset="10">19106 17248 2,'-14'-6'18,"14"6"2,0 0 1,0 0-6,0 0-3,0 0-1,0 0 0,11-12 1,-11 12 1,6 11-2,-3 2-1,-5-2-1,4 6-1,-4-2-3,2 2 0,-2-3-2,0 1 0,2-15-2,0 16 1,0-16-1,0 0-1,0 0 1,0 0-1,0 0 0,6-11 1,-4-4-1,1-1-1,2-4 2,0-2-2,-1-1 2,1 2-1,-2 2 2,1 6-2,-4 13 2,0 0-1,0 0 0,0 0 1,-14 22-2,10-2 2,-5 2-2,3 0 0,2-1-1,2-5-3,10 0-10,5-14-21,4-10 0,8-6-1,7-6 1</inkml:trace>
  <inkml:trace contextRef="#ctx0" brushRef="#br0" timeOffset="11">20861 17340 4,'0'0'21,"2"-14"1,6 2 0,-5-1-6,3-1-2,-6 14 0,10-21 0,-10 21-2,7-15-1,-7 15-2,0 0-2,0 0 1,0 0-2,0 0-1,0 0-2,-8 12 0,4 0-2,2 2 1,-1 1 0,3 3 0,-1 1 0,1 1-1,-1-3 1,1-1 0,-1-5-1,1-11 0,-1 17-1,1-17 1,0 0-1,0 0 0,3-13 0,-2 1 1,1-1-1,-2-2 0,0-2 1,-2 0-1,1 2 0,0 2 0,1 13 1,0 0-1,0 0 0,-11 0 0,9 12 0,0 2 0,2 2-3,-2-4-7,12 1-23,-10-13-2,26 1-1,-4-14 0</inkml:trace>
  <inkml:trace contextRef="#ctx0" brushRef="#br0" timeOffset="12">22406 17318 9,'-2'-12'20,"2"12"2,2-14-3,0 4-2,-2 10-4,4-19-1,-4 19-1,7-18-2,-7 18 0,6-10-1,-6 10-2,0 0 0,0 0-1,0 0 1,0 0-2,0 0-1,2 12 1,-4 0-2,2 5 0,-4-1 0,3 4 0,-2-1 0,2-1-1,1-1 0,-1-3 1,1-14-2,1 14 1,-1-14-1,0 0 1,0 0-1,6-11 0,-3-3 1,-1-1-1,-1-3 0,2 0 0,-1 1 1,-2 2-1,1 1 1,-1 4-1,0 10 1,0 0 0,0 0 0,-1 17 0,-1-5-1,2 2 1,2 0-2,-2-1-2,3 4-8,-2-6-23,-1-11-1,13 2 1,-13-2-2</inkml:trace>
  <inkml:trace contextRef="#ctx0" brushRef="#br0" timeOffset="13">24178 17244 8,'0'0'21,"11"-14"-2,-11 14-1,8-11-1,-8 11 1,0 0-4,0 0-1,0 0-1,-12-5-3,12 5-1,-7 13-1,3 0-1,-1 2-1,3 6-1,-2 0 0,2 1-1,-1-1-1,3-1-1,-2-5 0,3-1-1,-1-14-2,0 0-1,0 0-6,0 0-10,0 0-12,-3-12-2,3 12 0,-14-17 1</inkml:trace>
  <inkml:trace contextRef="#ctx0" brushRef="#br0" timeOffset="14">2048 17833 17,'0'0'27,"-12"-4"2,12 4 2,-13-5-10,13 5-3,-12-2-3,12 2-2,0 0-3,0 0-2,0 0-3,0 0 0,-13-3-1,13 3-2,-19 9 1,6 0-1,-7 4-1,1 3 0,-4 7 0,2 2-1,21-25 1,-38 62 6,27-27-2,3 0 2,9 1-7,-1-36 0,23 66 0,-23-66 0,47 44 0,-47-44-6,69 14 1,-33-21 6,5-12 4,-4-12 2,-2-11-6,-4-5 0,-6-7-1,-5 2 1,-11-1-1,-9 7-6,-12 5 1,-9 12-1,-8 12 5,-8 11 0,-8 12 0,0 11-1,0 10-1,4 2-4,20 8-12,5-4-18,21-10 1,17-8-2,20-14 1</inkml:trace>
  <inkml:trace contextRef="#ctx0" brushRef="#br0" timeOffset="15">3580 17894 52,'0'-10'30,"0"-1"2,6-1 1,5-2-20,0-2-5,10 4 1,-2-4-2,8 5-1,-3 1-2,4 3-2,-4 1 0,-1 4-1,-4 2 0,-3 2 0,-4 4-1,-12-6 1,10 21-1,-11-5 1,-7 2-1,-4 4 1,-5 4-1,-4 2 1,21-28 0,-52 61 5,52-61-1,-47 51 2,47-51-6,-37 41 1,37-41 4,0 0-5,0 0 6,0 0-6,0 0 0,57 5 0,-19-19 0,10-2-2,7 1-10,-1 1-17,10 1-14,1 6 0,-4 2-1</inkml:trace>
  <inkml:trace contextRef="#ctx0" brushRef="#br0" timeOffset="16">5415 17778 40,'6'-11'32,"-6"11"1,5-21-4,-5 21-9,4-14-4,-4 14-4,0 0-3,0 0-3,-9 12-1,-2 3-1,-3 4 0,-2 6 0,-5 3-1,2 5 0,-2-3 0,6 0 1,2-2-2,13-28 0,-10 44 3,15-32 1,7-5-5,7-4 1,7-2-2,4-4 1,4-4 0,5-1 0,-1-1-4,1 4 0,-1-2 3,-1 0 0,-3-2 0,-3 2-1,2-3-1,-3 1-1,4-3-1,-7-6-7,11 7-22,-10-4-7,-4 1 1,-7 0-1</inkml:trace>
  <inkml:trace contextRef="#ctx0" brushRef="#br0" timeOffset="17">5623 17791 83,'0'0'38,"-12"-8"-3,12 8 2,-6 16-27,-6 4-4,1 10 0,-5 11-2,-1 10-1,-1 7 3,1 4-4,2 0 0,4-3 3,6-9-2,6-8-2,-1-42-11,27 45-26,-27-45-6,55-16 4,-55 16-2</inkml:trace>
  <inkml:trace contextRef="#ctx0" brushRef="#br0" timeOffset="18">7368 17531 32,'0'0'29,"0"0"1,6-12 2,-6 12-10,0 0-6,-6-11-3,6 11-4,-18 14-1,2 1-1,-6 6-2,-1 8-1,-3 4-1,0 4 0,0 3 0,5 0-1,6-4 0,7-2-2,6-6 1,8-8 0,4-5 0,8-7-1,4-3 1,2-8-1,3-2 0,-3-5 1,-2-4-1,-4-3 0,-1-2 0,-6-2 0,-5-1 0,-4 0 0,-6 2 0,-5 2 0,-5 7 0,-4 7-1,-7 8 1,-4 8-1,-4 8-1,-1 8 0,1 4-3,2-2-7,14 1-18,5-9-7,13-11 0,15-9 0</inkml:trace>
  <inkml:trace contextRef="#ctx0" brushRef="#br0" timeOffset="19">8826 17701 56,'-10'-17'30,"-1"9"-1,11 8-1,-23-14-20,2 11-2,-2 5-2,-7 3 3,2 5-1,-7 1 0,4 3-1,0-2 0,6 4-2,6-6 1,9 2-1,10-12-1,7 11-1,10-6 0,10-3-1,6 1 0,6 0 1,2 3-1,1-1 0,-4 2 1,-2 2-1,-7 1 0,-6 2 1,-10 4-1,-7 0 1,-9 5-1,-6 2 1,-9 1-1,-5-1 1,23-23-1,-52 43 3,24-24-4,3-8 1,4-6 0,5-10-1,16 5 1,-11-26 0,17 2-1,7-4-2,7-3 2,4-3 1,5-1 0,4 1-1,-1-3 1,3 4 0,-3 1 1,-5 7-1,-5 3 1,-5 3-1,-9 7 1,-8 12 0,-14 0-1,-6 11 0,-11 4 0,-4 0 0,-1 0-1,-3 0 0,9-1-3,4-9-9,26-5-21,-5-13-1,23-4 1,10-5-1</inkml:trace>
  <inkml:trace contextRef="#ctx0" brushRef="#br0" timeOffset="20">10423 17741 27,'0'0'29,"-6"-11"3,6 11-3,-1-13-9,1 13-3,0 0-1,0 0-4,-12 10-4,0 3-2,1 7-2,-4 5-3,0 3-1,2 3-5,-4 0-8,14 0-16,3-4-5,6-8-1,8-8-1</inkml:trace>
  <inkml:trace contextRef="#ctx0" brushRef="#br0" timeOffset="21">10755 17676 48,'0'0'30,"-24"-12"3,5 19-2,-4-1-12,3 11-10,-3 0-2,10 6-1,-1 1-1,12 4 0,2-5-1,7-2 0,5-3-1,8-5-1,3-6 0,5-6 0,0-7-1,1-6 0,0-4 0,-3-6-1,-3-3 0,-5-3-1,-7 0 1,-5 2-1,-6 4-2,-7 2 0,-3 10-3,-11 6-7,6 15-10,-11 5-9,4 8-4,0 1 0,5 3 2</inkml:trace>
  <inkml:trace contextRef="#ctx0" brushRef="#br0" timeOffset="22">12019 17833 61,'2'-17'33,"-2"17"1,0-16-2,0 16-18,-5-14-5,5 14-2,0 0-2,0 0-2,-9 16 0,4 3-1,0 2 0,0 6-1,1 2-2,4 2-4,-3-1-11,11-8-20,4-6 1,8-11-2,4-6 2</inkml:trace>
  <inkml:trace contextRef="#ctx0" brushRef="#br0" timeOffset="23">12287 17696 74,'0'0'34,"0"0"0,15-8 2,3-7-29,12-2-2,2-1 0,8 0 0,-1 2-2,0 6 1,-10 5-2,-4 9-1,-13 11 0,-11 12 0,-11 5 0,-9 6 0,-7 4 0,-6 2 0,-5-1 1,4-4-1,4-5 1,10-8 0,10-6-1,13-6 1,10-10-1,17-4 0,14-5-1,8-7-2,14-2-3,5-5-14,14 1-20,4-1 1,6 0 0,4-1-1</inkml:trace>
  <inkml:trace contextRef="#ctx0" brushRef="#br0" timeOffset="24">13654 17761 58,'11'-15'31,"-1"-1"0,0 1-1,2 4-19,-12 11 0,11 0-4,-14 12-1,2 8 0,-12 2-1,0 6-1,-1-1-2,1 2-3,3-5-4,0-5-10,17-4-15,-7-15-4,22 11-2,-2-17 1</inkml:trace>
  <inkml:trace contextRef="#ctx0" brushRef="#br0" timeOffset="25">13980 17624 65,'-8'-11'33,"8"11"-1,-21 14 0,3-1-17,9 8-6,-4 0-1,8 2-2,0-1-1,6-1-1,4-3-1,8-4 0,8-7 0,6-6-2,8-7-2,6-7 0,8-5-1,2-4-3,9 1-7,-7-5-20,0 1-3,-6 0-1,-8 5 0</inkml:trace>
  <inkml:trace contextRef="#ctx0" brushRef="#br0" timeOffset="26">14240 17575 83,'-12'16'35,"4"5"-2,0 8 3,-4 3-28,8 6-4,-3 1 0,4 3-3,0-1-2,-1-6-3,11-3-14,-3-11-18,9-7 1,4-8-1,6-9-1</inkml:trace>
  <inkml:trace contextRef="#ctx0" brushRef="#br0" timeOffset="27">15513 17628 54,'0'0'36,"0"0"-2,0 0-1,0 0-8,0 0-16,6 28-3,-12-6-1,0 9-2,-6 3-2,-1 3 0,-1 2-3,-1-6-2,10 1-7,-3-10-12,17-9-12,7-8 0,8-11-2,10-7 2</inkml:trace>
  <inkml:trace contextRef="#ctx0" brushRef="#br0" timeOffset="28">15960 17576 59,'0'0'32,"-11"-3"-2,0 15 2,-8 2-19,10 8-4,-8 4-2,5 5-2,-3 3 1,4 5-1,-1-2 0,7 2-1,1-4 0,7-4-1,5-7-1,4-5 0,9-7-1,3-7 0,2-6-1,2-9 0,1-4 0,-3-2 0,-6-2 0,-5-1-1,-10 0 0,-10 0-2,-7 3 1,-11 3-2,-2 6 0,-5 4-3,1 6-4,-4 4-8,12 4-12,5 0-3,5 2-1,10 0 1</inkml:trace>
  <inkml:trace contextRef="#ctx0" brushRef="#br0" timeOffset="29">17343 17667 62,'0'0'34,"9"-13"-1,-9 13 0,2 10-18,-8 4-9,2 10-3,-4 4 0,-1 6-1,-3 2 0,1 1-2,3 1-2,-1-6-7,11 0-13,0-8-12,8-6 0,4-7 0,8-6-1</inkml:trace>
  <inkml:trace contextRef="#ctx0" brushRef="#br0" timeOffset="30">17836 17661 68,'-15'-16'33,"-7"4"-1,-2 0-3,-2 8-23,-3 0 1,7 8-2,-1 0-2,6 7 0,1 0-1,7 9 0,1 0 0,7 1-1,2 0 0,7-2 0,4-3 0,6-2 1,3-2-1,8-9 0,4 0 0,3-3 0,2 0-1,-2 1 1,-2 2-1,-2 2 1,-9 3-1,-8 5 0,-9 2 0,-10 4 0,-8 2 0,-7 0 0,-8-2 0,-4-2 1,1-3-1,-3-3 0,5-8 0,4-9 0,8-8 0,8-9 0,9-10 0,9-6 0,5-8 0,7-5 1,3 2-1,-1 2 1,-3 8-1,-4 6 1,-5 9-1,-11 10-2,-1 15-5,-18 2-14,2 10-14,0 3 1,0 0-2,8 1 1</inkml:trace>
  <inkml:trace contextRef="#ctx0" brushRef="#br0" timeOffset="31">18918 17753 67,'0'-15'35,"6"-3"0,2-5-7,11 0-13,1-4-6,12 5-1,2-2-3,4 7 0,-3 3-2,-2 7-2,-6 6 0,-10 9 0,-11 11-1,-11 9 0,-11 5 0,-7 5-1,-7 1 1,-3 3 0,-1-2 0,4-6-1,5-2 2,8-13 0,11-2-1,6-17 1,18 11-2,9-16-1,9-4-3,4-3-8,15-4-9,-3-3-10,7-4-3,-3-1-2,-2-3 1</inkml:trace>
  <inkml:trace contextRef="#ctx0" brushRef="#br0" timeOffset="32">19516 17680 39,'-14'3'32,"-7"3"2,-3 1-2,0 8-11,-5-2-6,10 6-6,-3-1-1,9 4-2,0 1-2,10 1 0,3 2-2,5-5 1,4-1-2,7-5 1,5-3 0,3-8-1,5-7 0,5-8 0,0-9 0,2-8-1,-4-5 1,-2-4 0,-10-2-1,-4 0 1,-7 4-3,-13 4 1,-5 10-2,-14 8-4,1 19-9,-10 5-16,1 9-5,2 5 0,5 1-1</inkml:trace>
  <inkml:trace contextRef="#ctx0" brushRef="#br0" timeOffset="33">20637 17814 70,'-12'1'34,"12"-1"0,0 0 1,7-16-26,19 0-4,4-2 0,12-2 1,-1-1-3,3 2 2,-4 4-3,-5 7 0,-9 14-1,-12 8 0,-14 8-1,-12 7-1,-13 9 1,-7 1-1,-5 3 2,0 0 0,1-7-1,9-2 1,5-6-1,13-5 0,13-7 1,13-10-1,11-5-1,7-10-1,11-1-9,-3-3-23,9-6-3,-3-3 1,-2-2-3</inkml:trace>
  <inkml:trace contextRef="#ctx0" brushRef="#br0" timeOffset="34">21182 17801 54,'-11'-10'32,"11"10"1,13-6 0,-13 6-22,19-6-1,-8 3-2,8 3 0,-4 2-2,3 0-1,-4-1-1,5 0-1,-1-1-1,1 1 0,0-1-1,0 3 0,-1-3 0,-1 2 0,-2 1-1,-15-3 1,11 10-1,-16 3 0,-11 4 0,-7 4 1,-6 6-1,-8 1 1,1 5 0,1 1 0,5-6 0,10-5-1,10-7 1,10-16 0,23 7 0,11-15-2,15-9 0,10-7-2,17 5-11,2-5-25,9 2 1,2 0-1,2 3-1</inkml:trace>
  <inkml:trace contextRef="#ctx0" brushRef="#br0" timeOffset="35">22142 17761 43,'0'0'32,"-7"-14"2,11 4 1,7 5-17,1-10-4,15 4-2,-1-6-3,10 6 0,-5 2-3,3 2-1,-6 5-2,-5 5-2,-10 14-1,-12 4-1,-13 5 1,-10 7-2,-9 2 2,-4 3-2,-4-1 3,3-3-1,3-6 1,7-5-1,13-5 0,9-7 1,4-11 0,28 7-1,4-13-1,6-2-1,7-5-5,-3 1-15,8-2-16,0-4 0,1 2-1,-5-3 2</inkml:trace>
  <inkml:trace contextRef="#ctx0" brushRef="#br0" timeOffset="36">22737 17787 53,'-16'6'34,"-1"1"-2,0 1 2,0 4-15,-5-1-11,4 7 0,-5-1-1,8 3-1,-2 0-1,8 0 0,4-3-2,12-3 1,9-7-2,17-3 0,12-8-1,13-5-1,9-5-2,5-2-2,-1 1-20,-5-4-15,-8 3 1,-14-3-1,-10 3 0</inkml:trace>
  <inkml:trace contextRef="#ctx0" brushRef="#br0" timeOffset="37">22826 17834 99,'-16'28'38,"0"-3"0,8 5-4,0-1-31,4 0-4,5 7-14,-1-36-23,-1 55 1,1-55-1,7 31 1</inkml:trace>
  <inkml:trace contextRef="#ctx0" brushRef="#br0" timeOffset="38">2903 17262 42,'0'0'33,"0"0"1,0 0 0,10 17-10,-10-17-10,-1 24-5,-1-6-4,4 7 0,-2 5-6,0 2-2,4 5-11,-1-3-20,3 0 0,0-5-1,3-5 1</inkml:trace>
  <inkml:trace contextRef="#ctx0" brushRef="#br0" timeOffset="39">4574 17324 28,'0'0'25,"0"0"1,-12 2-3,12-2-3,0 0-3,0 0-2,0 0-3,0 0-1,0 0-3,-8 10-3,8-10-2,-3 25-1,3-5-5,-3-3-9,6 3-22,4 1 1,0-6-1,7-4 0</inkml:trace>
  <inkml:trace contextRef="#ctx0" brushRef="#br0" timeOffset="40">6240 17242 41,'0'0'28,"-7"-11"2,7 11-6,5-10-7,-5 10-3,0 0-2,0 0-2,15 5-3,-14 10-2,2 8-2,-5 5-3,-3 1-9,5 5-17,-1-2-7,0-3 1,2-5-2</inkml:trace>
  <inkml:trace contextRef="#ctx0" brushRef="#br0" timeOffset="41">8080 17230 14,'4'-16'26,"-4"16"3,3-11 0,-3 11-5,0 0-3,-4-12-2,4 12-2,0 0-5,-3 18-4,-1-6-2,2 9-2,-3 2-2,2 4-4,3 6-9,0-3-24,2-1 1,6-4-1,3-7-1</inkml:trace>
  <inkml:trace contextRef="#ctx0" brushRef="#br0" timeOffset="42">9718 17238 24,'0'0'24,"0"0"3,-11-7-4,11 7-5,0 0-2,0 0-2,-15-15-1,15 15-1,0 0-2,0 0-2,0 0-2,-4 28-2,3-6-1,-1 8-3,2 6-12,-1 1-22,2 3 0,1-3-1,3-5 0</inkml:trace>
  <inkml:trace contextRef="#ctx0" brushRef="#br0" timeOffset="43">11376 17235 11,'-9'-11'22,"9"11"1,0 0-4,0 0 0,-10-11-1,10 11-2,0 0-1,-7-12-3,7 12-1,0 0-1,1 13-3,-2 1-2,5 6-3,-2 5-5,-3 1-13,5 3-17,3 3 0,-4-2-1,6-4 0</inkml:trace>
  <inkml:trace contextRef="#ctx0" brushRef="#br0" timeOffset="44">13103 17220 26,'0'0'26,"0"0"0,0 0-2,-12 1-5,12-1-4,0 0-3,-13-4-1,13 4-2,0 0 1,0 0-3,0 0-2,0 0 0,-9 20-2,9-1 0,-2 4-4,1 1-7,4 2-27,1 4 1,1-5 0,5-3-2</inkml:trace>
  <inkml:trace contextRef="#ctx0" brushRef="#br0" timeOffset="45">14888 17223 44,'0'0'29,"8"-10"2,-8 10-9,0 0-7,0 0-3,3 13-3,-9 2-1,5 7-4,-3 1-3,1 3-6,5 3-19,-2-1-6,1-2-1,5-3-1</inkml:trace>
  <inkml:trace contextRef="#ctx0" brushRef="#br0" timeOffset="46">16587 17261 33,'0'0'28,"5"-11"2,-5 11-4,0 0-9,-4 12-4,4 3-3,-5-2-4,4 5-4,-1 2-6,-2 1-17,3-1-8,8 1-1,-4-6 0,9-2 0</inkml:trace>
  <inkml:trace contextRef="#ctx0" brushRef="#br0" timeOffset="47">18388 17160 24,'0'0'23,"0"0"1,0 0-4,0 0-5,0 0-1,0 0 0,12 0-2,-12 0-1,-3 22-2,-3 1-1,3 6-3,-8 2-2,2 4-4,3 3-9,-1-3-20,1-6-2,5-4-1,1-9 1</inkml:trace>
  <inkml:trace contextRef="#ctx0" brushRef="#br0" timeOffset="48">20055 17205 18,'0'0'21,"0"0"1,0 0-1,0 0-1,0 0-3,-11-11-1,11 11-3,0 0-1,-6 21-1,0-6-4,4 7-1,-2 2-3,0 3-1,0-1-2,1 0-4,6 2-17,2-7-12,4-9 1,4-6-3,6-10 2</inkml:trace>
  <inkml:trace contextRef="#ctx0" brushRef="#br0" timeOffset="49">21676 17227 7,'0'0'14,"0"0"-6,0 0 0,-13-6 2,13 6 0,0 0 1,2-11 1,-2 11 1,2-10 0,-2 10-1,3-11 1,-3 11-2,0 0-2,0 0-2,0 0-1,0 0 0,0 19-2,-2-3-1,-1 5-2,0 4-1,3 3-8,-3-1-19,3-3-4,2 0-1,0-6 1</inkml:trace>
  <inkml:trace contextRef="#ctx0" brushRef="#br0" timeOffset="50">23293 17186 16,'0'0'25,"0"0"2,0 0-2,13-11-4,-13 11-4,0 0-3,0 0-3,3 16-3,-7-6-1,1 9-4,0 3-5,-3-2-16,0 4-12,4 0-1,-1-3-1,2-4 1</inkml:trace>
  <inkml:trace contextRef="#ctx0" brushRef="#br0" timeOffset="51">1671 17438 13,'0'0'21,"0"0"1,-12-6-4,12 6-2,0 0-3,0 0-2,0 0 1,0 0-1,0 0 0,0 0-1,0 0-1,0 0 0,0 0-2,-12-5-2,12 5-1,0 0-1,0 0-1,-12 7-1,12-7 0,0 0 0,0 0 0,23-2 0,-2-3 0,4 0 0,7-2 0,3 0-1,4 0 1,-1 2-1,-2 0 0,-3 3-3,-5 0-3,0 4-9,-5-6-20,1 0 0,1-7-1,4-4 2</inkml:trace>
  <inkml:trace contextRef="#ctx0" brushRef="#br0" timeOffset="52">1758 15640 47,'-13'10'29,"13"-10"2,0 0 0,-12 6-13,12-6-4,0 0-5,0 0-2,14-3-2,2-3-1,4-2-4,3-1-3,6 4-12,-1 3-18,-3 3 1,-5 6-1,-1 2-1</inkml:trace>
  <inkml:trace contextRef="#ctx0" brushRef="#br0" timeOffset="53">1873 14146 48,'-13'1'27,"13"-1"3,-20 7-3,20-7-11,0 0-4,-13 3-1,13-3-4,0 0 0,0 0-2,0 0-1,12 10 0,-12-10 0,16 6-2,1-6-1,6-7-6,10-7-27,9-1 0,6-8-1,4-2-1</inkml:trace>
  <inkml:trace contextRef="#ctx0" brushRef="#br0" timeOffset="54">1827 12409 80,'-22'7'33,"22"-7"-1,-21 13-2,9-10-18,12-3-4,0 0-2,3 10-2,-3-10-1,30-6-1,-4-1 0,5 0-1,4 0-2,1-2-6,1 1-25,0 5-1,-5 1 0,-3 3-2</inkml:trace>
  <inkml:trace contextRef="#ctx0" brushRef="#br0" timeOffset="55">1924 10944 21,'-18'-1'20,"18"1"2,-16 3-3,16-3-3,-13 1-3,13-1-1,0 0-2,-10-6 0,10 6 0,0 0-1,0 0 1,0 0-2,0 0-1,-12-11 0,12 11-2,0 0 0,-11 3-2,11-3-1,0 0 0,0 0-1,0 0 0,18 0-1,5-5-2,8 0-5,2 1-24,8-6-2,5 2 0,-1-6-1</inkml:trace>
  <inkml:trace contextRef="#ctx0" brushRef="#br0" timeOffset="56">1843 9227 35,'-14'-14'24,"14"14"3,-13-1-3,13 1-4,-12 6-4,12-6-3,0 0 0,-6 12-3,6-12-2,17 9-2,3-5 0,2-7-3,9 0-3,2-2-9,3-1-23,-1-7 1,5 4-1,-4-6-2</inkml:trace>
  <inkml:trace contextRef="#ctx0" brushRef="#br0" timeOffset="57">1885 7715 26,'0'0'22,"-9"-7"1,9 7 0,0 0-4,-14-5-2,14 5-3,0 0-1,-12 3-2,12-3 0,0 0-3,-16 2-2,16-2-1,0 0-1,0 0-1,0 0-1,23 8 0,-3-8-3,4-3-5,10 3-14,5-2-12,1-6 0,8 1 0,-2-5-2</inkml:trace>
  <inkml:trace contextRef="#ctx0" brushRef="#br0" timeOffset="58">1825 6119 33,'0'0'24,"0"0"2,14-13-1,-14 13-4,0 0-3,0 0-3,0 0-2,0 0-3,0 0-2,11 4-3,-11-4-1,26 2-2,-8-2-2,6-2-3,8 2-12,4-2-17,-2-1 1,2-1 0,-4-3-2</inkml:trace>
  <inkml:trace contextRef="#ctx0" brushRef="#br0" timeOffset="59">1769 4605 34,'0'0'23,"-3"-13"0,3 13 2,3-14-8,-3 4-3,0 10-1,0-18-1,0 18 0,0-12-1,0 12-2,0 0-1,0 0-1,0 0-2,0 0-2,0 0 0,0 0-1,17 13-1,0-8-1,8 0-2,4-5-3,11 3-11,4-6-17,1-4 0,4-4-1,-4-4-1</inkml:trace>
  <inkml:trace contextRef="#ctx0" brushRef="#br0" timeOffset="60">1827 2945 15,'0'0'22,"0"0"3,0 0-1,0 0-3,0 0-1,0 0-3,0 0-3,0 0-1,0 0-5,0 0-2,0 0-2,16 8-1,-3-5-1,4-1-2,10-1-2,1-4-5,12-2-21,5-2-4,4-5 1,-1-2-2</inkml:trace>
  <inkml:trace contextRef="#ctx0" brushRef="#br0" timeOffset="61">1777 1276 42,'0'0'26,"-19"-2"3,19 2-3,0 0-7,-14 2-3,14-2-2,0 0-3,0 0-3,0 0-2,14 1-2,-14-1 0,19-5-1,-6 4 0,9 1-1,6-1-2,5-1-3,9 0-8,0 0-22,9-3 0,6 1 0,2-3-2</inkml:trace>
  <inkml:trace contextRef="#ctx0" brushRef="#br0" timeOffset="62">1314 17391 38,'0'0'28,"-3"-13"2,3 13-3,-13-14-12,13 14-3,-24-10-2,8 9 0,-10 0-3,2 5-1,-9 4-1,-3 6-1,-6 7-1,-3 9 0,-4 6-1,1 8-2,2 1 4,3 0-4,9-2 3,10-2-3,11-5 3,15-7-4,16-8 3,13-10-1,14-5-1,9-10 0,10-5 1,3-11 1,1-10-3,-4-8 3,-6-6-3,-9-3 3,-11 0-3,-15 1 3,-13 3-4,-14 7 1,-13 9 1,-12 7 0,-7 6-1,-4 7 1,0 3-1,3 4-1,5 6-1,5-1-5,15 9-14,5-4-14,7-10 0,20 14-1,7-14 2</inkml:trace>
  <inkml:trace contextRef="#ctx0" brushRef="#br0" timeOffset="63">497 1164 65,'5'-21'33,"1"1"-1,-4 0 1,1 6-10,-7-2-13,9 5 0,-5 11-2,-3-10-2,3 10-1,-8 20-2,3 3-1,-1 5-1,-1 10 0,1 4-2,1 6-1,0-1-2,7 0-7,-2-10-14,10-3-10,5-7 0,5-11 1,6-10-1</inkml:trace>
  <inkml:trace contextRef="#ctx0" brushRef="#br0" timeOffset="64">899 1114 81,'-18'8'33,"-1"6"-2,-2 7 2,-5 7-22,11 7-3,-4 1 1,10 5-4,2-4 1,7 1-3,4-6 0,8-4-2,5-11 2,4-10-3,2-13 0,5-12 0,2-11 0,1-7 0,0-6-1,-5-2 2,-4-1-2,-6 2 2,-7 4-1,-6 8 0,-8 6 0,-5 9 0,-6 7 0,-1 6 0,-1 5 0,2 3 0,3 5-1,4 3 1,9-3 0,0-10 0,26 12 0,2-16 0,11-6 0,8-4 0,6-6 1,0-3 0,-1 3-1,-7 1 1,-6 0 0,-10 8 0,-14 6-1,-15 5 1,-2 23 0,-15 3 0,-8 6 0,-3 4 0,0 10-1,3 3 0,7-1 0,7-3 1,13-9-1,10-9 0,13-12 1,7-12-1,6-14 1,2-11 0,2-8 1,-5-8-1,-9-2 1,-6-3-2,-10 2 1,-9 3-2,-12 4-2,9 34-3,-39-52-22,10 36-9,4 6-1,-1 4 0,7 3-1</inkml:trace>
  <inkml:trace contextRef="#ctx0" brushRef="#br0" timeOffset="65">1024 15510 49,'0'0'29,"0"0"2,0 0-2,0 0-14,-17 1-3,5 13-3,-2 1-3,0 6-3,1 2-2,1 2-1,3 2-4,2-4-5,11-2-15,8-5-6,4-6-1,9-7-1</inkml:trace>
  <inkml:trace contextRef="#ctx0" brushRef="#br0" timeOffset="66">1308 15494 35,'0'0'24,"-25"19"3,13-1 1,-2 5-13,-1 3-4,9 4-1,-1 0-1,7 4-1,3-5 0,8-1-3,4-8 0,7-8-1,1-12 0,5-4-1,-3-11-1,3-7 0,-3-7-1,-3-3 0,-4-1-2,-7-1 0,-5 3-2,-10 1-5,2 9-7,-8 3-18,-2 4 0,1 7 0,-2 2 1</inkml:trace>
  <inkml:trace contextRef="#ctx0" brushRef="#br0" timeOffset="67">1320 14171 40,'0'0'26,"0"0"2,18-18-1,-3 4-10,5 3-6,-1-6-2,1 6-1,-4-2-1,0 5-2,-16 8-1,18-2-2,-18 2 1,4 16-1,-8-1-1,-1 3 1,-2 3-1,1 4 0,-3-3 0,2 1 0,0 0-1,0-4 1,3 0-2,0-5 0,4-1-2,0-13-3,6 16-5,-6-16-8,14-2-8,3-3-4,1-7 0,8 0 1</inkml:trace>
  <inkml:trace contextRef="#ctx0" brushRef="#br0" timeOffset="68">1662 14164 36,'0'0'26,"-16"2"2,16-2-4,-18 9-5,18-9-3,-17 18-4,9-5-1,5 4-5,0 1-1,3 4 0,3-1-2,4 0 0,3-3 0,3-3-1,2-7 0,2-6 0,1-6 0,1-7-1,-2-8 1,0-3-2,-1-2-1,-4-4-1,-2 2-4,-6-4-8,-2 2-20,-2 10 3,-5 3-2,5 15 0</inkml:trace>
  <inkml:trace contextRef="#ctx0" brushRef="#br0" timeOffset="69">1243 12265 35,'22'-11'27,"-22"11"1,22-10-1,-10 4-8,0 1-6,2 3-4,-14 2-4,22-4-2,-22 4-1,23 3 0,-12-1-1,0 0 0,1 2 0,-1 0-1,-11-4 1,13 14 0,-12-3-1,-3 2 1,-4 3-1,-5 0 1,-2 2-1,0-2 1,0-1 0,3-3-1,10-12 1,-8 15 0,8-15-1,12-1 1,1-2-1,1-1 1,0 1 0,1 1 0,-5 4 0,-10-2 0,6 18 0,-10-1 0,-7 4 0,-2 1 1,-3 1-2,1-1-1,4-2-4,2-8-14,9-12-11,0 0-1,19-14-1,7-4 1</inkml:trace>
  <inkml:trace contextRef="#ctx0" brushRef="#br0" timeOffset="70">1739 12179 59,'-15'9'31,"-6"-4"-2,5 8 2,-5 5-10,0-2-11,7 7-2,-2 2-3,5 2 0,4 0-1,7-1-1,0-2 0,9-5 0,6-8-2,4-6 1,4-9-1,5-4 0,1-7 0,-4-4 0,-1-3 0,-7 0-1,-5 0-1,-11 1-2,-2 6-2,-15-1-4,1 11-10,-4 1-15,-3 4 0,3 4 0,2-3 1</inkml:trace>
  <inkml:trace contextRef="#ctx0" brushRef="#br0" timeOffset="71">1343 10784 37,'0'0'26,"12"-4"2,-12 4-1,0 0-6,0 0-4,0 0-1,0 0-4,0 0-3,0 0-2,-3 10-1,-4 3-3,-2 1 1,-2 6-2,-4 1 1,-2 4-2,0-1 1,3 2-1,1-5 1,9-1 0,6-6 0,11-6 0,13-8-1,7-5 0,8-8 0,8-4-3,5-4-3,-4-7-22,1-1-8,-2 1 0,-10 1 0,-6 5-1</inkml:trace>
  <inkml:trace contextRef="#ctx0" brushRef="#br0" timeOffset="72">1527 10767 87,'-11'17'31,"-4"1"1,5 3 2,-1 7-18,2-1-10,4 6-3,-1 3 0,3 1-3,2-2-2,1-5-6,7-6-26,4-2 1,4-13-1,4-5 0</inkml:trace>
  <inkml:trace contextRef="#ctx0" brushRef="#br0" timeOffset="73">1741 10769 91,'0'0'32,"-20"5"1,10 3 0,2 6-20,-8 0-5,4 10-3,-4-2 0,6 6-3,-1 1 1,7 0-2,-2-4 1,7-2-1,5-7 0,5-4 0,3-10 0,3-6-1,7-8 1,1-7 0,-2-5 0,-1-5 0,-3-3-1,-3-2 0,-5 3-1,-10 2-1,-3 6-3,-13 2-2,15 21-12,-24-13-16,3 13 0,6 7 0,0-2 1</inkml:trace>
  <inkml:trace contextRef="#ctx0" brushRef="#br0" timeOffset="74">1296 9078 56,'0'0'31,"0"0"0,0 0-1,0 0-11,0 0-5,-15 2-5,15-2-3,-10 15-2,5-4 0,5-11-2,-7 21 0,6-9 0,1-1 0,0-11 0,10 18-1,-10-18-1,20 16 1,-6-8 0,0 0-1,2 1 1,1-1-1,-2 4 1,-3-1 0,-2 3-1,-4 3 1,-4 0 0,-2 2 0,-6-1 0,-4 1 0,-1-1-1,2-4-1,-1-2-3,-1-9-8,11-3-19,0 0-4,0-25 1,8 7-2</inkml:trace>
  <inkml:trace contextRef="#ctx0" brushRef="#br0" timeOffset="75">1367 9052 85,'-22'-16'34,"22"16"0,-19 0 1,19 0-14,0 0-12,0 0-5,0 0-1,0 0-3,22-6-2,2 0-3,1-4-6,11 3-9,0-1-15,2-3 1,1 4-2,0 0 3</inkml:trace>
  <inkml:trace contextRef="#ctx0" brushRef="#br0" timeOffset="76">1675 9027 70,'-21'12'31,"4"7"1,-1 2-1,2-1-14,8 7-5,-1-3-4,7 4-2,3-3-1,8-2-1,1-5-1,7-4 0,-1-8-1,5-6 0,1-9 0,1-3-1,-4-8 1,-3-4-2,-2-1 1,-6-3-2,-5 0 0,-8-2-1,-3 8-4,-7-2-7,0 4-21,-4 9-2,-1 2 2,5 7-1</inkml:trace>
  <inkml:trace contextRef="#ctx0" brushRef="#br0" timeOffset="77">1491 7524 21,'0'0'21,"11"-9"1,-11 9 1,-11 3-6,11-3-4,-23 25 0,10-3-1,-8 4-2,2 8 0,-6 1 0,7 6-2,-1-3 0,9 3 0,2-6-3,6-2-1,8-9-2,9-5 0,3-9-2,7-5 1,0-6-2,3-6 0,-2-6 0,-3-3-2,-6-1-1,-12-3-4,-1 6-5,-8-4-6,-6 5-8,-8 7-4,-6 1 0,3 9 1</inkml:trace>
  <inkml:trace contextRef="#ctx0" brushRef="#br0" timeOffset="78">1737 7595 55,'-12'0'28,"0"6"3,-8 1-1,2 3-8,-1 8-9,-1 1-4,5 7-2,6-3-2,4 4 0,5-3-1,7 0-1,5-6 0,7-2 0,2-11-1,5-5 0,-2-7 0,2-7-1,-7-5 0,0-4 0,-6-2-1,-5-2 0,-5 1-2,-7-2-2,-1 6-8,-7 2-21,2 4-1,0 4 1,-4 2-2</inkml:trace>
  <inkml:trace contextRef="#ctx0" brushRef="#br0" timeOffset="79">1242 6040 73,'-21'4'30,"21"-4"-1,-11 5 0,11-5-15,0 0-4,0 0-3,19 2-2,-5-5 0,6 2-1,0-4 0,5 1-1,-2 0-1,1-1 0,-3 1-1,-3 2 0,-3 1-1,-15 1 1,15 3-1,-15-3 1,3 15-1,-7-5 1,2 4-1,-7 5 0,0 3 0,-4 2-1,0 7 0,-3-2-1,4 4-5,-1-9-9,4-2-18,8-3 2,6-9-1,7-4 0</inkml:trace>
  <inkml:trace contextRef="#ctx0" brushRef="#br0" timeOffset="80">1621 6062 68,'0'0'29,"-30"7"0,17 3 0,-6 7-13,1-1-9,5 6 0,1 3-2,9 3 1,3-3-2,10 0 2,0-5-2,9-4 0,2-8 0,3-4-1,2-15-1,-2-4-2,-2-7 2,-1-3-3,-4-3 1,-4 0-2,-5 0 0,-4 0-3,-4 10 1,-8-1-2,8 19-6,-25-16-11,9 12-10,3 6 1,-1 0 0,14-2 1</inkml:trace>
  <inkml:trace contextRef="#ctx0" brushRef="#br0" timeOffset="81">1424 4498 55,'-7'-23'26,"7"23"2,-14-19 0,14 19-11,-21-12-8,5 9 0,2 7-2,-3 1-1,2 4-2,-2 2 0,5 3-1,2 0-1,6 1 0,4 0 0,9 0-1,3-1-1,6 0 1,4 1-1,5 0 1,1-1-1,1 2 0,0-2 0,-4 1 0,-7 1 0,-7 2 0,-8-1 0,-5 1 0,-8-2 0,-7 0 1,-2-3-1,-4-2 0,1-5 1,4-6-1,-2-7 0,7-9 0,5-7 0,8-7 0,5-7-1,4-2 0,4-1 0,3 0-1,2 5-1,-2 3-6,-1 8-18,-2 8-3,-3 4-1,-10 12-1</inkml:trace>
  <inkml:trace contextRef="#ctx0" brushRef="#br0" timeOffset="82">1635 4427 90,'-11'6'29,"11"-6"1,0 0-3,-6 17-19,1-3-2,1 9-1,-3 3-1,2 8 0,-3-1-1,3 4 1,2-5-1,3-1 0,8-9-1,1-9 0,8-11 0,6-9-1,3-8 1,2-7-1,1-8 0,-2-3-1,-5-2 0,-8 0-1,-5 2 0,-9 3-2,-6 4-1,-10 0-4,-1 13-9,-5 2-17,1 4 0,-2 3 1,5-1 0</inkml:trace>
  <inkml:trace contextRef="#ctx0" brushRef="#br0" timeOffset="83">1516 2836 46,'-11'-4'28,"-6"-2"2,-3 5 0,-3 4-9,-5 2-10,4 8-1,-4 0-3,2 7-1,1-1-2,5 2-1,5 0 0,7-2-1,8-5 0,10-2-1,7-8 0,7-2 0,6-6 0,6-3 0,-1-3 0,1-2 0,-4-2 0,-2 2-1,-7-1 1,-3 3 0,-8 1-1,-12 9 1,0 0-1,0 0 0,0 0 1,-23 8-1,8 12 1,-6 6-1,-3 7 0,-1 7-1,-1 5 0,-1 1-1,5 0-5,2-6-15,12-6-12,7-8 1,9-15-2,12-11 2</inkml:trace>
  <inkml:trace contextRef="#ctx0" brushRef="#br0" timeOffset="84">1759 2879 58,'-21'3'31,"3"10"-2,-5 3 1,2 6-6,3 8-17,0 0-2,8 5 1,3-4-2,7 2 0,3-8 0,8-4 0,6-11-2,5-6 0,3-10-1,1-7 1,0-10-1,-2-5 0,-1-6-2,-3-4 1,-6 0-2,-8-2-2,-2 8-5,-10 0-20,-3 11-5,-6 8 0,-7 7-1</inkml:trace>
  <inkml:trace contextRef="#ctx0" brushRef="#br0" timeOffset="85">24481 17273 11,'0'0'23,"1"16"-1,-1-16-3,2 14-3,-2-14-3,0 0-3,3 12 1,-3-12-4,0 0-3,0 0-1,-10 12 0,10-12 0,0 0 0,-12 6 0,12-6 0,0 0 1,-11 8 0,11-8-1,0 0 0,0 0 1,0 0-2,-15 0 0,15 0-1,0 0 0,-15-2 0,15 2 0,-16-3 0,16 3 0,-16-2 1,16 2-1,-16-2 1,16 2 0,-12 0 1,12 0-1,0 0 0,-11 0 0,11 0-1,0 0 0,0 0 0,0 0 0,-12-1 0,12 1-1,-12 0 1,12 0 0,-11 0 0,11 0 0,-10 1 0,10-1 1,0 0-1,-12 0 0,12 0 1,0 0-1,-17 1-1,17-1 1,-16 1-1,0 0 1,-1 0-1,-5 2 0,0-1 0,-3 0 1,-3 1-1,-1-1 0,0 0 0,-2 1 1,2-2-1,0-1 1,0 0-1,-1 0 0,1 0 1,-1 0-1,-3 1 0,-1-2 0,-2 1 1,-5 1-1,-1-2 0,-3 2 0,-6-1 0,-2 0 1,1-1-1,-5 2 0,-1-1 1,-1-1-1,0 1 0,-6 0 1,1-1-1,-4 0 0,-4 1 0,0-2 0,-6 1 0,1 0 1,-4 1-1,-1-1 0,-1 0 0,-3 1 0,-2 0 1,1-1-1,-1 2 0,-1-2-1,2 2 1,-1-1 0,2 1 1,2-1-1,0 0 0,4 1 0,1-1 0,1 0 0,1-1 0,2 0 0,-2 1 0,2-1-1,-3 1 1,-2 0 0,-3 0 0,1 1 0,-6-1 0,-2 1 0,-2 0 1,-2 0-1,-1 0 0,0 1 0,-2-4 0,0 2 0,0 0 0,0 2 0,1-2 1,0 0-1,3-2 0,-3 1 1,2 1-1,-2 0 0,-1-1 0,-5 0 0,-2-1 0,0 0 0,-6 2 0,-2-1 0,-1 1 0,-3 3 0,1-3 0,2 0 1,3 1-1,1 0 0,0 0 1,2 0-1,2-1 0,4-1 0,0 1 0,1 0 0,0 1 0,-1-1 1,0 0-1,-1 0 0,0 1 0,-3-1 0,1 0 1,-3 2-1,-3-2 0,3 0 0,0 0 0,1 1 0,2-2 0,-2 2 0,1-1 0,-2-1 0,3 2 1,-2-1-1,2 0 0,-3 1-1,-3 0 1,1 0 0,-2 0 0,3 1 0,-4-1 0,1-1 0,-2 0 0,-1 2-1,0-2 1,1 2 0,-3-2 0,-3 0-1,1 2 2,-5-1-2,-1-1 1,-1 1 0,-2-1 0,-2 0 0,-2 0 0,1 0 0,-4 0-1,3 0 1,-4 0 0,-1-1 0,0 1 0,-1-1-1,3 1 1,-5-2 0,-1 2 0,1 0 0,0-1 0,-2 1 0,-2-1 0,0 1 0,-4-1 0,1 1 1,-1 0-1,-4 0 0,3 0 0,-3 0 0,0 0 1,-1 0-1,0-1 1,0 1-1,0-1 1,-1-2 0,0 2 0,1-1-1,1 1 1,3-1-1,-1 1 1,3 0-1,0 0 0,4 0 0,2 0 1,-1 1-1,-1-3 0,2 3 0,0-1 0,-1 0-1,-1 1 1,0-1 0,-5 2-1,3-2 1,-2 1 0,0 1-1,4-1 1,1 0-1,5 0 2,1 1-2,5 0 1,2 2 0,8-2 0,1-1-1,5 1 2,3 0-2,-1 0 1,2 0 0,5-1 0,-2 2 0,4-1 0,-2 0 0,1 0 0,2-1 0,5 1 0,3-1-1,3 1 1,5 1 0,-1-4 0,3 2 0,2 0 0,2 2 0,1-2 0,1 1 0,2 0 0,5-1 0,0 0 0,4 0 1,6 0-1,4 0 0,3 1 0,1-1 1,5 0-1,-2 0 0,5 1 0,1-1 0,3 1 0,1 1 0,3-2 0,4 0 0,3 0 0,2 1 0,1-1 0,2-1 0,-1 1 0,-1 0 0,1-2 0,-1 2 0,1 0 0,3 0 0,2 0 0,3-1 0,1 0 0,5 1 0,12 0 0,-16 0 0,16 0 0,-12-1 0,12 1 0,0 0 0,0 0 0,-11 2 0,11-2 0,0 0 0,-13 0 0,13 0 0,-17-1-2,17 1-2,-23-1-11,23 1-22,-17-2-2,8-10 0,4-8-3</inkml:trace>
  <inkml:trace contextRef="#ctx0" brushRef="#br0" timeOffset="86">2052 17445 6,'0'0'15,"0"0"-3,0 0-3,0 0-2,0 0-1,-12 5 0,12-5-1,0 0 0,0 0 1,0 0 2,0 0-3,-9-12 1,9 12-2,0 0 0,0 0 1,0-11-1,0 11 0,0 0 0,0 0 0,0 0 0,0 0 0,0 0-1,0 0-1,0 0 1,0 0-1,0 0 0,0 0-1,0 0 1,0 0-1,0 0 0,0 0 1,0 0-1,0 0 0,0 0 1,-3-10 0,3 10 0,0 0 1,0 0 0,0 0 2,0 0-2,0 0 1,0 0 0,0 0 0,0 0 0,0 0 0,0 0 0,0 0-1,0 0 0,0 0 0,0 0 0,0 0-1,0 0-1,0 0 1,0 0-1,0 0-1,0 0 1,0 0 0,0 0 0,0 0 0,0 0 0,0 0 0,0 0 0,0 0 0,0 0 0,0 0-1,0 0 1,0 0 0,0 0-1,0 0 1,0 0-1,0 0 1,0 0-1,0 0 1,0-12 0,0 12-1,0 0 1,-2-13-1,2 13 0,-1-18 0,1 6 1,0-1-1,0-1-2,0 0 3,-1 0-3,2 1 2,-1 13-1,0-18 1,0 18-2,0-17 2,0 17 0,1-14 1,-1 14-1,0 0 0,2-10 0,-2 10 0,0 0 1,0 0-1,0 0 0,0 0 0,-2-16 0,2 16 1,3-24-2,-2 10 1,-1-2 0,0-3 0,0-2 0,0-2 0,0 1 0,-1-4 1,0-1-1,1-6 0,0-4 1,-2-10 0,2-3 0,-1-1 0,0-5 1,1 0-1,-1-5 0,1-5 0,0-5 0,0 7-1,0-3 0,0-2 1,-3-5 0,2 1 0,1-4 1,-1 3-1,0-2 0,1-4 0,-2-2 1,1-2-1,1-2-1,0-6 1,-1 0-1,1-1 1,-1-1-1,1 0 2,-1-3-2,1-2 0,0-2 0,0 2 0,-3-2 0,2-2 0,0-3 0,1-3 0,-2-2 0,1-1 0,1-5 0,0 0 0,0-4 0,0-1 0,-1-1 0,0-3 0,0-1 0,-1 2 0,2 0 0,-3-2 0,-1 2 0,3 2 0,1 0 0,-4 0 0,3 1 0,0-4 0,0 1 0,1 0 0,0 0 0,0-5 0,0 1 0,-2-1 0,2 2 0,0-1 0,0 0 0,-1-2 0,2-2 0,-1 1 0,-1 0 0,1-7 0,0-1 0,-1-3 0,0-2 0,-2-3 0,1-2 0,1 0 0,-2-4 0,1 2 0,1-2 0,-2 0 0,2-3 0,0 0 0,-2-3 0,2-1 0,-1 2 0,0 0 0,1 2 0,-1 0 0,2 3 0,1 5 0,-1 0 0,0-2 0,-1 0 0,3-3 0,-2-2 0,-1-4 0,0-1 0,-2-1 0,2 4 0,0 0 0,1 1 0,-4 0 0,2 2 0,1 1 0,2 4 0,-2 0 0,1 3 0,0 2 0,-3 4 0,3 4 0,0 8 0,-1 4 0,1 2 0,1 2 0,0-1 0,-1 1 0,2 3 0,-1 0 0,1 1 0,2-3 0,-7 2 0,3 4 0,3 3 0,-2 4 0,-1 0 0,1-1 0,-1 4 0,2 8 0,-1 3 0,1 2 0,-2 2 0,1 6 0,1 6 0,-2 8 0,2 3 0,-2 2 0,1 2 0,-1 8 0,2 3 0,-2 4 0,1 3 0,0 5 0,-1 6 0,-1 7 0,2 1 0,-1 9 0,0 3 0,0 2 0,0 11 0,1-11 0,-1 11 0,0 0 0,-6-19-4,6 19-22,0 0-6,0 0-5,-10-45-5,10 45 3,0 0-2</inkml:trace>
  <inkml:trace contextRef="#ctx0" brushRef="#br0" timeOffset="87">24506 17226 50,'0'0'29,"0"0"1,0 0-3,-5-13-13,5 13-5,5-14-1,-5 14 1,5-13-3,-5 13 1,0 0-1,1-12-1,-1 12 1,0 0-2,0 0-1,-9 13-1,9-13 0,-3 20-1,6-8-1,5 2 1,7 0-1,4 1 1,5 1-1,7 0 1,0 1-1,-1 0 1,-1 1-1,-6 2 0,-8 2 0,-8 1 0,-8 0 0,-7 0 0,-3-3 0,-3-2-1,-4-5-5,5-2-20,-1-13-11,2-5 2,3-8-3,5-7 1</inkml:trace>
  <inkml:trace contextRef="#ctx0" brushRef="#br0" timeOffset="88">2053 826 34,'0'0'17,"0"0"5,-18-35-5,18 35-4,0 0-2,0 0-3,0 0 0,0 0 0,0 0 0,0 0-1,-12-35 0,12 35-1,0 0 1,0 0-2,0 0-1,0 0-1,0 0-1,0 0-1,0 0 0,0 0 0,0 0 0,0 0 2,0 0-2,0 0-1,0 0 1,0 0 0,0 0 4,0 0 0,0 0-4,0 0 1,0 0 0,0 0-1,0 0 1,0 0-1,0 0 0,-25 44-4,25-44 7,-37 42-6,37-42 6,-49 53-3,49-53 3,-45 47-4,45-47-3,0 0 4,-39 20-4,39-20 7,21-35-3,-21 35 3,51-64-7,-22 26 7,4 0 0,-33 38 0,61-63 1,-61 63-4,37-39 0,-37 39 0,0 0 0,0 0-3,0 0-1,8 49 4,-8-49-4,-4 49 3,4-49-3,10 56-2,-10-56 0,39 39-12,-39-39-14,65 20-6,-25-16 4,1-6-5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6T00:13:47.238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2248 16482 30 0,'12'-2'19'0,"-10"-16"0"16,11 16-1-16,-14-18-5 15,15 18-4-15,-14-14-1 16,0 16-1-16,6-13-1 15,-6 13-1-15,0 0 0 16,0 0-1-16,-13-7-1 16,13 7 0-16,-19 7-1 15,5 0 0-15,-1 6 0 16,-6 5-1-16,-2 12 1 0,-11 7-1 15,-3 9 0-15,-5 6 1 16,-9 2-1-16,0 5 1 16,-4-8-1-16,10-5 0 15,6-12-3-15,6-15-2 16,18 3-7-16,1-29-23 15,28-1-3-15,-5-18 1 16,21 8-1-16</inkml:trace>
  <inkml:trace contextRef="#ctx0" brushRef="#br0" timeOffset="271.0155">1999 16543 45 0,'-8'-20'37'16,"8"20"1"-16,-7-10-1 15,7 10-31-15,0 0-1 16,0 0 0-16,15 15-1 16,7-1-2-16,5 3 0 15,6 4-1-15,7 2 0 16,5 2-1-16,1 4 0 15,-3-3-2-15,-5 5-1 16,-5-9-2-16,-1 18-14 16,-17-25-17-16,11 5-4 15,-15-19 2-15,11 2-1 16</inkml:trace>
  <inkml:trace contextRef="#ctx0" brushRef="#br0" timeOffset="5867.3356">2954 15580 20 0,'10'-13'32'0,"-5"1"2"15,-5 12-14-15,12-15-10 16,-1 14 3-16,-11 1-6 15,3-13-3-15,-3 13-1 16,0 0-1-16,-18 21 0 0,4 3-1 16,-5 7 0-16,-4 6-1 15,-6 7 0-15,0 4-1 16,1 0 0-16,2-7-2 15,6-1-3-15,-2-23-13 16,16 2-14-16,6-19-2 16,0 0 1-16</inkml:trace>
  <inkml:trace contextRef="#ctx0" brushRef="#br0" timeOffset="6033.3451">2857 15609 36 0,'-12'-14'37'0,"12"14"1"15,-19 12-1-15,15 10-28 16,-1-3-3-16,8 7-2 15,8-3-1-15,7 0-3 0,11-3-5 16,4-16-27-16,19 7-5 16,-3-16-1-16,13 7-2 15</inkml:trace>
  <inkml:trace contextRef="#ctx0" brushRef="#br0" timeOffset="8291.4742">3759 14618 0 0,'4'-15'31'0,"-4"15"-1"16,0-10 2-16,0 10-14 15,0 0-5-15,-9-14-2 16,9 14-3-16,0 0-1 15,0 0-1-15,-12 6-2 16,6 7 0-16,-10 2-3 16,0 8 1-16,-5 4-2 15,-3 11-1-15,-8 4 0 0,-2 4 0 16,2 1-1-16,-2-3 0 15,7-1-1-15,1-12-4 16,15 5-9-16,-3-22-18 16,13-2-2-16,1-12 1 15</inkml:trace>
  <inkml:trace contextRef="#ctx0" brushRef="#br0" timeOffset="8533.4881">3553 14701 58 0,'0'0'37'0,"0"0"0"0,0 0-13 15,13 11-19-15,-2-2-1 16,10 10-2-16,-2 0 3 15,5 9-5-15,3 3 0 16,-3 2-6-16,6 15-14 16,-13-15-16-16,7 5-1 15,-10-14-1-15</inkml:trace>
  <inkml:trace contextRef="#ctx0" brushRef="#br0" timeOffset="14201.8123">4545 14241 25 0,'0'0'29'16,"0"0"0"-16,10-5-9 0,-10 5-5 15,0 0-5 1,0 0-3-16,0 0-1 0,-6-10-1 15,6 10-1-15,0 0 1 16,0 0-1-16,0 0-1 16,0 0 0-16,-10 13-1 15,5-1 2-15,-7 4-2 16,1 7 0-16,-7 2-1 15,-2 10 1-15,-7-1-1 16,2 4 1-16,-2-3-1 16,3-2 0-16,3-3-1 15,4-7 0-15,3-3-3 16,4-12-2-16,9 7-5 15,1-15-15-15,0 0-10 0,-3-13-2 16,3 13 1-16</inkml:trace>
  <inkml:trace contextRef="#ctx0" brushRef="#br0" timeOffset="14508.8298">4432 14258 40 0,'0'0'35'16,"-12"-19"1"-16,12 19-1 16,0 0-23-16,0 0-4 15,-4-13 0-15,4 13-3 16,0 0-1-16,13 3-1 0,-13-3 0 15,14 12-1-15,-6 1 0 16,3 6 0-16,0 2-1 16,-2 6 0-16,1 2-1 15,-1-2-1-15,3 5-2 16,-3-11-4-16,18 6-28 15,-17-20-3-15,18 3-1 16,-8-17 0-16</inkml:trace>
  <inkml:trace contextRef="#ctx0" brushRef="#br0" timeOffset="15537.8887">5457 14367 2 0,'0'0'28'0,"9"-16"1"16,-9 16-2-16,8-20-11 16,4 20-3-16,-17-12-3 15,5 12-2-15,0 0-2 16,0 0 0-16,-21 5-1 0,11 8-1 15,-11-4 0-15,0 10-1 16,-3-2 0-16,-3 5-1 16,-1-2 0-16,2 1 2 15,-1 0-3-15,1-1-1 16,6-3-2-16,1-8-5 15,15 10-11-15,-8-17-17 16,12-2 0-16,0 0-1 16,14-2 1-16</inkml:trace>
  <inkml:trace contextRef="#ctx0" brushRef="#br0" timeOffset="15807.9041">5305 14320 27 0,'0'0'34'0,"0"0"3"16,0 0-1-16,-11-9-17 16,11 9-8-16,0 0-2 15,15 3-2-15,-15-3-2 16,18 21-1-16,-6-4-1 15,5 6 0-15,-2 5-1 16,5 3-1-16,0 5-3 16,-2-7-2-16,8 10-15 15,-12-20-19-15,13 3 1 16,-6-16-4-16,9-3 2 15</inkml:trace>
  <inkml:trace contextRef="#ctx0" brushRef="#br0" timeOffset="20914.1962">6343 14266 20 0,'0'0'32'15,"8"-10"3"-15,-8 10-2 16,0 0-20-16,0 0-3 15,0 0-2-15,0 0-2 16,-11 2-1-16,4 7-2 16,-8 1 0-16,0 6 1 15,-5 4-2-15,-4 2-1 16,0 3-2-16,-1-2-3 15,6 9-9-15,-7-13-21 16,15 3-1-16,11-22-2 0,-8 19 1 16</inkml:trace>
  <inkml:trace contextRef="#ctx0" brushRef="#br0" timeOffset="21080.2057">6213 14292 55 0,'0'0'38'0,"-15"-9"-1"15,15 9-1-15,-18 4-27 16,18-4-3-16,3 14-3 15,7-9-2-15,13 2-4 16,0-21-22-16,20 8-12 16,-5-9-1-16,14 0 0 15</inkml:trace>
  <inkml:trace contextRef="#ctx0" brushRef="#br0" timeOffset="21824.2482">7140 13517 38 0,'0'0'34'0,"12"-2"2"16,-12 2-4-16,0 0-20 15,0 0-4-15,-3 21-3 0,-4-8 0 16,-2 8-3-16,-6 3-2 15,-3 5 1-15,-6 6 0 16,-5-2-1-16,-3 5 0 16,0-8-2-16,7 3-4 15,-7-20-16-15,17 7-12 16,1-13-2-16,14-7 2 15,0 0-2-15</inkml:trace>
  <inkml:trace contextRef="#ctx0" brushRef="#br0" timeOffset="22005.2586">6978 13690 43 0,'-6'-16'36'15,"6"16"1"-15,-17-21-1 16,17 21-21-16,-14 0-5 0,14 0-5 16,6 13 0-16,5 0-2 15,4-1-2-15,8 3-1 16,10 3-3-16,-3-13-18 15,17 14-16-15,-1-11-1 16,10 0 0-16,0-9-1 16</inkml:trace>
  <inkml:trace contextRef="#ctx0" brushRef="#br0" timeOffset="22600.2926">7932 13581 37 0,'0'0'34'16,"2"-14"1"-16,-2 14-4 15,0 0-19-15,0 0-4 16,-14-4-2-16,7 16-3 15,-5 1-1-15,-2 7-2 0,-4 3 0 16,-1 5-1-16,1 1-1 16,-4-4-3-16,10 5-11 15,-5-11-18-15,10-4-1 16,7-15 0-16,0 0 1 15</inkml:trace>
  <inkml:trace contextRef="#ctx0" brushRef="#br0" timeOffset="22749.3012">7842 13627 50 0,'0'0'38'0,"0"0"-1"15,0 0 0-15,0 0-25 16,0 22-6-16,11-12-2 16,7 2-3-16,11 3-6 15,-1-12-32-15,17 3 1 0,-4-7-3 16,7 2 1-16</inkml:trace>
  <inkml:trace contextRef="#ctx0" brushRef="#br0" timeOffset="23971.3711">2245 16585 18 0,'0'0'19'16,"0"0"-4"-16,-10 20-4 15,10-20-1-15,-8 11-1 0,8-11 1 16,0 0-2-16,-14 2-1 15,14-2-1-15,0 0 0 16,0 0-1-16,-10-6-1 16,10 6-1-16,0 0 1 15,0 0-1-15,0 0 0 16,-5-12 0-16,10-3 0 15,9-4-1-15,7-14 1 16,10-8 0-16,12-20-1 16,15-9 1-16,5-12-2 15,6-6 2-15,0 0-3 16,2 0 1-16,-7 9-2 15,-10 10-2-15,-11 20 0 16,-18 6-5-16,1 27-6 0,-26-3-19 16,0 19-3-16,0 0 0 15</inkml:trace>
  <inkml:trace contextRef="#ctx0" brushRef="#br0" timeOffset="24620.4082">2907 15758 7 0,'10'-12'32'16,"-2"-12"1"-16,9-1 1 15,-4-20-21-15,19 4-3 16,1-17-3-16,18 0 0 16,2-10-3-16,8-1 0 15,1-5-2-15,4 2 1 16,-8 2-1-16,-3 3 0 15,-7 3-1-15,-11 7-1 16,-8 9-1-16,-13 6-1 0,-4 12-1 16,-12 2-5-16,0 28-22 15,-9-16-6-15,9 16 1 16,-19 11 0-16</inkml:trace>
  <inkml:trace contextRef="#ctx0" brushRef="#br0" timeOffset="25265.4451">3824 14726 15 0,'0'0'31'15,"-15"8"0"-15,5-15-7 16,10 7-12-16,-14-2-3 15,14 2-1-15,0 0-3 16,-11-10 2-16,11 10-4 16,0 0 2-16,8-14-1 15,7 8 1-15,3-4-1 16,20-1 0-16,8-10 1 15,14-3-3-15,7-12 2 0,12 0-2 16,4-11 0-16,1 1-1 16,-3 0-1-16,-9 2-2 15,-12 12-3-15,-23-8-13 16,-4 29-17-16,-24-1-2 15,-9 12-1-15,-14 11 1 16</inkml:trace>
  <inkml:trace contextRef="#ctx0" brushRef="#br0" timeOffset="25994.4868">4616 14228 28 0,'5'17'34'0,"-5"-17"1"15,12 14 0-15,-12-14-23 16,29 7-3-16,-10-11-2 15,11 9 0-15,4-5-2 16,7 4-2-16,1 0 0 16,9 3-2-16,2 3 0 15,-2 2 0-15,0 3-2 16,-2 3 1-16,-3-1-3 15,0-6 0-15,7 7-11 16,-11-18-22-16,7 1-1 0,-7-13-1 16,4-2 1-1</inkml:trace>
  <inkml:trace contextRef="#ctx0" brushRef="#br0" timeOffset="26623.5228">5609 14377 30 0,'0'0'35'15,"1"11"0"-15,12-2 1 16,-13-9-25-16,34 8-2 16,-6-9-2-16,17 6-2 15,3-8 0-15,10 1-2 16,7-7-1-16,4-2-1 15,-2-4-1-15,-1-1-2 16,0 10-14-16,-17-15-20 0,-3 9 0 16,-13-6-3-16,-7 8 2 15</inkml:trace>
  <inkml:trace contextRef="#ctx0" brushRef="#br0" timeOffset="27211.5564">6344 14277 16 0,'-14'9'30'16,"-1"-5"-1"-16,10 7-4 0,-8-15-11 15,13 4-3-15,0 0-2 16,0 0-1-16,0 0 0 15,18-4-1-15,-3-11-1 16,17-5 2-16,5-13-2 16,13 0-2-16,6-16 1 15,10-1-1-15,0-8-1 16,10 3 0-16,-6-1-1 15,-4 2-1-15,-9 4-1 16,-8 10 0-16,-12 4-2 16,-8 8-1-16,-6 6 0 15,-10 1-3-15,-2 15-6 16,-17-5-26-16,6 11 1 15,0 0-2-15,0 0 2 0</inkml:trace>
  <inkml:trace contextRef="#ctx0" brushRef="#br0" timeOffset="27816.591">7236 13673 32 0,'0'0'33'0,"0"-14"1"16,0 14-6-16,0 0-16 0,12 0-1 15,-12 0-3-15,0 0-2 16,0 0 1-16,17 10-3 15,-5-4 1-15,6 5-2 16,4-6 1-16,14 0-2 16,8-4 1-16,13-2-2 15,9-4 1-15,4-2-1 16,-2-2 0-16,1 2-1 15,-10-1-1-15,-10 6-1 16,-12 3 0-16,-16-1-2 16,-9 12-3-16,-12-12-3 15,-4 18-17-15,-10-13-10 0,14-5-1 16,-18 8 2-1</inkml:trace>
  <inkml:trace contextRef="#ctx0" brushRef="#br0" timeOffset="167208.5638">8976 13735 71 0,'1'20'41'16,"16"-16"-2"-16,17 3 1 15,11-9-39-15,8-4-1 16,11-4 1-16,13-7-1 16,2-9 1-16,-3-6 0 15,-3-5 0-15,-7-7-1 0,-10-2 1 16,-10 0-1-16,-15 1 1 15,-16 3-1-15,-15 8 0 16,-11 8 1-16,-18 13-1 16,-10 16 1-16,-14 17 1 15,-7 17-1-15,-6 16 1 16,-1 10 0-16,3 6 0 15,13 3 0-15,11-4-1 16,21-7-1-16,23-14 0 16,20-16-2-16,29-16-4 15,14-25-27-15,32-5-7 16,13-24 0-16,16-12-1 15</inkml:trace>
  <inkml:trace contextRef="#ctx0" brushRef="#br0" timeOffset="167425.5762">10502 12565 81 0,'-26'12'41'16,"-12"29"-2"-16,7 36 1 15,-3 22-37-15,-3 21-2 16,-1 20 0-16,4 11 0 15,1 3-2-15,-1 0-2 16,11-9-3-16,-3-29-19 16,23-3-16-16,-2-27 2 15,19-17-2-15,0-30 0 16</inkml:trace>
  <inkml:trace contextRef="#ctx0" brushRef="#br0" timeOffset="167623.5875">10060 13408 88 0,'-34'5'42'16,"19"20"0"-16,4-6-1 16,12 2-39-16,20-4-3 15,17-7-2-15,24 0-3 16,0-19-21-16,32 12-12 15,2-12-1-15,16 4-2 16,1-9 2-16</inkml:trace>
  <inkml:trace contextRef="#ctx0" brushRef="#br0" timeOffset="167912.604">11030 13319 73 0,'-24'-12'41'16,"-9"0"0"-16,7 19 1 16,-13 3-33-16,-1 23-3 15,-11 12-1-15,2 19-1 16,-6 7-1-16,5 11-1 15,9 1-1-15,15-3-2 16,20-12 1-16,21-13-3 16,29-15-1-16,18-29-8 0,40 2-16 15,3-31-13-15,24-7 0 16,1-20-1-16,10-4 0 15</inkml:trace>
  <inkml:trace contextRef="#ctx0" brushRef="#br0" timeOffset="168857.6581">12081 13623 86 0,'22'-1'37'16,"-6"-10"-25"-16,8-10-12 15,5 0-41-15,18-1-1 16</inkml:trace>
  <inkml:trace contextRef="#ctx0" brushRef="#br0" timeOffset="169025.6677">13458 13442 91 0,'71'18'41'15,"-20"-12"-1"-15,-8-2-8 16,-8 3-70-16,-9-16-1 15,11 6-2-15,-7-12 0 16</inkml:trace>
  <inkml:trace contextRef="#ctx0" brushRef="#br0" timeOffset="169146.6746">14518 13401 85 0,'91'5'38'0,"-13"-2"-5"16,-11-6-29-16,-9 1-41 15,-7-9-3-15,1 1 0 16</inkml:trace>
  <inkml:trace contextRef="#ctx0" brushRef="#br0" timeOffset="169288.6827">15650 13428 89 0,'68'11'41'15,"4"0"-1"-15,-12-13-3 16,-3-8-44-16,9-1-31 16,-13-12 0-16,6 4-3 0,-8-10 1 15</inkml:trace>
  <inkml:trace contextRef="#ctx0" brushRef="#br0" timeOffset="169874.7162">15251 12859 76 0,'-59'4'38'0,"17"-9"0"15,33 6-1-15,23-7-35 16,32 4-1-16,29-3 1 16,23 4-1-16,23 0 0 15,15 8 1-15,7 2-2 16,4 5 1-16,-2 4 0 0,-4 5 0 15,-4 4 0-15,-12 3 0 16,-18 4 0-16,-12 2 0 16,-20 3 0-16,-17 3 0 15,-23 3-1-15,-25 6 0 16,-37 3 1-16,-24 9-1 15,-30 10 1-15,-21 4-1 16,-23 8 2-16,-11 0 0 16,-4-2-2-16,6-7 0 15,22-8-2-15,18-20-6 16,40-10-32-16,23-26 1 15,31-12-2-15,41-22-2 16</inkml:trace>
  <inkml:trace contextRef="#ctx0" brushRef="#br0" timeOffset="171258.7954">12967 11340 85 0,'82'-82'40'0,"36"-29"0"16,36-14 2-16,19-24-40 15,39-19-1-15,23-18 1 16,15-4 0-16,6-6 1 16,6 4-1-16,-12 1 0 15,-4 6-2-15,-17 11 1 16,-16 13-1-16,-24 13-1 15,-25 16 0-15,-31 15-1 0,-32 16 1 16,-37 18 0-16,-36 17 0 16,-40 20 0-16,-39 16 1 15,-39 23 1-15,-30 15-1 16,-30 14 1-16,-18 11 1 15,-10 4 1-15,16 4-2 16,17-10 2-16,45-7-2 16,51-17 1-16,49-7-1 15,78-36 0-15,50 0 0 16,50-11-2-16,31-6 2 15,24 3-1-15,4 8 0 16,-11 18 1-16,-22 18 0 16,-33 30 1-16,-42 35-1 15,-50 36 2-15,-48 39-3 16,-66 31 2-16,-45 30 0 0,-46 20 0 15,-34 15-1-15,-22-3-1 16,-2-13 0-16,14-28-4 16,21-36-2-16,59-30-34 15,35-47-1-15,59-40-2 16,41-44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../clipboard/media/image2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1806346"/>
              </p:ext>
            </p:extLst>
          </p:nvPr>
        </p:nvGraphicFramePr>
        <p:xfrm>
          <a:off x="214283" y="762000"/>
          <a:ext cx="8750332" cy="4389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and mark page 15 then get individually tested on Bunsen lighting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(ongoing in between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temperature measurements)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Bunsen safely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Take measurements of temp and time in a table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record useful data in a table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Plot the graph of temperature and time for melting 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plot graphs using correct methods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Homework Reduction Time (HRT) in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in class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58000" y="954720"/>
              <a:ext cx="2553840" cy="4189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46120" y="948600"/>
                <a:ext cx="2573640" cy="420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7500762"/>
              </p:ext>
            </p:extLst>
          </p:nvPr>
        </p:nvGraphicFramePr>
        <p:xfrm>
          <a:off x="533400" y="533400"/>
          <a:ext cx="8094663" cy="18409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– 12, 15 – 20, 23,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13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Lab skills for the practical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381001" y="228611"/>
          <a:ext cx="3581399" cy="65050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5812"/>
                <a:gridCol w="2495587"/>
              </a:tblGrid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Time (minutes)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Temperature (degrees Celsius)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3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5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6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7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8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9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12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4114800" y="228611"/>
          <a:ext cx="4267200" cy="64769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3734"/>
                <a:gridCol w="2973466"/>
              </a:tblGrid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Time (minutes)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Temperature (degrees Celsius)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13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15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16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17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18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19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22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23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25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1654920" y="482040"/>
              <a:ext cx="7476120" cy="6238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40880" y="468000"/>
                <a:ext cx="7502040" cy="625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0476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683562" y="476670"/>
          <a:ext cx="8064901" cy="576064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</a:tblGrid>
              <a:tr h="576064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44624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Graph of Temperature versus Time for melting ice</a:t>
            </a:r>
            <a:endParaRPr lang="en-NZ" sz="2400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3874131" y="2895327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Temperature (degrees Celsius)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05163" y="6495727"/>
            <a:ext cx="3723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Time (minutes)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" name="Ink 6"/>
              <p14:cNvContentPartPr/>
              <p14:nvPr/>
            </p14:nvContentPartPr>
            <p14:xfrm>
              <a:off x="168840" y="246600"/>
              <a:ext cx="8736120" cy="63486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3720" y="230400"/>
                <a:ext cx="8766000" cy="637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638280" y="3027240"/>
              <a:ext cx="5483520" cy="3056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9280" y="3011760"/>
                <a:ext cx="5508360" cy="3082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2884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20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519</TotalTime>
  <Words>189</Words>
  <Application>Microsoft Office PowerPoint</Application>
  <PresentationFormat>On-screen Show (4:3)</PresentationFormat>
  <Paragraphs>78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</cp:revision>
  <dcterms:created xsi:type="dcterms:W3CDTF">2006-08-16T00:00:00Z</dcterms:created>
  <dcterms:modified xsi:type="dcterms:W3CDTF">2014-03-06T00:18:07Z</dcterms:modified>
</cp:coreProperties>
</file>