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306" r:id="rId4"/>
    <p:sldId id="307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4T22:35:26.61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9702 4149 48 0,'3'-13'33'0,"1"2"1"0,-1-1 0 16,-3 12-22-16,10-14-8 15,3 21 2-15,-5 7 0 16,5 17-2-16,-6 10 1 16,1 15-1-16,-6-3 0 15,7 4-2-15,4-18 2 16,16-30-3-16,22-42 2 15,28-47 0-15,40-52-1 16,36-48-2-16,38-22-16 16,18-39-21-16,19 4 0 15,-17 10-3-15,-19 34 0 16</inkml:trace>
  <inkml:trace contextRef="#ctx0" brushRef="#br0" timeOffset="618.0353">11938 7344 71 0,'-9'-11'38'0,"9"11"-2"15,-14-4 2-15,11 23-33 16,-7-2-1-16,10 17-1 16,-4 1 0-16,6 9 1 15,-1-8-1-15,12-4 0 16,10-26 0-16,21-27-1 15,24-42 2-15,30-41-1 16,34-41-3-16,26-43-22 16,36-16-13-16,4-32-2 15,4 1-3-15,-19-6-2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4T22:48:51.23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10120 9561 71 0,'0'0'37'0,"12"27"0"16,-12 0 1-16,1 14-24 15,-10 11-10-15,7 14 1 16,-5 4-2-16,1 10 0 15,0-7 0-15,6-5 0 16,10-15 0-16,17-21 0 16,21-33 1-16,36-40 0 15,38-46-1-15,81-41-1 16,13-43-1-16,44-40-5 15,46-26-34-15,6-26-3 16,26 0-1-16,-12 0-1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4T23:05:20.90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11645 6049 55 0,'11'-25'36'0,"0"7"-1"16,-3-3 1-16,3 15-12 15,-11-8-19-15,0 14-2 16,0 0 0-16,-1 18 1 16,-4 9 0-16,-1 12-1 15,-2 6 0-15,3 6 0 16,5-2-1-16,6-4 1 15,16-21 1-15,26-28-1 0,33-43 1 16,44-38 0-16,49-44-2 16,43-36-1-16,41-27-3 15,22-30-1-15,12-10-10 16,-20-24-26-16,-17 1-5 15,-41-13 2-15,-34 18-2 16</inkml:trace>
  <inkml:trace contextRef="#ctx0" brushRef="#br0" timeOffset="50614.895">11343 11052 83 0,'0'-23'41'16,"21"-3"-1"-16,5-11 0 15,9 2-37-15,15-1-2 16,7 6 2-16,2 7-2 15,-3 10 1-15,-10 13-1 16,-20 14-1-16,-13 13-1 16,-16 13 0-16,-17 12 2 15,-14 7-1-15,-9 5 2 16,-3 2-2-16,-1-6 1 15,18-6 0-15,10-15 0 0,16-10 1 16,23-17-3-16,22-16-1 16,22-8-4-16,2-23-29 15,22 6-6-15,-2-12 2 16,5 3-2-16</inkml:trace>
  <inkml:trace contextRef="#ctx0" brushRef="#br0" timeOffset="50982.916">12155 11060 83 0,'-8'16'40'16,"-5"-4"-1"-16,11 7 1 0,2 1-36 15,-4 6 0-15,0 2 0 16,1 5-1-16,-1 1 0 15,-3 2-1-15,2-8 0 16,0 0-1-16,4-9 0 16,6-8 0-16,8-12-1 15,6-9 1-15,8-11-1 16,5-9 0-16,4-3 0 15,3-2 0-15,-1-1 1 16,-8 4-2-16,-1 7 1 16,-11 8 0-16,-4 9-1 15,-14 8-1-15,13 14 0 16,-12 4-1-16,4 7-1 15,-1-2-2-15,11 12-3 0,-4-17-15 16,17 14-15-16,1-15 2 16,11 3-2-16,-2-13 1 15</inkml:trace>
  <inkml:trace contextRef="#ctx0" brushRef="#br0" timeOffset="51321.9354">12864 11056 85 0,'-16'-11'39'16,"-16"4"0"-16,6 18 0 15,-10 7-34-15,7 14 0 16,1 1-1-16,8 4 0 16,5 0-2-16,11-3 0 15,9-11 0-15,19-11 0 0,4-17 0 16,19-18-1-16,6-14-1 15,4-15 1-15,7-13 0 16,-5-9 1-16,-5-5-1 16,-5-2 0-16,-11 5 0 15,-11 14 0-15,-10 11 0 16,-14 23 1-16,-3 28-2 15,-25 18 0-15,2 30-1 16,-6 21 0-16,0 18-1 16,1 9-2-16,14 18-17 15,-4-17-19-15,21 1-3 16,3-13 0-16,17-8-2 15</inkml:trace>
  <inkml:trace contextRef="#ctx0" brushRef="#br0" timeOffset="52071.9783">12119 12945 69 0,'7'-21'40'0,"-7"21"-4"16,2 30 2-16,-13 25-36 15,-2 20-1-15,-8 18 1 16,2 14-2-16,-4 5 1 15,5 0-3-15,6-2-3 16,-3-16-29-16,24-13-4 16,6-24-1-16,23-16 0 15</inkml:trace>
  <inkml:trace contextRef="#ctx0" brushRef="#br0" timeOffset="52401.9972">12758 13304 75 0,'-25'7'41'15,"-20"5"-2"-15,0 21 1 16,-11-1-37-16,10 6 0 16,2-3-1-16,13 2 1 15,12-7-2-15,18-5 1 16,14-12-2-16,14-5 1 15,14-8-1-15,5-3 1 16,3-1-1-16,-3 3 0 16,-7 6 1-16,-11 9-1 15,-17 10 0-15,-13 13 1 16,-13 5-1-16,-10 5 0 15,-4-3-1-15,-2-9-1 16,10-11-3-16,3-33-13 16,27-8-22-16,8-33 1 0,26-10-2 15,7-33 2-15</inkml:trace>
  <inkml:trace contextRef="#ctx0" brushRef="#br0" timeOffset="52590.008">13233 12582 85 0,'-12'16'40'0,"-15"15"-1"15,3 32 2-15,-9 13-37 16,13 14-2-16,3 6 0 16,8 11-1-16,0 2 0 15,3 4-1-15,3-2-2 16,-5-12-4-16,13 0-25 15,-12-29-9-15,6-8 0 0,-7-30-1 16</inkml:trace>
  <inkml:trace contextRef="#ctx0" brushRef="#br0" timeOffset="52779.0188">12929 13133 98 0,'-14'5'43'15,"14"-5"0"-15,16 3-1 16,19-14-39-16,28-17-2 15,28-11-2-15,14-10-3 16,18 7-4-16,-8-12-23 16,10 21-10-16,-20 3 1 15,4 27-2-15</inkml:trace>
  <inkml:trace contextRef="#ctx0" brushRef="#br0" timeOffset="52914.0265">14082 13062 108 0,'-17'20'42'16,"4"2"1"-16,-12-25-4 15,11 1-36-15,3-15-4 16,2-16-13-16,22 11-14 15,-20-19-15-15,9 0 0 16,-13-11-3-16,-3 3 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4T23:10:45.9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11824 14558 43 0,'-29'-6'33'0,"0"-3"2"0,-4-9-12 15,1 4-19-15,-8-4 0 16,6 3-1-16,-9-5-1 15,-8 3 0-15,-8 3-1 16,-9 2 0-16,-8 4 0 16,-9 0-1-16,-8 4 1 15,-10-2-1-15,-3 0 1 16,-6-1 0-16,-3-4 0 15,-5-2 0-15,-4-5 0 16,-4-3-1-16,-4-2 1 16,-2-4 0-16,-3-2 0 15,-3 4-1-15,-13-1 1 16,-5 2-1-16,-5 1 0 0,-6 4 0 15,-7 2 0-15,-9 3 0 16,-4 1-1-16,-5 0 1 16,-1 3 0-16,3-3 0 15,-6 1 0-15,0 1 0 16,0 1 1-16,0-4 0 15,-3 2-1-15,-2 3 2 16,-1 2-2-16,-3 6 2 16,-4 1-2-16,-5 5 0 15,2-2 0-15,0 6-1 16,-8 4 1-16,5-4-1 15,1 3 1-15,-2-4-2 16,4 0 3-16,4 2-1 16,2 2 1-16,4 1-1 0,5 0 1 15,2 2 0-15,3 4-1 16,7 2 1-16,5-1-1 15,6 2 2-15,7 3-2 16,5-4 1-16,6 0-1 16,4 1 0-16,8-2 0 15,8 0 1-15,7-1-1 16,6 1 1-16,-2-2-1 15,9-1 1-15,8 6-1 16,9-2 0-16,2 3 2 16,8 1-2-16,8 1 1 15,7 2-1-15,11 3 1 16,8 1 0-16,7 4 0 15,6 1-2-15,7 4 0 16,6 2 0-16,2 5 0 0,6 5 0 16,-2 5 0-16,3 7-1 15,6 4 2-15,-2 5 0 16,5 3 0-16,0 5 0 15,6-1 0-15,4 5 0 16,6-3 0-16,4 0 0 16,12-2 1-16,3 1-1 15,8-5-1-15,6 4 1 16,5-2 0-16,7-3 0 15,9-4-1-15,2-2 0 16,7-4-1-16,9-4 0 16,8-3 2-16,7-5-2 15,5-2 2-15,3-2-3 16,4-7 2-16,5 2 0 0,5-3 0 15,4-3 0-15,7-5-1 16,-1-7 1-16,8-4-1 16,14-3 2-16,10-6-1 15,2-5 0-15,4-3 1 16,9-4-1-16,6-1 1 15,5-2-1-15,0-1 2 16,6-2-2-16,1 1 1 16,3-3 0-16,3-1 1 15,5 0-1-15,-2-3 0 16,5-2 1-16,5-3 0 15,3-1-1-15,4-2 1 16,0-3 0-16,8-1 0 16,-3 0 0-16,2 0 0 15,2 0 0-15,-4-1 0 0,-1-1 0 16,4 2 0-16,3 4 0 15,-5 0 1-15,2 0-1 16,4 1 0-16,1 3 1 16,-3 2 1-16,3 3-2 15,-2-1 0-15,-5-1 1 16,2 1-1-16,-7 0-1 15,1 2 2-15,-8-2-2 16,-1 2 1-16,-4-3-1 16,-7-1 0-16,-2 2 0 15,-7-4 1-15,-3-2-1 16,-8-3-1-16,-5 0 2 15,-7-5-2-15,-5-2 3 16,-7-4-3-16,-4-2 1 0,-15-2 0 16,-8 0 0-16,-12-3-1 15,-11-3 0-15,-12-2 1 16,-9-3-1-16,-12 2 1 15,-12-4-1-15,-7-1 1 16,-12-5 0-16,-8 1 1 16,-12 0-1-16,-10 1 0 15,-11-1 1-15,-11 3-1 16,-12-1 1-16,-7-1-1 15,-6-2 1-15,-4-2 0 16,-7-4 0-16,-2 0-1 16,-4-2 0-16,-7-1 1 15,-1 1 0-15,-5 2 0 0,-7 1-1 16,-2 1 1-16,-1 1 1 15,-4-4-1-15,0 0 1 16,2-1-1-16,2 1 0 16,-2-3 1-16,7 4-1 15,-3 3-1-15,0 9 0 16,1 12-1-16,-8 8-3 15,4 30-16-15,-13 0-20 16,-2 14 0-16,-8 2-2 16,3-1 1-16</inkml:trace>
  <inkml:trace contextRef="#ctx0" brushRef="#br0" timeOffset="11205.6409">11824 10446 66 0,'-26'-7'35'0,"-5"-4"0"15,-1-3-1-15,-7-2-33 16,3 1-2-16,-2 1 1 16,-5 3 0-16,-6 1 0 15,-6 3 1-15,-9 4-1 16,-4 2 1-16,-8 2-1 15,-2 4 1-15,-6-3 0 16,-1 1 0-16,-6-2 0 16,1 2 0-16,-6-3 0 15,4-3 0-15,-6 2 0 16,-2-2 0-16,-5-1 0 0,-4 3 0 15,-8 0-1-15,2 3 1 16,-8 0-1-16,-6 3 0 16,-8 0 0-16,-7 4 0 15,-2-1 0-15,-1 0 0 16,-8-2 0-16,-1 2 0 15,-4-3 0-15,-4-4 0 16,6 0 0-16,-7-2 1 16,1 0-1-16,0-3 1 15,1 1 0-15,2 1-1 16,-3-1 1-16,-2 3 0 15,0 3-1-15,1-1 0 16,-5 2 0-16,-3 2 0 16,-6-1 0-16,0 1 0 0,-2-2 0 15,-3-1 0-15,0-5 0 16,-1 0 0-16,2-5 0 15,3 0 0-15,4-2 1 16,4 2-1-16,3-1 0 16,1 1 1-16,2 5-1 15,3 1 0-15,4 3 0 16,3 3 0-16,-3 0 0 15,3 2 0-15,5-2 0 16,12-1 0-16,0 0 0 16,7-2 0-16,3-2 0 15,6-2 0-15,7 1 0 16,7 1 0-16,4 1 0 15,4 2 1-15,0 4-1 0,3 6 0 16,3 3-1-16,4 4 1 16,1 4 0-16,0 5 0 15,0 2 0-15,6 2 0 16,4 4 0-16,5 0 0 15,4 0 1-15,5 2-1 16,3-4 0-16,7 2-1 16,1 0 0-16,6 3-1 15,2 0 1-15,2 5-1 16,2 3 1-16,-3 4 0 15,3 2 2-15,0 3-1 16,-2 3 1-16,4-2 0 16,1 2 0-16,1-1 1 0,5-4-1 15,8 3-1 1,2-4 0-16,5-2-1 0,4-3 0 15,7 3 0-15,6-1 0 16,4-4 0-16,6 2 1 16,6-2-2-16,3 0 2 15,8-1 0-15,1 1-1 16,3-1 2-16,6-1-3 15,1-3 1-15,2-1 0 16,4-1 1-16,3-2 0 16,5 1-1-16,6-5 1 15,6-3-1-15,6-3 2 16,9-5-1-16,5-4 0 15,7-3-1-15,8-2 1 0,6-7-2 16,3-1 2 0,2 0 0-16,2-1 0 0,1 5-1 15,0-5 1-15,2 6 1 16,1-1-1-16,1 1 0 15,-3-2 0-15,3 0 0 16,3-3 0-16,7-4 0 16,9-2 0-16,1-4 1 15,3-1-1-15,3-3 0 16,9-3 0-16,4 1 0 15,5 1 0-15,-2 0 0 16,1-2 0-16,4 4 0 16,3 2 0-16,0 0 0 15,-2 3 0-15,1-1 0 16,0 3 0-16,-1-2 0 0,1 2 0 15,-7-3 0-15,2 0 0 16,1 0 0-16,-4-3 0 16,0-1 0-16,-1 1 0 15,1-1 0-15,3 2 0 16,-4-2 0-16,4 1 0 15,-4 4 1-15,6-4-1 16,-5 6 1-16,4-2-1 16,-3 3 0-16,1 1 0 15,-1-1 0-15,0 4 0 16,0-5-1-16,-7 3 2 15,7-4-2-15,-3-1 1 16,-3-4 2-16,0-1-1 16,-2 0 1-16,2-2-2 0,0 0 2 15,0-2-1-15,-6 1 0 16,2 2 0-16,-2 1-1 15,5-2 0-15,-4 0-1 16,-2 1 1-16,1-1 0 16,1 1-1-16,1-1 1 15,0-1 0-15,0 1-1 16,-4-3 1-16,3-2 0 15,-1 3 1-15,-4-6-1 16,-3 1 0-16,-7-1 0 16,-3-1 0-16,-1-3 1 15,-1 1-1-15,-8-2 0 16,-2 0 0-16,-3-1 0 15,-7 0 0-15,-1 1 0 0,-3-2 1 16,-3 1-1-16,-4 0 0 16,-3-1 0-16,-3 0 0 15,-4-2 0-15,0-1 0 16,-3-1 0-16,-5 1 0 15,-2-5 0-15,-4 2 0 16,-1-2 3-16,-6-2-4 16,-5 1 2-16,-11-3-2 15,-4 2 2-15,-8-3-1 16,-10 3 1-16,-8-5-1 15,-10 1-1-15,-6-1 1 16,-11-4 1-16,-6-1-1 16,-7-1 1-16,-7-1-1 15,-8 0 1-15,-5 1 0 16,-9 4-1-16,-7-3 0 0,-8 2 0 15,-3 1 1-15,-11 2 1 16,-4-1-1-16,-5 2 1 16,-6 3-1-16,-7 2 1 15,-7 2-1-15,-5 7 2 16,-4 2-3-16,-8 1 0 15,0 3 1-15,-5 0-1 16,2 1 1-16,2-1 0 16,-2-1 0-16,5-1 0 15,1 1 0-15,9 1-1 16,-2 5 1-16,3 6-1 15,0 12-2-15,-10-2-12 16,12 18-25-16,-6 0 0 16,7-1-2-16,-3-10 0 0</inkml:trace>
  <inkml:trace contextRef="#ctx0" brushRef="#br0" timeOffset="25198.4412">13664 11641 38 0,'-10'-6'36'16,"10"6"0"-16,-9-3-2 15,9 3-15-15,13 3-7 16,-13-3-6-16,35 16-1 15,-5-4 0-15,14 2-3 16,7 0 1-16,16-1-3 16,8-2 1-16,16-3-2 15,10-5 1-15,8 1 1 16,9-2-1-16,-1 0-1 15,0 3 0-15,-5 2 0 16,-3 6-2-16,-14-3 0 16,-1 10-4-16,-22-16-14 0,3 7-15 15,-10-8 0-15,-6-3-2 16,-11-8 2-16</inkml:trace>
  <inkml:trace contextRef="#ctx0" brushRef="#br0" timeOffset="25596.464">15798 11514 76 0,'-1'-15'39'16,"-5"-1"-1"-16,6 16 0 16,-8-15-34-16,8 15-2 15,5 19 0-15,-1 5 1 16,-1 16-1-16,-1 12-3 15,-7 13 1-15,-2 10-1 16,-3 11 0-16,-5 2-1 16,1-1 0-16,0-8-5 0,9-3-5 15,-4-30-17-15,20-3-8 16,-2-25-1-16,13-12 1 15</inkml:trace>
  <inkml:trace contextRef="#ctx0" brushRef="#br0" timeOffset="26568.5196">15669 11884 75 0,'-23'1'39'16,"9"11"-1"-16,14-12 1 15,2 15-34-15,15-10-2 16,14-2 0-16,10-6 0 15,15 0-1-15,4-6 0 0,6 1-1 16,0-1 0 0,3 1-1-16,-10-1 0 0,-6 3 0 15,-11 3 0-15,-9 3-1 16,-14 4 1-16,-9 2 0 15,-10 5 0-15,-13 2 1 16,-3 4-1-16,-8 5 1 16,-2 3 0-16,-2 5 0 15,7 3-1-15,1 2 1 16,9 1-1-16,9-1 1 15,10-5-1-15,10-6 0 16,9-8-1-16,10-8 0 16,5-12 1-16,-1-13-1 15,3-6 0-15,-2-11-1 0,-7-3 1 16,-7-7 0-16,-8 1 1 15,-11 1-1-15,-6 1 1 16,-11 7 0-16,-5 5 0 16,-3 7 0-16,-4 9 0 15,2 5 0-15,0 11 1 16,8 2-1-16,10-5 1 15,-1 20 0-15,15-11 0 16,10-2-1-16,10-5 1 16,13-5 0-16,10-3 0 15,3-3-1-15,1-1 1 16,-4-1-1-16,-5 3 1 15,-9 4-1-15,-10 1 1 16,-14 7-1-16,-19-4 0 16,6 22 0-16,-13-3 0 0,-9 7 1 15,-1 2-1-15,-3 8 0 16,1-2 0-16,2 0 0 15,4-2 0-15,6-5 0 16,7-11 0-16,0-16 0 16,23-1 0-16,0-14 0 15,3-9 1-15,0-7-1 16,0-2 1-16,1-5 0 15,-4 5-1-15,-6 2 1 16,-5 7 0-16,-3 6-1 16,-5 6 0-16,-4 12 1 15,0 0-1-15,-5 16 0 16,3-1 1-16,2 4-1 15,4 2 0-15,9-1 1 0,7-7-1 16,9-3 0-16,8-7 0 16,5-5 0-16,7-6 0 15,1-4 1-15,-3-3-1 16,-2-1 0-16,-9 1 0 15,-5 1 0-15,-10 5 0 16,-10 1 0-16,-11 8 0 16,0 0-1-16,-9 17 1 15,-6 2-1-15,-1 6-1 16,-3 3 0-16,7 6-3 15,-2-8-6-15,22 8-27 16,-2-16-1-16,18-1-1 16,4-15 0-16</inkml:trace>
  <inkml:trace contextRef="#ctx0" brushRef="#br0" timeOffset="28188.6122">17610 11802 91 0,'-27'11'39'16,"-11"-2"1"-16,5 12-2 15,1-2-35-15,3 9-1 16,5-3 0-16,9 8 0 16,7-4-1-16,9-1 0 15,13-5 0-15,8-5-1 16,8-4 0-16,6-10 1 15,4-6-2-15,1-6 1 16,0-8 0-16,-5-4 0 16,-6-4-1-16,-5-4 1 0,-8-1 0 15,-8 3-1-15,-6-2 1 16,-6 4 0-16,-5 2 0 15,-1 7 0-15,1 2 1 16,8 13-1-16,-12-5 0 16,12 5 0-16,14 4 0 15,-2 1 1-15,11-1-1 16,0 2 0-16,6-1 0 15,1-1 1-15,0 2-1 16,-5 5 1-16,-3 1 0 16,-8 7-1-16,-10 0 1 15,-4 7-1-15,-9 1 1 16,-4 8-1-16,-5-3 0 15,-3 2 1-15,1-4-2 0,4-4 1 16,3-6 0-16,6-6 0 16,7-14-1-16,0 0 1 15,20-15 0-15,-1-6-1 16,-1-4 2-16,6-8-1 15,0-1 0-15,0-2 0 16,1 4 1-16,-4 0-1 16,-2 8 1-16,-1 2-1 15,-3 5 0-15,7 4 1 16,4 6-1-16,0 2 0 15,5 2 0-15,6 2 0 16,1 1 0-16,0 1 0 16,0 2 1-16,-4 4-1 0,-6 2 0 15,-9 4 0-15,-8 4 1 16,-11 5-1-16,-8 2 0 15,-7 5 0-15,-7 1 1 16,-3 2-1-16,1-2 0 16,3-1 0-16,4-8 0 15,6-8 0-15,11-13 0 16,0 0 0-16,21-20 0 15,-1-7 0-15,1-6 0 16,3-6 0-16,2-2 0 16,-2 0 0-16,-1 4 0 15,-1 3 0-15,-7 11 0 16,1 6 0-16,-3 9 0 15,0 6 0-15,1 4 0 0,0 6 0 16,5 0 0-16,1 4 0 16,9-4 0-16,5 1 0 15,4-6 1-15,-1 1-1 16,0-1 0-16,-1-3 1 15,-11-1-1-15,-3-1 0 16,-10 2 1-16,-12 0-1 16,0 0 0-16,-29 6 0 15,7-1 0-15,-7 7 0 16,-2 4 0-16,-1 6 0 15,6 6 0-15,1 4 0 16,9 0 0-16,6 3 0 16,6-4 0-16,12-3 0 15,6-8 0-15,6-9 0 16,7-8 0-16,5-10 1 0,1-7-2 15,1-10 1-15,-1-5 1 16,-4-5-1-16,-6-3 0 16,-3-5 0-16,-4 4 0 15,-7-1 0-15,-3 4 0 16,-4 10 3-16,-3 2-3 15,0 10 2-15,1 13-2 16,0 0 0-16,0 0 0 16,6 14 0-16,4 0 0 15,9-4-2-15,4 4 2 16,3-6-3-16,2-1 4 15,1-1-1-15,-1-1 1 0,-5-3-1 16,-3 0 0-16,-5 1 0 16,-2-2 1-16,-13-1-1 15,10 3 0-15,-10-3 1 16,0 0-1-16,-14 15 0 15,4-7 0-15,-3 7 1 16,-2 2-1-16,1 5 0 16,0-1 0-16,5 2 0 15,4-1 0-15,10-2 0 16,4-5 0-16,13-5 0 15,4-8 0-15,3-5 0 16,3-10 0-16,5-3 0 16,-3-5 0-16,-5 2 0 15,-4-3 0-15,-6 2 0 16,-8 5 0-16,-11 15 0 0,0 0-1 15,0 0 1-15,-17 28 0 16,4-5 0-16,3 7-1 16,3 1 0-16,7-2 0 15,7-3 1-15,10-7 0 16,10-10 0-16,4-9-1 15,5-6 2-15,2-7-1 16,-2-11 0-16,-3 0 1 16,-8-8-1-16,-4 1-2 15,-10-5-1-15,-1 0-4 16,-10-10-10-16,14 14-22 15,-20-7 3-15,8 12-5 16,-9-3 2-16</inkml:trace>
  <inkml:trace contextRef="#ctx0" brushRef="#br0" timeOffset="29007.6591">12479 15904 32 0,'-3'-37'38'16,"3"11"2"-16,-8 0-1 15,8 26-23-15,-9-21-8 16,9 21-2-16,10 15-1 16,8 5-2-16,7 6-1 15,11 8 0-15,10 8-2 16,8 11 2-16,7 2-2 15,3 4-1-15,7 2 0 16,-7-4-3-16,2 13-8 16,-14-16-27-16,0 10-1 15,-9-14-1-15,0 6 0 16</inkml:trace>
  <inkml:trace contextRef="#ctx0" brushRef="#br0" timeOffset="29389.6809">13734 16660 51 0,'0'0'40'0,"9"-13"-2"16,-2 27-3-16,-8-2-33 15,4 10-1-15,-6 7 2 16,0 11-2-16,1 5-2 15,-2 6-1-15,1-1-1 16,-1-5-2-16,9 5-7 16,-12-13-26-16,17-7 1 15,-8-15-1-15</inkml:trace>
  <inkml:trace contextRef="#ctx0" brushRef="#br0" timeOffset="30391.7383">13676 16943 50 0,'-34'-18'38'0,"11"11"0"16,-5-9-16-16,16 16-14 15,0-1-2-15,12 1-1 16,12 18 0-16,13-11-2 16,9-5-1-16,11-2 0 15,9-2-1-15,9-8 0 16,-1-1 0-16,6-3-1 15,-5-1 1-15,-8 4-1 16,-9 0 0-16,-9 3 0 16,-11 4 0-16,-13 0 0 15,-13 4 0-15,0 0 1 16,0 0-2-16,-9 16 2 0,-5 3-2 15,-4 2 2-15,0 1-1 16,1 3 0-16,9 5 0 16,2-1 0-16,6-2 0 15,8-6 1-15,7-6-1 16,7-6 0-16,6-4-1 15,1-8 1-15,5-8 0 16,-5-6 0-16,0-12 0 16,-4-2 0-16,-4-4 1 15,-6 2-1-15,-7-2 0 16,-4 5 0-16,-8 3 0 15,-2 8 1-15,-6 9-1 16,-2 5 0-16,0 11 0 16,0 7 0-16,5-1 0 0,4 8 0 15,10-7 0-15,7-1 0 16,10-6 0-16,10-5 1 15,13-4 0-15,7-11 0 16,3 1 0-16,5-3 0 16,-5 0 0-16,-3 6-1 15,-5 0 0-15,-13 8 1 16,-10 4-1-16,-11 10-1 15,-8 5 1-15,-5 7 1 16,-9 5-2-16,-4 2 2 16,-2 0-1-16,2-1 0 15,2-2 0-15,1-11 0 16,10-2 0-16,0-15 0 0,19-2 0 15,-3-12 0-15,6-10 0 16,5-5 0-16,-2-5 0 16,2 4 0-16,-2-5 0 15,-8 8 0-15,-6 3 1 16,-1 9-1-16,-10 15 0 15,0 0 0-15,0 0 0 16,-14 25 0-16,4-8 0 16,7 5 0-16,-1-2 0 15,6-1 0-15,6-3 0 16,10-7 1-16,8-8-1 15,12-9 1-15,6-1 0 16,8-9-1-16,6-8 1 16,2 3-1-16,-1-6 1 0,-3 3-1 15,-6 6 0-15,-9 1 0 16,-9 5 0-16,-11 7 0 15,-9 6 0-15,-12 1-1 16,-1 22 1-16,-8 4 0 16,-5 5-2-16,-2 4 1 15,1 3-2-15,0-2-2 16,10 3-3-16,-5-14-15 15,20 4-14-15,-5-18-3 16,18 0 3-16,-5-16-1 16</inkml:trace>
  <inkml:trace contextRef="#ctx0" brushRef="#br0" timeOffset="32178.8405">15635 16843 38 0,'0'0'36'0,"-19"-14"1"15,19 14 0-15,-21-5-27 16,21 5-4-16,-16 6 0 15,9 6-3-15,0 3 0 16,1 4 0-16,-4 4-1 16,5 2 0-16,1 2-1 15,3 3 0-15,1-3 0 16,4-5 0-16,4-4 0 15,5-6-1-15,6-2 0 16,1-9 0-16,2-7 1 16,4-5-2-16,-2-6 1 15,-3-4 0-15,-2-6 0 16,-7 4-1-16,-6-6 1 0,-6 5-1 15,-7 2 1-15,-6 7 0 16,-2 3 0-16,-4 10 0 16,0 4 0-16,1 2 0 15,5 8 0-15,7 0 1 16,5 1-1-16,8-2 0 15,10-8 0-15,11-3 1 16,10-2-1-16,12-4 1 16,7-4 0-16,8-5-1 15,0 4 1-15,-3 1 0 16,0 6 0-16,-7 4-1 15,-14 7 0-15,-15 2 0 16,-9 11 0-16,-13 5 0 16,-8 9 0-16,-11 3 0 0,-6 7 0 15,-8-3 1-15,1 3-1 16,6-6 0-16,1-2 0 15,7-13 0-15,7-9 1 16,7-14-2-16,11-10 1 16,4-14 0-16,4-8 0 15,2-4 0-15,0-5 1 16,2-3-1-16,-8-6 0 15,3 10 1-15,-8 1-1 16,-1 9 1-16,-3 4-1 16,-2 8 0-16,-1 5 0 15,-3 13 0-15,13-9 0 16,-4 11 1-16,10 3-1 15,6-4 0-15,8 0 1 16,9-2-1-16,9-4 0 0,5 2 1 16,4 0-1-16,-2-1 0 15,-2 4 0-15,-9 9 0 16,-11-2 0-16,-10 12 0 15,-15 3 0-15,-12 4 1 16,-12 6-2-16,-8 2 2 16,-6 5-1-16,-2-8 1 15,0 5-1-15,3-13 0 16,7-1 0-16,7-9 0 15,12-13 0-15,0 0-1 16,5-10 1-16,10-10 0 16,1-7 0-16,5-2 0 15,-3-9 1-15,7-1-1 16,-2 1 0-16,1 6 0 0,-1-2 0 15,0 10-1-15,2 1 2 16,-1 7-2-16,4 9 1 16,1 3 0-16,0 4 0 15,1 3 0-15,0 0 0 16,-1 1 1-16,1-1-1 15,-3 3 0-15,-4 0 0 16,-10-3 0-16,-3 4 1 16,-10-7-1-16,2 11 0 15,-10 2 0-15,-7 2 0 16,-4 4 0-16,-6 5 0 15,-1-2 0-15,-2 7 0 16,2 1 0-16,3 2 0 0,7-4 0 16,7 0 0-16,8-1 0 15,11-5-1-15,11-7 2 16,9-5-1-16,7-8 0 15,10-5 0-15,0-11 0 16,4-8 0-16,1-3 0 16,-9-5 1-16,-7-2-2 15,-13-2 2-15,-12 6-1 16,-8-1 0-16,-10 11 0 15,-8-1 0-15,-6 12 0 16,-3-1 0-16,0 10 0 16,5 6 0-16,7-2 0 15,7 6 0-15,5-12-1 16,17 12 1-16,4-12 0 0,9 0 0 15,8-5 0-15,7-4 0 16,1-4 1-16,0-2-1 16,-1 2 0-16,-7 2 0 15,-6 2 0-15,-8 4 0 16,-9 5 0-16,-15 0 0 15,1 15 0-15,-10 4 0 16,-7 3 0-16,1 3 0 16,-3 5 0-16,1 2 0 15,1-4 0-15,7 4 0 16,3-11 0-16,6 0 0 15,10-7 0-15,7-10-1 16,7-5 1-16,10-9 0 16,5-6 0-16,4-5 1 0,4-3-2 15,-5-1 2-15,0 2-1 16,-8 5 1-16,-6 5-1 15,-13 9 0-15,-15 4 0 16,4 17 0-16,-11 4 0 16,-4 9 0-16,-1 4 0 15,-1 3 0-15,5 0 0 16,7-6 0-16,7-3 0 15,7-11 1-15,7-8-1 16,9-12 0-16,5-9 0 16,3-9 0-16,1-5 0 15,-1-2 0-15,0 0 0 16,-10-1 0-16,-4 3 0 15,-9 3 1-15,-5 5-1 16,-7 5 1-16,-5-1 0 0,-1-3 0 16,0 6-1-16,6-8 1 15,5 2-1-15,8 0-1 16,6-2-4-16,20 6-10 15,-12-9-12-15,21 18-13 16,-7-12-2-16,9 13-1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4T23:01:46.28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3828 5934 25 0,'-11'16'30'0,"1"0"1"16,2 3-2-16,8-19-9 15,-4 22-6-15,4-22-5 16,8 12-3-16,-8-12 0 15,19 10-2-15,-4-8-1 0,9 4 0 16,3-5 0-16,7 1-2 16,3-2 1-16,7 1-1 15,5-2 0-15,4 0 0 16,5 0 0-16,3 2-1 15,4-2 0-15,2 1 0 16,4 0 1-16,4 2-1 16,3-1 0-16,5 2 0 15,-1-1 0-15,1 5 0 16,3-4 0-16,3 0 0 15,3 1 0-15,7-4 0 16,2-3 0-16,8-1 0 16,3-4 1-16,7 0-1 15,4-1 1-15,1 1-1 0,3 2 1 16,-7 3-1-16,-4 4 1 15,2 2-1-15,-7 2 0 16,0 1 0-16,0-2 0 16,2 3 1-16,-1-3-1 15,4-3 0-15,-1-1 1 16,10-5-1-16,1 2 0 15,-1-3 0-15,-3 3 1 16,-1 0-1-16,-4 2 1 16,2 2-1-16,-11 2 0 15,1 3 1-15,-6 2-1 16,-2 2 0-16,-2-5 1 15,-1 2-1-15,2-2 0 0,-1 0 0 16,5-1 1-16,-4-1-1 16,2-1 1-16,-2 2-1 15,-3 0 0-15,-3 2 1 16,-2-1-1-16,-7 4 0 15,-4 0 1-15,-1 0-1 16,-4 3 0-16,-3-3 0 16,1 0 0-16,-3-1 0 15,2-1 0-15,-3-2 0 16,-3-3 1-16,-1-1-1 15,-1-1 0-15,0-2 1 16,1 1-1-16,0-2 0 16,-2 0 1-16,1 2-1 15,-3-4 0-15,-2 2 0 0,-3 0 1 16,-5 1-1-16,-7 1 0 15,-6-1 0-15,-8 2 0 16,-8-3 0-16,-6 3 1 16,-5 0-1-16,-12 0 0 15,0 0 0-15,9 1 1 16,-9-1-1-16,0 0 0 15,0 0 0-15,0 0 0 16,0 0-1-16,0 0-1 16,0 0-8-16,-9 7-26 15,9-7 0-15,-17 5-1 16,-2-6-2-16</inkml:trace>
  <inkml:trace contextRef="#ctx0" brushRef="#br0" timeOffset="961.055">1676 7077 54 0,'-21'-2'32'0,"21"2"1"15,0 0-2-15,0 0-16 16,28-13-5-16,10 12-4 16,4-6-2-16,11 4 0 15,7 0-2-15,6 2 0 16,7-1-1-16,3 2-1 15,5 0 1-15,7 1-1 16,4 2 1-16,6-1 0 16,5 1-1-16,10-2 1 15,7 4-1-15,7-3 1 16,2 0 0-16,-2 2-1 15,5 0 0-15,3 0 0 16,2 0 0-16,5 0 0 0,0-2 0 16,-2 0-1-16,5-3 1 15,5-1 0-15,1-2 0 16,7 2 1-16,-8-4-1 15,3 3 0-15,0-1 1 16,0 3-1-16,-2 0 0 16,-10 3 1-16,-2-2-1 15,-3 5 0-15,-1-1 0 16,-5 0-1-16,-5-2 1 15,-4 2 1-15,-5-1-1 16,6-1 0-16,-5-4 0 16,-3 4 1-16,-8-4-1 15,-5 1 1-15,-5 0-1 16,-5 1 1-16,-10-2 0 15,-15 3-1-15,-10 0 0 0,-8 3 1 16,-13-2-1-16,-9 1 0 16,-12 2 0-16,-14-5-2 15,0 0-1-15,0 0-7 16,0 16-25-16,-9-17-1 15,9 1-2-15,-19 0 0 16</inkml:trace>
  <inkml:trace contextRef="#ctx0" brushRef="#br0" timeOffset="40046.2906">3931 8033 66 0,'0'0'35'0,"14"-5"0"16,-14 5 1-16,-4 18-31 16,2 8 0-16,-7 5-2 15,6 14 1-15,-7 8-1 0,3 9-1 16,-1 3 0-16,0 2-1 15,1-4-1-15,4-6-2 16,4-4-4-16,-9-24-22 16,12-4-7-16,-4-25-1 15,0 0 0-15</inkml:trace>
  <inkml:trace contextRef="#ctx0" brushRef="#br0" timeOffset="40589.3216">3715 8164 60 0,'-25'-29'38'0,"11"10"-2"0,1-3 2 16,17 12-13-16,10-13-20 16,17 2-2-16,9-7-1 15,21-1 1-15,1 2-2 16,11 2 1-16,-1 1-1 15,-2 7 0-15,-4 4-1 16,-8 6 1-16,-11 7-1 16,-11 6-1-16,-7 4 1 15,-9 1-1-15,-6 0 1 16,-1 3-1-16,-6 3 2 15,-3 2-1-15,-4 5 1 16,-1 5 0-16,-7 8 0 16,-1 8 0-16,-3 9 0 15,-3 1 0-15,-1 4 0 0,2-1-1 16,1-9 1-1,6-4-1-15,4-10 0 0,7-15 1 16,7-15-1-16,6-10 1 16,2-13 0-16,2-7 0 15,4-11 0-15,-1-3 0 16,2-3 0-16,-4 2 0 15,-2 7 0-15,-5 1-1 16,-3 12 1-16,-5 8-1 16,-7 12 0-16,0 0 0 15,12 26 0-15,-14 0 0 16,0 6-2-16,2 4 0 15,2 3-2-15,-4-2-1 16,14 5-8-16,-10-20-17 16,17 1-8-16,-2-16-2 0,13-4 1 15</inkml:trace>
  <inkml:trace contextRef="#ctx0" brushRef="#br0" timeOffset="40995.3448">4888 8132 86 0,'-22'9'38'15,"8"13"0"-15,-8 2 1 16,4 13-33-16,-4-2-3 16,9 2 0-16,3-2-1 15,8 2 1-15,8-8-1 16,12-7-1-16,7-8 0 15,7-11-1-15,9-6 1 0,3-11 0 16,4-4-1-16,-6-10 0 16,0-7 1-16,-5 2-1 15,-6-5 0-15,-3-2-1 16,-6 5 1-16,-7 4 0 15,-7 7 0-15,-6 7 0 16,-2 17 0-16,-10-2 0 16,-4 17 0-16,0 12 0 15,1 5 0-15,1 5 0 16,3 3 0-16,5 1-1 15,8-6-1-15,10-7-1 16,12-4-2-16,7-18-3 16,15 3-6-16,-5-23-23 15,17 3 1-15,-9-16-3 0,9 3 2 16</inkml:trace>
  <inkml:trace contextRef="#ctx0" brushRef="#br0" timeOffset="41596.3792">5646 8180 73 0,'0'0'36'15,"0"0"0"-15,-22 11 0 16,12 18-28-16,-9-1-4 15,5 13 0-15,-1 0-2 16,1 5 1-16,2-1-1 16,3 0 0-16,2-10 0 15,1-4 0-15,6-12 0 16,0-19 0-16,13 4-1 15,2-20 0-15,0-14 0 16,6-8 0-16,0-10 0 16,1-7 0-16,0-2 0 0,-5 0-1 15,-2 6 1-15,-4 9-1 16,-3 6 0-16,-1 11 0 15,-3 7 0-15,6 8 0 16,0 8 1-16,11 2-2 16,7 3 1-16,7-2 0 15,9 0-1-15,9 1 0 16,4-2 1-16,2-3-1 15,-1 1 0-15,-11 0 0 16,-7 2 1-16,-10-1 0 16,-16 2 0-16,-14-1 1 15,-13 7 0-15,-12 0 1 16,-6-1 0-16,-2 4 0 16,0-2-1-16,5 4 1 0,12-2-1 15,10 1 0-15,13 0 0 16,13 0 0-16,11 0-1 15,7 1 0-15,1 1 0 16,5 4 0-16,-4 0 0 16,-7 7 1-16,-11 1-1 15,-13 3 1-15,-17 4-1 16,-14 1 1-16,-11 1-1 15,-9 0 1-15,-5-4-2 16,0-9-2-16,6 1-6 16,-1-25-11-16,30 7-8 15,-3-23-11-15,25-3-1 16,5-18-3-16,18-3 2 0</inkml:trace>
  <inkml:trace contextRef="#ctx0" brushRef="#br0" timeOffset="42131.4098">7251 7846 83 0,'0'0'38'16,"-3"12"-1"-16,3 9 1 16,-6 4-32-16,3 10-3 15,-3 9-1-15,-4 13 0 16,-1 6-1-16,-3 8 0 15,-2-1-2-15,4-8-1 16,8-2-5-16,-6-17-28 16,22-8-2-16,-1-18-1 15,16-12-1-15</inkml:trace>
  <inkml:trace contextRef="#ctx0" brushRef="#br0" timeOffset="42595.4364">7440 7934 91 0,'0'0'39'15,"0"0"1"-15,23-5-2 16,0-4-34-16,10-4-2 15,10 2 2-15,2 1-2 16,5-1 0-16,-10 4 0 16,0 6-1-16,-7 1 0 15,-10 3 0-15,-12 5 0 16,-12 8 0-16,-9 4 0 15,-8 2-1-15,-2 1 0 0,-3 0 0 16,0 0 0 0,8 0 0-16,6-2 0 0,10-6-1 15,13-2 1-15,6-1 0 16,11 2 0-16,2-1 0 15,1 1 0-15,-4 4 0 16,-3 1 0-16,-15 5 0 16,-11 0 1-16,-13 6-1 15,-14 2 0-15,-10 3 1 16,-5-6-1-16,-5-2 0 15,9-5-1-15,0-9-3 16,22 0-9-16,2-28-11 16,39 0-15-16,4-20 0 15,23-2-4-15,9-12 2 16</inkml:trace>
  <inkml:trace contextRef="#ctx0" brushRef="#br0" timeOffset="43398.4823">8696 7991 58 0,'0'-22'36'0,"4"7"-1"15,-7-2 1-15,3 17-20 16,0 0-11-16,0 0 0 15,-12 12 0-15,4 13-1 16,-6 4 0-16,-1 9 0 16,-3 6-2-16,-1 0 1 15,-3 3 0-15,3 1-1 16,0-4 0-16,7-2-1 15,3-11 0-15,5-8 0 16,4-23-1-16,15 4 0 0,3-22 0 16,1-11 0-16,5-9 1 15,0-8-1-15,-2-5 1 16,-1-3-1-16,-3 2 1 15,-9 4 0-15,-3 7 0 16,-2 9 0-16,-5 7 0 16,-2 13-1-16,3 12 1 15,0 0-1-15,-11 14 0 16,12 4 1-16,4 0-2 15,3 2 2-15,1 0-2 16,12-5 2-16,1-6-1 16,5 1 1-16,3-6-1 15,1-4 1-15,2-2 0 16,-1-9 0-16,1-4-1 0,-2-2 1 15,-2-6 0-15,-3-1 0 16,-2 0 0-16,-2 3 0 16,-5 6 0-16,-4 11-1 15,-3 11 1-15,-8 10-1 16,-5 15-1-16,-5 9 0 15,-3 7 0-15,-1 7 0 16,0 4-2-16,3-10 1 16,5 2-3-16,4-13-3 15,20 5-14-15,-5-26-16 16,23-3 0-16,-3-20-2 15,15-1 1-15</inkml:trace>
  <inkml:trace contextRef="#ctx0" brushRef="#br0" timeOffset="44101.5225">9458 8094 95 0,'0'0'38'0,"-24"-15"1"16,13 20-2-16,-13-2-31 16,2 12-1-16,-4 3-1 15,1 10-1-15,-2 4 0 16,1 6-1-16,4-1-1 15,5 0 0-15,8-3 0 16,8-7-1-16,7-7 1 16,12-12-1-16,10-11 0 15,7-14 0-15,7-7 0 16,5-8 0-16,1-5 0 15,-2-2 0-15,-9 0 1 16,-2 1-1-16,-7 9 0 0,-10 6 1 16,-9 9-1-16,-9 14 0 15,0 0 0-15,-19 9 0 16,1 8 0-16,3 11 0 15,-3-1 0-15,6 5 0 16,4 0 0-16,10-4 0 16,11-7 0-16,4-6-1 15,11-8 1-15,7-10 0 16,9-6 0-16,1-9 0 15,3-2 0-15,-2-5 0 16,-4 4 0-16,-6 0 0 16,-10 5 1-16,-4 4-1 0,-22 12 0 15,0 0 0-15,1 13 0 16,-13 8 0-16,-8 3 0 15,2 5 0-15,-1 2 0 16,4 0 0-16,1-1-1 16,8-7 2-16,5-7-1 15,1-16 0-15,15 6 0 16,5-21 1-16,4-8-1 15,3-9 1-15,1-5-1 16,-2-5 1-16,2-3 0 16,-5 2-1-16,-3 6 1 15,-6 3-1-15,-1 10 0 16,-7 6 0-16,5 7 0 15,-11 11-1-15,22-2-1 16,-5 5-1-16,8 7-2 0,4-4-3 16,13 13-10-16,-6-14-20 15,14 8-2-15,-6-10 2 16,11 5-3-16</inkml:trace>
  <inkml:trace contextRef="#ctx0" brushRef="#br0" timeOffset="44300.5339">10543 8047 100 0,'-23'3'39'15,"-7"-3"2"-15,4 13-3 16,-3-2-34-16,2 11 1 16,-3 2-2-16,8 9 0 15,2-1-1-15,14 1-1 16,10-4-1-16,16-6-1 0,13-6-3 15,18-21-3-15,26 5-17 16,-4-27-15-16,19 0-1 16,-8-17-1-16,6-1 0 15</inkml:trace>
  <inkml:trace contextRef="#ctx0" brushRef="#br0" timeOffset="44615.5519">11072 7819 114 0,'-45'37'40'16,"5"18"1"-16,-8-5-4 15,10 13-34-15,5 0 0 16,10 2-2-16,8-7 0 16,5-6 0-16,15-9 0 0,7-13 0 15,5-13 0-15,10-14-1 16,3-13 0-16,2-10 0 15,2-10 0-15,-3-4 1 16,-1 0-1-16,-4-1 0 16,-6 8 0-16,-1 9 0 15,-4 11 0-15,-15 7 0 16,9 21-1-16,-9 2 0 15,3 8-4-15,-3-2-6 16,14 16-9-16,-11-19-20 16,14 5-1-16,0-17-2 15,13-3 0-15</inkml:trace>
  <inkml:trace contextRef="#ctx0" brushRef="#br0" timeOffset="45412.5975">11793 7992 90 0,'14'-21'39'15,"5"14"-1"-15,-3-10 0 16,7 7-35-16,5 0-1 16,2 2 0-16,1 4 0 15,-2 5-2-15,-5 1 1 16,-1 7-1-16,-8 0 0 0,-6 7 0 15,-9 1 0-15,-6 6 0 16,-11 2 1-16,-5 4 0 16,-8-1 0-16,-2 2-1 15,-2-3 1-15,2 2 0 16,2-3 0-16,11-3-1 15,5-2-1-15,13-7-1 16,13-4-1-16,9-12-3 16,21 5-9-16,-2-20-23 15,24 2 0-15,-4-14-1 16,10 4 1-16</inkml:trace>
  <inkml:trace contextRef="#ctx0" brushRef="#br0" timeOffset="45719.6151">12332 7941 93 0,'-30'17'38'0,"-11"-2"2"15,5 17-7-15,-4-6-27 16,8 7-1-16,7-2-1 16,11 4-1-16,8-6-1 15,16-1 0-15,12-9-1 16,13-3 0-16,9-9 0 15,3-8-1-15,4-9 1 16,-2-5-1-16,-8-5 0 16,-7-6-1-16,-7 2 1 15,-17-5-1-15,-10 5 1 16,-10 1-2-16,-9 6 1 15,-5 3-1-15,1 5 0 16,-3 4-2-16,9 7-2 0,-2-4-10 16,25 12-21-16,-6-10 0 15,28 9-2-15,-2-11 1 16</inkml:trace>
  <inkml:trace contextRef="#ctx0" brushRef="#br0" timeOffset="45938.6276">12792 7930 77 0,'2'-15'41'0,"-2"15"-2"16,-10-4 1-16,5 17-21 16,-6 1-15-16,-1 10-2 15,-2 5 0-15,-3 8-2 16,1 4 0-16,0 4-2 0,4 2-1 15,-1-13-5-15,21 6-23 16,-8-21-7-16,21-4-2 16,1-15 0-16</inkml:trace>
  <inkml:trace contextRef="#ctx0" brushRef="#br0" timeOffset="46238.6447">13108 7890 102 0,'0'0'41'0,"-14"6"0"16,10 10 0-16,-6-6-37 0,0 11 0 16,-4 2-1-16,-1 5-2 15,-5-1 1-15,3 4-1 16,-2-2 0-16,10-6-1 15,8 0 1-15,10-11-1 16,17-10 0-16,17-6 0 16,11-9-1-16,11-6-1 15,7-6-1-15,2-5-1 16,5 5-8-16,-20-14-10 15,7 13-18-15,-29-4 1 16,-4 7-2-16,-21-5 2 16</inkml:trace>
  <inkml:trace contextRef="#ctx0" brushRef="#br0" timeOffset="46374.6525">13379 7893 108 0,'-36'45'40'0,"-2"-1"0"16,10 15-4-16,4-1-35 15,7-2-2-15,12 12-11 16,-7-18-22-16,26 3-5 15,-1-13-2-15,14 0-1 16</inkml:trace>
  <inkml:trace contextRef="#ctx0" brushRef="#br0" timeOffset="46523.661">13650 8397 86 0,'0'0'42'0,"-12"-22"0"0,5 10-5 15,7 12-30-15,-28-35-41 16,24 24-6-16,-8-6-2 15,12 17-2-15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1T01:54:28.96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12254 3493 49 0,'-11'13'33'0,"5"-2"0"16,6-11 1-16,0 0-21 0,0 0-3 15,20-7-5-15,-3-2 1 16,12 2-2-16,4-4-1 16,12 0 0-16,10-2-2 15,16 0 2-15,15-7-2 16,12-2 0-16,17-7 0 15,10-5 1-15,8-4-1 16,12-10 0-16,6 2 1 16,1-2-2-16,-6 2 1 15,-5 3 0-15,-8 6-1 16,-5 6 0-16,-12 9 0 15,-16 8-1-15,-16 7-2 16,-20 0-3-16,-7 19-15 16,-25-13-15-16,-8 8 0 0,-24-7-1 15,0 0 0-15</inkml:trace>
  <inkml:trace contextRef="#ctx0" brushRef="#br0" timeOffset="661.0377">15941 2235 71 0,'-6'-46'34'15,"-13"-3"-1"-15,-1 17-6 16,-12-7-21-16,3 19-2 16,-7 5-1-16,5 9-1 15,-7 11 1-15,4 13-1 16,-2 10 0-16,1 24 0 15,-2 16-1-15,6 12 2 16,-1 19-1-16,7 13 0 0,1 10-1 16,5 9 1-16,4 3-4 15,10-14-1-15,10 2-18 16,-2-27-13-16,7-11-1 15,-2-26-1-15,6-13 1 16</inkml:trace>
  <inkml:trace contextRef="#ctx0" brushRef="#br0" timeOffset="1053.0601">15279 3022 89 0,'0'0'36'16,"0"0"0"-16,0 0 2 0,26-10-33 15,5 1-2-15,14-6 0 16,11-4-1-16,7-5-1 16,4-4 0-16,4 0-2 15,3 2-2-15,-5-5-3 16,0 14-3-16,-13-10-2 15,2 22-9-15,-21-15-11 16,6 13-2-16,-14-7 1 16,-2 16 10-16,-13-6 13 15,1 3 8-15,-2 5 5 16,-13-4 10-16,12 18 12 15,-14-2 7-15,4 15-3 16,-9-8-7-16,11 23-9 16,-12-6-7-16,8 16-1 0,-6-9-2 15,4 0-2-15,1-4-4 16,-6-20-27-16,13-6-5 15,-6-17 0-15,18-28-2 16</inkml:trace>
  <inkml:trace contextRef="#ctx0" brushRef="#br0" timeOffset="1188.068">16235 2173 95 0,'-34'-30'39'0,"-3"12"-2"15,0 12-29-15,10 13-43 16,7-5-2-16,20-2-3 0</inkml:trace>
  <inkml:trace contextRef="#ctx0" brushRef="#br0" timeOffset="9558.5468">16648 2114 71 0,'0'0'36'0,"10"-5"-2"15,-10 5 1-15,4 32-30 16,-10 8-4-16,-3 20 1 15,-1 10 1-15,-4 24 2 16,-5 8-1-16,1 11 0 0,-3 2-2 16,8-1 1-16,6-11-3 15,6-22-5-15,24-12-25 16,-3-36-7-16,17-21 1 15,2-27-2-15</inkml:trace>
  <inkml:trace contextRef="#ctx0" brushRef="#br0" timeOffset="9771.5587">17121 1971 69 0,'0'0'37'15,"-14"19"-1"-15,-7 21 1 16,4 29-24-16,-9 16-11 15,5 15 1-15,-2 15-1 0,5 3 1 16,-1 1-1-16,1 1 0 16,5-6-2-16,4-20-4 15,9-9-27-15,-5-27-6 16,9-12 2-16,-8-28-3 15</inkml:trace>
  <inkml:trace contextRef="#ctx0" brushRef="#br0" timeOffset="9961.5698">16792 2779 100 0,'0'0'36'16,"3"14"2"-16,10 4-3 15,3-8-33-15,17-8-1 0,11-8-1 16,10-11-1-16,13 1-6 15,-1-17-30-15,16 7 1 16,-14-8-2-16,3 9-2 16</inkml:trace>
  <inkml:trace contextRef="#ctx0" brushRef="#br0" timeOffset="10526.6021">17252 2816 94 0,'0'27'34'0,"0"-27"2"15,28 23-2-15,2-29-32 16,13-7 0-16,6-9 0 16,5-4 2-16,-3-11-3 0,-5 0-1 15,-4-3 1-15,-11 0-1 16,-14 3 0-16,-12 7-1 15,-14 11 0-15,-16 11-1 16,-13 14 4-16,-9 11 0 16,-10 16 0-16,-1 9 0 15,2 5 0-15,9 6 0 16,11-4 0-16,17-6 1 15,24-9-3-15,24-10 0 16,22-17 0-16,17-9 1 16,15-10 0-16,8-4-1 15,5-9 1-15,-5 4 0 16,-9 5 0-16,-11 4-1 15,-18 8 1-15,-13 12-1 0,-15 9 0 16,-11 12 0-16,-19 11 0 16,-4 6-1-16,-10 3 2 15,-2 0-1-15,-1-5 0 16,6-4-1-16,0-12 1 15,5-14 0-15,11-14 1 16,4-22-1-16,6-10 0 16,5-16 0-16,4-9 1 15,3-9 0-15,-1-3-1 16,7 1-1-16,-1 7 0 15,-2 7-1-15,4 11-1 16,0 3-6-16,17 23-27 16,-11-3-6-16,21 14 4 15,-1-6-2-15</inkml:trace>
  <inkml:trace contextRef="#ctx0" brushRef="#br0" timeOffset="11018.6303">19682 1982 48 0,'-22'-42'37'0,"-11"-1"0"16,-5 12 0-16,-14 0-12 16,3 24-17-16,-6 9-2 15,4 22-1-15,0 15-1 0,8 20-2 16,3 20-1-16,8 18 0 15,1 12 0-15,12 12 0 16,2 1-1-16,6 2-1 16,5-7-3-16,1-15-1 15,19-8-30-15,-12-34 0 16,14-9-2-16,-7-31-2 15</inkml:trace>
  <inkml:trace contextRef="#ctx0" brushRef="#br0" timeOffset="11545.6604">19047 2627 91 0,'-9'2'39'0,"14"12"2"0,-5-14-3 15,23 7-33-15,8-9-2 16,14-2-3-16,6-9 2 15,11 0-2-15,6-8 0 16,3 0 0-16,1-2 0 16,-5 3-2-16,-6 2 3 15,-5 3-1-15,-12 8 0 16,-8 5 1-16,-14 9-1 15,-13 8 2-15,-11 9-1 16,-10 7 2-16,-7 12-1 16,-3 5 0-16,-4 3 0 15,3 2 0-15,2-1 0 0,8-6-1 16,11-6 0-1,15-10-1-15,11-16 1 0,12-10-1 16,12-17 0-16,9-10 1 16,5-14-1-16,1-8 1 15,-4-7-1-15,-2-4-1 16,-8-1 1-16,-9 6-1 15,-10 6 1-15,-10 8 0 16,-9 13-1-16,-9 14 0 16,-2 10 1-16,-21 22 1 15,1 10-1-15,-2 8 0 16,1 12-1-16,2-1-2 15,7 2-1-15,6-9-3 16,17 3-6-16,-3-24-12 16,26-2-14-16,-2-23 1 0,19-1-1 15,-2-19 3-15</inkml:trace>
  <inkml:trace contextRef="#ctx0" brushRef="#br0" timeOffset="11912.6814">20543 2619 79 0,'-22'4'39'16,"8"18"0"-16,-15-2 1 15,7 13-23-15,-8 1-13 16,3 5 1-16,3-1-2 16,4 2-1-16,4-6 0 15,8-6 0-15,8-13-1 16,10-9-1-16,11-15 1 15,8-10 0-15,4-13-1 0,2-6 1 16,4-5 0-16,-2-7-2 16,-3 3 2-16,-2 2-2 15,-6 3 1-15,-2 10-1 16,-7 8 1-16,-1 9-1 15,-5 10 1-15,1 11 1 16,-2 10-1-16,-1 8 1 16,0 12-2-16,-4 2-1 15,4 11-1-15,-4-6-2 16,6 10-5-16,-13-19-11 15,14 7-17-15,-10-16 0 16,12-6 0-16,-5-18 1 16</inkml:trace>
  <inkml:trace contextRef="#ctx0" brushRef="#br0" timeOffset="12313.7043">21088 2547 91 0,'0'0'38'0,"-20"11"-2"16,12 9 3-16,-12-3-33 15,9 9-3-15,-3 6 0 16,5 5 0-16,-4 0-1 16,4 2 0-16,0-5 0 15,2-2-1-15,2-7 0 16,5-10 1-16,0-15-1 15,15-3 0-15,-2-17 0 16,7-8 0-16,1-6 0 16,4-7-1-16,1-2 1 0,-1-1-2 15,1 6 1-15,-7 4 0 16,0 9 0-16,-2 8-1 15,-4 8 1-15,0 9 0 16,-13 0 0-16,16 26 1 16,-9-3-1-16,2 7 1 15,-2 6-2-15,0-2 0 16,0 6-2-16,-5-8-3 15,13 10-7-15,-13-25-10 16,15 14-15-16,-17-31 0 16,23 23 0-16,-10-24 1 15</inkml:trace>
  <inkml:trace contextRef="#ctx0" brushRef="#br0" timeOffset="12724.7278">21516 2622 88 0,'-13'11'36'16,"10"8"2"-16,3-19 0 16,7 24-29-16,7-18-4 15,11 2 0-15,3-8-1 16,9 0 0-16,0-8-1 15,6 0 0-15,-5-6-2 16,0-4-1-16,-1-3 0 16,-9-2-1-16,-7-5 1 15,-8 2-1-15,-12 0 0 0,-10 2-1 16,-13 9 2-16,-12 7 0 15,-8 11-1-15,-2 7 3 16,-2 14-2-16,0 7 2 16,7 10-1-16,10 5 2 15,16 1-2-15,14-2 2 16,13-7-2-16,16-8-1 15,15-13-1-15,11-10-2 16,15-9-5-16,-5-28-10 16,22 7-8-16,-12-27-14 15,9 0 1-15,-8-22-2 16,5 1 2-16</inkml:trace>
  <inkml:trace contextRef="#ctx0" brushRef="#br0" timeOffset="12930.7396">22641 1817 118 0,'-29'31'42'15,"-1"23"0"-15,-13 3-2 16,-5 16-39-16,11 9 0 16,1 8-1-16,6 2-1 15,4-3-1-15,12 3-11 16,-6-24-8-16,23 14-9 15,-12-28-9-15,13-1-1 16,-9-23-1-16,7-3 1 16</inkml:trace>
  <inkml:trace contextRef="#ctx0" brushRef="#br0" timeOffset="13899.7951">11264 8556 47 0,'0'0'35'0,"0"0"1"16,17-20 0-16,14-10-12 16,14 2-17-16,7-11-2 15,18-2 0-15,6-8-1 16,11 0-2-16,3-3 0 15,0-1-2-15,5 3 0 16,-5-2-2-16,-5 10-5 16,-19-4-24-16,-1 16-5 15,-17 2 0-15,-12 19-2 16</inkml:trace>
  <inkml:trace contextRef="#ctx0" brushRef="#br0" timeOffset="14535.8314">13537 7683 55 0,'-6'-12'35'0,"-16"0"-1"0,1 9 0 16,-16-2-22-16,8 17-4 16,-13-3-2-16,7 16-1 15,-3 4-1-15,7 11-1 16,6 7 0-16,7 3-2 15,6 0 1-15,16-4-1 16,15-6 0-16,10-10-2 16,19-10 0-16,11-22-3 15,25-9-10-15,-1-27-21 16,17-6 0-16,-5-19-2 15,4-7 1-15</inkml:trace>
  <inkml:trace contextRef="#ctx0" brushRef="#br0" timeOffset="14734.8428">14202 7081 80 0,'-26'27'37'0,"-5"6"-2"16,10 25 0-16,-10 10-20 15,7 17-14-15,3 5-1 16,3 7-1-16,9-2 0 15,4-4-2-15,10 6-13 16,4-22-20-16,20-11 0 16,4-19-1-16,13-15 0 15</inkml:trace>
  <inkml:trace contextRef="#ctx0" brushRef="#br0" timeOffset="15136.8656">14651 7629 87 0,'-18'-11'36'15,"-11"1"1"-15,0 16 1 16,-8 2-34-16,-2 13 1 16,-2 4-1-16,3 11-1 15,-4 3 1-15,8 4-1 16,8-1-1-16,9-2 0 15,13-9 0-15,13-7 0 16,15-11-2-16,12-10 1 16,8-12 0-16,8-8-1 15,4-11 1-15,-3-8-2 16,-1-3 2-16,-6 0-1 15,-13-2 0-15,-3 5 0 0,-8 2 0 16,-9 11 0-16,-7 11 0 16,-6 12-1-16,-2 16 1 15,-5 9-1-15,-3 14 0 16,0 6 0-16,4 12-2 15,4-5-1-15,10 0-1 16,2-17-6-16,23 6-14 16,-9-31-14-16,20-4 3 15,-3-19-3-15,14-9 3 16</inkml:trace>
  <inkml:trace contextRef="#ctx0" brushRef="#br0" timeOffset="15661.8957">15222 7642 91 0,'-26'9'36'0,"2"14"1"15,-7 1 1-15,3 10-33 16,1 2-2-16,7 3 1 16,4-3 0-16,3 2-1 15,8-5 0-15,5-6-2 16,4-14 0-16,9-7 0 15,4-12 0-15,7-7-1 16,3-12 0-16,2-8-1 16,-1-9 1-16,-1-1 1 15,-2 2-1-15,-7 2 0 16,-4 2 1-16,-3 6-1 15,-3 8 0-15,-4 4 0 0,-4 19 0 16,10-11 0-16,-10 11 0 16,15 14 1-16,-5 1-1 15,4-1 0-15,2 4 1 16,3-3-1-16,3-2 0 15,2-6 1-15,3-9-1 16,2-7 1-16,2-9-1 16,3-9 1-16,0-7 0 15,2-2 0-15,-1-1-1 16,-4 4 1-16,-8 1-1 15,2 9 1-15,-11 13-1 16,-14 10 0-16,9 21 1 16,-11 8-2-16,-5 10 1 15,-4 6-1-15,5 6-1 16,2 0 0-16,4 1-3 0,2-11-5 15,20 3-10-15,-10-26-13 16,21 2-4-16,-4-17-1 16,14-3 0-16</inkml:trace>
  <inkml:trace contextRef="#ctx0" brushRef="#br0" timeOffset="16239.9289">16105 7572 88 0,'-12'8'36'0,"3"14"1"15,-6-1-1-15,6 15-29 16,-3 2-1-16,6 6-1 16,-2-1 0-16,4-1 0 0,4-5-3 15,1 0 1-15,3-13-2 16,1-5 0-16,-5-19-1 15,13 2 1-15,-6-16-2 16,1-11 0-16,1-10 1 16,2-12-1-16,-2-9 1 15,4-7 0-15,1-2 1 16,-3 1-1-16,1 7 0 15,0 3 0-15,2 13 0 16,3 9 0-16,-4 13 1 16,8 12-1-16,1 10 1 15,0 7-1-15,2 4 0 16,1 7 0-16,2-1 0 0,-2 3 0 15,-3 3 0-15,-6-1 0 16,-6 3-1-16,-10 1 1 16,-7-3 0-16,-10 1-1 15,-6-3 1-15,-6-2-1 16,-5-3 1-16,-4-1-1 15,4-1 1-15,0-4-1 16,1 2 1-16,4 4 0 16,4 6 0-16,2 2 2 15,3 14-1-15,2 8-1 16,-1 10 1-16,0 11 0 15,-2 11 0-15,-1 4-1 16,-3 4-1-16,-1-2-4 16,6 4-7-16,-11-24-12 0,15 4-13 15,-11-22-2-15,13-8 0 16,-2-26-1-16</inkml:trace>
  <inkml:trace contextRef="#ctx0" brushRef="#br0" timeOffset="17112.9788">4435 8367 69 0,'-8'-17'36'0,"8"17"-1"16,-3-22 1-16,12 8-24 15,-1-17-4-15,8 0-3 16,6-16-1-16,7-3-1 16,8-12-1-16,3-2 0 0,5 6-4 15,-7-5-11-15,10 21-21 16,-21 4-2-16,2 13 0 15,-12 6-3-15</inkml:trace>
  <inkml:trace contextRef="#ctx0" brushRef="#br0" timeOffset="17879.0227">5159 7069 59 0,'0'0'33'16,"0"0"-2"-16,0 0 2 15,-11 6-22-15,11 14-2 16,-8 1-1-16,11 13-3 0,-9 4 1 15,10 16-1-15,-4 6-1 16,4 11-1-16,-4 1 1 16,5 3-1-16,0-4-1 15,0-2 0-15,-1-8-1 16,3-6 0-16,-3-17-1 15,2-11 0-15,0-10 1 16,-6-17-1-16,9 0 1 16,-4-15-1-16,1-11 1 15,-3-8 0-15,-2-3-1 16,2-6 1-16,0-3 0 16,2 0-1-16,-1 2 0 15,3 8 0-15,4 5 0 16,2 9 0-16,-1 9 1 0,9 8-1 15,-1 10 0-15,3 5 0 16,0 8 0-16,-2 5 0 16,2 4 0-16,-4 0 0 15,-5 6 0-15,-10-3 1 16,-4 2-1-16,-14 0 0 15,-8-1 1-15,-8-3-1 16,-5-5 0-16,-5-2 1 16,-2-6-1-16,3-6-1 15,4-4-1-15,5-11-2 16,17 1-7-16,-1-15-11 15,24 5-15-15,-2-8 0 16,17 5-2-16,2-6 0 16</inkml:trace>
  <inkml:trace contextRef="#ctx0" brushRef="#br0" timeOffset="18511.0588">5796 7437 67 0,'-15'-8'34'0,"15"8"-1"15,-26 3 1-15,16 9-24 16,-9-7-2-16,9 17-1 16,-8-3 0-16,7 13-1 15,0 0 0-15,9 7-1 0,-2 0-1 16,12-1-1-16,4-5-1 15,9-3 0-15,4-9-1 16,5-9 0-16,3-9 0 16,0-9-1-16,-4-10 1 15,-1-7-1-15,-5-11 1 16,-7-6-1-16,-7-5 1 15,-9-1-1-15,-7 1 0 16,-5 2 0-16,-9 7-1 16,-1 10 1-16,-2 9-2 15,-2 9 0-15,4 11-1 16,4 3-2-16,11 12-4 15,7-18-12-15,6 21-16 16,11-15 1-16,13 1-2 0,6-14 1 16</inkml:trace>
  <inkml:trace contextRef="#ctx0" brushRef="#br0" timeOffset="18848.0781">6344 7303 90 0,'0'0'37'15,"-23"2"0"-15,7 9 1 16,-17-5-31-16,8 9 0 15,-6-2-2-15,3 8-1 16,0-3-1-16,8 2 0 16,10-4-2-16,6-4 1 15,4-12-1-15,32 13-1 16,-3-13 0-16,7 0 0 0,5 3 1 15,0 0-2-15,-1 4 1 16,-5 12 1-16,-9 5-2 16,-12 8 2-16,-9 5-1 15,-9 2 0-15,-7 0 0 16,-7-5 0-16,-1-5 0 15,4-11-2-15,1-11-1 16,7-21-7-16,19 0-10 16,-7-27-10-16,20 1-9 15,-2-17 0-15,15 3 0 16</inkml:trace>
  <inkml:trace contextRef="#ctx0" brushRef="#br0" timeOffset="19193.0978">6780 7141 95 0,'1'-10'38'0,"-1"10"1"15,-23 12-1-15,4 4-32 16,-3 2 1-16,4 5-3 16,-4 4 1-16,6 2-3 15,2-1 1-15,8-3-1 16,6-5 0-16,7-5-1 15,10-4-1-15,9-7 0 16,0-2 1-16,8-4-1 16,-2 1 0-16,0 2 0 15,-7 7 1-15,-8 5-1 16,-6 9 0-16,-12 9 1 15,-7 5-1-15,-11 5 0 16,-4 1-1-16,-4-2 0 0,2 0-5 16,-7-17-6-16,16 4-8 15,-14-27-9-15,20 1-10 16,-6-19-1-16,6-5-2 15,0-16 3-15</inkml:trace>
  <inkml:trace contextRef="#ctx0" brushRef="#br0" timeOffset="20562.1761">4495 2018 57 0,'0'0'35'0,"0"0"0"16,0 0 0-16,12-16-21 15,14 12-5-15,-3-8-2 16,14 5 1-16,1-2-5 15,9-1-1-15,1-1-1 16,3-3 0-16,5 6-13 0,-12-17-17 16,11 4-7-16,-5-10 1 15,4-3-4-15</inkml:trace>
  <inkml:trace contextRef="#ctx0" brushRef="#br0" timeOffset="21464.2277">5519 1594 74 0,'-6'-18'33'15,"6"18"1"-15,0 0-1 16,-4 13-26-16,2 7-1 15,8 7-2-15,-5 7 1 16,6 6-2-16,-2 10 1 16,4 3-3-16,-3-1 1 15,1-3 0-15,0-6 0 16,-1-5-1-16,1-9 0 15,0-8-1-15,-7-21 1 16,11 6 0-16,-3-18 1 16,-4-12-2-16,0-10 1 15,-1-4 2-15,0-7-2 0,-6-5 1 16,3-1-1-16,-3-1 1 15,2 2-1-15,1 10 1 16,3-1-1-16,4 6 0 16,8 4-2-16,6 2 1 15,12 7-4-15,1-7-8 16,15 9-15-16,-12 0-9 15,11 8 0-15,-7 2-3 16,2 6 2-16</inkml:trace>
  <inkml:trace contextRef="#ctx0" brushRef="#br0" timeOffset="21838.2491">6014 1648 91 0,'9'19'35'0,"1"-6"0"15,13-2 0-15,6-15-30 16,11-5 1-16,0-11-2 16,6-6 1-16,-4-5-2 15,1-3 1-15,-10-4-1 16,-8 2 0-16,-12 2-1 15,-13 7-1-15,-13 10 0 16,-11 7 0-16,-14 8 0 16,-5 10 0-16,-7 12-1 15,2 12 0-15,-3 12 1 16,11 9-2-16,5 5 2 15,15 0-1-15,15-3 0 0,20 1 0 16,12-15 0-16,20-15 0 16,17-14-3-16,7-17-2 15,21-12-13-15,-7-27-13 16,12-4-6-16,-11-23 0 15,3 2-1-15</inkml:trace>
  <inkml:trace contextRef="#ctx0" brushRef="#br0" timeOffset="22048.2611">6921 1097 103 0,'-1'-57'36'0,"1"57"2"16,0 0-2-16,-28-43-32 15,8 62-2-15,11 22 1 0,6 29-3 16,10 21 1-16,3 4-2 15,6 3-1-15,3-6-1 16,-2-23-11-16,8-4-22 16,-10-15 1-16,1-12-1 15,-10-17-1-15</inkml:trace>
  <inkml:trace contextRef="#ctx0" brushRef="#br0" timeOffset="22845.3067">6758 1409 102 0,'-16'-2'37'16,"16"2"2"-16,0 0-2 0,18 1-30 16,5-9-4-16,16-4 0 15,3-3 0-15,11-1-1 16,2-5 0-16,4 1-1 15,3-1 0-15,-6 4-1 16,-4 3 1-16,-7 2-2 16,-11 7 1-16,-5 2 0 15,-15 8 1-15,-6 4-1 16,-9 11 0-16,-12 3 1 15,-6 9-1-15,0 6 1 16,-3 2 0-16,1 7-1 16,5 1 0-16,2-2 0 15,12-7 0-15,6-3-1 16,11-12 2-16,8-11-3 0,9-12 2 15,3-14 1-15,3-10-2 16,2-10 2-16,-6-5-2 16,1-7 2-16,-7 0-1 15,-10 1 1-15,-7 4-1 16,-8 7 0-16,-8 6 1 15,-4 6-1-15,-6 10 1 16,-3 5-1-16,1 8 0 16,1 4 1-16,16-6-1 15,-11 16 0-15,11-16 0 16,13 16 0-16,7-14 1 15,8-2-1-15,6-2 0 16,6-1 1-16,3-1-1 0,2 3 0 16,-3 1 0-16,-3 6 1 15,-6 5-1-15,-7 7 0 16,-6 1 0-16,-11 8 1 15,-5 3-1-15,-8 2 0 16,-2 1 0-16,-3-3-1 16,2-5 0-16,-1-5 0 15,3-3 1-15,5-17 0 16,0 0 0-16,19-14 1 15,-4-5-1-15,4-7 2 16,-1-3-1-16,4-5 1 16,-3 1-1-16,-3 1 0 15,-1 3 1-15,-1 5-2 16,-5 0 0-16,-1 2 0 15,-1 4 0-15,1 3-2 0,6 1-1 16,-1-3-5-16,12 2-6 16,-25 15-6-16,0 0-10 15,53-36-10-15,-53 36 0 16,49-30-1-16,-49 30 2 15</inkml:trace>
  <inkml:trace contextRef="#ctx0" brushRef="#br0" timeOffset="23041.3178">8381 919 99 0,'30'-45'38'16,"-30"45"3"-16,0 0-2 16,0 0-33-16,0 0-1 15,-18 37-2-15,6 16 0 0,12 15-1 16,3 6-2-16,6 1-4 15,5 1-11-15,-1-18-15 16,5-7-10-16,-10-18 1 16,7-9-1-16</inkml:trace>
  <inkml:trace contextRef="#ctx0" brushRef="#br0" timeOffset="23234.3289">8309 1175 95 0,'-17'-10'41'0,"17"10"2"15,-13 0-2-15,28-10-14 16,-15 10-26-16,0 0-4 0,52-13-8 16,-52 13-11-16,58-20-9 15,-58 20-9-15,75-22 0 16,-75 22-2-16,94-22 2 15</inkml:trace>
  <inkml:trace contextRef="#ctx0" brushRef="#br0" timeOffset="23911.3677">9324 1158 65 0,'23'-46'38'16,"-23"46"-1"-16,0 0 2 16,0 0-17-16,0 0-13 15,0 0-3-15,-7-37-1 16,-14 47-1-16,-2 10-1 15,-10 7-1-15,1 2-1 16,2 8 0-16,-3-2-1 16,18-2 1-16,15-16-1 15,15-4 0-15,10-7 0 16,4-4 0-16,5-4 0 15,2 0 0-15,-2 3 1 0,0 2-1 16,-9 6 1-16,-6 8 0 16,-7 2-1-16,-8 4 1 15,-8 4-1-15,-5 2 0 16,-1-6-1-16,-2-8-2 15,7-2-1-15,5-13-8 16,5-18-10-16,1-14-16 16,25-9 0-16,-31 41-1 15,38-61 1-15</inkml:trace>
  <inkml:trace contextRef="#ctx0" brushRef="#br0" timeOffset="24114.3791">9750 735 100 0,'32'-80'37'0,"-32"80"2"15,19-46-2-15,-19 46-36 16,0 0 1-16,0 0-1 16,6 66 0-16,-11 27-2 15,3 22 1-15,5 8-5 16,3-13-10-16,10-6-22 15,0-27-1-15,2-21 1 16,-9-29-2-16</inkml:trace>
  <inkml:trace contextRef="#ctx0" brushRef="#br0" timeOffset="28355.6219">9701 1030 66 0,'0'0'38'0,"0"0"-1"15,-52-36 1-15,52 36-12 16,0 0-19-16,0 0-3 16,0 0-1-16,0 0-1 15,0 0-1-15,0 0-2 16,0 0 1-16,47-33-3 15,-47 33 0-15,63-23-2 16,-63 23-9-16,82-30-23 16,-33 10 1-16,0-1 0 15,4-1-2-15</inkml:trace>
  <inkml:trace contextRef="#ctx0" brushRef="#br0" timeOffset="29045.6614">10486 1159 49 0,'24'-50'32'15,"-24"50"2"-15,0 0-8 16,0 0-5-16,0 0-5 16,-13-49-4-16,13 49-3 15,0 0-3-15,0 0-1 16,-77-3-1-16,36 22 1 15,-4 11-2-15,-2 7 0 0,-1 7-1 16,8 5 0-16,9-2-1 16,14 0 1-16,17-14-2 15,11-4 1-15,10-10 0 16,7-8-1-16,10-13 1 15,9-13-1-15,5-14 1 16,-52 29 0-16,59-43 1 16,-59 43-2-16,65-55 2 15,-65 55-1-15,61-58 0 16,-61 58 0-16,57-55 0 15,-57 55-1-15,37-45 0 16,-37 45 0-16,36-20-1 16,-19 15 1-16,-6 16-2 15,-9 12 2-15,-8 15-2 0,3 9-1 16,3 4-1-16,8-8-4 15,27-19-20-15,-9-15-11 16,14-2 1-16,-9-12-2 16,11 0 1-16</inkml:trace>
  <inkml:trace contextRef="#ctx0" brushRef="#br0" timeOffset="29490.6868">11052 1125 83 0,'0'0'38'0,"-8"-50"-2"0,8 50 3 16,-17 7-31 0,-3 16-3-16,1 12 1 0,-4 6-2 15,8 4 1-15,1-5-2 16,8-1-1-16,1-9 0 15,3-5-1-15,0-10 1 16,2-15-1-16,13-3 0 16,1-12-1-16,4-9 1 15,-18 24 0-15,0 0 1 16,34-60-1-16,-34 60 1 15,25-52-2-15,-25 52 2 16,29-56-2-16,-29 56 0 16,29-56 1-16,-29 56 0 15,27-45-1-15,-27 45 1 16,0 0-1-16,0 0 0 15,71-39 2-15,-54 48-2 0,2 23 0 16,-4 11-2-16,3 9 0 16,-3 2-3-16,8-4-1 15,2-12-8-15,-2-25-14 16,15-4-12-16,-6-11 0 15,13-6 1-15,-10-12 1 16</inkml:trace>
  <inkml:trace contextRef="#ctx0" brushRef="#br0" timeOffset="30029.7176">11821 1086 95 0,'0'0'37'0,"28"-49"2"16,-28 49-2-16,0 0-30 16,0 0-1-16,0 0-1 15,0 0-1-15,-61-44-1 16,61 44 0-16,0 0-1 15,-66 31 1-15,17-1-2 16,8 9 1-16,5 7-1 16,16 9 0-16,8-5-1 15,18-1 1-15,11-18-1 16,19-15 0-16,5-16 1 15,7-15-1-15,-48 15 1 0,55-36-1 16,-55 36 1-16,55-61-1 16,-55 61 2-16,58-84-2 15,-36 33 1-15,0-3-1 16,-3-3 2-16,2 2-2 15,-10 1 0-15,0 4 0 16,-11 50 0-16,15-75 0 16,-15 75 0-16,7-46 0 15,-7 46 0-15,0 0 0 16,0 0 0-16,-19 23 0 15,16 45 0-15,7 34 0 16,2 15-2-16,9 7-1 16,10-17-9-16,1-26-5 15,14-22-8-15,-18-39-15 16,11-9-1-16,-4-14-2 0,6-5 2 15</inkml:trace>
  <inkml:trace contextRef="#ctx0" brushRef="#br0" timeOffset="30213.7282">12434 1258 96 0,'-13'12'41'15,"4"5"1"-15,-7-4-3 16,7 12-24-16,0-15-18 15,-9-15-18-15,18 5-17 16,0 0-4-16,-7-15 1 16,7 15-2-16</inkml:trace>
  <inkml:trace contextRef="#ctx0" brushRef="#br0" timeOffset="31365.7941">11675 13118 78 0,'0'0'37'15,"12"-12"0"-15,5-15-4 16,25-4-27-16,14-18-1 16,18-4-1-16,11-11 0 15,15-2-1-15,3-1 0 16,1 4-1-16,-3 5 0 15,-11 11-1-15,-14 8 0 16,-14 10-1-16,-14 8 1 16,-10 7-2-16,-15 5 0 15,-9 3-1-15,-14 6-2 16,0 0-4-16,12-4-25 15,-26 1-4-15,1 4-2 16,-5-5 0-16</inkml:trace>
  <inkml:trace contextRef="#ctx0" brushRef="#br0" timeOffset="32094.8358">13906 12144 27 0,'10'-19'30'16,"-8"8"2"-16,-2 11-1 16,-28-22-17-16,6 29-3 15,-17-5-1-15,-3 21 1 16,-17-3-1-16,3 16-1 15,-11 0-2-15,7 13 0 0,-1 0-1 16,11 1-2-16,9 0-1 16,13-4-1-16,14-2 0 15,17-5-1-15,14-9-1 16,14-8-2-16,23-10 0 15,12-12-3-15,18-3-6 16,-7-25-25-16,26-1-2 16,-7-16 0-16,8 0 0 15</inkml:trace>
  <inkml:trace contextRef="#ctx0" brushRef="#br0" timeOffset="32755.8736">14372 12140 64 0,'-13'1'35'0,"-17"3"0"15,0 24-8-15,-17-9-11 16,13 22-4-16,-5-1-3 0,7 11-2 15,2 2-2-15,9 0-1 16,11-5-1-16,8-1-1 16,10-11-1-16,13-7 0 15,11-17-1-15,7-9 1 16,12-14-1-16,0-14 0 15,3-9 0-15,-3-10 0 16,-4-5 0-16,-10-4 0 16,-9 2 0-16,-13 1-1 15,-12 5 1-15,-11 7 0 16,-10 10-1-16,-9 12 1 15,-4 9 0-15,-2 9 1 16,2 10-1-16,6 3 0 16,8 2 0-16,14-2 1 0,13-4-1 15,16-8 0-15,10-9 1 16,10-2-1-16,9-4 1 15,5 0-1-15,1-1 1 16,1 9 0-16,-7 7-1 16,-12 10 1-16,-12 11-1 15,-7 8 2-15,-13 8-2 16,-11 6 0-16,-9 3 0 15,-6-1 1-15,-6-5-1 16,4-6 0-16,0-10 1 16,10-11-3-16,7-16 2 15,11-13 0-15,9-12 0 16,7-12 0-16,9-7 0 15,5-7 0-15,3-3 0 0,-2 4 0 16,-4 5 1-16,-2 12-1 16,-9 9 0-16,-5 16 0 15,-9 15 0-15,-6 10 0 16,-8 14 0-16,-2 10 1 15,-2 6-2-15,0 0 1 16,1 6-2-16,6-9-1 16,8-2-1-16,2-16-3 15,18 1-7-15,-8-26-20 16,21 1-4-16,-6-21 1 15,10-1-2-15</inkml:trace>
  <inkml:trace contextRef="#ctx0" brushRef="#br0" timeOffset="32950.8847">15541 12135 81 0,'-2'-18'37'15,"2"18"0"-15,-14 18 0 16,9 16-28-16,-10 8-5 16,2 13 0-16,0 4-2 15,3 2 0-15,2-3-1 16,6-6 0-16,7-9-2 15,7-15-2-15,12-7-12 16,-4-32-21-16,21-4-1 16,-7-22-1-16,10-5 0 15</inkml:trace>
  <inkml:trace contextRef="#ctx0" brushRef="#br0" timeOffset="33085.8923">15665 11822 80 0,'-27'-11'34'15,"-3"11"-4"-15,6 3-17 16,12 14-45-16,5-1-2 15,19 10-2-15,5-8 0 16</inkml:trace>
  <inkml:trace contextRef="#ctx0" brushRef="#br0" timeOffset="33362.9083">16216 12123 101 0,'-40'-10'39'0,"3"13"2"0,-17-11-9 16,3 17-29-16,0 6-1 16,4 12 0-16,1 6 0 15,7 9 0-15,8 5-1 16,15 0 2-16,15 3-3 15,15-9 0-15,19-3-1 16,13-11-4-16,21-2-11 16,-5-24-10-16,20 6-14 15,-4-24-1-15,11 1-1 16,-9-17 2-16</inkml:trace>
  <inkml:trace contextRef="#ctx0" brushRef="#br0" timeOffset="33746.9303">16718 12169 97 0,'-29'-8'39'0,"2"10"1"16,-12-7-3-16,-1 12-33 16,0 5-1-16,-2 8 1 15,-1 6-2-15,6 4 2 16,4 3-3-16,9 5 3 15,7-4-3-15,10-1 1 16,12-9-2-16,13-5 2 16,11-14-2-16,8-7 0 15,10-11 1-15,5-12-2 16,3-5 2-16,-1-7-2 15,-7-2 1-15,-3 2-1 16,-13 6 1-16,-6 9-1 0,-14 12 1 16,-11 10 0-16,-4 15-1 15,-9 7 2-15,-1 9-2 16,1 2 2-16,6 1-2 15,3-5 0-15,12-6-4 16,2-16-5-16,24 2-17 16,-6-26-15-16,22-4 3 15,-3-20-4-15,14-8 3 16</inkml:trace>
  <inkml:trace contextRef="#ctx0" brushRef="#br0" timeOffset="33941.9413">17347 11665 79 0,'-26'44'40'15,"-12"4"0"-15,7 21 1 16,-4-5-20-16,-1 16-19 16,13-1 2-16,8-2-3 15,3 0-1-15,10-6-2 16,12 2-17-16,-8-23-18 15,9-1-5-15,-6-21 1 16,6-4-2-16</inkml:trace>
  <inkml:trace contextRef="#ctx0" brushRef="#br0" timeOffset="34604.9793">18828 11841 45 0,'29'-22'31'16,"-3"-5"3"-16,0 4-14 15,-14-14 6-15,7 6-16 16,-19-7-2-16,2 4 0 16,-18-4-3-16,-1 7 0 0,-14-1-1 15,-6 8-1-15,-9 9 0 16,-3 11 1-16,-8 16-1 15,-1 20 2-15,-1 18-2 16,3 21-1-16,1 22 1 16,5 14-1-16,8 10 0 15,7 8-1-15,12-2 0 16,13-6-4-16,9-8 0 15,8-14-2-15,16-12-5 16,-3-31-15-16,19-4-13 16,-9-25-2-16,8-9 0 15,-14-21 2-15</inkml:trace>
  <inkml:trace contextRef="#ctx0" brushRef="#br0" timeOffset="34791.99">18118 12414 105 0,'-12'10'40'15,"12"-10"0"-15,16 5-7 16,13-18-30-16,22-4-2 16,17-11 0-16,15-10-2 15,11-2-2-15,7-17-9 16,17 10-23-16,-11-11-4 15,7 6 0-15,-6-5-1 16</inkml:trace>
  <inkml:trace contextRef="#ctx0" brushRef="#br0" timeOffset="35023.0032">19491 11445 97 0,'-38'15'38'15,"10"23"4"-15,-10 10-3 16,0 18-36-16,0 13 1 15,6 15-1-15,-2 9 0 16,7 5-1-16,5 4-1 16,10-4-4-16,13-1-3 15,4-24-17-15,24 1-16 16,4-28 0-16,21-11-2 15,1-26 1-15</inkml:trace>
  <inkml:trace contextRef="#ctx0" brushRef="#br0" timeOffset="35407.025">19921 12114 103 0,'-21'-6'39'16,"-15"3"1"-16,1 18-1 15,-6 2-36-15,-1 8 0 16,1 6 0-16,1 9 0 15,3 0-1-15,5 7 0 16,8-6 0-16,10-3-1 16,15-6 0-16,13-8-1 15,12-13 0-15,14-15 0 16,11-13 1-16,8-16-1 15,7-9 1-15,0-10 0 16,-2-7-1-16,-4 0 1 0,-11 3-1 16,-6 9 0-16,-15 12-1 15,-14 14 1-15,-14 21 0 16,-10 17 0-16,-8 18 0 15,-7 11 0-15,-4 11-2 16,1 4 0-16,3 3-2 16,12-14-5-16,18 2-13 15,0-26-18-15,27-6 0 16,2-25 0-16,27-4 0 15</inkml:trace>
  <inkml:trace contextRef="#ctx0" brushRef="#br0" timeOffset="35715.0428">20624 12022 100 0,'-30'12'39'16,"-22"2"1"-16,2 14-2 16,-9 5-33-16,10-6-2 15,6 0-1-15,10 1 0 16,14-6 0-16,17-6-1 15,13-4 1-15,17-5-1 16,6-4-1-16,3 4 1 16,1 1-1-16,-2 6 1 15,-12 8-2-15,-10 9 2 16,-17 6-2-16,-12 7 1 15,-13 2 0-15,-6-1-1 16,-4-4 1-16,2-6-1 0,7-10 0 16,7-18-4-16,22-7-11 15,5-17-20-15,28-12-4 16,3-21 1-16,25-8-1 15</inkml:trace>
  <inkml:trace contextRef="#ctx0" brushRef="#br0" timeOffset="35963.057">21115 11370 99 0,'-17'22'40'0,"-16"2"0"15,8 17-1-15,-5 2-34 16,7 12 0-16,4 7-2 0,4 10-1 15,2 8 1-15,6 9-1 16,5 2 0-16,2 3-1 16,1-1-2-16,3-11-4 15,1-4-1-15,-3-24-10 16,15 0-23-16,-10-29-1 15,14-10-1-15,-3-22-1 16</inkml:trace>
  <inkml:trace contextRef="#ctx0" brushRef="#br0" timeOffset="36279.075">21312 11905 101 0,'-25'13'40'0,"-22"-3"1"15,9 14-1-15,-16 1-34 16,7 3-2-16,2 2 0 15,4 2-1-15,10 2 0 16,10-2 0-16,16-2-1 16,10-1 0-16,15-6 0 15,15-3-1-15,8-3 0 16,9-4-1-16,2-4 0 15,0-1 0-15,1 0 0 16,-3-2 0-16,-5 1-1 16,-9 1 1-16,-2 2-3 15,-3-2-2-15,2 9-8 16,-12-17-8-16,24 15-19 15,-15-12-1-15,17 10-2 0,-1-10 1 16</inkml:trace>
  <inkml:trace contextRef="#ctx0" brushRef="#br0" timeOffset="36422.0833">22119 12558 89 0,'-11'14'41'0,"2"3"0"16,-12-11-3-16,7-1-22 15,-1-3-28-15,-8-20-24 16,18 4-6-16,-8-14 1 15,10-1-3-15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22:41:42.10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1919 798 76 0,'0'0'35'0,"-3"-44"-1"16,3 44 1-16,0 0-31 15,0 0 0-15,-5-45 0 16,5 45-1-16,0 0 0 16,0 0-1-16,0 0 0 15,-21 66-1-15,18 3-1 16,-2 15 0-16,0 9 0 15,2 5-1-15,-2-2-1 16,8-3-14-16,-7-18-19 0,15-36 1 16,-2-16-2-16,7-12 2 15</inkml:trace>
  <inkml:trace contextRef="#ctx0" brushRef="#br0" timeOffset="1">2019 970 94 0,'-14'-72'37'16,"14"72"0"-16,-5-65 0 16,5 65-35-16,0-59-1 0,0 59 0 15,25-51 0-15,-25 51-1 16,48-40-2-16,-48 40-4 15,69-28-9-15,-69 28-21 16,77-24 1-16,-77 24-3 16,78-12 1-16</inkml:trace>
  <inkml:trace contextRef="#ctx0" brushRef="#br0" timeOffset="2">2260 834 69 0,'0'0'36'0,"-57"37"0"16,57-37-1-16,0 0-15 0,0 0-20 16,-41 45-2-16,41-45 2 15,0 0-3-15,51 9-1 16,-51-9-7-16,63-1-6 15,-63 1-13-15,67-7-3 16,-67 7 0-16,65-1 0 16</inkml:trace>
  <inkml:trace contextRef="#ctx0" brushRef="#br0" timeOffset="3">2164 1251 95 0,'-32'31'34'15,"21"-8"1"-15,1-8-4 16,22-2-27-16,10-11 0 0,20-5-2 15,13-7-2-15,14-16-3 16,-69 26-15-16,85-36-17 16,-37 11 0-16,3-3-3 15,1-4 2-15</inkml:trace>
  <inkml:trace contextRef="#ctx0" brushRef="#br0" timeOffset="4">3098 587 92 0,'26'-53'37'16,"-26"53"-1"-16,0 0 0 0,0 0-35 16,0 0-1-16,0 0 2 15,0 0 1-15,-31 106-2 16,0-5 1-16,11 9-3 15,2 3 1-15,9 1-7 16,3-16-27-16,21-17-1 16,5-30-1-16,18-24-2 15</inkml:trace>
  <inkml:trace contextRef="#ctx0" brushRef="#br0" timeOffset="5">3412 1055 96 0,'0'0'37'0,"0"0"1"15,0 0-1-15,0 0-34 16,0 0-1-16,0 0 1 15,61-8 1-15,-61 8-2 16,59-3-2-16,-59 3 1 16,69-13-1-16,-69 13 0 15,73-30 1-15,-73 30-2 16,63-36 1-16,-63 36-1 15,0 0 2-15,53-64 0 16,-53 64 0-16,0 0-2 16,0 0 2-16,0 0 2 15,-51-41-1-15,51 41 1 0,-44 26-1 16,-30 16 0-16,-3 12-1 15,17 12 1-15,15 6-2 16,24-1 1-16,28-10-3 16,30-16 0-16,35-30-5 15,13-18-17-15,23-4-15 16,-3-9 2-16,9-3-2 15,-9-5 0-15</inkml:trace>
  <inkml:trace contextRef="#ctx0" brushRef="#br0" timeOffset="6">8770 684 75 0,'0'0'36'16,"0"0"0"-16,3-50 1 0,-3 50-22 16,0 0-13-16,0 0 1 15,0 0-1-15,0 0 1 16,0 0 0-16,0 0-1 15,5 69 0-15,-18-17 0 16,2 31 0-16,-4 6-1 16,3 5 1-16,-1-7-2 15,8-8 0-15,1-19 0 16,4-17 0-16,6-24 0 15,-6-19 0-15,15-14 1 16,-15 14 0-16,0 0 0 16,16-60 0-16,-16 60 0 15,4-68-1-15,-4 68 1 16,1-91-1-16,-1 39 0 0,1-2 0 15,-3-4 0-15,6 3 0 16,2-4 0-16,0 2 1 16,5-1 0-16,7 5-1 15,3-2 0-15,2 6 1 16,-23 49-1-16,50-79 0 15,-50 79 0-15,55-41 0 16,-55 41 0-16,47-7 0 16,-47 7 0-16,0 0 0 15,39 48 0-15,-39-48-1 16,0 58 1-16,0-58 0 15,-19 69-1-15,19-69 0 16,-34 74 1-16,34-74-1 16,-39 70 1-16,39-70 0 15,-26 59 0-15,26-59-1 0,0 0 1 16,11 52-1-16,-11-52 1 15,0 0 0-15,72 24 0 16,-72-24 1-16,60 15 1 16,-60-15 0-16,54 22-1 15,-54-22 2-15,22 27-1 16,-18 13 0-16,-26 9-1 15,-23 6 1-15,-28-1-2 16,-6-3 1-16,-5-7-2 16,17-14 0-16,39-23-3 15,9-17-4-15,19 10-29 16,0 0-2-16,0 0 0 15,29-48-2-15</inkml:trace>
  <inkml:trace contextRef="#ctx0" brushRef="#br0" timeOffset="7">9697 912 108 0,'0'0'37'15,"0"0"1"-15,0 0-4 16,0 0-29-16,-61-30 1 15,61 30-2-15,-71 24-1 0,71-24-1 16,-57 32 0-16,-18 11-1 16,24 2-1-16,11-2 0 15,25 2 1-15,20-14-2 16,-5-31 2-16,0 0 0 15,58 17 0-15,-58-17 1 16,69-17-1-16,-69 17 0 16,77-36-1-16,-77 36 0 15,77-43-1-15,-77 43 1 16,70-45-2-16,-70 45 1 15,60-40 0-15,-60 40 2 16,46-25 0-16,-46 25-1 0,0 0 2 16,52-2-2-1,-40 20 1-15,-17 11-2 0,5 8-2 16,9 0-4-16,-9-37-14 15,0 0-18-15,47 23 0 16,-47-23 0-16,70-15-2 16</inkml:trace>
  <inkml:trace contextRef="#ctx0" brushRef="#br0" timeOffset="8">10490 432 125 0,'11'-46'39'0,"-11"46"1"16,8-54-7-16,-8 54-30 15,0 0-3-15,0 0 2 16,-45 34 0-16,45-34-1 0,-33 95-1 16,31 3 1-16,-43 48-2 15,31 0-2-15,11-9-5 16,12-38-27-16,25-26-5 15,2-33 2-15,17-27-2 16</inkml:trace>
  <inkml:trace contextRef="#ctx0" brushRef="#br0" timeOffset="9">11153 917 83 0,'33'-48'38'0,"-33"48"-1"16,0 0-5-16,0 0-13 15,0 0-11-15,-52-36-1 16,52 36-1-16,-48 0-2 0,48 0 0 16,-69 16-1-16,69-16 0 15,-82 30-1-15,82-30 0 16,-85 49-1-16,12 0-1 15,20 5 1-15,17-3-1 16,32-4 0-16,22-16-1 16,31-17 1-16,-49-14 0 15,68-4 0-15,-68 4 2 16,81-24-2-16,-81 24 1 15,88-37-2-15,-88 37 2 16,79-48-1-16,-79 48 0 16,72-50 0-16,-72 50 0 15,50-42-1-15,-50 42 2 16,0 0 0-16,0 0 1 15,53-43-2-15,-53 43 0 0,0 0 0 16,-16 22-3-16,12 15 1 16,4 8-3-16,6 1-3 15,21 0-17-15,6-16-13 16,19-12-2-16,-52-18 2 15,58 3-1-15</inkml:trace>
  <inkml:trace contextRef="#ctx0" brushRef="#br0" timeOffset="10">11636 1059 106 0,'57'-58'38'16,"-57"58"2"-16,0 0-2 16,0 0-32-16,47-50-1 15,-47 50-2-15,0 0 0 0,0 0-1 16,0 15 0-16,-15 20-1 15,-6 8 0-15,-4-2-1 16,5 4 0-16,1-8 0 16,7-9 1-16,6-19-1 15,6-9 0-15,0 0 1 16,0 0 0-16,0 0 1 15,0 0-2-15,58-66 2 16,-58 66-2-16,39-48 0 16,-39 48 0-16,40-58 0 15,-40 58-1-15,47-51 1 16,-47 51 0-16,42-49 0 15,-42 49 1-15,47-34-1 16,-47 34 3-16,0 0-3 0,52-12 0 16,-52 12 0-16,50 28 0 15,-39 15 0-15,-3 9 0 16,-4 6 0-16,2-5-3 15,2-8-2-15,6-19-7 16,16-14-26-16,-30-12-1 16,0 0 0-16,58-11-3 15</inkml:trace>
  <inkml:trace contextRef="#ctx0" brushRef="#br0" timeOffset="11">12683 904 93 0,'0'0'38'0,"0"0"-1"16,0 0-5-16,8-46-21 16,-8 46-4-16,0 0 0 15,0 0-2-15,-54-14 0 16,54 14-1-16,-49 12 0 15,49-12-1-15,-61 25-1 16,61-25 1-16,-37 32-2 0,-20 14 0 16,2 7 1-16,14 4-2 15,15-4-2-15,23-6 1 16,14-13 0-16,23-9-2 15,19-18-1-15,-53-7-7 16,62-12-28-16,-62 12 0 16,75-19 0-16,-75 19-2 15</inkml:trace>
  <inkml:trace contextRef="#ctx0" brushRef="#br0" timeOffset="12">12873 1027 97 0,'0'0'39'16,"0"0"1"-16,0 0-3 16,0 0-22-16,-45 49-10 15,45-49-1-15,0 0-1 16,0 0-1-16,67 14 0 15,-67-14-1-15,67-7 0 16,-67 7-1-16,87-22 0 16,-87 22 0-16,89-32 0 15,-89 32 0-15,83-37-1 16,-83 37 0-16,61-42 1 15,-61 42 0-15,0 0 1 16,32-46 0-16,-32 46 0 16,0 0 1-16,-48-11 0 15,48 11 0-15,-36 17 0 0,-38 19-2 16,-7 11 0-16,15 11 0 15,19 5 0-15,32-1 0 16,34-9 0-16,37-16 0 16,28-21-7-16,6-23-9 15,24-3-24-15,-63-3 0 16,5-1 0-16,0-2-2 15</inkml:trace>
  <inkml:trace contextRef="#ctx0" brushRef="#br0" timeOffset="13">13962 929 89 0,'0'0'40'0,"0"0"1"16,29-53-1-16,-29 53-14 16,0 0-21-16,0 0-1 15,-71-22 1-15,71 22-2 16,-65 13-1-16,65-13-2 15,-68 23 0-15,68-23 0 16,-58 29 0-16,58-29 0 16,0 0 0-16,0 0 0 15,-30 51 0-15,30-51 0 16,0 0 0-16,0 0 0 15,71 45 0-15,-71-45 0 16,99 31 0-16,-41-6 0 16,-8 5 0-16,-25 3 0 15,-27 6 0-15,-33 1 0 16,-6 4 0-16,-15-7 0 15,12-3 0-15,8-7 0 0,3-14-19 16,33-13-21-16,0 0-2 16,27 0 0-16,10-17-1 15</inkml:trace>
  <inkml:trace contextRef="#ctx0" brushRef="#br0" timeOffset="14">14538 1386 134 0,'-41'12'42'0,"13"-4"-2"16,-1-6-5-16,7-30-71 0,20 17-5 16,-1-3-2-16,13 6 0 15</inkml:trace>
  <inkml:trace contextRef="#ctx0" brushRef="#br1" timeOffset="15">2303 1613 45 0,'0'0'30'0,"-20"-7"-1"16,20 7 0-16,-11-5-18 15,11 5-2-15,0 0-3 16,0 0-1-16,5-12-2 16,-5 12 0-16,0 0-1 15,15-6-1-15,-15 6 0 16,14 5 0-16,-14-5 0 15,23 10 0-15,-8-4-1 0,7-3 1 16,7 0 0-16,6-3-1 16,6-5 1-16,6-1 0 15,3-3-1-15,3 0 1 16,4 1-1-16,-4 2 0 15,-1 3 1-15,0 3-1 16,-1 1 0-16,4 2 0 16,0 1 0-16,7-2-1 15,5 0 2-15,3-3-1 16,5-1 0-16,4-3 1 15,2 0-1-15,2-5 0 16,-1 6 0-16,4-2 0 16,1 1 1-16,-1 3-1 15,1 2 0-15,-1 1 0 0,-1 0 1 16,4 0-1-16,5-2 1 15,0 1-1-15,1-3 1 16,3-2-1-16,2 2 1 16,3-5 0-16,1 4-1 15,2 1 1-15,-2 2-1 16,4 2 1-16,-6 1-1 15,-2 5 1-15,1 1-1 16,-1 1 0-16,-1 1 0 16,0-2 0-16,-1 1 0 15,1-3 1-15,0 1-1 16,0-3 0-16,-1-2 0 15,2-2 0-15,-2 2 0 16,1-2 0-16,-3 1 0 16,-2 0-1-16,-1 1 1 0,-2 2 0 15,1 0 0-15,-4 2-1 16,1 0 1-16,1-2 0 15,-1 0-1-15,-2 0 1 16,2-1-1-16,1-2 1 16,-3 0 0-16,2 0 0 15,-5 0-1-15,4 2 1 16,-7-2 0-16,4 2 0 15,-5-2-1-15,3 5 1 16,-3-1 0-16,1-1 0 16,2 1 0-16,-1 0 0 15,1-2 0-15,5-1 0 16,2 2 0-16,1-3 0 15,5-1 0-15,3 0 1 0,-1-2-1 16,4 2 0-16,1 0 0 16,1 0 1-16,1 1-1 15,-5 1 0-15,5 1 0 16,-3-1 0-16,3 1 0 15,-2 0 0-15,5 0 0 16,-3-2 0-16,-3 0 1 16,4 1-2-16,-3-4 1 15,0 4 0-15,-4-4 0 16,1 4 0-16,-5-4 0 15,-1 4 1-15,-4-2-2 16,1 1 2-16,-2-2-1 16,1-1 0-16,-1 1 0 0,1 0 0 15,2-2 0-15,0-2 1 16,2-1-1-16,-1-2 0 15,0 0 1-15,0 1-1 16,-3-1 1-16,0 0-1 16,0-1 1-16,-3 3-1 15,-1 0 1-15,0 0-1 16,-6 2 0-16,3 2 1 15,-4-2-1-15,-3 2 1 16,-7-3-1-16,-2 2 1 16,-3 0-1-16,-4-1 1 15,-4 0-1-15,-8-1 1 16,-4 1-1-16,-4 1 0 15,-9-1 1-15,-7 2-1 0,-4 2 0 16,-2 0 0-16,-7 0 1 16,-2 0-1-16,-9 0 0 15,14 3 1-15,-14-3 0 16,0 0-1-16,0 0 1 15,0 0-2-15,12 0-6 16,-12 0-27-16,0 0 1 16,-17-15-1-16,17 15-2 15</inkml:trace>
  <inkml:trace contextRef="#ctx0" brushRef="#br0" timeOffset="16">4420 906 56 0,'49'-2'30'15,"-49"2"-7"-15,0 0 2 16,0 0-10-16,0 0-2 16,0 0-3-16,48-18-2 15,-48 18-4-15,0 0 0 16,0 0 0-16,0 0-1 15,0 0 1-15,0 0-1 16,0 0 0-16,0 0-1 0,0 0 0 16,0 0 0-16,0 0 0 15,0 0 0-15,0 0-2 16,0 0 1-16,-53-41 2 15,53 41-2-15,0 0-1 16,-55 15 2-16,55-15 0 16,0 0 0-16,-69 38 0 15,69-38 0-15,-41 33 0 16,-4 12-1-16,12 1 2 15,6 1-3-15,15 4 0 16,8-9 0-16,21-5 0 16,14-14 0-16,11-18 0 15,17-9 0-15,-59 4-4 0,69-13-3 16,-69 13-27-16,74-26-5 15,-74 26 1-15,74-30-2 16</inkml:trace>
  <inkml:trace contextRef="#ctx0" brushRef="#br0" timeOffset="17">4973 442 76 0,'0'0'38'0,"0"0"-2"16,11-52 2-16,-11 52-19 16,0 0-16-16,0 0 1 15,0 0 0-15,0 0-1 16,0 0-1-16,0 0 0 15,7 46 1-15,-7-46-2 16,-6 61 1-16,6-61 0 16,-4 76 0-16,4-76-1 15,-6 92 0-15,11-59-1 16,-9 70 1-16,-5-3-1 0,4-8 1 15,-4-16-3-15,4-17 0 16,-2-17-5-16,7-42-12 16,0 0-18-16,0 0-2 15,0 0 1-15,0 0-2 16</inkml:trace>
  <inkml:trace contextRef="#ctx0" brushRef="#br0" timeOffset="18">4800 816 101 0,'0'0'38'15,"0"0"1"-15,-52-31 0 16,52 31-36-16,0 0 0 15,0 0 1-15,0 0-2 16,0 0 0-16,0 0 0 16,52-22 0-16,-52 22-1 15,51-3 0-15,-51 3-3 16,61-5-6-16,-61 5-25 15,77-9-6-15,-77 9 1 16,82-11-2-16</inkml:trace>
  <inkml:trace contextRef="#ctx0" brushRef="#br0" timeOffset="19">5407 735 74 0,'0'0'36'0,"0"0"-2"15,0 0 2-15,0 0-16 16,0 0-15-16,0 0-2 16,-18 48 0-16,18-48 1 15,0 0-1-15,0 0 1 0,-6 59-1 16,6-59 0-16,0 0-1 15,-7 77 1-15,-2-32-2 16,2 3-1-16,-3-5 0 16,3-8 0-16,3-12-1 15,4-23 1-15,0 0 1 16,0 0 0-16,0 0 0 15,0 0 0-15,0 0 0 16,0 0-1-16,24-46 1 16,-24 46-1-16,15-50 0 15,-15 50 0-15,22-52-1 16,-22 52 1-16,21-55 0 15,-21 55 0-15,30-54 0 16,-30 54 0-16,29-53 0 0,-29 53 0 16,0 0 0-16,53-62-1 15,-53 62-2-15,0 0-6 16,71-31-27-16,-71 31-2 15,0 0 0-15,66-2-1 16</inkml:trace>
  <inkml:trace contextRef="#ctx0" brushRef="#br0" timeOffset="20">5924 775 62 0,'0'0'35'0,"0"0"0"15,0 0 3-15,0 0-10 16,0 0-21-16,0 0-1 16,0 0 0-16,0 0 0 15,-50 48-1-15,50-48-1 16,0 0-1-16,-54 41 0 15,54-41 0-15,0 0-1 16,-40 54 0-16,46-41-1 0,-14 32 0 16,8-45-2-16,0 0 2 15,11 57 0-15,-11-57-1 16,0 0 1-16,49 30 0 15,-49-30 0-15,50-3-1 16,-50 3 1-16,58-21-2 16,-58 21 1-16,48-37-1 15,-48 37 1-15,37-46-2 16,-37 46 1-16,14-45 1 15,-14 45 0-15,0 0-1 16,-4-55-1-16,4 55-5 16,0 0-19-16,0 0-13 15,-25-46-1-15,25 46 1 16,0 0-2-16</inkml:trace>
  <inkml:trace contextRef="#ctx0" brushRef="#br0" timeOffset="21">6366 781 87 0,'0'0'37'0,"0"0"0"16,0 0 2-16,0 0-18 15,30 58-17-15,-30-58 0 16,0 0 1-16,-24 52-2 16,24-52 0-16,-28 55-2 15,12-8 0-15,3-11-1 0,9 1 0 16,-3-9 1-16,10-6-1 15,-3-22 0-15,0 0 0 16,0 0 1-16,0 0 0 16,0 0 0-16,0 0 0 15,42-46 0-15,-42 46-1 16,0 0 1-16,40-69-1 15,-40 69 0-15,33-50 0 16,-33 50 0-16,40-49 0 16,-40 49 0-16,39-49 0 15,-39 49 0-15,0 0 1 16,62-52-1-16,-62 52 0 15,0 0 0-15,56-16 0 0,-56 16 0 16,0 0 2-16,0 0-2 16,58 43 1-16,-58-43 1 15,0 0-2-15,22 63 0 16,-22-63 0-16,0 0-3 15,22 61-5-15,-22-61-22 16,0 0-9-16,0 0-2 16,39 50 2-16,-39-50-3 15</inkml:trace>
  <inkml:trace contextRef="#ctx0" brushRef="#br0" timeOffset="22">6986 874 113 0,'0'0'40'0,"53"-40"0"15,-53 40-1-15,0 0-33 16,0 0-2-16,0 0 0 15,0 0-1-15,0 0-1 16,0 0-1-16,0 0 2 16,7 49-3-16,-7-49 0 15,0 0 0-15,-17 52 0 16,17-52-4-16,0 0-10 15,-7 52-22-15,7-52-5 16,0 0 1-16,0 0-1 0</inkml:trace>
  <inkml:trace contextRef="#ctx0" brushRef="#br0" timeOffset="23">7125 774 102 0,'-5'-60'40'16,"5"60"1"-16,-10-51-3 16,10 51-20-16,0 0-33 15,-15-61-23-15,15 61-2 16,0 0 1-16,0 0-3 15</inkml:trace>
  <inkml:trace contextRef="#ctx0" brushRef="#br0" timeOffset="24">7617 814 30 0,'0'0'26'16,"0"0"3"-16,0 0-9 15,0 0 2-15,0 0 2 16,0 0-14-16,49-28 0 15,-49 28 0-15,0 0 0 16,0 0-1-16,0 0 0 16,0 0-2-16,0 0-2 15,0 0-2-15,0 0 0 16,0 0 0-16,0 0 0 15,0 0-1-15,0 0 1 16,-53-8-2-16,53 8 2 16,0 0-2-16,-56 19 1 15,56-19 0-15,0 0 0 0,-60 34 0 16,60-34 0-16,0 0 0 15,-65 58-2-15,65-58 0 16,-66 62 0-16,45-10 0 16,5-3 0-16,14-1 0 15,6-5 0-15,11-9 0 16,13-13 0-16,14-9 0 15,4-16 0-15,-46 4 0 16,53-10 0-16,-53 10-7 16,76-22-17-16,-76 22-16 15,65-29-1-15,-65 29 0 16,62-28-2-16</inkml:trace>
  <inkml:trace contextRef="#ctx0" brushRef="#br2" timeOffset="25">1276 2241 78 0,'6'-21'33'0,"6"17"-1"16,-12 4 1-16,9 34-28 16,-7 0-2-16,3 23 2 15,-9 11-1-15,3 11 1 16,-3 5-2-16,-2 4 1 15,-2-1-2-15,2 2 1 16,-1-4-2-16,0-2 0 16,1-9-4-16,-1-19-6 15,13 6-26-15,-11-23 1 16,10-3 0-16,-6-25-3 15</inkml:trace>
  <inkml:trace contextRef="#ctx0" brushRef="#br2" timeOffset="26">961 2467 93 0,'-39'1'37'0,"-2"-9"-1"16,20 8 1-16,12-8-31 15,20-15-4-15,24-7-1 16,16-10 0-16,17-3 0 16,14-5 0-16,1-1 0 15,12 6-1-15,-4 4 1 16,-5 9-1-16,-9 10 1 15,-11 12 0-15,-12 9-1 0,-11 15 1 16,-6 12-1-16,-8 12 1 16,-6 11-1-16,-4 10 2 15,-6 7-1-15,-3 13 1 16,-5 3-2-16,-8 0 2 15,0 1-1-15,-4-6 1 16,-2-10-1-16,4-4-1 16,-1-12 0-16,2-12 0 15,4-12 0-15,4-14 1 16,-4-15 0-16,22-12-1 15,-3-15 1-15,2-11 0 16,2-12 0-16,1-4 0 16,1-3 0-16,-2-1 0 0,-4 6-1 15,0 9 0 1,0 11 0-16,-3 10-1 0,0 16 1 15,0 16 0-15,2 14-1 16,-3 10 1-16,2 11 0 16,-3 8 0-16,1 9-1 15,-6 0 0-15,7 4-3 16,-6-16-4-16,11 8-27 15,-8-28-4-15,14-2 1 16,-6-23-2-16</inkml:trace>
  <inkml:trace contextRef="#ctx0" brushRef="#br2" timeOffset="27">2437 2796 102 0,'-12'13'38'0,"17"8"0"16,-5-10-2-16,22-3-33 15,5-5 0-15,12-6-1 16,5-8 1-16,9-6-1 16,9-13-1-16,-4-4 1 15,-3-6-1-15,-7-1 0 16,-10 1-1-16,-8 1 0 15,-15 3-1-15,-14 6 1 16,-15 11 1-16,-6 10 0 16,-13 12 0-16,-6 9 0 15,-4 15 1-15,-1 10 0 16,3 9-1-16,3 4 1 0,11 2-2 15,10-1 1-15,15-6-2 16,12-7 0-16,20-8-4 16,12-16-3-16,28 1-29 15,-3-24-1-15,24 3-1 16,-6-20-1-16</inkml:trace>
  <inkml:trace contextRef="#ctx0" brushRef="#br2" timeOffset="28">3475 2465 76 0,'-30'-4'40'0,"-21"-3"-3"16,8 17 2-16,-12-4-17 16,15 11-17-16,1 2-1 0,8 0 0 15,14 1-2-15,15 1 0 16,16-5 0-16,13-1 0 15,8-2-2-15,7-2 1 16,4 1-1-16,1 4 1 16,-5 2-1-16,-6 2 0 15,-12 8 1-15,-14 1-1 16,-14 10 0-16,-11-1 0 15,-9 1 1-15,-3-5-2 16,-3-1-1-16,-2-9-1 16,10-4-5-16,-2-18-28 15,24-2-3-15,10-20 0 16,15-2-2-16</inkml:trace>
  <inkml:trace contextRef="#ctx0" brushRef="#br2" timeOffset="29">3688 2589 93 0,'-14'13'38'16,"14"-1"-1"-16,0-12 1 16,12 6-32-16,5-6-3 15,12 1 0-15,12-3 0 16,7-1-1-16,7-6 0 15,3-5-2-15,1-3 0 16,-3-5 0-16,-5-4 1 16,-8-4-2-16,-9-5 2 15,-16 2-2-15,-8-1 2 16,-17 5-1-16,-12 10 1 0,-12 13 0 15,-13 13 0-15,-6 15 2 16,-3 14-2-16,-4 12 2 16,4 10-1-16,11 1 1 15,13-2-2-15,18-4 0 16,20-9-2-16,19-17-6 15,29-3-30-15,4-31-3 16,26-1-1-16,1-18 0 16</inkml:trace>
  <inkml:trace contextRef="#ctx0" brushRef="#br2" timeOffset="30">5378 1975 102 0,'0'0'36'16,"0"0"1"-16,0 0-2 16,0 0-34-16,-1 23 1 15,-2 2-1-15,1 15 2 16,-1 11-2-16,-3 14 2 15,-2 13-2-15,0 5 2 16,-1 6-2-16,-3-2 0 16,4-5-2-16,0-13 0 0,8-6-5 15,-6-27-26-15,20-1-5 16,-8-22 0-16,16-6-2 15</inkml:trace>
  <inkml:trace contextRef="#ctx0" brushRef="#br2" timeOffset="31">5188 2480 111 0,'0'0'38'0,"0"0"0"15,0 0-1-15,34-3-36 16,7-18-2-16,19-3-4 15,-1-23-27-15,23 11-4 16,-1-17-1-16,8 6 0 0</inkml:trace>
  <inkml:trace contextRef="#ctx0" brushRef="#br2" timeOffset="32">5993 1793 112 0,'-22'22'37'16,"-8"5"2"-16,10 12-2 15,-11 2-33-15,11 8-3 16,-2 6 2-16,4 13-1 16,-2 6 0-16,2 5 1 0,-1-1-2 15,5-1 2 1,5-7-3-16,0-4 2 0,9-14-2 15,2-9 2-15,10-20-2 16,7-12 0-16,6-14 1 16,7-13-2-16,4-11 2 15,0-7-2-15,3-5 2 16,-3 1-2-16,-9 3 2 15,-3 6-2-15,-9 8 1 16,-2 8 0-16,-13 13 0 16,8 14 0-16,-8 7 0 15,-2 4 0-15,3 8-1 16,2-2 0-16,10 7-4 15,2-12 0-15,16 7-8 16,-5-25-22-16,24 3-3 0,-7-22 0 16,16 0 0-16</inkml:trace>
  <inkml:trace contextRef="#ctx0" brushRef="#br2" timeOffset="33">6626 2273 112 0,'-13'-15'37'0,"6"32"1"16,-10-2-2-16,4 20-32 15,-4 9-1-15,5 5 0 16,-2 7-1-16,2 2 0 16,7 1-2-16,4-12-2 15,10 2-7-15,-5-27-25 16,23-3-5-16,-4-28 1 0,15-4-1 15</inkml:trace>
  <inkml:trace contextRef="#ctx0" brushRef="#br2" timeOffset="34">6818 1921 119 0,'-12'-6'38'15,"17"18"0"-15,-5-12-5 16,21 10-34-16,1 4 1 15,7 5-1-15,0 2 0 16,0 5 0-16,-3 2 2 16,1 4-2-16,-7-1 2 0,-5 7 1 15,-8 2-1-15,-4 5 1 16,-6 0-1-16,-4 5 1 15,-2-2 0-15,-3-2 0 16,-2 2 0-16,3-9 0 16,1-6-1-16,4-5 0 15,3-9 0-15,3-19 1 16,19 2-1-16,-1-14-2 15,9-12 2-15,-1-8-2 16,7-11 2-16,-2-2-2 16,0-4 2-16,-4 1-2 15,-3 7 1-15,-2 5-1 16,-10 9 1-16,1 13-1 15,-13 14 1-15,16 10-1 16,-11 11 0-16,1 6-1 0,5 10-2 16,-6-1 0-16,18 10-5 15,-8-18-18-15,21 14-12 16,-7-21 1-16,20 6-1 15,-9-20 1-15</inkml:trace>
  <inkml:trace contextRef="#ctx0" brushRef="#br2" timeOffset="35">7788 2201 103 0,'-35'-15'37'16,"4"22"1"-16,-16-3-1 15,9 15-31-15,-5 6-1 16,7 6-1-16,7 2-1 0,8 1 0 15,9-2-2-15,8-4 1 16,14-4-2-16,3-6 1 16,9-9-1-16,5-5 1 15,2-8-1-15,2-1 1 16,2-13-1-16,-2-4 1 15,-6-4-1-15,1-3 0 16,-5-1 0-16,-6 2 0 16,-1 5 0-16,-5 7-1 15,-9 16 1-15,0 0-1 16,-5 30 0-16,-5 8 0 15,-3 16 1-15,-2 15 0 16,-3 11 0-16,-4 8 1 16,0 6-1-16,-2 1 1 0,2-5-1 15,0 0 2-15,2-13-3 16,-2-9 1-16,5-11 0 15,-1-12 1-15,4-17-1 16,-3-13 0-16,6-15 0 16,2-15 0-16,3-13 0 15,3-15 0-15,8-14 0 16,6-13 0-16,7-13 0 15,10-7-1-15,7-1 2 16,4 6-2-16,2 7 1 16,2 10-1-16,0 17 1 15,-6 10-5-15,5 29-7 16,-17-1-24-16,13 17-3 15,-7-7-1-15,10 9 0 16</inkml:trace>
  <inkml:trace contextRef="#ctx0" brushRef="#br2" timeOffset="36">8493 2124 91 0,'-17'-9'38'0,"17"9"0"16,-29-6 1-16,16 12-22 0,-10-4-15 15,-1 6 0-15,-4 6-1 16,-5 8 0-16,3 2 0 15,6 5 0-15,2 3-1 16,6 1 2-16,8-5-1 16,11-3 0-16,11-8-1 15,9-6 1-15,7-4 0 16,5-3-1-16,0-3 1 15,1 1-1-15,-7 1 1 16,-5 4-1-16,-15 8 1 16,-9 4 0-16,-10 8 0 15,-13 3 1-15,-10 4-1 16,0-1 1-16,-5 1-2 15,4-4-1-15,2-5-3 16,7-19-9-16,20 8-25 0,5-14-4 16,0-16 3-16,5-9-5 15</inkml:trace>
  <inkml:trace contextRef="#ctx0" brushRef="#br2" timeOffset="37">9371 2214 81 0,'0'-10'36'0,"0"10"0"15,0 0 1-15,0 0-31 16,0 0-1-16,-4 15 0 15,-10 3 0-15,3 11-2 16,-7 7 0-16,-3 6 0 16,-3 3-2-16,3 3 2 15,-3-3-2-15,5-4 2 16,4-7-3-16,2-9 2 0,8-11-2 15,5-14 2-15,0 0-2 16,14-16-1-16,0-11 1 16,1-9-1-16,4-13 2 15,-4-4-2-15,2-6 1 16,-2-1-1-16,-1 6 2 15,-5 1-1-15,1 11 0 16,-5 9 0-16,1 17 0 16,-6 16 0-16,0 0 0 15,15 8-1-15,-8 11 1 16,3 12 0-16,0 1 0 15,9 8 0-15,3-4 0 16,6-1 0-16,6-5 0 16,3-7 1-16,12-12-1 15,3-9 1-15,4-15 0 0,1-6-1 16,1-8 1-16,-6-5 0 15,-3 2-1-15,-8 0 1 16,-11 7 0-16,-7 5-1 16,-7 8 1-16,-16 10-1 15,0 0 1-15,-11 33-1 16,-7 3 0-16,-5 7 0 15,2 9 0-15,-3 5 1 16,5 1-1-16,3 1 0 16,13-3-4-16,3-11-1 15,24 2-18-15,-4-29-13 16,18 4-3-16,-4-22 0 15,8 1-2-15</inkml:trace>
  <inkml:trace contextRef="#ctx0" brushRef="#br2" timeOffset="38">10174 2378 101 0,'0'22'38'0,"0"-22"-1"15,18 20 1-15,2-13-36 16,9 0 0-16,4-4 0 15,12-5 0-15,1-6 0 16,4-3-1-16,2-8 0 16,-1-4 0-16,-4-5 0 15,-5-2 0-15,-9-3 0 16,-8 2 0-16,-12 2 0 0,-10 0-1 15,-11 11 1-15,-14 4 0 16,-9 8-1-16,-13 11 1 16,-6 10 1-16,-9 12-1 15,2 8-1-15,1 7 2 16,3 5-1-16,8 3 0 15,16-2-1-15,19-2 2 16,17-2-2-16,21-12 0 16,21-6-1-16,20-7-2 15,18-1-2-15,8-15-1 16,17 7-13-16,-15-21-20 15,13 5 0-15,-18-16-1 16,-2 4 2-16</inkml:trace>
  <inkml:trace contextRef="#ctx0" brushRef="#br2" timeOffset="39">11232 2218 102 0,'-22'-9'38'0,"-13"-3"0"16,5 22 1-16,-15 2-33 15,3 11-2-15,-6 6 0 16,3 9-1-16,0 4 0 15,3 6 0-15,10-2-1 16,9-1 0-16,10-4-1 16,13-10 1-16,14-8-1 15,16-12 1-15,10-12-2 16,11-10-1-16,9-13 2 15,3-7-2-15,-1-13 1 16,-1 0-1-16,-8-4 2 0,-9 4-2 16,-7 2 1-16,-15 9 0 15,-9 11 0-15,-13 22 0 16,0 0 0-16,-20 20-1 15,2 14 0-15,-3 9-1 16,4 5-1-16,6 2-1 16,11 4-4-16,4-19-7 15,27 10-22-15,-3-27 0 16,24-1-1-16,-6-20-2 15</inkml:trace>
  <inkml:trace contextRef="#ctx0" brushRef="#br2" timeOffset="40">11847 2119 102 0,'-42'6'39'16,"5"20"1"-16,-13-3-2 15,12 11-32-15,1 0-2 16,8 1 0-16,11-2-1 15,17-4-2-15,11-6 0 16,13-8 0-16,14-5-1 16,1-4 1-16,6-4-1 15,-3-2 0-15,-2 0 1 16,-10 1-1-16,-7 5 0 15,-14 6 0-15,-9 3 0 16,-13 5 1-16,-9 3-2 0,-3 3 2 16,-3 1-1-16,-1 1-1 15,4 1-2-15,4-8-2 16,18 4-10-16,4-25-20 15,12 15-3-15,5-23-3 16,20 2 2-16</inkml:trace>
  <inkml:trace contextRef="#ctx0" brushRef="#br2" timeOffset="41">12272 2144 104 0,'-26'-4'38'0,"3"25"1"16,-15-5-1-16,6 18-33 0,-2 4-1 15,8 8 0-15,6-1-1 16,7 2-1-16,15-5-1 16,13-6 0-16,8-4 0 15,10-13 0-15,10-12-1 16,5-9 0-16,8-13 1 15,5-11 0-15,1-10-1 16,-6-11 1-16,-2-2-1 16,-9-2 1-16,-5 3-1 15,-12 2 1-15,-6 10-1 16,-16 8 0-16,-7 14-1 15,1 14 1-15,-26 11 0 16,8 15 0-16,-4 6-1 16,5 10 1-16,-1 1-1 15,10 4 0-15,6-6-2 0,4-7-2 16,15-5-1-16,2-17-5 15,20 5-14-15,-11-34-13 16,20 10 0-16,-14-25-1 16,14 8 3-16</inkml:trace>
  <inkml:trace contextRef="#ctx0" brushRef="#br2" timeOffset="42">12931 2214 102 0,'0'0'36'0,"-8"24"2"16,-10-5-1-16,2 14-32 15,1 5-2-15,2 7 0 16,-3 0-1-16,8 2 1 15,-1-6-2-15,4-9 1 0,3-4-1 16,4-14 1-16,-2-14-2 16,21-7 1-16,-4-15 0 15,3-7-1-15,2-14 1 16,1-7-1-16,2-6 1 15,-2-4-2-15,1 3 2 16,-3 4-1-16,0 9 0 16,-3 3 0-16,1 17 0 15,-1 5-1-15,6 12-1 16,-1 5-3-16,7 14-9 15,-9-10-23-15,17 14-1 16,-7-13-1-16,13 8-2 16</inkml:trace>
  <inkml:trace contextRef="#ctx0" brushRef="#br2" timeOffset="43">13480 2178 99 0,'-36'28'38'15,"-1"-10"1"-15,21 8 0 16,3-14-34-16,24-2-2 16,13-10 1-16,15-5-2 15,8-8 0-15,11-5 0 16,2-6-1-16,0-5-1 15,1 0 1-15,-13-3 0 16,-10 2-1-16,-10 1 0 0,-19 5 1 16,-13 9 0-16,-20 6 0 15,-14 12 0-15,-9 10 0 16,-9 11 0-16,-2 8 0 15,3 12 0-15,1 8 0 16,16-1-1-16,16-2-1 16,19-5-2-16,25-1-9 15,3-32-18-15,33 9-10 16,-2-29 0-16,22-2-3 15,2-22 1-15</inkml:trace>
  <inkml:trace contextRef="#ctx0" brushRef="#br2" timeOffset="44">14941 1920 82 0,'10'-18'38'0,"5"9"-1"16,-11-6 0-16,-4 15-31 15,-4 17-2-15,-6 5-1 16,-9 6 1-16,-3 15-1 0,-3 9-2 15,-4 16-1-15,-2 3 1 16,2 9 0-16,3-5-1 16,4-2 2-16,7-8-1 15,6-7 0-15,4-14 1 16,7-13 0-16,5-18-1 15,-7-13 0-15,21-22 0 16,-8-13-1-16,0-17 1 16,1-9-1-16,0-10 0 15,-3-10 0-15,2-4 0 16,1 2 1-16,-1 9 0 15,-1 6 0-15,-2 17-1 16,-1 11 0-16,-3 10 0 0,2 16 1 16,-8 14-1-1,10 12 0-15,-4 6 0 0,3 6 0 16,5 4 0-16,7 3 0 15,9-5 1-15,12-3-1 16,6-8 0-16,12-11 0 16,3-9 1-16,7-12 0 15,-3-6 0-15,-3-4 0 16,-9-5 0-16,-12 1 1 15,-6 1-2-15,-13 6 1 16,-6 8 0-16,-18 16-1 16,0 0 0-16,0 0 0 15,-5 30 0-15,-8 11 0 16,-5 13 0-16,-2 15-1 0,-3 13 1 15,1 7-1-15,2-2 1 16,4-2-2-16,12-8-2 16,2-18-3-16,24 2-22 15,-4-35-10-15,20-7 1 16,-4-22-4-16,19-2 3 15</inkml:trace>
  <inkml:trace contextRef="#ctx0" brushRef="#br2" timeOffset="45">16118 1948 75 0,'0'0'35'0,"-10"-13"-1"15,10 13 2-15,-6 16-28 16,6 0-3-16,-9 3 1 16,5 8-1-16,-10 8-1 15,0 10-1-15,-8 5 0 16,-2 10-1-16,-2-4 0 15,3 2 0-15,-1-6-1 16,5-4 0-16,6-11 0 16,4-7 0-16,6-14 0 15,3-16-1-15,14-8 1 16,1-16 0-16,7-12 0 0,2-9 0 15,1-9 1-15,6-10-1 16,-1-5 0-16,2-3 0 16,-4 6 0-16,0 4 0 15,-6 13 0-15,-3 6 0 16,-2 15-1-16,-3 8 1 15,-3 22-1-15,1 19 0 16,-7 10 0-16,5 13 0 16,-4 9 0-16,2 12-1 15,1 6 0-15,-4 8 1 16,3-3-2-16,-3-7 1 15,5-5-2-15,-2-9-2 16,6-8-3-16,-13-27-16 0,16 1-13 16,-17-21-1-16,19-11-1 15,-18-16 1-15</inkml:trace>
  <inkml:trace contextRef="#ctx0" brushRef="#br2" timeOffset="46">16152 2191 109 0,'0'0'38'0,"-10"-2"1"15,27 3-3-15,9-8-36 16,13-7-2-16,17 1-4 16,6-13-7-16,27 12-23 15,-6-14 0-15,18 10-2 16,-12-13 0-16</inkml:trace>
  <inkml:trace contextRef="#ctx0" brushRef="#br2" timeOffset="47">17127 1877 97 0,'-26'1'37'15,"-15"-3"1"-15,6 14-1 16,-19 2-32-16,9 6-2 16,-1 2 1-16,8 6-2 15,4 2 0-15,11 1-1 16,13-2 1-16,15-1-3 15,19-5 1-15,18-8 0 16,11-3-1-16,8-1 2 16,4-1-2-16,0-2 1 15,-6 2 0-15,-11 3 0 0,-11 4 0 16,-13 8 0-16,-20 5 0 15,-14 2 0-15,-13 7 0 16,-12 1 0-16,-9 1 0 16,-1-1 0-16,1-3-3 15,-1-12-1-15,14 8-10 16,1-30-23-16,30-3 0 15,0 0-2-15,43-25-1 16</inkml:trace>
  <inkml:trace contextRef="#ctx0" brushRef="#br2" timeOffset="48">17829 1735 106 0,'-36'12'38'16,"-14"-5"3"-16,12 16-5 15,-4-8-33-15,14 5 0 16,5-2-1-16,13 3 0 16,11-3-1-16,15 1 0 15,13-3 0-15,7 5-1 16,7-4 0-16,2 7 0 15,-6 1 1-15,-2 5-2 16,-12 5 1-16,-15 7-1 16,-18 1 1-16,-16 7 0 15,-17 4 0-15,-10 0-1 16,-7-2 1-16,-7 1 0 15,2-7-1-15,1-5-3 0,22 1-15 16,-4-24-19-16,30-2-1 16,3-20-2-16,25 0-1 15</inkml:trace>
  <inkml:trace contextRef="#ctx0" brushRef="#br2" timeOffset="49">19022 1455 99 0,'-56'16'37'16,"4"26"1"-16,-14 16-1 15,5 15-35-15,-1 13 0 16,10 11-2-16,8 4 1 15,13 11-2-15,17-8 2 16,17-9-2-16,22-10-3 16,12-19-3-16,29-2-29 15,-4-27-1-15,16-3 1 0,-5-28-3 16</inkml:trace>
  <inkml:trace contextRef="#ctx0" brushRef="#br2" timeOffset="50">19338 2042 104 0,'-9'24'37'16,"-12"0"2"-16,11 27-4 15,-9-9-35-15,6 10 0 16,4 0 1-16,7 1-1 15,4-3-4-15,3-20-16 16,16 6-17-16,-2-27 0 0,16-4-2 16,-6-27 1-16</inkml:trace>
  <inkml:trace contextRef="#ctx0" brushRef="#br2" timeOffset="51">19403 1694 100 0,'-16'-7'35'15,"16"7"1"-15,0 0-2 16,15 16-39-16,14 0 1 16,6 4-1-16,10 5 3 15,-5 3-2-15,5 4 3 16,-5 7 1-16,-11 1 2 15,-1 5 1-15,-18-2 1 0,-4 6 0 16,-17-1 1-16,-1 8 0 16,-10-7-1-16,0 3 0 15,2-7-1-15,1-1-1 16,5-8 0-16,8-9-1 15,8-13 0-15,11-13 0 16,16-17 0-16,10-13-1 16,7-5 1-16,10-10 0 15,-2-4 0-15,3-4 0 16,-5 2 0-16,-8 10 1 15,-9 10-1-15,-12 9 1 16,-9 14-2-16,-14 7 1 16,4 19-2-16,-14 6 0 15,0 15-4-15,-3-11-12 0,10 29-20 16,-4-13-4-16,16 4 2 15,0-13-3-15</inkml:trace>
  <inkml:trace contextRef="#ctx0" brushRef="#br2" timeOffset="52">21031 2176 82 0,'4'-24'38'0,"5"10"-1"15,-13-8 1-15,8 9-27 16,-20-4-3-16,3 7-3 16,-11 5-2-16,-7 10-1 15,-4 6 0-15,-3 13 0 0,-6 6-1 16,3 14 0-16,3 1 0 15,9 7 0-15,6-5-1 16,15 1 1-16,10-10 0 16,14-8-1-16,9-12 1 15,6-12-1-15,8-12 1 16,2-9-1-16,2-9 1 15,-6-6 0-15,-1-2-1 16,-7-2 0-16,-5 4 0 16,-5 1 0-16,-5 10-1 15,-8 8 0-15,-6 11 0 16,2 19-1-16,-10 13 1 15,-4 12 0-15,-4 16 0 16,-6 14 2-16,0 10-1 0,-6 5 0 16,0 4 0-16,-2-3 0 15,1-3 0-15,1-7 1 16,4-9-2-16,-3-14 1 15,3-11 0-15,2-11 0 16,1-19 1-16,5-12 0 16,3-18 0-16,8-15 0 15,3-14 0-15,9-13-1 16,8-18 1-16,6-9-1 15,8-9-1-15,7-2 1 16,-1 2 0-16,3 4-1 16,0 11-1-16,-5 7-4 15,14 29-11-15,-20-2-19 16,19 24-1-16,-14-2-1 15,15 17-1-15</inkml:trace>
  <inkml:trace contextRef="#ctx0" brushRef="#br2" timeOffset="53">21581 2123 114 0,'0'0'38'0,"-20"-1"1"15,9 12-1-15,-3-1-36 16,-3 8 0-16,-1 4-1 15,-2 9 0-15,2 7-1 16,3 6 0-16,1-3 1 0,3 3-1 16,5-3 0-16,-1-6 1 15,7-7-1-15,4-10 0 16,-4-18 1-16,21 6-1 15,-4-22 0-15,4-6 1 16,2-11 0-16,2-8 0 16,0-6-1-16,-2-2 1 15,-2 4 0-15,-5 0-1 16,-2 10 0-16,-2 4 0 15,-2 10 0-15,2 6 0 16,2 8 0-16,4 7 0 16,5 1 0-16,6 3 0 15,10 0 0-15,5 2 0 16,4 0 0-16,1-1 0 15,0-4 0-15,-4 1 0 0,-7-2 0 16,-7 0 1-16,-9-1-1 16,-9 0 0-16,-13 1 1 15,0 0-1-15,-16 5 0 16,-7 4 1-16,-6 1-1 15,-8 7 0-15,-6 1 0 16,-1 9 1-16,-3-3-1 16,8 8 1-16,3-1-1 15,13 0 1-15,10-6-1 16,17 1 1-16,13-10-1 15,14-7 0-15,12-9 0 16,5-5 0-16,5-10 1 16,1-3-1-16,-2-9 0 15,-4-4 0-15,-10 1 1 0,-10-2-1 16,-8 8 0-16,-10-3 0 15,-6 11 0-15,-13 5 0 16,-2 8 0-16,-9 9-1 16,-2 7 1-16,0 11-1 15,1 2 0-15,4 7 0 16,8 1-2-16,6 1-1 15,14-1-3-15,-1-15-8 16,27 12-13-16,-4-29-11 16,18 9 2-16,-7-29-3 15,16 8 3-15</inkml:trace>
  <inkml:trace contextRef="#ctx0" brushRef="#br2" timeOffset="54">22645 2160 88 0,'0'0'37'0,"-27"4"1"16,12 14 0-16,-14-9-12 15,5 16-23-15,1 2-1 16,4 7 1-16,0-1-1 16,7-1 0-16,3-2-1 15,6-5 0-15,4-10 0 16,-1-15 0-16,21 4 0 15,-3-18 0-15,4-9-1 16,4-6 1-16,0-7 0 16,2-3-1-16,0 1 0 15,1-3 1-15,-6 9-1 16,-3 1 0-16,-5 11 0 15,-5 3-1-15,-10 17 1 0,0 0 0 16,0 0 0-16,4 29 0 16,-9-5 0-16,-1 3 0 15,4 0 0-15,3 0 0 16,7-8 1-16,10-3-1 15,9-10 0-15,12-8 1 16,7-6 0-16,7-8 0 16,4-5-1-16,4-6 1 15,-3 0 0-15,-7 0 1 16,-6 3-2-16,-11 5 0 15,-6 3 0-15,-13 8 0 16,-15 8 0-16,-5 11 0 16,-12 4 0-16,0 11 0 15,-5 4-2-15,2 4 0 0,1 6-2 16,5-5-3-16,24 11-11 15,-10-27-11-15,27 11-10 16,-2-26 0-16,20 8-1 16,-2-28 2-16</inkml:trace>
  <inkml:trace contextRef="#ctx0" brushRef="#br2" timeOffset="55">23681 2015 114 0,'-35'-4'39'16,"11"21"1"-16,-11-7-1 15,11 14-33-15,-2-5-3 16,8 7-1-16,5-4 0 0,11-3-1 16,12-1 0-16,6-2 0 15,10-2-1-15,6-1 1 16,2-4-1-16,-1 2 1 15,-6 1-1-15,-5-1 1 16,-7 2 0-16,-8 4-1 16,-14 3 0-16,-9 2 0 15,-7 1 0-15,-8 1-3 16,-5 2-5-16,-12-13-11 15,11 16-19-15,-13-20-2 16,10 12 0-16,-3-16-2 16</inkml:trace>
  <inkml:trace contextRef="#ctx0" brushRef="#br2" timeOffset="56">1562 4225 69 0,'18'5'31'0,"-18"-5"0"16,9-21-1-16,-4 0-27 15,-2-1 1-15,-4-8 2 16,2 6 1-16,-12-7-1 16,5 9 2-16,-14 1-2 15,0 11 1-15,-14 9-2 16,-1 16 0-16,-10 9-2 15,-3 14-2-15,-4 8 0 16,1 13 0-16,4 1-1 16,7 0 0-16,12-2 1 15,13-10-1-15,15-8 0 0,14-14 1 16,23-16 0-16,13-16 0 15,15-12-1-15,8-13 1 16,3-11 0-16,4-5-1 16,-4-5 1-16,-7-1 1 15,-13 2-1-15,-9 9 0 16,-14 5 0-16,-10 9 0 15,-12 7 0-15,-13 10 0 16,2 11-2-16,-23 16 1 16,4 8 0-16,0 8-2 15,-3 9 2-15,2 6-1 16,5 5-1-16,2-1-1 15,13-1-2-15,5-17-4 16,27 8-17-16,-7-27-10 16,22-4-1-16,-2-23-1 0,16-5 0 15</inkml:trace>
  <inkml:trace contextRef="#ctx0" brushRef="#br2" timeOffset="57">2300 4056 97 0,'0'0'36'0,"-17"0"1"16,6 20-2-16,-17 9-31 15,8 8-2-15,-3 9 0 16,4 5 0-16,-2 1 0 16,6 4-1-16,-1-10 1 15,7-5 0-15,6-11-2 0,3-9 1 16,0-21 0-1,24-4 0-15,0-21-1 0,5-12 1 16,11-8-1-16,0-9 2 16,5-9-1-16,-1-1 0 15,-1 5 0-15,-6 7 0 16,-5 12-1-16,-10 12 1 15,-5 15 0-15,-17 13-1 16,8 28 0-16,-15 7-1 16,-1 12 0-16,1 7-2 15,3 8 0-15,8-3-2 16,10 1-1-16,2-15-5 15,25 4-19-15,-5-25-6 16,22-6-1-16,-3-20 0 16</inkml:trace>
  <inkml:trace contextRef="#ctx0" brushRef="#br2" timeOffset="58">3100 4071 104 0,'-19'-7'37'0,"-13"3"1"15,3 25-3-15,-7 4-31 16,1 11-1-16,4 7-1 15,6 3-1-15,10-1 0 16,11-4 0-16,12-12 0 16,18-11 1-16,9-18-1 15,14-17 0-15,10-16 0 16,8-16 1-16,0-12 0 15,-2-16-1-15,-3-8 1 0,-10-10-1 16,-8-2 0-16,-8 5 0 16,-12 7 0-16,-11 16 0 15,-9 17-1-15,-7 22 1 16,-11 32-1-16,-9 30 0 15,-5 28 0-15,-6 19 0 16,0 16-1-16,1 5-1 16,11 7-4-16,6-15-10 15,23 10-15-15,0-32-9 16,23-2 1-16,0-25-3 15</inkml:trace>
  <inkml:trace contextRef="#ctx0" brushRef="#br2" timeOffset="59">4726 3398 96 0,'-6'-26'37'0,"7"15"1"15,-10 2-2-15,-3 16-33 16,8 12-1-16,3 14-1 16,-2 13 1-16,5 16-1 15,0 17-1-15,0 10 0 16,2 7 1-16,-1 5-2 15,3-2 0-15,0-8-2 0,6-6-2 16,-7-22-6-16,23-2-17 16,-13-30-8-16,17-11 0 15,-7-29-1-15,14-4 0 16</inkml:trace>
  <inkml:trace contextRef="#ctx0" brushRef="#br2" timeOffset="60">5051 3742 92 0,'-28'-13'36'15,"-3"29"0"-15,-14-1 1 16,7 20-30-16,-11-5-3 16,9 5 0-16,2-5-1 15,5 2 0-15,10-6-1 0,10-1 0 16,7-7-1-16,15-5 0 15,9-3 0-15,10-1-1 16,4 2 0-16,5-4 1 16,2 0-1-16,0 1 0 15,3-1 0-15,-4-2-3 16,5 1-3-16,-6-13-12 15,13 13-18-15,-11-15-1 16,9 8-1-16,-8-17-1 16</inkml:trace>
  <inkml:trace contextRef="#ctx0" brushRef="#br2" timeOffset="61">5401 3896 99 0,'-24'-4'36'16,"12"19"2"-16,-10-1-3 15,21 11-31-15,-12 9-2 16,2 7 0-16,2 5-1 15,-1 1-1-15,9 3-2 16,1-10-2-16,12-4-4 16,-8-19-28-16,18-3 0 15,-5-25 0-15,14-7-1 16</inkml:trace>
  <inkml:trace contextRef="#ctx0" brushRef="#br2" timeOffset="62">5423 3240 74 0,'-27'-45'37'0,"13"22"-1"16,-1 4-1-16,15 19-13 16,0 0-41-16,19 0-15 15,8 7 0-15,-2-7-2 16,14 11 2-16</inkml:trace>
  <inkml:trace contextRef="#ctx0" brushRef="#br2" timeOffset="63">5902 3241 102 0,'-3'25'36'16,"-19"-3"2"-16,7 20-2 16,-8 1-30-16,4 15-2 0,-10 6 0 15,5 15-2-15,-3 4 1 16,3 7-2-16,11-4-1 15,-1-2-1-15,12-5-3 16,4-16-3-16,22-2-18 16,-2-32-14-16,18-5 1 15,-4-28-2-15,18-7 3 16</inkml:trace>
  <inkml:trace contextRef="#ctx0" brushRef="#br2" timeOffset="64">6137 3739 115 0,'-24'-2'37'0,"14"28"2"15,-14-7-10-15,4 21-24 16,3 2-1-16,6 5 0 16,3-2-2-16,8 3 0 15,10-10 0-15,7-8-1 16,9-13 0-16,8-10-1 15,4-17 1-15,7-10-1 16,-4-11 1-16,2-14-2 16,-1-5 0-16,-9-9-3 15,-4 4-3-15,-9-11-9 16,2 21-20-16,-22-3-3 15,6 25 1-15,-15 1-1 16</inkml:trace>
  <inkml:trace contextRef="#ctx0" brushRef="#br2" timeOffset="65">6876 3737 110 0,'-16'-4'39'0,"-22"-9"0"16,4 15-1-16,-9-2-34 15,-1 14-1-15,-3 6 0 16,1 9 0-16,8 3-2 15,6 6 1-15,10 1-1 0,11-3 0 16,18-5-1-16,11-6 0 16,8-13 0-16,12-9 1 15,5-13-1-15,7-11 1 16,1-10-1-16,-1-8 1 15,-6-8-1-15,-1-4 1 16,-10 5-1-16,-5 3 0 16,-9 9 0-16,-4 10 0 15,-15 24-1-15,0 0 1 16,-21 44 0-16,-1 12-1 15,-2 21 0-15,-7 17-1 16,-1 18 1-16,2 9-1 16,-1 5 1-16,5-4-1 15,4-8 1-15,4-10 0 0,-2-16 2 16,6-18-2-16,0-19 1 15,5-21 0-15,-3-16 0 16,12-14 0-16,-18-21 1 16,12-15-1-16,4-14-1 15,3-18 2-15,9-15-1 16,8-10 1-16,9-7 0 15,10 2-1-15,7 3 0 16,9 7-1-16,3 11-4 16,-5 6-7-16,15 32-16 15,-20-3-9-15,7 21-2 16,-16-4-1-16,7 14 1 15</inkml:trace>
  <inkml:trace contextRef="#ctx0" brushRef="#br2" timeOffset="66">7423 3665 106 0,'-10'10'38'16,"-6"0"1"-16,7 22-2 15,-15-2-31-15,10 9-1 16,-5 3-2-16,1 3-1 15,-2 3 0-15,8-4 0 16,-3-3-1-16,7-9-1 16,5-6 1-16,4-10-1 15,-1-16 0-15,23-6 1 16,-4-12-1-16,1-12 0 15,6-10 1-15,-1-6-1 0,2-3 1 16,-1-1-1-16,-3 1 0 16,-2 6 0-16,-5 8 0 15,1 9 0-15,-1 8 0 16,2 10 0-16,3 6 0 15,3 3-1-15,6 7 1 16,6-4 0-16,9 0 0 16,5-2 0-16,2-2 0 15,3-4 0-15,-3-1 0 16,-5-3 0-16,-6 1 0 15,-10-3 0-15,-8 0 0 16,-9-1 1-16,-9 1-1 16,-10-2 0-16,-7 7 0 15,-5 4 1-15,-8 5-1 16,-7 12 0-16,-2 7 0 0,-7 10 1 15,3 9-1-15,2 8 1 16,5 1-1-16,6 2 1 16,11-4-1-16,14-10 1 15,10-6-1-15,12-15 1 16,11-16-1-16,10-13 0 15,7-13 1-15,-1-12-1 16,4-9 0-16,-3-7 1 16,-3-1-1-16,-5 4 0 15,-10 4 0-15,-8 5 2 16,-13 16-2-16,-3 13 0 15,-8 11-2-15,-10 17 2 0,-8 9 0 16,3 12-1-16,-3 5 0 16,-1 7 0-16,10 0-2 15,0-6-3-15,18 5-9 16,-9-29-11-16,24 9-13 15,-5-25 0-15,19 2-2 16,-1-21 1-16</inkml:trace>
  <inkml:trace contextRef="#ctx0" brushRef="#br2" timeOffset="67">8609 3635 105 0,'-17'14'38'0,"-10"-5"2"16,4 18-2-16,-7 3-32 0,4 7-1 15,0 0-1-15,2 5 0 16,5-8-2-16,8-1-1 16,8-10 0-16,9-8 0 15,9-13 0-15,5-11-1 16,5-11 0-16,3-8 1 15,4-7-1-15,-3-7 1 16,-1 1-1-16,-5-2 0 16,-5 6 1-16,-2 6-1 15,-7 7 0-15,-3 8 0 16,-6 16 0-16,0 0 0 15,0 13 0-15,-5 7 0 16,0 3 0-16,3 5 1 16,0-3-1-16,6-1 1 0,1-6-1 15,9-7 1-15,1-10-1 16,12-4 0-16,2-13 0 15,3-6 0-15,0 0 1 16,0-5-1-16,-2 6 0 16,-7 2-1-16,-3 4 1 15,-9 8 0-15,-11 7 0 16,1 15 0-16,-5 7-1 15,-2 8 0-15,1 5-2 16,0 4-1-16,5 7-4 16,-5-13-7-16,19 11-11 15,-12-21-13-15,26 2 0 16,-5-21-2-16,19-3 3 15</inkml:trace>
  <inkml:trace contextRef="#ctx0" brushRef="#br2" timeOffset="68">9446 3444 115 0,'-23'17'40'16,"-20"-6"2"-16,8 17-2 15,-9-6-37-15,10 2 0 16,1 1-2-16,11-2 1 15,13-1-1-15,14-4-1 16,17-3 0-16,6-5 0 16,8-1 0-16,2-3 1 0,1 1-2 15,-2 4 1-15,-7 2 0 16,-8 4 0-16,-12 8 0 15,-10 6 0-15,-14 2 0 16,-7 5 1-16,-10 3-1 16,-3-2-1-16,-3 0-2 15,3-10-4-15,11 3-10 16,-8-24-13-16,25 6-10 15,6-14 0-15,2-17-1 16,8-13 0-16</inkml:trace>
  <inkml:trace contextRef="#ctx0" brushRef="#br2" timeOffset="69">9692 3005 97 0,'21'-5'37'16,"13"20"0"-16,-6 4 0 15,-2 18-34-15,8 9 0 16,-1 17 0-16,-7 9 0 15,-8 12-1-15,-13 9 1 16,-8 2-1-16,-13-2-1 16,-10-4 0-16,-6-8-1 0,-7-12-3 15,11-1-20-15,-8-27-14 16,22-7-1-16,3-22-2 15,25-3 0-15</inkml:trace>
  <inkml:trace contextRef="#ctx0" brushRef="#br2" timeOffset="70">10340 4009 110 0,'0'0'40'0,"1"12"-2"15,-1-12-13-15,-16-18-52 16,16 18-12-16,-14-23-2 15,14 23-1-15</inkml:trace>
  <inkml:trace contextRef="#ctx0" brushRef="#br3" timeOffset="71">11116 3269 79 0,'0'0'34'15,"11"14"0"-15,-15-1 1 16,9 16-27-16,-9 3-2 16,4 12-2-16,-2 6 0 15,-4 13-2-15,-1 1 0 16,1 4-1-16,-2 1-1 15,0-5-1-15,5 2-7 16,-6-20-26-16,10-1-1 16,2-21 0-16,8-1-1 0</inkml:trace>
  <inkml:trace contextRef="#ctx0" brushRef="#br3" timeOffset="72">11542 3210 67 0,'1'-12'31'16,"-1"12"0"-16,0 0-3 15,0 0-19-15,3-13-3 16,-3 13-2-16,0 0 0 15,0 0-2-15,0 0 0 16,0 0 0-16,0 0 0 16,6 14 1-16,-4 1-1 15,1 10 0-15,-3 6 1 16,1 13-1-16,-5 6 1 15,-2 11-2-15,-3 6 0 16,-4 2 0-16,-3-2-1 16,1-5 0-16,1-4-2 15,-3-14-5-15,17-2-27 16,-7-22 0-16,14-3 0 0,-7-17-2 15</inkml:trace>
  <inkml:trace contextRef="#ctx0" brushRef="#br3" timeOffset="73">11402 3575 101 0,'-14'-12'38'0,"28"12"0"15,1-16-1-15,24 6-32 16,1-4-2-16,15-1-2 15,4-4-3-15,-5-9-29 16,9 14-6-16,-12-10 0 16,3 13-3-16</inkml:trace>
  <inkml:trace contextRef="#ctx0" brushRef="#br3" timeOffset="74">12629 3526 87 0,'15'-17'34'0,"4"4"0"0,-9-10 1 16,4 9-30-16,-12-4-1 15,0 6 0-15,-2 12 0 16,-24-4-2-16,0 11 0 16,-5 8 1-16,-7 2 0 15,1 6-1-15,1 0-1 16,3-1 1-16,7 1-2 15,5-3 1-15,15-5 0 16,13-1-1-16,10-4 0 16,9 0 1-16,6 1-1 15,3-1 0-15,1 2 1 16,2 4-1-16,-10 2 1 15,-11 3-1-15,-8 3 0 16,-11 6 0-16,-12 0 0 0,-9 2 1 16,-4-2-1-16,-6-4-1 15,2-4-4-15,0-15-5 16,15 5-26-16,3-26-1 15,21 3 0-15,0-22-1 16</inkml:trace>
  <inkml:trace contextRef="#ctx0" brushRef="#br3" timeOffset="75">13111 3125 97 0,'4'-21'36'16,"-10"-3"1"-16,6 24 0 15,0-22-33-15,0 22 0 0,0 0-1 16,-3 28 1-16,-2-2-2 16,-1 17-1-16,-4 8 1 15,-2 14-1-15,-7 9 1 16,-2 7-1-16,-7 2 1 15,1-1 0-15,0-9-1 16,5-4 0-16,3-12 0 16,9-12 0-16,6-11-1 15,13-19 0-15,13-16 1 16,9-12-1-16,6-11 0 15,3-12 0-15,3-6 1 16,1-2-1-16,-1-3 1 16,-7 5 0-16,-4 8-1 15,-9 7 0-15,-5 7 1 0,-9 13-1 16,-9 7 0-16,9 14 0 15,-11 3 0-15,2 7 0 16,0 5-1-16,1 1 0 16,6 3-2-16,2-6-2 15,12 1-3-15,-3-17-14 16,22 10-15-16,-9-22-1 15,22 4 0-15,-14-18 0 16</inkml:trace>
  <inkml:trace contextRef="#ctx0" brushRef="#br3" timeOffset="76">13696 3540 104 0,'-26'-14'38'16,"5"17"0"-16,-11-5 0 16,3 13-33-16,1 6-1 15,1 11 0-15,2 1-2 16,6 10 0-16,4-3-1 15,11 4 0-15,8-3 0 16,12-4 0-16,11-11-1 16,9-8 0-16,8-10 1 15,5-10-1-15,1-13 0 16,-3-8 0-16,-2-7 0 15,-10-4-1-15,-7-1 1 16,-16-1-1-16,-10 5 0 16,-13 4 0-16,-12 9 1 15,-8 7-1-15,-4 6 0 0,-1 9 1 16,5 2-1-16,9 7 1 15,9 2 0-15,13-1-1 16,19 0 1-16,8-4-1 16,16-4 1-16,8-3 0 15,5-2-1-15,2-4 1 16,-4-1 0-16,-4 2 1 15,-11-1-1-15,-3 3 1 16,-15 1-1-16,-5 4 1 16,-16-1 0-16,5 17 0 15,-11 0 1-15,-3 6-1 16,-1 5-1-16,1 6 1 15,1 1 0-15,0 4 0 16,4-3-1-16,8-4 1 0,2-8-1 16,11-10 1-16,4-10-1 15,11-11 1-15,3-12-1 16,6-10 1-16,2-6-1 15,0-7 1-15,-3 3-1 16,-5-3 0-16,-8 9 1 16,-8 4-1-16,-8 12 0 15,-11 17 0-15,0 0 0 16,-11 12 0-16,-3 14 0 15,1 7-1-15,-3 5 0 16,4 6 0-16,7 0-1 16,5-6-3-16,19 4-8 15,-8-31-9-15,29 8-14 16,-5-28-2-16,22-2-2 15,-3-26 0-15</inkml:trace>
  <inkml:trace contextRef="#ctx0" brushRef="#br3" timeOffset="77">15057 3074 105 0,'-25'-5'38'0,"2"33"3"16,-15 8-3-16,10 17-25 15,-2 11-10-15,-1 9-2 16,8 6 1-16,3 4-1 15,6 1-1-15,8-6-2 16,7 0-4-16,-1-22-12 0,25 8-18 16,-10-28-4-16,17 1 1 15,-3-26-2-15</inkml:trace>
  <inkml:trace contextRef="#ctx0" brushRef="#br3" timeOffset="78">15320 3605 89 0,'2'-14'39'0,"-13"-6"0"16,11 20 1-16,-35-16-15 16,7 24-19-16,-12 7-2 15,-1 13 1-15,-3 5-3 16,3 9 0-16,2 2-1 15,11-1 0-15,11-4 1 0,15-6-2 16,19-17 0-16,16-12 0 16,15-17 0-16,11-16 0 15,10-10 0-15,3-14 0 16,6-12 0-16,-5-9 0 15,-4-6 0-15,-7-6 0 16,-14 6 0-16,-5 5 0 16,-13 12 0-16,-15 16 0 15,-14 18 0-15,-11 26 0 16,-14 26 0-16,-10 27 0 15,-6 16 0-15,-3 13 0 16,3 8 0-16,4 2 0 16,17 0-8-16,1-20-6 15,31 7-6-15,-2-35-6 0,29 8-12 16,-5-26-5-16,20-3 1 15,3-19 2-15</inkml:trace>
  <inkml:trace contextRef="#ctx0" brushRef="#br3" timeOffset="79">16440 3653 80 0,'9'-4'37'16,"-9"-9"-1"-16,0 13 1 15,1-12-16-15,-1 12-16 0,0 0-2 16,0 0-1-16,-6 23 1 16,-3-4-1-16,1 3 0 15,-1 5 0-15,-2 5 0 16,2-1 0-16,0 0-1 15,3-2 0-15,3-9 0 16,1-3-1-16,2-17 1 16,17 4-1-16,-5-15 1 15,7-10-1-15,-1-4 1 16,6-8 0-16,-5 0 0 15,4-6 0-15,-3 2-1 16,3 2 1-16,-4 6 0 16,-1 5-1-16,-3 8 0 15,2 8 0-15,-3 9 1 0,-2 13-1 16,0 5 0-16,-5 11 0 15,0 5 0-15,0 7 0 16,2 2-2-16,4-1-1 16,10-1-3-16,1-18-5 15,23 8-18-15,-6-26-10 16,17 1 1-16,-9-27-2 15,13 5 3-15</inkml:trace>
  <inkml:trace contextRef="#ctx0" brushRef="#br3" timeOffset="80">17201 3636 94 0,'-22'-27'38'0,"2"18"1"15,-19-2 0-15,6 15-19 16,-8 1-15-16,4 12-1 16,-1 3 0-16,6 7-2 0,8 8 0 15,5 4 0-15,15 2-2 16,14-2 1-16,9-5-1 15,15-4 1-15,9-10-1 16,9-10 0-16,6-12 0 16,1-11 0-16,-5-11-1 15,-3-7 0-15,-10-7 0 16,-12-1-1-16,-14 0 0 15,-12-2 0-15,-15 7-1 16,-7 1-2-16,-1 9 1 16,-12 1-3-16,14 20-9 15,-11-16-11-15,29 19-11 0,-1-13 2 16,24 13-2-16,6-12 2 15</inkml:trace>
  <inkml:trace contextRef="#ctx0" brushRef="#br3" timeOffset="81">17923 3130 68 0,'9'-23'37'16,"-18"-3"0"-16,9 26 1 15,-24 12-12-15,14 23-17 16,-13 12-6-16,4 16 1 15,0 11-1-15,-2 11-1 16,0 4 0-16,8-4-1 16,2-2-1-16,1-12-6 0,14 4-17 15,-9-29-16-15,11-4 2 16,-8-22-2-16,13-8 0 15</inkml:trace>
  <inkml:trace contextRef="#ctx0" brushRef="#br3" timeOffset="82">17627 3563 116 0,'-18'-26'41'16,"18"26"-1"-16,11-25 0 16,22 16-33-16,8 1-8 15,11-4-5-15,21 10-11 16,-7-20-10-16,19 16-13 15,-7-11-1-15,7 14-2 0,-6-10 1 16</inkml:trace>
  <inkml:trace contextRef="#ctx0" brushRef="#br3" timeOffset="83">18914 3210 36 0,'13'-33'33'0,"-2"-5"1"16,6 9 1-16,-10-11-18 15,11 25 10-15,-14-10-18 16,7 21 0-16,-11 4-3 15,0 14 0-15,-2 13-1 16,0 15-1-16,-5 9-2 0,-1 9 0 16,-2 9 0-16,-1 5 0 15,-4 5-1-15,1-3 1 16,-5-4-1-16,4-7 0 15,1-11 0-15,3-7 0 16,5-14-1-16,5-9 0 16,5-10 0-16,-4-14 0 15,26-14 0-15,-9-9 1 16,5-3-1-16,0-13 0 15,3-4 1-15,-1-4-1 16,2-3 0-16,-1 5-1 16,0 4 1-16,-3 8 0 15,0 10-1-15,3 12 1 0,-2 11 0 16,-1 11 0-16,-2 11 1 15,-5 9 0-15,-6 5-1 16,-2 4 1-16,-10 3 0 16,-9-4-1-16,-9 1 0 15,-10-4 0-15,-6-1 0 16,-5-8 0-16,-2-7-1 15,1-8-2-15,9-3-2 16,5-20-10-16,29 11-13 16,-7-25-11-16,26 8-1 15,0-15 0-15,25 10 1 16</inkml:trace>
  <inkml:trace contextRef="#ctx0" brushRef="#br3" timeOffset="84">19376 3650 114 0,'0'0'38'0,"6"23"0"16,-6-23-7-16,28-4-28 16,7-1-1-16,11-2 1 15,10-7-2-15,6-4 1 16,0-8-1-16,2 1 0 15,-9-5 0-15,-6 0 0 16,-19 1 0-16,-16 2 0 16,-17 7 0-16,-14 6 0 15,-20 9 0-15,-12 11 0 16,-8 10 1-16,-4 8-2 15,-3 12 1-15,8 4 0 0,8 5-1 16,16 1 1-16,21-2-2 16,22-10-2-16,30 1-9 15,7-20-5-15,36 8-11 16,-5-23-13-16,29 3 0 15,-3-17-1-15,23 5 1 16</inkml:trace>
  <inkml:trace contextRef="#ctx0" brushRef="#br3" timeOffset="85">20989 3548 61 0,'8'-25'35'0,"2"6"1"0,-15-6 0 15,6 14-7-15,-21-7-22 16,-2 15 0-16,-8 0 0 15,-6 17-2-15,-5 6 0 16,-3 6-3-16,4 6 1 16,2 3-2-16,8 5 1 15,8-2-2-15,9 0 0 16,15-7-1-16,14-1-1 15,10-10-2-15,19 6-9 16,1-20-23-16,26 3-2 16,-2-20-1-16,15 3 0 15</inkml:trace>
  <inkml:trace contextRef="#ctx0" brushRef="#br3" timeOffset="86">21408 3486 87 0,'-45'-1'38'0,"3"17"0"15,-13-7 2-15,6 23-14 16,-5-5-22-16,6 8-1 16,2 3 0-16,11 1-1 15,7 0-1-15,14 0 0 16,19-8 0-16,15-5-1 15,16-10 0-15,10-10 1 16,9-11-1-16,8-9 1 16,3-5-1-16,-3-10 1 0,-4-5 0 15,-9-5 0-15,-9 3-1 16,-11 3 1-16,-8 4-1 15,-9 5 0-15,-8 9 0 16,-5 15 0-16,-12-1 0 16,-1 16 0-16,-3 7-1 15,2 9 0-15,2 1 0 16,6 3-1-16,6-2-2 15,9-8-2-15,14 1-5 16,2-27-14-16,35 2-14 16,-7-23 1-16,22-2-1 15,-7-18 2-15</inkml:trace>
  <inkml:trace contextRef="#ctx0" brushRef="#br3" timeOffset="87">22262 2997 119 0,'-30'0'38'0,"11"37"1"15,-15 8-2-15,-1 22-34 16,-1 7 0-16,5 11-1 16,-2 4 0-16,5 2-1 15,9-5-1-15,7-12-1 16,13-10-3-16,7-21-2 15,24-1-16-15,-5-35-16 16,26-5-1-16,-4-30 1 16,19-4-2-16</inkml:trace>
  <inkml:trace contextRef="#ctx0" brushRef="#br3" timeOffset="88">22738 2905 126 0,'-8'15'40'0,"-21"7"0"16,2 31-1-16,-20 16-35 15,11 0-3-15,0 6 1 16,-1 8-1-16,5 0 1 16,7-3-2-16,7-5 0 15,6-10-4-15,9-6-1 16,1-22-13-16,27 6-13 15,-10-29-9-15,23-1 0 16,-10-21-1-16,19-1 1 16</inkml:trace>
  <inkml:trace contextRef="#ctx0" brushRef="#br3" timeOffset="89">22714 3549 117 0,'-8'15'37'15,"-3"-9"2"-15,11-6-2 16,26 11-35-16,-2-14 0 15,13-1 1-15,9-4 0 16,7-6-2-16,4-4 1 16,4-2-1-16,-5-2 1 15,-2-5-1-15,-8 1 1 16,-14-2-2-16,-5-2 1 0,-12 0 0 15,-9 4 0-15,-15 2-1 16,-12 9 1-16,-10 10-1 16,-8 9 2-16,-9 12-2 15,-6 12-2-15,3 9 4 16,2 8-2-16,10 3 0 15,10 2 0-15,14-3 0 16,24-4-3-16,19-3 0 16,13-20-6-16,31 11-16 15,-7-26-11-15,22 2-5 16,-5-18 1-16,9 1 0 15</inkml:trace>
  <inkml:trace contextRef="#ctx0" brushRef="#br3" timeOffset="90">23688 3451 116 0,'-50'-2'41'0,"1"19"0"16,-19-6 0-16,7 15-31 16,-2 0-6-16,8 4-2 15,7 0-2-15,13-2 0 16,17-1 0-16,18-11 0 15,21-7 0-15,19-13 0 16,16-9 0-16,14-10 0 16,8-9 0-16,1-11 0 15,5-11 0-15,-4-7 0 16,-6-10 0-16,-8-2 0 15,-11-5 0-15,-17 7 0 0,-11 7 0 16,-14 11 0-16,-16 21 0 16,-11 20 0-16,-15 30 0 15,-12 23 0-15,-3 24 0 16,-3 13 0-16,1 8 0 15,11 4 0-15,9-2 0 16,1-10-7-16,25-2-7 16,-7-30-6-16,28 7-6 15,-16-35-8-15,17 8-8 16,-12-21-2-16,1-3 5 15</inkml:trace>
  <inkml:trace contextRef="#ctx0" brushRef="#br3" timeOffset="91">1041 5536 93 0,'2'-20'35'0,"-2"20"0"15,-4-22-6-15,4 22-20 16,0 0-3-16,-12 9-1 15,-2 5-2-15,-1 10-1 16,5 8 0-16,-6 9 0 16,1 7 0-16,2 6 0 15,4 3 0-15,3 0-1 16,9-2 1-16,8-7 0 15,4-9-2-15,7-5 1 0,7-17-1 16,3-14 1-16,4-13 0 16,3-14-1-16,5-11 1 15,-3-11 0-15,-1-9-2 16,2-3 0-16,-7 4 0 15,-1 4 0-15,-9 12 0 16,-4 8 0-16,-7 14-1 16,-14 16 2-16,10 16 1 15,-12 11 0-15,-5 10 1 16,5 4-1-16,-1 5 0 15,2 5 0-15,6-3 1 16,4-5-1-16,8-11-1 16,5-7 1-16,7-15 0 15,10-13 0-15,-1-14 0 16,4-11-1-16,2-13 1 0,-4-10 1 15,-2-6-3-15,-5-4 1 16,-9-2-2-16,-4 2-1 16,-6 8-1-16,-10 3-1 15,3 14-5-15,-14-6-15 16,18 30-10-16,-16-6-3 15,5 18 1-15,0 0-2 16</inkml:trace>
  <inkml:trace contextRef="#ctx0" brushRef="#br3" timeOffset="92">2159 5638 88 0,'7'22'38'0,"-7"-11"0"16,7 8 2-16,-7-19-23 15,0 0-13-15,15 7-3 16,2-10 3-16,-1-11-3 16,12-3 1-16,0-8-2 15,3-3 1-15,-2-5-2 16,1-4 2-16,-8 1 0 15,-5 0-2-15,-8 7 2 16,-11 5-1-16,-12 8 1 16,-9 9-1-16,-6 11 0 15,-6 9 0-15,-3 10 0 16,-1 14 0-16,2 6 2 15,7 3-1-15,8 3 1 0,9-1-1 16,13-6 1-16,12-4-1 16,12-11 0-16,16-13-3 15,20-5-3-15,0-16-2 16,25 4-15-16,-17-26-8 15,21 4-10-15,-12-13 0 16,2 3 0-16</inkml:trace>
  <inkml:trace contextRef="#ctx0" brushRef="#br3" timeOffset="93">2942 5444 76 0,'2'-12'38'15,"-13"0"0"-15,11 12 0 16,-32 14-9-16,15 10-25 16,-1 4-1-16,3 14 0 0,-1 3 1 15,5 1-2-15,4 0 0 16,8-3-1-16,8-6-2 15,-1-13-2-15,16 2-14 16,-10-30-13-16,13-2-9 16,-7-22 1-16,9-2-3 15</inkml:trace>
  <inkml:trace contextRef="#ctx0" brushRef="#br3" timeOffset="94">2937 5173 88 0,'-31'-46'39'15,"13"19"-2"-15,-9 1 2 16,27 26-20-16,-10-5-20 15,10 5-10-15,32 6-25 0,-7-3-1 16,22 16-1-16,-1-6-1 16</inkml:trace>
  <inkml:trace contextRef="#ctx0" brushRef="#br3" timeOffset="95">3515 5355 80 0,'10'18'39'15,"-21"-17"-1"-15,-1 9 2 16,-17-10-17-16,4 13-18 15,-11 3 0-15,2 8-1 16,-8 6 0-16,5 10-1 16,3 2 1-16,10-1-2 15,5-1 1-15,12-5-1 16,14-7 1-16,13-12-3 0,12-12 0 15,8-14 0-15,6-10 0 16,5-6-2-16,2-7 0 16,-4-4 1-16,-7 0-1 15,-9 4 1-15,-6 6 0 16,-7 9 0-16,-10 13 0 15,-10 5 1-15,-13 36 1 16,-2 10 0-16,-5 21 0 16,-4 19 0-16,-3 19 0 15,-1 13 1-15,-1 6-1 16,4 0 2-16,7-5-3 15,1-6 0-15,0-15 0 16,3-21 0-16,2-17 0 16,-3-19 0-16,-2-18 0 0,4-16 0 15,-1-17 0-15,2-18 0 16,3-14 0-16,-1-15 0 15,6-17 0-15,6-9 0 16,9-10 0-16,3-5 0 16,5 2 0-16,8 3 0 15,3 4 0-15,6 6-3 16,4 13-4-16,0 3-5 15,12 19-6-15,-10-10-8 16,23 18-6-16,-16-16-4 16,21 11-7-16,-10-9 3 15,7 5 4-15</inkml:trace>
  <inkml:trace contextRef="#ctx0" brushRef="#br3" timeOffset="96">4261 4953 110 0,'0'-15'40'0,"-11"-9"0"16,11 24-4-16,-12-20-34 15,12 20 1-15,-14-7 1 16,14 7-2-16,-11 31 2 16,3 3-3-16,-5 14 2 15,-1 15-2-15,-3 16 1 16,-7 7-1-16,0 9 1 15,3-1-1-15,0-1 2 16,5-10-3-16,5-12 0 16,6-17 0-16,6-17 0 15,12-16 0-15,7-21 0 16,4-18 0-16,8-15 0 0,2-10 0 15,3-9 0-15,-3-4 0 16,-2 0 0-16,-2 7 0 16,-8 7 0-16,-8 15 0 15,-7 13 0-15,-7 14 0 16,-2 18 0-16,-6 7 0 15,2 12 0-15,1 8 0 16,1 3 0-16,8 0-3 16,5-5 1-16,7-13-3 15,16-4-4-15,-1-25-3 16,18 4-7-16,-10-38-4 15,27 7-9-15,-16-32-1 0,15 0-7 16,-11-17 4-16,3-5 3 16</inkml:trace>
  <inkml:trace contextRef="#ctx0" brushRef="#br3" timeOffset="97">5017 4904 86 0,'-4'-14'39'16,"1"32"0"-16,-24 13 2 16,7 32-22-16,-9 2-12 15,-1 12-4-15,6 6 1 16,1 1-2-16,7-3-1 15,3-5-2-15,13-8-2 16,-5-17-7-16,16 0-5 16,-17-39-10-16,19 6-12 15,-13-18-2-15,7-22-1 16,-11-10 0-16</inkml:trace>
  <inkml:trace contextRef="#ctx0" brushRef="#br3" timeOffset="98">4751 5283 93 0,'-15'-23'41'0,"15"23"0"16,0 0 0-16,17 8-14 15,1-6-26-15,10 0 0 16,8-2-3-16,7-8-4 16,16 8-8-16,-12-22-4 15,23 15-8-15,-20-22-11 16,14 8-6-16,-10-11 0 15,7 5 1-15</inkml:trace>
  <inkml:trace contextRef="#ctx0" brushRef="#br3" timeOffset="99">6490 5243 102 0,'0'0'37'0,"-40"-18"-6"16,18 28-3-16,-21-4-20 15,0 13-1-15,-6 1-1 16,1 11-1-16,-4 6-2 16,5 3 0-16,7 2-1 15,6 2-1-15,11-2 0 16,14-3 2-16,13-7-3 15,16-5 2-15,15-15-1 16,6-5-1-16,12-11 0 16,1-14 1-16,5-6-1 15,-2-8-1-15,-5-5 1 16,-3-5-1-16,-12 1 1 15,-8 0 1-15,-10 3-1 16,0 8 0-16,-11 5 0 0,-7 10 0 16,-1 15 0-16,-16 7 0 15,2 17 0-15,-3 5 0 16,6 10-1-16,-4 0 0 15,7 5-1-15,6-6-3 16,18 1-4-16,2-25-4 16,30 4-8-16,-6-29-7 15,29 5-4-15,-5-20-7 16,12 1 1-16,-5-16 3 15</inkml:trace>
  <inkml:trace contextRef="#ctx0" brushRef="#br3" timeOffset="100">7179 5231 93 0,'0'-10'38'16,"-16"-8"2"-16,4 19-2 0,-16-5-22 15,5 8-12-15,-1 2-2 16,5 7 0-16,4 2 0 16,4 3-1-16,7 5-1 15,8-2 1-15,7-2-1 16,6 2 1-16,6-2-1 15,4-3 0-15,5-3 0 16,-4-2 0-16,-2-2 0 16,-3-2 0-16,-6 4 0 15,-8-6 1-15,-6 7-1 16,-13-1 0-16,-8 7 0 15,-10 0 0-15,-9 3-1 16,-5 5 1-16,-2 1-2 16,-2-3 2-16,10 2-5 0,1-15-3 15,23 11-11-15,-9-30-6 16,35 9-8-16,-3-23-7 15,18-1-1-15,6-15 0 16</inkml:trace>
  <inkml:trace contextRef="#ctx0" brushRef="#br3" timeOffset="101">8559 4679 71 0,'0'0'37'0,"0"24"-1"15,-15 4 2-15,5 30-19 16,-17 1-15-16,8 15-1 15,0 5 0-15,-1 10-1 16,3 0 1-16,7-4-3 16,2-4-1-16,5-10-1 15,12-3-8-15,-7-24-23 16,16-3-5-16,-7-29 3 15,8-1-3-15</inkml:trace>
  <inkml:trace contextRef="#ctx0" brushRef="#br3" timeOffset="102">8226 5289 103 0,'-21'-3'39'0,"2"-10"0"16,19 13 0-16,0 0-35 15,31-15-2-15,8-2 0 16,13-4-1-16,11-3-1 15,8-7-2-15,10 4-5 16,-7-16-19-16,13 13-12 16,-9-11 1-16,5 9-4 15,-18-12 3-15</inkml:trace>
  <inkml:trace contextRef="#ctx0" brushRef="#br3" timeOffset="103">9138 4572 77 0,'-33'3'40'0,"5"20"-2"15,-10 1 2-15,9 20-18 16,-7 3-17-16,5 13-1 16,-2 6 0-16,8 10-1 15,-3 4 0-15,6 2-1 16,1-4 0-16,7-3-1 15,4-6-1-15,2-12 1 16,8-11-1-16,3-9 0 16,7-15 1-16,7-14-1 0,4-11 0 15,3-13 0-15,4-10 0 16,-1-8 0-16,2-5 1 15,0-1-1-15,-2 1 0 16,-3 5 0-16,-4 7 0 16,1 10 0-16,-5 13-1 15,-2 8 0-15,5 13-2 16,-4 4-2-16,11 11-4 15,-5-10-6-15,23 18-8 16,-15-23-8-16,23 8-7 16,-5-20-2-16,10 4 3 15,-3-18 1-15</inkml:trace>
  <inkml:trace contextRef="#ctx0" brushRef="#br3" timeOffset="104">9678 5121 68 0,'-30'-19'38'0,"2"16"0"16,-15-3 0-16,9 27-10 15,-12-1-21-15,4 13 0 16,0 3-2-16,5 8-1 16,8 1-2-16,9-4 0 15,12-1 0-15,13-12-1 16,16-8-1-16,12-10 1 15,10-13-1-15,9-10 0 16,5-11 1-16,1-6-1 16,-1-8 0-16,-6 0 1 15,-12-2-1-15,-11 1 0 16,-7 7 1-16,-11 7-1 0,-8 9 0 15,-2 16 0-15,-16 0 0 16,3 15 0-16,3 10 0 16,-3 7-1-16,7 9 0 15,6-1-1-15,10 2-1 16,5-12-3-16,17 0-6 15,-2-26-7-15,27 4-8 16,-11-32-5-16,26-3-7 16,-8-22 0-16,7-4 1 15</inkml:trace>
  <inkml:trace contextRef="#ctx0" brushRef="#br3" timeOffset="105">10502 4561 93 0,'-16'50'38'16,"-18"8"2"-16,6 27-4 15,-14 3-22-15,16 9-11 16,-1 0 0-16,9-3-2 16,7-6-3-16,3-20-13 15,15 2-16-15,-7-27-8 16,10-6 1-16,-11-22-2 15</inkml:trace>
  <inkml:trace contextRef="#ctx0" brushRef="#br3" timeOffset="106">10158 5090 117 0,'0'0'42'16,"25"-10"-2"-16,9 3 1 15,12 0-40-15,20-6-3 16,6-11-7-16,17 10-8 15,-9-21-8-15,15 18-16 16,-10-9 1-16,5 14-3 16,-12-5 3-16</inkml:trace>
  <inkml:trace contextRef="#ctx0" brushRef="#br3" timeOffset="107">11725 5036 67 0,'14'-12'38'15,"-11"-2"-1"-15,9 17 1 16,-12-3-12-16,-10 11-22 0,5 13 0 16,0 16 0-16,-6 6-1 15,-5 6 0-15,4 2-2 16,0 0-1-16,8-3-4 15,3-19-11-15,20 0-23 16,-5-24 1-16,14-6-2 16,2-23 0-16</inkml:trace>
  <inkml:trace contextRef="#ctx0" brushRef="#br3" timeOffset="108">11733 4600 103 0,'-33'-19'35'0,"13"9"-13"15,20 10-21-15,0 0-36 16,29 14-3-16,4-8-1 16</inkml:trace>
  <inkml:trace contextRef="#ctx0" brushRef="#br3" timeOffset="109">12421 4961 106 0,'-22'14'36'16,"-16"-7"3"-16,14 17-11 0,-13-6-22 16,8 6-1-16,-1 1-1 15,9 5-1-15,9-5-1 16,12 0 0-16,12-6-1 15,11-6-1-15,13-5 0 16,8-6 0-16,0 0 0 16,1-1 0-16,-2 3 1 15,-8 2-1-15,-9 4 0 16,-8 7 1-16,-16 6-1 15,-11 3 0-15,-8 4 0 16,-6-1 0-16,-5 2 0 16,-3-5-1-16,5 1-2 15,-5-12-3-15,19 8-15 16,-14-21-10-16,26-2-7 0,-22 4-1 15,22-4-1 1</inkml:trace>
  <inkml:trace contextRef="#ctx0" brushRef="#br3" timeOffset="110">13753 5122 90 0,'-27'-22'37'0,"12"25"-9"16,-21-15 3-16,14 23-10 15,-20-6-14-15,5 14-2 16,-7 4-1-16,2 9 0 15,7 7-2-15,4 3 0 16,6 4 0-16,8-2-1 16,13-4 0-16,13-8 0 15,14-7 0-15,15-16-1 16,13-13 1-16,10-18-1 15,7-19 1-15,8-13 0 16,-1-15-2-16,-2-10 2 16,-7-7-1-16,-10-2 0 15,-9-3 0-15,-13 8 0 16,-8 8-1-16,-12 14 2 0,-8 15-1 15,-8 18-1-15,2 28 1 16,-20 7 0-16,-1 32 0 16,-1 19 0-16,-3 17 1 15,1 11-1-15,0 9 1 16,4-1-1-16,10-5 0 15,9-10-2-15,12-13-2 16,9-21-7-16,20-3-10 16,-5-36-6-16,22-1-13 15,-6-24 1-15,11-4-2 16,-6-23 4-16</inkml:trace>
  <inkml:trace contextRef="#ctx0" brushRef="#br3" timeOffset="111">14523 4959 104 0,'-6'31'38'15,"-12"1"1"-15,10 16-1 16,-13 4-33-16,8 1-2 16,-1-3-1-16,8-4 0 15,2-3-4-15,2-11-1 16,14 1-12-16,-12-33-20 15,27 7-4-15,-7-26 1 16,11-3-1-16</inkml:trace>
  <inkml:trace contextRef="#ctx0" brushRef="#br3" timeOffset="112">14518 4675 110 0,'-34'-54'36'16,"15"16"1"-16,-8 4-8 15,18 15-28-15,9 19-7 16,18-7-27-16,21 20-3 15,-5 1-1-15,23 12 0 16</inkml:trace>
  <inkml:trace contextRef="#ctx0" brushRef="#br3" timeOffset="113">15477 4541 77 0,'-30'-41'39'0,"2"18"-1"16,-12-9-1-16,6 32-8 16,-13 2-24-16,-1 17 0 15,-1 15-3-15,0 17 0 16,-1 19-1-16,3 10-1 15,5 10 2-15,6 6-2 16,9-3 1-16,10 0-2 16,6-8 1-16,7-12-3 15,14-9-1-15,-3-26-11 16,17 6-15-16,-14-31-9 15,7-3 0-15,-12-22-1 16,4-1 2-16</inkml:trace>
  <inkml:trace contextRef="#ctx0" brushRef="#br3" timeOffset="114">14861 5057 88 0,'-16'-22'39'16,"16"22"-1"-16,-2-15 2 16,20 20-13-16,7-8-25 15,14-1-1-15,12 2-2 16,9-2-1-16,12 8-6 15,-10-12-20-15,19 13-11 16,-7-9 0-16,7 8-1 16,-10-12 2-16</inkml:trace>
  <inkml:trace contextRef="#ctx0" brushRef="#br3" timeOffset="115">16183 4517 87 0,'-31'-42'39'0,"3"20"-1"15,-25-2 2-15,7 27-20 16,-15 3-17-16,-1 18 0 16,-1 11-1-16,1 18 1 15,0 12-2-15,7 9 0 16,4 5 1-16,9 7-1 15,9 5 1-15,5-4-2 16,12-2 0-16,8-9-3 16,11 0-8-16,-3-24-8 15,23 4-12-15,-12-26-10 0,11-3 1 16,-12-24-1-16</inkml:trace>
  <inkml:trace contextRef="#ctx0" brushRef="#br3" timeOffset="116">15449 5144 90 0,'-14'-12'40'0,"-2"-5"1"16,16 17-2-16,-2-10-12 16,19 9-25-16,6 0-2 15,15-2 0-15,11 0 1 16,7-1-3-16,15 2-1 15,2-8-5-15,9 16-14 0,-18-18-16 16,9 10-2-16,-18-11 1 16,-3 8-2-16</inkml:trace>
  <inkml:trace contextRef="#ctx0" brushRef="#br3" timeOffset="117">16046 5125 91 0,'-19'33'38'15,"-6"-13"1"-15,18 11 1 16,-2-17-20-16,11 1-17 15,15-4 0-15,12-4-2 16,10-9 1-16,7-7-1 16,4-9-1-16,4-6 1 15,-2-5-1-15,-5-3 1 0,-9-4-2 16,-6-4 3-16,-11 2-3 15,-10-1 2-15,-11 6-2 16,-10 6 1-16,-9 7-2 16,-14 13 3-16,-5 14 1 15,-6 16-4-15,-1 14 4 16,1 14-1-16,1 5 2 15,12 5-2-15,13 0 2 16,18-5-2-16,18-10-1 16,17-14-2-16,19-10-3 15,5-21-5-15,22 2-7 16,-14-32-6-16,20 14-10 15,-24-23-8-15,3 5-1 16,-19-9 2-16</inkml:trace>
  <inkml:trace contextRef="#ctx0" brushRef="#br3" timeOffset="118">16894 5048 74 0,'0'0'39'16,"0"0"-1"-16,-6-10 1 16,12 25-13-16,-6-15-22 15,3 30-1-15,-6-2-1 0,2 10 1 16,-7 4 0-16,-2 9-1 15,0 1-1-15,-2 1 1 16,1-7-1-16,3-3 0 16,2-12-1-16,4-9 1 15,4-9 0-15,-2-13-1 16,20-12 1-16,-4-6-1 15,0-11 1-15,1-7 0 16,1-8 0-16,-3-5-1 16,-6-3 1-16,0 0 0 15,-6 7-1-15,-3 2 1 16,-2 9-1-16,2 1 0 15,3 8 1-15,10 7-1 16,5 4-2-16,8 2 1 0,12 6-2 16,8 2-1-16,12 6-4 15,-2-9-7-15,21 22-10 16,-23-17-7-16,14 17-7 15,-18-9-1-15,3 9 1 16</inkml:trace>
  <inkml:trace contextRef="#ctx0" brushRef="#br3" timeOffset="119">17420 5148 88 0,'-30'9'38'16,"12"7"0"-16,0-15 2 15,18-1-21-15,21 4-16 16,3-14 0-16,13-2-2 0,6-6 1 15,9 0-1-15,1-3 0 16,-1-2 0-16,-4 0-1 16,-8 1-1-16,-7-1 3 15,-13 0-3-15,-7 2 2 16,-13-1-2-16,-6 3 1 15,-12 5-1-15,-10 6 2 16,-5 8-1-16,-12 9-1 16,-3 10 3-16,-1 9-2 15,-2 12 2-15,5 6-1 16,11 6 1-16,12-1-2 15,14 0 2-15,15-5-2 16,20-4 0-16,13-12-2 0,17-6-2 16,6-15-3-16,13 2-8 15,-9-27-11-15,17 9-8 16,-15-21-6-16,6 3 0 15,-17-13 2-15</inkml:trace>
  <inkml:trace contextRef="#ctx0" brushRef="#br3" timeOffset="120">18159 5040 100 0,'0'0'37'0,"-26"2"3"15,9 18-4-15,-7 1-30 16,3 9-1-16,-5 3-1 16,7 4-1-16,-2 3-1 15,5-3 1-15,2-5-2 16,7-6 0-16,7-7 0 0,0-19 0 15,21 11-1-15,-2-20 1 16,4-9-1-16,10-9 1 16,0-10-1-16,5-2 0 15,3-3 1-15,-4-2-1 16,-2 0-2-16,-3 3 4 15,-1 10-4-15,-8 8 2 16,-5 12 0-16,-6 13 0 16,-6 14 0-16,-6 15 0 15,-6 13 2-15,-1 7-3 16,-2 4 2-16,4 2-1 15,3-6-1-15,10-8-2 16,16-11-4-16,9-25-5 16,28-3-6-16,-2-34-6 15,34 6-8-15,-14-29-7 0,19-4-2 16,-9-16 4-16</inkml:trace>
  <inkml:trace contextRef="#ctx0" brushRef="#br3" timeOffset="121">19278 4487 110 0,'-48'49'41'16,"-3"16"-1"-16,2 13-1 16,-4 10-35-16,-76-7-3 15,102 0 1-15,5-3 0 16,5-7-2-16,7-7-1 15,0-12-4-15,13 0-6 0,-16-28-9 16,22 6-9-16,-22-30-10 16,13 0-1-16,-9-24-1 15,7 2 3-15</inkml:trace>
  <inkml:trace contextRef="#ctx0" brushRef="#br3" timeOffset="122">18676 4941 98 0,'-9'-12'39'15,"-2"-5"2"-15,25 20-2 16,1-10-19-16,24 10-19 15,14 0 0-15,13 1 0 16,13 2-1-16,7-4 0 16,9 9-4-16,-6-13-8 15,13 21-6-15,-27-21-8 0,16 19-12 16,-23-9-2-16,0 8-1 15,-17-4 2-15</inkml:trace>
  <inkml:trace contextRef="#ctx0" brushRef="#br3" timeOffset="123">19694 5213 121 0,'-29'18'42'15,"10"6"1"-15,-7-19-3 16,26-5-38-16,-19-4-4 16,9-7-7-16,10 11-7 15,-3-29-5-15,18 22-8 16,-23-16-13-16,14 4 0 15,-9-11-1-15,-1 5 3 16</inkml:trace>
  <inkml:trace contextRef="#ctx0" brushRef="#br1" timeOffset="124">1450 6772 91 0,'8'-20'34'15,"-9"-3"0"-15,1 23-5 0,0 0-24 16,-5 12-1-16,1 18-1 16,1 19 0-16,-5 12-1 15,5 10-1-15,-3 11 0 16,1 4 0-16,4-2 0 15,6-8-1-15,1-14 1 16,8-10-1-16,3-21 1 16,7-14 0-16,4-20 0 15,7-15 0-15,2-14-1 16,2-10 1-16,-1-10 0 15,1-2 0-15,-7-1-1 16,1 6 1-16,-10 10-1 0,-7 10 1 16,-3 11-1-1,-13 18 1-15,12 22-1 0,-10 13 0 16,0 12 0-16,-3 12 0 15,5 3 0-15,4 2 0 16,4-3 0-16,5-16 0 16,8-20 1-16,7-17 0 15,5-27 0-15,6-22 0 16,0-19 1-16,0-13 0 15,-3-15-1-15,-3-5 1 16,-6-1-2-16,-9 3-2 16,-5 16-5-16,-16 1-15 15,5 35-14-15,-16 8 1 16,10 31-1-16,-23 10-2 15</inkml:trace>
  <inkml:trace contextRef="#ctx0" brushRef="#br1" timeOffset="125">2585 7201 81 0,'0'0'35'16,"6"26"0"-16,-6-26 0 15,13 25-20-15,-2-18-13 16,7-2-1-16,4-8 1 16,7-5 1-16,2-8-1 15,4-12-1-15,-2-4 1 0,1-6 1 16,-16-3-1-16,-5 4 0 15,-16 0 0-15,-7 10 0 16,-14 9-1-16,-13 16 1 16,-10 12 0-16,-9 16-1 15,-1 15 0-15,5 16 1 16,5 6-1-16,8 7 0 15,16-3 0-15,20-4 0 16,22-8-1-16,23-19-4 16,31-8-31-16,9-29-4 15,27-6 0-15,8-19-2 16</inkml:trace>
  <inkml:trace contextRef="#ctx0" brushRef="#br1" timeOffset="126">4136 7020 72 0,'-2'-16'34'15,"2"16"1"-15,-10 4 0 0,0 20-19 16,-13 2-11-16,6 12 0 16,-3 1-1-16,5 11 0 15,-4 3-1-15,4 5-1 16,3-7 0-16,5-2-1 15,4-7 0-15,5-10 0 16,3-15 0-16,-5-17 0 16,24-7 0-16,-5-21 0 15,0-14 0-15,4-6 0 16,-2-11 1-16,-3-2-1 15,-3-2 0-15,-1 7 0 16,-4 10 0-16,-5 11 0 16,-1 9 0-16,-3 12 0 15,-1 14 0-15,0 0 0 0,13 26-1 16,-4-3 0-16,3 3 0 15,6 0 0-15,8-1 0 16,5-2 0-16,4-5 0 16,5-10-1-16,4-3 2 15,5-9-1-15,-1-9 1 16,-3-8-1-16,-5-6 1 15,-1-6 0-15,-3-6 0 16,-6-2 0-16,-4 2-1 16,-10 2 1-16,-1 12 0 15,-7 7-1-15,-8 18 0 16,0 0 0-16,-9 42 0 15,-5 9 0-15,-3 13 0 0,1 7-1 16,-3 8 0-16,5 3 0 16,7-6-1-16,7-12-2 15,20-7-10-15,0-34-22 16,24-11-4-16,1-27 1 15,12-8-1-15</inkml:trace>
  <inkml:trace contextRef="#ctx0" brushRef="#br1" timeOffset="127">5130 7228 85 0,'0'0'34'16,"30"7"1"-16,-15-18-6 15,20 6-22-15,-7-9-1 16,7 0-1-16,2-10-1 16,5 1 0-16,-5-3-2 15,1-4 0-15,-6-3 0 16,0 0-1-16,-10-6 0 15,-10 7 0-15,-14 1 1 16,-11 8-1-16,-13 6 1 16,-10 12 0-16,-11 10 0 15,-2 11 1-15,-6 13-1 16,1 13 1-16,0 6 0 15,11 6-1-15,9 1 0 16,14-2-1-16,11-4-1 0,17-4 1 16,14-9-1-16,15-8-2 15,20-8-3-15,5-17-10 16,22 12-10-16,-10-22-13 15,7 4-1-15,-12-12-1 16,8-1 0-16</inkml:trace>
  <inkml:trace contextRef="#ctx0" brushRef="#br1" timeOffset="128">5996 6944 109 0,'-15'-15'37'0,"15"15"1"15,-36-11-4-15,16 15-30 0,-4 8 0 16,-1 10-1-16,-7 8-1 16,1 14 1-16,-1 2-1 15,1 4-1-15,2 1 1 16,11-4-1-16,5-7 0 15,10-10 0-15,13-15 0 16,14-15 0-16,10-18-1 16,12-9 1-16,4-14 0 15,4-6-1-15,-2-7 1 16,-4 2-1-16,-9 1 1 15,-7 10-1-15,-14 8 1 16,-11 11-1-16,-7 22 0 0,-12 6 0 16,-1 21 0-16,-6 11-2 15,3 11 1-15,1 3-3 16,11 9-3-16,-4-12-17 15,28 7-13-15,-4-21-4 16,22 0 1-16,0-25 0 16</inkml:trace>
  <inkml:trace contextRef="#ctx0" brushRef="#br1" timeOffset="129">6599 6926 71 0,'5'-17'36'15,"-5"17"1"-15,-6-11 0 16,6 11-17-16,-23 8-9 15,8 6-5-15,-11 2-1 16,0 11-1-16,-6 0 0 16,3 9-3-16,4-2 1 15,3-1 0-15,10-2-1 16,10-5 0-16,7-7-1 15,8-6 0-15,11-2 0 16,6-7 2-16,-1 2-2 16,1-3 0-16,-2 4 0 15,-6 2 1-15,-11 8-1 0,-7 4 0 16,-10 5 0-16,-11 2 0 15,-4 1 0-15,-1-2-1 16,1-1-3-16,-2-16-11 16,19 3-21-16,-6-18-2 15,10 5-1-15,14-27-1 16</inkml:trace>
  <inkml:trace contextRef="#ctx0" brushRef="#br1" timeOffset="130">6808 7005 113 0,'-6'15'38'0,"-12"-4"0"15,15 16-8-15,-11-7-26 16,2 9-1-16,-1-3 1 16,4 6-2-16,0-4 0 15,8 0 0-15,9-6 0 16,8-9 0-16,8-8-1 15,8-7-1-15,6-11 0 16,4-9 1-16,5-6 0 16,2-8 0-16,-5-3-1 15,-5-4 0-15,0-1 1 16,-10 2 0-16,-8 10-1 15,-9 6 0-15,-7 10 1 0,-5 16-1 16,-13 10 0-16,-4 18 0 16,-5 9 0-16,-4 7-1 15,8 3 0-15,4-5-1 16,13 3-3-16,2-19-9 15,27 3-14-15,-5-27-12 16,23-1 0-16,-2-22-1 16,13 1 2-16</inkml:trace>
  <inkml:trace contextRef="#ctx0" brushRef="#br1" timeOffset="131">7468 6981 111 0,'-15'11'36'0,"2"15"2"0,-7-3-6 16,16 6-29-16,-5 4-1 15,2 3-1-15,4-1 1 16,2-3-1-16,1-3 1 16,6-10-2-16,-6-19 1 15,13 12 0-15,-13-12-1 16,10-21 1-16,-4-4-1 15,0-6 2-15,2-7-2 16,-2-4 1-16,4-5-1 16,4 3 1-16,2-1 0 15,8 2 0-15,0 10-1 16,3 3 0-16,2 10-3 15,-5-4-20-15,9 21-15 16,-6-3-1-16,3 16 0 16,-9-6-1-16</inkml:trace>
  <inkml:trace contextRef="#ctx0" brushRef="#br1" timeOffset="132">7935 7051 103 0,'0'0'36'16,"11"14"2"-16,0-16-5 15,14 1-30-15,9-8-1 16,5-2 1-16,8-6-1 16,0-3 0-16,-1-3-1 15,-2-2 1-15,-12-2-1 16,-8 2 0-16,-15-1 1 15,-10 6-1-15,-17 7 0 16,-14 9 0-16,-14 9 0 16,-8 9 0-16,-6 13 1 0,5 5-1 15,6 8 0-15,10 5-1 16,13 1 1-16,17-5 0 15,23-5-3-15,14-19-15 16,26 7-21-16,2-17-3 16,16 1 2-16,-1-18-2 15</inkml:trace>
  <inkml:trace contextRef="#ctx0" brushRef="#br1" timeOffset="133">9127 6787 105 0,'0'0'36'0,"-4"29"0"15,-8-8-2-15,3 7-31 16,-9 11-1-16,2 2 0 16,-4 6 0-16,3 0-2 15,-1-6 2-15,8-1-2 16,2-14 2-16,9-7-2 15,-1-19 1-15,13-2 0 16,-1-16 0-16,6-12 1 16,3-8-2-16,-5-5 1 15,-1-6 0-15,-1-4 0 16,-3 6 0-16,-5 7-1 15,-2 8 0-15,1 3 1 0,-5 12-1 16,0 5 0 0,0 12 1-16,4 14-1 0,0 3 0 15,3 7 1-15,2 1-1 16,6 1 0-16,4 2 1 15,4-3 0-15,9-6-1 16,3-9 1-16,6-8 0 16,-3-9 0-16,9-8 0 15,-6-8 1-15,0-5-1 16,-6 0 0-16,-5-4 1 15,-6 7-1-15,-8 4 0 16,-4 4 0-16,-12 17-1 16,0 0 1-16,-1 32-1 15,-8 1 0-15,-2 10 0 16,7 3 0-16,-1 6-1 0,4 3-1 15,7-1 0-15,5-16-4 16,16-1-4-16,-6-25-22 16,24 5-7-16,-6-20-1 15,16-6 1-15</inkml:trace>
  <inkml:trace contextRef="#ctx0" brushRef="#br1" timeOffset="134">10101 6797 123 0,'-2'-16'38'16,"-18"-2"1"-16,6 19-8 15,-16 2-26-15,1 12-2 16,-5 3 0-16,3 11 0 16,-6 8-1-16,9 2-1 0,0-1 1 15,13 4 0-15,6-5-1 16,10-8 1-16,10-8-2 15,10-9 0-15,8-12 0 16,8-11 0-16,2-5 0 16,-1-10 0-16,3-7 0 15,-4-3 0-15,-6-3 0 16,-5-1 0-16,-6 9 0 15,-7 7 0-15,-7 6 0 16,-6 18 0-16,0 0 0 16,-12 33 0-16,2-2 0 15,1 8 0-15,4 3 0 16,3-3-6-16,14 7-11 15,-7-26-17-15,29-2-6 0,-5-16 1 16,19-1 0-16</inkml:trace>
  <inkml:trace contextRef="#ctx0" brushRef="#br1" timeOffset="135">10702 6729 126 0,'-32'-4'40'0,"0"20"-1"16,-16-4-2-16,5 11-33 15,0 3-1-15,7 3-1 16,12-1 0-16,6-2 0 16,17-5-2-16,16-5 0 15,12-8 0-15,15-3 0 0,3-4 0 16,2 0 0-16,-1 0 0 15,-5 2 0-15,-7 4 0 16,-11 3 0-16,-13 5 0 16,-11 6 0-16,-11 2 0 15,-8 8 0-15,-4 0 0 16,-4 0-4-16,5-1 0 15,-2-5-4-15,16 6-10 16,-5-24-15-16,28 2-8 16,3-20 2-16,18-1 0 15</inkml:trace>
  <inkml:trace contextRef="#ctx0" brushRef="#br1" timeOffset="136">11232 6723 99 0,'0'-22'39'0,"0"22"1"15,-34 0-1-15,15 18-19 16,-4-7-16-16,-1 5 0 16,0 2-2-16,6 3 0 15,2 2-1-15,8 3 0 16,6-2 0-16,7-3 0 15,7-1-1-15,7-2 2 16,6-5-2-16,-1 0 0 16,2-1 0-16,-3 0 0 15,-4 1 0-15,-7 1 0 0,-11 3 0 16,-10 5 0-1,-6 0 0-15,-10 4 0 0,-9 0-2 16,-8 2-1-16,2-2-1 16,-11-9-10-16,18 10-16 15,-7-20-11-15,11 5 0 16,-1-13 1-16,30 1-2 15</inkml:trace>
  <inkml:trace contextRef="#ctx0" brushRef="#br1" timeOffset="137">12296 6774 80 0,'14'-7'35'0,"-12"-6"0"15,-2 13 0-15,-10-10-19 16,-3 12-10-16,-13 5-2 15,0 10 1-15,-10 4-1 16,4 11 0-16,-5 3 0 16,5 6-1-16,5 0 0 15,10 4-1-15,13-6 0 0,12-3-3 16,13-10 2-16,12-10 0 15,16-11-1-15,7-7 0 16,4-13 0-16,2-9 0 16,-5-8 0-16,-5-7 3 15,-14-5-3-15,-7 2 0 16,-19-5 0-16,-12 5 0 15,-9 4 1-15,-11 8-1 16,-9 12 0-16,-3 9 0 16,-3 10 1-16,3 10-1 15,6 4 0-15,10 3 1 16,11 1-1-16,15-8 0 15,12-3 1-15,17-8 0 16,12-6 0-16,12-5 0 16,5 1 0-16,-3-1 0 0,-4 4 0 15,-6 4 0-15,-14 9-1 16,-11 9 2-16,-13 8-2 15,-15 9 0-15,-10 5 0 16,-6 3 0-16,-2 2 0 16,0-1 0-16,4-7 0 15,7-13 0-15,9-10 0 16,11-12 0-16,14-17 0 15,9-8 0-15,8-12 0 16,2-13 0-16,1-5 0 16,-4-2 0-16,-4-1 0 15,-10 5 0-15,-7 9 0 16,-8 9 0-16,-10 17 0 0,-6 19 0 15,-17 18 0-15,1 19 0 16,-8 15 0-16,1 3 0 16,14 11-8-16,-5-13-16 15,32 10-15-15,0-21-2 16,26-2 1-16,8-22-2 15</inkml:trace>
  <inkml:trace contextRef="#ctx0" brushRef="#br1" timeOffset="138">14537 6799 69 0,'9'-14'35'16,"-14"-2"-2"-16,5 16-13 15,-38-13 10-15,5 20-22 16,-15 1-1-16,-1 14 1 16,-8 4-2-16,2 10-1 15,-2 4 0-15,7 3-1 16,9-2 0-16,13 0-1 0,13-6-1 15,17-7 0-15,14-13-1 16,13-11-1-16,15-11 1 16,13-9 0-16,4-10-1 15,3-14 1-15,-1-1-1 16,-5-3 1-16,-13 5-1 15,-7 2 1-15,-11 8-1 16,-12 5 0-16,-15 24 1 16,0 0-1-16,-19 18 0 15,1 11 0-15,-3 7 0 16,2 7 0-16,4 0-1 15,7 0-2-15,14 4-11 16,2-26-24-16,21-4-1 16,1-18 0-16,20-2-1 0</inkml:trace>
  <inkml:trace contextRef="#ctx0" brushRef="#br1" timeOffset="139">14983 6804 65 0,'0'0'36'0,"4"-11"0"16,-4 11 2-16,2-10-15 15,-2 10-5-15,0 0-12 16,10 18-2-16,-15 0 0 16,-1 7-2-16,-3 4 0 15,-3 8 0-15,-1 1-1 16,-3 0 0-16,3-2 0 15,-5-3 1-15,9-10-1 16,4-11 0-16,5-12 0 16,14-9 0-16,8-12 1 0,7-11-1 15,6-3 0-15,7-8 0 16,-2 5-1-16,2 2 1 15,-4 7 0-15,-8 10-1 16,-3 14 1-16,-11 12 1 16,-2 12-2-16,-6 4 0 15,0 9 0-15,-2 1-3 16,3 9-4-16,-5-18-16 15,7 14-16-15,-4-17-3 16,9 1 2-16,-3-14-3 16</inkml:trace>
  <inkml:trace contextRef="#ctx0" brushRef="#br1" timeOffset="140">16194 6357 62 0,'9'-14'33'0,"3"8"2"15,-12 6-14-15,10 6 10 16,-15 11-23-16,2 17 0 15,-11 10-2-15,5 15 0 16,-6 7-3-16,1 9 0 16,0 4-2-16,-1-3 1 15,3-4-3-15,5-10 0 0,4-3-6 16,-5-22-26-16,13-5-2 15,-5-18-1-15,0-14 0 16</inkml:trace>
  <inkml:trace contextRef="#ctx0" brushRef="#br1" timeOffset="141">16156 6447 88 0,'-7'-25'37'15,"7"25"-3"-15,-1-17 3 16,8 27-19-16,8-10-15 15,5 1-2-15,12-5-1 0,10-5 0 16,10 0 0 0,6-3-4-16,12 9-8 0,-8-12-24 15,-1 9 1-15,-17 0-2 16,-6 10 1-16</inkml:trace>
  <inkml:trace contextRef="#ctx0" brushRef="#br1" timeOffset="142">16227 6682 87 0,'-26'26'36'0,"17"0"0"16,7-11 2-16,20 6-16 15,6-20-20-15,9-2-1 16,5-5 1-16,7-3-1 0,3-5-1 15,-3-1-3-15,2 5-3 16,-13-11-24-16,12 12-7 16,-18-10 3-16,-1 14-4 15</inkml:trace>
  <inkml:trace contextRef="#ctx0" brushRef="#br1" timeOffset="143">16222 6947 98 0,'-45'32'36'16,"20"1"0"-16,13-17-1 15,29-7-27-15,11-13-6 16,21-9-2-16,21-7-1 16,10-21-18-16,19 4-16 0,-4-13 1 15,5-1-1-15,-9-10-1 16</inkml:trace>
  <inkml:trace contextRef="#ctx0" brushRef="#br1" timeOffset="144">17020 6190 78 0,'-21'0'37'0,"7"19"-1"16,-6 8-1-16,10 26-13 16,-11 5-18-16,6 12 1 15,-1 8-2-15,1 10 0 16,1 2-2-16,3 3 2 15,4-7-4-15,2-10-1 0,13-2-32 16,-7-23-4-16,15-11 1 16,0-23-2-16</inkml:trace>
  <inkml:trace contextRef="#ctx0" brushRef="#br1" timeOffset="145">17126 6806 97 0,'-7'16'37'16,"12"4"0"-16,-5-20-1 16,34 5-24-16,-6-8-10 0,10-7 0 15,11-9 1 1,3-3-1-16,1-5 0 0,0-3-1 15,-7-2 1-15,-8 4-1 16,-12-4 1-16,-12 8-1 16,-17 3 0-16,-12 10 0 15,-16 7 0-15,-9 11 1 16,-7 8-1-16,-4 14 0 15,-3 8 0-15,5 10 1 16,6 2-1-16,9 5 0 16,16-4 0-16,15-8-1 15,22-6 0-15,19-13-1 16,23-11-3-16,7-17-3 15,27 3-17-15,-7-27-13 0,19 3-2 16,-13-12 1-16,5 4-1 16</inkml:trace>
  <inkml:trace contextRef="#ctx0" brushRef="#br1" timeOffset="146">18002 6626 127 0,'-46'8'38'16,"3"17"0"-16,-5-7-7 15,6 16-25-15,5 0-1 16,14 5-2-16,8-2-1 15,10-3 0-15,17-5-1 16,12-9 1-16,20-6-5 16,8-12-1-16,21 0-13 15,-2-25-19-15,17 0-5 16,-8-18 2-16,10 1-2 0</inkml:trace>
  <inkml:trace contextRef="#ctx0" brushRef="#br1" timeOffset="147">18554 6109 88 0,'-22'23'38'16,"-7"12"0"-16,7 23 2 16,-7-2-15-16,9 10-20 15,3 9-3-15,6 3 1 16,7-4-2-16,4 0 1 15,7-3-5-15,-6-13-6 16,14 1-28-16,-12-22 0 16,10-1-2-16,-9-19-1 0</inkml:trace>
  <inkml:trace contextRef="#ctx0" brushRef="#br1" timeOffset="148">18223 6635 121 0,'4'12'38'0,"-4"-12"2"16,38-8-1-16,-2-8-36 15,14-3 0-15,8 1-1 16,7-1 1-16,-3 3-1 15,0 4 0-15,-8 6 0 16,-11 9-2-16,-12 7 0 0,-13 10 0 16,-12 5 0-16,-12 12 0 15,-13 4 0-15,-7 7 0 16,-3 2 0-16,0-1 0 15,0-3 0-15,6-5 0 16,4-9 0-16,10-8 0 16,5-11 0-16,4-13 0 15,21-13 0-15,-2-9 0 16,2-8 0-16,6-10 0 15,1-4 0-15,1-5 0 16,-1-3 0-16,-4 6 0 16,-4 8 0-16,-3 4 0 15,-3 8 0-15,-2 7 0 16,-1 9 0-16,1 5 0 0,2 9 0 15,6-1 0-15,6 3 0 16,3-2 0-16,8 3 0 16,1-1 0-16,4 1 0 15,1-1 0-15,-7-2 0 16,-2 1 0-16,-14 0 0 15,-8 2 0-15,-12-7 0 16,-7 21 0-16,-13-8 0 16,-9 9 0-16,-8 2 0 15,-1 5 0-15,-4 1 0 16,9 2 0-16,4 1 0 15,9 0 0-15,12-5 0 16,12-5 0-16,12-7 0 16,9-9 0-16,11-8 0 0,1-8 0 15,1-8 0-15,3-7 0 16,-9-7 0-16,-3-2 0 15,-7-5 0-15,-5-2 0 16,-5 3 0-16,-4 3 0 16,-3 6 0-16,-4 3 0 15,2 7 0-15,-2 3 0 16,-1 15 0-16,10-11 0 15,1 11 0-15,2 1 0 16,5 1 0-16,5 4 0 16,0 0 0-16,1 5 0 15,-1 3 0-15,-3 6 0 16,-7 2 0-16,-4 3 0 0,-9 4 0 15,-4 0 0-15,-8 1 0 16,-3-1 0-16,0-5 0 16,-1-2 0-16,3-7 0 15,4-4 0-15,9-11 0 16,0 0 0-16,9-11 0 15,5-7 0-15,8-2 0 16,1-7 0-16,7-4 0 16,0-2 0-16,-1 4 0 15,-1 5 0-15,-8 6 0 16,-4 9 0-16,-16 9 0 15,13 5 0-15,-16 14 0 16,-5 12 0-16,-2 5 0 16,1 3 0-16,4 2 0 0,2 0 0 15,11-2 0-15,7-5 0 16,14-6-5-16,2-20-8 15,18 1-2-15,-8-25-3 16,20 8-4-16,-19-30-5 16,20 12 3-16,-23-16 17 15,4-6 9-15,-4 9 7 16,-17-8 2-16,7 20 4 15,-26-10 8-15,11 30 3 16,-28-9-2-16,9 27-14 16,-17 8-6-16,-3 11-1 15,-3 8-1-15,3 6 0 16,3 3-2-16,6 0-2 15,8-2-1-15,6-14-4 16,18 3-7-16,-16-34-7 0,41 23-7 16,-25-34-10-16,13-1 0 15,-7-18-2-15,8 3 9 16,-17-22 10-16,-3-6 29 15,4 4 6-15,-20-19 11 16,11 13 8-16,-18-3 4 16,4 16-3-16,-10-5-2 15,10 25-9-15,2 12-31 16,-7-2-21-16,14 14-7 15,7 15 0-15,14 0-2 16</inkml:trace>
  <inkml:trace contextRef="#ctx0" brushRef="#br1" timeOffset="149">20541 6560 101 0,'0'0'40'16,"-19"5"1"-16,0 9-1 15,-21-6-16-15,-1 13-19 16,-6 5-1-16,4 7-4 15,1 4 0-15,8 6 0 16,10 0 0-16,14-5 0 16,15-7 0-16,14-13-2 15,23 2-14-15,-5-26-5 16,22 6-11-16,-10-23-9 15,16-2 0-15,-6-17-1 16,9 0 2-16</inkml:trace>
  <inkml:trace contextRef="#ctx0" brushRef="#br1" timeOffset="150">21406 6392 103 0,'0'0'34'0,"-2"-12"0"16,2 12-6-16,4 15-23 16,-2 5 1-16,-6 4 0 15,2 17 0-15,-3 6-1 16,-1 15 0-16,-2 6-1 15,2 6 0-15,0 1-3 16,5-5 1-16,2-8-1 16,4-6 0-16,2-17-1 15,6-11 1-15,-4-17-1 16,5-14 1-16,-5-17 0 15,2-13-1-15,-6-16 1 16,1-11 0-16,-3-11-1 0,-1-16 0 16,-1-7 0-16,-2-7-1 15,3 3 1-15,2 6-1 16,-2 13 2-16,0 14-3 15,5 13 3-15,-1 18-1 16,7 15 0-16,1 18 0 16,5 13 1-16,5 4-1 15,4 8 0-15,5 1 1 16,-1 8-1-16,1 1 0 15,-5 5 0-15,-13 4-1 16,-11 4 1-16,-8 1 2 16,-16 0-2-16,-9 0 2 15,-9-5-2-15,2-4 2 16,-1-4-2-16,8-10 0 0,8-7 0 15,14-9 0-15,7-9 0 16,25 6 0-16,7-9 0 16,6 1 0-16,6 3 0 15,-5 6 0-15,-4 7 0 16,-6 5 0-16,-16 10 0 15,-18 7 0-15,-13 9 0 16,-17 6 0-16,-13-1 0 16,-4 5 0-16,-1-5 0 15,3-6 0-15,11-2-7 16,5-20-8-16,32 0-18 15,2-22-8-15,25 0 2 16,7-21-2-16</inkml:trace>
  <inkml:trace contextRef="#ctx0" brushRef="#br1" timeOffset="151">22172 6783 95 0,'-17'-16'37'0,"3"13"1"16,-16-8-13-16,4 22 8 15,-14-6-26-15,7 10-1 16,-9 3-1-16,5 10-1 16,-2 6-1-16,6 2-1 15,2 5-2-15,10-3 0 16,9 0 0-16,11-6 0 15,11-8 0-15,9-10 0 16,12-7 0-16,7-13 0 0,4-7 0 16,6-8 0-16,-1-9 0 15,0-7 0-15,-9-5 0 16,-2 2 0-16,-11 1 0 15,-4 7 0-15,-9 5 0 16,-8 12 0-16,-4 15 0 16,-16 12 0-16,2 14 0 15,-3 9 0-15,0 7 0 16,2 3 0-16,5 0 0 15,10-5 0-15,18-9-11 16,1-28-13-16,25-1-15 16,4-29-1-16,21-8 0 0,3-24 1 15</inkml:trace>
  <inkml:trace contextRef="#ctx0" brushRef="#br1" timeOffset="152">22911 6063 125 0,'-35'29'38'0,"-1"39"1"15,-13 11 0-15,11 20-33 16,-8 1-4-16,12 6 0 16,11 0-2-16,15-10 1 15,16-10-5-15,7-15-1 16,29-3-28-16,-5-27-4 15,21-7-3-15,-6-24 1 16</inkml:trace>
  <inkml:trace contextRef="#ctx0" brushRef="#br1" timeOffset="153">23258 6737 114 0,'-25'-10'40'0,"-21"4"1"16,5 16 0-16,-18-3-25 15,10 14-13-15,-7 6-3 16,9 9 0-16,3 0 0 15,7 2 0-15,13 0 0 16,7-2 0-16,16-5 0 16,14-9 0-16,11-10 0 15,13-6 0-15,6-9 0 16,8-7 0-16,1-10 0 0,0-6 0 15,-3-7 0-15,-3-4 0 16,-9-5 0-16,-6 3 0 16,-9 5 0-16,-9 5 0 15,-6 9 0-15,-7 20 0 16,-16 3 0-16,-3 20 0 15,-5 11 0-15,-2 8 0 16,5 6 0-16,0-2 0 16,13 5 0-16,6-14-5 15,22 6-13-15,-3-28-19 16,30 1-4-16,-2-16 1 15,13-4-1-15</inkml:trace>
  <inkml:trace contextRef="#ctx0" brushRef="#br1" timeOffset="154">23688 6839 125 0,'-23'-4'39'16,"9"20"0"-16,-15-1-4 16,6 14-30-16,-5 4-1 15,4 5-1-15,0 4-1 16,5 1 1-16,0-8-3 15,10-1 0-15,4-14 0 16,10-4 0-16,4-12 0 16,9-12 0-16,4-8 0 15,4-13 0-15,7-3 0 16,-4-10 0-16,4-3 0 0,-4 0 0 15,-1 2 0 1,-4 9 0-16,-3 6 0 0,-9 11 0 16,-12 17 0-16,0 0 0 15,8 16 0-15,-14 13 0 16,-1 5 0-16,0 3 0 15,4 4 0-15,2-6-3 16,11 6-10-16,-7-23-13 16,22 6-13-16,-2-17-2 15,14 3 1-15,-1-16-1 16</inkml:trace>
  <inkml:trace contextRef="#ctx0" brushRef="#br1" timeOffset="155">24283 6792 111 0,'-11'-2'39'0,"-16"-1"2"16,2 16-3-16,-17-5-23 15,1 13-9-15,-8 3-1 16,-1 8-5-16,0 3 0 15,8 5 0-15,10-2 0 16,14 1 0-16,14-7 0 16,20-8 0-16,18-9 0 15,18-6 0-15,10-5 0 16,2-16-14-16,19 10-15 15,-12-20-12-15,4 5-1 16,-13-9 1-16,-2 8 0 0</inkml:trace>
  <inkml:trace contextRef="#ctx0" brushRef="#br1" timeOffset="156">24472 6971 113 0,'-6'11'39'15,"6"-11"0"-15,0 0 0 16,7 12-29-16,16-13-8 15,3-6 1-15,6 1-1 16,2-6-1-16,3-4 0 16,-1-6 0-16,-4-2 0 15,-5-6 0-15,-6 0-1 16,-6-6 0-16,-10 1 0 0,-12 2 1 15,-7 10 1-15,-14 11-2 16,-9 11 0-16,-11 16 0 16,-7 18 0-16,-3 12 0 15,3 13 0-15,8 5 0 16,13 7 0-16,15-7 0 15,19-6 0-15,19-13 0 16,23-12 0-16,16-9 0 16,2-17-6-16,24 0-8 15,-9-22-5-15,21 11-8 16,-25-14-14-16,10 8 2 15,-15-7-1-15,-9 9 5 16,-17 2 24-16,-24 6 21 16,-2 19 7-16,-30-18 9 15,15 18 15-15,-25-11-1 0,12 11 2 16,-8-20-3-16,22 2-22 15,0 0-23-15,-8-21-6 16,27 15-9-16,-21-24-13 16,19 15-8-16,-10-11 0 15,7 7-1-15</inkml:trace>
  <inkml:trace contextRef="#ctx0" brushRef="#br4" timeOffset="157">1349 8431 75 0,'0'0'32'15,"3"15"0"-15,-10 4-1 16,-2 19-28-16,-4 8-1 15,1 14 0-15,-10 10 1 16,3 8-1-16,-5 5 1 16,2 5-2-16,-2-6 2 0,3-5-2 15,5-16 0-15,3-11 2 16,4-21-1-16,9-16 0 15,3-30 0-15,9-23 0 16,5-22 0-16,3-16 1 16,2-14-2-16,4-13 1 15,1-7-1-15,-1 2 0 16,3 5-1-16,-3 16 0 15,-4 12 0-15,1 20 0 16,-5 15 0-16,0 20 0 16,2 25 0-16,-3 22 1 15,4 21-1-15,0 18 1 16,3 15 1-16,3 13-1 15,2 12 0-15,-1 2-1 0,0 3 1 16,-2-7-1-16,0-7 0 16,-4-18-5-16,7-8-28 15,-20-23-3-15,8-11 1 16,-17-35-3-16</inkml:trace>
  <inkml:trace contextRef="#ctx0" brushRef="#br4" timeOffset="158">1400 8860 98 0,'-32'-11'37'16,"17"12"1"-16,15-1-3 16,3-17-28-16,23 6-6 15,18-10-3-15,25 1-15 0,11-14-18 16,22 2-1-16,-2-3 0 15,13 8-2-15</inkml:trace>
  <inkml:trace contextRef="#ctx0" brushRef="#br4" timeOffset="159">2860 8696 86 0,'-19'-16'34'16,"4"13"0"-16,-3-1 1 15,7 14-29-15,-11 6-2 16,11 12-1-16,-2 4 1 16,4 12-1-16,4 3 0 15,8 3-2-15,3 0 1 16,12-9-1-16,4-7 0 15,8-11 0-15,6-16 0 16,5-12 0-16,6-19 0 16,3-9 0-16,-2-14 0 15,3-5 0-15,-7-2-1 16,-2 1 0-16,-10 7 0 0,-7 5 0 15,-10 14-1-15,-10 14 1 16,-5 13 0-16,-15 34 0 16,0 5 1-16,-3 12-1 15,3 8 0-15,2 7-3 16,16 1-3-16,1-16-9 15,27-5-22-15,2-22 1 16,18-9 0-16,2-23-1 16</inkml:trace>
  <inkml:trace contextRef="#ctx0" brushRef="#br4" timeOffset="160">3715 8569 98 0,'-15'-2'37'0,"-10"1"0"16,8 17 0-16,-5-1-33 15,-1 8 0-15,3 4-1 16,4 2-1-16,4-1 0 16,10 1-2-16,4-8 2 15,11-4-1-15,10-6-1 16,7-7 0-16,13-4 0 15,1-4 0-15,4 2 0 16,-1-1 0-16,-5 6 0 16,-9 7 1-16,-8 11-1 15,-18 13 0-15,-14 4 1 16,-13 11-1-16,-8 4 0 15,-6 2 1-15,-1-4-2 16,0-8-2-16,12-5-6 0,-1-27-27 16,24-11-1-16,8-19-1 15,16-9-2-15</inkml:trace>
  <inkml:trace contextRef="#ctx0" brushRef="#br4" timeOffset="161">4020 8804 89 0,'-4'22'37'0,"12"9"-1"16,-3-16 2-16,15-2-30 16,7-10-4-16,11-3-1 0,6-15 0 15,7-6-1 1,1-8-2-16,1-5 1 0,-4-4-2 15,-7 1 2-15,-12-1-2 16,-11 5 1-16,-18 4-1 16,-12 13 2-16,-15 8-1 15,-11 11 2-15,-7 9 0 16,-3 12-1-16,0 9 2 15,4 12-2-15,6 5 1 16,13 5-1-16,11-2 1 16,19-2-3-16,15-4-2 15,9-20-26-15,25 3-8 16,4-16-2-16,27-6 0 15,6-20-2-15</inkml:trace>
  <inkml:trace contextRef="#ctx0" brushRef="#br4" timeOffset="162">5544 8005 79 0,'-37'-31'35'15,"-3"17"0"-15,-12 4 1 16,0 18-31-16,-6 11 0 16,1 25-1-16,5 21-2 15,4 16 0-15,2 11 0 16,16 8 0-16,7 5 0 15,10 1 0-15,10 1-2 16,11-12-2-16,11-3-6 16,-4-18-28-16,12-7 1 0,-9-24-2 15,7-8-1-15</inkml:trace>
  <inkml:trace contextRef="#ctx0" brushRef="#br4" timeOffset="163">4937 8736 104 0,'-8'13'38'0,"22"1"-1"16,-4-13 0-16,12-2-36 15,16-5 0-15,9-4 0 16,6-7 0-16,8 0 0 15,3-4-2-15,1 1 1 16,-5 2-1-16,-4 6 2 0,-10 4-3 16,-8 3 3-16,-9 4-1 15,-10 7 0-15,-10 4 2 16,-6 12-1-16,-6 4 1 15,-2 3-2-15,1 5 2 16,-1 1-1-16,5 1-1 16,2-2 1-16,5-7-1 15,11-11 0-15,6-10 1 16,5-13-1-16,9-12 1 15,3-10 0-15,5-9-2 16,-4-5 2-16,-2-1-2 16,-6 4 2-16,-6 3-2 15,-9 9 2-15,-7 15-2 16,-12 13 1-16,0 0 1 0,-2 20 0 15,-5 8 0-15,1 2-1 16,6 2 0-16,3-1-1 16,10-3-1-16,8-12-6 15,21-3-28-15,-4-28-3 16,19-5 0-16,-5-19-1 15</inkml:trace>
  <inkml:trace contextRef="#ctx0" brushRef="#br4" timeOffset="164">6473 7966 98 0,'-13'0'38'0,"8"39"1"16,-14 18-1-16,11 21-34 0,-6 11-2 15,4 10 0-15,0 1 1 16,3 1-3-16,4 1-3 15,-4-16-24-15,10 4-10 16,-7-21-2-16,9 0 1 16,-5-18-2-16</inkml:trace>
  <inkml:trace contextRef="#ctx0" brushRef="#br4" timeOffset="165">7534 7771 85 0,'-23'-11'34'16,"-17"11"-1"-16,-1 25 2 15,-14 18-34-15,-3 22 1 16,0 19 0-16,3 21 0 15,3 8 2-15,10 17-1 16,15-6 0-16,18-4-1 16,17-6-1-16,14-22-8 15,28-7-27-15,9-28-2 16,21-11-1-16,6-27 0 15</inkml:trace>
  <inkml:trace contextRef="#ctx0" brushRef="#br4" timeOffset="166">8227 8909 53 0,'0'0'33'16,"1"15"-1"-16,-1-15 1 15,0 0-25-15,-5-27 1 16,6 10 0-16,-10-10-2 0,3-2-2 16,-13-13-2-16,-5-3-1 15,-8-10-1-15,-11-11 0 16,-9-9-2-16,-8-8 2 15,-6-5-2-15,-1-1 1 16,1-3 1-16,10 5 1 16,8 6-1-16,15 13 1 15,13 12 0-15,18 12-1 16,15 10 0-16,10 13 1 15,8 13-1-15,4 10-1 16,6 9 1-16,-2 17-2 16,-2 9 2-16,-6 10-2 15,-5 11 1-15,-13 11 0 16,-7 9 0-16,-10 8 0 0,-10 4 1 15,-9 0 0 1,-9-3 2-16,4-1-1 0,1-11 1 16,10-13-1-16,12-15 1 15,15-18-2-15,18-20 1 16,18-18-5-16,29-7-30 15,-2-22-4-15,20 4-1 16,-7-9-2-16</inkml:trace>
  <inkml:trace contextRef="#ctx0" brushRef="#br4" timeOffset="167">9087 8397 65 0,'0'0'35'0,"-14"-18"0"15,3 13 1-15,-16-8-26 16,6 17-1-16,-13-1-2 15,1 14-1-15,-6 6-2 16,4 10 0-16,-2 4-1 16,6 7 0-16,6 1 0 15,7 2-2-15,13-3 1 16,11-6-2-16,16-6 0 15,9-11-4-15,19 2-6 16,2-24-26-16,24 3-2 16,-1-19 1-16,9-2-3 15</inkml:trace>
  <inkml:trace contextRef="#ctx0" brushRef="#br4" timeOffset="168">9550 8410 90 0,'-21'15'37'16,"-14"2"-1"-16,6 14 3 15,-6 2-34-15,4 6-1 16,5 0 1-16,8 5-1 16,4-4 0-16,13-3-2 15,12-10 1-15,16-9-2 16,13-13 0-16,9-10-1 15,9-10-1-15,4-10 2 16,-3-9-2-16,-3-4 1 16,-10-3-2-16,-15-2 1 15,-15 7 1-15,-16 2-1 0,-15 4 0 16,-13 8 0-16,-10 10 0 15,-7 7-1-15,2 10 1 16,4 3-1-16,12 8-3 16,7-9-9-16,26 12-22 15,6-12-1-15,25 1 0 16,7-14-2-16</inkml:trace>
  <inkml:trace contextRef="#ctx0" brushRef="#br4" timeOffset="169">10220 8298 94 0,'0'0'38'0,"-32"4"0"16,9 13 0-16,-19 2-32 0,7 10-2 16,-1 7-1-16,4 7 0 15,3 4-1-15,9 4 0 16,10-5 1-16,14-1-2 15,12-8 1-15,7-9-1 16,10-13 0-16,8-8-1 16,-1-14 1-16,2-9-1 15,-8-8-1-15,-2-8 2 16,-12-7-2-16,-11-3 0 15,-5 2 1-15,-9-1-2 16,-4 7 0-16,-5 2-1 16,1 8-2-16,-2 0-4 15,15 24-20-15,-1-21-9 0,16 17 0 16,0-9-1-16,17 6 1 15</inkml:trace>
  <inkml:trace contextRef="#ctx0" brushRef="#br4" timeOffset="170">10771 7808 104 0,'-16'26'38'0,"-16"13"0"15,7 22-2-15,-6 7-34 16,5 12 0-16,-1 7-2 15,12 2 0-15,6 2-6 16,-6-20-29-16,26 0-3 0,-5-19 0 16,15-9-2-16</inkml:trace>
  <inkml:trace contextRef="#ctx0" brushRef="#br4" timeOffset="171">11054 7658 83 0,'3'-17'34'16,"-3"17"1"-16,15 0-1 15,-1 9-31-15,9 4-1 16,10 10 0-16,6 7 0 16,2 14 0-16,-1 9-1 15,-3 13-1-15,-12 11 1 16,-10 11-1-16,-17 13 0 15,-15 4 1-15,-16 4 0 16,-10-3-1-16,-10-8 2 16,6-11-4-16,8-5-13 15,5-30-21-15,17-17 2 0,13-22-3 16,21-22-1-16</inkml:trace>
  <inkml:trace contextRef="#ctx0" brushRef="#br4" timeOffset="172">12115 7761 77 0,'-1'-12'35'0,"1"12"-1"16,-9 17 1-16,-7 18-32 15,10 19-1-15,-4 12 1 16,0 17-2-16,-1 9 0 16,-2 11-1-16,-1-2 0 15,4-3 0-15,-2-7 1 16,6-12-2-16,11-5-24 0,-5-28-9 15,13-12 1-15,-4-22-3 16,9-11 1-16</inkml:trace>
  <inkml:trace contextRef="#ctx0" brushRef="#br4" timeOffset="173">11859 8378 96 0,'0'0'39'0,"-4"18"0"15,4-18-2-15,23 1-35 16,6-5-1-16,14-7 0 16,8-3 0-16,4-3 0 15,4 0-1-15,3 2 1 0,-5 1-1 16,-3 7 0-16,-10 5 0 15,-8 11 0-15,-11 7 0 16,-7 9 0-16,-10 7 0 16,-7 9 0-16,-8 2 0 15,-3 2 0-15,-4 3 2 16,-1-4-2-16,2-5 2 15,0-6-2-15,4-12 1 16,4-8 0-16,5-13-1 16,0 0 0-16,21-30-1 15,-2-4 1-15,-2-9-1 16,4-6 2-16,-1-1-2 15,-2-2 1-15,-2 3 1 16,0 7-1-16,-6 7 0 0,0 9 0 16,-2 9 1-16,3 6-2 15,3 9 0-15,3-1-2 16,9 9-5-16,-8-11-28 15,25 9-1-15,-6-12-2 16,16 1 0-16</inkml:trace>
  <inkml:trace contextRef="#ctx0" brushRef="#br4" timeOffset="174">13083 8172 93 0,'-19'40'37'15,"-9"-1"1"-15,9 14 0 16,-6 2-35-16,6 3 0 0,4-4-2 15,8-1 1-15,5-7-2 16,8-14-2-16,13-6-4 16,-3-27-26-16,15-2-5 15,-5-21-1-15,9-2 0 16</inkml:trace>
  <inkml:trace contextRef="#ctx0" brushRef="#br4" timeOffset="175">13073 7952 85 0,'-26'-40'38'0,"-4"6"0"15,16 18 0-15,0 12-27 16,14 4-12-16,23 10-33 0,0-3-3 16,22 14-1-16,1-3 0 15</inkml:trace>
  <inkml:trace contextRef="#ctx0" brushRef="#br4" timeOffset="176">13651 8160 88 0,'-17'9'37'15,"-18"-6"2"-15,3 14-1 16,-12-1-33-16,5 15-1 16,-3 3 0-16,7 13 0 15,4 1-1-15,6 3-1 16,15-3-1-16,12-3 0 0,15-13 0 15,15-11-3-15,19-9-4 16,3-24-30-16,23-4-3 16,0-21 0-16,13-6-2 15</inkml:trace>
  <inkml:trace contextRef="#ctx0" brushRef="#br4" timeOffset="177">14164 7803 100 0,'-20'28'40'0,"-5"4"-1"16,9 13-1-16,6 5-35 16,4 6-2-16,0 7 1 15,5 6-2-15,1 5 1 0,4-3-4 16,8 2-4-16,-11-14-30 15,19-5-1-15,-11-17-1 16,18-8 0-16</inkml:trace>
  <inkml:trace contextRef="#ctx0" brushRef="#br4" timeOffset="178">14380 8141 96 0,'-17'7'38'16,"-12"-2"1"-16,7 10-1 15,-3-5-35-15,0 4 0 16,-2-1 0-16,4 4 0 0,2-1-1 16,3 4 0-16,4-3 0 15,9 6 0-15,5-2-1 16,13 0 1-16,8-1-1 15,7-1 0-15,10-3 0 16,5 0 0-16,3-3-1 16,2-3-1-16,0-2-2 15,-6-3-4-15,5 13-23 16,-19-17-9-16,6 12 0 15,-18-11-3-15</inkml:trace>
  <inkml:trace contextRef="#ctx0" brushRef="#br4" timeOffset="179">15388 8144 95 0,'10'3'37'0,"-10"-3"2"16,7 27-2-16,-12-2-34 15,1 13-1-15,-4 7-1 16,3 7 0-16,-2 1 0 16,4-4-3-16,10 6-8 15,-1-24-28-15,18 0 2 16,0-24-1-16,16-7-1 15</inkml:trace>
  <inkml:trace contextRef="#ctx0" brushRef="#br4" timeOffset="180">15454 7811 102 0,'-31'-16'37'16,"2"6"0"-16,18 10-4 15,11 0-45-15,6 10-24 16,28 0 0-16,5-4-1 15,18 8 0-15</inkml:trace>
  <inkml:trace contextRef="#ctx0" brushRef="#br4" timeOffset="181">15957 8058 100 0,'-33'28'37'16,"-11"-9"2"-16,8 8-4 15,-7-5-30-15,11 6-1 0,8-2-1 16,13 1 0-16,12-2-2 15,19-4 0-15,16-4 0 16,8-5-1-16,7-1 1 16,4-2-1-16,-7 2 1 15,-5 0 0-15,-12 3-1 16,-17 6 1-16,-17 6-1 15,-16 2 0-15,-13 5 0 16,-8 0 0-16,-2 1-2 16,-6-4-1-16,4 8-7 15,-1-19-26-15,16 3-2 16,0-13-1-16,18 0-1 15</inkml:trace>
  <inkml:trace contextRef="#ctx0" brushRef="#br4" timeOffset="182">16791 8112 79 0,'16'-13'34'0,"-16"13"0"16,0 0 0-16,0 0-30 16,-13 13-1-16,1 5 1 15,1 11 0-15,-4 3-1 16,6 9 0-16,-1 4 0 15,8 3-1-15,4-1-1 16,12 0 1-16,5-7-1 16,6-7 0-16,9-15 0 15,10-12 0-15,2-15-1 0,5-17 1 16,-1-13-1-16,3-9 0 15,-3-9 1-15,-2-2-1 16,-5-1 1-16,-6 6-1 16,-7 8 0-16,-13 9 0 15,-2 17 1-15,-15 20-1 16,0 0 1-16,-13 27-1 15,-4 11 0-15,-7 13 1 16,-2 10-1-16,4 4 1 16,5-1-2-16,4-6-3 15,21 3-16-15,4-28-17 16,20-6 2-16,7-22-2 15,15-12 0-15</inkml:trace>
  <inkml:trace contextRef="#ctx0" brushRef="#br4" timeOffset="183">17753 8044 106 0,'-10'-11'36'0,"-11"3"1"16,3 15-8-16,-8 2-25 15,2 7-1-15,-2 5 0 16,7 5 0-16,2 2-1 15,8 2 1-15,9-3-2 16,11-6 0-16,7-3 0 16,15-3-1-16,2-4 0 15,5-3 0-15,-2 6 0 0,-2 0 0 16,-8 8 0-16,-12 8 0 15,-13 7 0-15,-13 7 0 16,-15 5 0-16,-9 1 0 16,-4 2 0-16,-4-6-4 15,11-5-8-15,-1-23-22 16,23-6-3-16,5-24-1 15,23-6 0-15</inkml:trace>
  <inkml:trace contextRef="#ctx0" brushRef="#br4" timeOffset="184">18006 8257 96 0,'-7'19'36'0,"0"-7"2"15,13 3-2-15,-6-15-30 16,35-1-2-16,0-10-1 15,12-4 0-15,3-6-1 16,1-4 0-16,-2-3 0 16,-5 0-1-16,-13-1 0 15,-13 3-1-15,-16 3 1 16,-14 8-1-16,-16 8 1 15,-12 7-1-15,-10 10 0 16,-3 10 1-16,-3 13-1 16,3 8 1-16,7 8-1 15,14 1 1-15,19-1-1 16,19-7 0-16,26 1-12 15,12-26-25-15,28-5-2 0,7-21-1 16,25-5-1-16</inkml:trace>
  <inkml:trace contextRef="#ctx0" brushRef="#br4" timeOffset="185">19505 7708 77 0,'0'0'35'16,"16"3"0"-16,-19 17-1 16,-1 19-18-16,-6 8-14 15,-3 14 0-15,-6 8 0 16,4 8-1-16,-3 7 0 15,2-1-1-15,3-5 0 16,4-7-3-16,10-2-15 16,-2-22-17-16,11-8 0 0,-4-20-1 15,10-12 1-15</inkml:trace>
  <inkml:trace contextRef="#ctx0" brushRef="#br4" timeOffset="186">19273 8157 88 0,'-9'-3'38'0,"18"10"0"16,6-11 0-16,27 6-16 16,1-13-21-16,18-3-1 15,12-1-5-15,1-18-22 16,17 10-11-16,-9-12 1 15,7 3-1-15,-12-7 2 0</inkml:trace>
  <inkml:trace contextRef="#ctx0" brushRef="#br4" timeOffset="187">20229 7520 95 0,'-24'14'37'0,"-10"2"2"15,7 23-2-15,-7-1-21 16,7 16-11-16,-3 7-2 15,6 10-1-15,0 0 1 16,4 3-2-16,1-4 0 16,6-2-1-16,0-4 1 15,7-4-2-15,2-14 2 0,9-6-1 16,3-12 0-16,2-9 1 15,5-13-1-15,5-12 1 16,2-12-1-16,2-7 1 16,1-5-1-16,-3-3 1 15,-1 2 0-15,1 0-1 16,-7 8 0-16,-2 9 1 15,-2 10-1-15,-11 4 1 16,18 25-2-16,-9 1 1 16,-5 8 0-16,5 7-1 15,6 2-1-15,4 0-2 16,12 3-10-16,-8-16-24 15,19-1-2-15,-6-19 1 0,13 0-2 16</inkml:trace>
  <inkml:trace contextRef="#ctx0" brushRef="#br4" timeOffset="188">20609 8120 97 0,'-4'10'36'0,"4"-10"3"16,-9 31-2-16,3-10-27 15,17-5-7-15,3-4 0 16,7 1-1-16,7-8 0 16,5-6 0-16,3-9-1 15,6-2 1-15,-4-10-2 0,-1-2 1 16,-6-4-1-16,-8-2 1 15,-7-4-1-15,-10 7 2 16,-12 1-2-16,-12 13 2 16,-13 11-2-16,-10 12 1 15,-10 14-1-15,-1 16 1 16,-2 12-1-16,5 5 0 15,14 4 0-15,13-5 0 16,26-7-1-16,15-19-4 16,43-2-26-16,3-25-9 15,28-7-1-15,9-16-1 16</inkml:trace>
  <inkml:trace contextRef="#ctx0" brushRef="#br4" timeOffset="189">1835 10059 73 0,'-5'-19'35'16,"5"19"3"-16,-5-24-2 15,5 24-18-15,0 0-13 16,0 0-1-16,-4 31 0 16,5 9-1-16,0 11-1 15,-2 20 0-15,0 14-2 16,-2 10 1-16,0 7-1 15,-1 3 0-15,0-7-2 16,1-7 0-16,5-12-1 16,-2-23-7-16,12-11-27 0,-7-24-1 15,9-11 1-15,-9-26-3 16</inkml:trace>
  <inkml:trace contextRef="#ctx0" brushRef="#br4" timeOffset="190">1364 10153 98 0,'-16'-10'39'0,"16"10"1"15,0 0-5-15,36-9-30 0,-4-7-3 16,18-8 0-1,15-10-1-15,12 3 2 0,8-6-2 16,6-1 0-16,2 1 0 16,0 7-1-16,-4 4 0 15,-4 5-1-15,-14 7 1 16,-15 6-1-16,-4 4 0 15,-9 2 0-15,-10 4 0 16,-8 3 0-16,-6 4 1 16,-9 3-1-16,-8 7 1 15,-2 2 0-15,0 7 0 16,-2 5 1-16,-1 9-1 15,-3 6 1-15,5 10-2 16,-5 8 2-16,-1 7-2 16,0 7 2-16,-6 4-1 15,4 0 2-15,-5-3-3 16,0-7 3-16,2-10-1 0,2-11 0 15,6-14 0-15,6-20 0 16,-2-19-1-16,16-15 1 16,3-23 0-16,5-14-1 15,3-12 1-15,-1-12 0 16,1-8 1-16,-3-2-3 15,-2 1 3-15,-3 7-2 16,-3 12 2-16,-4 11-1 16,-3 16 1-16,5 10-2 15,1 19 1-15,1 13 1 16,3 18-2-16,3 10 0 15,1 10-1-15,2 11 2 0,2 10-2 16,0 7 1-16,-2 7-1 16,-2 1 0-16,-5 3 0 15,-2-5-1-15,-2-2-3 16,-7-15-5-16,8 5-23 15,-20-31-9-15,6-3 2 16,-11-24-1-16</inkml:trace>
  <inkml:trace contextRef="#ctx0" brushRef="#br4" timeOffset="191">2450 10457 114 0,'-23'-6'37'16,"23"6"0"-16,17-1-10 0,17-12-26 15,15-8 0-15,20-7 0 16,13-11 0-16,2-4-4 16,14-1 1-16,-4-7-1 15,1 6 0-15,-13 2-1 16,-6 10 1-16,-15 3 0 15,-10 8 0-15,-16 6 3 16,-13 2 1-16,-9 10 1 16,-13 4 1-16,-1 12 0 15,-7 7 1-15,2 12 0 16,-3 8-1-16,4 13 0 15,-2 9-1-15,5 8 1 16,-4 3-1-16,6 2 0 16,2-4-1-16,1-4 0 0,-2-8 0 15,2-8 1-15,1-12-2 16,-1-11 1-16,1-10-1 15,-4-17 0-15,0 0 0 16,4-16 0-16,-1-14 0 16,-2-11 0-16,-2-14 0 15,1-10 0-15,-3-12 2 16,3-8-2-16,-2-3 1 15,3 3-1-15,2 6 1 16,4 7-1-16,3 12 2 16,6 13-2-16,6 9 0 15,5 14 0-15,3 14 1 16,5 8-1-16,1 6 0 15,1 9 0-15,1 4 0 0,-8 9 0 16,-3 4 0-16,-6 7 0 16,-14 1 0-16,-9 3 0 15,-9-2-1-15,-4-1 1 16,-7-4-1-16,-4-4 0 15,-2-6 0-15,2-4 1 16,4-6-1-16,3-3 1 16,5-4 0-16,14-7 0 15,-7 17 0-15,12-4 1 16,8 2-1-16,4 6 0 15,7 4 1-15,4 3 0 16,5 4-1-16,4 3 1 16,1-2-1-16,5-1 0 15,6-4-1-15,-4-13-4 0,9 1-7 16,-10-23-19-16,13 1-7 15,-15-21-1-15,9-3-1 16,-13-22 0-16</inkml:trace>
  <inkml:trace contextRef="#ctx0" brushRef="#br4" timeOffset="192">4329 9984 98 0,'3'-16'40'0,"-3"16"-1"16,-13 8-1-16,-4 21-22 15,5 11-12-15,1 10-2 16,0 10 0-16,1 8-2 15,3 5 1-15,4 0-1 16,-1-3 0-16,6-3-2 0,1-14-1 16,5 3-9-16,-12-27-23 15,17-4-4-15,-13-25-1 16,15-6 0-16</inkml:trace>
  <inkml:trace contextRef="#ctx0" brushRef="#br4" timeOffset="193">4305 9984 111 0,'-4'-15'39'0,"4"15"0"16,14-1-1-16,8 3-33 15,1-4-3-15,8-3-1 16,11-5 0-16,5-3 0 0,9-1-4 15,-3-12-7-15,14 13-26 16,-14-15-4-16,-2 12 1 16,-18-3-1-16</inkml:trace>
  <inkml:trace contextRef="#ctx0" brushRef="#br4" timeOffset="194">4358 10281 102 0,'-34'37'36'15,"21"-6"3"-15,13-31-1 16,21 6-35-16,13-23 1 16,18-5-4-16,10-9 3 0,8-3-2 15,2 2-1-15,-6 0-3 16,-3 15-4-16,-28-4-26 15,-4 29-5-15,-31-8 2 16,-18 38-3-16</inkml:trace>
  <inkml:trace contextRef="#ctx0" brushRef="#br4" timeOffset="195">4311 10717 116 0,'-30'38'39'0,"22"-1"1"16,8-37-4-16,14 10-31 15,17-27-2-15,17-9-1 16,10-9-2-16,6-4-4 15,12 11-10-15,-15-19-13 0,8 21-12 16,-15-8-1-16,6 20-2 16,-16-1 0-16</inkml:trace>
  <inkml:trace contextRef="#ctx0" brushRef="#br4" timeOffset="196">6521 9776 98 0,'0'0'35'15,"6"19"-1"-15,-14-9 0 16,4 19-32-16,0 7 0 16,3 13 0-16,-1 11 0 15,-1 14 1-15,-4 8-1 16,4 5 1-16,2-3-2 15,-3-2 2-15,5-12-3 0,3-8 1 16,0-16 0-16,7-11 0 16,-2-22-1-16,3-12 1 15,2-16 0-15,-3-13 0 16,0-8 0-16,-2-9-1 15,-2-4 1-15,0 0-1 16,2 0 1-16,-1 8-2 16,3 8 2-16,1 11-1 15,5 12 0-15,2 11 0 16,2 8 0-16,3 13 0 15,-5 9-1-15,2 6 3 16,-7 4-2-16,-5 4 0 16,-8 4 0-16,-10 0 1 0,-6-1-1 15,-13-3 1-15,-1-6-1 16,-4-9 0-16,-5-5-1 15,8-14-3-15,7-3-7 16,-1-27-23-16,25 2-5 16,1-19 1-16,20 3-1 15</inkml:trace>
  <inkml:trace contextRef="#ctx0" brushRef="#br4" timeOffset="197">7058 10298 97 0,'18'3'36'0,"-18"-3"2"0,5 16-5 16,-13-5-27-16,1 7 0 16,-6 4-2-16,4 6 0 15,-5 5-2-15,4 4 1 16,-1 0-1-16,5-4 0 15,8-2-1-15,6-6 1 16,6-12-1-16,9-11-1 16,8-14 1-16,6-13-1 15,5-12 1-15,2-7-1 16,-2-3 1-16,-4-3-1 15,-1 3 2-15,-13 8-2 16,-3 8 2-16,-8 10-2 16,-13 21 1-16,0 0-1 15,1 14 1-15,-6 13-1 16,2 4-1-16,3 7 1 0,6-1-3 15,4-4-1-15,15-4-4 16,1-26-19-16,24 0-13 16,-5-22 1-16,17-4 1 15,-6-21-5-15</inkml:trace>
  <inkml:trace contextRef="#ctx0" brushRef="#br4" timeOffset="198">7930 9827 97 0,'-32'70'35'16,"13"18"3"-16,-9-5-4 16,18 4-28-16,-4-8-5 0,13-8 0 15,7-9-9-15,-2-21-25 16,18-4-4-16,-9-19 1 15,7-8-3-15</inkml:trace>
  <inkml:trace contextRef="#ctx0" brushRef="#br4" timeOffset="199">7774 10207 116 0,'-14'-10'40'0,"25"13"0"15,0-15-7-15,17 2-31 16,11-4-1-16,12-5-3 15,9 6-2-15,2-15-12 0,14 12-19 16,-8-13-2-16,14 9-1 16,-13-10-2-16</inkml:trace>
  <inkml:trace contextRef="#ctx0" brushRef="#br4" timeOffset="200">8616 9758 106 0,'-26'0'38'15,"7"22"1"-15,-16-1-3 16,8 22-32-16,0 9 0 15,5 14-1-15,-2 7-2 16,6 5 1-16,7 2-2 16,1-2 0-16,5-4-1 0,2-7-2 15,9-6-8-15,-8-22-25 16,12-3-4-16,-10-19 2 15,4-2-2-15</inkml:trace>
  <inkml:trace contextRef="#ctx0" brushRef="#br4" timeOffset="201">8237 10261 119 0,'-21'-23'40'0,"21"23"0"16,-1-19-8-16,21 16-29 15,4-3 0-15,13 0-4 16,11 2 3-16,8-4-4 15,9 2-1-15,1-6-4 16,12 10-7-16,-14-14-24 0,7 13 0 16,-15-10 0-16,2 6 1 15</inkml:trace>
  <inkml:trace contextRef="#ctx0" brushRef="#br4" timeOffset="202">8969 10095 105 0,'-14'4'38'0,"-12"2"-1"16,8 18-4-16,-20-5-24 15,9 14-2-15,-3 5-3 16,5 8 1-16,2 0-3 15,7-1 0-15,8 0-1 16,14-7 1-16,11-9-1 16,13-10 0-16,8-16-1 15,9-16 0-15,6-12 1 16,0-11-1-16,-3-6 1 0,-3-8-2 15,-11-5 2-15,-8 2-1 16,-12 3 1-16,-14 7-1 16,-8 11 1-16,-7 8-1 15,-6 12-1-15,-6 10 3 16,3 11-2-16,2 8-1 15,8 2 1-15,10 1 0 16,8 2 0-16,12-6-1 16,9-7 1-16,11-7-2 15,5-3 2-15,5-3 0 16,1-2 0-16,-4-2 1 15,-6-2-1-15,-3 8 0 16,-11 4 0-16,-7 8 2 0,-11 6-2 16,-7 5 0-16,-8 11-1 15,-2 4 1-15,-6 4-1 16,3 0 2-16,1 1-3 15,5-7 2-15,5-7 0 16,11-17 1-16,8-13-1 16,9-17 0-16,10-8 0 15,7-13-2-15,3-3 4 16,2-8-2-16,-3 5 2 15,-4 7-2-15,-6 6 2 16,-7 15 0-16,-7 12-2 16,-19 7 0-16,11 25 0 15,-11 4 0-15,-5 7 0 16,0 5 0-16,5 3-5 0,-1-6-5 15,14 10-7 1,-6-23-22-16,21-2-4 0,1-20 1 16,21-1-2-16</inkml:trace>
  <inkml:trace contextRef="#ctx0" brushRef="#br4" timeOffset="203">10197 10389 95 0,'-22'18'41'15,"-8"-5"0"-15,10-3-6 16,6-10-45-16,-6-9-29 16,20 9-2-16,-19-8-1 0</inkml:trace>
  <inkml:trace contextRef="#ctx0" brushRef="#br4" timeOffset="204">10406 9314 41 0,'-15'15'30'16,"0"6"0"-16,-6 2 1 15,2 2-17-15,3 12-8 0,-10 3-2 16,4 12 1-16,-8 5 1 15,1 20 2-15,-8 0 0 16,8 17-3-16,-2-4-1 16,18 4 2-16,7-5-3 15,17-6 0-15,12-8-3 16,19-15-3-16,16-2-17 15,2-25-15-15,8 1-1 16,-9-16-1-16,-2 2 0 16</inkml:trace>
  <inkml:trace contextRef="#ctx0" brushRef="#br4" timeOffset="205">10958 10000 67 0,'15'1'34'16,"-3"0"-2"-16,2 10 1 16,0-1-27-16,4 11-2 15,-2 3-1-15,5 15 1 16,-8 6-2-16,-4 12 1 15,-12 5-2-15,-5 12 2 0,-14 2-3 16,-6 4 1-16,-10-10 0 16,-3-4-1-16,2-6-7 15,-9-24-28-15,15-14 1 16,0-27-3-16,15-20 2 15</inkml:trace>
  <inkml:trace contextRef="#ctx0" brushRef="#br4" timeOffset="206">10731 9523 100 0,'-15'-15'36'0,"-7"5"0"15,13 7-2-15,9 3-45 0,0 0-25 16,31-5 0-16,-7 2-1 15,15 8 0-15</inkml:trace>
  <inkml:trace contextRef="#ctx0" brushRef="#br4" timeOffset="207">11379 9782 90 0,'-1'28'36'15,"-13"-3"-1"-15,4 11 2 16,-8-3-34-16,3 10 0 0,-3-3 0 16,10 5 0-16,-2-8 0 15,10-1-1-15,8-13 0 16,11-9-1-16,9-14 0 15,12-8-1-15,7-14 1 16,7-7-1-16,-1-7 1 16,-1-4-1-16,-3-1 0 15,-10 5 1-15,-9 6-1 16,-7 9 0-16,-13 11 0 15,-10 10 0-15,-5 22 0 16,-9 5 1-16,0 10-1 16,-5 6 0-16,7 6-2 15,3-4 0-15,9 0-4 16,4-16-10-16,22 1-22 15,2-18-1-15,16-2-1 0,2-20 1 16</inkml:trace>
  <inkml:trace contextRef="#ctx0" brushRef="#br4" timeOffset="208">12157 9827 95 0,'-22'8'37'15,"-11"0"1"-15,8 13-1 16,-8-1-33-16,9 3-1 15,8-3-1-15,9 1 0 16,8-7-1-16,10-1 0 16,11-9 0-16,7 3-1 15,2-1 0-15,3 0 1 0,-1 4-1 16,-4 3 0-16,-9 6 0 15,-6 7 0-15,-14 6-1 16,-9 4 2-16,-5 3-2 16,-6-2 2-16,-3-1-2 15,2-7 1-15,4-5-1 16,5-15 0-16,12-9-8 15,14-15-29-15,16-10 2 16,-1-18-2-16,18-4 0 16</inkml:trace>
  <inkml:trace contextRef="#ctx0" brushRef="#br4" timeOffset="209">12545 9424 91 0,'0'0'36'0,"0"0"0"15,-18 35 1-15,6 8-33 16,3 10-1-16,2 15 0 15,-1 7-1-15,2 8 0 16,0 1-1-16,0-3-4 16,9 4-22-16,-10-21-12 15,6-6-1-15,-8-23 1 16,8-11-2-16</inkml:trace>
  <inkml:trace contextRef="#ctx0" brushRef="#br4" timeOffset="210">12383 9775 106 0,'5'-10'39'16,"13"13"1"-16,1-6-2 16,15-6-36-16,9 13-11 15,1-16-27-15,18 6-3 16,-8-15 1-16,11 5-2 15</inkml:trace>
  <inkml:trace contextRef="#ctx0" brushRef="#br4" timeOffset="211">13317 9472 63 0,'15'-13'37'0,"0"16"-3"16,-15-3 2-16,9 40-14 15,-12-4-19-15,-1 10-1 0,1 11 1 16,-1 12 0-16,-2 7-1 16,3 2 0-16,-2-1-2 15,6-3 1-15,3-7-3 16,3-14-3-16,17-8-32 15,-5-22 0-15,13-9 2 16,2-22-5-16</inkml:trace>
  <inkml:trace contextRef="#ctx0" brushRef="#br4" timeOffset="212">13682 9794 96 0,'-22'1'35'15,"7"21"1"-15,-5 2-1 0,1 16-33 16,8 5-1-16,4 8 0 15,2-2-1-15,5-1-3 16,15 3-23-16,-6-21-9 16,15-5-2-16,-6-22-2 15,12-10 4-15</inkml:trace>
  <inkml:trace contextRef="#ctx0" brushRef="#br4" timeOffset="213">13733 9317 79 0,'-28'-35'36'0,"8"17"-3"0,0 9 0 16,9 0-41-16,11 9-26 16,13 5 0-16,7-3-1 15,4-8 0-15</inkml:trace>
  <inkml:trace contextRef="#ctx0" brushRef="#br4" timeOffset="214">14036 9212 63 0,'2'29'36'0,"-10"2"-1"15,4 19 1-15,-8-6-18 16,7 22-11-16,-4 2-1 16,6 14 0-16,-4 3-2 15,3 5-1-15,0-1 0 0,1-1-2 16,2-5-3-16,-2-13-6 15,13-4-29-15,-6-21 0 16,9-7-2-16,1-23 1 16</inkml:trace>
  <inkml:trace contextRef="#ctx0" brushRef="#br4" timeOffset="215">14264 9615 106 0,'-38'22'39'0,"8"14"0"16,-11-6-1-16,14 11-36 16,0-5 0-16,8 3 0 0,7-6 1 15,8 2-1-15,8-8 0 16,10-2 0-16,10-7-1 15,8-5 0-15,7-5-1 16,1-4 0-16,4-2-1 16,-1-1-1-16,-1 7-2 15,-9-9-7-15,6 14-26 16,-15-9-3-16,4 10 1 15,-13-9-2-15</inkml:trace>
  <inkml:trace contextRef="#ctx0" brushRef="#br4" timeOffset="216">14523 9870 82 0,'0'0'38'0,"-5"25"0"15,5-25-1-15,24 21-21 16,-7-20-12-16,13-1-2 16,4-10 1-16,8-3-1 15,-4-4-1-15,1-5 0 16,-8 0 0-16,-5-6 0 15,-10-1-1-15,-12 2 0 16,-13 1 1-16,-7 6-1 16,-12 2 0-16,-7 8 1 15,-7 9 0-15,1 10 0 0,0 12 0 16,5 16 1-16,11 3-1 15,7 8 1-15,17 0-1 16,15-2 0-16,12-5-3 16,10-21-19-16,19 8-16 15,0-23-2-15,13-2-1 16,-6-18-2-16</inkml:trace>
  <inkml:trace contextRef="#ctx0" brushRef="#br4" timeOffset="217">15740 9306 91 0,'0'0'32'16,"0"0"1"-16,-13 1-8 15,12 21-24-15,-2 9 1 16,3 14 0-16,-4 7 0 16,3 15 1-16,1 5 0 15,0 8 0-15,0-3-1 16,5-2 1-16,-3-7-1 15,6-8 0-15,0-11-1 0,2-10 0 16,0-17 0-16,0-8 1 16,1-14-1-16,0-8 0 15,-3-11 0-15,2-5 0 16,-4-11 0-16,2-3 0 15,1-6-1-15,8 1 0 16,3 1 1-16,5 2-1 16,7 9 0-16,0 5 0 15,5 14 0-15,-1 9 0 16,1 12 0-16,-4 13 0 15,-9 11 0-15,-8 7 0 16,-8 5 1-16,-11 5-1 16,-11 2 1-16,-10-5 0 15,-15-5-1-15,-5-2-1 0,-7-13 1 16,0-9 1-16,4-10-3 15,4-16-3-15,20-6-29 16,0-13-4-16,22-5 2 16,5-13-1-16</inkml:trace>
  <inkml:trace contextRef="#ctx0" brushRef="#br4" timeOffset="218">16667 9801 57 0,'-25'-7'36'0,"-2"10"-1"16,-18 1 0-16,0 21-13 15,-16-10-6-15,11 15-8 16,-6-2 0-16,10 9-2 16,5-3-1-16,16 5-1 15,8-4-2-15,17-6 0 16,13-10-1-16,12-6 0 15,17-12-1-15,9-7 1 16,4-10-1-16,2-8 0 16,0-8 0-16,-3-6 0 15,-10 1 0-15,-5-1 0 0,-14 2 1 16,-9 6-2-1,-10 12 2-15,-6 18-1 0,-14-3 0 16,-4 23 0-16,-5 11-1 16,-1 9 2-16,7 9-2 15,2 0-4-15,14 2-4 16,0-21-28-16,27 1 1 15,1-26-2-15,19-9-1 16</inkml:trace>
  <inkml:trace contextRef="#ctx0" brushRef="#br4" timeOffset="219">17227 9236 107 0,'-18'66'38'16,"-11"16"0"-16,6 24-1 15,-5 0-35-15,11 3 1 16,6-5-1-16,5-6-2 16,12-16-5-16,-1-24-28 15,19-5-6-15,-3-30 0 16,11-11 2-16</inkml:trace>
  <inkml:trace contextRef="#ctx0" brushRef="#br4" timeOffset="220">17411 9592 100 0,'-28'29'38'0,"-14"2"2"16,5 14-1-16,-6-11-26 15,3 6-10-15,14-10 0 16,12-3 0-16,7-11-1 15,16-3 0-15,10-12-1 16,9-3 0-16,9-4-1 16,6-4 0-16,0 1 1 15,1-3-2-15,-5 5 0 16,-8-1-1-16,3 9-5 15,-16-5-3-15,10 12-27 16,-15-8-2-16,3 15 1 16,-16-15-2-16</inkml:trace>
  <inkml:trace contextRef="#ctx0" brushRef="#br4" timeOffset="221">17671 9983 65 0,'8'10'28'0,"-8"-10"-1"15,12 14-6-15,-12-14-14 16,10 15-3-16,-5-3-3 15,-5-2-1-15,-1-1-1 16,1 4-24-16,-5 1-3 16,5-14 0-16,-16 17 0 15</inkml:trace>
  <inkml:trace contextRef="#ctx0" brushRef="#br4" timeOffset="222">17821 9471 122 0,'0'0'40'0,"-18"0"2"16,18 0-5-16,-17-5-36 15,17 5-2-15,0-9-3 16,0-6-23-16,11 23-12 16,-11-8 0-16,19 15-2 15,-19-15 2-15</inkml:trace>
  <inkml:trace contextRef="#ctx0" brushRef="#br4" timeOffset="223">17790 9803 90 0,'10'-21'33'16,"-10"21"-1"-16,4-19-5 0,-4 19-23 15,0 0 0 1,0 0 0-16,10 13-1 0,-10 14 1 15,-5 6-2-15,0 12 1 16,-4 1-1-16,1 6-1 16,1 0-1-16,-1-7-4 15,11 4-30-15,-6-21-2 16,10-3-1-16,-7-25-1 15</inkml:trace>
  <inkml:trace contextRef="#ctx0" brushRef="#br4" timeOffset="224">18117 9836 49 0,'0'0'30'16,"0"0"2"-16,-2 11-9 16,0 5 4-16,-14-5-16 15,12 16-2-15,-15-5-1 16,10 15-2-16,-3-7-1 0,3 5-2 15,1-5 0-15,3-2 0 16,5-7-1-16,3-8 0 16,-3-13 1-16,16-5-1 15,-2-16 0-15,10-4 0 16,1-13 0-16,0-4 0 15,3-5 1-15,3 3-2 16,-5 0 1-16,-1 7-1 16,-5 9 0-16,-3 10 0 15,-4 16 0-15,-13 2-1 16,14 29 0-16,-10 3 0 15,1 5 0-15,1 6-1 16,7 5-2-16,-1-9-3 16,16 13-9-16,-6-23-22 0,18 4 0 15,-3-19-1-15,11-3 1 16</inkml:trace>
  <inkml:trace contextRef="#ctx0" brushRef="#br4" timeOffset="225">18783 9927 85 0,'4'-39'35'0,"-18"-2"0"16,0 12 3-16,-16-7-24 15,7 23-5-15,-16 5-2 16,3 21-1-16,-4 6-2 16,4 15-1-16,2 5 0 15,10 11-1-15,7-2-1 16,12 1 1-16,10-8-1 15,10-6 0-15,14-13 0 0,7-10 0 16,3-13-1-16,7-10 1 16,2-10-1-16,-1-10 0 15,-5-4 1-15,-3-5-1 16,-6 1 0-16,-5 2 0 15,-10 7 0-15,-5 8 0 16,-13 22-1-16,0 0 1 16,-13 31 0-16,-3 19-1 15,-4 17-1-15,-5 23 2 16,-6 14-2-16,0 13 3 15,-2 4-3-15,4-2 1 16,2-5-2-16,3-13 2 16,5-13 0-16,0-19-1 15,5-19 1-15,0-19-1 16,8-20 1-16,6-11-1 0,-10-31 4 15,7-8 0-15,8-22-1 16,3-17 1-16,5-22-1 16,9-11 0-16,7-8 1 15,4 1 0-15,4 5-2 16,1 2-4-16,3 25-2 15,-12 2-30-15,11 27-1 16,-14 9 0-16,8 18-3 16</inkml:trace>
  <inkml:trace contextRef="#ctx0" brushRef="#br4" timeOffset="226">19343 9308 89 0,'0'0'37'16,"0"-24"-2"-16,0 24 3 16,10-24-25-16,-10 24-11 15,30-11-1-15,2 17 0 16,6 6 1-16,5 12 0 15,0 9 0-15,3 11-1 0,-6 12 1 16,-5 10 0-16,-9 5 0 16,-12 8 1-16,-16 3-1 15,-12 5 1-15,-19-3-2 16,-4-1 1-16,-8-9-2 15,-5-9 1-15,1-12-2 16,3-11 1-16,11-12-5 16,4-27-32-16,31-3-1 15,-9-23 0-15,28-3-1 16</inkml:trace>
  <inkml:trace contextRef="#ctx0" brushRef="#br4" timeOffset="227">19901 10181 120 0,'-2'21'41'16,"-13"-15"0"-16,15-6-3 15,-19 4-34-15,11-16-9 16,8 12-31-16,4-28-4 15,-3 18 0-15,-6-9-1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4T22:44:30.39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1642 12173 45 0,'-8'-13'32'15,"1"-4"1"-15,0 5-2 0,-8-4-27 16,15 16 0-16,-23-8-2 15,7 19 0-15,-10 11 0 16,-3 22 3-16,-7 15 0 16,-5 29 0-16,-10 25 0 15,2 30 1-15,-5 19-2 16,6 28 2-16,1 12-3 15,12 12-1-15,12-3-2 16,20-7 0-16,17-15-2 16,19-24-1-16,22-25-4 15,22-45-14-15,34-22-15 16,6-41-3-16,24-25 0 15,-2-34 0-15</inkml:trace>
  <inkml:trace contextRef="#ctx0" brushRef="#br0" timeOffset="1352.0773">2175 12486 20 0,'4'-10'29'15,"-4"-2"0"-15,0 0 2 16,0 12-20-16,-4-13-5 16,4 13 1-16,0 0 0 15,4 12-1-15,-4-12 0 16,0 30-2-16,0-6-1 0,3 13-1 15,1 8 0-15,5 10 0 16,-3 4 0-16,3 5 1 16,-1 3-1-16,-3 1-1 15,3-8 0-15,-2-2 0 16,-2-18-1-16,-1-6 1 15,-1-15 0-15,-2-19 0 16,0 0 0-16,8-26-1 16,-5-12 1-16,0-10 0 15,-1-10 1-15,-1-13-2 16,-1-8 0-16,-2-7 0 15,2-2 1-15,2-1-1 16,3 7 0-16,3 0 0 0,4 9 1 16,6 11-1-16,6 9 0 15,4 12 1-15,6 8-1 16,4 15 0-16,-1 10 0 15,1 11 0-15,-3 11 0 16,-5 10 0-16,-3 7 0 16,-9 11 1-16,-8 6-1 15,-9 2 1-15,-8 3 0 16,-9-2-1-16,-6-5 1 15,-4-3-1-15,-2-7 0 16,-2-7 0-16,2-6 1 16,8-7-2-16,1-5 2 15,2-3-1-15,17-8 0 16,-10 11 1-16,10-11 0 0,14 26 0 15,2-7 0-15,9 7 1 16,1 5-1-16,9 9 0 16,2 3 0-16,1 3 1 15,1-1-2-15,0-2-1 16,-2-5-2-16,-4-13-5 15,11 5-26-15,-14-22-3 16,6-3-1-16,-10-18 0 16</inkml:trace>
  <inkml:trace contextRef="#ctx0" brushRef="#br0" timeOffset="1723.0986">2840 12689 71 0,'-1'18'38'0,"1"-18"-1"15,6 25 0-15,9-17-34 16,8-3 0-16,5-9 0 16,10-2 0-16,3-11 0 15,3-3-2-15,1-7 1 16,0-3-1-16,-10-4 1 15,-6 3-1-15,-10-1 0 16,-13 5 0-16,-13 4-1 16,-11 7 1-16,-10 8 0 15,-8 9 0-15,-6 11-1 16,-5 7 1-16,4 14 0 15,0 7 0-15,9 7 0 0,7 2-1 16,8 2 1-16,16-2-1 16,11-3-2-16,13-10-1 15,18-5-5-15,4-23-10 16,29 4-21-16,-2-20 1 15,17-2-2-15,-9-14 1 16</inkml:trace>
  <inkml:trace contextRef="#ctx0" brushRef="#br0" timeOffset="2091.1196">3595 12510 75 0,'-31'13'39'15,"-14"0"0"-15,8 15 1 0,-13-1-34 16,8 8 0-16,1 2-2 15,7 2 0-15,11 0-1 16,11-4 0-16,15-6-2 16,10-12 0-16,21-14 0 15,8-11-1-15,10-11 1 16,5-14-1-16,-1-7 0 15,-3-5 0-15,-6-2 0 16,-8 5 0-16,-12 5 0 16,-11 11 0-16,-11 12 0 15,-5 14 0-15,-19 11-1 16,0 15 1-16,-2 10 0 15,0 4-1-15,5 8-1 16,3-3-1-16,13 1-2 0,7-12-4 16,23 5-15-16,4-28-16 15,19-3 1-15,3-16-2 16,12-5 3-16</inkml:trace>
  <inkml:trace contextRef="#ctx0" brushRef="#br0" timeOffset="2454.1404">4220 12542 71 0,'-32'-10'39'0,"-2"17"0"16,-14-2 0-16,7 13-31 16,-4 2-3-16,8 9 0 15,6 3-1-15,10 2-1 16,7-1-1-16,24-5 0 0,12-11-1 15,15-10 0-15,10-15 0 16,7-15-1-16,3-16 1 16,8-13-1-16,-4-13 1 15,-7-8-1-15,-4-7 1 16,-11-4-1-16,-10 2 1 15,-6 6 0-15,-9 8-1 16,-8 13 0-16,-7 20 1 16,-8 20-1-16,-8 26 0 15,-6 28 1-15,-6 25-1 16,-1 18 0-16,2 11-1 15,-1 5-3-15,20 9-11 16,-4-21-21-16,30-6-6 16,3-27 0-16,26-13-1 15</inkml:trace>
  <inkml:trace contextRef="#ctx0" brushRef="#br0" timeOffset="3506.2006">5604 12559 49 0,'0'0'36'0,"0"-12"0"16,-10 9-1-16,10 3-27 15,-33 14-1-15,13 7 0 16,-8 5-2-16,0 13-1 15,-4 4 0-15,3 11-1 16,5 1 0-16,6 1 0 16,7-3 0-16,14-8-1 15,13-14-1-15,13-13 1 16,14-15-2-16,6-16 1 15,8-16-1-15,2-11 0 16,3-7 0-16,-7-6 0 0,-10-2 1 16,-10 6-2-1,-15 3 1-15,-7 8 0 0,-15 10 0 16,-9 11 0-16,-3 6 0 15,-6 11 0-15,-3 4 0 16,8 6 0-16,0 0 0 16,6 2 1-16,9-12-1 15,11 15 1-15,10-16 0 16,9-6 0-16,8-3-1 15,8-3 1-15,2-1 0 16,3 1 0-16,-4 4-1 16,-9 7 1-16,-7 6-1 15,-5 10 0-15,-14 10 1 16,-8 9-1-16,-15 5 1 0,-1 7-1 15,-3 1 0-15,-5-1 1 16,5-7-1-16,1-6 0 16,9-18 0-16,5-14 0 15,28-21 1-15,1-17-1 16,8-9 0-16,8-10 1 15,2-7 0-15,0-4 0 16,-4 4-1-16,-6 13 2 16,-8 10-1-16,-9 16 0 15,-8 17-1-15,-12 8 1 16,0 33-1-16,-6 6-1 15,-3 11 1-15,-1 4-1 16,4 4 0-16,6-7-2 16,13-8-3-16,5-24-4 15,26-1-17-15,-2-35-15 0,20-8 1 16,-5-30-1-16,15-5 1 15</inkml:trace>
  <inkml:trace contextRef="#ctx0" brushRef="#br0" timeOffset="3698.2115">6921 11950 94 0,'-32'24'41'16,"4"26"1"-16,-10 4-2 16,13 11-36-16,1 3-3 15,10 2 0-15,9-1-1 16,5-8-2-16,13-3-2 15,6-11-2-15,14-4-6 16,-6-22-26-16,19-3-3 0,-4-20 0 16,10-5 0-16</inkml:trace>
  <inkml:trace contextRef="#ctx0" brushRef="#br0" timeOffset="4143.237">7142 12369 79 0,'-15'25'39'15,"-7"-2"1"-15,12 12 0 16,-4-6-35-16,14 2-1 15,2-8 0-15,13-6-2 16,5-11 0-16,10-7 0 16,5-10-1-16,4-4 0 15,0-9 0-15,-1-1 1 16,-2-3-2-16,-7 5 2 0,-5 2-2 15,-8 6 1-15,-4 12-1 16,-9 14 1-16,-6 17-2 16,-2 18-1-16,-9 21 1 15,3 15 0-15,-7 15 0 16,1 12 0-16,-4 3 1 15,4-6-2-15,-2-3 2 16,1-14 0-16,0-18 0 16,3-17 0-16,0-23 0 15,0-17 0-15,1-17 0 16,0-16 0-16,2-15 1 15,0-19 0-15,4-15-1 16,6-12 1-16,4-9-1 16,7 1 1-16,8 1-1 0,2 5-2 15,10 16-6-15,-5-2-10 16,18 35-9-16,-13 0-14 15,8 19-2-15,-3-1 1 16</inkml:trace>
  <inkml:trace contextRef="#ctx0" brushRef="#br0" timeOffset="4435.2537">8000 12446 89 0,'0'0'43'15,"19"6"0"-15,9-18-1 16,18 8-37-16,9-13-6 16,11-1 0-16,20 12-19 15,-5-17-22-15,11 15 1 16,-4-2-1-16,2 9-1 15</inkml:trace>
  <inkml:trace contextRef="#ctx0" brushRef="#br0" timeOffset="5209.298">9357 12235 58 0,'0'0'38'0,"-10"5"-1"0,10-5 1 16,-9 11-28-16,7 4-5 16,-2 5-2-16,0 10 1 15,0 4-2-15,0 9 0 16,-4 4 0-16,2 2-1 15,1-4 1-15,-2-4-2 16,2-9 2-16,5-10-1 16,0-22 1-16,13-3-1 15,-1-21 1-15,7-13 0 16,4-8 0-16,3-8 0 15,1-2-1-15,4 2 0 16,-7 6 0-16,1 11 0 0,-6 11-1 16,-2 14 0-1,-17 11 0-15,19 19 1 0,-16 9-2 16,-2 11 2-16,1 7-3 15,0 0-1-15,5 7-1 16,-3-11-3-16,21 9-11 16,-12-24-23-16,24-6 1 15,-5-21-2-15,14-5 3 16</inkml:trace>
  <inkml:trace contextRef="#ctx0" brushRef="#br0" timeOffset="5539.3168">10008 12225 74 0,'-14'-9'41'0,"-11"6"-2"15,-2 18 2-15,-13 6-33 0,10 17-2 16,-2 3-1-16,8 8-2 16,4 3 0-16,11 0-1 15,7-5 0-15,10-6-2 16,14-11 1-16,7-14-1 15,11-12 1-15,4-13 0 16,4-16-1-16,-2-8 2 16,-2-12-2-16,-6-5 1 15,-10-6-1-15,-9 3 1 16,-13 1-1-16,-12 7-1 15,-9 9 1-15,-6 12-2 16,-9 13 1-16,1 8-1 16,1 12-2-16,4 5-1 15,17 13-8-15,7-27-13 0,9 26-14 16,15-26-1-16,21 0 0 15,8-19 0-15</inkml:trace>
  <inkml:trace contextRef="#ctx0" brushRef="#br0" timeOffset="5760.3295">10720 11661 83 0,'-12'-6'42'0,"-10"7"-1"15,2 24-1-15,-5 5-34 16,3 25-3-16,0 14 0 15,8 11-4-15,2 13 2 16,5 2-2-16,4 1-1 0,-2-9-3 16,14 0-8-16,-12-22-26 15,12-13-1-15,-8-25-1 16,9-10 1-16</inkml:trace>
  <inkml:trace contextRef="#ctx0" brushRef="#br0" timeOffset="5915.3383">10430 12048 96 0,'-6'-16'41'16,"3"2"1"-16,18 14-2 16,11-2-40-16,13-5-6 15,25 8-31-15,1-11-3 16,21 3-1-16,2-7-1 15</inkml:trace>
  <inkml:trace contextRef="#ctx0" brushRef="#br0" timeOffset="6591.377">11601 12040 71 0,'13'-8'39'15,"-13"8"-2"-15,7 20 2 16,-16 10-36-16,2 4 1 15,-10 6-1-15,7 9 2 16,-5 0-2-16,6 6 1 16,-1-10-1-16,10-3-1 15,7-11 0-15,8-5-1 16,9-16 0-16,8-9 0 15,6-9-1-15,6-11 0 0,-2-10 1 16,5-5-1-16,-5-2 1 16,-5-3-1-16,-7 4 0 15,-7 2 0-15,-5 8 0 16,-11 7 0-16,-7 18-1 15,0 0 1-15,0 0 0 16,-5 31 1-16,-1 0-1 16,2 9 0-16,6 2 0 15,5 0 0-15,3-2 0 16,9-6 1-16,4-13-1 15,8-6 0-15,3-17 2 16,4-13-2-16,-1-11 1 16,-1-8 0-16,-2-9 1 15,-10-5-2-15,-3-4 0 0,-6-1-1 16,-5 7-2-16,-7 1-1 15,-1 10-3-15,-8-7-11 16,16 29-23-16,-10-7 1 16,0 20-1-16,13-9 1 15</inkml:trace>
  <inkml:trace contextRef="#ctx0" brushRef="#br0" timeOffset="6982.3994">12667 12103 76 0,'-1'13'39'0,"-3"11"1"16,-6-5 0-16,4 14-33 0,-8 1-1 16,4 7-1-16,-4 4-2 15,2-1 0-15,3-4-2 16,1-2 1-16,2-5-1 15,4-8 0-15,2-11 0 16,0-14-1-16,12-12 1 16,2-10 0-16,4-9 0 15,-1-8 0-15,0-8-1 16,3-7 1-16,-5-3-1 15,1 4 0-15,-4 7 0 16,-2 6 0-16,-5 8 0 16,0 11 0-16,-1 8 0 15,-4 13-1-15,17-2 0 16,-2 7-1-16,10 0-3 15,6-5 0-15,16 8-9 0,-6-21-14 16,19 9-13-16,-8-12 1 16,11 7-1-16,-11-7 3 15</inkml:trace>
  <inkml:trace contextRef="#ctx0" brushRef="#br0" timeOffset="7147.4088">13284 12062 75 0,'-11'44'40'16,"-11"-7"0"-16,7 10 1 15,-7-6-29-15,9 2-7 16,4-7-2-16,4-6 0 15,5-8-3-15,5-7 0 16,11-8-3-16,0-17-6 0,22 5-22 16,-15-22-10-16,11 1 1 15,-6-16-1-15</inkml:trace>
  <inkml:trace contextRef="#ctx0" brushRef="#br0" timeOffset="7297.4174">13347 11632 83 0,'-19'-8'39'15,"8"11"1"-15,1-6-3 16,13-10-40-16,11 7-35 16,4-9-1-16,16 5 0 15,4-9-1-15</inkml:trace>
  <inkml:trace contextRef="#ctx0" brushRef="#br0" timeOffset="7521.4302">13924 11586 95 0,'-15'48'41'15,"-9"-4"2"-15,8 14-2 16,-10-5-35-16,12 12-5 16,-1 6 2-16,2 3-3 15,3-3 0-15,5-3 0 16,3-3-2-16,-2-12-2 15,9-1-6-15,-13-31-19 16,15 1-11-16,-7-22-2 16,0 0 1-16,7-18 0 15</inkml:trace>
  <inkml:trace contextRef="#ctx0" brushRef="#br0" timeOffset="7687.4397">13683 12026 94 0,'-16'-11'42'15,"21"22"0"-15,-5-11-1 16,27 16-35-16,3-16-5 15,8-5-1-15,16-5-6 16,0-20-18-16,23 7-17 16,-1-18 1-16,13 4-2 15,-7-16 1-15</inkml:trace>
  <inkml:trace contextRef="#ctx0" brushRef="#br0" timeOffset="7898.4518">14546 11436 98 0,'-29'45'43'16,"-12"7"1"-16,9 18-3 15,-5 1-37-15,5 11-1 16,2 4-1-16,4 1-1 16,6-4-1-16,4-8-4 15,10-4-2-15,-1-23-10 16,20 6-9-16,-15-28-15 15,17-4-1-15,-15-22-2 16,19-6 3-16</inkml:trace>
  <inkml:trace contextRef="#ctx0" brushRef="#br0" timeOffset="8065.4613">14184 11887 98 0,'-14'-7'41'16,"14"7"1"-16,0 0-1 15,6 12-39-15,13-12-2 16,10-4-2-16,14 1-4 15,-1-15-17-15,23 11-18 16,-2-11 1-16,11 5-2 16,-6-5 1-16</inkml:trace>
  <inkml:trace contextRef="#ctx0" brushRef="#br0" timeOffset="8761.5011">14628 12030 82 0,'0'0'40'0,"19"19"-1"16,5-20 0-16,13-4-35 15,9-11-1-15,11-1-1 16,4-7-1-16,1-5 0 16,-1-2 0-16,-5-1-1 15,-14 2 1-15,-13 3 0 16,-17 6-1-16,-19 5 0 15,-11 9 1-15,-14 10-1 16,-12 10 1-16,-6 12 0 16,-4 7 1-16,2 11 1 0,6 5-1 15,12 3 0-15,10-2 0 16,20-5 0-16,14-14-1 15,22-9 0-15,16-17-1 16,14-14 0-16,13-11 0 16,5-10 0-16,1-7 0 15,-1-3 0-15,-10 3 1 16,-9 2-1-16,-13 7 0 15,-17 7 0-15,-11 11 0 16,-20 11 0-16,-5 10 0 16,-10 11 1-16,-7 10-1 15,-7 8 0-15,6 0 0 16,2 5 0-16,6-5 0 0,7-5 0 15,11-15 1-15,12-13-1 16,10-16 1-16,8-16-1 16,6-8 0-16,5-10 1 15,1-7-1-15,0-1 0 16,-2 4 0-16,-4 6 0 15,-9 11 1-15,-7 10-1 16,-7 15 0-16,-16 6 1 16,6 30-2-16,-10 2 1 15,-4 12-3-15,0 3-3 16,13 15-9-16,-9-17-5 15,29 15-9-15,-11-29-4 16,30 4-9-16,7-21-1 16,16-5 3-16</inkml:trace>
  <inkml:trace contextRef="#ctx0" brushRef="#br0" timeOffset="9310.5325">17085 11899 75 0,'-8'-16'39'15,"-15"-1"0"-15,-4 13 1 16,-13 2-34-16,-6 13 0 15,-8 3-1-15,2 14 0 16,-3 1-1-16,10 9 0 16,9-2-1-16,14 3-1 15,16-6-1-15,19-9 0 16,17-12 0-16,18-12 0 15,11-14-1-15,10-14 1 16,4-12 0-16,3-10-1 16,-5-10 1-16,-2-5 2 0,-15 0-3 15,-9 2 2-15,-13 5-2 16,-11 6 1-16,-12 12-2 15,-11 16 2-15,-12 18-1 16,-13 19 0-16,-4 17-1 16,-4 14 0-16,4 12 0 15,2 9-2-15,14 2-1 16,5-5-4-16,36 4-8 15,1-31-10-15,41 8-4 16,-3-27-10-16,24-3 0 16,-2-19 2-16</inkml:trace>
  <inkml:trace contextRef="#ctx0" brushRef="#br0" timeOffset="10137.5798">17867 11850 101 0,'-45'-6'40'0,"0"16"1"15,-9 2 0-15,-1 10-37 16,10 5-1-16,5 9-1 15,8 2-1-15,11 5 0 16,12-3 0-16,11-3 0 16,15-8-1-16,15-7 1 15,8-13-1-15,11-10 0 16,3-12 1-16,4-10-1 15,0-6 0-15,-4-10-1 16,-6 0 0-16,-8-6 0 16,-9 2 0-16,-10 3 0 15,-4 4 0-15,-11 5 0 0,-4 9 1 16,-2 6-1-1,0 16 1-15,-11-7 1 0,11 7-1 16,-10 20 1-16,10-4-1 16,6-1 1-16,5 1-1 15,9-1 1-15,8-7-1 16,7-3 1-16,7-5-1 15,5-6 1-15,-4-2 0 16,0-2-1-16,-5-2 1 16,-4-1 0-16,-10 4 0 15,-8 3 0-15,-16 6-1 16,0 0 1-16,-8 16-1 15,-11 5 0-15,-5 6 0 16,-1 7 0-16,-1 4 0 16,3 9 0-16,7-4 1 0,9 2-1 15,11-4 0-15,13-9 1 16,18-10-1-16,12-8 1 15,11-14-1-15,10-13 0 16,7-8 0-16,2-6 0 16,0-7 0-16,-8 0 0 15,-11 1 0-15,-9 3 0 16,-18 7 0-16,-12 8 0 15,-19 15 0-15,0 0 0 16,-20 11 0-16,0 12 0 16,-2 7-1-16,6 7 1 15,2 4 0-15,9-2 1 16,13 2-1-16,8-8 0 15,9-5 0-15,9-8 1 0,6-10-1 16,3-13 0-16,6-9 1 16,-6-9-1-16,-3-10 0 15,-5-6 0-15,-9-8 0 16,-7-6-1-16,-2-4-2 15,-10 1-1-15,0 4 0 16,-7-2-3-16,5 16-2 16,-7-9-9-16,16 29-4 15,-18-9-4-15,20 25-2 16,-16-10-1-16,12 15-9 15,-12-5 3-15</inkml:trace>
  <inkml:trace contextRef="#ctx0" brushRef="#br0" timeOffset="10636.6084">19462 11872 111 0,'-14'17'41'0,"5"15"0"16,-15-10-9-16,7 13-27 15,-1 0-1-15,0 5-1 16,3-5-2-16,5 0 1 16,5-6-1-16,9-8-1 15,6-12 1-15,9-11-1 16,4-10 1-16,7-10 0 15,2-9 0-15,3-8-1 16,2-5 1-16,3-6 0 16,0 5 0-16,-2 5-1 0,-4 7 1 15,0 7-1-15,-4 14 0 16,-7 12 0-16,-3 15 1 15,-12 12-1-15,-6 16-1 16,-5 8-1-16,0 7-3 16,-1 0-3-16,9 8-6 15,-2-20-2-15,25 8-6 16,-8-26-2-16,30-2 15 15,2-10 6-15,0-11 4 16,5-1 5-16,-16-13 7 16,3 14 3-16,-26-19 3 15,-3 19 1-15,-30-5-19 16,-22-11-16-16,-2 18-9 15,-45-18-6-15,-13 19-4 0,-42-10-9 16,-36 4 1-16</inkml:trace>
  <inkml:trace contextRef="#ctx0" brushRef="#br0" timeOffset="11661.667">2056 13893 49 0,'10'23'36'0,"-6"5"-1"15,-8 0-1-15,4 15-21 16,-2 2-8-16,5 15-2 15,1 5 0-15,7 11-1 16,2 5-1-16,1 4 2 16,0-1-3-16,0-1 0 15,-2-6 0-15,1-13 0 0,-4-12-1 16,-1-16 0-16,-4-21 1 15,-4-15-1-15,6-27 2 16,-5-10 1-16,-1-17-1 16,-1-13 1-16,-4-15 0 15,-3-10-1-15,-3-6 1 16,4-4 0-16,-5-4-1 15,5 7 0-15,5 3 0 16,7 8 0-16,8 8-1 16,7 14 2-16,15 13-2 15,4 16 2-15,6 12-1 16,6 14 0-16,-2 13-1 15,0 15 1-15,-10 13 0 16,-11 12 0-16,-15 11-1 16,-17 8 0-16,-14 9 1 0,-16 5-2 15,-8 0 1-15,-6-1 0 16,3-11 0-16,2-5 0 15,13-14 0-15,15-15 0 16,18-17 0-16,21-14 0 16,24-15 1-16,12-5-2 15,13-2 2-15,6-4-1 16,-2 8 0-16,-2 11 0 15,-12 14 0-15,-19 17 1 16,-19 19-1-16,-25 17 1 16,-22 13-2-16,-21 10 0 15,-19 9 1-15,-12 0-1 16,-12-1 0-16,4-11 0 15,3-11-3-15,8-23-3 0,25-6-11 16,6-42-9-16,40 4-5 16,1-38-10-16,30-6 0 15</inkml:trace>
  <inkml:trace contextRef="#ctx0" brushRef="#br0" timeOffset="12272.702">3056 13879 59 0,'-3'-20'40'0,"9"7"-1"16,-8 0 1-16,2 13-32 15,1 14-3-15,-1 14 0 16,-8 13-2-16,0 23 0 16,-5 15-1-16,4 18 0 15,-1 13-2-15,2 4 0 16,8 1 0-16,8-7 0 15,16-13-1-15,8-17 1 0,20-23-1 16,15-23 0-16,12-25 1 16,8-20 0-16,7-19 2 15,1-20 0-15,-3-17 0 16,-6-13-1-16,-9-11 1 15,-15-6 0-15,-11 0 0 16,-16 0 0-16,-12 7 0 16,-7 9-1-16,-15 17 1 15,-5 17 0-15,-11 22-1 16,-4 24 1-16,-4 23-2 15,-1 26 1-15,1 27-2 16,-1 19 0-16,7 17-1 16,3 8-2-16,8 4 1 15,5-9-4-15,20-3-3 16,-1-27-6-16,29-7-4 0,-9-41-4 15,29-3-3-15,-15-41-6 16,28-6-8-16</inkml:trace>
  <inkml:trace contextRef="#ctx0" brushRef="#br0" timeOffset="12674.725">4786 13939 67 0,'9'-12'41'0,"-9"12"-2"15,0 0 2-15,-4 24-36 16,5 16-1-16,-2 12-2 16,1 14 0-16,0 12-2 15,0 8 1-15,4 3-2 16,-1 1 1-16,3-4-2 15,-1-14-2-15,6-7-4 0,-8-28-14 16,19-1-14-16,-22-36-4 16,25 4-1-16,-17-30 0 15</inkml:trace>
  <inkml:trace contextRef="#ctx0" brushRef="#br0" timeOffset="12893.7375">4458 13984 89 0,'-23'-7'43'15,"7"-3"0"-15,28 11 0 16,15-12-38-16,30-9-3 16,22-10 0-16,17-6-1 15,13-4-2-15,11-5-3 16,16 10-10-16,-13-10-5 0,5 26-5 15,-37-12-8-15,-2 23-11 16,-23 2-2-16,-9 12 3 16</inkml:trace>
  <inkml:trace contextRef="#ctx0" brushRef="#br0" timeOffset="17170.9821">6396 14269 56 0,'7'-32'40'0,"-8"3"-2"16,3 14 1-16,-10 1-37 16,8 14-1-16,-14 7 1 15,9 2 0-15,-3 6 0 16,-1 5 0-16,-2 6-1 0,2 9 1 15,-1 4-1-15,5 8 1 16,1 3 0-16,4 1-1 16,5-6 0-16,9-4 0 15,4-17-1-15,9-13 1 16,4-19-1-16,6-16 1 15,3-19-1-15,0-10 1 16,-2-7 0-16,-1-1-1 16,-8 2 1-16,-4 5-1 15,-4 15 1-15,-10 10-1 16,-4 17 0-16,-7 12 0 15,2 30-1-15,-5 8 2 16,-3 12-1-16,3 7 0 0,1 5 0 16,1-2 0-1,7-4 0-15,2-11 1 0,6-13 0 16,9-14 1-16,2-16-1 15,5-12 1-15,2-14-1 16,3-4 0-16,-5-12 0 16,-2 0 0-16,-6-3-1 15,-6-2-2-15,-3 6 0 16,-7 2-2-16,3 9-2 15,-9-2-1-15,13 17-5 16,-12-13-8-16,17 20-19 16,-5-7-1-16,9 13 2 15,-2-7 1-15</inkml:trace>
  <inkml:trace contextRef="#ctx0" brushRef="#br0" timeOffset="17365.9933">7339 14199 45 0,'13'20'36'16,"-11"4"3"-16,4 15-1 15,-15-4-25-15,10 20-5 16,-8-2-3-16,1 6-1 16,-1-2-3-16,3-5-1 15,3-6-2-15,1-20-5 16,10-8-24-16,-10-18-7 15,27-29-1-15,-11-12 1 16</inkml:trace>
  <inkml:trace contextRef="#ctx0" brushRef="#br0" timeOffset="17516.0019">7369 13868 73 0,'-38'-16'39'16,"8"16"-1"-16,1 1-5 15,4-8-44-15,25 7-25 16,4-13-2-16,23 0 0 15,1-8-1-15</inkml:trace>
  <inkml:trace contextRef="#ctx0" brushRef="#br0" timeOffset="17734.0143">7741 13642 63 0,'-23'45'40'0,"8"20"0"15,-7 5-1-15,9 15-33 16,-1 10-1-16,7 9-1 15,3 1-1-15,3-3-2 16,6-9-3-16,5-17-3 16,13-9-9-16,-8-34-25 15,21-16 0-15,-4-36-2 16,13-16 1-16</inkml:trace>
  <inkml:trace contextRef="#ctx0" brushRef="#br0" timeOffset="17917.0248">8206 13448 72 0,'-1'13'42'0,"-12"22"-2"16,0 44 3-16,-13 21-34 16,7 12-6-16,-3 9-2 15,7 0-1-15,8 4-4 16,-1-24-24-16,16 2-13 15,-2-27-1-15,23-8-1 16</inkml:trace>
  <inkml:trace contextRef="#ctx0" brushRef="#br0" timeOffset="18602.064">9119 13665 65 0,'-4'-32'39'0,"8"15"0"0,-8 2 1 15,4 15-36-15,0 0 0 16,-1 29-1-16,2 5 1 16,3 18-1-16,-4 12-1 15,1 13-1-15,-2 14 0 16,-1 10 0-16,-3-1 0 15,4-1 0-15,-3-8 0 16,4-10 0-16,1-14-1 16,3-17 1-16,0-18-1 15,10-18 1-15,4-19-1 16,-2-11 1-16,7-12-1 15,0-10 0-15,-4-7 1 16,0-2-1-16,5-6 0 16,-5 2 0-16,0 6 1 15,-1 5-2-15,1 10 1 0,1 8 0 16,-1 14 0-16,3 15 0 15,3 14 0-15,-5 12 0 16,-2 11 0-16,-4 7 1 16,-5 4-1-16,-4 0 0 15,-14 1 0-15,-4-7 0 16,-11-7 0-16,-10-9 0 15,-6-14 0-15,-5-12-1 16,2-11-2-16,0-19-3 16,20 1-13-16,-6-33-14 15,25 10-7-15,8-21-3 16,22 8 2-16</inkml:trace>
  <inkml:trace contextRef="#ctx0" brushRef="#br0" timeOffset="18952.084">9705 14420 68 0,'17'23'41'0,"3"-18"-1"15,11-3 1-15,4-13-36 16,14-11-1-16,4-13-1 15,1-2-1-15,-3-8 1 16,-7 4-1-16,-11-2-1 16,-12 5 0-16,-18 8 1 15,-16 10-1-15,-20 10 0 0,-6 11 0 16,-11 12-1-16,-3 11 2 15,0 9-2-15,6 11 1 16,8 6 0-16,13 1 0 16,16-2-1-16,10-4 0 15,22-8-2-15,13-13-3 16,25 2-12-16,-3-32-10 15,29 4-14-15,-5-17-1 16,19 0-1-16,-4-13 0 16</inkml:trace>
  <inkml:trace contextRef="#ctx0" brushRef="#br0" timeOffset="19670.1251">11208 14264 53 0,'0'0'38'0,"-10"-15"1"16,10 15-3-16,0 0-27 15,-8 13-2-15,3 3-1 16,4 13-1-16,-7 7-1 15,3 7 0-15,0 6-2 0,2 2-1 16,0 0 0-16,0-8-1 16,3-5 1-16,3-10-2 15,1-14 1-15,-4-14 1 16,11-5-1-16,-4-12 1 15,-3-9 0-15,1-7 0 16,0-6 0-16,-3-6 0 16,0-6-1-16,6 2 0 15,-2-2 0-15,7 1 0 16,2 4 0-16,4 8-1 15,4 7 1-15,5 8 0 16,0 15 0-16,5 11 0 16,-3 11 0-16,0 12 0 15,-6 6 0-15,-3 8 0 0,-6 4 0 16,-9 3 0-16,-7 2 0 15,-9-3 1-15,-8-3-2 16,-5-8 2-16,-5-6-1 16,-1-7 0-16,0-10 0 15,3-7 0-15,0-8 0 16,7-3 0-16,1-3 1 15,3 0-1-15,3 2 0 16,1 6 0-16,-1 8 0 16,-2 12 0-16,1 13 0 15,-4 12-1-15,1 13 1 16,-4 10 0-16,2 5 0 15,0 3-2-15,7-2-2 16,2-20-8-16,23 8-16 0,-12-32-9 16,24-6-4-16,2-25-3 15</inkml:trace>
  <inkml:trace contextRef="#ctx0" brushRef="#br0" timeOffset="20088.149">11872 14177 45 0,'-9'-16'38'0,"-5"16"2"0,-9 5-1 16,3 27-20-16,-12 1-14 16,3 19 1-16,-4 4-2 15,6 11-1-15,0-1-1 16,14-1 0-16,8-10 0 15,10-9-1-15,11-16 1 16,16-15-2-16,9-17 1 16,9-17 0-16,2-11 0 15,4-10 1-15,-4-11-1 16,-8-5 0-16,-7-5 0 15,-14 2 0-15,-13 6-1 16,-14 8 0-16,-10 9-2 16,-10 12 0-16,-5 17-3 15,-7 1-9-15,15 30-15 0,-11-11-11 16,19 16-2-16,1-13 0 15</inkml:trace>
  <inkml:trace contextRef="#ctx0" brushRef="#br0" timeOffset="20461.1703">12674 14088 73 0,'-27'-7'41'0,"2"16"-2"16,-16-4 1-16,1 12-35 15,-2 4-1-15,4 5-1 0,5 0 0 16,8 2-1-16,7-3-1 16,13-2 1-16,8-7-2 15,10-6 1-15,11-4-1 16,6-6 1-16,3-1-1 15,0 1 0-15,-1 0 0 16,-7 7 1-16,-4 7-1 16,-10 11 1-16,-11 11 0 15,-9 7-1-15,-9 9 0 16,-4 1 0-16,-6 3 0 15,4-9-1-15,2-4-1 16,4-18-3-16,22-6-8 16,-3-38-12-16,34 4-8 15,-1-32-7-15,24-5-2 0,7-24 2 16</inkml:trace>
  <inkml:trace contextRef="#ctx0" brushRef="#br0" timeOffset="20656.1815">13173 13563 89 0,'0'0'42'15,"-24"15"-1"-15,9 33 0 16,-13 8-37-16,0 20-3 16,3 12-1-16,3 8 0 15,-2 6-1-15,5 1-1 16,5-5-2-16,-4-11-4 15,18 5-28-15,-15-27-5 16,14-8-2-16,-6-23 1 0</inkml:trace>
  <inkml:trace contextRef="#ctx0" brushRef="#br0" timeOffset="20860.1931">12857 14216 80 0,'-11'-2'43'0,"-3"-2"0"16,18 13 0-16,-4-9-30 15,19 6-12-15,11-8-2 16,7-6-2-16,19 2-3 16,-7-17-10-16,28 18-8 15,-17-14-16-15,14 12-2 16,-15-5-1-16,2 12 2 15</inkml:trace>
  <inkml:trace contextRef="#ctx0" brushRef="#br0" timeOffset="21220.2137">13368 14356 79 0,'0'0'42'0,"15"13"0"15,2-18 0-15,17-1-37 16,4-5-1-16,14-4-1 15,3-6 0-15,1-4-1 16,6-8-1-16,-6-2 0 0,-5-2-1 16,-11 4 1-16,-12 2-1 15,-19 1 0-15,-16 10 0 16,-14 6 0-16,-15 12-1 15,-9 10 1-15,-7 9-1 16,2 13 1-16,-1 9-1 16,6 7 1-16,10 2-1 15,13 3 1-15,17-3-1 16,17-7-2-16,21-7-2 15,9-23-8-15,36 9-7 16,-6-32-8-16,26 1-11 16,2-15-3-16,13 0 2 15</inkml:trace>
  <inkml:trace contextRef="#ctx0" brushRef="#br0" timeOffset="21607.2359">14509 14102 77 0,'-48'14'40'16,"-13"-4"0"-16,11 14 1 15,-8 3-35-15,11 6-2 16,6 4-1-16,9 9 0 16,7-4 0-16,14-2-1 15,11-9 0-15,15-9-1 16,14-18 0-16,16-14 1 15,11-23-1-15,11-18 0 16,8-14 0-16,6-15 0 16,-3-10 0-16,-6-7-1 15,-10-7 1-15,-10-2-1 0,-14 4 1 16,-14 8-2-16,-15 17 1 15,-15 20-1-15,-12 29 1 16,-13 31 0-16,-8 36 0 16,-4 35 1-16,-3 28-2 15,3 19-1-15,8 11-4 16,4-10-8-16,30 9-6 15,-4-40-7-15,39 1-6 16,4-38-10-16,29-13 0 16,7-31 1-16</inkml:trace>
  <inkml:trace contextRef="#ctx0" brushRef="#br0" timeOffset="22355.2787">15864 13935 73 0,'-15'-7'41'15,"-8"-3"-2"-15,4 24 0 16,-5-2-34-16,1 16 0 16,0 7-2-16,-2 14 0 15,3 1-1-15,7 3-1 16,6-2 0-16,14-6-2 15,4-8 1-15,14-12 0 0,7-11-1 16,6-11 0-16,5-11-1 16,-1-12 0-16,-3-3 1 15,-3-8 0-15,-9 0 0 16,-5-3-1-16,-7-3 2 15,-5 0-1-15,-1 5 2 16,-5 2-1-16,2 1 1 16,-2 9 1-16,5-1-1 15,3 5 2-15,5 2-1 16,4 3 1-16,5 2-1 15,7 5 1-15,2 1-1 16,-1 4 0-16,2 5-1 16,-3 3-1-16,-5 10 1 15,-3 5-2-15,-9 7 1 0,-8 7 0 16,-8 6 0-16,-5 1-1 15,-5 0 1-15,-2 0 1 16,-5-2-1-16,2-9 0 16,3-7 0-16,7-15 0 15,7-12 0-15,6-12 0 16,11-17 0-16,8-9 0 15,7-13 0-15,6-3 0 16,7-3 0-16,-3 7 2 16,0 6-2-16,-7 14 2 15,-8 15-2-15,-8 16 1 16,-10 20-1-16,-9 16 0 15,-10 15 0-15,-5 5-2 16,-2 6 0-16,7-6-3 0,5 0-1 16,5-19-4-16,26 2-9 15,-8-34-7-15,35 5-2 16,-7-31-4-16,26 2-8 15,0-17 2-15</inkml:trace>
  <inkml:trace contextRef="#ctx0" brushRef="#br0" timeOffset="22617.2936">17236 13362 88 0,'-35'56'42'0,"12"20"-1"15,-5-6 0-15,6 14-37 16,8 4-2-16,6 7 0 16,-5 1-1-16,8-4 0 15,1-5-3-15,3-10-1 16,13-11-4-16,5-24-3 15,19-1-10-15,-9-36-11 16,27 0-8-16,-3-24-2 16,13-3 3-16</inkml:trace>
  <inkml:trace contextRef="#ctx0" brushRef="#br0" timeOffset="22805.3044">17612 14014 85 0,'-20'-6'40'16,"5"26"0"-16,-12 7 2 15,3 15-36-15,-6 7-4 16,4 4 0-16,5-1-1 15,3-2-2-15,9-6-1 16,9-13-3-16,12-1-7 16,-12-30-8-16,38 1-10 15,-17-26-10-15,17 1 0 16,-10-19 0-16</inkml:trace>
  <inkml:trace contextRef="#ctx0" brushRef="#br0" timeOffset="23260.3304">17706 13763 75 0,'-11'-31'41'15,"11"31"0"-15,-9-11-2 0,9 11-26 16,9 20-11-16,-3-9-1 16,8 8-1-16,1 0 2 15,4 3-1-15,-1 6 2 16,-1 1-1-16,-6 3 0 15,-3 3 0-15,-3 6-1 16,-9-1 1-16,0 6-1 16,-6-3 0-16,-2 0-2 15,2-5 1-15,2-2 0 16,4-12 0-16,4-7 0 15,0-17-1-15,21-4 0 16,1-15 1-16,7-9 0 16,2-7 0-16,5-9-1 15,2-4 2-15,4 0 0 0,-4 8-1 16,-3 7 2-16,-6 10-2 15,-7 14 1-15,-7 11-1 16,-8 10 1-16,-5 17-1 16,-7 8-1-16,-2 5 0 15,-2 4-2-15,2 3 1 16,1-6-2-16,12-2-3 15,-1-13-6-15,19 7-4 16,-8-30-4-16,21 15-5 16,-13-33-6-16,16 9-8 15,-5-16 2-15</inkml:trace>
  <inkml:trace contextRef="#ctx0" brushRef="#br0" timeOffset="23624.3512">18343 14075 81 0,'-7'11'40'16,"7"-11"-1"-16,-5 18 0 15,14-11-35-15,10 2 0 16,8-8-1-16,8-1 0 16,5-4 0-16,8-9 0 15,-2-3-1-15,-1-2-1 16,0-7 0-16,-11-1 1 15,-10-1-1-15,-5 1 0 16,-13 0-1-16,-9 3 1 16,-11 4 0-16,-12 7 0 15,-3 11-1-15,-5 11 0 0,-4 10-1 16,0 11 0-1,2 11 1-15,5 6-1 0,4 5 0 16,7 1 1-16,16-4 0 16,18-12-1-16,13-7-1 15,17-18-3-15,27-6-7 16,0-30-6-16,33 7-7 15,-14-26-4-15,19 9-6 16,-17-16-7-16,1 3 2 16</inkml:trace>
  <inkml:trace contextRef="#ctx0" brushRef="#br0" timeOffset="24766.4166">20241 11244 66 0,'-12'-8'35'0,"25"13"-1"15,19 11 1-15,20 14-32 16,18 14-1-16,22 17 3 15,7 19-1-15,10 21 0 16,1 22-1-16,-5 22 1 16,-12 16-1-16,-12 22-1 15,-22 17 0-15,-21 20-2 16,-33 14 1-16,-22 14 1 15,-33-5-2-15,-26 3 1 16,-21-12-1-16,-15-19 1 16,-9-22-2-16,3-34-3 15,23-25-13-15,0-46-22 0,34-28-1 16,10-41-1-16,29-21 0 15</inkml:trace>
  <inkml:trace contextRef="#ctx0" brushRef="#br1" timeOffset="572845.7649">1443 15269 16 0,'0'0'32'0,"0"0"1"15,0 0-1-15,0 0-21 16,0 0-5-16,-5 10 1 15,14 13-2-15,-7 4-1 16,2 12-2-16,0 7 0 16,3 13-1-16,-5 4 1 15,1 5-2-15,-1 2 1 16,-3-2-1-16,1-8-3 15,-1-17-5-15,10-1-24 0,-10-26-3 16,1-16 1 0,15-10-2-16</inkml:trace>
  <inkml:trace contextRef="#ctx0" brushRef="#br1" timeOffset="573086.7787">1231 15305 45 0,'-27'11'35'0,"16"5"2"16,-2-12-2-16,13-4-29 16,19-5-2-16,10-6-2 15,8-7-1-15,9-2 0 16,6-4 0-16,5 3-2 0,9-1-1 15,-8-3-4-15,15 16-28 16,-15-7-2-16,3 17 0 16,-13 0 0-16</inkml:trace>
  <inkml:trace contextRef="#ctx0" brushRef="#br1" timeOffset="573469.8006">2027 15431 23 0,'0'0'36'0,"-14"13"0"16,11 6 0-16,-9-4-21 0,7 13-10 15,-3 2-1-15,4 11-3 16,-3 0 2-16,3 4-1 15,-1-1-1-15,2-4 0 16,1-5 0-16,4-7 0 16,0-11 0-16,-2-17 0 15,14 1 0-15,-1-17-1 16,-1-14 2-16,1-7-2 15,4-8 1-15,-3-3 0 16,1-2-1-16,3 5 2 16,-4 5-2-16,-1 9 2 15,-2 8-3-15,0 10 3 16,-1 7-4-16,1 5-3 15,7 11-14-15,-4-11-17 0,9 10-2 16,-2-11-1-16,10 7 1 16</inkml:trace>
  <inkml:trace contextRef="#ctx0" brushRef="#br1" timeOffset="573851.8225">2538 15404 36 0,'0'0'38'0,"-16"0"-1"15,10 15 0-15,-14-3-30 16,12 10-2-16,-2 3-1 16,4 10-1-16,1 1 2 15,2 8-4-15,1-6 1 16,7 0 0-16,4-7 0 0,5-4-1 15,6-16 0-15,7-11 0 16,3-14 0-16,6-9-1 16,-2-7 0-16,3-5 0 15,-4-4 1-15,-4 1-1 16,-5 6 0-16,-6 4 0 15,-8 10 1-15,-4 4-1 16,-6 14 0-16,0 0 0 16,-1 13 0-16,-4 5 0 15,5 9-1-15,-5 3-1 16,10 9-3-16,-5-7-7 15,15 13-24-15,-6-16-2 16,16 5-2-16,-7-19 1 16</inkml:trace>
  <inkml:trace contextRef="#ctx0" brushRef="#br1" timeOffset="574099.8366">3145 15475 40 0,'-12'4'37'0,"-11"-2"1"15,8 16-2-15,-4 0-30 16,8 9-1-16,-2 2-1 16,6 9 1-16,5-4-3 15,5 3 0-15,7-9-2 16,7-4 1-16,8-8-2 15,8-15-1-15,11-6-6 0,-7-27-23 16,19 5-7-16,-10-22-1 16,8 2 1-16</inkml:trace>
  <inkml:trace contextRef="#ctx0" brushRef="#br1" timeOffset="574318.8492">3558 15079 58 0,'0'0'40'15,"-9"8"-2"-15,9 14 2 16,-5-2-36-16,5 14-1 16,-1 10-2-16,1 10 1 0,1 13-2 15,-2 8-3-15,2 5 0 16,-3-8-6-16,13 11-10 15,-13-23-20-15,16-5-1 16,-6-28-1-16</inkml:trace>
  <inkml:trace contextRef="#ctx0" brushRef="#br1" timeOffset="574669.8692">3858 15306 49 0,'-31'8'38'15,"15"11"1"-15,-14-6-4 16,7 16-28-16,-9 0 0 0,8 6-4 16,-3-2 1-16,4 0-2 15,6-4 2-15,7-2-3 16,7-10 1-16,3-17-2 15,16 10 1-15,5-16 0 16,3-4 0-16,4-3 0 16,2 0-1-16,-3 0 1 15,-2 4-1-15,-3 4 0 16,-3 6 0-16,-2 8 0 15,-6 6 0-15,-3 4-1 16,2 2-2-16,-2-4-5 16,17 11-15-16,-14-25-14 15,24 4-5-15,0-20 0 16</inkml:trace>
  <inkml:trace contextRef="#ctx0" brushRef="#br1" timeOffset="576300.9625">4804 15273 27 0,'0'0'35'0,"0"0"-1"15,-4 28-7-15,-4-11-20 16,7 17-3-16,-8 0 0 16,6 13-2-16,-1 3 0 15,0 7-2-15,4-3 2 16,1-1-2-16,-1-10 2 15,4-4 0-15,-3-14 0 16,2-4 0-16,-3-21 0 16,0 0-1-16,0 0 1 15,-2-29-1-15,-3-3 1 16,3-5-1-16,-2-10 0 15,-1-9 1-15,5-4-2 16,0-3 2-16,9 0-2 0,2 1 1 16,2 7 0-16,6 7 1 15,5 10-2-15,0 10 0 16,2 11 0-16,0 10 0 15,-3 13 0-15,1 6 0 16,-5 8 0-16,-1 4 0 16,-9 4 0-16,1 5 1 15,-10 2-1-15,-6 0 0 16,-7 4 0-16,-6-3-1 15,-8-1 1-15,-2 0-2 16,-4-4 1-16,1-8-4 16,8 5-7-16,-10-22-26 15,20 1 0-15,-1-20 0 16</inkml:trace>
  <inkml:trace contextRef="#ctx0" brushRef="#br1" timeOffset="576751.9883">5239 15073 43 0,'5'11'38'0,"-5"-11"-1"15,4 35 1-15,-6-9-34 16,2 12 1-16,-2 4-2 0,-2 13 3 16,-1 5-3-16,-4 6-1 15,0 1 0-15,1 1-1 16,-2-5 1-16,3-5-2 15,2-11 1-15,3-10-2 16,2-14 1-16,0-23 1 16,22 4-1-16,-6-24 0 15,6-10 0-15,2-3 0 16,3-5 1-16,-3 0-1 15,1 4 0-15,-1 7 0 16,-6 10 0-16,-1 13 0 16,-7 11 0-16,-3 9 0 15,1 9 0-15,-2 5-1 16,5 4-1-16,2-1-2 0,6 0-1 15,-3-12-5-15,18 10-15 16,-11-29-12-16,15 6-3 16,-10-25 2-16</inkml:trace>
  <inkml:trace contextRef="#ctx0" brushRef="#br1" timeOffset="577060.006">5745 15527 31 0,'-10'-24'38'16,"10"24"0"-16,-26-21 0 15,26 21-27-15,-25 12-5 16,12 5 0-16,2 7-1 15,-2 11-2-15,6 2 0 16,3 4-1-16,8 1 0 16,2-1 0-16,6-7-1 0,7-4 0 15,1-12 0-15,4-12-1 16,-1-11 1-16,5-13-1 15,-6-9 0-15,-2-10 1 16,-8-4-1-16,-2-6 0 16,-7 2-1-16,-6 1 3 15,-4 7-4-15,-6 8 2 16,3 12-4-16,-8 5-1 15,18 12-5-15,-28-7-18 16,28 7-11-16,0 0-3 16,27 13 3-16</inkml:trace>
  <inkml:trace contextRef="#ctx0" brushRef="#br1" timeOffset="577285.0188">6275 15072 45 0,'-11'-15'41'16,"-1"20"-2"-16,-9 1 1 15,5 22-27-15,-1 5-10 16,5 17 1-16,1 6-2 16,5 17-2-16,6 4 0 15,0 5-1-15,4-1-1 16,2-6-2-16,5-5-4 15,-8-26-19-15,12 1-11 16,-11-27-2-16,9-4 0 16</inkml:trace>
  <inkml:trace contextRef="#ctx0" brushRef="#br1" timeOffset="577475.0297">6109 15439 41 0,'-24'-27'40'0,"10"15"1"15,-5 1-1-15,19 11-23 16,0 0-12-16,20 6-3 15,3-6-1-15,12-5-4 16,10 11-8-16,-7-17-27 16,19 11 0-16,-6-9-3 15,4 10 2-15</inkml:trace>
  <inkml:trace contextRef="#ctx0" brushRef="#br1" timeOffset="577795.048">6628 15353 57 0,'0'0'40'16,"0"0"0"-16,-12-1-1 15,7 12-33-15,-7 2-2 16,3 8-1-16,-2 2-1 16,-1 7-1-16,0 1 0 15,2 2 0-15,3 1 0 16,1-3-1-16,6-6 1 15,8-6-2-15,5-12 3 16,9-12-1-16,4-10-1 16,5-11 1-16,2-9 0 15,5-11 1-15,-3-3-1 16,-5-1 0-16,-10 2-1 0,-8 7 1 15,-10 8-1-15,-11 8 1 16,-6 16-4-16,-12 8-1 16,1 21-7-16,-15-12-12 15,27 23-15-15,-9-11-4 16,13 8-2-16</inkml:trace>
  <inkml:trace contextRef="#ctx0" brushRef="#br1" timeOffset="578428.0842">7330 15370 32 0,'-10'-8'38'0,"-14"0"0"15,1 10 1-15,-16-4-27 16,6 19-1-16,-11-3-5 15,6 9-2-15,-5 2 0 16,9 5-2-16,0-3 1 16,14 3-2-16,8-4 0 15,10-6-1-15,14-7 2 0,9-6-1 16,10-11 0-16,7-5 0 15,5-10 0-15,1-8 1 16,-1-5-1-16,-2-4 2 16,-7-1-2-16,-7 1 1 15,-6 5-1-15,-7 2 1 16,-6 10-1-16,-8 5-1 15,0 14 0-15,-8 14 0 16,0 11-1-16,-2 17 0 16,2 14 0-16,-1 12 0 15,-3 11 0-15,3 4-1 16,-1 1 1-16,2 0 0 15,-5-9 1-15,-2-5 0 16,-1-14 1-16,-2-14-1 0,-1-15 1 16,-3-18-2-16,2-11-1 15,1-19-1-15,5-9-3 16,-4-23-7-16,20 12-9 15,-17-34-6-15,23 22-13 16,-8-7-1-16,13 11 0 16</inkml:trace>
  <inkml:trace contextRef="#ctx0" brushRef="#br1" timeOffset="579295.1338">7658 15408 56 0,'0'0'42'16,"0"0"-3"-16,3 29-1 15,-12-10-34-15,1 11-2 16,-4 0 0-16,0 8-2 0,-3 0 1 16,5 1 0-16,-4-2 0 15,5-6 0-15,3-3 0 16,3-6 0-16,3-10 0 15,0-12 0-15,0 0 0 16,14-10-1-16,-5-13 1 16,0-6 0-16,1-7 0 15,0-5-1-15,3-4 1 16,1 1 0-16,0 0 0 15,-1 5 0-15,4 8-1 16,1 5 1-16,1 6-1 16,2 7 2-16,4 7-2 15,-1 4 0-15,5 3 0 16,0 1 0-16,5 1 0 15,4-3 0-15,-1 0 0 0,1-3 1 16,-2-1-1-16,-4-1 1 16,-7 0 0-16,-5 2-1 15,-6 1 1-15,-14 2 0 16,0 0-1-16,-21 17 0 15,-1-3 0-15,-6 7 0 16,-1 5 0-16,-3 5-1 16,-2 4 1-16,4 3 0 15,6 0 0-15,7-2 0 16,10-5 1-16,11-8-2 15,11-13 2-15,12-10 0 16,9-10 0-16,5-12 0 16,4-9 1-16,1-6-1 15,-4-3 0-15,-3-2 1 0,-10 5-1 16,-10 7 0-16,-6 7 0 15,-8 7 0-15,-5 16-1 16,0 0 0-16,-15 9-1 16,5 12 0-16,7 7-1 15,-2 2-2-15,9 7-2 16,-3-6-6-16,20 14-7 15,-11-28-7-15,32 19-5 16,-13-28-11-16,20 2 1 16</inkml:trace>
  <inkml:trace contextRef="#ctx0" brushRef="#br1" timeOffset="579929.1701">8681 15367 47 0,'0'0'40'16,"-6"-12"-1"-16,6 12 0 15,0 0-30-15,0 0-2 16,0 0-1-16,-5 19-2 15,-2 2 1-15,3 7-3 16,-6 7 1-16,1 8-2 16,0 0 1-16,-1 4-2 15,0-6 1-15,7-4-1 0,2-7 0 16,1-12 1-16,0-18-1 15,15 0 0-15,-3-18 1 16,5-13-1-16,0-5 1 16,-1-8 0-16,2-1 0 15,-1-4 0-15,-2 4-1 16,-2 3 1-16,1 9 0 15,-3 5 0-15,0 10-1 16,0 1 0-16,3 12 0 16,0 5 0-16,5 5 0 15,-3 6 0-15,1 5 0 16,-1 4 0-16,-1-1 0 15,-6 5 0-15,-2 0 0 16,-5 1-1-16,-6-3 1 0,-6-1-1 16,-4-2 2-16,-1-4-2 15,-8-2 1-15,1-3-1 16,-4-2 1-16,2 1 0 15,-1 2-1-15,1 4 1 16,-1 8 0-16,2 8-1 16,3 8 1-16,-4 7 0 15,5 6 0-15,2-1 0 16,5 1-1-16,4-11-2 15,12 0-5-15,-8-25-8 16,24 8-7-16,-13-34-6 16,23 5-11-16,-6-20-4 15,6-2 2-15</inkml:trace>
  <inkml:trace contextRef="#ctx0" brushRef="#br1" timeOffset="580410.1976">9282 14925 63 0,'-9'14'42'0,"-6"-6"-1"16,11 11 1-16,-11-6-37 16,17 7-1-16,3 2-1 15,4 8 0-15,-1 4-1 0,3 10 1 16,-3 7-2-16,-2 6 1 15,-5 4-1-15,-1 4-1 16,-4 0 1-16,0-4 0 16,-2-8-1-16,1-7 0 15,5-12 1-15,4-16-1 16,-4-18 0-16,21-9 0 15,-4-18 0-15,4-7 1 16,1-3 0-16,-1-3 0 16,2-1-1-16,-3 8 1 15,-6 9-1-15,-1 10 1 16,-13 14-1-16,14 8 0 15,-8 10-1-15,-2 6-3 16,1 9-2-16,-5-10-9 0,19 24-6 16,-14-28-10-16,21 14-10 15,-7-17-3-15,16 4 1 16</inkml:trace>
  <inkml:trace contextRef="#ctx0" brushRef="#br1" timeOffset="580853.2229">10438 14997 51 0,'0'0'41'16,"0"0"-1"-16,5 15 1 15,-10 10-29-15,0 11-9 16,1 9 0-16,-2 14-2 0,-3 7 1 16,4 9-1-1,-4 3 0-15,3-6-2 0,3-4 1 16,1-11-3-16,8-5-2 15,-3-31-7-15,19 5-23 16,-10-28-4-16,8-4-3 16,-5-18 3-16</inkml:trace>
  <inkml:trace contextRef="#ctx0" brushRef="#br1" timeOffset="581026.2328">10436 15400 54 0,'-25'-16'40'16,"9"16"0"-16,-3-3-1 15,19 18-29-15,0-15-3 16,9 17-5-16,12-15 0 15,9-7-2-15,15-6-1 0,7-15-3 16,13 3-5-16,-12-32-16 16,18 13-12-16,-13-11-4 15,-1 5 2-15</inkml:trace>
  <inkml:trace contextRef="#ctx0" brushRef="#br1" timeOffset="581200.2428">10933 14868 64 0,'-22'17'41'0,"7"25"0"16,-10 7 0-16,9 17-35 15,-8 6-3-15,4 9-1 16,2 1-1-16,0-7-2 16,7 6-4-16,-2-26-14 15,26 13-17-15,-9-21-4 0,16-5-2 16,1-20 1-16</inkml:trace>
  <inkml:trace contextRef="#ctx0" brushRef="#br1" timeOffset="581687.2706">11658 14849 61 0,'3'-24'41'0,"-3"24"-1"16,-12-5 1-16,-5 27-35 15,-10 10-2-15,-7 21-1 16,-12 16-1-16,-8 17 0 0,-5 9 0 15,-1 6-2-15,0-2 1 16,7-4-1-16,7-11 0 16,16-17-3-16,17-20 0 15,12-30-8-15,34-3-15 16,-2-39-12-16,25-5-4 15,-4-25 2-15,17-2 0 16</inkml:trace>
  <inkml:trace contextRef="#ctx0" brushRef="#br1" timeOffset="582137.2964">11661 15175 70 0,'-27'15'42'16,"11"8"-1"-16,-8-1 0 0,10 7-37 16,-3 2-1-16,4 10 0 15,2-1-1-15,2 5 0 16,6-2 0-16,3-2-2 15,5-4 2-15,5-8-2 16,4-12 1-16,6-11-1 16,3-15 0-16,3-11 0 15,3-11-1-15,4-8 2 16,-5-3-2-16,-1-3 2 15,-1 6-2-15,-5 6 2 16,-5 6-2-16,-4 11 2 16,-12 16-1-16,12 4 0 15,-6 15 0-15,-5 11 0 16,2 9 0-16,-1 5 0 15,4 5 1-15,4-2-2 0,-1-7 2 16,9-8-1-16,-2-12 2 16,6-14-2-16,-1-14 1 15,2-14 0-15,-1-14 0 16,-1-8 1-16,-3-6-2 15,-4-7 0-15,-2 2-1 16,-7-6-3-16,1 11-4 16,-8-9-6-16,14 26-6 15,-19-18-5-15,24 28-8 16,-11-8-10-16,12 12 1 15</inkml:trace>
  <inkml:trace contextRef="#ctx0" brushRef="#br1" timeOffset="583436.3707">12702 15169 65 0,'-11'-12'42'15,"11"12"-3"-15,-14 5-3 16,4-15-58-16,10 10-16 16,0 0-3-16,0 0 1 0,0 0 1 15</inkml:trace>
  <inkml:trace contextRef="#ctx0" brushRef="#br1" timeOffset="583603.3802">12674 15315 63 0,'-35'36'41'0,"11"3"-1"15,-4-21-1-15,14 1-36 16,14-19-5-16,3-13-11 16,26 3-21-16,-4-16-5 15,14 4-1-15,-4-8-1 16</inkml:trace>
  <inkml:trace contextRef="#ctx0" brushRef="#br1" timeOffset="584196.4141">13427 15309 53 0,'-5'19'38'0,"5"-1"0"15,0-6-2-15,12 4-31 16,-2 1-4-16,10-1 2 16,4-5-2-16,10-7 1 15,5-7-1-15,4-6 1 16,0-9-1-16,-1-5 0 15,-4-6 0-15,-8-1-1 16,-9 0 1-16,-13 2-1 0,-15 1 1 16,-13 9-1-16,-12 7 0 15,-9 8 1-15,-6 8-1 16,-3 9 1-16,-1 11 0 15,6 5 1-15,5 5-1 16,14 8 1-16,7-3-1 16,13 0-1-16,17-4 1 15,12-7-2-15,15-6-1 16,11-15-6-16,24 6-11 15,-11-29-16-15,21 7-4 16,-8-17-2-16,7 4 2 16</inkml:trace>
  <inkml:trace contextRef="#ctx0" brushRef="#br1" timeOffset="584706.4433">14140 15293 52 0,'-21'8'38'0,"8"8"0"15,-12-3-1-15,14 9-28 16,-6-1-6-16,6 5-1 15,0 1 1-15,4 4-2 16,-1-2 1-16,5 1-2 16,3-5 1-16,2-4-2 15,5-12 1-15,4-6 0 16,3-11 0-16,5-7 0 15,3-10-1-15,-3-7 3 16,5-3-3-16,-4-3 3 16,-3-2-2-16,3 5 2 0,-10 5-2 15,-2 7 1-15,-3 7 0 16,-5 16-1-16,0 0 1 15,0 0-1-15,-3 20 1 16,5 0 0-16,0 4-1 16,6 2 1-16,2-5 0 15,8-4 0-15,6-9 0 16,7-8-1-16,4-8 1 15,4-7-1-15,4-4 2 16,-5-4-2-16,-6 1 1 16,1 2 0-16,-9 2 0 15,-7 10-1-15,-17 8 1 16,13 8 0-16,-13 9-1 15,-2 4 0-15,1 6 0 0,-3 1-4 16,8 6 0-16,-6-10-10 16,21 15-7-16,-12-27-8 15,22 11-9-15,-7-16-4 16,16 0 2-16</inkml:trace>
  <inkml:trace contextRef="#ctx0" brushRef="#br1" timeOffset="585097.4657">14923 15324 60 0,'-18'-17'38'0,"18"17"1"16,-28-10-2-16,13 20-30 0,-8 1 0 15,5 18-1-15,-4 5-2 16,3 7-2-16,-1 1 0 15,6 2-1-15,5-4 1 16,7-3-1-16,9-13-1 16,8-10-2-16,8-13 2 15,6-13 0-15,4-9 0 16,4-9 2-16,0-6-2 15,-3-2 1-15,-6 1 0 16,-5 5 0-16,-10 5 0 16,-4 11 0-16,-9 16-1 15,0 0 0-15,-16 16 0 16,3 7-1-16,4 7 0 15,0 1-1-15,9 4 0 0,0-6-3 16,12-2-1 0,1-17-10-16,25 6-4 0,-13-31-6 15,22 5-12-15,-9-17-2 16,11 1 2-16</inkml:trace>
  <inkml:trace contextRef="#ctx0" brushRef="#br1" timeOffset="585257.4748">15328 15381 75 0,'-8'30'38'16,"-12"-3"0"-16,11 21-5 15,-3-10-30-15,5 4-2 16,4-5 0-16,5-4-3 16,6-7-1-16,-8-26-7 15,32 19-13-15,-21-33-13 0,17-4-3 16,-10-17 0-16</inkml:trace>
  <inkml:trace contextRef="#ctx0" brushRef="#br1" timeOffset="585392.4825">15442 15054 79 0,'-27'-38'38'15,"8"22"-1"-15,-6-1-12 16,8 10-32-16,15 17-22 16,2-10-8-16,0 0-2 15,0 0 0-15</inkml:trace>
  <inkml:trace contextRef="#ctx0" brushRef="#br1" timeOffset="585638.4966">15654 14766 69 0,'-8'32'42'0,"5"26"-2"16,-9 4 2-16,6 18-37 15,-5 5-4-15,3 6 0 16,2 3-4-16,-6-15-10 16,19 11-9-16,-15-32-8 15,22 0-7-15,-5-26-5 16,12-6 1-16</inkml:trace>
  <inkml:trace contextRef="#ctx0" brushRef="#br1" timeOffset="586142.5254">16937 14933 63 0,'1'-18'40'0,"-1"18"-2"16,0 0 2-16,0 0-38 15,0 19-1-15,-1 15 1 16,-4 9-1-16,0 15 0 16,1 7-1-16,-3 8 1 0,5 2-1 15,-1-7-3-15,7 1-2 16,-9-23-15-16,21 6-8 15,-12-27-9-15,9-4-2 16,-13-21-1-16</inkml:trace>
  <inkml:trace contextRef="#ctx0" brushRef="#br1" timeOffset="586642.554">16813 15261 48 0,'-23'-9'39'15,"11"13"-1"-15,0-4 0 16,16 13-17-16,-4-13-17 0,23 14-1 15,4-11-1-15,7 3 0 16,5-4 1-16,5 4-1 16,1-4 1-16,4 3-2 15,-4 2 0-15,1 1 0 16,-5 1 0-16,-7 1-1 15,-2 3 1-15,-6-4-1 16,-5 4 1-16,-7 0-1 16,-2-4 0-16,-5 4 1 15,-5 1 0-15,-2-1-2 16,0 3 1-16,0 4-1 15,2-4 1-15,3 0-1 16,1-1 2-16,8-5-3 16,-2-7 2-16,5-5 0 0,6-9 1 15,0-8 1-15,-1-7-2 16,-1-6 1-16,-2-6 0 15,-4-3 0-15,-5-2 0 16,-10 0 0-16,-6 7-1 16,-13 10-1-16,-7 11 1 15,-12 10-1-15,-6 15-1 16,-6 10-1-16,2 13-4 15,-2-6-6-15,21 23-5 16,-3-26-7-16,37 16-5 16,-5-26-12-16,30-2 3 15</inkml:trace>
  <inkml:trace contextRef="#ctx0" brushRef="#br1" timeOffset="591213.8155">15549 16526 60 0,'-21'-6'39'15,"-4"-3"-2"-15,11 16-2 16,4 5-44-16,-2-12-26 15,23 14-1-15,0-13-2 16,14 12 0-16</inkml:trace>
  <inkml:trace contextRef="#ctx0" brushRef="#br1" timeOffset="601113.3817">13043 16016 42 0,'4'-16'35'0,"-4"16"1"15,2-20-16-15,-2 20-11 16,0 0-2-16,0 15-2 15,-6-1-1-15,6 15-2 16,-7 6-1-16,2 10 0 16,-2 6 1-16,0 14-1 15,-4 9 0-15,2 7 0 16,-4 2 2-16,-1-3-2 15,-1-4 0-15,6-8 0 16,0-9-1-16,3-14 1 16,6-14 0-16,6-17 0 15,4-15 1-15,8-11-1 0,0-16 0 16,6-7 0-16,0-11 0 15,2-5 0-15,-1-2 0 16,-1 1 0-16,-4 5 0 16,-2 8-1-16,1 5 1 15,-5 14-1-15,-4 9 1 16,-1 14 0-16,1 9-1 15,2 11 0-15,-5 7 1 16,5 6-1-16,-1 7 0 16,1 0 0-16,2 4 0 15,-3-4-1-15,6-1-4 16,-5-13-5-16,10 9-29 15,-8-22-2-15,7-1 1 16,-7-14-1-16</inkml:trace>
  <inkml:trace contextRef="#ctx0" brushRef="#br1" timeOffset="601620.4107">13712 16543 49 0,'-7'-24'37'0,"7"24"-1"0,-25-12-11 16,10 18-19-1,-8-2-1-15,4 11 0 0,-7 0-2 16,2 5 2-16,-1 2-2 16,3 5 0-16,3-2 0 15,2 4-1-15,6 0 0 16,4-3-1-16,7-3 0 15,7 0 0-15,7-4-1 16,3-8 0-16,6-3 0 16,6-8 1-16,0-9-1 15,6-3 0-15,-4-9 1 16,-1-5-1-16,-2-5 1 15,-2 0 0-15,-7-3-1 16,-6 4 1-16,-4 3 0 0,-2 6-1 16,-5 9 0-16,-2 12 1 15,0 0-1-15,-10 11 0 16,4 12 0-16,-2 4-2 15,5 8 0-15,-3-5-3 16,13 18-13-16,-8-21-21 16,17 6 1-16,-4-16-3 15,15 3 2-15</inkml:trace>
  <inkml:trace contextRef="#ctx0" brushRef="#br1" timeOffset="602188.4432">14145 16585 48 0,'-12'-13'39'0,"-4"-6"-1"15,1 10-1-15,-6-6-31 16,5 9-1-16,-2 2-1 15,2 8 0-15,-2 9-2 16,5 8 1-16,-2 4-1 16,4 6 0-16,2 6-1 15,6 0 1-15,3 0-1 16,6-6 0-16,1-5-1 15,8-8 0-15,3-5 0 16,5-10 0-16,2-6 0 16,-1-10-1-16,0-5 1 15,0-9-1-15,-2-2 1 0,-5-3 0 16,-4-3 0-16,-3 5 0 15,-5 0 1-15,-1 8-1 16,-4 6 0-16,0 16 0 16,0 0 0-16,0 0 0 15,-2 30 0-15,2 1 0 16,1 10 0-16,0 11 0 15,3 9 0-15,-2 0 0 16,-1 7 0-16,-1-1 0 16,-2 2 1-16,-3-3-1 15,-4-5 0-15,-2-10 1 16,-7-9-1-16,0-9 1 15,-3-13 0-15,-5-8-1 16,-1-13-1-16,-1-12-1 16,0-5-2-16,-5-14-7 0,17 6-9 15,-15-20-9-15,22 8-10 16,-4-8-4-16,18 3 4 15</inkml:trace>
  <inkml:trace contextRef="#ctx0" brushRef="#br1" timeOffset="603013.4904">14731 16615 34 0,'0'0'34'0,"0"0"2"0,0 0-1 16,0 0-30-16,-10-9-1 15,0 9 1-15,-8-4-1 16,3 6 1-16,-8-3-1 16,0 6 0-16,-5 2-1 15,3 3 0-15,-4 6-1 16,2 6 0-16,-1 5-1 15,1 0 1-15,5 3-1 16,7 2 0-16,4-6 0 16,11 0 1-16,8-11-1 15,7-8 0-15,8-9 0 16,8-6-1-16,4-6 1 15,3-12-1-15,-3 0 1 0,1-7-1 16,-5 2 0-16,-4 1 0 16,-6-2 0-16,-5 7 1 15,-7 1-1-15,-4 5 0 16,-2 6 0-16,-3 13 0 15,0 0 0-15,0 0 0 16,-4 21 0-16,4 4 1 16,1 12-2-16,3 10 1 15,1 9 0-15,0 7 0 16,-3 9 0-16,0 4 1 15,-2 4-1-15,-3-3 1 16,-3-3-1-16,-7-11 2 16,-1-6-2-16,-5-9 1 15,-6-13-1-15,2-14 1 0,-6-15-2 16,1-10 0-16,4-9-2 15,0-11-3-15,11-5-8 16,-7-20-9-16,24 5-13 16,-8-13-6-16,14 8 2 15</inkml:trace>
  <inkml:trace contextRef="#ctx0" brushRef="#br1" timeOffset="603340.5091">15144 16648 56 0,'0'0'40'16,"-18"9"-2"-16,14 10 1 16,-3-2-35-16,-2 13-1 15,3 5-1-15,-1 1 0 16,3 5-1-16,3-3 1 15,1 1-3-15,2-10 0 16,9 2-6-16,-11-31-13 16,24 12-15-16,-12-31-3 15,12-2-2-15,-6-18 1 0</inkml:trace>
  <inkml:trace contextRef="#ctx0" brushRef="#br1" timeOffset="603487.5175">15118 16327 64 0,'-29'-4'38'0,"-5"-1"-1"15,16 18-1-15,5 1-37 16,13-14-16-16,5 15-20 16,12-14 0-16,17 7-2 15,-1-12 1-15</inkml:trace>
  <inkml:trace contextRef="#ctx0" brushRef="#br1" timeOffset="603914.5419">15555 16523 41 0,'-13'-11'38'0,"13"11"0"15,-10-14-1-15,10 14-25 16,-18-1-5-16,7 10-1 15,-9 4-3-15,0 9 1 16,-4 3-1-16,0 9-1 16,0 2 0-16,5-2 0 15,0 0-1-15,10-8-1 16,7-7 0-16,5-7 0 15,9-9 0-15,7-6 0 0,6-5 0 16,1-4 0-16,-1 3 0 16,-1 1 0-16,-4 5 0 15,-6 6 0-15,-14-3 1 16,12 31-1-16,-16-10 0 15,-6 10 1-15,2 3-1 16,-6-3 0-16,-2 0 0 16,3-7 0-16,6-3-4 15,-4-18-7-15,19 13-7 16,-16-32-6-16,21 13-14 15,-10-21-4-15,12 3 0 16</inkml:trace>
  <inkml:trace contextRef="#ctx0" brushRef="#br1" timeOffset="604681.5858">15848 16909 51 0,'-22'8'36'16,"13"4"0"-16,-9-13-11 15,18 1-18-15,-20 14-2 0,20-14-1 16,-15 15-1-16,15-15 0 16,-4 13 0-16,4-13-1 15,0 0 0-15,11 8 0 16,-11-8 0-16,19-7-1 15,-8 2 1-15,1-3-1 16,-12 8 0-16,17-16 0 16,-17 16 0-16,11-13-1 15,-11 13 1-15,0 0 0 16,0 0-1-16,-11-3 1 15,11 3 0-15,-11 2 0 16,11-2 0-16,0 0-1 16,0 0 1-16,0 0 0 15,0 0 0-15,3-12-1 0,-3 12 1 16,13-2-1-16,-13 2 0 15,11 6 1-15,-11-6-2 16,4 12-1-16,-4-12-2 16,-1 10-9-16,11 2-7 15,-10-12-7-15,0 0-12 16,5-21-3-16,10 9 2 15</inkml:trace>
  <inkml:trace contextRef="#ctx0" brushRef="#br1" timeOffset="605510.6332">16282 16151 47 0,'0'0'36'0,"0"0"0"15,0 0 1-15,-15 10-30 16,9 7-4-16,-5-1 3 16,3 9-4-16,-5 11 1 0,5 10-1 15,-1 7 2-15,0 12-3 16,3 4 1-16,1 7 0 15,0 1 0-15,1-4 0 16,2-4-1-16,2-13 1 16,4-13-1-16,3-12 1 15,2-16-1-15,9-21 0 16,1-12 0-16,4-9 0 15,4-12 0-15,-3-1 0 16,5-9 0-16,-4 2-1 16,-2 1 1-16,-1 14-2 15,-6 2 2-15,-3 11-1 16,-3 10 0-16,-10 9 0 15,19 13 0-15,-12 5 1 0,0 11-1 16,2 0 0-16,-1 10 0 16,2 3 0-16,1 0-1 15,3-4 0-15,0-1-2 16,3-7-2-16,7 0-6 15,-6-16-7-15,16 9-4 16,-20-30-14-16,17 10-5 16,-13-22 2-16</inkml:trace>
  <inkml:trace contextRef="#ctx0" brushRef="#br1" timeOffset="605929.6572">16765 16602 53 0,'-2'10'38'15,"2"-10"-1"-15,-2 18-1 16,2-18-30-16,4 17-2 16,10-8 0-16,5 4-1 15,0-5 0-15,10 0-1 16,-2-3 0-16,8-2-1 15,-3-5 0-15,2-4 0 16,-6-3 0-16,-2-1 0 16,-5-8 0-16,-6 1-1 15,-6-5 1-15,-7-2-1 16,-8-1 0-16,-5 1 1 15,-5 1-1-15,-4 3 0 0,-3 9 0 16,-2 5 1-16,-4 14-1 16,2 7 1-16,3 13 0 15,0 5 0-15,5 9 0 16,4 1 0-16,8 3-1 15,7-4 1-15,9-6-2 16,9-12 0-16,14-4-5 16,2-15-7-16,20 4-8 15,-11-25-4-15,25 4-14 16,-9-19-2-16,18 9 0 15</inkml:trace>
  <inkml:trace contextRef="#ctx0" brushRef="#br1" timeOffset="606484.6889">17349 16635 40 0,'5'-25'39'0,"-5"25"1"15,1-13-1-15,-1 13-18 16,0 14-17-16,-2-1 0 16,-2 3-2-16,-1 7 0 0,1 7-1 15,-3 2 0-15,2 9-1 16,-2-4 2-16,3 3-1 15,-1-7 0-15,3 0 0 16,2-11 0-16,1-10 0 16,-1-12 1-16,22-12-2 15,-2-12 1-15,2-12 0 16,5-4-1-16,0-8 1 15,4 2-1-15,-3 0 1 16,-1 5-1-16,-6 10 0 16,-4 8 1-16,-3 8-1 15,-5 9 0-15,-9 6 0 16,16 18 0-16,-10 4 0 15,1-1 1-15,-1 9-2 0,2 3 0 16,0 1-1-16,5 3-1 16,5 0-4-16,-4-15-7 15,15 11-5-15,-10-23-7 16,19 9-12-16,-10-21-3 15,9 2 2-15</inkml:trace>
  <inkml:trace contextRef="#ctx0" brushRef="#br1" timeOffset="607062.722">17980 16747 44 0,'14'-14'36'16,"10"6"2"-16,-14-7-1 15,13 5-29-15,-16-3-3 16,-7 13 1-16,2-22-2 15,-2 22 0-15,-24-8-1 16,7 11 0-16,-8 2-1 16,-1 6 1-16,-3 3-2 15,-1 5 1-15,2 4-1 16,4 9 1-16,0 1-1 15,10 0 1-15,5-3-1 16,8-4 0-16,7-6 0 16,11-9 0-16,8-12 0 0,3-13 0 15,10-14-1-15,2-7 0 16,4-13 0-16,0-2 0 15,-1-13 1-15,-6-2-1 16,-3-3 0-16,-7-1 0 16,-8 3 0-16,0 3 1 15,-13 4-1-15,-2 13 1 16,-4 16-1-16,-6 19 0 15,6 11 0-15,-22 33 1 16,8 14-1-16,0 16-1 16,-1 13 2-16,5 2-2 15,1 3 0-15,4-2-1 16,10-3-3-16,-3-16-6 0,18-1-5 15,-12-24-6-15,24 4-5 16,-17-24-13-16,15-5-2 16,-8-20 1-16</inkml:trace>
  <inkml:trace contextRef="#ctx0" brushRef="#br1" timeOffset="607580.7516">18438 16743 54 0,'-1'23'38'16,"1"-23"0"-16,18 12 0 15,-4-13-33-15,9-2-2 16,5-8 0-16,2 0 0 15,4-8 1-15,-2 1-2 16,-3-4 1-16,-2-1-2 16,-8-1 0-16,-6 2 0 15,-6-1-1-15,-10 2 1 16,-6 3-1-16,-8 1 1 15,-6 7-1-15,-1 5 0 0,-4 5 0 16,0 8 1-16,-1 7 0 16,4 7 0-16,2 8-1 15,4 3 2-15,4 4-2 16,7 2 1-16,7-1-1 15,6-1 1-15,10-3-1 16,8-10 0-16,7-10-1 16,7-9-1-16,10-7-1 15,4-20-5-15,13 9-8 16,-13-32-8-16,20 12-14 15,-19-17-3-15,3 13 2 16</inkml:trace>
  <inkml:trace contextRef="#ctx0" brushRef="#br1" timeOffset="608008.7761">19023 16679 43 0,'0'0'38'0,"19"-10"0"15,-15-3 0-15,9 13-29 16,-13 0 0-16,9-3-3 16,-9 3-1-16,4 19-2 15,-5-3 0-15,-2 7-1 16,2 4-1-16,-4 8 0 15,4-2 0-15,-1 0 0 16,2 0-1-16,-1-7 1 0,1 0-1 16,0-10 1-16,3-5 0 15,-3-11 0-15,0 0 0 16,6-23-1-16,-6 2 1 15,5-3 0-15,-2-8 1 16,4-3-2-16,0-6 1 16,5 0 0-16,-2 2 0 15,4 2-1-15,0 6 0 16,2 1-2-16,1 11-3 15,0-3-7-15,9 22-5 16,-14-18-5-16,24 33-8 16,-14-20-11-16,14 14 0 15,-8-9 1-15</inkml:trace>
  <inkml:trace contextRef="#ctx0" brushRef="#br1" timeOffset="608499.8042">19644 16603 55 0,'-21'2'39'0,"11"11"-2"0,-14-11 2 15,11 12-32-15,-11-3-3 16,5 2-2-16,-2 4 0 15,8-1-1-15,2 1 0 16,6-4 0-16,7-2 0 16,-2-11 0-16,27 12-1 15,-4-11 1-15,4-5 0 16,2-1 0-16,0 1-1 15,-2 1 1-15,-5 3 0 16,-3 5-1-16,-9 6 1 16,-5 10 0-16,-10 3-1 15,-4 6 1-15,-5 3 0 16,-1 0 0-16,-3 1-1 15,-1-5 0-15,4-1-1 0,1-16-1 16,13 3-8-16,1-15-7 16,0 0-8-16,12-22-15 15,11 4-1-15,-6-14 0 16</inkml:trace>
  <inkml:trace contextRef="#ctx0" brushRef="#br1" timeOffset="609017.8338">20156 16609 51 0,'0'0'38'0,"-9"-15"-1"15,9 15-1-15,-25 7-30 16,11 4-1-16,-5 5-2 16,-3 9 0-16,-6 2-1 15,4 10 1-15,-4 4 0 16,6-1 0-16,3-2-1 15,8-1 1-15,7-5-2 16,12-5 1-16,6-8-1 16,9-11 1-16,9-10-2 0,4-3 0 15,2-13 1-15,4-5-2 16,-4-8 2-16,-6-4-2 15,-4-3 1-15,-5 1 0 16,-9 3 0-16,-10-2 0 16,-11 8 0-16,-7 5-1 15,-6 12 0-15,-1 3 0 16,-3 12-2-16,-4 2-2 15,12 16-8-15,-9-13-8 16,21 20-16-16,-5-12-4 16,11 7 2-16,0-11 0 15</inkml:trace>
  <inkml:trace contextRef="#ctx0" brushRef="#br1" timeOffset="609594.8668">20516 16669 56 0,'0'0'39'0,"-7"16"0"15,7-16 0-15,-9 10-31 16,9-10-5-16,-17 23 0 15,6-3-1-15,1 8 1 16,-2-1-1-16,3 2 0 16,2 0 0-16,3-7 1 15,4-7-2-15,9-1 1 16,4-18-1-16,6-10 0 15,4-10 0-15,5-5 0 16,1-8-1-16,3 1 1 16,-1-5 0-16,0 2-1 0,-5 6 0 15,-2 6 1-15,-6 7-1 16,-4 12 0-16,-2 13 0 15,-7 9 1-15,-2 13-1 16,-2 12 0-16,-6 9 1 16,8-2-1-16,-2 7-2 15,2-9-2-15,9 3-6 16,-3-17-5-16,23 2-6 15,-18-33-5-15,29 5-10 16,-14-20-8-16,14-4 3 16</inkml:trace>
  <inkml:trace contextRef="#ctx0" brushRef="#br1" timeOffset="610540.921">21568 16748 25 0,'14'-2'33'15,"1"1"1"-15,-5-11-1 16,8 10-22-16,-17-12-2 15,-1 14-2-15,0-17 0 16,0 17-2-16,-15-7 1 16,0 12-1-16,-7-1-2 15,2 7-1-15,-4 0 0 16,1 6 0-16,-2 4 0 15,8 2 0-15,-2 0-1 16,10 4 1-16,3-4-1 16,8-2 1-16,6-3-1 0,6-4 0 15,4-3-1-15,4-8 1 16,4-7-1-16,1-6 0 15,2-5 0-15,-1-4 0 16,-4-1 1-16,0-1-2 16,-9-4 1-16,-1 2 0 15,-5 5 0-15,-3 2 1 16,-6 3-1-16,0 13 0 15,-10-12 0-15,10 12 0 16,-10 9 0-16,2 6 1 16,3 6-1-16,4 5 0 15,1 6 0-15,5-2 1 16,3-2-1-16,5-4 1 0,5-6 0 15,9-14-1-15,5-11 1 16,6-12-1-16,5-12 0 16,1-7 0-16,-1-10 0 15,-5 0-1-15,-9-4 2 16,-11-1-2-16,-16 1 1 15,-12 2 0-15,-22 4 0 16,-6 2 0-16,-15 9 0 16,-7 11 0-16,-10 14 0 15,-5 21 1-15,-3 21-1 16,-1 16 1-16,5 19 0 15,6 16 0-15,11 7-1 16,15-2 3-16,19-2-3 16,27-16 1-16,28-14-1 15,26-19 1-15,27-22-2 0,26-20-1 16,23-13-8-16,-1-27-5 15,23 2-4-15,-16-34-4 16,14 8-8-16,-24-26-12 16,-4 0 1-16</inkml:trace>
  <inkml:trace contextRef="#ctx0" brushRef="#br1" timeOffset="611697.9871">14369 17788 30 0,'3'-26'38'0,"2"1"0"15,-3 3 0-15,-2 2-21 16,5 6-11-16,-5 14-1 0,5-14-1 15,-5 14-1-15,0 0 0 16,0 0-2-16,0 0 1 16,0 0 1-16,-3 67-2 15,3-67 2-15,-5 54-2 16,5-54 1-16,0 62-1 15,0-62 1-15,10 57 0 16,-10-57-1-16,0 0-1 16,41 61 0-16,-41-61 0 15,0 0 0-15,72 15-1 16,-72-15 1-16,57-12 1 15,-57 12-2-15,61-34 2 16,-61 34-1-16,62-42 0 16,-62 42 1-16,52-42-1 15,-52 42 0-15,0 0-1 0,58-33 2 16,-58 33-2-16,0 0 1 15,0 0 1-15,0 0-1 16,52 54 1-16,-52-54 1 16,0 0-1-16,29 53-1 15,-29-53 2-15,0 0-2 16,50 26 0-16,-50-26 0 15,0 0 0-15,60-13 0 16,-23-19-1-16,-9-17 1 16,-3-9-1-16,-10-5-1 15,-5 5-1-15,-10 14-4 16,-11 17-7-16,11 27-6 15,5-14-6-15,12 19-13 16,-17-5-4-16,34 20 2 0</inkml:trace>
  <inkml:trace contextRef="#ctx0" brushRef="#br1" timeOffset="612381.0262">15746 17724 37 0,'-23'-12'39'0,"-2"2"-1"16,9 4 0-16,-2-3-17 16,5 9-15-16,-1 2-1 15,14-2-2-15,0 0 0 16,0 0-1-16,0 0 0 15,-50 31-1-15,50-31 2 16,0 0-2-16,0 0 2 16,-47 64-3-16,47-64 1 15,0 0-1-15,-21 54 2 16,21-54-1-16,0 0 0 15,0 0-2-15,0 0 1 16,22 53 3-16,-22-53-3 16,0 0 1-16,0 0-2 0,59-7 1 15,-59 7-1-15,0 0 1 16,56-33 0-16,-56 33-2 15,0 0 3-15,47-29-1 16,-47 29 0-16,0 0 1 16,0 0 0-16,0 0-2 15,46 64 2-15,-46-64-2 16,6 83 1-16,-6-32-1 15,-3 3 1-15,-2 9-2 16,-1-1 2-16,-6 3-1 16,1-4 1-16,-4 0 0 15,1-9 1-15,14-52-1 16,-40 85 1-16,40-85 1 15,0 0-1-15,-71 52 2 0,71-52-2 16,-50-21 0-16,50 21-3 16,-49-58-2-16,49 58-11 15,-39-68-3-15,39 68-9 16,-23-76-9-16,23 76-9 15,-4-79 0-15</inkml:trace>
  <inkml:trace contextRef="#ctx0" brushRef="#br1" timeOffset="613163.0709">16312 17374 45 0,'0'-23'38'16,"5"5"0"-16,-6-7 0 15,7 2-33-15,-6 2-1 16,4 5 2-16,-4-3-2 16,0 19 0-16,0 0-1 15,12 11 0-15,-10 16-1 16,-2 8 1-16,0 13-2 15,-1 9 1-15,1-57-1 16,-2 69 1-16,2-69-2 16,-7 77 2-16,7-77 0 15,-4 84 0-15,4-84 1 16,-6 78-2-16,6-78 0 0,5 65 0 15,-5-65 1-15,0 0-3 16,13 64 1-16,-13-64 0 16,0 0-2-16,14 19 2 15,14-29 0-15,12-16 1 16,-4-14-2-16,5 1 2 15,-8-5 0-15,2 13-1 16,-13 12 1-16,-22 19 0 16,0 0-1-16,0 0 0 15,0 0 0-15,0 0 0 16,37 58 1-16,-37-58 0 15,0 0-1-15,16 68 0 16,-16-68-1-16,13 50-2 0,-13-50-2 16,0 0-6-1,32 66-5-15,-32-66-8 0,0 0-6 16,47 55-9-16,-47-55-3 15,0 0 2-15</inkml:trace>
  <inkml:trace contextRef="#ctx0" brushRef="#br1" timeOffset="613777.1061">17361 17576 40 0,'-14'-12'38'0,"3"5"1"15,-15 1-1-15,7 6-23 16,-12 6-9-16,0 6-1 16,-2 3-1-16,3 8 0 15,-2-2-2-15,32-21 1 0,0 0-1 16,0 0-2-16,0 0 1 15,-48 57 0-15,48-57 0 16,0 0-1-16,0 0 0 16,0 0 0-16,0 0 0 15,0 0 1-15,42 56-1 16,-42-56 1-16,0 0-1 15,49 26 1-15,-49-26-1 16,0 0 2-16,47 34-1 16,-47-34 0-16,0 0 0 15,0 0-2-15,32 58 2 16,-32-58-2-16,0 0 2 15,-13 53-3-15,13-53 2 16,0 0 0-16,0 0-2 0,-48 47-2 16,48-47-9-16,0 0-1 15,0 0-11-15,0 0-8 16,0 0-11-16,0 0 2 15</inkml:trace>
  <inkml:trace contextRef="#ctx0" brushRef="#br1" timeOffset="614448.1444">17819 17956 30 0,'0'0'38'0,"-47"-11"1"15,47 11-2-15,0 0-18 16,0 0-14-16,0 0 0 16,0 0-2-16,0 0 1 15,0 0-1-15,0 0-1 0,0 0 1 16,0 0-1-16,0 0-1 15,0 0 1-15,0 0 0 16,0 0-1-16,0 0 0 16,0 0 0-16,0 0-1 15,0 0 1-15,0 0-2 16,0 0 0-16,0 0 2 15,0 0-1-15,0 0 0 16,0 0 1-16,0 0-2 16,0 0 3-16,0 0 0 15,0 0-1-15,0 0 0 16,0 0 1-16,0 0-3 15,0 0 1-15,0 0 1 16,0 0-1-16,0 0-1 0,0 0 2 16,0 0-1-16,0 0 1 15,0 0 1-15,0 0-1 16,0 0-2-16,0 0-4 15,0 0-6-15,0 0-7 16,0 0-6-16,0 0-12 16,0 0-7-16,0 0 1 15</inkml:trace>
  <inkml:trace contextRef="#ctx0" brushRef="#br1" timeOffset="615212.1881">18550 17634 41 0,'12'-10'37'0,"-13"-7"1"15,1 17-5-15,-18-23-20 16,8 12-3-16,-13 2-4 16,2 4-2-16,-7 4 0 15,0 1-1-15,-1 4-1 16,2 6 1-16,-2 4-2 15,4 4 1-15,4 0-1 0,21-18 0 16,0 0-1-16,0 0 1 16,0 0-1-16,0 0 0 15,-11 57 1-15,11-57-1 16,0 0 0-16,0 0 1 15,52 31 0-15,-52-31-1 16,0 0 1-16,59 32 0 16,-59-32-1-16,0 0 1 15,50 43 0-15,-50-43-2 16,0 0 1-16,24 58 1 15,-24-58 0-15,0 0-2 16,-10 64 2-16,10-64-1 16,0 0 1-16,-36 57 2 15,36-57-4-15,0 0-3 0,0 0-2 16,-52 39-5-16,52-39-7 15,0 0-7-15,0 0-10 16,0 0-8-16,0 0 3 16</inkml:trace>
  <inkml:trace contextRef="#ctx0" brushRef="#br1" timeOffset="615764.2197">19226 17649 57 0,'0'0'38'0,"-7"-21"0"15,3 11-5-15,1-5-26 0,-6 3-2 16,9 12-1-1,-19-23 0-15,4 19 0 0,-8 4-1 16,-2 8-1-16,-8 0 1 16,33-8 0-16,0 0 0 15,-62 41-1-15,62-41 0 16,0 0 0-16,-68 60 0 15,68-60-1-15,-30 50 1 16,30-50-1-16,0 0-1 16,-6 67 0-16,6-67 0 15,0 0 0-15,51 48-3 16,-51-48-5-16,78 20-7 15,-78-20-4-15,104 5-9 16,-47-7-13-16,-11-15-2 16,86-19-1-16</inkml:trace>
  <inkml:trace contextRef="#ctx0" brushRef="#br1" timeOffset="616549.2646">19884 17408 51 0,'-6'-20'38'16,"6"20"-1"-16,-5-17 1 15,5 17-30-15,4-13-3 0,-4 13 0 16,0 0-1-16,-3 21-1 15,-1-1 1-15,0 9-1 16,-3 11-1-16,7-40 0 16,-8 55 0-16,8-55-1 15,-11 72 1-15,11-72-2 16,-18 75 1-16,18-75 0 15,-10 75 0-15,10-75 0 16,-9 64 1-16,9-64-3 16,2 51 1-16,-2-51 2 15,0 0-2-15,0 0 0 16,0 0 1-16,75 13-1 15,-46-41-1-15,9-15 3 16,-3-1-1-16,1 4 0 0,-10 11-2 16,-26 29 2-16,0 0-1 15,0 0 1-15,0 0 0 16,0 0-1-16,0 0 1 15,48 51-3-15,-48-51 4 16,0 0-4-16,18 74 3 16,-18-74-1-16,15 56-1 15,-15-56-1-15,10 56-4 16,-10-56-4-16,21 52-6 15,-21-52-5-15,0 0-9 16,28 56-14-16,-28-56 1 16,0 0 4-16</inkml:trace>
  <inkml:trace contextRef="#ctx0" brushRef="#br1" timeOffset="616948.2874">20429 17890 57 0,'26'-58'38'0,"10"18"-1"16,-21 13-1-16,-6 10-20 15,-9 17-11-15,0 0-3 16,0 0 2-16,0 0-3 16,0 0 2-16,0 0-1 15,0 0 0-15,-53 8 1 16,53-8 0-16,0 0-1 15,-36 66 1-15,36-66-2 16,-12 49 1-16,12-49-3 16,0 0 2-16,3 69-1 0,-3-69 0 15,0 0 0-15,0 0-1 16,0 0 1-16,56 41 0 15,-56-41 4-15,0 0-5 16,47-32 0-16,-47 32 1 16,0 0 1-16,31-59-1 15,-31 59 2-15,0 0-1 16,-2-62-4-16,2 62 0 15,0 0-5-15,0 0-6 16,0 0-7-16,-28-51-9 16,28 51-11-16,0 0-2 15,0 0 3-15</inkml:trace>
  <inkml:trace contextRef="#ctx0" brushRef="#br1" timeOffset="617416.3142">20963 17818 36 0,'0'0'35'15,"0"0"2"-15,0 0-1 16,0 0-15-16,0 0-10 15,0 0-5-15,0 0-1 16,0 0-2-16,0 0 0 16,-58-8 1-16,58 8-2 15,0 0 0-15,0 0 1 0,-60 37 0 16,60-37-1-16,0 0 0 15,-29 59 0-15,29-59-2 16,0 0 1-16,-8 62-1 16,8-62-1-16,0 0 0 15,0 0 2-15,28 55 0 16,-28-55-1-16,0 0 0 15,0 0 2-15,57-18-3 16,-57 18 3-16,0 0-3 16,37-52 1-16,-37 52-2 15,0 0 1-15,14-64-1 16,-14 64-1-16,0 0 2 15,0 0-5-15,0 0-6 16,-22-50-5-16,22 50-11 0,0 0-13 16,0 0 1-16,0 0 1 15</inkml:trace>
  <inkml:trace contextRef="#ctx0" brushRef="#br1" timeOffset="617800.3362">21445 17326 61 0,'-15'-11'42'16,"15"11"-3"-16,-11 5 3 15,13 10-33-15,-9 6-6 16,6 11 1-16,-5 12-1 15,6-44-1-15,-9 59 1 16,9-59-1-16,-15 82 0 16,15-82 0-16,-22 97 0 15,22-97-1-15,-17 97-2 16,17-97-3-16,-9 86-7 15,9-86-6-15,5 76-7 16,-5-76-11-16,7 55-9 16,-7-55 1-16</inkml:trace>
  <inkml:trace contextRef="#ctx0" brushRef="#br1" timeOffset="618594.3816">21773 18032 26 0,'0'0'34'16,"0"0"4"-16,-47-27-3 15,47 27-26-15,0 0-4 16,0 0 0-16,0 0 0 16,0 0-2-16,0 0 1 15,0 0-1-15,0 0 2 16,0 0 1-16,0 0-4 15,0 0 1-15,0 0-2 16,0 0 1-16,0 0 0 16,0 0 3-16,0 0-4 15,0 0 1-15,0 0 0 0,0 0 0 16,0 0-1-16,0 0 3 15,0 0-4-15,0 0 1 16,0 0 0-16,0 0-3 16,0 0 2-16,0 0-2 15,0 0 2-15,0 0-1 16,0 0 1-16,0 0 0 15,0 0 0-15,0 0 3 16,0 0-2-16,0 0 0 16,0 0-1-16,0 0 0 15,0 0 1-15,0 0-1 16,0 0 0-16,-11 51 1 15,11-51-1-15,0 0 0 16,0 0 0-16,0 0 0 16,0 0 0-16,0 0 1 0,0 0 0 15,0 0-3-15,0 0 2 16,0 0 3-16,0 0-2 15,0 0 2-15,0 0-3 16,45-45 0-16,-45 45 0 16,0 0 3-16,0 0-3 15,0 0 1-15,0 0-2 16,0 0 0-16,0 0-1 15,0 0-4-15,0 0-7 16,0 0-3-16,0 0-6 16,0 0-6-16,0 0-8 15,0 0-10-15,0 0 3 16</inkml:trace>
  <inkml:trace contextRef="#ctx0" brushRef="#br1" timeOffset="619412.4284">22286 17663 33 0,'-3'-16'37'16,"3"16"2"-16,3-22-2 15,-3 22-19-15,10-15-10 16,-10 15-3-16,9-6-1 15,-9 6 0-15,0 0-1 0,0 0-1 16,0 0 0-16,9 59-1 16,-9-59 1-16,-6 50 0 15,6-50 1-15,-12 58-4 16,12-58 3-16,-14 65 1 15,14-65-1-15,-14 61-1 16,14-61 0-16,-6 58-3 16,6-58 3-16,0 0 2 15,0 0-4-15,1 49 1 16,-1-49 3-16,0 0-1 15,0 0-1-15,24-38 1 16,8-16-2-16,11-6 0 16,-6-7 1-16,1 8 0 15,-10 11-4-15,-3 10 1 0,-6 11 2 16,-10 26 0-16,1 3 0 15,4 5 1-15,0 6-1 16,-14-13 0-16,0 0 0 16,0 0 0-16,33 54 0 15,-33-54 0-15,0 0 2 16,22 75-4-16,-22-75 3 15,10 67-3-15,-10-67 4 16,14 70-3-16,-14-70 0 16,18 68-2-16,-18-68-5 15,24 58-2-15,-24-58-6 16,26 51-3-16,-26-51-9 15,0 0-6-15,50 39-9 16,-50-39 2-16</inkml:trace>
  <inkml:trace contextRef="#ctx0" brushRef="#br1" timeOffset="620081.4666">23036 17537 54 0,'0'0'41'0,"-13"-1"-2"16,13 1 1-16,0 0-29 16,16-5-8-16,-1 3-1 15,12 2 0-15,4-6 0 16,7-1-1-16,4-3 1 15,10 0-1-15,2-5 0 16,5 2 0-16,-3-3 0 16,1 2-1-16,-8 1 1 0,-6 9-1 15,-12 8 0-15,-10 10 1 16,-18 9-1-16,-3-23 0 15,0 0 0-15,-28 62 1 16,28-62-1-16,-49 70-1 16,49-70 3-16,-70 81-3 15,70-81 2-15,-75 89 0 16,75-89 1-16,-78 89 0 15,78-89-1-15,-65 78 2 16,65-78-2-16,-49 70 2 16,49-70-3-16,-29 56 1 15,29-56-1-15,0 0 0 16,0 0-1-16,34 51-2 15,-34-51 0-15,54 0-2 0,-54 0-7 16,60-4-4-16,-60 4-7 16,64-7-6-16,-64 7-9 15,58-12-5-15,-58 12 2 16</inkml:trace>
  <inkml:trace contextRef="#ctx0" brushRef="#br1" timeOffset="620426.4864">23200 17814 78 0,'0'0'42'0,"0"0"-2"15,-54-7-5-15,54 7-26 16,0 0-5-16,0 0 0 16,0 0-2-16,68-34 0 15,-68 34-1-15,109-25 0 16,-109 25-1-16,86-9-3 15,-86 9 4-15,90-4-3 16,-90 4 0-16,86 0-1 16,-86 0-1-16,72 4-1 15,-72-4-2-15,53 10-7 16,-53-10-14-16,0 0-5 15,0 0-5-15,46 23 0 16,-46-23 1-16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112" units="in"/>
          <inkml:channel name="Y" type="integer" max="16320" units="in"/>
          <inkml:channel name="F" type="integer" max="255" units="dev"/>
        </inkml:traceFormat>
        <inkml:channelProperties>
          <inkml:channelProperty channel="X" name="resolution" value="2540.07764" units="1/in"/>
          <inkml:channelProperty channel="Y" name="resolution" value="2540.07764" units="1/in"/>
          <inkml:channelProperty channel="F" name="resolution" value="1.58169E-7" units="1/dev"/>
        </inkml:channelProperties>
      </inkml:inkSource>
      <inkml:timestamp xml:id="ts0" timeString="2014-02-21T03:20:36.52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1896 17375 34,'0'0'24,"0"0"-1,0 0 1,0 0-7,4-12-4,-4 12-2,0 0-3,0 0-1,0 0-1,0-11-1,0 11-1,0 0-1,0 0 0,0 0 1,0 0-1,0 0 1,0 0-1,-4 11 1,4-11-1,-7 24 0,1-12 0,0 4-1,1-2 0,1-2-1,3-1 0,1-11 0,1 18 0,-1-18-1,0 0 1,16 10-1,-16-10 0,13-5 1,-13 5-1,15-15 0,-9 5 1,-6 10-1,5-21 1,-4 10 0,-1 11 0,-6-17-1,6 17 1,-8-12-1,8 12 0,0 0-1,-10-8-1,10 8-3,0 0-16,6 10-16,-6-10 0,0 0-1,12 13 1</inkml:trace>
  <inkml:trace contextRef="#ctx0" brushRef="#br0" timeOffset="1">3685 17322 5,'0'0'19,"0"0"1,-6-10 1,6 10-6,0 0-1,-4-12 0,4 12-1,0 0 0,0 0 0,0 0-3,0 0-1,0 0-1,-2 17-3,-1-7-1,2 6 0,-3 3-1,1 7 1,-3-1-1,1 6 1,-2-3-1,3 0 0,-3-6-1,3-3 0,0-9 0,4-10-1,0 0-1,12-24 0,-1-1 1,2-5-2,-1-2 2,1-2-1,-3 3 0,0 3 0,-7 5 1,-2 7-2,-1 16 1,-7-10 1,7 10-1,-18 14 0,8-1 0,2 5 0,-2 5-1,1-1 0,7 3-9,-3-4-27,6-4 2,-1-17-1,12 11-1</inkml:trace>
  <inkml:trace contextRef="#ctx0" brushRef="#br0" timeOffset="2">5352 17240 4,'0'0'19,"0"0"2,0 0 0,0 0-5,-11 7-2,11-7-1,0 0-1,0 0 0,0 0-1,0 0-2,0 0-2,0 0-2,0 0 1,2 11-2,-2-11-1,0 0 1,3 18 0,-3-4 0,-3 1-1,0 4 1,-1-1-1,3 2 0,-5-4-1,3 0 0,1-6-1,2-10 0,0 0 0,0 0 0,11 0-1,-5-12 1,2-3-1,1-3 0,-2-3 0,1-2 0,-5 0 0,0 1-1,-3 1 2,-3 5-2,-3 3 1,6 13 1,-13-13-1,13 13 0,-14 7 1,8 7-1,4 6 1,-3 3 0,1 5 0,2 1 0,1 2-1,-3-3-2,9 0-14,0-11-19,-5-17-1,20 7 0,-5-17-2</inkml:trace>
  <inkml:trace contextRef="#ctx0" brushRef="#br0" timeOffset="3">7131 17320 21,'0'0'15,"0"0"1,-10-12 1,10 12 1,0 0-4,0-15-3,0 15-2,1-15-2,-1 15-2,1-15 1,-1 15-1,2-14 1,-2 14 0,0 0 1,0 0 0,-4-11-1,4 11-1,0 0 0,-7 11-2,7-11-1,-10 20 0,4-7 0,0 4 1,-1-1-1,2 3 0,-1-4 0,3 0 0,-2-2 0,5-13-1,-2 14 0,2-14 0,0 0-1,0 0 0,10-13 0,-5 1 1,-1-4-1,2-1 0,1-2 0,-4 2 0,0 0 1,-1 2-1,-2 5 0,0 10 0,0 0 0,0 0 1,-15 14-1,9 1 1,0 4-1,0 0 1,1 2-1,2-2-1,3 0-5,0-19-17,3 13-12,8-17-1,5-8 0,4-4 0</inkml:trace>
  <inkml:trace contextRef="#ctx0" brushRef="#br0" timeOffset="4">8804 17333 18,'2'-11'17,"-2"11"-2,0 0-1,0 0-3,3-12-1,-3 12-3,5-12-2,-5 12 1,7-12 0,-7 12 2,8-13 1,-8 13 0,7-10 0,-7 10 0,0 0-1,0 0-1,0 0 0,-11-11-2,11 11-1,0 0-1,0 0 0,0 0-1,-11 4 0,11-4 0,-3 10 0,3-10 0,-8 24 0,2-10 0,0 2 0,-1-2 0,3 0 0,-3-2-1,7-12 1,-4 13-2,4-13 1,0 0-1,6-14 0,-1 1 1,1 0-1,0-3 0,1-2 0,-3-1 0,-1 3 0,0 0 1,-3 3-1,0 13 1,-5-15-1,5 15 1,-11 1-1,11-1 1,-15 16 0,7 1-1,1 2 1,-2 2 0,3 0-1,0-1 1,1-2-1,3-3 0,0-3-2,2-12-5,0 0-21,0 0-9,0 0 1,14-17-2</inkml:trace>
  <inkml:trace contextRef="#ctx0" brushRef="#br0" timeOffset="5">10539 17296 12,'0'0'23,"0"0"1,0 0-1,0 0-6,0 0-5,0 0-2,0 0-1,0 0 0,0 0-2,0-13 0,0 13-1,0 10 0,-2 2 1,2-12-2,-10 24 0,4-12-2,3 1 0,-2-3-1,5-10 0,-1 11 0,1-11-1,15-14 1,-5 0-2,2-4 1,2-1 0,-3-2-1,1 1 1,-2 1-1,-5 4 0,-5 15 1,0-14-1,0 14 1,-15 7 0,3 3-1,-1 6 1,-2 1-1,2 2 1,1-1-1,2-1-2,8 0-3,2-17-15,2 15-15,11-15 0,8-7-1,3-4 1</inkml:trace>
  <inkml:trace contextRef="#ctx0" brushRef="#br0" timeOffset="6">12322 17289 14,'4'-12'23,"-4"12"-2,6-11-3,-6 11-1,0 0-3,-6-10-2,6 10-2,0 0-2,-12 2-2,12-2-3,-11 4 1,11-4-2,0 0 0,0 0-1,-12 8 0,12-8 0,0 0 0,0 0-1,-7 10 1,7-10-1,0 0 1,-10 13-1,10-13 1,-11 8-1,11-8 1,-11 6-1,11-6 2,0 0-1,-13 5 1,13-5 2,0 0-2,0 0 0,0 0 1,0 0 0,0 0 0,0 0-1,-5 10 1,5-10 0,0 0-1,-2 16 1,2-6 0,-3 1-1,1 3 0,-2-2 0,3 2-1,-5-1 1,3-2-1,3-11-1,-5 13 1,5-13-1,0 0 0,5-12 0,-1 1 0,1-4 0,1 0 0,0-6 0,-4 1 0,2 3 0,-1 0 0,-3 6 1,0 11-2,-3-11 2,3 11-1,-6 14-1,2 0 1,2 3-3,-2-2-9,8 2-24,2-2 0,-6-15 1,23 9-2</inkml:trace>
  <inkml:trace contextRef="#ctx0" brushRef="#br0" timeOffset="7">14040 17325 14,'-8'-11'13,"8"11"-1,-11-4-3,11 4 0,-13-6-3,13 6 0,-12-7-1,12 7-1,-7-12 0,7 12 1,-7-13-2,7 13 1,-6-11 0,6 11 2,0 0 0,-14-7 1,14 7 1,-11 2-1,11-2 0,-14 3 1,14-3-2,-10 5 0,10-5-1,0 0 1,0 0-1,-15 6-1,15-6 0,0 0-1,-5 10 0,5-10 0,-2 20 0,-1-8 0,2 3-1,-1 0 0,2 2 0,-2-3-1,2-3 1,0-11-1,-1 17 0,1-17 0,0 0-1,0 0 1,0 0-1,12-5 0,-6-7 0,4-5 0,-1-3 0,0-1 0,1 1 0,-3 3 0,-1 1 0,-2 6 1,-4 10-1,0 0 1,-4 19 0,-2-1-1,-1 3 1,-1 1 0,0 2-1,1 0 0,0-3 0,4-7-2,3-14-6,10 11-20,2-16-9,6-7 1,5-10-1</inkml:trace>
  <inkml:trace contextRef="#ctx0" brushRef="#br0" timeOffset="8">15664 17342 7,'0'0'10,"0"0"-2,-5-10 0,5 10 1,-5-13 0,5 13 1,-2-15 1,2 15 0,-4-20 1,4 20-3,-1-19 1,1 19-1,-2-16-1,2 16 0,0 0 0,-5-11-2,5 11-1,0 0-1,-12 3 0,12-3 1,0 0-1,-10 13-1,10-13 0,-4 22-1,2-9 1,2 2 0,0 1-1,0 2 0,0-3 0,1 1-1,-1-5 0,0-11 0,5 11 0,-5-11 0,0 0-1,17-23 0,-7 4 1,-1-2-1,0-2 0,1 0 0,-3 0 0,-1 4 1,-1 2 0,-5 17-1,0 0 1,0 0 0,-11 14 0,4 7 0,-3 1 0,0 5 0,2-1-1,2-3-1,6-2-3,0-21-10,14 10-21,7-21 0,7-8 0,5-7-1</inkml:trace>
  <inkml:trace contextRef="#ctx0" brushRef="#br0" timeOffset="9">17467 17325 1,'8'-15'20,"1"5"3,-5-1-3,-4 11-3,7-14-1,-7 14-1,0 0-2,-9-13-1,9 13-2,0 0-2,-11 0-3,11 0 0,0 0 0,-15-3-2,15 3 1,0 0-2,0 0 1,0 0 0,-5 13-1,3-1 0,-1 3 0,-4 1 0,0 3 0,-2 2 0,-1 1 0,-2-3-1,4-3 1,-2-5-1,10-11-1,-10 15 1,10-15-1,0 0 0,3-12 0,4-1 0,0-4 0,2-5 0,2-3-1,-3 0 1,0 2 0,-2 1 1,-3 5-1,-3 5 0,0 12 0,0 0 1,-19 14 0,7 4-1,1 1 1,-1 4-1,-1-1 1,6-1-1,6-4 1,1-17-2,10 10-5,10-13-19,5-10-11,3-5 1,2-4-2,2-5 2</inkml:trace>
  <inkml:trace contextRef="#ctx0" brushRef="#br0" timeOffset="10">19106 17248 2,'-14'-6'18,"14"6"2,0 0 1,0 0-6,0 0-3,0 0-1,0 0 0,11-12 1,-11 12 1,6 11-2,-3 2-1,-5-2-1,4 6-1,-4-2-3,2 2 0,-2-3-2,0 1 0,2-15-2,0 16 1,0-16-1,0 0-1,0 0 1,0 0-1,0 0 0,6-11 1,-4-4-1,1-1-1,2-4 2,0-2-2,-1-1 2,1 2-1,-2 2 2,1 6-2,-4 13 2,0 0-1,0 0 0,0 0 1,-14 22-2,10-2 2,-5 2-2,3 0 0,2-1-1,2-5-3,10 0-10,5-14-21,4-10 0,8-6-1,7-6 1</inkml:trace>
  <inkml:trace contextRef="#ctx0" brushRef="#br0" timeOffset="11">20861 17340 4,'0'0'21,"2"-14"1,6 2 0,-5-1-6,3-1-2,-6 14 0,10-21 0,-10 21-2,7-15-1,-7 15-2,0 0-2,0 0 1,0 0-2,0 0-1,0 0-2,-8 12 0,4 0-2,2 2 1,-1 1 0,3 3 0,-1 1 0,1 1-1,-1-3 1,1-1 0,-1-5-1,1-11 0,-1 17-1,1-17 1,0 0-1,0 0 0,3-13 0,-2 1 1,1-1-1,-2-2 0,0-2 1,-2 0-1,1 2 0,0 2 0,1 13 1,0 0-1,0 0 0,-11 0 0,9 12 0,0 2 0,2 2-3,-2-4-7,12 1-23,-10-13-2,26 1-1,-4-14 0</inkml:trace>
  <inkml:trace contextRef="#ctx0" brushRef="#br0" timeOffset="12">22406 17318 9,'-2'-12'20,"2"12"2,2-14-3,0 4-2,-2 10-4,4-19-1,-4 19-1,7-18-2,-7 18 0,6-10-1,-6 10-2,0 0 0,0 0-1,0 0 1,0 0-2,0 0-1,2 12 1,-4 0-2,2 5 0,-4-1 0,3 4 0,-2-1 0,2-1-1,1-1 0,-1-3 1,1-14-2,1 14 1,-1-14-1,0 0 1,0 0-1,6-11 0,-3-3 1,-1-1-1,-1-3 0,2 0 0,-1 1 1,-2 2-1,1 1 1,-1 4-1,0 10 1,0 0 0,0 0 0,-1 17 0,-1-5-1,2 2 1,2 0-2,-2-1-2,3 4-8,-2-6-23,-1-11-1,13 2 1,-13-2-2</inkml:trace>
  <inkml:trace contextRef="#ctx0" brushRef="#br0" timeOffset="13">24178 17244 8,'0'0'21,"11"-14"-2,-11 14-1,8-11-1,-8 11 1,0 0-4,0 0-1,0 0-1,-12-5-3,12 5-1,-7 13-1,3 0-1,-1 2-1,3 6-1,-2 0 0,2 1-1,-1-1-1,3-1-1,-2-5 0,3-1-1,-1-14-2,0 0-1,0 0-6,0 0-10,0 0-12,-3-12-2,3 12 0,-14-17 1</inkml:trace>
  <inkml:trace contextRef="#ctx0" brushRef="#br0" timeOffset="14">2048 17833 17,'0'0'27,"-12"-4"2,12 4 2,-13-5-10,13 5-3,-12-2-3,12 2-2,0 0-3,0 0-2,0 0-3,0 0 0,-13-3-1,13 3-2,-19 9 1,6 0-1,-7 4-1,1 3 0,-4 7 0,2 2-1,21-25 1,-38 62 6,27-27-2,3 0 2,9 1-7,-1-36 0,23 66 0,-23-66 0,47 44 0,-47-44-6,69 14 1,-33-21 6,5-12 4,-4-12 2,-2-11-6,-4-5 0,-6-7-1,-5 2 1,-11-1-1,-9 7-6,-12 5 1,-9 12-1,-8 12 5,-8 11 0,-8 12 0,0 11-1,0 10-1,4 2-4,20 8-12,5-4-18,21-10 1,17-8-2,20-14 1</inkml:trace>
  <inkml:trace contextRef="#ctx0" brushRef="#br0" timeOffset="15">3580 17894 52,'0'-10'30,"0"-1"2,6-1 1,5-2-20,0-2-5,10 4 1,-2-4-2,8 5-1,-3 1-2,4 3-2,-4 1 0,-1 4-1,-4 2 0,-3 2 0,-4 4-1,-12-6 1,10 21-1,-11-5 1,-7 2-1,-4 4 1,-5 4-1,-4 2 1,21-28 0,-52 61 5,52-61-1,-47 51 2,47-51-6,-37 41 1,37-41 4,0 0-5,0 0 6,0 0-6,0 0 0,57 5 0,-19-19 0,10-2-2,7 1-10,-1 1-17,10 1-14,1 6 0,-4 2-1</inkml:trace>
  <inkml:trace contextRef="#ctx0" brushRef="#br0" timeOffset="16">5415 17778 40,'6'-11'32,"-6"11"1,5-21-4,-5 21-9,4-14-4,-4 14-4,0 0-3,0 0-3,-9 12-1,-2 3-1,-3 4 0,-2 6 0,-5 3-1,2 5 0,-2-3 0,6 0 1,2-2-2,13-28 0,-10 44 3,15-32 1,7-5-5,7-4 1,7-2-2,4-4 1,4-4 0,5-1 0,-1-1-4,1 4 0,-1-2 3,-1 0 0,-3-2 0,-3 2-1,2-3-1,-3 1-1,4-3-1,-7-6-7,11 7-22,-10-4-7,-4 1 1,-7 0-1</inkml:trace>
  <inkml:trace contextRef="#ctx0" brushRef="#br0" timeOffset="17">5623 17791 83,'0'0'38,"-12"-8"-3,12 8 2,-6 16-27,-6 4-4,1 10 0,-5 11-2,-1 10-1,-1 7 3,1 4-4,2 0 0,4-3 3,6-9-2,6-8-2,-1-42-11,27 45-26,-27-45-6,55-16 4,-55 16-2</inkml:trace>
  <inkml:trace contextRef="#ctx0" brushRef="#br0" timeOffset="18">7368 17531 32,'0'0'29,"0"0"1,6-12 2,-6 12-10,0 0-6,-6-11-3,6 11-4,-18 14-1,2 1-1,-6 6-2,-1 8-1,-3 4-1,0 4 0,0 3 0,5 0-1,6-4 0,7-2-2,6-6 1,8-8 0,4-5 0,8-7-1,4-3 1,2-8-1,3-2 0,-3-5 1,-2-4-1,-4-3 0,-1-2 0,-6-2 0,-5-1 0,-4 0 0,-6 2 0,-5 2 0,-5 7 0,-4 7-1,-7 8 1,-4 8-1,-4 8-1,-1 8 0,1 4-3,2-2-7,14 1-18,5-9-7,13-11 0,15-9 0</inkml:trace>
  <inkml:trace contextRef="#ctx0" brushRef="#br0" timeOffset="19">8826 17701 56,'-10'-17'30,"-1"9"-1,11 8-1,-23-14-20,2 11-2,-2 5-2,-7 3 3,2 5-1,-7 1 0,4 3-1,0-2 0,6 4-2,6-6 1,9 2-1,10-12-1,7 11-1,10-6 0,10-3-1,6 1 0,6 0 1,2 3-1,1-1 0,-4 2 1,-2 2-1,-7 1 0,-6 2 1,-10 4-1,-7 0 1,-9 5-1,-6 2 1,-9 1-1,-5-1 1,23-23-1,-52 43 3,24-24-4,3-8 1,4-6 0,5-10-1,16 5 1,-11-26 0,17 2-1,7-4-2,7-3 2,4-3 1,5-1 0,4 1-1,-1-3 1,3 4 0,-3 1 1,-5 7-1,-5 3 1,-5 3-1,-9 7 1,-8 12 0,-14 0-1,-6 11 0,-11 4 0,-4 0 0,-1 0-1,-3 0 0,9-1-3,4-9-9,26-5-21,-5-13-1,23-4 1,10-5-1</inkml:trace>
  <inkml:trace contextRef="#ctx0" brushRef="#br0" timeOffset="20">10423 17741 27,'0'0'29,"-6"-11"3,6 11-3,-1-13-9,1 13-3,0 0-1,0 0-4,-12 10-4,0 3-2,1 7-2,-4 5-3,0 3-1,2 3-5,-4 0-8,14 0-16,3-4-5,6-8-1,8-8-1</inkml:trace>
  <inkml:trace contextRef="#ctx0" brushRef="#br0" timeOffset="21">10755 17676 48,'0'0'30,"-24"-12"3,5 19-2,-4-1-12,3 11-10,-3 0-2,10 6-1,-1 1-1,12 4 0,2-5-1,7-2 0,5-3-1,8-5-1,3-6 0,5-6 0,0-7-1,1-6 0,0-4 0,-3-6-1,-3-3 0,-5-3-1,-7 0 1,-5 2-1,-6 4-2,-7 2 0,-3 10-3,-11 6-7,6 15-10,-11 5-9,4 8-4,0 1 0,5 3 2</inkml:trace>
  <inkml:trace contextRef="#ctx0" brushRef="#br0" timeOffset="22">12019 17833 61,'2'-17'33,"-2"17"1,0-16-2,0 16-18,-5-14-5,5 14-2,0 0-2,0 0-2,-9 16 0,4 3-1,0 2 0,0 6-1,1 2-2,4 2-4,-3-1-11,11-8-20,4-6 1,8-11-2,4-6 2</inkml:trace>
  <inkml:trace contextRef="#ctx0" brushRef="#br0" timeOffset="23">12287 17696 74,'0'0'34,"0"0"0,15-8 2,3-7-29,12-2-2,2-1 0,8 0 0,-1 2-2,0 6 1,-10 5-2,-4 9-1,-13 11 0,-11 12 0,-11 5 0,-9 6 0,-7 4 0,-6 2 0,-5-1 1,4-4-1,4-5 1,10-8 0,10-6-1,13-6 1,10-10-1,17-4 0,14-5-1,8-7-2,14-2-3,5-5-14,14 1-20,4-1 1,6 0 0,4-1-1</inkml:trace>
  <inkml:trace contextRef="#ctx0" brushRef="#br0" timeOffset="24">13654 17761 58,'11'-15'31,"-1"-1"0,0 1-1,2 4-19,-12 11 0,11 0-4,-14 12-1,2 8 0,-12 2-1,0 6-1,-1-1-2,1 2-3,3-5-4,0-5-10,17-4-15,-7-15-4,22 11-2,-2-17 1</inkml:trace>
  <inkml:trace contextRef="#ctx0" brushRef="#br0" timeOffset="25">13980 17624 65,'-8'-11'33,"8"11"-1,-21 14 0,3-1-17,9 8-6,-4 0-1,8 2-2,0-1-1,6-1-1,4-3-1,8-4 0,8-7 0,6-6-2,8-7-2,6-7 0,8-5-1,2-4-3,9 1-7,-7-5-20,0 1-3,-6 0-1,-8 5 0</inkml:trace>
  <inkml:trace contextRef="#ctx0" brushRef="#br0" timeOffset="26">14240 17575 83,'-12'16'35,"4"5"-2,0 8 3,-4 3-28,8 6-4,-3 1 0,4 3-3,0-1-2,-1-6-3,11-3-14,-3-11-18,9-7 1,4-8-1,6-9-1</inkml:trace>
  <inkml:trace contextRef="#ctx0" brushRef="#br0" timeOffset="27">15513 17628 54,'0'0'36,"0"0"-2,0 0-1,0 0-8,0 0-16,6 28-3,-12-6-1,0 9-2,-6 3-2,-1 3 0,-1 2-3,-1-6-2,10 1-7,-3-10-12,17-9-12,7-8 0,8-11-2,10-7 2</inkml:trace>
  <inkml:trace contextRef="#ctx0" brushRef="#br0" timeOffset="28">15960 17576 59,'0'0'32,"-11"-3"-2,0 15 2,-8 2-19,10 8-4,-8 4-2,5 5-2,-3 3 1,4 5-1,-1-2 0,7 2-1,1-4 0,7-4-1,5-7-1,4-5 0,9-7-1,3-7 0,2-6-1,2-9 0,1-4 0,-3-2 0,-6-2 0,-5-1-1,-10 0 0,-10 0-2,-7 3 1,-11 3-2,-2 6 0,-5 4-3,1 6-4,-4 4-8,12 4-12,5 0-3,5 2-1,10 0 1</inkml:trace>
  <inkml:trace contextRef="#ctx0" brushRef="#br0" timeOffset="29">17343 17667 62,'0'0'34,"9"-13"-1,-9 13 0,2 10-18,-8 4-9,2 10-3,-4 4 0,-1 6-1,-3 2 0,1 1-2,3 1-2,-1-6-7,11 0-13,0-8-12,8-6 0,4-7 0,8-6-1</inkml:trace>
  <inkml:trace contextRef="#ctx0" brushRef="#br0" timeOffset="30">17836 17661 68,'-15'-16'33,"-7"4"-1,-2 0-3,-2 8-23,-3 0 1,7 8-2,-1 0-2,6 7 0,1 0-1,7 9 0,1 0 0,7 1-1,2 0 0,7-2 0,4-3 0,6-2 1,3-2-1,8-9 0,4 0 0,3-3 0,2 0-1,-2 1 1,-2 2-1,-2 2 1,-9 3-1,-8 5 0,-9 2 0,-10 4 0,-8 2 0,-7 0 0,-8-2 0,-4-2 1,1-3-1,-3-3 0,5-8 0,4-9 0,8-8 0,8-9 0,9-10 0,9-6 0,5-8 0,7-5 1,3 2-1,-1 2 1,-3 8-1,-4 6 1,-5 9-1,-11 10-2,-1 15-5,-18 2-14,2 10-14,0 3 1,0 0-2,8 1 1</inkml:trace>
  <inkml:trace contextRef="#ctx0" brushRef="#br0" timeOffset="31">18918 17753 67,'0'-15'35,"6"-3"0,2-5-7,11 0-13,1-4-6,12 5-1,2-2-3,4 7 0,-3 3-2,-2 7-2,-6 6 0,-10 9 0,-11 11-1,-11 9 0,-11 5 0,-7 5-1,-7 1 1,-3 3 0,-1-2 0,4-6-1,5-2 2,8-13 0,11-2-1,6-17 1,18 11-2,9-16-1,9-4-3,4-3-8,15-4-9,-3-3-10,7-4-3,-3-1-2,-2-3 1</inkml:trace>
  <inkml:trace contextRef="#ctx0" brushRef="#br0" timeOffset="32">19516 17680 39,'-14'3'32,"-7"3"2,-3 1-2,0 8-11,-5-2-6,10 6-6,-3-1-1,9 4-2,0 1-2,10 1 0,3 2-2,5-5 1,4-1-2,7-5 1,5-3 0,3-8-1,5-7 0,5-8 0,0-9 0,2-8-1,-4-5 1,-2-4 0,-10-2-1,-4 0 1,-7 4-3,-13 4 1,-5 10-2,-14 8-4,1 19-9,-10 5-16,1 9-5,2 5 0,5 1-1</inkml:trace>
  <inkml:trace contextRef="#ctx0" brushRef="#br0" timeOffset="33">20637 17814 70,'-12'1'34,"12"-1"0,0 0 1,7-16-26,19 0-4,4-2 0,12-2 1,-1-1-3,3 2 2,-4 4-3,-5 7 0,-9 14-1,-12 8 0,-14 8-1,-12 7-1,-13 9 1,-7 1-1,-5 3 2,0 0 0,1-7-1,9-2 1,5-6-1,13-5 0,13-7 1,13-10-1,11-5-1,7-10-1,11-1-9,-3-3-23,9-6-3,-3-3 1,-2-2-3</inkml:trace>
  <inkml:trace contextRef="#ctx0" brushRef="#br0" timeOffset="34">21182 17801 54,'-11'-10'32,"11"10"1,13-6 0,-13 6-22,19-6-1,-8 3-2,8 3 0,-4 2-2,3 0-1,-4-1-1,5 0-1,-1-1-1,1 1 0,0-1-1,0 3 0,-1-3 0,-1 2 0,-2 1-1,-15-3 1,11 10-1,-16 3 0,-11 4 0,-7 4 1,-6 6-1,-8 1 1,1 5 0,1 1 0,5-6 0,10-5-1,10-7 1,10-16 0,23 7 0,11-15-2,15-9 0,10-7-2,17 5-11,2-5-25,9 2 1,2 0-1,2 3-1</inkml:trace>
  <inkml:trace contextRef="#ctx0" brushRef="#br0" timeOffset="35">22142 17761 43,'0'0'32,"-7"-14"2,11 4 1,7 5-17,1-10-4,15 4-2,-1-6-3,10 6 0,-5 2-3,3 2-1,-6 5-2,-5 5-2,-10 14-1,-12 4-1,-13 5 1,-10 7-2,-9 2 2,-4 3-2,-4-1 3,3-3-1,3-6 1,7-5-1,13-5 0,9-7 1,4-11 0,28 7-1,4-13-1,6-2-1,7-5-5,-3 1-15,8-2-16,0-4 0,1 2-1,-5-3 2</inkml:trace>
  <inkml:trace contextRef="#ctx0" brushRef="#br0" timeOffset="36">22737 17787 53,'-16'6'34,"-1"1"-2,0 1 2,0 4-15,-5-1-11,4 7 0,-5-1-1,8 3-1,-2 0-1,8 0 0,4-3-2,12-3 1,9-7-2,17-3 0,12-8-1,13-5-1,9-5-2,5-2-2,-1 1-20,-5-4-15,-8 3 1,-14-3-1,-10 3 0</inkml:trace>
  <inkml:trace contextRef="#ctx0" brushRef="#br0" timeOffset="37">22826 17834 99,'-16'28'38,"0"-3"0,8 5-4,0-1-31,4 0-4,5 7-14,-1-36-23,-1 55 1,1-55-1,7 31 1</inkml:trace>
  <inkml:trace contextRef="#ctx0" brushRef="#br0" timeOffset="38">2903 17262 42,'0'0'33,"0"0"1,0 0 0,10 17-10,-10-17-10,-1 24-5,-1-6-4,4 7 0,-2 5-6,0 2-2,4 5-11,-1-3-20,3 0 0,0-5-1,3-5 1</inkml:trace>
  <inkml:trace contextRef="#ctx0" brushRef="#br0" timeOffset="39">4574 17324 28,'0'0'25,"0"0"1,-12 2-3,12-2-3,0 0-3,0 0-2,0 0-3,0 0-1,0 0-3,-8 10-3,8-10-2,-3 25-1,3-5-5,-3-3-9,6 3-22,4 1 1,0-6-1,7-4 0</inkml:trace>
  <inkml:trace contextRef="#ctx0" brushRef="#br0" timeOffset="40">6240 17242 41,'0'0'28,"-7"-11"2,7 11-6,5-10-7,-5 10-3,0 0-2,0 0-2,15 5-3,-14 10-2,2 8-2,-5 5-3,-3 1-9,5 5-17,-1-2-7,0-3 1,2-5-2</inkml:trace>
  <inkml:trace contextRef="#ctx0" brushRef="#br0" timeOffset="41">8080 17230 14,'4'-16'26,"-4"16"3,3-11 0,-3 11-5,0 0-3,-4-12-2,4 12-2,0 0-5,-3 18-4,-1-6-2,2 9-2,-3 2-2,2 4-4,3 6-9,0-3-24,2-1 1,6-4-1,3-7-1</inkml:trace>
  <inkml:trace contextRef="#ctx0" brushRef="#br0" timeOffset="42">9718 17238 24,'0'0'24,"0"0"3,-11-7-4,11 7-5,0 0-2,0 0-2,-15-15-1,15 15-1,0 0-2,0 0-2,0 0-2,-4 28-2,3-6-1,-1 8-3,2 6-12,-1 1-22,2 3 0,1-3-1,3-5 0</inkml:trace>
  <inkml:trace contextRef="#ctx0" brushRef="#br0" timeOffset="43">11376 17235 11,'-9'-11'22,"9"11"1,0 0-4,0 0 0,-10-11-1,10 11-2,0 0-1,-7-12-3,7 12-1,0 0-1,1 13-3,-2 1-2,5 6-3,-2 5-5,-3 1-13,5 3-17,3 3 0,-4-2-1,6-4 0</inkml:trace>
  <inkml:trace contextRef="#ctx0" brushRef="#br0" timeOffset="44">13103 17220 26,'0'0'26,"0"0"0,0 0-2,-12 1-5,12-1-4,0 0-3,-13-4-1,13 4-2,0 0 1,0 0-3,0 0-2,0 0 0,-9 20-2,9-1 0,-2 4-4,1 1-7,4 2-27,1 4 1,1-5 0,5-3-2</inkml:trace>
  <inkml:trace contextRef="#ctx0" brushRef="#br0" timeOffset="45">14888 17223 44,'0'0'29,"8"-10"2,-8 10-9,0 0-7,0 0-3,3 13-3,-9 2-1,5 7-4,-3 1-3,1 3-6,5 3-19,-2-1-6,1-2-1,5-3-1</inkml:trace>
  <inkml:trace contextRef="#ctx0" brushRef="#br0" timeOffset="46">16587 17261 33,'0'0'28,"5"-11"2,-5 11-4,0 0-9,-4 12-4,4 3-3,-5-2-4,4 5-4,-1 2-6,-2 1-17,3-1-8,8 1-1,-4-6 0,9-2 0</inkml:trace>
  <inkml:trace contextRef="#ctx0" brushRef="#br0" timeOffset="47">18388 17160 24,'0'0'23,"0"0"1,0 0-4,0 0-5,0 0-1,0 0 0,12 0-2,-12 0-1,-3 22-2,-3 1-1,3 6-3,-8 2-2,2 4-4,3 3-9,-1-3-20,1-6-2,5-4-1,1-9 1</inkml:trace>
  <inkml:trace contextRef="#ctx0" brushRef="#br0" timeOffset="48">20055 17205 18,'0'0'21,"0"0"1,0 0-1,0 0-1,0 0-3,-11-11-1,11 11-3,0 0-1,-6 21-1,0-6-4,4 7-1,-2 2-3,0 3-1,0-1-2,1 0-4,6 2-17,2-7-12,4-9 1,4-6-3,6-10 2</inkml:trace>
  <inkml:trace contextRef="#ctx0" brushRef="#br0" timeOffset="49">21676 17227 7,'0'0'14,"0"0"-6,0 0 0,-13-6 2,13 6 0,0 0 1,2-11 1,-2 11 1,2-10 0,-2 10-1,3-11 1,-3 11-2,0 0-2,0 0-2,0 0-1,0 0 0,0 19-2,-2-3-1,-1 5-2,0 4-1,3 3-8,-3-1-19,3-3-4,2 0-1,0-6 1</inkml:trace>
  <inkml:trace contextRef="#ctx0" brushRef="#br0" timeOffset="50">23293 17186 16,'0'0'25,"0"0"2,0 0-2,13-11-4,-13 11-4,0 0-3,0 0-3,3 16-3,-7-6-1,1 9-4,0 3-5,-3-2-16,0 4-12,4 0-1,-1-3-1,2-4 1</inkml:trace>
  <inkml:trace contextRef="#ctx0" brushRef="#br0" timeOffset="51">1671 17438 13,'0'0'21,"0"0"1,-12-6-4,12 6-2,0 0-3,0 0-2,0 0 1,0 0-1,0 0 0,0 0-1,0 0-1,0 0 0,0 0-2,-12-5-2,12 5-1,0 0-1,0 0-1,-12 7-1,12-7 0,0 0 0,0 0 0,23-2 0,-2-3 0,4 0 0,7-2 0,3 0-1,4 0 1,-1 2-1,-2 0 0,-3 3-3,-5 0-3,0 4-9,-5-6-20,1 0 0,1-7-1,4-4 2</inkml:trace>
  <inkml:trace contextRef="#ctx0" brushRef="#br0" timeOffset="52">1758 15640 47,'-13'10'29,"13"-10"2,0 0 0,-12 6-13,12-6-4,0 0-5,0 0-2,14-3-2,2-3-1,4-2-4,3-1-3,6 4-12,-1 3-18,-3 3 1,-5 6-1,-1 2-1</inkml:trace>
  <inkml:trace contextRef="#ctx0" brushRef="#br0" timeOffset="53">1873 14146 48,'-13'1'27,"13"-1"3,-20 7-3,20-7-11,0 0-4,-13 3-1,13-3-4,0 0 0,0 0-2,0 0-1,12 10 0,-12-10 0,16 6-2,1-6-1,6-7-6,10-7-27,9-1 0,6-8-1,4-2-1</inkml:trace>
  <inkml:trace contextRef="#ctx0" brushRef="#br0" timeOffset="54">1827 12409 80,'-22'7'33,"22"-7"-1,-21 13-2,9-10-18,12-3-4,0 0-2,3 10-2,-3-10-1,30-6-1,-4-1 0,5 0-1,4 0-2,1-2-6,1 1-25,0 5-1,-5 1 0,-3 3-2</inkml:trace>
  <inkml:trace contextRef="#ctx0" brushRef="#br0" timeOffset="55">1924 10944 21,'-18'-1'20,"18"1"2,-16 3-3,16-3-3,-13 1-3,13-1-1,0 0-2,-10-6 0,10 6 0,0 0-1,0 0 1,0 0-2,0 0-1,-12-11 0,12 11-2,0 0 0,-11 3-2,11-3-1,0 0 0,0 0-1,0 0 0,18 0-1,5-5-2,8 0-5,2 1-24,8-6-2,5 2 0,-1-6-1</inkml:trace>
  <inkml:trace contextRef="#ctx0" brushRef="#br0" timeOffset="56">1843 9227 35,'-14'-14'24,"14"14"3,-13-1-3,13 1-4,-12 6-4,12-6-3,0 0 0,-6 12-3,6-12-2,17 9-2,3-5 0,2-7-3,9 0-3,2-2-9,3-1-23,-1-7 1,5 4-1,-4-6-2</inkml:trace>
  <inkml:trace contextRef="#ctx0" brushRef="#br0" timeOffset="57">1885 7715 26,'0'0'22,"-9"-7"1,9 7 0,0 0-4,-14-5-2,14 5-3,0 0-1,-12 3-2,12-3 0,0 0-3,-16 2-2,16-2-1,0 0-1,0 0-1,0 0-1,23 8 0,-3-8-3,4-3-5,10 3-14,5-2-12,1-6 0,8 1 0,-2-5-2</inkml:trace>
  <inkml:trace contextRef="#ctx0" brushRef="#br0" timeOffset="58">1825 6119 33,'0'0'24,"0"0"2,14-13-1,-14 13-4,0 0-3,0 0-3,0 0-2,0 0-3,0 0-2,11 4-3,-11-4-1,26 2-2,-8-2-2,6-2-3,8 2-12,4-2-17,-2-1 1,2-1 0,-4-3-2</inkml:trace>
  <inkml:trace contextRef="#ctx0" brushRef="#br0" timeOffset="59">1769 4605 34,'0'0'23,"-3"-13"0,3 13 2,3-14-8,-3 4-3,0 10-1,0-18-1,0 18 0,0-12-1,0 12-2,0 0-1,0 0-1,0 0-2,0 0-2,0 0 0,0 0-1,17 13-1,0-8-1,8 0-2,4-5-3,11 3-11,4-6-17,1-4 0,4-4-1,-4-4-1</inkml:trace>
  <inkml:trace contextRef="#ctx0" brushRef="#br0" timeOffset="60">1827 2945 15,'0'0'22,"0"0"3,0 0-1,0 0-3,0 0-1,0 0-3,0 0-3,0 0-1,0 0-5,0 0-2,0 0-2,16 8-1,-3-5-1,4-1-2,10-1-2,1-4-5,12-2-21,5-2-4,4-5 1,-1-2-2</inkml:trace>
  <inkml:trace contextRef="#ctx0" brushRef="#br0" timeOffset="61">1777 1276 42,'0'0'26,"-19"-2"3,19 2-3,0 0-7,-14 2-3,14-2-2,0 0-3,0 0-3,0 0-2,14 1-2,-14-1 0,19-5-1,-6 4 0,9 1-1,6-1-2,5-1-3,9 0-8,0 0-22,9-3 0,6 1 0,2-3-2</inkml:trace>
  <inkml:trace contextRef="#ctx0" brushRef="#br0" timeOffset="62">1314 17391 38,'0'0'28,"-3"-13"2,3 13-3,-13-14-12,13 14-3,-24-10-2,8 9 0,-10 0-3,2 5-1,-9 4-1,-3 6-1,-6 7-1,-3 9 0,-4 6-1,1 8-2,2 1 4,3 0-4,9-2 3,10-2-3,11-5 3,15-7-4,16-8 3,13-10-1,14-5-1,9-10 0,10-5 1,3-11 1,1-10-3,-4-8 3,-6-6-3,-9-3 3,-11 0-3,-15 1 3,-13 3-4,-14 7 1,-13 9 1,-12 7 0,-7 6-1,-4 7 1,0 3-1,3 4-1,5 6-1,5-1-5,15 9-14,5-4-14,7-10 0,20 14-1,7-14 2</inkml:trace>
  <inkml:trace contextRef="#ctx0" brushRef="#br0" timeOffset="63">497 1164 65,'5'-21'33,"1"1"-1,-4 0 1,1 6-10,-7-2-13,9 5 0,-5 11-2,-3-10-2,3 10-1,-8 20-2,3 3-1,-1 5-1,-1 10 0,1 4-2,1 6-1,0-1-2,7 0-7,-2-10-14,10-3-10,5-7 0,5-11 1,6-10-1</inkml:trace>
  <inkml:trace contextRef="#ctx0" brushRef="#br0" timeOffset="64">899 1114 81,'-18'8'33,"-1"6"-2,-2 7 2,-5 7-22,11 7-3,-4 1 1,10 5-4,2-4 1,7 1-3,4-6 0,8-4-2,5-11 2,4-10-3,2-13 0,5-12 0,2-11 0,1-7 0,0-6-1,-5-2 2,-4-1-2,-6 2 2,-7 4-1,-6 8 0,-8 6 0,-5 9 0,-6 7 0,-1 6 0,-1 5 0,2 3 0,3 5-1,4 3 1,9-3 0,0-10 0,26 12 0,2-16 0,11-6 0,8-4 0,6-6 1,0-3 0,-1 3-1,-7 1 1,-6 0 0,-10 8 0,-14 6-1,-15 5 1,-2 23 0,-15 3 0,-8 6 0,-3 4 0,0 10-1,3 3 0,7-1 0,7-3 1,13-9-1,10-9 0,13-12 1,7-12-1,6-14 1,2-11 0,2-8 1,-5-8-1,-9-2 1,-6-3-2,-10 2 1,-9 3-2,-12 4-2,9 34-3,-39-52-22,10 36-9,4 6-1,-1 4 0,7 3-1</inkml:trace>
  <inkml:trace contextRef="#ctx0" brushRef="#br0" timeOffset="65">1024 15510 49,'0'0'29,"0"0"2,0 0-2,0 0-14,-17 1-3,5 13-3,-2 1-3,0 6-3,1 2-2,1 2-1,3 2-4,2-4-5,11-2-15,8-5-6,4-6-1,9-7-1</inkml:trace>
  <inkml:trace contextRef="#ctx0" brushRef="#br0" timeOffset="66">1308 15494 35,'0'0'24,"-25"19"3,13-1 1,-2 5-13,-1 3-4,9 4-1,-1 0-1,7 4-1,3-5 0,8-1-3,4-8 0,7-8-1,1-12 0,5-4-1,-3-11-1,3-7 0,-3-7-1,-3-3 0,-4-1-2,-7-1 0,-5 3-2,-10 1-5,2 9-7,-8 3-18,-2 4 0,1 7 0,-2 2 1</inkml:trace>
  <inkml:trace contextRef="#ctx0" brushRef="#br0" timeOffset="67">1320 14171 40,'0'0'26,"0"0"2,18-18-1,-3 4-10,5 3-6,-1-6-2,1 6-1,-4-2-1,0 5-2,-16 8-1,18-2-2,-18 2 1,4 16-1,-8-1-1,-1 3 1,-2 3-1,1 4 0,-3-3 0,2 1 0,0 0-1,0-4 1,3 0-2,0-5 0,4-1-2,0-13-3,6 16-5,-6-16-8,14-2-8,3-3-4,1-7 0,8 0 1</inkml:trace>
  <inkml:trace contextRef="#ctx0" brushRef="#br0" timeOffset="68">1662 14164 36,'0'0'26,"-16"2"2,16-2-4,-18 9-5,18-9-3,-17 18-4,9-5-1,5 4-5,0 1-1,3 4 0,3-1-2,4 0 0,3-3 0,3-3-1,2-7 0,2-6 0,1-6 0,1-7-1,-2-8 1,0-3-2,-1-2-1,-4-4-1,-2 2-4,-6-4-8,-2 2-20,-2 10 3,-5 3-2,5 15 0</inkml:trace>
  <inkml:trace contextRef="#ctx0" brushRef="#br0" timeOffset="69">1243 12265 35,'22'-11'27,"-22"11"1,22-10-1,-10 4-8,0 1-6,2 3-4,-14 2-4,22-4-2,-22 4-1,23 3 0,-12-1-1,0 0 0,1 2 0,-1 0-1,-11-4 1,13 14 0,-12-3-1,-3 2 1,-4 3-1,-5 0 1,-2 2-1,0-2 1,0-1 0,3-3-1,10-12 1,-8 15 0,8-15-1,12-1 1,1-2-1,1-1 1,0 1 0,1 1 0,-5 4 0,-10-2 0,6 18 0,-10-1 0,-7 4 0,-2 1 1,-3 1-2,1-1-1,4-2-4,2-8-14,9-12-11,0 0-1,19-14-1,7-4 1</inkml:trace>
  <inkml:trace contextRef="#ctx0" brushRef="#br0" timeOffset="70">1739 12179 59,'-15'9'31,"-6"-4"-2,5 8 2,-5 5-10,0-2-11,7 7-2,-2 2-3,5 2 0,4 0-1,7-1-1,0-2 0,9-5 0,6-8-2,4-6 1,4-9-1,5-4 0,1-7 0,-4-4 0,-1-3 0,-7 0-1,-5 0-1,-11 1-2,-2 6-2,-15-1-4,1 11-10,-4 1-15,-3 4 0,3 4 0,2-3 1</inkml:trace>
  <inkml:trace contextRef="#ctx0" brushRef="#br0" timeOffset="71">1343 10784 37,'0'0'26,"12"-4"2,-12 4-1,0 0-6,0 0-4,0 0-1,0 0-4,0 0-3,0 0-2,-3 10-1,-4 3-3,-2 1 1,-2 6-2,-4 1 1,-2 4-2,0-1 1,3 2-1,1-5 1,9-1 0,6-6 0,11-6 0,13-8-1,7-5 0,8-8 0,8-4-3,5-4-3,-4-7-22,1-1-8,-2 1 0,-10 1 0,-6 5-1</inkml:trace>
  <inkml:trace contextRef="#ctx0" brushRef="#br0" timeOffset="72">1527 10767 87,'-11'17'31,"-4"1"1,5 3 2,-1 7-18,2-1-10,4 6-3,-1 3 0,3 1-3,2-2-2,1-5-6,7-6-26,4-2 1,4-13-1,4-5 0</inkml:trace>
  <inkml:trace contextRef="#ctx0" brushRef="#br0" timeOffset="73">1741 10769 91,'0'0'32,"-20"5"1,10 3 0,2 6-20,-8 0-5,4 10-3,-4-2 0,6 6-3,-1 1 1,7 0-2,-2-4 1,7-2-1,5-7 0,5-4 0,3-10 0,3-6-1,7-8 1,1-7 0,-2-5 0,-1-5 0,-3-3-1,-3-2 0,-5 3-1,-10 2-1,-3 6-3,-13 2-2,15 21-12,-24-13-16,3 13 0,6 7 0,0-2 1</inkml:trace>
  <inkml:trace contextRef="#ctx0" brushRef="#br0" timeOffset="74">1296 9078 56,'0'0'31,"0"0"0,0 0-1,0 0-11,0 0-5,-15 2-5,15-2-3,-10 15-2,5-4 0,5-11-2,-7 21 0,6-9 0,1-1 0,0-11 0,10 18-1,-10-18-1,20 16 1,-6-8 0,0 0-1,2 1 1,1-1-1,-2 4 1,-3-1 0,-2 3-1,-4 3 1,-4 0 0,-2 2 0,-6-1 0,-4 1 0,-1-1-1,2-4-1,-1-2-3,-1-9-8,11-3-19,0 0-4,0-25 1,8 7-2</inkml:trace>
  <inkml:trace contextRef="#ctx0" brushRef="#br0" timeOffset="75">1367 9052 85,'-22'-16'34,"22"16"0,-19 0 1,19 0-14,0 0-12,0 0-5,0 0-1,0 0-3,22-6-2,2 0-3,1-4-6,11 3-9,0-1-15,2-3 1,1 4-2,0 0 3</inkml:trace>
  <inkml:trace contextRef="#ctx0" brushRef="#br0" timeOffset="76">1675 9027 70,'-21'12'31,"4"7"1,-1 2-1,2-1-14,8 7-5,-1-3-4,7 4-2,3-3-1,8-2-1,1-5-1,7-4 0,-1-8-1,5-6 0,1-9 0,1-3-1,-4-8 1,-3-4-2,-2-1 1,-6-3-2,-5 0 0,-8-2-1,-3 8-4,-7-2-7,0 4-21,-4 9-2,-1 2 2,5 7-1</inkml:trace>
  <inkml:trace contextRef="#ctx0" brushRef="#br0" timeOffset="77">1491 7524 21,'0'0'21,"11"-9"1,-11 9 1,-11 3-6,11-3-4,-23 25 0,10-3-1,-8 4-2,2 8 0,-6 1 0,7 6-2,-1-3 0,9 3 0,2-6-3,6-2-1,8-9-2,9-5 0,3-9-2,7-5 1,0-6-2,3-6 0,-2-6 0,-3-3-2,-6-1-1,-12-3-4,-1 6-5,-8-4-6,-6 5-8,-8 7-4,-6 1 0,3 9 1</inkml:trace>
  <inkml:trace contextRef="#ctx0" brushRef="#br0" timeOffset="78">1737 7595 55,'-12'0'28,"0"6"3,-8 1-1,2 3-8,-1 8-9,-1 1-4,5 7-2,6-3-2,4 4 0,5-3-1,7 0-1,5-6 0,7-2 0,2-11-1,5-5 0,-2-7 0,2-7-1,-7-5 0,0-4 0,-6-2-1,-5-2 0,-5 1-2,-7-2-2,-1 6-8,-7 2-21,2 4-1,0 4 1,-4 2-2</inkml:trace>
  <inkml:trace contextRef="#ctx0" brushRef="#br0" timeOffset="79">1242 6040 73,'-21'4'30,"21"-4"-1,-11 5 0,11-5-15,0 0-4,0 0-3,19 2-2,-5-5 0,6 2-1,0-4 0,5 1-1,-2 0-1,1-1 0,-3 1-1,-3 2 0,-3 1-1,-15 1 1,15 3-1,-15-3 1,3 15-1,-7-5 1,2 4-1,-7 5 0,0 3 0,-4 2-1,0 7 0,-3-2-1,4 4-5,-1-9-9,4-2-18,8-3 2,6-9-1,7-4 0</inkml:trace>
  <inkml:trace contextRef="#ctx0" brushRef="#br0" timeOffset="80">1621 6062 68,'0'0'29,"-30"7"0,17 3 0,-6 7-13,1-1-9,5 6 0,1 3-2,9 3 1,3-3-2,10 0 2,0-5-2,9-4 0,2-8 0,3-4-1,2-15-1,-2-4-2,-2-7 2,-1-3-3,-4-3 1,-4 0-2,-5 0 0,-4 0-3,-4 10 1,-8-1-2,8 19-6,-25-16-11,9 12-10,3 6 1,-1 0 0,14-2 1</inkml:trace>
  <inkml:trace contextRef="#ctx0" brushRef="#br0" timeOffset="81">1424 4498 55,'-7'-23'26,"7"23"2,-14-19 0,14 19-11,-21-12-8,5 9 0,2 7-2,-3 1-1,2 4-2,-2 2 0,5 3-1,2 0-1,6 1 0,4 0 0,9 0-1,3-1-1,6 0 1,4 1-1,5 0 1,1-1-1,1 2 0,0-2 0,-4 1 0,-7 1 0,-7 2 0,-8-1 0,-5 1 0,-8-2 0,-7 0 1,-2-3-1,-4-2 0,1-5 1,4-6-1,-2-7 0,7-9 0,5-7 0,8-7 0,5-7-1,4-2 0,4-1 0,3 0-1,2 5-1,-2 3-6,-1 8-18,-2 8-3,-3 4-1,-10 12-1</inkml:trace>
  <inkml:trace contextRef="#ctx0" brushRef="#br0" timeOffset="82">1635 4427 90,'-11'6'29,"11"-6"1,0 0-3,-6 17-19,1-3-2,1 9-1,-3 3-1,2 8 0,-3-1-1,3 4 1,2-5-1,3-1 0,8-9-1,1-9 0,8-11 0,6-9-1,3-8 1,2-7-1,1-8 0,-2-3-1,-5-2 0,-8 0-1,-5 2 0,-9 3-2,-6 4-1,-10 0-4,-1 13-9,-5 2-17,1 4 0,-2 3 1,5-1 0</inkml:trace>
  <inkml:trace contextRef="#ctx0" brushRef="#br0" timeOffset="83">1516 2836 46,'-11'-4'28,"-6"-2"2,-3 5 0,-3 4-9,-5 2-10,4 8-1,-4 0-3,2 7-1,1-1-2,5 2-1,5 0 0,7-2-1,8-5 0,10-2-1,7-8 0,7-2 0,6-6 0,6-3 0,-1-3 0,1-2 0,-4-2 0,-2 2-1,-7-1 1,-3 3 0,-8 1-1,-12 9 1,0 0-1,0 0 0,0 0 1,-23 8-1,8 12 1,-6 6-1,-3 7 0,-1 7-1,-1 5 0,-1 1-1,5 0-5,2-6-15,12-6-12,7-8 1,9-15-2,12-11 2</inkml:trace>
  <inkml:trace contextRef="#ctx0" brushRef="#br0" timeOffset="84">1759 2879 58,'-21'3'31,"3"10"-2,-5 3 1,2 6-6,3 8-17,0 0-2,8 5 1,3-4-2,7 2 0,3-8 0,8-4 0,6-11-2,5-6 0,3-10-1,1-7 1,0-10-1,-2-5 0,-1-6-2,-3-4 1,-6 0-2,-8-2-2,-2 8-5,-10 0-20,-3 11-5,-6 8 0,-7 7-1</inkml:trace>
  <inkml:trace contextRef="#ctx0" brushRef="#br0" timeOffset="85">24481 17273 11,'0'0'23,"1"16"-1,-1-16-3,2 14-3,-2-14-3,0 0-3,3 12 1,-3-12-4,0 0-3,0 0-1,-10 12 0,10-12 0,0 0 0,-12 6 0,12-6 0,0 0 1,-11 8 0,11-8-1,0 0 0,0 0 1,0 0-2,-15 0 0,15 0-1,0 0 0,-15-2 0,15 2 0,-16-3 0,16 3 0,-16-2 1,16 2-1,-16-2 1,16 2 0,-12 0 1,12 0-1,0 0 0,-11 0 0,11 0-1,0 0 0,0 0 0,0 0 0,-12-1 0,12 1-1,-12 0 1,12 0 0,-11 0 0,11 0 0,-10 1 0,10-1 1,0 0-1,-12 0 0,12 0 1,0 0-1,-17 1-1,17-1 1,-16 1-1,0 0 1,-1 0-1,-5 2 0,0-1 0,-3 0 1,-3 1-1,-1-1 0,0 0 0,-2 1 1,2-2-1,0-1 1,0 0-1,-1 0 0,1 0 1,-1 0-1,-3 1 0,-1-2 0,-2 1 1,-5 1-1,-1-2 0,-3 2 0,-6-1 0,-2 0 1,1-1-1,-5 2 0,-1-1 1,-1-1-1,0 1 0,-6 0 1,1-1-1,-4 0 0,-4 1 0,0-2 0,-6 1 0,1 0 1,-4 1-1,-1-1 0,-1 0 0,-3 1 0,-2 0 1,1-1-1,-1 2 0,-1-2-1,2 2 1,-1-1 0,2 1 1,2-1-1,0 0 0,4 1 0,1-1 0,1 0 0,1-1 0,2 0 0,-2 1 0,2-1-1,-3 1 1,-2 0 0,-3 0 0,1 1 0,-6-1 0,-2 1 0,-2 0 1,-2 0-1,-1 0 0,0 1 0,-2-4 0,0 2 0,0 0 0,0 2 0,1-2 1,0 0-1,3-2 0,-3 1 1,2 1-1,-2 0 0,-1-1 0,-5 0 0,-2-1 0,0 0 0,-6 2 0,-2-1 0,-1 1 0,-3 3 0,1-3 0,2 0 1,3 1-1,1 0 0,0 0 1,2 0-1,2-1 0,4-1 0,0 1 0,1 0 0,0 1 0,-1-1 1,0 0-1,-1 0 0,0 1 0,-3-1 0,1 0 1,-3 2-1,-3-2 0,3 0 0,0 0 0,1 1 0,2-2 0,-2 2 0,1-1 0,-2-1 0,3 2 1,-2-1-1,2 0 0,-3 1-1,-3 0 1,1 0 0,-2 0 0,3 1 0,-4-1 0,1-1 0,-2 0 0,-1 2-1,0-2 1,1 2 0,-3-2 0,-3 0-1,1 2 2,-5-1-2,-1-1 1,-1 1 0,-2-1 0,-2 0 0,-2 0 0,1 0 0,-4 0-1,3 0 1,-4 0 0,-1-1 0,0 1 0,-1-1-1,3 1 1,-5-2 0,-1 2 0,1 0 0,0-1 0,-2 1 0,-2-1 0,0 1 0,-4-1 0,1 1 1,-1 0-1,-4 0 0,3 0 0,-3 0 0,0 0 1,-1 0-1,0-1 1,0 1-1,0-1 1,-1-2 0,0 2 0,1-1-1,1 1 1,3-1-1,-1 1 1,3 0-1,0 0 0,4 0 0,2 0 1,-1 1-1,-1-3 0,2 3 0,0-1 0,-1 0-1,-1 1 1,0-1 0,-5 2-1,3-2 1,-2 1 0,0 1-1,4-1 1,1 0-1,5 0 2,1 1-2,5 0 1,2 2 0,8-2 0,1-1-1,5 1 2,3 0-2,-1 0 1,2 0 0,5-1 0,-2 2 0,4-1 0,-2 0 0,1 0 0,2-1 0,5 1 0,3-1-1,3 1 1,5 1 0,-1-4 0,3 2 0,2 0 0,2 2 0,1-2 0,1 1 0,2 0 0,5-1 0,0 0 0,4 0 1,6 0-1,4 0 0,3 1 0,1-1 1,5 0-1,-2 0 0,5 1 0,1-1 0,3 1 0,1 1 0,3-2 0,4 0 0,3 0 0,2 1 0,1-1 0,2-1 0,-1 1 0,-1 0 0,1-2 0,-1 2 0,1 0 0,3 0 0,2 0 0,3-1 0,1 0 0,5 1 0,12 0 0,-16 0 0,16 0 0,-12-1 0,12 1 0,0 0 0,0 0 0,-11 2 0,11-2 0,0 0 0,-13 0 0,13 0 0,-17-1-2,17 1-2,-23-1-11,23 1-22,-17-2-2,8-10 0,4-8-3</inkml:trace>
  <inkml:trace contextRef="#ctx0" brushRef="#br0" timeOffset="86">2052 17445 6,'0'0'15,"0"0"-3,0 0-3,0 0-2,0 0-1,-12 5 0,12-5-1,0 0 0,0 0 1,0 0 2,0 0-3,-9-12 1,9 12-2,0 0 0,0 0 1,0-11-1,0 11 0,0 0 0,0 0 0,0 0 0,0 0 0,0 0-1,0 0-1,0 0 1,0 0-1,0 0 0,0 0-1,0 0 1,0 0-1,0 0 0,0 0 1,0 0-1,0 0 0,0 0 1,-3-10 0,3 10 0,0 0 1,0 0 0,0 0 2,0 0-2,0 0 1,0 0 0,0 0 0,0 0 0,0 0 0,0 0 0,0 0-1,0 0 0,0 0 0,0 0 0,0 0-1,0 0-1,0 0 1,0 0-1,0 0-1,0 0 1,0 0 0,0 0 0,0 0 0,0 0 0,0 0 0,0 0 0,0 0 0,0 0 0,0 0-1,0 0 1,0 0 0,0 0-1,0 0 1,0 0-1,0 0 1,0 0-1,0 0 1,0-12 0,0 12-1,0 0 1,-2-13-1,2 13 0,-1-18 0,1 6 1,0-1-1,0-1-2,0 0 3,-1 0-3,2 1 2,-1 13-1,0-18 1,0 18-2,0-17 2,0 17 0,1-14 1,-1 14-1,0 0 0,2-10 0,-2 10 0,0 0 1,0 0-1,0 0 0,0 0 0,-2-16 0,2 16 1,3-24-2,-2 10 1,-1-2 0,0-3 0,0-2 0,0-2 0,0 1 0,-1-4 1,0-1-1,1-6 0,0-4 1,-2-10 0,2-3 0,-1-1 0,0-5 1,1 0-1,-1-5 0,1-5 0,0-5 0,0 7-1,0-3 0,0-2 1,-3-5 0,2 1 0,1-4 1,-1 3-1,0-2 0,1-4 0,-2-2 1,1-2-1,1-2-1,0-6 1,-1 0-1,1-1 1,-1-1-1,1 0 2,-1-3-2,1-2 0,0-2 0,0 2 0,-3-2 0,2-2 0,0-3 0,1-3 0,-2-2 0,1-1 0,1-5 0,0 0 0,0-4 0,0-1 0,-1-1 0,0-3 0,0-1 0,-1 2 0,2 0 0,-3-2 0,-1 2 0,3 2 0,1 0 0,-4 0 0,3 1 0,0-4 0,0 1 0,1 0 0,0 0 0,0-5 0,0 1 0,-2-1 0,2 2 0,0-1 0,0 0 0,-1-2 0,2-2 0,-1 1 0,-1 0 0,1-7 0,0-1 0,-1-3 0,0-2 0,-2-3 0,1-2 0,1 0 0,-2-4 0,1 2 0,1-2 0,-2 0 0,2-3 0,0 0 0,-2-3 0,2-1 0,-1 2 0,0 0 0,1 2 0,-1 0 0,2 3 0,1 5 0,-1 0 0,0-2 0,-1 0 0,3-3 0,-2-2 0,-1-4 0,0-1 0,-2-1 0,2 4 0,0 0 0,1 1 0,-4 0 0,2 2 0,1 1 0,2 4 0,-2 0 0,1 3 0,0 2 0,-3 4 0,3 4 0,0 8 0,-1 4 0,1 2 0,1 2 0,0-1 0,-1 1 0,2 3 0,-1 0 0,1 1 0,2-3 0,-7 2 0,3 4 0,3 3 0,-2 4 0,-1 0 0,1-1 0,-1 4 0,2 8 0,-1 3 0,1 2 0,-2 2 0,1 6 0,1 6 0,-2 8 0,2 3 0,-2 2 0,1 2 0,-1 8 0,2 3 0,-2 4 0,1 3 0,0 5 0,-1 6 0,-1 7 0,2 1 0,-1 9 0,0 3 0,0 2 0,0 11 0,1-11 0,-1 11 0,0 0 0,-6-19-4,6 19-22,0 0-6,0 0-5,-10-45-5,10 45 3,0 0-2</inkml:trace>
  <inkml:trace contextRef="#ctx0" brushRef="#br0" timeOffset="87">24506 17226 50,'0'0'29,"0"0"1,0 0-3,-5-13-13,5 13-5,5-14-1,-5 14 1,5-13-3,-5 13 1,0 0-1,1-12-1,-1 12 1,0 0-2,0 0-1,-9 13-1,9-13 0,-3 20-1,6-8-1,5 2 1,7 0-1,4 1 1,5 1-1,7 0 1,0 1-1,-1 0 1,-1 1-1,-6 2 0,-8 2 0,-8 1 0,-8 0 0,-7 0 0,-3-3 0,-3-2-1,-4-5-5,5-2-20,-1-13-11,2-5 2,3-8-3,5-7 1</inkml:trace>
  <inkml:trace contextRef="#ctx0" brushRef="#br0" timeOffset="88">2053 826 34,'0'0'17,"0"0"5,-18-35-5,18 35-4,0 0-2,0 0-3,0 0 0,0 0 0,0 0 0,0 0-1,-12-35 0,12 35-1,0 0 1,0 0-2,0 0-1,0 0-1,0 0-1,0 0-1,0 0 0,0 0 0,0 0 0,0 0 2,0 0-2,0 0-1,0 0 1,0 0 0,0 0 4,0 0 0,0 0-4,0 0 1,0 0 0,0 0-1,0 0 1,0 0-1,0 0 0,-25 44-4,25-44 7,-37 42-6,37-42 6,-49 53-3,49-53 3,-45 47-4,45-47-3,0 0 4,-39 20-4,39-20 7,21-35-3,-21 35 3,51-64-7,-22 26 7,4 0 0,-33 38 0,61-63 1,-61 63-4,37-39 0,-37 39 0,0 0 0,0 0-3,0 0-1,8 49 4,-8-49-4,-4 49 3,4-49-3,10 56-2,-10-56 0,39 39-12,-39-39-14,65 20-6,-25-16 4,1-6-5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customXml" Target="../ink/ink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../clipboard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8.xml"/><Relationship Id="rId4" Type="http://schemas.openxmlformats.org/officeDocument/2006/relationships/image" Target="../../clipboard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../clipboard/media/image2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6483658"/>
              </p:ext>
            </p:extLst>
          </p:nvPr>
        </p:nvGraphicFramePr>
        <p:xfrm>
          <a:off x="214283" y="762000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CUAPU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prepare for our practical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set up some gear for filtering dirty water – &amp; draw it properly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set up and draw scientific gear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measure mass in the lab – including TARE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measure mass quickly and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and mark page 15 then get individually tested on Bunsen lighting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Bunsen safely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a look ahead to a practical tomorrow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prepare for the work ahead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Homework Reduction Time (HRT) in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in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92720" y="1037160"/>
              <a:ext cx="1264680" cy="1681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4800" y="1032480"/>
                <a:ext cx="1277280" cy="170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3637080" y="3054600"/>
              <a:ext cx="811080" cy="599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22320" y="3048120"/>
                <a:ext cx="832320" cy="62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083480" y="1496880"/>
              <a:ext cx="987480" cy="35042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074120" y="1491840"/>
                <a:ext cx="1004040" cy="351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100080" y="3721320"/>
              <a:ext cx="6955560" cy="24829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7840" y="3709080"/>
                <a:ext cx="6979680" cy="250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7828720"/>
              </p:ext>
            </p:extLst>
          </p:nvPr>
        </p:nvGraphicFramePr>
        <p:xfrm>
          <a:off x="533400" y="533400"/>
          <a:ext cx="8094663" cy="220675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– 12, 15 – 20, 23,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Lab skills for the practical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5800" y="2136240"/>
              <a:ext cx="4318560" cy="968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4280" y="2132280"/>
                <a:ext cx="4339800" cy="98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66800" y="5410200"/>
            <a:ext cx="352425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" name="Rectangle 2"/>
          <p:cNvSpPr/>
          <p:nvPr/>
        </p:nvSpPr>
        <p:spPr>
          <a:xfrm>
            <a:off x="1295400" y="228600"/>
            <a:ext cx="228600" cy="518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Rectangle 3"/>
          <p:cNvSpPr/>
          <p:nvPr/>
        </p:nvSpPr>
        <p:spPr>
          <a:xfrm>
            <a:off x="1066800" y="3048000"/>
            <a:ext cx="22860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3352800" y="2895600"/>
            <a:ext cx="762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Trapezoid 5"/>
          <p:cNvSpPr/>
          <p:nvPr/>
        </p:nvSpPr>
        <p:spPr>
          <a:xfrm rot="10800000">
            <a:off x="3581400" y="2438400"/>
            <a:ext cx="381000" cy="1905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Trapezoid 6"/>
          <p:cNvSpPr/>
          <p:nvPr/>
        </p:nvSpPr>
        <p:spPr>
          <a:xfrm rot="10800000">
            <a:off x="2743200" y="762000"/>
            <a:ext cx="2057400" cy="1676400"/>
          </a:xfrm>
          <a:prstGeom prst="trapezoid">
            <a:avLst>
              <a:gd name="adj" fmla="val 487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grpSp>
        <p:nvGrpSpPr>
          <p:cNvPr id="10" name="Group 9"/>
          <p:cNvGrpSpPr/>
          <p:nvPr/>
        </p:nvGrpSpPr>
        <p:grpSpPr>
          <a:xfrm>
            <a:off x="2667000" y="3733800"/>
            <a:ext cx="2152650" cy="1676400"/>
            <a:chOff x="4591050" y="3505200"/>
            <a:chExt cx="2057399" cy="2286000"/>
          </a:xfrm>
          <a:solidFill>
            <a:schemeClr val="accent1">
              <a:lumMod val="20000"/>
              <a:lumOff val="80000"/>
              <a:alpha val="52000"/>
            </a:schemeClr>
          </a:solidFill>
        </p:grpSpPr>
        <p:sp>
          <p:nvSpPr>
            <p:cNvPr id="8" name="Trapezoid 7"/>
            <p:cNvSpPr/>
            <p:nvPr/>
          </p:nvSpPr>
          <p:spPr>
            <a:xfrm>
              <a:off x="4591050" y="3962400"/>
              <a:ext cx="2057399" cy="1828800"/>
            </a:xfrm>
            <a:prstGeom prst="trapezoid">
              <a:avLst>
                <a:gd name="adj" fmla="val 69232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486400" y="3505200"/>
              <a:ext cx="304800" cy="4572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/>
              <p14:cNvContentPartPr/>
              <p14:nvPr/>
            </p14:nvContentPartPr>
            <p14:xfrm>
              <a:off x="1592640" y="219240"/>
              <a:ext cx="6558480" cy="45036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80400" y="204840"/>
                <a:ext cx="6579720" cy="452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809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6360" y="343320"/>
              <a:ext cx="8743680" cy="3847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2320" y="327480"/>
                <a:ext cx="8762760" cy="387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404640" y="4044960"/>
              <a:ext cx="8147880" cy="2642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1320" y="4036680"/>
                <a:ext cx="8165880" cy="266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395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81001" y="228611"/>
          <a:ext cx="3581399" cy="65050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5812"/>
                <a:gridCol w="2495587"/>
              </a:tblGrid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12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114800" y="228611"/>
          <a:ext cx="4267200" cy="64769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3734"/>
                <a:gridCol w="2973466"/>
              </a:tblGrid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13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25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476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683562" y="476670"/>
          <a:ext cx="8064901" cy="576064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</a:tblGrid>
              <a:tr h="576064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44624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Graph of Temperature versus Time for melting ice</a:t>
            </a:r>
            <a:endParaRPr lang="en-NZ" sz="24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3874131" y="289532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Temperature (degrees Celsius)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05163" y="6495727"/>
            <a:ext cx="372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Time (minutes)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168840" y="246600"/>
              <a:ext cx="8736120" cy="63486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720" y="230400"/>
                <a:ext cx="8766000" cy="637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884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20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457</TotalTime>
  <Words>222</Words>
  <Application>Microsoft Office PowerPoint</Application>
  <PresentationFormat>On-screen Show (4:3)</PresentationFormat>
  <Paragraphs>81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</cp:revision>
  <dcterms:created xsi:type="dcterms:W3CDTF">2006-08-16T00:00:00Z</dcterms:created>
  <dcterms:modified xsi:type="dcterms:W3CDTF">2014-03-04T23:18:45Z</dcterms:modified>
</cp:coreProperties>
</file>