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3:41.28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10362 4764 59 0,'-3'-22'35'0,"3"22"-2"15,0 18 2-15,3 32-30 16,-9 22 2-16,4 28-1 16,-10 7 2-16,10 9-2 15,0-19 0-15,18-26-2 16,34-66 1-16,43-65 1 15,57-79-3-15,52-75-2 16,67-45-36-16,22-64-2 16,35-18-2-16,-3-16-2 15</inkml:trace>
  <inkml:trace contextRef="#ctx0" brushRef="#br0" timeOffset="509.0292">12565 6934 99 0,'-9'-12'37'0,"1"26"1"16,-16 22-7-16,7 33-26 15,-7 23-1-15,0 16-1 16,2-3 0-16,20-16-1 16,18-41 1-16,45-60-1 0,46-83 3 15,60-80-4-15,73-66-23 16,34-81-14-16,37-41-5 15,4-37-1-15,-11-4-1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5.6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4769 4865 39 0,'0'0'30'0,"0"0"1"15,0 0 0-15,-20-11-22 16,20 11-4-16,-20-4-2 16,20 4 0-16,-18 12 1 15,14 5-3-15,-1 8 1 16,0 10-2-16,2 10 1 15,-4 11-1-15,2 14 2 16,-2 9-2-16,0 6 0 16,-1 11 0-16,1 8 1 15,2 7 0-15,3 7 1 16,2 6-1-16,4 3 0 15,0 4 3-15,5 8-2 0,1 2 1 16,0 5-3-16,3 1 0 16,-6 1 0-16,2 3 2 15,-2 1-2-15,-1-1 0 16,-6 1-1-16,1-2 1 15,-2 3-1-15,-4 2 2 16,-3 4-2-16,0 3 2 16,-5 6-1-16,-3 9 0 15,-1 4 2-15,-4 9-1 16,-1 7 0-16,-1 0 1 15,-1 4-2-15,1 2 1 16,2-1-1-16,4-4 1 16,0-3-3-16,0-5 1 15,4-3 0-15,-3 0 0 0,1-3 0 16,3 1 0-16,-3 0 0 15,0 5-1-15,-3-2 2 16,1 0 0-16,1-1 0 16,1-3 1-16,-1-5-2 15,4-4 2-15,-1-8-1 16,7-6 1-16,-2-3-1 15,5-1 1-15,-3-3-2 16,1-3 0-16,-4 0 1 16,2 3-1-16,-2 3-1 15,-6 0-1-15,1-1 0 16,-6-1 1-16,-2-4 0 15,0-5 1-15,1-16-1 0,0-11 0 16,6-15-6-16,-4-30-25 16,15-15-3-16,-7-33 0 15,11-26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36.2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4257 5219 3 0,'18'-11'19'0,"-7"-9"1"15,3 5 4-15,-10 5-15 16,-7-12 4-16,3 22 0 15,-12-27 1-15,0 20 0 16,-17-10 1-16,0 17-2 16,-18-9-3-16,-1 13-4 15,-5 2-2-15,-1 6-2 16,1 0-1-16,5 7 0 15,7-1-1-15,9 2 0 0,13 2-1 16,12-4 1-16,10 5-1 16,11-3 1-16,13-2 0 15,10 1-1-15,10-5 1 16,9-2 1-16,9-5-1 15,5-4 0-15,1-8 0 16,3-1 0-16,-8-2 0 16,-10 0 1-16,-15 1-1 15,-10 4 1-15,-21 3-1 16,-10 0 1-16,-28 20-1 15,-11 0 1-15,-21 5-1 16,-18 10 0-16,-16 3 0 16,-7 4 0-16,-1 5 3 0,5 0-2 15,8-4 2 1,12-2-2-16,21-5 1 0,23-4 0 15,23-2 0-15,20-4-1 16,26-11-2-16,21-7 2 16,18-6-2-16,11-8 1 15,11-6-2-15,3-6 4 16,0-7-4-16,-9-2 2 15,-12 2-2-15,-19 4 2 16,-22 2-1-16,-15 8 1 16,-23 11 1-16,-22 7-2 15,-15 13 5-15,-15 6-2 16,-15 12 0-16,-8 10 0 15,-9 5 0-15,2 7-1 0,7 0 0 16,9-2-1 0,14-3-1-16,18-6 1 0,25-6-1 15,17-13 0-15,22-11 1 16,21-10 0-16,12-14 0 15,14-9 0-15,5-9 0 16,3-5 0-16,-9 1 0 16,-7-2 1-16,-17 6-1 15,-17 4 1-15,-18 11-1 16,-17 8 1-16,-30 21-1 15,-12 7 1-15,-17 9-1 16,-14 9 0-16,-7 6 0 16,1 3 2-16,3 0-2 15,6-5 2-15,18-3-2 16,16-4 1-16,21-13-1 0,20-6 1 15,20-9 0-15,18-10-2 16,14-8 1-16,8-10 0 16,4-5-1-16,3-6 0 15,-1-3 1-15,-7 2-2 16,-16 1 2-16,-14 5-1 15,-16 11 0-15,-18 8 1 16,-13 14 2-16,-20 15-1 16,-17 13 0-16,-17 13 1 15,-15 16-2-15,-7 10 2 16,-2 11-2-16,-3 4 0 15,6 0 0-15,9-3-1 16,13-9 0-16,16-9 1 16,25-15-1-16,17-11 0 0,20-22 1 15,18-13-1-15,21-17 0 16,14-12 1-16,17-8-1 15,5-12 1-15,1-2 0 16,0-3 0-16,-9 5 0 16,-9 5 0-16,-19 12 1 15,-18 14-1-15,-24 9 1 16,-14 15 0-16,-21 12 0 15,-18 13-1-15,-18 15 0 16,-13 9 0-16,-9 11 0 16,-6-1 0-16,7 2 0 15,5 0 0-15,12-8-1 16,19-8 0-16,20-12 1 15,24-14-2-15,24-12 2 0,20-12-2 16,25-15 1-16,15-18 1 16,16-8 0-16,4-12 0 15,6-11 0-15,-4-2 1 16,-11-3 0-16,-16 7 0 15,-24 8 0-15,-24 14 0 16,-28 25 0-16,-12 1 0 16,-28 29-1-16,-17 21 0 15,-18 14 0-15,-7 14-1 16,-2 11 0-16,1 6 1 15,12-3-1-15,13-7 0 16,19-7 0-16,18-17 1 16,28-15-1-16,24-19 0 15,18-18 1-15,19-18-1 16,12-14 1-16,5-8-1 0,2-2 1 15,-4-1 0-15,-12 3 0 16,-12 10 1-16,-20 14-1 16,-19 19 0-16,-21 20 1 15,-21 18-1-15,-21 19 2 16,-20 18-1-16,-20 15 0 15,-15 14 0-15,-7 10 0 16,-4 3-1-16,0 2 2 16,5-1-2-16,4-7 0 15,19-11 1-15,20-15-2 16,19-20 1-16,26-19 0 15,22-21-1-15,26-28 1 16,25-21-1-16,22-21 1 16,19-17-1-16,8-6 0 0,6-6 1 15,-5 2-1-15,-11 12 1 16,-17 20 0-16,-23 21 1 15,-31 27-1-15,-27 29 1 16,-29 27 0-16,-31 28-1 16,-28 21 0-16,-14 14 1 15,-11 11-3-15,-6 2 3 16,5-11-3-16,11-17 2 15,18-19-1-15,26-23 1 16,30-24-1-16,24-26 1 16,30-22-1-16,21-22 1 15,25-15-1-15,20-8 1 16,16-14 0-16,3-3-1 15,3 1 2-15,-5 6-1 0,-14 7 0 16,-16 20 1-16,-24 17-1 16,-30 21 1-16,-29 26-1 15,-23 19 0-15,-33 20 0 16,-21 19-2-16,-14 12 1 15,-11 8-1-15,3-2 1 16,3-6 0-16,11-15 0 16,20-13 0-16,24-20 1 15,22-20 0-15,26-23 0 16,21-19-1-16,22-18 1 15,16-11-1-15,19-12 0 16,9-3 0-16,-1-2 1 16,0 3-1-16,-8 9 1 0,-16 12 1 15,-16 16-1-15,-22 17 1 16,-25 17-1-16,-27 18 2 15,-23 20-1-15,-12 13-1 16,-17 16 0-16,-6 10 0 16,-8 3 0-16,-2 5 0 15,6-3-1-15,13-6-1 16,11-9 2-16,18-13-1 15,20-16 1-15,20-16-1 16,20-18 1-16,16-14-1 16,24-13 0-16,9-12 1 15,16-9-1-15,7-4 1 16,4-2 0-16,-5 4-1 15,-10 9 1-15,-9 13 1 0,-21 15-1 16,-16 18 0-16,-27 18 0 16,-23 17 0-16,-22 20-1 15,-19 13 1-15,-9 14 0 16,-12 7 0-16,-4 2-1 15,5-6-1-15,6-10 2 16,18-12-2-16,16-19 1 16,19-19 0-16,21-23 0 15,21-18-1-15,24-21 2 16,13-14 0-16,17-11-1 15,5-8 1-15,10-3 0 16,-5 0 1-16,-7 4-1 16,-12 9 2-16,-15 12-2 15,-19 12 0-15,-19 18 1 16,-19 13-1-16,-20 14 1 0,-17 10-2 15,-10 14 1-15,-7 1-1 16,-7 5 0-16,0 2 1 16,4-4-1-16,3-6-1 15,11-9 1-15,7-12-1 16,13-10 0-16,18-11 0 15,13-11 0-15,14-16 0 16,10-8 1-16,12-10 1 16,9-10-1-16,5-4 0 15,4-4 2-15,-4-4 1 16,-2 4 0-16,-8 4 1 15,-10 7-2-15,-12 8 2 16,-16 11-3-16,0 0 3 0,-21 27-4 16,-10 7-1-16,-6 6 1 15,-6 11-1-15,-1 7 1 16,-5 3 0-16,3 0 1 15,4-6-3-15,5-4 3 16,13-14 0-16,12-14 0 16,12-23-1-16,12-8 1 15,16-30-1-15,14-16 1 16,14-20-1-16,16-16 2 15,8-21 0-15,9-10 1 16,5-8 0-16,-4-4 0 16,-3 4 1-16,-12 6-1 15,-11 12 1-15,-23 18-2 16,-22 21 1-16,-21 24-1 0,-25 23 1 15,-21 22-2 1,-18 23 0-16,-14 14 0 0,-11 11-1 16,-4 8 0-16,-2-3 0 15,7-3 1-15,9-11-2 16,13-14 1-16,14-19-1 15,19-22 2-15,19-24 0 16,16-27 0-16,15-25-1 16,17-20 0-16,14-24 0 15,7-15 2-15,8-11 0 16,3-2-1-16,-1 1 0 15,-12 9 1-15,-9 14-1 16,-13 15 2-16,-17 23-1 16,-18 21 0-16,-16 19 0 0,-20 17 0 15,-7 20 1-15,-15 11-1 16,-1 7 0-16,-3 8 0 15,4-1 0-15,7-5-1 16,11-9 0-16,17-16 0 16,12-17-1-16,21-20 0 15,14-22 2-15,17-23-2 16,19-19 1-16,7-17 1 15,14-12 2-15,2-4-2 16,2-7 1-16,-7 3 0 16,-6 5-2-16,-10 14 2 15,-14 16 1-15,-20 16-1 16,-19 18-2-16,-13 19 2 15,-18 22-2-15,-11 19 2 16,-12 13 0-16,0 14-1 0,-6 8-1 16,10 2 0-16,4-4 0 15,14-11 0-15,11-13-1 16,18-15 1-16,17-24 0 15,15-18-1-15,20-18 0 16,12-16 1-16,8-6-1 16,3-6 0-16,-5 4 1 15,-4 8-2-15,-11 9 2 16,-15 12 0-16,-18 17 0 15,-19 14-1-15,-14 14 1 16,-18 18 1-16,-13 16-1 16,-14 15 1-16,-5 13-1 15,-6 10 1-15,3 8-1 16,4 4 0-16,8-1 0 0,16-5-1 15,10-9 1-15,26-11 0 16,7-19-1-16,24-18 1 16,17-13-1-16,16-15 2 15,7-12-2-15,9-10 2 16,3-5-1-16,-5 2 1 15,-5 7 0-15,-16 12 0 16,-15 12 0-16,-18 13 0 16,-16 15 0-16,-16 14-1 15,-13 16 1-15,-10 11-1 16,-11 9 0-16,-1 10 0 15,-2 6-1-15,2 3 1 16,6 3-1-16,8-3 0 16,10-4 0-16,11-7 0 0,11-6-1 15,13-8 2-15,9-12-1 16,13-10 1-16,11-11 1 15,4-9-1-15,5-3 0 16,3-5 1-16,-1 1-1 16,-8 3 0-16,-8 7 1 15,-8 13-1-15,-16 14 0 16,-15 15 0-16,-15 15-1 15,-12 14 1-15,-12 13-1 16,-8 9 1-16,-3 8 0 16,1 1 0-16,3 0-1 15,11-7 1-15,6-9-1 16,13-11 1-16,17-12-1 15,9-15 1-15,14-16-1 16,8-15 1-16,10-13-1 0,0-13 1 16,9-4 0-16,-8-7 0 15,-5 4 0-15,-6 3 1 16,-11 8-1-16,-13 13 0 15,-13 18 0-15,-14 9 1 16,-14 22-1-16,-7 14 0 16,-10 15 0-16,-4 11 1 15,2 13 0-15,0 3 0 16,9 3 0-16,2-3 0 15,11-4 0-15,10-12 0 16,8-10-1-16,13-12-1 16,4-15 0-16,7-10 0 0,4-12 1 15,4-13-1-15,-1-13 0 16,1-14 1-16,1-7-1 15,-3-14 1-15,-4-3 0 16,-1-3-1-16,-5-2 1 16,-5 2-1-16,-1 10 1 15,-7 9 0-15,-6 14 0 16,6 22-1-16,-24 6 2 15,8 23 1-15,-3 16-1 16,-3 16 0-16,1 13-1 16,-3 11 2-16,3 5-2 15,1 4 2-15,4-2-2 16,1-11-1-16,5-12 1 15,5-13 0-15,4-21 0 16,4-24 0-16,8-24-1 0,5-32 1 16,6-28-1-16,3-26 1 15,8-21 0-15,0-24-1 16,0-18 1-16,-2-5-1 15,-7-8 1-15,-5 4-1 16,-10 7 2-16,-4 9-1 16,-10 8 1-16,-3 18 0 15,-6 20 0-15,-1 13 0 16,2 20-1-16,1 16 0 15,2 8 0-15,2 16 0 16,3 11-1-16,1 6 1 16,5 5-1-16,-1 14 1 15,0 0 0-15,0 15 1 16,0 14-1-16,-1 19 0 0,-7 15 1 15,-1 13-1-15,-4 11 1 16,-6 6-2-16,2 2 1 16,-4-12-1-16,5-13 0 15,0-21 1-15,10-29-1 16,6-20 1-16,5-48 0 15,8-25 1-15,8-20 0 16,-1-28-1-16,3-22 2 16,2-20-1-16,-6-8 0 15,-1-1-1-15,-7 2-1 16,-4 16 1-16,-2 15 0 15,-5 24 0-15,-5 26-2 16,-3 28 2-16,-1 30-1 16,-4 31 1-16,-3 25 0 0,0 22 0 15,-1 18 2-15,7 17-2 16,4 8 1-16,6 9 0 15,6 3 0-15,8-2-1 16,0-2 2-16,5-15-3 16,0-13 0-16,-3-14 0 15,-2-21 1-15,-1-22 0 16,-3-26 0-16,-2-25 0 15,-1-24 0-15,-2-22 0 16,0-23 0-16,-5-14 0 16,-2-10-1-16,-1-3 1 15,-3 7-1-15,0 18 1 16,-1 15-1-16,-1 23 2 0,3 28-2 15,-1 32 1-15,1 36 0 16,0 37 0-16,3 29 1 16,-4 27-1-16,2 17 2 15,-1 9-3-15,3 5 3 16,2-5-2-16,0-15 1 15,0-22-1-15,3-25 0 16,-2-23-1-16,4-26 1 16,-5-33 0-16,9-23 0 15,-1-34 0-15,3-29 1 16,-1-24-1-16,4-28 0 15,-5-23 0-15,2-10-1 16,-4 0 2-16,0 13-1 16,-6 15-2-16,-5 26 0 0,-3 31 3 15,-6 34-2-15,-1 44 1 16,-4 39 0-16,0 41-1 15,-5 32-1-15,2 27 4 16,-1 9 1-16,6 8-4 16,4-2 3-16,6-10-3 15,6-19 3-15,6-26-2 16,8-25 2-16,1-27-3 15,2-24 1-15,3-27 0 16,-4-26 0-16,-2-26 1 16,0-26-1-16,-5-22 0 15,-4-23-1-15,-6-17 2 16,-5-13-2-16,-8 1 0 15,-2 4-1-15,-6 9 0 16,-1 17 0-16,-5 20 1 0,2 19 1 16,0 20-1-16,-1 22-1 15,-1 19 2-15,3 14 0 16,0 19 0-16,-2 17 0 15,3 16 0-15,0 18 0 16,2 25 1-16,2 11-1 16,1 15 2-16,-1 0-1 15,5-2 0-15,2-11 0 16,4-17 0-16,1-17 0 15,4-34-1-15,4-20 0 16,-2-39 0-16,6-20 1 16,-3-17-2-16,2-11 0 15,-3-12 0-15,-2-1 0 16,-4 6 0-16,-1 12 0 0,-6 11 0 15,-6 22-1-15,0 14 2 16,-2 14 0-16,-4 19 0 16,2 15 0-16,-2 10 0 15,2 7 0-15,3 8-1 16,4 5 1-16,7 5-1 15,3 3 1-15,6 1 1 16,6-4 0-16,4-5 1 16,2-3-1-16,-2-6 1 15,2-8-1-15,-3-6 2 16,-9-20-2-16,0 0-3 16,6-23 1-16,-12-11 0 15,3-8 0-15,-5-8 0 16,0-2 0-16,-5-4-1 0,0 7 2 15,-3 10 0-15,0 14 0 16,-4 18 0-16,1 16 0 16,-3 24 0-16,-2 23 0 15,-1 19 1-15,3 15 0 16,-3 16 0-16,8 8 0 15,1 6 0-15,5 0 0 16,7-7 1-16,5-11 0 16,6-12-2-16,0-14 1 15,4-18-1-15,0-17 1 16,4-20 0-16,-1-27 0 15,1-21-1-15,3-24-2 16,-2-22 2-16,4-15-1 16,-5-14 1-16,-1-6-1 15,-7 3-1-15,2 11 1 0,-9 19 2 16,-5 18-1-16,-5 31 0 15,-4 30 0-15,-4 35 0 16,-4 27 0-16,0 30 2 16,-5 20 0-16,3 22-2 15,-4 12 2-15,7 11-3 16,3-5 2-16,6-7-1 15,9-8 1-15,6-21-2 16,9-14 1-16,4-23-2 16,4-22 1-16,4-26 1 15,1-26 0-15,4-29 0 16,-2-27-1-16,0-26 2 0,-1-21-1 15,-4-19 1 1,-3-18-1-16,-6-8 1 0,-2-1-2 16,-5 8 1-16,-6 20 0 15,-5 21 0-15,-2 25-2 16,-4 41 2-16,-4 37-2 15,-3 46 2-15,-6 34 2 16,0 36-2-16,-8 27 1 16,-1 24-2-16,-3 12 3 15,3 4-3-15,3-5 2 16,7-13-2-16,6-14-1 15,8-20 1-15,9-20 0 16,8-28 1-16,8-23-2 16,7-32 2-16,6-24 0 15,3-27-1-15,3-24 0 0,2-27 2 16,1-19-1-16,-4-16 1 15,-6-15-1-15,-6-6 1 16,-8 0 0-16,-8 7 0 16,-8 13 1-16,-3 19-2 15,-9 21 0-15,-5 28 0 16,-1 38 0-16,0 36 0 15,-6 27 1-15,3 32-2 16,-1 19 0-16,-4 24 0 16,1 14 1-16,4 5 0 15,3 1 0-15,3-6 0 16,7-1 0-16,4-13 0 15,9-9 1-15,5-20-1 16,6-13 1-16,5-23-2 0,2-19 1 16,-1-26-1-16,6-28 1 15,-4-28-1-15,1-28 0 16,-3-27 1-16,-4-18-1 15,-3-19 0-15,-3-13 1 16,-9-5-1-16,-3 2 0 16,-6 17 1-16,-4 17 0 15,-5 30 0-15,-4 27 0 16,-7 34 1-16,-5 32-1 15,4 32 2-15,-5 26-1 16,1 20 0-16,-1 12 0 16,4 11 0-16,7 1-1 15,8-5 1-15,8-9-1 16,13-9-1-16,9-18 1 15,9-15-1-15,8-21 1 0,8-22-1 16,-1-23 0-16,2-23 1 16,-2-24 0-16,-3-25 0 15,-4-19-1-15,-8-18 1 16,-6-14 0-16,-12-12-1 15,-10-3 1-15,-6-7 0 16,-13 11-1-16,-6 17 1 16,-5 22 0-16,-5 28-1 15,-2 35 2-15,3 34-1 16,1 38 1-16,3 32 0 15,8 35 0-15,5 17 0 16,4 14-1-16,13 5 0 0,8-3 1 16,7-5-1-1,9-13 0-15,8-12 0 0,4-22 0 16,7-18-1-16,0-24 1 15,4-23 0-15,-1-27 0 16,1-33 0-16,4-30 0 16,-6-27-1-16,2-26 1 15,-6-23 0-15,-8-15-1 16,-4-9 0-16,-12 3 1 15,-8 13-1-15,-10 22 1 16,-8 28-1-16,-11 30 1 16,-7 39 0-16,-4 39 1 15,-4 39 0-15,-5 42 0 16,2 32-1-16,-2 32 1 15,4 28 0-15,3 16 0 0,2 15-1 16,4 5-1-16,7-2 0 16,5-18 1-16,9-19-2 15,13-26 1-15,4-33-2 16,8-30 0-16,10-37 3 15,5-36 0-15,9-39 0 16,0-32-1-16,5-34 2 16,-6-30-2-16,4-26 3 15,-7-20 1-15,-5-10-2 16,-13-1-1-16,-6 13 1 15,-15 21 0-15,-7 34 1 16,-10 35-1-16,-7 43 0 16,-5 49-1-16,0 43 0 15,2 38 1-15,-2 33-3 0,5 29 2 16,4 12-2-16,0 8 2 15,6 1-3-15,8-14 1 16,2-13 0-16,5-20 0 16,9-26 1-16,7-26-1 15,7-25 2-15,1-28-1 16,6-27 1-16,5-35-1 15,2-29 1-15,5-34 0 16,-3-30 1-16,2-31 0 16,-4-23 1-16,-1-17 0 15,-11-2 1-15,-9 5-1 16,-17 22 1-16,-5 29-1 15,-11 39-1-15,-12 41 0 16,-5 42 0-16,-10 41-1 0,2 38-1 16,-1 29 1-16,0 22-2 15,0 15 3-15,6 9-4 16,7 2 3-16,8-4-3 15,8-6 1-15,12-12 1 16,12-16-1-16,10-18 0 16,15-21 0-16,2-26 2 15,8-25-2-15,1-28 2 16,-1-22-1-16,0-28 2 15,-8-23 1-15,-10-22-1 16,-9-14 1-16,-16-9 0 16,-16-8-1-16,-11 7 2 15,-14 9 0-15,-9 23-2 16,-5 20 0-16,-6 34 0 15,2 32-1-15,4 35-1 0,7 42 2 16,6 30-2-16,6 20 0 16,12 20-2-16,6 4 1 15,8 2 0-15,11-7 0 16,11-18 1-16,5-21-1 15,9-27 1-15,7-26-1 16,3-30 2-16,4-33 0 16,-1-30 0-16,1-32 2 15,4-27-1-15,-8-27 1 16,-7-20 0-16,-6-12 1 15,-11 1-1-15,-8 5 1 16,-11 22-1-16,-12 23-2 16,-9 38 1-16,-8 34 0 15,-4 45-1-15,-2 38 0 0,1 38-1 16,2 32 1-16,5 26-2 15,8 14 1-15,12 9-1 16,12-5-1-16,14-11 1 16,12-12 0-16,15-21 1 15,12-24-1-15,9-27 1 16,7-23-1-16,6-29 2 15,4-26-1-15,5-28 2 16,4-32 1-16,-1-29-1 16,-2-23-1-16,-7-21 2 15,-8-11 1-15,-7-7-1 16,-17 4 0-16,-14 21 0 15,-12 25-2-15,-14 36 2 16,-10 42 0-16,-7 45-2 0,-9 41 1 16,-7 46-3-16,-3 34 3 15,-3 26-2-15,0 13 0 16,2 7-1-16,6-12 0 15,9-17-1-15,7-21 0 16,13-26 2-16,11-32-2 16,14-33 2-16,10-33-1 15,7-35 3-15,10-27 1 16,1-28-1-16,4-26 0 15,-1-17 2-15,-7-10-1 16,-8-8 1-16,-9 5-1 16,-14 10 0-16,-12 22-2 15,-11 30 2-15,-10 31-1 0,-10 34 0 16,-6 42-1-16,-6 40 0 15,4 37 0-15,-6 35-1 16,5 23 1-16,4 17-2 16,6 8 1-16,0-4-1 15,8-8-1-15,9-13 1 16,2-19 1-16,7-26-1 15,6-20 0-15,1-25 2 16,4-21-2-16,2-25 2 16,1-26-1-16,1-28 1 15,-3-19 0-15,-1-24 1 16,-2-17 1-16,-4-19-1 15,-7-2 1-15,-2 4-1 16,-5 18 1-16,-6 19-1 0,-1 30 2 16,-3 35-3-16,-1 36 0 15,-6 43-1-15,-1 33-1 16,-5 30 2-16,-8 28-1 15,-5 24 0-15,-6 19-1 16,-4 17 2-16,-1 4-3 16,1 1 3-16,5-5 0 15,8-13 0-15,8-20-1 16,12-34 1-16,12-29 0 15,10-35-1-15,9-37 1 16,5-41-1-16,6-35 0 16,5-37 1-16,-1-31-1 15,1-23 1-15,-1-22-1 16,-5-12 1-16,-5-2-1 15,-3 10 2-15,-3 22 1 0,-7 28-1 16,-8 27-1-16,-1 39 1 16,5 29-1-16,-16 57 1 15,6 18 0-15,-5 27-1 16,0 20-2-16,1 14 1 15,5 14 2-15,0 3-2 16,2 4 0-16,3-6 0 16,8-7 0-16,10-7 0 15,1-18 1-15,7-25-1 16,0-25 0-16,5-30 0 15,-2-34 0-15,5-33 0 16,-7-36 1-16,-1-34 1 16,-2-32-2-16,-4-22 2 15,-4-21-1-15,-2-8 2 0,-2 4-2 16,0 16 2-16,-2 21-2 15,1 34 0-15,-2 39 1 16,-1 43 0-16,3 44 0 16,-1 47-1-16,0 36 1 15,-3 31-1-15,1 19 0 16,-5 20-1-16,-4 5 0 15,-2 3 0-15,-3-9 2 16,-1-16-2-16,-1-20 1 16,0-28-1-16,-1-27 1 15,9-33 0-15,3-33-1 16,5-42 1-16,2-32-2 15,4-35 3-15,1-34-2 16,0-29 2-16,2-28-1 0,-7-17 1 16,0-8-1-16,-3 9 2 15,-6 19-1-15,-2 27-1 16,-2 32 0-16,-6 44 1 15,-6 47 0-15,0 45-1 16,-4 45 1-16,-8 33-1 16,1 29 0-16,-4 20 0 15,0 15 1-15,2 11-3 16,3-4 2-16,5-10-1 15,2-12 1-15,9-18-1 16,6-23 0-16,7-25 0 16,9-29 0-16,5-27 0 15,1-28 1-15,7-27 0 0,3-32 0 16,-2-29 0-16,-1-29-2 15,-3-17 3-15,-7-17-1 16,-6-7 0-16,-11 4 0 16,-10 18 0-16,-5 28 0 15,-12 41 0-15,-6 48 1 16,-9 50-1-16,0 49 1 15,-1 50-1-15,-5 39 0 16,6 33-1-16,-3 23 1 16,1 8 0-16,-2 1-1 15,4-3 0-15,-2-12 0 16,6-19 0-16,7-27 0 15,5-30 0-15,10-36 0 16,12-41-1-16,9-41 0 0,11-47 2 16,7-45-1-16,6-40 1 15,3-35 0-15,-4-20 2 16,-3-20 0-16,-9-13-1 15,-4 3 1-15,-9 13 0 16,-9 23-1-16,-4 29 1 16,-5 33-2-16,-5 32 1 15,0 40-1-15,-1 51 0 16,4 39 1-16,1 38-1 15,3 30 0-15,3 27-1 16,3 19 2-16,6 12-3 16,3 0 1-16,4-14 0 15,5-13-1-15,2-23 1 16,5-26 0-16,1-26 0 15,0-31-1-15,1-33 1 0,-5-30 0 16,-1-37 2-16,-3-38 0 16,-1-41-1-16,-2-35 0 15,-2-33 2-15,-3-24-1 16,-6-15 1-16,2 4 0 15,-5 14 0-15,-3 34-2 16,-4 40 2-16,-4 49 0 16,-1 56-2-16,2 58 1 15,-2 62-1-15,3 47 0 16,3 43-1-16,0 33 1 15,4 22-2-15,0 9 0 16,7-1 1-16,2-15 0 16,5-30-1-16,4-28 1 15,6-35 0-15,6-36 0 0,4-37 0 16,4-31 1-16,-1-40 0 15,-1-33-1-15,-4-35 1 16,-1-34 1-16,-2-34-1 16,-6-33 0-16,-3-24 2 15,0-15-1-15,-3 3 1 16,3 15-1-16,1 28 0 15,-2 36 0-15,1 45 0 16,-1 48 0-16,-6 50-1 16,7 55 1-16,-11 40-1 15,-1 31 0-15,-7 30-1 16,-8 21 1-16,-2 12-1 15,-3 1 0-15,-1-9-1 0,2-16 1 16,5-15-4-16,0-36-21 16,20-16-8-16,-2-35-4 15,17-20 2-15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39.4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8603 14403 19 0,'5'-9'30'16,"-5"9"-3"-16,0 0-13 16,0 0-5-16,8 12-1 15,-8-12 1-15,0 0 3 16,0 0-8-16,15 11-1 15,-15-11 0-15,15 0 0 0,-15 0 0 16,24 0-1-16,-10-2 0 16,5 4-1-16,-1-1 0 15,5 0-1-15,-3 1 1 16,3 1 0-16,1-1-1 15,0 0 0-15,-1-2 1 16,2 0-1-16,1-3 1 16,6-3 0-16,1-2 0 15,5 0 0-15,5-5 0 16,0 2 0-16,8 0 0 15,0 1-1-15,-1-1 1 16,2 7-1-16,-6 2 0 16,5 3 0-16,-8 1 0 15,0 3 0-15,-4 0 1 0,-3 3-1 16,2-2 0-16,-2 1 0 15,-1-3 1-15,2-4-1 16,-3-2 0-16,0-3 0 16,1-2 1-16,-3-4-1 15,-3 1 0-15,-2 0 0 16,-5-2 0-16,-8 3 0 15,-1 4-3-15,-16-5-8 16,3 10-22-16,0 0-2 16,-19 11 0-16,3-4 0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0.2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8819 14645 13 0,'-18'-16'27'0,"18"16"-2"16,-7-16-15-16,-2 2-2 15,9 14 2-15,-15-16-3 16,15 16 1-16,-14-12-1 15,14 12-1-15,-12-10 0 0,12 10 0 16,0 0 0-16,0 0-1 16,-13-11 0-16,13 11-2 15,0 0 0-15,2 22-1 16,-4-2 0-16,2 13-1 15,-5 10 0-15,3 16-1 16,-3 13 1-16,0 12-1 16,-2 8 0-16,3 2 1 15,1-4 0-15,2-2-2 16,12-5-1-16,-7-25-13 15,16 3-20-15,-6-19-2 16,9-2 1-16,-9-17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2.18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9912 14552 23 0,'0'0'28'0,"-2"-19"2"0,2 19-11 15,0 0-9-15,-6-16-1 16,6 16 0-16,0 0-1 16,5 20-1-16,-9-9-1 15,9 13-1-15,-5-2-1 16,4 11-2-16,-4 0-1 15,5 8 0-15,-3 6 0 16,1 8-1-16,-2 7 0 16,-1 6 0-16,-1 5-1 15,-4 4 2-15,0-1-1 16,3-1 0-16,-5-11 1 15,3-15-2-15,1-14 1 16,4-19 1-16,-1-16-1 16,11-13 0-16,-2-13 1 0,0-8 0 15,3-1-2-15,-5-6 1 16,1 2 0-16,-6 0-1 15,2 5 0-15,-9-3-1 16,1 3 0-16,-5-4 0 16,0 2 0-16,-5-3 0 15,4 2 1-15,-4-5-1 16,5 6 1-16,1 0 1 15,-2 2 0-15,6 7 0 16,1 1 1-16,1 6 1 16,-1 5 0-16,3 15-1 15,-19-15 0-15,6 16 1 16,-3 0-1-16,-2 8 1 15,-8-1 0-15,2 1-2 0,-3-2 2 16,-4 3-1-16,-3-6 1 16,2 0 0-16,-5 0-1 15,1 0 0-15,-4-1-1 16,-2 1 1-16,-1 0-1 15,-1 4 1-15,-4-2-1 16,4 0 0-16,0-3 1 16,1 1-1-16,5-3 0 15,6 1 0-15,7-4 0 16,8 0 0-16,17 2 1 15,0 0-1-15,0 0 0 16,20-7 0-16,7 6 0 16,6-1 0-16,6-1 0 15,6-1 0-15,4-4 0 16,5 4 0-16,4-3 0 0,1 2 0 15,3 3 0-15,-1 1 0 16,0 4 0-16,-7 5 1 16,-4 3-1-16,-10 0 0 15,-7 3 0-15,-14 1 0 16,-14-3 0-16,-13-2 1 15,-15-5-1-15,-12-1 0 16,-15-2 0-16,-9-2 0 16,-15-1 0-16,-9 4 0 15,-9-2 0-15,-8 2 0 16,0 5 0-16,-2 6 0 15,6 0 0-15,6 3-1 0,13-1 1 16,17-1 0 0,18-2-1-16,22-3 1 0,20-10 0 15,11 0 0-15,21-8 0 16,16-1 0-16,7-5 0 15,10-1 1-15,3 3-1 16,1 1 0-16,-4 7 0 16,-4 0 0-16,-9 7 1 15,-9 1-1-15,-12 4 0 16,-12 0 0-16,-16 4 1 15,-11 2-1-15,-13-3 0 16,-12 1 0-16,-13-1 0 16,-9 1 0-16,-8 0 0 15,-5 3 0-15,-4 0 0 16,-2-1 0-16,3 4-1 0,7 0 1 15,9-3 0-15,12 5 0 16,11-3-1-16,16 0 1 16,14-4 0-16,16 2 0 15,14-4 0-15,13-4 0 16,15-4 1-16,12-6-1 15,9-4 0-15,9-4 1 16,5-3-1-16,0-1 0 16,-3 1 1-16,-6 2-1 15,-10 3 0-15,-11 7 1 16,-20 3-1-16,-15 4 0 15,-19 6 0-15,-12 6 1 16,-20 2-1-16,-14 2 0 16,-13 6 0-16,-10-1 0 0,-6 2 0 15,-1-2 0-15,1-4 1 16,9-2 0-16,11-6 0 15,12-8-1-15,19-6 1 16,17 0 0-16,19-18 0 16,18 0-1-16,13-7 0 15,11-1 0-15,12-2 0 16,4 2 0-16,0 3 1 15,-1 4-1-15,-9 8 0 16,-10 4 0-16,-12 8 0 16,-10 5 1-16,-20 5-1 15,-11 2 0-15,-14 4 0 16,-16 0 1-16,-8 1-1 15,-13-6-1-15,0 2-1 0,-10-13-5 16,15 5-30-16,-8-17 0 16,12-2-1-16,5-16-2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5.6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14136 10584 27 0,'0'0'25'16,"0"0"-2"-16,0 0-6 16,-11-2-7-16,11 2-4 15,0 0-3-15,0 0-1 16,-10 5-1-16,10-5 1 15,0 0 0-15,0 0 1 16,0 0 1-16,0 0 0 16,10 0 0-16,-10 0 1 15,0 0-1-15,14 0 0 16,-14 0-1-16,9 0 0 0,-9 0 0 15,16 1-1-15,-16-1 1 16,24-6-1-16,-7-2 0 16,8 5 1-16,-5-6-2 15,7 3 2-15,2-1-2 16,-1 2-1-16,3 3 1 15,-4 1-1-15,2 0 1 16,0 2-1-16,2-1 1 16,1 1-1-16,2-1 1 15,2 2-1-15,3-2 1 16,5-1-1-16,0 2 1 15,1-1-1-15,6 0 0 16,2-1 0-16,3 1 0 16,5 0 0-16,-4 0 1 0,4 0-1 15,-5 0 0-15,1 3 0 16,-2 0 0-16,-6-1 1 15,2 2-1-15,-3 2 0 16,-5-3 0-16,1 2 1 16,-4-2-1-16,1 2 0 15,-4-4 0-15,1-1 0 16,-4 2 1-16,-5-2-1 15,-3 1 0-15,-2 0 0 16,-8 2 0-16,-2-2 1 16,-14-1-1-16,15 3 0 15,-15-3 0-15,0 0 0 16,0 0 1-16,0 0-1 15,0 0 0-15,-13 6-2 16,13-6-2-16,-19 0-10 0,19 0-18 16,-18 8-1-16,8-1-2 15,-7-6 1-15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5.82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15730 10607 4 0,'0'0'12'0,"0"0"-7"16,0 0-7-16,0 0-14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6.4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15730 10607 18 0,'0'0'22'16,"0"0"-1"-16,-6-12-4 16,6 12-2-16,0 0-2 15,-1-17 0-15,1 17-3 16,0 0-1-16,11-6-2 15,-11 6-1-15,3 12-1 16,-3-12-2-16,0 25-1 0,-3-7 0 16,1 10-1-16,-3 0 0 15,2 6 1-15,1 3-2 16,2 5-1-16,0-1 2 15,3 7-2-15,2 1 1 16,2 6-1-16,-3 1 0 16,4 6 0-16,-6 0 2 15,2 4 0-15,-4 1 0 16,0 0 3-16,-4 0-2 15,-1 2 1-15,-1-3-1 16,3 2-1-16,-1-4 1 16,2 3-2-16,2 1 1 15,-2 3-2-15,2 0 1 16,1 3-1-16,-4-2 0 0,3 1 2 15,-3 3-1-15,-2-3 0 16,-1 2-1-16,-2 0 2 16,0-3-2-16,0 6 1 15,1 0 0-15,1-1 0 16,4 1 0-16,0-1 0 15,2 1 0-15,2 0 0 16,3-1 0-16,-2 0-1 16,-1 0 1-16,2 2-1 15,-1 2 1-15,-3 0 0 16,3 6 0-16,-8 3 0 15,0 3-1-15,1 5 1 16,-4 3-1-16,1-2 2 16,-2-4-2-16,-1-3 0 0,0-11 0 15,-2-6 1-15,5-12-5 16,-5-23-4-16,12-1-24 15,-15-21-1-15,9-8-2 16,-12-17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7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14231 10758 55 0,'0'0'32'0,"0"0"-2"16,0 0-1-16,0 0-27 15,-10-11-2-15,10 11 0 16,0 0 0-16,0 0 0 15,0 0 0-15,0 0 1 16,0 0 1-16,0 0 0 16,-3 14 1-16,5-2 0 15,3 7-1-15,-5 6 0 16,1 7-1-16,-2 6 0 15,1 8-2-15,-5 5 2 16,1 8-2-16,-1 4 2 16,2 4-1-16,-1 2 2 0,2 3 2 15,1 0-2-15,2 5 3 16,-1-2-3-16,1 4-1 15,-2-1 2-15,1 5-2 16,-1 0 0-16,-1 5-1 16,-2 0 1-16,-2 1-2 15,0 0 1-15,-1 1 2 16,0 0-2-16,-1 1 2 15,1-1-1-15,-2 4 0 16,3-4 0-16,-2 3-1 16,1 3 0-16,0-3 1 15,0-1-1-15,-1 5-1 16,3-3 1-16,-5 1 0 0,1-2 0 15,-3 2 0 1,2 2 0-16,-1-2 0 0,0-1 0 16,0 1 0-16,-4-5-1 15,3-4 1-15,1-3 0 16,1-10-1-16,0-4 1 15,1-7 0-15,5-5-1 16,-1-5 0-16,1-6 0 16,4-2 0-16,2 1 0 15,-1-1 0-15,0 2-1 16,0-1 0-16,1-5-1 15,-2-12-2-15,12-2-26 16,-12-26-3-16,23-25-5 16,-6-26 1-16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48.2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14777 10881 52 0,'-27'5'29'15,"-5"-4"0"-15,3 1 2 16,-1 0-30-16,5 4-1 16,2 5-1-16,-2-2 2 15,3 4 0-15,-4-4 2 16,1 5 1-16,-7-7 0 0,6 4 1 15,-14-6-1-15,7 5 0 16,-11-5 1-16,4 3-1 16,-4-4-2-16,7 3 1 15,3-2-1-15,5 1-1 16,14-3 1-16,15-3-1 15,0 0 0-15,21-3-1 16,11-5 1-16,12-3-1 16,11 0 0-16,3-2 0 15,3 3 0-15,1 0 0 16,-1 6 1-16,-2 6-1 15,-6 4 0-15,-6 8 0 16,-1 1 0-16,-2 4 0 16,7 2 0-16,1-1 0 0,12-2 0 15,5-5 0-15,7-4 1 16,5-6-1-16,3-4 0 15,3-2 0-15,-2-8 0 16,-2 3 0-16,-5-3 0 16,-10 3-1-16,-6 1 1 15,-10 6 0-15,-9 1 0 16,-5 2 0-16,-10 5 0 15,-9 1 0-15,-5 0 0 16,-14-8 1-16,6 16-1 16,-6-16-1-16,-20 9 1 15,-3-6-1-15,-1-4 1 16,-5-2-1-16,-4-1 0 0,0-3 0 15,4 0-1-15,-4-2-1 16,10 4-3-16,-5-7-7 16,16 11-20-16,-8-3-2 15,8 5 0-15,-4-3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03:12.3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22561 7584 42 0,'-7'-24'32'0,"2"3"1"16,3 7 0-16,-5-7-19 15,7 21-4-15,15-12 0 16,4 18-3-16,-4-2-2 0,8 13-1 16,2 0-2-16,7 8 0 15,-4 9-1-15,1 8 0 16,-5 11-1-16,-12 11 1 15,-12 7-1-15,-11 9-1 16,-16 7 1-16,-9 3 0 16,-10-3 0-16,0-4 0 15,2-9-1-15,4-19-4 16,18-4-20-16,6-22-10 15,12-17 0-15,4-12-2 16,13-23 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5.2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15600 10971 29 0,'0'-23'27'15,"-4"7"4"-15,2-5-1 0,-5-1-24 16,6 3 1-16,-2-7-1 15,5 10 3-15,-6-5-3 16,8 10 2-16,-5-3-2 16,1 14 0-16,0 0-1 15,0 0-1-15,0 0-1 16,-12 23-1-16,-2 2-1 15,0 6-1-15,-7 8 1 16,-2 8-2-16,-3 2 1 16,-1 4-1-16,-1 3 2 15,3-2-1-15,7-4 1 16,7-3 0-16,6-8-1 15,10-7 1-15,8-12-1 16,10-12 0-16,9-10-1 0,4-11 1 16,5-10 0-16,1-7 0 15,1-5 1-15,-3 1-1 16,-7 2 0-16,-7 6 0 15,-7 7 0-15,-7 9 0 16,-12 10 0-16,-7 16 1 16,-8 11-1-16,-8 10 0 15,-3 8 0-15,-10 9 0 16,3 5 1-16,-1 3 0 15,0 3 0-15,5-3 1 16,3 0-1-16,8-4-2 16,7-5 2-16,8-5-2 15,11-6 1-15,2-9-2 16,9-10 1-16,4-12-1 0,1-11 2 15,6-11-1-15,-1-9 1 16,1-11 0-16,-2-6 0 16,-2-3 1-16,-3 0-2 15,-6 0 3-15,-6 6-3 16,-6 5 2-16,-6 11-1 15,1 18 2-15,-28-2-2 16,4 19 2-16,-4 11-1 16,-9 10-2-16,-2 7 2 15,2 9-2-15,0 5 2 16,2 1-3-16,12-4 2 15,4-4-2-15,15-5 2 16,7-7 0-16,12-8 0 16,7-11-1-16,12-11 1 15,6-10 0-15,4-9 0 0,2-10 0 16,-4-5 0-16,-3-5-1 15,-7-2 1-15,-12-1 1 16,-10 2-1-16,-10 7 0 16,-14 7 0-16,-8 8 0 15,-8 10 0-15,-9 9 0 16,-5 14 0-16,-1 9 1 15,2 15-1-15,2 6 1 16,4 5-1-16,8 7 1 16,7-1-1-16,9-1 0 15,10-6 0-15,6-8 0 16,10-7 0-16,5-10-1 0,4-8 1 15,4-10-1 1,2-6 0-16,-3-9 1 0,2-5 0 16,-3-9-1-16,-4-3 1 15,0-4 0-15,-7-4-1 16,-4 0 2-16,-5-3 0 15,-2 7 0-15,-8 2-1 16,-3 9 1-16,-10 10-1 16,-4 10 1-16,-3 12-1 15,-5 10 0-15,-1 11 0 16,-3 12 0-16,1 7 0 15,3 5-1-15,8 1 1 16,7 0 0-16,5-6 0 16,12-6 0-16,9-12 0 15,7-12 0-15,9-16 0 0,7-19-1 16,4-15 1-16,6-13 0 15,0-10 0-15,-3-8 0 16,-4-5 0-16,-3 0-1 16,-10 3 1-16,-10 6 0 15,-10 8 0-15,-10 13 0 16,-6 13 0-16,-12 12 0 15,-7 15 1-15,-7 17-1 16,-1 13 1-16,0 12-1 16,-2 9 1-16,4 10-1 15,5 3 1-15,5 0-2 16,12-3 1-16,7-6 0 15,9-12-1-15,9-10 1 16,7-13-1-16,8-15 1 0,5-15-1 16,4-14 1-16,3-14 0 15,-2-9-1-15,-1-7 1 16,-5-4 0-16,-7 1 0 15,-6 2 1-15,-10 8-1 16,-7 8 1-16,-9 9-1 16,-6 15 1-16,-7 11 0 15,-7 13-2-15,-2 11 2 16,-3 9-2-16,2 14 2 15,0 7-1-15,5 5-1 16,7-1 1-16,9 1 0 16,9-2 1-16,9-8-2 15,8-10 0-15,9-10 0 16,5-12 0-16,6-15 0 0,2-11 2 15,0-9-2-15,-4-14 0 16,-2-5 2-16,-6-4-1 16,-5-3 0-16,-9 2 1 15,-9 2 0-15,-5 5-2 16,-9 11 1-16,-5 9 1 15,-2 10-1-15,-6 18 1 16,-5 13-1-16,1 14 0 16,-1 11 0-16,0 9 0 15,3 5-1-15,6 1 1 16,5-3-1-16,10-10 0 15,8-12 1-15,8-13 0 16,9-13 0-16,8-15-1 16,5-14 1-16,4-10 0 15,2-8 0-15,-4-7-1 0,-2-4 1 16,-5-1 0-16,-7 2 0 15,-9 3 0-15,-1 5 0 16,-11 6 0-16,3 15 1 16,-21-5-1-16,-1 18 0 15,1 7 1-15,-4 11-1 16,-3 6 0-16,4 5 0 15,-1 3 1-15,7 0-2 16,4 0 1-16,7 0 0 16,5-4-2-16,11-1 1 15,4-3-1-15,6 0 1 16,1-4-1-16,3-4 2 15,5-6-2-15,-8-7 1 16,-1-9 1-16,-1-11-1 0,-8-10 1 16,-1-12 1-16,-7-7 1 15,-4-9-2-15,-2-1 2 16,-5-1-1-16,-2 6 1 15,-3 5 0-15,-4 13 0 16,-1 13-2-16,-5 16 0 16,-4 14 0-16,-7 20-1 15,-3 14 0-15,-3 14 0 16,-6 8 0-16,2 5-1 15,2-2 1-15,7-2 0 16,7-13 1-16,12-14 0 16,12-20 0-16,16-19 0 15,15-23 0-15,8-22 0 0,7-17 0 16,6-13 0-16,-2-7 0 15,0-8 0-15,-9 1 1 16,-9 5 0-16,-12 12 1 16,-15 11-1-16,-14 14 0 15,-12 12 1-15,-20 16-2 16,-6 14 3-16,-15 13-4 15,-3 9-1-15,-2 7 1 16,-2 9 0-16,4 2 1 16,9 4-1-16,12-2 1 15,8 0-1-15,19-4 2 16,10-5-1-16,12-9 0 15,14-10 0-15,9-8 0 16,9-15-1-16,7-13 1 0,7-9-1 16,1-11 1-1,-2-10 0-15,-4-3 0 0,-9-1 0 16,-7 3 0-16,-15 3 0 15,-16 11 0-15,-16 9 0 16,-9 12 0-16,-21 16 0 16,-9 10 0-16,-6 13 1 15,-9 12-1-15,-4 9 1 16,3 3-1-16,7 4 1 15,2-1-1-15,13-6 1 16,13-7-2-16,13-9 1 16,20-16 0-16,18-8 0 15,15-13 0-15,14-11 0 16,9-15 0-16,10-10 0 0,3-11 0 15,1-6 0-15,-3-1 0 16,-11-2-1-16,-8 3 1 16,-16 9 0-16,-18 5 0 15,-14 16 0-15,-22 15 0 16,-14 11 0-16,-20 13 0 15,-12 14 1-15,-4 10-1 16,-2 6 0-16,6 4 0 16,9-1 0-16,11-6 0 15,19-1 0-15,19-13 0 16,18-8 0-16,16-15 0 15,18-8 0-15,14-10 0 16,11-9 0-16,4-9 0 16,4-10 0-16,-1-4 0 15,-7-4 0-15,-9 2 1 0,-13 2-1 16,-15 4 0-16,-18 8 2 15,-23 8-2-15,-12 11 2 16,-19 11-2-16,-8 11 0 16,-10 4-1-16,-4 10 1 15,5 3 0-15,3 4-2 16,10-1 2-16,11 0-2 15,15-5 1-15,12-3 1 16,12-6 0-16,5-13 0 16,17 8 0-16,4-14 0 15,7-5 0-15,3-6 0 16,3-8 0-16,-1-6 0 15,5-7 1-15,-2-4 1 0,-6-6-1 16,-5 2 0-16,-10-2 0 16,-12 3 1-16,-11 8-1 15,-9 5 1-15,-13 12-2 16,-7 11 0-16,-7 10 0 15,-3 9 0-15,-1 10 0 16,4 10 0-16,3 1 0 16,10 5 0-16,2-2 0 15,11-1-2-15,8-5 2 16,8-8-2-16,10-7 1 15,8-11-1-15,11-12 2 16,5-13 0-16,10-11 0 16,4-15 1-16,9-8 0 15,-1-8 0-15,-3-3 1 0,-5 0-1 16,-12 5 0-16,-13 5-1 15,-17 8 0-15,-14 9 0 16,-19 12 0-16,-12 12 0 16,-7 11 0-16,-8 12-1 15,1 9 2-15,2 8-1 16,9 7 0-16,10 4 1 15,12 1-1-15,12-5 0 16,12-7 0-16,12-6 0 16,16-15-1-16,10-11 1 15,8-12 0-15,6-13-1 16,5-13 1-16,0-9 1 15,-3-9 0-15,-6-4-1 16,-13-4 1-16,-14 2 0 0,-15 5 0 16,-20 6-1-16,-15 14 1 15,-12 11-1-15,-13 18 0 16,-4 15 0-16,-5 16 0 15,0 11 0-15,8 11 0 16,4 13 1-16,10 3-2 16,8 1 1-16,13-4-1 15,9-6 0-15,13-9 0 16,10-11 0-16,15-15 0 15,8-16 1-15,7-15 0 16,12-16 1-16,1-14-1 16,1-13 1-16,-2-10 0 15,-4-5 0-15,-10-1 0 16,-9 3-1-16,-20 1 0 0,-15 9 0 15,-18 6 1-15,-12 12-1 16,-12 11 0-16,-6 12 1 16,-2 12-1-16,0 16 0 15,3 11 0-15,9 17-1 16,8 5 1-16,8 11-1 15,15 0 1-15,5-4 0 16,12-3 0-16,12-15-1 16,11-11 1-16,12-17 0 15,9-16 0-15,5-17 1 16,5-12-1-16,-3-9 1 15,-4-9-1-15,-8-5 0 16,-14 1 1-16,-13 4-1 16,-17 7 1-16,-18 3-2 15,-12 11 1-15,-11 10 0 0,-7 15 0 16,-3 10 0-16,-2 16 0 15,0 14 0-15,7 15 0 16,5 10 0-16,10 9 0 16,7 2 0-16,11-1 0 15,10-8 0-15,11-8 0 16,14-18 1-16,13-18-1 15,8-18-1-15,16-20 2 16,-1-18-2-16,5-12 2 16,-4-6-2-16,-10-7 1 15,-5-1 1-15,-18 2-1 16,-15 5 0-16,-17 8 0 15,-14 9 0-15,-15 4 0 16,-6 13 0-16,-9 12 0 0,0 15 0 16,-4 13 0-16,3 13 0 15,9 13 0-15,3 7 1 16,13 5-1-16,16 2 0 15,5-3 0-15,16-10 0 16,16-10 0-16,6-13 0 16,10-16 0-16,9-11-1 15,2-16 1-15,0-12-1 16,0-8 1-16,-10-6 0 15,-7-1 0-15,-17 1-1 16,-14 2 2-16,-14 6-2 16,-11 10 1-16,-16 7 0 15,-12 11 1-15,-4 8-1 16,-6 9 0-16,3 11 0 15,3 10 0-15,7 7 0 0,5 5 0 16,13 7 0-16,9-2 0 16,11 3 0-16,14-7-1 15,12-5 1-15,9-7 0 16,4-10 0-16,9-9 0 15,3-9 0-15,1-12 0 16,-2-8 2-16,-4-6-2 16,-7-6 0-16,-8 0 0 15,-12-2 0-15,-11 3 0 16,-14 2 1-16,-10 9-2 15,-15 6 0-15,-9 8 1 16,-9 9 0-16,-6 12 1 0,0 11-1 16,0 6 0-16,6 9 0 15,7 6 0-15,15-3 1 16,10 2-1-16,19-6 1 15,17-7-1-15,14-10 0 16,16-8 0-16,9-10 0 16,7-13 0-16,4-6-2 15,0-11 2-15,-5-2-1 16,-9-10 1-16,-8 0 0 15,-12-1 0-15,-14 2-1 16,-12 3 1-16,-15 7 0 16,-13 6 0-16,-13 10 0 15,-9 11 1-15,-9 13-1 16,-7 10 0-16,-2 12 0 15,0 8 0-15,8 11 1 0,7 0-2 16,14 4 2-16,9-3-2 16,19 0 1-16,19-10 0 15,15-4 0-15,14-10 0 16,12-6 0-16,12-11 0 15,9-12 0-15,6-9 0 16,5-10-1-16,-2-9 1 16,-3-7 0-16,-8-1 1 15,-10-4 1-15,-16 3-1 16,-14 2 1-16,-24 6-1 15,-13 10 1-15,-18 4-1 16,-14 10 2-16,-9 11-3 16,-4 9 0-16,-3 12 0 15,2 9-1-15,7 11 0 0,4 7-1 16,15 4 1-16,9 0-1 15,15-1 1-15,13-4-1 16,16-10 1-16,14-9 0 16,15-10 0-16,10-11 2 15,5-10-2-15,3-10 1 16,-4-9 1-16,-2-4 1 15,-11-5-1-15,-17 1 1 16,-19 1 0-16,-13 5 0 16,-22 6-1-16,-12 12 1 15,-23 11-2-15,-15 11-1 16,-10 18 0-16,-7 10-1 15,0 15 1-15,-1 12-1 16,9 6 2-16,12 8-2 0,19-2 1 16,20-1 0-16,19-9 1 15,20-7 0-15,20-11 0 16,16-12 0-16,16-13 0 15,3-13 0-15,1-11 0 16,1-6 0-16,-10-10 0 16,-10-4 0-16,-17-2 0 15,-18 3 0-15,-18 4 1 16,-16 4-1-16,-23 9 0 15,-15 14 0-15,-16 11 0 16,-6 9 0-16,-8 10 0 16,0 10 2-16,5 7-2 15,8 4 0-15,18-3 0 0,18-4-1 16,19-8 1-1,19-7 0-15,21-12-1 0,18-10-1 16,15-12 2-16,8-11 0 16,8-11 0-16,-2-6 2 15,-4-6-3-15,-12 0 2 16,-12-2-1-16,-17 3 1 15,-21 5-1-15,-18 6 1 16,-19 9-1-16,-17 7 0 16,-12 8 0-16,-9 9 2 15,-1 10-2-15,-2 10-1 16,3 5 1-16,9 7 0 15,11 6 0-15,17 3-2 16,15 2 2-16,16-1-2 0,14-6 1 16,18-6 2-16,12-8-1 15,11-10 0-15,9-14 0 16,4-11 0-16,0-13 0 15,-4-11 0-15,-8-6 0 16,-12-5 0-16,-17-1 0 16,-19-2 0-16,-16 8 0 15,-20 5 0-15,-18 13 0 16,-14 11 0-16,-15 15 0 15,-4 18 0-15,-9 19 0 16,-2 16 1-16,8 15-1 16,10 9 1-16,13 9-1 15,14-1 0-15,20-8 0 16,18-11 0-16,24-15 0 15,18-17-1-15,22-22 1 0,15-19-1 16,13-20 1-16,4-13-1 16,-3-12 1-16,-5-7 0 15,-16-4 0-15,-16 1 1 16,-27 9-1-16,-24 11 1 15,-31 18-1-15,-24 16 0 16,-21 17 0-16,-16 19 0 16,-10 18 1-16,-2 10-2 15,6 9 2-15,9-2-1 16,23-2 0-16,23-9 0 15,24-9 1-15,25-17-2 16,27-18 1-16,23-17-1 16,19-20 1-16,17-18-1 15,11-18 1-15,0-7 0 0,-4-9 0 16,-13-2-1-16,-16 2 2 15,-20 9-1-15,-29 15 0 16,-29 16 0-16,-32 21 0 16,-26 20 0-16,-18 17 1 15,-11 14-1-15,-7 14 0 16,-1 11 1-16,8 2-1 15,17 4 0-15,19-2 0 16,23-10 0-16,25-9 0 16,23-16-1-16,23-16 0 15,24-19 0-15,20-19 1 16,17-19 0-16,7-18 0 15,1-14 0-15,-4-9 0 16,-14-1 0-16,-17-2 1 0,-25 5-1 16,-27 5 0-16,-28 8 0 15,-30 9 0-15,-19 17 0 16,-15 14 0-16,-9 18 1 15,-6 17-1-15,1 26 0 16,7 24 1-16,10 21 0 16,14 18-2-16,15 16 2 15,12 6-2-15,19 1 1 16,18-9 0-16,19-15-1 15,14-18 0-15,20-25 1 16,12-23-1-16,11-25 1 16,4-27 0-16,1-19-1 15,-6-18 1-15,-11-9 0 16,-17-6 0-16,-17 3 0 15,-22 3 1-15,-21 14-1 0,-27 16 1 16,-15 17-1-16,-17 22 0 16,-8 21 0-16,-11 19 1 15,-1 14-1-15,3 16 0 16,6 6 0-16,11 6 0 15,15-1-1-15,18-7 1 16,17-10-1-16,17-13 1 16,18-19-2-16,22-18 1 15,16-19 0-15,20-23 1 16,13-19 0-16,8-17 1 15,3-14-1-15,-3-7 0 16,-11-2 1-16,-15 6-1 16,-20 7 1-16,-25 15-1 15,-30 18 0-15,-30 24 1 0,-25 22-1 16,-21 24 0-16,-17 18 1 15,-9 18-1-15,-4 14-1 16,1 12 1-16,8 6 0 16,22-2-1-16,22-6 1 15,25-13 0-15,25-14-1 16,27-20 1-16,22-20-1 15,26-26 1-15,16-18 0 16,14-25-1-16,6-17 1 16,-4-10 0-16,-7-7 1 15,-13-1-1-15,-17 8 1 16,-23 9 0-16,-25 13 0 15,-28 20-1-15,-25 23 1 0,-23 17-1 16,-13 20-1-16,-12 16 1 16,-4 14 0-16,-1 10-1 15,10 6 1-15,12-1 0 16,19-5-1-16,21-11 2 15,23-11-1-15,21-19 0 16,22-17-1-16,23-22 1 16,18-19 0-16,10-14-1 15,6-10 1-15,0-9 0 16,-9 1-1-16,-11 2 2 15,-19 7-1-15,-24 13 0 16,-18 12 0-16,-26 16 1 16,-18 16-1-16,-18 13 0 15,-14 12 0-15,-4 7 1 0,0 7-1 16,3 4 0-16,5-3 1 15,14 0-5-15,14-20-8 16,33 4-17-16,-3-36-7 16,42 12-2-16,2-33-2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8.56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19453 6959 15 0,'14'-6'14'15,"-14"6"-3"-15,0 0-4 0,0 0-2 16,0 0-2-16,0 0 0 16,0 0 1-16,0 0 2 15,0 0 1-15,0 0 1 16,0 0 2-16,0 0-1 15,0 0-1-15,9 4 0 16,-9-4-2-16,0 0 0 16,0 0 0-16,0 0-1 15,0 0 0-15,0 0 1 16,0 0-1-16,0 0 0 15,0 0-1-15,0 0 1 16,15-2-3-16,-3-2 0 16,2 0 0-16,3 0-1 15,5 2-1-15,2-2 1 0,-1 1 0 16,6 2-1-16,-3 1 1 15,2 2-1-15,-1 1 1 16,5 2-1-16,-4 0 1 16,-1 0 0-16,3-5-1 15,6-2 1-15,0-1 0 16,4-4 0-16,-2-4 1 15,2 1-1-15,-1-4 0 16,0 4 0-16,-2 1 0 16,-7 2-1-16,-1 2 1 15,-1 3-1-15,-8 1 0 16,-2 2 0-16,-4 0 0 15,-5 2 0-15,-9-3 1 16,19 4-1-16,-19-4 0 16,18-1 0-16,-6 1 0 0,2-1 0 15,3 1 1-15,2 0-1 16,1 1 0-16,0 1 0 15,0 3 0-15,-1-1 0 16,-2 3 1-16,-1 0-1 16,-4 1 0-16,-12-8 0 15,16 15 0-15,-16-15 0 16,9 13 0-16,-9-13 0 15,13 8-1-15,-13-8-1 16,20 7-9-16,-20-7-21 16,21-6-1-16,-21 6-2 15,17-7 1-15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59.2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20513 6926 52 0,'0'0'30'0,"0"0"1"0,0 0-1 15,14 1-19-15,-14-1-3 16,0 0-2-16,12-5 0 15,2 6-1-15,0-6-2 16,8 4-1-16,6-6 1 16,4 0-1-16,1-2 0 15,6 2-2-15,-4-1 1 16,2 2 0-16,-3 2-1 15,-4 4 0-15,-5 4 1 16,-5 2-1-16,-5 3 0 16,1 2 0-16,-1 1 0 15,0-3-1-15,-1 1 0 0,1-5-1 16,4 0 0-16,-2-5-1 15,12 7-12-15,-9-12-19 16,0 1 1-16,-3 0 0 16,-7-2 0-16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0.6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21087 6933 39 0,'0'0'28'15,"5"-15"2"-15,-5 15 0 16,13-8-19-16,-13 8-2 15,0 0-1-15,5-15-1 16,-5 15-1-16,0 0-2 16,0 0-1-16,0 0-1 15,10 16-1-15,-10-16 1 16,-5 24 0-16,0-9-1 15,5 3 0-15,0 2 0 0,3 2 1 16,-1 2-2-16,-1 0 1 16,3 4 0-16,0-1-2 15,-4-1 1-15,4 2 0 16,-6-2 0-16,0 0-1 15,-2-1 1-15,-1-2-1 16,0 0 1-16,2-2 0 16,2 1 1-16,-4 0-1 15,5 3 0-15,0-2 0 16,0 3 0-16,0 1 0 15,-2 4 0-15,1 2 1 16,-2 0-2-16,3 3 2 16,0-4-1-16,-1 5 0 15,1-2 0-15,0 2 0 0,3-3 0 16,0 2 1-16,3 2-1 15,-2 2-1-15,2 0 1 16,0 0-1-16,1 4 1 16,-1-2-1-16,1 4 1 15,1 1-1-15,-4-2 1 16,1 4 1-16,0 2-1 15,-1 0 0-15,1 3 0 16,-1-1 1-16,-1 2-1 16,2-2 1-16,-3 4 1 15,4-1-2-15,-4 1 2 16,4-1-2-16,-2 5 3 15,0-2-3-15,3 5 2 16,-1 5-3-16,1-3 1 16,-3 3 1-16,1 3-1 0,-2 2 1 15,2 3 0-15,-4 3 0 16,3-2-1-16,-3 4 1 15,0 0 0-15,1 1 0 16,3 3-1-16,-3-2 0 16,4 1-1-16,-1 0 1 15,-3 1-1-15,4 0 1 16,-2-2-2-16,1 2 3 15,-1-3-3-15,-3-1 3 16,1 0-2-16,0-3-1 16,-2-3 1-16,3 0-1 15,0-1 2-15,1-1-2 16,-2 1 1-16,3 0-1 0,-3-1 2 15,2 0 3-15,-1-1-2 16,0 2 1-16,-4-3-2 16,1 2 0-16,-1-3 1 15,-1-2-2-15,-1 2 2 16,1 0-3-16,-1 2 1 15,-1-4-1-15,2-1 2 16,2 1 0-16,-1-1 0 16,1-1-1-16,0-3 1 15,2-2 0-15,-2-1-1 16,0-1 1-16,-2 1 0 15,0-1-1-15,0 2 1 16,1 3 0-16,-4-1 0 16,2 1 0-16,1 0 0 0,0-2-1 15,0-2 1-15,2-2-1 16,1 0 1-16,3-4 0 15,0 0 0-15,0-3-1 16,2 0 1-16,3 2 1 16,-1-1-1-16,-1 2 0 15,0 0-1-15,0 4 0 16,-1-2 0-16,-2 3 1 15,0-1-1-15,-2 0 0 16,0 1 1-16,-2 1-1 16,0 1 1-16,1 1 1 15,3 0-1-15,-2 0 0 16,2 2-1-16,2 0 0 15,-2 0 0-15,3-1 0 0,-1-8 0 16,0 0-1-16,2-6-4 16,-11-17-24-16,13-4-3 15,-10-29-3-15,0 0 1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2.0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19417 7165 38 0,'0'0'24'0,"0"0"1"15,0 0-10-15,0 0-10 16,0 0-1-16,10 6 1 15,-10-6 1-15,0 0-1 16,0 0 0-16,0 0 1 16,0 0-1-16,0 0 1 15,0 0 1-15,0 0-2 16,0 0 1-16,-2-13 1 0,2 13-1 15,0 0-2-15,0 18 0 16,0-4 0-16,5 7-2 16,-5 3 0-16,0 7-2 15,0 9 1-15,0 3-1 16,0 8 0-16,0 6 1 15,0 8-2-15,0 3 2 16,4 8-2-16,1 5 1 16,2 2 0-16,4 5-1 15,4 4 1-15,1 3 0 16,-1 5 0-16,4 2 0 15,1 1 2-15,-1 4-1 16,0 2 1-16,-1 1-1 16,-1 3 1-16,4 0-1 0,-4-1 1 15,1 8-1-15,0-6-1 16,1 6 1-16,-1 4 0 15,2 0 0-15,-7 4-2 16,2 2 2-16,-4 2-2 16,-3 3 3-16,-1-5-3 15,-3 3 1-15,-2-4-2 16,0-3 1-16,-4-5 0 15,2 0 0-15,-1-5 1 16,-1-2-1-16,0-2 1 16,2 0 1-16,-2-4 0 15,0 3-1-15,0-5 0 16,-1 1 0-16,0-2 1 15,-4-1-2-15,2 0 1 0,-1-6-4 16,1-1 4-16,-1-4-1 16,1-2 1-16,1-3-1 15,0-3 1-15,-2 1-1 16,5-4 1-16,-4 1 0 15,-3-2 0-15,3 1 0 16,-5 2-1-16,1 1 1 16,0 0-1-16,-1-2 1 15,-1 0 0-15,3-3-1 16,0 0 0-16,7-2 0 15,1-6 0-15,1-3 1 16,4-5-1-16,2-1 0 16,0 0 0-16,3-4 1 15,-2-2-1-15,1 3 2 16,-3-4-1-16,0 2 0 0,1-3 0 15,-1-1 0-15,-1-5-1 16,4-2 0-16,1-4 1 16,0-4-2-16,2-1 2 15,-2-2-1-15,2-4 0 16,-3 3 0-16,0-4 1 15,-3 3 1-15,-1-7-1 16,-2 0 0-16,-1-7 0 16,-2-1 1-16,3-5-2 15,-3-14 0-15,1 16 0 16,-1-16-1-16,0 0 0 15,0 0-1-15,10 11-5 16,-10-11-13-16,0 0-13 16,14-17 0-16,-2 11-1 0,-6-13 1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02.8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21092 14457 59 0,'-14'-3'35'0,"-7"-11"-2"15,-1 2 0-15,0-7-31 16,-8 1-2-16,-5 2 1 15,-6 6-1-15,-10 6 2 16,-8 12 0-16,-16 7 2 16,-8 13-1-16,-11 7 0 15,3 10 0-15,-3 3-1 16,8 4-1-16,6-1 0 15,19-3-1-15,12-2 0 16,20 0-2-16,16-3 2 16,23-6-2-16,14-8 2 0,17-11 0 15,14-11 0-15,15-16 0 16,11-20 0-16,8-18 1 15,4-19-1-15,2-17 1 16,-5-9 0-16,-10-6 0 16,-16-1 0-16,-19 3 0 15,-22 11 0-15,-20 7-1 16,-21 10 1-16,-20 15-1 15,-21 17 0-15,-18 19 1 16,-13 16 0-16,-8 18-1 16,-1 20 0-16,-1 19 1 15,5 17-2-15,6 14 1 16,14 9-1-16,12-1 0 15,20 1 1-15,17-10-2 0,15-12 1 16,15-16 0-16,13-20 1 16,14-24-2-16,15-27 2 15,13-27 0-15,16-28 1 16,11-20 0-16,3-17-1 15,4-16 1-15,-2-6 0 16,-9-3 0-16,-11 8-1 16,-17 13-1-16,-20 24-1 15,-24 22 0-15,-14 29 0 16,-23 28 0-16,-13 35-1 15,-13 22-1-15,-8 26 0 16,-5 15 2-16,5 12-2 16,-1-3-2-16,25 1-17 15,4-19-8-15,23-10-2 16,15-21 0-16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9:12.72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21139 14020 57 0,'0'0'34'16,"-10"-10"-1"-16,-10 21-1 15,-17 9-29-15,-1 6-1 16,-6 10-1-16,-1 7 1 16,-2 6-1-16,1 7 1 15,3 5-1-15,6 1 2 0,6-1-2 16,12-4 0-16,11-8-1 15,12-11 1-15,10-15 0 16,12-16-1-16,13-22 1 16,8-22-1-16,9-18 1 15,6-18-1-15,3-12 1 16,-4-13 0-16,-3-5 0 15,-4-7 0-15,-11 2 0 16,-11 3 0-16,-13 12 1 16,-15 11-1-16,-13 15 1 15,-14 21-1-15,-17 22 0 16,-13 23-1-16,-6 22 1 15,-9 24 0-15,-3 15-2 16,1 10 2-16,10 1-2 0,8 3 1 16,18-9-1-16,18-12 0 15,15-13 1-15,15-17-1 16,20-17 1-16,11-20-2 15,12-16 3-15,10-16 0 16,2-16 0-16,2-10 0 16,-5-10 0-16,-5-6 0 15,-12-6 0-15,-13 1 1 16,-16 2-2-16,-19 4 1 15,-13 13-1-15,-13 10 1 16,-18 13 0-16,-4 15 0 16,-7 20-1-16,-5 15 0 15,2 17 0-15,0 16 0 16,5 10 0-16,11 8 0 0,8 1-1 15,12-2 1 1,13-3-1-16,9-10 1 0,16-13 0 16,7-16-1-16,18-16 1 15,10-24 0-15,6-13 0 16,5-15 1-16,0-14 0 15,-3-6-1-15,-8-4 1 16,-12-5-1-16,-14 2 1 16,-15 8 0-16,-16 5-1 15,-11 9 1-15,-10 14-1 16,-7 16 1-16,-9 14 0 15,-4 18-1-15,2 17 0 16,0 15 1-16,1 15-2 16,5 9 1-16,5 6 0 0,9-2-1 15,9-3 0-15,9-4 2 16,12-11-2-16,9-13 1 15,12-17 0-15,8-13 0 16,9-16 0-16,4-19 0 16,4-9 0-16,-1-11-1 15,-7-9 2-15,-8-5-1 16,-8-4 1-16,-15-2 0 15,-9 0-1-15,-11 5 1 16,-10 7 0-16,-6 9 0 16,-4 16 0-16,-7 10-1 15,-1 22 0-15,-4 17 0 16,-2 19 1-16,0 12-1 15,0 11 0-15,2 3 0 16,9 1-1-16,6 0 0 0,6-7 1 16,9-13-1-16,9-9 0 15,10-14 1-15,11-14 0 16,12-21 0-16,10-16 0 15,6-15 1-15,7-14 0 16,-3-10-1-16,-1-7 1 16,-5-4 1-16,-14 0-2 15,-14 2 0-15,-13 4 0 16,-14 9 0-16,-14 10 0 15,-11 14 1-15,-9 15-1 16,-4 16-2-16,-7 19 2 16,-2 15 2-16,2 17-1 15,2 14 1-15,9 4-2 16,9 4 0-16,10-1 0 0,12-8-1 15,16-6 1-15,10-12-3 16,8-11 3-16,11-18-3 16,6-12 2-16,4-12 2 15,3-14-2-15,-2-8 2 16,-4-11-1-16,-6-3 0 15,-6-6 0-15,-11 2 1 16,-8 0-1-16,-8 3 0 16,-10 12 0-16,-6 9 0 15,-9 16 1-15,-7 13-1 16,-2 22 0-16,-3 16 0 15,-7 16 0-15,3 14 1 16,-6 10-1-16,6 5 0 16,6-1 0-16,5-4 3 15,8-8-3-15,11-12 2 0,14-16-2 16,14-14-1-16,14-22 1 15,13-20 0-15,7-19-1 16,11-13-1-16,0-15 1 16,-3-8-2-16,-6-8 4 15,-10-4 1-15,-13-5-1 16,-13 2 2-16,-15 10-2 15,-8 11 1-15,-18 11 0 16,-7 16 0-16,-13 18-1 16,-4 20-1-16,-9 22 0 15,-1 18 1-15,-4 13-1 16,5 8 0-16,5 5-1 15,9-1-2-15,16-4 2 16,10-8-2-16,13-9 2 0,13-9-2 16,9-13 3-16,8-16-1 15,10-13 2-15,5-10 1 16,3-15-1-16,2-9 2 15,-6-11-2-15,-4-5 2 16,-13-4-3-16,-3-2 0 16,-17 5 2-16,-10 1-4 15,-9 9 4-15,-9 11-1 16,-3 15 0-16,-2 14-1 15,-5 16 0-15,2 15 0 16,-2 20-1-16,2 18 2 16,3 13-2-16,2 6 1 15,5 8-2-15,2-4 2 0,9-4 0 16,5-10 0-16,10-10 0 15,5-19 0-15,9-14-1 16,6-21 1-16,4-21 0 16,4-15 0-16,-1-16 0 15,-3-10-2-15,-6-12 3 16,-4-8-1-16,-6-8 2 15,-9-4-2-15,-6 2 2 16,-9 5-2-16,-2 11 2 16,-7 12 0-16,-1 19-2 15,-3 17 0-15,-4 30 1 16,-2 19-1-16,0 25 0 15,-2 16 1-15,2 12-2 16,-1 2 1-16,10 1-2 0,5-6 2 16,8-11-2-16,8-14 1 15,10-16 1-15,12-21-2 16,8-21 2-16,11-17 0 15,5-17 2-15,5-16-2 16,-5-12 2-16,-1-7-2 16,-8-12 0-16,-8 0 1 15,-16-4-1-15,-11 2-1 16,-14 13 1-16,-10 11 0 15,-10 18 0-15,-8 19 0 16,-5 24 0-16,-5 23 0 16,0 24 1-16,3 21-1 15,1 10-1-15,3 10 2 16,6 3-1-16,8-3 0 0,14-7-1 15,8-6 2-15,9-16-1 16,4-14 0-16,12-18 0 16,5-18 0-16,6-18 0 15,5-18-1-15,2-18 1 16,-2-13-1-16,-3-12 2 15,-6-9-2-15,-5-4 1 16,-6-6-1-16,-11 1 0 16,-5 0 0-16,-7 8 0 15,-5 8 1-15,-5 12-2 16,-2 16 2-16,-1 22-1 15,-1 21 1-15,1 25 0 16,-3 19 1-16,-1 22 1 16,2 11-2-16,0 13 1 15,3 6 0-15,5-3 0 0,4-5-1 16,11-13 2-16,8-14-3 15,8-16 1-15,13-19-1 16,3-20 1-16,9-19 0 16,8-21-2-16,-4-7 2 15,-3-13-1-15,-8-6 0 16,-6-10 0-16,-10-5 1 15,-10 0-2-15,-9 4 2 16,-10 7 1-16,-4 8-2 16,-3 19 2-16,-3 14-1 15,-5 27 0-15,1 24 0 16,-2 22 0-16,-2 18 1 0,0 15-1 15,3 7 0-15,2 1-1 16,5-3 2-16,6-9-2 16,6-12 2-16,11-14-1 15,4-17 0-15,9-19-1 16,6-19 1-16,10-17 0 15,8-16-1-15,1-14 1 16,3-12-1-16,-4-10 2 16,-2-6 0-16,-11-4 0 15,-8-1 0-15,-11 4 0 16,-10 3 0-16,-12 14 0 15,-11 10 0-15,-5 19 0 16,-6 15-1-16,-6 19 1 16,5 14-1-16,-6 18 0 15,4 9 0-15,5 9-1 0,6 2 1 16,7 5-1-16,10-3 1 15,6-4-1-15,10-8 1 16,9-4 0-16,4-12 0 16,10-9 0-16,1-11 0 15,3-15 0-15,3-7 0 16,-2-13 0-16,-6-5 0 15,-2-5 1-15,-9-4-1 16,-7 2 0-16,-6 2 0 16,-12 2 0-16,-9 13 1 15,-6 10 0-15,-10 11-1 16,-8 11 0-16,-3 15 0 15,-5 10 0-15,-4 14 0 16,-3 8 0-16,6 7-1 0,0-4 1 16,7 2 0-16,11-4 0 15,9-5-1-15,13-8 1 16,8-8 0-16,16-10 0 15,7-13-1-15,9-9 1 16,2-8 0-16,3-4 0 16,-5-10 0-16,0-1 0 15,-8-3 0-15,-11-1 0 16,-11 3 0-16,-15-1 1 15,-12 9 0-15,-14 0-1 16,-12 4 1-16,-12 4-1 16,-6 13 1-16,-9 6-1 15,1 9 0-15,-2 10 1 16,3 5-2-16,6 11 1 0,9 5-1 15,7 1 1-15,11 0-2 16,9-2 2-16,9-4 0 16,12-3 0-16,8-7 0 15,12-11-1-15,9-8 1 16,8-12 0-16,9-11 0 15,5-9 0-15,3-10-1 16,-1-6 1-16,-3-1 1 16,-10 1-1-16,-7 2 1 15,-13 7 0-15,-12 10 0 16,-12 9-1-16,-12 11 1 15,-11 9-1-15,-8 11-1 16,-5 6 2-16,3 4-2 16,-1 7 1-16,5 0-1 15,4 3 1-15,10-4 0 0,8 0 0 16,12-4 0-16,15-2-1 15,11-1 1-15,11-5-1 16,10-3 1-16,7-7 0 16,8-5 0-16,4-5 0 15,-1-7 0-15,-1-6 0 16,-6-7 0-16,-6-5 0 15,-8-4 0-15,-10-6 0 16,-11-1 1-16,-9 0-1 16,-8 1 1-16,-13 4-1 15,-7 7 1-15,-7 9-1 16,-7 11 2-16,-4 17-2 0,-4 8-1 15,6 14 1 1,0 9 0-16,8 11 0 0,7 6-1 16,7 3 1-16,11 0-1 15,13-2 1-15,13-5 0 16,11-6-1-16,10-8 1 15,9-8-1-15,9-11 1 16,6-11 0-16,1-11 0 16,1-11 0-16,-2-8 0 15,-6-8 0-15,-9-2 0 16,-12-1 1-16,-12 3-1 15,-16 0 0-15,-11 13 1 16,-19 10-1-16,-13 12 0 16,-10 11 1-16,-13 12-1 15,-1 13-1-15,-3 10 2 16,2 9-1-16,9 2-1 0,11 1 0 15,14-1 0-15,16-4 0 16,21-5 0-16,16-6 0 16,11-12 0-16,14-8 0 15,4-8 1-15,3-12 0 16,2-6-1-16,0-11 1 15,-11-8 0-15,-4-8 0 16,-12-4 0-16,-11-3 1 16,-13-1-1-16,-10 2 0 15,-10 3 0-15,-12 6 1 16,-8 9-1-16,-10 7 0 15,-2 11 1-15,-4 12-1 16,3 9 0-16,2 12 0 0,9 9 0 16,4 5 0-16,12 7 0 15,10 2 0-15,10 0 0 16,11-3-1-16,11-6 1 15,11-6 2-15,5-9-2 16,5-9 0-16,3-12 0 16,4-10 0-16,2-12 0 15,0-10 0-15,-6-9-1 16,-3-4 0-16,-5-4 0 15,-11-1 1-15,-7 4 0 16,-14 3 1-16,-11 7-1 16,-9 13 0-16,-9 7 0 15,-6 11 0-15,-6 6 0 16,-2 12 0-16,1 11 0 0,1 4 2 15,7 7-2-15,4 0 2 16,10 0-2-16,6-2 1 16,9-3 0-16,9-6 0 15,6-7-1-15,4-9 0 16,7-6 0-16,1-8 0 15,-3-7 0-15,-2-9-1 16,0-7 1-16,-7-10 0 16,-3-6 0-16,-4-9 0 15,-4-3 1-15,-6-1-3 16,-6 3 3-16,-4 4-2 15,-7 10 1-15,-4 13 1 16,-3 10-1-16,1 13 0 16,-5 12-1-16,1 10 3 15,3 8-3-15,3 7 3 0,8 5-3 16,2-1 1-16,5 3 0 15,11-3 0-15,2-2 0 16,8-3 0-16,2-8 0 16,5-6 0-16,12-8 0 15,3-12 0-15,3-7 0 16,7-10 0-16,-2-9 0 15,-1-5 0-15,-4 0 0 16,-8-1 0-16,-9 2 0 16,-11 3 0-16,-11 12 0 15,0 0 1-15,-29 5-1 16,2 10 0-16,-5 7-1 15,-3 4 1-15,0 7 0 16,2 6-1-16,1 6 2 0,3 2-1 16,5 5 0-16,7 1 0 15,6 0 1-15,10-1-1 16,4-5 1-16,10-4-1 15,7-6 0-15,5-11 0 16,6-8 0-16,3-14 0 16,0-5 0-16,-3-13 0 15,0-9 0-15,-7-10 0 16,-8-4 0-16,-10-6 0 15,-8-3 0-15,-7 2 0 16,-7-2-1-16,-8 8 1 16,-4 8-1-16,-2 14 1 15,0 14 0-15,-1 13 0 16,6 18 0-16,3 17 0 0,2 11 1 15,11 11-1-15,2 5 2 16,5 4-3-16,3 1 1 16,6-4-2-16,9-6 2 15,4-11-2-15,3-10 2 16,6-12-2-16,7-13 2 15,3-11 0-15,3-18-1 16,3-13 3-16,-1-6-2 16,-6-8 1-16,-9-1 0 15,-9 0 1-15,-8 2-2 16,-12 6 1-16,-10 9 0 15,-11 14-1-15,-9 8 1 16,-3 16-1-16,-4 10 0 0,-2 13-2 16,4 10 2-16,-4 11-1 15,2 9 1-15,7 4-2 16,3 3 3-16,7-5-3 15,7-3 3-15,7-2-1 16,11-8 0-16,9-9 0 16,8-9-2-16,10-12 0 15,7-10 0-15,8-11 2 16,0-7 0-16,1-9 0 15,-4-11-1-15,-5-5 2 16,-9-3 1-16,-10-1-1 16,-15-2 2-16,-14 1-3 15,-7 2 0-15,-12 3 0 16,-5 8 0-16,-4 9 0 15,-5 9 1-15,9 11-2 0,-2 13 0 16,3 14 0-16,10 9-1 16,2 11 1-16,10 6-1 15,5 5 1-15,3 0-2 16,7-1 2-16,5-9 0 15,6-6 2-15,-3-7-1 16,9-11 0-16,-1-12 0 16,0-12 0-16,1-14 0 15,-1-12 0-15,-4-11 0 16,-4-9 0-16,-4-7-1 15,-7-3 1-15,-7-2 0 16,-6 5 0-16,-5 6 0 16,-6 9 1-16,-2 13-1 15,-7 15 0-15,3 11 0 0,-2 14 0 16,-2 13 1-16,3 10-1 15,2 6 2-15,2 5-2 16,1 3 2-16,9 0-2 16,3-5-1-16,11-4 1 15,6-7-1-15,10-10 1 16,12-10-2-16,5-8 1 15,7-15-1-15,8-8 2 16,1-9 0-16,0-4 0 16,-6-8 0-16,-9-3 0 15,-10-4 3-15,-11 1-3 16,-11 3 2-16,-13-1-2 15,-10-3 1-15,-6-1-1 16,-7 3 1-16,-2 4-1 0,1 6-1 16,3 7 0-16,2 9 1 15,6 8 1-15,5 14 0 16,7 8 0-16,-1 8-2 15,11 6 1-15,0 4-1 16,6 0 2-16,1-3-4 16,7-3 3-16,5-10-2 15,0-12 2-15,7-10 0 16,1-13-1-16,3-16 1 15,2-11 0-15,0-14 0 16,-3-9-1-16,-8-4 2 16,-7-3-1-16,-9 4 1 15,-9 2-1-15,-10 6 1 0,-9 13-1 16,-7 13 1-1,-4 11-1-15,0 14 2 0,-4 16-2 16,3 16 2-16,7 11-2 16,0 13-1-16,12 7 1 15,4 7-1-15,7 3 2 16,8 1-3-16,8-2 2 15,6-4-3-15,8-8 3 16,9-6 0-16,4-11-1 16,5-6 2-16,3-14-2 15,0-7 1-15,-3-11-1 16,2-5 1-16,-8-9 0 15,-9-1 0-15,-5-4 1 16,-11-4-1-16,-10 5 1 0,1 9-1 16,-26-16 0-16,3 13 1 15,-2 9-1-15,-4 8 0 16,-4 10-1-16,0 10 1 15,-4 11-1-15,3 12 0 16,1 9 1-16,-4 8-1 16,4 5 1-16,3-1 0 15,7-2-1-15,7-4 1 16,9-9-1-16,9-9 1 15,10-11-1-15,6-12 0 16,16-14 1-16,3-10-1 16,1-13 2-16,4-10-1 15,-4-9 1-15,-6-11-1 16,-3 0 1-16,-10-9-1 15,-13 6 1-15,-9-4 0 0,-11 5-1 16,-8 5-1-16,-7 6 1 16,-2 11 1-16,-2 12-1 15,-1 14 0-15,0 12 0 16,7 14-1-16,7 13 1 15,1 12-1-15,11 8 1 16,6 3-1-16,5 5 1 16,4-3-1-16,11-1 1 15,1-4 0-15,5-9 0 16,1-8 0-16,1-10 0 15,-2-7 0-15,-2-14 0 16,-4-10 0-16,-1-13 0 16,-8-11-1-16,-4-7 1 15,-8-9 0-15,-6-5 0 0,-4 0 0 16,-4 3 0-16,-4 3 0 15,-1 12 0-15,-1 10 0 16,-2 16 0-16,2 13 0 16,1 15 0-16,4 11 1 15,0 11-1-15,3 8 0 16,4 5-1-16,1 0 0 15,6 0 0-15,-1-5-1 16,9-6 1-16,3-8 0 16,4-12 0-16,7-14 0 15,5-14 1-15,5-14 0 16,2-14 0-16,3-13-1 15,-3-6 1-15,2-8-1 16,-8 0 2-16,-8 3-1 0,-7-1 1 16,-13 11 1-16,-12 3-1 15,-5 10 0-15,-10 8 0 16,-7 10 0-16,-2 12-1 15,-2 7-1-15,2 11 0 16,5 11 0-16,6 10 0 16,9 9 1-16,7 7 0 15,12 3 0-15,11 2 0 16,7-2 0-16,10-2-1 15,12-8 1-15,5-9-1 16,4-13-1-16,6-15 1 16,3-16 1-16,1-16 0 15,2-16 0-15,-2-15 1 16,-6-14-1-16,-5-12 1 15,-14-6 0-15,-10-6 0 0,-17 2-2 16,-12 0 1-16,-14 9 0 16,-11 12 0-16,-11 16 0 15,-4 14 0-15,-4 20 0 16,3 17 0-16,0 15 1 15,7 14-1-15,2 6 1 16,7 5-1-16,8 1 0 16,8-7 0-16,11-9 0 15,11-11 0-15,12-18 0 16,11-19 0-16,12-19-1 15,13-18 1-15,13-21-1 16,9-17 3-16,7-14-2 0,-4-9 1 16,-4-5 0-16,-5 4 0 15,-14 9 0-15,-19 11 0 16,-20 16 1-16,-21 14-2 15,-17 22 0-15,-21 16 1 16,-10 18-1-16,-14 18 0 16,-6 15 1-16,-3 11-1 15,3 10 0-15,8 5 0 16,9 1 0-16,17 1 0 15,14-8-1-15,18-8 0 16,19-10 0-16,15-18 1 16,20-15 0-16,17-18 0 15,12-20-1-15,11-18 1 16,6-17 0-16,2-10 1 15,-2-6 0-15,-13-1 0 0,-16 5-1 16,-24 12 1-16,-22 13 0 16,-25 20 0-16,-24 18-1 15,-24 18 1-15,-21 17-1 16,-15 15-1-16,-8 12 1 15,-2 11-1-15,4 6 1 16,13 2-1-16,9-3 1 16,19-5 0-16,16-14-1 15,26-11 1-15,12-27 0 16,38-4 0-16,9-28-1 15,17-18 1-15,11-14 0 16,7-16 1-16,4-7-1 16,0-4 1-16,-9 0-1 15,-14 6 1-15,-18 10 0 0,-25 17 0 16,-19 15-1-16,-24 22 0 15,-25 18 0-15,-19 17 0 16,-19 15 1-16,-8 15-1 16,-4 9 0-16,3 4-1 15,5 3 1-15,11-4-1 16,20-5 0-16,21-17 0 15,21-10 1-15,17-24-1 16,27-6 2-16,18-26-1 16,24-21 1-16,17-20-1 15,18-15 0-15,8-12 1 16,7-11 0-16,5-2-1 15,-2 4 1-15,-16 6-1 16,-20 15 1-16,-25 20 0 0,-27 23 0 16,-27 25 0-16,-29 21-1 15,-27 21 0-15,-19 19 1 16,-19 13-2-16,-9 12 0 15,-5 3 1-15,3-1-1 16,7-6 0-16,10-9 0 16,18-11 1-16,15-13-1 15,19-17 0-15,29-12 1 16,15-27 0-16,23-14-1 15,19-17 2-15,16-17 0 16,9-11-1-16,11-10 1 16,3-2-1-16,-1 0 1 15,-10 8-1-15,-15 14 1 0,-22 17-1 16,-24 20 0-1,-25 19 1-15,-27 22-1 0,-24 19 1 16,-23 15-1-16,-17 15 1 16,-14 6-1-16,-3 3 1 15,5-1-1-15,8-6 0 16,12-8 0-16,18-16 0 15,20-9-1-15,23-23 1 16,23-15 0-16,27-20-1 16,24-19 1-16,18-14-1 15,14-16 1-15,11-5 0 16,6-7 0-16,1 2 0 15,-4 2 0-15,-17 15 0 16,-19 13 1-16,-24 21-1 0,-23 13 1 16,-26 21-1-16,-22 16 1 15,-20 16-1-15,-15 11 1 16,-16 9-1-16,-5 5 2 15,-2 1-2-15,5 1 2 16,8-7-3-16,16-10 0 16,14-10 1-16,20-16 1 15,21-15-1-15,23-17-2 16,22-18 2-16,17-16-3 15,14-13 3-15,10-11 0 16,4 0 0-16,-1-2-3 16,-6 4 4-16,-12 10 1 15,-20 17 0-15,-19 15-1 16,-26 21 0-16,-23 18-1 15,-23 15 0-15,-22 21 1 0,-20 11-2 16,-12 13-1-16,-5 3 1 16,3 1 0-16,4-5 1 15,14-8 0-15,17-12 0 16,17-17 0-16,29-20 0 15,23-22-1-15,23-21 1 16,25-17-1-16,22-15 1 16,17-13 2-16,10-9-1 15,11-1 1-15,-2-1-1 16,-8 8 1-16,-15 12-1 15,-15 12 2-15,-28 21-3 16,-21 13 0-16,-26 22 1 16,-21 15-1-16,-18 17 1 15,-18 13-1-15,-13 10 0 0,-6 4 1 16,-1 5-1-16,0-6 0 15,13-3-1-15,14-11 2 16,14-8-2-16,20-15 1 16,23-9 0-16,13-28-1 15,26-14 1-15,16-14-1 16,16-15 1-16,10-11-3 15,7-10 5-15,4-5-2 16,-4 3 2-16,-12 3-2 16,-15 16 2-16,-22 12-1 15,-18 23 1-15,-30 19 0 16,-21 22-2-16,-22 19 1 15,-24 18-1-15,-13 11 0 16,-11 8-2-16,1 2 2 0,4-2-2 16,14-9 1-16,12-10-1 15,16-16 1-15,28-15-1 16,18-18 1-16,26-19 2 15,18-16-1-15,18-17 1 16,13-10-1-16,8-12 2 16,5-4-2-16,-2-1 2 15,-5 4-1-15,-16 10 0 16,-17 11-2-16,-21 17 1 15,-20 14 0-15,-19 19 0 16,-22 15 0-16,-16 12 0 16,-10 10 0-16,-7 8 0 15,2 0 1-15,3 3-1 16,7-4 0-16,11-10 0 15,17-6 0-15,13-12-1 0,17-12 1 16,18-12 0-16,16-15-1 16,13-12 1-16,9-11-1 15,10-8 1-15,1-6 0 16,1 1 0-16,-5 1-1 15,-11 6 2-15,-15 13-1 16,-15 6 0-16,-17 14 0 16,-19 15 1-16,-19 11-1 15,-15 12 0-15,-9 10 1 16,-10 7-1-16,-2 4 0 15,3 3 0-15,5-3 0 16,9-7 0-16,18-10 0 16,14-12-1-16,17-12 1 15,16-14-1-15,16-16 1 0,15-11 0 16,14-9-1-16,10-9-1 15,3 0 2-15,-1-5-2 16,-1 2 2-16,-9 3-2 16,-11 9 2-16,-12 6-1 15,-19 9 1-15,-15 12 1 16,-17 8-1-16,-13 13 1 15,-10 12-1-15,-13 10 0 16,-6 11 0-16,-1 8 0 16,-3 4 0-16,7 3 0 15,10-1 0-15,9-8 0 16,14-8 0-16,24-13-1 15,2-11 1-15,24-15 0 0,17-14-1 16,12-9 1-16,8-11-1 16,13-7 1-16,-6-3 1 15,-3 4 0-15,-5 3 0 16,-14 10 0-16,-16 9 1 15,-18 12-1-15,-19 15 1 16,-19 12-2-16,-20 17 0 16,-15 10 0-16,-11 7-1 15,-3 5 1-15,-2 2-2 16,4-5 2-16,14-3-2 15,12-10 2-15,20-16-2 16,20-13 2-16,19-14 1 16,15-12-1-16,18-7 1 15,13-10-1-15,2-5 1 0,2-2 0 16,-3 3 0-16,-11 6 0 15,-13 7-1-15,-16 9 0 16,-18 11 1-16,-21 12-1 16,-18 13 0-16,-15 14 1 15,-9 10-1-15,-5 8 0 16,-6 4 0-16,4 1 0 15,8-2-1-15,15-9 1 16,14-7 0-16,17-16 0 16,13-3-1-16,27-32 1 15,11-1 0-15,13-11 0 16,10-1 0-16,3 0 0 15,-4 3 0-15,-9 11 0 16,-10 13 0-16,-18 16 1 16,-21 15-1-16,-16 18 0 0,-20 10 1 15,-10 7-1-15,-5 4 0 16,-2-1-2-16,0-13-5 15,20 0-11-15,-3-29-8 16,34-9-11-16,-9-15-2 16,26-15-1-16,6-16 0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29.4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578.09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802.1601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4635.2651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5363.3067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684.3251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513.3725">1647 2889 86 0,'0'0'34'0,"-11"0"0"16,11 0-1-16,0 0-26 16,0 0-3-16,0 0-1 15,17-5-2-15,4 3-3 16,-1-10-24-16,19 8-8 15,1-8 1-15,8 5-3 16</inkml:trace>
  <inkml:trace contextRef="#ctx0" brushRef="#br0" timeOffset="7287.4168">1640 3659 86 0,'-17'-22'36'0,"17"22"-1"16,-15-16-4-16,15 16-23 15,-11 11-2-15,15 1-2 0,-4-12-2 16,15 20-1-16,5-12-3 15,6-8-4-15,21 7-27 16,-3-19-1-16,11 5-1 16,-4-11-1-16</inkml:trace>
  <inkml:trace contextRef="#ctx0" brushRef="#br0" timeOffset="7835.4481">1602 4430 41 0,'0'0'31'0,"-15"0"1"16,15 0 0-16,0 0-13 16,0 0-8-16,0 0-2 15,0 0-3-15,0 0-1 16,22 7-1-16,-10-10-1 15,13-3-2-15,8 1-5 16,0-10-29-16,14 7-1 0,1-7 0 16,5 9-3-16</inkml:trace>
  <inkml:trace contextRef="#ctx0" brushRef="#br0" timeOffset="8331.4764">1524 5404 59 0,'0'0'33'0,"0"0"-1"16,2-12-1-16,-2 12-24 15,13-11-2-15,1 5 1 16,-2-3-2-16,9 3-1 16,5-1-6-16,-4-3-27 15,18 7-2-15,-1 0-2 16,6 3 0-16</inkml:trace>
  <inkml:trace contextRef="#ctx0" brushRef="#br0" timeOffset="9998.5718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0726.6135">1555 6972 79 0,'0'0'35'16,"-9"-1"-2"-16,9 1 1 15,0 0-27-15,0 0-3 0,7-11-1 16,5 6 0-16,7 3-2 15,13 0-5-15,-3-8-17 16,15 12-13-16,-4-4 1 16,4 8-2-16,-6-3 0 15</inkml:trace>
  <inkml:trace contextRef="#ctx0" brushRef="#br0" timeOffset="11328.6479">1689 7858 74 0,'0'0'34'0,"0"0"1"16,-11-6-1-16,11 6-25 16,0 0-2-16,15-3-2 15,1 0-3-15,10-2 0 0,8 2-5 16,-1-12-14-16,13 9-16 15,-3-5-2-15,5 5 0 16,-11-1-2-16</inkml:trace>
  <inkml:trace contextRef="#ctx0" brushRef="#br0" timeOffset="11995.686">1721 8730 66 0,'-9'-11'35'16,"9"11"-1"-16,-9-16-1 16,9 16-22-16,0 0-3 0,0 0-1 15,-5-14-1-15,5 14-2 16,18-3-1-16,-4 0-1 15,5 0 0-15,1-2-1 16,7 4-4-16,-2-7-6 16,8 9-26-16,-5-6 0 15,5 7-2-15,-9-7-2 16</inkml:trace>
  <inkml:trace contextRef="#ctx0" brushRef="#br0" timeOffset="12628.7223">1764 9502 87 0,'13'-4'35'16,"6"4"-3"-16,-4-8 2 16,4 3-35-16,9 5-13 15,-4-10-18-15,7 6-1 16,-3-7-1-16,3 5 0 15</inkml:trace>
  <inkml:trace contextRef="#ctx0" brushRef="#br0" timeOffset="13801.7894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4634.837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4934.8542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5677.8967">1745 11266 71 0,'0'0'36'16,"-15"-12"-1"-16,15 12 1 15,0 0-26-15,0 0-5 16,15 3-2-16,3-4-2 16,4-1 0-16,6-3-3 15,10 8-7-15,-7-8-25 16,15 8 0-16,-12-5-2 15,9 8 1-15</inkml:trace>
  <inkml:trace contextRef="#ctx0" brushRef="#br0" timeOffset="16287.9316">1736 12141 70 0,'15'-8'35'15,"6"8"0"-15,-6-9 0 16,6 7-30-16,6-7-2 16,2 2-6-16,10 7-24 15,-11-14-6-15,10 14-1 16,-10-8-3-16</inkml:trace>
  <inkml:trace contextRef="#ctx0" brushRef="#br0" timeOffset="16888.966">1793 12832 69 0,'-2'-12'36'0,"11"13"-2"15,-9-1 1-15,21-11-32 16,-4 8-1-16,6 1-2 15,7 2-6-15,-8-5-26 16,13 7-2-16,-7-2-1 16,8 8 0-16</inkml:trace>
  <inkml:trace contextRef="#ctx0" brushRef="#br0" timeOffset="17427.9968">1858 13603 58 0,'0'0'35'0,"-10"16"-1"15,10-16-1-15,0 0-27 16,14 1-1-16,6-7-3 0,8-4-4 15,0-10-9-15,12 10-21 16,0-9-1-16,1 9-3 16,-2-1 1-16</inkml:trace>
  <inkml:trace contextRef="#ctx0" brushRef="#br0" timeOffset="18252.0439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54.2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0:58.5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21.19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667.0953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365.1353">2221 14350 45 0,'0'0'33'0,"2"-12"1"16,-2 12-2-16,14 3-27 16,3-2-1-16,1-6-1 15,11 3 0-15,3-3-1 16,5 1-1-16,6-5 0 15,1-1-6-15,8 9-27 16,-8-3-1-16,1 15-2 16,-9-5 0-16</inkml:trace>
  <inkml:trace contextRef="#ctx0" brushRef="#br0" timeOffset="2885.165">2213 12658 38 0,'11'5'32'0,"-11"-5"2"15,15 4-1-15,-15-4-19 16,16 8-7-16,-16-8-1 15,22 10 0-15,-8-8-3 16,9 0-1-16,1-3-1 16,7-4 0-16,3 0-1 15,8-9-1-15,6 3-4 0,-10-12-27 16,12 7-1-16,-6-7-1 15,1 5-1-15</inkml:trace>
  <inkml:trace contextRef="#ctx0" brushRef="#br0" timeOffset="3350.1916">2124 10941 58 0,'0'0'33'15,"0"0"-3"-15,0 0 2 16,0 0-28-16,0 0 0 0,14-8 0 15,3-4-1-15,11 6 3 16,1-8-2-16,8 4 1 16,2 0-2-16,2 0-1 15,8 12-14-15,-6-10-23 16,7 8 1-16,-9-7-1 15,4 4 0-15</inkml:trace>
  <inkml:trace contextRef="#ctx0" brushRef="#br0" timeOffset="3800.2173">1881 8869 78 0,'0'0'35'0,"-5"-13"-1"16,5 13 1-16,19-14-30 15,1 7-2-15,7 2 0 16,6-3 0-16,5 3-1 15,5-2-1-15,3-1 0 16,6 2-2-16,0-4-3 16,11 10-26-16,-6-12-3 15,6 8-3-15,-6-10 0 16</inkml:trace>
  <inkml:trace contextRef="#ctx0" brushRef="#br0" timeOffset="4251.2431">1850 7063 80 0,'-2'-10'34'0,"2"10"1"16,10-11-2-16,0 8-29 16,5-4-1-16,7 3 0 15,4 0-1-15,10-4-1 16,3 2 0-16,7-2-1 15,4-2 0-15,5-5-4 16,11 6-23-16,-10-10-6 16,5 5-1-16,-9-3-1 15</inkml:trace>
  <inkml:trace contextRef="#ctx0" brushRef="#br0" timeOffset="4669.267">1544 4856 82 0,'0'0'35'0,"0"0"0"16,16-16-2-16,8 12-33 15,10-1 0-15,13-4 0 16,10 0 0-16,5 1 0 16,4-2-1-16,3-3-4 15,6 7-28-15,-12-5-1 16,2 6-1-16,-13-4 0 15</inkml:trace>
  <inkml:trace contextRef="#ctx0" brushRef="#br0" timeOffset="5303.3032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7173.4103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8092.4628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8458.4838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1110.6355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451.7694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03.6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.000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.0001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.0001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.0001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.0001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.0001">1647 2889 86 0,'0'0'34'0,"-11"0"0"16,11 0-1-16,0 0-26 16,0 0-3-16,0 0-1 15,17-5-2-15,4 3-3 16,-1-10-24-16,19 8-8 15,1-8 1-15,8 5-3 16</inkml:trace>
  <inkml:trace contextRef="#ctx0" brushRef="#br0" timeOffset="7.0001">1640 3659 86 0,'-17'-22'36'0,"17"22"-1"16,-15-16-4-16,15 16-23 15,-11 11-2-15,15 1-2 0,-4-12-2 16,15 20-1-16,5-12-3 15,6-8-4-15,21 7-27 16,-3-19-1-16,11 5-1 16,-4-11-1-16</inkml:trace>
  <inkml:trace contextRef="#ctx0" brushRef="#br0" timeOffset="8.0001">1602 4430 41 0,'0'0'31'0,"-15"0"1"16,15 0 0-16,0 0-13 16,0 0-8-16,0 0-2 15,0 0-3-15,0 0-1 16,22 7-1-16,-10-10-1 15,13-3-2-15,8 1-5 16,0-10-29-16,14 7-1 0,1-7 0 16,5 9-3-16</inkml:trace>
  <inkml:trace contextRef="#ctx0" brushRef="#br0" timeOffset="9.0001">1524 5404 59 0,'0'0'33'0,"0"0"-1"16,2-12-1-16,-2 12-24 15,13-11-2-15,1 5 1 16,-2-3-2-16,9 3-1 16,5-1-6-16,-4-3-27 15,18 7-2-15,-1 0-2 16,6 3 0-16</inkml:trace>
  <inkml:trace contextRef="#ctx0" brushRef="#br0" timeOffset="10.0001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.0001">1555 6972 79 0,'0'0'35'16,"-9"-1"-2"-16,9 1 1 15,0 0-27-15,0 0-3 0,7-11-1 16,5 6 0-16,7 3-2 15,13 0-5-15,-3-8-17 16,15 12-13-16,-4-4 1 16,4 8-2-16,-6-3 0 15</inkml:trace>
  <inkml:trace contextRef="#ctx0" brushRef="#br0" timeOffset="12.0001">1689 7858 74 0,'0'0'34'0,"0"0"1"16,-11-6-1-16,11 6-25 16,0 0-2-16,15-3-2 15,1 0-3-15,10-2 0 0,8 2-5 16,-1-12-14-16,13 9-16 15,-3-5-2-15,5 5 0 16,-11-1-2-16</inkml:trace>
  <inkml:trace contextRef="#ctx0" brushRef="#br0" timeOffset="13.0001">1721 8730 66 0,'-9'-11'35'16,"9"11"-1"-16,-9-16-1 16,9 16-22-16,0 0-3 0,0 0-1 15,-5-14-1-15,5 14-2 16,18-3-1-16,-4 0-1 15,5 0 0-15,1-2-1 16,7 4-4-16,-2-7-6 16,8 9-26-16,-5-6 0 15,5 7-2-15,-9-7-2 16</inkml:trace>
  <inkml:trace contextRef="#ctx0" brushRef="#br0" timeOffset="14.0001">1764 9502 87 0,'13'-4'35'16,"6"4"-3"-16,-4-8 2 16,4 3-35-16,9 5-13 15,-4-10-18-15,7 6-1 16,-3-7-1-16,3 5 0 15</inkml:trace>
  <inkml:trace contextRef="#ctx0" brushRef="#br0" timeOffset="15.0001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.0001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.0001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.0001">1745 11266 71 0,'0'0'36'16,"-15"-12"-1"-16,15 12 1 15,0 0-26-15,0 0-5 16,15 3-2-16,3-4-2 16,4-1 0-16,6-3-3 15,10 8-7-15,-7-8-25 16,15 8 0-16,-12-5-2 15,9 8 1-15</inkml:trace>
  <inkml:trace contextRef="#ctx0" brushRef="#br0" timeOffset="19.0001">1736 12141 70 0,'15'-8'35'15,"6"8"0"-15,-6-9 0 16,6 7-30-16,6-7-2 16,2 2-6-16,10 7-24 15,-11-14-6-15,10 14-1 16,-10-8-3-16</inkml:trace>
  <inkml:trace contextRef="#ctx0" brushRef="#br0" timeOffset="20.0001">1793 12832 69 0,'-2'-12'36'0,"11"13"-2"15,-9-1 1-15,21-11-32 16,-4 8-1-16,6 1-2 15,7 2-6-15,-8-5-26 16,13 7-2-16,-7-2-1 16,8 8 0-16</inkml:trace>
  <inkml:trace contextRef="#ctx0" brushRef="#br0" timeOffset="21.0001">1858 13603 58 0,'0'0'35'0,"-10"16"-1"15,10-16-1-15,0 0-27 16,14 1-1-16,6-7-3 0,8-4-4 15,0-10-9-15,12 10-21 16,0-9-1-16,1 9-3 16,-2-1 1-16</inkml:trace>
  <inkml:trace contextRef="#ctx0" brushRef="#br0" timeOffset="22.0001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07.6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11.1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1436 740 3 0,'0'0'14'0,"0"0"-8"15,-2-43-2-15,2 43-1 16,0 0 4-16,0 0-1 16,0 0 4-16,0 0 0 15,0 0 3-15,0 0-1 16,0 0-1-16,0 0-2 15,0 0-2-15,0 0-2 16,0 0-1-16,0 0-1 16,0 0-2-16,0 0 1 0,-29 57 2 15,29-57-3-15,-36 64 1 16,54 7-1-16,-7 4 2 15,7 10-2-15,-8 3 3 16,8 2-4-16,-10-5-1 16,11 1 3-16,-10-8-2 15,0 11 1-15,2 0-2 16,-2 7 2-16,0 1-2 15,-3 16 2-15,2 0 0 16,-3 14-1-16,-3 1 2 16,-1 5-1-16,3 6 2 15,-6 9-1-15,0 5-1 16,-3 1 1-16,1 5 0 15,-4 0 0-15,1 5-1 0,-3 4 0 16,0 2 0-16,1 1 0 16,-1 2 1-16,4-1-1 15,1 2-1-15,-1 2 1 16,3 0-1-16,-1 3 1 15,8 1 0-15,1 6 0 16,-1 4-1-16,2 4 1 16,3 7 1-16,-1 3-1 15,0 4-1-15,-1 6-1 16,-1 2 2-16,1 0-2 15,-1-1 1-15,-1-3-1 16,-1-1 1-16,1 0 0 16,5 0 0-16,0-3 0 0,0 3 0 15,2 1 1-15,-2 10 0 16,2 0 0-16,-3 2-1 15,-1 4-1-15,-1 1 2 16,-4 0-3-16,-4-2 2 16,-3-4-2-16,1-5 1 15,-3-2-1-15,1-3 1 16,-1-8 1-16,1-3-2 15,1-7 3-15,4-1-1 16,2-7 0-16,1 1-1 16,1-6-1-16,5-2 2 15,-1 0 0-15,4 4 0 16,-3-2-2-16,0 1 2 15,3 0-2-15,-2 3 1 0,-1-3 0 16,-1-4-1-16,0-1 0 16,-5-12 0-16,0-7 2 15,-1-10 0-15,0-13-1 16,-2-9-1-16,-1-11 3 15,2-9-3-15,6-6-2 16,-8-18-10-16,15 2-17 16,-12-17-3-16,11-2 1 15,-5-15 0-15</inkml:trace>
  <inkml:trace contextRef="#ctx0" brushRef="#br0" timeOffset="1">3851 880 10 0,'0'0'19'16,"0"0"-2"-16,0 0-8 16,4-47-4-16,-4 47-4 15,0 0 2-15,0 0-3 16,0 0-1-16,0 0-1 15,0 0-2-15,0 0 2 16,0 0 0-16,0 0 0 16,0 0 1-16,35-50 0 15,-35 50 2-15,0 0 2 16,0 0 2-16,0 0 2 15,0 0 2-15,0 0 4 0,47-48 0 16,-47 48 0-16,0 0 0 16,0 0 0-16,0 0-2 15,0 0-3-15,0 0-2 16,0 0-2-16,0 0 0 15,0 0-2-15,0 0-1 16,0 0 0-16,49 21 2 16,-49-21-1-16,-11 63 0 15,19 7-1-15,2 12 1 16,-6 10-1-16,6 10 1 15,-5 3-1-15,1 4-2 16,1-3 1-16,4-4 0 16,-1 4 0-16,2 2-2 15,1 13 1-15,0 8 1 16,-2 11 0-16,0 9 0 0,-3 9 0 15,-2 9 0-15,-1 12 0 16,-2 7 1-16,2 5-1 16,-4 4 0-16,2 2 0 15,1 9-1-15,-1 3 1 16,3-1 0-16,2 4 1 15,-1 3-1-15,1 8 3 16,1 5-2-16,0 6 1 16,-3 3-1-16,2 9 1 15,-4 7 0-15,-1 4-1 16,-5 5 1-16,1-1-3 15,-1-1 2-15,-4 1-2 16,2 1 2-16,0-4-1 16,1 7-1-16,-1-2 1 0,4 6 1 15,0 5-1-15,1 6 1 16,-1 3-1-16,3 2 0 15,-6 2-3-15,0 0 2 16,-1-3-1-16,-4-5 2 16,0-4-2-16,-3-4 1 15,-1-8 0-15,5-3 0 16,-3-8 1-16,4-9 0 15,2-3 0-15,1-4-2 16,2-13 1-16,4-2 0 16,1-6 0-16,1-4-1 15,2-3 0-15,1-1-1 16,1 0 1-16,-1-7 0 15,-1 0 0-15,0-3-1 16,-2-5 0-16,-1-11 1 0,-4-7-1 16,-6-24-6-16,6-12-24 15,-8-34-4-15,6-25 2 16,-9-42-2-16</inkml:trace>
  <inkml:trace contextRef="#ctx0" brushRef="#br0" timeOffset="2">1687 2110 71 0,'-11'-10'33'0,"11"10"0"16,0 0 0-16,0 0-28 15,-12-1-2-15,12 1 0 16,12-1 0-16,1 1-1 15,6-2 0-15,11 1 0 16,4-1 0-16,8 3-1 16,2-3 1-16,6 2-1 15,-2-1 0-15,0 1 0 0,-8-1-1 16,-3-1 0-16,-8 1-1 15,-4-2-2-15,-3 9-23 16,-22-6-7-16,11-5-2 16,-11 5-1-16,-16-1 0 15</inkml:trace>
  <inkml:trace contextRef="#ctx0" brushRef="#br0" timeOffset="3">1759 2069 31 0,'0'0'27'0,"-10"-6"1"16,10 6-3-16,0-10-17 16,-8-2 2-16,8 12 1 15,0 0 1-15,0 0-3 16,-20-15 0-16,20 15-2 15,-18-3-1-15,18 3-1 16,-27 2 0-16,13-1-1 0,-7 0-1 16,-2 4 0-16,-1-2 0 15,5 2-2-15,-4-3 1 16,6-1-2-16,6-1 1 15,11 0-1-15,0 0 0 16,33-15 0-16,1 6-1 16,8-5 1-16,10 0 0 15,4 3 2-15,5-1-2 16,-1 6 0-16,1 2 0 15,-3 5 0-15,-7 4-1 16,-4 5 1-16,-5 4 0 16,-3-1-1-16,-4-2 0 15,-4 3 1-15,-7-5 0 16,-5 1 1-16,-4-5-1 0,-3-4 1 15,-12-1-1-15,0 0 1 16,-7-16-1-16,-10 6 1 16,-3-3-1-16,-11 2 1 15,-11-1 0-15,-5 3-1 16,-6 3 1-16,-5 2-1 15,-6 5 1-15,3 2-1 16,4 1 1-16,6 1-1 16,13-1-1-16,6 0 1 15,12 2-1-15,20-6 1 16,0 11-1-16,24-6 0 15,7 0 1-15,12 0 0 16,6-2 0-16,11 1 0 16,6-3 0-16,4-2 0 0,-3-1 0 15,1 1 0-15,-3 0-1 16,-3 3 1-16,-9 0 0 15,-6 1 0-15,-8-1 0 16,-9 2 1-16,-9 0 0 16,-11 0-1-16,-10-4 1 15,-10 1-1-15,-15-2 1 16,-8 0-1-16,-11 0 1 15,-11 2-1-15,-9 2 0 16,-6-1 1-16,-5 3-1 16,-3 3 1-16,3-1-1 15,6 3 1-15,12-3-1 16,7 0 1-16,16-2-2 15,11-2 1-15,23-3-1 16,0 0 1-16,36-17-1 0,3 3 1 16,12-2-1-16,6-1 1 15,10 3-7-15,-7-7-27 16,6 19-4-16,-16 0 0 15,-4 15-2-15</inkml:trace>
  <inkml:trace contextRef="#ctx0" brushRef="#br0" timeOffset="4">2842 1501 91 0,'-22'7'37'15,"0"-4"-2"-15,10 5 1 16,-3-5-34-16,15-3-1 16,11 2-1-16,10-5 0 15,13-5 0-15,6-1-1 16,13-4 2-16,5 1-1 15,4 0 1-15,3 3-1 16,-12 3 1-16,-7 12 0 16,-12 11-1-16,-12 12 0 15,-22 10 1-15,-13 8-1 16,-16 6 1-16,-4 3-1 0,-5 0 1 15,0-5-2-15,5-6 1 16,9-9-2-16,16-10 2 16,10-7-2-16,16-8 2 15,12-3-1-15,8-8 0 16,10 0 1-16,-4-1 1 15,1 3 0-15,-5 2 0 16,-7 6 1-16,-13 9-1 16,-16 9 1-16,-17 14 0 15,-15 4-2-15,-12 4 1 16,-3 5-1-16,-3-3-2 15,-1-12-4-15,18 2-28 16,0-28-3-16,29-14 2 16,0-15-2-16</inkml:trace>
  <inkml:trace contextRef="#ctx0" brushRef="#br0" timeOffset="5">3670 1726 83 0,'-17'4'35'15,"-9"0"2"-15,5 12-1 16,-6 8-25-16,5 9-7 16,5 8-1-16,7 14-1 15,5 8-1-15,7 12 0 16,11 0-1-16,6-1 0 15,13-14 1-15,6-15 0 16,5-24 0-16,7-26 1 0,2-25 0 16,-4-24 0-16,-4-21 1 15,-3-13-1-15,-17-6-2 16,-13-6 0-16,-16 8-3 15,-19 5-5-15,-4 18-29 16,-22 15 0-16,0 37-2 16,-18 15 1-16</inkml:trace>
  <inkml:trace contextRef="#ctx0" brushRef="#br0" timeOffset="6">1647 2889 86 0,'0'0'34'0,"-11"0"0"16,11 0-1-16,0 0-26 16,0 0-3-16,0 0-1 15,17-5-2-15,4 3-3 16,-1-10-24-16,19 8-8 15,1-8 1-15,8 5-3 16</inkml:trace>
  <inkml:trace contextRef="#ctx0" brushRef="#br0" timeOffset="7">1640 3659 86 0,'-17'-22'36'0,"17"22"-1"16,-15-16-4-16,15 16-23 15,-11 11-2-15,15 1-2 0,-4-12-2 16,15 20-1-16,5-12-3 15,6-8-4-15,21 7-27 16,-3-19-1-16,11 5-1 16,-4-11-1-16</inkml:trace>
  <inkml:trace contextRef="#ctx0" brushRef="#br0" timeOffset="8">1602 4430 41 0,'0'0'31'0,"-15"0"1"16,15 0 0-16,0 0-13 16,0 0-8-16,0 0-2 15,0 0-3-15,0 0-1 16,22 7-1-16,-10-10-1 15,13-3-2-15,8 1-5 16,0-10-29-16,14 7-1 0,1-7 0 16,5 9-3-16</inkml:trace>
  <inkml:trace contextRef="#ctx0" brushRef="#br0" timeOffset="9">1524 5404 59 0,'0'0'33'0,"0"0"-1"16,2-12-1-16,-2 12-24 15,13-11-2-15,1 5 1 16,-2-3-2-16,9 3-1 16,5-1-6-16,-4-3-27 15,18 7-2-15,-1 0-2 16,6 3 0-16</inkml:trace>
  <inkml:trace contextRef="#ctx0" brushRef="#br0" timeOffset="10">1603 6139 47 0,'-12'-1'30'15,"12"1"2"-15,-11-1-2 16,-3-5-17-16,14 6-3 16,-13 3-1-16,13-3-3 15,-11 4-1-15,11-4-1 16,0 0-1-16,-14 9-2 15,14-9 1-15,0 0-1 16,0 0 0-16,14 13 1 16,-1-12-1-16,7 0 0 15,3-1 1-15,9-2 0 0,2-2 0 16,6 1 0-16,5-5 0 15,2 4 0-15,1-3-1 16,-1 0 1-16,-1 2-2 16,-4 4 1-16,1 1-1 15,-8 0 0-15,-1 2 0 16,-7 1 0-16,-1 0 0 15,-5 0-1-15,-2 2 1 16,-4-3 0-16,-2 1 0 16,-1-3 0-16,-12 0 1 15,17 1-1-15,-17-1 0 16,14-2 0-16,-14 2 0 15,0 0 1-15,12-4-1 16,-12 4 0-16,0 0 1 16,0 0-1-16,0 0 0 0,0 0 0 15,0 0 0-15,0 0 0 16,0 0 0-16,0 0 0 15,12-5 0-15,-12 5-1 16,11-2 1-16,-11 2 1 16,10 0-1-16,-10 0-1 15,0 0-1-15,0 0-3 16,12 13-7-16,-12-13-23 15,-13 13 1-15,13-13-1 16,-11 14-2-16</inkml:trace>
  <inkml:trace contextRef="#ctx0" brushRef="#br0" timeOffset="11">1555 6972 79 0,'0'0'35'16,"-9"-1"-2"-16,9 1 1 15,0 0-27-15,0 0-3 0,7-11-1 16,5 6 0-16,7 3-2 15,13 0-5-15,-3-8-17 16,15 12-13-16,-4-4 1 16,4 8-2-16,-6-3 0 15</inkml:trace>
  <inkml:trace contextRef="#ctx0" brushRef="#br0" timeOffset="12">1689 7858 74 0,'0'0'34'0,"0"0"1"16,-11-6-1-16,11 6-25 16,0 0-2-16,15-3-2 15,1 0-3-15,10-2 0 0,8 2-5 16,-1-12-14-16,13 9-16 15,-3-5-2-15,5 5 0 16,-11-1-2-16</inkml:trace>
  <inkml:trace contextRef="#ctx0" brushRef="#br0" timeOffset="13">1721 8730 66 0,'-9'-11'35'16,"9"11"-1"-16,-9-16-1 16,9 16-22-16,0 0-3 0,0 0-1 15,-5-14-1-15,5 14-2 16,18-3-1-16,-4 0-1 15,5 0 0-15,1-2-1 16,7 4-4-16,-2-7-6 16,8 9-26-16,-5-6 0 15,5 7-2-15,-9-7-2 16</inkml:trace>
  <inkml:trace contextRef="#ctx0" brushRef="#br0" timeOffset="14">1764 9502 87 0,'13'-4'35'16,"6"4"-3"-16,-4-8 2 16,4 3-35-16,9 5-13 15,-4-10-18-15,7 6-1 16,-3-7-1-16,3 5 0 15</inkml:trace>
  <inkml:trace contextRef="#ctx0" brushRef="#br0" timeOffset="15">1723 10378 59 0,'0'11'30'0,"0"-11"1"15,0 0 0-15,0 0-25 0,19-10 0 16,-19 10-1-16,15-4 1 16,-15 4-2-16,21-2-1 15,-11 3-1-15,4 1 0 16,2 1 0-16,5 2-1 15,-1-3 0-15,3 2 0 16,4-4 0-16,1 1 0 16,0-3 0-16,0 1 0 15,0-2 0-15,3 1-1 16,-3 3 1-16,0 0-1 15,0 2 0-15,1 0 0 16,-3-1-1-16,0 1 1 16,3-2 0-16,-4-2 1 15,1-2-1-15,2 0 1 16,-3-3-1-16,-1 0 1 0,2 2 0 15,-3-2 0-15,-2 2-1 16,-3 2 1-16,-1 2-1 16,-1 1 1-16,-1 0-1 15,-1 2 0-15,-1 0 1 16,3 1-1-16,-2-2 0 15,2 1 0-15,0-1 1 16,0-1-1-16,3-2 1 16,1-1 0-16,-3-2 0 15,-1 2 0-15,2-3 0 16,-1 1 0-16,-2 1-1 15,1 0 1-15,-3-1-1 0,1 3 1 16,-4 1-1 0,3 1 0-16,-4 1 0 0,2 0 0 15,-11-2 1-15,19 1-1 16,-19-1 0-16,21 0 0 15,-21 0 0-15,19-4 0 16,-19 4 0-16,17-6 0 16,-6 3 0-16,-11 3 1 15,13-5-1-15,-13 5 0 16,21-3 0-16,-21 3 1 15,18 2-1-15,-8-1 0 16,-10-1 1-16,22 5-1 16,-22-5 0-16,21 5 1 15,-9-5-1-15,-3 1 0 16,4-4 0-16,-13 3 1 15,18-5-1-15,-18 5 0 0,12-7 1 16,-12 7-1-16,0 0 0 16,0-13-1-16,0 13-4 15,-15-7-25-15,15 7-6 16,-15 0 0-16,15 0-2 15</inkml:trace>
  <inkml:trace contextRef="#ctx0" brushRef="#br0" timeOffset="16">3367 9990 89 0,'-14'0'34'16,"14"0"0"-16,-14 2 0 15,14-2-31-15,0 0 0 16,14-15-2-16,2 7 1 0,6-1 0 15,4-2 0-15,3 4 0 16,0 3 0-16,3 3-1 16,-3 4 1-16,-2 8 0 15,-6 5-2-15,-4 7 1 16,-9 8-1-16,-7 3 1 15,-5 6-2-15,-5 3 1 16,-11 6-1-16,-3 2 1 16,-6-1 0-16,-1 2 1 15,-6-3-1-15,6-3 1 16,1-7 0-16,4-4 0 15,4-8 0-15,9-5 0 16,8-6-1-16,7-4 0 16,7-7 0-16,10-4 0 0,7-2 0 15,5-2 0-15,4-1 0 16,3-4 0-16,2 1-1 15,-2-4-3-15,3 5-5 16,-11-10-26-16,14 8-1 16,-7-14 0-16,9 5-2 15</inkml:trace>
  <inkml:trace contextRef="#ctx0" brushRef="#br0" timeOffset="17">4056 10046 101 0,'-31'-3'36'15,"3"21"1"-15,-10 4-3 0,10 16-30 16,-3 11-1-16,4 14 1 16,8 11-2-16,7 5 0 15,10 0-1-15,13-4 0 16,13-11 0-16,14-12 0 15,5-24 0-15,8-20 0 16,5-26 1-16,-2-19-2 16,-3-21 2-16,-7-11-1 15,-17-12 1-15,-7-2-1 16,-16 1-1-16,-17 4-3 15,-13 14-1-15,-18 9-6 16,4 23-24-16,-23 6-4 16,6 26 0-16,-9 1-2 0</inkml:trace>
  <inkml:trace contextRef="#ctx0" brushRef="#br0" timeOffset="18">1745 11266 71 0,'0'0'36'16,"-15"-12"-1"-16,15 12 1 15,0 0-26-15,0 0-5 16,15 3-2-16,3-4-2 16,4-1 0-16,6-3-3 15,10 8-7-15,-7-8-25 16,15 8 0-16,-12-5-2 15,9 8 1-15</inkml:trace>
  <inkml:trace contextRef="#ctx0" brushRef="#br0" timeOffset="19">1736 12141 70 0,'15'-8'35'15,"6"8"0"-15,-6-9 0 16,6 7-30-16,6-7-2 16,2 2-6-16,10 7-24 15,-11-14-6-15,10 14-1 16,-10-8-3-16</inkml:trace>
  <inkml:trace contextRef="#ctx0" brushRef="#br0" timeOffset="20">1793 12832 69 0,'-2'-12'36'0,"11"13"-2"15,-9-1 1-15,21-11-32 16,-4 8-1-16,6 1-2 15,7 2-6-15,-8-5-26 16,13 7-2-16,-7-2-1 16,8 8 0-16</inkml:trace>
  <inkml:trace contextRef="#ctx0" brushRef="#br0" timeOffset="21">1858 13603 58 0,'0'0'35'0,"-10"16"-1"15,10-16-1-15,0 0-27 16,14 1-1-16,6-7-3 0,8-4-4 15,0-10-9-15,12 10-21 16,0-9-1-16,1 9-3 16,-2-1 1-16</inkml:trace>
  <inkml:trace contextRef="#ctx0" brushRef="#br0" timeOffset="22">1901 14518 49 0,'0'0'33'0,"-14"7"2"16,14-7-1-16,0 0-27 15,0 0 0-15,-12 7-1 16,12-7-1-16,0 0-1 16,0 0-1-16,0 0 0 0,0 0-2 15,0 0 0-15,0 0 0 16,0 0 0-16,0 0-1 15,0 0 0-15,20 11 0 16,-6-7 0-16,7-3 1 16,2 0-1-16,10-2 1 15,6-5-1-15,1-1 1 16,4-1-1-16,4-2 1 15,1 0 0-15,1 3-1 16,-1 0 0-16,-2 2 1 16,-3 4-1-16,-1 2 0 15,-3 1 0-15,-4 3 0 16,-9 0 0-16,0-1 1 15,-6 0-1-15,-6-2 0 16,-5 0 0-16,-10-2 0 0,13 2-1 16,-13-2 0-16,0 0-4 15,-2-17-7-15,2 17-24 16,-4-18 0-16,4 18-1 15,-8-20-1-15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2.7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2444 13712 16 0,'0'0'19'15,"0"0"5"-15,0-16-10 16,0 16-2-16,0 0-2 15,15-9-2-15,-15 9-2 16,0 0 1-16,10-8 2 16,-10 8-7-16,0 0 0 15,14 4-1-15,-14-4 1 16,18 5-1-16,-8-4 1 15,3 1-1-15,-3-1 1 16,9 1-1-16,-5-2 1 0,5 1-1 16,0-2 1-16,2-1-1 15,0 1 0-15,1 0 0 16,0 0 0-16,0 2-1 15,1-1 1-15,0 1-1 16,-3 0 0-16,3 2 1 16,-2 0-1-16,1 2 0 15,-1-3 0-15,-2 3 0 16,2-3 0-16,1-1 1 15,-1-1-1-15,2 0 0 16,-4-1 0-16,0 1 0 16,1-1 1-16,-3 2-1 15,-2 0 1-15,-2 2-1 16,-13-3 1-16,15 9-1 15,-15-9 1-15,10 9-1 0,-10-9 1 16,4 13-1-16,-4-13 0 16,0 0 0-16,12 9 0 15,-12-9 0-15,14-1 0 16,-14 1 0-16,19-5 0 15,-19 5 0-15,17-7 1 16,-17 7 0-16,0 0-1 16,0 0 1-16,0 0-1 15,0 0 1-15,-21-7-1 16,5 11 1-16,-5-2-1 15,-1-1 0-15,-3 2 0 16,2-3 0-16,0-2 0 16,-1 0 0-16,4-3 0 15,1 1 0-15,0-2 0 0,1 0 1 16,-1 1-1-16,1 1 0 15,1 2 0-15,-2 3 1 16,-1 0-1-16,1 3 1 16,-2 0 0-16,3 2 0 15,0-1 0-15,3-1 2 16,1-2-2-16,4 2 1 15,10-4-1-15,-13-1 1 16,13 1-1-16,0 0 0 16,-5-13 0-16,5 13 0 15,5-11-1-15,-5 11 1 16,0 0-1-16,11-12 1 15,-11 12 0-15,0 0 0 16,0 0-1-16,0 0 1 0,-4 17 0 16,4-17 0-16,-12 19-1 15,8-5 1-15,-4 3-1 16,1 7 0-16,-2 8 0 15,2 11-1-15,-4 9 0 16,1 9 1-16,-2 11-1 16,-2 8 0-16,-1 10 0 15,-2 1 0-15,-1 5 0 16,-1 1-1-16,0 0 0 15,1-5 0-15,4-7 1 16,3-13-2-16,4-16 2 16,10-21-2-16,9-28 2 15,8-29 0-15,4-26 2 0,10-32 0 16,4-18 0-16,1-17 1 15,-2-11-1-15,-10-6 0 16,-5 7 1-16,-5 6 1 16,-10 13-2-16,-9 16 0 15,-6 20 0-15,-4 18 0 16,-7 23 0-16,-1 23 1 15,-1 23-1-15,3 26-1 16,-3 21 0-16,8 22 0 16,-1 22 0-16,6 19-1 15,0 20-1-15,8 12 0 16,0 13 0-16,0 3 1 15,4-2-1-15,1-9-1 16,2-21 2-16,4-20-3 0,2-28 4 16,-2-27-2-16,4-33 2 15,3-31-2-15,-4-32 2 16,-1-25 0-16,0-28 0 15,0-21 1-15,-6-19-1 16,-1-21 1-16,-2-12 0 16,-3-6 3-16,-2 2-3 15,-2 13 1-15,-4 17 0 16,0 24 0-16,-2 31 0 15,-6 39-1-15,0 44 0 16,-7 40-1-16,0 39-2 16,-7 36 1-16,-2 32-1 15,-2 24 2-15,4 20-2 16,5 2 0-16,2-5 0 15,9-9-1-15,7-22 3 0,9-26-1 16,9-35 1-16,8-40-2 16,6-44 1-16,5-38 1 15,2-44-1-15,4-36 0 16,-1-32 1-16,-3-24 0 15,-8-22 1-15,-5-11-1 16,-10-10 2-16,-8-3 1 16,-10 8 0-16,-2 11-1 15,-9 16 1-15,4 24 0 16,-2 26 0-16,2 32 0 15,2 36-2-15,13 45 0 16,-11 28-1-16,11 43 2 16,0 29-4-16,1 24 1 15,3 24-1-15,2 14 0 0,2 5 1 16,4-2 0-16,-2-14 0 15,5-16-2-15,3-22 2 16,-1-28-2-16,7-35 3 16,4-32-3-16,1-37 3 15,2-30-1-15,5-29 1 16,-3-26 0-16,-4-19 3 15,0-18 0-15,-8-14-2 16,-9-6 2-16,-5 3-1 16,-8 11-1-16,-2 18 2 15,-7 21 1-15,-1 29-4 16,-2 35 2-16,-2 38-2 15,5 41 1-15,-3 36 0 16,2 27-1-16,3 27-2 0,2 19 0 16,2 12 0-16,4 6 0 15,2-4 0-15,3-8-1 16,6-14 1-16,0-18-1 15,4-23 3-15,1-27-2 16,3-27 1-16,1-28-2 16,1-29 3-16,0-29 1 15,2-21-1-15,-2-25 0 16,-6-18 0-16,-7-20 2 15,-3-13 0-15,-10-6 1 16,-4-6-1-16,-4 8-1 16,-3 13 1-16,-2 20 0 15,-1 24 1-15,4 32-1 16,1 38-2-16,0 38 1 15,4 41-1-15,1 27 1 0,2 28-3 16,3 18 1-16,1 17-1 16,4 6 1-16,1-3-1 15,6-9-1-15,4-16 1 16,3-13-1-16,-1-25 2 15,4-25-1-15,3-27 2 16,-1-28-4-16,1-30 3 16,-2-30 2-16,0-27-1 15,-1-26 0-15,-3-22 2 16,-5-17 2-16,-6-17-2 15,-6-12 1-15,-6-3-1 16,-5 6 0-16,-1 17 1 0,-4 21 1 16,-2 28-3-16,2 30 1 15,2 45-2-15,-2 43 2 16,-2 46-2-16,4 39 0 15,0 32-2-15,-3 26-1 16,5 18 1-16,3 5 0 16,2-6 0-16,3-12-1 15,6-23 1-15,3-24-1 16,5-27 3-16,2-30-2 15,-1-33 1-15,0-31 0 16,2-30-1-16,-3-25 4 16,-6-31-2-16,-1-22 1 15,-3-23 1-15,-10-18 1 16,0-12-1-16,-8-3 1 15,-2 10-1-15,0 12 1 0,0 32-1 16,-3 30 2-16,5 39-4 16,-2 46 0-16,0 49 1 15,3 41-1-15,1 36-2 16,1 26 0-16,3 20 0 15,2 5 0-15,7-4 0 16,4-16-1-16,4-21 2 16,7-26-2-16,2-30 3 15,3-37-2-15,3-38 2 16,0-32-1-16,1-36 2 15,-2-26-1-15,-1-28 0 16,-3-22 1-16,-8-17 1 16,-4-11 1-16,-8 1-2 15,-5 9 1-15,-8 13 0 0,-6 23 1 16,-3 24-1-16,0 31 1 15,-4 33-3-15,-1 37 1 16,3 34-1-16,2 28 0 16,3 22-2-16,3 16 1 15,8 8-1-15,9 3 0 16,9-4 0-16,4-11 0 15,6-16 1-15,6-17-1 16,3-20 2-16,0-23-2 16,-2-22 2-16,-3-21 0 15,-4-17 0-15,-3-20 0 16,-7-11 2-16,-6-13-1 15,-6-11 1-15,-8-2 0 0,-7-6 0 16,-3 9 0-16,-6 7 0 16,1 14 0-16,4 13-2 15,-1 18 1-15,5 22-1 16,9 25 1-16,6 22-1 15,7 11-1-15,9 17-7 16,-2-3-26-16,19 14-2 16,-4-7-2-16,8-1-3 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4.64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5539 2919 47 0,'0'0'29'15,"0"0"2"-15,0 0-1 16,0 0-19-16,-11-4-4 15,11 4-2-15,0 0-1 16,0 0 0-16,0 0-1 16,0 0-2-16,0 0 0 15,13 7-1-15,-13-7 1 16,21 0-1-16,-3-1 1 15,0 1 0-15,3 1-1 16,7 1 1-16,0 4-1 16,4 0 1-16,2 1-1 15,4 0 1-15,3-1 0 16,1-5-1-16,6-5 0 15,-1-3 1-15,9-5 0 0,-4-5-1 16,-1-1 1-16,-1-3-1 16,-3 3 1-16,-1 2 0 15,-14 2 0-15,2 8-1 16,-15 3 1-16,-3 3 0 15,-16 0-1-15,14 9-2 16,-9 5-3-16,-5-14-15 16,-2 17-11-16,2-17-1 15,-5 21-1-15,5-21 0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6.13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6369 2879 45 0,'0'-15'29'0,"0"15"2"16,1-17-1-16,-1 17-17 16,0 0-3-16,0 0-4 15,0 0 0-15,0 0-3 16,0 0-1-16,0 0 0 15,0 0-1-15,0 0 2 16,0 0-1-16,11 23 0 16,-10-7 0-16,-1 7 0 15,-3 6-1-15,1 6 1 16,-3 4-2-16,-2 5 1 15,2 1-1-15,1 0 1 16,-1 0-1-16,4 3 0 16,-2-3 0-16,1 0-1 15,1 1 1-15,1-1 0 0,0 5 0 16,-1 2 0-16,2 3 0 15,-1 0 0-15,3 7 0 16,-1-3 1-16,3 4-1 16,3 0 0-16,-3 1 0 15,5-1-1-15,0 4 0 16,1-3 0-16,1 2 0 15,0 1 0-15,1 3 1 16,1 2-1-16,-4 3 1 16,0 1 0-16,-3-1 1 15,4 3-2-15,-3-2 2 16,0 3-1-16,0-1 1 15,1 3-2-15,-1-1 2 16,5-1-1-16,-1 4-1 16,2 3 2-16,-5 1 0 0,0 2 1 15,2 1-1-15,-4 3 0 16,-2 1 1-16,-1-1-1 15,-3 3 0-15,-2-2-1 16,0-1 0-16,3 1 1 16,-3 0-1-16,2 0 1 15,-2-2-1-15,2 4 1 16,-2 0-2-16,-3 1 2 15,1 2-1-15,1 5 0 16,-5 1-1-16,1 5 1 16,-3-1 0-16,-1 6-2 15,1-1 2-15,1 1 0 0,0 0-1 16,0 0 0-1,4-3 0-15,0 1 0 0,0 2 2 16,1-1-1-16,-1 4 0 16,0 4 1-16,-1 4 0 15,-1 2-1-15,-2 6 1 16,2 5 0-16,-2 2-1 15,0 3 2-15,-2 0-2 16,4-3 1-16,0-3-1 16,3 2 1-16,-1-4-2 15,2-7 1-15,1-5-1 16,3 0 1-16,-2-3-2 15,1 2 1-15,-2 1 0 16,1-2 0-16,0 0 0 16,-4 4 1-16,3 3-1 0,-2 4 0 15,-2 3 1-15,1-3 0 16,1 1-1-16,-1-2 0 15,2 0 1-15,4 0-2 16,-2-4 2-16,-2-5-1 16,6-3 0-16,-1 1 1 15,2-8 0-15,0 2 0 16,-1 2 0-16,3-6 0 15,-2-2-1-15,1-2 1 16,-4 1-1-16,3-3 0 16,-2-4 0-16,-1-1 0 15,1-7 1-15,0-3-1 16,-2-4 0-16,3-3 1 15,-3-7 0-15,4-3 1 0,-1-3-3 16,3-5 1-16,-1-3 0 16,1-3-1-16,-1 1 1 15,-2-1 0-15,2 1 0 16,-2-6 0-16,-1-1 1 15,2-4 1-15,-3-1-1 16,0-6 1-16,2-1-1 16,-2-3 1-16,3-2-1 15,2 2 1-15,-3 4-1 16,3 4-1-16,-3 6 1 15,0 5-1-15,-2 3 1 16,-4-1-1-16,2-3-2 16,-5-18-6-16,10-9-25 15,-5-29-1-15,-5-33-1 0,-3-33-2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37.85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5560 3041 28 0,'-3'-15'29'16,"-3"0"1"-16,6 15-1 16,-10-26-9-16,10 26-6 15,-6-13-3-15,6 13-6 0,0 0 0 16,0 0-2-16,0 0-1 15,0 0 0-15,0 0 1 16,15 13-1-16,-13 8 0 16,6 13 0-16,-7 7-1 15,4 15 0-15,-6 8 1 16,-1 15-2-16,-2 8 1 15,0 7-1-15,-4 7 0 16,1 3 0-16,2 4 0 16,-1 2-1-16,0 3 1 15,4-1-1-15,-1 3 1 16,1 3-1-16,0-1 2 15,1 3-2-15,3 2 2 0,-1 1-1 16,0 2 1 0,0 2 0-16,-2 1 1 0,0 5-1 15,-1 1 1-15,-1 3-1 16,-5 2 1-16,0 0-1 15,-2-1 2-15,0 0-1 16,0-3-1-16,-2 0 1 16,2-3-2-16,4-3 1 15,2-2 0-15,5-2 0 16,0 1-1-16,0 0 0 15,5 1 0-15,-2-2-1 16,0 1 0-16,-3 0 0 16,-1 5 0-16,-3 1 0 15,1-1 0-15,-2 2 1 0,-3-2 1 16,2 3-2-16,-1 1 2 15,4 2 0-15,1 0 0 16,1 3 0-16,2 1 0 16,4 0 0-16,2 2-1 15,-2 3 1-15,2 0-2 16,3 1 2-16,-3-3-2 15,-3 1 2-15,-1-3-2 16,-3-4 0-16,-1-1-1 16,1-2 0-16,-2-2 2 15,1-4-1-15,1-6 0 16,0 1 0-16,4-3 1 15,4 0-2-15,-1-2 3 16,4-3-1-16,1-2 0 16,-1 2-1-16,2-2 1 0,-1 1-2 15,1-1 2-15,-2 2 0 16,-4 0-1-16,-1-2 0 15,-4 2 0-15,3-4 0 16,-1-2 1-16,-2 2 0 16,3-2-1-16,1-8 1 15,0 0-1-15,2-4 2 16,0-7-2-16,4-1 2 15,1-1-2-15,2-8 0 16,-3-3 0-16,2-2 0 16,0-1 0-16,1-3 0 15,-2 0 1-15,2-4 0 16,-4-3 0-16,1-3 1 15,1-5-3-15,-4-5 3 0,3-4-2 16,-6-3-1-16,4-5 1 16,-4-1-1-16,0-2 0 15,-2-2 1-15,-1-1 1 16,-1-1-2-16,-3 1 2 15,-1-3 0-15,-4 0 1 16,0-1-1-16,-3-1 0 16,1 1 1-16,-4 0-2 15,1-1 1-15,1 1 0 16,0 1 0-16,0 3 0 15,1-2 0-15,1 0-1 16,2-1 1-16,3-1 0 16,2-2 1-16,0 0-2 0,2-5 0 15,1-4 0-15,2 1 0 16,0-2 1-16,0-2-2 15,4-1 2-15,-5-2-3 16,5-2-2-16,-9-11-1 16,19 2-3-16,-19-21-20 15,20 7-6-15,-11-17-1 16,14 6 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49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6306 15150 42 0,'0'0'34'0,"-5"12"-1"15,-7 6-1-15,-10 2-33 16,-8 6 1-16,-4 13 1 15,-8 12-1-15,-5 7 3 16,-2 11-1-16,-2 0 2 16,4 6-2-16,6-9 2 15,11-3-2-15,6-14 1 16,17-9 0-16,11-18-2 0,14-16-1 15,13-17 1-15,8-12-1 16,11-15 0-16,10-8 0 16,3-10 0-16,-3-1 0 15,-1 1 0-15,-8 5 1 16,-7 7-1-16,-9 9 3 15,-14 14-3-15,-11 10 3 16,-10 11-3-16,-21 15 0 16,-3 12 1-16,-8 8-2 15,-9 15 1-15,-2 8-1 16,0 5 1-16,4 2-1 15,2-3 2-15,9-4-1 16,15-13 1-16,10-14-1 16,15-17 0-16,13-18 0 0,16-19-1 15,7-19 1-15,8-14 0 16,2-14-1-16,2-11 1 15,-2-4 1-15,-7-4 0 16,-6 1 1-16,-14 9-1 16,-11 6 0-16,-12 16 0 15,-14 11 1-15,-10 16-2 16,-13 19 0-16,-9 14-1 15,-8 19 1-15,-9 16 0 16,-2 12 0-16,1 7 0 16,0 9-1-16,5 0 1 15,6-4-1-15,14-12 1 16,11-10-2-16,18-23 2 15,2-17-2-15,35-24 2 0,4-22 1 16,8-20-1-16,10-18 1 16,0-14-1-16,-5-7 1 15,-5 1-1-15,-12 6 3 16,-15 11-1-16,-17 11-1 15,-18 20 1-15,-16 19 0 16,-17 26-2-16,-12 20 0 16,-10 25 1-16,-6 15-2 15,-3 20-1-15,4 12 1 16,11 9 0-16,12-2 0 15,18-8 1-15,15-8 1 16,19-18-1-16,16-19 0 16,22-25 0-16,12-24 0 15,15-25 0-15,7-23 0 16,3-19 0-16,4-19-2 0,-4-10 4 15,-5-4-1-15,-17-1 1 16,-16 5-1-16,-17 13 1 16,-17 15 0-16,-21 17-1 15,-15 22 2-15,-14 21-3 16,-11 21 0-16,-6 25 0 15,-3 18 1-15,1 20-2 16,8 15-1-16,7 11 1 16,9 3-1-16,15-5 1 15,12-5-1-15,13-16 1 16,16-17-1-16,12-25 2 16,11-23-1-16,10-26 1 15,9-23-1-15,1-21 3 16,2-18-1-16,-2-7 0 0,-8-9 1 15,-12 0-1-15,-10 2 1 16,-14 11 0-16,-15 13-1 16,-17 11 0-16,-10 16 0 15,-11 21-1-15,-10 15 0 16,-5 20 1-16,-1 18-1 15,-1 20 0-15,3 14 1 16,7 16-1-16,9 2-1 16,10 2 1-16,9-4 0 15,12-10 0-15,17-13 0 16,6-16-1-16,12-23 1 15,8-23 0-15,11-25-1 16,3-21 1-16,3-17 0 0,-1-14 0 16,-4-8 1-16,-11-4 0 15,-8 1-1-15,-15 6 1 16,-12 7 0-16,-17 14 1 15,-12 13-1-15,-11 15 0 16,-7 17-1-16,-6 19 0 16,-1 17 0-16,0 19 0 15,2 16 1-15,5 14-2 16,5 8 0-16,9 3 0 15,8-1 0-15,11-11 0 16,10-9 0-16,12-13 0 16,14-19-1-16,9-17 2 15,11-19-1-15,11-22 2 16,5-16 0-16,3-21-1 0,0-13 1 15,0-11 0-15,-9-3-1 16,-11-3 1-16,-9 11 1 16,-18 3-1-16,-13 14-1 15,-15 19 1-15,-8 17 0 16,-18 17-1-16,-9 20 1 15,-8 18 0-15,-3 20-2 16,-2 11 1-16,-1 12 0 16,3 8-1-16,10 7 1 15,8 3-1-15,9 1 1 16,13-11 0-16,12-5 0 15,12-12 0-15,12-13 0 16,11-16 0-16,8-18-1 16,11-21 1-16,0-19-1 0,8-18 1 15,-2-19-1-15,-2-14 1 16,-7-6 0-16,-7-3 0 15,-8-3 0-15,-16 4 1 16,-12 6-1-16,-14 13 1 16,-11 15 0-16,-13 18-1 15,-5 20 0-15,-8 22 0 16,-4 25 1-16,1 25-1 15,1 21 0-15,4 16 0 16,10 15 1-16,8 2-1 16,11-3-1-16,14-10 1 15,12-16-1-15,17-22 0 16,7-22 0-16,12-28 1 15,8-29-1-15,7-26 1 16,-1-18 0-16,3-23 1 0,-9-10-1 16,-6-10 0-16,-11-4 1 15,-11 1 0-15,-12 6 0 16,-16 13 0-16,-6 18-1 15,-13 20 1-15,-10 21 1 16,-9 26-2-16,0 23 1 16,-5 26-2-16,3 18 1 15,3 15 0-15,3 5-1 16,12 1 1-16,4-5-1 15,13-9 0-15,11-12 0 16,7-15 0-16,6-20 0 16,8-19 1-16,3-13 0 15,5-18 1-15,3-20 0 16,0-15-1-16,4-12 1 0,-5-14 0 15,2-4 0-15,-8-1 0 16,-9 0-1-16,-5 10 0 16,-9 9 1-16,-8 17-1 15,-12 17 0-15,-9 23 0 16,-7 20 1-16,-8 20-1 15,-1 17 1-15,-7 21-1 16,3 9 0-16,1 8 0 16,7 1-1-16,7-2 1 15,12-5 0-15,12-9 0 16,8-9-2-16,9-12 2 15,9-14 0-15,4-13 0 16,9-17 0-16,2-14-1 0,1-17 2 16,4-14-1-16,-4-12 0 15,1-9 0-15,-6-6 0 16,-7 1 0-16,-12 2 0 15,-8 9 1-15,-14 8-2 16,-13 17 1-16,-9 12 0 16,-9 17 0-16,-4 17 1 15,-5 17-1-15,3 16 0 16,3 12 0-16,8 8 1 15,8 3-1-15,8 1 0 16,13-3 0-16,10-6 0 16,13-12 0-16,5-13 0 15,11-15-1-15,10-15 1 16,5-18 0-16,1-15-1 0,4-14 2 15,0-13-1-15,-4-10 0 16,-3-7 2-16,-8-10-1 16,-12 1 0-16,-5-2 0 15,-14 8 1-15,-10 7-1 16,-6 14 0-16,-11 13 0 15,-3 15-1-15,-6 24 0 16,-5 18 0-16,1 21 0 16,-3 20 1-16,3 11-2 15,1 8 2-15,7 3-2 16,5-3 2-16,9-5-2 15,5-7 1-15,12-15 0 16,6-13 0-16,7-14 0 16,8-18-1-16,4-18 1 0,6-18 0 15,3-15 1-15,-1-15-3 16,-1-10 3-16,-5-9-1 15,-6-4 1-15,-9 0-1 16,-10 10 1-16,-11 6-1 16,-7 15 0-16,-10 15 2 15,-4 16-2-15,-8 22 0 16,-4 20 0-16,0 17 1 15,-3 21-1-15,1 12 0 16,2 10 0-16,7 3 1 16,4 1-2-16,8-5 2 15,12-11-2-15,6-12 0 16,11-14 1-16,7-16-1 15,15-18 1-15,-1-18 0 16,9-22 0-16,-1-16-1 0,2-17 1 16,-1-11 1-16,-6-9-2 15,-4-7 0-15,-11 3 1 16,-9 1-1-16,-6 10 1 15,-16 11 0-15,-3 18-1 16,-8 14 2-16,-2 16-1 16,-2 22 0-16,-3 18 0 15,-1 17 0-15,4 18 0 16,0 10 1-16,4 9-2 15,5 2 2-15,3-2-2 16,9-6 2-16,5-12-2 16,10-14 1-16,9-22 0 0,3-21 0 15,8-22 0 1,3-17-1-16,5-20 1 0,-1-15 0 15,-2-11-1-15,-4-9 1 16,-2-2-1-16,-10 4 2 16,-7 8-2-16,-7 11 1 15,-11 15-1-15,-7 16 1 16,-7 19 0-16,-9 20 1 15,-8 20-1-15,-4 17 0 16,-5 18 0-16,-1 11 0 16,3 6 0-16,5 4 1 15,9-4-1-15,5-2 0 16,12-5-1-16,10-10 1 15,13-11 0-15,8-11 0 16,9-13 0-16,3-13-1 16,7-12 1-16,0-18 0 0,1-11 0 15,-2-14 0-15,0-11 0 16,-9-7 1-16,-10-3 0 15,-7 3-1-15,-11 5 1 16,-10 9 0-16,-4 9 0 16,-10 14 0-16,-6 16 0 15,-1 13-1-15,-3 17 0 16,1 12 0-16,6 17 0 15,5 10 0-15,2 7 0 16,4 5 0-16,11 0-1 16,7 1 0-16,10-11 0 15,6-11 0-15,8-11 1 16,4-18 0-16,8-16 0 0,0-19 1 15,4-19-1-15,0-19 1 16,-1-8 0-16,-1-13-1 16,-6-6 1-16,-4 3-1 15,-7 0 1-15,-9 8-1 16,-7 17 0-16,-11 12 1 15,-5 17-1-15,-10 23 1 16,-7 19-1-16,-2 17 0 16,-3 16 0-16,-2 17 0 15,3 8 0-15,2-2 0 16,11 5 0-16,4-6-1 15,9-9 1-15,9-6-1 16,7-14 1-16,8-11 0 16,4-13-1-16,3-12 1 15,3-17 0-15,3-12 0 0,-2-11 0 16,-1-15 0-16,-6-10 1 15,-1-7-1-15,-10-2 1 16,-8 4-1-16,-6 1 0 16,-9 8-1-16,-7 12 1 15,-2 16-1-15,-4 14 1 16,-4 20-1-16,0 16 1 15,2 16 1-15,-1 16-1 16,2 10 1-16,0 11-1 16,6 2 1-16,0 0-1 15,9-6 1-15,5-8-1 16,5-11 0-16,8-15 0 15,7-12 0-15,4-22-1 16,4-14 1-16,5-17 0 0,2-14-1 16,1-14 1-16,0-11 0 15,-4-7 0-15,-4-4-1 16,-7 4 2-16,-5 4-2 15,-10 11-1-15,-6 15 2 16,-9 15 1-16,-9 18-1 16,-3 22 0-16,-6 22 0 15,-5 19 0-15,5 12 0 16,-3 13 2-16,7 3-2 15,0 3-1-15,15-5 1 16,3-7 0-16,9-11 0 16,10-13-1-16,6-16 1 15,6-13 0-15,4-14 0 16,4-18 0-16,-4-10 0 0,3-15 0 15,-4-11 1-15,-5-8-2 16,-5-6 0-16,-10-2 0 16,0 2 0-16,-12 6 0 15,-6 10 0-15,-11 13 0 16,-2 12-1-16,-8 17 3 15,-1 14-1-15,-3 15 0 16,0 13 0-16,1 8 0 16,8 6 0-16,4 3 0 15,7-2 0-15,9-2-1 16,10-5 1-16,9-8-1 15,6-9 1-15,4-11 0 16,7-14 0-16,2-11 0 16,3-16 0-16,-2-11 0 0,-1-12 0 15,-5-5 0-15,-3-6 1 16,-10 1-1-16,-9 4 1 15,-9 3-2-15,-9 8 2 16,-10 11-1-16,-4 10 1 16,-5 7-1-16,-1 10 0 15,0 12 0-15,2 8 0 16,4 13 0-16,6 6 0 15,3 8 0-15,6 5-1 16,7 2 1-16,4 2 0 16,6-4-1-16,4-9 1 15,8-8 0-15,2-10 0 16,4-15 0-16,8-16-1 0,2-13 2 15,1-15-1-15,1-12 0 16,2-7 0-16,-9-6 1 16,-1-1 1-16,-12 3-1 15,-7 6 0-15,-10 10 0 16,-13 14 1-16,-8 11-1 15,-9 16 0-15,-4 11 0 16,2 11-1-16,-4 11 0 16,8 3 0-16,2 7 0 15,11 0 0-15,7 2-1 16,7-6 1-16,7-12-1 15,14 11 1-15,3-21-1 16,8-3 1-16,4-15 0 16,-1-8 0-16,1-10 0 15,-4-7 0-15,-3-8 1 0,-6-4-1 16,-9-2 0-16,-7-2 0 15,-9 2 1-15,-5 2 0 16,-8 5-1-16,-6 5 1 16,0 9-1-16,-2 10 1 15,3 9 0-15,-4 11-1 16,6 9 0-16,3 8 0 15,3 10 0-15,4 7-1 16,6 1 1-16,4-1-1 16,9 1 0-16,2-3 0 15,4-3 1-15,6-8 0 16,3-9 0-16,2-7 0 15,2-11 0-15,4-8 1 16,-5-7-1-16,0-6 1 0,-4-3 0 16,-8 3-1-16,0 0 1 15,-15 5-1-15,-1 8 1 16,-10 5-1-16,-4 14 0 15,-9 9 1-15,-3 10-1 16,-2 11 0-16,-5 12-1 16,2 13 1-16,-1 7-1 15,2 4 1-15,6 1-1 16,8-5 0-16,3-1 0 15,12-13 0-15,13-10 0 16,4-17 0-16,12-10 1 16,3-15 1-16,1-7-1 15,3-8 1-15,-3-3-1 16,-3-4 2-16,-8-1-2 0,-7 5 1 15,-7 6 0-15,-8 4 0 16,-5 10-1-16,-7 6 1 16,-5 14-1-16,-4 4 0 15,0 16-1-15,-1 6 1 16,5 10-1-16,2 4 0 15,2 6 1-15,6 3-1 16,9 0 0-16,0 1 0 16,6-2 1-16,6-5 0 15,3-3 0-15,-1-8 0 16,2-8-1-16,6-12 1 15,2-18 0-15,2-17 0 16,3-20 0-16,-1-10 0 0,-1-13 0 16,-5-4 2-1,-4-4-1-15,-9 0 0 0,-8 12 0 16,-11 10 0-16,-8 11-1 15,-6 18 2-15,-5 17-2 16,-2 13-1-16,-3 16 1 16,2 14-1-16,4 12 0 15,8 9 0-15,2 5 1 16,11 1-1-16,10-5 1 15,6-6-1-15,11-11 1 16,6-7 0-16,8-14-1 16,5-12 1-16,4-15 0 15,2-11 0-15,-2-16 0 16,-1-11 0-16,-3-11 1 0,-6-4-1 15,-3-3 0 1,-10 2 0-16,-8 1 0 0,-7 5 1 16,-8 13-1-16,-5 11 0 15,-7 12 1-15,-6 18-2 16,-3 18 1-16,-1 20 0 15,-4 24 0-15,4 19-1 16,-4 22 0-16,8 11-1 16,-1 10 1-16,11 1 1 15,2-3-2-15,14-12 1 16,5-14 0-16,6-19 0 15,10-23 0-15,5-25 1 16,6-29 0-16,2-27-1 16,2-29 2-16,0-18-2 15,-5-16 2-15,-7-9 1 0,-6-6-1 16,-14 5 1-16,-8 9-1 15,-15 16 0-15,-5 20 0 16,-13 22 0-16,-5 24-1 16,-2 20 0-16,0 29-1 15,0 17 0-15,6 19 0 16,8 12 0-16,8 8 0 15,7 1 0-15,10-2 0 16,12-8-1-16,9-11 2 16,7-11-1-16,7-16 2 15,5-10-2-15,3-14 1 16,-1-17-1-16,0-17 1 15,-1-15 2-15,-5-17-3 16,-3-13 1-16,-4-10 0 0,-12-6 1 16,-5-3-2-16,-9 3 2 15,-7 8 0-15,-6 12-2 16,-10 18 2-16,-2 16-1 15,-5 27 0-15,-5 18 0 16,1 26 0-16,-2 17 0 16,1 20 0-16,2 10 0 15,7 8 0-15,8-3 0 16,7-6 0-16,8-11 0 15,13-18-1-15,11-16 1 16,9-20 0-16,6-17-1 16,8-19 1-16,4-18 0 15,3-19 0-15,-3-17 0 16,1-12 0-16,-7-13 0 0,-7-5 0 15,-11-3 0-15,-8 6-1 16,-13 8 3-16,-10 11-3 16,-11 21 1-16,-8 22 1 15,-7 20-1-15,-6 27 0 16,-1 23 0-16,0 16 1 15,7 15-2-15,3 17 4 16,11 5-3-16,8 3 2 16,13-1-1-16,7-10 0 15,12-10 0-15,9-12 0 16,9-12 0-16,3-18-2 15,4-16 1-15,2-18 0 16,-2-21-1-16,0-22 1 16,-4-18 0-16,-5-15-2 15,-7-11 3-15,-7-7-2 0,-12-2 0 16,-12 4 0-16,-9 9 1 15,-10 17-2-15,-8 14 2 16,-10 20 0-16,-6 27-1 16,1 20 2-16,0 23 0 15,5 25 1-15,3 20-1 16,7 13 0-16,6 12-1 15,5 2 2-15,13-6 0 16,10-7-2-16,5-13 1 16,12-20-1-16,4-17 1 15,9-22-2-15,1-20 3 16,3-21-2-16,3-24-1 15,-3-21 1-15,1-15-1 16,-8-18 1-16,-3-7-1 0,-12-1 1 16,-7 1-1-16,-9 11 2 15,-11 17-2-15,-11 20 2 16,-10 21-1-16,-5 23 0 15,-7 22 0-15,-3 19 0 16,2 16 1-16,-1 15-1 16,5 10 2-16,1 3-2 15,10 0 1-15,9-5-1 16,10-12 2-16,12-12-2 15,13-15 0-15,13-19-1 16,8-22 1-16,4-29 0 16,11-18-1-16,0-18 1 15,1-20-1-15,-6-7 1 0,-6-10-1 16,-16 1 1-16,-9 4 0 15,-17 5 0-15,-12 15-1 16,-19 12 2-16,-11 20-2 16,-5 22 1-16,-8 21 0 15,-3 21 0-15,4 19 0 16,0 22 0-16,11 11 1 15,8 12-1-15,12 2 2 16,10-7-2-16,17-7 1 16,13-12-1-16,12-16 2 15,13-17-3-15,8-17 1 16,8-27 0-16,1-16-1 15,1-18 1-15,0-17 0 16,-6-13-1-16,-3-9 0 0,-16-8 1 16,-12 2-1-16,-16 1 2 15,-12 4-2-15,-13 7 2 16,-16 9-2-16,-8 14 1 15,-7 17 0-15,-1 17 1 16,1 23-1-16,1 24 0 16,8 22 0-16,5 25 0 15,11 17 1-15,7 14-1 16,11 8 1-16,11 1-1 15,6-5 1-15,13-6-1 16,2-11 1-16,11-15-1 16,4-12 0-16,5-15-1 15,-2-18 1-15,-1-15-1 16,2-17 1-16,-5-17 0 0,-3-13-1 15,-7-13 1-15,-6-6 0 16,-7-8 0-16,-9-1 0 16,-6 4 1-16,-11 9-1 15,-6 12 0-15,-4 16 0 16,-9 23 1-16,-1 22-1 15,-4 25 0-15,0 21-2 16,-1 26 2-16,1 20 0 16,-2 17-1-16,4 9 1 15,4 1-1-15,5-7-1 16,10-10 1-16,5-14 1 15,10-23-1-15,11-25-1 16,9-23 1-16,4-25-1 16,5-30 3-16,6-22 0 15,0-26 0-15,1-19 0 0,-3-16 0 16,-5-8 0-16,-8-2 0 15,-4 2 0-15,-7 16 0 16,-12 18-1-16,-6 27 0 16,-9 34 1-16,-11 32-1 15,-4 29 1-15,-3 23-2 16,0 21 1-16,1 13-1 15,0 9 0-15,6 3 0 16,5-2 0-16,8-11 0 16,12-12 0-16,11-14 0 15,9-18 1-15,6-20 0 16,14-20 0-16,3-26-1 15,3-28 1-15,1-23 0 0,-5-23-1 16,-3-16 2-16,-7-12-1 16,-9-9 1-16,-9-1 0 15,-15 1 1-15,-10 7-1 16,-13 9 0-16,-7 12 1 15,-5 21-2-15,-4 17 1 16,1 25-1-16,1 24 0 16,4 29 0-16,9 23 1 15,11 26-2-15,6 16 0 16,8 12 0-16,7 3-1 15,6-2 1-15,8-12 0 16,5-16 0-16,3-18-1 16,4-28 2-16,0-25 0 15,3-33-1-15,1-32 2 0,-2-30 0 16,-2-25-1-1,0-28 1-15,-3-20 0 0,-6-11 1 16,-5-9-1-16,-8 1 1 16,-7 9-2-16,-8 21 1 15,-6 24 0-15,-9 37 0 16,-6 40-1-16,-3 36 1 15,-4 40-1-15,-3 43-1 16,1 30 1-16,-4 26 0 16,3 16 0-16,2 8-1 15,6-5 0-15,5-11-1 16,16-19 1-16,7-27 0 15,17-36 0-15,20-42 1 16,11-47 0-16,19-45 0 0,16-42 0 16,14-33 1-16,8-27 1 15,3-17-1-15,-5-4 0 16,-9 6-1-16,-16 18-1 15,-14 32 1-15,-23 35-1 16,-31 38 0-16,-23 44 0 16,-25 45 1-16,-18 44 1 15,-14 39-1-15,-7 33 0 16,-3 24 1-16,-2 22 1 15,5 2-1-15,18-6 1 16,15-21-2-16,19-22 1 16,22-37-1-16,17-36 1 15,22-44-1-15,19-45 0 16,14-42 0-16,11-32-1 15,9-23 1-15,-3-21 0 0,-6-11 1 16,-11-6-2-16,-16 7 1 16,-17 14-1-16,-19 23 1 15,-22 31-1-15,-20 41 1 16,-17 42 0-16,-16 49-1 15,-8 39 2-15,-4 43-1 16,-2 33 1-16,4 21-1 16,5 2 1-16,14-9-1 15,14-23 0-15,16-33 0 16,20-37-1-16,15-54 1 15,18-48-1-15,15-52 2 16,14-43-2-16,11-35 2 16,1-33-1-16,-3-22 1 15,-5-22-2-15,-11-12 0 0,-13-4 0 16,-21 6 0-16,-17 16-1 15,-19 28 1-15,-16 32-1 16,-9 36 1-16,-8 51 0 16,-6 59 2-16,-2 50-1 15,3 55 1-15,2 40 0 16,10 26 0-16,11 16 0 15,8 3 0-15,13-14 1 16,10-25-1-16,12-31 0 16,12-46-1-16,10-45-1 15,5-54 1-15,10-42-1 16,4-39-1-16,0-28-1 15,-5-27 1-15,-11-16 1 16,-8-10-1-16,-13-6 1 0,-16 7 0 16,-16 14 1-16,-15 16 0 15,-7 26 2-15,-4 28-2 16,-2 35 2-16,3 42-2 15,2 46 0-15,9 44 0 16,6 40 0-16,2 34 0 16,8 27-1-16,5 16 1 15,10 3-2-15,5-2 2 16,9-18 0-16,7-24 0 15,10-25 0-15,7-35-1 16,5-33 1-16,5-32 0 16,-1-25 0-16,-3-23 0 15,-1-15-1-15,-13-10 2 0,-9-1-2 16,-10 7 2-16,-11 13-1 15,-11 24 0-15,-9 28 0 16,-10 30 0-16,-3 33 0 16,-4 30 2-16,0 30-2 15,1 27 2-15,4 15-1 16,5 14 0-16,1 10 1 15,2 12-1-15,2 6-1 16,2 8 0-16,0 4 1 16,-1 5-3-16,3 4 2 15,-4 3-2-15,3-10 1 16,8-22 0-16,5-24 2 15,3-33-2-15,6-37 0 16,6-38 1-16,1-40-1 0,3-41 1 16,3-32-1-16,-4-24-1 15,-1-24 1-15,-6-12 1 16,-3-10 0-16,-5-1 1 15,-2 13 0-15,-2 13 0 16,-5 26 1-16,-3 33-1 16,-1 31 0-16,1 36-1 15,0 31-1-15,-3 34 1 16,0 25-1-16,-4 21 2 15,1 11-2-15,2 4 2 16,0-1-2-16,-1-8 2 16,6-7 0-16,1-14 0 15,6-16-1-15,6-24 0 16,6-17-1-16,4-24 1 15,4-23 0-15,3-26 0 0,1-28-1 16,-2-23 1-16,3-24-1 16,-4-18 1-16,-7-14 0 15,-4-11-1-15,-5-4 1 16,-7 5 0-16,-8 14 0 15,-3 20-1-15,-6 24 2 16,-4 28-2-16,-1 29 1 16,-3 31 2-16,3 30-2 15,1 24 2-15,5 22-2 16,6 12 1-16,5 10 0 15,11-1 0-15,9-2-1 16,13-10 0-16,9-12 0 16,6-18 0-16,6-21 1 15,6-19-2-15,-4-25 2 0,1-21-2 16,-8-24 1-16,0-24-1 15,-10-21 1-15,-1-18-1 16,-7-11 1-16,-6-10-1 16,-11-7 0-16,-8 0 0 15,-9 5 1-15,-7 13 0 16,-6 19 0-16,-5 23-1 15,-2 29 2-15,-3 31-1 16,4 35 0-16,3 31 2 16,8 29-2-16,6 27 1 15,10 14-1-15,8 10 2 16,10-4-2-16,12-6 1 15,3-17-1-15,16-15 0 16,2-23 0-16,9-29 0 0,2-33 1 16,0-27-2-16,2-33 1 15,5-34 0-15,4-26-1 16,2-22 1-16,-3-19-1 15,-10-9-1-15,-5-3 2 16,-10 1-1-16,-15 13 0 16,-14 20 0-16,-14 22 1 15,-17 29 0-15,-8 38 0 16,-9 37 1-16,-5 38-1 15,-3 44 1-15,3 35 0 16,3 31 1-16,1 23-2 16,3 14 2-16,8 6-1 15,4-9 0-15,9-15 0 16,8-23-1-16,3-29 0 0,6-35-1 15,9-37 2-15,3-45-1 16,7-49-1-16,7-44 0 16,8-34 0-16,5-30 1 15,0-24-1-15,0-16 0 16,-8-7 0-16,-8 6 0 15,-10 14 0-15,-15 23 0 16,-17 24 1-16,-7 29 0 16,-14 34 0-16,-2 40 0 15,-7 33 1-15,4 39-1 16,-1 33 0-16,2 32 1 15,8 29 0-15,5 26 0 16,10 17 0-16,8 10 0 0,11 3-1 16,14-5 2-16,9-13-3 15,5-17 0-15,7-28 1 16,6-27-1-16,2-39 0 15,-4-36 1-15,-3-34 0 16,-4-33 0-16,2-28 0 16,-9-19 1-16,-8-15-1 15,-9-8 1-15,-12-1-1 16,-9 4 0-16,-10 13 0 15,-4 19 0-15,-7 27-1 16,0 32 2-16,-2 33-1 16,7 43 0-16,2 35 1 15,3 39-2-15,7 32 2 16,-3 22-1-16,0 12 0 15,3 1-3-15,-1-7 2 0,4-17-1 16,8-16 0-16,6-26 2 16,6-27-2-16,10-29 1 15,6-25 1-15,5-33 0 16,5-31 0-16,1-29 0 15,3-28-1-15,-7-21 2 16,-3-18 0-16,-11-16 0 16,-11-9 1-16,-11 0 0 15,-13 0-1-15,-16 5 0 16,-10 13 1-16,-5 15-1 15,-3 18-1-15,0 25 1 16,7 30 0-16,6 29-3 16,15 34 3-16,7 35-2 15,14 27 1-15,9 20-1 0,1 11 0 16,11 8-1-16,4 2 0 15,4-7 2-15,-1-14-2 16,0-26 1-16,3-20-1 16,-1-31 1-16,0-30 0 15,-1-36 1-15,-1-36 1 16,-1-29 0-16,-4-27 0 15,-3-22 0-15,-10-14 0 16,-12-7 1-16,-9 0-1 16,-7 6 1-16,-11 16 0 15,-6 22-1-15,-1 28-1 16,-4 35 2-16,2 35-1 15,1 44-1-15,4 41 0 16,8 47-1-16,1 28 2 0,7 23-3 16,8 17 0-16,12 9 0 15,7-8 1-15,15-11-1 16,8-22 2-16,12-27-1 15,7-23 0-15,8-28 1 16,-2-26 1-16,8-26-1 16,-6-27 0-16,-2-26 0 15,-8-26-2-15,-3-23 2 16,-7-17-2-16,-7-15 3 15,-12-8 0-15,-11-7 0 16,-10 3 0-16,-7 9 0 16,-9 25 1-16,-3 27-1 15,-1 31 2-15,-1 34-4 16,4 32 1-16,8 34-1 15,2 37 0-15,5 27 0 0,5 19 1 16,-4 16-1-16,-2 18-1 16,-2 3 1-16,0 5 0 15,-2-6 0-15,-3-12 0 16,-1-12 0-16,5-22-1 15,6-24 1-15,2-34 1 16,4-38 0-16,10-36-1 16,4-30 1-16,0-37 0 15,5-30 0-15,3-26 1 16,-1-18-1-16,1-12 1 15,-8-1 0-15,0 9 0 16,-8 16 0-16,-2 23 0 0,-4 34 0 16,-3 34 0-16,3 28 0 15,-12 55-1-15,6 23 0 16,-2 28 0-16,1 24-1 15,-1 18 0-15,-4 10 1 16,-2 6-2-16,2-5 0 16,-1-5 2-16,2-14-2 15,1-13 1-15,1-26 0 16,12-17 0-16,2-28 0 15,5-27 1-15,3-26 0 16,3-23 0-16,6-27 0 16,-2-20 1-16,1-19-1 15,-5-13 1-15,-2-6-1 16,-8 2 0-16,-4 5 1 15,-10 11-1-15,-7 21 0 0,-4 23 1 16,-6 28-1-16,-1 28 0 16,2 26 1-16,0 24-1 15,6 20 0-15,4 13 0 16,3 9-1-16,4-1 1 15,5 0-1-15,3-10 0 16,5-12 0-16,8-13 1 16,4-16-1-16,10-14 0 15,4-17 2-15,6-19-2 16,0-23 1-16,1-27 0 15,-3-24 0-15,-3-17 1 16,-6-19-1-16,-9-4 0 16,-11-1 1-16,-7 7-1 15,-13 14 1-15,-4 25 0 0,-10 31-1 16,-1 39 0-16,-1 41 1 15,1 33 0-15,5 32-2 16,2 27 2-16,12 22-2 16,3 11 2-16,5-1-4 15,4-17-1-15,7-19-9 16,-9-48-11-16,21-26-13 15,-22-59-2-15,24-23-3 16,-14-50 1-16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0.83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8955 7863 24 0,'-1'-14'30'0,"1"14"1"16,0 0-9-16,-3-18 1 15,3 18-1-15,0 0-12 16,0 0-1-16,0 0-3 15,0 0-2-15,-12 9 0 16,12-9-2-16,0 11 0 16,0-11-1-16,6 13 1 15,-6-13-1-15,10 11 0 0,-10-11 0 16,22 14 0-16,-2-6-1 15,1-2 1-15,4-3 0 16,2 4 0-16,7-2-1 16,-3 4 0-16,6-3 0 15,-5-3 0-15,4 0 1 16,1-1-1-16,4-5 0 15,3-6 1-15,0-1 1 16,2-3-1-16,5 0 0 16,-2 3 0-16,-2 0 0 15,0 5-1-15,-9 10 0 16,-6 5 0-16,-3 4-2 15,-10 2 1-15,-5 1-2 16,-3 0-2-16,-11-17-15 16,7 14-15-16,-7-14 0 0,0 0-2 15,-1-14 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43.94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6.0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9819 7903 53 0,'-8'-17'34'0,"7"2"0"16,-7-2 0-16,8 17-22 15,-8-22-3-15,8 22-3 16,-2-15-1-16,2 15-1 15,0 0-2-15,0 0-2 16,-11-4 1-16,11 4-2 16,-11 26 2-16,5-2-2 15,1 9 1-15,1 7 0 0,-1 4 0 16,4 9 0-16,1 1 1 15,2 5-1-15,0 1 1 16,3-1 0-16,0 3-2 16,-3 2 2-16,-1 8 0 15,-2 5 0-15,-4 5 1 16,-3 7-1-16,-3 3 2 15,0 10-2-15,-1-2 2 16,0 5-2-16,2-1 1 16,0 2 0-16,2 0-1 15,4 1 0-15,1-3 0 16,0 3 0-16,0 3-2 15,0 2 2-15,1 3-2 16,-3 1 2-16,0 3-2 16,3-1 1-16,-6 0-1 0,7 2-1 15,-4-1 2-15,4 1-1 16,-1-1 1-16,-1-2 0 15,1 1 0-15,2 3-2 16,0 3 2-16,-3 5 0 16,0 3 0-16,0 4 1 15,-4 5-1-15,1 6-2 16,-2 0 2-16,3 4 0 15,-2 0 0-15,2-1-1 16,-1-3 1-16,2-3-1 16,2-2 1-16,3-6 0 15,-1-5-1-15,0-4 0 16,1-6 1-16,4 0 0 15,-4-4 0-15,3-4 0 0,-2-6-1 16,0-2 0-16,-1-6 1 16,4-4-1-16,-4-7 1 15,5 0 0-15,0-8-1 16,-4-7 0-16,4-2 1 15,-2-8 0-15,-1-8 0 16,0-6 0-16,-2-6 0 16,-1-11 0-16,0-6 0 15,-3-5 0-15,1-6 0 16,-3-1 0-16,0-3 0 15,-2 0 1-15,2 0-1 16,0 0 0-16,0-1 0 16,5-10-1-16,-5 17 1 0,5-17 0 15,0 0 0-15,0 0 0 16,0 0 0-16,-13-2 0 15,13 2 0-15,-21-11 0 16,2 5 0-16,-4 5 0 16,-5 2 0-16,-5 5 0 15,-8 3 0-15,-4 2 0 16,-4 5 0-16,0-1 0 15,-7-1 0-15,-1 1 0 16,4-5 0-16,2 0 0 16,7-8 0-16,6-1 0 15,9-3 0-15,8-3 0 16,11-5 0-16,7 0 0 15,8-3 0-15,6 1 0 0,7-1 0 16,4 1 0-16,1 1 0 16,1 0 0-16,-2 0 0 15,-1 0 0-15,-2 1 0 16,-4-2 0-16,-2-1 0 15,-5-8 0-15,-3-3 0 16,-1-9 0-16,-2-7 0 16,-2-7 0-16,1-8 0 15,-1-7 0-15,3-8 1 16,-3-5-1-16,0-2 1 15,0-6 0-15,1-4-1 16,-2-2 1-16,0 1-1 16,-2-4 1-16,0 1-1 15,3-3 1-15,0-1-1 0,-4-4 1 16,8-5-1-16,-4-3 0 15,2-4 0-15,2-6 1 16,-2-3-1-16,2-4 0 16,5-6 0-16,-4-1 0 15,1 0 1-15,1 0 0 16,-2-3-1-16,-1 3 2 15,0 1-2-15,-3 2 0 16,-2 7 1-16,-4 1 0 16,-1 4-1-16,2 3 1 15,-5 2-1-15,0 2 0 16,1 3 0-16,-1-2 1 15,1 3-1-15,1 1 1 16,-1-1 0-16,2-3 0 16,-1 2 0-16,0-2 0 0,6-1 1 15,-5-2-2-15,6-4 2 16,-1-1-2-16,3-2 1 15,-2 0-1-15,0-1 1 16,2 1-1-16,-2 2 0 16,0 4 0-16,-2 3 0 15,0 3-1-15,0 11 1 16,-3 2-1-16,1 10 1 15,-6 3 0-15,3 5-1 16,-3 4 1-16,1 6-1 16,-2 1 1-16,2 5-1 15,2 4 1-15,1 2-1 16,2 8 1-16,2 5 0 0,4 7 0 15,-2 7 0-15,1 6 0 16,-1 5 0-16,0 15 0 16,0-15 0-16,0 15 0 15,0 0 0-15,0-16 0 16,0 16 0-16,3-19 0 15,1 5 0-15,-2 1 0 16,3-2 0-16,-1 2 0 16,1 4 0-16,-5 9 0 15,6-14 0-15,-6 14 0 16,0 0 0-16,-2 15 0 15,0-2-1-15,-5 5 2 16,3 3-2-16,-3 2 2 16,0 1-2-16,2 2 1 0,0-3 0 15,9-2 0-15,3-5 0 16,11-5 0-16,7-7 0 15,8-9 0-15,9-8 0 16,3-8 0-16,5-9 0 16,-7-7 0-16,-1-3 0 15,-8 0 0-15,-6 0 0 16,-14 4 0-16,-9 7 0 15,-15 10 0-15,-9 9 1 16,-6 13-1-16,-8 10 0 16,-8 15 0-16,-5 13 0 15,3 13 0-15,-1 9 0 16,7 6 0-16,8 4 1 15,8 0-1-15,18-5 1 0,10-8-2 16,18-15 2-16,14-14-1 16,12-16 0-16,7-14 0 15,11-15-1-15,-1-15 1 16,-2-8-1-16,-5-4 1 15,-8-4-1-15,-13-1 1 16,-12 4 0-16,-13 8 0 16,-15 6 1-16,-14 12-1 15,-13 11 0-15,-11 11 0 16,-9 12 0-16,-10 12 0 15,-3 10 0-15,-2 14 0 16,4 7 1-16,7 5-1 16,9-1 1-16,13 2-1 15,15-7 2-15,22-7-2 0,18-17 1 16,19-19-1-16,11-18 0 15,16-20-1-15,5-20 0 16,6-19 1-16,0-12-1 16,-5-6 1-16,-11-3-1 15,-16 5 1-15,-15 6-1 16,-20 12 1-16,-20 13 1 15,-16 16-1-15,-22 14 0 16,-15 15 0-16,-9 17 0 16,-9 7 0-16,0 13 0 15,4 4 0-15,6 6 0 16,17 2 0-16,9-2 1 15,24-2-1-15,18-7 1 16,15-9-2-16,19-13 2 16,15-7-1-16,10-13-1 0,-1-10 2 15,5-9-2-15,-4-9 1 16,-9-9-1-16,-9 0 1 15,-14-1-1-15,-11 2 1 16,-16 5 1-16,-15 4-1 16,-11 9 0-16,-11 9 0 15,-9 12 0-15,-6 14 1 16,-5 11-2-16,1 18 1 15,-3 18 1-15,4 16 0 16,5 16 0-16,7 14-1 16,8 12 1-16,12 2-1 15,13-2 1-15,14-8 0 16,13-14-1-16,12-18 1 15,14-22-1-15,8-27 1 0,9-24-1 16,-2-23 0-16,4-22-1 16,-7-11 1-16,-7-12-1 15,-7-4 0-15,-13 2 1 16,-17 4-1-16,-16 12 1 15,-13 16 0-15,-14 13 0 16,-11 19 0-16,-14 22 0 16,-6 19 0-16,-4 19 1 15,-2 16 0-15,5 15-1 16,6 8 1-16,13 0-1 15,11-4 1-15,19-11 0 16,15-11-1-16,20-24 0 16,13-14 0-16,14-28 0 15,9-16 0-15,4-22 0 16,-1-13 0-16,0-16-1 0,-10-9 1 15,-8-3 0-15,-8-2-1 16,-18 5 1-16,-10 4-1 16,-15 13 1-16,-11 11 0 15,-12 18 0-15,-11 16-1 16,-4 21 1-16,-6 18 0 15,-1 18 1-15,1 21 0 16,3 17-1-16,8 11 1 16,9 10-1-16,7 0 0 15,11 1-1-15,13-7 2 16,10-11-3-16,10-14 2 15,10-20-1-15,3-19 0 0,10-23 0 16,2-22 0-16,2-24 3 16,-1-21-2-16,-3-18 1 15,-6-12-1-15,-10-6 1 16,-8-1-1-16,-13 6 2 15,-10 13-1-15,-13 17-1 16,-9 27 0-16,-9 30 0 16,-6 25 1-16,-6 27-1 15,-2 23-1-15,-2 23 0 16,5 19 1-16,-2 12-2 15,7 1 3-15,2-5-3 16,11-3 2-16,4-17-2 16,15-13 2-16,14-19-1 15,5-24-1-15,17-22 2 16,9-23 0-16,5-18 0 0,5-20 0 15,3-14 1-15,-6-7 1 16,-8-3-2-16,-11 0 2 16,-10 1-2-16,-10 7 0 15,-11 9 0-15,-7 16 0 16,-6 14 0-16,-8 17 0 15,-1 15 0-15,0 12 0 16,-1 16 0-16,0 15 0 16,1 10-1-16,5 10 0 15,-4 3 0-15,11 2 0 16,3-1 0-16,6-9 0 15,8-8 0-15,8-14 0 16,9-16 1-16,8-21 0 16,4-23 0-16,4-19 0 0,5-19 0 15,-4-13-1-15,2-11 1 16,-5-5 0-16,-9 0 0 15,-7 1 0-15,-8 6 0 16,-8 12 2-16,-11 12-1 16,-7 15 0-16,-7 18 0 15,-7 14-1-15,-1 20 0 16,-3 16 1-16,-4 19-2 15,8 13 0-15,2 9 0 16,4 6 2-16,10 0-1 16,5-3-1-16,14-8 1 15,9-13-1-15,11-11 1 16,5-18-1-16,8-15 1 15,2-20-3-15,5-15 3 0,4-17 2 16,-3-11-2-16,-5-11 1 16,-5-1-1-16,-10-4 1 15,-7 1-1-15,-8 4 1 16,-8 9-1-16,-11 12-2 15,-5 13 2-15,-4 15 1 16,-3 18-1-16,1 18 2 16,1 14-2-16,2 17-1 15,4 14 1-15,1 7 0 16,5 8 0-16,1-2 0 15,7-3-1-15,5-8 0 16,3-14 0-16,6-15 2 16,3-18-1-16,6-19 0 15,5-25 0-15,4-19-1 0,3-17 1 16,2-13 0-16,-1-9 0 15,-4-3-1-15,-5 2 1 16,-10 2 0-16,-7 13 0 16,-14 14 0-16,-4 14 0 15,-15 20 0-15,-7 21 0 16,-7 25 1-16,-7 17-2 15,-1 22 2-15,-6 15-1 16,1 14-1-16,2 8 1 16,5 3 0-16,7-1-1 15,10-11 1-15,12-8 0 16,11-14-1-16,13-14 1 15,8-20-1-15,14-18 1 0,7-21 0 16,4-19 0-16,4-17 0 16,-1-13 0-16,-4-13 0 15,-7-10 0-15,-6 2 1 16,-13-6-1-16,-7 4 0 15,-13 2 0-15,-11 4 0 16,-8 7 0-16,-4 12-1 16,-7 9 2-16,3 14-2 15,-3 19 1-15,-1 17 1 16,7 22-2-16,3 20 2 15,5 17-1-15,6 12 0 16,5 6 0-16,6 0-1 16,7-5 1-16,5-11 0 15,6-19 0-15,6-20-1 16,2-27 0-16,5-22 1 0,0-25 0 15,2-22 0-15,0-19 0 16,-6-11 1-16,-4-8-1 16,-6-1 1-16,-11 2-1 15,-9 11 0-15,-11 10 0 16,-8 17 1-16,-11 19-1 15,-5 23 0-15,-3 22 0 16,-1 26 1-16,2 22-1 16,0 24-1-16,4 20 1 15,7 12 0-15,5 7-1 16,8 1 1-16,9-3 0 15,5-9-2-15,13-13 2 16,7-16-1-16,9-16 1 16,8-20-1-16,7-21 1 0,5-19-1 15,2-16 1-15,-2-17 0 16,-3-12 0-16,-4-6 1 15,-9-4-1-15,-11-2 1 16,-8 3 0-16,-12 6 0 16,-6 9-1-16,-5 15 1 15,-7 13-1-15,-4 18-1 16,-2 16 1-16,3 19 0 15,-1 17-1-15,6 14 1 16,2 13-1-16,5 7 1 16,8 0-1-16,8-2 1 15,8-10-1-15,7-15 1 16,6-14-1-16,4-19 0 15,8-18 1-15,1-20-1 0,1-20 1 16,5-19 1-16,-6-10-1 16,-1-11 1-16,-8-3-1 15,-6-3 1-15,-10 5 0 16,-9 8 0-16,-9 10-1 15,-9 18 0-15,-6 12 0 16,-5 15 1-16,-4 16-1 16,4 11-1-16,-4 15 1 15,7 10-1-15,2 6 0 16,0 1 1-16,11 0-1 15,5-3 0-15,7-9 1 16,9-8 0-16,6-9 0 16,11-14 0-16,3-11 0 0,4-15 0 15,-1-16 0 1,-1-13 0-16,-3-14 0 0,-6-10 0 15,-8-5 0-15,-13 1 0 16,-7-1 0-16,-10 11 1 16,-7 11-1-16,-5 15 0 15,-6 16 0-15,-3 20 0 16,-1 14 0-16,2 18 0 15,1 16 0-15,10 4 0 16,1 8-1-16,7-3 2 16,10-3-4-16,5-14-6 15,19 1-8-15,-16-29-15 16,19-8-8-16,-6-26-2 15,6-21 0-15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8.5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12302 9749 13 0,'0'0'17'0,"0"0"3"15,0 0 1-15,0 0-5 16,0 0-1-16,0 0-1 16,3-12-3-16,-3 12-2 15,0 0-1-15,0 0-2 16,2-18 0-16,-2 18 0 15,0 0-1-15,0 0 2 16,4-15-2-16,-4 15-1 0,0 0 0 16,0 0-1-16,0 0 0 15,11 10-1-15,-11-10 1 16,20 5-1-16,-1-6 0 15,11-4 1-15,5-5-1 16,11-2 0-16,5-2 0 16,8-2-1-16,3 3 0 15,-1 2-1-15,-2 5 1 16,-7 7-1-16,-7 5 0 15,-7 4-1-15,-10 3 1 16,-4 2 0-16,-10-2 0 16,-4-3-1-16,-10-10-1 15,14 1-1-15,-4-4-4 16,-7-16-28-16,8 4 0 0,-6-8-1 15,4 6-2-15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1:59.8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12366 9803 55 0,'0'0'28'16,"0"0"-1"-16,0 0-1 15,-1-12-14-15,1 12-4 16,0 0-2-16,0 0 0 15,2-12-1-15,-2 12-2 16,4-14 0-16,-4 14-1 16,4-9 0-16,-4 9 0 15,0 0-1-15,0 0 1 0,0 0-1 16,0 0 1-16,6 16 0 15,-5-4 0-15,0 3-1 16,1 6 1-16,1-1-1 16,0 7 0-16,1 3-1 15,-1 6 1-15,3 2-1 16,-1 6 0-16,-2 1-1 15,2 6 1-15,-4 1-1 16,3 4 2-16,1 2-2 16,0 2 1-16,3 2-1 15,-2 3 3-15,2 3-2 16,-4 3 0-16,-1 1 0 15,0 1 0-15,-4 2 0 16,1 5 0-16,-2 1 1 0,-3 3-1 16,2 0 0-16,3 3 1 15,2-4 0-15,-1 2 2 16,4 0-2-16,3-1-1 15,5 3 1-15,-1 1-1 16,1-1 1-16,-1 4-1 16,-1 3-1-16,-2 1 0 15,0 2 1-15,-8 2 0 16,1-1 0-16,-2 6 0 15,-1-2 0-15,0 2 0 16,-3-1 0-16,3 5 0 16,0-2 0-16,2 4 0 15,-1-1 1-15,4-1-1 16,-1-2 0-16,2 1-1 0,3 1 0 15,-1-6 0-15,-2-1 0 16,2 0 1-16,0-4-2 16,-1-2 2-16,1-1-1 15,-2-2 0-15,-3-1 1 16,3 4-1-16,-5-2 0 15,1 2 0-15,-2 1 1 16,-4-2-1-16,0 4 0 16,-3-3 1-16,-2-1 1 15,-1-3-1-15,-1-3 1 16,0-5-1-16,4-7 0 15,-1-3 0-15,2-6 1 16,0-3-1-16,2-3 0 16,1 2 0-16,0 0 0 0,-2-2-1 15,1 2 1-15,-1-1 0 16,0-2 0-16,1-7-2 15,4-9-1-15,-2-24-5 16,19-8-22-16,-11-42-6 16,17-18-4-16,1-42 2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3.1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13047 9985 51 0,'0'0'28'0,"0"0"-2"15,2-9-2-15,-2 9-15 16,-5-27-2-16,10 11-2 15,-6-7-1-15,6 6 1 16,-4-5-1-16,5 9 1 0,-10 3 1 16,4 10-1-16,0 0-1 15,-3 28 0-15,-6-2-1 16,7 12 0-16,-5 5-1 15,6 11 0-15,-2 4-1 16,5 6 1-16,-1 5-2 16,6 4 2-16,2 2-2 15,4 7 1-15,1-3-1 16,1 7 1-16,2 3 0 15,1 1-1-15,-1 2 0 16,2 2 0-16,-5 4 0 16,1 2-1-16,-6 1 1 15,0 3 1-15,-5 2 0 16,0 2-1-16,-3 1 1 0,1 1-1 15,-1-2 1-15,-2 5 0 16,5-5-1-16,-1-1-1 16,2-1 1-16,3-1 1 15,-3 5-1-15,3-1 1 16,-4 1-1-16,-1 2-1 15,-3 5 1-15,-2 7 0 16,1-2 0-16,-9 1 0 16,6 1-1-16,-7-2 0 15,6-3 0-15,-1-5 0 16,2-2 1-16,2-7 0 15,1-1-1-15,4-4 0 16,-2-2 1-16,4-1-1 16,-3-2 0-16,1 2 0 0,-2 1 1 15,0 0-1-15,-4 0 0 16,-1 0 0-16,-1 0 1 15,1 0 0-15,-2-3 0 16,0-2-1-16,3-7 2 16,2-6-2-16,1-9 1 15,2-9-1-15,3-9 1 16,-1-9 0-16,2-9 0 15,1-10 0-15,0-6 0 16,-4-5-1-16,-3-14 1 16,3 11-1-16,-3-11 0 15,0 0 1-15,-13-23-1 16,5 0 0-16,-1-12 1 15,-3-10-1-15,0-6 1 16,-2-11-1-16,-1-1 0 0,-2-2 1 16,-4 6-1-16,-2 3 1 15,-6 13-1-15,-7 11 2 16,-2 12-1-16,-2 14 1 15,-2 12-1-15,-4 14 0 16,8 10 0-16,-1 12 0 16,8 10 1-16,6 7-1 15,12 2 0-15,8-1 0 16,13-3 0-16,12-10 1 15,13-11-1-15,11-14 0 16,7-15 1-16,9-17-1 16,2-20 0-16,-1-15 0 15,1-16 0-15,-6-13 0 16,-9-10-1-16,-9-7 2 0,-14-1-1 15,-11 0 0-15,-15 5 0 16,-13 10 1-16,-13 9-1 16,-15 15 1-16,-8 17-1 15,-10 15 0-15,-1 24 0 16,-4 10 0-16,5 19 0 15,3 13 0-15,7 8-1 16,9 4 2-16,13 1-2 16,14-3 2-16,7-11-1 15,15-8 1-15,7-13-2 16,8-15 2-16,8-16-1 15,5-15 0-15,2-20 0 16,1-14-1-16,5-15 1 16,-6-14-1-16,1-8 2 15,-7-5 0-15,-6-1 0 0,-10 3 0 16,-13 7 0-16,-10 11 0 15,-15 18 0-15,-8 15 0 16,-8 17-1-16,-5 19 0 16,-3 19 0-16,2 17-1 15,2 17 0-15,7 12 0 16,5 8 0-16,11 5 0 15,7-1 1-15,12-5-2 16,9-10 2-16,9-13-1 16,10-14 1-16,9-20 1 15,5-19-1-15,5-19 0 16,4-20 0-16,1-15 2 0,-4-15-2 15,0-12 2-15,-7-10-2 16,-10 0 1-16,-11-2 1 16,-10 1 0-16,-9 7-1 15,-14 12-1-15,-15 16 1 16,-8 17 0-16,-10 20 0 15,-4 19-1-15,-3 23-1 16,-2 20 0-16,1 19 0 16,3 13 1-16,8 10-1 15,8 3 0-15,8-1 0 16,10-4 0-16,10-14 1 15,8-11 0-15,10-19 0 16,9-19 0-16,10-27 0 16,3-23 0-16,10-26 1 15,6-23 0-15,8-24 0 0,0-12-1 16,-8-13 2-16,-1-4-1 15,-10 4 0-15,-17 8 0 16,-11 12-1-16,-19 17 1 16,-16 23-1-16,-13 21 1 15,-6 24-1-15,-7 20 0 16,-1 28 0-16,0 18 0 15,6 28 0-15,7 10-1 16,10 11 1-16,10 2 0 16,11-1 0-16,13-9-1 15,10-16 1-15,14-16-1 16,11-26 1-16,10-18 0 15,5-26 0-15,5-21 0 16,-1-20 0-16,-1-15 1 0,-5-10-1 16,-10-6 0-16,-13-2 0 15,-7-2 1-15,-15 4-1 16,-8 7 0-16,-13 12 0 15,-8 10 0-15,-11 17 1 16,-4 15-1-16,-7 21 0 16,-2 19 2-16,-3 22-2 15,-2 19-1-15,6 16 1 16,1 10 1-16,11 9-2 15,4 0 1-15,10-1 0 16,14-7-1-16,5-11 1 16,17-12 0-16,4-16 0 15,7-14 0-15,5-20 0 16,0-19 0-16,5-18-1 0,-1-24 1 15,-3-15 0-15,-5-13 0 16,-4-10 0-16,-11-9 0 16,-6 1 0-16,-13 3 0 15,-15 4 1-15,-11 14 0 16,-11 14-1-16,-7 15 1 15,-4 22-1-15,-3 17 2 16,4 23-2-16,4 19 1 16,5 20-2-16,10 18 1 15,5 10 0-15,13 10-1 16,8 1 2-16,8-5-3 15,9-12 2-15,8-14 0 16,11-23-1-16,7-24 1 16,9-22 0-16,0-26 0 15,5-21-1-15,1-16 2 0,-3-11-1 16,-4-7 0-16,-10 0 0 15,-15-1 0-15,-11 6 0 16,-16 9 0-16,-12 12 0 16,-13 14 0-16,-8 17 1 15,-7 18-1-15,2 17 0 16,-2 21 0-16,6 21 1 15,6 17-1-15,10 9 0 16,4 9 1-16,12 3-2 16,9-3 2-16,6-8-2 15,13-11 2-15,3-14-2 16,5-17 1-16,8-17 0 0,2-20-1 15,1-19 1-15,2-15 0 16,-1-15 0-16,-3-8-1 16,-7-9 2-16,-7-3 0 15,-13-4 0-15,-7 5 0 16,-13 2 0-16,-11 10 1 15,-10 10-1-15,-6 12 1 16,-2 17-2-16,-3 15 0 16,3 20 0-16,6 20 0 15,7 20 1-15,3 12-1 16,8 9 0-16,5 3 0 15,10-2-1-15,2-5 1 16,10-13 0-16,7-12 0 16,3-19 0-16,6-17-1 15,4-20 1-15,2-14 0 0,3-15 0 16,0-8 1-16,-6-9-1 15,-8-2-1-15,-7 2 3 16,-10 2-2-16,-12 12 1 16,-8 9-1-16,-12 13 1 15,-9 12-1-15,-1 10 1 16,-4 14-1-16,-4 14 0 15,3 10 0-15,5 10-1 16,4 4 1-16,8 8-1 16,7 1 1-16,16-2-1 15,8-5 1-15,15-8-1 16,12-13 1-16,16-13-1 15,8-16 1-15,7-20 1 16,7-15-1-16,-4-13 1 0,-5-6-1 16,-12-2 1-16,-13 4-1 15,-19 8 1-15,-19 13-1 16,-23 17 1-16,-12 20-1 15,-15 18 0-15,-9 15 0 16,-1 12 0-16,2 7 0 16,15 5-5-16,3-6-7 15,28 8-14-15,5-23-14 16,22-13 3-16,11-21-3 15,25-16 0-15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5.35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15778 6107 19 0,'0'0'21'16,"0"0"0"-16,0 0-3 16,11 6 0-16,-11-6 3 15,0 0 1-15,0 0-12 16,0 0-3-16,0 0-2 15,0 0 0-15,0 0-1 16,0 0-1-16,0 0-1 0,0 0 0 16,0 0 1-16,-1 15 0 15,1-15-1-15,0 0 1 16,15 2 0-16,-1-1 0 15,1-3-1-15,8 2 0 16,0-1-1-16,6 1 0 16,2 1 0-16,5 0-1 15,-1 1 1-15,0-2-1 16,2 0 0-16,-4-2 1 15,0-2-1-15,0-2 1 16,-4-3 0-16,-1 0-1 16,-2 1 1-16,-3-1 0 15,-2 0 0-15,-3 5-1 16,-2 0 1-16,-2 4-1 15,-3 3 0-15,0 2 1 0,-11-5-1 16,19 13 0-16,-19-13 0 16,14 11 0-16,-14-11-1 15,11 5 1-15,-11-5 0 16,15-5 0-16,-3 2 0 15,-2-4-1-15,5 0 0 16,-2-2-3-16,3 12-11 16,-16-3-19-16,18 0-1 15,-18 0 1-15,-14 19-2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06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15800 6245 59 0,'0'0'19'16,"0"0"3"-16,-14-12 0 15,14 12-9-15,-12-3-3 16,12 3-1-16,0 0-2 16,0 0-2-16,0-15 1 15,0 15-1-15,15-11-2 0,-15 11 0 16,15-9 0-16,-15 9-1 15,13 3 0-15,-13-3-1 16,4 26 0-16,-4-7 1 16,-4 9-1-16,-1 8 1 15,0 0-1-15,1 7 3 16,1 2-3-16,3 4 2 15,3-1-2-15,1 4 1 16,4 1-1-16,6-2 1 16,-1 2-2-16,1 1 0 15,-1 1 0-15,2 1 0 16,-1 4 0-16,-2-3-1 15,0 3 1-15,-4 2-1 16,-3 5 0-16,-3 5 1 0,-4 3 0 16,-6 1-1-16,-2 2 1 15,0 1 1-15,-5 0 0 16,1 4 0-16,0-5 0 15,5-1-1-15,0-1 1 16,4-1-1-16,0 2 0 16,4 3 0-16,1-3 1 15,6-2-2-15,-4 4 2 16,2 1-1-16,0 0 1 15,2-3-1-15,-2 4 2 16,-1-6-2-16,-2 4 0 16,3-2 1-16,-4 2-2 15,-1-1 1-15,-3 3 0 16,-2 2 1-16,-2 3-2 15,-1 2 2-15,3 3 0 0,0 3 0 16,2-1-1-16,1 2 0 16,2 0-1-16,1 3 1 15,4 1-2-15,3 1 2 16,-2 1-1-16,4-1 1 15,-6 1-3-15,3-2 3 16,-2 0-1-16,-1-1 0 16,-1 1 0-16,0-4-1 15,0 2 1-15,-1-4 0 16,3-2 1-16,0 3 2 15,2-6-1-15,2 4-2 16,1-6 2-16,0 4-2 16,4-1 1-16,-4 2 0 15,1 2 0-15,-1 2-2 0,-2 1 2 16,-1-1 0-16,-5 1 0 15,3 0 0-15,-5-2-1 16,-1 1 1-16,0-1 0 16,-3 1-1-16,4-1 1 15,-3 2 0-15,0-2-1 16,0 1 1-16,1 2-1 15,-1 0 1-15,1 2 0 16,-1-4-1-16,0 4 0 16,-1-1 1-16,-1 0-1 15,-3 0 1-15,-2-4 0 16,5 0-1-16,-4-4 0 15,2-1 2-15,1-5-2 16,1-2 0-16,3-3 0 0,3-3-1 16,-1-3 2-16,3 0-2 15,2-2 2-15,-3 1-2 16,-1-2 2-16,0 1 1 15,-1 1-1-15,-1-2-1 16,-2 3 1-16,-1 1-1 16,-1-3 1-16,3 0-1 15,2-2 2-15,0-1-3 16,2-4 2-16,3 3 1 15,4-2-2-15,2-3 0 16,0 3 2-16,1 0-2 16,1 2 1-16,0 7-1 15,-3 0 2-15,-2-5-2 16,-2-2-1-16,-3-6 0 0,3-6-4 15,-8-19-4-15,20-6-13 16,-16-47-6-16,18-12-7 16,1-41 1-16,16-23 0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4.13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16466 6301 30 0,'0'0'29'16,"14"-11"3"-16,-14 11-11 15,0 0 3-15,7-12-4 0,-7 12-13 16,0 0-2-16,0 0 0 15,1 10-2-15,3 0 0 16,-4 1 0-16,5 6-1 16,-4 6 1-16,2 6 0 15,-2 2-1-15,3 11 2 16,-4 0-2-16,1 8 1 15,-1 2-2-15,3 6 3 16,-1 0-3-16,1 3 0 16,-2 2 0-16,8 0 0 15,-4 3-1-15,2-2 0 16,2 3 0-16,-4 0-1 15,3 0 1-15,-4 2 0 16,0 5 0-16,-1 2 0 0,-5-2 1 16,0 2-1-16,3-1 1 15,-3 5 0-15,2-3 0 16,0 2-1-16,-2-1 1 15,2 0-1-15,-3 4 1 16,1 0-1-16,1 3 1 16,-3 1-2-16,3 0 2 15,-2 0-1-15,0 1 1 16,1-3-1-16,1-3 2 15,-1 1-2-15,0-2 1 16,1-3-1-16,1-2 0 16,0 2 0-16,1-2 0 15,2 0 0-15,-3 4 0 16,2 0 1-16,-4 0-1 15,-1 5 1-15,-1 2-2 0,-4 1 1 16,-2 6-2-16,3-2 2 16,-2 2-1-16,0 4 1 15,0-4-2-15,4-3 2 16,0 3-2-16,5-3 3 15,2-2-2-15,1-2-1 16,3 0 1-16,2 1-1 16,1-1 1-16,2 1 0 15,0 4-1-15,-2-2 3 16,3 0-1-16,-2 3 0 15,2-1 0-15,0 1 0 16,0 0 0-16,1 3 0 16,0-1 0-16,2 2-1 15,0 0 1-15,0 1 0 0,2 1-1 16,-3 2 1-16,-1 0 0 15,1 1 0-15,-4 2-1 16,2 3 0-16,-3 1 1 16,-2 1 0-16,1 3-1 15,-2 2 1-15,2 0-1 16,-3 0 2-16,-1 0-2 15,3 0 0-15,0 0 0 16,-2-3 1-16,1 1 0 16,0-5 0-16,-1 3-1 15,3-7 0-15,-2 1 0 16,-2-2 0-16,3 1 0 15,-4-3 0-15,2 0 1 0,-3-3-2 16,0 0 2-16,0-3 0 16,-4-2-1-16,0 0 0 15,0-1 1-15,-2-2 0 16,0-5-1-16,1-1 1 15,-2-3 0-15,1-2-1 16,1 0 0-16,0-5 1 16,-1-3 0-16,-1 1 0 15,2-6 0-15,0-3-1 16,-1-2 1-16,0-5 0 15,0-4 0-15,1-2 0 16,0-3 0-16,0 0 1 16,-1 0-1-16,1-2 0 15,-1 4 0-15,-1-4 1 0,1 0-1 16,-1-8 0-16,0-2 0 15,1-7 0-15,0-5-1 16,3-7 1-16,1-14 0 16,0 0 0-16,0 0 0 15,0 0 0-15,-13-21 0 16,11 2-1-16,-3-2 2 15,-3-3-1-15,-1-3 0 16,-1-3 0-16,-7-2 0 16,-5-2 0-16,-4 2 0 15,-7 1 0-15,-6 4 0 16,-3 2-1-16,-5 4 2 15,-1 8-1-15,-3 10 0 16,1 8 0-16,2 9 0 0,0 7 0 16,4 10 0-16,4 2 0 15,1 7 0-15,7-2 0 16,8 1-1-16,9-5 2 15,5-5-1-15,10-9 0 16,14-5 0-16,4-10 0 16,7-11 0-16,9-12 0 15,3-8 0-15,3-6 0 16,0-9 0-16,-2-7 0 15,-6-9 0-15,-3-3-1 16,-3-1 1-16,-12 1 0 16,-7-2 0-16,-10 5 1 15,-8 6-1-15,-9 5 1 16,-10 15-2-16,1 11 1 0,-9 11 0 15,0 17 0-15,-4 12 1 16,0 20-3-16,3 13 2 16,3 13-1-16,6 6 1 15,7 0 1-15,7-1-1 16,13-1 0-16,11-19 0 15,13-16 0-15,15-19 0 16,11-18 0-16,9-23 0 16,8-22 0-16,10-22 0 15,2-18 1-15,2-16-2 16,-4-7 2-16,-4-7-1 15,-17 0 0-15,-13 4 0 16,-18 11 1-16,-22 14-1 16,-19 12-1-16,-24 21 2 0,-13 14-1 15,-14 25 0-15,-8 21 0 16,-3 19 0-16,-3 19 0 15,7 15 0-15,6 16 0 16,9 9 0-16,12 3 0 16,16-5 0-16,17-6-1 15,17-14 1-15,17-14-1 16,16-22 1-16,15-26 1 15,13-29-2-15,9-25 1 16,8-31 0-16,10-25 1 16,3-19-2-16,2-17 3 15,-3-13-2-15,-9-1 0 16,-8 3 1-16,-16 9 0 15,-15 20-1-15,-25 24 3 0,-22 27-2 16,-20 29 0-16,-21 31-1 16,-16 32 0-16,-13 25 0 15,-6 32 0-15,-4 23 0 16,0 15-1-16,5 12 1 15,13 4-2-15,11-5 2 16,13-11-1-16,20-12 1 16,18-19-1-16,16-22 0 15,15-22 0-15,12-29 1 16,10-23-1-16,5-23 1 15,5-20 1-15,-1-16-1 16,-2-13 1-16,-10-11-1 16,-10-9 1-16,-17 1-1 15,-12-3 1-15,-19 8 0 0,-17 11 1 16,-8 11-2-16,-16 15 2 15,-6 18-2-15,-6 24 2 16,3 23-2-16,-8 24 0 16,8 23-1-16,3 19 0 15,3 19 1-15,11 9-1 16,12 8 0-16,10-4 0 15,16-8 1-15,14-14-1 16,15-19 1-16,11-25-1 16,13-29 0-16,7-31 1 15,5-28 0-15,3-29-1 16,3-24 2-16,-3-17 1 15,-7-10-1-15,-6-6 1 16,-15 0 0-16,-16 10-1 16,-13 12-1-16,-17 23 2 0,-13 20-2 15,-16 27 0-15,-10 27 0 16,-10 27 0-16,-7 33 1 15,-3 26-1-15,2 22-1 16,3 17 2-16,3 16-2 16,13 5 0-16,10-1 0 15,15-11-1-15,23-17 1 16,17-18-1-16,20-28 2 15,12-27-2-15,12-34 1 16,8-30 1-16,7-27 0 16,0-25 2-16,-1-19-1 15,-7-13 0-15,-12-12 0 0,-10-2 1 16,-17 1 0-1,-12 6 0-15,-19 11-2 0,-11 13 0 16,-15 22 1-16,-10 17-1 16,-9 26 1-16,-1 26-1 15,-5 30 1-15,1 24-1 16,3 29 0-16,6 17 0 15,5 17-1-15,11 7 1 16,10-2-1-16,12-6 1 16,13-16-1-16,14-16 1 15,12-26 0-15,4-28-1 16,8-31 1-16,7-30-2 15,-1-28 3-15,5-21-1 16,-5-19 0-16,-1-15 0 16,-9-4 1-16,-6-6 0 15,-6 7-1-15,-17 11 2 0,-7 16-1 16,-12 19-1-16,-8 23 1 16,-12 29 0-16,-6 27-1 15,-3 27 1-15,-1 32-1 16,-2 25 0-16,2 22 0 15,6 19 0-15,5 7-1 16,9 1 1-16,14-4-1 16,7-13 0-16,16-16 0 15,8-24 0-15,13-26 0 16,4-32 1-16,6-28 0 15,2-28-2-15,1-27 3 16,0-20-1-16,-7-16 1 16,-8-9 0-16,-14-6 0 0,-9-2-1 15,-15 4 0-15,-11 12 1 16,-12 13-1-16,-10 19 1 15,-6 22-1-15,-3 22 0 16,-2 29 1-16,5 29-1 16,3 32 0-16,6 27 1 15,2 25-1-15,6 19 0 16,7 11-1-16,5 4 1 15,10-8-1-15,6-13 1 16,8-18-1-16,7-24 0 16,12-31 1-16,4-30 0 15,8-33 0-15,4-26-1 16,10-23 1-16,0-18-1 15,0-7 2-15,-5-6-1 0,-6 2 1 16,-11 10-1-16,-13 15 1 16,-13 23 0-16,-12 23-1 15,-14 24 1-15,-10 31-1 16,-9 27-1-16,-4 31 1 15,-1 21 0-15,-1 22-1 16,5 13 0-16,1 6 0 16,9 0 1-16,11-8-1 15,13-13 1-15,7-19 0 16,17-20-1-16,11-24 1 15,9-18 0-15,11-26 0 16,5-21 0-16,2-20 0 16,0-20-1-16,-3-11 1 15,-8-9 0-15,-11-3 0 16,-11 1 0-16,-13 3 0 0,-17 3 0 15,-11 16 1-15,-9 11 0 16,-10 15-1-16,-6 17 2 16,-3 18-2-16,3 18 0 15,1 18 0-15,7 18 0 16,5 9-1-16,11 6 0 15,6 1 0-15,13-7 0 16,8-8 0-16,12-19-1 16,8-19 1-16,5-22 1 15,3-22 0-15,0-19 0 16,0-27 1-16,-6-21-1 15,-6-14 1-15,-9-15-1 16,-15-7 1-16,-10-8-1 16,-17-5 1-16,-13 1-1 0,-10 8 1 15,-10 10-1-15,-5 17 1 16,-3 15 0-16,4 23-1 15,5 23 0-15,11 28 1 16,5 26-1-16,15 20 0 16,8 12 1-16,11 6-1 15,8 2 0-15,9-6-1 16,8-9 1-16,3-19 0 15,6-21 0-15,2-22-1 16,2-28 1-16,2-25 0 16,1-22-1-16,1-20 2 15,-2-17-1-15,0-15 1 16,-10-7-1-16,-6-2 0 0,-9 4 2 15,-11 13-1-15,-10 15 0 16,-10 20 0-16,-10 23-1 16,-4 27 1-16,-6 28 0 15,8 26-1-15,-2 21 0 16,4 23-1-16,5 13 1 15,8 8-1-15,5 2 1 16,9-1-1-16,10-9 0 16,5-9 1-16,9-17 0 15,4-20 0-15,4-19 0 16,4-24 0-16,1-19-1 15,1-21 1-15,0-18 0 16,-6-10 0-16,-5-13 0 16,-8-9 1-16,-12-4-1 0,-9 3 1 15,-9 6-1-15,-12 8 0 16,-4 18 3-16,-6 18-3 15,-1 17 0-15,2 27 0 16,4 25 0-16,1 25 1 16,7 19-1-16,6 16 1 15,5 8-3-15,3 1 1 16,9 0 2-16,8-12-2 15,4-12 2-15,5-18-1 16,4-24-1-16,8-25 1 16,2-25-1-16,4-21 2 15,1-21-2-15,0-15 1 16,-5-8 0-16,-4-9 0 15,-8-5 0-15,-8 6 0 0,-14 9 1 16,-8 15-2-16,-9 18 2 16,-11 19-1-16,-3 22 0 15,-5 25 0-15,-1 26 1 16,2 23-1-16,2 16 2 15,2 14-1-15,5 8-2 16,3 1 2-16,8-4-2 16,10-8 1-16,5-14-1 15,10-15 1-15,4-20-2 16,10-22 2-16,5-21-1 15,6-23 1-15,5-15 0 16,0-13 0-16,0-15 0 16,-4-5 0-16,-7-6 0 15,-10 2-1-15,-12 4 2 16,-10 5 0-16,-13 12 1 0,-9 14 0 15,-7 18-1-15,-6 22-1 16,-1 23 1-16,0 26-1 16,2 23 1-16,5 21-2 15,6 13-1-15,6 7 1 16,7-4 2-16,12-7-1 15,10-13 1-15,12-18-1 16,7-25 0-16,6-25 0 16,12-25 0-16,2-25 0 15,2-17-3-15,1-18 3 16,-3-13-3-16,-6-9 4 15,-8-9 0-15,-10-4 0 16,-9 0 0-16,-11 5 1 16,-11 9-1-16,-12 15 1 0,-6 16 0 15,-6 20-2-15,-1 21 0 16,-5 33 0-16,3 30 1 15,-3 25-1-15,4 18 1 16,4 8-1-16,3 7 0 16,11-4-2-16,6-8 0 15,10-18 1-15,12-16-2 16,7-19 3-16,6-21 0 15,9-20 0-15,3-16 1 16,1-23 0-16,7-13 1 16,-7-17-1-16,0-12 0 15,-6-8 0-15,-9-4-1 16,-9 3 2-16,-12-1-1 0,-7 15 0 15,-12 12 0-15,-6 18 1 16,-5 20 0-16,-6 24-2 16,0 24 0-16,1 22 0 15,5 25-2-15,1 16 0 16,7 12 2-16,2 4-2 15,10-3 1-15,8-8-1 16,12-15 2-16,8-18-3 16,6-22 5-16,9-23-3 15,3-23 1-15,4-20 1 16,4-25 0-16,-2-16 1 15,-1-16-2-15,-5-11 2 16,-5-7-2-16,-6-7 2 16,-4 0-2-16,-10 6 1 0,-4 14-2 15,-11 19 2 1,-11 22-2-16,-6 22 2 0,-8 30-1 15,-4 28 0-15,-5 25 1 16,-2 25-1-16,0 17-1 16,0 8 0-16,5 6 2 15,10-4-2-15,10-10 1 16,11-12 0-16,11-17 0 15,11-22 0-15,12-22 1 16,9-18-1-16,10-21 1 16,4-18-1-16,2-14-1 15,-2-13 2-15,-3-7-2 16,-9-10 1-16,-6-5 0 15,-11-1-1-15,-13-3 0 0,-11 3 0 16,-9 2 1-16,-8 7 0 16,-9 16 0-16,-1 15-1 15,-2 20 2-15,4 24-1 16,1 23 1-16,3 26 0 15,4 24-2-15,2 17 2 16,3 16-1-16,1 9 0 16,1 1 0-16,5-5 0 15,4-9 0-15,5-17-1 16,2-20 1-16,6-22 0 15,2-28 0-15,12-28 0 16,-1-24-1-16,8-22 0 16,-1-18 2-16,4-17-2 15,-8-10 1-15,-5-6 0 16,-6-2 0-16,-10 7-1 0,-8 8 2 15,-13 16-1-15,-7 15 0 16,-7 24 0-16,-3 20 0 16,-4 22 0-16,-4 28 1 15,0 22-1-15,4 20-1 16,1 16 2-16,6 12-2 15,4 4 1-15,5 2-1 16,8-8 1-16,11-10-1 16,6-16 1-16,10-16 0 15,6-24 0-15,5-26 0 16,9-24 0-16,5-30 0 15,3-16 0-15,0-18 1 16,-5-15-1-16,-3-9 0 16,-9 2 0-16,-11 0 1 0,-11 12-1 15,-10 17 0-15,-11 14 1 16,-9 22 0-16,-4 25 0 15,-6 22-1-15,-6 27-1 16,1 25 2-16,1 24-2 16,0 19 1-16,1 12-1 15,0 5 0-15,12-2 1 16,9-8-1-16,11-18 1 15,17-23 0-15,11-27 0 16,12-26 0-16,11-26 0 16,9-30-1-16,5-20 1 15,-1-14 1-15,-5-14 0 16,-8-1 1-16,-6-5-1 15,-13 3 0-15,-13 8 0 16,-12 12 0-16,-13 13 0 0,-8 16 0 16,-2 20 0-16,-8 17-2 15,2 24 1-15,1 19 0 16,-1 23 0-16,6 18-1 15,4 11 0-15,4 6-1 16,9 1 1-16,6-5 0 16,10-10 0-16,6-16 0 15,12-20 0-15,5-25 2 16,7-27-1-16,3-18 2 15,6-23-2-15,-6-10 2 16,-3-9-1-16,-3-7 1 16,-15 0-2-16,-7 7 0 15,-14 8 0-15,-10 10-2 0,-9 16 2 16,-9 9-1-16,-3 17 0 15,-4 19-1-15,0 13 2 16,0 12 1-16,3 13-1 16,3 9 2-16,5 1-2 15,6 2 2-15,9-5-2 16,8-9 2-16,7-11-3 15,9-12 1-15,13-11 0 16,2-15 0-16,6-13 0 16,1-6-2-16,1-5 3 15,-6-4-3-15,-4 3 3 16,-8 7-3-16,-12 6 2 15,-13 11-2-15,-12 16 2 16,-11 9 1-16,-10 18-2 0,-5 9 3 16,-8 9-2-16,1 7 2 15,4 1-2-15,4 1 1 16,10-4-1-16,13-6 2 15,11-9-2-15,10-10-1 16,12-10 1-16,9-9 0 16,10-6 0-16,5-7 0 15,2-2 0-15,2-7 0 16,-5-2 0-16,-2 2-1 15,-5-1 1-15,-4 8 1 16,-15 3-2-16,-11 13 1 16,0 0 0-16,-9 8 1 15,-14 20-1-15,-3 17 0 16,-7 22 0-16,-2 14 0 0,-1 17 0 15,1 7-1-15,9 3 0 16,7-4 0-16,15-9 0 16,9-13 0-16,14-21 0 15,13-20 0-15,10-15 1 16,6-18 0-16,3-11 0 15,-3-7 0-15,-4-6 0 16,-6-1 1-16,-11-1-1 16,-11 7 0-16,-16 11 0 15,0 0 0-15,-21 27 0 16,-7 10 0-16,-11 12 0 15,0 8 0-15,-3 10 0 16,0 5 0-16,14-9 0 16,3-6 0-16,17-16 0 0,15-17 0 15,16-16 0-15,12-16 0 16,11-14 0-16,8-8 0 15,-5 3 1-15,-3 1-1 16,-15 15 0-16,-20 19 1 16,-16 22-1-16,-25 22 0 15,-20 18 0-15,-14 16 0 16,-7 6-1-16,-5-5-3 15,12-6-5-15,10-35-8 16,38-12-10-16,16-34-9 16,40-42-2-16,27-24-1 15,42-20 1-15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7.73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18847 3819 38 0,'0'0'28'16,"6"-17"-11"-16,-6 17 7 15,0 0 0-15,0 0-2 16,2-14-14-16,-2 14-2 0,0 0 1 15,0 0-3-15,0 0 0 16,0 0-2-16,0 0 0 16,0 0 0-16,0 0-1 15,14-7 0-15,-14 7 0 16,21-4 0-16,-4 0 0 15,5 3 0-15,4-3 0 16,5 3 0-16,3 0-1 16,1 2 1-16,6 2-1 15,-3-1 0-15,4 0 0 16,-4 3 1-16,0-2-1 15,-3 0 0-15,3-2 1 16,-1-2-1-16,2-3 0 16,0-2 0-16,3-3 1 15,4-2-1-15,0-2 0 0,-2 1 0 16,-6 3 1-16,-5 3-1 15,-7 2 1-15,-10 7-1 16,-16-3-2-16,3 14-1 16,-11 3-2-16,-9-5-3 15,9 10-22-15,-13-13-4 16,7 7-3-16,-6-11 2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19.56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19660 3801 68 0,'-14'4'33'15,"14"-4"-2"-15,0 0-2 16,12-5-26-16,-12 5-1 15,13-12 3-15,-2 10-2 16,-11 2 1-16,16-5 0 0,-16 5 0 16,12 7 0-16,-9 6-1 15,1 10-1-15,-3 6 0 16,3 10 0-16,-3 5-1 15,0 8 0-15,1 4-1 16,0 5 0-16,1 0 0 16,-1 3 0-16,2 0 0 15,1 0-1-15,0 0 1 16,1-3 0-16,2 4 0 15,0-3 1-15,-1 2-2 16,1-2 2-16,-1-2 0 16,0 2 0-16,-2 0 0 15,-2 1-1-15,-2 1 2 16,-1 0-2-16,-2-2 2 0,0 0-2 15,-3 1 0-15,0-1 0 16,1 0 0-16,-1 0 3 16,3 1-1-16,-3 0 0 15,2 3 0-15,-2 3 0 16,-1 1 0-16,3 6-1 15,-2-1 1-15,1 0-2 16,-5 4-1-16,5 1 1 16,-1 5-1-16,0-3 3 15,1 4-2-15,0 0 2 16,-1 2-3-16,5 3 3 15,-2-1-1-15,2 1 0 16,4 0-2-16,2 0 1 16,1 1-1-16,2 1 1 15,0 2 0-15,3-1-1 0,-2 2 1 16,2 4 0-16,-4-1 0 15,-1 2-1-15,0 2 0 16,-1 0 0-16,-1 0 1 16,-3 0-1-16,4 4 2 15,-1-5-1-15,3 2 1 16,1 1 0-16,1 0 0 15,4 1 0-15,-2 1 0 16,1 4-1-16,-1-2 0 16,0 8 1-16,1 1-2 15,-5-2 2-15,0 4-1 16,-3-1 0-16,-1 2-2 15,-1 1 3-15,-3 0-2 0,0-2 1 16,0-1-1-16,-1-4 1 16,1 1-3-16,-1-6 3 15,-2 1-1-15,5-5-1 16,-2 0 1-16,0-3-1 15,-3-2 2-15,3 1 0 16,0 0 1-16,-1 0-1 16,2-2 0-16,-5 2 0 15,4-1 0-15,0-1 0 16,-4 3-1-16,3-1-2 15,-4-1 2-15,2 2 1 16,-2-4-1-16,-1 2 1 16,2 0 0-16,-2-2-1 15,1-2 0-15,1 1 1 0,1-1-1 16,1-3 1-16,-3 3 0 15,4 0-1-15,-2-4 1 16,-3 6 0-16,1-5-1 16,-2 0 0-16,-1 3 0 15,-1-3 0-15,0-1 0 16,1-3 1-16,-2-1-1 15,6-5 0-15,-4 0 1 16,3-3-1-16,3-3 0 16,-2-3 0-16,3 1 0 15,-4-1 0-15,2-1 1 16,-3 1-1-16,4-2 1 15,-2-2 1-15,1 1-1 16,-2-1 1-16,3-4-1 0,-1 2 0 16,-1 2 0-16,2-2 0 15,2 1 0-15,-1-1 0 16,-1-1 0-16,1-4-1 15,1-3 1-15,0-6 0 16,0-4 1-16,0-6-1 16,0-2 0-16,1-4-1 15,1-2 1-15,-1 3-1 16,-1 0 1-16,0 4-1 15,0 1 1-15,-1-1-1 16,-1 1 1-16,2 1 0 16,-3-1 0-16,2-2 1 15,1-3-1-15,-4-2 0 16,3 0 0-16,0 0 1 0,-2 2-1 15,-1-1 0-15,3 1 0 16,-1 0 1-16,-1-3-1 16,3-3 1-16,0-4-1 15,0-6 0-15,5-4-1 16,-5-20-4-16,3 20-11 15,-19-24-21-15,16 4 1 16,-30-27-3-16,9-3 0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21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18974 3967 69 0,'0'0'34'0,"15"6"-5"16,-15-6-1-16,0 0-18 15,0 0-4-15,0 0-2 16,-1 12 0-16,5 2-1 15,-4 1-1-15,1 9 0 16,-3 9 0-16,-2 10-1 0,-3 7 1 16,-1 11-1-16,-5 5 0 15,4 10-1-15,-6 2 1 16,3 8-1-16,2-2 0 15,1 2 1-15,2 1 0 16,4 2-1-16,0 3 2 16,3-2-2-16,3 2 2 15,-3 2-2-15,2 1 1 16,-2 7 1-16,-6 0 0 15,2 4 0-15,0 3 0 16,-4 0 0-16,1 3 0 16,-3 2-1-16,1-4 2 15,6 1-1-15,0 0-2 16,3-2 2-16,3-3-2 0,4 1 2 15,2-1-2-15,2 2 2 16,0-1-3-16,0 0 1 16,0 3 0-16,-3 3-1 15,-3-2 1-15,-5 7 0 16,0 1-1-16,-4 4 1 15,-3 3-1-15,3-2 1 16,-7 3 1-16,2 4-1 16,3-2 2-16,1 0-3 15,4 2 3-15,0 2-3 16,6 0 2-16,1 3 0 15,-2 2-1-15,3 3 0 16,-1 2 0-16,-1 2-1 16,-1 3-1-16,-2 2 3 15,-2-1-2-15,0 1 2 0,-4-4-4 16,2-1 1-16,-4-2 0 15,-1 0 2-15,1-1-1 16,0-3 1-16,-1 0-1 16,-2-1-2-16,0 2 4 15,1 4-1-15,1-1 0 16,-1-3 0-16,3 1 0 15,4-1-3-15,2-1 3 16,2 1-1-16,3-4 0 16,5 2 1-16,1-2 0 15,1 1-1-15,-1 2 1 16,-2 0 0-16,-2-1-2 15,-1 0 2-15,-2 0-1 16,-2 0 1-16,-3-4-1 0,-1 0 0 16,1-3 0-16,0-3 0 15,0 0 0-15,2-4 0 16,0-4 1-16,2 1-1 15,2-3 1-15,1 3-2 16,-2 0 3-16,-2-1-2 16,1-5 2-16,-3 6-2 15,-2-3 1-15,-4 1-1 16,-3 0 1-16,-3-1-1 15,1-5 1-15,-2-4 0 16,2-3 0-16,3-5 0 16,2-4 0-16,3-8 0 15,2-4 0-15,1-9 1 16,4 3-2-16,-1-8 2 0,6-2-1 15,-4-5 1-15,2 1-1 16,-3 0 0-16,4 0 0 16,-9-65 0-16,4 62 0 15,-4-62 1-15,14 58-1 16,-14-58-1-16,14 41-1 15,6-14-5-15,3-12-8 16,-3-21-12-16,6-13-9 16,2-19-3-16,7-8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49.1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26.65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19430 16943 50 0,'0'0'30'15,"0"0"1"-15,0 0-2 16,0 0-26-16,0 0 0 15,-19-7 1-15,9 18-1 16,-14 5 1-16,0 14-1 16,-7 7 0-16,-3 13 0 15,1 5 1-15,0 6-1 16,3 2-1-16,7-3 0 15,6-3 0-15,13-8 0 0,11-8-2 16,12-15 1-16,10-5-1 16,9-17 1-16,8-10-1 15,6-16 0-15,4-8 0 16,2-15 0-16,2-12 0 15,-7 0 0-15,-6-7 0 16,-9 3 0-16,-14 4 0 16,-15 9 1-16,-14 5-1 15,-17 16 0-15,-17 9 1 16,-8 16-1-16,-16 4 0 15,-4 16 0-15,-3 11 0 16,-1 11 0-16,3 11 0 16,7 6 1-16,9 7-1 15,13 1 0-15,12 5 1 0,17-10 0 16,14-7-1-16,17-11 0 15,14-16 0-15,11-22 0 16,12-20 0-16,8-25 0 16,5-25 0-16,4-15-1 15,-3-15 2-15,-6-11-2 16,-14-6 1-16,-10 0-1 15,-22-6 1-15,-16 6-1 16,-22 7 2-16,-21 13-2 16,-14 13 1-16,-16 18-1 15,-10 22 1-15,-8 24 1 16,-5 32-1-16,1 25 0 15,2 25 1-15,9 17-1 0,9 9 1 16,17 6 0-16,12-3-2 16,19-9 2-16,22-12-2 15,20-20 1-15,17-13 0 16,9-27 1-16,12-19-1 15,2-24-1-15,5-24 2 16,1-23-2-16,-4-29 2 16,-3-13 1-16,-7-15-2 15,-6-12-1-15,-10-7 2 16,-11 3-1-16,-14 5 0 15,-11 16 1-15,-11 25-1 16,-14 22-1-16,-9 32 1 16,-11 33 0-16,-1 32 0 15,-4 32 1-15,-1 28-1 16,3 18-1-16,5 14 1 15,9 9 0-15,13-1 0 0,11-6-1 16,14-13 1-16,10-17-1 16,14-22 1-16,5-21 0 15,10-27 0-15,3-29 0 16,4-26-1-16,3-29 3 15,5-19-2-15,-3-18 1 16,0-18-1-16,-4-10 0 16,-12-6 0-16,-9 1 2 15,-12 6-2-15,-13 16-1 16,-16 18 1-16,-12 21 0 15,-9 32 0-15,-12 30 1 16,-5 35 0-16,-2 30-1 0,-4 33 1 16,5 21-2-16,7 16 2 15,6 12-2-15,10 1 1 16,12-8-1-16,12-18 1 15,14-15-2-15,14-24 1 16,8-25 3-16,9-31-3 16,9-31 1-16,6-29 0 15,7-30 1-15,7-23-2 16,4-22 3-16,-4-16-2 15,-2-10-1-15,-8-3 0 16,-14-1 1-16,-17 11 1 16,-17 19 1-16,-23 20-1 15,-21 26 0-15,-19 33 0 16,-12 35 0-16,-12 32 0 15,-5 37-1-15,-3 33 0 0,0 25 0 16,9 20-1-16,12 11 0 16,11 6 0-16,16-6 0 15,12-14 1-15,20-16-1 16,15-24 1-16,11-27-1 15,18-30 1-15,6-35-1 16,9-41 1-16,8-31 1 16,5-31-2-16,4-27 1 15,1-22 0-15,-7-20 0 16,-9-11 1-16,-11-1 0 15,-15 5 0-15,-21 11-1 16,-25 17 2-16,-20 22 0 16,-18 25 0-16,-14 37 0 15,-14 35-2-15,-6 36 1 0,-4 40-1 16,-4 36 1-16,9 30-3 15,10 22 0-15,8 14 1 16,14 2-1-16,20-5 1 16,17-13 0-16,18-23 0 15,18-26 0-15,18-32 1 16,14-34-1-16,10-37 1 15,4-34-1-15,11-33 2 16,7-24-1-16,2-25 1 16,-3-19 0-16,-5-16 0 15,-14-3 1-15,-10-2 0 16,-17 8 0-16,-23 11 0 15,-20 18-1-15,-17 28 1 16,-19 27 0-16,-12 37-2 0,-7 38 0 16,-5 42 0-16,0 36 0 15,1 31-1-15,8 25 0 16,4 11 0-16,14 4 0 15,8-5-1-15,14-13 2 16,15-21-1-16,16-26 0 16,13-29 1-16,10-30-1 15,13-28 0-15,10-33 1 16,9-28 1-16,9-25-1 15,2-25 1-15,-5-23 0 16,-2-16 0-16,-6-11 1 16,-12-2-1-16,-12 5 1 15,-20 13-2-15,-14 17 2 16,-18 28-1-16,-15 27 0 15,-18 41-1-15,-10 37 0 0,-17 41 0 16,-6 37 1-16,-10 34-1 16,-3 24-1-16,0 20 0 15,8 12 0-15,13-4 0 16,16-8 1-16,19-18-1 15,23-21 0-15,20-29 1 16,18-30 0-16,19-34 0 16,12-37-1-16,11-30 1 15,7-33 0-15,8-26 1 16,-5-22-1-16,-4-16 0 15,-8-15 0-15,-16-3 1 16,-13 1 0-16,-24 6 1 16,-21 16-1-16,-22 20-1 0,-17 23 1 15,-18 27 0-15,-11 36 0 16,-6 39-1-16,-5 37 0 15,-2 38 0-15,5 32 0 16,8 23-1-16,13 14 1 16,11 4-1-16,17-8 0 15,13-12-1-15,17-21 1 16,16-33 0-16,14-27 0 15,12-36 1-15,11-35 0 16,12-35 0-16,10-34 0 16,7-25 1-16,5-26 0 15,0-19 0-15,-9-12 0 16,-7-5-1-16,-14 7 1 15,-19 11 0-15,-21 15 0 0,-25 24-1 16,-17 26 0-16,-24 33 0 16,-11 38 2-16,-17 40-2 15,-7 37 2-15,-8 38-2 16,-5 36 0-16,-4 23 0 15,8 17 0-15,5 4-1 16,16-2 0-16,14-16 0 16,18-23-2-16,19-27 2 15,21-30 0-15,20-35 1 16,18-39-1-16,13-35 1 15,16-39 1-15,10-33-1 16,10-27 0-16,6-25 0 16,4-22 2-16,-2-13-2 15,-9-7 1-15,-12 1-1 0,-15 14 3 16,-21 13-2-16,-25 20 1 15,-20 28 0-15,-20 32 0 16,-18 42-1-16,-12 41 2 16,-12 41-4-16,-3 39-1 15,-6 38 1-15,-2 29 0 16,4 19 0-16,6 8 1 15,12 0-1-15,14-10-2 16,20-21 3-16,17-24-1 16,19-33 1-16,22-30-1 15,16-41 1-15,12-36-2 16,17-36 1-16,9-33 1 15,12-24 1-15,-3-23-1 16,-5-14 1-16,-10-14 1 0,-10 0 1 16,-18-2-3-16,-22 9 2 15,-19 15 0-15,-23 15 0 16,-13 24 1-16,-17 28-1 15,-6 37-2-15,-4 39 1 16,-7 47 0-16,1 46-3 16,-2 38 3-16,1 29-4 15,3 20 1-15,8 14 0 16,6 0 0-16,9-12-1 15,17-23 2-15,12-34-1 16,13-34 0-16,18-39 2 16,14-40-1-16,16-37 2 15,14-40-2-15,10-29 2 0,3-28 1 16,1-26 1-1,-1-16-2-15,-12-12 2 0,-14-4-1 16,-18 4-1-16,-18 11 1 16,-21 15 0-16,-17 24-2 15,-18 33 0-15,-14 33 0 16,-14 45 0-16,-12 46 0 15,-3 43 0-15,-6 41 1 16,-1 35-2-16,1 24 1 16,8 16-1-16,12 2 1 15,16-6-1-15,14-19 1 16,16-23-2-16,12-29-1 15,17-32 3-15,9-29 0 16,5-33-1-16,10-35 1 16,8-36-1-16,5-35 0 0,1-31 2 15,3-27 1-15,-4-22 0 16,-6-16-3-16,-11-10 3 15,-8 2-3-15,-14 12 3 16,-19 15-1-16,-9 24-2 16,-16 30 1-16,-4 34 0 15,-6 37 1-15,-6 44-1 16,-2 42 1-16,0 38-1 15,-2 38-1-15,-2 32 2 16,2 20 0-16,0 12-1 16,8 1-2-16,8-15 0 15,15-18 2-15,12-30-2 16,17-34 3-16,16-40-2 15,16-44 1-15,18-42 0 0,11-43 1 16,9-33 0-16,9-28-1 16,-1-20 2-16,-2-19-3 15,-13-3 0-15,-16 3 1 16,-16 10-1-16,-23 18 0 15,-21 21 1-15,-19 23 0 16,-15 35-1-16,-11 34 1 16,-8 37 1-16,-4 41-1 15,0 42 2-15,2 39-2 16,-1 36 2-16,2 26-3 15,1 19 2-15,9 4 0 16,8-4-1-16,14-20 1 16,16-29-2-16,15-34 1 15,15-45-1-15,15-47 2 0,18-49-1 16,12-46-1-16,14-42 2 15,6-30-3-15,5-24 1 16,-1-21 0-16,-4-11 0 16,-8 2 0-16,-16 6 0 15,-11 14 2-15,-21 21-2 16,-17 21 2-16,-16 29 0 15,-16 32 0-15,-13 34 0 16,-8 34 1-16,-3 41-2 16,-5 31 0-16,-3 40-1 15,-3 28 1-15,4 22 1 16,0 12-2-16,13 4 2 15,2-6-2-15,14-20 2 16,10-24-1-16,15-33 1 16,13-40-1-16,12-42-1 0,16-39 2 15,7-39-3-15,17-31 1 16,7-25-1-16,0-26 2 15,-4-14 0-15,-1-17 0 16,-11-3-1-16,-11 3 1 16,-16 7 1-16,-18 14 1 15,-16 20-1-15,-18 26 1 16,-9 32-2-16,-10 39 2 15,-10 39-2-15,-2 42 1 16,-3 43-1-16,-2 36-1 16,0 32 1-16,3 29-1 15,1 15 0-15,6 6-1 16,5-4 1-16,5-12 1 15,9-25-1-15,7-29 0 0,13-38 0 16,14-41 0-16,14-47 0 16,14-45 1-16,16-41 0 15,14-36 0-15,12-34 1 16,5-25-1-16,1-15 1 15,1-11 1-15,-15 5-1 16,-11 11 0-16,-20 21 0 16,-13 26-2-16,-26 38 2 15,-22 38-1-15,-18 41 0 16,-14 42 0-16,-11 47 0 15,-10 44 1-15,-6 34-2 16,-4 33 2-16,-1 19-1 16,5 10 1-16,10-3-2 15,13-13-1-15,18-24 1 0,20-27 0 16,17-38 1-16,19-37-2 15,18-45 2-15,17-40-1 16,16-43 1-16,12-37 1 16,7-31-1-16,11-32 2 15,2-23-1-15,-6-19 0 16,-4-6 0-16,-14-1-2 15,-17 13 2-15,-18 22 0 16,-22 28-3-16,-23 31 2 16,-25 41 0-16,-18 43 0 15,-10 50 0-15,-14 45 0 16,-7 50 0-16,-4 38 1 15,-3 33 1-15,1 20-3 16,5 7 1-16,14-6 1 0,15-18-2 16,22-29 1-16,19-39 0 15,22-43-2-15,20-46 2 16,20-47-1-16,20-42 1 15,11-38 1-15,8-27 0 16,6-20-2-16,-3-20 2 16,-9-9-2-16,-11-6 0 15,-15 7 0-15,-19 9 0 16,-23 19-2-16,-20 17 2 15,-14 22 0-15,-20 32-1 16,-6 35 1-16,-5 40 1 16,-5 36 0-16,-2 43 2 15,-3 29-1-15,4 34 0 0,0 16 1 16,3 10-2-16,6-6 3 15,9-12-1-15,10-19 0 16,11-29-2-16,17-35 0 16,13-38 0-16,21-40 0 15,15-41 0-15,14-36-1 16,14-29 0-16,7-27-2 15,2-22 2-15,-3-11 0 16,-5-1-1-16,-18 2 1 16,-17 17-2-16,-17 19 1 15,-23 24 2-15,-19 25 0 16,-18 37-1-16,-11 30 0 15,-6 36 2-15,-6 30-1 16,0 28 1-16,-3 19-1 16,10 17 1-16,0 6-1 0,12 2 1 15,9-6-2-15,8-11 2 16,10-12-1-16,6-11-1 15,7-17 1-15,6-17 0 16,-6-26-1-16,23 0 1 16,-3-31 0-16,5-24 0 15,4-21 1-15,5-21-2 16,3-17 1-16,-1-14 0 15,-5-8 0-15,-8 2-1 16,-10 6 2-16,-9 16-1 16,-12 18 0-16,-11 21 1 15,-4 22 0-15,-10 28-1 16,-1 24 1-16,0 20-2 15,-2 18 0-15,6 14 0 0,3 7 0 16,3 5 0-16,9 1 0 16,5-5 0-16,3-11 0 15,7-6 1-15,3-11 0 16,5-14-1-16,3-11 1 15,1-15 0-15,6-13 0 16,0-16 1-16,1-10-1 16,4-12 1-16,-3-4-1 15,-6-5 1-15,-5 6 1 16,-4 2-1-16,-11 10 0 15,-6 10-1-15,-8 13 1 16,-4 13-1-16,-3 11 1 16,2 13-2-16,-3 12 0 0,3 17 1 15,3 10-2-15,3 9 2 16,5 8-1-16,5 0 0 15,8-1 0-15,5-12 0 16,9-10 1-16,8-18 0 16,8-20-1-16,8-16 1 15,1-17 0-15,-1-11 1 16,-3-6-1-16,-5-2 2 15,-11-1-2-15,-8 4 1 16,-10 6 0-16,-10 4 0 16,-5 7-1-16,-3 4 0 15,-1 9 1-15,4 2-2 16,1 10 1-16,14 1 0 15,-14 22-1-15,14 0 1 0,9 8 0 16,0 7 0 0,2 3-1-16,3 6-1 0,0 2-1 15,8 5-7-15,-9-19-8 16,21 12-11-16,-19-24-8 15,10-6-2-15,-7-19 0 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1.06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22615 15185 31 0,'-16'-8'26'16,"16"8"2"-16,0 0-9 15,0 0-9-15,-10 3-1 16,10-3-1-16,0 0-1 16,0 0 0-16,0 0-1 15,0 0-1-15,10 3-2 16,-10-3 1-16,16 0-1 15,-5 3-1-15,-1-1 2 16,6 2-3-16,-1-2 0 0,4 1 0 16,-1 1 0-16,3-1-1 15,2-2 1-15,2 1-1 16,3-6 1-16,-1-1-1 15,2-1 1-15,4-3-1 16,-4 0 1-16,1-1 0 16,-3 1-1-16,-2 2 0 15,-3 2 1-15,-1 3-1 16,-10 1 0-16,1 3 0 15,-12-2 0-15,13 7 0 16,-13-7 0-16,0 0 0 16,3 14 0-16,-3-14 0 15,0 0 0-15,0 0 0 16,0 0 0-16,0 0 0 0,0 0 0 15,0 0-1-15,0 0 0 16,0 0-2-16,1 11-1 16,-1-11-1-16,0 0-1 15,0 0 0-15,14 15 0 16,-14-15 1-16,18 5 0 15,-18-5 2-15,22 0 1 16,-11-2 1-16,2 0 0 16,-3-2 2-16,-10 4-1 15,17-6 1-15,-17 6 0 16,0 0 1-16,0 0 0 15,0 0 0-15,0 0 0 16,0 0 0-16,-15 6 1 16,15-6-1-16,0 0 0 15,0 0 0-15,0 0 0 0,0 0-1 16,0 0 0-16,0 0 0 15,13-12 0-15,-13 12 0 16,0 0 0-16,0 0 0 16,0 0-1-16,0 0 1 15,-15 1-1-15,5 5 1 16,-6 2-1-16,1 0 0 15,-1 3 1-15,-1 0-1 16,2 1 1-16,1-1 1 16,0 0 0-16,1 1-1 15,2-2 0-15,0 0 1 16,-3-2-2-16,14-8 1 15,-21 16 0-15,21-16-1 16,-14 13 0-16,14-13 0 0,-5 11 0 16,5-11 0-16,5 12 1 15,-5-12-1-15,14 8 0 16,-14-8 0-16,16 1 1 15,-16-1-1-15,17-6 0 16,-17 6 0-16,10-18 1 16,-10 18-1-16,0-22 0 15,-6 13 0-15,-8-2 0 16,0 2 0-16,-4 3 0 15,-6 2-1-15,0 3 1 16,-4 3 0-16,-1 6 0 16,1 5 0-16,-1 10 0 15,-2 9 0-15,0 8 1 0,-2 7-2 16,-1 7 2-16,1 6-2 15,2-1 2-15,6 1-2 16,3-7 2-16,8-5-2 16,9-10 1-16,12-9 0 15,10-14 0-15,11-11 0 16,12-9 0-16,5-13 0 15,7-10 0-15,1-10 0 16,3-7 1-16,-10-5-1 16,-7-1-1-16,-10-1 2 15,-10 3-1-15,-13 3 1 16,-13 6-1-16,-12 7 1 15,-5 4-1-15,-13 10 1 16,-3 8-1-16,-6 10 0 0,0 10 1 16,-2 14 0-1,1 13 0-15,2 11-1 0,5 9 1 16,9 8-1-16,10 4 1 15,10 3-2-15,13-3 2 16,12-8-2-16,12-7 1 16,9-12 0-16,13-12-1 15,3-9 1-15,2-15 0 16,7-12 0-16,-1-16 1 15,-1-9-1-15,-3-14 0 16,-8-7 0-16,-4-6 0 16,-12-1 0-16,-9 3 0 15,-15 0 1-15,-11 11-1 16,-8 8 2-16,-15 17-2 0,-4 15 0 15,-7 17 0-15,-4 21 0 16,-3 18 0-16,3 15-2 16,-1 16 2-16,5 12-1 15,5 7 0-15,5-1 0 16,9-4 1-16,9-12-1 15,7-12 1-15,12-14-1 16,9-15 0-16,6-20 0 16,7-17 1-16,6-17 0 15,4-15 1-15,2-15 0 16,-1-12 0-16,-4-10 0 15,-4-2 0-15,-10-4 1 16,-9 3-1-16,-11 5 0 16,-10 8-1-16,-9 11 0 15,-10 20 0-15,-2 14 0 0,-6 19 0 16,0 18 0-16,0 21 0 15,2 16-1-15,3 12 1 16,4 7-1-16,5 6 1 16,6 0-1-16,5-2 1 15,8-5-1-15,7-14 1 16,7-8 0-16,6-9 0 15,7-11 0-15,1-13 0 16,4-10 1-16,1-13-2 16,1-6 2-16,-5-13-1 15,0-5 0-15,-7-12 0 16,-9-3 0-16,-8-4 0 15,-8-1 0-15,-11-2 0 16,-9 5 0-16,-6 7 0 0,-5 14 0 16,-5 18 0-16,-3 16 0 15,1 18 0-15,0 15 0 16,5 18 0-16,5 10 1 15,3 11-1-15,7 1 1 16,6 2-1-16,8-12 1 16,9-6 0-16,5-9-1 15,6-12 1-15,7-16-1 16,5-7 1-16,0-17-1 15,0-13 0-15,2-12-1 16,-4-12 1-16,-2-9 0 16,-4-9-1-16,-4-7 1 15,-10-7-1-15,-3 2 1 16,-5-5-1-16,-14 7 1 0,-4 9 0 15,-1 15 0-15,-9 15 0 16,1 14 0-16,-2 18 0 16,2 19 0-16,2 20 1 15,6 8 0-15,5 13 0 16,2 3 0-16,11 5-1 15,6-89 1-15,0 89-1 16,0-89 1-16,19 86-1 16,-19-86 0-16,28 65 2 15,18-20 0-15,-3-28-2 16,17-18-1-16,-6-33 1 15,7-19 0-15,-9-30 0 16,-1-9-1-16,-17-14-2 16,-10 3 1-16,-5 2 1 15,-15 11 1-15,-7 10-1 0,-8 17 1 16,-8 23 0-16,-8 22-1 15,-2 26 1-15,0 26 0 16,-3 22 1-16,-1 20-1 16,4 20 1-16,5 8 0 15,4 8-1-15,12-59 1 16,4 2 0-16,4-2 0 15,1 3-1-15,-1-56 0 16,12 94 0-16,-12-94 0 16,28 68 2-16,10-34-2 15,3-27 0-15,3-26 0 16,-1-27 0-16,-1-17 0 0,-10-27-1 15,-9-6 1-15,-15-2-3 16,-5 16 3-16,-9 8-1 16,-5 19 1-16,-5 15-1 15,-7 28 1-15,-6 29 1 16,-7 26-1-16,-2 30 1 15,17-26-1-15,-6 9 1 16,8 7 0-16,-7 8 0 16,2 1 1-16,-2 6-1 15,10 2 0-15,-1-1 0 16,5-6-3-16,1-2 3 15,13-11-3-15,-4-2 2 16,2-58-3-16,7 81 3 16,-7-81 0-16,0 0-1 15,0 0 5-15,54 34-2 0,-11-73 2 16,-15-36-5-16,-2-17 3 15,-14 0-3-15,-5 21 0 16,-7 71 1-16,0 0-3 16,0 0 2-16,0 0-3 15,0 0 5-15,-45 53-2 16,29 6 1-16,2 6-1 15,-1 6 1-15,3 3-2 16,-4-3 2-16,5 1 0 16,3-9 0-16,5-6 3 15,3-57-3-15,2 73 3 16,-2-73-3-16,0 0 3 15,48 6-4-15,-48-6 3 16,57-64-3-16,-57 64-1 0,72-85 0 16,-72 85 0-16,69-81 1 15,-69 81-4-15,52-39 4 16,-52 39 0-16,0 0-2 15,26 64-2-15,-31-10 4 16,-10 11-4-16,-4 8 2 16,-4 2 3-16,-1 3-7 15,-5-4-11-15,4-7-17 16,-7-45 1-16,32-22-2 15,-47 0 2-15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1.6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22817 16145 51 0,'13'15'36'0,"-13"-15"-3"16,5 20 1-16,-5-20-29 15,-10 11-2-15,10-11 1 16,-9 16-3-16,1-3 3 16,2 13-3-16,-4 8 1 0,0 12-1 15,-2 6 0-15,1 7 1 16,-1-3-2-16,3-6 1 15,3-8-1-15,2-21-1 16,4-21-3-16,-4-34-18 16,15-4-13-16,-11-23-2 15,5 4 1-15,-10-15-2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32:48.1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21707 15075 8 0,'-10'-2'29'0,"10"2"1"0,-12-5 0 15,-1-1-15-15,13 6-4 16,-10 2-2-16,10-2-1 15,0 0-2-15,-7 11-2 16,7-11 0-16,0 0-1 16,0 0 0-16,14 1-1 15,-3-4-1-15,6-1 0 16,0-1 0-16,7-1 0 15,3 0 0-15,-3 1-1 16,4 3 0-16,-4 2 0 16,1-1-2-16,-3 0-3 15,4 10-14-15,-8-16-14 16,5 8-1-16,-3-11 1 15,6 0-1-15</inkml:trace>
  <inkml:trace contextRef="#ctx0" brushRef="#br1" timeOffset="73098.181">2472 11352 50 0,'12'-32'31'0,"1"12"2"16,-10-5-8-16,-3 25-15 16,0 0-1-16,0 0-1 0,-14 32 0 15,7 10-2-15,-10 10-2 16,6 23 1-16,-4 9-2 15,0 19-1-15,-3 6-1 16,2 4-1-16,7 2 0 16,-5-14-3-16,17 1-19 15,2-34-14-15,17-13 0 16,4-28 0-16,14-16 0 15</inkml:trace>
  <inkml:trace contextRef="#ctx0" brushRef="#br1" timeOffset="73465.2019">3022 11346 64 0,'14'-27'35'15,"-14"11"-2"-15,0 16 1 16,-21 24-27-16,2 17-1 15,-5 9-1-15,-4 22 0 16,-5 14-1-16,3 17-1 16,-3 10 1-16,8 4-1 15,3-2 0-15,7-1 0 16,7-14-1-16,17-17-3 15,4-19 2-15,13-23-1 16,8-21 1-16,3-20-1 16,1-19 0-16,-2-12 0 15,-7-12 0-15,-14-7 0 16,-10-2-1-16,-15-2-1 0,-10 8-1 15,-13-2-1-15,-5 14-1 16,-2-3-6-16,15 18-25 16,-10-5 1-16,20 8-2 15,6-5 2-15</inkml:trace>
  <inkml:trace contextRef="#ctx0" brushRef="#br1" timeOffset="73946.2295">3572 11039 72 0,'0'0'34'15,"-3"-13"0"-15,3 13-8 16,0 0-18-16,0 0-2 15,-15-3-1-15,15 3-2 16,-17 22 0-16,8 1-1 16,-4 2 0-16,4 9 0 15,0-2 0-15,4 1-1 16,3 0 1-16,7-4-1 15,5-9 0-15,10-7 0 16,2-12 0-16,3-9 0 0,4-8 0 16,-2-6-1-16,-8-8 1 15,1-2-1-15,-11-2 0 16,-9 0 0-16,-5 5 0 15,-10 5-1-15,-6 8 0 16,-5 10 0-16,0 13-4 16,-9 4-21-16,11 24-10 15,-10 1-1-15,12 12-1 16,0-2-1-16</inkml:trace>
  <inkml:trace contextRef="#ctx0" brushRef="#br1" timeOffset="74886.2833">3912 11561 31 0,'0'-25'31'15,"3"3"2"-15,-9-7-14 16,5 17 9-16,-20-11-17 15,7 17-1-15,-16 0 0 16,1 19-1-16,-15 4-3 16,3 20 1-16,-14 9-2 15,9 14-2-15,-3 7 1 16,16 8-1-16,7-2 0 15,14-1-2-15,17-7 1 16,17-8-3-16,12-14 1 0,11-14-2 16,14-4-9-16,2-28-27 15,14-3 1-15,-6-24-2 16,7-3-2-16</inkml:trace>
  <inkml:trace contextRef="#ctx0" brushRef="#br1" timeOffset="88712.074">5010 668 61 0,'0'0'38'16,"0"0"-2"-16,0 0 0 16,-26-48-13-16,26 48-19 15,0 0 0-15,0 0 0 16,0 0-1-16,54-42-1 15,-54 42 0-15,0 0 0 16,55-11-1-16,-55 11 0 16,0 0 0-16,64 0 0 15,-64 0 0-15,0 0 0 16,0 0-1-16,51 48 1 15,-51-48-1-15,0 0 0 16,-14 70 0-16,14-70 2 0,-35 62-1 16,35-62 1-16,-46 67-2 15,46-67 2-15,-53 65-1 16,53-65 2-16,-26 48-2 15,-10 10 0-15,36-58-1 16,-19 45 1-16,19-45 1 16,0 0-1-16,16 46 0 15,-16-46-1-15,0 0-1 16,65 17-1-16,-65-17-1 15,61-1-4-15,-61 1-20 16,68-7-11-16,-68 7 1 16,63-10-1-16,-63 10 0 15</inkml:trace>
  <inkml:trace contextRef="#ctx0" brushRef="#br1" timeOffset="89343.1101">5908 762 77 0,'45'-48'37'0,"-45"48"-1"16,0 0 0-16,0 0-25 15,14-57 0-15,-14 57-2 16,0 0-2-16,0 0-2 16,-47-42-1-16,47 42-2 15,0 0 0-15,-66-13-1 16,66 13 0-16,-52 13 0 15,52-13-1-15,-49 24 0 16,49-24 0-16,0 0 0 16,-61 48 0-16,61-48 1 15,0 0-1-15,-28 53 1 16,28-53 0-16,0 0 0 15,0 0 0-15,34 48 0 16,-34-48 0-16,0 0 0 0,64 7-1 16,-64-7 1-16,45-6 0 15,-45 6-1-15,46-9 1 16,-46 9-1-16,0 0-1 15,0 0 1-15,52 6 2 16,-52-6-2-16,0 0 1 16,-47 78-1-16,6-9 2 15,-11 9-4-15,-1 6 2 16,-2-2 0-16,10-3-1 15,13-20-2-15,14-14 1 16,16-26-7-16,2-19-28 16,20-10-2-16,-3-13 1 15,16-5-1-15</inkml:trace>
  <inkml:trace contextRef="#ctx0" brushRef="#br1" timeOffset="89913.1427">6360 393 100 0,'0'0'36'0,"0"0"1"16,0 0-3-16,0 0-28 15,0 0-2-15,0 0 0 16,0 0 0-16,0 0-2 16,0 0 0-16,0 0 0 15,-25 46 1-15,25-46-2 16,0 0 1-16,-10 60-1 15,10-60 1-15,0 0 0 16,7 49 0-16,-7-49 0 0,0 0-1 16,0 0 1-16,48 9 0 15,-48-9 0-15,0 0 0 16,50-50-2-16,-50 50 0 15,27-50 0-15,-27 50 0 16,11-46 0-16,-11 46-4 16,0 0 1-16,0 0-5 15,-25-52-30-15,25 52-2 16,0 0 0-16,0 0 0 15</inkml:trace>
  <inkml:trace contextRef="#ctx0" brushRef="#br1" timeOffset="90394.1703">6776 656 88 0,'0'0'35'16,"49"-41"1"-16,-49 41-6 15,0 0-20-15,0 0-1 16,0 0-2-16,53-53-1 0,-53 53 0 16,0 0-1-16,0 0 0 15,0 0-1-15,0 0-1 16,-3-49 0-16,3 49-1 15,0 0 0-15,-53 5-1 16,53-5 2-16,-56 21-3 16,56-21 0-16,-63 36 0 15,63-36 0-15,-60 49 0 16,60-49 0-16,-52 59 0 15,52-59 0-15,-28 64 0 16,28-64 0-16,-2 63 0 16,2-63 0-16,28 53 0 15,-28-53 0-15,58 36-27 16,-58-36-13-16,80 12-3 0,-80-12 0 15,91-9 0-15</inkml:trace>
  <inkml:trace contextRef="#ctx0" brushRef="#br1" timeOffset="105495.034">8601 6478 90 0,'-13'-1'35'0,"13"1"0"15,24-25 0-15,9 5-34 16,10-2 1-16,17-1-2 16,1 3 1-16,1 2 0 15,-9 11 0-15,-11 12-1 16,-19 16 1-16,-18 14 0 15,-29 17 0-15,-17 16 2 16,-23 15-1-16,-16 10 2 16,-8-1-2-16,-5 7 0 15,11-11 1-15,15-9 0 16,19-14 0-16,28-16-2 15,29-21 0-15,26-20-2 16,25-9-2-16,15-23-13 16,21 2-20-16,-3-12-2 0,7 0-1 15,-10-9 0-15</inkml:trace>
  <inkml:trace contextRef="#ctx0" brushRef="#br1" timeOffset="106007.0633">9270 6415 102 0,'0'0'37'16,"0"0"-1"-16,15-6-1 16,9-5-34-16,14 0-1 15,9-1 0-15,9 0 0 16,2 4 1-16,1 2 0 15,-5 7 0-15,-11 5-1 16,-13 9 1-16,-20 8 0 16,-18 8 0-16,-19 7 1 15,-21 6-1-15,-8 5 2 16,-8-2-2-16,4-3 2 15,8-3-2-15,13-6 1 16,23-9-1-16,18-6 0 16,22-8 0-16,18-8-1 15,16-3 0-15,6 2 0 16,-3 1 0-16,-8 4 1 0,-17 10-1 15,-17 7 0-15,-26 8 0 16,-21 10 0-16,-20 4 0 16,-21 3-2-16,-4-2 2 15,-4-7-4-15,15-3-6 16,7-22-27-16,31-8-1 15,10-20 0-15,33-7-1 16</inkml:trace>
  <inkml:trace contextRef="#ctx0" brushRef="#br1" timeOffset="106352.083">10062 6312 63 0,'-2'-14'32'0,"1"3"1"15,-3-3-1-15,4 14-13 16,-10-6-16-16,10 6 1 16,-18 5 1-16,5 10 1 15,-11 0 0-15,5 14-2 16,-6 0 2-16,3 5 0 15,3-2-2-15,9 3 0 16,10-8-1-16,15-5 0 16,8-11-1-16,15-10 1 15,9-9-3-15,4-9-1 16,-3-9 1-16,0-6-1 0,-11-4 1 15,-14-2-4-15,-13 6-1 16,-19-6-11-16,-5 18-20 16,-21 2-3-16,3 15 2 15,-14 3-2-15</inkml:trace>
  <inkml:trace contextRef="#ctx0" brushRef="#br1" timeOffset="106652.1002">10426 6634 110 0,'-45'14'37'16,"-18"-1"2"-16,7 21-6 15,-16 2-26-15,10 14 1 16,1 1-3-16,19 9 0 16,16-5-2-16,24-2 0 15,25-12-2-15,28-13 0 16,26-13-3-16,21-21-4 15,23 0-13-15,-16-25-6 16,11 2-10-16,-28-13-6 16,-9-1-1-16,-18-14 0 15</inkml:trace>
  <inkml:trace contextRef="#ctx0" brushRef="#br1" timeOffset="114819.5673">12157 8111 75 0,'33'-22'36'16,"8"-11"-1"-16,20 2 1 15,-2-3-35-15,14 7 1 16,-2 5-1-16,-3 9 1 15,-15 14-1-15,-16 15 0 16,-22 15-1-16,-16 10 1 16,-29 11 0-16,-14 18 2 15,-22 5 0-15,-10 8 0 0,-8-3 1 16,4 5 1-16,6-10 0 15,20-5 0-15,16-13-1 16,29-16-2-16,29-14 1 16,26-12-2-16,22-14-2 15,18-11-1-15,13-4-4 16,1-16-4-16,14 6-29 15,-16-17-1-15,-5 4-1 16,-18-12 0-16</inkml:trace>
  <inkml:trace contextRef="#ctx0" brushRef="#br1" timeOffset="115060.5811">13076 7922 92 0,'0'0'39'0,"16"30"-2"15,-18-3 1-15,-1 13-35 16,-6 11 1-16,0 16-2 16,-11 5 0-16,-2 8-1 15,-2-3-2-15,4-1 1 16,6 0-4-16,-4-20-18 15,22 4-15-15,-4-26 0 16,19-4-2-16,-1-22 0 16</inkml:trace>
  <inkml:trace contextRef="#ctx0" brushRef="#br1" timeOffset="115427.6021">13503 7801 66 0,'-14'-2'37'0,"-5"8"-3"16,0 14 3-16,-10 1-30 15,8 12 0-15,0-3-1 16,10 6-2-16,-2-7 0 16,14 1-2-16,7-9 0 15,10-6-2-15,7-9 2 0,4-12-2 16,4-9 1-16,3-4 0 15,-11-6 0-15,-1-4 1 16,-7-2-2-16,-10-1 0 16,-7 1-2-16,-10 3-1 15,0 12-4-15,-13-5-21 16,13 18-8-16,-8-2-1 15,9 16 0-15</inkml:trace>
  <inkml:trace contextRef="#ctx0" brushRef="#br1" timeOffset="115729.6194">13932 8028 70 0,'-40'-17'39'16,"1"23"-2"-16,-26 1 3 16,4 26-27-16,-16-2-5 15,6 22 0-15,0 7-2 16,11 7-2-16,17 3 0 15,24 0-2-15,27-10 0 16,29-10-2-16,26-12-2 16,19-23-6-16,27-3-21 15,-5-28-11-15,11-8 0 0,-12-20-3 16,-3-9 1-1</inkml:trace>
  <inkml:trace contextRef="#ctx0" brushRef="#br1" timeOffset="121628.9567">15177 4374 83 0,'19'-14'39'0,"-4"-7"-1"15,8 10 1-15,-7-11-29 16,0 9-8-16,11 4-1 16,1 2 1-16,2 2-1 15,-3 5 0-15,-1 4 0 16,-2 4-1-16,-7 5 0 15,-6 10 0-15,-10 10 1 16,-16 10-1-16,-12 11 0 16,-15 11 1-16,-13 10-1 0,-4 3 1 15,-7 2 1-15,6-7-1 16,6-6 0-16,18-7 0 15,20-16 1-15,25-14-2 16,29-19 2-16,18-9-2 16,24-10-4-16,4-13-2 15,20 1-30-15,-14-13-2 16,3 5 0-16,-21-9-1 15</inkml:trace>
  <inkml:trace contextRef="#ctx0" brushRef="#br1" timeOffset="122019.9791">16019 4412 94 0,'-7'-19'38'16,"-9"24"-2"-16,-23-6 2 16,-2 10-35-16,-10 8 0 15,4 7-1-15,3 0 1 16,8 7-2-16,11-1 0 15,16 2 0-15,17-2-1 16,17-4 1-16,13-3-1 16,13 3 0-16,4-2 0 0,2-2 0 15,-4 1 0-15,-5 0 1 16,-16 5-1-16,-17 4-1 15,-19 3 3-15,-20 2-3 16,-12-1 2-16,-11-2-2 16,-3-2-1-16,2-14-5 15,15 1-27-15,-4-23-2 16,23-4-1-16,9-23 1 15</inkml:trace>
  <inkml:trace contextRef="#ctx0" brushRef="#br1" timeOffset="122192.989">15950 4337 102 0,'-12'-1'38'0,"-5"-4"0"16,17 5-1-16,0 0-34 15,24 3-3-15,13-3-6 16,1-9-28-16,24 11-1 15,-9-14-1-15,11 7-2 16</inkml:trace>
  <inkml:trace contextRef="#ctx0" brushRef="#br1" timeOffset="122591.0118">16553 4041 94 0,'-16'15'36'16,"-15"-4"-2"-16,12 15 1 15,-12-5-29-15,8 8-2 16,2 4 0-16,11-1-2 16,6-1 0-16,13-2-1 15,10-7 0-15,9-5 0 16,5-7 0-16,7-7 1 15,-1-10-1-15,-1-6 1 16,-5-8 0-16,-5-5 0 0,-11-4-1 16,-8-2-1-16,-7 2-1 15,-10-2-1-15,-1 12-2 16,-7-3-4-16,16 23-26 15,-29-6-4-15,15 21 1 16,-7 0 0-16</inkml:trace>
  <inkml:trace contextRef="#ctx0" brushRef="#br1" timeOffset="122905.0298">17078 4437 95 0,'-1'-27'37'16,"-22"-9"1"-16,1 19-2 16,-26 5-30-16,-10 16-1 15,-12 15 0-15,-8 24 1 16,-5 12-3-16,4 18 1 15,11 3-1-15,17 8-1 16,27-8-1-16,41-14 0 16,43-17-3-16,34-23-2 15,42-12-10-15,9-42-10 16,28 2-6-16,-16-31-9 15,4-4-4-15,-26-17 0 16,-22-2 0-16</inkml:trace>
  <inkml:trace contextRef="#ctx0" brushRef="#br1" timeOffset="131352.5129">18527 2618 80 0,'0'0'39'0,"-10"-12"-2"16,10 12 1-16,-6-15-35 15,16 4-1-15,9-4 0 0,6 2-1 16,8 0 0-16,6 3-1 16,0 3 1-16,-4 8-1 15,-2 6 0-15,-11 10 2 16,-15 9 0-16,-14 9 1 15,-15 10-2-15,-12 6 2 16,-12 2-1-16,-4 4 0 16,-4-3-1-16,3-1-1 15,11-10 0-15,9-3 0 16,15-11 0-16,13-6-1 15,21-9-1-15,9-12-3 16,25 1-11-16,-3-21-20 16,24 5 0-16,-1-19-1 15,11 5-2-15</inkml:trace>
  <inkml:trace contextRef="#ctx0" brushRef="#br1" timeOffset="131766.5366">19226 2623 83 0,'-16'-18'36'15,"2"9"0"-15,-13-9-1 16,8 10-34-16,-3 4 1 16,3 6 0-16,-4 4 0 15,-1 7 1-15,2 3-1 16,0 6 0-16,5 3 0 15,5 5 0-15,8 0 0 0,8 2 0 16,8-3-1-16,10 1-1 16,5-3 0-16,7-1 0 15,0-4 0-15,2-2 0 16,-5-2 1-16,-4 0-1 15,-14 1 0-15,-12 2 1 16,-12-1-1-16,-14 0 0 16,-9-3 0-16,-4-2 0 15,-5-8 0-15,0-6 0 16,11-10 1-16,10-9-1 15,14-12 1-15,16-8-1 16,14-8 0-16,18-3-1 16,9 0-1-16,1-2-4 15,14 14-29-15,-17-3-4 0,3 15 2 16,-20-1-3-1</inkml:trace>
  <inkml:trace contextRef="#ctx0" brushRef="#br1" timeOffset="132126.5572">19607 2455 81 0,'0'0'38'0,"-22"-5"-4"16,11 16 3-16,-11 0-35 0,-1 10 0 16,4 2 0-16,0 6 2 15,5 1-2-15,8-1 1 16,5-3-1-16,10-4 1 15,10-8-2-15,9-8 1 16,5-11-1-16,7-4-2 16,-1-12 1-16,-1-4-1 15,-4-5 0-15,-10-4-2 16,-6 2 0-16,-15-1-2 15,-3 14-5-15,-15-11-14 16,15 30-12-16,-34-5 0 16,24 16-1-16,-6-1 2 15</inkml:trace>
  <inkml:trace contextRef="#ctx0" brushRef="#br1" timeOffset="132396.5727">20090 2625 81 0,'-11'-23'38'16,"-2"18"-1"-16,-20-7 1 16,4 19-29-16,-14 3-2 15,-4 17-1-15,-8 9-1 16,-1 14 0-16,-5 5-2 15,10 7 1-15,13-1-2 16,22 2 0-16,25-15-1 16,31-15-2-16,30-12-3 15,24-27-23-15,38 2-12 0,-6-22-1 16,8-4-1-16,-17-15-2 15</inkml:trace>
  <inkml:trace contextRef="#ctx0" brushRef="#br1" timeOffset="138022.8943">22328 8795 98 0,'0'0'35'16,"0"0"0"-16,0 0-5 15,-27 23-28-15,1 15 0 16,-4 13-1-16,-2 10 1 16,-4 12 0-16,2 2-2 15,0 0-2-15,13 6-20 16,3-17-12-16,16-5-1 15,2-21 0-15,20-8-1 16</inkml:trace>
  <inkml:trace contextRef="#ctx0" brushRef="#br1" timeOffset="138285.9093">22687 8901 72 0,'-17'2'37'16,"-18"9"-1"-16,-2 15 2 15,-15 0-22-15,2 15-9 16,0 0 0-16,15 6-1 16,13-6 0-16,22 0-2 15,21-10-1-15,26-7-1 16,19-12-2-16,16-11-2 0,14-5-2 15,1-21-13-15,8 4-20 16,-17-16-2-16,-7 7 1 16,-22-12-2-16</inkml:trace>
  <inkml:trace contextRef="#ctx0" brushRef="#br1" timeOffset="138458.9193">22790 8998 109 0,'-61'60'39'16,"18"9"1"-16,0-10-2 15,23 6-35-15,11-14-2 16,17-7-3-16,21-7-3 16,-3-18-31-16,22-3-2 0,-4-16 0 15,12-1-1-15</inkml:trace>
  <inkml:trace contextRef="#ctx0" brushRef="#br1" timeOffset="138801.9389">23358 8671 94 0,'-16'17'39'16,"-13"0"0"-16,1 13-2 15,-15 0-31-15,9 5-3 0,7-1 1 16,8 1-1-16,11-2-1 16,9-6-1-16,18-10 0 15,14-8 0-15,7-10 0 16,9-9-1-16,-1-10 0 15,-5-9 0-15,-5-4-2 16,-6-6 1-16,-11-2-2 16,-16 0-1-16,-5 9-4 15,-15-3-2-15,8 17-28 16,-19 1 1-16,11 15 0 15,-6 1-1-15</inkml:trace>
  <inkml:trace contextRef="#ctx0" brushRef="#br1" timeOffset="139080.9548">23934 8902 86 0,'-20'-18'38'0,"-3"7"-1"15,-20-1 2-15,1 8-25 16,-19 8-9-16,-2 15 1 16,-11 11 0-16,4 18-1 15,4 6-1-15,13 13 0 16,16-3-1-16,30 0-1 15,28-11-1-15,33-12-1 16,32-10-3-16,24-20-4 0,26-3-29 16,-12-25-6-16,1-3-1 15,-17-15-1-15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47:07.3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16888 4285 80 0,'20'-21'38'15,"8"-16"-1"-15,19 1 0 16,8-11-28-16,6 8-8 15,12 1-1-15,2 7 1 16,-3 9 0-16,-12 13-1 16,-18 16 1-16,-22 17-1 15,-23 13 1-15,-23 14-1 16,-22 12 1-16,-14 11 0 15,-11 7 0-15,-7 5 0 16,3-4 1-16,9-1-1 0,15-12 1 16,19-10-1-1,25-14 0-15,23-17 0 0,27-15 0 16,22-15-1-16,20-12-2 15,11-15-5-15,16 6-28 16,-16-18-3-16,2 7 0 16,-16-6-1-16</inkml:trace>
  <inkml:trace contextRef="#ctx0" brushRef="#br0" timeOffset="358.0205">17963 4196 88 0,'-14'-15'36'0,"3"18"-1"15,-11-5-5-15,5 15-27 16,-3 1 0-16,2 9-1 16,1 2 1-16,4 10-1 15,6 1 1-15,5 1-2 16,6 0 1-16,13-7-1 15,6-5 1-15,16-10 0 16,18-13-1-16,14-12 1 16,14-13-1-16,8-8-1 15,10-5-4-15,-8-18-23 0,9 10-10 16,-24-9 0-16,-1 11-1 15</inkml:trace>
  <inkml:trace contextRef="#ctx0" brushRef="#br0" timeOffset="556.0318">18504 4004 78 0,'-50'31'39'0,"-1"-2"-3"16,12 18 2-16,-2-1-21 15,0 8-17-15,17 7 1 16,9 10-1-16,0 3 1 15,1 4-1-15,2-2-1 16,7-8-4-16,13 0-31 0,-8-21-1 16,13-5-1-16,0-19-2 15</inkml:trace>
  <inkml:trace contextRef="#ctx0" brushRef="#br0" timeOffset="1178.0674">18986 3763 86 0,'-2'-22'35'0,"4"9"1"16,-11-11-4-16,2 12-28 15,-9 11-2-15,-3 13 1 16,-7 9 1-16,0 14-1 16,-3 6 0-16,2 8-1 15,5 1 0-15,7 1 0 16,8-6 0-16,14-6-1 15,13-17 1-15,17-13-1 16,9-17 0-16,11-11 0 16,0-14 1-16,2-5-1 15,-6-11 1-15,-12-1-2 16,-15 0 1-16,-16 5-2 15,-17 8 0-15,-18 7-3 0,-5 28-18 16,-16-10-15-16,5 23-1 16,-7 1-1-16,15 20-2 15</inkml:trace>
  <inkml:trace contextRef="#ctx0" brushRef="#br0" timeOffset="1945.1113">19093 4425 96 0,'-22'-6'39'0,"22"6"0"16,5-17-2-16,31 5-35 15,21-6-1-15,19-1 1 16,14 3-1-16,13 0 1 15,6 2-1-15,6 4 1 16,-3 4-1-16,-6 5-1 16,-8 1 1-16,-9 3-1 15,-4 1 1-15,0-4-1 16,0-4 1-16,-1 0-1 15,-2-6 1-15,-4 1 0 16,-7-4-1-16,-10 1 1 0,-10-2 0 16,-15 2 0-16,-9 0 0 15,-18 0 0-15,-13-2 0 16,-5 0 0-16,-13 2-1 15,-3-2 1-15,-9 1-1 16,-4 1 0-16,-4-3 0 16,-1 3 0-16,-3-2-1 15,1 2 2-15,-2-6-1 16,3-1 0-16,0-3 0 15,3 1 0-15,-1-1 0 16,8 2 1-16,7 3-1 16,6 6 0-16,8 4 0 15,13 7 0-15,15 8 0 0,16 3 0 16,17 7 0-1,5 2-1-15,8 6 1 0,8-1 0 16,3 3 0-16,-6-3 0 16,-5 2 0-16,-8 3 0 15,-12-4 0-15,-11 5 0 16,-11-1 1-16,-16 4-2 15,-18 1 1-15,-16 8 0 16,-23 3 0-16,-20 3 0 16,-10-1 1-16,-4 1-2 15,1-3 1-15,7-5 0 16,16-6-1-16,13-12-3 15,33 5-20-15,18-28-16 16,14-7-1-16,4-14 0 16,20-1-2-16</inkml:trace>
  <inkml:trace contextRef="#ctx0" brushRef="#br0" timeOffset="54650.1258">21224 4036 64 0,'5'-13'33'16,"2"1"-1"-16,11 1-4 16,-4-8-22-16,14 1-1 15,3-6 1-15,12 6-2 16,-1-3 0-16,2 5-1 15,-1 2 0-15,1 7-1 16,-10 4 0-16,-1 10 0 16,-14 7-1-16,-6 11 1 15,-12 6-1-15,-10 7 1 0,-9 3-1 16,-15 14 0-16,-5 0 0 15,-7 6-1-15,-11 5 0 16,-2 0 0-16,-2 0 1 16,0 2-1-16,8-6 1 15,10-2-1-15,9-6 1 16,18-7-1-16,17-11 1 15,15-9-1-15,19-9 1 16,11-13-1-16,11-6 0 16,2-8-1-16,4 1-5 15,-13-14-29-15,8 8-1 16,-15-8 0-16,-3 7-3 15</inkml:trace>
  <inkml:trace contextRef="#ctx0" brushRef="#br0" timeOffset="56192.214">21830 4011 71 0,'0'0'35'16,"0"0"-2"-16,1-14 2 16,14-1-29-16,19 6-2 15,4-6 0-15,12 5-1 16,3-1 0-16,7 4-1 15,-4 2 1-15,2 5-1 16,-1 0-1-16,-9 3 1 16,0-2 0-16,-5 1-1 15,-5-2 0-15,-5-1 0 16,-4-1 0-16,-7 0 0 15,-3 2 1-15,-10 10-1 16,-4 7 1-16,-12 12 0 16,-12 11-1-16,-7 16 1 15,-11 10-1-15,-11 14-1 0,-5 10 0 16,-7 8-1-16,-2-2 1 15,5 2-1-15,8-12-3 16,3-17-8-16,23-3-25 16,7-23 0-16,21-16-1 15,9-25-2-15</inkml:trace>
  <inkml:trace contextRef="#ctx0" brushRef="#br0" timeOffset="56672.2415">23067 3649 91 0,'-22'-7'34'0,"12"12"1"15,-14-2-1-15,8 15-28 16,-6 2-2-16,5 10 1 16,1 3-2-16,7 8 1 15,5 2-2-15,10-1 0 16,8-4 0-16,13-12 0 15,9-7-1-15,9-11 1 0,8-17 0 16,1-11-1-16,3-12 0 16,-5-8 0-16,-9-8 0 15,-13-3-1-15,-14 1 1 16,-17 0-1-16,-14 9 1 15,-18 7-1-15,-14 7 0 16,-5 8-1-16,-4 9 1 16,2 9-3-16,16 19-32 15,-1-2-2-15,22 20-2 16,5 0-1-16</inkml:trace>
  <inkml:trace contextRef="#ctx0" brushRef="#br1" timeOffset="105806.0518">16502 6618 48 0,'19'-13'31'16,"-1"-1"3"-16,1-2-4 16,-10-8-9-16,10 9-18 15,-9-2 3-15,5 8-2 16,-10-3 0-16,-5 12 0 15,0 0-1-15,-9 22 1 16,-11 6-1-16,-3 10 0 16,-7 7 0-16,-3 10 0 15,0 1-1-15,0 7 0 0,6-2-1 16,7-1 1-16,7-8-1 15,12-5 0-15,8-9-1 16,15-8 1-16,10-10 0 16,16-10 0-16,17-12-1 15,11-12 1-15,17-12-1 16,6-8 1-16,10-5-1 15,1-4 0-15,-3 8-4 16,-20-4-28-16,-7 15-5 16,-22 1 0-16,-20 11-1 15</inkml:trace>
  <inkml:trace contextRef="#ctx0" brushRef="#br1" timeOffset="106077.0673">17042 6542 93 0,'-17'-8'37'16,"-6"7"0"-16,4 17 0 15,-4 8-36-15,3 21 2 16,2 14-1-16,-2 11 0 15,-1 10 0-15,-1 8-2 16,5 4 1-16,-3-1-2 16,10-4 1-16,2-11-5 15,11 5-8-15,-3-20-24 16,14-5 1-16,0-21 0 15,14-9-2-15</inkml:trace>
  <inkml:trace contextRef="#ctx0" brushRef="#br1" timeOffset="106625.0986">17875 6701 69 0,'-14'-20'34'16,"-4"-2"1"-16,-1 5 1 15,-15-4-26-15,11 12-2 16,-15-4 0-16,7 16-2 16,-12 1-2-16,5 14 0 15,-7 6-1-15,5 10-1 16,1 3 0-16,6 4 1 15,9 0-2-15,11-3 1 16,18-7-1-16,15-7 1 16,17-14-1-16,14-8 0 15,10-12 0-15,9-7 0 16,1-9 0-16,0-5 0 15,-5-2 0-15,-8-2-1 16,-12 2 1-16,-7 3-1 0,-17 9 1 16,-13 9-1-16,-9 12 1 15,-22 19-1-15,-12 20 0 16,-8 15 1-16,-7 18-1 15,-8 13-1-15,-2 8 1 16,1 4-1-16,8 0 0 16,10-7-1-16,9-6-3 15,9-22-7-15,24-2-24 16,-2-24-3-16,18-5 1 15,2-23-2-15</inkml:trace>
  <inkml:trace contextRef="#ctx0" brushRef="#br1" timeOffset="107113.1265">18534 6370 68 0,'0'0'33'0,"-20"0"2"0,2 6 0 16,-3 15-28-16,-8-2 1 15,5 15 1-15,-6-6-3 16,8 12 1-16,3-5-2 15,12 2 0-15,10-7-2 16,14-6 1-16,11-10-2 16,12-8-1-16,7-8 0 15,6-9 0-15,-1-7 0 16,0-7-3-16,-9-7 2 15,-8-1-1-15,-14-2 1 16,-13 1-2-16,-13 0 2 16,-12 2-2-16,-11 6 1 15,-6 2 0-15,-4 13 0 16,-6 3-6-16,17 18-20 15,-7-4-10-15,16 15 1 0,4 0-3 16,17 6 0-16</inkml:trace>
  <inkml:trace contextRef="#ctx0" brushRef="#br1" timeOffset="108127.1845">19490 6575 29 0,'9'-17'26'15,"0"1"5"-15,-3-4-3 16,-2-4-7-16,-3 8-11 15,-15-6 0-15,3 9 1 16,-21-4-1-16,2 17-2 16,-21 3-1-16,-5 17 0 15,-18 10-1-15,-2 21 0 16,-10 12-2-16,1 17 2 15,6 7-2-15,13 8 0 16,18-3-1-16,24-2-1 16,31-11 0-16,30-17-2 15,32-23 1-15,22-18-5 16,30-6-13-16,-1-34-13 15,16 0-9-15,-16-17 1 0,-9-4-3 16,-21-7 1-16</inkml:trace>
  <inkml:trace contextRef="#ctx0" brushRef="#br1" timeOffset="109397.2572">19972 7038 73 0,'-14'0'34'15,"-5"-4"-1"-15,19 4-1 16,-24-7-24-16,24 7-1 15,-19-7-1-15,19 7 0 16,0 0-1-16,24-7 0 16,0 2-1-16,18-2-1 0,12-1-1 15,20 1 1-15,13-4-1 16,14 1 0-16,8-2-1 15,1 4 0-15,-1-1 1 16,-10 3-2-16,-5-2 1 16,-15 4 0-16,-16-1 0 15,-13 1-1-15,-8-3 0 16,-13 2 0-16,-6-4 1 15,-8-2-1-15,-5-1 1 16,-6-3-1-16,-5-3 0 16,-7-1 0-16,-6-1 1 15,-9 1-1-15,-9-1 0 16,-7 0 0-16,-8 1 1 15,-5-1-1-15,-7 2 1 0,-3 3-1 16,1 2 0-16,7 2 1 16,8 2-1-16,10 6 0 15,15 3 0-15,21 0 0 16,7 12 1-16,25 0-1 15,15 3 0-15,15 4 0 16,13 1 1-16,5 3-1 16,2 3 0-16,-1 0 1 15,-6 2-1-15,-11-1 0 16,-9 1 0-16,-17 0 1 15,-17 2-1-15,-14 2 0 16,-17 1 0-16,-19 0 1 16,-15 2-1-16,-15 5 0 15,-15-1 0-15,-9 2-1 0,-5-2 1 16,2-5 0-16,9 0-1 15,9-7-2-15,21-1-3 16,5-18-29-16,32 0-3 16,10-8 0-16,18-8-2 15</inkml:trace>
  <inkml:trace contextRef="#ctx0" brushRef="#br1" timeOffset="125201.1611">21899 6590 73 0,'12'-7'30'0,"-12"7"2"15,12-8-2-15,-12 8-24 16,-10-3 0-16,-11 7 0 16,6 13 2-16,-18-1-1 15,3 16 1-15,-13-4-3 0,10 12 0 16,0-1-2-16,17 3 1 15,9-3-1-15,19-4-1 16,21-8-2-16,17-3 1 16,11-1 0-16,8-2-1 15,0 0 0-15,-2 0 1 16,-13 4-1-16,-11 9 0 15,-21 5 1-15,-18 2-2 16,-17 5 1-16,-15 2-1 16,-13-3 1-16,-7-2-1 15,1-6 1-15,1-10-2 16,12-6-2-16,0-19-29 15,34-2-4-15,-9-21-2 16,25-3 1-16</inkml:trace>
  <inkml:trace contextRef="#ctx0" brushRef="#br1" timeOffset="125428.1741">22036 6568 111 0,'0'0'39'15,"0"0"-1"-15,9-8-1 16,20 5-36-16,18-4 0 16,14 3-1-16,12-4 1 15,10 1-3-15,8 6-2 16,-12-3-25-16,4 7-9 15,-19-1 2-15,-9 9-2 0</inkml:trace>
  <inkml:trace contextRef="#ctx0" brushRef="#br1" timeOffset="125797.1952">22958 6589 109 0,'0'0'37'0,"-1"20"0"15,-22-13-5-15,-3 11-28 16,-5 5-1-16,-1 8 1 16,-5 0 0-16,3 9-1 15,6 0 0-15,11 3-1 0,12-5-1 16,16 0 0-16,14-5 0 15,18-3-1-15,14-4 0 16,8-3 0-16,2-5 1 16,-4 2-1-16,-3-3 0 15,-13 4 0-15,-20 5 0 16,-18 7-1-16,-20 0 1 15,-16 4-1-15,-16 1 1 16,-5-2-1-16,-4-2-1 16,0-8-4-16,17-4-31 15,-1-19 0-15,23-6-3 16,9-18-1-16</inkml:trace>
  <inkml:trace contextRef="#ctx0" brushRef="#br1" timeOffset="125992.2064">23016 6594 107 0,'0'0'37'0,"0"0"-1"16,19 3-1-16,11-9-38 15,25 5-30-15,0-5-2 16,12-2-1-16,-1-2-2 16</inkml:trace>
  <inkml:trace contextRef="#ctx0" brushRef="#br1" timeOffset="126367.2278">23851 6326 93 0,'-28'1'35'16,"5"13"2"-16,-16 3-5 15,4 15-22-15,-17 2-1 16,10 13-2-16,-1-2 0 15,11 10-2-15,12-6-2 16,20 1 1-16,20-14-2 0,23-8-1 16,17-14 0-16,18-13 0 15,10-12 0-15,0-15-1 16,-5-9 0-16,-9-11 0 15,-15-4 0-15,-21-4-1 16,-28 3 0-16,-24 3-1 16,-25 11 0-16,-20 11 0 15,-18 16 1-15,-9 16-3 16,5 20-32-16,-6 0-2 15,26 11 0-15,15-3-2 16</inkml:trace>
  <inkml:trace contextRef="#ctx0" brushRef="#br2" timeOffset="203633.6472">12141 9524 35 0,'0'0'31'16,"-8"13"2"-16,8-13 0 15,0 0-9-15,16 9-16 16,1-14 1-16,22 6-2 0,2-10-2 15,22 6 0 1,8-10-1-16,14 1-1 0,4-3-2 16,8 3 0-16,-4-3-1 15,-7 4 0-15,-12 4 1 16,-12 3-1-16,-14 3 0 15,-13 3 0-15,-15 4 0 16,-14 5 0-16,-8 2 0 16,-7-2-1-16,-1 7-6 15,-13-8-27-15,10 4-1 16,-6-8 0-16,9 0-1 15</inkml:trace>
  <inkml:trace contextRef="#ctx0" brushRef="#br2" timeOffset="207602.8742">13619 8721 24 0,'19'-25'28'0,"-6"-3"2"0,0 5 2 16,-2 10-17-16,-16-10-7 15,5 23 0-15,2-13 1 16,-2 13-1-16,0 0-2 15,-7 23 0-15,6 4 0 16,7 21-2-16,0 13 0 16,5 27-1-16,-2 17 2 15,0 25-2-15,-12 11 1 16,-2 19 0-16,-9-1-2 15,-6 0 0-15,-4-13-1 16,-3-17 1-16,9-24-3 16,3-29-3-16,28-22-31 15,0-37-6-15,17-23 4 16,3-24-3-16</inkml:trace>
  <inkml:trace contextRef="#ctx0" brushRef="#br2" timeOffset="208283.9132">14404 8500 40 0,'10'-21'31'16,"-4"4"2"-16,-1 2 0 16,-14 0-25-16,9 15 0 15,-16-7-1-15,8 21 0 16,-12 1 0-16,3 19-1 15,-9 2 0-15,9 15-2 16,-2 3 1-16,10 6-1 16,7-2 0-16,11-3-1 15,14-14 1-15,14-8-2 16,12-15-1-16,8-17 0 15,9-19 1-15,-4-12-1 16,-2-14-2-16,-10-8 1 16,-16-4-1-16,-20-5 1 15,-19-1-3-15,-18 5 2 0,-21 11-3 16,-15 12 2-16,-7 18-1 15,-10 13-1-15,7 26-12 16,1 1-22-16,14 16 2 16,10 4-1-16,25 9 1 15</inkml:trace>
  <inkml:trace contextRef="#ctx0" brushRef="#br2" timeOffset="209434.979">15576 8877 45 0,'-2'-14'30'15,"-5"1"2"-15,-4 4-1 16,-10-8-23-16,-2 15-1 16,-18-2 0-16,-3 12 1 15,-22 1 0-15,-4 18-1 16,-16 6-2-16,0 24 0 15,-5 12-1-15,6 18-1 16,9 8 1-16,13 8-1 16,23 0 0-16,27-2 0 15,22-13-2-15,28-15 2 16,29-22-2-16,19-22-2 15,28-11-33-15,-2-27-3 16,11-8 0-16,-10-19-2 0</inkml:trace>
  <inkml:trace contextRef="#ctx0" brushRef="#br2" timeOffset="210802.0572">16156 9684 33 0,'0'0'27'15,"25"-8"2"-15,-12 2-2 16,1-4-19-16,7 9-1 15,-5-7 0-15,11 8-1 16,-4-11 1-16,13 7-1 16,2-8-1-16,14 5 1 15,6-8 0-15,12 5-2 16,5-6-1-16,12 1 0 15,7-5-1-15,9 2 0 16,9-2-1-16,2 3 0 16,4-3-1-16,0 1 1 15,2 0-1-15,0 4 1 0,-2 0-1 16,-3 4 1-16,-7 0-1 15,-6 3 1-15,-5 4-1 16,-4 1 1-16,-3 0-1 16,-7 4 1-16,-2-1-1 15,-3 2 1-15,-2-4-1 16,2 3 1-16,-2-3-1 15,0-1 1-15,0-2-1 16,-1 0 1-16,-5-3 0 16,-3 0-1-16,-7-1 1 15,-4-2-1-15,-9 1 1 16,-6 1-1-16,-10 0 1 15,-9-2-1-15,-8 1 1 16,-6-4-1-16,-8 1 0 0,-8-2 1 16,-4-2-1-16,-7-3 0 15,-6 0 0-15,-7-6 0 16,-7 1 1-16,-9-4-1 15,-7 0 0-15,-7 3 0 16,-6 0 1-16,-1 3-1 16,0 4 0-16,-1 5 0 15,9 6 0-15,9 5 0 16,9 6 0-16,15 3 0 15,18 4-1-15,13 3 1 16,22-1 0-16,19 2 0 16,19-4 0-16,20 2 1 15,10 1-1-15,13-5 0 16,9 3 0-16,0 5 0 15,-9 3 0-15,-9 5 0 0,-16 7 0 16,-19 8 1-16,-21 5-1 16,-26 10 0-16,-25 10 0 15,-28 4 2-15,-25 7-2 16,-20 2 2-16,-13 2-1 15,-11-1 1-15,-2-7-1 16,7-4 1-16,12-14-2 16,15-19-9-16,27-6-25 15,19-23-4-15,29-5 1 16,5-30-2-16</inkml:trace>
  <inkml:trace contextRef="#ctx0" brushRef="#br2" timeOffset="223340.7744">20250 8870 80 0,'23'-13'38'15,"14"-5"-1"-15,24-2 0 16,9-11-20-16,19 7-16 15,19 2-3-15,8 2 2 16,4 8-1-16,-12 6 2 0,-15 13-1 16,-18 9 0-16,-29 13 2 15,-28 9-2-15,-31 13 2 16,-31 10-1-16,-26 10 1 15,-15 5-1-15,-10-2 0 16,2 0 0-16,7-8 0 16,16-7 0-16,27-10 0 15,30-15 0-15,29-13 0 16,29-11-1-16,21-5 0 15,13 0 1-15,9 0 0 16,-3 4-1-16,-16 8 1 16,-24 10 0-16,-24 11-1 15,-30 7 1-15,-29 10 0 16,-25 4 0-16,-20-1-2 0,-10-3 1 15,0-8-5-15,0-19-19 16,31-6-13-16,10-23 0 16,37-18-1-16,21-24-1 15</inkml:trace>
  <inkml:trace contextRef="#ctx0" brushRef="#br2" timeOffset="223745.7975">21920 8622 67 0,'-19'0'36'0,"-1"7"-2"16,2 9 4-16,-13 1-23 16,6 15-10-16,-7-2 2 15,9 11-2-15,0-1 1 16,11 5-2-16,15-8 1 15,15-3-4-15,22-17 0 16,15-9 1-16,15-12-1 16,7-11 0-16,5-14 0 15,-7-7-1-15,-9-9-1 16,-16-1 2-16,-23-1-2 0,-22 4 1 15,-23 6-3-15,-20 8 3 16,-9 12-3-16,-11 6-1 16,11 20-29-16,-7-4-5 15,23 11 1-15,10 1-3 16</inkml:trace>
  <inkml:trace contextRef="#ctx0" brushRef="#br2" timeOffset="224218.8246">23401 9031 98 0,'4'-23'37'0,"-11"-7"1"16,5 5-3-16,-13-6-30 16,-8 6 0-16,-10 6-1 15,-13 12 0-15,-18 14-1 16,-16 21 0-16,-25 18 0 15,-18 25 0-15,-9 20 1 16,-8 17 0-16,10 10-1 0,14 8 1 16,24 3-2-16,38-8-2 15,44-13 0-15,52-14 0 16,52-19 0-16,36-16 0 15,42-20 0-15,19-17 0 16,13-12-4-16,-10-25-14 16,10 7-14-16,-33-30-10 15,-16 0 0-15,-31-20-2 16,-27-5 2-16</inkml:trace>
  <inkml:trace contextRef="#ctx0" brushRef="#br3" timeOffset="243480.9263">13075 11596 63 0,'0'0'37'16,"14"-15"0"-16,17-7 1 16,16 3-29-16,16-11-9 15,18 1 1-15,10 2 0 16,3 8-1-16,-6 7 2 15,-7 11-2-15,-19 11 1 16,-17 12 0-16,-26 11 0 16,-23 9 1-16,-26 7-1 15,-16 2 0-15,-10 1 0 16,-2-1 0-16,0-6 0 0,9-6 0 15,18-8-1-15,20-7-1 16,27-11 2-16,20-3 0 16,18-8-1-16,13 0 1 15,8-1-1-15,-4 3 0 16,0 6 1-16,-17 6-1 15,-14 14 0-15,-25 7 1 16,-24 10-1-16,-22 9 1 16,-19 3-1-16,-15 2 2 15,-8 2-2-15,-4-6 0 16,4-5-3-16,7-21-29 15,23 0-6-15,10-25 1 16,33-6-2-16</inkml:trace>
  <inkml:trace contextRef="#ctx0" brushRef="#br3" timeOffset="243767.9427">14377 11487 62 0,'3'-19'38'16,"-3"19"0"-16,0 0 0 16,0 0-26-16,-22 27-5 15,11 13-1-15,-11 8-1 16,4 13-3-16,-3 10 1 15,2 10-3-15,2 0 2 16,2 5-2-16,6-3-1 0,3-9-4 16,14-2-19-16,-2-23-13 15,14-10-1-15,3-24-2 16,14-11 1-16</inkml:trace>
  <inkml:trace contextRef="#ctx0" brushRef="#br3" timeOffset="244172.9659">14977 11190 76 0,'-15'19'38'16,"-3"9"0"-16,-12 4-12 15,6 16-19-15,-13 2 0 16,10 7 1-16,0-4-3 15,16-3-1-15,13-7-1 16,17-15 0-16,15-15-2 16,19-11 0-16,8-13-1 15,5-11-1-15,0-9 1 16,-5-8-1-16,-12-8 0 15,-11-1 0-15,-19 0 1 16,-19-1-1-16,-19 9 1 0,-8 11-1 16,-13 9 1-16,-10 13-3 15,5 24-6-15,-9-1-29 16,10 19 1-16,2-1-2 15,17 7-2-15</inkml:trace>
  <inkml:trace contextRef="#ctx0" brushRef="#br3" timeOffset="251622.392">15598 12139 54 0,'32'4'36'0,"6"-9"-1"16,17 6-1-16,11-5-28 15,22 2-1-15,14 1-2 16,19 4 1-16,21-7-1 15,19 1-1-15,18-8 0 0,19-5-1 16,17-8 1-16,14-4-1 16,8-6 1-16,10-1-1 15,-6 0 0-15,-3 5 0 16,-19 6 1-16,-21 6-2 15,-25 4 1-15,-27 7-1 16,-26 1 0-16,-29 3 0 16,-22 1 0-16,-27 0 0 15,-14-1 0-15,-13-2 0 16,-15 5 0-16,-4-15 0 15,-11 1 0-15,-9-1 3 16,-9-1-3-16,-15 0 2 16,-13-1-3-16,-14 0 2 15,-13-1-1-15,-11 4 1 0,-2 4-1 16,2 3-2-16,7 3 1 15,16 2 1-15,21 4 1 16,26 2 1-16,29-4-1 16,32 9 0-16,34-7 0 15,26 1 1-15,20-1-1 16,15 3-1-16,3 1 1 15,2 6 0-15,-14 5-1 16,-14 4-2-16,-32 6 3 16,-24 10-3-16,-36 2 2 15,-27 11-2-15,-32 4 3 16,-29 2-4-16,-20 3 3 15,-10-2 1-15,1-7-3 0,6-12-21 16,25 0-12-16,12-18-1 16,33-7-3-16,29-13 1 15</inkml:trace>
  <inkml:trace contextRef="#ctx0" brushRef="#br3" timeOffset="252301.4308">20331 11372 73 0,'-42'-10'36'15,"18"2"0"-15,8-5 0 16,26 7-28-16,21-7-7 16,25 2 0-16,25 2-1 0,20-4 1 15,16 3 0-15,13 2-1 16,-3 6 1-16,-5 5-1 15,-18 6 1-15,-23 11-1 16,-29 8 1-16,-33 4-1 16,-36 6 1-16,-29 6 0 15,-23 0 0-15,-16 3 2 16,-10-3-1-16,6-3 1 15,13-6-1-15,20-1 1 16,26-3-2-16,25-4-1 16,26-4 2-16,25 1-5 15,23 0 3-15,6 5-2 16,4 5 2-16,-10 4-3 0,-18 6 4 15,-17 6-1-15,-31 7 1 16,-24 2 0-16,-26 2-2 16,-17 0 3-16,-15-6-2 15,5-5 0-15,3-9-5 16,5-23-27-16,42-9-5 15,18-24 0-15,36-16-1 16</inkml:trace>
  <inkml:trace contextRef="#ctx0" brushRef="#br3" timeOffset="252653.451">22356 11209 89 0,'-84'39'37'15,"-19"8"0"-15,9 26 0 16,-10 1-31-16,8 19-2 16,3 7 1-16,18 11-1 15,14 0 0-15,20-2-2 16,24-12 0-16,24-9-3 15,24-18 1-15,23-15 1 16,14-21-1-16,9-18 0 16,2-18 0-16,-7-18 0 15,-13-12-1-15,-13-13 1 16,-24-6-1-16,-22-8 0 15,-25-2 0-15,-16 5 0 0,-13 6-1 16,-9 7 0-16,-1 16-3 16,0-1-24-16,21 20-8 15,10-1 0-15,33 9-2 16</inkml:trace>
  <inkml:trace contextRef="#ctx0" brushRef="#br3" timeOffset="253035.4728">23098 11105 74 0,'-39'-11'37'0,"-2"16"-1"15,-13 3 2-15,4 15-24 16,-2 5-12-16,10 11 1 16,9 1 0-16,15 8-1 15,14-4 1-15,18-2-1 16,17-7-1-16,12-8 0 15,9-12 0-15,6-10 0 16,2-14 0-16,-6-12 0 16,-4-12-1-16,-9-8 1 15,-13-6-1-15,-12-4 0 16,-14 1 1-16,-12 3-2 15,-12 10 1-15,-12 8-2 16,-2 17-2-16,-14 0-25 16,9 25-10-16,-2 4 1 0,18 15-1 15</inkml:trace>
  <inkml:trace contextRef="#ctx0" brushRef="#br3" timeOffset="253509.4999">24280 11350 74 0,'3'-32'37'16,"-17"-7"-2"-16,4 9 1 15,-29-7-27-15,-10 14-2 16,-24 5-1-16,-17 12 0 15,-30 16-2-15,-18 21 1 16,-13 20-1-16,-9 19 1 16,6 18-1-16,10 15-2 15,21 12 0-15,30 14-1 16,43-2 0-16,42-7-1 0,49-16 1 15,51-12-2-15,48-23-1 16,33-20-1-16,33-13-9 16,0-36-26-16,12-8-3 15,-22-24 0-15,-9-8-1 16</inkml:trace>
  <inkml:trace contextRef="#ctx0" brushRef="#br4" timeOffset="270950.4975">16521 14159 29 0,'-7'-20'30'16,"1"-2"0"-16,-2-2 1 16,-1-3-26-16,-7-4-1 15,2 8 1-15,-12-2 1 16,3 7 0-16,-15 4 0 15,0 14 1-15,-12 4-2 0,-1 14 2 16,-9 8-2-16,-1 13-1 16,-4 4-1-16,7 11 0 15,6-4-1-15,20 1-1 16,8-7 1-16,21-6 0 15,19-14-1-15,25-12 0 16,20-14 0-16,15-15-1 16,8-9 1-16,8-6-1 15,-2-5 1-15,-5 1-1 16,-16 1 0-16,-10 8 0 15,-16 4 1-15,-15 9-1 16,-28 14 0-16,-4 12 1 16,-20 14-1-16,-11 20 0 0,-12 17 0 15,-8 19 1-15,-4 14-2 16,-4 13 1-16,-1 9-1 15,8-1 0-15,9-2-1 16,7-22-3-16,24-4-20 16,6-36-13-16,25-15 1 15,9-34-2-15,24-16 0 16</inkml:trace>
  <inkml:trace contextRef="#ctx0" brushRef="#br4" timeOffset="271303.5177">17065 13978 56 0,'18'-21'36'0,"-3"12"0"16,-15 9-1-16,0 0-27 15,0 0-5-15,-20 30 1 16,-5 2 0-16,-2 14 1 16,-7 2 0-16,2 16-2 15,-5 2 1-15,9 4-1 16,4-2-1-16,13-3 1 15,11-8-2-15,15-11 1 16,21-13-1-16,13-13-1 16,19-12 1-16,11-12-1 15,8-10 0-15,3-7-2 16,1-4-1-16,-10-13-4 0,4 9-29 15,-21-14-2-15,-7 7 0 16,-25-9-2-16</inkml:trace>
  <inkml:trace contextRef="#ctx0" brushRef="#br4" timeOffset="271498.5288">17299 14261 76 0,'-18'70'40'0,"-4"-5"-2"15,14 5 1-15,-5-5-38 16,8-3-1-16,9-4-2 0,-1-14-12 16,10 5-23-16,-4-18 0 15,19-3-3-15,0-17 1 16</inkml:trace>
  <inkml:trace contextRef="#ctx0" brushRef="#br4" timeOffset="271836.5482">17887 13922 72 0,'-30'17'38'0,"6"13"-1"0,-5 1 0 15,13-2-33-15,5 7-1 16,8 1 0-16,9-6 0 16,14-7-1-16,11-10 0 15,11-9-1-15,5-13 1 16,5-7-1-16,-2-10-1 15,-5-9 1-15,-9-3 0 16,-11-6-1-16,-16-2 0 16,-16 5 0-16,-12 6-2 15,-18 8-2-15,-3 21-12 16,-25 3-20-16,2 24-2 15,-13 9-2-15,5 19 0 16</inkml:trace>
  <inkml:trace contextRef="#ctx0" brushRef="#br4" timeOffset="272623.5932">13925 15661 35 0,'-26'-19'34'0,"-10"14"1"0,-16 7-1 15,-4 21-30-15,-16 16 1 16,0 27 1-16,-9 18 1 15,3 30-1-15,2 13 1 16,12 18-1-16,10-3-1 16,21 4-2-16,19-11-1 15,21-19-1-15,22-19-5 16,21-33-21-16,35-15-13 15,6-31-2-15,27-15 0 16</inkml:trace>
  <inkml:trace contextRef="#ctx0" brushRef="#br4" timeOffset="275983.7854">13880 16400 29 0,'4'-15'31'0,"-4"15"2"16,0 0-14-16,7 21-12 16,1 8-1-16,-8 2-3 15,5 9 1-15,-5 3-2 16,0 3-1-16,1-3-4 0,-7-10-27 15,10-8-3-15,-4-25 1 16,0 0-1-16</inkml:trace>
  <inkml:trace contextRef="#ctx0" brushRef="#br4" timeOffset="276140.7944">13969 15930 34 0,'-19'16'32'0,"7"10"0"15,5 10-13-15,4-8-49 16,8 4-2-16,8-9 1 0</inkml:trace>
  <inkml:trace contextRef="#ctx0" brushRef="#br4" timeOffset="276508.8154">14221 16293 23 0,'2'19'34'15,"1"7"0"-15,-6-4 0 16,5 12-28-16,-11-7 0 15,11 12-1-15,-7-7-1 16,5 9 0-16,-1-6-2 16,3-1 0-16,2-6 0 15,4-8 0-15,4-12-1 16,3-10 1-16,1-18 0 0,8-10 0 15,4-12-1-15,4-10 1 16,-1-1 0-16,1-4 0 16,-1 7-2-16,-5 6 2 15,-3 14-2-15,-8 15 0 16,-1 14 1-16,-8 15-1 15,-2 10 1-15,1 13-2 16,-3 3 1-16,8 6-1 16,3 1 0-16,4-6-2 15,13 7-13-15,-7-20-19 16,16 4-2-16,-3-17 0 15,8 6 0-15</inkml:trace>
  <inkml:trace contextRef="#ctx0" brushRef="#br4" timeOffset="276899.8378">15009 16450 33 0,'0'-21'32'0,"-9"-4"3"16,9 25-14-16,-28-21-11 15,14 25-1-15,-10-4-2 16,4 17 0-16,-8 0-2 15,5 14-1-15,-2-2 1 16,3 10 1-16,-1-1-3 16,9 0 1-16,2 0-2 15,9-2 1-15,7-11-2 16,5-6 1-16,11-12-2 15,3-9 0-15,11-15 1 16,0-8-2-16,3-12 2 0,-3-7-1 16,2-2 0-16,-8 1 0 15,-6 2 1-15,-6 9-1 16,-9 8 0-16,-1 14 0 15,-6 12 0-15,-8 17-1 16,3 10 1-16,1 6-1 16,-1 8-1-16,5-1-3 15,16 9-18-15,-7-16-14 16,20 1 0-16,-5-20-2 15,14 3 0-15</inkml:trace>
  <inkml:trace contextRef="#ctx0" brushRef="#br4" timeOffset="277198.8549">15424 16436 25 0,'-7'-13'33'0,"-5"-10"3"15,12 23-3-15,-15-28-22 16,15 28-2-16,0 0-2 15,-10 0-1-15,-1 8-1 16,2 11 0-16,-8 1-1 16,-2 8 0-16,-4 2-1 15,0 7 0-15,2-2 0 16,6-1-1-16,6-5 0 15,10-2-1-15,10-8-1 16,8-12-2-16,13-2-3 16,0-25-19-16,21 15-13 15,-6-24-1-15,14 8-2 0,-8-17 0 16</inkml:trace>
  <inkml:trace contextRef="#ctx0" brushRef="#br4" timeOffset="277687.8829">15850 16434 32 0,'0'0'32'0,"0"0"3"16,-16 2-19-16,-7-4-4 15,8 20 0-15,-18-10-2 0,10 20-2 16,-9-4-3-16,6 9 1 15,-2 0-1-15,10 0-2 16,6-1 0-16,11-5-2 16,9-2 0-16,11-10 0 15,11-3-3-15,6-13-5 16,22 3-30-16,-12-12 1 15,13 0-2-15,-10-14 1 16</inkml:trace>
  <inkml:trace contextRef="#ctx0" brushRef="#br4" timeOffset="278048.9035">16162 16395 25 0,'-14'13'35'16,"3"17"1"-16,-7-2 1 15,4 17-17-15,-3-6-13 16,3 1-2-16,0-3 1 15,12-3-1-15,-2-7-2 16,10-9 0-16,10-11-2 16,5-7 1-16,7-12-2 15,5-5 1-15,3-7-1 16,-2-1 0-16,-4-4 1 15,-3 5-1-15,-9-1 0 16,-6 6 0-16,-8 6 1 16,-4 13-1-16,0 0 0 15,-19 10 0-15,8 8 0 16,2 3 1-16,-2 5-2 0,7 0 1 15,4 2 0-15,4-3-1 16,8-2-3-16,0-16-16 16,13 10-17-16,-6-12 0 15,10 2-2-15,-7-11 1 16</inkml:trace>
  <inkml:trace contextRef="#ctx0" brushRef="#br4" timeOffset="278416.9245">16459 16618 28 0,'-2'16'32'0,"-2"-2"0"16,8 13-13-16,-12-16-4 15,13 14-3-15,-13-13-4 16,11 6-1-16,-3-18-2 16,-5 19-1-16,5-19-1 15,0 0 0-15,5-11 0 16,4-2-1-16,-1-10 0 15,4 0-1-15,-2-9 0 16,4 2 0-16,0-4 0 16,0 3 0-16,-2 0-1 15,0 5 0-15,-2 4 0 16,1 5-1-16,1 9-2 0,-3-5-8 15,11 19-25-15,-20-6 0 16,26 10-2-16,-15-10 2 16</inkml:trace>
  <inkml:trace contextRef="#ctx0" brushRef="#br4" timeOffset="278918.9533">16874 16513 12 0,'0'0'33'16,"0"0"0"-16,-18 0 2 16,12 15-19-16,-14-16-5 15,7 18-2-15,-6-6-3 16,1 10-1-16,-1-3-1 15,2 5-1-15,1-2 1 16,10-1-1-16,-1-3-1 16,11-2 0-16,-4-15-1 15,23 10 0-15,-4-12 0 16,0-5-1-16,5-5 0 15,-1 1 0-15,-4-6 1 16,0 6-1-16,-6-3 0 0,-4 3 1 16,-9 11-1-16,12-13 0 15,-12 13 0-15,0 0 1 16,0 0-1-16,4 21 0 15,-4-6 0-15,0 0 0 16,0 4 0-16,1-1-2 16,4-1-3-16,-5-17-13 15,16 24-18-15,-16-24-1 16,27 10-1-16,-11-14 0 15</inkml:trace>
  <inkml:trace contextRef="#ctx0" brushRef="#br4" timeOffset="279256.9726">17195 16169 44 0,'0'0'37'0,"0"0"-1"15,6 14 0-15,-6-14-28 16,1 15-5-16,0 3 4 15,4 13-4-15,-10 8 1 16,2 16-2-16,-8 6 1 16,1 10-3-16,-4-1 2 0,2-1-1 15,2-3-1-15,1-11-2 16,8 0-8-16,-6-30-27 15,16 1 0-15,-9-26-3 16,16 3 2-16</inkml:trace>
  <inkml:trace contextRef="#ctx0" brushRef="#br4" timeOffset="279453.9839">17106 16476 60 0,'-14'-11'38'0,"15"22"-1"16,-1-11 1-16,8 12-35 0,1-8-2 15,8 2 1 1,4-2-3-16,-1-10-5 0,16 17-15 16,-8-22-15-16,15 13-2 15,-5-13 1-15,12 12 0 16</inkml:trace>
  <inkml:trace contextRef="#ctx0" brushRef="#br4" timeOffset="279887.0086">17576 16583 46 0,'-16'11'36'0,"-4"-10"2"0,13 10-2 16,-4-11-30-16,11 0-2 15,9 13 0-15,7-9 0 16,4-6-2-16,5 1 1 16,0-7-1-16,4-1 0 15,-4-6-1-15,-4-1 1 16,-2-3-1-16,-7 1-1 15,-7 0 1-15,-9 1-1 16,-5 5 0-16,-9 1 0 16,-4 10 1-16,-8 8-1 15,-4 7 0-15,-5 10 1 16,-2 10 1-16,2 5 0 15,-2 5 0-15,11 2 0 16,9-2 0-16,15-2 0 0,14-12-1 16,14-11 0-16,15-10-1 15,14-13-2-15,11 0-7 16,-7-25-16-16,11 12-14 15,-18-23-1-15,5 8-2 16,-15-17 0-16</inkml:trace>
  <inkml:trace contextRef="#ctx0" brushRef="#br4" timeOffset="286591.3921">18531 16098 25 0,'19'-30'32'16,"-4"5"1"-16,1 15-1 15,-16 10-16-15,5 19-14 16,-9 18 1-16,1 24-1 16,-1 13 0-16,-1 13 0 15,-1 7 0-15,2 3-2 0,3-3-2 16,-3-17-15-16,6-2-16 15,0-17 0-15,3-13 0 16,-5-24 0-16</inkml:trace>
  <inkml:trace contextRef="#ctx0" brushRef="#br4" timeOffset="286783.4031">18440 16638 52 0,'-17'10'36'0,"-3"-7"-1"16,17 8 0-16,3-11-32 15,14-15-1-15,16-7-1 16,10-13-3-16,19 5-14 0,-2-17-17 16,12 8-3-16,-8-11 1 15,3 11-1-15</inkml:trace>
  <inkml:trace contextRef="#ctx0" brushRef="#br4" timeOffset="287152.4242">19051 16007 38 0,'0'0'34'0,"-5"24"3"16,-4-1-2-16,5 27-19 15,-11-3-11-15,1 20-2 0,-3 9 1 16,0 13-1-16,-6 1 0 15,2-3-2-15,0-7 1 16,7-5 0-16,6-17-2 16,8-19 1-16,9-19 0 15,8-15-1-15,12-19 1 16,3-10-1-16,7-9 1 15,-1-9-1-15,1 1 1 16,-5 5-1-16,-2 9 0 16,-7 10 1-16,-4 17-2 15,-8 10 2-15,-6 15-1 16,-5 7-1-16,0 7-1 15,-1 0-2-15,9 9-8 16,-10-24-25-16,22 7 2 16,-11-20-3-16,15-1 1 0</inkml:trace>
  <inkml:trace contextRef="#ctx0" brushRef="#br4" timeOffset="287534.446">19523 16679 42 0,'-9'14'35'15,"9"-14"1"-15,-2 18-1 16,2-18-21-16,21 8-11 16,-3-12-1-16,8-1 1 15,5-6-1-15,5-2-1 16,-4-4 1-16,4 2-2 15,-7-3 1-15,-9 5 0 0,-7 2-1 16,-13 11 1-16,0 0-1 16,0 0 1-16,-23-1-1 15,3 11 0-15,-7 5 0 16,-5 5 1-16,2 4-1 15,-3 2 0-15,4 2 0 16,6 4 1-16,7-9-1 16,9 3 1-16,15-7-1 15,12-9 0-15,12-3-2 16,8-8-2-16,14 2-5 15,-10-18-25-15,21 12-2 16,-13-15-1-16,9 14 2 16</inkml:trace>
  <inkml:trace contextRef="#ctx0" brushRef="#br4" timeOffset="288176.4828">20067 16770 46 0,'0'0'34'15,"0"0"0"-15,0 0-7 16,-16 6-12-16,16-6-8 16,-16 16-2-16,10-3-1 15,-4-2-2-15,6 7-1 16,-3 0 1-16,2-1-1 15,0-6 0-15,4 1 0 16,1-12 0-16,0 0 0 16,11-3 0-16,-2-12-1 15,3-6 1-15,1-2-1 16,4-1 0-16,-1-6 1 15,4-1-1-15,5-3 0 0,2 1 1 16,-4 4-1 0,-1 3 1-16,-1 4-1 0,0 2 0 15,-4 7 0-15,0 5 1 16,-17 8-1-16,19 4 0 15,-9-1 1-15,1 1-1 16,3-1 0-16,-2-1 0 16,3 0 1-16,0-2-1 15,3-2 1-15,-3 1-1 16,-1 0 1-16,1 1-1 15,-6 2 1-15,-9-2-1 16,16 17 0-16,-13-4 1 16,-3 7-1-16,-5 3 0 15,-1 4 0-15,-3 1 0 0,-4-3 1 16,3-3-1-16,1-4 0 15,9-18 0-15,0 0 0 16,0 0 0-16,8-21 0 16,8-5 0-16,1-6 0 15,5-5 0-15,0-1 0 16,4 2 0-16,-5 6 0 15,-3 6 0-15,-3 5 0 16,-3 10 1-16,-12 9-1 16,15 3 0-16,-13 9 0 15,2 5 0-15,-3 1 0 16,-1 6 0-16,0-2 0 15,-1 5-3-15,-4-4-1 16,5 10-6-16,-15-14-26 16,13 11 0-16,-13-11-3 0,9 6 1 15</inkml:trace>
  <inkml:trace contextRef="#ctx0" brushRef="#br4" timeOffset="288934.5261">20648 16751 57 0,'-4'16'36'0,"4"-16"-1"16,-5 11-13-16,5-11-16 15,0 0-2-15,-9-18 0 16,17 3-2-16,1-8 2 16,8-3-2-16,5-10 0 0,6 0 0 15,5-7-1-15,0 7 0 16,0 3 1-16,-1 6-2 15,-4 12 1-15,-6 14-1 16,-5 17 0-16,-7 12 1 16,-6 10-1-16,-6 9 0 15,0 3 0-15,-2 2-1 16,3-3-1-16,1-12-3 15,14 4-26-15,-2-27-3 16,19-5-4-16,-3-16 2 16</inkml:trace>
  <inkml:trace contextRef="#ctx0" brushRef="#br4" timeOffset="289805.5759">21368 16557 47 0,'-21'-8'36'16,"6"11"1"-16,-11-15-2 15,10 19-24-15,-11-9-5 16,8 10-1-16,-2 4-2 16,2 8 0-16,2 8-1 15,4 5 0-15,5 5 0 16,5 1 0-16,0 0-1 15,9-2 0-15,3-7 0 16,8-6 0-16,3-9-1 16,5-11 1-16,3-11-1 0,-1-12 0 15,5-8 0-15,-2-10 0 16,0-5 1-16,-6-8-2 15,-3-1 1-15,-4 3 0 16,-8 6 0-16,-7 8 0 16,-7 6-1-16,-6 13 1 15,-1 10 0-15,-8 8-1 16,6 11 1-16,-4 1 0 15,11 4-1-15,5-5 1 16,9-2 0-16,8-4 0 16,8-8-1-16,6-2 1 15,3-6 0-15,5 3 0 16,-3 0-1-16,-1 1 1 15,-5 4 0-15,-5 4 0 0,-9 4 0 16,-3 4 0-16,-11 3 1 16,-1 4-1-16,-8 5 0 15,-1-1 1-15,-3 5-1 16,3-2 0-16,-4 1 0 15,8-5 1-15,2-4-1 16,-1-5 0-16,5-13 0 16,0 0-1-16,22-12 1 15,-9-6 0-15,4-6 1 16,2-2-2-16,-3-5 2 15,2 3-1-15,-4 2 0 16,2 4 0-16,-3 6 1 16,-13 16-1-16,18-11 0 15,-18 11 0-15,5 15 0 16,-1-2 0-16,-3 4 0 0,1-3 1 15,3 5-1-15,1-9 0 16,-6-10 0-16,21 16 0 16,-7-17 0-16,3-5 1 15,3-5-1-15,-2-1 0 16,5-7 0-16,-3-1 1 15,1-6-1-15,-3 2 0 16,0 1 1-16,-4 3-1 16,-5 7 0-16,-9 13 0 15,16-8 1-15,-16 8-2 16,2 30 0-16,-7-7-2 15,5 13-5-15,-14-10-16 0,17 20-7 16,-14-16-7-16,15 7-1 16,-5-14 1-16</inkml:trace>
  <inkml:trace contextRef="#ctx0" brushRef="#br4" timeOffset="290279.6031">22248 16623 50 0,'0'0'36'0,"16"9"-3"16,-16-9-6-16,16 8-22 15,-5-7-1-15,5 4 0 16,-4-8-1-16,5 2 1 15,-5-7 0-15,2-1-1 16,-5-8-1-16,0-1 0 16,-5-4 0-16,-3-1-1 15,-7 0-1-15,-2 3 0 16,-5 2 1-16,-3 4-1 15,1 11 0-15,-4 8 0 16,-2 10 0-16,2 10 1 16,0 6-1-16,4 6 1 0,2 4 0 15,9-5-1-15,4-1 1 16,8-12-1-16,8-8-1 16,5-13-2-16,13-5-4 15,-4-22-29-15,19 5 0 16,-10-18-2-16,12 5 0 15</inkml:trace>
  <inkml:trace contextRef="#ctx0" brushRef="#br4" timeOffset="290505.616">22700 16136 37 0,'4'-17'36'0,"-8"4"1"16,4 13-1-16,0 0-15 0,16 29-17 15,-16 0-1-15,0 11-2 16,-3 12 0-16,-2 6-1 15,-3 6 0-15,-1 1-1 16,-4 2-1-16,1-7 0 16,5 1-7-16,-11-19-25 15,15 0-1-15,-8-23-2 16,11 0 0-16</inkml:trace>
  <inkml:trace contextRef="#ctx0" brushRef="#br4" timeOffset="290700.6271">22572 16475 70 0,'-16'-15'39'0,"16"15"-3"0,0 0-4 16,6 12-28-16,-6-12-2 15,24 2-2-15,-5-2-1 16,1-5-3-16,5 6-4 15,-10-13-28-15,15 12 0 16,-11-11-2-16,10 11 0 16</inkml:trace>
  <inkml:trace contextRef="#ctx0" brushRef="#br4" timeOffset="291677.683">22992 16528 51 0,'-5'15'36'16,"-6"-10"0"-16,13 12-3 16,-2-17-29-16,-9 15-1 15,9-15-1-15,12 11 0 16,-1-8 1-16,5-3-2 15,6-6 0-15,1-2 0 16,4-6 0-16,-2-1-1 16,-2-3 1-16,-1-3-1 15,-5 1 1-15,-6 1-1 16,-10 3 1-16,-5 4-1 15,-9 4 0-15,-7 3 1 16,-1 7 0-16,-2 6 0 16,-3 3 0-16,2 6 0 0,1 6 0 15,7 5 0-15,6 4 0 16,5 1 1-16,6-1-1 15,8-4-1-15,9-5 1 16,8-4-1-16,15-7 0 16,5-10 0-16,9-9 0 15,7-8 0-15,6-8 0 16,3-4-1-16,0-7 1 15,-4-3 1-15,-7 5-1 16,-9 1 0-16,-12 7 1 16,-10 9 0-16,-11 9-1 15,-18 6 0-15,-2 26 0 16,-14 1 0-16,-5 10-1 0,-4 4 1 15,1 1 0 1,1-3-1-16,7-3 1 0,2-10 0 16,6-7 0-16,8-19 0 15,0 0 0-15,15-7 0 16,-4-14 0-16,3-2 0 15,-2-8 0-15,1 0 0 16,-4-6 1-16,2 1-1 16,-4 1 0-16,7 4 1 15,-1 4 0-15,3 2-1 16,3 6 1-16,-1 5-1 15,9 5 1-15,-2 5-1 16,9 3 1-16,2 3-1 16,2 2 0-16,6-2 0 0,3 2 0 15,1-4 1-15,0 0-1 16,-3-1 0-16,-9 1 1 15,-8-2 0-15,-11 6-1 16,-17-4 1-16,-9 25-1 16,-16-3 0-16,-6 7 1 15,-4-3-1-15,-1 2 0 16,5-1 0-16,7-3 0 15,9-7 0-15,15-8 0 16,15-7 0-16,13-6 0 16,6-1 0-16,5 0 0 15,3 0 1-15,1 2-1 16,-7 4 0-16,-7 7 1 15,-10 8-1-15,-15 8 0 16,-8 0-1-16,-15 10-1 0,-14-3-3 16,-4 15-10-16,-21-18-17 15,10 10-6-15,-12-14-2 16,5 5 1-16</inkml:trace>
  <inkml:trace contextRef="#ctx0" brushRef="#br4" timeOffset="292751.7445">13573 17516 42 0,'15'-16'37'0,"-6"-1"1"16,4 4-2-16,-13 13-28 15,0 0-6-15,-7 13 0 16,1 11 1-16,6-24-1 16,0 0 0-16,-21 69 1 15,21-69 0-15,-16 64 0 16,16-64-1-16,-16 60 0 15,16-60 0-15,0 0 2 16,-6 67-3-16,-1-51 0 16,26-11-1-16,0-20 0 15,13-12 0-15,2-23-1 0,7-11 1 16,-6-1-2-16,-6 11 3 15,-9 16-2-15,-8 12 1 16,-3 10 1-16,-9 13-1 16,0 0 1-16,0 0 0 15,5 25-1-15,-5-4 1 16,5 3 0-16,-1 0 0 15,10 2 0-15,1-5 0 16,8-9-1-16,4-6 1 16,8-7-1-16,3-10 0 15,4-6 0-15,0-3 0 16,2-4 0-16,-5-1 0 15,-7 10 0-15,-5 3 0 16,-6 13 1-16,-10 15-1 0,-7 10 1 16,-4-26-3-16,0 0 2 15,-5 74 0-15,5-74 1 16,-8 61-2-16,8-61 1 15,-2 62-4-15,2-62-5 16,3 65-12-16,-3-65-18 16,17 54-4-16,-17-54 2 15,0 0 2-15</inkml:trace>
  <inkml:trace contextRef="#ctx0" brushRef="#br4" timeOffset="293110.765">14574 17658 62 0,'0'0'40'15,"-12"-7"-2"-15,28 6 1 16,-5 6-35-16,8-3-1 16,5-4 0-16,9-5-1 15,2-6 0-15,5-5 0 16,-3-5-1-16,2-4 0 15,-7 3 0-15,-4 0-1 16,-8 1 1-16,-9 3-1 16,-11 4 0-16,0 16 1 15,-25-17-1-15,0 14 0 16,-6 8 0-16,-5 5 0 15,-4 9 0-15,-4 1 1 16,1 12-1-16,43-32 0 16,0 0 2-16,-57 71-2 15,57-71 0-15,0 0-2 0,-1 50-12 16,1-50-17-16,0 0-7 15,0 0-2-15,77 58-1 16</inkml:trace>
  <inkml:trace contextRef="#ctx0" brushRef="#br4" timeOffset="293621.7942">15608 17529 48 0,'-24'-13'35'0,"6"3"2"16,-11-4-3-16,3 8-30 15,-4 1 1-15,-2 7-1 16,-4 6 1-16,-1 10 0 16,-4 1-2-16,4 11 1 15,37-30-1-15,0 0-1 16,-53 55 0-16,53-55 0 15,0 0-1-15,-23 54 0 16,23-54 0-16,0 0-1 16,19 42 1-16,24-41 0 15,11-6-1-15,10-10 1 0,7-13-1 16,4-13 0-16,-14-8 1 15,-9 5-1-15,-24 5 0 16,-7 11 0-16,-12 4 1 16,-5 5-1-16,-4 19 0 15,-12-3 1-15,-1 17-1 16,-2 11 0-16,-1 7 0 15,16-32 0-15,0 0 0 16,-16 68-1-16,16-68-3 16,2 52-6-16,-2-52-23 15,0 0-4-15,31 65-2 16,-21-41 0-16</inkml:trace>
  <inkml:trace contextRef="#ctx0" brushRef="#br4" timeOffset="293967.814">16002 17484 62 0,'5'-12'38'16,"-5"12"0"-16,0 0-2 15,-27 4-31-15,14 12-1 16,-4 6-1-16,4 7 0 16,-1 2-1-16,14-31 0 15,0 0-1-15,-7 58 1 16,6-40-1-16,16-5 0 15,-1-17 0-15,15-7 0 16,-2-20-1-16,13-6 1 16,-7-8-1-16,2 2 1 15,-4 4 0-15,-2 0-1 16,-7 10 1-16,-6 7 0 0,-16 22 0 15,13-7 0-15,-13 20-1 16,-3 9 1-16,-3 10-1 16,-1 12 1-16,7-44-2 15,0 54-1-15,0-54-7 16,-8 65-14-16,8-65-17 15,12 63 1-15,-12-63-2 16,0 0 0-16</inkml:trace>
  <inkml:trace contextRef="#ctx0" brushRef="#br4" timeOffset="294626.8517">17383 17445 47 0,'-10'-15'36'16,"7"3"1"-16,-20-4-2 15,9 2-29-15,-9 2-1 16,3 4 1-16,-8 2-1 16,2 10 0-16,-5 10-1 15,0 8 0-15,0 9 0 16,3 12-1-16,0 3-1 15,28-46 1-15,-18 58-2 16,18-58 1-16,-3 55-1 16,3-55 0-16,0 0 0 15,41 61 0-15,-5-61 0 0,20-14-1 16,-3-21 0-16,20-3 0 15,-9-25 1-15,-2 1-1 16,-16 10 0-16,-6 16-2 16,-12 9 2-16,-10 12 0 15,-18 15 1-15,12 7-1 16,-19 20 0-16,-1 6 0 15,-4 9 0-15,12-42-1 16,-5 50-2-16,5-50-13 16,5 59-23-16,-5-59-1 15,10 55-1-15,-10-55 0 16</inkml:trace>
  <inkml:trace contextRef="#ctx0" brushRef="#br4" timeOffset="295182.8835">18669 17600 11 0,'-2'-21'36'0,"5"4"2"15,-4-1-1-15,5 3-17 16,-11-5 2-16,7 20-15 16,0 0-1-16,-10 6-2 15,1 13-1-15,9-19 0 16,0 0-1-16,-16 55 0 15,16-55 0-15,0 0-1 16,-22 69 1-16,22-69-1 16,0 0 0-16,-6 61-1 15,6-61 3-15,9 31-2 16,-9-31 0-16,23-11 0 15,-10-23-1-15,11-11 1 16,-3-16 1-16,7 3-2 16,-10 1-1-16,2 18 1 15,-5 7 0-15,2 7 1 0,-2 7-1 16,4 13-1-16,2 5 0 15,5 8-1-15,5 4-3 16,1-3-1-16,15 5-4 16,-9-3-9-16,21 7-16 15,-14-10-1-15,16 8 4 16,-13-8 2-16</inkml:trace>
  <inkml:trace contextRef="#ctx0" brushRef="#br4" timeOffset="295567.9055">19435 17497 64 0,'0'0'29'0,"-20"-21"-1"16,20 21 1-16,-42-15-16 15,22 12-3-15,-10-1-3 0,1 4-1 16,-6 1-1-16,5 8-1 16,-6 5 0-16,5 8-1 15,0 7-1-15,31-29 1 16,0 0-2-16,-30 53 1 15,30-53-2-15,0 0 3 16,-7 57-3-16,7-57 1 16,0 0-1-16,61 40 2 15,-18-35-2-15,7-16 1 16,8-15-1-16,-2-7-2 15,-8-13 2-15,-1 2 1 16,-22-1-1-16,-8 12-2 16,-6 9 2-16,-7 10 0 15,-4 14 0-15,0 0 1 16,-15 22-1-16,6 3 0 0,2 10-1 15,7-35-1-15,0 0-2 16,-5 67-8-16,5-67-12 16,8 56-11-16,-8-56-3 15,24 50-3-15,-24-50 2 16</inkml:trace>
  <inkml:trace contextRef="#ctx0" brushRef="#br4" timeOffset="296054.9334">19994 17536 59 0,'0'-12'39'16,"-9"-3"-2"-16,9 15-11 15,0 0-14-15,0 0-6 16,-14 12-1-16,9 12 0 15,5-24-2-15,0 0 0 16,-14 60 0-16,14-60-1 16,0 0 0-16,-14 68-1 15,14-68 2-15,0 0-2 16,-6 54 0-16,6-54 1 15,7 13-1-15,15-22 1 0,-3-21-1 16,14-9 0-16,0-18-2 16,9-3 3-16,-6-2-1 15,-10 23-2-15,-4 8 2 16,-2 11-1-16,-5 13 1 15,-2 10-1-15,-6 12-1 16,0 9 1-16,1 8-2 16,-1 2-2-16,-7-34-8 15,9 56-11-15,-9-56-11 16,16 56-4-16,-16-56-1 15,30 53 0-15</inkml:trace>
  <inkml:trace contextRef="#ctx0" brushRef="#br4" timeOffset="296634.9666">20794 17530 61 0,'-28'-8'38'15,"-7"-7"-2"-15,9 7 0 16,-8 2-30-16,5 4 0 16,-8 4-1-16,10 10 0 15,-6 12-1-15,33-24 0 16,0 0 0-16,-39 53-2 15,39-53 0-15,0 0-1 16,-28 73 0-16,28-73 0 0,0 0 2 16,9 63-3-16,-9-63 1 15,0 0 1-15,52 30-2 16,1-26 0-16,6-18-1 15,4-12 1-15,-1-14-3 16,3-12 3-16,-18-7 0 16,-10 12-2-16,-23 14 2 15,-8 12 0-15,-6 21 0 16,-14-5 0-16,0 21 0 15,14-16 0-15,0 0 0 16,-25 75-1-16,25-75 1 16,-25 97-1-16,9-37 3 15,4 7-1-15,-5 6 0 16,3 0-3-16,-4 2 3 0,5 0-2 15,-6-1 1-15,5-7 2 16,-4-2-2-16,3-11 0 16,-4-3 0-16,19-51 2 15,-39 68-1-15,39-68-1 16,0 0-3-16,-59-12-2 15,59 12-10-15,-31-56-16 16,31 56-11-16,-18-85-2 16,18 85 2-16</inkml:trace>
  <inkml:trace contextRef="#ctx0" brushRef="#br4" timeOffset="297168.9971">21318 17569 63 0,'-14'14'40'0,"0"-1"-1"15,18 5 1-15,-3-4-35 0,17-10-2 16,10-6-1-16,15-9 0 16,4-10 0-16,8-5-1 15,-1-7 0-15,1-5-1 16,-9 0 1-16,-7 4 0 15,-14 5-1-15,-15 7 1 16,-13 6 0-16,-16 8-1 16,-13 8 1-16,-10 8 0 15,-11 15 0-15,-8 10 0 16,61-33 0-16,-64 58 1 15,64-58 1-15,-68 77-1 16,68-77 1-16,-41 86-1 16,41-86 0-16,-14 65-1 15,14-65 0-15,22 36-3 0,45-12-10 16,22-16-17-16,25-17-14 15,10-24 0-15,16-31-2 16</inkml:trace>
  <inkml:trace contextRef="#ctx0" brushRef="#br4" timeOffset="297798.0331">18643 18083 53 0,'0'0'37'0,"0"0"1"16,0 0-13-1,0 0-15-15,0 0-5 0,-12-54 1 16,12 54-3-16,53-16 2 16,-53 16-1-16,84-15-1 15,-28 10 0-15,4-5-2 16,13 1 0-16,9 3 0 15,11 2 2-15,5 0-2 16,9 3-1-16,9 1 0 16,8 1 0-16,5 2 1 15,8 0-2-15,7 4 1 16,4-5 1-16,6 3-2 15,1-2 2-15,2 1-1 16,3-2 3-16,-6 2-3 0,-7 0 2 16,-6 0-2-1,-9-1-1-15,-10 1 1 0,-11-1-2 16,-12 0-1-16,-15 2-3 15,-7 2-24-15,-23-1-9 16,-54-6-2-16,74 11-2 16</inkml:trace>
  <inkml:trace contextRef="#ctx0" brushRef="#br4" timeOffset="298490.0727">24537 15752 49 0,'9'22'33'15,"6"2"2"-15,24 19-3 16,3 6-29-16,16 21 0 0,11 8-1 16,9 18 1-16,-2 12 0 15,-2 15-1-15,-17 11 1 16,-11 10 3-16,-33 2-1 15,-22 5 0-15,-33 1 1 16,8-71-4-16,-13 7 3 16,-4-2-2-16,-11 4 0 15,4-8-4-15,-3 3 0 16,1-14-9-16,4 0-29 15,-1-18-2-15,3-5-3 16,6-15 3-16</inkml:trace>
  <inkml:trace contextRef="#ctx0" brushRef="#br4" timeOffset="299928.1549">18323 14607 45 0,'13'-4'35'16,"18"0"2"-16,11-10-2 15,28 8-20-15,0-10-11 16,21 3-1-16,8 2 0 16,15-1-1-16,6 3-1 15,3 2 0-15,2 1-1 16,-1 0 0-16,-6 2 1 15,-5-2-1-15,-9-1 0 16,-5-2 0-16,-8-5 1 16,-11-2-1-16,-14-3 1 15,-11-2-1-15,-14 0 0 16,-16-1 1-16,-16 0-1 15,-21 3 0-15,-18 0 1 0,-17 3-1 16,-19 0 1-16,-12-1 0 16,-13-1-1-16,-1 1 1 15,-1 2 0-15,6-1-1 16,12 2 1-16,17 1 0 15,21 4-1-15,24 3 0 16,28 3 1-16,31 3-1 16,24 1 1-16,25 3-1 15,18 2 0-15,16 8 1 16,5 8 0-16,-4 6 0 15,-16 5 0-15,-23 10 1 16,-27 8-1-16,-33 6 1 16,-38 4-2-16,-30 9 2 15,-35 5-2-15,-21 1 1 0,-26 1 0 16,-3 1-1-16,1-10 0 15,11-5 0-15,19-10-4 16,9-28-17-16,33-1-18 16,15-25-1-16,34 1-2 15,5-31 0-15</inkml:trace>
  <inkml:trace contextRef="#ctx0" brushRef="#br4" timeOffset="346243.804">20934 14126 42 0,'4'-10'29'16,"-2"-2"0"-16,-2-5-7 15,0 17-17-15,3-15 1 16,-3 15 0-16,0 0 1 16,15 17 0-16,-15 3 0 15,5 16 1-15,-7 5-1 16,3 17-2-16,-8 9-2 0,0 11 0 15,-12 7-2-15,-1 8-1 16,-4-1-1-16,-3-1-1 16,6-2-7-16,-3-22-28 15,16-12 0-15,3-23-1 16,19-16 0-16</inkml:trace>
  <inkml:trace contextRef="#ctx0" brushRef="#br4" timeOffset="347244.8613">21775 14174 40 0,'0'0'30'0,"-12"-21"-4"15,12 21-1-15,-17-19-16 16,17 19-1-16,-22-13-1 15,12 15-1-15,-9-4-1 16,4 12 0-16,-7 4-1 16,3 9 1-16,-9 7-1 0,2 15 0 15,-6 10 0-15,4 11-1 16,-3 9-1-16,9 5 0 15,6 2 0-15,11 1-1 16,14-4 0-16,12-11-1 16,19-16 0-16,15-13-1 15,13-21 1-15,15-16 0 16,6-17 0-16,2-18 0 15,-1-14 1-15,-10-13 1 16,-9-8-1-16,-16-5 1 16,-19-4 0-16,-22 1-1 15,-19 0 0-15,-22 5 1 16,-15 7-3-16,-13 12 1 15,-12 17 0-15,-6 11-1 16,-1 21-2-16,2 9-2 0,20 28-25 16,-1-8-5-16,25 15-2 15,10-11-2-15</inkml:trace>
  <inkml:trace contextRef="#ctx0" brushRef="#br4" timeOffset="348039.9068">22680 14258 63 0,'12'-18'35'0,"-8"1"-2"0,9 8-3 15,-13-1-26-15,0 10 1 16,0 0-1-16,-9 19-1 16,-5-2 0-16,-2 12-1 15,-11 3 1-15,3 11 0 16,-9 1 0-16,4 5 0 15,-3 3 0-15,6 0 0 16,6-2-1-16,11-5 0 16,15-8-1-16,19-10 0 15,19-12-1-15,20-14 2 16,16-13 0-16,18-12-1 15,11-12 0-15,6-5 0 16,0-5-1-16,-11 1 0 16,-12 7-4-16,-20-4-9 15,-7 22-25-15,-34-4 0 0,-9 18-2 16,-27-4 0-16</inkml:trace>
  <inkml:trace contextRef="#ctx0" brushRef="#br4" timeOffset="348252.9189">23051 14510 81 0,'-5'36'39'15,"5"10"-1"-15,-6-3-1 16,3 7-36-16,-5 2-2 15,3 0 0-15,3 0-3 16,-6-13-10-16,12 7-23 0,-4-20-1 16,19-8-1-16,-1-18 2 15</inkml:trace>
  <inkml:trace contextRef="#ctx0" brushRef="#br4" timeOffset="348666.9426">23735 13852 66 0,'0'0'36'0,"-16"-3"-2"15,9 14 1-15,-7 0-26 16,6 11-6-16,-3 5-1 16,6 6 0-16,-3 3 0 15,6 3-1-15,-2-2 1 16,11-2 0-16,0-7 0 15,8-8-1-15,5-11 1 16,4-9-1-16,3-10 0 16,2-12 0-16,0-8 0 15,-4-7 0-15,-5-6 0 16,-5 0 1-16,-10-2-1 15,-7 1 0-15,-12 3-1 16,-4 6 1-16,-5 10-1 16,-3 8-2-16,3 22-9 0,-10-5-26 15,14 17 0-15,-1 3 0 16,12 17-3-16</inkml:trace>
  <inkml:trace contextRef="#ctx0" brushRef="#br4" timeOffset="349284.978">24776 14090 40 0,'1'-19'33'16,"-8"-9"4"-16,-2 8-1 15,-18-12-17-15,6 15-9 16,-22-6-3-16,2 8 0 16,-14 3-2-16,0 18 1 15,-13 8-2-15,-5 14-1 16,-9 15 0-16,-2 20 0 15,-7 17-1-15,7 20 0 16,4 9-1-16,9 11 0 16,15 2-1-16,23-4 1 15,22-11-1-15,35-19 0 16,33-25-1-16,35-29 1 15,31-29 0-15,27-27-1 16,21-14-2-16,2-27-11 0,12 13-10 16,-41-18-16-16,-10 12 1 15,-36 0-3-15,-18 15 1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3:53.1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1098 980 69 0,'0'0'36'0,"0"0"-1"15,-15-49 1-15,15 49-30 0,0 0 0 16,0 0-1-16,0 0 0 15,0 0-1-15,38 20 0 16,-32 26-2-16,-6 13 0 16,-5 14-1-16,1 12 0 15,-7 12 0-15,3 5-2 16,-1 1 1-16,3-28 0 15,1-15 0-15,1-15-1 16,8-23 2-16,-4-22 0 16,23-21-1-16,-3-17 1 15,0-16 0-15,3-16 1 16,-4-12-1-16,-8 37 1 15,-2-5-1-15,1 1 0 16,-3-2 1-16,-2 0-3 0,0 1 2 16,-5 50-1-16,8-86 1 15,-8 86-1-15,4-75 1 16,-4 75-2-16,7-50 2 15,-7 50 1-15,0 0-2 16,0 0 2-16,0 0-1 16,49-35-1-16,-49 35 1 15,47 18 1-15,-47-18-1 16,67 23 0-16,-67-23 0 15,84 17-2-15,-84-17 1 16,92 13-1-16,-92-13 1 16,92 6-2-16,-92-6 2 15,88-4 0-15,-88 4 0 16,74-5 3-16,-74 5-3 15,87 17 2-15,-55 13-2 0,-18 22 2 16,-16 16-2-16,-7 19-1 16,-3 6 0-16,2 4-1 15,4-6-1-15,8-18-5 16,19-13-15-16,-12-27-15 15,23-10 0-15,0-26-1 16,11-12-2-16</inkml:trace>
  <inkml:trace contextRef="#ctx0" brushRef="#br0" timeOffset="383.022">2226 1358 94 0,'19'23'36'0,"3"-5"0"15,17 0-2-15,6-15-29 16,14-6 0-16,4-9-1 16,8-7 0-16,-4-6-1 15,-4-6 0-15,-10-4-1 16,-13-2-1-16,-40 37 2 15,0 0-2-15,26-53 2 16,-26 53-1-16,-20-40 0 16,-14 30 0-16,-12 14 0 15,-8 14-1-15,-8 10 0 16,5 11 0-16,3 11-2 15,18 12 1-15,16-7-1 16,16 4 0-16,20-13 1 0,20-6-3 16,18-15 0-16,10-14-3 15,25-9-11-15,-4-25-8 16,22-3-14-16,-13-13 1 15,8-3-2-15,-17-8 2 16</inkml:trace>
  <inkml:trace contextRef="#ctx0" brushRef="#br0" timeOffset="754.0432">3390 1184 99 0,'0'0'40'0,"-18"-48"0"16,18 48 0-16,-34-12-28 16,-19 15-7-16,1 15-1 15,-14 9-2-15,9 9 1 0,-4 12-2 16,15 9 0-16,9 3-1 15,28-8 1-15,13-9-1 16,14-7 1-16,16-19-1 16,11-15 0-16,12-7 1 15,4-16-1-15,5-10 1 16,-5-11 0-16,-4-4 0 15,-9-1-1-15,-9 2 2 16,-12 6-2-16,-12 5 0 16,-7 11 0-16,-8 23 0 15,0 0 0-15,-20 21 0 16,4 12 0-16,4 8 0 15,0 7-3-15,9 5-1 16,6-3-3-16,18-1-8 16,1-25-8-16,28-2-8 0,1-19-10 15,24-9 1-15,-5-19 0 16,17-14 2-16</inkml:trace>
  <inkml:trace contextRef="#ctx0" brushRef="#br0" timeOffset="1059.0606">4143 1170 96 0,'-11'-20'40'0,"-22"14"1"15,-13 16-1-15,-10 11-16 16,-5 14-22-16,6 2 2 16,6-1-3-16,20 0 1 15,15-8-1-15,18-6-1 16,21-8 1-16,12-6-1 15,10-4 0-15,7 1 0 0,0-4 0 16,-2 4 0-16,-8 0-1 16,-9 5 2-16,-14 2-1 15,-14 7-1-15,-13 5 1 16,-9 1-1-16,-7 2-1 15,-7-1-1-15,2 0 0 16,-6-3-5-16,12 2-6 16,-12-21-9-16,33-4-15 15,-18 1-1-15,28-14-1 16,5-16 2-16</inkml:trace>
  <inkml:trace contextRef="#ctx0" brushRef="#br0" timeOffset="1956.1119">4485 1127 100 0,'72'-55'41'0,"-72"55"1"16,2 14-2-16,-20 15-22 15,-24 18-16-15,3 11 1 16,12-3-1-16,18-2 0 15,11-8-2-15,13-4 1 16,8-11 0-16,13-8-1 16,9-13 1-16,4-10 1 15,7-18-2-15,-1-5 0 16,-2-15 0-16,1-7 0 15,-54 46 0-15,52-53 0 0,-52 53 0 16,38-57 0-16,-38 57 0 16,35-48 0-16,-35 48 0 15,13-29 0-15,-4 19 0 16,-9 10 0-16,-4 24 0 15,-4 10 0-15,0 10 0 16,6 10 0-16,3-1-3 16,15-19-2-16,15-12-4 15,4-25-8-15,32-8-9 16,-10-17-13-16,16-6 0 15,-73 34 1-15,74-49 1 16,-74 49 15-16,71-51 25 16,-71 51 10-16,57-40 12 15,-18 10 11-15,-8 15 3 0,-31 15 0 16,11 11 0-1,-22 14-14-15,-6 11-20 0,2 12-2 16,-14-3-3-16,15-1 2 16,6-6-2-16,7-7 1 15,3-10 0-15,5-5-1 16,3-9 1-16,7-14 0 15,-1-10 1-15,2-8-2 16,1-7 0-16,5-12 0 16,-24 44 0-16,27-53 0 15,-27 53 0-15,24-60 0 16,-24 60 0-16,32-58 0 15,-32 58 0-15,29-56 0 16,-29 56 0-16,0 0 0 16,57-60-2-16,-57 60-14 0,48-33-11 15,-48 33-6-15,57-26-6 16,-57 26 7-16,63-15 0 15,-63 15 22-15,56 3 10 16,-56-3 11-16,56 10 15 16,-56-10 5-16,51 14 5 15,-26-6-4-15,10 14-1 16,-11 12-19-16,-25 11-8 15,-8 13-2-15,-18 2-1 16,10 5 0-16,-3-2-1 16,6-3 0-16,8-8-3 15,2-14 1-15,11-16-7 16,-7-22-12-16,31-25-17 15,-17-14-1-15,15-8 0 0,-29 47-1 16</inkml:trace>
  <inkml:trace contextRef="#ctx0" brushRef="#br0" timeOffset="2088.1195">6177 981 107 0,'-8'-75'41'0,"8"75"0"16,5-67-2-16,-5 67-27 15,6-54-37-15,-6 54-11 16,0 0-5-16,0 0 0 15,0 0 1-15</inkml:trace>
  <inkml:trace contextRef="#ctx0" brushRef="#br0" timeOffset="2434.1393">6340 873 130 0,'0'0'41'0,"23"59"0"0,-2-9-8 16,-11 10-30-16,-12 0-1 16,-3 4 0-16,-18-4-2 15,8 0 1-15,-5-10-2 16,7-6 2-16,4-11-1 15,7-14 2-15,2-19-2 16,16-8 0-16,7-23 0 16,-23 31 0-16,32-48 0 15,-32 48 0-15,49-60 0 16,-49 60 0-16,55-63 0 15,-55 63 0-15,58-53 0 16,-58 53 0-16,48-34 0 16,-1 15 0-16,-11 10 0 0,2 22 0 15,-18 12 0-15,-5 14-6 16,-2 12-11-16,-10-11-6 15,29-6-9-15,-7-10-10 16,17 1 0-16,4-7 0 16,14-1 3-16</inkml:trace>
  <inkml:trace contextRef="#ctx0" brushRef="#br0" timeOffset="3192.1826">7239 1138 100 0,'0'0'38'0,"0"0"2"0,56-32-2 15,-56 32-25-15,0 0-9 16,0 0 0-16,0 0-1 15,0 0 0-15,0 0 0 16,0 0 0-16,0 0 0 16,4-11 0-16,-46 32-3 15,-14 6 0-15,3 11 0 16,-8 4 0-16,6 8 0 15,0 2 0-15,19 3 0 16,29-19 0-16,13-11 0 16,17-11 0-16,15-11 0 15,10-13 0-15,12-10 0 16,2-12 0-16,2-9 0 15,-64 41 0-15,63-46 0 0,-63 46 0 16,52-51 0-16,-52 51 0 16,47-41 0-16,-27 12 0 15,7 25 0-15,-22 20 0 16,3 31 0-16,-16 22 0 15,8 26-3-15,-11 24 2 16,3 21 0-16,0-4 0 16,-2 2 0-16,-2-5 1 15,-1-13 0-15,-8-18 0 16,-1-13 1-16,-5-21 0 15,-7-18 0-15,-7-23 0 16,-1-23-1-16,-5-21-2 16,-4-26-3-16,6-17-6 15,-10-31-8-15,20 2-4 0,-9-18-9 16,26 16-8-16,3-8 0 15,17 20 0-15,12 8 3 16</inkml:trace>
  <inkml:trace contextRef="#ctx0" brushRef="#br0" timeOffset="3926.2246">8871 726 99 0,'0'0'40'15,"0"0"-1"-15,-12-53 0 16,12 53-37-16,0 0-1 16,0 0-1-16,0 0 2 15,0 0-2-15,-1 47 2 16,4 26-1-16,4 25 0 15,4 6 0-15,3 14 1 16,0-4-2-16,4-3 1 16,1-21 0-16,-1-40 1 0,0-21-1 15,5-18 1-15,5-29 0 16,5-18 0-16,-33 36 0 15,43-63 0-15,-24 16 1 16,4-5-3-16,-2-6 2 16,5-2-2-16,-6-3 1 15,3-3-2-15,-3 8 0 16,3 2-4-16,-4 6-2 15,-1 1-12-15,-18 49-12 16,43-75-10-16,-43 75 1 16,35-50-2-16,-35 50 3 15</inkml:trace>
  <inkml:trace contextRef="#ctx0" brushRef="#br0" timeOffset="4289.2454">9759 986 121 0,'15'46'40'16,"-15"-46"2"-16,-7 20-10 16,-34 0-28-16,-5 7-1 15,-8 8-1-15,13 8 0 16,15 0-2-16,27 1 1 15,15-7-1-15,28-14 1 16,5-8-1-16,9-11 1 16,2-7 0-16,-2-10 0 15,-7-5-1-15,-8-10 1 0,-43 28 0 16,0 0-1-16,32-54 2 15,-32 54-2-15,0 0 0 16,-9-61 0-16,9 61 0 16,0 0-4-16,-44-52 0 15,44 52-9-15,0 0-8 16,-39-55-11-16,39 55-10 15,0 0 0-15,5-53-1 16,-5 53 3-16</inkml:trace>
  <inkml:trace contextRef="#ctx0" brushRef="#br0" timeOffset="4507.2578">10444 555 120 0,'0'0'40'0,"0"0"1"16,0 0-7-16,0 0-31 15,0 0-1-15,-5 46 1 16,-36 38-2-16,1 30 1 16,2 14-3-16,18 6-2 15,11-4-7-15,5-32-22 16,28-24-8-16,5-42 0 15,16-14-1-15</inkml:trace>
  <inkml:trace contextRef="#ctx0" brushRef="#br0" timeOffset="4920.2815">10776 1071 92 0,'0'0'42'0,"0"0"1"15,15-52-2-15,-15 52-15 16,0 0-23-16,0 0 1 15,-9 20 0-15,-7 21-4 16,3 16 0-16,-5 1 0 16,8 5 0-16,0-3 0 15,10-6 0-15,13-24 0 16,8-14 0-16,10-18 0 15,12-12 0-15,4-18 0 16,-47 32 0-16,52-44 0 16,-52 44 0-16,64-55 0 15,-64 55 0-15,53-61 0 16,-53 61 0-16,54-52 0 0,-54 52 0 15,0 0 0-15,71-54 0 16,-71 54 0-16,15 12 0 16,-19 12 0-16,-5 24 0 15,-2 4-13-15,3-4-3 16,22-4-9-16,-5-22-6 15,28-5-11-15,-8-12 1 16,19-8 1-16,-4-13 2 16</inkml:trace>
  <inkml:trace contextRef="#ctx0" brushRef="#br0" timeOffset="5463.3125">11576 1155 86 0,'40'-58'40'0,"-40"58"1"15,0 0 0-15,0-20-10 16,-10 26-26-16,-9 12-2 15,-2 20 0-15,-4 13-2 16,-6 1 1-16,6-1-3 16,13-8 2-16,15-19-2 15,6-15 2-15,6-12-1 16,4-12 0-16,4-10 2 15,-1-8-2-15,-22 33 0 16,0 0 0-16,35-65 0 16,-35 65 0-16,21-51 0 15,-21 51 0-15,18-46 0 16,-18 46 0-16,0 0 0 0,27-53 0 15,-27 53 0-15,0 0 0 16,0 0 0-16,0 0 0 16,47-29 0-16,-47 29 0 15,0 0 0-15,0 0 0 16,65 6 0-16,-65-6 0 15,0 0 0-15,71 4 0 16,-71-4 0-16,52-2 0 16,-52 2 0-16,50-6 0 15,-50 6 0-15,0 0 0 16,62-10 0-16,-62 10 0 15,8 15 0-15,9 9 0 16,-22 13 0-16,-1 13 0 16,-12 9 0-16,4 4 0 0,7-2-9 15,0-15-6-15,21-17-6 16,-14-29-7-16,36 13-7 15,-17-27-2-15,16-5-4 16,-6-14 2-16</inkml:trace>
  <inkml:trace contextRef="#ctx0" brushRef="#br0" timeOffset="5806.3321">12234 1129 85 0,'0'0'40'0,"0"0"1"15,11 15 0-15,1 2-10 16,16 3-27-16,3-14-1 15,16-6 0-15,-47 0-1 0,57-8 0 16,-57 8 1-16,63-22-3 16,-63 22 0-16,63-30 0 15,-63 30 0-15,46-40 0 16,-46 40 0-16,0 0 0 15,29-50 0-15,-29 50 0 16,0 0 0-16,-29-6 0 16,-11 22 0-16,4 15 0 15,-16 14 0-15,8 17 0 16,6 8 0-16,25 3 0 15,32-7-3-15,26-35-11 16,34-13-8-16,-4-28-5 16,38-5-8-16,-9-22-3 15,-41 16-6-15,13-5 4 0</inkml:trace>
  <inkml:trace contextRef="#ctx0" brushRef="#br0" timeOffset="6414.3669">14274 598 78 0,'0'0'40'16,"18"-81"0"-16,-18 81-2 15,-5-49-19-15,5 49-13 16,0 0-1-16,-60 6-1 16,60-6-1-16,-61 55-2 15,61-55 0-15,-44 68 0 16,-6 53-1-16,12 14-1 15,19 7-2-15,28-3-19 16,22-32-17-16,36-25 0 16,13-32 0-16,17-32-1 0</inkml:trace>
  <inkml:trace contextRef="#ctx0" brushRef="#br0" timeOffset="6765.387">14769 1149 98 0,'-2'-55'39'16,"2"55"3"-16,0 0-3 15,-31-52-21-15,31 52-16 16,-55-10 1-16,8 17-1 16,-3 23 0-16,11 14 1 15,14 3-3-15,18 8 1 16,14-4-1-16,22-10 1 15,13-21-1-15,3-8 0 0,6-15 0 16,2-6 1-16,-53 9-1 16,49-26 0-16,-49 26 1 15,0 0-1-15,59-64 1 16,-59 64-2-16,21-49 0 15,-21 49 0-15,3-49-1 16,-3 49 0-16,0 0-3 16,-18-60-5-16,18 60-20 15,0 0-11-15,-6-47 2 16,6 47-2-16,0 0 1 15</inkml:trace>
  <inkml:trace contextRef="#ctx0" brushRef="#br0" timeOffset="7082.4051">16026 619 102 0,'0'0'40'0,"33"-90"2"15,-33 90-1-15,-14-84-31 16,14 84-5-16,-51-63-1 16,51 63 0-16,-78-27-2 15,32 29-1-15,46-2 0 16,-99 37-2-16,99-37 2 15,-135 103-1-15,54 19 0 0,17 34 0 16,26 15 0 0,16-3-4-16,24-25 1 0,13-30-5 15,7-42-18-15,12-22-14 16,-15-26-1-16,6-14 1 15,-16-19-1-15</inkml:trace>
  <inkml:trace contextRef="#ctx0" brushRef="#br0" timeOffset="7266.4157">15430 1258 109 0,'-43'-51'41'16,"43"51"1"-16,0 0 0 16,-35-60-21-16,35 60-21 15,0 0 0-15,26-50 0 16,-26 50 0-16,61-30-24 0,-61 30-17 15,93-15-3-15,-37 8 2 16,17 3-1-16</inkml:trace>
  <inkml:trace contextRef="#ctx0" brushRef="#br0" timeOffset="7834.4481">17282 1037 88 0,'0'0'40'0,"-49"-44"2"16,49 44-21-16,0 0 12 16,-61-8-25-16,61 8-3 15,-75 32 0-15,4 10-2 16,-2 14 0-16,-6-1-2 15,15 10 1-15,15-2-1 0,32-1 0 16,22-21-1-16,32-25 2 16,22-18-2-16,8-15 0 15,-67 17 0-15,86-35 0 16,-86 35 0-16,85-53 0 15,-85 53 0-15,89-62 0 16,-89 62 0-16,71-61 0 16,-71 61 0-16,57-48 0 15,-57 48 0-15,19-15 0 16,5 15 0-16,-12 18 0 15,-5 16 0-15,-6 16-11 16,11 14-14-16,-5-5-8 16,20 1-10-16,8-30 1 15,22-8-3-15,-4-16 1 16</inkml:trace>
  <inkml:trace contextRef="#ctx0" brushRef="#br0" timeOffset="8360.4782">18714 706 94 0,'47'-90'40'0,"-47"90"1"15,49-71-2-15,-49 71-36 16,0 0 0-16,53-53 0 15,-53 53 0-15,0 0-1 16,0 0 0-16,6 49 2 16,-6-49 0-16,-21 71-1 15,18-38 0-15,-31 69 0 16,-8 8-2-16,8 7 2 0,-3-2-3 15,19-10 1-15,12-26-2 16,23-21 1-16,22-40-1 16,12-9 2-16,11-7-1 15,4-12-1-15,10-4-1 16,-4-6-2-16,3 4-8 15,-75 16-17-15,61-30-11 16,-61 30-1-16,66-26 0 16,-66 26 0-16</inkml:trace>
  <inkml:trace contextRef="#ctx0" brushRef="#br0" timeOffset="8585.4911">19576 1011 88 0,'0'0'39'16,"0"0"5"-16,0 0 0 15,0 0-25-15,0 0-15 16,13-17-2-16,-22 49 2 16,-13 17-3-16,6 13 2 15,-15 1-5-15,18 4 0 16,6-4-4-16,9-20-4 15,34-31-27-15,-10-19-4 16,13-11 1-16,-39 18 0 16</inkml:trace>
  <inkml:trace contextRef="#ctx0" brushRef="#br0" timeOffset="8729.4993">19678 823 81 0,'-11'-50'40'0,"2"1"-2"15,9 49-2-15,-15-83-39 16,15 83-35-16,-5-62-1 15,5 62-1-15,0 0 1 16</inkml:trace>
  <inkml:trace contextRef="#ctx0" brushRef="#br0" timeOffset="9270.5303">20217 843 73 0,'0'0'42'15,"48"32"0"-15,-48-32 1 16,0 0-15-16,0 0-23 0,0 0 1 15,-38 52 0-15,38-52-1 16,-66 21 0-16,66-21-5 16,-76 29 0-16,47 0 0 15,-36 5 0-15,27 8 0 16,19-2 0-16,29-3 0 15,18-11 0-15,24-9 0 16,-52-17 0-16,61-2 0 16,-61 2 0-16,63-13 0 15,-63 13 0-15,65-20 0 16,-65 20 0-16,46-22 0 15,-46 22 0-15,24-2 0 16,-11 10 0-16,-5 18 0 16,-30 16 0-16,-3 24 0 0,-18 13 0 15,-7 21 0-15,-12 5 0 16,4 0 0-16,4-11 0 15,7-10-2-15,9-19 2 16,11-12-2-16,8-20 2 16,12-16-1-16,7-17 1 15,34-26 1-15,0-11-1 16,13-12 2-16,12-13 0 15,8-12-2-15,9-2-2 16,-1-3 0-16,3 8-5 16,-15-9-5-16,15 14-11 15,-78 66-8-15,58-68-4 16,-58 68-6-16,61-50 1 16,-61 50 1-16</inkml:trace>
  <inkml:trace contextRef="#ctx0" brushRef="#br0" timeOffset="9682.5539">20912 995 120 0,'33'-52'43'0,"-33"52"2"15,0 0-9-15,0 0-31 16,0 0-1-16,0 0-2 16,0 0-2-16,-23 36 0 15,3 15 0-15,-4 8 0 16,2-1 0-16,11 5 0 0,2-13 0 15,22-12 0-15,17-31 0 16,-30-7 0-16,0 0 0 16,75-26 0-16,-75 26 0 15,64-41 0-15,-64 41 0 16,67-44 0-16,-67 44 0 15,60-48 0-15,-60 48 0 16,51-38 0-16,-51 38 0 16,0 0 0-16,52-19 0 15,-34 25 0-15,-19 12 0 16,-9 20 0-16,-13 14 0 15,2 3 0-15,4-2-3 16,12-18-9-16,33-24-5 16,-14-21-10-16,30-4-9 15,-44 14-4-15,0 0-1 0,65-54 1 16</inkml:trace>
  <inkml:trace contextRef="#ctx0" brushRef="#br0" timeOffset="9871.5647">21559 1034 88 0,'0'0'42'0,"0"0"2"16,29-18-2-16,-29 18-17 15,9 32-23-15,-14 18 1 16,-18 16-1-16,8 18 0 16,-12-9-3-16,16-13-1 15,20-32-5-15,-9-30-12 16,43-10-9-16,-43 10-6 15,0 0-5-15,44-66-4 16,-44 66 3-16</inkml:trace>
  <inkml:trace contextRef="#ctx0" brushRef="#br0" timeOffset="9983.5711">21790 756 88 0,'10'-49'39'16,"-14"0"-15"-16,4 49-23 16,4-81-16-16,-4 81-26 15,4-52 0-15</inkml:trace>
  <inkml:trace contextRef="#ctx0" brushRef="#br0" timeOffset="10478.5994">22391 943 123 0,'0'0'44'0,"-64"14"2"15,64-14-4-15,-89 24-42 16,-10 6 0-16,10 15 0 16,6 4 0-16,34 12 0 15,33 1 0-15,33 3 0 16,27-15 0-16,34-22 0 15,5-34 0-15,-35-8 0 16,0-2 0-16,9-12 0 16,0-6 0-16,-4-7 0 0,3-12 0 15,-1-7 0-15,-1-7 0 16,-12-4 0-16,1 1 0 15,-1 4 0-15,-10 5 0 16,-4 8 0-16,-28 53 0 16,41-79 0-16,-41 79 0 15,0 0 0-15,0 0 0 16,0 0 0-16,0 0 0 15,19 35 0-15,-50 74-5 16,10 15-7-16,9-2-5 16,2-22-2-16,29-25-7 15,-19-75-5-15,0 0-2 16,0 0-7-16,66 31 7 0,-66-31 0 15</inkml:trace>
  <inkml:trace contextRef="#ctx0" brushRef="#br0" timeOffset="10801.6179">23135 407 89 0,'0'0'42'0,"-4"-50"2"15,4 50-3-15,0 0-18 16,-1 0-20-16,1 0 0 15,0 0 1-15,24 0-2 16,-24 0-1-16,37 52 0 16,-37-52 1-16,59 101-2 15,-31-45 0-15,24 40 0 0,-22 35 0 16,-10-3 0-16,-36-3 0 15,-18-4 0-15,-25-13 0 16,-1-17 0-16,-6-14-2 16,18-35-11-16,31-9-6 15,-1-24-3-15,47 0-7 16,-2-19-8-16,33-3-6 15,4-7 0-15,15-4 8 16</inkml:trace>
  <inkml:trace contextRef="#ctx0" brushRef="#br0" timeOffset="10945.6261">23760 1513 133 0,'-21'7'40'0,"-1"-13"-4"16,22 6-14-16,-14-23-52 15,-66 7-13-15,89-6 0 16,3 2-1-16,-5 4 1 15</inkml:trace>
  <inkml:trace contextRef="#ctx0" brushRef="#br1" timeOffset="17696.0122">1747 1825 31 0,'0'0'27'15,"0"0"2"-15,0 0-2 16,-2-10-11-16,13 8-5 16,-11 2-6-16,23-14-1 15,-9 6-2-15,6 2-1 0,-4 3 0 16,3-1 0-16,2 1-1 15,4 2 0-15,0 1 1 16,1 0 0-16,6-2 0 16,5 1 0-16,4-2 0 15,3 0 0-15,7-1 0 16,3 3 0-16,2-4 0 15,10 3-1-15,-3 1 0 16,3 2 0-16,4-1 1 16,2 1-1-16,3-2 0 15,3-2 0-15,3 1 0 16,6-2 0-16,5 0 0 15,3-1 0-15,-1 2-1 0,3-2 2 16,0 4-1 0,0 2 0-16,3 1 0 0,-3 0 0 15,1 2 0-15,2 0 0 16,3-4 0-16,1 0 1 15,-1-4 0-15,5 3 0 16,1-3 1-16,-5 0-1 16,2 3 0-16,-2 0-1 15,0 2 1-15,-1 1-1 16,2 2 1-16,2-1-1 15,1 1 0-15,1-2 0 16,6-2 1-16,0-1 0 16,7-4-2-16,7-2 2 15,0-1-2-15,-2 0 3 0,2-1-3 16,3 1 2-16,-3 1-1 15,4 0 0-15,-4 1 1 16,-6 3-1-16,-1 2 0 16,5 1 0-16,-6-1 0 15,3 2-1-15,1-2 1 16,-2-1 0-16,3-1-1 15,1 0 1-15,1-3 0 16,3 0 0-16,-1-1-1 16,-1 1 1-16,-3 2 0 15,-2 0 0-15,3 2 0 16,-1 2 0-16,-2 1 0 15,1-1 0-15,-2 1 1 16,4-2-1-16,6 0 0 16,5-1 0-16,-2-3 1 0,2-1-1 15,6 0 1-15,4-2-1 16,3 0 0-16,0 3 0 15,-2-1 0-15,-1 2 0 16,3 2 0-16,-4 2 0 16,4 1-1-16,-6 0 1 15,-2 1 0-15,4 0 0 16,0-1 0-16,-1 1 0 15,2-1 0-15,-1 2 0 16,4-1 0-16,2 4 1 16,2 0-1-16,-3-3 0 15,-2 4 1-15,2 0-1 16,2 0 1-16,0-1-1 15,-4-3 0-15,0 0 1 0,2 0-1 16,-1-1 0-16,0-1 0 16,-6 3 1-16,1-4-1 15,2 3 0-15,2 1 0 16,-6 0 0-16,0 0 0 15,0-2 0-15,3 3 0 16,4-1 0-16,-5 0 0 16,-3 1-1-16,-4 0 1 15,3-3-1-15,-3 4 1 16,-2-2 0-16,-2-1-1 15,-5 2 1-15,0-1 0 16,4 0 0-16,-1-1-1 16,2-1 1-16,-1 1 0 15,0-2 0-15,-1 0 0 0,9-1 0 16,-3 0 0-16,-2 1 0 15,2 0 1-15,-2-1-1 16,4 2 0-16,0-1 0 16,2 0 1-16,-6 0-1 15,0 0 1-15,4 1-1 16,-1 0 1-16,0-2-1 15,-1 1 1-15,-1 0-1 16,0-2 0-16,2 1 1 16,-1 1-1-16,1-1 0 15,-6 1 1-15,0 1-1 16,0 1 0-16,2 0 0 15,-4 1 1-15,-3 0-1 16,-1 1 0-16,3 1 0 16,2-3 0-16,4 1 1 0,-2 0-1 15,-1-2 0-15,0 2 0 16,-2-3 0-16,-1 3 1 15,-7-4-1-15,-13 1 0 16,-8 0 0-16,-11 1 1 16,-11 0-1-16,-12 0 0 15,-10 0 0-15,-8 1 1 16,-9 3-1-16,-5-1 0 15,-6-1 0-15,-3 3-2 16,-10-4-31-16,6 2 2 16,-9-6-4-16,-1-2 0 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5:04.9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3516.201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4995.2857">1254 14971 47 0,'0'0'33'16,"0"0"0"-16,0 0-3 15,0 0-24-15,0 0-2 16,14-1-2-16,2-2-1 15,4-1 1-15,4-3-2 16,5-8-3-16,10 7-28 16,-7-12-2-16,5 2-2 15,-7-5 1-15</inkml:trace>
  <inkml:trace contextRef="#ctx0" brushRef="#br0" timeOffset="5463.3125">1290 14207 51 0,'-11'-1'35'0,"11"1"-1"16,0 0-1-16,-19 5-25 15,19-5-2-15,10 10 0 16,4-9-3-16,3-2-1 15,3-1-1-15,9-3-1 16,4-13-13-16,5 14-21 0,-2-8-1 16,3 9-2-16,-6-3 0 15</inkml:trace>
  <inkml:trace contextRef="#ctx0" brushRef="#br0" timeOffset="6003.3434">1281 13320 44 0,'0'0'33'0,"0"0"1"16,0 0-1-16,0 0-20 15,0 0-4-15,20-5-2 16,-5 1-3-16,5-1-2 15,6-2-1-15,3-10-11 16,14 8-24-16,-8-11 0 16,10 4-4-16,-7-4 2 15</inkml:trace>
  <inkml:trace contextRef="#ctx0" brushRef="#br0" timeOffset="6956.3979">1263 12448 58 0,'0'0'33'0,"-18"-10"0"15,18 10 0-15,0 0-25 16,0 0-2-16,0 0-2 15,20 10-2-15,-3-10 0 16,7 0-2-16,9 5-8 16,-3-10-24-16,12 8-3 15,-5-8 0-15,6 5-1 16</inkml:trace>
  <inkml:trace contextRef="#ctx0" brushRef="#br0" timeOffset="9811.5612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12155.6953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17240.9861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18548.060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8955.0842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20335.1631">1179 11757 25 0,'0'0'31'0,"0"0"1"16,14-6 1-16,0 10-16 16,-14-4 2-16,26-9-15 15,-9 8 0-15,9 3-1 16,2-2 0-16,4 1-6 0,9 5-27 15,-9-14-2-15,15 3-3 16,-7-12 1-16</inkml:trace>
  <inkml:trace contextRef="#ctx0" brushRef="#br0" timeOffset="20862.1933">1193 10885 52 0,'0'0'35'16,"4"11"-3"-16,9-11 1 16,7 5-11-16,4-6-21 15,9-11-14-15,1 7-19 16,7-4 1-16,2 3-3 15,-5-1 1-15</inkml:trace>
  <inkml:trace contextRef="#ctx0" brushRef="#br0" timeOffset="21576.2341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22460.2847">1169 9630 63 0,'0'0'35'15,"0"0"-1"-15,0 0 0 16,11 6-20-16,-11-6-6 16,0 0-2-16,14 1-1 15,0 3-2-15,3-2 0 16,4-4-2-16,8-2-1 15,5-4 0-15,3-1-4 16,-4-9-28-16,11 6-4 16,-9-7 1-16,6 11-3 15</inkml:trace>
  <inkml:trace contextRef="#ctx0" brushRef="#br0" timeOffset="23064.3192">1144 8893 82 0,'0'0'35'0,"1"12"0"16,-1-12 0-16,0 0-30 16,19 7-2-16,1-4 0 15,4-2-1-15,5 0-1 16,11 6-11-16,-4-13-24 15,9 6-1-15,-1-10 0 16,5 1-2-16</inkml:trace>
  <inkml:trace contextRef="#ctx0" brushRef="#br0" timeOffset="23551.3471">1173 8295 71 0,'-14'-4'34'0,"14"4"0"16,0 0 1-16,0 0-28 15,0 0-1-15,14-8-1 16,-3 6-1-16,9 3-1 15,1-1-1-15,6-2-3 16,15 6-32-16,-4-12-1 16,9 6-2-16,-3-10-1 0</inkml:trace>
  <inkml:trace contextRef="#ctx0" brushRef="#br0" timeOffset="24234.3861">1105 7612 76 0,'0'0'35'0,"0"0"0"16,0 0 0-16,-13-13-27 16,13 13-2-16,13-4-3 0,2 2 0 15,5-1-1-15,9 0-2 16,8-1-6-16,3-7-28 15,12 4 0-15,-1-12-1 16,5 5-2-16</inkml:trace>
  <inkml:trace contextRef="#ctx0" brushRef="#br0" timeOffset="25685.4691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26893.5382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7224.5572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7974.6001">995 6061 85 0,'-19'-9'37'0,"19"9"0"15,-11-1 0-15,11 1-26 16,0 0-6-16,26 0-2 16,-1-4-1-16,7-2-1 15,10-1 0-15,2-5-2 16,13 5-5-16,-16-10-25 15,14 11-6-15,-16-1 0 16,6 10-3-16</inkml:trace>
  <inkml:trace contextRef="#ctx0" brushRef="#br0" timeOffset="28732.6434">1010 5346 78 0,'0'0'37'16,"-16"1"-2"-16,16-1 2 15,0 0-32-15,16-2-2 16,6-5 0-16,9 3-2 16,4 0-1-16,3-13-15 15,10 11-19-15,-2-7-2 16,3 2-1-16,-3-4 0 15</inkml:trace>
  <inkml:trace contextRef="#ctx0" brushRef="#br0" timeOffset="29307.6763">1033 4611 66 0,'0'0'35'0,"0"0"0"16,0 0 1-16,0 0-25 16,9-11-2-16,10 7-3 15,3-5-2-15,10 2 0 0,1 0-5 16,-1-8-30-16,13 13-5 15,-2-7-1-15,3 8-2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09.51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1226 2216 79 0,'0'0'34'0,"14"-7"1"15,-14 7-4-15,0 0-25 16,0 0-2-16,0 0 0 16,-1 21-1-16,1 2 0 15,-1 8-1-15,-2 14 0 16,-4 10-1-16,0 16 2 15,-3 7-2-15,-4 10 1 16,-1-4-1-16,-1 2 2 16,5-11-3-16,0-11 1 15,4-14 0-15,7-18 0 16,4-20 0-16,7-18 0 15,6-18 0-15,2-13 0 0,1-13 0 16,-2-11 0-16,0-7 0 16,-1-5-2-16,-5-3 1 15,-3-2-1-15,-3 1 1 16,-3 4-1-16,-3 9 2 15,4 7-2-15,-3 11 1 16,0 11 0-16,3 10 1 16,1 13 0-16,-5 12-1 15,19 15 1-15,-10 9-1 16,5 10 1-16,-2 7-1 15,4 4 2-15,0 1-2 16,6-2 2-16,2-7-2 16,4-10 0-16,13-18 1 15,2-15 0-15,8-16 0 0,5-14-2 16,0-9 3-16,1-1-2 15,-3-2 1-15,-10 5 0 16,-7 8 0-16,-10 9-1 16,-11 18 0-16,-7 22 1 15,-5 21-1-15,-8 16 1 16,-6 16-1-16,0 15 2 15,0 3-2-15,1 5 1 16,3-4-1-16,6-12 0 16,8-10-4-16,4-24-5 15,18-4-28-15,-7-30-2 16,13 2-1-16,-10-21-1 15</inkml:trace>
  <inkml:trace contextRef="#ctx0" brushRef="#br0" timeOffset="418.0239">2154 2592 93 0,'12'-3'37'16,"2"12"-2"-16,-14-9 1 15,22 12-32-15,-1-9 0 16,8 2 0-16,7-7 0 16,4-1-1-16,8-6-2 15,3-4 0-15,-3-9 0 16,0 0-2-16,-9-2 2 15,-7-1-2-15,-12-2 2 0,-6 4-2 16,-19 1 2-16,-4 4-1 16,-15-1 1-16,-6 7-1 15,-7 1 0-15,-4 8 1 16,2 12 0-16,-4 5 0 15,1 11 0-15,6 9 1 16,6 9-1-16,10 6 2 16,8 3-2-16,11-3 0 15,11 0-1-15,13-10 0 16,15-4-3-16,11-13-4 15,19-3-30-15,-4-18-2 16,13 3 0-16,-8-18-1 16</inkml:trace>
  <inkml:trace contextRef="#ctx0" brushRef="#br0" timeOffset="794.0454">3036 2359 90 0,'0'0'38'0,"-24"-19"0"16,6 34-5-16,-18-6-21 15,6 16-4-15,-8 6-2 16,5 10-1-16,-4 5-1 16,6 6 0-16,8 0-2 15,4-2 1-15,16-7-2 16,12-6 0-16,12-12-1 15,10-11 0-15,11-16-1 16,6-17 2-16,2-9-1 0,3-10 0 16,-7-10 0-16,0-4-1 15,-11-1 1-15,-4 1 0 16,-11 8 0-16,-6 5-2 15,-7 12 2-15,-7 9-1 16,0 18 0-16,-12 18 2 16,2 13-2-16,-3 9 0 15,7 13-4-15,1 0 0 16,14 10-5-16,-6-17-27 15,27 0-2-15,-3-22-1 16,18-4 0-16</inkml:trace>
  <inkml:trace contextRef="#ctx0" brushRef="#br0" timeOffset="1119.064">3667 2296 77 0,'-16'7'40'0,"-15"2"-1"16,5 22 1-16,-10-9-18 15,7 14-17-15,4 1-2 16,9 1 0-16,4-1-1 16,9-3 1-16,8-6-2 15,9 0 1-15,8-10-2 16,-1 2 0-16,3-8 0 15,-3 1 0-15,-2 1 0 16,-4 0-1-16,-10 0 1 0,-7-2 0 16,-9 9 0-1,-4-4 0-15,-4 6 1 0,2-6-3 16,-2 1-2-16,4-15-12 15,15 7-21-15,0-20-3 16,15-1-1-16,7-19-1 16</inkml:trace>
  <inkml:trace contextRef="#ctx0" brushRef="#br0" timeOffset="1562.0893">4005 2385 82 0,'0'0'42'0,"-27"11"-3"16,19 4 2-16,-12-11-23 16,11 12-15-16,-2 3 0 15,4 9 0-15,1 2-1 16,2 10 1-16,4 1-2 15,2 1 1-15,5-3-1 16,2-4 1-16,10-9-1 16,1-10-1-16,7-12 0 15,5-15 0-15,2-12 1 16,1-7-2-16,1-11 2 15,3-6-2-15,-3-5 2 16,-6-1-2-16,-3 3 2 16,-7 3-2-16,-3 7 1 15,-6 9 0-15,-6 12-1 0,-5 19 1 16,0 0-1-16,-7 30 2 15,-4 10-2-15,2 3 2 16,-2 11-3-16,2 3 2 16,4 3-3-16,1-16-3 15,19 3-11-15,-5-31-18 16,19 6-4-16,-5-25 0 15,18 1-1-15</inkml:trace>
  <inkml:trace contextRef="#ctx0" brushRef="#br0" timeOffset="1885.1078">4595 2498 77 0,'7'-13'37'15,"-12"-2"2"-15,5 15 1 16,0 0-16-16,0 0-20 0,-20 17-1 16,14 14-1-16,0 9-1 15,2 5 1-15,1 2-2 16,3 1 1-16,3-3-1 15,-1-4-1-15,1-9 2 16,2-9-2-16,-1-10 2 16,-4-13 0-16,13-14 0 15,-6-6-1-15,-2-10 1 16,0-8 0-16,1-3 0 15,2-8-1-15,2 1 0 16,0 3-1-16,-1 3 1 16,6 5-1-16,2 10 1 15,3 3-2-15,2 10-1 16,1 0-5-16,14 19-25 0,-14-16-4 15,14 16 0-15,-9-14-4 16</inkml:trace>
  <inkml:trace contextRef="#ctx0" brushRef="#br0" timeOffset="2057.1177">5162 2408 106 0,'-5'23'38'0,"0"15"4"16,-9-7-4-16,10 15-34 15,-8-3-1-15,2 3-1 16,2 0-3-16,2-7-1 15,12 4-25-15,-6-25-10 16,15-1-2-16,-15-17 0 16,31-15-2-16</inkml:trace>
  <inkml:trace contextRef="#ctx0" brushRef="#br0" timeOffset="2216.1267">5210 2107 104 0,'-15'-7'38'16,"15"7"0"-16,-18 9-4 15,18-9-40-15,19 0-28 16,-7-3-4-16,15 5 1 16,-2-6-2-16</inkml:trace>
  <inkml:trace contextRef="#ctx0" brushRef="#br0" timeOffset="2505.1433">5503 2331 113 0,'-6'51'40'15,"-12"-14"-2"-15,12 19-6 16,-10-21-27-16,10 0-1 15,1-7-2-15,10-8 1 16,6-9-2-16,7-13 0 16,10-15 0-16,5-7-2 15,6-14 2-15,7-5-1 16,2-4 1-16,-3-2-2 15,0 2 1-15,-7 11 0 16,-5 10 0-16,-10 15 1 16,-5 12-1-16,-7 11 0 15,-7 12-2-15,-4 1-4 0,11 19-29 16,-16-17-4-16,10 14-1 15,-8-17-1-15</inkml:trace>
  <inkml:trace contextRef="#ctx0" brushRef="#br0" timeOffset="3252.186">6396 2160 90 0,'0'0'36'15,"-20"-7"-2"-15,20 7 1 0,-22 1-26 16,11 7-2-16,-10 3-2 16,5 13-1-16,-14 9 0 15,3 10 0-15,-4 2-1 16,3 4 0-16,10 1-1 15,4-4 1-15,8-8-1 16,14-10 0-16,14-18-1 16,8-9 0-16,12-14 0 15,4-12-1-15,3-12 1 16,3-5-2-16,-4-6 2 15,-4 0-2-15,-6 5 1 16,-7 8 0-16,-8 8 0 16,-4 13 0-16,-5 22-1 15,-9 13 1-15,-2 22-1 0,-1 14 2 16,0 18-2-16,1 13 2 15,1 15-1-15,0 6 1 16,-5 0-2-16,3-2 3 16,-6-9-2-16,-1-7-1 15,-13-17 1-15,-3-10 0 16,-6-18 0-16,-8-13-1 15,-7-17-1-15,-3-14 0 16,-5-11-2-16,-9-27-10 16,11-1-23-16,-13-31-2 15,17-3 0-15,3-17-1 16</inkml:trace>
  <inkml:trace contextRef="#ctx0" brushRef="#br0" timeOffset="3891.2226">8292 1885 95 0,'-3'-11'37'0,"-16"-2"1"15,5 20-3-15,-20-2-29 16,-2 15-1-16,-10 8 0 16,-1 8-2-16,-2 8 0 15,6 11-1-15,1 3 0 16,8 4-1-16,11-1 1 15,11-1-1-15,14-6-1 16,13-3 0-16,14-11-1 16,8-10-2-16,19-4-6 15,0-24-29-15,18 3-1 16,-5-20 0-16,7-1-1 15</inkml:trace>
  <inkml:trace contextRef="#ctx0" brushRef="#br0" timeOffset="4439.2539">8575 2189 108 0,'-14'9'38'0,"10"6"1"15,-10-10-10-15,10 18-24 16,-6-2-1-16,7 16-1 15,-7-1 0-15,8 7-1 16,1-4 0-16,8-1 1 16,3-6-2-16,9-9 0 15,3-12-1-15,8-14 1 0,2-16-1 16,9-9 0-16,-1-12 1 15,1-9-2-15,-2-1 1 16,-3-5 0-16,-6 8 0 16,-3 3 0-16,-4 11-1 15,-8 12 1-15,-15 21 0 16,13 14-1-16,-17 21 0 15,-5 20 2-15,-5 15-2 16,-4 16 3-16,-4 15-3 16,-5 6 3-16,2 3-2 15,-1-5 1-15,1-7-1 16,3-11 0-16,1-10 0 15,6-21 1-15,1-17-1 16,3-16 0-16,11-23 0 16,-12-13 1-16,8-19-1 0,4-17 0 15,5-13 1-15,2-16-1 16,3-7-1-16,9-5 0 15,2 2 1-15,3 6-2 16,1 5 0-16,3 9-2 16,8 9-4-16,-9 1-18 15,19 25-12-15,-13-7 0 16,14 16-2-16,-8-11 1 15</inkml:trace>
  <inkml:trace contextRef="#ctx0" brushRef="#br0" timeOffset="4676.2675">9416 1938 93 0,'-7'-17'39'16,"5"26"1"-16,-14-1-1 16,12 13-25-16,-10 9-11 15,1 17 0-15,-2 9-1 16,-2 11-1-16,3 4 0 15,2-2-1-15,4-3 0 16,5-5 0-16,8-5-5 16,0-25-10-16,18-1-22 15,-5-30-3-15,12 0 2 16,-3-25-3-16</inkml:trace>
  <inkml:trace contextRef="#ctx0" brushRef="#br0" timeOffset="4860.278">9625 2186 102 0,'-2'40'39'15,"-14"-13"0"-15,14 19-1 16,-12-6-34-16,5 6 0 16,-1-6-2-16,5-2 1 15,3-7-4-15,0-12-1 16,11-8-3-16,-2-22-12 15,15 7-19-15,-12-25-2 16,13 5 0-16,-12-21-4 16</inkml:trace>
  <inkml:trace contextRef="#ctx0" brushRef="#br0" timeOffset="5277.3018">9729 1995 94 0,'0'0'37'15,"9"20"-1"-15,-9-20-4 16,14 8-27-16,-2-4 0 15,6 5 0-15,1 0 0 16,2 4-1-16,-5 1 0 16,5 6 0-16,-10 2-1 15,0 8 0-15,-9 2-1 16,1 7 0-16,-9 2-1 15,0-1 0-15,-2-4 0 16,-1-1-1-16,4-8 0 16,1-6 0-16,3-12 0 15,1-9 1-15,26-22-1 0,-4-3 0 16,7-9 1-16,3-4-1 15,1 0 0-15,0-1 1 16,1 4-1-16,-8 9 0 16,-5 14 0-16,-7 6 0 15,-14 6 0-15,9 27 0 16,-9 1-1-16,-8 9-2 15,4 11-4-15,-11-6-7 16,18 14-25-16,-17-14-3 16,15 7 1-16,-4-22-1 15</inkml:trace>
  <inkml:trace contextRef="#ctx0" brushRef="#br0" timeOffset="5845.3343">10471 2163 56 0,'16'-9'36'16,"-23"-8"-3"-16,7 17 0 15,-18-18-2-15,18 18-11 16,-30 5-9-16,13 4-5 16,-10 5-2-16,6 13-1 15,-6 6-1-15,1 12-1 16,1 2-1-16,4 4 1 15,8-5-1-15,11-3 0 16,5-11 1-16,10-16-1 16,12-17 1-16,14-21-1 15,6-16 1-15,9-14 0 16,4-9 0-16,-2-9-1 15,-1-7 1-15,-2-8 0 16,-6 6 0-16,-8 6 0 16,-11 13-1-16,-8 12 1 0,-9 16-1 15,-14 19 1-15,-9 21-2 16,-8 24 1-16,-8 18 0 15,-1 16-1-15,-1 7 0 16,0 10-1-16,10 2-4 16,3-20-14-16,27 6-19 15,-4-26-2-15,19 1 1 16,-3-27-2-16</inkml:trace>
  <inkml:trace contextRef="#ctx0" brushRef="#br0" timeOffset="6799.3889">10818 2314 106 0,'7'29'37'16,"-7"-29"-7"-16,27 31 1 15,-3-33-26-15,8-3 0 16,1-12-2-16,4-5 0 16,-5-3-1-16,2-7 0 15,-7-3-1-15,-5 0 0 16,-11 4 1-16,-3 1-1 15,-10 7 1-15,-7 6-1 16,-11 8 1-16,-4 6-1 16,-12 9 0-16,1 11 0 15,-4 11 0-15,2 9 0 16,2 2-1-16,9 7 0 0,12 0 0 15,11-5 1-15,15-7-1 16,10-7 0-16,13-12 1 16,8-10-1-16,5-10 0 15,3-10 1-15,1-6-1 16,-3-1 0-16,-8-4 0 15,-7 6 0-15,-6 2 0 16,-9 6 0-16,-7 10 0 16,-12 2 0-16,-2 26-1 15,-9-3 1-15,1 11 0 16,-3-1-1-16,6 8 1 15,-1-4 1-15,1-2-1 16,5-10 0-16,5-10 0 16,-3-15 0-16,23-7 0 0,-6-12 0 15,0-14 0-15,1-12 0 16,2-12 0-16,3-8-1 15,-2 1 2-15,-2 2-1 16,-2 12 1-16,-5 5-1 16,-3 12 0-16,1 10 0 15,0 14 0-15,2 9 0 16,1 6 0-16,2 1-2 15,8-1-2-15,6-2-1 16,13-3-1-16,-3-7-1 16,8 4 0-16,-2-6 0 15,-1 3 3-15,-6-1 3 16,-10 0 2-16,-4 5 2 15,-24 1 2-15,10 5 1 0,-20-2 0 16,-4 8 0-16,-10 0-1 16,-4 5-3-16,-1 2 0 15,6 4 0-15,-1 1-1 16,5 2 0-16,7-4 0 15,12 0 0-15,11-8-1 16,9-5 0-16,10-3 0 16,2-4 1-16,5-2-1 15,-2 1 1-15,-4 2 0 16,-7 10 0-16,-14 8 1 15,-10 7-1-15,-13 8 1 16,-9 4-1-16,-9 1 0 16,-3 2 0-16,0-5-5 0,-5-11-6 15,19-1-3-15,-7-24-4 16,27-1-16-16,0 0-10 15,25-10 2-15,-3-10-3 16</inkml:trace>
  <inkml:trace contextRef="#ctx0" brushRef="#br0" timeOffset="6963.3983">12078 2531 126 0,'-18'5'41'0,"11"6"2"15,-12-14-5-15,24-17-42 16,-5 20-15-16,-3-19-23 15,3 19 0-15,-5-22-1 0,5 22-1 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26.8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2">1254 14971 47 0,'0'0'33'16,"0"0"0"-16,0 0-3 15,0 0-24-15,0 0-2 16,14-1-2-16,2-2-1 15,4-1 1-15,4-3-2 16,5-8-3-16,10 7-28 16,-7-12-2-16,5 2-2 15,-7-5 1-15</inkml:trace>
  <inkml:trace contextRef="#ctx0" brushRef="#br0" timeOffset="3">1290 14207 51 0,'-11'-1'35'0,"11"1"-1"16,0 0-1-16,-19 5-25 15,19-5-2-15,10 10 0 16,4-9-3-16,3-2-1 15,3-1-1-15,9-3-1 16,4-13-13-16,5 14-21 0,-2-8-1 16,3 9-2-16,-6-3 0 15</inkml:trace>
  <inkml:trace contextRef="#ctx0" brushRef="#br0" timeOffset="4">1281 13320 44 0,'0'0'33'0,"0"0"1"16,0 0-1-16,0 0-20 15,0 0-4-15,20-5-2 16,-5 1-3-16,5-1-2 15,6-2-1-15,3-10-11 16,14 8-24-16,-8-11 0 16,10 4-4-16,-7-4 2 15</inkml:trace>
  <inkml:trace contextRef="#ctx0" brushRef="#br0" timeOffset="5">1263 12448 58 0,'0'0'33'0,"-18"-10"0"15,18 10 0-15,0 0-25 16,0 0-2-16,0 0-2 15,20 10-2-15,-3-10 0 16,7 0-2-16,9 5-8 16,-3-10-24-16,12 8-3 15,-5-8 0-15,6 5-1 16</inkml:trace>
  <inkml:trace contextRef="#ctx0" brushRef="#br0" timeOffset="6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7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8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0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11">1179 11757 25 0,'0'0'31'0,"0"0"1"16,14-6 1-16,0 10-16 16,-14-4 2-16,26-9-15 15,-9 8 0-15,9 3-1 16,2-2 0-16,4 1-6 0,9 5-27 15,-9-14-2-15,15 3-3 16,-7-12 1-16</inkml:trace>
  <inkml:trace contextRef="#ctx0" brushRef="#br0" timeOffset="12">1193 10885 52 0,'0'0'35'16,"4"11"-3"-16,9-11 1 16,7 5-11-16,4-6-21 15,9-11-14-15,1 7-19 16,7-4 1-16,2 3-3 15,-5-1 1-15</inkml:trace>
  <inkml:trace contextRef="#ctx0" brushRef="#br0" timeOffset="13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14">1169 9630 63 0,'0'0'35'15,"0"0"-1"-15,0 0 0 16,11 6-20-16,-11-6-6 16,0 0-2-16,14 1-1 15,0 3-2-15,3-2 0 16,4-4-2-16,8-2-1 15,5-4 0-15,3-1-4 16,-4-9-28-16,11 6-4 16,-9-7 1-16,6 11-3 15</inkml:trace>
  <inkml:trace contextRef="#ctx0" brushRef="#br0" timeOffset="15">1144 8893 82 0,'0'0'35'0,"1"12"0"16,-1-12 0-16,0 0-30 16,19 7-2-16,1-4 0 15,4-2-1-15,5 0-1 16,11 6-11-16,-4-13-24 15,9 6-1-15,-1-10 0 16,5 1-2-16</inkml:trace>
  <inkml:trace contextRef="#ctx0" brushRef="#br0" timeOffset="16">1173 8295 71 0,'-14'-4'34'0,"14"4"0"16,0 0 1-16,0 0-28 15,0 0-1-15,14-8-1 16,-3 6-1-16,9 3-1 15,1-1-1-15,6-2-3 16,15 6-32-16,-4-12-1 16,9 6-2-16,-3-10-1 0</inkml:trace>
  <inkml:trace contextRef="#ctx0" brushRef="#br0" timeOffset="17">1105 7612 76 0,'0'0'35'0,"0"0"0"16,0 0 0-16,-13-13-27 16,13 13-2-16,13-4-3 0,2 2 0 15,5-1-1-15,9 0-2 16,8-1-6-16,3-7-28 15,12 4 0-15,-1-12-1 16,5 5-2-16</inkml:trace>
  <inkml:trace contextRef="#ctx0" brushRef="#br0" timeOffset="18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19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0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1">995 6061 85 0,'-19'-9'37'0,"19"9"0"15,-11-1 0-15,11 1-26 16,0 0-6-16,26 0-2 16,-1-4-1-16,7-2-1 15,10-1 0-15,2-5-2 16,13 5-5-16,-16-10-25 15,14 11-6-15,-16-1 0 16,6 10-3-16</inkml:trace>
  <inkml:trace contextRef="#ctx0" brushRef="#br0" timeOffset="22">1010 5346 78 0,'0'0'37'16,"-16"1"-2"-16,16-1 2 15,0 0-32-15,16-2-2 16,6-5 0-16,9 3-2 16,4 0-1-16,3-13-15 15,10 11-19-15,-2-7-2 16,3 2-1-16,-3-4 0 15</inkml:trace>
  <inkml:trace contextRef="#ctx0" brushRef="#br0" timeOffset="23">1033 4611 66 0,'0'0'35'0,"0"0"0"16,0 0 1-16,0 0-25 16,9-11-2-16,10 7-3 15,3-5-2-15,10 2 0 0,1 0-5 16,-1-8-30-16,13 13-5 15,-2-7-1-15,3 8-2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30.6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2">1254 14971 47 0,'0'0'33'16,"0"0"0"-16,0 0-3 15,0 0-24-15,0 0-2 16,14-1-2-16,2-2-1 15,4-1 1-15,4-3-2 16,5-8-3-16,10 7-28 16,-7-12-2-16,5 2-2 15,-7-5 1-15</inkml:trace>
  <inkml:trace contextRef="#ctx0" brushRef="#br0" timeOffset="3">1290 14207 51 0,'-11'-1'35'0,"11"1"-1"16,0 0-1-16,-19 5-25 15,19-5-2-15,10 10 0 16,4-9-3-16,3-2-1 15,3-1-1-15,9-3-1 16,4-13-13-16,5 14-21 0,-2-8-1 16,3 9-2-16,-6-3 0 15</inkml:trace>
  <inkml:trace contextRef="#ctx0" brushRef="#br0" timeOffset="4">1281 13320 44 0,'0'0'33'0,"0"0"1"16,0 0-1-16,0 0-20 15,0 0-4-15,20-5-2 16,-5 1-3-16,5-1-2 15,6-2-1-15,3-10-11 16,14 8-24-16,-8-11 0 16,10 4-4-16,-7-4 2 15</inkml:trace>
  <inkml:trace contextRef="#ctx0" brushRef="#br0" timeOffset="5">1263 12448 58 0,'0'0'33'0,"-18"-10"0"15,18 10 0-15,0 0-25 16,0 0-2-16,0 0-2 15,20 10-2-15,-3-10 0 16,7 0-2-16,9 5-8 16,-3-10-24-16,12 8-3 15,-5-8 0-15,6 5-1 16</inkml:trace>
  <inkml:trace contextRef="#ctx0" brushRef="#br0" timeOffset="6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7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8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0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11">1179 11757 25 0,'0'0'31'0,"0"0"1"16,14-6 1-16,0 10-16 16,-14-4 2-16,26-9-15 15,-9 8 0-15,9 3-1 16,2-2 0-16,4 1-6 0,9 5-27 15,-9-14-2-15,15 3-3 16,-7-12 1-16</inkml:trace>
  <inkml:trace contextRef="#ctx0" brushRef="#br0" timeOffset="12">1193 10885 52 0,'0'0'35'16,"4"11"-3"-16,9-11 1 16,7 5-11-16,4-6-21 15,9-11-14-15,1 7-19 16,7-4 1-16,2 3-3 15,-5-1 1-15</inkml:trace>
  <inkml:trace contextRef="#ctx0" brushRef="#br0" timeOffset="13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14">1169 9630 63 0,'0'0'35'15,"0"0"-1"-15,0 0 0 16,11 6-20-16,-11-6-6 16,0 0-2-16,14 1-1 15,0 3-2-15,3-2 0 16,4-4-2-16,8-2-1 15,5-4 0-15,3-1-4 16,-4-9-28-16,11 6-4 16,-9-7 1-16,6 11-3 15</inkml:trace>
  <inkml:trace contextRef="#ctx0" brushRef="#br0" timeOffset="15">1144 8893 82 0,'0'0'35'0,"1"12"0"16,-1-12 0-16,0 0-30 16,19 7-2-16,1-4 0 15,4-2-1-15,5 0-1 16,11 6-11-16,-4-13-24 15,9 6-1-15,-1-10 0 16,5 1-2-16</inkml:trace>
  <inkml:trace contextRef="#ctx0" brushRef="#br0" timeOffset="16">1173 8295 71 0,'-14'-4'34'0,"14"4"0"16,0 0 1-16,0 0-28 15,0 0-1-15,14-8-1 16,-3 6-1-16,9 3-1 15,1-1-1-15,6-2-3 16,15 6-32-16,-4-12-1 16,9 6-2-16,-3-10-1 0</inkml:trace>
  <inkml:trace contextRef="#ctx0" brushRef="#br0" timeOffset="17">1105 7612 76 0,'0'0'35'0,"0"0"0"16,0 0 0-16,-13-13-27 16,13 13-2-16,13-4-3 0,2 2 0 15,5-1-1-15,9 0-2 16,8-1-6-16,3-7-28 15,12 4 0-15,-1-12-1 16,5 5-2-16</inkml:trace>
  <inkml:trace contextRef="#ctx0" brushRef="#br0" timeOffset="18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19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0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1">995 6061 85 0,'-19'-9'37'0,"19"9"0"15,-11-1 0-15,11 1-26 16,0 0-6-16,26 0-2 16,-1-4-1-16,7-2-1 15,10-1 0-15,2-5-2 16,13 5-5-16,-16-10-25 15,14 11-6-15,-16-1 0 16,6 10-3-16</inkml:trace>
  <inkml:trace contextRef="#ctx0" brushRef="#br0" timeOffset="22">1010 5346 78 0,'0'0'37'16,"-16"1"-2"-16,16-1 2 15,0 0-32-15,16-2-2 16,6-5 0-16,9 3-2 16,4 0-1-16,3-13-15 15,10 11-19-15,-2-7-2 16,3 2-1-16,-3-4 0 15</inkml:trace>
  <inkml:trace contextRef="#ctx0" brushRef="#br0" timeOffset="23">1033 4611 66 0,'0'0'35'0,"0"0"0"16,0 0 1-16,0 0-25 16,9-11-2-16,10 7-3 15,3-5-2-15,10 2 0 0,1 0-5 16,-1-8-30-16,13 13-5 15,-2-7-1-15,3 8-2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7:56.5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1609 2809 20 0,'1'68'19'0,"6"7"-1"15,-1 7-1-15,3-1-2 16,5 16-2-16,-8-6-3 16,7 17-1-16,-3-5-2 15,4 13-1-15,-7-2-1 16,1 12-3-16,-5-1 1 15,2 7-1-15,-1-3 0 16,1 7 0-16,-3-3 1 16,6 4-2-16,-6-4 2 15,8 3 0-15,-3 0-1 16,2 1 0-16,-2 2 1 0,1 9 0 15,0 6-2 1,-3 4 1-16,-3 3-1 0,3 7 1 16,-4 4 0-16,2 1-1 15,0 3-1-15,-3 1 2 16,5-3-2-16,-1 1 1 15,0-2-1-15,2-2-1 16,-1 1 0-16,3 0 1 16,-3-2 0-16,1 1 0 15,2 2 0-15,-2 5 0 16,-2 3 1-16,4 6-1 15,-1-1 1-15,2 7 0 16,-1 3-2-16,3 0 1 16,1 2-1-16,3 1 2 0,1-6-3 15,3 1 2-15,-1 0-2 16,2-2 1-16,0 2 0 15,2-1-1-15,-5 2 2 16,1 2-2-16,-2 3 2 16,-3 8 0-16,-2 0 1 15,-6 7 0-15,-4 0 0 16,-2 11 1-16,-3 4-1 15,-2 7 0-15,0 0-1 16,1 2 1-16,0-4-3 16,7 2 0-16,2-14-1 15,4-19-3-15,9-17-15 16,-3-41-14-16,14-35-2 15,-5-45 0-15,11-46 0 16</inkml:trace>
  <inkml:trace contextRef="#ctx0" brushRef="#br0" timeOffset="1">5910 2492 54 0,'11'-1'18'15,"-11"1"1"-15,0 0-1 16,0 0-10-16,0 0-4 16,4 15-2-16,-3-6-1 15,-1 3 1-15,2 4 0 16,0 3 0-16,1 7 0 15,-1 2-1-15,2 6 1 16,-1 3 0-16,2 4 0 0,0 7 0 16,0 5-1-16,0 4 0 15,-2 11 1-15,1 5-2 16,1 7 1-16,-3 6-1 15,3 11 1-15,-3 1-1 16,2 14 1-16,1-3 0 16,2 7-1-16,1 2 1 15,4 7-1-15,-2 1 1 16,4 4-1-16,2 3 0 15,1 3-1-15,1 4 2 16,2 7-1-16,-3 3 0 16,2 8 0-16,-3 4 3 15,0 8-2-15,1 3 1 16,-1 3 0-16,0 3-1 0,-2 4 2 15,-3-4-2-15,7 1 1 16,-3-1-2-16,0-2 2 16,0 3-2-16,2-3 2 15,-2 6-4-15,1-4 2 16,-1 6-1-16,-1 6 1 15,1 2 1-15,2 4-1 16,-5 3 2-16,1 4-2 16,3 5 2-16,-2 3-1 15,-1-2 1-15,1 3 0 16,0-4-2-16,-1 2 2 15,-4-7-2-15,0-3 1 16,-2-4-2-16,-2-3 1 0,-1-6 0 16,1 3 2-1,-6-3-2-15,1 2-1 0,-1 2 1 16,3 3 1-16,-2-2-2 15,0 1 1-15,0 3 0 16,0-3-2-16,0 1 2 16,-1-4-1-16,-3-3 0 15,2-1 1-15,0-4-1 16,-4 1 0-16,1-6-1 15,1-1 2-15,-1-4-2 16,5 4 0-16,2-2 1 16,-2 0 0-16,3-2 0 15,1-1-1-15,-1-5 2 16,-2-3-3-16,2-11 4 15,-3-14-3-15,-2-12-2 16,-7-31-29-16,5-12-2 0,-6-34-1 16,3-18-1-16</inkml:trace>
  <inkml:trace contextRef="#ctx0" brushRef="#br0" timeOffset="2">2221 14350 45 0,'0'0'33'0,"2"-12"1"16,-2 12-2-16,14 3-27 16,3-2-1-16,1-6-1 15,11 3 0-15,3-3-1 16,5 1-1-16,6-5 0 15,1-1-6-15,8 9-27 16,-8-3-1-16,1 15-2 16,-9-5 0-16</inkml:trace>
  <inkml:trace contextRef="#ctx0" brushRef="#br0" timeOffset="3">2213 12658 38 0,'11'5'32'0,"-11"-5"2"15,15 4-1-15,-15-4-19 16,16 8-7-16,-16-8-1 15,22 10 0-15,-8-8-3 16,9 0-1-16,1-3-1 16,7-4 0-16,3 0-1 15,8-9-1-15,6 3-4 0,-10-12-27 16,12 7-1-16,-6-7-1 15,1 5-1-15</inkml:trace>
  <inkml:trace contextRef="#ctx0" brushRef="#br0" timeOffset="4">2124 10941 58 0,'0'0'33'15,"0"0"-3"-15,0 0 2 16,0 0-28-16,0 0 0 0,14-8 0 15,3-4-1-15,11 6 3 16,1-8-2-16,8 4 1 16,2 0-2-16,2 0-1 15,8 12-14-15,-6-10-23 16,7 8 1-16,-9-7-1 15,4 4 0-15</inkml:trace>
  <inkml:trace contextRef="#ctx0" brushRef="#br0" timeOffset="5">1881 8869 78 0,'0'0'35'0,"-5"-13"-1"16,5 13 1-16,19-14-30 15,1 7-2-15,7 2 0 16,6-3 0-16,5 3-1 15,5-2-1-15,3-1 0 16,6 2-2-16,0-4-3 16,11 10-26-16,-6-12-3 15,6 8-3-15,-6-10 0 16</inkml:trace>
  <inkml:trace contextRef="#ctx0" brushRef="#br0" timeOffset="6">1850 7063 80 0,'-2'-10'34'0,"2"10"1"16,10-11-2-16,0 8-29 16,5-4-1-16,7 3 0 15,4 0-1-15,10-4-1 16,3 2 0-16,7-2-1 15,4-2 0-15,5-5-4 16,11 6-23-16,-10-10-6 16,5 5-1-16,-9-3-1 15</inkml:trace>
  <inkml:trace contextRef="#ctx0" brushRef="#br0" timeOffset="7">1544 4856 82 0,'0'0'35'0,"0"0"0"16,16-16-2-16,8 12-33 15,10-1 0-15,13-4 0 16,10 0 0-16,5 1 0 16,4-2-1-16,3-3-4 15,6 7-28-15,-12-5-1 16,2 6-1-16,-13-4 0 15</inkml:trace>
  <inkml:trace contextRef="#ctx0" brushRef="#br0" timeOffset="8">1948 3064 79 0,'0'0'37'16,"0"-16"-1"-16,0 16 0 15,-2-12-30-15,2 12-2 16,0 0 0-16,-12-4-2 15,12 4 1-15,-13 2-2 16,13-2-1-16,-13 9 0 0,13-9 0 16,-12 9 0-16,12-9 0 15,-7 11 0-15,7-11 0 16,0 0 0-16,0 0 0 15,0 0 0-15,0 0 0 16,-10 4 1-16,10-4-1 16,0 0 0-16,-17-8 1 15,17 8-1-15,-14-8 1 16,14 8-1-16,0 0 0 15,-9-10 0-15,9 10 1 16,27-16-1-16,2 2 1 16,14-5-2-16,11-1 1 15,16-7 0-15,10 6-5 16,-2-7-29-16,12 14-3 15,-11 0-1-15,-2 17-1 0</inkml:trace>
  <inkml:trace contextRef="#ctx0" brushRef="#br0" timeOffset="9">1990 8845 49 0,'0'0'27'15,"14"-5"3"-15,-14 5-6 16,0 0-9-16,14-5-7 16,-14 5-1-16,9-12-1 15,-4 0 2-15,7 4-2 16,-2-3-2-16,6 1-1 15,1-1 0-15,9 3-2 16,-1 0 1-16,8 4-1 16,6 2-1-16,5 0 1 15,7 2-1-15,8 0 1 16,5-2-1-16,4-2 1 15,2-2-1-15,1-2 1 0,1 0 0 16,1 1 0-16,-9-1-1 16,-3 2 1-16,-6 2 0 15,-9 4 0-15,-7 0-1 16,-7 4 0-16,-9-2 1 15,-12 4 0-15,-11-6 0 16,0 0 0-16,-18 3-1 16,-5-7 1-16,-15 1-1 15,-4-2 1-15,-17 2-1 16,-7-2 0-16,-13 4 0 15,-9 5 1-15,-6 3-1 16,-2 6 0-16,-4 1 1 16,4 2-1-16,8-1 1 15,9 2-1-15,16-4 1 0,17-3-1 16,16-6 0-16,18-5 1 15,12 1-1-15,26-19 0 16,12 1-1-16,16-4 1 16,9-2-1-16,14-2 2 15,7 3-2-15,6 1 1 16,-2 5-1-16,2 4 2 15,-4 6-1-15,-7 6 0 16,-4 2 0-16,-8 3 0 16,-9 3 0-16,-6 0-1 15,-8-2 1-15,-11 0 0 16,-7-3 1-16,-6 0-1 15,-20-2 1-15,0 0-1 16,0 0 1-16,-24-14 0 0,-8 9-1 16,-6-1 1-16,-14 3-1 15,-8 2 1-15,-12 5-1 16,-10 3 0-16,-8 4 2 15,-1 5-2-15,1 0 2 16,3 2-2-16,7 0 1 16,10-6-1-16,16-1 1 15,13-2-1-15,18-7 0 16,23-2 0-16,0 0-1 15,23-18 1-15,22 2-1 16,13-4 1-16,18-1-1 16,5-1 1-16,10 2 0 15,5 2-1-15,-1 7 1 16,-4 5 0-16,-7 9 0 15,-12 6 0-15,-10 3 0 0,-7 6 1 16,-13-2 0-16,-6 6 0 16,-13-7 0-16,-6 2 1 15,-11-7-1-15,-11 3 0 16,-8-8 0-16,-12-1 0 15,-7-4-1-15,-11-7 1 16,-8 4-2-16,-6-5 2 16,-9 1-2-16,-4-4 1 15,-7 6 0-15,-2-3 0 16,3 5 0-16,4 2 0 15,7 2 1-15,6 0-1 16,14 4 0-16,9 1 0 16,17 2 1-16,19-8-2 15,7 18 0-15,20-19-7 0,26 5-26 16,1-16-5-16,15 5 1 15,3-11-4-15</inkml:trace>
  <inkml:trace contextRef="#ctx0" brushRef="#br0" timeOffset="10">3753 8180 85 0,'-11'-1'34'16,"11"1"-1"-16,0 0 2 0,29-19-33 16,9 3-1-16,17-3 0 15,12-1 0-15,12 2 0 16,2 0 1-16,4 4-1 15,-5 3-1-15,-7 8 1 16,-14 8 0-16,-14 7 0 16,-18 9 0-16,-17 8 0 15,-19 9 0-15,-14 8 0 16,-12 4 0-16,-7 3 1 15,-4-3-2-15,2-5 1 16,7-5-1-16,9-6 0 16,15-10 0-16,17-13 0 15,19-9 0-15,10-7-1 16,15-3 2-16,11-4-1 15,3 0 0-15,8 2 0 0,-7 5 1 16,-3 7 0-16,-16 12 0 16,-13 14 1-16,-23 12 0 15,-17 16 0-15,-21 8 1 16,-15 11-1-16,-12 1 0 15,-9 0-1-15,4-6 1 16,6-14-3-16,8-12-2 16,11-28-9-16,37-16-23 15,-10-15-3-15,33-20 1 16,9-23-3-16</inkml:trace>
  <inkml:trace contextRef="#ctx0" brushRef="#br0" timeOffset="11">5287 8024 70 0,'-27'11'37'0,"2"18"-1"16,-18 7 1-16,8 23-22 16,-11 7-11-16,7 15 1 15,6 7 0-15,11 6-2 16,7-3 1-16,20-8-2 15,20-16 0-15,22-24 0 16,25-33-1-16,21-25 0 16,11-31 0-16,8-23 0 0,-3-19 0 15,-6-11 0 1,-18-2-1-16,-22 3 2 0,-31 8-1 15,-31 9 0-15,-24 20-2 16,-25 17 0-16,-22 23-1 16,-16 9-4-16,6 24-21 15,-15-2-12-15,16 20-1 16,8-3-1-16,23 9 0 15</inkml:trace>
  <inkml:trace contextRef="#ctx0" brushRef="#br0" timeOffset="12">2516 15609 8 0,'0'0'10'0,"4"9"0"15,-4-9-3-15,0 0-6 16,0 0 1-16,0 14 2 16,0-14 2-16,0 0 1 15,0 0 2-15,3 14 1 16,-3-14-1-16,0 0 2 15,0 0-2-15,0 0-2 16,0 0-2-16,0 0-2 16,0 0 0-16,14 3-1 15,-14-3 0-15,26-16 0 16,-8-1-1-16,9-2 1 15,0-6-1-15,9-3 1 0,-2-5-1 16,8-3 1-16,0-3-2 16,0 1 1-16,5 1-1 15,-4 1 2-15,2 1-2 16,3 2 1-16,-3 4-1 15,1 6 0-15,-2 3 1 16,2 5-1-16,-5 3 0 16,-1 4 0-16,-2 3 0 15,-3 5 1-15,-4 3-1 16,1 0 0-16,-5 4 1 15,-2-1-1-15,-1 4 0 16,-2 1 1-16,-3 2-1 16,6 4 1-16,-4-1-1 15,-1 2 0-15,0 4 0 16,0 0 1-16,1 2-1 0,-2 5 1 15,1 1 0-15,-3 0-2 16,3 1 1-16,2 0-1 16,-2 0 2-16,5-1-2 15,0-2 1-15,2-3-1 16,6-3 1-16,0-3 1 15,1-6-1-15,4-3 1 16,-1-9 0-16,0-1 0 16,-2-8 0-16,0-4 0 15,-8-5 1-15,0-4 0 16,-6-7 0-16,-1-6 1 15,-9-4-2-15,2-2 2 16,-7-8-1-16,3 1 0 16,-4-4 0-16,0 3 0 0,-1 0-2 15,-2 5 0-15,1 3 1 16,-3 6-1-16,3 3 0 15,-2 7 0-15,1 3 0 16,-2 6 0-16,0 5 0 16,0 10 1-16,2-14-1 15,-2 14 0-15,0 0 0 16,0 0 0-16,0 0 0 15,0 0 0-15,0 0 0 16,0 0 0-16,10 14 0 16,-10-14 0-16,0 0 0 15,14 15 1-15,-14-15-1 16,0 0 0-16,12 7 0 15,-12-7 0-15,0 0 0 0,0 0 0 16,10 1 1-16,-10-1-1 16,0 0 0-16,0 0 0 15,0 0 0-15,12-5 1 16,-12 5-1-16,0 0 0 15,0 0 0-15,13 6 0 16,-13-6 0-16,0 0 0 16,16 13 0-16,-16-13 0 15,17 18 0-15,-6-4 0 16,0 3 1-16,3 4-1 15,2 1 0-15,0 3 0 16,4 5 0-16,-1 0 0 16,2 2 0-16,-2 1 0 15,1-1 0-15,2 1 1 0,-6-1-1 16,2-2-2-16,-2-5 2 15,-2-3-1-15,-2-4 1 16,-2-3-1-16,-10-15 1 16,11 13-2-16,-11-13 2 15,0 0 1-15,0 0 0 16,0 0 2-16,3-14-2 15,-3 4 2-15,-3-3-2 16,0-1 2-16,-1-1-3 16,0 3 2-16,1 0-1 15,3 12-2-15,-5-17 2 16,5 17-1-16,0 0 0 15,0 0 0-15,0 0 0 0,0 0 0 16,0 0 0-16,0 0 0 16,0 0-1-16,0 0 1 15,0 0 0-15,11 12 0 16,-11-12 0-16,0 0 1 15,0 0-1-15,11 10 0 16,-11-10 0-16,0 0 1 16,0 0-1-16,0 0 0 15,0 0 1-15,0 0-2 16,0 0 2-16,0 0-1 15,0 0 1-15,0 0-2 16,0 0 1-16,0 0 0 16,0 0 0-16,0 0 0 15,0 0 0-15,0 0 0 16,0 0 0-16,0 0 0 0,0 0-1 15,13-3 1-15,-13 3 0 16,20-3 0-16,-6-2 0 16,9-2 0-16,6-2 0 15,5-4 0-15,8-5 0 16,10-2 0-16,4-2 1 15,10-1-1-15,7 0 0 16,6 1 0-16,8 4 0 16,0 4 0-16,3 3 0 15,2 2 0-15,-2 7 0 16,1 1 1-16,-1 2-1 15,1-1 0-15,0-1 0 16,-3-2 0-16,-1-2 1 16,-3 0-1-16,-3 0 0 0,-4-2 0 15,-7 0 0-15,-8 1 0 16,-10 1 1-16,-8 1-1 15,-9 1 1-15,-9 2-1 16,-4 2 0-16,-11 1 0 16,-11-2-3-16,0 0-7 15,3 12-25-15,-21-16-4 16,3 5-1-16,-13-16-2 15</inkml:trace>
  <inkml:trace contextRef="#ctx0" brushRef="#br0" timeOffset="13">1781 2379 17 0,'0'0'26'0,"-23"-8"1"16,23 8-5-16,-16 0-3 16,3-5-2-16,13 5-12 15,-15 0 0-15,15 0-2 16,0 0-1-16,0 0 0 0,0 0 0 15,0 0-1-15,0 0 0 16,11 11 0-16,-11-11 1 16,24 10 0-16,-9-5 0 15,7 4 0-15,-1-2 0 16,10 4-1-16,-1-4 1 15,6 2-1-15,7-4-1 16,3 1 1-16,3-4-1 16,5-3 1-16,2-5-1 15,2 3 0-15,3-4 0 16,0 1 0-16,-5 0 1 15,1 4-1-15,-2 1 1 16,-7 3-1-16,-3 2 2 16,-5 3-1-16,-6-1-1 0,-6 5 1 15,-5-4 0-15,-3 1 0 16,-8-2 0-16,0 1 0 15,-12-7 2-15,11 5 0 16,-11-5 1-16,0 0 0 16,0 0-1-16,0 0 1 15,0 0-1-15,-4-12 0 16,4 1-1-16,-3-4-1 15,-1-7 0-15,4-4-1 16,-2-8 1-16,3-4-1 16,3-2 0-16,0-4 1 15,6-2-1-15,4 0-1 16,2 4 1-16,1 1 0 15,2 0 0-15,-1 2 1 16,2 6-1-16,2 1 1 0,-2 5-1 16,-4 2 1-16,1 5 0 15,-2 0 0-15,-1 9-1 16,-3 3 0-16,-11 8 1 15,16-8-1-15,-16 8 0 16,10 4 1-16,-10-4-1 16,10 20 1-16,-4-8-1 15,4 8 1-15,0 4-1 16,6 3 0-16,-2 4 0 15,5 7-1-15,3 0 0 16,3 10 0-16,4 5 1 16,0 4-1-16,0 8 1 15,-2 6 1-15,-1 3 0 16,-1 5 0-16,-5-1 0 0,-1-2 0 15,-5-8 0-15,0-3 0 16,0-12-1-16,-4-7 0 16,2-8 0-16,2-10-1 15,-4-10 1-15,0-8 1 16,-10-10-1-16,18-3 0 15,-10-14 1-15,-1-9-1 16,1-10 1-16,-2-10 0 16,0-8-1-16,0-7 0 15,-1-7 0-15,0-3-1 16,1 0 1-16,1 3-1 15,-3 6 1-15,1 8-1 16,4 6 2-16,-4 8-1 16,-4 15 0-16,4 5 1 0,-5 9-1 15,0 11 0-15,0 0 0 16,-1-12 0-16,1 12 0 15,0 0 0-15,0 0 0 16,0 0 0-16,0 0-1 16,9 13 1-16,-9-13 0 15,0 0 0-15,10 7 0 16,-10-7 0-16,0 0 0 15,0 0 0-15,0 0 0 16,10 11 0-16,-10-11 0 16,0 0 0-16,11 9 0 15,-11-9 0-15,16 7 0 16,-2-6 0-16,5 1 0 0,5-4 0 15,4 1 0-15,10-1 0 16,8-5 0-16,8-1 0 16,8 2 0-16,7-3 0 15,5 2 0-15,7 1 0 16,2 1 0-16,5 0 1 15,6 1-1-15,3 0 1 16,0-1-1-16,2 2 1 16,1-2-1-16,-2-1 0 15,2 2 1-15,-4 0-1 16,-4 1 1-16,-6-2 0 15,-7 3-1-15,-7 0 0 16,-13 1 0-16,-9 2 1 16,-10-1-1-16,-11 0 0 0,-9 0 0 15,-7 0 0-15,-13 0 0 16,0 0 0-16,0 0 0 15,10 4 0-15,-10-4 0 16,0 0 0-16,0 0 0 16,0 0 0-16,1 12 0 15,-1-12 0-15,0 0 0 16,0 0 0-16,14 7 0 15,-14-7 0-15,24 3 0 16,-6-3 0-16,3 1 0 16,6-1 0-16,0-1 0 15,0 0 0-15,-1-1 1 16,-7 2-1-16,0-1 0 15,-8 1 0-15,-11 0 1 16,12-2-2-16,-12 2-1 0,0 0-4 16,0 0-18-16,0 0-13 15,0 0 1-15,0 0-2 16,-12 6-3-16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34.50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2">1254 14971 47 0,'0'0'33'16,"0"0"0"-16,0 0-3 15,0 0-24-15,0 0-2 16,14-1-2-16,2-2-1 15,4-1 1-15,4-3-2 16,5-8-3-16,10 7-28 16,-7-12-2-16,5 2-2 15,-7-5 1-15</inkml:trace>
  <inkml:trace contextRef="#ctx0" brushRef="#br0" timeOffset="3">1290 14207 51 0,'-11'-1'35'0,"11"1"-1"16,0 0-1-16,-19 5-25 15,19-5-2-15,10 10 0 16,4-9-3-16,3-2-1 15,3-1-1-15,9-3-1 16,4-13-13-16,5 14-21 0,-2-8-1 16,3 9-2-16,-6-3 0 15</inkml:trace>
  <inkml:trace contextRef="#ctx0" brushRef="#br0" timeOffset="4">1281 13320 44 0,'0'0'33'0,"0"0"1"16,0 0-1-16,0 0-20 15,0 0-4-15,20-5-2 16,-5 1-3-16,5-1-2 15,6-2-1-15,3-10-11 16,14 8-24-16,-8-11 0 16,10 4-4-16,-7-4 2 15</inkml:trace>
  <inkml:trace contextRef="#ctx0" brushRef="#br0" timeOffset="5">1263 12448 58 0,'0'0'33'0,"-18"-10"0"15,18 10 0-15,0 0-25 16,0 0-2-16,0 0-2 15,20 10-2-15,-3-10 0 16,7 0-2-16,9 5-8 16,-3-10-24-16,12 8-3 15,-5-8 0-15,6 5-1 16</inkml:trace>
  <inkml:trace contextRef="#ctx0" brushRef="#br0" timeOffset="6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7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8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0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11">1179 11757 25 0,'0'0'31'0,"0"0"1"16,14-6 1-16,0 10-16 16,-14-4 2-16,26-9-15 15,-9 8 0-15,9 3-1 16,2-2 0-16,4 1-6 0,9 5-27 15,-9-14-2-15,15 3-3 16,-7-12 1-16</inkml:trace>
  <inkml:trace contextRef="#ctx0" brushRef="#br0" timeOffset="12">1193 10885 52 0,'0'0'35'16,"4"11"-3"-16,9-11 1 16,7 5-11-16,4-6-21 15,9-11-14-15,1 7-19 16,7-4 1-16,2 3-3 15,-5-1 1-15</inkml:trace>
  <inkml:trace contextRef="#ctx0" brushRef="#br0" timeOffset="13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14">1169 9630 63 0,'0'0'35'15,"0"0"-1"-15,0 0 0 16,11 6-20-16,-11-6-6 16,0 0-2-16,14 1-1 15,0 3-2-15,3-2 0 16,4-4-2-16,8-2-1 15,5-4 0-15,3-1-4 16,-4-9-28-16,11 6-4 16,-9-7 1-16,6 11-3 15</inkml:trace>
  <inkml:trace contextRef="#ctx0" brushRef="#br0" timeOffset="15">1144 8893 82 0,'0'0'35'0,"1"12"0"16,-1-12 0-16,0 0-30 16,19 7-2-16,1-4 0 15,4-2-1-15,5 0-1 16,11 6-11-16,-4-13-24 15,9 6-1-15,-1-10 0 16,5 1-2-16</inkml:trace>
  <inkml:trace contextRef="#ctx0" brushRef="#br0" timeOffset="16">1173 8295 71 0,'-14'-4'34'0,"14"4"0"16,0 0 1-16,0 0-28 15,0 0-1-15,14-8-1 16,-3 6-1-16,9 3-1 15,1-1-1-15,6-2-3 16,15 6-32-16,-4-12-1 16,9 6-2-16,-3-10-1 0</inkml:trace>
  <inkml:trace contextRef="#ctx0" brushRef="#br0" timeOffset="17">1105 7612 76 0,'0'0'35'0,"0"0"0"16,0 0 0-16,-13-13-27 16,13 13-2-16,13-4-3 0,2 2 0 15,5-1-1-15,9 0-2 16,8-1-6-16,3-7-28 15,12 4 0-15,-1-12-1 16,5 5-2-16</inkml:trace>
  <inkml:trace contextRef="#ctx0" brushRef="#br0" timeOffset="18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19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0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1">995 6061 85 0,'-19'-9'37'0,"19"9"0"15,-11-1 0-15,11 1-26 16,0 0-6-16,26 0-2 16,-1-4-1-16,7-2-1 15,10-1 0-15,2-5-2 16,13 5-5-16,-16-10-25 15,14 11-6-15,-16-1 0 16,6 10-3-16</inkml:trace>
  <inkml:trace contextRef="#ctx0" brushRef="#br0" timeOffset="22">1010 5346 78 0,'0'0'37'16,"-16"1"-2"-16,16-1 2 15,0 0-32-15,16-2-2 16,6-5 0-16,9 3-2 16,4 0-1-16,3-13-15 15,10 11-19-15,-2-7-2 16,3 2-1-16,-3-4 0 15</inkml:trace>
  <inkml:trace contextRef="#ctx0" brushRef="#br0" timeOffset="23">1033 4611 66 0,'0'0'35'0,"0"0"0"16,0 0 1-16,0 0-25 16,9-11-2-16,10 7-3 15,3-5-2-15,10 2 0 0,1 0-5 16,-1-8-30-16,13 13-5 15,-2-7-1-15,3 8-2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39.51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2">1254 14971 47 0,'0'0'33'16,"0"0"0"-16,0 0-3 15,0 0-24-15,0 0-2 16,14-1-2-16,2-2-1 15,4-1 1-15,4-3-2 16,5-8-3-16,10 7-28 16,-7-12-2-16,5 2-2 15,-7-5 1-15</inkml:trace>
  <inkml:trace contextRef="#ctx0" brushRef="#br0" timeOffset="3">1290 14207 51 0,'-11'-1'35'0,"11"1"-1"16,0 0-1-16,-19 5-25 15,19-5-2-15,10 10 0 16,4-9-3-16,3-2-1 15,3-1-1-15,9-3-1 16,4-13-13-16,5 14-21 0,-2-8-1 16,3 9-2-16,-6-3 0 15</inkml:trace>
  <inkml:trace contextRef="#ctx0" brushRef="#br0" timeOffset="4">1281 13320 44 0,'0'0'33'0,"0"0"1"16,0 0-1-16,0 0-20 15,0 0-4-15,20-5-2 16,-5 1-3-16,5-1-2 15,6-2-1-15,3-10-11 16,14 8-24-16,-8-11 0 16,10 4-4-16,-7-4 2 15</inkml:trace>
  <inkml:trace contextRef="#ctx0" brushRef="#br0" timeOffset="5">1263 12448 58 0,'0'0'33'0,"-18"-10"0"15,18 10 0-15,0 0-25 16,0 0-2-16,0 0-2 15,20 10-2-15,-3-10 0 16,7 0-2-16,9 5-8 16,-3-10-24-16,12 8-3 15,-5-8 0-15,6 5-1 16</inkml:trace>
  <inkml:trace contextRef="#ctx0" brushRef="#br0" timeOffset="6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7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8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0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11">1179 11757 25 0,'0'0'31'0,"0"0"1"16,14-6 1-16,0 10-16 16,-14-4 2-16,26-9-15 15,-9 8 0-15,9 3-1 16,2-2 0-16,4 1-6 0,9 5-27 15,-9-14-2-15,15 3-3 16,-7-12 1-16</inkml:trace>
  <inkml:trace contextRef="#ctx0" brushRef="#br0" timeOffset="12">1193 10885 52 0,'0'0'35'16,"4"11"-3"-16,9-11 1 16,7 5-11-16,4-6-21 15,9-11-14-15,1 7-19 16,7-4 1-16,2 3-3 15,-5-1 1-15</inkml:trace>
  <inkml:trace contextRef="#ctx0" brushRef="#br0" timeOffset="13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14">1169 9630 63 0,'0'0'35'15,"0"0"-1"-15,0 0 0 16,11 6-20-16,-11-6-6 16,0 0-2-16,14 1-1 15,0 3-2-15,3-2 0 16,4-4-2-16,8-2-1 15,5-4 0-15,3-1-4 16,-4-9-28-16,11 6-4 16,-9-7 1-16,6 11-3 15</inkml:trace>
  <inkml:trace contextRef="#ctx0" brushRef="#br0" timeOffset="15">1144 8893 82 0,'0'0'35'0,"1"12"0"16,-1-12 0-16,0 0-30 16,19 7-2-16,1-4 0 15,4-2-1-15,5 0-1 16,11 6-11-16,-4-13-24 15,9 6-1-15,-1-10 0 16,5 1-2-16</inkml:trace>
  <inkml:trace contextRef="#ctx0" brushRef="#br0" timeOffset="16">1173 8295 71 0,'-14'-4'34'0,"14"4"0"16,0 0 1-16,0 0-28 15,0 0-1-15,14-8-1 16,-3 6-1-16,9 3-1 15,1-1-1-15,6-2-3 16,15 6-32-16,-4-12-1 16,9 6-2-16,-3-10-1 0</inkml:trace>
  <inkml:trace contextRef="#ctx0" brushRef="#br0" timeOffset="17">1105 7612 76 0,'0'0'35'0,"0"0"0"16,0 0 0-16,-13-13-27 16,13 13-2-16,13-4-3 0,2 2 0 15,5-1-1-15,9 0-2 16,8-1-6-16,3-7-28 15,12 4 0-15,-1-12-1 16,5 5-2-16</inkml:trace>
  <inkml:trace contextRef="#ctx0" brushRef="#br0" timeOffset="18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19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0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1">995 6061 85 0,'-19'-9'37'0,"19"9"0"15,-11-1 0-15,11 1-26 16,0 0-6-16,26 0-2 16,-1-4-1-16,7-2-1 15,10-1 0-15,2-5-2 16,13 5-5-16,-16-10-25 15,14 11-6-15,-16-1 0 16,6 10-3-16</inkml:trace>
  <inkml:trace contextRef="#ctx0" brushRef="#br0" timeOffset="22">1010 5346 78 0,'0'0'37'16,"-16"1"-2"-16,16-1 2 15,0 0-32-15,16-2-2 16,6-5 0-16,9 3-2 16,4 0-1-16,3-13-15 15,10 11-19-15,-2-7-2 16,3 2-1-16,-3-4 0 15</inkml:trace>
  <inkml:trace contextRef="#ctx0" brushRef="#br0" timeOffset="23">1033 4611 66 0,'0'0'35'0,"0"0"0"16,0 0 1-16,0 0-25 16,9-11-2-16,10 7-3 15,3-5-2-15,10 2 0 0,1 0-5 16,-1-8-30-16,13 13-5 15,-2-7-1-15,3 8-2 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6:44.1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3743 38 0,'-1'23'20'15,"-1"1"0"-15,1-2-2 16,3 7-4-16,-6-3-5 15,9 8-2-15,-5-2-3 16,1 9-1-16,-2-1 0 16,2 9 0-16,-5 1 0 15,2 7 0-15,-2 0-1 16,1 3-1-16,-1-4 1 15,3 5-1-15,1-1 0 16,1 2 2-16,-1-3 0 0,3 9 0 16,-7-5 1-16,4 9-2 15,-3 1 3-15,1 7-3 16,-1-4 3-16,-1 7-5 15,1 0 1-15,4-1-1 16,0 8 1-16,2 0 0 16,2 1 0-16,0 5-1 15,-5 4 1-15,1 3 0 16,-2 6 0-16,-3 3 0 15,1 1-1-15,-2 5 1 16,-1 0-2-16,0-1 2 16,6-1-1-16,-2 0 1 15,7-1-1-15,-1 2 0 16,3 3-1-16,4-3 1 15,2 2 0-15,-5 2-1 16,3-2 0-16,2 1 0 0,-5 2 0 16,1 0 1-16,-2-1-1 15,-2-1 1-15,0 6 0 16,-1-4 0-16,-1 9 0 15,2-1 1-15,1 1 0 16,-4 5-2-16,3 4 2 16,1 3-1-16,-2 2 1 15,2 3 0-15,-2-2-2 16,-1 2 1-16,1-1-1 15,-3 3 2-15,0-1-2 16,-1 0 1-16,-3-1-2 16,-4 1 0-16,1 2 2 15,-1-2-1-15,0-2 0 0,2-2-2 16,1-2 2-16,0-1-1 15,4-1 2-15,4-5 0 16,0 0-1-16,1-3 0 16,2 3 1-16,0-2 0 15,-1 1 0-15,-1 0-1 16,2 0 1-16,-2 1-2 15,-4-2 1-15,0 4 1 16,3-1-1-16,-3 1 1 16,-2-3 0-16,4 1-1 15,-7-3 0-15,5 3 1 16,0-3-1-16,2-3 0 16,-3 3 0-16,0 0-1 15,3-2 1-15,-4-2 1 16,-1 0-1-16,0-4 0 0,4-3 1 15,-5-3-1-15,2-11 0 16,-4-22-28-16,9-6-3 16,-2-28-3-16,6-21 0 15</inkml:trace>
  <inkml:trace contextRef="#ctx0" brushRef="#br0" timeOffset="1">3367 3790 0 0,'0'0'5'0,"0"-11"0"16,0 11 0-16,0 0 1 15,0 0 1-15,0 0 0 16,0 0 1-16,0 0 1 15,-7-14 0-15,7 14 0 16,0 0-1-16,0 0 0 16,0 0 0-16,0 0-1 15,0 0-1-15,0 0 1 16,0 0-1-16,0 0 0 0,-10-3 0 15,10 3-2-15,0 0 0 16,3 16-1-16,-3-16 0 16,-2 19-1-16,0-3-1 15,4 8 1-15,-4 0-1 16,2 3 0-16,0 3-1 15,-2 5 2-15,0-2-1 16,3 5-1-16,0 1 1 16,3 1 0-16,-3-1 0 15,3 5 0-15,-3 0 0 16,3 2-2-16,0 0 2 15,0-2 0-15,0 3-1 16,-1 3 0-16,2-1 0 16,0 4 1-16,-3 0-1 0,1 4 1 15,-1 2 1-15,0 2-2 16,-6 3 2-16,4 4 0 15,-2 2-1-15,1 3 0 16,-4 2 1-16,2 4-2 16,2 4 0-16,-4 1 2 15,0 1-1-15,4 3 1 16,-1 0-1-16,3 3 0 15,0-3 1-15,4 5-1 16,-2-2 0-16,4 0 0 16,-2 3-1-16,1 1 2 15,0 0-2-15,1 1 1 16,-2 1-1-16,0 1 1 15,1-3-1-15,0 4 0 0,1-2-1 16,-3 0 1-16,1 2-1 16,4-1 1-16,-3-1 0 15,2 2 0-15,0-1-1 16,0-1 0-16,-1-3 1 15,0 1-1-15,-1-2 1 16,1 2-1-16,-3 0 1 16,1-1-1-16,-4 0 2 15,3 0 0-15,-4 3 0 16,2 0 0-16,-1 0 0 15,0 0 0-15,0 1 0 16,-1 2-1-16,2 1 0 16,-1 0 0-16,0 2 0 15,-1 0 1-15,0 1-1 16,0-3 0-16,0-3 0 0,3 0 1 15,-6-4-2-15,3-2 0 16,-4-4 0-16,4-3 1 16,-5-1-1-16,5-1 0 15,-3-2 0-15,0-5 1 16,2 0 0-16,-2-3 0 15,2-1-1-15,1-4-1 16,-1-1 2-16,-1-2-2 16,2-3 1-16,-4 3-1 15,3 1 1-15,1 2 0 16,-4-2 1-16,4 2 1 15,-5 0-1-15,4 3 1 16,-3-1 0-16,0-1-2 16,2-1 1-16,-1-1 0 0,3 2 0 15,-2 0-1-15,1 0 1 16,-1 0-1-16,2 1 1 15,-2-1 0-15,-1 5 0 16,-2-3 0-16,5-1 0 16,-4 3 0-16,1-3 0 15,1-2 0-15,1 0 0 16,-2 1 0-16,2-3 0 15,0 0 1-15,2-2-2 16,-1 0 1-16,0-2-1 16,0 0 1-16,1 2-1 15,-2-3 0-15,1 3 1 16,0 3-1-16,0 1 1 0,-2 0 1 15,-2 1-1-15,4 2 0 16,-2-2-1-16,1 0 0 16,0-2 1-16,-1-1-3 15,2-2 3-15,3 2-1 16,-3 0 0-16,0 0 0 15,1-1 1-15,-2 1 1 16,1 1-1-16,0 1 0 16,-1-2-2-16,1-2 1 15,-4 0-1-15,3-4 0 16,-2 0 1-16,0-3-1 15,1-1 1-15,0-8 0 16,2 0 1-16,-2-1 1 16,4-5-1-16,-4-1 0 0,2-6 0 15,0 0 1-15,4-4-1 16,-3 2 0-16,-2-1 0 15,1-2 0-15,0 0 0 16,2-3 0-16,-1 0 0 16,-1-3-1-16,-1-6 0 15,1 0 0-15,1-4 1 16,-1-4-2-16,0-10 2 15,4 16-1-15,-4-16 1 16,3 16 0-16,-3-16 0 16,4 15 0-16,-4-15 0 15,3 20 1-15,-3-20-1 16,3 19 0-16,-3-19 0 15,-2 15 1-15,2-15-1 0,-2 13 0 16,2-13 0-16,-6 15 0 16,6-15 0-16,-2 16 0 15,2-16 0-15,-1 19 0 16,1-19 0-16,2 19 0 15,-2-19 0-15,4 14-2 16,-4-14-4-16,0 0-26 16,0 0-3-16,0 0 1 15,-12-7 0-15</inkml:trace>
  <inkml:trace contextRef="#ctx0" brushRef="#br0" timeOffset="2">1254 14971 47 0,'0'0'33'16,"0"0"0"-16,0 0-3 15,0 0-24-15,0 0-2 16,14-1-2-16,2-2-1 15,4-1 1-15,4-3-2 16,5-8-3-16,10 7-28 16,-7-12-2-16,5 2-2 15,-7-5 1-15</inkml:trace>
  <inkml:trace contextRef="#ctx0" brushRef="#br0" timeOffset="3">1290 14207 51 0,'-11'-1'35'0,"11"1"-1"16,0 0-1-16,-19 5-25 15,19-5-2-15,10 10 0 16,4-9-3-16,3-2-1 15,3-1-1-15,9-3-1 16,4-13-13-16,5 14-21 0,-2-8-1 16,3 9-2-16,-6-3 0 15</inkml:trace>
  <inkml:trace contextRef="#ctx0" brushRef="#br0" timeOffset="4">1281 13320 44 0,'0'0'33'0,"0"0"1"16,0 0-1-16,0 0-20 15,0 0-4-15,20-5-2 16,-5 1-3-16,5-1-2 15,6-2-1-15,3-10-11 16,14 8-24-16,-8-11 0 16,10 4-4-16,-7-4 2 15</inkml:trace>
  <inkml:trace contextRef="#ctx0" brushRef="#br0" timeOffset="5">1263 12448 58 0,'0'0'33'0,"-18"-10"0"15,18 10 0-15,0 0-25 16,0 0-2-16,0 0-2 15,20 10-2-15,-3-10 0 16,7 0-2-16,9 5-8 16,-3-10-24-16,12 8-3 15,-5-8 0-15,6 5-1 16</inkml:trace>
  <inkml:trace contextRef="#ctx0" brushRef="#br0" timeOffset="6">1098 15556 4 0,'0'11'26'0,"0"-11"2"0,0 0-7 15,0 0-6-15,23 17-4 16,-23-17-2-16,24 9-1 16,-10-9-2-16,14 6 0 15,-6-9-2-15,13 4 0 16,-2-7-1-16,10-1-1 15,-1-5 0-15,5 2-1 16,1-2 0-16,4 1-1 16,-6 3 0-16,2 1 0 15,-3 3-1-15,-2 4 2 16,-3 4-1-16,-2 1 0 15,-6-1 1-15,-3 2-1 16,-4-4 0-16,-4 0 1 16,-6-1-1-16,-1-1 1 15,-14 0-1-15,15-5 1 0,-15 5-1 16,0 0 1-16,0 0 0 15,4-12-1-15,-4 12 1 16,0 0-1-16,-14-1 1 16,14 1-1-16,-9 5 0 15,9-5 1-15,0 0-1 16,-11 4 0-16,11-4 0 15,0 0 0-15,6-12 1 16,2-3-1-16,1-5 1 16,5-8 0-16,1-6 0 15,0-3 1-15,4-8-1 16,-3 0 0-16,0-2 1 15,-1 4 0-15,-2 3-1 16,-4 5-1-16,-2 10 1 0,-2 1-1 16,-2 9 0-16,-1 5 0 15,-2 10 0-15,0 0 0 16,0 0 0-16,0 0 0 15,11 20 0-15,-8-4 1 16,1 3-1-16,5 8 0 16,1 3 0-16,-1 5 0 15,1 4 0-15,2 3 0 16,0 5 0-16,-1 0-1 15,2 1 1-15,-2 2-1 16,2-3 1-16,0-1 0 16,-1-2 0-16,-1-2-1 15,0-9 1-15,-2-1 1 16,1-4-1-16,-2-5 0 0,-2-6 0 15,2-2 0-15,-2-1 0 16,1-5 1-16,-7-9-1 16,6 14 0-16,-6-14 1 15,0 0-1-15,0 0 1 16,0 0-1-16,0 0 1 15,3-11-1-15,0 1 1 16,0-3 0-16,1-2-1 16,-1 0 0-16,2-3 1 15,-1 3-1-15,3 3 0 16,-4 0 0-16,1 1 0 15,3-3 0-15,2 3 0 16,3-2 0-16,8 0 0 16,5-2 0-16,10 0 0 15,3 0 0-15,7 3 0 0,5 1 0 16,6-1 0-16,0 1 0 15,4 3 0-15,-5-4-1 16,0 2 1-16,-6-1 0 16,1 1-1-16,1-3 1 15,-7 4 0-15,0 2 0 16,-1 3 0-16,-2 1 0 15,-5 4-1-15,-5 2 1 16,-5 1 0-16,-5 3 0 16,-3 1 0-16,-9 0 0 15,-9-8 0-15,13 15 1 16,-13-15-1-16,4 10 0 0,-4-10 0 15,0 0 0-15,14 8 0 16,-14-8 0-16,19 1 0 16,-4 0 0-16,0-2 0 15,2 0 0-15,3 0 0 16,0-5-1-16,3 8-8 15,-12-11-26-15,13 9-2 16,-12-13-2-16,6 10 0 16</inkml:trace>
  <inkml:trace contextRef="#ctx0" brushRef="#br0" timeOffset="7">890 3911 38 0,'0'-10'30'16,"0"10"1"-16,0 0 0 15,-8-17-18-15,8 17-2 16,0 0-2-16,0 0-1 15,0 0-4-15,0 0-1 16,0 0-1-16,0 0-1 16,0 0 0-16,0 0 0 15,11 10 0-15,-11-10 0 16,21 4 0-16,-5-1 0 15,2 1 0-15,4 0 1 16,2 1-1-16,5-1 0 16,-2 0-1-16,7-1 1 15,-2 0 0-15,0-3 0 0,-1-2 0 16,1 1-1-16,-2-1 1 15,-2 1 0-15,2 2-1 16,1 1 0-16,-5 3 0 16,3 0 0-16,-2 1 0 15,-1 1 0-15,0-1 0 16,-1 0 0-16,0 0 1 15,-2-2-1-15,-1-1 0 16,-1-1 1-16,-4 1-1 16,-2 0 0-16,-4 0 1 15,-11-3-1-15,15 9 1 16,-15-9 0-16,7 11-1 15,-7-11 1-15,2 11-1 16,-2-11 1-16,0 0-1 0,3 13 1 16,-3-13-1-16,0 0 0 15,0 0 1-15,0 0 0 16,9-21 0-16,-4 7 0 15,0-4 0-15,4-7-1 16,2-4 1-16,1-4 0 16,3-2-1-16,3-1 1 15,-2-3 0-15,0 3-1 16,-2-2 0-16,2 1 1 15,2 1 0-15,-2 1-1 16,0 0 1-16,0 1-1 16,1 4 1-16,0 4-1 15,-1 2 1-15,-3 6-2 16,-1 2 2-16,-12 16-1 0,15-18 1 15,-15 18-1-15,0 0 0 16,0 0 0-16,0 0 1 16,0 0-1-16,12 4 1 15,-12-4-1-15,6 21 1 16,0-5 0-16,1 6-1 15,0 7 1-15,3 5 0 16,0 4 0-16,-1 5-1 16,0 7 1-16,0 8-1 15,6 2 0-15,-5 3 0 16,-1 3 0-16,1 0-1 15,2-1 0-15,-2-4 0 16,2-4 0-16,-2-6 0 0,0-8 0 16,2-5 0-1,-5-9 0-15,0-6 1 0,3-6 0 16,-2-7 1-16,-8-10-1 15,11 0 0-15,-11 0 1 16,8-22-1-16,-3 5 1 16,0-10-1-16,-1-1 1 15,1-5-1-15,2 2 1 16,-3-4-1-16,5 4 1 15,-1-1-1-15,-1 3 1 16,0 6 0-16,1 2 0 16,-3 4-2-16,5 1 2 15,-1 3-1-15,4-1 0 16,2-2 0-16,4-2 0 15,9-4 0-15,5-1 0 16,6-3 0-16,3 1 0 0,0 1 1 16,0 1-1-16,-1 7 0 15,-5 2 0-15,-5 3 0 16,-4 9 0-16,-4 4 0 15,-7 5 0-15,-2 0 1 16,-1 4-1-16,-4 0 0 16,3 3-1-16,-5 0 2 15,4-2-2-15,-2 0 0 16,1-4 1-16,2 0 0 15,-2-2-1-15,0-1 1 16,-10-5 0-16,15 4 0 16,-15-4 0-16,9 2 0 15,-9-2 0-15,0 0 0 0,18 5 0 16,-18-5 0-16,18 2 0 15,2 2 0-15,7-3 1 16,5-1-1-16,8-1 0 16,6-3 0-16,4 0 0 15,1 0 0-15,1-1 1 16,-6-1-1-16,-4 3 0 15,-7 2 0-15,-4 1 0 16,-8 3 0-16,-6 1 0 16,-4 0 1-16,-2 0-1 15,-11-4 0-15,16 4 0 16,-16-4 0-16,0 0-2 15,13-9-4-15,-22-6-26 16,9 15-6-16,-3-19-1 0,3 19-2 16</inkml:trace>
  <inkml:trace contextRef="#ctx0" brushRef="#br0" timeOffset="8">1378 14172 31 0,'0'0'30'16,"-14"1"0"-16,4-1-6 15,10 0-16-15,-13 12 0 16,8-3-2-16,5-9-1 16,-15 16 0-16,15-16 0 0,-13 14-1 15,13-14 1-15,0 0-1 16,-14 7 1-16,14-7-1 15,0 0-1-15,0 0-1 16,0 0 0-16,0 0-1 16,11 6 1-16,-11-6-1 15,20 3-1-15,-9-2 1 16,6-1 0-16,2 0-1 15,2-2 0-15,2-3 0 16,1 0 0-16,2-2-1 16,3 0 1-16,1 0 0 15,-2-1 0-15,-1 4 0 0,2 2 1 16,-3 1-1-16,-1 1 0 15,-2 1 1-15,1 1-1 16,-1 1 0-16,2-2 0 16,-2-1 0-16,1-1 0 15,4-4 1-15,1 0-1 16,-1 0 0-16,0-5 0 15,-4 2 0-15,-4 3 0 16,-2-1 1-16,1 1-1 16,-10 3 0-16,-9 2 0 15,14 0 1-15,-14 0-1 16,0 0 0-16,0 0 0 15,-9 9 1-15,-5-8-1 16,0-1 0-16,-5-1 1 16,-5-1-1-16,-5 0 0 0,-8 0 0 15,-1 2 0-15,-6 2 0 16,-3 1 0-16,-3 2 0 15,2 0 0-15,0 3 0 16,3-2 1-16,5 0 0 16,0-3 0-16,7-1-1 15,5-6 1-15,3-2 1 16,1 1-1-16,6-5 0 15,3 3 0-15,1 1 0 16,2 0 0-16,2 2-1 16,10 4 1-16,-20-1 0 15,20 1-1-15,-19 7 1 16,8-1-1-16,11-6 0 15,-15 11 0-15,15-11 0 0,-5 11 0 16,5-11 0-16,11 2 0 16,1-3 0-16,6-3 0 15,0-2 1-15,4 1-1 16,3-1-1-16,-2 0 2 15,1 2-2-15,-4 0 1 16,-3 2-1-16,3 0 1 16,-2 2-1-16,5-4 1 15,5 1 0-15,4-2-1 16,5-2 1-16,8-3 0 15,0-3-2-15,6 11-13 16,-14-12-9-16,8 16-13 16,-15-6-1-16,3 10-2 15,-16-10 1-15</inkml:trace>
  <inkml:trace contextRef="#ctx0" brushRef="#br0" timeOffset="9">2293 13886 45 0,'0'0'34'15,"-14"-14"1"-15,14 14-1 16,-1-15-26-16,1 15-2 16,14-16-3-16,0 7 0 15,0-3 2-15,6 4-3 0,2-1 1 16,2 3-1-16,-3 1-1 15,4 2 1-15,-4 3-1 16,1 3 0-16,-6 2 0 16,-4 6 0-16,-5 3 0 15,-4 4 0-15,-6 3-1 16,-5 7 1-16,-6 3 0 15,-5 2-2-15,-1 3 1 16,-5 2 0-16,-1 2 0 16,1-2 0-16,4-3 1 15,2-4-1-15,5-3 0 16,3-4 1-16,6-7 0 15,5-2 1-15,0-15-1 16,19 14 0-16,0-13 0 16,4-2 0-16,8-4 0 0,2-3-1 15,5-1 1-15,4-1-2 16,0 2-2-16,-3-8-7 15,11 16-16-15,-16-15-11 16,9 10 0-16,-12-12-2 16</inkml:trace>
  <inkml:trace contextRef="#ctx0" brushRef="#br0" timeOffset="10">3020 13782 61 0,'0'0'38'0,"-24"-11"-2"16,14 19 1-16,-13 3-29 16,4 16-2-16,-6 6-1 15,3 14-1-15,-1 6 0 16,5 10-2-16,1 0 0 15,8 3-1-15,7-8 1 16,12-10-2-16,13-13 2 16,11-20-1-16,8-19 0 15,12-20 0-15,4-15-1 16,4-13 1-16,-2-9 0 15,-9-7 1-15,-10 0-1 16,-14 4 0-16,-18 9 0 16,-17 7 0-16,-17 11-1 0,-13 6 0 15,-6 11-2-15,-2 4-2 16,1 9-2-16,1-9-9 15,24 19-9-15,-4-17-12 16,24 14-3-16,5-25 0 16,19 10 1-16</inkml:trace>
  <inkml:trace contextRef="#ctx0" brushRef="#br0" timeOffset="11">1179 11757 25 0,'0'0'31'0,"0"0"1"16,14-6 1-16,0 10-16 16,-14-4 2-16,26-9-15 15,-9 8 0-15,9 3-1 16,2-2 0-16,4 1-6 0,9 5-27 15,-9-14-2-15,15 3-3 16,-7-12 1-16</inkml:trace>
  <inkml:trace contextRef="#ctx0" brushRef="#br0" timeOffset="12">1193 10885 52 0,'0'0'35'16,"4"11"-3"-16,9-11 1 16,7 5-11-16,4-6-21 15,9-11-14-15,1 7-19 16,7-4 1-16,2 3-3 15,-5-1 1-15</inkml:trace>
  <inkml:trace contextRef="#ctx0" brushRef="#br0" timeOffset="13">1285 10277 46 0,'0'0'30'0,"-18"-4"4"15,18 4-3-15,-21-3-16 16,21 3 0-16,-15 3-6 16,15-3-1-16,-12 2-3 15,12-2 0-15,0 0-2 16,0 0 0-16,18-2 0 0,-2 4-1 15,7-4-2-15,9 5 2 16,6-4-1-16,6 2 0 16,8-1 0-16,3 0 0 15,7-1-1-15,2 1 0 16,-3 0 1-16,-4 0 0 15,-2 1 0-15,-7 1-1 16,-6 1 1-16,-8 0-1 16,-5-2 0-16,-7 1 0 15,-7-1 1-15,2-2-1 16,-7-1 0-16,3-3 0 15,-13 5 0-15,12-10 1 16,-12 10-1-16,10-13 1 16,-10 13-1-16,0 0 0 0,0 0-1 15,-11-6-3-15,11 6-5 16,-19 7-21-16,19-7-7 15,-14 8 1-15,14-8-4 16</inkml:trace>
  <inkml:trace contextRef="#ctx0" brushRef="#br0" timeOffset="14">1169 9630 63 0,'0'0'35'15,"0"0"-1"-15,0 0 0 16,11 6-20-16,-11-6-6 16,0 0-2-16,14 1-1 15,0 3-2-15,3-2 0 16,4-4-2-16,8-2-1 15,5-4 0-15,3-1-4 16,-4-9-28-16,11 6-4 16,-9-7 1-16,6 11-3 15</inkml:trace>
  <inkml:trace contextRef="#ctx0" brushRef="#br0" timeOffset="15">1144 8893 82 0,'0'0'35'0,"1"12"0"16,-1-12 0-16,0 0-30 16,19 7-2-16,1-4 0 15,4-2-1-15,5 0-1 16,11 6-11-16,-4-13-24 15,9 6-1-15,-1-10 0 16,5 1-2-16</inkml:trace>
  <inkml:trace contextRef="#ctx0" brushRef="#br0" timeOffset="16">1173 8295 71 0,'-14'-4'34'0,"14"4"0"16,0 0 1-16,0 0-28 15,0 0-1-15,14-8-1 16,-3 6-1-16,9 3-1 15,1-1-1-15,6-2-3 16,15 6-32-16,-4-12-1 16,9 6-2-16,-3-10-1 0</inkml:trace>
  <inkml:trace contextRef="#ctx0" brushRef="#br0" timeOffset="17">1105 7612 76 0,'0'0'35'0,"0"0"0"16,0 0 0-16,-13-13-27 16,13 13-2-16,13-4-3 0,2 2 0 15,5-1-1-15,9 0-2 16,8-1-6-16,3-7-28 15,12 4 0-15,-1-12-1 16,5 5-2-16</inkml:trace>
  <inkml:trace contextRef="#ctx0" brushRef="#br0" timeOffset="18">926 6786 77 0,'0'0'35'15,"-23"-3"0"-15,23 3 1 16,-23-1-29-16,23 1-1 0,-10-1-1 16,10 1-1-16,0 0-1 15,0 0-1-15,12-5 1 16,1 5-2-16,3-2 1 15,9 2 0-15,-1 0 1 16,7 2-1-16,1 1 0 16,1 3 0-16,0-1 0 15,4 0 0-15,0 0 0 16,-1 1-1-16,2-4 1 15,0-1-2-15,3-2 1 16,-2-3-1-16,4-1 0 16,0-2 1-16,-2-2-1 15,1 4 0-15,-5 1 0 16,1 0 1-16,-2 2-1 0,-2 4 0 15,-2 2 1-15,-4 1-1 16,-2 2 1-16,1-3-1 16,1-1 0-16,0-2 1 15,1-3-1-15,-5-1 0 16,4-4 0-16,1-3 1 15,-6 4-1-15,-1-3 0 16,-5 5 1-16,-4-1-2 16,-1 4 2-16,-12 1-1 15,0 0 1-15,0 0-1 16,0 0 0-16,-2 16 1 15,2-16-1-15,-19 8 1 16,10-4-1-16,-6-1 0 16,1 1 0-16,-5-3 0 0,-4 0 0 15,2-1 0-15,-10 0 0 16,-3-1-1-16,-4 1 1 15,-8 0 0-15,-2 0 0 16,-7 3 0-16,-2-3 0 16,0-1 0-16,3-1 0 15,-1 0 0-15,6-3 0 16,3-1 0-16,7 2 0 15,5-5 0-15,7 4 0 16,6-2 0-16,3 3 0 16,6-1 0-16,12 5 0 15,-15-4 0-15,15 4 0 16,0 0 0-16,0 0 0 0,0 0 0 15,0 0 0-15,0 0 0 16,4 13-1-16,9-10 1 16,8-2 1-16,7 1-1 15,9-4-1-15,7 1 2 16,6 1-2-16,7-2 2 15,5 1-1-15,0 1 0 16,4 1 0-16,-3 5 0 16,-5-4 1-16,1 4-1 15,-3-5 0-15,-8 1 1 16,0 1-1-16,-8-7 0 15,-5 2 0-15,-6-2 0 16,-6 2 0-16,-4-1 0 16,-19 3 0-16,15 0 0 0,-15 0 0 15,-11 4 0-15,-3 0 1 16,-4 0-1-16,-4 1-1 15,-4 2 0-15,0-1-2 16,-2-5-3-16,12 11-13 16,-19-22-7-16,18 10-14 15,-2-13 1-15,10 2-3 16,3-12 2-16</inkml:trace>
  <inkml:trace contextRef="#ctx0" brushRef="#br0" timeOffset="19">2420 6634 72 0,'0'0'36'0,"-11"-17"-1"16,11 17 0-16,2-28-13 16,14 15-19-16,7-4-1 0,11 3 0 15,2-2 0-15,5 3 0 16,1 4 0-16,-2 3-1 15,-6 4 0-15,-5 9 1 16,-10 3-1-16,-9 12 0 16,-8 5 0-16,-9 4 0 15,-6 2-1-15,-1 1 1 16,-3-2-1-16,3-3 0 15,4-5 0-15,5-6 0 16,10-8 0-16,7-3 0 16,8-5 0-16,8-3 0 15,2 0 0-15,6 0 0 16,-6 1 0-16,-1 4 0 15,-7 7 0-15,-6 7 0 16,-13 7 1-16,-9 8-1 0,-14 6 1 16,-3 6-1-16,-8 0 1 15,-3-1-2-15,2-5 1 16,4-8-3-16,15-3-8 15,-4-24-24-15,17-4-2 16,17-25 0-16,16-6-1 16</inkml:trace>
  <inkml:trace contextRef="#ctx0" brushRef="#br0" timeOffset="20">3131 6556 103 0,'-16'15'35'0,"-9"1"2"0,8 14-1 15,-6 1-33-15,8 12-1 16,3 4 1-16,7 8-1 16,8-1 1-16,10-1-1 15,9-9 0-15,11-5-1 16,5-15 1-16,4-11 0 15,3-17 0-15,2-11 0 16,-8-19 0-16,-4-7 0 16,-5-11-1-16,-13-5 0 15,-9-4-1-15,-8-2-1 16,-4 4-2-16,-8 5-1 15,-1 17 0-15,-9 5-5 16,10 29-11-16,-19 3-15 16,9 25-3-16,-5 2 1 15,10 15-1-15</inkml:trace>
  <inkml:trace contextRef="#ctx0" brushRef="#br0" timeOffset="21">995 6061 85 0,'-19'-9'37'0,"19"9"0"15,-11-1 0-15,11 1-26 16,0 0-6-16,26 0-2 16,-1-4-1-16,7-2-1 15,10-1 0-15,2-5-2 16,13 5-5-16,-16-10-25 15,14 11-6-15,-16-1 0 16,6 10-3-16</inkml:trace>
  <inkml:trace contextRef="#ctx0" brushRef="#br0" timeOffset="22">1010 5346 78 0,'0'0'37'16,"-16"1"-2"-16,16-1 2 15,0 0-32-15,16-2-2 16,6-5 0-16,9 3-2 16,4 0-1-16,3-13-15 15,10 11-19-15,-2-7-2 16,3 2-1-16,-3-4 0 15</inkml:trace>
  <inkml:trace contextRef="#ctx0" brushRef="#br0" timeOffset="23">1033 4611 66 0,'0'0'35'0,"0"0"0"16,0 0 1-16,0 0-25 16,9-11-2-16,10 7-3 15,3-5-2-15,10 2 0 0,1 0-5 16,-1-8-30-16,13 13-5 15,-2-7-1-15,3 8-2 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05.8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17075 8498 20 0,'0'0'14'15,"0"0"-1"-15,0 0 1 16,0 0-2-16,0 0 7 15,0 0-11-15,2-11-1 16,-2 11-1-16,0 0 0 16,0 0-2-16,0 0-1 15,0 0 0-15,0 0-1 16,0 0 0-16,0 0 0 15,0 0 0-15,0 0 0 0,0 0 0 16,0 0 0-16,0 0 0 16,0 0 1-16,-6-14-1 15,6 14 0-15,0 0 0 16,0 0 0-16,4-12 0 15,-4 12-1-15,0 0 0 16,0 0 0-16,0 0-1 16,0 0 1-16,0 0-1 15,-3 12 1-15,3-12-1 16,0 0 1-16,0 0-1 15,0 0 0-15,13-1 1 16,-13 1-1-16,0 0 1 16,12-2-1-16,-12 2 1 15,0 0-1-15,0 0 1 0,10 8-1 16,-10-8 2-16,0 0-2 15,0 0 1-15,12 13-1 16,-12-13 0-16,10 2 0 16,-10-2 1-16,13 0-1 15,-13 0 0-15,14 2 0 16,-14-2 1-16,11 5-1 15,-11-5 0-15,13 7 1 16,-13-7-1-16,15 9 0 16,-15-9 0-16,17 7 1 15,-17-7-1-15,19 2 0 16,-7-3 0-16,0 1 1 15,-2-1-1-15,2 0 0 16,-1 1 0-16,-11 0 1 0,18 6-1 16,-18-6 0-16,13 10 0 15,-13-10 1-15,12 13-1 16,-12-13 0-16,13 12 0 15,-13-12 1-15,12 7-1 16,-12-7 0-16,14 5 0 16,-14-5 0-16,12 2 0 15,-12-2 0-15,13 4 0 16,-13-4 0-16,13 4 1 15,-13-4-1-15,14 6 0 16,-14-6 0-16,11 6 0 16,-11-6 0-16,12 4 0 15,-12-4 0-15,14 4 0 0,-14-4 1 16,12 7-1-16,-12-7 0 15,16 5 0-15,-16-5 0 16,16 10 1-16,-16-10-1 16,15 8 0-16,-15-8 0 15,14 8 0-15,-14-8 1 16,13 8-1-16,-13-8 0 15,10 7 0-15,-10-7 0 16,13 8 0-16,-13-8 0 16,12 6 0-16,-12-6 1 15,12 5-1-15,-12-5 0 16,13 5 2-16,-13-5-2 15,11 7 1-15,-11-7-1 16,13 9 2-16,-13-9-2 0,11 8 2 16,-11-8-2-16,14 7 0 15,-14-7 0-15,9 7 1 16,-9-7-2-16,12 9 1 15,-12-9 0-15,0 0 0 16,12 14 0-16,-12-14 0 16,0 0-1-16,13 9 1 15,-13-9 0-15,0 0 0 16,14 7 0-16,-14-7 0 15,10 4 0-15,-10-4 0 16,12 1 0-16,-12-1 0 16,13 2 0-16,-13-2 0 15,0 0 0-15,14 4 0 16,-14-4 0-16,0 0 0 15,12 3 0-15,-12-3 0 0,0 0 1 16,12 6-1-16,-12-6 0 16,10 5 0-16,-10-5 0 15,12 2 0-15,-12-2 0 16,14 6 0-16,-14-6 0 15,14 4 0-15,-14-4 0 16,15 5 0-16,-15-5 0 16,16 3 0-16,-16-3 0 15,16 0 1-15,-16 0-2 16,17 0 2-16,-17 0-1 15,12 0 0-15,-12 0 0 16,14 1 0-16,-14-1 0 16,15 3 0-16,-15-3 0 15,12 3 1-15,-12-3-1 0,11 3 0 16,-11-3 0-16,14 1 0 15,-14-1 0-15,13-1 0 16,-13 1 0-16,12-3 0 16,-12 3 0-16,11 0 0 15,-11 0 0-15,9 3 0 16,-9-3 0-16,0 0 0 15,12 1 0-15,-12-1 0 16,10 0 0-16,-10 0 0 16,13-1 0-16,-13 1 1 15,19-3-2-15,-10 3 2 16,3 0-1-16,-1 0 0 15,0 1 0-15,0-1 0 16,1 2 0-16,-3-2 0 0,-9 0 0 16,19 2 0-16,-19-2 0 15,17 1 0-15,-17-1 0 16,17 3 1-16,-17-3-1 15,20 3 0-15,-10-2 0 16,1-1 1-16,0 1-1 16,-1-1 0-16,1 0 0 15,1 0 0-15,-2-2 1 16,0 1-1-16,-10 1 0 15,18-4 0-15,-18 4 0 16,15-2 0-16,-15 2 0 16,13-1 0-16,-13 1 0 15,12 1 0-15,-12-1 0 0,12 2 0 16,-12-2 0-1,14 1 0-15,-14-1 0 0,15 0 0 16,-15 0 0-16,18 1 1 16,-18-1-1-16,15 2 0 15,-15-2 0-15,14 4 0 16,-14-4 0-16,15 6-1 15,-15-6 1-15,15 6 0 16,-15-6 0-16,18 2 0 16,-18-2 0-16,19 1 0 15,-19-1 0-15,16 0 0 16,-16 0 0-16,15 1 0 15,-15-1 1-15,15 5-1 16,-15-5-1-16,16 2 2 16,-16-2-1-16,18 1 0 15,-18-1 0-15,22-1 0 0,-12-1 0 16,2-2 0-16,-1 3 0 15,0-2 0-15,1 1 0 16,-1-1 0-16,0 1 0 16,0 1 0-16,-11 1 0 15,16-3 0-15,-16 3 0 16,19-1 0-16,-19 1 0 15,18-1 0-15,-18 1 0 16,19-8 0-16,-5 5 1 16,0-2-1-16,-1-1 0 15,1 1 0-15,0 0 0 16,2 0 0-16,-2 2 0 15,-1 1 0-15,-3-1 0 0,-10 3-1 16,19-1 1-16,-19 1 1 16,15-1-1-16,-15 1 0 15,14-1 0-15,-5-3 0 16,2-1 0-16,1-1 0 15,1-3 1-15,0 0-1 16,1 0 0-16,-1 0-2 16,0 2 3-16,-2 0-3 15,2 0 1-15,-3 3-1 16,-1-2 2-16,5 0-2 15,-3 0 2-15,-1-1 0 16,3 3 0-16,-4 0 0 16,0-1 0-16,-9 5 0 15,20-12 0-15,-20 12 1 0,14-9-1 16,-14 9 0-16,18-12 1 15,-18 12-1-15,14-12 0 16,-14 12 0-16,15-12 0 16,-15 12 0-16,18-10 0 15,-18 10 0-15,11-8 0 16,-11 8 0-16,12-10 1 15,-12 10-1-15,10-9 0 16,-10 9 0-16,10-11 0 16,-10 11 0-16,11-15 1 15,-11 15-1-15,12-12 0 16,-12 12 0-16,10-14 0 15,-10 14 1-15,12-14-1 16,-12 14 0-16,13-16 0 0,-13 16 1 16,17-19-1-16,-7 7 0 15,0 3 1-15,-1-3-1 16,0 2 0-16,-9 10 1 15,13-20-1-15,-13 20 1 16,7-15-1-16,-7 15 1 16,5-12-1-16,-5 12 1 15,8-14-1-15,-8 14 0 16,18-20 0-16,-5 8 0 15,-2 0 0-15,1 1 0 16,0 3 0-16,-12 8 1 16,15-13-1-16,-15 13-1 15,0 0-5-15,0 0-28 16,-20 8 0-16,10 2 0 15,-7-6-3-15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09.5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19314 8837 11 0,'8'-12'22'0,"-8"12"1"16,0 0 2-16,0 0-10 16,-8-16-3-16,8 16-2 15,0-15-1-15,0 15-1 16,4-20-1-16,-4 20-3 15,10-19 0-15,-10 19-1 0,10-14 0 16,-10 14 0-16,0 0 0 16,0 0-1-16,0 0 1 15,7 10 0-15,-7-10 0 16,-6 19-1-16,0-8 0 15,3 8-1-15,-4 3 1 16,5 12 0-16,-6 9 0 16,3 14 0-16,-3 18 0 15,1 19 0-15,-8 10 0 16,2 10 1-16,-4 1-2 15,2-4 1-15,3-9-1 16,2-16 0-16,7-19 0 16,3-22 0-16,8-25-1 15,6-20-1-15,4-20 1 0,1-18-1 16,2-15 1-16,-2-12 0 15,-6-9 0-15,-8-5 0 16,-1-6 0-16,-8 0-1 16,-3 7 2-16,-6 8-2 15,-3 8 2-15,1 14-2 16,-2 10 2-16,7 14-1 15,10 24 0-15,-12 8 1 16,12 25 0-16,3 18-1 16,0 23 0-16,-1 20 1 15,-2 17 0-15,-2 19 0 16,-9 14-3-16,-1 5 3 15,-1-3-2-15,-3-8 3 16,3-16-3-16,1-21 1 16,11-24-1-16,6-24 1 0,5-35 0 15,5-25 0-15,3-28-1 16,1-20 0-16,1-18 2 15,-3-16-1-15,-3-16 1 16,-3-10-1-16,-7-2 2 16,-2 4-3-16,-2 13 3 15,-5 14-1-15,0 25-1 16,2 28 0-16,3 33 1 15,-16 30-1-15,3 33 0 16,-1 30 0-16,-3 27-1 16,2 22 2-16,-3 14-2 15,0 9 1-15,-1 3-3 16,3 2 2-16,-2-4-2 0,8-8 3 15,-3-19-1-15,8-15 0 16,1-24-1-16,4-22 2 16,4-22 0-16,1-26 0 15,-5-30 0-15,18-25-1 16,-9-23 1-16,-2-22-1 15,2-16 2-15,-4-14 0 16,-3-12 1-16,-2-5-1 16,1 1 1-16,4 11 0 15,-4 20-1-15,-1 26 1 16,2 28-1-16,-2 31-1 15,3 35-2-15,-3 28 0 16,-4 34 1-16,-3 22 0 16,1 18 0-16,0 13 1 0,-8 8-1 15,2 6-1-15,-1-1 2 16,-1-2 1-16,4-13-2 15,2-13 0-15,2-21 0 16,4-24-2-16,5-26 2 16,2-32 1-16,5-37 0 15,3-29 0-15,1-37 1 16,4-27-1-16,-2-24 1 15,2-18 0-15,-3-15 0 16,3-4-1-16,-2 7 0 16,-2 14-1-16,-3 27 1 15,-3 28 1-15,-2 30-2 16,-6 36 1-16,-6 38 0 15,-4 35 1-15,-4 24 0 0,-3 24 1 16,-3 16-1-16,1 14-1 16,2 5 1-16,2 0-1 15,8-8 0-15,2-5-1 16,4-12 1-16,7-11-3 15,3-16 3-15,1-20-1 16,1-18 0-16,1-18 0 16,-12-31 1-16,16-5-1 15,-11-33 1-15,-2-22 1 16,-1-24 0-16,-3-20-1 15,0-17 1-15,-1-14 0 16,-1-7 0-16,3 6 0 16,4 12-1-16,2 20 0 15,-2 33 0-15,-1 33 2 0,-3 38-2 16,-2 43 1-16,-3 38 0 15,-6 33-2-15,-3 27 1 16,-4 17 0-16,4 15 0 16,-3 4-1-16,5 1 0 15,3-8-2-15,9-10 2 16,1-19 0-16,7-18 1 15,5-25-2-15,-1-25 2 16,2-23-1-16,1-27 0 16,-1-29 0-16,-4-25 2 15,-3-28-1-15,-5-24 1 16,-2-19-1-16,-4-19 0 15,0-13 2-15,-2-6-1 16,2 8 1-16,4 14-1 16,-3 24 0-16,3 28 0 0,0 36 0 15,2 43-1-15,1 37-1 16,-5 44 1-16,-1 28-1 15,-3 30 0-15,-1 21 0 16,-2 19 0-16,-1 4 0 16,-3-2 0-16,5-7 0 15,0-14 0-15,4-17 0 16,8-26 1-16,-1-23-1 15,4-26 0-15,3-24 1 16,2-28 0-16,1-27 0 16,-3-28 0-16,-1-23-1 15,-2-27 2-15,-5-26-1 16,-1-28 1-16,-4-16-1 15,-1-8 1-15,5 4 1 0,-3 14-1 16,0 20 1-16,-2 32-1 16,2 39-1-16,2 45 0 15,-11 48 1-15,2 36-2 16,-4 30 1-16,-1 27-2 15,-1 19 1-15,4 14-1 16,-3 7 2-16,3 1-2 16,3-7 1-16,2-5-1 15,4-12 1-15,5-18 0 16,1-25 1-16,5-28-1 15,-1-25 0-15,0-33 1 16,-8-29 0-16,13-47 0 16,-12-26-1-16,-3-24 2 15,-1-22 0-15,-7-9-1 0,-1-1 1 16,0 13-1-16,1 23 1 15,1 33-4-15,-7 25-8 16,11 47-23-16,-9 22 0 16,5 29-3-16,-11 3 1 15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12.52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17229 8893 50 0,'-13'-17'28'0,"4"2"1"15,-1 3 0-15,10 12-23 16,-20-7 0-16,20 7 0 16,-18 22-1-16,14 5 0 15,-7 2-1-15,5 4 1 16,-3-1-2-16,4 8 0 0,2-4-1 15,2 2 1-15,1-2-1 16,4 1 0-16,1-3-1 16,5-1 1-16,-1-4 0 15,1-4-1-15,-1-9 0 16,4-6-1-16,-3-16 1 15,1-15-1-15,-2-11 1 16,0-13-1-16,1-12 1 16,-1-5-1-16,-1-5 0 15,-6 0 0-15,2 6 1 16,-6 9-1-16,-3 11 0 15,-2 14 0-15,-7 16 1 16,0 15-1-16,-4 14 0 16,-2 15 0-16,0 10 0 0,-1 11 1 15,2 6-1-15,4 2 1 16,1-2 0-16,6-2 0 15,6-10-1-15,7-6 1 16,5-15 0-16,8-12-1 16,5-13 1-16,4-13 0 15,-2-15-1-15,4-11 0 16,-1-11 1-16,-4-3-1 15,-6-5 1-15,-7 2-1 16,-7 4 0-16,-4 9 0 16,-8 9 0-16,-4 11 0 15,-5 14 0-15,-3 14 0 16,1 14 0-16,1 16 0 15,2 11 0-15,3 12 1 0,2 10-2 16,5 10 1-16,3 3 0 16,4 1 0-16,3-4 0 15,2-4 1-15,4-9-1 16,3-6 0-16,1-13 0 15,0-9 2-15,-1-11-2 16,1-13 0-16,-1-14 0 16,3-14 0-16,-2-13 0 15,-2-12 0-15,1-11 0 16,-3-4-1-16,-1 0 2 15,-4 3-1-15,-4 5 0 16,-2 10 1-16,-7 18-2 16,-4 12 1-16,-5 22 0 0,-3 16 1 15,-4 15-2-15,1 18 1 16,-2 12 0-16,0 11 1 15,4 9-3-15,2 0 3 16,11-2-3-16,7-4 3 16,6-8-3-16,11-11 2 15,7-15-2-15,10-13 2 16,5-19 0-16,4-14 0 15,0-15 0-15,0-13 0 16,-8-16 0-16,-5-14 0 16,-6-10 2-16,-12-4-2 15,-7-3 2-15,-13 1-1 16,-10 1 0-16,-6 9 0 15,-4 8 1-15,-6 17-1 16,0 18-1-16,2 21 0 0,0 21-2 16,6 20 2-16,9 24-2 15,4 17 2-15,7 14-2 16,5 6 2-16,5 4-3 15,3-5 0-15,6-10 2 16,4-11-1-16,-1-16 1 16,9-15-2-16,-1-16 2 15,4-15-2-15,-3-18 3 16,1-15 0-16,-3-19 3 15,-1-13-1-15,-8-21 0 16,-1-7 0-16,-10-12 0 16,-3-5 0-16,-7 2 0 15,-1 9 0-15,-9 15-2 16,-1 19 0-16,-4 21 0 0,-2 26 0 15,-3 22 0-15,1 17 1 16,1 19-3-16,0 11 0 16,6 11 0-16,1 6 0 15,9 4 1-15,3-1-1 16,8-3 1-16,5-3-1 15,8-12 3-15,4-9 1 16,3-17-2-16,9-13 1 16,-1-18-1-16,0-17 0 15,-1-18 1-15,-4-12-2 16,-10-14 1-16,0-10-1 15,-15-9 0-15,-11-6 1 16,-6-3-1-16,-9 0 0 16,-9 6 1-16,2 9-1 0,-4 15 1 15,5 17 0-15,2 22 0 16,6 21 0-16,8 22 1 15,6 19 0-15,6 14-1 16,5 12 3-16,2 8-3 16,5 3 0-16,2-3 1 15,1-6-2-15,0-11 1 16,3-9 0-16,1-13 0 15,-2-20-2-15,2-16 2 16,1-22 0-16,-2-24 0 16,1-22 0-16,-2-20 0 15,-2-16 0-15,-1-9 0 16,-3-10 1-16,-5-3-2 0,-2 3 2 15,-4 12-2 1,-6 16 2-16,-2 24-1 0,-4 22 0 16,-2 26 0-16,-2 25 1 15,0 25 0-15,1 21-2 16,0 16 2-16,1 13-2 15,4 10 2-15,4 5-1 16,4 3-1-16,3 0-1 16,4-7 1-16,11-6 1 15,3-10 0-15,4-16 0 16,2-18-1-16,8-17 0 15,1-21 2-15,1-22-1 16,-5-19 0-16,0-17 0 16,-7-18 0-16,-5-15 1 0,-6-11 0 15,-7-6-1 1,-6 0 1-16,-3 8 0 0,-4 15 0 15,-2 24 0-15,-4 28-1 16,0 26 0-16,-1 32-1 16,-2 20 1-16,3 21-1 15,3 11 1-15,-1 14-1 16,6 2 1-16,4 3-1 15,5 1 0-15,7-5 1 16,4-4-1-16,6-10 2 16,8-9-1-16,5-16-1 15,3-16 1-15,3-22 0 16,3-20 0-16,-5-21 0 15,0-20 0-15,-8-16-1 16,-9-16 1-16,-7-6 0 0,-11-5 0 16,-10 2 0-16,-7 4 1 15,-2 12-1-15,-4 21 1 16,-1 19-1-16,0 20 0 15,7 25 0-15,3 19 0 16,6 21 0-16,1 16 0 16,9 10 0-16,2 6-1 15,6 6 0-15,3-1 1 16,1-5 0-16,1-10 0 15,6-12-1-15,0-17 1 16,1-16 0-16,2-17 0 16,0-22 0-16,-1-20 0 15,-5-27-1-15,0-16 1 16,-7-15 0-16,-4-12-1 0,-10-5 1 15,-5-3 1-15,-5 6 0 16,-5 10-1-16,0 20 0 16,-6 24 2-16,2 21-2 15,0 25 0-15,2 25-1 16,2 18 1-16,3 15-1 15,3 12 1-15,6 7-1 16,7 0-1-16,3-1 1 16,8-10 0-16,9-8 0 15,2-14 0-15,8-18 0 16,6-15 0-16,4-20 1 15,1-16 0-15,2-19 0 16,-4-15-1-16,-2-15 2 16,-6-12 0-16,-8-5 0 0,-8-1 0 15,-8 4 0-15,-10 10 1 16,-6 10-1-16,-9 18 1 15,-5 16-2-15,-2 22 0 16,-5 21-1-16,3 18 0 16,0 16 0-16,4 14 0 15,3 10 0-15,10 2 0 16,4-1 0-16,4-7 1 15,4-12 0-15,8-18-1 16,11-12-14-16,-19-46-19 16,30-7-2-16,-17-40-3 15,3-21-1-15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17.51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17757 9259 10 0,'-2'-48'25'15,"-1"16"1"-15,-4 2 2 16,-8 4-9-16,2 16-2 15,-13-9-1-15,3 14-3 16,-18-9-2-16,5 7-3 16,-15-8-1-16,8 7-1 0,-9-6 0 15,11 10-2-15,-3 0 1 16,8 7-2-16,7 1-1 15,10 7-1-15,8-3 0 16,8 4 0-16,10-1-1 16,7-3 1-16,9-4-1 15,9-4 0-15,5-1 0 16,8-2 1-16,3-3-1 15,3 0 0-15,4-4 1 16,-4 2-1-16,-4 1 0 16,-6-1 0-16,-8 1 0 15,-11 1 1-15,-8-1-1 16,-14 7 0-16,2-16 1 0,-15 7-1 15,-7-1 0-15,-3 0 0 16,-6 5 1-16,-3 0-1 16,-2 8 0-16,0 8 0 15,-2 1 0-15,6 12 0 16,3 1 0-16,0 6 0 15,7-2 0-15,7 1 0 16,12-7 0-16,11-8 1 16,9-4-1-16,11-12 0 15,16-9 0-15,6-6 0 16,8-5 0-16,6-4 0 15,5-2 0-15,-1 3 0 16,-5 2 0-16,-6 4 0 16,-16 4 1-16,-7 3-1 0,-15 3 0 15,-21 8 0-15,0 0 0 16,-31 6 1-16,-7 8-1 15,-7 0 0-15,-7 5 0 16,-5 8 0-16,5 4 0 16,-1 6 1-16,10 1-1 15,10 2 0-15,11-1 0 16,12 1 1-16,20-6-2 15,16-8 2-15,14-13-2 16,19-10 2-16,15-12-1 16,11-12 0-16,9-11 0 15,1-7 0-15,0-1 0 16,-4 3 0-16,-9-1 0 15,-15 12 0-15,-16 5 0 16,-16 8 0-16,-18 11 1 0,-17 2-2 16,-13 17 2-16,-18-1-1 15,-13 3 0-15,-8 0 0 16,-8 1 0-16,-7 1 1 15,1-2-1-15,3-4 1 16,9 0-2-16,10-2 2 16,11-1-1-16,18-1 0 15,15-11-1-15,16 10 1 16,17-10 0-16,13-6 0 15,10-4 0-15,11-5 0 16,7-3 0-16,2 2 0 16,1 0 0-16,-2 2 0 0,-2 5 0 15,-8 0 0 1,-9 7 0-16,-11 3 0 0,-14 0 0 15,-12 1 0-15,-19-2 0 16,0 0 1-16,-25-2-1 16,-5 4 0-16,-10 1 0 15,-8 3 0-15,-4 4 0 16,0 6 0-16,0 2 0 15,4 4 1-15,10-1-1 16,7-1 0-16,13 0 0 16,10-8 0-16,19-7 0 15,13-10 0-15,13-8-1 16,15-9 1-16,12-7 0 15,8-6 0-15,4 2 0 16,4-1 0-16,-5 7 0 16,-9 1 0-16,-11 10 0 0,-12 10 0 15,-18 13 0-15,-15 7 0 16,-19 6 0-16,-10 5 1 15,-15 3-1-15,-8 3 0 16,0-8 0-16,-1-1 0 16,4-13 0-16,8-7 0 15,9-10 0-15,15-9 0 16,18-6 0-16,13-6 0 15,10-3 0-15,6 1 0 16,8-2 0-16,3 6 0 16,-4 3 0-16,-4 5 0 15,-9 5 0-15,-4 7 0 16,-12 5 0-16,-6 4 0 0,-8 10 1 15,-6 5-1-15,-6 6 0 16,-7 9 0-16,-4 8 0 16,-5 2 1-16,-5 7-1 15,-2 0-1-15,0-1 1 16,0-5 0-16,6-8 0 15,4-7-1-15,8-14 2 16,13-14-1-16,0 0 0 16,22-27 1-16,5-2-1 15,4-2 0-15,6-1 1 16,4-3 0-16,-1 5-1 15,-5 8 0-15,-4 8 0 16,-6 8-1-16,-10 10 1 16,-7 8 0-16,-12 11 0 0,-9 9 0 15,-9 7 0-15,-5 7 0 16,-8 7 0-16,0 5 0 15,-2 2 0-15,3-2 1 16,2-2-1-16,11-3 1 16,4-11-1-16,15-12 1 15,9-14-1-15,10-17 0 16,7-18 0-16,9-13 0 15,6-11-1-15,1-10 1 16,-2-1 1-16,-5 3-3 16,-5 6 3-16,-6 10-2 15,-10 19 1-15,-12 16 0 16,-5 19 0-16,-13 23 0 15,-9 18 0-15,-4 17 1 16,-9 14-1-16,-4 14 0 0,-4 4-1 16,-2 7 1-16,1-2-1 15,5-15 1-15,8-10-1 16,9-15 1-16,10-19-2 15,13-16 4-15,12-24-2 16,9-22-1-16,14-24 1 16,7-16 0-16,4-13 1 15,2-12-1-15,2-5 1 16,-2 1-1-16,-4 3 2 15,-9 13-2-15,-7 14 1 16,-15 22 0-16,-9 24-1 16,-9 14-2-16,-10 24 1 15,-12 19 1-15,-13 20-2 16,-4 12 3-16,-4 10-3 0,-1 5 3 15,-3 0-4-15,5-4 2 16,8-8-1-16,7-14 0 16,16-13 0-16,8-17 0 15,18-19 0-15,17-20-1 16,11-20 5-16,12-21 0 15,8-20 0-15,5-18 0 16,6-16-1-16,-2-9 1 16,-5 0-1-16,-12 5 1 15,-9 15-2-15,-12 22-1 16,-16 32 1-16,-14 34 0 15,-18 36 1-15,-11 31-2 16,-12 25 0-16,-11 23 0 16,-8 16-1-16,-1 8 1 15,2-2 0-15,2-6 1 0,12-15-1 16,10-15-1-16,17-17 3 15,13-23-2-15,20-24 1 16,16-28-1-16,11-28 1 16,11-23-2-16,5-25 2 15,2-20 1-15,-1-17-2 16,4-8 1-16,-11 0 0 15,-5 6 1-15,-8 13-1 16,-11 19-1-16,-12 24 1 16,-8 27 0-16,-15 30 0 15,-11 26 0-15,-11 23 1 16,-5 17 1-16,-6 17-2 0,-5 9 0 15,-1 8 1-15,5-2-2 16,5-9 2-16,8-9-1 16,9-21 0-16,15-15-2 15,14-26 3-15,12-20-1 16,11-23 0-16,7-19 0 15,6-17 0-15,3-13-1 16,0-9 1-16,-4-1 2 16,-8-3-3-16,-6 1 2 15,-9 11-1-15,-8 9 1 16,-10 16-1-16,-8 15 2 15,-8 24-2-15,-8 17-2 16,-7 25 2-16,-2 18 0 16,-3 20 0-16,-1 11-1 15,0 10 1-15,1 5-3 0,3-2 2 16,9-8 1-16,7-13-1 15,8-15 1-15,11-21-1 16,8-18 0-16,14-23 1 16,2-21 0-16,13-22 0 15,-1-19 1-15,1-13-1 16,0-6 1-16,-5-5 0 15,-5 4 0-15,-9 6 0 16,-9 14 0-16,-6 16 0 16,-13 22-1-16,-9 17 0 15,-7 24 0-15,-12 16 0 16,-1 16-1-16,-4 17 0 15,-1 7 1-15,3 8 0 16,4 3-1-16,8-2 1 0,11-8-1 16,10-12 1-16,11-11 0 15,14-17-1-15,7-17 1 16,10-19 0-16,4-18 0 15,3-22 0-15,0-10 0 16,-4-18 1-16,0-9-1 16,-10-1 0-16,-6-1 0 15,-10 6 0-15,-8 13 0 16,-8 17 0-16,-8 18 0 15,-10 26 0-15,-3 24 1 16,-8 17-1-16,-5 16 0 16,1 14-1-16,1 7 1 15,0 6 0-15,8 4-1 16,5-6 1-16,8-3 0 0,9-9-1 15,13-10 1-15,8-13 0 16,11-15 1-16,5-17-1 16,5-20 0-16,3-23-1 15,-1-16 1-15,2-15 0 16,-9-9-1-16,-4-3 1 15,-6 0 0-15,-9 10 0 16,-6 8-1-16,-6 19 1 16,0 20 0-16,-18 18 1 15,-3 18-1-15,-7 14 0 16,-1 11 1-16,-5 9-1 15,3 9 1-15,-1 3-2 16,9-1 0-16,2 1 0 0,7-2 0 16,11-4 0-1,6-6 1-15,8-5-1 0,7-9 0 16,7-9 1-16,3-9 0 15,1-19 0-15,-1-14 0 16,0-18 0-16,-8-17 0 16,-1-14-1-16,-9-10 1 15,-5-7 0-15,-5 0 0 16,-9 4 1-16,-5 16-1 15,-6 13 0-15,-5 22 0 16,-8 20 1-16,0 21-1 16,-2 23 0-16,-1 12 0 15,1 14 0-15,6 5-1 16,4 4 1-16,7-2-1 0,8-6 0 15,8-11 0-15,7-16 0 16,12-9 0-16,9-18 0 16,7-12 0-16,6-16 1 15,3-14-1-15,2-12 2 16,-1-8 0-16,-3-8 0 15,-6-3 0-15,-10-3 0 16,-9 3 1-16,-10 4-1 16,-10 5 0-16,-10 11 0 15,-8 7-1-15,-11 12 0 16,-4 9 0-16,-5 10 0 15,1 9 0-15,-1 11-1 16,1 7 0-16,8 3 0 16,5 7 0-16,11 1 0 15,5 3 0-15,6-2 0 0,8 1 0 16,10-6 1-16,5-7 0 15,5-9 0-15,2-7 0 16,5-15 0-16,-2-15 0 16,0-12 0-16,-3-15 0 15,-4-5 0-15,-9-4-1 16,-5-2 1-16,-8 1 0 15,-11 8 0-15,-9 8 0 16,-7 10 0-16,-7 10 0 16,-8 7 0-16,-6 5 1 15,-8 4-2-15,0-2 1 16,1-1 0-16,0-2 0 15,6-2 0-15,3-2 0 16,9-3 0-16,6 0 0 0,16 4 0 16,18-4 0-16,-10 15 0 15,21 1 0-15,10 1 0 16,5 5 0-16,10-4 0 15,-1 1 0-15,3-5 0 16,-1-5 1-16,-1-8-1 16,-2-8 0-16,-7-4 0 15,-5-8 0-15,-9 0 0 16,-5-4 0-16,-11 4 0 15,-8 1 0-15,-11 7-1 16,-8 2 1-16,-8 7 0 16,-8 4 0-16,-11 5 0 15,-8 1 1-15,-7-1-1 16,-3 2 0-16,-2-2 0 0,2-3 0 15,5-3 1-15,7 0-1 16,11 0 0-16,10-1 0 16,14 5 0-16,14-1 0 15,11 7 0-15,12 5-1 16,12 1 1-16,3 5 0 15,9-4 0-15,4 2 0 16,1-2 0-16,4-5 0 16,-3-6-1-16,-3-5 1 15,-6-5 0-15,-1-2 0 16,-14-3 0-16,-15 8 0 15,8-18 0-15,-20 12 0 16,-10 1 1-16,-11 2-1 16,-9 1 0-16,-10-1 0 15,-8-1 0-15,-6-3 0 0,-3-2 0 16,-8-5 0-16,1-2 0 15,3-5 0-15,4 0 0 16,10 1 0-16,13 5 0 16,15 4 0-16,19 3 0 15,12 8 0-15,26 0 0 16,7 2 0-16,15 3 0 15,11-1 0-15,8 1 0 16,6-5 0-16,9-3 0 16,5-2 0-16,6-5 0 15,-2-1 0-15,2-1 0 16,-5-6 0-16,-6 0 0 15,-12-4 0-15,-14-1 1 16,-16-4 1-16,-20-3-1 0,-16 0 0 16,-15-4 0-16,-21 1 0 15,-11 0 0-15,-17 3 1 16,-12 3-3-16,-8 6 1 15,-5 4 0-15,-7 6 0 16,1 6 0-16,0 8 0 16,10 6 0-16,9 0 0 15,15 3 0-15,18-1 0 16,18-1 0-16,21-10 0 15,26 4 0-15,17-13 0 16,20-7 1-16,19-4-2 16,15-8 2-16,7 3-2 15,6-2 1-15,3 0 0 0,-5-1 0 16,-2-5-2-16,-8 4-4 15,-22-22-10-15,4 13-10 16,-33-21-11-16,-5 6 0 16,-32-13-1-16,-10 5 0 15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21.7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18584 14251 37 0,'0'0'30'0,"0"11"1"16,0-11-2-16,0 0-24 15,22-4-1-15,-8-10 1 16,11 1 0-16,-3-7 1 15,9 7-1-15,-8-5 0 16,1 8 0-16,-5 4 0 0,-4 10-2 16,-7 8-1-16,-7 9 0 15,-12 8-1-15,-2 10 0 16,-13 5 0-16,-5 9 0 15,-11-1-1-15,-5 3 1 16,-1-3 0-16,1-5 0 16,4-6-1-16,5-10 2 15,10-13-1-15,11-7 0 16,17-11 0-16,17-22-1 15,12-2 1-15,14-11-1 16,12-4 1-16,7-6-1 16,4-1 0-16,0 2 0 15,0 2 0-15,-14 7 0 16,-6 1 0-16,-12 8 1 0,-18 1-1 15,-14 6 0-15,-18 4 0 16,-15 2 0-16,-14 4 1 16,-8 2-1-16,-10 3 0 15,-6 2 0-15,3 2 0 16,4 0 0-16,3 0 0 15,9-1 0-15,13-5 0 16,14-9 0-16,17-5 0 16,16-13 0-16,17-8 0 15,17-12 1-15,13-13-1 16,13-9 0-16,6-6 1 15,0 2 0-15,-5 0-1 16,-10 14 1-16,-15 8-1 16,-20 16 0-16,-23 19 0 15,-23 19 0-15,-26 19 0 0,-15 21 1 16,-22 13-2-16,-14 10 1 15,-14 14-1-15,-7 4 2 16,-2 4-2-16,4-2 0 16,2-7 1-16,10-6-1 15,15-10 1-15,15-10-1 16,27-12 1-16,21-17 0 15,26-18 0-15,11-6-1 16,28-18 2-16,23-20-3 16,19-13 3-16,14-16-1 15,11-12 1-15,1-6-1 16,-1-1 1-16,-11 7-1 15,-20 9 1-15,-19 15 0 16,-26 19 0-16,-28 19-1 0,-32 23 0 16,-27 23 0-16,-25 21-1 15,-21 18 1-15,-19 18-1 16,-9 13 1-16,-10 9-1 15,2 2 1-15,8-4-1 16,24-18 1-16,32-22 0 16,33-30 0-16,42-30 0 15,42-44-1-15,46-34 1 16,42-34 0-16,33-23 1 15,20-13-1-15,13-5 1 16,-2 2 0-16,-16 11 0 16,-21 20 1-16,-29 26-1 15,-41 30-1-15,-44 29 1 16,-43 35-1-16,-48 17 0 0,-39 34 0 15,-36 28 0-15,-27 25-1 16,-17 17 1-16,-12 5 0 16,5-2-1-16,14-8 0 15,23-20 1-15,29-21-1 16,32-27 0-16,42-40 1 15,34-35 0-15,34-29-1 16,37-28 1-16,24-20 0 16,22-14 1-16,16-9 0 15,6-9 0-15,1 7-1 16,-9 9 1-16,-15 20-1 15,-25 12 1-15,-33 21 0 16,-30 21-1-16,-33 24 0 0,-33 27-1 16,-32 23 1-16,-34 22 0 15,-14 16 0-15,-14 18 0 16,-4 8-1-16,-2 12 0 15,1 1 1-15,11-2-1 16,20-11 1-16,25-19-1 16,29-18 0-16,24-33 1 15,28-22 0-15,39-40 0 16,27-27 0-16,29-29 1 15,23-22 0-15,14-12-1 16,6-9 1-16,4 3 0 16,-6 3 0-16,-12 12 0 15,-16 15 0-15,-24 20-1 16,-29 25 1-16,-30 22-1 15,-28 24 1-15,-28 24-1 0,-26 25 0 16,-31 20-1-16,-21 22 1 16,-17 21-1-16,-8 14 1 15,-9 3-1-15,2 2 0 16,10-11 1-16,20-14-2 15,31-24 2-15,33-26 0 16,36-40 0-16,39-36-1 16,38-34 2-16,37-28-2 15,31-24 2-15,20-17 1 16,16-16-1-16,5-3-1 15,-4 7 1-15,-7 13 0 16,-23 18 0-16,-30 23 2 16,-34 26-3-16,-43 31 0 15,-43 32 0-15,-43 35 0 0,-42 30-1 16,-37 24 2-16,-25 22-2 15,-21 9-2-15,-6 7 2 16,6-3 0-16,21-17 1 16,25-18-1-16,36-32 1 15,42-30-2-15,43-35 2 16,40-28 1-16,43-32 0 15,34-29-1-15,30-18 1 16,13-12-1-16,15-3 1 16,3 1 0-16,-13 8-1 15,-13 11 1-15,-28 23-1 16,-32 25 0-16,-45 27 0 15,-37 29 1-15,-41 26 0 16,-40 26 0-16,-35 24 0 0,-26 19-2 16,-19 22 1-16,-9 9 0 15,6 0-1-15,7-4 2 16,20-11-2-16,27-17-1 15,32-19 2-15,34-23 1 16,31-29-2-16,35-27 1 16,29-28 1-16,29-23-2 15,25-15 2-15,15-18-3 16,10-7 3-16,4-5-2 15,-6 3 1-15,-8 12 1 16,-22 19-1-16,-27 20 0 16,-34 27 0-16,-37 32 1 15,-28 14-1-15,-37 35 2 0,-32 30-2 16,-26 28-1-1,-18 23 0-15,-16 18 1 0,-12 7 0 16,9 3-1-16,9-12 1 16,24-19-3-16,35-33 3 15,34-43 0-15,47-43 0 16,46-47-2-16,46-47 3 15,41-37-1-15,36-27 0 16,21-21 1-16,18-12 0 16,3 1 0-16,-2 7 0 15,-15 20 0-15,-25 32-1 16,-33 28 0-16,-47 42 0 15,-41 38 0-15,-55 45 0 16,-47 37 2-16,-42 34-2 0,-39 32 0 16,-29 24-1-1,-18 12 2-15,-5 3-2 0,4-11 0 16,18-15 1-16,22-18-3 15,28-24 2-15,40-28 1 16,30-31-1-16,37-28 0 16,36-25 1-16,27-25-1 15,26-27 2-15,22-27-1 16,17-21 1-16,15-16-1 15,8-12 1-15,-7-1 0 16,-8 2-1-16,-19 11 2 16,-24 19-2-16,-24 24 0 15,-36 26 0-15,-37 25 1 16,-31 26-2-16,-24 24 3 15,-18 20-2-15,-15 18-1 0,-12 18 1 16,-5 14-1-16,9 7 1 16,8 3-1-16,19-8 2 15,22-12-3-15,23-24 2 16,33-28 0-16,41-37 0 15,30-38 0-15,38-38 0 16,33-29 1-16,25-30-1 16,15-19 0-16,14-6 2 15,-6-1 0-15,-11 15-1 16,-23 18 2-16,-29 21-1 15,-42 34-1-15,-42 35 1 16,-39 31 0-16,-41 38-4 16,-35 30 0-16,-38 34 1 15,-22 25-1-15,-13 22 0 0,-7 6 2 16,5-4-1-16,11-9-1 15,26-23 2-15,34-25-1 16,36-37 2-16,40-37-1 16,42-40 0-16,36-37-2 15,41-30 2-15,26-27 0 16,17-16 1-16,7-12 1 15,3-4-1-15,-7 3 1 16,-14 15-1-16,-21 19 1 16,-38 29 0-16,-36 28 0 15,-35 32-2-15,-38 36 0 16,-35 38 0-16,-35 29 1 15,-31 26-3-15,-21 20 0 16,-8 14 1-16,-3 1-1 0,7-6 1 16,21-15-1-16,23-26 1 15,40-25-1-15,39-38 2 16,42-29 0-16,35-38 1 15,33-28 1-15,41-33 0 16,19-20-1-16,15-16 2 16,3-9-1-16,-1 2 0 15,-7 2 1-15,-18 14-2 16,-24 13-1-16,-38 28 2 15,-30 24-3-15,-35 28 2 16,-31 30-2-16,-28 30 1 16,-31 30-1-16,-29 24 0 15,-14 22 1-15,-10 20-2 16,-5 11 3-16,1 2-3 15,14-10 3-15,14-16-3 0,32-22 4 16,33-24-2-16,32-35 0 16,35-38 0-16,33-35-1 15,37-33 2-15,26-24-1 16,17-24 2-16,14-11-3 15,1-9 3-15,-2 3-2 16,-14 12 1-16,-15 17-1 16,-27 22 0-16,-34 26 0 15,-28 31 0-15,-35 30-1 16,-30 29 0-16,-32 31 1 15,-30 32 0-15,-25 24 1 16,-17 20-3-16,-10 14 3 16,-4 1-3-16,6-10 3 15,17-18-2-15,29-22 1 0,40-40-1 16,36-40-1-16,44-42 4 15,36-39-2-15,43-31 1 16,27-22-1-16,20-16 2 16,8-6-3-16,-2 3 3 15,-16 16-2-15,-18 19 0 16,-29 27 0-16,-34 33 0 15,-40 26 0-15,-44 32 0 16,-32 27-1-16,-34 20 1 16,-19 12 1-16,-12 13-1 15,-4-2 1-15,3-8-1 16,15-11 0-16,26-17 0 15,26-16 1-15,29-18-1 0,28-19 0 16,28-16-1-16,23-15 1 16,18-10 0-16,12-8-1 15,6-6 1-15,4-1 0 16,-8 1 0-16,-9 5 0 15,-16 9 1-15,-12 14-2 16,-19 11 2-16,-17 17-1 16,-18 16 0-16,-17 12 0 15,-16 16 0-15,-13 6 1 16,-10 10-2-16,-1-5 1 15,3 1 0-15,5-6-1 16,18-9 1-16,15-13 0 16,27-11 0-16,23-14 0 15,28-17 0-15,23-14 0 0,17-7 1 16,13-9 0-16,4 0-1 15,-2 2 0-15,-12 11 0 16,-16 15 0-16,-25 24 0 16,-27 24 0-16,-24 24 0 15,-26 22-1-15,-22 17 1 16,-13 16 1-16,-6 5-2 15,4 2 2-15,13-14-3 16,17-21-7-16,33-5-11 16,11-32-15-16,34-12-1 15,16-27-1-15,32-12-2 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22.1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19014 9622 91 0,'-26'22'33'16,"-10"-4"1"-16,-1 2-1 16,-6-7-31-16,6 0 0 15,1-1-1-15,10-2 1 16,-2 1 1-16,8-1 0 15,2-3-1-15,7 2 1 16,11-9 0-16,0 0-1 16,0 0 1-16,26-22-2 15,6-1 0-15,9-3 0 16,3-3 0-16,3-1 0 15,-5 4-1-15,-4 7 1 0,-19 11-1 16,-19 8 1-16,-19 38-1 16,-22 9 0-16,-22 20 0 15,-12 18-1-15,-17 15 0 16,0 10 1-16,-5 10-2 15,8-10-10-15,21 8-25 16,1-14 0-16,15 0-2 16,7-14 0-16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7:22.52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18001 12311 68 0,'-33'33'33'0,"7"-6"0"15,2-9-2-15,0-3-30 16,4 7-2-16,-4 7 0 15,-10 3 2-15,-7 13-1 16,-7 7 1-16,-8 8 1 16,-9 3 1-16,4-1 0 15,-2-14 0-15,17-6 1 16,14-21 0-16,20-16-1 15,24-19 0-15,19-17-2 16,20-9 1-16,13-10-2 0,6 2 1 16,1 5-1-16,-7 10 1 15,-15 11-1-15,-16 18 0 16,-19 16 1-16,-25 17-1 15,-20 20 0-15,-25 14 0 16,-15 6 1-16,-8 3-1 16,1-7-2-16,14-4-33 15,0-24-1-15,20-14-1 16,10-26-2-16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2.3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3415 4854 16 0,'-14'4'27'15,"14"-4"-1"-15,-14 3-2 16,14-3-14-16,0 0 0 15,0 0-2-15,0 0-2 16,0 0-2-16,0 0-1 16,0 0-1-16,17-4 3 15,-17 4-2-15,0 0-2 16,12-2 0-16,-12 2 1 15,14 0-1-15,-14 0 0 16,16 1-1-16,-6 1 1 16,2 1-1-16,1 0 1 15,5 3-1-15,5 0 0 16,-1 0 2-16,6 1-2 15,3 1 2-15,2 0-2 0,6-1 1 16,1 0-2-16,6-1 3 16,3 0-3-16,5 0 1 15,-1 2-1-15,9-4 1 16,-2 2-1-16,0-4 0 15,3 3 1-15,-1-3 0 16,-3-2 0-16,-5-1 0 16,1 0 0-16,-1-2 0 15,-5 1 0-15,-7 0 1 16,-4 1-1-16,-6 2-2 15,-11-7-6-15,-2 9-21 16,-19-3-1-16,0 0-2 16,0 0 1-16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58:46.6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19646 7884 51 0,'0'0'30'0,"-1"-13"2"16,1 13-2-16,0 0-20 15,2-22-3-15,-2 22-2 16,5-27 0-16,3 7-2 16,-3-10 0-16,9-4 0 15,-2-14 0-15,7-5 0 16,-3-9 0-16,5-6-1 15,-4-8 0-15,1-4 1 16,-4-5-2-16,-3-2 1 0,-1-7-1 16,-2-2 1-16,0-8-1 15,1-7-1-15,0-9 1 16,6-8-2-16,3-8 3 15,3-6-3-15,3-9 1 16,1-2-2-16,2-7 2 16,-1 1-1-16,0 3-1 15,-4 2 2-15,-6 7-2 16,-3 4 0-16,-6 6 2 15,-2 6 0-15,-1 3-1 16,6 4 2-16,-5 3 0 16,8-3-4-16,13 14-16 15,-3-5-16-15,8 16 1 16,-9 5-2-16,1 23 0 15</inkml:trace>
  <inkml:trace contextRef="#ctx0" brushRef="#br0" timeOffset="1878.1075">20568 3173 57 0,'0'-26'32'15,"4"6"1"-15,-4-2 0 16,2 9-21-16,-3-5-5 15,1 18-2-15,3-9 0 16,0 18 0-16,-6 7-1 16,1 12 0-16,-3 4-2 15,4 12 1-15,-4 2-1 16,1 9 0-16,-1-1 0 15,4-5-1-15,5-6 1 16,3-5-2-16,5-13 2 16,5-6-2-16,5-13 1 15,5-13-1-15,2-12 0 16,4-5 1-16,-1-13-1 0,-3-1 2 15,-1-1-2-15,-4 0 1 16,-4 5-2-16,-8 9 3 16,-2 5-2-16,-10 20 0 15,0 0 0-15,0 0 0 16,0 30 0-16,-3-1 0 15,3 5 0-15,0 4 0 16,4 0 0-16,6-5 0 16,3-2 1-16,7-9-1 15,3-10 1-15,5-11 0 16,1-12 0-16,6-10 0 15,-3-15 0-15,2-7 0 16,-3-9 0-16,-3-4 0 16,-4 5-3-16,-8 1-2 0,1 19-9 15,-17-6-23-15,0 37-2 16,-5-15 0-16,6 34-1 15</inkml:trace>
  <inkml:trace contextRef="#ctx0" brushRef="#br0" timeOffset="2284.1307">21554 3190 97 0,'-33'-8'37'15,"5"18"1"-15,-15-1-1 0,9 11-31 16,-5 6-2-16,3 11-1 16,5-2 0-16,10 5-1 15,9-8 1-15,12 0-2 16,11-13 0-16,8-7 0 15,14-11 0-15,4-8 1 16,3-8-1-16,2-6 0 16,-1-10-1-16,-3-1 1 15,-8-5 0-15,-4 3 0 16,-9 3-1-16,-4 7 0 15,-9 11 0-15,-4 13 0 16,-7 13-1-16,-3 11 1 16,-3 13 0-16,4 6-1 15,2 5-1-15,5-5-2 0,14 1-6 16,2-26-26-16,23-5-2 15,3-25-1-15,20-10-1 16</inkml:trace>
  <inkml:trace contextRef="#ctx0" brushRef="#br0" timeOffset="2490.1425">22182 2596 110 0,'-28'53'38'16,"5"24"2"-16,-11-1-3 15,-1 13-34-15,11 4-2 16,4 3 0-16,0-6-2 16,5-13-4-16,14 2-30 0,-11-23-3 15,15-4 1-15,-6-24-1 16</inkml:trace>
  <inkml:trace contextRef="#ctx0" brushRef="#br0" timeOffset="2682.1535">21866 3111 113 0,'-23'-3'39'0,"18"18"1"16,5-15-2-16,9 10-37 15,19-6 0-15,15-8-3 0,9 3-2 16,2-9-4-16,22 7-28 15,-13-9-1-15,7 13 1 16,-14-12-3-16</inkml:trace>
  <inkml:trace contextRef="#ctx0" brushRef="#br0" timeOffset="3244.1856">22308 3232 96 0,'1'12'36'0,"-1"-12"-1"16,24 4 3-16,-6-9-32 15,16 1-3-15,-1-6 1 16,15 1-1-16,-4-9 0 16,2 1-1-16,-6-1 0 15,-8-3 0-15,-5 0-1 0,-12 3 0 16,-12 0 0-16,-11 6-1 15,-12 5 1-15,-7 7-1 16,-7 4 0-16,-7 11 0 16,1 9 0-16,0 6 0 15,7 5 0-15,6 4 1 16,10-2-2-16,16-1 2 15,11-6-1-15,18-5 0 16,15-10 0-16,9-8 0 16,12-7 0-16,1-7 0 15,5-3 1-15,-4-4-1 16,-7-3 1-16,-8 2 0 15,-13 0 0-15,-12 2 0 0,-7 6-1 16,-19 7 1-16,0 0-2 16,-10 21 1-16,-9 2-1 15,0 6 0-15,-1 5 1 16,2 2-1-16,3-2 1 15,2-3 0-15,8-7 1 16,8-9-1-16,-3-15 1 16,21 0 0-16,-6-19 0 15,3-5 0-15,1-11 0 16,4-8-1-16,1-8-1 15,-1-5-4-15,11 13-18 16,-12-14-14-16,13 21-2 16,-8-9 0-16,17 22-1 15</inkml:trace>
  <inkml:trace contextRef="#ctx0" brushRef="#br0" timeOffset="3733.2136">24188 2906 85 0,'-1'-43'36'0,"-12"-12"0"15,5 12 1-15,-11-3-27 16,0 17-4-16,-6 7 0 16,-2 21-1-16,-9 21-2 15,-2 16-1-15,-2 14 0 16,0 17 0-16,1 16-1 15,4 9-1-15,1 6 1 0,8 4-2 16,7-6-1-16,4-11-7 16,15 4-26-16,-7-26-2 15,14-6 1-15,-4-25-2 16</inkml:trace>
  <inkml:trace contextRef="#ctx0" brushRef="#br0" timeOffset="4494.2571">23698 3259 110 0,'0'0'38'16,"0"0"0"-16,18 10-1 15,1-11-35-15,20-2 0 0,10-4 0 16,6-3 0-16,6-2 0 15,3-2-1-15,-7 0 0 16,-4 3 0-16,-12 0 0 16,-11 8 0-16,-14 4 1 15,-16-1-1-15,-8 26 0 16,-14-4 0-16,-5 9 0 15,-3 6-1-15,-1 7 1 16,1 0 0-16,8 3-1 16,7-3 0-16,11-4 1 15,13-7-1-15,12-9 0 16,9-11 0-16,9-11-1 15,2-10 1-15,2-9-2 0,-1-12 2 16,-5-5-2-16,-9-8 2 16,-6-1-2-16,-8 0 2 15,-9 2-1-15,-5 7 0 16,-5 3 1-16,-3 7 0 15,1 8 0-15,1 5 0 16,6 11 1-16,3-10 0 16,11 5 0-16,7 3 0 15,7-4 0-15,4 2 0 16,5-3 0-16,2 2 0 15,-1 1-1-15,-6 5 1 16,-6 5 0-16,-10 5-1 16,-9 8 1-16,-7 4-1 15,-9 9 1-15,-9 4-2 0,-1 4 2 16,-7-1-1-16,4 5 1 15,1-5-1-15,4-2 0 16,6-7 0-16,4-3 1 16,7-10-1-16,0-17 0 15,15 7 0-15,-1-16 1 16,0-8 1-16,-1-8-2 15,1-5 0-15,-1-8 0 16,-1 0 0-16,-1-4 0 16,3 6 0-16,-5-2 0 15,3 8 0-15,1 2 0 16,3 8 0-16,-1 9 0 15,0 2-5-15,3 17-5 16,-18-8-23-16,31 7-7 16,-19-5 0-16,15 13 0 0</inkml:trace>
  <inkml:trace contextRef="#ctx0" brushRef="#br0" timeOffset="5048.2888">24865 3303 100 0,'-9'9'38'16,"-6"-5"1"-16,10 11-1 15,-14-1-31-15,9 5-4 16,-5 0 0-16,2 9-1 15,-1-4 0-15,2-1 0 0,-4 2 0 16,6-7-1-16,1-3 0 16,9-15 0-16,0 0 0 15,0 0 0-15,15-9-2 16,-1-11 2-16,1-6-1 15,-1-2 0-15,7-8 0 16,-5 3 0-16,1-1 0 16,-2 8 1-16,-6 2 0 15,-3 7-1-15,-6 17 1 16,0 0-1-16,0 0 0 15,4 19 1-15,-9 0-1 16,2 0 0-16,3-1 0 16,3 1 0-16,6-9 1 15,4-5-1-15,8-11 0 0,6-5 0 16,0-8 1-16,4-1 0 15,-1-5 0-15,1 2 0 16,-7-2 0-16,-1 11 1 16,-9 3 0-16,-14 11-2 15,4 11 0-15,-12 8 0 16,-4 10 0-16,-8 1-2 15,6 9 1-15,-6-3-6 16,15 10-9-16,-9-18-22 16,23 2-3-16,-5-17 0 15,22-2 0-15</inkml:trace>
  <inkml:trace contextRef="#ctx0" brushRef="#br0" timeOffset="5386.3081">25387 3154 90 0,'5'-17'37'15,"4"19"1"-15,-9-2 1 16,-4 24-20-16,-10-5-11 16,0 12-2-16,-9 0-1 15,-2 6-1-15,0-4-1 16,-1-2-1-16,5-5 0 15,6-6 0-15,10-6-2 16,5-14 0-16,14 13 0 16,3-13 0-16,3 0 0 15,3 0-2-15,-1 0 2 0,-5 5-1 16,-8 4 2-16,-9 6-2 15,-11 7 2-15,-11 3 1 16,-7 4-4-16,-5 0 0 16,-1 4-6-16,-12-17-22 15,20 11-10-15,-4-18-1 16,31-9 0-16,-15 2-1 15</inkml:trace>
  <inkml:trace contextRef="#ctx0" brushRef="#br0" timeOffset="6634.3795">20698 4350 38 0,'15'-15'33'15,"0"4"2"-15,-2-9 0 0,2 6-12 16,-12-14-11-16,9 12-1 16,-13-9-1-16,2 8-2 15,-11 1-2-15,-4 8-1 16,-12 5-2-16,0 10 0 15,-10 8-1-15,-1 8-1 16,-5 10 0-16,1 7-1 16,3 7 1-16,9-2-1 15,11-2 0-15,10-6 0 16,13-4 1-16,14-13-1 15,14-16 1-15,15-17 0 16,10-9 0-16,3-10 0 16,5-11 0-16,-5 2 0 15,-9-2 0-15,-7 4 0 16,-10 8-1-16,-12 11 1 0,-9 11 0 15,-14 9-1-15,-6 24-1 16,-7 4 0-16,2 6 1 16,-1 2-5-16,11 17-13 15,-4-19-20-15,23 3-2 16,2-19 0-16,22-1-1 15</inkml:trace>
  <inkml:trace contextRef="#ctx0" brushRef="#br0" timeOffset="7106.4065">21797 4185 94 0,'0'0'37'0,"-24"-11"0"16,8 18-2-16,-12 1-31 15,0 11-1-15,-2 4 1 16,-2 9-1-16,3 5-1 15,1 6-1-15,8-3 1 16,8-1-2-16,12-5 1 16,10-11-1-16,15-5-2 15,10-18-4-15,27 3-30 16,-5-23 0-16,13 2 0 15,-6-18-2-15</inkml:trace>
  <inkml:trace contextRef="#ctx0" brushRef="#br0" timeOffset="7459.4267">22097 4182 99 0,'-25'18'36'0,"4"13"1"16,-3 0 0-16,6 9-33 15,-1 3 0-15,11 1-2 16,1-3 0-16,11-1 0 15,8-14 0-15,9-6-1 16,12-15 0-16,10-13 0 16,5-12 1-16,4-7-1 15,-1-9 0-15,0-1 0 16,-10-5 0-16,-6 3 1 15,-6 6-1-15,-11 6 0 0,-13 6-1 16,-5 21 1-16,-9-6-1 16,-5 18 0-16,-6 10 0 15,2 5-1-15,-1 8 1 16,4 1-1-16,11 0-1 15,4-9-4-15,19 6-12 16,2-24-19-16,20 0-2 16,-4-23 2-16,20 2-2 15</inkml:trace>
  <inkml:trace contextRef="#ctx0" brushRef="#br0" timeOffset="7775.4448">22732 4240 97 0,'-15'19'35'0,"-14"-6"4"16,8 16-3-16,-8-1-29 0,10 8-4 15,-2-3 0-15,8 4 0 16,2-5-1-16,9-3 0 16,2-4-1-16,7-7 0 15,7-14 0-15,2-9 0 16,5-14 0-16,0-6-1 15,2-11 1-15,-1-4 0 16,1-9 0-16,-3 0 0 16,-2 3 0-16,-5 3 0 15,0 8-1-15,-5 6 1 16,2 9-1-16,-1 6 0 15,4 7-1-15,-2 4-2 16,8 11-6-16,-19-8-28 0,34 11 0 16,-14-10 0-16,9 10 0 15</inkml:trace>
  <inkml:trace contextRef="#ctx0" brushRef="#br0" timeOffset="8067.4615">23155 4186 111 0,'-9'13'36'15,"8"12"2"-15,-16-5-1 16,10 12-31-16,-4-1 0 16,0 5-3-16,2-3 0 15,3 2-1-15,2-8 0 16,4-1-1-16,4-9-1 0,-4-17 1 15,22 7 0-15,-5-17 0 16,2-9-1-16,3-8 1 16,-1-7 0-16,-3-7 0 15,5-3-3-15,-7-1-1 16,6 9-6-16,-17-7-26 15,14 18-4-15,-11-5 0 16,12 21 0-16</inkml:trace>
  <inkml:trace contextRef="#ctx0" brushRef="#br0" timeOffset="8435.4825">23497 4305 105 0,'-12'0'37'15,"12"0"2"-15,0 0-2 16,14 8-32-16,3-8-2 16,9-4-1-16,6 0 1 15,2-2-2-15,2-6 1 16,2 1-1-16,-4-8 0 15,-3 1 0-15,-6-5 0 16,-6 3 0-16,-10 0-1 16,-8 0 1-16,-10 8-1 15,-5 5 1-15,-15 9-1 16,-5 9 0-16,-7 12 0 15,-2 6 0-15,-1 6 0 0,6 5 0 16,9 2 0-16,12-6 0 16,15 0 0-16,16-10-3 15,18-1-5-15,6-14-29 16,23 2-2-16,-1-19 1 15,20 6-3-15</inkml:trace>
  <inkml:trace contextRef="#ctx0" brushRef="#br0" timeOffset="8768.5016">24191 4282 100 0,'-40'16'39'16,"-13"-1"3"-16,4 16-3 0,-6-11-26 15,14 11-8 1,4-3-1-16,15-1-1 0,15-7 0 15,13-11-1-15,18-10-1 16,13-13-1-16,12-9 1 16,3-10-1-16,4-9 1 15,-5-4 1-15,-1-10-2 16,-4-1 0-16,-8-1 0 15,-12 6 0-15,-11 8 0 16,-10 10 0-16,-7 18 0 16,2 16 0-16,-25 15 0 15,0 23 0-15,-3 14 0 16,-2 9-4-16,7 22-12 15,-15-12-23-15,15 11-2 0,-11-15-1 16,9 3-1 0</inkml:trace>
  <inkml:trace contextRef="#ctx0" brushRef="#br0" timeOffset="9202.5264">20302 4994 89 0,'22'1'36'0,"-22"-1"0"15,16 23 0-15,-16 2-36 16,2 0 0-16,3 12 1 16,0-4-5-16,6 14-11 0,-4-19-20 15,11 2 0-15,-6-16-1 16,15-6 1-16</inkml:trace>
  <inkml:trace contextRef="#ctx0" brushRef="#br0" timeOffset="9353.535">20638 4957 93 0,'-14'-2'38'0,"5"24"-1"16,-12-1 2-16,12 12-38 16,0 14-6-16,2-8-31 15,14 5 2-15,-2-5-3 16,15 4-2-16</inkml:trace>
  <inkml:trace contextRef="#ctx0" brushRef="#br0" timeOffset="9876.5649">21039 5375 96 0,'-25'-15'37'0,"10"23"2"15,-16-2-3-15,7 5-32 16,-9 11-2-16,1 5-1 15,2 1 0-15,3 1 0 16,4 1 0-16,9-4-1 16,4-4 1-16,12-4 0 15,8-4-1-15,9-6 1 16,6-2-1-16,7 1 0 15,2 3 1-15,-1 0 1 16,-2 4-1-16,-8 5 1 16,-4 3 0-16,-10 6 0 0,-8 5 1 15,-10 0-1-15,-8 2 0 16,-2-1-2-16,-2-3 2 15,1-6-5-15,8 0-8 16,-3-20-25-16,15-5-3 16,14-18 2-16,11-5-3 15</inkml:trace>
  <inkml:trace contextRef="#ctx0" brushRef="#br0" timeOffset="10096.5775">21346 5083 102 0,'-14'7'38'15,"-2"15"2"-15,4 17-3 16,0 4-34-16,1 12-1 16,4 7 0-16,1 10 1 15,3 3-2-15,1-1 1 16,6-3-2-16,3-11-5 15,11 0-30-15,-4-23-1 16,12-4-1-16,-5-22-1 16</inkml:trace>
  <inkml:trace contextRef="#ctx0" brushRef="#br0" timeOffset="10547.6033">21523 5351 107 0,'-30'-2'39'16,"4"20"1"-16,-11-3-1 15,11 9-36-15,-2 0 0 16,7 5-1-16,4-5 0 16,6 3 0-16,5-4-1 15,11-2 0-15,4-5-1 16,9-1 1-16,5-7 0 15,6-4-1-15,5-4-1 16,2-1 0-16,6-3-1 16,0-7 0-16,2 4-2 15,-8-4-1-15,2 2-2 16,-9-6-3-16,3 9-1 15,-12-11 1-15,3 10 1 16,-14-6 3-16,4 6 0 0,-13 7 5 16,5-13 5-16,-5 13 2 15,0 0 2-15,-8 19 0 16,-5-8 0-16,7 17-1 15,-9-3-2-15,5 12 1 16,-3-3-4-16,7 4 1 16,0-1 0-16,6-6-2 15,6-4-3-15,-6-27-7 16,29 18-26-16,-10-27-3 15,8-6 2-15,-1-18-1 16</inkml:trace>
  <inkml:trace contextRef="#ctx0" brushRef="#br0" timeOffset="10712.6128">21828 5055 106 0,'-25'-5'38'16,"12"21"0"-16,-4 1-1 15,17 7-36-15,0 4-4 16,8-8-6-16,17 7-27 15,-3-9-1-15,12 2 0 16,-1-8 0-16</inkml:trace>
  <inkml:trace contextRef="#ctx0" brushRef="#br0" timeOffset="11020.6304">22108 5352 95 0,'-1'21'38'16,"1"6"1"-16,-13-4-1 0,7 14-29 16,-7-7-4-16,2 7 0 15,-1-2-1-15,3 4 1 16,1-7-2-16,4-1 0 15,4-8-2-15,5-9 2 16,7-10-2-16,6-14 0 16,3-8 0-16,8-6-2 15,-1-9 2-15,1 0-1 16,-1-2 1-16,-1 4-2 15,-5 7 1-15,-5 8 1 16,-5 12-1-16,-12 4 0 16,11 20-1-16,-11 7 0 15,-1 8-2-15,-2 2-1 16,10 13-12-16,-9-18-21 0,16 4-3 15,-5-17 1 1,18-4-2-16</inkml:trace>
  <inkml:trace contextRef="#ctx0" brushRef="#br0" timeOffset="11256.6439">22819 5032 112 0,'-23'16'38'16,"8"9"0"-16,-6-7-3 16,11 6-34-16,6-2-1 0,4-3-3 15,12 0-5-15,-12-19-27 16,37 8-3-16,-13-18 2 15,10-3-2-15</inkml:trace>
  <inkml:trace contextRef="#ctx0" brushRef="#br0" timeOffset="11380.651">23060 5001 108 0,'-3'28'38'16,"-9"1"1"-16,3 13-3 16,-9 7-39-16,3-10-31 15,6 8-4-15,-5-6 0 16,7 1-2-16</inkml:trace>
  <inkml:trace contextRef="#ctx0" brushRef="#br0" timeOffset="11958.684">20940 6544 70 0,'0'0'37'0,"0"0"-1"16,-16-16 2-16,-4 18-15 16,-17-10-13-16,6 11-2 0,-13-1-2 15,5 10-2-15,-9 10 0 16,3 12-1-16,-4 6-1 15,6 13 0-15,5 5 0 16,7 2-1-16,11 1 0 16,10-3 0-16,14-10-1 15,17-12 0-15,19-10-2 16,11-18-5-16,28-4-28 15,-7-18-4-15,18-2 1 16,-9-18-1-16</inkml:trace>
  <inkml:trace contextRef="#ctx0" brushRef="#br0" timeOffset="12327.7051">21255 6650 118 0,'-23'-7'38'16,"-10"-1"2"-16,2 12-2 15,-11 5-34-15,7 6-1 16,1 6 0-16,-1 10 0 15,2 5 0-15,3 5-1 16,8 1 1-16,10-1-3 16,7-4 0-16,11-8 0 15,15-10 0-15,10-12 0 16,11-11 0-16,6-12 0 15,4-8 0-15,3-3 0 16,-6-9 0-16,-2 1 0 16,-9 2 0-16,-9 4 0 0,-9 7 0 15,-7 6 0-15,-13 16 0 16,0 0 0-16,-6 21 0 15,-4 4 0-15,1 10 0 16,-1 1 0-16,6 4 0 16,4-9-8-16,19 7-16 15,0-26-15-15,19-4-1 16,0-24 0-16,20-5 0 15</inkml:trace>
  <inkml:trace contextRef="#ctx0" brushRef="#br0" timeOffset="12543.7175">21898 6248 90 0,'-13'-12'38'0,"-12"11"0"0,6 25 2 16,-10 9-10-16,5 20-26 15,0 12-1-15,2 10 0 16,3 6-1-16,5 1 1 15,7-4-3-15,4-10 1 16,8-10-5-16,2-20-4 16,23-7-27-16,-7-32-4 15,17-9 0-15,0-31 1 16</inkml:trace>
  <inkml:trace contextRef="#ctx0" brushRef="#br0" timeOffset="12742.7289">22229 6044 128 0,'-18'40'39'15,"2"28"1"-15,-13 1-5 16,6 21-30-16,-4 5-3 16,10 2 1-16,3-6-2 15,7-4-1-15,9-7-4 16,-2-25-16-16,20-1-18 15,-6-19-3-15,12-10 2 16,0-21-3-16</inkml:trace>
  <inkml:trace contextRef="#ctx0" brushRef="#br0" timeOffset="13093.749">22327 6638 108 0,'-7'17'38'0,"14"6"0"16,-1-12 0-16,17 3-33 15,1-9-1-15,10-5 0 16,3-9-1-16,4-6-1 16,1-8 0-16,1-5-1 15,-4-4 0-15,-6-4-1 16,-9-2 1-16,-2 1-1 15,-14 2 1-15,-5 5-2 16,-13 7 1-16,-8 9 0 16,-7 10 1-16,-5 14-2 15,-6 11 2-15,-1 11 0 16,0 9-1-16,7 2 2 0,7 5-2 15,10-2 1-15,16-4-3 16,10-18-5-16,32 4-29 16,-7-20-2-16,24-1-1 15,-1-19 0-15</inkml:trace>
  <inkml:trace contextRef="#ctx0" brushRef="#br0" timeOffset="13431.7683">23157 6446 119 0,'-30'2'39'15,"-3"17"4"-15,-15-1-4 16,6 7-34-16,1 6-1 16,5 3 0-16,5 0-2 0,16-9-2 15,11-8 0-15,18-13 0 16,16-16 0-16,12-13 0 15,11-13 0-15,4-12 0 16,4-10 0-16,-1-8 0 16,-3-7 0-16,-6-2 0 15,-9 2 0-15,-15 12 0 16,-11 11 0-16,-14 18 0 15,-11 24 0-15,-13 23 0 16,-9 26 0-16,-5 20 0 16,-3 12 0-16,6 8 0 15,12 12-4-15,-2-22-21 16,23 5-15-16,2-22-1 15,20-4-1-15,1-21-1 16</inkml:trace>
  <inkml:trace contextRef="#ctx0" brushRef="#br0" timeOffset="14152.8095">24239 6398 100 0,'-19'-13'36'16,"-2"13"2"-16,-14 2-1 16,6 16-30-16,-14 5-2 15,3 9 0-15,-3 3-1 16,9 4 0-16,6-4-1 15,15 0 0-15,11-13 0 16,17-7-2-16,16-15 1 16,14-10-1-16,7-12 0 15,6-12-1-15,1-6 1 16,-2-5-1-16,-10 0 1 15,-8 6 0-15,-13 3 1 16,-10 13-2-16,-15 10 0 0,-1 13 0 16,-19 21 0-16,1 6 0 15,0 14 0-15,2 4 0 16,10 14-7-16,-6-10-24 15,21 13-9-15,-5-13-1 16,20 8 0-16,-10-9-2 16</inkml:trace>
  <inkml:trace contextRef="#ctx0" brushRef="#br0" timeOffset="15662.8959">20059 9339 58 0,'5'-17'35'0,"-5"-3"-1"16,5 9 1-16,-12-9-16 15,7 20-6-15,-2-10-4 16,2 10-2-16,-11 11-2 15,4 7-1-15,-6 9-2 16,0 11-1-16,-1 14 1 16,-1 13-1-16,-1 10 0 15,1 9 1-15,-2 5-1 16,2 2 0-16,1-5 0 15,4-6 1-15,4-15-1 16,-3-13 0-16,8-23 0 16,1-29-1-16,0 0 1 15,21-49 0-15,-4-9 0 0,5-22-1 16,0-13 0-16,3-15 0 15,-3-9 0-15,0-6-1 16,-2 8 2-16,-8 9-2 16,-4 15 1-16,-5 11 0 15,-3 20 0-15,-2 20 0 16,-3 20 1-16,5 20-1 15,-9 17 0-15,6 11 1 16,6 7-1-16,3 6 0 16,5-2 0-16,7 1 1 15,7-11 0-15,4-8-1 16,8-14 1-16,5-11 0 15,4-13 0-15,3-8 0 16,-5-10 1-16,-2-1-1 0,-2 0-1 16,-8 5 1-16,-7 3-1 15,-5 10 1-15,-6 7-1 16,-14 11 0-16,11 9 0 15,-6 11 0-15,0 15 0 16,-3 13 0-16,0 17 0 16,-2 18 0-16,-4 13 1 15,-7 13 0-15,-3 6-1 16,-3 5 2-16,-3-6-2 15,6-8 0-15,0-15 0 16,5-22-7-16,18-13-10 16,-10-36-17-16,27-11-5 15,-3-30-2-15,17-4 0 16</inkml:trace>
  <inkml:trace contextRef="#ctx0" brushRef="#br0" timeOffset="15977.9139">21014 9279 97 0,'11'-20'39'15,"-11"-5"-1"-15,4 15-1 16,-4 10-31-16,0 0-1 16,-17 17-1-16,12 19 0 15,-6 15-2-15,-3 15 1 0,-3 10-2 16,1 8 1-16,3 1-1 15,-1 3 0-15,4-7-1 16,3-9-3-16,13-6-10 16,-2-27-22-16,14-7-3 15,-2-21 0-15,16-11-2 16</inkml:trace>
  <inkml:trace contextRef="#ctx0" brushRef="#br0" timeOffset="16198.9266">21065 9266 108 0,'-16'-20'39'0,"28"20"0"16,-1-10-2-16,25 1-33 15,2-4-3-15,11-1 0 16,7-2 0-16,0 3-1 15,-2 7-3-15,-13-6-12 16,3 21-21-16,-17-2-3 16,-3 16 2-16,-17-3-2 15</inkml:trace>
  <inkml:trace contextRef="#ctx0" brushRef="#br0" timeOffset="16414.9389">21094 9640 114 0,'-12'10'39'15,"18"1"0"-15,-6-11 0 16,35-9-35-16,2-3 0 16,7 0-2-16,4-3 1 15,-1 0-2-15,-2 2-2 16,-5 1-4-16,-1 18-18 15,-19-7-13-15,-2 16-3 16,-19-1 0-16,-2 15-1 16</inkml:trace>
  <inkml:trace contextRef="#ctx0" brushRef="#br0" timeOffset="16586.9488">20981 10122 106 0,'-22'22'37'15,"21"-2"1"-15,1-20 0 0,39 2-33 16,4-18-2-16,10-5 1 15,8-5-5-15,4-15-10 16,11 8-24-16,-8-14-2 16,5 5-1-16,-7-7-2 15</inkml:trace>
  <inkml:trace contextRef="#ctx0" brushRef="#br0" timeOffset="17133.98">21957 9350 104 0,'-21'0'38'15,"2"15"3"-15,-11 1-3 16,10 12-33-16,-8 8 0 16,4 15 0-16,-2 7-1 15,0 6-1-15,2 3 0 16,2 2-1-16,5-3 0 15,3-8-1-15,0-10 0 16,10-8-1-16,0-17 0 16,4-23 0-16,11 0 0 15,-1-26 0-15,6-14 0 16,5-13 0-16,-1-9 1 15,3-15-1-15,-2-3 0 16,3-4-1-16,0 4 1 16,0 8-1-16,-1 12 1 15,-3 14-1-15,-2 20 1 0,-3 24 0 16,1 21 1-16,-6 21 0 15,-5 19 0-15,0 15 1 16,0 8-2-16,-1 4 0 16,6 1 0-16,3-6 0 15,6-11 0-15,10-12 0 16,3-17 0-16,7-18 0 15,5-19 0-15,0-20 0 16,0-20 0-16,-3-15 0 16,-4-12 0-16,-6-11 0 15,-12-7 0-15,-5-2 0 16,-7 2 0-16,-7 6 0 15,-1 18-6-15,-11 1-8 16,16 31-9-16,-17 0-18 0,13 25 1 16,0 0 0-16,24 11 0 15</inkml:trace>
  <inkml:trace contextRef="#ctx0" brushRef="#br0" timeOffset="17353.9926">22708 9384 95 0,'0'0'39'16,"14"4"3"-16,-14-4-3 15,-3 15-16-15,-2 1-18 16,1 10-1-16,-2 10 0 16,-1 15 0-16,-4 7-4 15,-4 13 0-15,-5 5 0 16,-3 4 0-16,3 5-7 0,-6-23-18 15,13 5-14-15,-2-23-4 16,15-6 2-16,3-26-2 16</inkml:trace>
  <inkml:trace contextRef="#ctx0" brushRef="#br0" timeOffset="17969.0278">23343 9440 95 0,'7'-11'36'0,"-14"-1"0"0,-8 12 2 15,-15 0-32-15,-9 12 0 16,-4 6-1-16,-4 14 0 16,-6 4 0-16,3 11 0 15,2 0-2-15,19 3 1 16,10-5-2-16,14-3 0 15,13-8-1-15,18-9-1 16,17-10 0-16,9-7 0 16,14-3 0-16,-5 0 0 15,0-2 0-15,-5 5 0 16,-13 4 0-16,-14 9 0 15,-21 8 0-15,-16 1 0 16,-15 8 0-16,-11 0 1 16,-6-1-1-16,-4-2 0 15,1-5-1-15,4-9-4 0,16 1-5 16,-3-25-20-16,26 3-9 15,-1-11 0-15,14 0-1 16,5-11-2-16</inkml:trace>
  <inkml:trace contextRef="#ctx0" brushRef="#br0" timeOffset="18353.0498">23878 9528 106 0,'-6'-21'38'0,"6"21"0"16,-27-19 1-16,1 25-32 16,-11 5-3-16,0 18 1 15,-15 10-1-15,1 13 0 16,-3 11 0-16,9 3-1 15,6 6 0-15,11-2-3 16,14-7 0-16,16-7 0 16,19-13 0-16,16-13 0 15,17-12 0-15,6-17-6 16,16 2-12-16,-11-26-16 15,16 1-7-15,-9-21 0 0,3 6 0 16</inkml:trace>
  <inkml:trace contextRef="#ctx0" brushRef="#br0" timeOffset="18789.0747">24290 9437 99 0,'0'0'40'0,"-14"8"1"15,7 12 1-15,-11 1-34 16,-1 13-1-16,-8 8-1 16,-2 12 0-16,-4 7-2 15,5 4-2-15,1 3-2 0,10-2 0 16,5-6 0-16,12-7 0 15,14-15 0-15,9-12 0 16,14-19 0-16,9-17 0 16,6-17 0-16,5-12 0 15,1-15 0-15,1-6 0 16,-6-5 0-16,-5-4 0 15,-4 6 0-15,-11 10 0 16,-8 9 0-16,-10 20 0 16,-15 24 0-16,0 0 0 15,-4 32 0-15,-15 14 0 16,-1 13 0-16,-4 8 0 15,4 6 0-15,-1-5 0 16,15 5-7-16,-4-24-11 0,26 6-8 16,-8-29-16-16,29-4 0 15,-2-23-1-15,22-7 3 16</inkml:trace>
  <inkml:trace contextRef="#ctx0" brushRef="#br0" timeOffset="19157.0958">25223 9402 103 0,'-16'10'42'16,"-8"13"1"-16,-17 0-2 15,5 11-32-15,-19 1-2 0,2 6-1 16,-1-1-2-16,6-1-4 15,12-4 0-15,18-9 0 16,17-5 0-16,16-5 0 16,22-8 0-16,8-2 0 15,9 1 0-15,0-1 0 16,-1 3 0-16,-8 6 0 15,-13 13 0-15,-13 5 0 16,-24 7 0-16,-15 8 0 16,-12 4 0-16,-7 0 0 15,-13 1 0-15,-2-8 0 16,-3-2 0-16,2-14-2 15,18 1-13-15,-7-26-7 16,29 6-11-16,-8-24-11 0,17-2 2 16,-6-16-2-16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2:44.8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15000 10874 4 0,'0'0'8'15,"0"0"-4"-15,0 0-6 16,0 0-4-16,0 0 0 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2:46.20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15018 10838 32 0,'0'0'20'0,"0"0"0"16,0 0-3-16,0 0-5 15,-13-8-4-15,13 8-1 16,0 0 1-16,0 0-5 15,0 0 0-15,0 0-2 16,0 0 1-16,0 0 0 16,0 0 1-16,0 0 0 15,0 0 0-15,0 0 1 16,0 0 0-16,0 0-1 15,0 0 1-15,0 0-2 16,0 0 0-16,0 0 0 16,-4 11-1-16,4-11 0 0,4 12 0 15,-4-12-1-15,5 12 0 16,-5-12 2-16,13 11-1 15,-13-11-1-15,17 5 1 16,-5-5-1-16,1-1 1 16,3-1 0-16,1-2-1 15,1 1 1-15,-3-1-1 16,2 3 1-16,1-1-1 15,-2 2 0-15,-1-1 0 16,0 1 0-16,-1-3 1 16,1 0-1-16,2-3 0 15,2-2 1-15,-2-1-1 16,5-2 1-16,-1 0-1 15,3-1 1-15,-1 1-1 16,1 0 1-16,-1 0-1 0,-4 2 1 16,4 2-1-16,-4-1 0 15,1-2 0-15,-3 2 1 16,-1-1-1-16,3 0 0 15,-3 0 0-15,2 0 0 16,-2-1 0-16,0 2 0 16,0 0 0-16,2 0 0 15,-2 0 0-15,2 2 0 16,-1-3 1-16,0 1-1 15,-1 1 0-15,0 1 0 16,-1-2 0-16,2 0 0 16,-1 2 0-16,0-2 0 15,2 0 0-15,-3 4 0 16,1-6 0-16,3 3 0 0,-2-1 0 15,0 1 0-15,-2-2 1 16,-1 3-1-16,0 0 0 16,-5-4 0-16,-9 10 0 15,20-14 0-15,-20 14 0 16,18-16 0-16,-8 6 0 15,2 0-1-15,-1-3 2 16,2 1-2-16,-2-1 2 16,3-1-1-16,-1 0 0 15,-3 0 0-15,0 0 0 16,3 0 0-16,-3 1 0 15,0 1 0-15,-1-1 0 16,2 3 0-16,-11 10 0 0,17-19 0 16,-17 19 0-16,9-12 0 15,-9 12 0-15,0 0 0 16,5-15 0-16,-5 15 0 15,1-11 0-15,-2-1-11 16,1 12-23-16,0 0 2 16,0 0-3-16,0 0 2 15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2:47.76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15308 10826 35 0,'0'0'24'0,"3"-12"2"16,-3 12-2-16,0 0-21 15,0 0-1-15,-12 7 1 16,12-7 1-16,-11 12 1 16,1-10 1-16,10-2 0 15,-15 8 1-15,15-8-1 16,-18 7-1-16,18-7-1 15,-17 7-1-15,17-7-1 16,-21 7 0-16,11-3-1 0,-2 1 2 16,2-2-2-16,-1-1 0 15,11-2 1-15,-19 1-1 16,19-1 1-16,-21-5-1 15,21 5 1-15,-20-7-1 16,10 6 0-16,-3-1 0 16,-1 1 0-16,-1-1-1 15,-1 5 1-15,2-2 0 16,0 1-1-16,-3-2 1 15,5 1 0-15,-1-3 0 16,3 0 0-16,10 2 0 16,-19-9 0-16,19 9 0 0,-17-14-1 15,17 14 1-15,-20-9 0 16,10 5-1-16,-3 1 0 15,2 3 1-15,-3 2-1 16,-1 0 0-16,-1 1 0 16,3-1 1-16,-1-1-1 15,0 0 0-15,2 0 0 16,-2-2 1-16,4 0-1 15,-1-1 0-15,0-2 1 16,-1 0-1-16,0-2 0 16,-2 1 1-16,2 1-1 15,-2-1 0-15,-3 2 0 16,2-4 0-16,-4 0 0 15,1 0 0-15,-4-4 0 16,2 3 0-16,0-2 0 0,-2-2 0 16,4 3 0-16,-2-1 1 15,1 1-2-15,4-2 2 16,2 3-1-16,-3-1 0 15,5 0 0-15,2-3 0 16,2-1 0-16,-1-4 0 16,2 0-1-16,1 1 2 15,-2-2-2-15,0 0 2 16,1 2-1-16,1 2 0 15,-3 2 0-15,8 12 0 16,-20-16 0-16,8 11 0 16,2-2 0-16,-3 2 0 15,0 0 0-15,1-2 0 16,12 7 0-16,-17-12 0 0,17 12 0 15,-14-19 0-15,10 9 0 16,4 10 0-16,-5-17 0 16,5 17 0-16,-6-15 0 15,6 15 0-15,-12-12 0 16,12 12 0-16,-19-9 0 15,9 4 0-15,-3 1 0 16,-1-1 0-16,0-1 0 16,1 1 0-16,1-2 0 15,0 0 0-15,12 7 0 16,-18-13 0-16,18 13 0 15,-17-14 1-15,17 14-1 16,-12-15 0-16,12 15-1 16,-11-17 2-16,11 17-2 0,-9-17 2 15,9 17-1-15,-7-15 0 16,7 15 0-16,-9-15 1 15,9 15-1-15,-12-12 0 16,12 12-1-16,-15-10 1 16,15 10 0-16,-18-12 0 15,18 12 0-15,-21-12 0 16,9 3 0-16,12 9 1 15,-17-13 0-15,17 13-1 16,-18-12 0-16,18 12 0 16,-17-7 0-16,17 7 0 15,-17-6 0-15,17 6 0 16,-17-13-1-16,14 2 0 0,-2-4-1 15,5 1-2 1,-4-10-8-16,12 14-22 0,-12-4-2 16,4 14 1-16,0 0-2 15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2:50.65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14041 10677 11 0,'-6'-10'23'0,"6"10"-1"15,-9-19 0-15,1 6-11 16,8 13-3-16,-12-23-1 16,12 23 0-16,-16-23 1 15,16 23 0-15,-20-23 1 16,20 23 0-16,-23-19-1 15,23 19 0-15,-20-21-3 16,20 21 1-16,-20-16-3 16,20 16 0-16,-20-8-2 0,8 11 1 15,-2 6-1-15,0 9-1 16,-3 4 1-16,3 6-1 15,-1 5 1-15,1-1 0 16,6-2-1-16,3 2 1 16,5-5-1-16,7-4 1 15,7-5 0-15,5-4 0 16,2-6-1-16,4-2 1 15,-1-6-1-15,4-2 1 16,-4-5-1-16,0-6 1 16,-5-2 0-16,-1-2-1 15,-8-3 0-15,-1 1 1 16,-4 0-1-16,-4 5 0 15,-1 14 1-15,-6-10-2 16,6 10 2-16,-19 23-1 0,6 2 0 16,-2 8-1-16,1 7 0 15,-5 4 0-15,0 3 0 16,1-1 0-16,1-2 1 15,5-1-2-15,1-6 2 16,9-5-1-16,5-4 1 16,11-5 0-16,7-7 0 15,10-4 1-15,4-6-1 16,3-6 0-16,1-4 0 15,1-4 0-15,-5-4 0 16,-8-3 0-16,-7 1 0 16,-7 0 1-16,-12 3-1 15,-1 11 0-15,-24-12 0 0,0 13 0 16,-5 6 1-16,-2 6-1 15,0 7 0-15,0 7 0 16,2 3 0-16,2 6 0 16,9 4 0-16,6 1 0 15,7 0 0-15,4-2 1 16,7 0-2-16,1-5 2 15,3-4-1-15,2-2 0 16,2-5 0-16,1-6 0 16,3-6 0-16,-1-8 0 15,-1-8 0-15,2-7 0 16,-3-7 0-16,-3-4 0 15,-5-3 1-15,-2-3-1 16,-12 2 0-16,-5 5 0 0,-4 7 0 16,-6 7 1-16,-5 11-1 15,2 7 0-15,-3 10 0 16,0 8 0-16,6 7 1 15,6 8 0-15,0 1 0 16,6 1-2-16,6-1 1 16,5-4 0-16,9-5 1 15,4-7-2-15,7-7 1 16,8-8-2-16,1-10 2 15,8-6 0-15,-4-9 0 16,1-4 2-16,-3-4-2 16,-4-3 2-16,-7-1-2 15,-10 0 1-15,-6 2-2 16,-8 5 2-16,-7 3-1 0,-6 8 0 15,-8 7 0-15,-2 7 0 16,0 9 1-16,-5 11-2 16,1 9 2-16,1 8-2 15,2 7 2-15,3 7-3 16,5 3 2-16,6 1-2 15,8-3 2-15,10-4 1 16,8-6-1-16,12-8 0 16,7-9 0-16,6-7 0 15,5-14 0-15,-1-3 0 16,0-8 0-16,-4-5 0 15,-7-2 0-15,-8-4 0 16,-9-5 1-16,-10 2-1 16,-7 1 0-16,-8 1 0 15,-7 6 0-15,-5 5 0 0,-9 5 0 16,-1 13 0-16,-4 11 0 15,-2 10 1-15,2 8-1 16,-1 7 1-16,6 3-1 16,0 0 0-16,14-1 0 15,7-7 0-15,11-5 0 16,9-9-1-16,10-9 1 15,9-4 0-15,10-10 0 16,5-4 0-16,5-6 0 16,-3-3 0-16,0-3 0 15,-6-1 0-15,-10 0 0 16,-7-2 0-16,-10 1 0 15,-12 6 0-15,0 0 0 16,-20 7 0-16,1 5 0 0,-8 6 0 16,-2 9 0-16,0 11 1 15,0 8-1-15,2 9 0 16,4 6 0-16,6 5 0 15,5 3 0-15,8-4 0 16,8-7 0-16,9-5-1 16,2-10 1-16,9-6-1 15,1-12 1-15,3-7 0 16,0-8-1-16,4-6 1 15,-9-5 0-15,-2-6 0 16,-6-7 0-16,-6-3 0 16,-7-1 0-16,-6-1 0 15,-10 1 1-15,-5 5-1 16,-5 8 0-16,-8 6 0 0,-1 13 0 15,-3 11 0-15,0 9 1 16,0 14-1-16,2 9 0 16,7 5 1-16,2 0-1 15,11-1 0-15,7-4 0 16,10-10 0-16,11-12 0 15,12-12 0-15,9-15 0 16,12-15 0-16,5-9 0 16,2-12 0-16,1-6 0 15,-4-10-1-15,-8-5 1 16,-11-1 0-16,-16 1 1 15,-8 2-2-15,-19 7 1 16,-10 3 0-16,-13 14 0 16,-12 9 1-16,-3 19-1 15,-6 12 0-15,2 18 1 0,2 17-1 16,8 12 1-16,4 12-1 15,10 8 0-15,14 2 0 16,10-3 0-16,13-4 0 16,10-13-1-16,11-9 0 15,11-9 0-15,5-15 1 16,2-6-1-16,1-9 1 15,-1-5 0-15,-4-8-1 16,-10-2 2-16,-8-6-1 16,-10-2 0-16,-15 5 0 15,0-16 0-15,-14 7 0 16,-7 7 0-16,-6 4 0 15,-4 11 0-15,-8 14 0 16,1 11 0-16,0 12 1 0,-2 10-2 16,7 8 0-16,-1 4 1 15,7-1-1-15,10-6 1 16,7-11-2-16,10-13 2 15,10-9-1-15,9-22 0 16,10-11 1-16,9-13 0 16,7-12-1-16,2-7 1 15,1-1 2-15,-3-4-2 16,-7 1 1-16,-11 7 0 15,-6 6 1-15,-14 8-1 16,-7 16 1-16,-23-2-3 16,-3 17 1-16,-9 11 0 15,-5 11-1-15,0 9 1 0,1 3-1 16,7 4 1-16,5 0-1 15,14-3 1-15,10-21-13 16,24 2-12-16,2-29-11 16,23-9-3-16,2-27 1 15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2:57.46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15935 10994 54 0,'4'-16'33'0,"-4"6"-2"16,-7-7 1-16,5 4-24 16,-8-6-3-16,2 6 2 15,-2-3-2-15,1 6 1 16,-1 0-2-16,10 10 0 15,-20 5-2-15,11 13-2 16,-9 5 1-16,2 9-1 16,-6 8 0-16,-1 5-1 15,-1 4 2-15,0-1-1 16,4-5 1-16,2-5 1 15,12-7-1-15,7-9 1 16,13-15-2-16,11-12 1 16,9-13 0-16,9-12-1 0,7-7 0 15,1-9 0-15,-1-8 2 16,-3-4 0-16,-5 3-1 15,-8-1 2-15,-13 9-2 16,-11 9 1-16,-10 13-1 16,-12 13 2-16,-14 20-4 15,-11 14-1-15,-11 14 1 16,-4 10-1-16,0 10 1 15,0 5-1-15,4 2 1 16,11-3-1-16,14-6 2 16,14-1 0-16,17-9 0 15,12-5 1-15,7-4-1 16,14-9 0-16,2-6 0 15,1-5 0-15,0-11 1 0,-5-6-1 16,-4-11 0-16,-6-9 0 16,-9-4 0-16,-10-4 0 15,-8-1 1-15,-9 2-2 16,-9 4 2-16,-5 10-2 15,-9 13 1-15,-6 14 1 16,-4 16-1-16,-3 15 0 16,0 15 0-16,5 14 2 15,2 9-1-15,8 6-2 16,12 2 1-16,9-7 0 15,13-7 0-15,10-11-1 16,13-14 1-16,6-15-2 16,6-14 2-16,2-12 0 15,0-15 0-15,-5-11 0 0,-6-8 1 16,-8-7-1-16,-10-5 0 15,-10-4 0-15,-7-1 0 16,-9 1 2-16,-7 9-2 16,-4 8 3-16,-8 11-3 15,0 13 0-15,-5 13 0 16,4 15 1-16,2 15-1 15,3 13-3-15,3 8 3 16,4 7-2-16,6 1 2 16,8 0 2-16,11-4-3 15,5-6 3-15,12-10-3 16,9-9 3-16,8-18-3 15,4-15 2-15,4-12-1 16,1-15-1-16,-4-15 2 0,-2-13-2 16,-9-8 1-16,-10-7-1 15,-9 1 1-15,-8 5-1 16,-12 7 2-16,-8 14-2 15,-8 17 1-15,-7 18 0 16,-8 22 0-16,-6 18 0 16,1 18 0-16,-1 15 1 15,-1 12-1-15,1 11 0 16,6-1 0-16,4 5 0 15,14-8 0-15,6-8 0 16,11-12 0-16,10-15 0 16,9-17 0-16,13-19 0 15,7-21 0-15,6-18 0 16,2-21-1-16,2-15 1 0,-6-9 0 15,-3-8 0-15,-7-5 0 16,-9 6 1-16,-8 8-1 16,-11 11 1-16,-8 19-1 15,-7 21 1-15,-10 22 0 16,-9 22-1-16,-4 21 0 15,-6 26-1-15,-4 16 1 16,1 14 0-16,1 9 0 16,1 4-2-16,9 2 2 15,6-3 0-15,11-7 0 16,5-12-1-16,10-14 1 15,8-15 0-15,6-18 0 16,7-22 0-16,3-18-1 16,1-22 1-16,2-22 0 0,-1-19 0 15,-2-12 0-15,0-12-1 16,-8-1 1-16,-1-2 0 15,-7 11 0-15,-4 10 0 16,-8 19 0-16,-5 21 0 16,-8 24 0-16,-4 27 0 15,-3 21 0-15,-4 18 1 16,-4 18-1-16,1 13 0 15,2 8-1-15,2 1 1 16,4-6 0-16,5-10 0 16,10-19-1-16,8-15 0 15,5-17 1-15,8-21 0 16,5-19 0-16,10-23 0 0,3-17 0 15,-1-21-1 1,1-14 1-16,4-13-2 0,-4-11 3 16,-6-2-1-16,-1 5 1 15,-3 12-1-15,-12 15 0 16,-7 25 1-16,-1 32-1 15,-28 15 3-15,5 27-3 16,-7 26 0-16,-3 15-1 16,-6 14 1-16,3 9 0 15,6-2 0-15,3-3-1 16,8-12-2-16,6-8 2 15,12-16-1-15,6-17 1 16,9-13-1-16,5-19 1 16,4-15-1-16,5-15 3 15,0-13 1-15,-4-15-2 0,1-8 2 16,-10-11-1-16,-2-7 1 15,-6-4-1-15,-10-1 1 16,-1 8-2-16,-3 14 0 16,-10 16 0-16,-2 26 0 15,-4 26 0-15,-1 23 1 16,0 25-2-16,-4 18 2 15,4 14-2-15,1 8-1 16,4-1 1-16,6-9 0 16,8-13 0-16,8-20-1 15,6-18 2-15,12-24-2 16,9-26 2-16,9-29-1 15,8-20 2-15,5-20 0 16,0-22 0-16,-3-10 1 0,-4-6-1 16,-5-1 0-16,-13 10 0 15,-13 13 1-15,-10 16-2 16,-12 22 0-16,-13 22 0 15,-9 26 0-15,-4 25 0 16,-8 21 0-16,0 19 0 16,1 15 0-16,0 11-1 15,4 9 2-15,8 6-2 16,7-3 0-16,10-3-1 16,5-8 1-16,12-14 0 15,8-13 0-15,7-19 0 16,8-21 0-16,2-20 1 15,6-22-1-15,0-22 2 16,-2-21 0-16,-1-19 0 0,-9-15 0 16,-6-14 0-16,-8-8 1 15,-10-5-1-15,-9 5 1 16,-5 16-1-16,-11 16 0 15,-3 28-1-15,-10 30 2 16,1 29-3-16,-5 29 1 16,-1 32 0-16,0 22 0 15,-4 16 0-15,3 11 0 16,2 2-1-16,1 3-2 15,7-7 2-15,11-7 0 16,5-16 1-16,11-17-2 16,9-22 1-16,14-19-1 15,10-23 1-15,5-24 1 16,4-19 1-16,5-18 0 15,-1-14 0-15,-5-8 0 0,-8-6 0 16,-9 4 0-16,-11 5 0 16,-12 11 1-16,-8 14-2 15,-16 17 0-15,-8 18 0 16,-7 18 1-16,-10 17-1 15,0 17 0-15,-1 15 0 16,2 9 1-16,2 10-2 16,6 3-1-16,8 1 1 15,13-4-1-15,14-8 2 16,11-13-2-16,18-16 1 15,11-16-1-15,10-20 2 16,12-17 2-16,6-17-2 16,3-14 2-16,-7-10-1 15,-2-4 0-15,-8 0 0 0,-14 7 0 16,-13 12 0-16,-19 12-1 15,-19 17 0-15,-14 16 0 16,-24 19 0-16,-15 16 0 16,-15 16-1-16,-7 9 2 15,-7 11-1-15,4 3-2 16,1-1 2-16,11-5-1 15,18-14 0-15,16-9 0 16,26-20 1-16,28-22-2 16,12-14 2-16,30-23 1 15,25-24-1-15,19-20 1 16,18-16 0-16,13-12 0 15,2-8 0-15,0 0 0 0,-8 8 0 16,-14 9-1-16,-24 21 0 16,-25 22-1-16,-31 27 1 15,-31 27 1-15,-28 26-2 16,-32 24 1-16,-27 22-1 15,-18 19 0-15,-15 11 1 16,-6 10 1-16,-4 1-2 16,6-3-1-16,12-3 1 15,24-12 0-15,23-18 0 16,33-20 0-16,30-31 0 15,32-30-1-15,36-36 3 16,34-33 0-16,33-36-1 16,25-31 0-16,17-23 1 15,4-10 0-15,3 2 1 0,-9 13-1 16,-21 20 0-16,-29 28-1 15,-36 35 0-15,-41 36 1 16,-32 42-1-16,-46 28 0 16,-31 34 0-16,-28 28 2 15,-24 24-3-15,-16 18 1 16,-5 11 0-16,-2 4 1 15,7-6-1-15,13-13-2 16,23-25 1-16,27-30-1 16,36-35 2-16,32-36 1 15,30-42-1-15,34-38-1 16,33-30 2-16,27-26 1 15,19-17-1-15,8-4 0 16,-2 6-1-16,-5 13 0 16,-15 23 0-16,-24 30 0 0,-26 31 0 15,-35 34-1-15,-36 40 1 16,-33 31 1-16,-39 29-2 15,-27 20 1-15,-24 24 0 16,-19 14 0-16,-16 5 0 16,-4 1 0-16,4-12-1 15,14-16 0-15,29-27 0 16,31-31 0-16,34-38 1 15,42-46 0-15,51-44 0 16,43-48-2-16,41-37 4 16,38-32 0-16,27-20-1 15,12-8 1-15,7 3-2 16,-8 21 0-16,-24 23 1 15,-29 38 0-15,-43 39-1 0,-49 42 1 16,-52 47-2-16,-38 32 2 16,-52 44-1-16,-40 34 0 15,-30 27 0-15,-15 21 2 16,-15 9-2-16,12 4 0 15,12-18 0-15,27-23 0 16,37-33 0-16,43-45 0 16,48-50 1-16,40-50-2 15,49-49 2-15,37-39-1 16,35-28 0-16,16-20 1 15,13-8-1-15,-4 6 0 16,-14 16 0-16,-20 25-1 16,-32 33 1-16,-43 31-1 0,-43 36 1 15,-44 39-1-15,-44 42 1 16,-41 33 0-16,-32 33 0 15,-28 27 1-15,-11 21-1 16,-3 13 1-16,9-7-1 16,17-14 1-16,31-28-1 15,41-33 0-15,37-49 1 16,45-43-1-16,41-49 0 15,41-40 0-15,33-38 0 16,29-24-1-16,14-17 1 16,7-2 0-16,-5 7 0 15,-12 18-1-15,-24 26 1 16,-30 26 0-16,-42 42-1 15,-38 38 2-15,-39 37-1 0,-45 36 0 16,-34 32 0 0,-33 30 0-16,-16 29 0 0,-15 10 1 15,-5 6-1-15,3-4-1 16,22-15 1-16,28-21 1 15,32-36-1-15,39-42 0 16,49-38 0-16,35-59 1 16,47-38-1-16,34-33 0 15,31-22 0-15,16-18-1 16,11-6 1-16,-7 6 0 15,-14 18 0-15,-25 18-1 16,-29 33 1-16,-35 29 0 16,-42 36 0-16,-39 34 0 15,-42 36 0-15,-29 30 1 0,-29 26 0 16,-16 21-1-16,-14 18 1 15,-6 7 0-15,7-3-1 16,14-15 0-16,25-22 1 16,31-25-2-16,34-38 1 15,42-33 0-15,22-53 1 16,45-30-2-16,33-28 1 15,29-27-1-15,17-18 1 16,5-5-1-16,-1 2 1 16,-15 16 2-16,-19 18-3 15,-23 20 2-15,-34 27-1 16,-38 29 2-16,-35 33-2 15,-37 28 0-15,-31 32 0 16,-25 27-2-16,-19 26 2 16,-16 21 1-16,-10 14-1 0,-3 10-1 15,13-5 1-15,19-11 1 16,25-23-1-16,31-35 0 15,34-37 0-15,42-43-1 16,47-43 1-16,36-43 0 16,35-36 0-16,26-25-1 15,15-13 1-15,2-2 0 16,-8 11-1-16,-22 17 2 15,-23 25-2-15,-35 34 2 16,-43 33-2-16,-37 36 2 16,-39 36 0-16,-36 28 0 15,-30 30 0-15,-25 21-2 16,-16 19 2-16,-8 9-1 15,3-1 1-15,10-12-1 0,23-18 0 16,32-25-2-16,36-32 3 16,48-37-1-16,25-35 0 15,46-34-1-15,31-25 0 16,29-18 1-16,16-18-1 15,8-4 1-15,-5 1 0 16,-9 12 0-16,-22 14-1 16,-22 15 2-16,-28 18-1 15,-36 19-1-15,-24 24 1 16,-29 20 0-16,-22 22 0 15,-22 18 1-15,-19 21-1 16,-13 18 0-16,-10 14 0 16,-2 13 3-16,-6 1-3 15,5 0 0-15,6-9 0 0,16-17 0 16,19-17 0-16,25-24-1 15,27-29 2-15,27-29-3 16,32-26 1-16,28-20 2 16,28-20-2-16,15-9 2 15,10 1-2-15,-1-1 1 16,-5 15 0-16,-20 15-1 15,-22 19 1-15,-29 19 0 16,-35 19 0-16,-31 19 0 16,-35 17 0-16,-27 19 0 15,-19 11 0-15,-20 16 1 16,-12 10-1-16,-9 8 3 15,1 6-3-15,9-4 0 16,17-8 0-16,21-12 0 16,25-17 0-16,24-24-1 0,44-24 1 15,16-16-2-15,35-30 1 16,25-16 2-16,17-19-2 15,13-7 2-15,1 0-2 16,0 8 2-16,-21 12-1 16,-18 14 0-16,-28 23-1 15,-26 22 1-15,-31 23 0 16,-28 22 0-16,-24 14 0 15,-20 11 1-15,-16 6-1 16,-8 3 2-16,3-3-2 16,9-9 2-16,10-12-1 15,21-14 1-15,17-16-2 0,24-16 0 16,29-17 0-1,22-14-2-15,23-14 1 0,11-10 0 16,13-10 0-16,4-4-1 16,2 0 2-16,-6 1 0 15,-10 8 0-15,-15 9-1 16,-20 9 2-16,-19 19-1 15,-21 14 0-15,-18 15 0 16,-18 13 0-16,-17 13 0 16,-3 7 0-16,-8 1 0 15,9-2 0-15,5-1 0 16,14-12 0-16,10-12 0 15,24-15 0-15,17-14 0 16,15-11 0-16,15-11 0 16,12-3-1-16,6-4 1 0,-1-3 1 15,4 7 0-15,-13 5 0 16,-4 8 0-16,-16 10 0 15,-16 4 1-15,-19 8-2 16,-11 4 2-16,-12 2-2 16,-7-3 0-16,-3 0 0 15,3 0 1-15,6-3-1 16,4-1 0-16,17-1 0 15,1-1 1-15,20 9-1 16,-2-15-1-16,2 15 1 16,20-12 0-16,-7 8 0 15,2-1 0-15,-1-1 0 16,-2 1 0-16,-12 5 1 15,9-18-2-15,-13 7 2 0,4 11-1 16,-25-20 0-16,9 14 0 16,-7 3 0-16,0 5-1 15,-3 5 1-15,3 6 0 16,0 2 0-16,7 0 0 15,5-3 0-15,11-12 0 16,0 0 0-16,27-20 0 16,3-14 0-16,12-7 0 15,5-5 0-15,0-2 0 16,-2 6 1-16,-11 8-1 15,-15 19 0-15,-19 15 0 16,-7 30 0-16,-20 14 0 16,-17 13-1-16,-8 6-1 15,-2 4 1-15,2-5 0 0,10-9 0 16,11-15-1-16,15-15 1 15,16-23-1-15,26 0 3 16,14-19 1-16,14-6-1 16,13-1 0-16,0 5 0 15,1 8 1-15,-8 15-3 16,-14 15 2-16,-17 19-2 15,-18 17-1-15,-23 19 1 16,-17 16 0-16,-16 10 1 16,-7 8 0-16,-10 3 1 15,1-3-1-15,4-6 0 16,11-10 0-16,12-15 0 15,12-15 0-15,18-16 0 0,14-13-3 16,18-15 3-16,13-7 0 16,13-13 0-16,11-9 0 15,6-7 0-15,2-6-1 16,-3-5 1-16,-3-4 0 15,-8-3 0-15,-11 3 3 16,-15 5-3-16,-11 10 2 16,-22 20-2-16,0 0 0 15,-37 11 0-15,-4 21 0 16,-9 13 0-16,-7 16-2 15,-2 6 2-15,3-2-2 16,6-5 2-16,17-8 0 16,20-18 0-16,24-17 1 15,28-24-1-15,20-25-1 0,29-17 1 16,14-15 0-16,9-7 0 15,11-4 2-15,-7 6-3 16,-11 7 3-16,-20 15-2 16,-19 15 2-16,-27 19-2 15,-25 17 3-15,-26 22-3 16,-25 15-2-16,-19 19 2 15,-14 12-2-15,-13 13 2 16,0 7-1-16,-2 0 1 16,9-4-1-16,13-9 2 15,16-14-1-15,24-21 0 16,20-25 0-16,23-23 0 15,24-27-1-15,18-25 1 16,19-20-1-16,17-14 1 16,6-14-1-16,7-1 1 0,-2 3 0 15,-7 10-1-15,-11 11 2 16,-12 21-1-16,-19 15 0 15,-20 18 0-15,-21 23 2 16,-22 16-2-16,-17 15 2 16,-16 16-1-16,-15 7-2 15,-9 8 2-15,-6 4-2 16,2-1 1-16,5-3-2 15,14-9 2-15,14-13-2 16,23-15 2-16,24-17 1 16,21-21-1-16,17-14-1 15,20-17 2-15,7-10 1 16,3-4-3-16,-3 0 2 15,-14 6-2-15,-14 13 2 0,-24 18-1 16,-28 25 3-16,-3 19-3 16,-31 26-2-16,-20 22 3 15,-10 16-2-15,-7 12 2 16,1 1-1-16,12-11 0 15,15-11-2-15,24-13-3 16,14-32-8-16,29-9-7 16,-2-44-5-16,25-1-8 15,-3-25-8-15,4-12 0 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10.87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13167 14056 32 0,'0'0'26'16,"10"-6"-5"-16,-10 6 3 15,0 0-19-15,9-15 1 16,-9 15 1-16,0 0 0 15,0 0 0-15,0 0 0 16,0 0 0-16,0 0-2 0,-14 8-1 16,14-8-1-16,0 0-1 15,-12 5 0-15,12-5 0 16,0 0-1-16,0 0 1 15,-11 10-1-15,11-10 0 16,-8 10 0-16,8-10 0 16,-7 15-1-16,7-15 1 15,-13 18 0-15,13-18-1 16,-15 18 0-16,7-5 1 15,-1 0-1-15,-2-1 0 16,-2 4 0-16,-1 5 0 16,-2 1 0-16,-2 2 0 15,-1 2 0-15,4-1 0 16,-6 0 0-16,5 2 0 0,-1-5 0 15,0-6 1-15,4 1-1 16,2-4 0-16,2-2 0 16,9-11 0-16,-19 18 0 15,19-18 0-15,-17 17 0 16,6-3 0-16,1-4 0 15,-4 5 0-15,-3-2 0 16,2 1 0-16,-1 1 0 16,-2-1 0-16,3-3 0 15,0-2 0-15,2-1 0 16,3-1 1-16,-3 0-2 15,0 0 2-15,3 1-1 16,-4 3 0-16,0-2 0 0,3 5-1 16,-7 0 2-16,0-2-3 15,3 2 3-15,-3-4-2 16,3 0 1-16,1-2 0 15,3-3 0-15,-2-2 0 16,13-3 1-16,-15 4-1 16,15-4 1-16,-18 5-1 15,18-5 0-15,-17 6 1 16,6 1-1-16,0 0 0 15,-2-3 0-15,2 1 0 16,-2-1 1-16,1 1-1 16,-1-3 0-16,13-2 1 15,-20 0-1-15,20 0 0 16,-15-3 1-16,15 3-1 15,-15-5 1-15,15 5-1 0,-13-2 1 16,13 2-1-16,-20 2 0 16,8 1 1-16,-5 0-1 15,1 1 0-15,-5-1 0 16,0 2 0-16,-1-2 0 15,3-2 0-15,-4 0 0 16,5 1 0-16,3-1 0 16,0 1 0-16,2 0 1 15,3 1-1-15,10-3 0 16,-19 1 0-16,19-1 0 15,-14 1 0-15,14-1 0 16,-10-2 0-16,10 2 0 16,-13-8 0-16,13 8 1 15,-15-11-1-15,1 7 0 0,0 0 0 16,-4 4 0-16,-2 1 0 15,-8 3 1-15,8 0-1 16,-7 1 0-16,3 1 0 16,4-2 0-16,3-3 0 15,3-2 0-15,4-2 0 16,10 3 0-16,-8-15 0 15,8 15 0-15,3-17 0 16,-3 17 0-16,0-20 0 16,0 20 0-16,-6-13 0 15,6 13 1-15,-20-7-1 16,5 4 0-16,-1-1 0 15,-3 2 0-15,1 1 0 0,-3-5 0 16,1 2 1-16,2-7 0 16,-1 3 0-16,4-3-1 15,-1-2 1-15,0 1-1 16,2-1 1-16,0 0-1 15,-1-2 0-15,-4 0 0 16,3 1 0-16,-1-1 0 16,-3 0 0-16,-1-1 0 15,-2 2 0-15,0 0 0 16,-4-1 0-16,4 5 0 15,-4-3 0-15,-3 3 0 16,0 3 1-16,-2 0-1 16,-2 0 0-16,0 0 0 15,0 1 0-15,2-2 0 0,7 3 0 16,3-7 0-1,2 0-1-15,6 0 1 0,6-4 0 16,4-2 0-16,4 2 0 16,2-1 0-16,0 2 0 15,-2 1 0-15,0 1 0 16,0 2 0-16,0 11 0 15,-6-16 1-15,6 16-1 16,-9-11 0-16,9 11 0 16,-10-4 0-16,10 4-1 15,0 0 1-15,-14 2-2 16,14-2-2-16,0 0-22 15,0 0-10-15,0 0-2 16,15 8-2-16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13.25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11177 14661 12 0,'9'-23'30'16,"-6"10"1"-16,1 1 0 15,-12-8-22-15,8 20 1 16,-11-25-1-16,11 25 0 16,-15-12-1-16,15 12-2 15,-19 7-1-15,9 6-1 0,-4 3-1 16,-2 12-2-16,-6-1 1 15,3 9-1-15,-3-3 0 16,3 7 0-16,1-7 0 16,6-1-1-16,7-7 2 15,9-7-1-15,10-9 0 16,8-8 0-16,11-11 0 15,5-6-1-15,6-8 1 16,2-9 0-16,4-2 0 16,-6-2 0-16,-7 0-1 15,-8 2 1-15,-11 6 0 16,-11 6 0-16,-16 8-1 15,-11 13 1-15,-8 11-1 16,-10 11-1-16,-2 10 1 0,-3 9-1 16,-1 11 1-16,3 5-1 15,6 6 1-15,4 3-1 16,11-4 1-16,10-4 0 15,6-5 0-15,11-10 0 16,9-12 0-16,5-9 0 16,8-13 0-16,2-12 0 15,5-12 1-15,-6-4-1 16,4-8 0-16,-4-4 0 15,-4-3 0-15,-7-2 0 16,-5 3 1-16,-10 4-1 16,-5 8 0-16,-6 4 0 15,-7 7 1-15,-2 9-1 16,-6 11 0-16,2 7 0 15,3 8 0-15,-3 4 0 0,9 6 0 16,4 2 0-16,5-1 0 16,3-2 0-16,8-7-1 15,10-5 2-15,5-11-1 16,9-6-1-16,8-11 2 15,6-7-1-15,6-7 0 16,-1-4 0-16,3-5 0 16,-3-2 0-16,-9 0 0 15,-2 2 0-15,-12 5 0 16,-11 0 0-16,-11 10 0 15,-8 6 0-15,-13 6 1 16,-4 11-1-16,-11 5 0 16,-6 10 0-16,-1 4 0 0,-4 9 1 15,5 3-2-15,1 6 2 16,8-4-1-16,12-2 0 15,16-7 0-15,10-9 1 16,15-7-1-16,15-14 0 16,10-9 1-16,10-8-1 15,1-5 0-15,1-4 0 16,-6-3 0-16,-2 5 0 15,-14 3 0-15,-11 3 0 16,-13 7 0-16,-18 10 0 16,0 0 0-16,-21 1 1 15,-7 7-1-15,-6 6 0 16,-8 2 1-16,4 5-1 15,1 2 0-15,0 1 0 0,8 0 0 16,10 3 0-16,9-5 0 16,10-3 0-16,10-4 0 15,13-9 0-15,11-6 0 16,8-6 0-16,10-9-1 15,4-5 1-15,2-3 0 16,3-3 0-16,-6 3 0 16,-8-1 0-16,-7 6 1 15,-9 0-1-15,-12 7 0 16,-19 11 0-16,5-9 0 15,-19 9 0-15,-8 1 0 16,-6 4 0-16,-3 5-1 16,-2 5 1-16,3 1 0 15,3 5 1-15,6-2-2 0,8 7 2 16,6-1-2-16,8-1 1 15,8-4 0-15,11-3 0 16,8-4 0-16,7-9 0 16,8-6 0-16,5-11 0 15,4-6 0-15,-1-6 0 16,1-4 0-16,-4-7 0 15,-4-1 1-15,-7 0-1 16,-6 4 0-16,-13 3 0 16,-7 6 0-16,-6 7 0 15,-14 7 0-15,-5 10 0 16,-6 10 0-16,-8 9 0 15,-5 6 0-15,0 7 0 16,0 5 0-16,3-1 0 0,7-1 0 16,10-7 0-16,11-8 0 15,14-10 0-15,14-13 0 16,15-12-1-16,10-12 1 15,9-5 0-15,5-7 0 16,0-3 0-16,-4-1 0 16,-9 2 0-16,-9 8 0 15,-16 6-1-15,-11 6 2 16,-13 10-1-16,-14 4-1 15,-12 8 1-15,-6 7 0 16,-7 10 1-16,-4 2-1 16,1 4 0-16,4 2 0 15,8 6 0-15,7-2 1 0,9-1-1 16,10-6 0-16,14-6 0 15,10-6-1-15,11-8 1 16,4-6 0-16,8-10 0 16,2-5-1-16,-2-5 1 15,-5-3 1-15,-5 1-1 16,-9 1 0-16,-7 0 0 15,-7 6 0-15,-12-2 0 16,-7 8 0-16,6 12 0 16,-22-12 0-16,5 12 0 15,-3 6 0-15,-1 4 0 16,0 5 0-16,2 7-1 15,0 0 1-15,3 5 0 16,7-4 0-16,4 1 0 16,7-6 0-16,10-3 0 0,9-9 0 15,10-7 1-15,6-9-1 16,6-6 0-16,5-10 0 15,-4-4 0-15,1-4 0 16,-7-3 0-16,-9-1 1 16,-7 3-1-16,-12 4 0 15,-6 1 0-15,-10 6 0 16,-4 4 1-16,-9 5-1 15,-4 8 1-15,0 5-1 16,1 5 0-16,-1 7 0 16,4 5 0-16,4 4 0 15,5 2-1-15,6 2 1 16,2-1-1-16,6-1 1 15,3-3 0-15,4-4 0 0,-2-1 0 16,1-10 0-16,4-5 0 16,5-7 0-16,-1-8 0 15,0-5 0-15,-1-2 0 16,1-5 0-16,-3 2 1 15,-3 3-1-15,-7 3-2 16,-5 21-7-16,-13-18-27 16,13 18-1-16,-36 7-1 15,17 8-1-15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13.72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13080 14624 39 0,'4'-15'33'0,"-4"15"-3"15,6-24 0-15,-6 24-19 16,3-21-3-16,-3 21-2 16,-6-10 0-16,6 10-1 15,-17 1 0-15,7 4-2 16,-3-3 0-16,1 1-1 15,1 0 0-15,11-3 0 16,-17 7-2-16,17-7-1 16,-2 22-17-16,2-22-17 15,-7 25-2-15,-2-14-2 16,7 6 0-16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17.6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9947 4774 25 0,'14'-8'25'16,"-14"8"-2"-16,10-8 2 15,-10 8-14-15,0 0-3 16,0 0 0-16,0 0 0 16,0 0-1-16,0 0 0 0,0 0-2 15,-10-6 0-15,10 6-2 16,0 0-1-16,0 0 0 15,-4 12-1-15,4-12 0 16,-1 15-1-16,0-3 1 16,-4 2-1-16,1 2 3 15,-1 3-3-15,-2 0 1 16,-1 0 1-16,1 2-2 15,-2-2 2-15,2 0-2 16,0-4 2-16,1 0-3 16,2-3 3-16,2 1-4 15,2-13 2-15,-2 20 0 16,2-20 0-16,4 15 0 15,-4-15 0-15,4 17 1 0,-4-17-1 16,-2 18 0-16,0-4 0 16,-3-3 0-16,0 2 1 15,1 1-1-15,-2-1 0 16,1 0 0-16,1-2 0 15,0-1 0-15,3 1 0 16,-1-1 0-16,2-10 0 16,-5 19 1-16,5-19-1 15,-7 19 0-15,7-19 0 16,-14 16 0-16,14-16 0 15,-13 13 0-15,13-13 0 16,-10 9 0-16,10-9 0 16,0 0 0-16,-10 8 0 0,10-8 0 15,0 0 0-15,-13 10 0 16,13-10 0-16,-13 11 0 15,13-11 0-15,-16 16 0 16,16-16 0-16,-19 18 0 16,9-10 0-16,-2-1 0 15,12-7 0-15,-16 11 0 16,16-11 0-16,-14 5 1 15,14-5-1-15,-13 2 0 16,13-2 0-16,-11 1 0 16,11-1 0-16,-14 6 1 15,14-6-1-15,-17 9 0 16,17-9 0-16,-20 15 0 15,6-7 0-15,1 0 0 16,-1 3 0-16,3-4 0 16,-3 2 0-16,-1-2 0 0,3 0 0 15,1-3 0-15,11-4 0 16,-17 5 1-16,17-5-1 15,-12 2 0-15,12-2 1 16,-11-1-1-16,11 1 0 16,-13 1 1-16,13-1-1 15,-12 4 0-15,12-4 1 16,-13 4-1-16,13-4 0 15,-10 5 0-15,10-5 0 16,0 0 1-16,-14 3-1 16,14-3 0-16,0 0 1 15,-14 3-1-15,14-3 0 0,-14 2 1 16,14-2-1-16,-19 3 0 15,8 0 0-15,-1-1 0 16,-3 3 0-16,4-2 1 16,-3 1-1-16,2-3 0 15,-1 1 0-15,3 0 0 16,-1 0 0-16,11-2 1 15,-18 1-1-15,18-1 0 16,-19-1 0-16,19 1 0 16,-18-4 0-16,18 4 0 15,-21-5 0-15,9 4 0 16,2-1 0-16,-3 1 0 15,-1 1 0-15,-2 1 0 16,-1 0 0-16,-2 0 0 16,3 2 0-16,1-3 0 0,-1 0 0 15,3-4 0-15,13 4 0 16,-19-9 1-16,19 9-1 15,-5-15 0-15,5 15 1 16,-6-17-1-16,6 17 0 16,-9-12 1-16,9 12-1 15,-10-5 0-15,10 5 0 16,-22 3 0-16,10 0 0 15,-5 1 0-15,2-1 0 16,1-2 0-16,-1 0 0 16,1-1 1-16,1-2-1 15,13 2 0-15,-17-7 0 16,17 7 0-16,-11-8 0 15,11 8 1-15,0 0-1 0,0 0 0 16,-12-4 0-16,12 4 0 16,0 0 0-16,-16 1 0 15,16-1 0-15,-15 2 0 16,15-2 0-16,-21 2 0 15,9-2 0-15,-1 1 0 16,-1 1 0-16,2-1 0 16,-1-1 0-16,1 0 0 15,1 0 0-15,1 0 0 16,10 0 0-16,-18-3 0 15,18 3 0-15,-14-3 0 16,14 3 0-16,-13-5 0 16,13 5 0-16,-19-4 0 15,6 4 0-15,-1 0 0 0,-4 0 0 16,-1 1 0-16,-2 0 0 15,3-1 0-15,-3-1 0 16,3 0 0-16,2-3 0 16,4 1 0-16,12 3 0 15,-19-11 0-15,19 11 0 16,0 0 0-16,-9-13 0 15,9 13 0-15,-12-4 0 16,12 4 0-16,-18 1 0 16,6 1 0-16,-5-2 0 15,-2 1 0-15,1-1 0 16,-3 0 0-16,2-1 0 15,1-3 0-15,0 2 0 16,3-1 0-16,5 1 0 0,-2-2 0 16,12 4 0-16,-16-6 0 15,16 6 0-15,-9-7 0 16,9 7 0-16,-12-11 0 15,12 11 0-15,-15-15 0 16,4 6 0-16,-6 1 0 16,1 0 0-16,-7 0 0 15,2 1 0-15,-5 1 0 16,-2 3 0-16,1-4 0 15,2 1 0-15,4-2 0 16,-1-1 0-16,3-3 0 16,5-6 1-16,4-3-1 15,1-3 0-15,3-3 0 16,-1-1 0-16,2-1 1 0,-1 3-1 15,-2-2 0-15,-1 6-1 16,1 0 1-16,-4 3-2 16,0 1 4-16,-2 1-4 15,1-1 3-15,-1 0-3 16,3-2 3-16,-1-4-1 15,0 1 1-15,4-2-1 16,-1-1-1-16,4 4 2 16,-4 2-1-16,6 0 0 15,-3 5 0-15,2 3 0 16,4 12 0-16,-9-13 0 15,9 13 0-15,0 0 0 16,-10-9 0-16,10 9 0 16,0 0 0-16,0 0-2 0,0 0 0 15,0 0-3-15,0 0-3 16,14 4-25-16,-14-4-1 15,0 0 0-15,0 0-1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4.3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3631 4899 30 0,'-14'-2'24'15,"14"2"-3"-15,-11 0-3 16,11 0-6-16,-15-2-1 15,15 2-5-15,-12-3 1 16,1-1-3-16,11 4 1 16,-19 6-2-16,19-6 0 15,-22 21 1-15,8-4-3 16,-2 3 3-16,0 5-3 15,-2 2 1-15,0 2-1 16,4-3-1-16,0 2 1 16,4-8-2-16,5-1 1 0,7-7 0 15,-2-12 1-15,22 7-1 16,-3-12 0-16,7-7 0 15,0-2 0-15,3-7 1 16,-1 1 0-16,-6-3-1 16,-3 3 1-16,-4-1 0 15,-5 3-1-15,-10 3 1 16,-4 1 1-16,-6 2-1 15,-1 4 1-15,-3 0 1 16,1 3-2-16,1 0 0 16,0 1 1-16,1 2-1 15,11 2 0-15,-13-2-1 16,13 2 1-16,0 0-1 15,0 0 0-15,0 0 0 0,0 0 0 16,0 0 0-16,0 0 0 16,0 0 0-16,0 0 0 15,0 0 0-15,0 0-1 16,0 0 1-16,0 0-1 15,2 10 1-15,-2-10 0 16,3 21 0-16,-3-4 0 16,-5 5 0-16,2 9 1 15,-2 7-1-15,-1 7 1 16,2 8-1-16,-2 4 0 15,-1 5 0-15,1 5 0 16,6 3 0-16,-2 0 1 16,-1 0 0-16,3-1 0 0,0 4 0 15,-1-1 0-15,0 6 1 16,0 2-2-16,-4 2 2 15,3 2-2-15,-2 3 0 16,2 4 1-16,-1 0-1 16,0 0 2-16,1 1-2 15,2 0 1-15,-3 1-1 16,0 5 2-16,-3-1-2 15,-2 6-1-15,-1-2 1 16,-4 5-1-16,-1 0 1 16,2 0 0-16,0 3-1 15,2-2 0-15,-2-1 0 16,3 2 1-16,3 0-1 15,0 1 0-15,3-2 1 0,0 6 0 16,-2-2 0-16,0 7 1 16,-2 1-1-16,1 5 1 15,-2 3 0-15,4 1-1 16,-6 5 1-16,1 4-1 15,3 0 0-15,-1 3 1 16,3-1-3-16,-1-1 2 16,5 1-1-16,-2-2 1 15,2 0-1-15,-5-2 0 16,4 0-1-16,-3 1 0 15,-4-1 1-15,0 2 0 16,0 2 0-16,0-4 0 16,-1 1 1-16,3 2-2 15,-5-2 2-15,5 2-1 0,0-3 1 16,1-1 0-16,2-4 0 15,-1 1-1-15,5-6 1 16,-2 0 0-16,5-5 0 16,-3-4 0-16,2-1-1 15,2-6 0-15,-3 0 0 16,-1-2 1-16,4-2-1 15,-6-3 1-15,0-1-2 16,-3-1 2-16,1-4-1 16,-2-2 1-16,-1-4-1 15,-1-2 0-15,-2-5 0 16,3-1 0-16,1-5 1 15,-4-2-1-15,4-2-1 16,-2-3 3-16,-1-5-3 16,1-4 0-16,-1-5 1 0,-1-5-1 15,1-7 1-15,-1-6-1 16,2-5 2-16,-2-5-1 15,3-6 1-15,0-5 0 16,0-3 0-16,3-4 0 16,3-10 0-16,-5 13 0 15,5-13 0-15,0 0 0 16,0 0 0-16,-8 11 1 15,8-11-1-15,0 0 0 16,0 0 0-16,0 0 1 16,-10-1-1-16,10 1 0 15,0 0-1-15,0 0 1 16,-11-8-1-16,11 8 1 15,0 0-1-15,0 0 1 0,-11 9-1 16,11-9 1-16,0 0-1 16,-3 12 1-16,3-12 0 15,0 0 0-15,2 16 0 16,-2-16-1-16,8 23 0 15,-7-8-4-15,6 18-1 16,-11-2-4-16,15 19-7 16,-14-5-15-16,8 10-1 15,-4-14 0-15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19.37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9928 5209 36 0,'4'-11'22'16,"-4"11"6"-16,0 0 1 16,0 0-8-16,-18-11-8 15,18 11-2-15,-18 1-3 16,18-1-1-16,-15 6-3 15,15-6-2-15,-22 15 0 16,11 1-1-16,-6 9 0 16,1 14 0-16,-7 15-1 15,-6 11 3-15,-8 17 0 16,3 12 0-16,-8 0 0 15,9 3 1-15,4-12-1 0,10-6 0 16,10-22 0-16,10-12-1 16,10-19-2-16,9-19 1 15,12-14-1-15,2-13 0 16,6-9 1-16,0-6-1 15,-3-10-2-15,-2-2 3 16,-7 0-3-16,-7-4 3 16,-8 3-2-16,-10 2-1 15,-11 8 0-15,-6 12 1 16,-7 11 1-16,-4 12 0 15,-2 15 3-15,0 14-4 16,0 19 3-16,5 17 0 16,2 12 0-16,3 8-1 0,4 7 1 15,6 9-4-15,2 0 1 16,5-3 3-16,5-6-2 15,1-13 1-15,4-12-1 16,5-16 1-16,1-17-1 16,3-19 3-16,-1-19-3 15,7-18-1-15,-4-17 1 16,-1-11-1-16,-1-12 1 15,-4-6-1-15,-3-7 2 16,-5-1-2-16,2 5 1 16,-9 12-1-16,-4 15 2 15,0 17-1-15,-9 19 1 16,-1 23-1-16,-3 20 0 15,-4 20 1-15,-2 14-1 0,2 10 1 16,1 10 0-16,2 7 1 16,7 4-2-16,1-1 2 15,5 1-2-15,1-4 2 16,6-13-2-16,0-7-2 15,3-14 1-15,3-15 1 16,0-17 0-16,-8-27 0 16,22-2 1-16,-10-26-2 15,2-16 2-15,-1-16 1 16,2-10-2-16,2-9 0 15,-5-6 0-15,0 6-1 16,1 8 2-16,-4 18-4 16,-7 20 3-16,-2 33 1 15,-7 15-1-15,-5 33 0 16,-6 30 0-16,-3 23-1 0,-3 17 1 15,1 16 1-15,-1 6-1 16,4 6-1-16,3-10 0 16,5-12-1-16,7-18 0 15,6-16 2-15,5-24 0 16,5-26 0-16,4-26-1 15,2-25 1-15,2-23 0 16,-1-22 1-16,-2-18 0 16,-2-21 0-16,-1-12 0 15,-4-12 0-15,-3 0 0 16,-1 6 0-16,-2 15 0 15,-3 19 1-15,0 26-2 16,-2 26 2-16,2 27-1 16,-7 44-3-16,2 22 1 0,0 22 0 15,-5 20 0-15,3 11 0 16,0 9 0-16,0 4-1 15,2-4 0-15,-1-7 2 16,2-12-2-16,4-14 1 16,4-17 0-16,0-18 0 15,1-16 0-15,0-23-1 16,2-4-9-16,-7-17-24 15,-4-13-1-15,-10-9-1 16,0 0-2-16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23.93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7690 6038 55 0,'0'-13'33'16,"5"-13"-1"-16,4-10-1 15,-1-13-11-15,-2-1-20 16,7-4-4-16,2-1 4 16,-1 3-1-16,-1 7 0 15,-4 4 1-15,0 10 1 16,-7-1-1-16,3 7 1 15,-7-2 3-15,-1 8-2 0,-2-2 1 16,0 3 0-16,-3-4 1 16,3 5-2-16,-1 2 1 15,6 15-1-15,-8-14 0 16,8 14-1-16,-10 24 0 15,0 6 0-15,-7 9-1 16,-1 13 3-16,-9 6 0 16,2 10-1-16,-2 0 1 15,0 0 0-15,6-8 0 16,11-8-1-16,9-13 2 15,9-14-4-15,14-18 1 16,8-17-1-16,8-20-2 16,4-18 4-16,1-16-3 15,-3-11 0-15,-4-12 0 16,-8-6 0-16,-7-1 0 0,-13 5 1 15,-8 4 1-15,-10 12-3 16,-9 13 3-16,-5 15-1 16,-7 17 0-16,-3 17 0 15,-2 19 0-15,2 15 0 16,1 14 0-16,5 11 0 15,7 10 0-15,8 4 0 16,11 5-1-16,6-2 3 16,8-5-3-16,10-6 2 15,6-8 1-15,5-8-1 16,1-9-1-16,-1-12 2 15,-2-10-2-15,-1-12 0 16,-3-12 0-16,-9-7-1 16,-4-11 0-16,-7-2 0 0,-3-4 2 15,-7 5-3-15,-5 0 2 16,-2 10-2-16,-5 17 2 15,-4 11 0-15,-4 18 0 16,1 17 1-16,-1 16 0 16,3 16 0-16,-2 15 1 15,5 9-1-15,2 9 0 16,4 3 0-16,2-4 1 15,3-3-1-15,9-9-2 16,1-12 2-16,6-16-1 16,3-19 1-16,4-20-1 15,6-20 1-15,5-21-1 16,-1-16-1-16,1-15 1 0,-3-7-1 15,-6-10 2-15,-5 6-2 16,-5 1 1-16,-10 9 0 16,-11 20 0-16,-7 16 0 15,-9 24 0-15,-8 21 0 16,-3 28 0-16,-5 17 1 15,2 22-1-15,4 12 1 16,4 6-2-16,10 4 3 16,11 0-3-16,14-8 2 15,17-13-1-15,7-13-1 16,14-15 1-16,3-14-1 15,8-17 1-15,1-11-1 16,-3-18 1-16,-7-13 0 16,-7-17 0-16,-9-10 0 0,-7-8 0 15,-12-9 1 1,-11-8-1-16,-7 0 0 0,-6-5 0 15,-6 4 1-15,-5 8-1 16,0 9 0-16,2 14 1 16,-1 20-1-16,6 19 0 15,2 23-1-15,7 24 0 16,3 15 1-16,4 19 0 15,5 14 0-15,7 8-1 16,1-2 1-16,6-7-1 16,5-6 1-16,6-12-1 15,0-15 0-15,4-18 0 16,-3-20-1-16,2-21 2 15,-3-17 0-15,-2-18 1 16,-3-23-1-16,-8-19 1 0,-1-13 0 16,-7-9 0-16,-3-3 0 15,-5 5 0-15,0 11-1 16,-8 17 0-16,-2 23 0 15,-6 31 1-15,0 31-1 16,-7 28 0-16,-1 28 0 16,1 21-1-16,3 16 0 15,1 14 0-15,6 4 0 16,6 3 1-16,7-8-1 15,10-12 1-15,8-13-1 16,7-15 2-16,6-18-1 16,4-23 1-16,-2-13-2 15,3-20 1-15,-6-19 0 16,-6-16 0-16,-4-18-1 0,-7-10 0 15,-7-13 1-15,-5-11-1 16,-6-4 1-16,0 1 0 16,-6 7 0-16,1 16-1 15,-4 18 2-15,1 25-1 16,1 23 0-16,0 32 1 15,2 22 0-15,-1 20 0 16,4 18-1-16,2 11 1 16,5 2-2-16,7-1 3 15,4-5-2-15,8-11 0 16,7-13 1-16,7-17-1 15,-1-16 1-15,7-20-1 16,-5-15 1-16,3-18-1 16,-5-18 0-16,-6-17 0 0,-6-14-1 15,-3-16 1-15,-10-12-1 16,-3-11 1-16,-7-8-1 15,-4-3 1-15,-3 2-1 16,0 11 1-16,-1 21 0 16,2 28 0-16,0 28 1 15,0 38-1-15,2 32 1 16,-1 37 0-16,0 24 0 15,1 19-1-15,1 3 1 16,1 1-2-16,3-7 2 16,4-17-2-16,6-17 1 15,9-33-2-15,4-25 2 16,6-36-1-16,4-26 1 15,6-33 1-15,1-28-1 16,0-32 1-16,0-21-1 0,-8-16 1 16,-6-11 0-16,-9-1 0 15,-4 11-1-15,-7 18-1 16,-11 27 1-16,-4 40-1 15,-8 41 1-15,-8 42 0 16,3 47 0-16,-4 38 0 16,-4 27 1-16,3 27-2 15,0 13 2-15,4 2-2 16,7-5 2-16,5-16-2 15,10-17 0-15,9-24-1 16,11-21 0-16,12-32 2 16,2-21-2-16,9-26 1 15,-1-21 0-15,4-20 0 0,0-18 0 16,-10-15 2-16,-5-11 0 15,-4-6 0-15,-9-2 0 16,-5 7 0-16,-9 10 1 16,-2 15-2-16,-5 21 3 15,-5 21-3-15,-4 21 0 16,0 21 0-16,-4 15-2 15,2 15 2-15,-1 14-2 16,3 11 2-16,6 3-1 16,5 9 0-16,5-1 0 15,9-2 0-15,8-4 1 16,6-14-1-16,9-17 0 15,6-20 1-15,3-21-1 16,0-23 1-16,-3-17-1 0,-6-20 1 16,-6-16 0-16,-8-12 0 15,-11-5 0-15,-10-7 1 16,-9 8 0-16,-5 1-1 15,-7 10 1-15,0 13 0 16,-3 17 0-16,3 21 0 16,0 16 0-16,5 21-1 15,6 15 0-15,2 22-1 16,6 14 1-16,6 13-1 15,2 9 1-15,4 2-1 16,4-2-1-16,5-6 1 16,2-5 0-16,3-17 1 15,3-15-1-15,-2-19 0 16,4-20 0-16,0-22 0 0,-3-20 1 15,-2-23 0-15,-5-20 1 16,-4-25-1-16,-3-14 0 16,-8-13 1-16,-4-4 0 15,-5 8-1-15,-2 11 1 16,-3 18 0-16,-1 21-1 15,-3 25 1-15,-3 27-1 16,-1 27 0-16,1 21 0 16,-3 14 0-16,-1 16 1 15,6 14-2-15,1 10 0 16,7 9 0-16,4 1 0 15,8-4 1-15,8-5-1 16,7-14 1-16,6-15-1 16,7-17 1-16,2-23 0 0,3-23 0 15,3-25 0-15,-9-27 0 16,3-26-1-16,-8-21 1 15,-3-17 0-15,-14-14 1 16,-5-6-1-16,-8-3 1 16,-11 11 0-16,-2 23 0 15,-9 26 0-15,5 33 0 16,-8 32-1-16,4 32 0 15,2 26 1-15,5 25-2 16,5 18 1-16,2 11-1 16,8 4 0-16,5-3 0 15,8-8 1-15,5-6-1 16,10-16-1-16,5-21 2 15,2-19 0-15,6-25 0 16,-3-28 0-16,0-38 0 0,-4-32-1 16,-1-36 1-16,-8-32 2 15,-8-24-1-15,-6-20-2 16,-8-11 2-16,-10-1 0 15,-2 18 0-15,-8 24 1 16,-5 33-1-16,-4 38 0 16,-4 35-1-16,-4 41 2 15,4 36-2-15,-1 32 2 16,7 26-3-16,0 19 1 15,9 12-1-15,7 12 1 16,11-1-1-16,13-8 1 16,10-8-1-16,10-17-1 15,10-18 2-15,6-21 0 0,5-24 0 16,2-23 0-16,0-21 0 15,-4-19 0-15,-7-14 0 16,-6-14-1-16,-14-7 1 16,-7-3 0-16,-10 1 0 15,-7 7-1-15,-9 11 2 16,-4 16-1-16,-6 21 0 15,-3 23 0-15,2 25 0 16,6 29 1-16,-3 21-2 16,7 21 2-16,2 14-2 15,6 12 1-15,6 5-1 16,5 2 1-16,3-8-1 15,3-10 1-15,6-9 0 16,1-13-2-16,5-14 1 0,-2-17 1 16,3-15-1-16,5-17 0 15,-4-21 1-15,-5-19-1 16,-4-24 1-16,0-18 0 15,-7-17 0-15,-3-3 1 16,-7-1-1-16,-5 7 1 16,-3 20 0-16,3 21-1 15,7 26 1-15,-17 27-1 16,7 22 0-16,-2 19 1 15,0 13-2-15,0 9 1 16,-4 4 0-16,7 6-1 16,-5 1 1-16,4 4-1 15,-1 3 1-15,7-6-2 16,4-2 2-16,3-6-1 0,6-10 1 15,2-15-1-15,6-15 1 16,3-19-1-16,-4-20 0 16,5-18 1-16,-5-23 0 15,-5-16 1-15,-7-20-1 16,-2-9 1-16,-5-10-1 15,-7 3 1-15,1 7 0 16,-3 18 0-16,-2 21-1 16,1 21 1-16,2 27-1 15,-2 19 0-15,-3 22 0 16,-1 11-1-16,0 13 0 15,-4 5 1-15,-2 8-1 16,-1 2 1-16,3-2-1 16,0-2 1-16,9-11 0 0,2-7 0 15,6-13 0-15,7-15 0 16,4-18 0-16,3-20 0 15,9-19 0-15,-1-16-1 16,0-17 1-16,0-13-1 16,-2-8 1-16,1-8 0 15,-4 1 0-15,-3 3-1 16,-3 9 2-16,-4 11-2 15,-3 16 2-15,-7 13-1 16,-4 16 0-16,-2 17 0 16,-6 13 0-16,-2 14 0 15,1 9 0-15,1 15 1 16,1 4-2-16,4 3 2 15,2 2-1-15,7-3 0 16,8-4-1-16,5-10 0 0,9-6 0 16,5-12-1-16,8-13 2 15,4-10-2-15,4-12 2 16,2-15 0-16,-3-12 1 15,-6-13 1-15,-3-14-1 16,-7-11 0-16,-8-6 0 16,-13-2 0-16,-10 3-1 15,-6 4 0-15,-11 15 0 16,-3 15 0-16,-1 21-1 15,-2 24 2-15,1 20-2 16,1 16 2-16,7 16-1 16,2 13 0-16,9 5-1 15,3 2 0-15,4 0 0 16,8-8 0-16,1-5 0 0,8-10 0 15,4-9 0-15,5-13 0 16,4-13 0-16,2-12 1 16,-1-18 0-16,1-17 0 15,-4-11 0-15,0-15 0 16,-9-6 0-16,-4-1 2 15,-6 0-1-15,-6 6 0 16,0 10 0-16,-5 14 0 16,-4 22-1-16,3 16 0 15,0 18-2-15,-2 14 0 16,3 11 1-16,1 4-1 15,5 0-1-15,1-9-1 16,16-6-7-16,-14-27-20 16,16-8-7-16,-2-26-1 0,6-13-1 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27.1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9835 7735 45 0,'9'-41'28'0,"1"4"2"15,3 8-3-15,-15-3-16 0,10 13-2 16,-14 0 1-16,6 19 0 15,-5-12-1-15,5 12-2 16,-12 0-1-16,12 0-1 16,-14 13-2-16,7 3 0 15,-3 6-1-15,2 11 0 16,-3 15-1-16,-1 12-1 15,-2 8 1-15,-1 8-1 16,1 4 0-16,3-3 0 16,3-12 0-16,4-13-1 15,9-19 2-15,5-21 0 16,8-22-1-16,9-22 0 15,6-23 2-15,3-15-1 0,1-7 0 16,-1-9 0-16,-4 0 0 16,-7 4 1-16,-12 7-1 15,-8 12 0-15,-12 18 0 16,-10 14-1-16,-6 17 0 15,-6 21 1-15,-4 16-1 16,1 19 0-16,-1 21-1 16,3 10 0-16,5 13 0 15,0 7 1-15,10 4-1 16,6-6 0-16,8-8 1 15,10-13-1-15,9-22 1 16,9-18 0-16,8-26 0 16,8-20 0-16,2-20 0 15,0-14 0-15,0-13 1 16,-10-5 0-16,-6 2 0 15,-13 3 0-15,-13 11 0 0,-13 11 1 16,-10 13-1-16,-8 19-1 16,-13 22-1-16,0 15 0 15,-6 21 0-15,3 18 0 16,5 16 0-16,2 16 0 15,11 16 1-15,1 9 0 16,9 4 1-16,5 2 0 16,4 0 0-16,8-11-1 15,7-14 1-15,6-17-1 16,11-24 0-16,2-19 0 15,7-26 0-15,4-25 0 16,1-21 0-16,-1-19-1 0,-4-16 1 16,-3-10 0-16,-8-11-1 15,-5-1 0-15,-8 1 0 16,-9 8 1-16,-6 13-1 15,-5 18 2-15,-11 23-2 16,-5 23 1-16,-3 28 1 16,-4 28-1-16,-2 25 1 15,-1 20 0-15,-1 23 0 16,3 12 0-16,7 14 0 15,1 2 1-15,9-3-1 16,8-8 0-16,6-18-2 16,11-13 2-16,9-25-3 15,8-24 2-15,5-30 0 16,7-25 0-16,1-30 0 15,4-23 0-15,-4-28 1 0,-2-17-1 16,-8-15 1-16,-5-8-2 16,-9 2 1-16,-8 8-1 15,-11 14 0-15,-7 23 1 16,-7 34 0-16,-8 25-1 15,-6 33 2-15,-3 29 0 16,-2 27 0-16,1 20 0 16,2 18-1-16,2 12 1 15,9 9-2-15,7 4 2 16,7-1-3-16,7-11 2 15,12-11-1-15,6-20 1 16,7-20-1-16,10-23 1 16,0-25 0-16,5-28 0 15,4-27 0-15,-4-21-1 0,-4-24 1 16,-4-16 0-16,-6-15 1 15,-9-9-1-15,-9-7 1 16,-9 1-1-16,-8 7 2 16,-4 24-2-16,-9 22 1 15,1 33-1-15,-6 33 0 16,-3 31 0-16,4 35-2 15,2 31 3-15,3 23-3 16,4 9 3-16,2 9-3 16,5-2 1-16,3-4-2 15,5-2 3-15,8-15-1 16,5-14-1-16,6-18 2 15,2-17-2-15,7-20 1 16,3-19 2-16,0-27-2 0,3-25 1 16,-6-22 0-16,0-20-1 15,-4-18 2-15,-7-9 0 16,-5-8 0-16,-7 4 1 15,-4 8-1-15,-3 17 1 16,-2 25-1-16,-5 25 1 16,-5 25-3-16,1 29 0 15,-6 24 0-15,0 21-1 16,0 19 2-16,1 13 0 15,0 10-1-15,2 4-1 16,6 1 2-16,4 0-1 16,6-2 1-16,5-11 0 15,9-17 0-15,5-16-2 16,8-21 2-16,2-22 0 15,9-31 0-15,0-23 0 0,4-29 0 16,-1-20 0-16,-2-18-1 16,-6-12 2-16,-6-4-1 15,-6 1 1-15,-8 10-1 16,-5 17 1-16,-11 19-1 15,-6 23 1-15,-5 25-1 16,-7 21 2-16,-4 22-2 16,-4 16-1-16,2 16 2 15,-3 14-2-15,4 14 1 16,3 8 0-16,8 9 0 15,3 5-2-15,10 4 2 16,5-1 0-16,6-12-1 0,9-13 1 16,2-20 0-1,7-24-1-15,0-25 1 0,4-31-1 16,-2-33 1-16,-1-29 0 15,0-28 0-15,-3-20 0 16,-6-14 0-16,2-6 0 16,-7 7 1-16,0 12-1 15,-8 24 1-15,-2 24-1 16,-9 33 1-16,-1 31-1 15,-2 33 0-15,-7 27 1 16,-5 24-1-16,-2 23-1 16,2 18 1-16,-1 16 0 15,2 10-1-15,2 2 0 16,2 0 1-16,5-5-2 15,7-16 2-15,5-19 0 0,3-24-1 16,9-24 0-16,5-26 1 16,5-26 0-16,3-30 0 15,3-24-1-15,-1-21 2 16,0-20-1-16,-5-19 0 15,-3-11 1-15,-7-7-1 16,-6 3 1-16,-6 16 0 16,-2 22 0-16,-9 30-1 15,-8 32 0-15,-3 41 0 16,-4 32 1-16,-3 32-2 15,0 28 1-15,-4 18 0 16,2 9 0-16,3 5-1 16,4-4-1-16,4-3 2 15,9-9-1-15,8-9 0 0,7-16 0 16,8-19 1-16,9-12-1 15,9-25 0-15,3-17 1 16,6-23 0-16,-3-26 0 16,-1-25 0-16,-5-22-1 15,-3-18 2-15,-11-14-1 16,-2-1 1-16,-6 0-1 15,-8 10 1-15,0 19 0 16,-5 23-1-16,-3 26 1 16,-2 29-1-16,3 22 0 15,-6 26-1-15,0 11 1 16,-1 16-1-16,0 8 1 15,4 5-1-15,2 2 0 16,6-4 1-16,7-2-1 0,8-8 1 16,7-9-1-16,9-13 1 15,7-12-1-15,2-13 1 16,3-18-1-16,3-16 1 15,-7-18 0-15,-1-18 0 16,-8-19 0-16,-5-17 1 16,-8-11-1-16,-12-7 1 15,-4-2 0-15,-7 7-1 16,-7 12 1-16,-2 16-1 15,-2 16 0-15,-2 22 1 16,-5 19-1-16,5 23 0 16,-3 13-1-16,2 14 1 15,3 5-1-15,1 7 1 16,3 4-1-16,7 1 1 0,2-1-1 15,6-5 1-15,8-7-1 16,4-8 1-16,5-12 0 16,2-12 0-16,2-16 0 15,0-19 0-15,-3-15-1 16,-2-21 1-16,-1-10 0 15,-8-12 0-15,-1-3 0 16,-7 7 0-16,-1 6 0 16,-2 13 1-16,-3 18-1 15,-2 22 1-15,1 19-1 16,-1 16 0-16,-2 11 0 15,1-1 0-15,-1-1-1 16,3-6-4-16,-4-26-8 0,15-15-25 16,-11-12 0-1,6-18-2-15,-9-15 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38.9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7010 10424 17 0,'0'0'22'15,"5"-12"2"-15,-5 12-1 16,0 0-7-16,0 0 0 15,-7-20-2-15,7 20-3 16,2-10-3-16,-2 10-2 16,5-12-2-16,-5 12-1 15,6-11 0-15,-6 11 1 16,0 0-1-16,0 0 0 15,0 0-1-15,0 0 1 16,-13 11-1-16,13-11 0 16,-14 21-1-16,6-9 0 15,-1 1 0-15,-1 5 0 16,1-1-1-16,0-2 0 0,0 2 0 15,2 1 1-15,-1 0-1 16,0-1 0-16,2-2 1 16,1 3-1-16,-1-2 0 15,2 1 1-15,-2-1-1 16,1-1 0-16,-2 0 0 15,3 0 1-15,-2-1-1 16,0-1 0-16,-2 1 0 16,3-1 0-16,1-1 0 15,-1 1 0-15,-2-3 0 16,4 0 0-16,3-10 0 15,-10 19 1-15,10-19-1 16,-9 15 0-16,9-15 0 0,-9 14 0 16,9-14 0-16,-5 13 1 15,5-13-1-15,-7 14 0 16,7-14 0-16,-7 13 0 15,7-13 0-15,-9 14 0 16,9-14 0-16,-9 9 0 16,9-9 1-16,-11 13-1 15,11-13 0-15,-11 9 0 16,11-9 0-16,-12 13 0 15,12-13 0-15,-11 13-2 16,11-13 2-16,-12 12-2 16,12-12 2-16,-9 14-2 15,9-14 2-15,-7 11-2 16,7-11 2-16,0 0 1 0,-8 14-1 15,8-14 0-15,0 0 0 16,-5 11 0-16,5-11 0 16,0 0 0-16,0 0 0 15,0 0 0-15,-9 12 0 16,9-12 0-16,0 0 0 15,0 0 0-15,0 0 0 16,0 0 1-16,0 0-2 16,-12 7 1-16,12-7 1 15,0 0-1-15,0 0 0 16,0 0 0-16,0 0 0 15,-11 5 0-15,11-5 0 16,0 0 0-16,0 0 0 16,0 0 0-16,0 0 0 0,-11 3 0 15,11-3 1-15,0 0-1 16,-14 5 0-16,14-5 0 15,0 0 0-15,-14 7 0 16,14-7 0-16,-9 4 0 16,9-4 0-16,-11 5 0 15,11-5 0-15,-11 3 0 16,11-3 0-16,-13 3 0 15,13-3 0-15,-12 2-1 16,12-2 1-16,-14 6 0 16,14-6 0-16,-15 7 0 15,15-7 0-15,-12 4 1 16,12-4-1-16,-12 4 0 15,12-4 0-15,0 0 0 16,-11 3 1-16,11-3-1 0,0 0 0 16,-12 1 0-16,12-1 0 15,0 0 0-15,-14-2 0 16,14 2 1-16,0 0-1 15,-9-3 0-15,9 3 0 16,0 0 0-16,-15-3 0 16,15 3 0-16,-9 4 0 15,9-4 0-15,-14 4 0 16,14-4 1-16,-9 5-1 15,9-5 0-15,-10 4 0 16,10-4 0-16,0 0 0 16,-15-2 0-16,15 2 0 15,-10-2 1-15,10 2-1 16,-15 4 0-16,15-4 0 0,-18 5 0 15,6-1 0-15,12-4 0 16,-19 7 0-16,19-7 0 16,-14 2 0-16,14-2 1 15,0 0-1-15,-10-1 0 16,10 1 0-16,0 0 0 15,-15-2 1-15,15 2-1 16,-19 2 0-16,7 0 0 16,0 2 0-16,-1-2 1 15,-1 0-1-15,0-2 0 16,4 1 0-16,0-1 0 15,10 0 0-15,-16-1 1 16,16 1-1-16,-12-1 0 0,12 1 0 16,0 0 0-16,-18 0 0 15,18 0 0-15,-10 1 0 16,10-1 0-16,-15 1 0 15,15-1 0-15,-16 0 0 16,16 0 0-16,-17 2 0 16,17-2 0-16,-18 1 0 15,18-1 0-15,-20 4 0 16,20-4 0-16,-18 5 0 15,18-5 0-15,-12 1 0 16,12-1 0-16,-11-2 0 16,11 2 0-16,0 0 0 15,-14-7 0-15,14 7 0 16,-13-1 1-16,13 1-1 0,-19 3 0 15,9-2 0-15,-3 3 0 16,3-1 0-16,-4 1 0 16,0-1 0-16,2 1 0 15,-2-4 0-15,2 1-1 16,-2-1 1-16,3-1 0 15,0-2 0-15,0 0 0 16,0 0 0-16,-1 2-1 16,12 1 1-16,-18 0 1 15,6 1-1-15,1 2 0 16,-2 1 0-16,4-1 0 15,-3-1 0-15,1-1 0 16,11-1 0-16,-16-1 0 16,16 1 0-16,-11-7 0 0,11 7 0 15,0 0 0-15,-12-11 0 16,12 11 0-16,0 0 0 15,-16-4 0-15,16 4 0 16,-19 2 0-16,19-2 1 16,-20 4-1-16,9-3 0 15,1-1 0-15,10 0 0 16,-17-5 0-16,17 5 0 15,-15-6 0-15,15 6 0 16,-11-10 0-16,11 10 0 16,-14-5 0-16,14 5 0 15,-17-3 0-15,6 3 0 16,1-1 0-16,0 0 0 15,-2 0 0-15,12 1 0 16,-20-6 0-16,20 6 1 0,-20-8-1 16,20 8 0-16,-17-7 0 15,17 7 0-15,-20-7 0 16,11 4 0-16,9 3 0 15,-20-5 0-15,20 5 0 16,-16-5 0-16,16 5 0 16,-12-3 0-16,12 3 0 15,0 0 0-15,0 0 0 16,-10-12 0-16,10 12 0 15,0 0 0-15,0 0 0 16,-13-8 0-16,13 8 0 16,-11-4 0-16,11 4 0 15,-19-4 0-15,6 1 0 16,2 2 0-16,-3-2 0 0,0 1 0 15,0 0 0-15,-3-1 0 16,3 1 0-16,0 0 0 16,2-2 0-16,1-1-1 15,11 5 1-15,-15-11 0 16,15 11 1-16,-11-12 0 15,11 12 0-15,-9-19-1 16,9 19 2-16,-9-15-1 16,9 15 1-16,-13-16-1 15,13 16 0-15,-19-15-1 16,19 15 1-16,-17-12-1 15,6 9 0-15,11 3 0 16,-19-12 0-16,19 12 0 16,-14-12 0-16,14 12 0 0,-10-14 0 15,10 14 0-15,-8-14 0 16,8 14 0-16,-5-14 0 15,5 14 0-15,-1-14 0 16,1 14 0-16,-5-12 0 16,5 12 0-16,-7-14 0 15,7 14 0-15,-10-13 0 16,10 13 0-16,-18-15 0 15,18 15 0-15,-17-16 0 16,17 16 0-16,-20-18 0 16,12 5 1-16,8 13-1 15,-11-20 0-15,11 20 0 16,-10-19 0-16,6 8 0 0,-1-1 0 15,2 0 0 1,-2 2 0-16,0-2 0 0,0 2 0 16,5 10-1-16,-10-19 1 15,3 9 0-15,7 10 0 16,-11-15 0-16,11 15 0 15,-14-14 0-15,14 14 0 16,-18-11 0-16,7 3 0 16,-3-2 0-16,0 2 0 15,-1-1 0-15,-4 1 1 16,6 0-1-16,-4 0 0 15,2 2 0-15,1-1 0 16,2 1 0-16,1 1 0 16,11 5 0-16,-16-7 0 0,16 7 0 15,-12-5 0-15,12 5 0 16,0 0 0-16,-12-6 0 15,12 6 0-15,0 0 0 16,-13-10 0-16,13 10 0 16,0 0 0-16,-15-10 0 15,15 10 0-15,-12-9 0 16,12 9 0-16,-16-10 0 15,16 10 0-15,-21-11 0 16,8 6 0-16,-5 3-2 16,4 4-2-16,-9-7-16 15,12 16-16-15,-7-7 1 16,9 7-3-16,9-11 1 15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3:48.25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6912 10863 46 0,'0'0'31'0,"0"0"0"15,-7 10-2-15,-8 4-12 16,-3 10-16-16,-5 8 1 0,4 13-1 15,-9 11 2-15,4 20 0 16,-10 6 3-16,11 12 1 16,-6 4-3-16,7 8 1 15,-1-11-1-15,5-5-1 16,7-19-1-16,9-18 0 15,7-20-1-15,7-23-1 16,7-25 0-16,12-21 1 16,3-18 0-16,3-12 0 15,2-12 0-15,-4-7-1 16,-4-5 1-16,-9-3-1 15,-8 10 1-15,-9 10-1 16,-9 13 0-16,-8 18 0 16,-9 23 0-16,-1 22 0 0,-4 29 0 15,-3 27 1-15,-4 24-1 16,1 22 2-16,-4 17-2 15,2 14 1-15,1 6-1 16,5 0 1-16,9-13-1 16,8-10 0-16,7-21 0 15,14-23-2-15,14-28 2 16,7-29 1-16,9-32-1 15,6-28 0-15,2-22 1 16,2-22-1-16,-6-14 1 16,-1-8 0-16,-15-5 0 15,-8-3-1-15,-11 10 1 16,-13 13-1-16,-7 20 1 15,-12 27-1-15,-4 33 0 16,-7 29 2-16,1 40-2 0,-4 36 0 16,3 35-1-16,1 26 2 15,4 19-2-15,0 9 1 16,3 5 0-16,10-4-2 15,4-10 1-15,7-21 0 16,7-20 1-16,4-23-1 16,8-29 0-16,4-29 0 15,8-31 1-15,0-33-2 16,3-29 2-16,5-27 0 15,-5-28 0-15,0-19 0 16,-3-15 1-16,-5-11 0 16,-7 4 0-16,-1 14 1 15,-7 26-1-15,-10 32 0 16,-7 42-1-16,-8 42 1 0,-8 48-1 15,-5 41-1-15,-6 41 1 16,-10 23-1-16,3 21 0 16,0 9 0-16,4 3 0 15,8-5 0-15,4-9-1 16,7-11 1-16,8-22 0 15,8-20 1-15,6-25-1 16,6-22 0-16,4-33 1 16,9-28 0-16,5-35 0 15,2-34 0-15,4-25 0 16,-1-28-1-16,2-22 1 15,-3-16 1-15,-3-10 0 16,-1 6-1-16,-8 18 0 16,-1 24 1-16,-9 31 0 0,-8 39 1 15,-5 44-2-15,-8 39 1 16,-5 40-2-16,-6 33 1 15,-5 21-1-15,-4 14 1 16,1 5-2-16,4-6-1 16,5-13 1-16,7-15-1 15,8-18 1-15,10-25 1 16,9-24 0-16,9-22-1 15,5-24 3-15,5-25-1 16,-3-23 0-16,4-20 0 16,-2-21 2-16,-5-17-1 15,-7-18 0-15,-6-15 0 16,-7-3 1-16,0 3-1 15,-2 15 0-15,-3 17 1 16,-4 28-2-16,0 37 0 0,-2 34 1 16,2 38 0-16,-6 33-2 15,0 23 0-15,-7 20-1 16,-1 12 1-16,-2 1-1 15,3-8 1-15,3-10-1 16,5-19-1-16,4-21 1 16,9-22 1-16,5-35 1 15,7-30 0-15,3-37 1 16,6-31-2-16,3-28 2 15,2-23 2-15,-6-22-1 16,0-17 1-16,-5-3-2 16,-8 6 0-16,-6 24 0 15,-7 26 0-15,-15 32 0 0,-8 40-1 16,-9 42 0-16,-10 38 1 15,-6 33-3-15,-8 27 3 16,-5 17-3-16,1 6 1 16,3 5 0-16,5-8 0 15,11-13-1-15,14-14 1 16,16-22 1-16,19-20-2 15,17-23 2-15,15-26 0 16,16-25 0-16,7-29-1 16,6-20 1-16,3-17 0 15,-5-13 2-15,-6-5-1 16,-11-2 1-16,-17 8 0 15,-17 16-1-15,-19 18 1 16,-17 27-1-16,-18 28 1 0,-18 26-4 16,-11 25 3-16,-7 22-3 15,-2 18 1-15,6 17 0 16,5 8-1-16,10 5 1 15,12-5 0-15,18-16 1 16,16-18-2-16,19-23 2 16,18-24 0-16,11-34 0 15,14-29-1-15,13-35 1 16,5-23-1-16,2-13 3 15,-4-5-1-15,-10-3 0 16,-10 1 1-16,-18 14-1 16,-18 18 1-16,-22 21-1 15,-20 29 1-15,-18 25-2 16,-14 23 0-16,-9 26-1 0,-7 24-1 15,-3 22 1-15,-1 17-1 16,8 16 1-16,9 8 0 16,10-3-1-16,17-13-1 15,13-17 2-15,17-22-1 16,15-30 2-16,17-31 0 15,17-38 1-15,8-32-2 16,12-32 1-16,8-18 2 16,-5-16-1-16,-1-5 3 15,-10-4-3-15,-16 9 1 16,-19 16-1-16,-14 22 1 15,-23 28 0-15,-15 30 0 16,-18 26-3-16,-11 29 2 16,-9 27-3-16,-7 26 0 15,-2 21 0-15,-1 13 1 0,6 6-1 16,7 2 1-16,13-16-1 15,12-13-1-15,17-25 3 16,17-24-2-16,22-35 2 16,22-34 0-16,18-35 0 15,10-28-1-15,7-18 1 16,5-16 3-16,-4-8-1 15,-3 1 1-15,-18 9-1 16,-17 14 0-16,-24 24-1 16,-21 23 1-16,-22 27-1 15,-22 31-1-15,-15 29-2 16,-14 27 0-16,-4 25 0 15,-4 25 0-15,3 19 0 0,4 9 1 16,11 0-1-16,15-7-1 16,14-20 2-16,20-17 0 15,16-27 0-15,17-27 0 16,23-33 1-16,16-33-1 15,15-28 1-15,13-23 2 16,5-13-2-16,3-12 2 16,-3-6 0-16,-9 0 1 15,-12 11-1-15,-16 14 0 16,-20 20-1-16,-23 18 1 15,-22 28-2-15,-20 23 2 16,-15 20-3-16,-16 21-1 16,-7 16 0-16,-4 15 0 15,3 11 0-15,5 7 1 0,10-2 0 16,15-5 0-16,17-11 0 15,20-13 2-15,14-18-1 16,19-18-1-16,17-22 1 16,12-25 0-16,5-20 0 15,4-18-1-15,4-11 2 16,-8-13-2-16,-4-2 2 15,-8-1-1-15,-18 6 0 16,-9 10 2-16,-17 17-2 16,-11 15 2-16,-15 18-2 15,-12 18 0-15,-11 19-1 16,-4 14 1-16,2 14 0 15,-1 12-2-15,7 7 2 16,5 5-1-16,11-2 0 0,12-6 2 16,9-6-2-16,9-11 1 15,10-10 0-15,6-15 0 16,7-13 0-16,5-18 0 15,8-14 0-15,3-19 0 16,3-16 0-16,5-15-1 16,-1-10 3-16,0-6 0 15,3-5-1-15,-7 6 1 16,-8 7 0-16,-7 14 0 15,-10 15 0-15,-12 18 0 16,-11 17-2-16,-10 23 0 16,-8 20-2-16,-4 15 2 15,-7 20-1-15,0 11-1 16,2 11 0-16,2 8 1 0,7-3-1 15,7-6 1-15,7-13 1 16,11-13-2-16,13-21 2 16,9-24 0-16,13-30 0 15,10-28-1-15,12-26 3 16,8-18-1-16,3-20 1 15,3-13-1-15,-3-10 2 16,-6 0-2-16,-12 9 2 16,-14 9 0-16,-14 13-1 15,-19 15-1-15,-11 20 0 16,-13 21 0-16,-12 23 0 15,-4 25 1-15,-7 24-4 16,1 24 1-16,-1 21 0 16,8 18 0-16,3 12-1 15,9 4 1-15,8-2 0 0,8-10 0 16,12-14-1-16,7-17 2 15,15-22 0-15,4-21 0 16,11-25 0-16,0-18 0 16,6-24 0-16,-3-16 0 15,0-14 2-15,-3-13-3 16,-8-6 2-16,-7-3 0 15,-5-1 1-15,-12 9-1 16,-9 7 0-16,-8 15 1 16,-13 12-1-16,-4 19 0 15,-8 17-1-15,-3 23 0 16,-3 21 0-16,3 24 0 0,0 21-1 15,6 20 0 1,5 14 0-16,4 12 0 0,8-2 0 16,9-8 0-16,5-12 0 15,13-20 0-15,7-24 0 16,11-29 1-16,12-34 0 15,11-30 0-15,5-30 1 16,4-16 0-16,0-21 0 16,0-8 0-16,-7-9 0 15,-9 5 0-15,-14 9 0 16,-13 9 0-16,-17 13 0 15,-15 13-1-15,-15 22 1 16,-6 20-1-16,-12 26 0 16,-2 23 0-16,-6 25 0 15,3 29 0-15,4 24-1 16,7 17 1-16,8 10-1 0,11-1-1 15,11-8 2-15,9-12-2 16,14-18 1-16,13-25 0 16,10-25 0-16,11-28 1 15,6-30 1-15,3-25 0 16,3-24 0-16,1-16 0 15,-6-19 0-15,-7-8 0 16,-8-3 1-16,-13-2-2 16,-13 9 1-16,-10 10-1 15,-15 17 1-15,-8 18-1 16,-10 19 1-16,-6 23-1 15,0 27 0-15,-6 26 0 16,8 25 0-16,2 19 0 0,4 17-1 16,14 6 1-1,1 4-1-15,13-6 1 0,5-6-1 16,12-16 1-16,8-20-1 15,7-14 0-15,7-16 1 16,0-23 0-16,3-17 0 16,4-18 1-16,-3-25-1 15,-2-13 1-15,-3-13-1 16,-6-11 1-16,-6-5-1 15,-6 1 1-15,-11 8 0 16,-5 12-1-16,-13 16 0 16,-4 19 0-16,-12 22 1 15,-4 23-1-15,-9 30 0 16,2 24-1-16,-7 22 1 0,3 16-1 15,1 16 1-15,6 5 0 16,6-2-1-16,9-11 1 16,12-14 0-16,12-17 1 15,12-25-1-15,11-21 0 16,12-24 0-16,4-19-1 15,10-18 1-15,1-16 0 16,1-8-1-16,-1-13 1 16,-6-2 0-16,-5-2 0 15,-9 7 1-15,-12 6-1 16,-10 11 0-16,-9 14 0 15,-9 16 0-15,-10 19 1 16,-5 21-2-16,-8 20 0 16,-7 19 1-16,1 18-1 15,-4 10 0-15,2 7 1 0,1 0 0 16,9-4-1-16,12-8 1 15,7-11 0-15,12-20 0 16,15-16-1-16,10-21 1 16,9-17 0-16,9-18-1 15,-2-16 1-15,4-14 1 16,-4-10-1-16,-5-10 1 15,-8 0-1-15,-11 0 0 16,-11 3 1-16,-13 9-1 16,-9 9 0-16,-12 12 0 15,-7 15 0-15,-8 15 0 16,-1 20-1-16,3 18 1 15,-2 17 1-15,3 20-2 16,9 10 2-16,3 8-2 0,11 5 2 16,6-2-2-16,7-5 1 15,12-7 0-15,5-12 0 16,9-15 0-16,1-13-1 15,4-15 1-15,5-14 0 16,1-19 1-16,3-19-2 16,-4-16 2-16,1-15-1 15,-2-7 0-15,-7-7 2 16,-7-2-3-16,-9 5 2 15,-9 11-1-15,-9 12 0 16,-12 16 0-16,-8 18 0 16,-8 22 0-16,-6 18 0 15,-6 27 0-15,-1 15-1 16,-4 23 1-16,5 17 0 0,5 8 0 15,4 2 0-15,8-3 0 16,10-10-2-16,11-14 2 16,9-13 0-16,12-22 0 15,9-20 0-15,10-22 0 16,7-21-1-16,8-24 1 15,0-16 0-15,7-19 0 16,-4-11 0-16,-4-11 0 16,-6-8 0-16,-10 2 0 15,-9 4 1-15,-16 11-1 16,-13 13 0-16,-15 18 0 15,-8 21 0-15,-5 24 0 16,-10 24-1-16,-4 28 1 16,-3 27 1-16,4 18-1 0,4 15 0 15,9 8 0-15,5 2 0 16,12-5 0-16,11-8-1 15,11-18 2-15,13-17-3 16,10-21 2-16,7-18 0 16,7-20 0-16,7-20 0 15,1-17-1-15,3-17 2 16,-4-11-1-16,-2-15 0 15,-6-5 0-15,-3-7 0 16,-9 1 0-16,-8 2 1 16,-9 6 0-16,-7 9 1 15,-3 13-1-15,-9 16 1 16,-5 16-2-16,-4 20 2 0,-2 15-2 15,-6 20 0-15,-1 17-1 16,1 11-1-16,1 7 1 16,4 5-1-16,1-2 1 15,7-6 0-15,6-6 1 16,10-12 0-16,5-9 0 15,5-15 0-15,6-10 0 16,5-15 0-16,1-11 0 16,3-10 0-16,-1-7 0 15,-4-7 0-15,-3-5 1 16,-6-2 1-16,-7 5-1 15,-9 3 1-15,-6 8-1 16,-9 9 2-16,-5 5-2 16,-6 8 1-16,-2 9-2 15,5 6 0-15,0 6 0 0,5 2 0 16,5 6 0-16,7 0 0 15,6 8 0-15,7 2-1 16,7 4 0-16,5 3 0 16,3 5 0-16,6-2-1 15,2-1 1-15,0 0-1 16,3-8 1-16,1-6 0 15,-5-8 1-15,-1-13-2 16,-4-7 3-16,-4-10 1 16,-6-6-1-16,-4-3 2 15,-6-1-2-15,-7 0 2 16,-10 5-2-16,-5 13 1 15,-8 13-2-15,-4 10 0 16,-5 20 0-16,-6 15-2 0,-1 14 1 16,1 12-1-16,3 7 1 15,4 0-1-15,12-5 1 16,7-6-1-16,18-15 2 15,16-11 0-15,14-18 0 16,21-15 0-16,11-13-1 16,16-11 1-16,5-5 0 15,4-6 0-15,0 0 0 16,-6 5 0-16,-11 2 0 15,-11 10 0-15,-14 11 0 16,-13 11 0-16,-10 11 1 16,-13 6-1-16,-10 8 0 15,-5 3 0-15,-3 2 0 0,-3-1 0 16,0-6 0-1,3-5 0-15,3-5 0 0,8-9 0 16,0-11 0-16,18 0 0 16,-1-9-1-16,8-10 1 15,4-3 0-15,4-4 0 16,-4-1 0-16,-5-1 0 15,-6 5 0-15,-9 2 0 16,-12 7 0-16,-8 7 0 16,-12 10 0-16,-7 6 0 15,-11 12 0-15,-4 9 0 16,0 11 0-16,-2 11 0 15,4 9 0-15,3 6 2 16,8 3-2-16,8 0-1 0,14-7 1 16,12-10 0-1,18-11 0-15,14-17-1 0,16-18 2 16,17-17-3-16,7-18 1 15,9-10 2-15,3-14-1 16,-3-6 1-16,-8-2-1 16,-6 3 0-16,-19 0 0 15,-17 13 1-15,-19 10-1 16,-14 13 0-16,-22 16 0 15,-13 13 0-15,-17 19 0 16,-9 11 2-16,-10 20-2 16,-3 5 0-16,2 9 0 15,3 3-1-15,12-7 1 16,18-10 0-16,19-9 0 15,20-16-2-15,29-21 2 0,22-21 0 16,25-19 0-16,26-17 0 16,11-13 1-16,7-6-1 15,3-7 0-15,-3-1 0 16,-11 6 0-16,-18 9 1 15,-23 11-1-15,-22 13 0 16,-23 14 0-16,-23 19 0 16,-23 6 0-16,-20 17 1 15,-17 13-1-15,-12 14 1 16,-9 8-1-16,-6 6-1 15,-1 5 2-15,5 1-2 16,12-2 1-16,14-10 0 16,24-12 0-16,22-12-2 15,25-19 2-15,25-22 0 0,28-21 0 16,23-18 1-16,18-16-2 15,11-9 2-15,3-5-1 16,-6-3 0-16,-7 5 0 16,-17 12 1-16,-20 12-1 15,-22 15-1-15,-27 13 2 16,-23 22-1-16,-27 4 0 15,-15 19 0-15,-23 15 0 16,-13 13 1-16,-9 8-1 16,-9 11 0-16,0 9 0 15,1 8 0-15,7-1 0 16,13-4-1-16,21-12 1 15,22-14-1-15,25-26 1 16,29-24 0-16,29-27 0 0,25-27 0 16,26-23 0-16,12-13 0 15,9-10 0-15,-2-3 1 16,-10 7-1-16,-12 10 0 15,-20 19 1-15,-25 13-1 16,-24 21 0-16,-30 27 1 16,-11 1-1-16,-26 27-1 15,-20 13 1-15,-16 16 2 16,-13 9-2-16,-5 10-1 15,-4 9 1-15,-6 6 0 16,6 1 0-16,8-2 0 16,10-4-1-16,17-11-1 15,20-18 2-15,18-17-1 16,22-27 1-16,24-26 0 15,21-27 0-15,18-21 0 0,14-18 0 16,13-15 1-16,-1-1-1 16,-5-2 0-16,-11 8 0 15,-16 13 1-15,-25 19-1 16,-27 21 0-16,-36 30 0 15,-32 26 2-15,-29 32-2 16,-27 31 0-16,-31 33 0 16,-22 22-1-16,-11 25 1 15,-8 15 0-15,4 3 0 16,13-9-2-16,20-16 1 15,25-24 1-15,42-31-1 16,36-39 1-16,43-46 0 16,43-42-1-16,41-41 1 15,31-31-1-15,29-24 3 0,18-18-2 16,11-9 1-16,-1 2-1 15,-16 12 0-15,-15 22 1 16,-29 25-1-16,-30 28 1 16,-35 30-1-16,-39 30 0 15,-29 38 0-15,-34 23 0 16,-28 26-1-16,-17 20 1 15,-13 19-1-15,-5 11 1 16,-4 6-1-16,12-4 1 16,19-21-1-16,21-16 1 15,36-37 0-15,31-37 0 16,39-44 0-16,41-45-1 15,48-42 3-15,29-35-2 16,34-23 1-16,15-15 0 0,13-4-1 16,-7 8 1-16,-15 20-1 15,-27 25 1-15,-37 31-1 16,-36 34 0-16,-48 43 0 15,-39 32-1-15,-44 40 1 16,-38 35-1-16,-28 36 1 16,-25 25-1-16,-21 26 1 15,-11 17-1-15,-1 10 1 16,9-5 0-16,24-12-1 15,22-27 1-15,35-33 0 16,40-38 0-16,45-49-1 16,40-50 0-16,42-51 1 15,34-44 0-15,27-35 0 0,20-23 1 16,10-15-1-16,-4-2 1 15,-13 12-1-15,-21 23 1 16,-30 33-1-16,-34 39 0 16,-43 40 0-16,-34 35 0 15,-42 53-1-15,-36 34 1 16,-32 29-1-16,-26 32 1 15,-18 20-1-15,-16 20 1 16,-6 7 0-16,5 0 0 16,15-14 0-16,23-22 0 15,30-30 0-15,37-38 0 16,45-47 0-16,42-50 1 15,50-50-2-15,35-48 0 16,37-40 1-16,29-28 0 0,17-18 0 16,5-9 0-16,-4 10-1 15,-24 17 0-15,-25 35 0 16,-42 40 1-16,-42 53-2 15,-57 44 1-15,-48 53 0 16,-50 47 0-16,-42 46 0 16,-35 37 2-16,-31 31 0 15,-11 13 1-15,3-2-1 16,16-13 0-16,26-32-1 15,44-31 1-15,40-52 0 16,53-55-2-16,55-66 2 16,50-58-2-16,49-53 2 15,36-44 0-15,31-28 1 16,13-20-3-16,8-4 2 15,-16 17-1-15,-20 34-1 0,-40 39 1 16,-49 56-2-16,-55 56 1 16,-64 60-1-16,-54 55 2 15,-50 55 0-15,-43 39 0 16,-30 33 0-16,-11 21 2 15,-1-3-2-15,18-15 1 16,33-34-1-16,43-43 1 16,52-56-1-16,56-64-1 15,59-74 3-15,54-70-4 16,60-54 4-16,34-42-2 15,31-26 2-15,7-13-2 16,-5 10 1-16,-21 28 0 0,-30 45-2 16,-56 53 1-16,-58 66-1 15,-62 64 0-15,-63 64-1 16,-49 54 1-16,-47 49 1 15,-30 35 0-15,-16 18 1 16,4 4 0-16,15-19-1 16,35-28 0-16,42-42 0 15,48-44 1-15,55-59 0 16,50-55-1-16,55-54 0 15,43-45-1-15,35-29 2 16,23-24-2-16,11-2 1 16,-5 7-3-16,-19 23 2 15,-23 31-2-15,-41 47 2 16,-45 47 0-16,-48 52-1 15,-47 44 2-15,-43 45 1 0,-33 35 0 16,-25 28-1-16,-20 17 1 16,-7 4 0-16,4-7 0 15,20-21 0-15,23-27-1 16,29-33 0-16,35-46 0 15,41-49 0-15,42-49 0 16,44-44 1-16,22-35 0 16,28-24-1-16,15-19 0 15,7-5 0-15,-7 4 0 16,-17 20 0-16,-23 24 0 15,-29 33-1-15,-31 28-1 16,-37 41 2-16,-37 37 0 16,-29 31 0-16,-23 28 1 15,-21 21-1-15,-7 19 0 0,-14 14-1 16,4 4 1-16,8-10-1 15,18-16-2-15,19-25 1 16,27-31 2-16,31-40 0 16,28-47 1-16,38-47-1 15,32-44 0-15,31-31 2 16,18-19 1-16,14-5-1 15,-2 3-3-15,-12 18 2 16,-16 31-1-16,-24 37 0 16,-33 39 1-16,-38 39-2 15,-31 33 1-15,-32 26-1 16,-25 23 2-16,-19 14-1 15,-9 8 0-15,-5 0 1 16,8-5-1-16,14-16 0 0,17-17 0 16,27-19 1-16,26-25-1 15,29-27 0-15,25-29 0 16,27-27 1-16,12-22-1 15,12-24 1-15,4-13-1 16,0-8 1-16,-10 3 0 16,-16 10 0-16,-21 14 0 15,-23 21 0-15,-19 24-2 16,-26 32 1-16,-18 29 1 15,-17 34-1-15,-15 27 1 16,-9 25-2-16,-7 23 0 16,-2 20 0-16,1 10 1 15,12-6-1-15,9-14 0 16,16-25 1-16,22-32-1 15,21-47 1-15,24-45-1 0,25-49 2 16,22-42-1-16,14-34 2 16,8-21-2-16,-1-13 1 15,-6-3 0-15,-13 9 1 16,-19 18-1-16,-24 26 0 15,-23 32-1-15,-23 36 0 16,-22 36 1-16,-21 30-2 16,-15 34 2-16,-14 31-1 15,-7 22 0-15,-1 19-1 16,0-1 2-16,14-13-2 15,11-22 1-15,24-34 0 16,28-38-1-16,33-38 1 16,23-35 0-16,21-32 0 15,14-10 0-15,5-4 0 0,-4 14 0 16,-8 26 0-16,-17 37 0 15,-25 39-2-15,-27 31-3 16,-11 43-8-16,-36 6-10 16,3 35-14-16,-20-3-1 15,1 9-3-15,-7-14 3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4:11.74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3676 12569 26 0,'0'0'18'16,"0"0"0"-16,9-10-2 15,-9 10-2-15,0 0-4 16,9-4-2-16,-9 4-1 16,0 0 3-16,0 0-3 15,0 0-3-15,0 0 0 16,0 0 0-16,0 0-1 15,0 0 0-15,0 0 0 16,-5 17-1-16,5-17 0 16,-6 18-1-16,2-8 0 15,-1 3-1-15,-1-2 0 16,2 0 1-16,-2 1-1 0,1-1 0 15,-1 1 1-15,2 0-1 16,-2 0 0-16,0 2 1 16,2-2-1-16,1 2 0 15,-1 1 1-15,-1-2-1 16,-1 0 0-16,2-1 0 15,-3 2 0-15,2 0 0 16,0 0 0-16,0 1 0 16,-1-4 0-16,0 7 0 15,-1-3 0-15,2 1 1 16,0-2-1-16,0 2 0 15,4-4 0-15,-4 0 0 16,1-1 0-16,-1 1 0 16,0-2 0-16,1 2 0 0,-1 1 0 15,0-3 1-15,-3 1-2 16,8-11 2-16,-9 19-1 15,9-19 0-15,-6 14 0 16,6-14 0-16,0 0 0 16,-9 12 1-16,9-12-1 15,0 0 0-15,0 0 0 16,-10 12 2-16,10-12-2 15,-11 10 0-15,11-10 0 16,-13 17-2-16,13-17 2 16,-15 17-1-16,15-17 1 15,-12 17 0-15,12-17-1 16,-14 17 1-16,14-17 0 15,-10 19 0-15,10-19 0 0,-10 15 0 16,10-15 0-16,-12 17 0 16,12-17 0-16,-12 15 0 15,12-15 0-15,-13 15 0 16,13-15 0-16,-10 11 1 15,10-11-1-15,0 0 0 16,-14 11 0-16,14-11 1 16,0 0-1-16,-14 5 0 15,14-5 2-15,-11 3-2 16,11-3 1-16,-12 4-1 15,12-4 1-15,-16 5-1 16,16-5 0-16,-13 5 1 16,13-5 0-16,-14 1-1 15,14-1 1-15,-11 0-1 16,11 0 1-16,-10-3 0 0,10 3-1 15,-14-3 1-15,14 3 0 16,-16 0-1-16,16 0 1 16,-18 3-1-16,7-1 1 15,0 0-1-15,11-2 1 16,-18 1 0-16,18-1-1 15,-16 0 1-15,16 0-1 16,-13-2 1-16,13 2-1 16,-13-3 1-16,13 3-1 15,-14 2 1-15,14-2-1 16,-15 7 0-16,15-7 1 15,-22 8-1-15,22-8 1 16,-18 8-1-16,18-8 1 16,-17 3-1-16,17-3 1 0,-9-3-1 15,9 3 1-15,-13-6 0 16,13 6-1-16,-9-3 0 15,9 3 1-15,-16 0-1 16,16 0 0-16,-18 6 0 16,18-6 0-16,-18 6 1 15,18-6-1-15,-16 6 0 16,16-6 0-16,-13 3 0 15,13-3 1-15,-10 0-1 16,10 0 0-16,-11-3 0 16,11 3 0-16,0 0 0 15,-16 3 0-15,16-3 1 16,-12 4-1-16,12-4 0 0,-14 8 0 15,14-8 0-15,-11 5 0 16,11-5 0-16,0 0 0 16,-12 0 0-16,12 0 0 15,0 0 1-15,-12-4-1 16,12 4 0-16,0 0 0 15,-14 3 0-15,14-3 0 16,-12 5 0-16,12-5 0 16,-12 6 0-16,12-6 0 15,-10 5 0-15,10-5 0 16,0 0 0-16,-14 2 0 15,14-2 1-15,0 0-1 16,0 0 0-16,-14-3 0 16,14 3 0-16,-10 1 0 0,10-1 0 15,-13 4 0-15,13-4 0 16,-15 3 0-16,15-3 0 15,-14 2 0-15,14-2 0 16,-9 0 0-16,9 0 0 16,0 0 0-16,-15-2 0 15,15 2 0-15,-13-3 0 16,13 3 0-16,-16 0 0 15,16 0 0-15,-16 2 0 16,16-2 0-16,-18 0 0 16,18 0 0-16,-16-2 0 15,16 2 0-15,-14-2-1 16,14 2 1-16,-14-4 0 15,14 4 0-15,-18-3 0 0,6 2 0 16,-1 1 0-16,3 1 0 16,-2 0 0-16,1 1 0 15,0-2 1-15,1 0-2 16,10 0 1-16,-15-2 1 15,15 2-1-15,-11-4 0 16,11 4 0-16,0 0 0 16,-12-6 0-16,12 6 0 15,0 0 0-15,-10-3 0 16,10 3 0-16,0 0 0 15,-16-5 0-15,16 5 0 16,-14-4 0-16,14 4 0 16,-16-5 0-16,16 5 0 15,-15-8 0-15,15 8 0 16,-15-10 0-16,15 10-1 0,-14-8 1 15,14 8 0-15,-16-5 0 16,16 5 1-16,-14-4-2 16,14 4 2-16,-16-3-1 15,16 3 0-15,-12-5 0 16,12 5 0-16,-13-6 0 15,13 6-1-15,-14-7 1 16,14 7 0-16,-15-7 0 16,15 7 0-16,-17-4 0 15,5 4 1-15,2 0-2 16,-4 0 2-16,1-1-1 15,1 0 0-15,-1-1 0 0,1 0 1 16,2 0-1-16,10 2 0 16,-19-8 1-16,19 8-1 15,-15-13 0-15,15 13 0 16,-12-14 1-16,12 14-1 15,-11-11 0-15,11 11 0 16,-9-11-1-16,9 11 1 16,0 0 0-16,-15-11 0 15,15 11 0-15,-12-7 1 16,12 7-2-16,-11-11 2 15,11 11-1-15,-14-10 0 16,14 10 0-16,-16-13 0 16,16 13 0-16,-20-15 0 15,20 15 0-15,-19-13 0 16,10 4-1-16,-1 3 2 0,-2-3-2 15,0 4 1-15,3-2 0 16,0 1 0-16,-2-1 0 16,-1 1 0-16,12 6 0 15,-19-11 0-15,19 11 0 16,-19-15 0-16,7 7 0 15,-1 0 0-15,0 0 0 16,3-3 0-16,-4 2 0 16,4-1 0-16,-3 3 0 15,13 7 0-15,-14-15 0 16,14 15 0-16,-8-14 0 15,8 14 0-15,-7-13-1 16,7 13 1-16,-6-16 0 16,6 16 0-16,-10-17 0 0,10 17 0 15,-9-20 0-15,9 20 0 16,-13-17 0-16,13 17 0 15,-15-20 0-15,15 20 0 16,-14-16 0-16,14 16 0 16,-14-15 0-16,14 15 0 15,-12-13 0-15,12 13 0 16,-12-15 0-16,12 15 0 15,-14-13 0-15,14 13 0 16,-15-17 0-16,15 17 0 16,-14-13 0-16,14 13 0 15,-13-13 0-15,13 13 0 16,-14-13 0-16,14 13 0 15,-15-8 0-15,15 8 0 0,-16-9-1 16,4 7 2-16,3-2-1 16,-5 2 1-16,4 0-1 15,-3-1 1-15,1 0-1 16,2 0 1-16,10 3-1 15,-16-5 0-15,16 5 1 16,-10-6-2-16,10 6 1 16,0 0 0-16,0 0 0 15,0 0 0-15,0 0 0 16,0 0 0-16,0 0 0 15,-11-7 0-15,11 7 0 16,0 0-1-16,0 0 0 16,2-10-2-16,-2 10-1 15,14-20-1-15,-7 6 0 16,2 0 0-16,-3-3-1 0,4 8-6 15,-13-7-12-15,3 16-8 16,0 0 0-16,9 15 0 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4:17.26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3394 13159 51 0,'4'-13'31'15,"-4"13"2"-15,0 0-9 16,0 0-20-16,4 25-1 15,-13 1 2-15,4 17-1 16,-9 9 1-16,6 13-2 16,-7 4 0-16,5 5 2 15,-2-5-2-15,6-2 0 16,5-13-2-16,6-8 1 15,7-17-1-15,7-14-1 16,8-21 1-16,1-14-1 16,5-15 0-16,2-12 1 15,-6-7-1-15,-2-10 1 16,-5 1-1-16,-6-3 0 15,-6 5 0-15,-9 7 0 16,-2 11 1-16,-7 12-1 0,-1 16 0 16,-5 18 1-16,0 18-1 15,-6 19 1-15,2 22-1 16,-2 18 1-16,-4 15-1 15,-3 16 1-15,1 2-1 16,3 5-1-16,2-5 1 16,6-7 0-16,10-16-1 15,5-16 1-15,13-21 0 16,7-25-1-16,10-22 1 15,5-28 0-15,1-16 0 16,2-22 0-16,-3-14 0 16,-6-9 2-16,-5-9-1 15,-8 1 0-15,-12 2 0 16,-6 10 0-16,-9 14 0 0,-4 17 0 15,-7 25 0-15,-5 24-1 16,0 27 0-16,0 31 1 16,-1 25-2-16,-1 26 0 15,0 21 0-15,0 17 1 16,6 4-3-16,1-1 1 15,5-9-1-15,7-17 1 16,6-15 0-16,6-29 0 16,10-29 0-16,3-25 0 15,8-29 2-15,2-28 0 16,6-20 1-16,-2-14 1 15,-6-18 0-15,-1-8 0 16,-7-6-1-16,-5 6 1 16,-5 9 0-16,-5 15 0 0,-6 20-2 15,-4 23 0-15,-4 30 0 16,-4 26 0-16,-1 28-2 15,-7 21 1-15,1 21-1 16,-4 12 1-16,-4 6 0 16,8-1 0-16,0-12-1 15,9-11 1-15,8-18 0 16,9-17 2-16,9-25-1 15,6-23 0-15,13-27 0 16,1-22-1-16,2-20 1 16,0-14 0-16,-7-15 0 15,-3-10 0-15,-8-3 1 16,-9 3 0-16,-7 5 1 15,-8 13-1-15,-6 17 1 0,-9 19 0 16,-2 20-1-16,-7 22 0 16,2 23-2-16,-1 18-1 15,0 20 0-15,-2 14 0 16,4 4 1-16,7 2-1 15,5-5 1-15,12-12-1 16,6-19 2-16,13-19 0 16,11-28 0-16,13-30 0 15,6-27 1-15,7-27 1 16,3-24 0-16,-2-20-1 15,-4-13 1-15,-12-11-2 16,-11-2 3-16,-17 9-1 16,-12 17-1-16,-15 24-1 0,-14 33 1 15,-13 36 0 1,-10 40-1-16,-6 40 0 0,-6 39 0 15,2 33-1-15,0 23-1 16,5 15 0-16,11 0 0 16,14-6 0-16,9-19 0 15,18-22 1-15,13-30-1 16,15-34 1-16,17-38 0 15,10-36 1-15,11-35 2 16,7-27-1-16,-1-25 1 16,-4-11 0-16,-13-11 0 15,-14-1 1-15,-20 5 0 16,-19 12 0-16,-22 20-2 15,-19 22 0-15,-10 26-1 16,-9 28 2-16,-4 28-2 0,6 29 0 16,7 27 0-16,8 23-1 15,4 17 0-15,14 11 1 16,6 1-1-16,12-3-1 15,11-10 0-15,8-17 0 16,11-21 2-16,6-23 0 16,11-30-1-16,4-29 1 15,3-30 0-15,0-20 0 16,-2-22 2-16,-7-12-1 15,-9-12 0-15,-13 0 0 16,-12 6 0-16,-14 15 0 16,-13 18-1-16,-16 23 1 15,-11 34-1-15,-12 29 0 16,-7 32-1-16,-4 29 1 0,5 24-1 15,-1 16 0-15,10 11 0 16,11-1 0-16,17-11 1 16,18-14-1-16,20-21 1 15,17-24-1-15,16-30 0 16,16-27 1-16,11-29 1 15,4-21-2-15,1-22 2 16,-6-14 0-16,-12-10 0 16,-17-5 0-16,-22 4 0 15,-28 7 0-15,-20 15-1 16,-22 19 1-16,-11 21 0 15,-12 24-1-15,-5 29-1 16,2 24 2-16,5 23-2 16,17 20 2-16,13 9-1 0,15 3-1 15,16-1 0-15,14-10 0 16,16-17 1-16,16-15-2 15,12-16 2-15,4-22-1 16,7-16 0-16,1-18 1 16,-5-8 1-16,-4-11 0 15,-13-11-1-15,-10-5 1 16,-14-4 0-16,-14-2 0 15,-13 2 0-15,-16 2 0 16,-9 10 0-16,-7 4-1 16,-4 12 0-16,3 12 0 15,4 17 0-15,8 16 0 16,9 14-1-16,11 15 1 15,12 8 0-15,9 4 0 16,11-2-1-16,7-4 1 0,8-7 0 16,1-12 0-16,5-16 0 15,1-12 0-15,-2-15 0 16,-4-8 0-16,-7-7 0 15,-6-6 0-15,-10-3 1 16,-5 0-1-16,-10 1 0 16,-7 2 0-16,-7 8 0 15,-2-1-1-15,-3 5 1 16,0 7 1-16,7 1-1 15,0 5 0-15,8 7-1 16,4 2 1-16,18 9 0 16,-10-6 0-16,10 6 0 15,11 15 0-15,2-5 0 0,1 5-1 16,-4 4 1-16,3-6 0 15,-2 5 0-15,-2-8 0 16,-9-10 0-16,9 7 0 16,-4-19 0-16,-4-5 1 15,4-16-1-15,-1-5 1 16,4-10-1-16,-3-3 1 15,0-3 0-15,-2 4-1 16,-2 8 1-16,-4 9-1 16,-5 11 0-16,-6 13 0 15,-5 13 0-15,-3 9 0 16,-2 7-1-16,0 5 1 15,0 1 0-15,1 3 0 16,3 0-1-16,5-2 1 0,3-4 0 16,2-1 0-16,7-3-1 15,3-2 1-15,0-3-1 16,0 1 1-16,0-15 0 15,5 12 0-15,-5-12 0 16,8-11 0-16,-4-5 1 16,-3-3-1-16,3-3 0 15,-4-5 1-15,0 3-1 16,-5 1 0-16,-3 7 2 15,8 16-2-15,-22-6 0 16,5 19 1-16,-5 13-1 16,0 14 1-16,-4 7-1 15,2 9 0-15,2 5 0 16,1 2 0-16,4 0-1 0,9-1 1 15,6-9 0-15,7-4-1 16,10-11 1-16,8-6-1 16,10-13 0-16,2-10 1 15,5-16-1-15,1-10 1 16,-2-12 0-16,-3-8-1 15,-6-6 1-15,-8-1 0 16,-9 3 1-16,-10 5-1 16,-11 9 0-16,-5 8 0 15,-3 14 0-15,-12 12 0 16,2 14 0-16,-2 16 1 15,1 13-1-15,1 11 1 16,5 13-1-16,2 7 1 16,5 2-1-16,3-3 0 0,6-5-1 15,9-7 0-15,4-12 0 16,10-12 0-16,8-14 0 15,5-14-1-15,11-11 1 16,3-14 1-16,4-13 0 16,0-13 0-16,-3-5 1 15,-4-8 0-15,-11-3 0 16,-12 2 0-16,-13 7 0 15,-11 5 0-15,-15 17-1 16,-14 18 0-16,-10 19 0 16,-6 21-1-16,-5 21 0 15,0 21 1-15,-1 15 0 16,8 14-1-16,6 7 0 15,9-2-1-15,12-6 1 16,8-10 0-16,16-17 0 0,11-17-1 16,12-20 0-16,7-19 0 15,14-24 1-15,1-16 0 16,7-18 2-16,-2-13 0 15,-2-12 0-15,-6-7 1 16,-9-5-1-16,-13 2 1 16,-9 3 0-16,-18 10 0 15,-10 9-2-15,-15 14 0 16,-7 18 0-16,-5 15 0 15,-2 20 0-15,3 16 0 16,2 17-1-16,6 16 2 16,8 16-2-16,9 7 0 15,5 5 1-15,7 1-2 16,11-4 1-16,12-11-1 0,6-16 1 15,9-17-1-15,13-22 1 16,9-24 0-16,9-25 1 16,0-22 0-16,1-21 0 15,-7-15 0-15,-4-8 1 16,-11-4 1-16,-11 2 0 15,-24 8 0-15,-15 9-1 16,-14 18 1-16,-21 17-1 16,-8 20 1-16,-13 25-3 15,-1 21 1-15,-4 22-1 16,2 23-1-16,7 18 1 15,12 14-1-15,14 6 1 16,16 0 0-16,11-8 0 0,18-14-1 16,16-19 1-16,19-22 1 15,12-25 0-15,14-23 0 16,10-29-1-16,1-21 1 15,5-22-1-15,-2-16 2 16,-10-9-1-16,-9-3 0 16,-17 0 1-16,-19 7 1 15,-20 12-1-15,-19 15 1 16,-19 22 0-16,-16 23 0 15,-12 20-2-15,-11 25 1 16,-8 19-2-16,-2 18-1 16,1 13 1-16,10 12-1 15,9 6 1-15,11 2-1 16,16-7 2-16,17-6-1 0,20-8 1 15,17-15-1-15,19-20 1 16,10-17-1-16,14-24 1 16,7-22-1-16,9-24 1 15,3-27 1-15,-1-17-1 16,-2-16 0-16,-6-4 1 15,-13-2 2-15,-11 9-1 16,-15 7 0-16,-22 23-1 16,-23 20 1-16,-18 22 0 15,-17 24 0-15,-16 18-4 16,-8 19 2-16,-4 20-1 15,0 20-1-15,1 13 1 16,9 11 0-16,9 8 0 16,14 1-1-16,13-10 2 15,15-8 0-15,17-16-1 0,18-25 2 16,20-23-2-16,13-26 1 15,15-29 0-15,10-18-1 16,4-19 1-16,-2-16-1 16,-4-5 1-16,-8-1 2 15,-14 7-1-15,-20 12 1 16,-15 19 0-16,-19 23-1 15,-10 33-1-15,-33 6 1 16,-2 34-1-16,-9 19-1 16,-9 19-1-16,1 12 1 15,-4 9-1-15,9 2 2 16,9-9-1-16,15-10 0 0,16-20 1 15,15-22-1 1,21-28 1-16,15-24 0 0,18-28 0 16,9-20-1-16,9-15 1 15,0-9 1-15,-1-4-1 16,-7 5 1-16,-12 14-1 15,-8 13 0-15,-22 21 0 16,-17 21 0-16,-13 14 0 16,-28 38 1-16,-9 11-1 15,-7 13 0-15,-11 12 0 16,1 6 1-16,4 0 0 15,7-6-2-15,11-14 1 16,12-12-1-16,15-20 0 16,16-20 1-16,19-20 0 15,12-15-1-15,13-17 1 16,11-6 1-16,6 0-1 0,-2-2 1 15,-10 7 0-15,-8 9-1 16,-14 12 0-16,-17 11 0 16,-21 13 1-16,-15 15-1 15,-13 12 0-15,-11 7 1 16,-4 7-1-16,-3 6 1 15,3-5-2-15,7 0 2 16,15-11-1-16,13-11 0 16,8-20 0-16,38-10 0 15,7-21 0-15,7-8-1 16,11-7 1-16,-2-5 0 15,-2 6 0-15,-10 6 0 16,-12 16 1-16,-17 18-1 0,-20 23 0 16,-19 17 1-1,-13 19-1-15,-11 9 0 0,-9 4 1 16,4-1-2-16,4-10 1 15,13-16-1-15,16-22 2 16,15-18-1-16,34-45 0 16,8-13 1-16,18-13-1 15,9-8 1-15,1-3-1 16,-4 6 1-16,-9 14-2 15,-12 16 1-15,-19 27-1 16,-14 22 1-16,-19 23 0 16,-16 20 1-16,-12 17-1 15,-6 10 2-15,-3 1-2 16,4-3-1-16,5-10 1 0,8-11-1 15,16-14 0-15,11-19 0 16,13-18 0-16,10-17 0 16,6-13 1-16,4-6 1 15,2-11-1-15,-3 2 1 16,-4-2-1-16,-7 3 2 15,-9 8-2-15,-7 8-1 16,-9 7 2-16,4 22-1 16,-27-1 1-16,6 17-1 15,0 12 1-15,-3 9-1 16,1 6 0-16,3 6 1 15,4 1-2-15,6-4 0 16,5-9 0-16,6-7-1 16,8-16 2-16,5-14-1 15,5-19 1-15,4-17-1 0,1-17 2 16,1-15 0-16,-4-12-1 15,-3-12 1-15,-4-1 0 16,-9-1 0-16,-4 4 1 16,-8 9 0-16,-5 15 0 15,-4 18 0-15,-5 18 0 16,-1 20 0-16,-6 21-1 15,4 21-3-15,-3 15 1 16,3 13-1-16,0 4 0 16,6-3 0-16,7-11 0 15,7-18 1-15,4-32 0 16,27-3 1-16,-3-32 1 15,11-18 1-15,1-13-1 16,0-4 1-16,-4 2-2 0,-11 8-1 16,-6 22-2-16,-19 15-6 15,-2 36-10-15,-27 7-5 16,10 32-12-16,-21 3-4 15,7 18 1-15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8:39.5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9452 5890 20 0,'-6'-27'24'0,"3"0"1"15,-2 9 3-15,-5-8-15 16,10 26 2-16,-20-23 0 15,20 23-1-15,-33-4-3 0,11 15-3 16,-15 2-1-16,2 12-3 16,-10 9 0-16,3 16-2 15,-1 7 0-15,8 9 1 16,9 0-2-16,16 0 0 15,17-8-1-15,18-11 1 16,15-18-1-16,9-19 0 16,12-20 1-16,5-17-1 15,-4-19 0-15,-1-15 0 16,-10-10 1-16,-12-5 1 15,-12-2-3-15,-16 5 2 16,-11 1-2-16,-14 14 0 16,-15 20 0-16,-12 18 2 15,-12 17-1-15,-11 24 0 16,-10 23 2-16,-7 20-2 0,-1 21 2 15,-2 6-1-15,2 8 1 16,12-3-1-16,17-5-2 16,16-14 3-16,23-18-2 15,21-17 1-15,19-20-1 16,23-19 1-16,19-21 0 15,7-13-2-15,7-16 1 16,2-14 0-16,-4-13 0 16,-5-7-1-16,-14-1 2 15,-9 3 0-15,-18 6-3 16,-15 10 4-16,-18 14-4 15,-11 19 2-15,-10 25 0 0,-16 21 1 16,-8 19-2-16,-13 20 0 16,-2 16 3-16,-4 8-3 15,2 9 2-15,3 0 0 16,7-5-1-16,9-9 1 15,13-14-1-15,14-14 1 16,15-16-1-16,14-17 1 16,19-23 0-16,8-15-2 15,13-15 0-15,3-15 0 16,0-9 2-16,-6-10-2 15,-9-1 1-15,-17 5-1 16,-21 9 2-16,-28 15-1 16,-23 14 0-16,-17 19 0 15,-15 19 0-15,-12 20-1 16,-10 15 1-16,-2 14 0 0,0 5-1 15,11 2 1-15,9-1-1 16,15-5 2-16,12-4-2 16,17-9 2-16,17-10-1 15,20-7 1-15,18-12-1 16,12-13 1-16,13-14-1 15,6-12-1-15,5-20 1 16,2-8-1-16,-6-14 2 16,-7-8-2-16,-8-4 2 15,-13 2-2-15,-16 5 2 16,-10 9-2-16,-12 16 2 15,-15 14-1-15,-14 19 0 16,-11 17 0-16,-10 24-1 16,-8 15 1-16,-5 17-1 0,0 10 1 15,2 4-1-15,11 0 1 16,15-10-1-16,17-9 1 15,22-18 0-15,20-18 0 16,24-18 0-16,16-20 0 16,18-13 1-16,10-16-1 15,4-8 1-15,-1-8-1 16,-7-3 1-16,-10 1-1 15,-14 2-2-15,-15 5 3 16,-22 9-2-16,-18 11 2 16,-20 12-3-16,-14 15 2 15,-14 10 0-15,-10 15 0 16,-7 9 1-16,-2 10-2 15,2 4 3-15,7 5-4 0,10-5 4 16,14-4-2-16,12-9-1 16,18-9 1-16,13-13 0 15,20-7 0-15,10-10 1 16,12-8-1-16,10-5-2 15,1-5 3-15,4-2-2 16,2-1 2-16,-9-4-3 16,-10 3 1-16,-9-1-1 15,-14 3 1-15,-18 5 2 16,-13 3-4-16,-17 8 3 15,-11 11-2-15,-13 14 2 16,-7 15 0-16,-8 14 1 16,-3 11 0-16,-1 8 1 15,2 8-1-15,8 0 0 16,11-5 0-16,11-5 1 0,18-13-1 15,15-13-1-15,18-14 0 16,19-13 0-16,16-14 0 16,13-9 1-16,4-10 0 15,9-2-3-15,1-2 3 16,-4 4-2-16,-8 5 2 15,-8 12-3-15,-13 7 3 16,-14 12 0-16,-10 9-2 16,-18 11 3-16,-16 11-3 15,-12 5 3-15,-12 4-3 16,-5 9 3-16,-4 5-4 15,-4 7 2-15,7 6 0 16,8 9-1-16,8 2 3 16,12 8-3-16,17-1 2 0,20-10-1 15,14-14 2-15,16-18-2 16,13-23 1-16,15-24-1 15,3-23 0-15,6-19 1 16,-7-14-2-16,-10-4 1 16,-11 1-1-16,-21 7 1 15,-17 6 0-15,-23 21 0 16,-22 20-1-16,-14 26 1 15,-17 22-1-15,-12 26 1 16,-7 25 1-16,-1 24-2 16,0 16 1-16,12 3 0 15,10-2 0-15,21-10 0 16,22-18 2-16,27-23-1 15,18-27-1-15,24-30 0 0,26-30 2 16,10-24-2-16,15-20 1 16,1-20-1-16,0-11 1 15,-9-13 0-15,-11 0-1 16,-19-2 0-16,-20 8 1 15,-20 11-1-15,-25 17-1 16,-20 22 1-16,-19 23 0 16,-25 29 0-16,-13 29 0 15,-11 27-1-15,-8 26 0 16,4 21 1-16,8 7 1 15,11 3-1-15,19-4 0 16,24-15 0-16,24-16 0 16,29-28 1-16,25-24 0 0,24-30-1 15,15-29 0-15,17-27 0 16,10-25 1-16,9-22-1 15,2-15 1-15,-5-9 0 16,-12-5 0-16,-16 4-1 16,-18 6 1-16,-32 21-1 15,-27 18-1-15,-36 28 1 16,-32 26 0-16,-25 32-1 15,-28 30 1-15,-20 33-1 16,-16 30 0-16,-4 25 1 16,5 21 0-16,15 5 0 15,20-1 0-15,24-15-1 16,28-17 1-16,38-29 0 15,37-33 1-15,35-38-1 0,25-43 0 16,30-39 0-16,16-33 1 16,21-30-1-16,8-18 1 15,-3-16 0-15,-7-7-1 16,-19 5 1-16,-21 13-1 15,-30 21 0-15,-31 24-1 16,-41 37 1-16,-37 35-3 16,-37 39 3-16,-32 36 0 15,-23 42-1-15,-26 37 0 16,-16 34 1-16,-8 28 0 15,2 14-1-15,13-3 2 16,26-10-2-16,29-24-1 16,36-35 2-16,47-41 0 15,50-52 0-15,47-55 0 16,42-62 1-16,37-41 1 0,31-36-1 15,13-23 1-15,4-15 0 16,-5-4 0-16,-28 13-2 16,-24 18 0-16,-44 34 0 15,-38 35-1-15,-51 39 1 16,-42 43-2-16,-48 42 1 15,-37 44 1-15,-31 45-1 16,-25 37 2-16,-23 40-2 16,-7 29 1-16,-2 15-1 15,12 3 1-15,28-17-1 16,30-26 0-16,39-38-1 15,43-46 2-15,49-57-1 16,50-59 0-16,41-56 2 16,33-39 0-16,26-36 0 0,21-22 0 15,9-18 1-15,-6-1-1 16,-12 10 1-16,-21 19 0 15,-32 30-1-15,-30 38 0 16,-41 43-1-16,-38 37-1 16,-60 52 1-16,-29 41-1 15,-35 43 0-15,-33 29-1 16,-21 28 1-16,-11 12-1 15,0 4 2-15,14-10 0 16,27-19-1-16,26-28 0 16,44-41 2-16,38-41-2 15,51-44 1-15,40-49 0 16,46-47-1-16,32-36 1 15,22-29 0-15,22-21 1 0,11-11 0 16,1-2 0-16,-9 6 0 16,-20 23 0-16,-30 24 0 15,-31 31 0-15,-37 37-1 16,-38 35 0-16,-45 41 0 15,-37 32-1-15,-37 35 0 16,-18 30 0-16,-23 22 0 16,-13 13 1-16,-7 14 0 15,6-6-1-15,20-12 1 16,24-18 1-16,26-31 0 15,36-35-1-15,38-41 1 16,45-40-1-16,42-49-1 16,32-35 1-16,28-30-1 0,26-22 2 15,7-14-1 1,2-4 1-16,-11 8-1 0,-19 15 1 15,-29 27 0-15,-33 34 0 16,-41 33 0-16,-39 46-2 16,-45 26 0-16,-34 40 1 15,-34 38-1-15,-24 25 0 16,-15 22 0-16,-11 10 1 15,-1 4 0-15,10-8 0 16,24-22 1-16,27-24-1 16,37-37 1-16,42-38-1 15,46-43 0-15,39-40 0 16,42-41-1-16,34-25 0 15,23-16 1-15,13-16 1 0,-1 5-2 16,-12 12 2-16,-25 20 1 16,-26 26-2-16,-35 34 1 15,-45 33-1-15,-41 34 0 16,-42 39-1-16,-40 32 0 15,-30 26 0-15,-26 27 1 16,-11 18 0-16,-12 9 0 16,12-2 1-16,14-16 0 15,28-24-1-15,37-36 2 16,41-39-2-16,41-53 0 15,53-37 0-15,40-47-1 16,37-36 1-16,26-25-1 16,18-10 1-16,2 0-1 15,-7 13 0-15,-18 22 1 16,-29 26-1-16,-32 36 2 0,-43 36-1 15,-46 38 0-15,-35 39 0 16,-49 33 1-16,-31 31-1 16,-28 21 1-16,-19 26 0 15,-12 13 1-15,-4 6-1 16,13-17 1-16,20-15-1 15,32-27 0-15,31-31 0 16,41-40-1-16,42-41 0 16,45-44 0-16,38-36-1 15,28-33 0-15,29-22 0 16,17-15 0-16,8-11 0 15,-3 7 0-15,-21 12 0 16,-20 21 0-16,-34 29 1 16,-32 34-1-16,-47 30 2 0,-43 39 0 15,-39 28-1-15,-33 31 2 16,-26 25-2-16,-23 19 2 15,-7 18-1-15,0 5 1 16,3 4-1-16,17-12-1 16,24-11 0-16,26-25 0 15,38-31 1-15,39-42-1 16,42-44-1-16,41-46 1 15,43-43-1-15,36-34 1 16,26-27-1-16,16-14 0 16,3-2 0-16,-4 12-1 15,-21 19 2-15,-31 31-1 16,-39 36 1-16,-45 42-1 16,-42 42 1-16,-45 38 1 15,-33 32-1-15,-35 38 1 0,-24 24 0 16,-13 19 0-16,-6 10 0 15,-3-2 0-15,12-11 0 16,17-23-1-16,25-20 1 16,27-34-1-16,33-30 0 15,34-47 0-15,28-16 0 16,37-38 0-16,24-23 0 15,28-19-1-15,14-17 0 16,10-2 1-16,8-4-1 16,-9 14 1-16,-14 16-1 15,-18 21 1-15,-28 29-1 16,-37 31 2-16,-32 36-1 15,-39 35 1-15,-33 33 0 16,-36 31 0-16,-26 20 0 0,-20 18-2 16,-11 6 2-16,-8 3-2 15,3-12 2-15,12-20-3 16,25-26 2-16,27-30-2 15,30-34 2-15,45-39 0 16,34-39 0-16,45-37 1 16,41-34-2-16,29-25 3 15,23-18-3-15,14-7 2 16,2 2-2-16,-17 15 2 15,-19 23-1-15,-27 25 0 16,-39 36-1-16,-38 36 1 16,-34 35 1-16,-41 35-1 15,-28 26 1-15,-29 30-2 0,-22 15 2 16,-19 13-2-16,-10 6 2 15,-4 0-3-15,1-13 3 16,14-13-3-16,18-24 2 16,27-24 0-16,30-25 0 15,42-34 0-15,41-28-1 16,46-38 1-16,36-26 0 15,38-29 1-15,26-18-1 16,17-13 2-16,5-5-3 16,-4 7 3-16,-24 17-2 15,-29 21 2-15,-35 33-2 16,-40 32 0-16,-50 30 0 15,-27 44 0-15,-47 25 0 16,-31 30-2-16,-27 19 3 0,-18 16-3 16,-13 4 2-16,-2-1-1 15,8-8 1-15,21-18-3 16,25-21 2-16,33-27 1 15,36-29 0-15,42-34 0 16,42-30 0-16,43-32 0 16,33-21-1-16,24-18 3 15,19-12 0-15,9-6 0 16,-2 7-2-16,-16 13 1 15,-19 20-1-15,-32 28 2 16,-31 29-2-16,-41 36-1 16,-35 30 1-16,-37 31-1 15,-33 26 1-15,-31 18-1 16,-21 15 1-16,-19 7-2 0,-14 6 0 15,-4-4 2-15,4-8-2 16,13-14 2-16,25-24-2 16,26-18 1-16,32-25 0 15,36-29 1-15,43-31-1 16,43-31 1-16,34-26 0 15,31-19 0-15,24-17 1 16,18-10 0-16,5-3 0 16,-6 11 0-16,-17 14 1 15,-27 20-2-15,-26 28 2 16,-40 28-1-16,-39 28-1 15,-42 34-1-15,-39 26 0 16,-32 28 0-16,-25 21 0 0,-22 14 0 16,-17 17 1-1,-4 0-1-15,2-4-1 0,17-15 2 16,20-18-1-16,29-31 1 15,33-32-1-15,42-41 1 16,44-42-3-16,47-41 3 16,37-35 0-16,38-23 1 15,22-18-1-15,17-3 1 16,1 3 1-16,-11 18-1 15,-20 21 1-15,-34 28-1 16,-36 33 1-16,-45 35-2 16,-43 31 1-16,-47 29-2 15,-38 30 0-15,-31 25 0 16,-30 21 2-16,-20 15-2 0,-11 13-1 15,2-3 2-15,14-8 0 16,27-17-1-16,28-22 1 16,36-32-1-16,45-32-1 15,51-45 2-15,46-39-1 16,44-33 1-16,35-27 0 15,33-25 1-15,16-12-1 16,12-3 0-16,-1 5 0 16,-14 18 1-16,-24 21-1 15,-34 30 1-15,-37 31-1 16,-50 36 0-16,-39 36 0 15,-45 33 0-15,-45 32 3 16,-36 27-4-16,-34 27 1 16,-19 23 0-16,-18 11-1 15,0-3 0-15,9-9 0 0,21-24 0 16,33-26-2-16,38-38 2 15,43-39 0-15,47-49 0 16,52-39 1-16,43-41 0 16,40-30 1-16,30-20-1 15,20-11 1-15,9-2-1 16,-6 6 1-16,-12 19 0 15,-21 22 2-15,-40 30-2 16,-37 35 1-16,-51 39-2 16,-44 39 1-16,-45 36-1 15,-42 35 0-15,-39 26 0 16,-28 24-3-16,-19 12 2 15,-14 6-1-15,7-7 1 16,15-19 0-16,22-27 1 0,32-31-2 16,35-33 2-16,43-34-1 15,50-35 0-15,36-45 1 16,49-30 0-16,32-25 0 15,25-22 0-15,20-13 1 16,12-4 0-16,-4 2 0 16,-12 14 0-16,-25 25 0 15,-32 26 0-15,-34 35 0 16,-37 41-1-16,-40 34 1 15,-40 40-1-15,-35 28-1 16,-29 30 1-16,-24 19-1 16,-16 13 0-16,-11 5 0 15,3-2 1-15,9-20-2 16,23-22 1-16,25-27 1 0,33-32 0 15,37-31 0-15,35-39-1 16,59-31 1-16,35-35 0 16,30-27-1-16,34-17 2 15,19-18-1-15,11-4 0 16,4 1 1-16,-12 16 0 15,-19 20-1-15,-31 29 1 16,-33 36 0-16,-46 35-1 16,-41 44 1-16,-42 32-1 15,-40 33 0-15,-38 24 0 16,-24 20-1-16,-21 10 1 15,-12 0-1-15,-2-2 0 16,9-14 0-16,16-18 0 16,26-25 0-16,32-23 1 15,30-27-1-15,34-26 1 0,41-30 0 16,41-28-1-16,29-25 1 15,29-18 0-15,24-12 1 16,19-13-1-16,3-2 1 16,1 6 0-16,-17 12-1 15,-23 21 1-15,-24 22 0 16,-37 31-1-16,-41 27 1 15,-38 30-1-15,-41 29-1 16,-33 24 1-16,-27 15-1 16,-24 14 0-16,-11 0 0 15,-2-4 0-15,6-14-1 16,20-16 1-16,20-25 0 15,37-25 0-15,31-27-1 16,39-25 2-16,41-31 1 0,30-15 0 16,25-12-1-16,21-11 1 15,11-2 0-15,9 0 0 16,-10 8 0-16,-8 15-1 15,-21 14 0-15,-22 18 1 16,-22 18-1-16,-32 19 0 16,-22 17 0-16,-29 15 0 15,-23 13-1-15,-16 10 1 16,-14 8-1-16,-12 3 0 15,-1-2 1-15,2-2-1 16,6-5 0-16,11-12 0 16,20-13 1-16,22-18 0 15,26-25-1-15,29-24 1 16,27-25 0-16,29-23 0 0,22-20 1 15,17-14 0-15,13-9 0 16,-2-2-1-16,-5 7 1 16,-15 11 0-16,-25 17 0 15,-29 18-1-15,-29 21 1 16,-33 21-1-16,-30 19 0 15,-34 22 0-15,-27 15 0 16,-25 11 0-16,-20 11-1 16,-16 5 0-16,-4 0 0 15,-6-4 0-15,13-14 0 16,16-19 0-16,26-16 0 15,34-30 1-15,34-22 1 16,41-33-1-16,39-26 1 0,39-20-1 16,25-16 1-16,22-11-1 15,15 0 1-15,4 6 0 16,-7 13-1-16,-19 24 1 15,-24 21 0-15,-29 27-1 16,-33 28 1-16,-25 21 0 16,-49 21-1-16,-18 15 0 15,-18 12 1-15,-15-4-1 16,-5 3 0-16,4-18 0 15,15-19 0-15,21-24 0 16,23-28 0-16,37-33 0 16,24-36-1-16,33-27 1 15,25-32-1-15,26-20 1 16,9-16 1-16,12-5-1 0,-6 3 1 15,-11 11-1-15,-13 16 2 16,-20 21-1-16,-26 24 1 16,-26 23-2-16,-26 26 1 15,-25 21 0-15,-25 22 0 16,-25 18-1-16,-17 14 0 15,-19 12 0-15,-10 8 0 16,-11 6 0-16,4-5 0 16,10-11 0-16,14-20-1 15,28-20 1-15,24-26-1 16,32-22 2-16,31-23-1 15,29-20 1-15,22-18-1 16,15-6 2-16,8-1-1 16,1 7 1-16,-10 11 0 15,-13 16 0-15,-17 20-2 0,-26 26 1 16,-21 22 0-16,-27 26-1 15,-24 23 0-15,-28 18 1 16,-18 15-1-16,-12 10 1 16,-4 4-1-16,1-1 0 15,10-9 0-15,22-12 0 16,22-12 0-16,30-23 0 15,30-16 0-15,29-21 0 16,24-18-1-16,25-10 1 16,9-6 0-16,10-5 0 15,0 6 0-15,-7 7 0 16,-16 16 0-16,-19 17 0 15,-20 22 0-15,-32 25 0 16,-21 15-1-16,-25 24 2 0,-17 22 0 16,-10 12-1-16,-2 7 1 15,7 6-6-15,-1-14-8 16,39 4-13-16,1-27-13 15,26-10-2-15,5-22-1 16,14-13 0-16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1:40.9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19965 11014 54 0,'0'0'34'16,"11"-7"-2"-16,-11 7 1 16,14 14-24-16,-15-1-3 15,8 20 0-15,-12 8-2 16,1 15 0-16,-3 7-2 0,-2 7 0 15,-2 2-1-15,3-3 0 16,-1-2-3-16,0-20-12 16,12-3-20-16,-2-19 1 15,8-8-2-15,-9-17 1 16</inkml:trace>
  <inkml:trace contextRef="#ctx0" brushRef="#br0" timeOffset="526.0301">19737 11077 78 0,'-10'-13'36'16,"6"0"0"-16,16 6 0 15,10-5-31-15,17-1-1 0,6-4 0 16,15-1 1-16,0-2-1 15,8 2 1-15,-2-1-3 16,-5 1 2-16,0 5-3 16,-9 4 3-16,-10 8-3 15,-7 9-1-15,-10 7 0 16,-8 9-1-16,-10 7 1 15,-9 11-1-15,-5 4 1 16,-5 7-2-16,-3 1 2 16,-2 4-1-16,1-3 1 15,2-3 0-15,4-5 0 16,2-6 0-16,3-13 0 15,10-7 1-15,5-14-1 16,10-10 1-16,3-14-1 0,6-7 1 16,3-10 0-16,2-4 0 15,4-2 0-15,-3 2 0 16,-4 7 0-16,-4 6-1 15,-10 11 1-15,-4 13 0 16,-6 12 0-16,-7 12-1 16,-5 11 1-16,1 7-1 15,-2 4 0-15,4 5 0 16,2-3-2-16,2-4-1 15,13 1-6-15,-2-24-13 16,20 5-14-16,-6-18-1 16,14-3-1-16,-6-18-1 15</inkml:trace>
  <inkml:trace contextRef="#ctx0" brushRef="#br0" timeOffset="856.0489">20849 11266 92 0,'-15'-2'36'0,"-2"1"-1"16,14 15-1-16,3-14-29 15,15 17-1-15,7-10-1 16,14 0 0-16,3-7 0 16,9-1-1-16,2-7 0 15,-5-3 0-15,-4-4-1 16,-9-2 0-16,-14-3 0 15,-13 2-1-15,-14 3 1 16,-13 2-1-16,-11 4 1 0,-6 9 0 16,-4 10-1-1,-3 9 0-15,-1 8 1 0,9 8-1 16,8 7 1-16,9-1-1 15,16-1 1-15,18-6-2 16,20-1-7-16,5-20-12 16,29 2-17-16,-1-15-1 15,14 0-2-15,-2-10-1 16</inkml:trace>
  <inkml:trace contextRef="#ctx0" brushRef="#br0" timeOffset="1608.0919">22019 11216 65 0,'-12'-7'33'0,"-2"5"1"16,0 15-6-16,-10-8-10 15,2 10-12-15,-7 2-1 16,3 10 0-16,-4-2-1 16,8 7 0-16,0-1-1 15,14 3-1-15,8-5 0 0,12-2-1 16,13-5-3-16,12-13-7 15,16 1-25-15,1-14-2 16,14 0 1-16,-6-15-3 16</inkml:trace>
  <inkml:trace contextRef="#ctx0" brushRef="#br0" timeOffset="2527.1445">22482 11212 67 0,'-16'-13'35'0,"0"13"-1"15,-15 0 2-15,9 17-25 16,-10-6-3-16,5 18-1 15,-3-1-1-15,7 7-1 16,1 3-2-16,13 3 0 16,4-6-1-16,10-1 0 0,8-6-1 15,13-11 0-15,8-8-1 16,8-7 0-16,3-12 1 15,0-6-1-15,-1-8 0 16,-2-6 0-16,-10-1 0 16,-10-3 0-16,-9 2 0 15,-10 0 0-15,-12 3 1 16,-5 3-1-16,-4 9 0 15,-1 3 0-15,-1 7 0 16,3 5 0-16,5 5 0 16,12-3 0-16,0 17 0 15,15-7 1-15,7 0-1 16,7 0 0-16,5 0 0 15,2 1 1-15,0-1-1 0,-3 5 1 16,-5 2-1-16,-8 5 1 16,-7 3 0-16,-9 9 0 15,-7-1-1-15,-8 4 1 16,-4 1-1-16,-1-2 2 15,1-6-2-15,0-4 2 16,6-10-2-16,9-16 0 16,0 0 1-16,9-12-1 15,7-15 0-15,5-7-1 16,2-9 2-16,2-4-2 15,0-3 2-15,-1-2-1 16,-2 8 1-16,-3 5 0 16,-5 10 0-16,1 5-1 15,-1 8 1-15,1 8-1 0,-1 6 1 16,-2 4-1-16,6 1 0 15,-2 4 0-15,4 1 0 16,1 3 0-16,-3 3 0 16,1 1 0-16,-4 0 0 15,1 2-1-15,-6 0 1 16,1 3 0-16,-7 1 0 15,-2-1 0-15,-2 2 0 16,-4 1 0-16,-1 2 0 16,-1-2 0-16,-4 2 0 15,1-2 0-15,1-2 0 16,1-3 0-16,1-3 0 15,0-6 0-15,6-9 0 16,0 0 1-16,0 0-1 0,11-21 0 16,3-6 0-16,4-9 1 15,9-5-1-15,2-5 0 16,1-3 1-16,1 4-1 15,-4 5 0-15,-3 5 0 16,-5 13-2-16,-7 6-2 16,1 16-6-16,-13 0-9 15,12 8-6-15,-12-8-13 16,13 12-1-16,-13-12-3 15,25 10 3-15</inkml:trace>
  <inkml:trace contextRef="#ctx0" brushRef="#br0" timeOffset="2899.1658">23379 11308 67 0,'0'0'37'15,"-5"24"-1"-15,5-24 1 16,22 17-20-16,-8-20-9 15,16 3-4-15,1-7 0 16,4-1-1-16,1-5 0 16,1-1-1-16,-5-1 1 15,-1-1-1-15,-8 0 0 16,-5 0-1-16,-8-1 0 15,-6 4 0-15,-7 0 0 16,-8 5-1-16,-6 5 0 16,-4 7 1-16,-2 7-1 15,-4 7 0-15,3 9 1 0,-2 6-1 16,4 5 0-16,9 3 1 15,6-3-1-15,7-4 0 16,10-5 0-16,7-9-3 16,18-3-4-16,-6-24-12 15,28 7-11-15,-7-24-8 16,12 2-1-16,-6-13 0 15</inkml:trace>
  <inkml:trace contextRef="#ctx0" brushRef="#br0" timeOffset="3132.1791">24105 11194 79 0,'-27'5'39'0,"3"14"0"0,-13-5 2 16,13 12-17-16,-11-6-18 16,11 2-1-16,4 0-3 15,7 4 1-15,6-3-2 16,12 0 1-16,6-4-2 15,10 0 1-15,6-5-2 16,4-8-2-16,7 0-3 16,-4-22-10-16,18 12-10 15,-18-22-13-15,14 0 0 16,-9-19-3-16,6 7 3 15</inkml:trace>
  <inkml:trace contextRef="#ctx0" brushRef="#br0" timeOffset="3325.1902">24538 10813 79 0,'-3'27'38'0,"-4"12"1"16,-18 0 0-16,14 19-9 16,-13-4-26-16,0 6-2 15,0-1 0-15,4-2-3 16,1-3-2-16,0-10-4 15,19 6-16-15,-15-26-16 16,17 3 1-16,-2-27-2 16,0 0 1-16</inkml:trace>
  <inkml:trace contextRef="#ctx0" brushRef="#br0" timeOffset="3485.1993">24311 11167 117 0,'0'-15'40'15,"20"12"0"-15,-3-14-8 16,20 2-30-16,13 5-9 15,-7-14-15-15,18 11-16 16,-17-6-1-16,3 8-3 16,-19 0 1-16</inkml:trace>
  <inkml:trace contextRef="#ctx0" brushRef="#br0" timeOffset="4013.2295">19981 12144 77 0,'15'-5'37'0,"-15"5"-1"16,13 21-1-16,-25 2-28 15,3 19-2-15,-3 7-3 16,3 12-1-16,-4 10 0 16,3 1-1-16,1 5 0 15,4-3-1-15,14 7-12 16,-4-16-22-16,11-5 0 15,0-19-2-15,9-9 1 0</inkml:trace>
  <inkml:trace contextRef="#ctx0" brushRef="#br0" timeOffset="4363.2495">20133 12553 86 0,'-11'9'36'0,"19"3"1"16,3-12 0-16,17 5-33 15,10-12 0-15,14 0-1 16,4-12 1-16,4 2-1 16,-2-8-1-16,-5-1 1 15,-10 1-1-15,-14-1 0 0,-15 5-1 16,-14 4 0-16,-14 8 0 15,-15 6-1-15,-9 7 1 16,-6 9-1-16,-8 11 0 16,1 6-1-16,3 5 1 15,9 7 0-15,9-1 1 16,16 2-2-16,18-4 2 15,18-8-2-15,21-6 0 16,10-13-4-16,23 5-14 16,-6-25-12-16,18 1-8 15,-9-15 0-15,8 1-1 16</inkml:trace>
  <inkml:trace contextRef="#ctx0" brushRef="#br0" timeOffset="4680.2677">20932 12418 95 0,'-17'-10'40'16,"-6"-3"-1"-16,12 13 1 15,-10-1-35-15,21 1-1 16,-7 20-2-16,10 2 0 16,-2 6 0-16,2 9-2 15,-3 6 1-15,1 3 0 16,3 0 0-16,-3-5-2 15,4-6 2-15,4-6 0 16,5-14-1-16,6-13 1 16,4-14-1-16,7-14 0 15,4-8 1-15,2-9-1 16,0-6 0-16,-1-9-1 15,-1 7-2-15,-9-1-2 0,6 16-10 16,-23-7-8-16,12 21-16 16,-15 1 1-16,9 14-2 15,-15 7-1-15</inkml:trace>
  <inkml:trace contextRef="#ctx0" brushRef="#br0" timeOffset="5062.2895">21468 12491 67 0,'-12'18'39'15,"2"7"-3"-15,-5-13 3 16,11 8-20-16,-6-11-12 0,15 3-2 16,4-9-2-1,13-3 0-15,4-3-1 0,6-9-1 16,2-5 1-16,-1 1 1 15,0-7-2-15,-10-4 1 16,-8 1-1-16,-6 0 0 16,-7 1 0-16,-8 4 1 15,-8 8-2-15,-6 3 1 16,-3 13-1-16,-2 12 0 15,-7 7 0-15,7 12-1 16,-2 6 1-16,6 4 0 16,5 0 0-16,14-2 0 15,8-8 0-15,13-11-1 16,17-13 1-16,12-13-1 15,14-9-3-15,9-26-8 16,19 6-9-16,-13-29-10 0,14 6-7 16,-13-17-1-16,1 3 0 15,-18-8 2-15</inkml:trace>
  <inkml:trace contextRef="#ctx0" brushRef="#br0" timeOffset="5227.299">22286 12013 106 0,'-29'0'39'16,"10"34"2"-16,-14 6-2 15,9 19-30-15,-6 8-6 16,5 7-1-16,5 4-1 15,1 1-2-15,10-2-2 16,2-11-8-16,16 4-10 16,-12-27-10-16,21 5-10 15,-9-18 0-15,12-3-2 0,-1-16 2 16</inkml:trace>
  <inkml:trace contextRef="#ctx0" brushRef="#br0" timeOffset="5581.3192">23004 12412 100 0,'0'0'39'0,"0"0"1"15,12 20-3-15,-19-1-33 16,6 5-4-16,-3 7 1 16,3 5-1-16,-3 4 0 15,-1 2-1-15,5 0-2 16,1-18-9-16,17 11-15 15,-7-26-9-15,16-4-2 16,-2-21 0-16,15-5 0 16</inkml:trace>
  <inkml:trace contextRef="#ctx0" brushRef="#br0" timeOffset="5724.3274">23094 11982 91 0,'-32'5'32'0,"12"4"-12"16,13 10-19-16,7-19-32 15,30 22-5-15,1-17 1 16</inkml:trace>
  <inkml:trace contextRef="#ctx0" brushRef="#br0" timeOffset="6024.3445">23594 12226 89 0,'-33'31'37'0,"1"7"3"15,-6-15-7-15,11 9-20 0,-7-9-7 16,10 5 0-16,9-10-2 15,12 2 0-15,14-8-2 16,13-3 0-16,10-5-2 16,13 3 2-16,1-3-2 15,0 3 1-15,-6 7 0 16,-10 0-2-16,-16 10 2 15,-12 2-2-15,-22 9 1 16,-14-2-1-16,-12 6 0 16,-6-9-4-16,-6 10-5 15,-10-23-11-15,15 9-13 16,-6-16-5-16,10 2-1 15,-4-13-3-15</inkml:trace>
  <inkml:trace contextRef="#ctx0" brushRef="#br0" timeOffset="6490.3712">19928 13216 57 0,'10'-10'39'16,"8"12"-2"-16,-18-2 2 16,23 19-13-16,-21 1-21 15,3 16-3-15,-5 11 0 16,-4 19-1-16,-3 16 0 15,-8 14-1-15,0 2 0 16,-2 2-1-16,3-7 0 16,2-10 0-16,9-9-3 0,-2-30-11 15,20-9-21-15,-6-28-1 16,15-13-2-16,-9-18 2 15</inkml:trace>
  <inkml:trace contextRef="#ctx0" brushRef="#br0" timeOffset="6670.3815">19796 13786 91 0,'-41'2'39'0,"18"13"1"16,6-9-1-16,17-6-32 16,23 2-3-16,14-18-2 15,18-16-1-15,15-9-2 16,18-6-5-16,-2-19-13 15,21 13-18-15,-16-17 0 0,-1 15-4 16,-17-11 1-16</inkml:trace>
  <inkml:trace contextRef="#ctx0" brushRef="#br0" timeOffset="7038.4025">20539 13097 74 0,'-11'34'41'0,"-10"2"-3"15,11 16 2-15,-11-10-21 16,2 24-15-16,-1 5-1 15,3 11 1-15,-6 2-1 16,0 2 0-16,1-5-2 16,5-10 0-16,4-10-1 15,3-14 0-15,10-18 0 0,6-17 0 16,9-18 1-16,8-15 0 15,5-13 0-15,5-6 0 16,-6-5 1-16,2 5-1 16,-1 4 0-16,-8 10 0 15,-6 13-1-15,-14 13 0 16,12 20 0-16,-13 6 0 15,-1 10-2-15,2 1 1 16,5 6-3-16,4-10-2 16,15 0-7-16,-2-23-5 15,22 2-7-15,-11-28-4 16,21 6-9-16,-12-19-2 15,5 4 2-15</inkml:trace>
  <inkml:trace contextRef="#ctx0" brushRef="#br0" timeOffset="7355.4207">20854 13706 87 0,'-18'12'39'0,"-3"-6"-2"15,16 11 3-15,5-17-33 16,3 15-4-16,18-14 0 16,12-3 0-16,7-5-1 15,6-7 0-15,1-6 0 16,0-4 0-16,-7-4-1 15,-7 0 0-15,-12-5 0 16,-12 3-1-16,-13 0 0 16,-13 6 1-16,-11 8-1 15,-7 8 0-15,-6 14-1 0,-3 12 1 16,1 16 0-1,2 9 0-15,9 11 0 0,8 3 0 16,12-1-1-16,13-8-3 16,23 0-9-16,0-28-7 15,28 7-8-15,-9-29-7 16,27-1-5-16,2-19-3 15,21-5 2-15</inkml:trace>
  <inkml:trace contextRef="#ctx0" brushRef="#br0" timeOffset="8067.4614">21883 13152 78 0,'-5'-25'38'0,"7"15"-1"16,-2 10 0-16,0 0-32 15,-14 32-3-15,7 5 0 16,-2 14 0-16,3 15 0 15,-5 10 0-15,6 7 0 16,0 1 0-16,6 0-1 16,3-8 1-16,5-4-1 15,1-13 0-15,2-12 0 16,1-14-1-16,-1-6 0 15,1-17 1-15,-1-9-1 16,0-9 2-16,0-10-1 16,1-3 0-16,-3-9 0 15,6-2 1-15,1-6-2 0,5 4 1 16,-2 1-1-16,5 6 0 15,6 7 0-15,-2 7 1 16,2 11-1-16,-1 9 0 16,-2 9 0-16,-6 8 1 15,-6 6-1-15,-11 7-1 16,-10 5 1-16,-10-2-1 15,-12-1 0-15,-11-2 0 16,-9-8 0-16,-1-4 0 16,1-12 0-16,9-10-3 15,5-17-5-15,28 3-7 16,-4-28-8-16,33 12-8 15,0-18-5-15,23 7-2 16,4-10 1-16</inkml:trace>
  <inkml:trace contextRef="#ctx0" brushRef="#br0" timeOffset="8421.4817">22545 13634 55 0,'0'0'36'0,"0"0"1"16,0 0-1-16,1 23-11 15,-20-19-17-15,4 8-3 16,-1 1 0-16,0 8-1 15,-5 4 0-15,2 7-1 16,0 4 0-16,4 5 0 16,4-2-1-16,4-1-1 15,8-4 0-15,11-9-1 16,5-11 0-16,18-13 1 15,6-11 0-15,5-13-1 0,3-9 1 16,0-9 0-16,-5-5 0 16,-8 0 0-16,-8-2 0 15,-14 5-2-15,-12 7 0 16,-11 7-2-16,-5 13-1 15,-8 2-5-15,11 22-8 16,-16-16-6-16,25 23-8 16,-9-17-5-16,25 10-3 15,3-16 1-15</inkml:trace>
  <inkml:trace contextRef="#ctx0" brushRef="#br0" timeOffset="8638.4941">23133 13215 98 0,'-16'9'37'15,"-13"4"2"-15,14 23-9 16,-13 3-25-16,5 17-1 16,2 9-1-16,4 10 0 15,-1 0-2-15,7 4 1 16,3 2-5-16,-3-8-4 15,12 4-14-15,-16-26-8 16,11 1-10-16,-9-23-1 16,13-5 1-16,-9-20-1 15</inkml:trace>
  <inkml:trace contextRef="#ctx0" brushRef="#br0" timeOffset="8805.5036">22850 13822 91 0,'-16'-35'41'16,"13"19"0"-16,-12-7-9 15,15 23-19-15,11-8-7 16,8 7-2-16,9-2-2 15,5-5-6-15,19 7-11 16,-8-23-9-16,30 16-9 16,-10-15-7-16,11 5-2 15,-9-6 0-15</inkml:trace>
  <inkml:trace contextRef="#ctx0" brushRef="#br0" timeOffset="9125.5219">23600 13189 99 0,'10'-12'38'16,"-10"12"-4"-16,-4 15-5 16,-13 14-23-16,0 16-3 15,-7 12-1-15,-4 15-2 16,-2 8 1-16,0 4-1 15,3-4-1-15,2-2 2 0,7-2-4 16,1-19-7 0,17 7-16-16,-11-28-12 0,14-3 0 15,-4-20-1-15,9-2 1 16</inkml:trace>
  <inkml:trace contextRef="#ctx0" brushRef="#br0" timeOffset="9640.5514">23219 13780 103 0,'-12'-21'37'15,"12"21"2"-15,14-27-9 16,10 15-26-16,18-5-2 16,13-4 0-16,8 1-2 15,8 0 1-15,1-1 0 0,1 3-1 16,-5 5 1-1,-12 4-1-15,-10 4 1 0,-10 5-1 16,-14 1 1-16,-13 6 0 16,-9-7 0-16,-7 13 0 15,-9-7-1-15,-5 4 1 16,-5 6 0-16,-5 5-1 15,1 5 0-15,-1 8 1 16,4 2-1-16,4 5 1 16,5 1-2-16,12 1 2 15,11-7 0-15,8-6 0 16,12-13-1-16,6-9 1 15,11-12-1-15,5-8 0 16,-2-11 1-16,3-10-1 16,-11-1 1-16,-3-8-1 0,-7-2 0 15,-13-1 1-15,-9 1-1 16,-10 4 0-16,-4 3 0 15,-5 9 0-15,-2 5 0 16,-3 8 0-16,2 10 0 16,3 4-1-16,14 1-2 15,-14 15-6-15,23 7-8 16,-9-22-5-16,32 23-7 16,-17-24-4-16,23 10-7 15,-4-11 0-15,12 3 3 16</inkml:trace>
  <inkml:trace contextRef="#ctx0" brushRef="#br0" timeOffset="10141.58">24262 13578 107 0,'-6'14'39'15,"-8"-5"0"-15,9 18-10 16,-8-10-25-16,3 9-2 15,1 1 0-15,2 4 0 16,2 1-1-16,0 0 0 16,3-2-1-16,4-4 1 15,1-4 0-15,1-9-1 16,-4-13 1-16,20-4-1 15,-6-11 1-15,3-9-1 16,1-8 1-16,-1-6 0 16,0-2-1-16,1-4 1 15,-4 7-1-15,-3 5 1 16,-1 7-1-16,-6 11 0 15,-4 14 1-15,0 0-1 16,2 17 0-16,0 6 1 0,-4 0-1 16,6 0 1-16,-2-2-1 15,9-4 1-15,1-9 0 16,9-13 0-16,8-7-1 15,7-10 1-15,7-8 0 16,7-4-1-16,2 0 1 16,2 3-1-16,-5 5 0 15,-6 16 0-15,-11 11 1 16,-13 17-1-16,-13 22 0 15,-14 7 1-15,-11 9-2 16,1 7 0-16,-4 4-3 16,-2-11-4-16,17 5-5 15,-9-32-7-15,28 9-4 16,-12-38-6-16,24 24-2 0,-24-24-4 15,28-17-3-15,-19 0 3 16</inkml:trace>
  <inkml:trace contextRef="#ctx0" brushRef="#br0" timeOffset="10793.6173">19848 14992 32 0,'10'-5'34'16,"5"3"2"-16,-8-11 0 0,5 19-16 16,-14-17-12-16,2 11 1 15,0 0-3-15,0 0 0 16,-17 15-1-16,7 10-1 15,-4 7-1-15,0 10-1 16,4 6-1-16,4 3 1 16,6-3-1-16,7-4 0 15,7-10 0-15,15-15-1 16,3-12 1-16,6-16-1 15,4-15 1-15,-3-8-1 16,-3-9 0-16,-6-4 1 16,-10-2-1-16,-13 0 0 0,-7 2 0 15,-9 3 0-15,-5 6 0 16,0 4-1-16,0 13-3 15,-6-1-9-15,20 20-8 16,-10-1-9-16,20 13-8 16,-10-12-3-16,29 23 1 15</inkml:trace>
  <inkml:trace contextRef="#ctx0" brushRef="#br0" timeOffset="11057.6324">20835 14577 54 0,'-11'-51'40'16,"-3"10"-3"-16,-15-7 2 0,7 23-18 16,-10-3-18-16,2 19 0 15,-1 15-1-15,1 25 0 16,-3 23-1-16,2 21 0 15,-3 16-1-15,5 12 0 16,-1 6-1-16,5-5-3 16,14 1-11-16,-8-29-12 15,19-5-10-15,-2-29-2 16,13-7 1-16,-11-35 0 15</inkml:trace>
  <inkml:trace contextRef="#ctx0" brushRef="#br0" timeOffset="11207.641">20397 15076 79 0,'-24'-29'40'0,"13"14"0"0,1-15-7 15,24 17-22-15,5-9-7 16,15 1-5-16,25 7-14 16,-5-17-12-16,22 13-12 15,-6-10-1-15,17 6-3 16,0-7 2-16</inkml:trace>
  <inkml:trace contextRef="#ctx0" brushRef="#br0" timeOffset="11576.6621">21708 14484 47 0,'14'-36'40'0,"6"17"-3"15,-14 7 0-15,3 24-17 16,-18 8-13-16,-1 23-2 16,-5 7-2-16,-3 17-1 15,-1 10-2-15,-3 8 0 16,4-3-1-16,4-2 1 0,4-5-3 15,5-13-2 1,16 1-16-16,-8-32-12 0,14-1-4 16,-8-23-2-16,9-5 2 15</inkml:trace>
  <inkml:trace contextRef="#ctx0" brushRef="#br0" timeOffset="11748.672">21471 14976 87 0,'-21'-10'38'16,"21"10"1"-16,3-11-5 15,23 2-30-15,16-6-3 16,19-8-4-16,19 3-8 16,-3-25-15-16,25 10-11 0,-11-14 0 15,8 5-1-15,-9-11 0 16</inkml:trace>
  <inkml:trace contextRef="#ctx0" brushRef="#br0" timeOffset="12128.6937">22433 14375 70 0,'-12'7'40'16,"-14"0"-2"-16,6 19 2 15,-5-1-21-15,1 12-15 16,3 6-2-16,1 13-1 16,2 6 0-16,-2 11 0 15,-2 1-1-15,3 2 0 16,2-7 0-16,4-3 0 15,4-11 1-15,9-10-1 16,8-17 1-16,8-17-1 0,9-17 1 16,2-12-1-16,7-12 1 15,-2-7-1-15,2-6 1 16,-5 2-1-16,-6 5 1 15,-3 6-1-15,-7 10 1 16,-13 20-1-16,0 0 1 16,9 19-1-16,-13 6 0 15,0 9 0-15,3 0 0 16,1 2-3-16,7 0-2 15,2-15-5-15,17 5-7 16,-12-28-6-16,25 10-4 16,-20-29-4-16,23 12-3 15,-15-22-5-15</inkml:trace>
  <inkml:trace contextRef="#ctx0" brushRef="#br0" timeOffset="12495.7147">22725 14870 90 0,'0'0'38'0,"0"10"-1"16,0-10-6-16,-4 15-27 15,8-4-2-15,10 2 0 16,4-1 0-16,5-3-1 16,6-7 1-16,7-2-1 15,1-4 0-15,2-9 0 16,0-2 0-16,-5-4 0 15,-2-4-1-15,-12-1 1 16,-2-1-1-16,-15 0 1 16,-5 2-1-16,-11 2 1 0,-6 2-1 15,-5 11 1-15,-8 7-1 16,2 9 1-16,-4 12-1 15,3 10 0-15,5 6 0 16,8 7-1-16,8 1 1 16,12-6-1-16,7-1 0 15,14-15-2-15,11-1-4 16,-2-25-8-16,20 8-5 15,-18-31-7-15,21 16-4 16,-16-25-4-16,6 12-6 16</inkml:trace>
  <inkml:trace contextRef="#ctx0" brushRef="#br0" timeOffset="13447.7691">19270 16074 63 0,'0'0'37'0,"0"0"-1"15,9-11-4-15,-8 26-28 16,-2 10-1-16,0 16-2 15,-7 11 2-15,0 14 0 16,-6 2 0-16,4 4-2 16,-1-7 2-16,7-10-2 15,6-14 1-15,2-17 0 16,10-22-1-16,3-19 0 15,4-17 0-15,6-11-1 16,-2-10 0-16,-3-5 3 16,-3-2-3-16,-5 2 1 15,-6 6 0-15,0 9 1 16,-8 11-2-16,-1 17 2 0,0 4-2 15,1 13 0-15,-4 16 0 16,10 8 0-16,1 1 0 16,6 5 0-16,4 0 0 15,8-4-1-15,5-1 2 16,2-9-1-16,6-10 1 15,4-6 0-15,1-5-1 16,0-10 3-16,-4-8-2 16,-2-3 1-16,-4-4-2 15,-9 1 2-15,-6 2-1 16,-4 4 0-16,-4 4 0 15,-10 19-2-15,0 0 1 16,3 24 0-16,-6 10 0 16,-2 11-1-16,2 8 1 15,-2 9-1-15,5 3 0 0,-1-6-3 16,10-5-2-16,-1-21-9 15,18 6-5-15,-10-43-7 16,23 9-3-16,-14-39-4 16,16 3-6-16,-12-15 3 15</inkml:trace>
  <inkml:trace contextRef="#ctx0" brushRef="#br0" timeOffset="13784.7884">20129 16249 76 0,'-10'8'38'0,"12"14"-2"16,-2-22-2-16,8 12-30 15,10-12-1-15,6-5 0 0,4-5-1 16,5-7 2-16,0-3-3 16,0-2 3-16,-8-6-3 15,-3-1 0-15,-9 2 0 16,-7 0 1-16,-6 2-2 15,-11 2 0-15,-5 4 1 16,-2 5-2-16,-4 12 2 16,-3 15-1-16,-4 6 0 15,3 15 0-15,0 10 0 16,5 4 0-16,3 5 0 15,12 0-1-15,7-5 1 16,9-8-3-16,16-3-7 16,4-30-8-16,25 10-8 15,-8-33-4-15,26 10-6 0,-5-24-5 16,10 5 0-16</inkml:trace>
  <inkml:trace contextRef="#ctx0" brushRef="#br0" timeOffset="14300.8179">20718 16181 32 0,'-5'-21'37'15,"5"21"2"-15,0 0-3 16,-11 35-14-16,-7-18-8 15,5 18-11-15,-2 2 1 16,4 11-3-16,-5-3 2 16,2 2-2-16,3-9 2 15,3-5-1-15,6-16 1 16,2-17-1-16,10-2 0 15,8-21 0-15,2-13-1 16,7-6 1-16,3-8-1 16,-1-10 2-16,2 1-3 15,-2 3 1-15,0 6-1 16,-5 7 2-16,0 12-2 0,-6 11 0 15,-4 21 0-15,1 20-1 16,-9 15 1-16,-1 15-1 16,-4 9 1-16,-1 10-1 15,3-2 0-15,1-3-3 16,9-12-2-16,1-23-8 15,24-3-7-15,-8-39-4 16,26 1-5-16,-12-35-3 16,18 2-5-16,-13-19 2 15</inkml:trace>
  <inkml:trace contextRef="#ctx0" brushRef="#br0" timeOffset="14452.8266">21402 16069 55 0,'-15'-15'39'0,"6"28"-1"16,-16 3 1-16,6 23-19 15,-8 4-15-15,11 10-4 0,1 2 0 16,7-1-5-16,13 10-9 15,-10-32-11-15,22 13-7 16,-8-30-8-16,11-7-1 16,-5-29 0-16</inkml:trace>
  <inkml:trace contextRef="#ctx0" brushRef="#br0" timeOffset="14599.835">21400 15820 74 0,'-40'-38'41'0,"-7"-1"-2"16,9 12-3-16,2 13-48 15,6-12-17-15,30 26-10 16,-2-24-2-16,25 17 0 0</inkml:trace>
  <inkml:trace contextRef="#ctx0" brushRef="#br0" timeOffset="15136.8657">21880 16035 53 0,'0'0'36'0,"-14"-27"-10"15,14 27 1-15,-19-14-16 16,6 19-1-16,-12-5-1 16,2 11-2-16,-11 8-2 15,3 6-1-15,1 3-2 16,2 4-1-16,5-1 1 15,10 0-2-15,7-4 1 16,10-3-2-16,6-5 1 16,11-4-1-16,1-4 2 15,4-1-1-15,-2 1 1 0,-4 0 0 16,-2 1 0-16,-7 4 0 15,-2-1-1-15,-9 7 1 16,-9 3 0-16,-7 5-1 16,-2 1 1-16,-2 3-1 15,2-3-2-15,-2-7-3 16,13 7-11-16,-8-33-17 15,29 10 2-15,-5-27-9 16,20-5-1-16</inkml:trace>
  <inkml:trace contextRef="#ctx0" brushRef="#br0" timeOffset="15751.9009">22422 16062 57 0,'-28'-16'37'0,"9"21"0"0,-23-11-9 16,14 28-15-16,-10-3-7 15,0 16-3-15,0 4 1 16,7 7-2-16,3 3 0 15,10 5-1-15,6-3 0 16,12-5-1-16,12-8 1 16,9-9-2-16,12-6-6 15,3-28-16-15,22 5-15 16,-8-21 0-16,16 1-3 15,-7-18 2-15</inkml:trace>
  <inkml:trace contextRef="#ctx0" brushRef="#br0" timeOffset="16127.9224">22724 16121 47 0,'-22'6'38'0,"12"13"0"15,-9-9-1-15,13 17-20 16,-8-1-12-16,8 4-2 15,-3 3 0-15,8 7-2 16,-2 4 2-16,5 1-2 16,5-6 0-16,3-5 1 15,9-13-1-15,6-16 0 16,10-14-1-16,2-14 0 15,7-13 1-15,-1-9 1 16,-2-4-1-16,-5-4 2 16,-11 3-2-16,-1 9 2 0,-10 4-1 15,-4 13 0-15,-8 12-1 16,-2 12 0-16,-13 12-1 15,6 12-1-15,-3 11-1 16,-1 6-1-16,7 13-5 16,-7-12-9-16,21 19-6 15,-14-28-6-15,31 18-4 16,-9-23-9-16,23-3 2 15</inkml:trace>
  <inkml:trace contextRef="#ctx0" brushRef="#br0" timeOffset="16578.9482">23594 16025 61 0,'0'0'38'0,"0"0"0"15,-11 14-9-15,4 11-16 16,-22 0-6-16,-5 10-3 15,-8 1 1-15,4 0-2 16,2-1-1-16,7-8 0 16,14-1-1-16,12-10-1 15,17-9 1-15,18-8 0 0,10-3-1 16,5-1 0-16,4 2 1 15,-6 2 0-15,-4 7-1 16,-12 7 1-16,-15 8 0 16,-11 10 0-16,-16 9-1 15,-6 1 1-15,-14 4-1 16,0-1 0-16,-4-5 0 15,0-6-3-15,12-4-5 16,1-25-7-16,25 6-7 16,-5-35-5-16,32 11-5 15,-4-26-5-15,21 7-5 16</inkml:trace>
  <inkml:trace contextRef="#ctx0" brushRef="#br0" timeOffset="16751.9581">23790 16473 90 0,'-12'20'42'15,"-3"-22"1"-15,15 2-6 16,0 0-38-16,1-28-6 16,11 16-8-16,-14-19-7 15,20 26-7-15,-22-21-7 16,4 26-7-16,9-17 1 15</inkml:trace>
  <inkml:trace contextRef="#ctx0" brushRef="#br0" timeOffset="390713.3475">1649 11013 74 0,'0'0'34'0,"-14"-7"0"16,14 7-12-16,0 0-18 15,7-11 0-15,5-1-1 16,12 2 1-16,2-1-2 15,6 3 1-15,4 0-2 16,3 5 2-16,-3 3-2 16,1 7 0-16,-8 5 0 15,-8 4-2-15,-9 7 2 16,-10 5-1-16,-8 6 0 0,-6 2 0 15,-12 6 0-15,-1 4 1 16,-10 1-1-16,4 5 1 16,-5-5-1-16,6-5 1 15,7-4 0-15,4-6-1 16,8-7 0-16,8-8 1 15,3-17 0-15,29 12-1 16,-1-13 0-16,9-5 1 16,5 1-1-16,2-6 0 15,7 0-2-15,-4-9-6 16,14 10-26-16,-17-15-1 15,5 9-2-15,-12-6 0 16</inkml:trace>
  <inkml:trace contextRef="#ctx0" brushRef="#br0" timeOffset="390979.3627">2439 11044 63 0,'0'0'34'0,"-8"-19"1"16,8 19 0-16,-10-4-30 15,10 4-1-15,-11 10 0 16,11 7 0-16,-2 5 0 16,0 13-1-16,-5 9-2 15,1 10 1-15,-3 7-2 16,-2 6 1-16,-1 2-3 15,-5-7 0-15,15 10-21 0,-8-26-12 16,16-5-1-16,3-18 1 16,13-6-2-16</inkml:trace>
  <inkml:trace contextRef="#ctx0" brushRef="#br0" timeOffset="391670.4022">2695 11452 61 0,'0'0'35'16,"0"0"0"-16,0 0-1 15,0 0-26-15,0 0-4 16,-10 23 0-16,4-7-2 16,-1 5 0-16,-3 0 0 15,4 5-1-15,-3-5 0 16,5-3 1-16,1-1-2 15,3-17 2-15,7 12-2 16,-7-12 1-16,18-19-1 16,-3 0 0-16,0-7 1 0,4-6-2 15,-1 1 2-15,-3-1-1 16,-1 3 1-16,-1 6-1 15,-6 6 2-15,-7 17-1 16,3-11 0-16,-3 11 0 16,-3 11 0-16,1 0 0 15,-1 1 0-15,6-3 0 16,-3-9-1-16,10 13 1 15,4-14-1-15,1-6 0 16,4-4 1-16,4-1-1 16,-4-7 1-16,1 0-1 15,1 4 1-15,-6-3 0 16,-5 6-1-16,-10 12 1 0,16-13 0 15,-16 13-1-15,0 20 1 16,-3 4-1-16,-4 5 0 16,0 6 0-16,-1 3-1 15,4 2 2-15,2-1-4 16,7-14-1-16,10-2-12 15,1-25-21-15,18-4 1 16,-2-23-3-16,17-2 2 16</inkml:trace>
  <inkml:trace contextRef="#ctx0" brushRef="#br0" timeOffset="392053.4241">3400 10921 55 0,'13'-35'38'0,"-4"0"-2"0,2 16 1 15,-8 4-18-15,-3 15-10 16,0 0-1-16,11 13-3 15,-11 2-1-15,2 8-1 16,-4 4 0-16,-3 10-2 16,-1 1 1-16,-4 9-2 15,-7 5 1-15,-4 7-1 16,-6 2 1-16,-2 0-1 15,0-2 1-15,0-4 1 16,6-6-1-16,6-7 0 16,8-8-1-16,10-12 1 15,13-8 0-15,8-10 0 16,12-6 0-16,6-3-1 15,2-5 1-15,-2 1-1 0,1-1 0 16,-10 1 0-16,-6 3 0 16,-5 4 0-16,-6 3-1 15,-14-1-1-15,20 10-4 16,-20-10-17-16,17-4-16 15,-17 4-2-15,28-18-1 16,-12-5 0-16</inkml:trace>
  <inkml:trace contextRef="#ctx0" brushRef="#br0" timeOffset="394764.5792">5087 8870 64 0,'2'-16'34'15,"11"3"-1"-15,-2-8-2 16,11 8-22-16,-2-8-7 16,7 4 1-16,2 2-1 15,0 4 0-15,1 9 0 16,-5 9-1-16,-7 9 1 0,-7 13 0 15,-15 11-1-15,-9 14 1 16,-9 7 0-16,-9 9 0 16,-7 1 0-16,0-1 0 15,0-8 0-15,4-5 0 16,11-11-1-16,9-12 0 15,10-16 0-15,16-10 0 16,12-15 0-16,12-8-1 16,14-8 0-16,7-5-3 15,16 2-6-15,-7-14-27 16,13 3 0-16,-13-5-1 15,5 9 0-15</inkml:trace>
  <inkml:trace contextRef="#ctx0" brushRef="#br0" timeOffset="395064.5964">5839 8774 63 0,'0'0'35'16,"-9"-10"-1"-16,9 10 1 15,-17 5-26-15,0 1-4 16,3 15-1-16,-5 1 0 16,-1 13 0-16,0-5-2 15,4 4 1-15,5-1-1 16,7-3 0-16,12-9-1 15,14-7 1-15,14-13-1 0,12-9 0 16,10-10-1-16,6-9-2 16,9 2-8-16,-3-20-27 15,-3 5 1-15,-15-8-1 16,-5 8-2-16</inkml:trace>
  <inkml:trace contextRef="#ctx0" brushRef="#br0" timeOffset="395236.6062">5991 8803 72 0,'-21'69'35'0,"10"5"-1"16,1-2 0-16,10-3-33 0,4-5-1 15,0-13-20-15,14 0-11 16,-3-12-2-16,9-9-1 15,-1-14-1-15</inkml:trace>
  <inkml:trace contextRef="#ctx0" brushRef="#br0" timeOffset="395870.6425">5964 9439 73 0,'0'0'34'16,"-15"-14"1"-16,15 14-1 15,-21 1-28-15,16 10-1 16,-9 6-1-16,4 7 1 16,-5 3-1-16,4 7-1 15,-3-4-1-15,6 3 1 16,0-9-2-16,4 0 1 15,4-13-1-15,0-11-1 16,13 0 1-16,1-13 0 16,1-6-1-16,2-9 1 15,2-6-2-15,2 0 1 16,-4-3-1-16,-1 6 1 0,-3 2-1 15,-5 8 1-15,-2 9 0 16,-6 12-1-16,0 0 3 16,0 0-2-16,-4 26 1 15,4-6 0-15,0 1 1 16,7-2-1-16,5-4 0 15,5-4 0-15,7-10 0 16,6-8 0-16,7-8-1 16,1-6 0-16,0-3 0 15,0 0 0-15,-6-2-1 16,-7 8 1-16,-4 6 0 15,-9 12 0-15,-12 13 1 16,-7 12 0-16,-7 11 0 16,-2 6 0-16,-3 5-1 0,2-1 1 15,6-3-3-15,7-16-4 16,22-4-29-16,-3-24-4 15,22-10 1-15,-2-22-1 16</inkml:trace>
  <inkml:trace contextRef="#ctx0" brushRef="#br0" timeOffset="396266.6651">6823 8852 89 0,'-15'4'37'16,"-3"4"1"-16,7 14 1 15,-9-6-34-15,6 11-1 16,0 3 0-16,4 9-1 0,-4 5 1 16,0 7-1-16,-1 4-2 15,-4 5 1-15,-3 4 0 16,1 1 0-16,-3-2 0 15,3-4 0-15,2-7-1 16,7-7 1-16,3-11-1 16,9-9 1-16,7-9-1 15,7-9 0-15,5-4-1 16,2-7 1-16,1-2 0 15,5 0-1-15,-3 2 1 16,0 0-1-16,1 3 0 16,1 2 0-16,1 4 0 15,4-1 0-15,4 1-2 16,0-4-2-16,8 8-8 0,-12-18-25 15,11 10-4-15,-16-12 0 16,2 3-3-16</inkml:trace>
  <inkml:trace contextRef="#ctx0" brushRef="#br0" timeOffset="405869.2144">8223 4569 74 0,'0'0'36'16,"7"-26"-1"-16,11 16 1 15,-8-8-32-15,12 6-2 16,7-2-1-16,6 5 1 15,-3 3-1-15,4 6 0 16,-4 1 0-16,-5 5 0 0,-5 2-1 16,-8 7 1-16,-9 5-1 15,-8 4 1-15,-9 6 0 16,-10 1 0-16,-3 1-1 15,6 3 1-15,-5-3 0 16,6-2 0-16,6-7-1 16,5-3 1-16,12-6-1 15,4-3 1-15,6-3-1 16,3 2 0-16,1-3 1 15,-4 4-1-15,-2-1 0 16,-6 8 0-16,-9 1 2 16,-7 4-2-16,-9 4 1 15,-7 2-1-15,-3 2 1 16,-6-3-1-16,5-1-1 15,1-15-7-15,19 5-29 0,-5-23 1 16,14 6-1-16,23-32-1 16</inkml:trace>
  <inkml:trace contextRef="#ctx0" brushRef="#br0" timeOffset="406244.2358">8678 4558 77 0,'-1'-12'37'16,"5"-4"-1"-16,12 6 1 15,1-7-32-15,12 4-2 0,-2-3 1 16,4 9-1-16,-4 0 0 15,0 7-2-15,-7 7 1 16,-8 11-1-16,-12 5-1 16,-10 11 1-16,-10 14 0 15,-6 5 0-15,-7 5 0 16,-4 5-1-16,1-2 2 15,2-5-1-15,8-5 0 16,8-11-1-16,10-8 2 16,12-15-2-16,13-13 1 15,11-9-3-15,11-10-3 16,3-19-13-16,12 10-20 15,-4-15 1-15,6 7-3 16,-10-10 1-16</inkml:trace>
  <inkml:trace contextRef="#ctx0" brushRef="#br0" timeOffset="406809.2681">9102 4654 80 0,'-7'12'37'16,"-5"-5"-2"-16,4 18-5 15,-7-8-25-15,3 11 0 16,-7-4-1-16,8 5 1 16,-7-1-2-16,8-3-1 15,1-5 0-15,4-4 1 16,5-16-2-16,0 0 2 15,22-1-2-15,-3-14-2 0,0-5 1 16,5-4 1-16,-1-5 0 16,-1 2-2-16,-5 1 1 15,-3 1-1-15,-6 3 2 16,-2 4-1-16,-6 7 0 15,0 11 0-15,-1-11 1 16,1 11-1-16,0 0 0 16,4 17 0-16,2-7 0 15,3 4 1-15,4 0-1 16,1 1 1-16,-1-2-1 15,1 0 1-15,0-5-1 16,0 3 1-16,-2-6 0 0,-1-1-1 16,-11-4 1-16,19-5-1 15,-19 5 1-15,19-14-1 16,-19 14 0-16,15-18 0 15,-15 18 0-15,12-9 1 16,-12 9-1-16,0 11 0 16,-9 8 0-16,1 4 0 15,-3 2-1-15,2 2 1 16,2-1-2-16,0-7-1 15,11 2-9-15,-4-21-20 16,19-2-7-16,-4-16 0 16,13 2-1-16</inkml:trace>
  <inkml:trace contextRef="#ctx0" brushRef="#br0" timeOffset="407208.291">9635 4294 85 0,'7'-14'37'16,"-7"14"0"-16,5-10 2 15,-5 10-35-15,0 0 0 16,9 6-1-16,-9 5 0 15,0 10 0-15,-4 7-2 16,-2 9 1-16,-4 7-1 16,0 9 0-16,-6 7 0 15,0 3 1-15,-4-1-1 0,3-3 1 16,3-9-1-16,7-7 2 15,2-9-1-15,11-12 0 16,8-13-1-16,7-9 0 16,8-8 0-16,8-6-1 15,2-7 1-15,4-1-4 16,0 3 0-16,-3-9-10 15,15 17-8-15,-22-11-13 16,15 15-5-16,-13-2-3 16,10 11 0-16</inkml:trace>
  <inkml:trace contextRef="#ctx0" brushRef="#br0" timeOffset="427188.4337">11259 11529 8 0,'0'0'30'0,"14"-10"0"15,-14 10 0-15,0 0-14 0,11-6-1 16,-16-4-2-16,5 10-3 16,9-11-3-16,-9 11-1 15,0 0 0-15,18-4-1 16,-18 4-2-16,10 30 2 15,-5-2-3-15,1 15-1 16,-4 7 1-16,0 10-1 16,-5 4 0-16,2 3-2 15,-2-2 1-15,0-9-5 16,10 2-22-16,-6-21-9 15,9-6 1-15,-3-15-3 16</inkml:trace>
  <inkml:trace contextRef="#ctx0" brushRef="#br0" timeOffset="427730.4648">11947 11568 53 0,'3'-24'34'0,"-6"0"-1"15,-1 7-3-15,-17-4-24 0,4 8-1 16,-11 1 1-16,8 10 0 16,-12 1 0-16,7 12-2 15,-4-2 0-15,9 10 0 16,-2 3 0-16,5 7 0 15,5-3-1-15,6 5 0 16,7-4-2-16,7-2 0 16,6-7 0-16,4-6-1 15,7-8 1-15,1-8-1 16,3-9 0-16,2-9 0 15,0-6 0-15,-3-3 1 16,-2-1-1-16,-3 0 1 16,-1 5-1-16,-7 3 0 15,-2 10 0-15,-13 14 1 16,10 10-1-16,-14 21 2 0,-8 12-1 15,-4 14-2-15,-2 7 2 16,-3 8-2-16,3 0 1 16,0-5-2-16,9-6-1 15,4-20-6-15,24-1-24 16,-4-26-5-16,16-5 0 15,-2-19-2-15</inkml:trace>
  <inkml:trace contextRef="#ctx0" brushRef="#br0" timeOffset="428278.4961">12248 11781 77 0,'0'0'36'0,"-5"-21"-10"16,5 21 5-16,-14-9-24 0,14 9-2 15,-10 1 0-15,10-1-2 16,-14 18 0-16,8-3-1 15,-7 1 0-15,7 4-1 16,-3-2 0-16,0 0 0 16,1-4-1-16,8-14 1 15,-1 12-1-15,1-12 1 16,23-16-1-16,-4 0 0 15,5-4 0-15,0-4 0 16,0 0 1-16,3 0-1 16,-3-1 0-16,-5 5 2 15,-5 1-1-15,-2 8 1 16,-12 11-1-16,12-16 1 15,-12 16-1-15,0 0 2 0,0 0-3 16,0 0 0-16,10 10 1 16,-10-10-3-16,12 13 2 15,-12-13-2-15,20 11 2 16,-11-10-2-16,6-2 2 15,-1-6 0-15,7-2 0 16,-2-6 3-16,2-2-3 16,0-2 1-16,-2 1-1 15,-2-1 2-15,-3 9-2 16,-3 5 1-16,-11 5 0 15,5 26-1-15,-12 5 1 16,-7 7-1-16,-3 7 0 16,0 2 0-16,1 0-1 15,5-8-4-15,9-1-4 16,-4-23-30-16,19-5 0 0,-2-16 1 15,15-5-3-15</inkml:trace>
  <inkml:trace contextRef="#ctx0" brushRef="#br0" timeOffset="428704.5205">12880 11267 79 0,'0'0'36'0,"12"-11"-1"15,-12-1-10-15,0 12-21 0,0 0 0 16,13 0 0-16,-13 0 1 16,7 15-1-16,-7 1 0 15,5 6 0-15,-10 6-2 16,1 10 1-16,-5 6-2 15,-3 6 2-15,-2 5-2 16,0 1-1-16,0 0 1 16,1-3-2-16,3-8 2 15,3-1-1-15,0-13 1 16,7-5-2-16,5-6 1 15,-1-10 1-15,-4-10-1 16,21 6 1-16,-2-11-1 16,4 0 1-16,4-3-1 15,0 1 0-15,2-3 1 16,0 5-1-16,-2 2 0 0,-5 1 0 15,-2 4-2-15,-8-3-4 16,8 12-23-16,-20-11-9 16,0 0-2-16,0 0-1 15</inkml:trace>
  <inkml:trace contextRef="#ctx0" brushRef="#br0" timeOffset="435094.886">14188 8159 56 0,'0'0'34'16,"-8"-20"0"-16,25 12-2 0,-8-11-25 16,11 9 0-16,2-7-1 15,12 5-2-15,-4-2 0 16,5 7-1-16,-5 3-1 15,-3 6 0-15,-10 6-1 16,-8 8 0-16,-14 7-1 16,-11 12 0-16,-14 8 0 15,-6 5 1-15,-7 9-1 16,-3-3 0-16,2 2 0 15,2-5 1-15,14-5-1 16,6-9 1-16,17-12-1 16,9-7 1-16,19-14-1 15,11-9 1-15,17-8-1 16,8-9-1-16,9-2-1 0,-2-11-4 15,11 11-11-15,-12-13-19 16,-3 6 1-16,-15-4-2 16,-10 8 0-16</inkml:trace>
  <inkml:trace contextRef="#ctx0" brushRef="#br0" timeOffset="435402.9036">14754 8094 45 0,'0'0'34'0,"14"-9"1"16,-14 9 1-16,0 0-15 15,-14 9-13-15,9 4-1 0,-12-2-1 16,7 12 0-16,-6-2-2 15,4 7 0-15,4-2-1 16,6 0-1-16,5-7 0 16,10-2-1-16,12-11 0 15,8-8 0-15,10-10 0 16,4-7-1-16,9-4-1 15,-3-10-4-15,10 9-26 16,-17-20-6-16,0 9-1 16,-17-6-1-16</inkml:trace>
  <inkml:trace contextRef="#ctx0" brushRef="#br0" timeOffset="435575.9135">15051 7957 92 0,'-23'45'36'15,"-7"0"0"-15,13 16-3 16,-6-6-30-16,3 4-3 15,9-3 1-15,-1-4-2 16,10 8-14-16,-1-16-21 16,11-2 0-16,-4-15-2 15,12-1 2-15</inkml:trace>
  <inkml:trace contextRef="#ctx0" brushRef="#br0" timeOffset="436123.9448">15161 8446 72 0,'0'0'37'0,"-20"3"-2"16,12 13 2-16,-10-2-28 15,1 8-5-15,-5 1 0 16,7 2-1-16,-2-2-1 16,5-4 0-16,8-9 0 15,4-10-1-15,11-3 0 16,8-13-1-16,9-6 1 15,4-8 0-15,2-4 0 16,-1-4-1-16,1 4 1 0,-8 1-1 16,-6 9 1-16,-7 6-1 15,-13 18 1-15,2-11-1 16,-2 11 1-16,-15 21-1 15,6-4 0-15,2 5 0 16,2-3 0-16,6-2 1 16,5-4-1-16,6-5 0 15,5-8 0-15,6-6 1 16,3-8 0-16,-1-4-1 15,3-6 1-15,-2-2 0 16,-2 0 0-16,-3 2 0 16,-6 2-1-16,-1 5 1 15,-6 6-1-15,-8 11 1 16,0 0-1-16,-11 31 0 0,0-2-1 15,-5 4 0-15,3 9-3 16,-1-6-4-16,14 7-27 16,-5-14-2-16,15-6-1 15,2-17-2-15</inkml:trace>
  <inkml:trace contextRef="#ctx0" brushRef="#br0" timeOffset="436476.965">15972 7921 86 0,'0'0'36'0,"0"0"3"16,-33 24 0-16,19 3-25 15,-9 3-9-15,4 4-1 16,-1 4 1-16,3 8-2 15,-7 3 0-15,8-2-2 16,-1-1 0-16,2-1 1 16,4-3-1-16,4-5 0 15,6-6-1-15,6-9 1 16,9-7 0-16,5-10 0 15,8-5-1-15,3-3 1 16,6-5-1-16,1-4 1 16,3 1-1-16,-1-5 0 15,3 3-3-15,-4-5-4 16,15 14-21-16,-15-13-11 0,5 9-2 15,-8-6 0 1,1 10-2-16</inkml:trace>
  <inkml:trace contextRef="#ctx0" brushRef="#br0" timeOffset="438066.0559">17431 7379 82 0,'-14'0'35'0,"14"0"-2"15,0 0 0-15,5-9-30 16,7 0 0-16,10 2 0 15,4-3-1-15,4 5 0 16,3-5 0-16,-2 7 0 16,-5 1 0-16,-4 4 0 15,-11 6-1-15,-6 8 0 16,-12 6 0-16,-10 7 0 15,-11 10-1-15,-6 3 1 16,-6 5 0-16,-1 5 0 16,-1-3-1-16,11-1 1 15,4-7 0-15,12-7 0 16,12-7-1-16,11-8 1 0,13-10-1 15,8-9-2-15,9 0-6 16,-5-14-27-16,16 0-1 16,-6-15 0-16,4 3-1 15</inkml:trace>
  <inkml:trace contextRef="#ctx0" brushRef="#br0" timeOffset="438375.0736">17772 7434 90 0,'0'0'34'0,"0"0"1"0,0 0-5 16,21-9-25-16,4-1-1 15,3-5 0-15,13 3 0 16,-4 0-1-16,2 2 0 15,-1 6-1-15,-4 4 0 16,-7 4-1-16,-9 10 0 16,-10 8 0-16,-10 10-1 15,-9 8 0-15,-7 6 1 16,-6 4-2-16,-4 3 2 15,2 1-2-15,-2-7-3 16,16 0-26-16,-3-17-7 16,15-7 1-16,0-23-3 15</inkml:trace>
  <inkml:trace contextRef="#ctx0" brushRef="#br0" timeOffset="438921.1048">18409 7568 93 0,'-14'9'36'16,"0"11"-1"-16,-10-5-4 15,10 13-25-15,-9-2-2 16,3 8 1-16,0-6-2 15,3 2-1-15,6-5 0 16,4-7-1-16,5-8 0 16,2-10 0-16,18-2 0 15,0-9-1-15,3-10 0 0,4-3 0 16,-2-4 1-16,1-2-1 15,-1-1 0-15,-7 1 0 16,-4 3 1-16,-4 10-1 16,-3 1 1-16,-5 16-1 15,-3-13 1-15,3 13-1 16,0 0 1-16,-5 19-1 15,9-9 0-15,6 0 0 16,1 1 1-16,6-3-1 16,2-1 0-16,5-1 1 15,-1-3-1-15,-2-1 1 16,1-2-1-16,-2-2 1 15,-3-4-1-15,-2-1 1 16,-4 2-1-16,2-1 1 0,-13 6-1 16,11-3 0-16,-12 15 1 15,-4 8-1-15,-5 8 0 16,-3 4 0-16,-2 4-1 15,2-2-2-15,8 3-5 16,-6-18-28-16,19-4-2 16,-8-15 0-16,32-11-1 15</inkml:trace>
  <inkml:trace contextRef="#ctx0" brushRef="#br0" timeOffset="439253.1238">19097 7207 86 0,'15'1'37'16,"-15"-1"1"-16,0 27 1 16,-11-9-29-16,3 11-4 15,-11 3 0-15,5 10 0 16,-10 5-1-16,3 6-2 15,-6 0 0-15,5 3-1 16,5-6-1-16,6-3 1 16,9-9 0-16,15-10-1 15,11-11-1-15,14-11 1 16,12-8 0-16,4-6-1 15,7-2 1-15,0-4-2 16,-2 2-3-16,-15-6-12 16,3 14-21-16,-23-4-4 15,4 10 0-15,-14-4-2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00:00:13.5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3330 837 32 0,'5'-46'28'0,"-5"46"3"15,0 0-3-15,1-54-23 16,-1 54 0-16,0 0-1 16,0 0 1-16,-5-49-1 15,5 49 1-15,0 0-1 16,0 0-1-16,0 0 0 15,0 0-2-15,0 0 2 16,0 0-2-16,0 0 0 16,0 0 1-16,0 70-1 15,21-20 0-15,-21 15 0 0,5 10 1 16,-1 9-1-16,2 9-2 15,-4 4 2-15,3 7-1 16,-5-4-1-16,2 15-1 16,3 3 0-16,-1 16 2 15,-1 11-1-15,-3 18 1 16,1 7-1-16,1 9 1 15,0 12 0-15,-1 8 0 16,2 5 1-16,0 6-1 16,1 4 0-16,3 0 0 15,-1 10-1-15,3-3 2 16,-2 2-2-16,2 6 1 15,-3 6-1-15,2 6 3 16,-1 8-3-16,-2 6 3 0,-2 7 0 16,-1 6 0-16,-1 3-1 15,2 1 0-15,-2-5 1 16,3-5-3-16,-2-2 1 15,4-7-1-15,1-3 1 16,-2-2 0-16,3 3 0 16,-4 2 1-16,3 9-1 15,-2 0-1-15,-2 4 2 16,-3 1-2-16,0-1 0 15,-4-1-2-15,1-3 2 16,-1-8-1-16,-3-5 1 16,0-4 1-16,1 1-2 15,0-2 1-15,3 3 0 16,-3-2 0-16,1-2 1 0,3 0-1 15,1-2-1-15,-1-5 0 16,3-7 1-16,1-6-1 16,2-8 1-16,5-4-4 15,-6-11-12-15,8 3-16 16,-4-10-2-16,0 3 1 15</inkml:trace>
  <inkml:trace contextRef="#ctx0" brushRef="#br0" timeOffset="2268.1297">11368 658 11 0,'0'0'18'15,"0"0"-4"-15,0 0-1 16,0 0 0-16,-4-46-3 16,4 46 1-16,0 0-2 15,0 0-1-15,0 0-1 0,0 0-1 16,0 0-1-16,0 0-2 15,0 0 1-15,0 0-1 16,0 0-1-16,7 59 0 16,-7-59 0-16,0 0 0 15,9 61 0-15,-9-61 0 16,7 59 0-16,-35-43-1 15,37 60 2-15,5 11-2 16,-3 4 1-16,1 8-1 16,-5 6 0-16,6 1 1 15,-5-7-2-15,1-5 2 16,2 4-1-16,0 3 0 15,2 4-1-15,-1 12 2 16,4 4-2-16,-3 5 1 0,1 7 0 16,-3 8 1-16,3 6 0 15,-5 8-2-15,4 3 2 16,-5 1-2-16,4 6 1 15,-2 0-1-15,2 7 0 16,-2 2-1-16,2 1 0 16,-2 5 0-16,0 2 1 15,-1 10 0-15,-1 1-1 16,-3 7 2-16,-3 2-1 15,-3 6 3-15,-3 0-2 16,2 2 3-16,-3 1-1 16,1-3-2-16,-1-2 3 15,-1 0-3-15,5 4 0 16,-1-4-2-16,-2 5 1 0,1 2-2 15,-1 2 1-15,-4 7 0 16,-1 3-1-16,-4 3 2 16,-3 7 0-16,-3 2 1 15,1 4 0-15,-3 3 0 16,0-2 1-16,4 0-2 15,1-4 2-15,2-4-3 16,3-6 1-16,1-4-1 16,1-5 1-16,3-3 0 15,-6 2-1-15,1 1 0 16,-1 3 0-16,-3 6 1 15,0 2 0-15,-2 3 0 16,0 2-2-16,-1-2 2 16,6-4 0-16,-1-7-1 15,3-4 0-15,3-8 1 0,7-7-2 16,-2-12 2-16,4-3-1 15,0-8 0-15,1-7 1 16,-2-4 0-16,-1-10 0 16,-1-9 0-16,1-11 0 15,0-3-10-15,-5-32-25 16,5-14-1-16,-6-21-2 15,5-18-1-15</inkml:trace>
  <inkml:trace contextRef="#ctx0" brushRef="#br1" timeOffset="9194.5259">3673 5816 7 0,'0'0'16'0,"-6"-12"-1"15,6 12-8-15,0 0-2 16,0 0-2-16,0 0 0 16,-2-12 1-16,2 12 4 15,0 0 2-15,0 0 1 16,0 0 1-16,0 0-1 15,0 0 1-15,0 0-1 16,0 0-2-16,0 0-5 16,0 0-1-16,0 0-1 15,0 0-2-15,0 0 1 16,0 0-1-16,0 0 0 15,8 11 0-15,-8-11 0 16,0 0 0-16,8 12 1 16,-8-12-1-16,0 0 1 0,5 14-1 15,-5-14 1-15,1 11-1 16,-1-11 0-16,0 0 0 15,5 12 1-15,-5-12-1 16,0 0 0-16,0 0 0 16,9 12 1-16,-9-12-1 15,0 0 1-15,0 0 1 16,0 0 0-16,7 10 0 15,-7-10 2-15,0 0-2 16,0 0 0-16,0 0 0 16,0 0 0-16,0 0-1 15,-3 12 0-15,3-12-1 16,0 0 0-16,0 0 1 15,0 0-1-15,0 0 0 0,5 14 0 16,-5-14 0-16,2 11 1 16,-2-11-1-16,2 13 0 15,-2-13 0-15,2 15 0 16,-2-15 0-16,8 15 0 15,-8-15 0-15,9 16 0 16,-9-16 0-16,13 14 0 16,-13-14 0-16,10 16 0 15,-10-16 1-15,8 17-1 16,-8-17 0-16,5 20 0 15,-4-10 0-15,-1 0 0 16,0 2 0-16,0-12 0 16,4 17 0-16,-4-17 0 0,6 15-1 15,-6-15 1 1,8 11 0-16,-8-11 0 0,7 14 0 15,-7-14 0-15,9 13 0 16,-9-13 0-16,9 21 0 16,-4-9 1-16,-1-1-1 15,1 5 0-15,0-2-1 16,-1 1 1-16,1-2 0 15,1 0 0-15,-2-2 0 16,1-2 0-16,-5-9 0 16,14 16 0-16,-14-16 0 15,14 14 0-15,-14-14 0 16,11 16 1-16,-11-16-1 15,10 17 0-15,-10-17 0 0,8 17 0 16,-5-7 0-16,-3-10 1 16,11 19-1-16,-11-19 1 15,14 16-1-15,-14-16 1 16,17 16-1-16,-5-9 1 15,-12-7-1-15,18 15 0 16,-8-6 1-16,1-2-1 16,-2 3 2-16,0 2-2 15,1-2 1-15,-6 2 0 16,4 2 0-16,1-4 0 15,-2 3-1-15,-1-3 0 16,3 0 0-16,-9-10-1 16,16 18 1-16,-16-18 0 15,18 12 0-15,-7-5 0 16,-1 0 0-16,3 3 0 0,-1-2 0 15,0 1 0-15,1 2 0 16,-3 2 0-16,2-3 0 16,0 3 0-16,1-1 0 15,-2 0 0-15,3-4 0 16,-1 4 0-16,3-4 0 15,-2-1 0-15,1-4 0 16,2 1 0-16,-2-1-1 16,0 2 1-16,0 0 0 15,2 0 0-15,-2 0 0 16,-2 1 0-16,3 2 0 15,0 0 0-15,-1 0 0 16,2 0 0-16,2-2 0 16,2-2 0-16,1-1 0 0,0-1 0 15,1 0 0-15,2-1 0 16,2 1 0-16,-2-1 0 15,2 1 0-15,1 4 0 16,-3-3 0-16,2 3-1 16,-3 1 1-16,1 2 0 15,-2-3 0-15,-1 3 0 16,1-2 0-16,0 0 0 15,-3-2 0-15,-1 0 0 16,5-1 0-16,-1-1 0 16,0 1 0-16,0-2 0 15,-2 2 0-15,2-1 0 16,0 2-1-16,1-1 1 15,-4-2 0-15,2 4 0 0,2 0 0 16,-4-4 0-16,2 3 0 16,3-2 0-16,-2-1 0 15,2-1 0-15,0 0 0 16,0-2 0-16,4 2 0 15,-2-1 0-15,2 0 0 16,-3 0 0-16,2 0 0 16,-2 2 0-16,0 0 0 15,0 2 0-15,-4 1 0 16,1-3 0-16,0 0 0 15,0 0 0-15,1-2 0 16,-1-1 0-16,1-1 0 16,4-1 0-16,-3-3-1 15,2 2 1-15,0 1 0 16,2-2 0-16,-4 4 0 0,3 0 0 15,0 2 0-15,-3 4 0 16,3-4 0-16,-1 3 0 16,2-1 0-16,2-1 0 15,1 0 0-15,4 0 0 16,-1-2 0-16,3 1 0 15,-2-2 0-15,3 1 0 16,1 0 0-16,-3 1 0 16,1-2 0-16,0 1 0 15,-1 0 0-15,2 0 1 16,-1 0-1-16,4-2 0 15,-3 2 0-15,6-1 0 0,-1-1 0 16,4-2 0-16,0 0 0 16,3 0 1-16,-3 1-1 15,4 1 0-15,-1-2 0 16,-4 2 0-16,0 2 0 15,0 0 0-15,-2-2 0 16,-1 0 1-16,2 1-1 16,-2 0 0-16,-2-1 1 15,6 1-1-15,-1-2 0 16,-3 1 0-16,4 3 0 15,-3-1 1-15,3 1-1 16,-3-1 0-16,0 4 0 16,-2-3 0-16,-4 2 1 15,-1 1-1-15,2-3 0 16,-4 1 0-16,-2-1 1 0,2 1-1 15,-3-1 0-15,-1 0 1 16,1 0-1-16,-1 0 0 16,1 2 1-16,-3-1-1 15,1 0 0-15,1 0 0 16,2 0 0-16,0-1 1 15,1-2-1-15,1 1 0 16,1-2 0-16,-1-1 0 16,0 2 1-16,-1 0-1 15,-3 0 0-15,1-1 0 16,-3 4 0-16,-1-2 1 15,0 1-1-15,-1 0 0 16,0 0 0-16,1-1 0 16,-2 1 0-16,2-2 1 0,-1 1-1 15,1 0 0-15,0 0 0 16,-1 0 0-16,1 0 1 15,0 0-1-15,1 1-1 16,2-2 2-16,0 1-1 16,0-1 0-16,-2-1 0 15,3 0 0-15,-1 1 0 16,-2 0 0-16,0 0 1 15,-1 0-1-15,-1 1 0 16,-3 0 0-16,1 0 0 16,2 0 0-16,-2 0 0 15,1 0 1-15,2-3-1 16,-1 2 0-16,1-2 0 15,2-2 0-15,0 1 0 0,1-3 0 16,1 0 1-16,4 1-1 16,0 0 0-16,3 2 0 15,-3 0 0-15,1 2 0 16,0 1 0-16,-1-3 1 15,2 1-1-15,-4 1 0 16,-1-1 0-16,0-1 0 16,0-1 0-16,1-3 0 15,0 1 0-15,0-1 0 16,-1-4 0-16,3 3 1 15,-2-2-1-15,2-2 0 16,0 5 0-16,0-2 0 16,0-2 0-16,-1 0 0 0,3 0 0 15,-1-6 0-15,-1 5 0 16,-1-2 0-16,1-6 0 15,-1-1 1-15,-3 4-1 16,2-4 0-16,-2 1 0 16,-1 2 0-16,0 2 0 15,1 0 0-15,-4 0 0 16,-5-1-1-16,2 1 1 15,-2 2-1-15,-4-6 1 16,-5 3-1-16,2-2 0 16,-2-3 0-16,0 0 1 15,4-1 0-15,0-2 0 16,0 0 0-16,2 1 0 15,-1-1 0-15,-1 4 0 0,-4 3 0 16,-1-1 0-16,-1 4 0 16,-3 0 1-16,0 1-1 15,-3-3 0-15,1 2 0 16,-1-1 0-16,3 0 0 15,-1-4 1-15,2 1-1 16,0 3 0-16,1 1 0 16,0-1 0-16,-1 0 0 15,2 4 0-15,1-1 0 16,-2 1 0-16,2-1 0 15,5 0 0-15,-4-1 0 16,1 4 1-16,-2-1-1 16,-2 1 0-16,-12 11 0 15,16-17 0-15,-16 17 0 16,0 0 0-16,3-13 0 0,-3 13 0 15,0 0 0-15,0 0-2 16,0-16 3-16,0 16-4 16,17-23 4-16,-6 10-3 15,2 0 3-15,-1 3-6 16,-3-3 1-16,4 9-28 15,-13 4-1-15,0 0 1 16,-11-5-3-16</inkml:trace>
  <inkml:trace contextRef="#ctx0" brushRef="#br1" timeOffset="12402.7094">11357 5943 6 0,'0'0'21'0,"0"0"1"15,-15-8-3-15,15 8-7 16,-10-11-1-16,5-2-2 15,5 13-1-15,-13-20-1 16,13 20 0-16,-14-19-1 16,14 19-1-16,-14-26 1 15,8 10-1-15,-3-7-5 16,5 2 4-16,0-6-4 15,3-5 4-15,-3-5-3 16,8 2 0-16,-3-8 0 16,5 5-1-16,-3-4 3 15,4 0-3-15,2-4 3 16,5 0-4-16,0-7 4 15,8-8-3-15,4-8 0 16,4-9 2-16,9-12-3 0,5-7 2 16,8-9-1-16,7-2 2 15,5-6-2-15,8-1 5 16,6-3-2-16,7 3-1 15,6-3 1-15,6 3 0 16,8-3 0-16,5 0-1 16,7-3-1-16,15-2 0 15,6-3 0-15,2-1 0 16,5 3 0-16,7 0-1 15,1 7 0-15,-1 5 0 16,-6 9 0-16,-13 11-1 16,-10 11 1-16,-13 16-1 0,-17 9 1 15,-17 16-2-15,-17 10 1 16,-14 8-1-16,-11 16-5 15,-23-3-25-15,2 18-2 16,-13-9-2-16,-10 22 2 16</inkml:trace>
  <inkml:trace contextRef="#ctx0" brushRef="#br1" timeOffset="13777.788">14780 2063 10 0,'19'-20'24'16,"-5"-6"3"-16,-3 10 3 15,-1 9-17-15,-7-6 1 16,-3 13-1-16,0 0 2 16,0 0-1-16,0 0-2 15,0 0-3-15,-14 8-3 16,9 5-2-16,-4 8-1 15,3 13 0-15,-4 18-2 16,-1 15 0-16,1 15 0 16,-3 12 1-16,0 7-2 0,0-2 2 15,3-5-2-15,0-10 1 16,5-20 0-16,1-19 1 15,3-17-2-15,1-28 0 16,14-13 1-16,0-18 0 16,2-18-1-16,2-9-1 15,1-22 2-15,1-8-2 16,0-10 2-16,-1-3-2 15,-2 1 2-15,0 3-1 16,-4 10 1-16,0 10 0 16,-4 17-1-16,-2 16 1 15,2 15 0-15,-1 16 0 16,-8 13 0-16,19 24-1 15,-8 5 1-15,7 1-1 16,7 4 0-16,9 0 0 0,11-6 1 16,4-4-1-16,8-12 1 15,10-13-1-15,3-14 1 16,1-9 1-16,0-7-1 15,-10-6 1-15,-1-1-1 16,-11-1 0-16,-9 9 0 16,-10 3 0-16,-8 12 0 15,-9 13-1-15,-8 16 0 16,-10 18 1-16,-6 14-1 15,-3 15 0-15,-6 8 0 16,1 14-1-16,2 5 0 16,3-3-2-16,11 1-1 15,2-25-14-15,23 4-20 16,-5-22 1-16,22-5-1 0,-4-22-2 15</inkml:trace>
  <inkml:trace contextRef="#ctx0" brushRef="#br1" timeOffset="14152.8095">15878 2449 86 0,'0'0'37'15,"0"0"-2"-15,22 0 2 16,-4-18-35-16,15 1 0 15,9-8 0-15,4 1 1 16,0-7 0-16,2-1-1 16,-10-1 1-16,-4 1-1 15,-10-1 0-15,-9 2-1 0,-10-1 1 16,-8 6-1-16,-11 2 0 15,-10 5 0-15,-4 9 0 16,-9 9-1-16,-2 8 1 16,-4 17-1-16,0 8 1 15,4 12-1-15,6 4 0 16,11 5 0-16,13-1 0 15,15-7 0-15,19-6-2 16,16-15-1-16,20-5-5 16,2-28-14-16,25 7-15 15,-12-25 0-15,13 5-1 16,-13-15 0-16</inkml:trace>
  <inkml:trace contextRef="#ctx0" brushRef="#br1" timeOffset="14532.8312">16638 2166 90 0,'-19'12'36'16,"-11"-2"-1"-16,8 16 1 15,-2-1-33-15,4 10 0 16,3-2 0-16,5 4-1 16,1-1-1-16,6-1 0 15,3-8 0-15,4-4 0 16,5-8-1-16,5-8 1 15,1-9 0-15,7-11-1 16,2-9 1-16,5-9 0 16,2-9 0-16,2-7 0 15,3-4-1-15,2-1 1 16,2 4 0-16,-5 3-1 0,-4 10 1 15,-2 9 0-15,-5 13 0 16,-4 9 0-16,-6 15 0 16,-5 10 0-16,-6 5 0 15,-2 10 0-15,1 4-2 16,0 0 0-16,8 3-3 15,5-8-3-15,16 4-19 16,-5-26-13-16,18 5 2 16,-2-28-2-16,16 0 0 15</inkml:trace>
  <inkml:trace contextRef="#ctx0" brushRef="#br1" timeOffset="14699.8407">17384 2032 79 0,'-8'-21'38'0,"8"21"-2"15,-22 0 2-15,12 21-31 16,-9 8-3-16,4 14-1 15,-4 9-2-15,4 4-2 16,7 3-2-16,-2-14-21 16,20 6-12-16,-2-21-1 15,20-3-1-15,-1-29 0 16</inkml:trace>
  <inkml:trace contextRef="#ctx0" brushRef="#br1" timeOffset="15181.8683">17956 1878 100 0,'-29'18'38'16,"5"15"1"-16,-17-11-11 16,12 10-23-16,-3-2 0 15,9 5-2-15,2-6-1 0,10 3-2 16,9-7 1-16,11-4-2 15,11-6 1-15,4-1 0 16,7-4-1-16,-4-1 1 16,2-1 0-16,-7 1 1 15,-5 1-1-15,-11 7 1 16,-12 3-1-16,-12 4 1 15,-4 3-1-15,-6 5 0 16,-3-1 0-16,2 0 0 16,7-2-2-16,4-9-3 15,18 9-10-15,0-29-23 16,19 13 0-16,-1-23-1 15,18 2-1-15</inkml:trace>
  <inkml:trace contextRef="#ctx0" brushRef="#br1" timeOffset="15468.8847">18432 1938 98 0,'-3'-10'42'0,"-16"-3"-1"16,4 16 1-16,-18 1-40 15,5 11 0-15,-9 8 0 16,1 7-1-16,-5 10 0 16,4 5-1-16,4 5 0 15,8 3-1-15,11 0 1 16,13-9-2-16,15-8 2 0,12-8-2 15,16-12-3-15,5-25-11 16,19 3-22-16,-7-23-1 16,20 0 0-16,-13-18-1 15</inkml:trace>
  <inkml:trace contextRef="#ctx0" brushRef="#br1" timeOffset="15814.9045">18867 1929 108 0,'-21'7'41'0,"9"10"0"16,-11-3 0-16,3 8-41 15,5 1 2-15,5 12-2 16,-3-2 1-16,6 8-1 0,5-2 1 16,2-3-2-1,9-6 2-15,10-6-1 0,3-8 0 16,8-10 0-16,2-11 1 15,5-11-1-15,4-9 1 16,4-10-1-16,1-7 1 16,0-7 0-16,-5 2 1 15,0-1-1-15,-8 8 0 16,-3 3 0-16,-5 14-1 15,-10 9 1-15,-15 14-1 16,-1 26-1-16,-12 4 0 16,-6 10-2-16,4 4-1 15,-2 3-2-15,12 14-13 16,-10-24-21-16,25 2-1 0,-1-23 0 15,23-2 0-15</inkml:trace>
  <inkml:trace contextRef="#ctx0" brushRef="#br1" timeOffset="16129.9225">19883 1812 116 0,'-19'-12'43'0,"-1"14"0"15,-17 1-1-15,-2 7-41 16,2 6 0-16,2 4-1 15,3 2 0-15,5 8 1 16,8-1-2-16,10 1 0 16,9-3 1-16,9-1-1 15,9 1 0-15,-3 2 1 0,0 0 0 16,-2 0-1-16,-8 2 1 15,-5 3 0-15,-10 3 0 16,-7 1 1-16,-8-1-1 16,-4-2 0-16,-1-5-1 15,-2-6-2-15,11 6-13 16,-14-26-24-16,25 8-1 15,-10-21-1-15,20 9-2 16</inkml:trace>
  <inkml:trace contextRef="#ctx0" brushRef="#br2" timeOffset="21006.2015">12150 5816 15 0,'0'0'24'0,"0"0"3"16,0 0-7-16,0-10-4 15,0 10-1-15,0 0-1 16,0 0-3-16,0 0-3 16,0 0-2-16,0 0-2 15,0 0 0-15,0 0-2 16,0 0-1-16,0-11 0 15,0 11-1-15,0 0 2 16,0 0-1-16,0 0 0 16,0 0-1-16,0 0 1 15,13-5-1-15,-13 5 1 16,0 0-1-16,17-2 1 15,-6 0 0-15,-1 0 0 16,4 0 2-16,-1 0-2 0,2-1 1 16,-2 0-3-16,2-1 3 15,1 1-4-15,2-1 4 16,0 0-4-16,1 0 3 15,0 1-3-15,1 2 2 16,-1 0 4-16,-2 2-4 16,-1 1 3-16,-1 3-4 15,-1-1 4-15,0 0-4 16,4-1 4-16,0 0-4 15,0-2 1-15,1-1 0 16,0-1 0-16,1-2 2 16,0 2-4-16,-2-1 3 15,0 1-1-15,0 1 1 0,1 2-1 16,-4-1-1-16,4 1 1 15,2 2-1-15,0-1 3 16,4 1-3-16,2 0 1 16,7-1-1-16,2-2 2 15,2-1-1-15,5-1 0 16,2-1 1-16,4-1-3 15,2 0 5-15,0-4-5 16,3 1 5-16,2 0-4 16,2 0 3-16,0 1-3 15,2 1 3-15,4 1-1 16,-4 2-1-16,1 2 1 15,1 0-1-15,-3 1 1 16,-6 0-1-16,4 1 0 0,-5-1 1 16,-5-1-1-16,-3 2 0 15,-1-5 0-15,-6 4 1 16,-4-4-1-16,-7 1 0 15,-7 0 0-15,-4 0 0 16,-15 1-3-16,0 0-31 16,0 0 1-16,-15 1-3 15,4 1 1-15</inkml:trace>
  <inkml:trace contextRef="#ctx0" brushRef="#br2" timeOffset="22765.3021">14592 5415 12 0,'-6'-10'23'16,"6"10"1"-16,-4-22 2 15,3 6-16-15,3 4-1 16,-8-7 0-16,6 19 0 16,-7-28 0-16,7 28 1 15,-11-20 0-15,11 20-1 0,-17-10-1 16,17 10 0-16,-15-2-3 15,15 2-1-15,0 0-1 16,0 0-1-16,0 0-1 16,0 13 1-16,13-6-1 15,3 5 0-15,7 4 0 16,5 6 1-16,5 6-1 15,6 5 0-15,3 3-1 16,4 7 2-16,3 0-2 16,5 0 3-16,-2-5-2 15,3-4 2-15,-1-7-3 16,-2-3 3-16,-3-6-2 15,-6-10 2-15,-2-4-3 16,-7 0 1-16,-7-3-1 16,-9-1 1-16,-4-1-1 0,-14 1 1 15,12-2-1-15,-12 2 0 16,0 0 1-16,-13 1-1 15,13-1 0-15,-20 5-1 16,9 1 1-16,-4 2-1 16,-6 6 2-16,-5 7-2 15,-6 8 2-15,-10 11-2 16,-5 7 2-16,-10 11-1 15,-8 7 2-15,-2 0-2 16,7 1 0-16,2-5 0 16,9-8 0-16,9-11 0 15,12-8-2-15,9-22-15 16,20-1-19-16,-1-11-1 15,18-15 0-15,-1-7-3 0</inkml:trace>
  <inkml:trace contextRef="#ctx0" brushRef="#br2" timeOffset="23229.3286">14850 5638 20 0,'13'-5'26'0,"-6"-6"3"16,-7 11 2-16,9-6-12 15,-11-6-6-15,2 12-3 16,0 0 0-16,0 0-3 15,-2-20 1-15,2 20-5 16,-3-15 1-16,3 15-2 16,0 0 2-16,-9-6-1 15,-4 15 0-15,4 14 2 16,-9 6-1-16,-3 14 0 15,-6 10 0-15,4 10-1 0,-6 5 1 16,8 5-2-16,3-9 1 16,10-6-3-16,17-10 1 15,13-14-2-15,16-6-14 16,12-28-20-16,17-2-2 15,-4-17 0-15,7-2-2 16</inkml:trace>
  <inkml:trace contextRef="#ctx0" brushRef="#br2" timeOffset="23800.3613">14811 5782 67 0,'0'0'34'15,"0"0"-1"-15,-18-4-1 16,-2 8-21-16,6 13-5 15,-9-3 0-15,3 10-2 16,-5-1 0-16,3 3-2 16,3-1 2-16,7 0-1 0,6-6-1 15,8-2 0-15,-2-17 0 16,30 8-1-16,-3-16 0 15,5-6 0-15,2-4 0 16,0-4 0-16,-5-2-1 16,-2 1 1-16,-11 2 0 15,-8 4-1-15,-8 17 0 16,-22-13 1-16,-2 18-1 15,-7 6 0-15,-2 1 0 16,2 5 1-16,3 0-1 16,6-1 0-16,8-2 0 15,14-2 1-15,0-12 0 16,25 4-1-16,-5-6 0 15,1-7-3-15,8 9-30 0,-14-11-3 16,4 8-1-16,-12-11-1 16</inkml:trace>
  <inkml:trace contextRef="#ctx0" brushRef="#br2" timeOffset="25212.442">11891 6410 22 0,'0'0'25'0,"0"0"-1"15,0 0 3-15,0 0-19 16,18-8-1-16,-18 8-2 15,18-5-1-15,-8 3-1 16,4 2-1-16,0 0-1 16,1 2 1-16,-1 2-1 0,2 0 1 15,-3 0 0-15,3 1 0 16,-1-4 0-16,5 2 0 15,-2-4 0-15,4 1-2 16,3 0 2-16,2 0-1 16,2 0 0-16,3 0 0 15,0 1-1-15,2 2 1 16,-1 1 0-16,4 0 0 15,3-4 0-15,7 0 0 16,5-4 0-16,7-1-1 16,11-8 1-16,9 0 0 15,6-4 1-15,5 3-2 16,3-4 2-16,5 1-1 15,-2 2 0-15,0 5 1 0,-2 1-1 16,-4 5 0-16,-1 3-1 16,-1 2 1-16,-2 3 0 15,-4 0-1-15,2 0 0 16,-3 1 2-16,-1-2-2 15,3 0 0-15,2 1 1 16,-2 3-1-16,1-5 0 16,-1 3 1-16,2-1-1 15,0 3 0-15,-5-1 1 16,3-1-1-16,-4-1 1 15,6 0-1-15,2-1 1 16,1-3 0-16,0-1-1 16,3-1 1-16,1-2 0 15,1 0 0-15,-3-1 0 0,4 0 0 16,-5-1 0-16,1 2 0 15,-2-1 0-15,-1 2-1 16,-3-2 1-16,-3 2-1 16,-1-3 1-16,0 2-1 15,-4 0 1-15,1-2-1 16,-4 1 1-16,-5-1-1 15,-2 2 1-15,-6 2-1 16,-10 0 1-16,-5 4-1 16,-11-2 0-16,-6 2 1 15,-9 2-1-15,-5-1 0 16,-14-3 0-16,14 5 1 15,-14-5-1-15,0 0 0 16,0 0-10-16,-14 9-23 16,14-9 0-16,-18-2-2 0,18 2 1 15</inkml:trace>
  <inkml:trace contextRef="#ctx0" brushRef="#br2" timeOffset="26234.5005">17795 5612 46 0,'-13'-5'30'0,"-1"2"-1"16,4 8 0-16,10-5-18 15,0 0-5-15,-5 17-2 16,5-17-1-16,21 24 2 15,-3-11-2-15,7 3 4 16,2-1-2-16,4 8-3 16,3-3 2-16,5 4-3 15,3 1 4-15,4 4-5 16,2 0 4-16,3 5-4 15,1-2 1-15,3 0 0 16,3-1-1-16,2-2 1 16,1-2-1-16,-2-1 0 15,0-4 1-15,-1-2-1 16,-6-2 0-16,-5-1 1 0,-4 2-1 15,-9-3 1-15,-10 1-1 16,-5-2 1-16,-10-1-1 16,-4 0 0-16,-9 0 1 15,-4-3-1-15,-5 0 0 16,-4 1 1-16,-5-2-1 15,-6 3 0-15,-3 4 0 16,-12 0 0-16,-8 6-1 16,-8 6 1-16,-16 5 1 15,-10 3 1-15,-5 7-2 16,-3-5 2-16,7-1-1 15,11-4 0-15,9-6-1 0,17-10 2 16,20-3-10-16,13-15-27 16,16 0 0-16,16-12 0 15,5 1-2-15</inkml:trace>
  <inkml:trace contextRef="#ctx0" brushRef="#br2" timeOffset="26739.5294">18350 5943 14 0,'0'0'26'0,"0"0"2"16,0 0 1-16,-19-14-12 16,13 25-1-16,-13-5-3 0,4 19-2 15,-18-1-2-15,9 18-1 16,-13 0-2-16,7 10-1 15,-1-1-2-15,9 4 0 16,10-4-1-16,12 0 0 16,9-6-1-16,12-4 1 15,13 0-7-15,-5-8-26 16,10 1-2-16,-2-9 1 15,-1-2-3-15</inkml:trace>
  <inkml:trace contextRef="#ctx0" brushRef="#br2" timeOffset="27301.5615">18103 6162 41 0,'0'0'28'0,"14"-10"1"15,-14 10 1-15,4-11-20 16,-4 11-1-16,0 0-2 16,1 12-1-16,-1-12-1 15,-11 26 1-15,2-11-2 16,4 4-1-16,1-2-1 0,4-2 0 15,0-4 0-15,0-11 0 16,14 9 0-16,-3-11 0 16,2-9-1-16,1 2 0 15,-2-4 1-15,-6 0-1 16,1-2 0-16,-4 2 0 15,-8 1 0-15,5 12-1 16,-18-9 1-16,4 8-1 16,-5 4 1-16,-1 3-1 15,5 1 1-15,-2 4-1 16,2 1 1-16,6 3-1 15,-1-3 1-15,10 2-1 16,0 1 1-16,7-4-1 16,5 0 1-16,2-2 0 0,1-4 0 15,3-2-1-15,1-2 1 16,1-3-1-16,-6 4-8 15,-14-2-27-15,13-13 1 16,-13 13-3-16,-13-16 0 16</inkml:trace>
  <inkml:trace contextRef="#ctx0" brushRef="#br2" timeOffset="29013.6595">11952 6922 15 0,'0'0'22'0,"12"-3"0"16,-12 3-5-16,0 0-3 15,14 7-3-15,-14-7-2 16,12 8-3-16,-12-8-1 15,20 10-1-15,-7-9-1 16,6 2 0-16,1-4-1 16,8 1 1-16,0-5-1 15,4 1 0-15,1 0 0 16,0 3-1-16,-1 0 0 15,0 2 0-15,-4 2-1 16,1 4 1-16,-5-1 0 16,5 4-1-16,0-3 1 0,6-2 0 15,4-3 1-15,6-2-1 16,6-5 0-16,11 1 1 15,6-2-1-15,7-2 0 16,1 0-1-16,3 3 1 16,3 2 0-16,2 4-1 15,-3-1 1-15,0 3-1 16,2 0 1-16,0 4-1 15,-1-5 1-15,6 3 0 16,-1-5 0-16,1 0 0 16,1-2 0-16,4 1 1 15,-3-2 0-15,4 5-1 16,-3-2 0-16,2 5 0 0,-2-3 0 15,3 3 0-15,-3-1-1 16,5 0 1-16,3-1-1 16,2 0 0-16,0-3 0 15,3-2 1-15,4 0-1 16,1 0 1-16,3-3 0 15,1 4 0-15,-2-1 0 16,-1 2 0-16,0 0 0 16,-1 0-1-16,-1 2 1 15,1-1 0-15,3 1-1 16,-3 0 0-16,-2-1 1 15,0-1-1-15,0-1 0 16,1 2 1-16,1 0-1 16,-2 0 1-16,-1 3-1 0,-4-1 1 15,-4 2-1-15,4 0 1 16,-7 2-1-16,-1 0 1 15,1 0-1-15,-1 0 0 16,1-2 0-16,-4-2 1 16,1-1-1-16,0 0 1 15,3-5-1-15,3 1 0 16,-1 0 1-16,-1-3-1 15,0 2 1-15,2-1-1 16,-3 1 0-16,-2-1 1 16,0 2-1-16,-4 1 0 15,-3 0 1-15,-1-1-1 16,-1 1 0-16,0 1 0 15,-3-1 1-15,2 0-1 0,-2-1 1 16,-1-1-1-16,2 0 1 16,-5 2 0-16,-5-4 0 15,-2 3-1-15,-4 0 1 16,-2 2 0-16,-10-2-1 15,-5 2 1-15,-7 0-1 16,-9 2 0-16,-5-2 0 16,-9 1 0-16,-6-1 1 15,-13 0-1-15,15-3 1 16,-15 3-1-16,0 0-1 15,-2-11-29-15,2 11-4 16,-3-13-1-16,3 13 0 16</inkml:trace>
  <inkml:trace contextRef="#ctx0" brushRef="#br2" timeOffset="30101.7217">21422 6204 42 0,'-34'-10'25'0,"2"-8"2"15,5 4-4-15,7 3-16 16,0-3-2-16,4 6-1 15,3 0 0-15,13 8-1 16,-20-6 1-16,20 6-1 16,0 0 1-16,7 14-1 15,5-8 1-15,9 5-1 16,3-4 0-16,11 7 1 0,5-2 0 15,8 4-1-15,4 0 0 16,10 5-1-16,3-2 0 16,8 4 0-16,1 3 0 15,6 1 0-15,6 1-1 16,1 2 1-16,4-2-1 15,3 0 2-15,2 0-1 16,3-1 0-16,-2-1 0 16,-1 1 1-16,-2-4-1 15,-5 1 0-15,-3-1 0 16,-6 1-1-16,-9-1 0 15,-4 0 0-15,-8 0 0 16,-6-1-1-16,-5-3 1 0,-7-4-1 16,-5-4 1-16,-6 2-1 15,-9-4 1-15,-6 2 0 16,-15-11-1-16,-2 15 1 15,-16-4 0-15,-11 4-1 16,-13 2 0-16,-15 5 1 16,-10 3-1-16,-17 6 0 15,-14 3 0-15,-11 4 1 16,-11 6-1-16,-3 2 0 15,-5 3 0-15,1-2 0 16,-3-2 1-16,6-1-2 16,11-4 2-16,11-2-2 15,9-7 0-15,10-5-1 16,9 1-4-16,4-15-15 0,23 6-16 15,4-14 0-15,23-3 0 16,6-17 0-16</inkml:trace>
  <inkml:trace contextRef="#ctx0" brushRef="#br2" timeOffset="30561.748">22290 6641 18 0,'0'0'23'0,"6"-16"1"15,-6 16 4-15,3-9-13 16,-8-4-1-16,5 13 0 16,-2-21-1-16,2 21-1 15,-2-22 0-15,2 22-3 16,-7-19-2-16,7 19-1 15,-9-18-1-15,9 18-1 16,-17-10-1-16,6 10-1 16,-7 2 0-16,0 8 1 15,-8 6-1-15,1 12 1 16,-6 8-1-16,0 15 1 15,-1 12-1-15,0 11 0 0,6 5-1 16,4 6 0-16,12-2-1 16,10-6 0-16,16-8 0 15,14-17-4-15,23-4-16 16,8-27-16-16,20-4-3 15,2-21 3-15,7-3-2 16</inkml:trace>
  <inkml:trace contextRef="#ctx0" brushRef="#br2" timeOffset="31364.7939">22002 6868 54 0,'0'0'28'16,"-2"-17"1"-16,0 8-4 15,2 9-14-15,-16-10-2 16,16 10-1-16,-27 3 1 15,14 6-2-15,-11-7 0 16,10 12 0-16,-8-8-2 16,13 8 0-16,9-14-2 15,-12 23 0-15,12-23-2 16,20 20 0-16,-2-11-1 15,7-4 0-15,2 0 1 16,2-5-1-16,0-5 0 16,-3-2 1-16,-4-2-1 15,-6-5 0-15,-5-2 1 16,-7-1-1-16,-8 1 1 0,-6 2-1 15,-8 1 1-15,-5 7-1 16,-5 4 0-16,-5 4 1 16,-1 8 0-16,0 5-1 15,3 2 1-15,5 4 0 16,7 0 0-16,9-2 0 15,10-3 0-15,12-3 1 16,11-6-1-16,9-5 0 16,6-4 0-16,1-4 0 15,3-5 0-15,-6-4-1 16,-6 0 1-16,-7-2 0 15,-12 4-1-15,-8-2 1 16,-17 2-1-16,-5 6 1 16,-10 1-1-16,-5 5 1 0,-6 5-1 15,5 0 0-15,3 5 1 16,5 3-1-16,15 3-2 15,12-15-10-15,8 20-23 16,3-14-3-16,10 5 0 16,0-8-3-16</inkml:trace>
  <inkml:trace contextRef="#ctx0" brushRef="#br3" timeOffset="69055.9497">16110 5235 76 0,'20'-22'35'0,"-7"0"0"15,2 14-6-15,-15 8-21 16,0 0-2-16,-21 21-1 15,-1 18 0-15,-13 10-1 16,-11 18-1-16,-12 12 0 16,-6 9 0-16,-5 2-1 15,0 2 0-15,4-5 0 0,5-9-1 16,14-12-1-16,8-19-2 15,20-5-11-15,5-26-23 16,13-16 0-16,0 0-1 16,22-21-2-16</inkml:trace>
  <inkml:trace contextRef="#ctx0" brushRef="#br3" timeOffset="69325.9652">15595 5341 82 0,'-10'-22'38'0,"10"22"-1"0,-11-21 1 16,11 21-30-16,14 3-2 16,11 13-2-16,7 6 1 15,14 12-1-15,9 2-1 16,6 19 0-16,6 2 0 15,3 6 0-15,-4 0-1 16,-3-1-1-16,-3-4-1 16,-13-10-2-16,4 4-18 15,-17-32-17-15,4-3-3 16,-11-17 0-16,2-6-3 15</inkml:trace>
  <inkml:trace contextRef="#ctx0" brushRef="#br3" timeOffset="70021.0049">19545 5579 50 0,'25'-22'31'0,"-1"7"1"16,-7-2 0-16,4 6-16 15,-11-2-10-15,4 9 1 16,-14 4 0-16,-4 15-1 16,-16 13-1-16,-5 19 0 15,-16 10 1-15,-6 21-2 16,-16 12 0-16,-6 12-2 15,-5 2 1-15,1 0-1 16,3-8-1-16,13-12-3 16,15-8-7-16,7-31-26 15,24-16-2-15,11-29 0 0,0 0 0 16</inkml:trace>
  <inkml:trace contextRef="#ctx0" brushRef="#br3" timeOffset="70227.0167">19181 5781 100 0,'0'0'39'0,"-24"-12"1"16,24 29-1-16,0 1-30 16,15 6-4-16,12 1 1 15,16 2-3-15,14-1 1 16,15 1-2-16,14-3-2 15,9-3-3-15,18 14-21 16,-8-15-13-16,15 13-3 0,-9-5-1 16,8 8-1-16</inkml:trace>
  <inkml:trace contextRef="#ctx0" brushRef="#br3" timeOffset="70859.0529">23405 5874 90 0,'0'0'36'0,"0"0"-1"15,0 0 1-15,-4 21-23 16,-1-4-10-16,5 13-1 16,0 9 1-16,2 13 0 15,-6 11-1-15,1 11 0 16,-6 7 1-16,3 3 2 15,-3-6-2-15,9-9 1 16,7-18 0-16,15-24 0 16,16-36-1-16,27-37 1 15,30-45-4-15,29-41 0 16,27-36 0-16,22-34 0 15,12-23 0-15,-1-23-9 0,9 13-15 16,-35 3-16-16,-15 37-4 16,-35 21 1-16,-16 41-1 15</inkml:trace>
  <inkml:trace contextRef="#ctx0" brushRef="#br3" timeOffset="72527.1483">12153 8381 51 0,'5'-18'22'0,"7"8"5"15,-13-8 2-15,1 18-14 16,1-13-2-16,-1 13-3 16,-2 11-1-16,4 14-3 15,-8 5-2-15,5 17 0 16,-5 13 0-16,4 13-3 15,-3 12 2-15,2 9-2 16,-3 4 1-16,4 2-1 16,2-4-1-16,0-9-1 15,9-8-9-15,-6-24-26 0,12-10 1 16,-4-24-3-16,10-17 1 15</inkml:trace>
  <inkml:trace contextRef="#ctx0" brushRef="#br3" timeOffset="72934.1716">11837 8343 73 0,'0'0'38'0,"0"0"-1"15,0 0 1-15,27-12-28 16,-5 6-5-16,22-4-2 16,15-5-1-16,14-2 0 15,9-1-2-15,9-3-2 0,10 13-23 16,-9-12-11-1,6 12-2-15,-17-1-1 0,-6 11 0 16</inkml:trace>
  <inkml:trace contextRef="#ctx0" brushRef="#br3" timeOffset="73369.1964">13019 8110 60 0,'-22'-5'38'15,"10"11"0"-15,-6 2 0 16,6 15-16-16,-6 3-19 16,2 14 0-16,-1 7 0 0,2 18-1 15,-3 8 2-15,4 10-2 16,-4 7 1-16,2 1-1 15,5-4 1-15,-2-6-2 16,5-8 1-16,7-15-1 16,3-14-1-16,8-17 1 15,7-20-1-15,9-19 0 16,4-12 1-16,7-9-1 15,-2-14 1-15,3 1-1 16,-2-2-1-16,-1 4 1 16,-8 12-1-16,-4 10 2 15,-8 11-1-15,-5 14 1 16,-2 13-1-16,-4 9 0 15,-3 10 2-15,0 4-2 0,4 4 0 16,0-4-3-16,7 2-4 16,-4-15-25-16,18 3-7 15,-8-25 1-15,14 0-2 16</inkml:trace>
  <inkml:trace contextRef="#ctx0" brushRef="#br3" timeOffset="73700.2154">13445 8653 89 0,'11'22'38'0,"-3"-10"1"15,17 4-3-15,1-15-32 0,11-2-1 16,5-11-2-16,5-7 1 15,-3-7-2-15,-2-7 1 16,-9-1-2-16,-8 0 2 16,-13 2-1-16,-16 4 1 15,-19 11-1-15,-13 11 0 16,-11 16 0-16,-6 13 1 15,-1 14 1-15,2 13-1 16,6 9 1-16,12 2-1 16,20-1 2-16,18-10-2 15,25-4-6-15,8-21-30 16,34-5-4-16,0-22 1 15,17-5-2-15</inkml:trace>
  <inkml:trace contextRef="#ctx0" brushRef="#br3" timeOffset="74813.279">14682 8546 69 0,'-1'-18'33'0,"1"18"1"15,-5-14-7-15,5 14-20 16,-6 22-3-16,5 4-1 16,-6 6 3-16,3 12-2 15,-2 1 1-15,4 8-1 16,0-2 0-16,6 1-1 15,0-7 1-15,10-1-2 16,0-14 0-16,5-7-1 16,3-13 0-16,3-10 0 15,-1-14 0-15,4-9-1 0,-4-9 1 16,3-8 0-16,-8-1-1 15,1-3 1-15,-2 6-3 16,-5 7 3-16,-3 8-1 16,-10 23 0-16,11-7 0 15,-11 21 0-15,4 10 1 16,0 9-1-16,1 2 2 15,1 8-1-15,7-5 0 16,2-5 0-16,3-9 0 16,9-8 0-16,2-14 1 15,6-10 0-15,-1-12 0 16,2-11-1-16,1-13-1 15,-3-5 2-15,-6-8-2 16,-5-2 0-16,-6-1-1 16,-6 6 0-16,-6 8-1 0,-1 6-1 15,-3 18-3-15,-1 0-4 16,10 28-21-16,-10-6-8 15,17 24 1-15,-8-3-1 16</inkml:trace>
  <inkml:trace contextRef="#ctx0" brushRef="#br3" timeOffset="75217.3021">15793 8652 80 0,'-22'-9'35'0,"-3"9"1"0,-14-1-2 15,4 15-26-15,-9 1 0 16,9 12-2-16,-4 0 1 16,10 10-2-16,3-4 0 15,11 3-1-15,7-6-2 16,16-6 0-16,7-10 0 15,14-7 0-15,8-13-1 16,8-7 0-16,6-11 0 16,4-8-1-16,-4-6-1 15,-1-4 2-15,-10-2-2 16,-4 5 2-16,-13 3-3 15,-7 8 3-15,-12 10-2 16,-4 18 1-16,-16 10 1 16,-2 20-1-16,1 10 1 0,-2 11-1 15,4 6 1-15,6 3-2 16,9-3 1-16,13-15-4 15,16-5-6-15,0-32-23 16,22-10-5-16,1-30 0 16,14-9-1-16</inkml:trace>
  <inkml:trace contextRef="#ctx0" brushRef="#br3" timeOffset="75414.3134">16426 7923 77 0,'-12'18'38'16,"-12"21"-2"-16,4 31 2 15,-6 6-12-15,0 18-23 0,6 1 1 16,8 8-3 0,6-10 0-16,6-5-4 0,6-1-11 15,-2-28-21-15,9-4-1 16,-9-22-1-16,6-10-2 15</inkml:trace>
  <inkml:trace contextRef="#ctx0" brushRef="#br3" timeOffset="75599.324">16139 8516 103 0,'1'12'37'0,"-1"-12"1"15,33 16-4-15,-6-17-31 0,17-6-3 16,10-3-3-16,0-12-24 15,20 9-8-15,-7-8-2 16,3 7 0-16</inkml:trace>
  <inkml:trace contextRef="#ctx0" brushRef="#br3" timeOffset="76156.3559">16699 8600 93 0,'-26'35'38'0,"11"-2"-1"15,1-6 2-15,15-5-26 16,-1-22-9-16,30 7-2 15,5-19-1-15,4-8 0 16,6-7 0-16,4-4 0 16,-9-6 0-16,-7-1 0 0,-11 2-2 15,-12 6 1-15,-13 6 1 16,-10 6-1-16,-11 13 1 15,-11 7-1-15,-6 13 0 16,0 8 1-16,1 8 0 16,3 7 0-16,10 1 1 15,11-1-1-15,14-4 2 16,16-9-2-16,20-9 1 15,13-10 0-15,11-5-1 16,8-9 0-16,6-3-2 16,-3-1 2-16,-3 1-2 15,-10 3 2-15,-11 5-1 16,-12 10 0-16,-11 6 1 15,-11 8-1-15,-11 5 1 0,-11 5-1 16,-7 4 1-16,0 1-1 16,-2-4-1-16,2-6 1 15,5-5 0-15,13-21 0 16,0 0 1-16,0 0-1 15,17-38 1-15,3 1 1 16,3-8-2-16,4-3 0 16,0-2 0-16,1 2 0 15,-1 3 0-15,-2 6-2 16,7 12-7-16,-8-5-7 15,18 23-5-15,-11-18-6 16,27 22-13-16,-2-4-1 16,23 9-1-16,6-3 3 15</inkml:trace>
  <inkml:trace contextRef="#ctx0" brushRef="#br3" timeOffset="76555.3787">18677 8032 71 0,'1'-23'36'0,"-1"10"-1"16,-11 9 2-16,7 16-19 16,-10 6-13-16,3 21 0 15,0 8-1-15,2 16 0 16,2 5-1-16,7 11-1 15,0 0 1-15,7 5-3 16,3-1-3-16,-3-11-27 16,17-4-5-16,-7-17-1 15,8-9-1-15</inkml:trace>
  <inkml:trace contextRef="#ctx0" brushRef="#br3" timeOffset="77021.4053">18899 8504 92 0,'-15'7'35'16,"8"12"1"-16,-7-15-6 15,14 13-21-15,0-17-2 16,4 16-1-16,-4-16-1 15,17 10 0-15,-2-8-1 16,5 2-1-16,8-5 0 16,5 0-2-16,5-5 1 0,8-1-2 15,1-5 1-15,2-5-1 16,-3-3 0-16,-3-1-1 15,-9-4 1-15,-6 0 0 16,-11-2 0-16,-10 4 0 16,-12 6 1-16,-9 4-1 15,-10 11 0-15,-9 7 0 16,-7 12 1-16,-5 11 0 15,-2 7-1-15,4 7 2 16,5 1-1-16,9 0 0 16,12-1 2-16,16-3-1 15,16-11 0-15,18-6-1 16,14-11-2-16,12-7 0 15,9-4-4-15,3-13-6 0,13 7-14 16,-18-23-8-16,10 13-9 16,-22-15 2-16,6 6 0 15</inkml:trace>
  <inkml:trace contextRef="#ctx0" brushRef="#br3" timeOffset="77274.4198">19746 8465 99 0,'0'0'37'0,"-21"-2"1"16,11 15 0-16,-9 2-30 15,10 7-3-15,0 3-1 16,4 7 0-16,1 0 0 15,4 7 0-15,2-5-1 16,2 0-1-16,1-6 2 16,5-5-3-16,1-8 3 15,3-5-4-15,2-17-3 16,5-11 3-16,5-10-2 0,8-10 2 15,-1-12-2-15,5-10-1 16,3-2-3-16,-6-10-7 16,15 24-11-16,-26-11-8 15,5 24-9-15,-15 4 0 16,-2 22 0-16</inkml:trace>
  <inkml:trace contextRef="#ctx0" brushRef="#br3" timeOffset="77651.4414">20142 8628 78 0,'8'18'40'0,"-8"-18"-1"16,16 15 1-16,-16-15-15 15,24-8-22-15,3-2-1 16,6-6 0-16,0-4-1 15,7-3-1-15,-4-1 1 16,-3-3-1-16,-7 0 0 16,-9-2 0-16,-11 2 0 15,-10 4 0-15,-13 4 1 16,-7 9-1-16,-10 9 0 15,-5 9 1-15,-1 12 0 16,-1 8 0-16,5 8 1 16,8 6 0-16,12 1 1 15,11-2 0-15,14-6 0 16,17-3-2-16,13-11 0 0,9-12-5 15,18-1-8-15,-9-24-9 16,24 4-8-16,-13-21-13 16,8-2 1-16,-12-18-1 15,4-1 1-15</inkml:trace>
  <inkml:trace contextRef="#ctx0" brushRef="#br3" timeOffset="77824.4513">20965 8115 103 0,'0'0'41'15,"-27"16"1"-15,11 21-1 16,-13 13-32-16,8 10-5 15,2 5-1-15,4 5-1 16,5 1 0-16,2-8-7 16,17 7-10-16,-11-26-7 0,23 1-9 15,-11-22-11-15,12-8 2 16,-5-18-3-16</inkml:trace>
  <inkml:trace contextRef="#ctx0" brushRef="#br3" timeOffset="78253.4758">21933 8375 80 0,'3'-12'40'0,"-3"12"-1"15,0 0 1-15,5 33-16 16,-15-6-21-16,-1 7 0 16,0 7-2-16,0 2 1 15,4 5 0-15,1-3-3 16,11 0-7-16,-1-24-13 0,19 3-17 15,-2-21-1-15,13-3 0 16,0-17-3-16</inkml:trace>
  <inkml:trace contextRef="#ctx0" brushRef="#br3" timeOffset="78403.4844">21934 8050 104 0,'-50'-21'39'15,"14"19"-2"-15,7 3-1 16,29-1-38-16,5 23-22 15,16-20-9-15,28 5-5 16,10-4 0-16,18 8 1 16</inkml:trace>
  <inkml:trace contextRef="#ctx0" brushRef="#br3" timeOffset="78689.5007">22555 8239 103 0,'-19'27'38'16,"-19"-6"2"-16,12 6-4 15,-18-5-30-15,5 5-1 16,7-5-2-16,9 1 0 15,10 0 0-15,18-1-1 16,15-3-1-16,14 0-1 16,10 0 1-16,7 3-1 15,-1 1 0-15,-3 5 1 16,-11 1 1-16,-10 6-1 15,-19 0 1-15,-17 0-2 0,-13-3 2 16,-10-4-3-16,-6-6 0 16,-7-16-13-16,17 5-10 15,-14-24-12-15,20-2-5 16,0-10-1-16,15-10-2 15</inkml:trace>
  <inkml:trace contextRef="#ctx0" brushRef="#br3" timeOffset="79664.5565">12054 9869 68 0,'13'-4'36'15,"-13"4"-2"-15,10 14-4 16,-10-14-16-16,6 32-7 0,-1-4-3 16,5 11-1-16,-3 8-1 15,3 9 0-15,-6 4 0 16,1 3 0-16,-5-3-1 15,-3-2 1-15,-1-11-1 16,-7-9 1-16,7-12-1 16,-2-15 1-16,6-11-1 15,0-28 0-15,4-11 1 16,10-13-2-16,1-13 2 15,2-14-1-15,1-5 1 16,3 0-1-16,-6 3 1 16,1 14-2-16,-5 11 2 15,-4 12-2-15,0 17 0 16,2 13 0-16,7 14-2 0,3-2-9 15,20 19-15-15,-7-12-11 16,18 8-2-16,-3-10 0 16,14 5 0-16</inkml:trace>
  <inkml:trace contextRef="#ctx0" brushRef="#br3" timeOffset="80041.5781">12630 10024 68 0,'-11'38'38'16,"2"-11"-1"-16,14 2 1 16,5-19-14-16,11-1-20 0,17-13-1 15,11-7-1-15,10-11 1 16,2-5-2-16,1-7 1 15,-3-4 0-15,-12 0-1 16,-8-1 1-16,-21 8-1 16,-13 1 0-16,-17 9 1 15,-12 14-1-15,-13 10 0 16,-6 11-1-16,-7 13 1 15,-2 9-1-15,6 11 1 16,7 5-1-16,12-1-1 16,12 1 2-16,19-12-2 15,20-8 1-15,19-11-4 16,15-20-8-16,24 3-7 15,-3-29-12-15,17 5-6 0,-6-21-1 16,9 6 0-16</inkml:trace>
  <inkml:trace contextRef="#ctx0" brushRef="#br3" timeOffset="80386.5978">13577 9809 89 0,'-24'-10'37'16,"-17"5"2"-16,7 20 0 16,-13-7-21-16,13 19-14 15,-8 10 0-15,11 7-1 16,5 8 0-16,6 2-1 15,5-1-1-15,13-4 1 16,11-9-2-16,5-10 1 16,9-10-2-16,8-15 0 15,7-13 1-15,-1-9 0 16,7-12 1-16,-2-7-1 0,-5-6 1 15,-3-2-1-15,-2 0 1 16,-7 6 0-16,-6 6 0 16,-5 11-1-16,-14 21 0 15,0 0 0-15,3 20 0 16,-8 7-1-16,7 11-2 15,1 3-3-15,10 5-3 16,1-16-10-16,22 8-8 16,-4-25-14-16,21-4 1 15,3-18-1-15,13-6 3 16</inkml:trace>
  <inkml:trace contextRef="#ctx0" brushRef="#br3" timeOffset="80739.618">14243 9849 95 0,'-41'13'40'16,"-16"1"2"-16,5 20-1 15,-13-8-25-15,7 16-12 16,13-3-1-16,18 4-2 16,13-6 2-16,21-7-3 15,19-15 1-15,18-15 0 16,22-14-1-16,13-15 0 15,7-15 1-15,-1-11 0 16,-5-9-1-16,-8-8 1 16,-11-5-1-16,-14 0 0 15,-19 0 0-15,-10 11-1 16,-17 8 1-16,-6 15-1 15,-10 19 1-15,-3 21-1 0,-5 24 1 16,-2 22 1-16,3 22 0 16,3 15 0-16,5 11-4 15,4-3-6-15,21 11-10 16,-12-26-7-16,25 11-8 15,-8-27-7-15,21-7-4 16,4-21 3-16</inkml:trace>
  <inkml:trace contextRef="#ctx0" brushRef="#br3" timeOffset="81212.6451">15830 9543 79 0,'11'-17'37'0,"-9"0"-1"15,-2 17 0-15,0 0-27 16,-13 8-3-16,0 16-1 15,3 18 1-15,-4 10-2 16,0 19-1-16,-4 7-2 16,4 11 1-16,-2 2-3 15,2-4 1-15,8-8-2 16,2-13-2-16,15-6-16 15,-5-33-14-15,15-8-5 16,-9-29 1-16,16-9 1 16</inkml:trace>
  <inkml:trace contextRef="#ctx0" brushRef="#br3" timeOffset="81392.6554">15552 9880 117 0,'-9'16'39'15,"9"-16"1"-15,14 19-5 16,13-20-32-16,18-6-1 15,20-6-3-15,7-10-4 16,18 9-15-16,-11-15-16 16,10 10-3-16,-9-8-1 15,0 9-1-15</inkml:trace>
  <inkml:trace contextRef="#ctx0" brushRef="#br3" timeOffset="115732.6195">16545 9879 80 0,'5'-14'35'16,"-10"-3"-1"-16,5 7 1 15,-4-1-28-15,4 11-3 16,-11-16-1-16,11 16 0 15,-20-9 0-15,10 9 0 16,-6 0 0-16,1 10-1 0,-5 4 1 16,-1 10-1-16,-3 13 1 15,0 10-2-15,2 11-1 16,1 9 2-16,2 1-2 15,12 0 1-15,6-9-2 16,14-11 2-16,17-18-2 16,13-19 2-16,15-24 1 15,8-19-1-15,6-18 1 16,-1-15-1-16,-1-10 1 15,-11-5-2-15,-15-1 2 16,-20 4-2-16,-17 13 0 16,-21 12-1-16,-20 21 0 15,-16 21 0-15,-9 20-1 16,-9 16-3-16,9 26-23 0,-7-3-10 15,27 7 1-15,5-14-2 16,31-4 0-16</inkml:trace>
  <inkml:trace contextRef="#ctx0" brushRef="#br3" timeOffset="116235.6483">18216 9485 79 0,'0'0'34'0,"-14"-5"2"0,13 19 0 16,-8-1-22-16,5 15-11 16,-1 6 1-16,4 13 0 15,-2 10-2-15,3 13 1 16,-5 10-2-16,-1 9-1 15,-2 7-2-15,-2 1 1 16,-1-2-2-16,-3-17-13 16,12-4-21-16,-4-22 1 15,12-18-2-15,-3-22 3 16</inkml:trace>
  <inkml:trace contextRef="#ctx0" brushRef="#br3" timeOffset="116423.659">18006 10137 99 0,'-31'-7'36'15,"12"11"3"-15,10-8-4 16,9 4-30-16,35-8-1 16,12-12-2-16,13-15-1 15,17-11-3-15,14 2-17 16,-3-22-17-16,12 4 1 15,-12-11-2-15,-1 9-1 16</inkml:trace>
  <inkml:trace contextRef="#ctx0" brushRef="#br3" timeOffset="116792.6801">18826 9302 105 0,'-15'30'37'0,"-8"3"0"0,8 20 1 15,-4 2-34-15,4 18 0 16,-4 7 0-16,1 15 0 15,-2 4-1-15,1 6 0 16,1-2-2-16,2-5 1 16,2-14-2-16,6-11 1 15,4-23-2-15,8-19 1 16,8-26-1-16,10-20 0 15,8-16 3-15,10-13-1 16,3-9 0-16,1-1 0 16,1 0 0-16,-5 8 0 15,-7 13 0-15,-6 16 1 16,-10 17-2-16,-10 15 0 15,-3 13 0-15,-4 6-2 16,2 7-1-16,2-3-1 0,10 2-5 16,-1-19-15-16,25 3-16 15,-6-18 0-15,14-4 0 16,-6-17-1-16</inkml:trace>
  <inkml:trace contextRef="#ctx0" brushRef="#br3" timeOffset="117126.6992">19301 9952 107 0,'-9'14'37'16,"13"11"2"-16,1-11-2 0,10 2-33 15,8-7-1-15,15-3 0 16,3-11 0-16,8-6-1 15,-2-8 0-15,1-4-1 16,-14-4 0-16,-6-1-1 16,-15 1 0-16,-18 7 1 15,-14 7-1-15,-17 12 0 16,-11 12 1-16,-4 12-1 15,-4 10 1-15,6 9 0 16,7 6 0-16,10 0 0 16,14 2-2-16,15-10-1 15,24-1-15-15,3-20-17 16,27 1-7-16,7-20 0 15,21 1 1-15</inkml:trace>
  <inkml:trace contextRef="#ctx0" brushRef="#br3" timeOffset="117753.7351">20838 9542 86 0,'-7'-45'34'0,"8"6"0"16,-5-1 3-16,8 10-31 15,-4 4 0-15,0 26-1 16,0 0 2-16,0 32-2 15,-5 13 0-15,-5 19-1 16,-2 18-1-16,1 16 1 16,-4 6-2-16,1 4 2 15,0-5-5-15,6-9 4 16,0-11-4-16,6-16 2 15,4-17-1-15,5-19 0 16,4-16-1-16,4-15 1 16,4-15 2-16,1-8-4 0,-1-13 4 15,0-5-2-15,0-9 2 16,4-1-3-16,1-1 3 15,4 7-2-15,1 6 0 16,2 12 2-16,2 12-2 16,0 11 0-16,-3 18 0 15,-3 11 0-15,-7 15 0 16,-12 7 0-16,-10 7-1 15,-12 5 1-15,-12 0-1 16,-11 1 1-16,-6-6-2 16,-4-7 3-16,-2-12-3 15,4-13-1-15,11-11-2 16,7-26-13-16,27 2-14 15,2-23-9-15,27-5 4 0,3-14-4 16</inkml:trace>
  <inkml:trace contextRef="#ctx0" brushRef="#br3" timeOffset="118106.7553">21594 9947 105 0,'0'0'38'0,"0"0"0"16,-10 10 0-16,3 7-26 15,-16 0-8-15,-1 13 0 16,-6 6 0-16,0 10-1 16,-2-2-1-16,7 6 1 0,5-2-2 15,11-7 2-15,10-6-3 16,15-13 0-16,10-16 0 15,12-9 0-15,13-18 0 16,2-9 0-16,2-10 0 16,-3-7 0-16,-7-3 0 15,-9 2 0-15,-12 0 0 16,-15 10 0-16,-13 11 0 15,-15 7-4-15,1 13-3 16,-14-6-13-16,21 24-9 16,-10-13-11-16,21 2 1 15,0 0-2-15,24-3 3 16</inkml:trace>
  <inkml:trace contextRef="#ctx0" brushRef="#br3" timeOffset="118345.769">22359 9328 109 0,'-4'-14'38'0,"4"14"2"16,-28 26-1-16,6 16-34 16,-6 16-1-16,-1 18 1 15,1 15-2-15,-1 12 1 16,3 3-2-16,5 1 0 15,7-6-3-15,2-8 0 16,10-13-5-16,-3-24-10 16,22-4-23-16,-15-26-1 15,11-10-1-15,-13-16 2 16</inkml:trace>
  <inkml:trace contextRef="#ctx0" brushRef="#br3" timeOffset="118519.7789">22051 10004 126 0,'-15'3'40'15,"15"13"1"-15,0-16-2 16,19-2-37-16,16-7-3 16,14-16-3-16,22 6-12 15,-6-26-8-15,22 7-15 16,-6-14 0-16,10 2-1 15,-10-7-1-15</inkml:trace>
  <inkml:trace contextRef="#ctx0" brushRef="#br3" timeOffset="118744.7918">23035 9212 108 0,'-28'13'40'0,"5"23"1"16,-14-1-1-16,8 27-34 15,-5 4-1-15,5 12 0 16,-1 8-1-16,1 14-1 15,2-5 0-15,3 6-3 16,5-7 0-16,6-10-3 16,8-3-10-16,-8-28-15 15,20-2-13-15,-3-28 1 16,15-6-2-16,-6-25-2 0</inkml:trace>
  <inkml:trace contextRef="#ctx0" brushRef="#br3" timeOffset="119197.8177">22638 9936 124 0,'-16'2'40'16,"14"12"1"-16,2-14-2 16,23 12-36-16,11-9-1 15,11-3-1-15,12-4 0 16,6-4 0-16,8-2-2 15,0-4 0-15,-1-2 0 16,-3 1 0-16,-9-1-1 16,-11-2 1-16,-14 7 0 0,-11 0 1 15,-22 11 0 1,0 0 0-16,-22 3 1 0,-11 14 1 15,-6 11-1-15,-7 9 1 16,4 5 0-16,3 11 1 16,7 0-3-16,12 0 0 15,11-4 0-15,13-9 0 16,15-8 0-16,14-14 0 15,7-10 0-15,10-16 0 16,-1-10 0-16,1-10 0 16,-6-10 0-16,-7-9 0 15,-9-3 0-15,-12-6 0 16,-9 8-7-16,-11-4-5 15,3 22-6-15,-21-10-4 16,22 28-8-16,-17-7-6 0,17 19-3 16,0 0 0-16,14 11 5 15</inkml:trace>
  <inkml:trace contextRef="#ctx0" brushRef="#br3" timeOffset="119781.8511">23687 9865 100 0,'6'-11'40'16,"-6"11"2"-16,0 0-1 15,0 0-18-15,-14 11-19 16,0 5-1-16,-2 13-1 16,-3 8-2-16,-2 10 0 15,1 4 0-15,4 1 0 16,0-1 0-16,4-5 0 0,3-7 0 15,8-12 0-15,7-12 0 16,4-15 0-16,8-14 0 16,2-12 0-16,6-9 0 15,1-13 0-15,4-6 0 16,1-4 0-16,1 0 0 15,-4 6 0-15,-5 9 0 16,-5 11 0-16,-3 10 0 16,-16 22 0-16,10 2 0 15,-13 17 0-15,-3 7 0 16,0 3 0-16,2 0 0 15,1-1 0-15,6-7 0 16,6-8 0-16,8-9 0 16,12-11 0-16,5-8 0 0,5-7 0 15,6-8 0-15,0-3 0 16,4-1 0-16,-4 2 0 15,-3 4 0-15,-8 8 0 16,-7 8 0-16,-3 8 0 16,-9 13 0-16,-6 14 0 15,-7 13 0-15,-9 14 0 16,-8 10 0-16,-3 9 0 15,-7 1 0-15,1 8 0 16,-3-14-3-16,16 0-10 16,-7-26-3-16,29-3-3 15,-11-35-4-15,47-8-6 16,-13-36-4-16,30-1 0 15,-4-23-3-15,12-26 3 16</inkml:trace>
  <inkml:trace contextRef="#ctx0" brushRef="#br3" timeOffset="123535.0658">12159 11385 41 0,'9'-15'34'16,"0"2"2"-16,-7 1-2 15,-2 12-12-15,0 0-17 16,-9-8-1-16,-10 6 1 16,2 15 0-16,-10-2 1 15,1 13-1-15,-8 2-1 16,2 15 2-16,-1 0-2 15,8 9 0-15,4 0-1 0,10 1-2 16,11-6 0-16,14-6-1 16,13-12 0-16,14-12-2 15,10-14 2-15,6-17 0 16,7-11 0-16,-2-12 0 15,-8-6 0-15,-8-6 0 16,-11-3 0-16,-18 5 0 16,-14 4-1-16,-18 7-1 15,-13 9 1-15,-5 9-2 16,-2 10 0-16,-2 1-5 15,20 20-22-15,0-9-8 16,17-2 0-16,22 10-1 16</inkml:trace>
  <inkml:trace contextRef="#ctx0" brushRef="#br3" timeOffset="123823.0822">13364 10843 71 0,'5'-60'39'0,"-18"0"0"16,-4 8 1-16,-16 13-27 16,-3 17-9-16,-11 19 1 15,-4 25-1-15,-8 25 0 16,-3 24-3-16,0 22 1 15,6 22-2-15,4 7 1 16,16 3 0-16,13-3-2 0,13-11-3 16,21-13-1-16,2-25-29 15,24-13-6-15,-2-25 1 16,6-14-2-16</inkml:trace>
  <inkml:trace contextRef="#ctx0" brushRef="#br3" timeOffset="123978.0911">12763 11329 98 0,'-9'-14'41'16,"9"-1"0"-16,22 10 0 16,15 0-38-16,8 2-2 15,14 2-7-15,2-6-31 16,23 7-3-16,-2-5-1 0,12 5-1 15</inkml:trace>
  <inkml:trace contextRef="#ctx0" brushRef="#br3" timeOffset="124361.113">14409 10905 66 0,'20'-29'39'16,"-1"10"-1"-16,2 17 0 16,-21 2-25-16,7 34-11 15,-11 5-1-15,-2 18 0 16,-8 13 0-16,0 16-1 15,-7 6 0-15,-1 4 2 16,2 4-1-16,2-4-2 16,5-6-2-16,4-24-14 15,16-4-20-15,0-26 0 16,9-13-1-16,-3-23-1 15</inkml:trace>
  <inkml:trace contextRef="#ctx0" brushRef="#br3" timeOffset="124541.1233">14220 11407 88 0,'-21'-7'39'0,"3"2"0"16,18 5 1-16,5 14-35 16,22-9-3-16,17-9-1 15,14-8-4-15,22 0-10 16,2-20-25-16,18-5-1 15,-4-15 0-15,7 1-1 16</inkml:trace>
  <inkml:trace contextRef="#ctx0" brushRef="#br3" timeOffset="124911.1445">15113 10588 96 0,'-30'27'39'16,"-11"12"0"-16,5 28 0 15,-4 4-35-15,7 18-2 16,0 3 1-16,4 10-2 15,5-3 1-15,5 0 0 16,3-9 0-16,9-9-1 16,4-13 0-16,5-15 1 15,10-16-1-15,6-16 1 16,7-19-2-16,7-15-2 15,3-13 2-15,5-9-2 16,0-6 2-16,1-1-1 0,0 2 0 16,-7 9 0-16,-6 14 1 15,-7 16 0-15,-3 14 0 16,-9 12 1-16,-1 10-1 15,0 5 2-15,4 5-3 16,3-6 0-16,10 0-6 16,-3-25-8-16,25 7-12 15,-9-22-13-15,14-4 0 16,-10-16-3-16,8-4 3 15</inkml:trace>
  <inkml:trace contextRef="#ctx0" brushRef="#br3" timeOffset="125232.1628">15541 11344 96 0,'-24'13'40'0,"17"12"2"16,2-15-2-16,19-2-37 16,15-7 0-16,14-5 0 15,12-10-1-15,7-6-1 16,-2-6-1-16,-2-7 0 15,-8 0 0-15,-13-1 0 16,-19 4 0-16,-17 4-1 16,-17 7 1-16,-19 7 0 15,-10 13 0-15,-9 9 0 16,-5 13 0-16,2 14 1 15,5 9-1-15,8 9 1 16,13 3-1-16,19 0 2 16,13-4-5-16,16-11-6 15,32 4-8-15,-4-27-4 0,40 6-9 16,-1-20-10-16,30-4-1 15,5-15-1-15</inkml:trace>
  <inkml:trace contextRef="#ctx0" brushRef="#br3" timeOffset="126045.2093">17133 11259 55 0,'0'0'38'16,"-2"-20"-1"-16,2 20 0 15,0 0-15-15,-15 3-15 16,0 13-2-16,5 12-1 15,-3 8 0-15,-1 10-1 0,-3 4-1 16,5 9 2-16,-3-2-2 16,2 2-1-16,6-9 1 15,4-7-2-15,3-10 1 16,6-14-2-16,5-16 1 15,3-18-1-15,6-11 2 16,3-11 0-16,1-10-1 16,-3-9 1-16,1-3-1 15,-1 2 1-15,-3 3-1 16,-2 9 0-16,-2 9 0 15,-3 11 0-15,1 14 0 16,-1 11 1-16,0 12-1 0,3 10 1 16,1 5 0-16,3 4 0 15,2-3 0-15,8-3 0 16,5-7 0-16,7-10 0 15,5-12 0-15,8-11 0 16,3-9-1-16,-1-8 0 16,-2-3 1-16,-4 0-1 15,-8 2 0-15,-9 4 0 16,-10 14 0-16,-10 12 0 15,-11 17 1-15,-7 12-1 16,-6 14 0-16,-3 7 0 16,-4 8 1-16,5 4 0 15,4 1-3-15,5-6 1 16,11-3-6-16,5-20-7 15,21 1-4-15,-7-26-6 0,26 6-7 16,-15-25-10-16,15-1 2 16,-8-15-1-16</inkml:trace>
  <inkml:trace contextRef="#ctx0" brushRef="#br3" timeOffset="126953.2613">18080 11427 87 0,'-7'20'39'0,"-2"-6"1"16,15 8 0-16,-6-22-27 15,23 12-10-15,13-15 0 16,8-4-1-16,7-10 0 16,7-5 0-16,-2-6-1 15,-5-4-1-15,-7-1 0 0,-8 0 0 16,-16 1 1-16,-11 4-1 15,-18 8 0-15,-10 7 0 16,-13 11 0-16,-6 11 0 16,-11 11 1-16,-3 11-1 15,1 10 0-15,5 5 1 16,11 4 0-16,13-3 0 15,15-2-1-15,14-6 2 16,20-9-3-16,14-12-1 16,20-7-3-16,2-13-6 15,18 2-5-15,-12-24-4 16,19 12-7-16,-23-22-9 15,9 8-2-15,-19-8 0 0,-1 6 5 16,-18 5 33-16,-16-6 11 16,-1 17 6-16,-28-6 6 15,9 18 9-15,-19 3 5 16,5 15 1-16,-14-4 0 15,12 11-29-15,-6 2-4 16,2 6-2-16,5 2 0 16,3-1 1-16,1-2-2 15,3 0 2-15,6-9-2 16,3-6 0-16,-1-17-1 15,20 5-1-15,-3-16 1 16,9-11-3-16,1-8 2 16,7-9-2-16,1-5 2 15,-1-2-2-15,0 2 2 0,-4 3 0 16,-4 9 0-16,-7 8 0 15,-2 13 0-15,-5 13 0 16,-7 16 0-16,-3 7 1 16,1 7-2-16,-1 6 2 15,-1 3-2-15,3-2 2 16,6-2-4-16,7-8 2 15,11-5-5-15,-1-15-1 16,13 0-5-16,-3-20-5 16,16 5-6-16,-15-24-1 15,14 8 12-15,-19-15 3 16,5 3 7-16,-10-2 3 15,-10-2 7-15,2 13 6 16,-20-6 7-16,13 22 0 0,-22-2-9 16,9 11-3-16,-4 23-2 15,-1 9-2-15,-4 7-2 16,-1 12 1-16,-1 5-2 15,0 6-1-15,2-5 0 16,3-4-2-16,5-7 0 16,1-15-5-16,14-5-6 15,-14-26-8-15,41-15-7 16,-26-22-1-16,18-2-10 15,-11-18-1-15,7-7 2 16</inkml:trace>
  <inkml:trace contextRef="#ctx0" brushRef="#br3" timeOffset="127058.2673">19600 11132 104 0,'-24'-34'38'15,"5"14"-2"-15,1 13-16 0,-10-2-53 16,28 9-5-16,-10-1-1 16,24 3-3-16</inkml:trace>
  <inkml:trace contextRef="#ctx0" brushRef="#br3" timeOffset="127554.2957">20214 11139 88 0,'-19'6'37'16,"4"10"0"-16,-15 4 2 15,-2 13-34-15,-16 2-1 16,5 8 0-16,-8-1 1 15,9 4-1-15,3-6 0 16,10-5-1-16,12-10-1 16,17-10 0-16,21-11-1 15,12-7-1-15,11-4 0 16,9-4 0-16,-2 3 1 15,4 4-1-15,-9 6 0 16,-7 8 0-16,-16 12 1 0,-15 6 2 16,-15 7-3-16,-9 5 3 15,-12 4-2-15,-6-3-1 16,-6 0 1-16,0-6-1 15,6-3-1-15,4-13-4 16,13 1-4-16,2-24-9 16,15 4-5-16,10-24-8 15,17 0-9-15,4-14-3 16,16-3 2-16</inkml:trace>
  <inkml:trace contextRef="#ctx0" brushRef="#br3" timeOffset="127983.3202">20917 11287 96 0,'-20'3'39'0,"-14"1"0"0,3 18-2 15,-20 4-31-15,4 14-1 16,-2 6-1-16,8 6 2 15,5 1-2-15,15 4 0 16,14-8-2-16,22-8-2 16,17-14 0-16,21-13 0 15,13-10-5-15,10-18-8 16,18 7-6-16,-15-28-11 15,12 5-10-15,-18-12 1 16,2 4-2-16,-20-9 1 16</inkml:trace>
  <inkml:trace contextRef="#ctx0" brushRef="#br3" timeOffset="128328.3399">21358 11286 100 0,'-15'26'39'0,"-15"3"1"16,14 16-1-16,-15-2-33 15,13 8 1-15,2-5-3 16,8-1 1-16,8-8-2 16,9-10 1-16,14-14-3 15,13-13 0-15,11-13 0 16,7-13-3-16,9-10 2 15,-1-8-3-15,1-5 3 16,-6 0-2-16,-13 4 2 16,-9 9 0-16,-11 13 0 15,-24 23 0-15,0 0 0 16,-10 20 1-16,-8 15-1 15,-5 4 0-15,3 7 0 0,4 0 2 16,8-1-4-16,10-12-1 16,19 1-9-16,1-24-2 15,26 9-4-15,-6-26-6 16,24 9-5-16,-15-20-10 15,19 3-1-15,-7-14 1 16</inkml:trace>
  <inkml:trace contextRef="#ctx0" brushRef="#br3" timeOffset="128665.3592">22370 11262 109 0,'-41'-18'39'0,"9"32"2"16,-13-5-2-16,2 12-36 15,3 3-1-15,7 8 1 16,4-3-1-16,11 0-1 0,17-6 1 15,14-6-1-15,9-6 0 16,8-2-1-16,8-4 1 16,-2 1-1-16,-1-2 1 15,-1 4 0-15,-9 6 0 16,-12 5 0-16,-11 5 0 15,-10 5 2-15,-6 5-2 16,-9 4 1-16,-6-1-2 16,-5-2-2-16,2 1-2 15,-4-13-8-15,15 5-4 16,-11-18-4-16,19 6-2 15,-13-30-8-15,26 14-4 16,-19-22-8-16,11-7 3 0,7-8 5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3:28:24.9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4463 4741 19 0,'2'-13'21'15,"-2"13"0"-15,0 0 0 16,5 13-25-16,-5-13 1 15,1 21 0-15,3-6 2 16,0-4-17-16,7 8-2 16,-11-19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2.xml"/><Relationship Id="rId18" Type="http://schemas.openxmlformats.org/officeDocument/2006/relationships/customXml" Target="../ink/ink65.xml"/><Relationship Id="rId26" Type="http://schemas.openxmlformats.org/officeDocument/2006/relationships/customXml" Target="../ink/ink69.xml"/><Relationship Id="rId39" Type="http://schemas.openxmlformats.org/officeDocument/2006/relationships/image" Target="../media/image64.emf"/><Relationship Id="rId21" Type="http://schemas.openxmlformats.org/officeDocument/2006/relationships/image" Target="../media/image55.emf"/><Relationship Id="rId34" Type="http://schemas.openxmlformats.org/officeDocument/2006/relationships/customXml" Target="../ink/ink73.xml"/><Relationship Id="rId42" Type="http://schemas.openxmlformats.org/officeDocument/2006/relationships/customXml" Target="../ink/ink77.xml"/><Relationship Id="rId47" Type="http://schemas.openxmlformats.org/officeDocument/2006/relationships/image" Target="../media/image68.emf"/><Relationship Id="rId50" Type="http://schemas.openxmlformats.org/officeDocument/2006/relationships/customXml" Target="../ink/ink81.xml"/><Relationship Id="rId55" Type="http://schemas.openxmlformats.org/officeDocument/2006/relationships/image" Target="../media/image72.emf"/><Relationship Id="rId63" Type="http://schemas.openxmlformats.org/officeDocument/2006/relationships/image" Target="../media/image76.emf"/><Relationship Id="rId7" Type="http://schemas.openxmlformats.org/officeDocument/2006/relationships/customXml" Target="../ink/ink57.xml"/><Relationship Id="rId2" Type="http://schemas.openxmlformats.org/officeDocument/2006/relationships/image" Target="../media/image2.gif"/><Relationship Id="rId16" Type="http://schemas.openxmlformats.org/officeDocument/2006/relationships/customXml" Target="../ink/ink64.xml"/><Relationship Id="rId20" Type="http://schemas.openxmlformats.org/officeDocument/2006/relationships/customXml" Target="../ink/ink66.xml"/><Relationship Id="rId29" Type="http://schemas.openxmlformats.org/officeDocument/2006/relationships/image" Target="../media/image59.emf"/><Relationship Id="rId41" Type="http://schemas.openxmlformats.org/officeDocument/2006/relationships/image" Target="../media/image65.emf"/><Relationship Id="rId54" Type="http://schemas.openxmlformats.org/officeDocument/2006/relationships/customXml" Target="../ink/ink83.xml"/><Relationship Id="rId62" Type="http://schemas.openxmlformats.org/officeDocument/2006/relationships/customXml" Target="../ink/ink8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emf"/><Relationship Id="rId11" Type="http://schemas.openxmlformats.org/officeDocument/2006/relationships/customXml" Target="../ink/ink60.xml"/><Relationship Id="rId24" Type="http://schemas.openxmlformats.org/officeDocument/2006/relationships/customXml" Target="../ink/ink68.xml"/><Relationship Id="rId32" Type="http://schemas.openxmlformats.org/officeDocument/2006/relationships/customXml" Target="../ink/ink72.xml"/><Relationship Id="rId37" Type="http://schemas.openxmlformats.org/officeDocument/2006/relationships/image" Target="../media/image63.emf"/><Relationship Id="rId40" Type="http://schemas.openxmlformats.org/officeDocument/2006/relationships/customXml" Target="../ink/ink76.xml"/><Relationship Id="rId45" Type="http://schemas.openxmlformats.org/officeDocument/2006/relationships/image" Target="../media/image67.emf"/><Relationship Id="rId53" Type="http://schemas.openxmlformats.org/officeDocument/2006/relationships/image" Target="../media/image71.emf"/><Relationship Id="rId58" Type="http://schemas.openxmlformats.org/officeDocument/2006/relationships/customXml" Target="../ink/ink85.xml"/><Relationship Id="rId5" Type="http://schemas.openxmlformats.org/officeDocument/2006/relationships/customXml" Target="../ink/ink56.xml"/><Relationship Id="rId15" Type="http://schemas.openxmlformats.org/officeDocument/2006/relationships/image" Target="../media/image52.emf"/><Relationship Id="rId23" Type="http://schemas.openxmlformats.org/officeDocument/2006/relationships/image" Target="../media/image56.emf"/><Relationship Id="rId28" Type="http://schemas.openxmlformats.org/officeDocument/2006/relationships/customXml" Target="../ink/ink70.xml"/><Relationship Id="rId36" Type="http://schemas.openxmlformats.org/officeDocument/2006/relationships/customXml" Target="../ink/ink74.xml"/><Relationship Id="rId49" Type="http://schemas.openxmlformats.org/officeDocument/2006/relationships/image" Target="../media/image69.emf"/><Relationship Id="rId57" Type="http://schemas.openxmlformats.org/officeDocument/2006/relationships/image" Target="../media/image73.emf"/><Relationship Id="rId61" Type="http://schemas.openxmlformats.org/officeDocument/2006/relationships/image" Target="../media/image75.emf"/><Relationship Id="rId10" Type="http://schemas.openxmlformats.org/officeDocument/2006/relationships/customXml" Target="../ink/ink59.xml"/><Relationship Id="rId19" Type="http://schemas.openxmlformats.org/officeDocument/2006/relationships/image" Target="../media/image54.emf"/><Relationship Id="rId31" Type="http://schemas.openxmlformats.org/officeDocument/2006/relationships/image" Target="../media/image60.emf"/><Relationship Id="rId44" Type="http://schemas.openxmlformats.org/officeDocument/2006/relationships/customXml" Target="../ink/ink78.xml"/><Relationship Id="rId52" Type="http://schemas.openxmlformats.org/officeDocument/2006/relationships/customXml" Target="../ink/ink82.xml"/><Relationship Id="rId60" Type="http://schemas.openxmlformats.org/officeDocument/2006/relationships/customXml" Target="../ink/ink86.xml"/><Relationship Id="rId65" Type="http://schemas.openxmlformats.org/officeDocument/2006/relationships/image" Target="../media/image77.emf"/><Relationship Id="rId4" Type="http://schemas.openxmlformats.org/officeDocument/2006/relationships/image" Target="../media/image49.emf"/><Relationship Id="rId9" Type="http://schemas.openxmlformats.org/officeDocument/2006/relationships/customXml" Target="../ink/ink58.xml"/><Relationship Id="rId14" Type="http://schemas.openxmlformats.org/officeDocument/2006/relationships/customXml" Target="../ink/ink63.xml"/><Relationship Id="rId22" Type="http://schemas.openxmlformats.org/officeDocument/2006/relationships/customXml" Target="../ink/ink67.xml"/><Relationship Id="rId27" Type="http://schemas.openxmlformats.org/officeDocument/2006/relationships/image" Target="../media/image58.emf"/><Relationship Id="rId30" Type="http://schemas.openxmlformats.org/officeDocument/2006/relationships/customXml" Target="../ink/ink71.xml"/><Relationship Id="rId35" Type="http://schemas.openxmlformats.org/officeDocument/2006/relationships/image" Target="../media/image62.emf"/><Relationship Id="rId43" Type="http://schemas.openxmlformats.org/officeDocument/2006/relationships/image" Target="../media/image66.emf"/><Relationship Id="rId48" Type="http://schemas.openxmlformats.org/officeDocument/2006/relationships/customXml" Target="../ink/ink80.xml"/><Relationship Id="rId56" Type="http://schemas.openxmlformats.org/officeDocument/2006/relationships/customXml" Target="../ink/ink84.xml"/><Relationship Id="rId64" Type="http://schemas.openxmlformats.org/officeDocument/2006/relationships/customXml" Target="../ink/ink88.xml"/><Relationship Id="rId8" Type="http://schemas.openxmlformats.org/officeDocument/2006/relationships/image" Target="../media/image51.emf"/><Relationship Id="rId51" Type="http://schemas.openxmlformats.org/officeDocument/2006/relationships/image" Target="../media/image70.emf"/><Relationship Id="rId3" Type="http://schemas.openxmlformats.org/officeDocument/2006/relationships/customXml" Target="../ink/ink55.xml"/><Relationship Id="rId12" Type="http://schemas.openxmlformats.org/officeDocument/2006/relationships/customXml" Target="../ink/ink61.xml"/><Relationship Id="rId17" Type="http://schemas.openxmlformats.org/officeDocument/2006/relationships/image" Target="../media/image53.emf"/><Relationship Id="rId25" Type="http://schemas.openxmlformats.org/officeDocument/2006/relationships/image" Target="../media/image57.emf"/><Relationship Id="rId33" Type="http://schemas.openxmlformats.org/officeDocument/2006/relationships/image" Target="../media/image61.emf"/><Relationship Id="rId38" Type="http://schemas.openxmlformats.org/officeDocument/2006/relationships/customXml" Target="../ink/ink75.xml"/><Relationship Id="rId46" Type="http://schemas.openxmlformats.org/officeDocument/2006/relationships/customXml" Target="../ink/ink79.xml"/><Relationship Id="rId59" Type="http://schemas.openxmlformats.org/officeDocument/2006/relationships/image" Target="../media/image7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9.emf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39" Type="http://schemas.openxmlformats.org/officeDocument/2006/relationships/image" Target="../media/image22.emf"/><Relationship Id="rId3" Type="http://schemas.openxmlformats.org/officeDocument/2006/relationships/customXml" Target="../ink/ink3.xml"/><Relationship Id="rId21" Type="http://schemas.openxmlformats.org/officeDocument/2006/relationships/image" Target="../media/image13.emf"/><Relationship Id="rId34" Type="http://schemas.openxmlformats.org/officeDocument/2006/relationships/customXml" Target="../ink/ink20.xml"/><Relationship Id="rId42" Type="http://schemas.openxmlformats.org/officeDocument/2006/relationships/customXml" Target="../ink/ink24.xml"/><Relationship Id="rId47" Type="http://schemas.openxmlformats.org/officeDocument/2006/relationships/image" Target="../media/image26.emf"/><Relationship Id="rId7" Type="http://schemas.openxmlformats.org/officeDocument/2006/relationships/customXml" Target="../ink/ink6.xml"/><Relationship Id="rId12" Type="http://schemas.openxmlformats.org/officeDocument/2006/relationships/customXml" Target="../ink/ink9.xml"/><Relationship Id="rId17" Type="http://schemas.openxmlformats.org/officeDocument/2006/relationships/image" Target="../media/image11.emf"/><Relationship Id="rId25" Type="http://schemas.openxmlformats.org/officeDocument/2006/relationships/image" Target="../media/image15.emf"/><Relationship Id="rId33" Type="http://schemas.openxmlformats.org/officeDocument/2006/relationships/image" Target="../media/image19.emf"/><Relationship Id="rId38" Type="http://schemas.openxmlformats.org/officeDocument/2006/relationships/customXml" Target="../ink/ink22.xml"/><Relationship Id="rId46" Type="http://schemas.openxmlformats.org/officeDocument/2006/relationships/customXml" Target="../ink/ink26.xml"/><Relationship Id="rId2" Type="http://schemas.openxmlformats.org/officeDocument/2006/relationships/image" Target="../media/image2.gif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image" Target="../media/image17.emf"/><Relationship Id="rId41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8.emf"/><Relationship Id="rId24" Type="http://schemas.openxmlformats.org/officeDocument/2006/relationships/customXml" Target="../ink/ink15.xml"/><Relationship Id="rId32" Type="http://schemas.openxmlformats.org/officeDocument/2006/relationships/customXml" Target="../ink/ink19.xml"/><Relationship Id="rId37" Type="http://schemas.openxmlformats.org/officeDocument/2006/relationships/image" Target="../media/image21.emf"/><Relationship Id="rId40" Type="http://schemas.openxmlformats.org/officeDocument/2006/relationships/customXml" Target="../ink/ink23.xml"/><Relationship Id="rId45" Type="http://schemas.openxmlformats.org/officeDocument/2006/relationships/image" Target="../media/image25.emf"/><Relationship Id="rId5" Type="http://schemas.openxmlformats.org/officeDocument/2006/relationships/customXml" Target="../ink/ink4.xml"/><Relationship Id="rId15" Type="http://schemas.openxmlformats.org/officeDocument/2006/relationships/image" Target="../media/image10.emf"/><Relationship Id="rId23" Type="http://schemas.openxmlformats.org/officeDocument/2006/relationships/image" Target="../media/image14.emf"/><Relationship Id="rId28" Type="http://schemas.openxmlformats.org/officeDocument/2006/relationships/customXml" Target="../ink/ink17.xml"/><Relationship Id="rId36" Type="http://schemas.openxmlformats.org/officeDocument/2006/relationships/customXml" Target="../ink/ink21.xml"/><Relationship Id="rId10" Type="http://schemas.openxmlformats.org/officeDocument/2006/relationships/customXml" Target="../ink/ink8.xml"/><Relationship Id="rId19" Type="http://schemas.openxmlformats.org/officeDocument/2006/relationships/image" Target="../media/image12.emf"/><Relationship Id="rId31" Type="http://schemas.openxmlformats.org/officeDocument/2006/relationships/image" Target="../media/image18.emf"/><Relationship Id="rId44" Type="http://schemas.openxmlformats.org/officeDocument/2006/relationships/customXml" Target="../ink/ink25.xml"/><Relationship Id="rId4" Type="http://schemas.openxmlformats.org/officeDocument/2006/relationships/image" Target="../media/image6.emf"/><Relationship Id="rId9" Type="http://schemas.openxmlformats.org/officeDocument/2006/relationships/image" Target="../media/image7.emf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image" Target="../media/image16.emf"/><Relationship Id="rId30" Type="http://schemas.openxmlformats.org/officeDocument/2006/relationships/customXml" Target="../ink/ink18.xml"/><Relationship Id="rId35" Type="http://schemas.openxmlformats.org/officeDocument/2006/relationships/image" Target="../media/image20.emf"/><Relationship Id="rId43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5.xml"/><Relationship Id="rId18" Type="http://schemas.openxmlformats.org/officeDocument/2006/relationships/image" Target="../media/image31.emf"/><Relationship Id="rId26" Type="http://schemas.openxmlformats.org/officeDocument/2006/relationships/image" Target="../media/image35.emf"/><Relationship Id="rId39" Type="http://schemas.openxmlformats.org/officeDocument/2006/relationships/customXml" Target="../ink/ink48.xml"/><Relationship Id="rId3" Type="http://schemas.openxmlformats.org/officeDocument/2006/relationships/customXml" Target="../ink/ink27.xml"/><Relationship Id="rId21" Type="http://schemas.openxmlformats.org/officeDocument/2006/relationships/customXml" Target="../ink/ink39.xml"/><Relationship Id="rId34" Type="http://schemas.openxmlformats.org/officeDocument/2006/relationships/image" Target="../media/image39.emf"/><Relationship Id="rId42" Type="http://schemas.openxmlformats.org/officeDocument/2006/relationships/image" Target="../media/image43.emf"/><Relationship Id="rId47" Type="http://schemas.openxmlformats.org/officeDocument/2006/relationships/customXml" Target="../ink/ink52.xml"/><Relationship Id="rId50" Type="http://schemas.openxmlformats.org/officeDocument/2006/relationships/image" Target="../media/image47.emf"/><Relationship Id="rId7" Type="http://schemas.openxmlformats.org/officeDocument/2006/relationships/customXml" Target="../ink/ink30.xml"/><Relationship Id="rId12" Type="http://schemas.openxmlformats.org/officeDocument/2006/relationships/image" Target="../media/image28.emf"/><Relationship Id="rId17" Type="http://schemas.openxmlformats.org/officeDocument/2006/relationships/customXml" Target="../ink/ink37.xml"/><Relationship Id="rId25" Type="http://schemas.openxmlformats.org/officeDocument/2006/relationships/customXml" Target="../ink/ink41.xml"/><Relationship Id="rId33" Type="http://schemas.openxmlformats.org/officeDocument/2006/relationships/customXml" Target="../ink/ink45.xml"/><Relationship Id="rId38" Type="http://schemas.openxmlformats.org/officeDocument/2006/relationships/image" Target="../media/image41.emf"/><Relationship Id="rId46" Type="http://schemas.openxmlformats.org/officeDocument/2006/relationships/image" Target="../media/image45.emf"/><Relationship Id="rId2" Type="http://schemas.openxmlformats.org/officeDocument/2006/relationships/image" Target="../media/image2.gif"/><Relationship Id="rId16" Type="http://schemas.openxmlformats.org/officeDocument/2006/relationships/image" Target="../media/image30.emf"/><Relationship Id="rId20" Type="http://schemas.openxmlformats.org/officeDocument/2006/relationships/image" Target="../media/image32.emf"/><Relationship Id="rId29" Type="http://schemas.openxmlformats.org/officeDocument/2006/relationships/customXml" Target="../ink/ink43.xml"/><Relationship Id="rId41" Type="http://schemas.openxmlformats.org/officeDocument/2006/relationships/customXml" Target="../ink/ink4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9.xml"/><Relationship Id="rId11" Type="http://schemas.openxmlformats.org/officeDocument/2006/relationships/customXml" Target="../ink/ink34.xml"/><Relationship Id="rId24" Type="http://schemas.openxmlformats.org/officeDocument/2006/relationships/image" Target="../media/image34.emf"/><Relationship Id="rId32" Type="http://schemas.openxmlformats.org/officeDocument/2006/relationships/image" Target="../media/image38.emf"/><Relationship Id="rId37" Type="http://schemas.openxmlformats.org/officeDocument/2006/relationships/customXml" Target="../ink/ink47.xml"/><Relationship Id="rId40" Type="http://schemas.openxmlformats.org/officeDocument/2006/relationships/image" Target="../media/image42.emf"/><Relationship Id="rId45" Type="http://schemas.openxmlformats.org/officeDocument/2006/relationships/customXml" Target="../ink/ink51.xml"/><Relationship Id="rId5" Type="http://schemas.openxmlformats.org/officeDocument/2006/relationships/customXml" Target="../ink/ink28.xml"/><Relationship Id="rId15" Type="http://schemas.openxmlformats.org/officeDocument/2006/relationships/customXml" Target="../ink/ink36.xml"/><Relationship Id="rId23" Type="http://schemas.openxmlformats.org/officeDocument/2006/relationships/customXml" Target="../ink/ink40.xml"/><Relationship Id="rId28" Type="http://schemas.openxmlformats.org/officeDocument/2006/relationships/image" Target="../media/image36.emf"/><Relationship Id="rId36" Type="http://schemas.openxmlformats.org/officeDocument/2006/relationships/image" Target="../media/image40.emf"/><Relationship Id="rId49" Type="http://schemas.openxmlformats.org/officeDocument/2006/relationships/customXml" Target="../ink/ink53.xml"/><Relationship Id="rId10" Type="http://schemas.openxmlformats.org/officeDocument/2006/relationships/customXml" Target="../ink/ink33.xml"/><Relationship Id="rId19" Type="http://schemas.openxmlformats.org/officeDocument/2006/relationships/customXml" Target="../ink/ink38.xml"/><Relationship Id="rId31" Type="http://schemas.openxmlformats.org/officeDocument/2006/relationships/customXml" Target="../ink/ink44.xml"/><Relationship Id="rId44" Type="http://schemas.openxmlformats.org/officeDocument/2006/relationships/image" Target="../media/image44.emf"/><Relationship Id="rId4" Type="http://schemas.openxmlformats.org/officeDocument/2006/relationships/image" Target="../media/image27.emf"/><Relationship Id="rId9" Type="http://schemas.openxmlformats.org/officeDocument/2006/relationships/customXml" Target="../ink/ink32.xml"/><Relationship Id="rId14" Type="http://schemas.openxmlformats.org/officeDocument/2006/relationships/image" Target="../media/image29.emf"/><Relationship Id="rId22" Type="http://schemas.openxmlformats.org/officeDocument/2006/relationships/image" Target="../media/image33.emf"/><Relationship Id="rId27" Type="http://schemas.openxmlformats.org/officeDocument/2006/relationships/customXml" Target="../ink/ink42.xml"/><Relationship Id="rId30" Type="http://schemas.openxmlformats.org/officeDocument/2006/relationships/image" Target="../media/image37.emf"/><Relationship Id="rId35" Type="http://schemas.openxmlformats.org/officeDocument/2006/relationships/customXml" Target="../ink/ink46.xml"/><Relationship Id="rId43" Type="http://schemas.openxmlformats.org/officeDocument/2006/relationships/customXml" Target="../ink/ink50.xml"/><Relationship Id="rId48" Type="http://schemas.openxmlformats.org/officeDocument/2006/relationships/image" Target="../media/image46.emf"/><Relationship Id="rId8" Type="http://schemas.openxmlformats.org/officeDocument/2006/relationships/customXml" Target="../ink/ink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9Huia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068529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Reading scales – temperature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temperature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volume of liquid in a measuring cylinder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give an accurate reading of liquid volume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Add extra pages into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homework list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 with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knowledge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Homework Reduction Time (HRT) in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1680" y="1326600"/>
              <a:ext cx="1401480" cy="136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8000" y="1320480"/>
                <a:ext cx="1420200" cy="138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000" y="127800"/>
              <a:ext cx="8166960" cy="78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600" y="111240"/>
                <a:ext cx="8191080" cy="81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87000" y="1220300"/>
              <a:ext cx="964080" cy="4482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2960" y="12055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09320" y="639360"/>
              <a:ext cx="3939120" cy="567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4920" y="623160"/>
                <a:ext cx="3962880" cy="59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550520" y="1219200"/>
              <a:ext cx="964080" cy="4482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36480" y="12044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693520" y="1219200"/>
              <a:ext cx="964080" cy="4482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9480" y="12044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3836520" y="1143000"/>
              <a:ext cx="964080" cy="44820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22480" y="11282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4876800" y="1143000"/>
              <a:ext cx="964080" cy="4482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62760" y="11282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6046320" y="1143000"/>
              <a:ext cx="964080" cy="4482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32280" y="1128240"/>
                <a:ext cx="987840" cy="450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5" name="Ink 4"/>
              <p14:cNvContentPartPr/>
              <p14:nvPr/>
            </p14:nvContentPartPr>
            <p14:xfrm>
              <a:off x="6145560" y="2984040"/>
              <a:ext cx="886680" cy="202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126840" y="2891880"/>
                <a:ext cx="928440" cy="38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6832080" y="3146760"/>
              <a:ext cx="132480" cy="22773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825240" y="3068280"/>
                <a:ext cx="159480" cy="243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6145920" y="3157200"/>
              <a:ext cx="168480" cy="23166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123240" y="3066480"/>
                <a:ext cx="213120" cy="248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6214320" y="3225600"/>
              <a:ext cx="726120" cy="21862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90920" y="3129480"/>
                <a:ext cx="774720" cy="237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4" name="Ink 13"/>
              <p14:cNvContentPartPr/>
              <p14:nvPr/>
            </p14:nvContentPartPr>
            <p14:xfrm>
              <a:off x="6214320" y="3268080"/>
              <a:ext cx="634320" cy="20145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191640" y="3168000"/>
                <a:ext cx="680400" cy="220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5" name="Ink 14"/>
              <p14:cNvContentPartPr/>
              <p14:nvPr/>
            </p14:nvContentPartPr>
            <p14:xfrm>
              <a:off x="6546600" y="3450240"/>
              <a:ext cx="298800" cy="3938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537600" y="3350520"/>
                <a:ext cx="322200" cy="53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6" name="Ink 15"/>
              <p14:cNvContentPartPr/>
              <p14:nvPr/>
            </p14:nvContentPartPr>
            <p14:xfrm>
              <a:off x="6234840" y="4431960"/>
              <a:ext cx="245880" cy="2772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226200" y="4382640"/>
                <a:ext cx="264960" cy="38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7" name="Ink 16"/>
              <p14:cNvContentPartPr/>
              <p14:nvPr/>
            </p14:nvContentPartPr>
            <p14:xfrm>
              <a:off x="7072200" y="934560"/>
              <a:ext cx="2072520" cy="276048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061400" y="925920"/>
                <a:ext cx="2097000" cy="27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8" name="Ink 17"/>
              <p14:cNvContentPartPr/>
              <p14:nvPr/>
            </p14:nvContentPartPr>
            <p14:xfrm>
              <a:off x="5400000" y="3914640"/>
              <a:ext cx="360" cy="3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394600" y="3892680"/>
                <a:ext cx="11160" cy="4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9" name="Ink 18"/>
              <p14:cNvContentPartPr/>
              <p14:nvPr/>
            </p14:nvContentPartPr>
            <p14:xfrm>
              <a:off x="5400360" y="3683160"/>
              <a:ext cx="435240" cy="2343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380920" y="3602160"/>
                <a:ext cx="475920" cy="39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20" name="Ink 19"/>
              <p14:cNvContentPartPr/>
              <p14:nvPr/>
            </p14:nvContentPartPr>
            <p14:xfrm>
              <a:off x="4975560" y="3615840"/>
              <a:ext cx="536760" cy="30096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954320" y="3539520"/>
                <a:ext cx="572760" cy="46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1" name="Ink 20"/>
              <p14:cNvContentPartPr/>
              <p14:nvPr/>
            </p14:nvContentPartPr>
            <p14:xfrm>
              <a:off x="4958640" y="3780720"/>
              <a:ext cx="203400" cy="16092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937400" y="3697920"/>
                <a:ext cx="247320" cy="176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2" name="Ink 21"/>
              <p14:cNvContentPartPr/>
              <p14:nvPr/>
            </p14:nvContentPartPr>
            <p14:xfrm>
              <a:off x="5022720" y="3795480"/>
              <a:ext cx="785880" cy="15987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998600" y="3696840"/>
                <a:ext cx="833400" cy="178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3" name="Ink 22"/>
              <p14:cNvContentPartPr/>
              <p14:nvPr/>
            </p14:nvContentPartPr>
            <p14:xfrm>
              <a:off x="3930840" y="5052600"/>
              <a:ext cx="816480" cy="27396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908880" y="4977720"/>
                <a:ext cx="85680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4" name="Ink 23"/>
              <p14:cNvContentPartPr/>
              <p14:nvPr/>
            </p14:nvContentPartPr>
            <p14:xfrm>
              <a:off x="3953880" y="5240160"/>
              <a:ext cx="759600" cy="25272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933360" y="5162040"/>
                <a:ext cx="802080" cy="41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5" name="Ink 24"/>
              <p14:cNvContentPartPr/>
              <p14:nvPr/>
            </p14:nvContentPartPr>
            <p14:xfrm>
              <a:off x="4675320" y="5239440"/>
              <a:ext cx="38520" cy="3492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661280" y="5159160"/>
                <a:ext cx="71280" cy="17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6" name="Ink 25"/>
              <p14:cNvContentPartPr/>
              <p14:nvPr/>
            </p14:nvContentPartPr>
            <p14:xfrm>
              <a:off x="2743200" y="1684440"/>
              <a:ext cx="846720" cy="29664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20880" y="1595880"/>
                <a:ext cx="887400" cy="47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7" name="Ink 26"/>
              <p14:cNvContentPartPr/>
              <p14:nvPr/>
            </p14:nvContentPartPr>
            <p14:xfrm>
              <a:off x="3441600" y="1867320"/>
              <a:ext cx="134280" cy="10785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417840" y="1786320"/>
                <a:ext cx="174600" cy="125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8" name="Ink 27"/>
              <p14:cNvContentPartPr/>
              <p14:nvPr/>
            </p14:nvContentPartPr>
            <p14:xfrm>
              <a:off x="2720880" y="1826640"/>
              <a:ext cx="214920" cy="35683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2695680" y="1730880"/>
                <a:ext cx="263880" cy="374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9" name="Ink 28"/>
              <p14:cNvContentPartPr/>
              <p14:nvPr/>
            </p14:nvContentPartPr>
            <p14:xfrm>
              <a:off x="3444840" y="2691000"/>
              <a:ext cx="180720" cy="275400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3421440" y="2592360"/>
                <a:ext cx="228600" cy="294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30" name="Ink 29"/>
              <p14:cNvContentPartPr/>
              <p14:nvPr/>
            </p14:nvContentPartPr>
            <p14:xfrm>
              <a:off x="1582200" y="3729240"/>
              <a:ext cx="945720" cy="27792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570680" y="3637080"/>
                <a:ext cx="97812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31" name="Ink 30"/>
              <p14:cNvContentPartPr/>
              <p14:nvPr/>
            </p14:nvContentPartPr>
            <p14:xfrm>
              <a:off x="1600560" y="3864600"/>
              <a:ext cx="901440" cy="171684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577160" y="3767400"/>
                <a:ext cx="948600" cy="189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1024" name="Ink 1023"/>
              <p14:cNvContentPartPr/>
              <p14:nvPr/>
            </p14:nvContentPartPr>
            <p14:xfrm>
              <a:off x="489960" y="4519800"/>
              <a:ext cx="840240" cy="29484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66920" y="4446360"/>
                <a:ext cx="881640" cy="45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1025" name="Ink 1024"/>
              <p14:cNvContentPartPr/>
              <p14:nvPr/>
            </p14:nvContentPartPr>
            <p14:xfrm>
              <a:off x="454680" y="4647960"/>
              <a:ext cx="880560" cy="91944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432360" y="4557960"/>
                <a:ext cx="924120" cy="109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027" name="Ink 1026"/>
              <p14:cNvContentPartPr/>
              <p14:nvPr/>
            </p14:nvContentPartPr>
            <p14:xfrm>
              <a:off x="2791800" y="1983600"/>
              <a:ext cx="736200" cy="348192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768400" y="1893240"/>
                <a:ext cx="784080" cy="366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028" name="Ink 1027"/>
              <p14:cNvContentPartPr/>
              <p14:nvPr/>
            </p14:nvContentPartPr>
            <p14:xfrm>
              <a:off x="588600" y="1537200"/>
              <a:ext cx="8346960" cy="445680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576720" y="1523160"/>
                <a:ext cx="8375040" cy="448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05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8" name="Ink 17"/>
              <p14:cNvContentPartPr/>
              <p14:nvPr/>
            </p14:nvContentPartPr>
            <p14:xfrm>
              <a:off x="1198800" y="220320"/>
              <a:ext cx="7839360" cy="547200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7640" y="210240"/>
                <a:ext cx="7855920" cy="54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37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7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Ariana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4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92" y="225274"/>
            <a:ext cx="8754615" cy="64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" y="240515"/>
            <a:ext cx="8797290" cy="637696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089200" y="2697120"/>
              <a:ext cx="105480" cy="353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80920" y="2684880"/>
                <a:ext cx="127440" cy="37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7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3048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 formal version of our fair test on the Bunsen flame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022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2286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Reading scales: temperature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55840" y="647280"/>
              <a:ext cx="1870560" cy="520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040" y="63288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96640" y="609600"/>
              <a:ext cx="1870560" cy="5205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5840" y="5952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4267200" y="533400"/>
              <a:ext cx="1870560" cy="5205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6400" y="5190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359040" y="533400"/>
              <a:ext cx="1870560" cy="52056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8240" y="519000"/>
                <a:ext cx="1893600" cy="522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1219320" y="1747440"/>
              <a:ext cx="453960" cy="39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02760" y="1675800"/>
                <a:ext cx="48528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1070640" y="1759680"/>
              <a:ext cx="236880" cy="37299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53000" y="1687320"/>
                <a:ext cx="269640" cy="382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1606680" y="1702080"/>
              <a:ext cx="10080" cy="288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595880" y="1655640"/>
                <a:ext cx="2772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1455480" y="1746000"/>
              <a:ext cx="261720" cy="37969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445760" y="1673640"/>
                <a:ext cx="287640" cy="39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1124280" y="1829160"/>
              <a:ext cx="550080" cy="36165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102680" y="1750320"/>
                <a:ext cx="594000" cy="37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3097080" y="5147280"/>
              <a:ext cx="483840" cy="471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085560" y="5074920"/>
                <a:ext cx="51444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3131640" y="5238000"/>
              <a:ext cx="43560" cy="3618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112560" y="5164200"/>
                <a:ext cx="67680" cy="45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4" name="Ink 13"/>
              <p14:cNvContentPartPr/>
              <p14:nvPr/>
            </p14:nvContentPartPr>
            <p14:xfrm>
              <a:off x="3110760" y="5226120"/>
              <a:ext cx="475560" cy="317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090240" y="5159520"/>
                <a:ext cx="515160" cy="46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5" name="Ink 14"/>
              <p14:cNvContentPartPr/>
              <p14:nvPr/>
            </p14:nvContentPartPr>
            <p14:xfrm>
              <a:off x="5081400" y="3794400"/>
              <a:ext cx="610920" cy="259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065200" y="3712680"/>
                <a:ext cx="648360" cy="18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6" name="Ink 15"/>
              <p14:cNvContentPartPr/>
              <p14:nvPr/>
            </p14:nvContentPartPr>
            <p14:xfrm>
              <a:off x="5662800" y="3818520"/>
              <a:ext cx="360" cy="3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656680" y="3794760"/>
                <a:ext cx="12240" cy="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7" name="Ink 16"/>
              <p14:cNvContentPartPr/>
              <p14:nvPr/>
            </p14:nvContentPartPr>
            <p14:xfrm>
              <a:off x="5603760" y="3805920"/>
              <a:ext cx="68400" cy="14745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598000" y="3733560"/>
                <a:ext cx="93960" cy="159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8" name="Ink 17"/>
              <p14:cNvContentPartPr/>
              <p14:nvPr/>
            </p14:nvContentPartPr>
            <p14:xfrm>
              <a:off x="5019480" y="3868920"/>
              <a:ext cx="104040" cy="150444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998240" y="3795840"/>
                <a:ext cx="142920" cy="16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9" name="Ink 18"/>
              <p14:cNvContentPartPr/>
              <p14:nvPr/>
            </p14:nvContentPartPr>
            <p14:xfrm>
              <a:off x="5090040" y="3917160"/>
              <a:ext cx="642240" cy="7812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068440" y="3851640"/>
                <a:ext cx="685800" cy="23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0" name="Ink 19"/>
              <p14:cNvContentPartPr/>
              <p14:nvPr/>
            </p14:nvContentPartPr>
            <p14:xfrm>
              <a:off x="5038920" y="3876120"/>
              <a:ext cx="630720" cy="16048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016960" y="3779640"/>
                <a:ext cx="674640" cy="178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1" name="Ink 20"/>
              <p14:cNvContentPartPr/>
              <p14:nvPr/>
            </p14:nvContentPartPr>
            <p14:xfrm>
              <a:off x="7003080" y="2473920"/>
              <a:ext cx="414000" cy="316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991560" y="2385360"/>
                <a:ext cx="434160" cy="20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2" name="Ink 21"/>
              <p14:cNvContentPartPr/>
              <p14:nvPr/>
            </p14:nvContentPartPr>
            <p14:xfrm>
              <a:off x="7384680" y="2472840"/>
              <a:ext cx="220320" cy="2844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367400" y="2385000"/>
                <a:ext cx="245160" cy="19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3" name="Ink 22"/>
              <p14:cNvContentPartPr/>
              <p14:nvPr/>
            </p14:nvContentPartPr>
            <p14:xfrm>
              <a:off x="7591320" y="2482200"/>
              <a:ext cx="120240" cy="28814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572240" y="2400120"/>
                <a:ext cx="156240" cy="302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4" name="Ink 23"/>
              <p14:cNvContentPartPr/>
              <p14:nvPr/>
            </p14:nvContentPartPr>
            <p14:xfrm>
              <a:off x="6990120" y="2576880"/>
              <a:ext cx="165600" cy="28350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971040" y="2492280"/>
                <a:ext cx="192960" cy="299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5" name="Ink 24"/>
              <p14:cNvContentPartPr/>
              <p14:nvPr/>
            </p14:nvContentPartPr>
            <p14:xfrm>
              <a:off x="7172640" y="4923360"/>
              <a:ext cx="420840" cy="44712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151400" y="4841280"/>
                <a:ext cx="451440" cy="61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6" name="Ink 25"/>
              <p14:cNvContentPartPr/>
              <p14:nvPr/>
            </p14:nvContentPartPr>
            <p14:xfrm>
              <a:off x="7006680" y="2562480"/>
              <a:ext cx="674640" cy="26982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6981840" y="2461680"/>
                <a:ext cx="723600" cy="288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02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2840" y="250920"/>
              <a:ext cx="1042200" cy="5561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760" y="24120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624800" y="229560"/>
              <a:ext cx="1042200" cy="5561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4720" y="21984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767800" y="228600"/>
              <a:ext cx="1042200" cy="5561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77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987000" y="228600"/>
              <a:ext cx="1042200" cy="5561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69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5206200" y="228600"/>
              <a:ext cx="1042200" cy="5561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961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6349200" y="228600"/>
              <a:ext cx="1042200" cy="5561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39120" y="21888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7644600" y="229560"/>
              <a:ext cx="1042200" cy="55616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4520" y="219840"/>
                <a:ext cx="1068120" cy="55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" name="Ink 2"/>
              <p14:cNvContentPartPr/>
              <p14:nvPr/>
            </p14:nvContentPartPr>
            <p14:xfrm>
              <a:off x="875160" y="4924440"/>
              <a:ext cx="266760" cy="857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53200" y="4848480"/>
                <a:ext cx="309240" cy="10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1990080" y="1015560"/>
              <a:ext cx="306720" cy="49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969920" y="929160"/>
                <a:ext cx="34776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2283480" y="1024920"/>
              <a:ext cx="97560" cy="46216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61520" y="940680"/>
                <a:ext cx="142200" cy="477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2" name="Ink 11"/>
              <p14:cNvContentPartPr/>
              <p14:nvPr/>
            </p14:nvContentPartPr>
            <p14:xfrm>
              <a:off x="1951560" y="1069920"/>
              <a:ext cx="179640" cy="45140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28160" y="986400"/>
                <a:ext cx="217440" cy="467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3" name="Ink 12"/>
              <p14:cNvContentPartPr/>
              <p14:nvPr/>
            </p14:nvContentPartPr>
            <p14:xfrm>
              <a:off x="1960560" y="1053360"/>
              <a:ext cx="415440" cy="46735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936080" y="952560"/>
                <a:ext cx="460440" cy="485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4" name="Ink 13"/>
              <p14:cNvContentPartPr/>
              <p14:nvPr/>
            </p14:nvContentPartPr>
            <p14:xfrm>
              <a:off x="3218040" y="2819160"/>
              <a:ext cx="308880" cy="471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196440" y="2735640"/>
                <a:ext cx="350280" cy="21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5" name="Ink 14"/>
              <p14:cNvContentPartPr/>
              <p14:nvPr/>
            </p14:nvContentPartPr>
            <p14:xfrm>
              <a:off x="3202560" y="2812680"/>
              <a:ext cx="332640" cy="2723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179880" y="2724120"/>
                <a:ext cx="368640" cy="290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6" name="Ink 15"/>
              <p14:cNvContentPartPr/>
              <p14:nvPr/>
            </p14:nvContentPartPr>
            <p14:xfrm>
              <a:off x="4428720" y="3464280"/>
              <a:ext cx="261360" cy="457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0000" y="3371400"/>
                <a:ext cx="292680" cy="21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7" name="Ink 16"/>
              <p14:cNvContentPartPr/>
              <p14:nvPr/>
            </p14:nvContentPartPr>
            <p14:xfrm>
              <a:off x="4451400" y="3512160"/>
              <a:ext cx="90720" cy="23648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31600" y="3424680"/>
                <a:ext cx="132840" cy="253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8" name="Ink 17"/>
              <p14:cNvContentPartPr/>
              <p14:nvPr/>
            </p14:nvContentPartPr>
            <p14:xfrm>
              <a:off x="4493520" y="3539520"/>
              <a:ext cx="290880" cy="22068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68680" y="3440160"/>
                <a:ext cx="337320" cy="239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9" name="Ink 18"/>
              <p14:cNvContentPartPr/>
              <p14:nvPr/>
            </p14:nvContentPartPr>
            <p14:xfrm>
              <a:off x="5680080" y="2184480"/>
              <a:ext cx="267480" cy="234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662080" y="2090160"/>
                <a:ext cx="300600" cy="20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0" name="Ink 19"/>
              <p14:cNvContentPartPr/>
              <p14:nvPr/>
            </p14:nvContentPartPr>
            <p14:xfrm>
              <a:off x="5678640" y="2230200"/>
              <a:ext cx="90720" cy="37720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658120" y="2144160"/>
                <a:ext cx="115920" cy="392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1" name="Ink 20"/>
              <p14:cNvContentPartPr/>
              <p14:nvPr/>
            </p14:nvContentPartPr>
            <p14:xfrm>
              <a:off x="5689440" y="2260080"/>
              <a:ext cx="396360" cy="38304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667480" y="2173320"/>
                <a:ext cx="440280" cy="400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2" name="Ink 21"/>
              <p14:cNvContentPartPr/>
              <p14:nvPr/>
            </p14:nvContentPartPr>
            <p14:xfrm>
              <a:off x="6784920" y="1335960"/>
              <a:ext cx="319680" cy="3924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766200" y="1244520"/>
                <a:ext cx="360720" cy="20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3" name="Ink 22"/>
              <p14:cNvContentPartPr/>
              <p14:nvPr/>
            </p14:nvContentPartPr>
            <p14:xfrm>
              <a:off x="7072560" y="1361160"/>
              <a:ext cx="113040" cy="47444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053480" y="1275840"/>
                <a:ext cx="157320" cy="491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4" name="Ink 23"/>
              <p14:cNvContentPartPr/>
              <p14:nvPr/>
            </p14:nvContentPartPr>
            <p14:xfrm>
              <a:off x="6776640" y="1428120"/>
              <a:ext cx="102960" cy="49222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752520" y="1347120"/>
                <a:ext cx="134280" cy="50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5" name="Ink 24"/>
              <p14:cNvContentPartPr/>
              <p14:nvPr/>
            </p14:nvContentPartPr>
            <p14:xfrm>
              <a:off x="6763320" y="1482120"/>
              <a:ext cx="411120" cy="484020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741720" y="1385640"/>
                <a:ext cx="457920" cy="50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6" name="Ink 25"/>
              <p14:cNvContentPartPr/>
              <p14:nvPr/>
            </p14:nvContentPartPr>
            <p14:xfrm>
              <a:off x="8110800" y="5450400"/>
              <a:ext cx="237600" cy="127152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8089200" y="5366520"/>
                <a:ext cx="277920" cy="140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7" name="Ink 26"/>
              <p14:cNvContentPartPr/>
              <p14:nvPr/>
            </p14:nvContentPartPr>
            <p14:xfrm>
              <a:off x="8180640" y="5812200"/>
              <a:ext cx="40320" cy="16632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8161200" y="5749560"/>
                <a:ext cx="78840" cy="31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8" name="Ink 27"/>
              <p14:cNvContentPartPr/>
              <p14:nvPr/>
            </p14:nvContentPartPr>
            <p14:xfrm>
              <a:off x="851040" y="129240"/>
              <a:ext cx="7839360" cy="52984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838080" y="115560"/>
                <a:ext cx="7858800" cy="532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08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286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The temperature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Cold tap water is ….…..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Hot tap water is ……...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Ice water is………….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My armpit is…………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6000" dirty="0" smtClean="0"/>
              <a:t>Boiling water is………..</a:t>
            </a:r>
            <a:endParaRPr lang="en-NZ" sz="60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67880" y="1272960"/>
              <a:ext cx="4710600" cy="536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6720" y="1257480"/>
                <a:ext cx="4725000" cy="539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94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346</TotalTime>
  <Words>147</Words>
  <Application>Microsoft Office PowerPoint</Application>
  <PresentationFormat>On-screen Show (4:3)</PresentationFormat>
  <Paragraphs>29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2014-02-26T00:20:01Z</dcterms:modified>
</cp:coreProperties>
</file>