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03:12.37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22561 7584 42 0,'-7'-24'32'0,"2"3"1"16,3 7 0-16,-5-7-19 15,7 21-4-15,15-12 0 16,4 18-3-16,-4-2-2 0,8 13-1 16,2 0-2-16,7 8 0 15,-4 9-1-15,1 8 0 16,-5 11-1-16,-12 11 1 15,-12 7-1-15,-11 9-1 16,-16 7 1-16,-9 3 0 16,-10-3 0-16,0-4 0 15,2-9-1-15,4-19-4 16,18-4-20-16,6-22-10 15,12-17 0-15,4-12-2 16,13-23 1-16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36.26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4257 5219 3 0,'18'-11'19'0,"-7"-9"1"15,3 5 4-15,-10 5-15 16,-7-12 4-16,3 22 0 15,-12-27 1-15,0 20 0 16,-17-10 1-16,0 17-2 16,-18-9-3-16,-1 13-4 15,-5 2-2-15,-1 6-2 16,1 0-1-16,5 7 0 15,7-1-1-15,9 2 0 0,13 2-1 16,12-4 1-16,10 5-1 16,11-3 1-16,13-2 0 15,10 1-1-15,10-5 1 16,9-2 1-16,9-5-1 15,5-4 0-15,1-8 0 16,3-1 0-16,-8-2 0 16,-10 0 1-16,-15 1-1 15,-10 4 1-15,-21 3-1 16,-10 0 1-16,-28 20-1 15,-11 0 1-15,-21 5-1 16,-18 10 0-16,-16 3 0 16,-7 4 0-16,-1 5 3 0,5 0-2 15,8-4 2 1,12-2-2-16,21-5 1 0,23-4 0 15,23-2 0-15,20-4-1 16,26-11-2-16,21-7 2 16,18-6-2-16,11-8 1 15,11-6-2-15,3-6 4 16,0-7-4-16,-9-2 2 15,-12 2-2-15,-19 4 2 16,-22 2-1-16,-15 8 1 16,-23 11 1-16,-22 7-2 15,-15 13 5-15,-15 6-2 16,-15 12 0-16,-8 10 0 15,-9 5 0-15,2 7-1 0,7 0 0 16,9-2-1 0,14-3-1-16,18-6 1 0,25-6-1 15,17-13 0-15,22-11 1 16,21-10 0-16,12-14 0 15,14-9 0-15,5-9 0 16,3-5 0-16,-9 1 0 16,-7-2 1-16,-17 6-1 15,-17 4 1-15,-18 11-1 16,-17 8 1-16,-30 21-1 15,-12 7 1-15,-17 9-1 16,-14 9 0-16,-7 6 0 16,1 3 2-16,3 0-2 15,6-5 2-15,18-3-2 16,16-4 1-16,21-13-1 0,20-6 1 15,20-9 0-15,18-10-2 16,14-8 1-16,8-10 0 16,4-5-1-16,3-6 0 15,-1-3 1-15,-7 2-2 16,-16 1 2-16,-14 5-1 15,-16 11 0-15,-18 8 1 16,-13 14 2-16,-20 15-1 16,-17 13 0-16,-17 13 1 15,-15 16-2-15,-7 10 2 16,-2 11-2-16,-3 4 0 15,6 0 0-15,9-3-1 16,13-9 0-16,16-9 1 16,25-15-1-16,17-11 0 0,20-22 1 15,18-13-1-15,21-17 0 16,14-12 1-16,17-8-1 15,5-12 1-15,1-2 0 16,0-3 0-16,-9 5 0 16,-9 5 0-16,-19 12 1 15,-18 14-1-15,-24 9 1 16,-14 15 0-16,-21 12 0 15,-18 13-1-15,-18 15 0 16,-13 9 0-16,-9 11 0 16,-6-1 0-16,7 2 0 15,5 0 0-15,12-8-1 16,19-8 0-16,20-12 1 15,24-14-2-15,24-12 2 0,20-12-2 16,25-15 1-16,15-18 1 16,16-8 0-16,4-12 0 15,6-11 0-15,-4-2 1 16,-11-3 0-16,-16 7 0 15,-24 8 0-15,-24 14 0 16,-28 25 0-16,-12 1 0 16,-28 29-1-16,-17 21 0 15,-18 14 0-15,-7 14-1 16,-2 11 0-16,1 6 1 15,12-3-1-15,13-7 0 16,19-7 0-16,18-17 1 16,28-15-1-16,24-19 0 15,18-18 1-15,19-18-1 16,12-14 1-16,5-8-1 0,2-2 1 15,-4-1 0-15,-12 3 0 16,-12 10 1-16,-20 14-1 16,-19 19 0-16,-21 20 1 15,-21 18-1-15,-21 19 2 16,-20 18-1-16,-20 15 0 15,-15 14 0-15,-7 10 0 16,-4 3-1-16,0 2 2 16,5-1-2-16,4-7 0 15,19-11 1-15,20-15-2 16,19-20 1-16,26-19 0 15,22-21-1-15,26-28 1 16,25-21-1-16,22-21 1 16,19-17-1-16,8-6 0 0,6-6 1 15,-5 2-1-15,-11 12 1 16,-17 20 0-16,-23 21 1 15,-31 27-1-15,-27 29 1 16,-29 27 0-16,-31 28-1 16,-28 21 0-16,-14 14 1 15,-11 11-3-15,-6 2 3 16,5-11-3-16,11-17 2 15,18-19-1-15,26-23 1 16,30-24-1-16,24-26 1 16,30-22-1-16,21-22 1 15,25-15-1-15,20-8 1 16,16-14 0-16,3-3-1 15,3 1 2-15,-5 6-1 0,-14 7 0 16,-16 20 1-16,-24 17-1 16,-30 21 1-16,-29 26-1 15,-23 19 0-15,-33 20 0 16,-21 19-2-16,-14 12 1 15,-11 8-1-15,3-2 1 16,3-6 0-16,11-15 0 16,20-13 0-16,24-20 1 15,22-20 0-15,26-23 0 16,21-19-1-16,22-18 1 15,16-11-1-15,19-12 0 16,9-3 0-16,-1-2 1 16,0 3-1-16,-8 9 1 0,-16 12 1 15,-16 16-1-15,-22 17 1 16,-25 17-1-16,-27 18 2 15,-23 20-1-15,-12 13-1 16,-17 16 0-16,-6 10 0 16,-8 3 0-16,-2 5 0 15,6-3-1-15,13-6-1 16,11-9 2-16,18-13-1 15,20-16 1-15,20-16-1 16,20-18 1-16,16-14-1 16,24-13 0-16,9-12 1 15,16-9-1-15,7-4 1 16,4-2 0-16,-5 4-1 15,-10 9 1-15,-9 13 1 0,-21 15-1 16,-16 18 0-16,-27 18 0 16,-23 17 0-16,-22 20-1 15,-19 13 1-15,-9 14 0 16,-12 7 0-16,-4 2-1 15,5-6-1-15,6-10 2 16,18-12-2-16,16-19 1 16,19-19 0-16,21-23 0 15,21-18-1-15,24-21 2 16,13-14 0-16,17-11-1 15,5-8 1-15,10-3 0 16,-5 0 1-16,-7 4-1 16,-12 9 2-16,-15 12-2 15,-19 12 0-15,-19 18 1 16,-19 13-1-16,-20 14 1 0,-17 10-2 15,-10 14 1-15,-7 1-1 16,-7 5 0-16,0 2 1 16,4-4-1-16,3-6-1 15,11-9 1-15,7-12-1 16,13-10 0-16,18-11 0 15,13-11 0-15,14-16 0 16,10-8 1-16,12-10 1 16,9-10-1-16,5-4 0 15,4-4 2-15,-4-4 1 16,-2 4 0-16,-8 4 1 15,-10 7-2-15,-12 8 2 16,-16 11-3-16,0 0 3 0,-21 27-4 16,-10 7-1-16,-6 6 1 15,-6 11-1-15,-1 7 1 16,-5 3 0-16,3 0 1 15,4-6-3-15,5-4 3 16,13-14 0-16,12-14 0 16,12-23-1-16,12-8 1 15,16-30-1-15,14-16 1 16,14-20-1-16,16-16 2 15,8-21 0-15,9-10 1 16,5-8 0-16,-4-4 0 16,-3 4 1-16,-12 6-1 15,-11 12 1-15,-23 18-2 16,-22 21 1-16,-21 24-1 0,-25 23 1 15,-21 22-2 1,-18 23 0-16,-14 14 0 0,-11 11-1 16,-4 8 0-16,-2-3 0 15,7-3 1-15,9-11-2 16,13-14 1-16,14-19-1 15,19-22 2-15,19-24 0 16,16-27 0-16,15-25-1 16,17-20 0-16,14-24 0 15,7-15 2-15,8-11 0 16,3-2-1-16,-1 1 0 15,-12 9 1-15,-9 14-1 16,-13 15 2-16,-17 23-1 16,-18 21 0-16,-16 19 0 0,-20 17 0 15,-7 20 1-15,-15 11-1 16,-1 7 0-16,-3 8 0 15,4-1 0-15,7-5-1 16,11-9 0-16,17-16 0 16,12-17-1-16,21-20 0 15,14-22 2-15,17-23-2 16,19-19 1-16,7-17 1 15,14-12 2-15,2-4-2 16,2-7 1-16,-7 3 0 16,-6 5-2-16,-10 14 2 15,-14 16 1-15,-20 16-1 16,-19 18-2-16,-13 19 2 15,-18 22-2-15,-11 19 2 16,-12 13 0-16,0 14-1 0,-6 8-1 16,10 2 0-16,4-4 0 15,14-11 0-15,11-13-1 16,18-15 1-16,17-24 0 15,15-18-1-15,20-18 0 16,12-16 1-16,8-6-1 16,3-6 0-16,-5 4 1 15,-4 8-2-15,-11 9 2 16,-15 12 0-16,-18 17 0 15,-19 14-1-15,-14 14 1 16,-18 18 1-16,-13 16-1 16,-14 15 1-16,-5 13-1 15,-6 10 1-15,3 8-1 16,4 4 0-16,8-1 0 0,16-5-1 15,10-9 1-15,26-11 0 16,7-19-1-16,24-18 1 16,17-13-1-16,16-15 2 15,7-12-2-15,9-10 2 16,3-5-1-16,-5 2 1 15,-5 7 0-15,-16 12 0 16,-15 12 0-16,-18 13 0 16,-16 15 0-16,-16 14-1 15,-13 16 1-15,-10 11-1 16,-11 9 0-16,-1 10 0 15,-2 6-1-15,2 3 1 16,6 3-1-16,8-3 0 16,10-4 0-16,11-7 0 0,11-6-1 15,13-8 2-15,9-12-1 16,13-10 1-16,11-11 1 15,4-9-1-15,5-3 0 16,3-5 1-16,-1 1-1 16,-8 3 0-16,-8 7 1 15,-8 13-1-15,-16 14 0 16,-15 15 0-16,-15 15-1 15,-12 14 1-15,-12 13-1 16,-8 9 1-16,-3 8 0 16,1 1 0-16,3 0-1 15,11-7 1-15,6-9-1 16,13-11 1-16,17-12-1 15,9-15 1-15,14-16-1 16,8-15 1-16,10-13-1 0,0-13 1 16,9-4 0-16,-8-7 0 15,-5 4 0-15,-6 3 1 16,-11 8-1-16,-13 13 0 15,-13 18 0-15,-14 9 1 16,-14 22-1-16,-7 14 0 16,-10 15 0-16,-4 11 1 15,2 13 0-15,0 3 0 16,9 3 0-16,2-3 0 15,11-4 0-15,10-12 0 16,8-10-1-16,13-12-1 16,4-15 0-16,7-10 0 0,4-12 1 15,4-13-1-15,-1-13 0 16,1-14 1-16,1-7-1 15,-3-14 1-15,-4-3 0 16,-1-3-1-16,-5-2 1 16,-5 2-1-16,-1 10 1 15,-7 9 0-15,-6 14 0 16,6 22-1-16,-24 6 2 15,8 23 1-15,-3 16-1 16,-3 16 0-16,1 13-1 16,-3 11 2-16,3 5-2 15,1 4 2-15,4-2-2 16,1-11-1-16,5-12 1 15,5-13 0-15,4-21 0 16,4-24 0-16,8-24-1 0,5-32 1 16,6-28-1-16,3-26 1 15,8-21 0-15,0-24-1 16,0-18 1-16,-2-5-1 15,-7-8 1-15,-5 4-1 16,-10 7 2-16,-4 9-1 16,-10 8 1-16,-3 18 0 15,-6 20 0-15,-1 13 0 16,2 20-1-16,1 16 0 15,2 8 0-15,2 16 0 16,3 11-1-16,1 6 1 16,5 5-1-16,-1 14 1 15,0 0 0-15,0 15 1 16,0 14-1-16,-1 19 0 0,-7 15 1 15,-1 13-1-15,-4 11 1 16,-6 6-2-16,2 2 1 16,-4-12-1-16,5-13 0 15,0-21 1-15,10-29-1 16,6-20 1-16,5-48 0 15,8-25 1-15,8-20 0 16,-1-28-1-16,3-22 2 16,2-20-1-16,-6-8 0 15,-1-1-1-15,-7 2-1 16,-4 16 1-16,-2 15 0 15,-5 24 0-15,-5 26-2 16,-3 28 2-16,-1 30-1 16,-4 31 1-16,-3 25 0 0,0 22 0 15,-1 18 2-15,7 17-2 16,4 8 1-16,6 9 0 15,6 3 0-15,8-2-1 16,0-2 2-16,5-15-3 16,0-13 0-16,-3-14 0 15,-2-21 1-15,-1-22 0 16,-3-26 0-16,-2-25 0 15,-1-24 0-15,-2-22 0 16,0-23 0-16,-5-14 0 16,-2-10-1-16,-1-3 1 15,-3 7-1-15,0 18 1 16,-1 15-1-16,-1 23 2 0,3 28-2 15,-1 32 1-15,1 36 0 16,0 37 0-16,3 29 1 16,-4 27-1-16,2 17 2 15,-1 9-3-15,3 5 3 16,2-5-2-16,0-15 1 15,0-22-1-15,3-25 0 16,-2-23-1-16,4-26 1 16,-5-33 0-16,9-23 0 15,-1-34 0-15,3-29 1 16,-1-24-1-16,4-28 0 15,-5-23 0-15,2-10-1 16,-4 0 2-16,0 13-1 16,-6 15-2-16,-5 26 0 0,-3 31 3 15,-6 34-2-15,-1 44 1 16,-4 39 0-16,0 41-1 15,-5 32-1-15,2 27 4 16,-1 9 1-16,6 8-4 16,4-2 3-16,6-10-3 15,6-19 3-15,6-26-2 16,8-25 2-16,1-27-3 15,2-24 1-15,3-27 0 16,-4-26 0-16,-2-26 1 16,0-26-1-16,-5-22 0 15,-4-23-1-15,-6-17 2 16,-5-13-2-16,-8 1 0 15,-2 4-1-15,-6 9 0 16,-1 17 0-16,-5 20 1 0,2 19 1 16,0 20-1-16,-1 22-1 15,-1 19 2-15,3 14 0 16,0 19 0-16,-2 17 0 15,3 16 0-15,0 18 0 16,2 25 1-16,2 11-1 16,1 15 2-16,-1 0-1 15,5-2 0-15,2-11 0 16,4-17 0-16,1-17 0 15,4-34-1-15,4-20 0 16,-2-39 0-16,6-20 1 16,-3-17-2-16,2-11 0 15,-3-12 0-15,-2-1 0 16,-4 6 0-16,-1 12 0 0,-6 11 0 15,-6 22-1-15,0 14 2 16,-2 14 0-16,-4 19 0 16,2 15 0-16,-2 10 0 15,2 7 0-15,3 8-1 16,4 5 1-16,7 5-1 15,3 3 1-15,6 1 1 16,6-4 0-16,4-5 1 16,2-3-1-16,-2-6 1 15,2-8-1-15,-3-6 2 16,-9-20-2-16,0 0-3 16,6-23 1-16,-12-11 0 15,3-8 0-15,-5-8 0 16,0-2 0-16,-5-4-1 0,0 7 2 15,-3 10 0-15,0 14 0 16,-4 18 0-16,1 16 0 16,-3 24 0-16,-2 23 0 15,-1 19 1-15,3 15 0 16,-3 16 0-16,8 8 0 15,1 6 0-15,5 0 0 16,7-7 1-16,5-11 0 16,6-12-2-16,0-14 1 15,4-18-1-15,0-17 1 16,4-20 0-16,-1-27 0 15,1-21-1-15,3-24-2 16,-2-22 2-16,4-15-1 16,-5-14 1-16,-1-6-1 15,-7 3-1-15,2 11 1 0,-9 19 2 16,-5 18-1-16,-5 31 0 15,-4 30 0-15,-4 35 0 16,-4 27 0-16,0 30 2 16,-5 20 0-16,3 22-2 15,-4 12 2-15,7 11-3 16,3-5 2-16,6-7-1 15,9-8 1-15,6-21-2 16,9-14 1-16,4-23-2 16,4-22 1-16,4-26 1 15,1-26 0-15,4-29 0 16,-2-27-1-16,0-26 2 0,-1-21-1 15,-4-19 1 1,-3-18-1-16,-6-8 1 0,-2-1-2 16,-5 8 1-16,-6 20 0 15,-5 21 0-15,-2 25-2 16,-4 41 2-16,-4 37-2 15,-3 46 2-15,-6 34 2 16,0 36-2-16,-8 27 1 16,-1 24-2-16,-3 12 3 15,3 4-3-15,3-5 2 16,7-13-2-16,6-14-1 15,8-20 1-15,9-20 0 16,8-28 1-16,8-23-2 16,7-32 2-16,6-24 0 15,3-27-1-15,3-24 0 0,2-27 2 16,1-19-1-16,-4-16 1 15,-6-15-1-15,-6-6 1 16,-8 0 0-16,-8 7 0 16,-8 13 1-16,-3 19-2 15,-9 21 0-15,-5 28 0 16,-1 38 0-16,0 36 0 15,-6 27 1-15,3 32-2 16,-1 19 0-16,-4 24 0 16,1 14 1-16,4 5 0 15,3 1 0-15,3-6 0 16,7-1 0-16,4-13 0 15,9-9 1-15,5-20-1 16,6-13 1-16,5-23-2 0,2-19 1 16,-1-26-1-16,6-28 1 15,-4-28-1-15,1-28 0 16,-3-27 1-16,-4-18-1 15,-3-19 0-15,-3-13 1 16,-9-5-1-16,-3 2 0 16,-6 17 1-16,-4 17 0 15,-5 30 0-15,-4 27 0 16,-7 34 1-16,-5 32-1 15,4 32 2-15,-5 26-1 16,1 20 0-16,-1 12 0 16,4 11 0-16,7 1-1 15,8-5 1-15,8-9-1 16,13-9-1-16,9-18 1 15,9-15-1-15,8-21 1 0,8-22-1 16,-1-23 0-16,2-23 1 16,-2-24 0-16,-3-25 0 15,-4-19-1-15,-8-18 1 16,-6-14 0-16,-12-12-1 15,-10-3 1-15,-6-7 0 16,-13 11-1-16,-6 17 1 16,-5 22 0-16,-5 28-1 15,-2 35 2-15,3 34-1 16,1 38 1-16,3 32 0 15,8 35 0-15,5 17 0 16,4 14-1-16,13 5 0 0,8-3 1 16,7-5-1-1,9-13 0-15,8-12 0 0,4-22 0 16,7-18-1-16,0-24 1 15,4-23 0-15,-1-27 0 16,1-33 0-16,4-30 0 16,-6-27-1-16,2-26 1 15,-6-23 0-15,-8-15-1 16,-4-9 0-16,-12 3 1 15,-8 13-1-15,-10 22 1 16,-8 28-1-16,-11 30 1 16,-7 39 0-16,-4 39 1 15,-4 39 0-15,-5 42 0 16,2 32-1-16,-2 32 1 15,4 28 0-15,3 16 0 0,2 15-1 16,4 5-1-16,7-2 0 16,5-18 1-16,9-19-2 15,13-26 1-15,4-33-2 16,8-30 0-16,10-37 3 15,5-36 0-15,9-39 0 16,0-32-1-16,5-34 2 16,-6-30-2-16,4-26 3 15,-7-20 1-15,-5-10-2 16,-13-1-1-16,-6 13 1 15,-15 21 0-15,-7 34 1 16,-10 35-1-16,-7 43 0 16,-5 49-1-16,0 43 0 15,2 38 1-15,-2 33-3 0,5 29 2 16,4 12-2-16,0 8 2 15,6 1-3-15,8-14 1 16,2-13 0-16,5-20 0 16,9-26 1-16,7-26-1 15,7-25 2-15,1-28-1 16,6-27 1-16,5-35-1 15,2-29 1-15,5-34 0 16,-3-30 1-16,2-31 0 16,-4-23 1-16,-1-17 0 15,-11-2 1-15,-9 5-1 16,-17 22 1-16,-5 29-1 15,-11 39-1-15,-12 41 0 16,-5 42 0-16,-10 41-1 0,2 38-1 16,-1 29 1-16,0 22-2 15,0 15 3-15,6 9-4 16,7 2 3-16,8-4-3 15,8-6 1-15,12-12 1 16,12-16-1-16,10-18 0 16,15-21 0-16,2-26 2 15,8-25-2-15,1-28 2 16,-1-22-1-16,0-28 2 15,-8-23 1-15,-10-22-1 16,-9-14 1-16,-16-9 0 16,-16-8-1-16,-11 7 2 15,-14 9 0-15,-9 23-2 16,-5 20 0-16,-6 34 0 15,2 32-1-15,4 35-1 0,7 42 2 16,6 30-2-16,6 20 0 16,12 20-2-16,6 4 1 15,8 2 0-15,11-7 0 16,11-18 1-16,5-21-1 15,9-27 1-15,7-26-1 16,3-30 2-16,4-33 0 16,-1-30 0-16,1-32 2 15,4-27-1-15,-8-27 1 16,-7-20 0-16,-6-12 1 15,-11 1-1-15,-8 5 1 16,-11 22-1-16,-12 23-2 16,-9 38 1-16,-8 34 0 15,-4 45-1-15,-2 38 0 0,1 38-1 16,2 32 1-16,5 26-2 15,8 14 1-15,12 9-1 16,12-5-1-16,14-11 1 16,12-12 0-16,15-21 1 15,12-24-1-15,9-27 1 16,7-23-1-16,6-29 2 15,4-26-1-15,5-28 2 16,4-32 1-16,-1-29-1 16,-2-23-1-16,-7-21 2 15,-8-11 1-15,-7-7-1 16,-17 4 0-16,-14 21 0 15,-12 25-2-15,-14 36 2 16,-10 42 0-16,-7 45-2 0,-9 41 1 16,-7 46-3-16,-3 34 3 15,-3 26-2-15,0 13 0 16,2 7-1-16,6-12 0 15,9-17-1-15,7-21 0 16,13-26 2-16,11-32-2 16,14-33 2-16,10-33-1 15,7-35 3-15,10-27 1 16,1-28-1-16,4-26 0 15,-1-17 2-15,-7-10-1 16,-8-8 1-16,-9 5-1 16,-14 10 0-16,-12 22-2 15,-11 30 2-15,-10 31-1 0,-10 34 0 16,-6 42-1-16,-6 40 0 15,4 37 0-15,-6 35-1 16,5 23 1-16,4 17-2 16,6 8 1-16,0-4-1 15,8-8-1-15,9-13 1 16,2-19 1-16,7-26-1 15,6-20 0-15,1-25 2 16,4-21-2-16,2-25 2 16,1-26-1-16,1-28 1 15,-3-19 0-15,-1-24 1 16,-2-17 1-16,-4-19-1 15,-7-2 1-15,-2 4-1 16,-5 18 1-16,-6 19-1 0,-1 30 2 16,-3 35-3-16,-1 36 0 15,-6 43-1-15,-1 33-1 16,-5 30 2-16,-8 28-1 15,-5 24 0-15,-6 19-1 16,-4 17 2-16,-1 4-3 16,1 1 3-16,5-5 0 15,8-13 0-15,8-20-1 16,12-34 1-16,12-29 0 15,10-35-1-15,9-37 1 16,5-41-1-16,6-35 0 16,5-37 1-16,-1-31-1 15,1-23 1-15,-1-22-1 16,-5-12 1-16,-5-2-1 15,-3 10 2-15,-3 22 1 0,-7 28-1 16,-8 27-1-16,-1 39 1 16,5 29-1-16,-16 57 1 15,6 18 0-15,-5 27-1 16,0 20-2-16,1 14 1 15,5 14 2-15,0 3-2 16,2 4 0-16,3-6 0 16,8-7 0-16,10-7 0 15,1-18 1-15,7-25-1 16,0-25 0-16,5-30 0 15,-2-34 0-15,5-33 0 16,-7-36 1-16,-1-34 1 16,-2-32-2-16,-4-22 2 15,-4-21-1-15,-2-8 2 0,-2 4-2 16,0 16 2-16,-2 21-2 15,1 34 0-15,-2 39 1 16,-1 43 0-16,3 44 0 16,-1 47-1-16,0 36 1 15,-3 31-1-15,1 19 0 16,-5 20-1-16,-4 5 0 15,-2 3 0-15,-3-9 2 16,-1-16-2-16,-1-20 1 16,0-28-1-16,-1-27 1 15,9-33 0-15,3-33-1 16,5-42 1-16,2-32-2 15,4-35 3-15,1-34-2 16,0-29 2-16,2-28-1 0,-7-17 1 16,0-8-1-16,-3 9 2 15,-6 19-1-15,-2 27-1 16,-2 32 0-16,-6 44 1 15,-6 47 0-15,0 45-1 16,-4 45 1-16,-8 33-1 16,1 29 0-16,-4 20 0 15,0 15 1-15,2 11-3 16,3-4 2-16,5-10-1 15,2-12 1-15,9-18-1 16,6-23 0-16,7-25 0 16,9-29 0-16,5-27 0 15,1-28 1-15,7-27 0 0,3-32 0 16,-2-29 0-16,-1-29-2 15,-3-17 3-15,-7-17-1 16,-6-7 0-16,-11 4 0 16,-10 18 0-16,-5 28 0 15,-12 41 0-15,-6 48 1 16,-9 50-1-16,0 49 1 15,-1 50-1-15,-5 39 0 16,6 33-1-16,-3 23 1 16,1 8 0-16,-2 1-1 15,4-3 0-15,-2-12 0 16,6-19 0-16,7-27 0 15,5-30 0-15,10-36 0 16,12-41-1-16,9-41 0 0,11-47 2 16,7-45-1-16,6-40 1 15,3-35 0-15,-4-20 2 16,-3-20 0-16,-9-13-1 15,-4 3 1-15,-9 13 0 16,-9 23-1-16,-4 29 1 16,-5 33-2-16,-5 32 1 15,0 40-1-15,-1 51 0 16,4 39 1-16,1 38-1 15,3 30 0-15,3 27-1 16,3 19 2-16,6 12-3 16,3 0 1-16,4-14 0 15,5-13-1-15,2-23 1 16,5-26 0-16,1-26 0 15,0-31-1-15,1-33 1 0,-5-30 0 16,-1-37 2-16,-3-38 0 16,-1-41-1-16,-2-35 0 15,-2-33 2-15,-3-24-1 16,-6-15 1-16,2 4 0 15,-5 14 0-15,-3 34-2 16,-4 40 2-16,-4 49 0 16,-1 56-2-16,2 58 1 15,-2 62-1-15,3 47 0 16,3 43-1-16,0 33 1 15,4 22-2-15,0 9 0 16,7-1 1-16,2-15 0 16,5-30-1-16,4-28 1 15,6-35 0-15,6-36 0 0,4-37 0 16,4-31 1-16,-1-40 0 15,-1-33-1-15,-4-35 1 16,-1-34 1-16,-2-34-1 16,-6-33 0-16,-3-24 2 15,0-15-1-15,-3 3 1 16,3 15-1-16,1 28 0 15,-2 36 0-15,1 45 0 16,-1 48 0-16,-6 50-1 16,7 55 1-16,-11 40-1 15,-1 31 0-15,-7 30-1 16,-8 21 1-16,-2 12-1 15,-3 1 0-15,-1-9-1 0,2-16 1 16,5-15-4-16,0-36-21 16,20-16-8-16,-2-35-4 15,17-20 2-15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39.44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8603 14403 19 0,'5'-9'30'16,"-5"9"-3"-16,0 0-13 16,0 0-5-16,8 12-1 15,-8-12 1-15,0 0 3 16,0 0-8-16,15 11-1 15,-15-11 0-15,15 0 0 0,-15 0 0 16,24 0-1-16,-10-2 0 16,5 4-1-16,-1-1 0 15,5 0-1-15,-3 1 1 16,3 1 0-16,1-1-1 15,0 0 0-15,-1-2 1 16,2 0-1-16,1-3 1 16,6-3 0-16,1-2 0 15,5 0 0-15,5-5 0 16,0 2 0-16,8 0 0 15,0 1-1-15,-1-1 1 16,2 7-1-16,-6 2 0 16,5 3 0-16,-8 1 0 15,0 3 0-15,-4 0 1 0,-3 3-1 16,2-2 0-16,-2 1 0 15,-1-3 1-15,2-4-1 16,-3-2 0-16,0-3 0 16,1-2 1-16,-3-4-1 15,-3 1 0-15,-2 0 0 16,-5-2 0-16,-8 3 0 15,-1 4-3-15,-16-5-8 16,3 10-22-16,0 0-2 16,-19 11 0-16,3-4 0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40.28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8819 14645 13 0,'-18'-16'27'0,"18"16"-2"16,-7-16-15-16,-2 2-2 15,9 14 2-15,-15-16-3 16,15 16 1-16,-14-12-1 15,14 12-1-15,-12-10 0 0,12 10 0 16,0 0 0-16,0 0-1 16,-13-11 0-16,13 11-2 15,0 0 0-15,2 22-1 16,-4-2 0-16,2 13-1 15,-5 10 0-15,3 16-1 16,-3 13 1-16,0 12-1 16,-2 8 0-16,3 2 1 15,1-4 0-15,2-2-2 16,12-5-1-16,-7-25-13 15,16 3-20-15,-6-19-2 16,9-2 1-16,-9-17 0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42.18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9912 14552 23 0,'0'0'28'0,"-2"-19"2"0,2 19-11 15,0 0-9-15,-6-16-1 16,6 16 0-16,0 0-1 16,5 20-1-16,-9-9-1 15,9 13-1-15,-5-2-1 16,4 11-2-16,-4 0-1 15,5 8 0-15,-3 6 0 16,1 8-1-16,-2 7 0 16,-1 6 0-16,-1 5-1 15,-4 4 2-15,0-1-1 16,3-1 0-16,-5-11 1 15,3-15-2-15,1-14 1 16,4-19 1-16,-1-16-1 16,11-13 0-16,-2-13 1 0,0-8 0 15,3-1-2-15,-5-6 1 16,1 2 0-16,-6 0-1 15,2 5 0-15,-9-3-1 16,1 3 0-16,-5-4 0 16,0 2 0-16,-5-3 0 15,4 2 1-15,-4-5-1 16,5 6 1-16,1 0 1 15,-2 2 0-15,6 7 0 16,1 1 1-16,1 6 1 16,-1 5 0-16,3 15-1 15,-19-15 0-15,6 16 1 16,-3 0-1-16,-2 8 1 15,-8-1 0-15,2 1-2 0,-3-2 2 16,-4 3-1-16,-3-6 1 16,2 0 0-16,-5 0-1 15,1 0 0-15,-4-1-1 16,-2 1 1-16,-1 0-1 15,-1 4 1-15,-4-2-1 16,4 0 0-16,0-3 1 16,1 1-1-16,5-3 0 15,6 1 0-15,7-4 0 16,8 0 0-16,17 2 1 15,0 0-1-15,0 0 0 16,20-7 0-16,7 6 0 16,6-1 0-16,6-1 0 15,6-1 0-15,4-4 0 16,5 4 0-16,4-3 0 0,1 2 0 15,3 3 0-15,-1 1 0 16,0 4 0-16,-7 5 1 16,-4 3-1-16,-10 0 0 15,-7 3 0-15,-14 1 0 16,-14-3 0-16,-13-2 1 15,-15-5-1-15,-12-1 0 16,-15-2 0-16,-9-2 0 16,-15-1 0-16,-9 4 0 15,-9-2 0-15,-8 2 0 16,0 5 0-16,-2 6 0 15,6 0 0-15,6 3-1 0,13-1 1 16,17-1 0 0,18-2-1-16,22-3 1 0,20-10 0 15,11 0 0-15,21-8 0 16,16-1 0-16,7-5 0 15,10-1 1-15,3 3-1 16,1 1 0-16,-4 7 0 16,-4 0 0-16,-9 7 1 15,-9 1-1-15,-12 4 0 16,-12 0 0-16,-16 4 1 15,-11 2-1-15,-13-3 0 16,-12 1 0-16,-13-1 0 16,-9 1 0-16,-8 0 0 15,-5 3 0-15,-4 0 0 16,-2-1 0-16,3 4-1 0,7 0 1 15,9-3 0-15,12 5 0 16,11-3-1-16,16 0 1 16,14-4 0-16,16 2 0 15,14-4 0-15,13-4 0 16,15-4 1-16,12-6-1 15,9-4 0-15,9-4 1 16,5-3-1-16,0-1 0 16,-3 1 1-16,-6 2-1 15,-10 3 0-15,-11 7 1 16,-20 3-1-16,-15 4 0 15,-19 6 0-15,-12 6 1 16,-20 2-1-16,-14 2 0 16,-13 6 0-16,-10-1 0 0,-6 2 0 15,-1-2 0-15,1-4 1 16,9-2 0-16,11-6 0 15,12-8-1-15,19-6 1 16,17 0 0-16,19-18 0 16,18 0-1-16,13-7 0 15,11-1 0-15,12-2 0 16,4 2 0-16,0 3 1 15,-1 4-1-15,-9 8 0 16,-10 4 0-16,-12 8 0 16,-10 5 1-16,-20 5-1 15,-11 2 0-15,-14 4 0 16,-16 0 1-16,-8 1-1 15,-13-6-1-15,0 2-1 0,-10-13-5 16,15 5-30-16,-8-17 0 16,12-2-1-16,5-16-2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45.61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14136 10584 27 0,'0'0'25'16,"0"0"-2"-16,0 0-6 16,-11-2-7-16,11 2-4 15,0 0-3-15,0 0-1 16,-10 5-1-16,10-5 1 15,0 0 0-15,0 0 1 16,0 0 1-16,0 0 0 16,10 0 0-16,-10 0 1 15,0 0-1-15,14 0 0 16,-14 0-1-16,9 0 0 0,-9 0 0 15,16 1-1-15,-16-1 1 16,24-6-1-16,-7-2 0 16,8 5 1-16,-5-6-2 15,7 3 2-15,2-1-2 16,-1 2-1-16,3 3 1 15,-4 1-1-15,2 0 1 16,0 2-1-16,2-1 1 16,1 1-1-16,2-1 1 15,2 2-1-15,3-2 1 16,5-1-1-16,0 2 1 15,1-1-1-15,6 0 0 16,2-1 0-16,3 1 0 16,5 0 0-16,-4 0 1 0,4 0-1 15,-5 0 0-15,1 3 0 16,-2 0 0-16,-6-1 1 15,2 2-1-15,-3 2 0 16,-5-3 0-16,1 2 1 16,-4-2-1-16,1 2 0 15,-4-4 0-15,1-1 0 16,-4 2 1-16,-5-2-1 15,-3 1 0-15,-2 0 0 16,-8 2 0-16,-2-2 1 16,-14-1-1-16,15 3 0 15,-15-3 0-15,0 0 0 16,0 0 1-16,0 0-1 15,0 0 0-15,-13 6-2 16,13-6-2-16,-19 0-10 0,19 0-18 16,-18 8-1-16,8-1-2 15,-7-6 1-15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45.82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15730 10607 4 0,'0'0'12'0,"0"0"-7"16,0 0-7-16,0 0-14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46.44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15730 10607 18 0,'0'0'22'16,"0"0"-1"-16,-6-12-4 16,6 12-2-16,0 0-2 15,-1-17 0-15,1 17-3 16,0 0-1-16,11-6-2 15,-11 6-1-15,3 12-1 16,-3-12-2-16,0 25-1 0,-3-7 0 16,1 10-1-16,-3 0 0 15,2 6 1-15,1 3-2 16,2 5-1-16,0-1 2 15,3 7-2-15,2 1 1 16,2 6-1-16,-3 1 0 16,4 6 0-16,-6 0 2 15,2 4 0-15,-4 1 0 16,0 0 3-16,-4 0-2 15,-1 2 1-15,-1-3-1 16,3 2-1-16,-1-4 1 16,2 3-2-16,2 1 1 15,-2 3-2-15,2 0 1 16,1 3-1-16,-4-2 0 0,3 1 2 15,-3 3-1-15,-2-3 0 16,-1 2-1-16,-2 0 2 16,0-3-2-16,0 6 1 15,1 0 0-15,1-1 0 16,4 1 0-16,0-1 0 15,2 1 0-15,2 0 0 16,3-1 0-16,-2 0-1 16,-1 0 1-16,2 2-1 15,-1 2 1-15,-3 0 0 16,3 6 0-16,-8 3 0 15,0 3-1-15,1 5 1 16,-4 3-1-16,1-2 2 16,-2-4-2-16,-1-3 0 0,0-11 0 15,-2-6 1-15,5-12-5 16,-5-23-4-16,12-1-24 15,-15-21-1-15,9-8-2 16,-12-17 1-16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47.3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14231 10758 55 0,'0'0'32'0,"0"0"-2"16,0 0-1-16,0 0-27 15,-10-11-2-15,10 11 0 16,0 0 0-16,0 0 0 15,0 0 0-15,0 0 1 16,0 0 1-16,0 0 0 16,-3 14 1-16,5-2 0 15,3 7-1-15,-5 6 0 16,1 7-1-16,-2 6 0 15,1 8-2-15,-5 5 2 16,1 8-2-16,-1 4 2 16,2 4-1-16,-1 2 2 0,2 3 2 15,1 0-2-15,2 5 3 16,-1-2-3-16,1 4-1 15,-2-1 2-15,1 5-2 16,-1 0 0-16,-1 5-1 16,-2 0 1-16,-2 1-2 15,0 0 1-15,-1 1 2 16,0 0-2-16,-1 1 2 15,1-1-1-15,-2 4 0 16,3-4 0-16,-2 3-1 16,1 3 0-16,0-3 1 15,0-1-1-15,-1 5-1 16,3-3 1-16,-5 1 0 0,1-2 0 15,-3 2 0 1,2 2 0-16,-1-2 0 0,0-1 0 16,0 1 0-16,-4-5-1 15,3-4 1-15,1-3 0 16,1-10-1-16,0-4 1 15,1-7 0-15,5-5-1 16,-1-5 0-16,1-6 0 16,4-2 0-16,2 1 0 15,-1-1 0-15,0 2-1 16,0-1 0-16,1-5-1 15,-2-12-2-15,12-2-26 16,-12-26-3-16,23-25-5 16,-6-26 1-16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48.2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14777 10881 52 0,'-27'5'29'15,"-5"-4"0"-15,3 1 2 16,-1 0-30-16,5 4-1 16,2 5-1-16,-2-2 2 15,3 4 0-15,-4-4 2 16,1 5 1-16,-7-7 0 0,6 4 1 15,-14-6-1-15,7 5 0 16,-11-5 1-16,4 3-1 16,-4-4-2-16,7 3 1 15,3-2-1-15,5 1-1 16,14-3 1-16,15-3-1 15,0 0 0-15,21-3-1 16,11-5 1-16,12-3-1 16,11 0 0-16,3-2 0 15,3 3 0-15,1 0 0 16,-1 6 1-16,-2 6-1 15,-6 4 0-15,-6 8 0 16,-1 1 0-16,-2 4 0 16,7 2 0-16,1-1 0 0,12-2 0 15,5-5 0-15,7-4 1 16,5-6-1-16,3-4 0 15,3-2 0-15,-2-8 0 16,-2 3 0-16,-5-3 0 16,-10 3-1-16,-6 1 1 15,-10 6 0-15,-9 1 0 16,-5 2 0-16,-10 5 0 15,-9 1 0-15,-5 0 0 16,-14-8 1-16,6 16-1 16,-6-16-1-16,-20 9 1 15,-3-6-1-15,-1-4 1 16,-5-2-1-16,-4-1 0 0,0-3 0 15,4 0-1-15,-4-2-1 16,10 4-3-16,-5-7-7 16,16 11-20-16,-8-3-2 15,8 5 0-15,-4-3 0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55.2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15600 10971 29 0,'0'-23'27'15,"-4"7"4"-15,2-5-1 0,-5-1-24 16,6 3 1-16,-2-7-1 15,5 10 3-15,-6-5-3 16,8 10 2-16,-5-3-2 16,1 14 0-16,0 0-1 15,0 0-1-15,0 0-1 16,-12 23-1-16,-2 2-1 15,0 6-1-15,-7 8 1 16,-2 8-2-16,-3 2 1 16,-1 4-1-16,-1 3 2 15,3-2-1-15,7-4 1 16,7-3 0-16,6-8-1 15,10-7 1-15,8-12-1 16,10-12 0-16,9-10-1 0,4-11 1 16,5-10 0-16,1-7 0 15,1-5 1-15,-3 1-1 16,-7 2 0-16,-7 6 0 15,-7 7 0-15,-7 9 0 16,-12 10 0-16,-7 16 1 16,-8 11-1-16,-8 10 0 15,-3 8 0-15,-10 9 0 16,3 5 1-16,-1 3 0 15,0 3 0-15,5-3 1 16,3 0-1-16,8-4-2 16,7-5 2-16,8-5-2 15,11-6 1-15,2-9-2 16,9-10 1-16,4-12-1 0,1-11 2 15,6-11-1-15,-1-9 1 16,1-11 0-16,-2-6 0 16,-2-3 1-16,-3 0-2 15,-6 0 3-15,-6 6-3 16,-6 5 2-16,-6 11-1 15,1 18 2-15,-28-2-2 16,4 19 2-16,-4 11-1 16,-9 10-2-16,-2 7 2 15,2 9-2-15,0 5 2 16,2 1-3-16,12-4 2 15,4-4-2-15,15-5 2 16,7-7 0-16,12-8 0 16,7-11-1-16,12-11 1 15,6-10 0-15,4-9 0 0,2-10 0 16,-4-5 0-16,-3-5-1 15,-7-2 1-15,-12-1 1 16,-10 2-1-16,-10 7 0 16,-14 7 0-16,-8 8 0 15,-8 10 0-15,-9 9 0 16,-5 14 0-16,-1 9 1 15,2 15-1-15,2 6 1 16,4 5-1-16,8 7 1 16,7-1-1-16,9-1 0 15,10-6 0-15,6-8 0 16,10-7 0-16,5-10-1 0,4-8 1 15,4-10-1 1,2-6 0-16,-3-9 1 0,2-5 0 16,-3-9-1-16,-4-3 1 15,0-4 0-15,-7-4-1 16,-4 0 2-16,-5-3 0 15,-2 7 0-15,-8 2-1 16,-3 9 1-16,-10 10-1 16,-4 10 1-16,-3 12-1 15,-5 10 0-15,-1 11 0 16,-3 12 0-16,1 7 0 15,3 5-1-15,8 1 1 16,7 0 0-16,5-6 0 16,12-6 0-16,9-12 0 15,7-12 0-15,9-16 0 0,7-19-1 16,4-15 1-16,6-13 0 15,0-10 0-15,-3-8 0 16,-4-5 0-16,-3 0-1 16,-10 3 1-16,-10 6 0 15,-10 8 0-15,-10 13 0 16,-6 13 0-16,-12 12 0 15,-7 15 1-15,-7 17-1 16,-1 13 1-16,0 12-1 16,-2 9 1-16,4 10-1 15,5 3 1-15,5 0-2 16,12-3 1-16,7-6 0 15,9-12-1-15,9-10 1 16,7-13-1-16,8-15 1 0,5-15-1 16,4-14 1-16,3-14 0 15,-2-9-1-15,-1-7 1 16,-5-4 0-16,-7 1 0 15,-6 2 1-15,-10 8-1 16,-7 8 1-16,-9 9-1 16,-6 15 1-16,-7 11 0 15,-7 13-2-15,-2 11 2 16,-3 9-2-16,2 14 2 15,0 7-1-15,5 5-1 16,7-1 1-16,9 1 0 16,9-2 1-16,9-8-2 15,8-10 0-15,9-10 0 16,5-12 0-16,6-15 0 0,2-11 2 15,0-9-2-15,-4-14 0 16,-2-5 2-16,-6-4-1 16,-5-3 0-16,-9 2 1 15,-9 2 0-15,-5 5-2 16,-9 11 1-16,-5 9 1 15,-2 10-1-15,-6 18 1 16,-5 13-1-16,1 14 0 16,-1 11 0-16,0 9 0 15,3 5-1-15,6 1 1 16,5-3-1-16,10-10 0 15,8-12 1-15,8-13 0 16,9-13 0-16,8-15-1 16,5-14 1-16,4-10 0 15,2-8 0-15,-4-7-1 0,-2-4 1 16,-5-1 0-16,-7 2 0 15,-9 3 0-15,-1 5 0 16,-11 6 0-16,3 15 1 16,-21-5-1-16,-1 18 0 15,1 7 1-15,-4 11-1 16,-3 6 0-16,4 5 0 15,-1 3 1-15,7 0-2 16,4 0 1-16,7 0 0 16,5-4-2-16,11-1 1 15,4-3-1-15,6 0 1 16,1-4-1-16,3-4 2 15,5-6-2-15,-8-7 1 16,-1-9 1-16,-1-11-1 0,-8-10 1 16,-1-12 1-16,-7-7 1 15,-4-9-2-15,-2-1 2 16,-5-1-1-16,-2 6 1 15,-3 5 0-15,-4 13 0 16,-1 13-2-16,-5 16 0 16,-4 14 0-16,-7 20-1 15,-3 14 0-15,-3 14 0 16,-6 8 0-16,2 5-1 15,2-2 1-15,7-2 0 16,7-13 1-16,12-14 0 16,12-20 0-16,16-19 0 15,15-23 0-15,8-22 0 0,7-17 0 16,6-13 0-16,-2-7 0 15,0-8 0-15,-9 1 1 16,-9 5 0-16,-12 12 1 16,-15 11-1-16,-14 14 0 15,-12 12 1-15,-20 16-2 16,-6 14 3-16,-15 13-4 15,-3 9-1-15,-2 7 1 16,-2 9 0-16,4 2 1 16,9 4-1-16,12-2 1 15,8 0-1-15,19-4 2 16,10-5-1-16,12-9 0 15,14-10 0-15,9-8 0 16,9-15-1-16,7-13 1 0,7-9-1 16,1-11 1-1,-2-10 0-15,-4-3 0 0,-9-1 0 16,-7 3 0-16,-15 3 0 15,-16 11 0-15,-16 9 0 16,-9 12 0-16,-21 16 0 16,-9 10 0-16,-6 13 1 15,-9 12-1-15,-4 9 1 16,3 3-1-16,7 4 1 15,2-1-1-15,13-6 1 16,13-7-2-16,13-9 1 16,20-16 0-16,18-8 0 15,15-13 0-15,14-11 0 16,9-15 0-16,10-10 0 0,3-11 0 15,1-6 0-15,-3-1 0 16,-11-2-1-16,-8 3 1 16,-16 9 0-16,-18 5 0 15,-14 16 0-15,-22 15 0 16,-14 11 0-16,-20 13 0 15,-12 14 1-15,-4 10-1 16,-2 6 0-16,6 4 0 16,9-1 0-16,11-6 0 15,19-1 0-15,19-13 0 16,18-8 0-16,16-15 0 15,18-8 0-15,14-10 0 16,11-9 0-16,4-9 0 16,4-10 0-16,-1-4 0 15,-7-4 0-15,-9 2 1 0,-13 2-1 16,-15 4 0-16,-18 8 2 15,-23 8-2-15,-12 11 2 16,-19 11-2-16,-8 11 0 16,-10 4-1-16,-4 10 1 15,5 3 0-15,3 4-2 16,10-1 2-16,11 0-2 15,15-5 1-15,12-3 1 16,12-6 0-16,5-13 0 16,17 8 0-16,4-14 0 15,7-5 0-15,3-6 0 16,3-8 0-16,-1-6 0 15,5-7 1-15,-2-4 1 0,-6-6-1 16,-5 2 0-16,-10-2 0 16,-12 3 1-16,-11 8-1 15,-9 5 1-15,-13 12-2 16,-7 11 0-16,-7 10 0 15,-3 9 0-15,-1 10 0 16,4 10 0-16,3 1 0 16,10 5 0-16,2-2 0 15,11-1-2-15,8-5 2 16,8-8-2-16,10-7 1 15,8-11-1-15,11-12 2 16,5-13 0-16,10-11 0 16,4-15 1-16,9-8 0 15,-1-8 0-15,-3-3 1 0,-5 0-1 16,-12 5 0-16,-13 5-1 15,-17 8 0-15,-14 9 0 16,-19 12 0-16,-12 12 0 16,-7 11 0-16,-8 12-1 15,1 9 2-15,2 8-1 16,9 7 0-16,10 4 1 15,12 1-1-15,12-5 0 16,12-7 0-16,12-6 0 16,16-15-1-16,10-11 1 15,8-12 0-15,6-13-1 16,5-13 1-16,0-9 1 15,-3-9 0-15,-6-4-1 16,-13-4 1-16,-14 2 0 0,-15 5 0 16,-20 6-1-16,-15 14 1 15,-12 11-1-15,-13 18 0 16,-4 15 0-16,-5 16 0 15,0 11 0-15,8 11 0 16,4 13 1-16,10 3-2 16,8 1 1-16,13-4-1 15,9-6 0-15,13-9 0 16,10-11 0-16,15-15 0 15,8-16 1-15,7-15 0 16,12-16 1-16,1-14-1 16,1-13 1-16,-2-10 0 15,-4-5 0-15,-10-1 0 16,-9 3-1-16,-20 1 0 0,-15 9 0 15,-18 6 1-15,-12 12-1 16,-12 11 0-16,-6 12 1 16,-2 12-1-16,0 16 0 15,3 11 0-15,9 17-1 16,8 5 1-16,8 11-1 15,15 0 1-15,5-4 0 16,12-3 0-16,12-15-1 16,11-11 1-16,12-17 0 15,9-16 0-15,5-17 1 16,5-12-1-16,-3-9 1 15,-4-9-1-15,-8-5 0 16,-14 1 1-16,-13 4-1 16,-17 7 1-16,-18 3-2 15,-12 11 1-15,-11 10 0 0,-7 15 0 16,-3 10 0-16,-2 16 0 15,0 14 0-15,7 15 0 16,5 10 0-16,10 9 0 16,7 2 0-16,11-1 0 15,10-8 0-15,11-8 0 16,14-18 1-16,13-18-1 15,8-18-1-15,16-20 2 16,-1-18-2-16,5-12 2 16,-4-6-2-16,-10-7 1 15,-5-1 1-15,-18 2-1 16,-15 5 0-16,-17 8 0 15,-14 9 0-15,-15 4 0 16,-6 13 0-16,-9 12 0 0,0 15 0 16,-4 13 0-16,3 13 0 15,9 13 0-15,3 7 1 16,13 5-1-16,16 2 0 15,5-3 0-15,16-10 0 16,16-10 0-16,6-13 0 16,10-16 0-16,9-11-1 15,2-16 1-15,0-12-1 16,0-8 1-16,-10-6 0 15,-7-1 0-15,-17 1-1 16,-14 2 2-16,-14 6-2 16,-11 10 1-16,-16 7 0 15,-12 11 1-15,-4 8-1 16,-6 9 0-16,3 11 0 15,3 10 0-15,7 7 0 0,5 5 0 16,13 7 0-16,9-2 0 16,11 3 0-16,14-7-1 15,12-5 1-15,9-7 0 16,4-10 0-16,9-9 0 15,3-9 0-15,1-12 0 16,-2-8 2-16,-4-6-2 16,-7-6 0-16,-8 0 0 15,-12-2 0-15,-11 3 0 16,-14 2 1-16,-10 9-2 15,-15 6 0-15,-9 8 1 16,-9 9 0-16,-6 12 1 0,0 11-1 16,0 6 0-16,6 9 0 15,7 6 0-15,15-3 1 16,10 2-1-16,19-6 1 15,17-7-1-15,14-10 0 16,16-8 0-16,9-10 0 16,7-13 0-16,4-6-2 15,0-11 2-15,-5-2-1 16,-9-10 1-16,-8 0 0 15,-12-1 0-15,-14 2-1 16,-12 3 1-16,-15 7 0 16,-13 6 0-16,-13 10 0 15,-9 11 1-15,-9 13-1 16,-7 10 0-16,-2 12 0 15,0 8 0-15,8 11 1 0,7 0-2 16,14 4 2-16,9-3-2 16,19 0 1-16,19-10 0 15,15-4 0-15,14-10 0 16,12-6 0-16,12-11 0 15,9-12 0-15,6-9 0 16,5-10-1-16,-2-9 1 16,-3-7 0-16,-8-1 1 15,-10-4 1-15,-16 3-1 16,-14 2 1-16,-24 6-1 15,-13 10 1-15,-18 4-1 16,-14 10 2-16,-9 11-3 16,-4 9 0-16,-3 12 0 15,2 9-1-15,7 11 0 0,4 7-1 16,15 4 1-16,9 0-1 15,15-1 1-15,13-4-1 16,16-10 1-16,14-9 0 16,15-10 0-16,10-11 2 15,5-10-2-15,3-10 1 16,-4-9 1-16,-2-4 1 15,-11-5-1-15,-17 1 1 16,-19 1 0-16,-13 5 0 16,-22 6-1-16,-12 12 1 15,-23 11-2-15,-15 11-1 16,-10 18 0-16,-7 10-1 15,0 15 1-15,-1 12-1 16,9 6 2-16,12 8-2 0,19-2 1 16,20-1 0-16,19-9 1 15,20-7 0-15,20-11 0 16,16-12 0-16,16-13 0 15,3-13 0-15,1-11 0 16,1-6 0-16,-10-10 0 16,-10-4 0-16,-17-2 0 15,-18 3 0-15,-18 4 1 16,-16 4-1-16,-23 9 0 15,-15 14 0-15,-16 11 0 16,-6 9 0-16,-8 10 0 16,0 10 2-16,5 7-2 15,8 4 0-15,18-3 0 0,18-4-1 16,19-8 1-1,19-7 0-15,21-12-1 0,18-10-1 16,15-12 2-16,8-11 0 16,8-11 0-16,-2-6 2 15,-4-6-3-15,-12 0 2 16,-12-2-1-16,-17 3 1 15,-21 5-1-15,-18 6 1 16,-19 9-1-16,-17 7 0 16,-12 8 0-16,-9 9 2 15,-1 10-2-15,-2 10-1 16,3 5 1-16,9 7 0 15,11 6 0-15,17 3-2 16,15 2 2-16,16-1-2 0,14-6 1 16,18-6 2-16,12-8-1 15,11-10 0-15,9-14 0 16,4-11 0-16,0-13 0 15,-4-11 0-15,-8-6 0 16,-12-5 0-16,-17-1 0 16,-19-2 0-16,-16 8 0 15,-20 5 0-15,-18 13 0 16,-14 11 0-16,-15 15 0 15,-4 18 0-15,-9 19 0 16,-2 16 1-16,8 15-1 16,10 9 1-16,13 9-1 15,14-1 0-15,20-8 0 16,18-11 0-16,24-15 0 15,18-17-1-15,22-22 1 0,15-19-1 16,13-20 1-16,4-13-1 16,-3-12 1-16,-5-7 0 15,-16-4 0-15,-16 1 1 16,-27 9-1-16,-24 11 1 15,-31 18-1-15,-24 16 0 16,-21 17 0-16,-16 19 0 16,-10 18 1-16,-2 10-2 15,6 9 2-15,9-2-1 16,23-2 0-16,23-9 0 15,24-9 1-15,25-17-2 16,27-18 1-16,23-17-1 16,19-20 1-16,17-18-1 15,11-18 1-15,0-7 0 0,-4-9 0 16,-13-2-1-16,-16 2 2 15,-20 9-1-15,-29 15 0 16,-29 16 0-16,-32 21 0 16,-26 20 0-16,-18 17 1 15,-11 14-1-15,-7 14 0 16,-1 11 1-16,8 2-1 15,17 4 0-15,19-2 0 16,23-10 0-16,25-9 0 16,23-16-1-16,23-16 0 15,24-19 0-15,20-19 1 16,17-19 0-16,7-18 0 15,1-14 0-15,-4-9 0 16,-14-1 0-16,-17-2 1 0,-25 5-1 16,-27 5 0-16,-28 8 0 15,-30 9 0-15,-19 17 0 16,-15 14 0-16,-9 18 1 15,-6 17-1-15,1 26 0 16,7 24 1-16,10 21 0 16,14 18-2-16,15 16 2 15,12 6-2-15,19 1 1 16,18-9 0-16,19-15-1 15,14-18 0-15,20-25 1 16,12-23-1-16,11-25 1 16,4-27 0-16,1-19-1 15,-6-18 1-15,-11-9 0 16,-17-6 0-16,-17 3 0 15,-22 3 1-15,-21 14-1 0,-27 16 1 16,-15 17-1-16,-17 22 0 16,-8 21 0-16,-11 19 1 15,-1 14-1-15,3 16 0 16,6 6 0-16,11 6 0 15,15-1-1-15,18-7 1 16,17-10-1-16,17-13 1 16,18-19-2-16,22-18 1 15,16-19 0-15,20-23 1 16,13-19 0-16,8-17 1 15,3-14-1-15,-3-7 0 16,-11-2 1-16,-15 6-1 16,-20 7 1-16,-25 15-1 15,-30 18 0-15,-30 24 1 0,-25 22-1 16,-21 24 0-16,-17 18 1 15,-9 18-1-15,-4 14-1 16,1 12 1-16,8 6 0 16,22-2-1-16,22-6 1 15,25-13 0-15,25-14-1 16,27-20 1-16,22-20-1 15,26-26 1-15,16-18 0 16,14-25-1-16,6-17 1 16,-4-10 0-16,-7-7 1 15,-13-1-1-15,-17 8 1 16,-23 9 0-16,-25 13 0 15,-28 20-1-15,-25 23 1 0,-23 17-1 16,-13 20-1-16,-12 16 1 16,-4 14 0-16,-1 10-1 15,10 6 1-15,12-1 0 16,19-5-1-16,21-11 2 15,23-11-1-15,21-19 0 16,22-17-1-16,23-22 1 16,18-19 0-16,10-14-1 15,6-10 1-15,0-9 0 16,-9 1-1-16,-11 2 2 15,-19 7-1-15,-24 13 0 16,-18 12 0-16,-26 16 1 16,-18 16-1-16,-18 13 0 15,-14 12 0-15,-4 7 1 0,0 7-1 16,3 4 0-16,5-3 1 15,14 0-5-15,14-20-8 16,33 4-17-16,-3-36-7 16,42 12-2-16,2-33-2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7:21.19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1609 2809 20 0,'1'68'19'0,"6"7"-1"15,-1 7-1-15,3-1-2 16,5 16-2-16,-8-6-3 16,7 17-1-16,-3-5-2 15,4 13-1-15,-7-2-1 16,1 12-3-16,-5-1 1 15,2 7-1-15,-1-3 0 16,1 7 0-16,-3-3 1 16,6 4-2-16,-6-4 2 15,8 3 0-15,-3 0-1 16,2 1 0-16,-2 2 1 0,1 9 0 15,0 6-2 1,-3 4 1-16,-3 3-1 0,3 7 1 16,-4 4 0-16,2 1-1 15,0 3-1-15,-3 1 2 16,5-3-2-16,-1 1 1 15,0-2-1-15,2-2-1 16,-1 1 0-16,3 0 1 16,-3-2 0-16,1 1 0 15,2 2 0-15,-2 5 0 16,-2 3 1-16,4 6-1 15,-1-1 1-15,2 7 0 16,-1 3-2-16,3 0 1 16,1 2-1-16,3 1 2 0,1-6-3 15,3 1 2-15,-1 0-2 16,2-2 1-16,0 2 0 15,2-1-1-15,-5 2 2 16,1 2-2-16,-2 3 2 16,-3 8 0-16,-2 0 1 15,-6 7 0-15,-4 0 0 16,-2 11 1-16,-3 4-1 15,-2 7 0-15,0 0-1 16,1 2 1-16,0-4-3 16,7 2 0-16,2-14-1 15,4-19-3-15,9-17-15 16,-3-41-14-16,14-35-2 15,-5-45 0-15,11-46 0 16</inkml:trace>
  <inkml:trace contextRef="#ctx0" brushRef="#br0" timeOffset="1667.0953">5910 2492 54 0,'11'-1'18'15,"-11"1"1"-15,0 0-1 16,0 0-10-16,0 0-4 16,4 15-2-16,-3-6-1 15,-1 3 1-15,2 4 0 16,0 3 0-16,1 7 0 15,-1 2-1-15,2 6 1 16,-1 3 0-16,2 4 0 0,0 7 0 16,0 5-1-16,0 4 0 15,-2 11 1-15,1 5-2 16,1 7 1-16,-3 6-1 15,3 11 1-15,-3 1-1 16,2 14 1-16,1-3 0 16,2 7-1-16,1 2 1 15,4 7-1-15,-2 1 1 16,4 4-1-16,2 3 0 15,1 3-1-15,1 4 2 16,2 7-1-16,-3 3 0 16,2 8 0-16,-3 4 3 15,0 8-2-15,1 3 1 16,-1 3 0-16,0 3-1 0,-2 4 2 15,-3-4-2-15,7 1 1 16,-3-1-2-16,0-2 2 16,0 3-2-16,2-3 2 15,-2 6-4-15,1-4 2 16,-1 6-1-16,-1 6 1 15,1 2 1-15,2 4-1 16,-5 3 2-16,1 4-2 16,3 5 2-16,-2 3-1 15,-1-2 1-15,1 3 0 16,0-4-2-16,-1 2 2 15,-4-7-2-15,0-3 1 16,-2-4-2-16,-2-3 1 0,-1-6 0 16,1 3 2-1,-6-3-2-15,1 2-1 0,-1 2 1 16,3 3 1-16,-2-2-2 15,0 1 1-15,0 3 0 16,0-3-2-16,0 1 2 16,-1-4-1-16,-3-3 0 15,2-1 1-15,0-4-1 16,-4 1 0-16,1-6-1 15,1-1 2-15,-1-4-2 16,5 4 0-16,2-2 1 16,-2 0 0-16,3-2 0 15,1-1-1-15,-1-5 2 16,-2-3-3-16,2-11 4 15,-3-14-3-15,-2-12-2 16,-7-31-29-16,5-12-2 0,-6-34-1 16,3-18-1-16</inkml:trace>
  <inkml:trace contextRef="#ctx0" brushRef="#br0" timeOffset="2365.1353">2221 14350 45 0,'0'0'33'0,"2"-12"1"16,-2 12-2-16,14 3-27 16,3-2-1-16,1-6-1 15,11 3 0-15,3-3-1 16,5 1-1-16,6-5 0 15,1-1-6-15,8 9-27 16,-8-3-1-16,1 15-2 16,-9-5 0-16</inkml:trace>
  <inkml:trace contextRef="#ctx0" brushRef="#br0" timeOffset="2885.165">2213 12658 38 0,'11'5'32'0,"-11"-5"2"15,15 4-1-15,-15-4-19 16,16 8-7-16,-16-8-1 15,22 10 0-15,-8-8-3 16,9 0-1-16,1-3-1 16,7-4 0-16,3 0-1 15,8-9-1-15,6 3-4 0,-10-12-27 16,12 7-1-16,-6-7-1 15,1 5-1-15</inkml:trace>
  <inkml:trace contextRef="#ctx0" brushRef="#br0" timeOffset="3350.1916">2124 10941 58 0,'0'0'33'15,"0"0"-3"-15,0 0 2 16,0 0-28-16,0 0 0 0,14-8 0 15,3-4-1-15,11 6 3 16,1-8-2-16,8 4 1 16,2 0-2-16,2 0-1 15,8 12-14-15,-6-10-23 16,7 8 1-16,-9-7-1 15,4 4 0-15</inkml:trace>
  <inkml:trace contextRef="#ctx0" brushRef="#br0" timeOffset="3800.2173">1881 8869 78 0,'0'0'35'0,"-5"-13"-1"16,5 13 1-16,19-14-30 15,1 7-2-15,7 2 0 16,6-3 0-16,5 3-1 15,5-2-1-15,3-1 0 16,6 2-2-16,0-4-3 16,11 10-26-16,-6-12-3 15,6 8-3-15,-6-10 0 16</inkml:trace>
  <inkml:trace contextRef="#ctx0" brushRef="#br0" timeOffset="4251.2431">1850 7063 80 0,'-2'-10'34'0,"2"10"1"16,10-11-2-16,0 8-29 16,5-4-1-16,7 3 0 15,4 0-1-15,10-4-1 16,3 2 0-16,7-2-1 15,4-2 0-15,5-5-4 16,11 6-23-16,-10-10-6 16,5 5-1-16,-9-3-1 15</inkml:trace>
  <inkml:trace contextRef="#ctx0" brushRef="#br0" timeOffset="4669.267">1544 4856 82 0,'0'0'35'0,"0"0"0"16,16-16-2-16,8 12-33 15,10-1 0-15,13-4 0 16,10 0 0-16,5 1 0 16,4-2-1-16,3-3-4 15,6 7-28-15,-12-5-1 16,2 6-1-16,-13-4 0 15</inkml:trace>
  <inkml:trace contextRef="#ctx0" brushRef="#br0" timeOffset="5303.3033">1948 3064 79 0,'0'0'37'16,"0"-16"-1"-16,0 16 0 15,-2-12-30-15,2 12-2 16,0 0 0-16,-12-4-2 15,12 4 1-15,-13 2-2 16,13-2-1-16,-13 9 0 0,13-9 0 16,-12 9 0-16,12-9 0 15,-7 11 0-15,7-11 0 16,0 0 0-16,0 0 0 15,0 0 0-15,0 0 0 16,-10 4 1-16,10-4-1 16,0 0 0-16,-17-8 1 15,17 8-1-15,-14-8 1 16,14 8-1-16,0 0 0 15,-9-10 0-15,9 10 1 16,27-16-1-16,2 2 1 16,14-5-2-16,11-1 1 15,16-7 0-15,10 6-5 16,-2-7-29-16,12 14-3 15,-11 0-1-15,-2 17-1 0</inkml:trace>
  <inkml:trace contextRef="#ctx0" brushRef="#br0" timeOffset="7173.4103">1990 8845 49 0,'0'0'27'15,"14"-5"3"-15,-14 5-6 16,0 0-9-16,14-5-7 16,-14 5-1-16,9-12-1 15,-4 0 2-15,7 4-2 16,-2-3-2-16,6 1-1 15,1-1 0-15,9 3-2 16,-1 0 1-16,8 4-1 16,6 2-1-16,5 0 1 15,7 2-1-15,8 0 1 16,5-2-1-16,4-2 1 15,2-2-1-15,1-2 1 0,1 0 0 16,1 1 0-16,-9-1-1 16,-3 2 1-16,-6 2 0 15,-9 4 0-15,-7 0-1 16,-7 4 0-16,-9-2 1 15,-12 4 0-15,-11-6 0 16,0 0 0-16,-18 3-1 16,-5-7 1-16,-15 1-1 15,-4-2 1-15,-17 2-1 16,-7-2 0-16,-13 4 0 15,-9 5 1-15,-6 3-1 16,-2 6 0-16,-4 1 1 16,4 2-1-16,8-1 1 15,9 2-1-15,16-4 1 0,17-3-1 16,16-6 0-16,18-5 1 15,12 1-1-15,26-19 0 16,12 1-1-16,16-4 1 16,9-2-1-16,14-2 2 15,7 3-2-15,6 1 1 16,-2 5-1-16,2 4 2 15,-4 6-1-15,-7 6 0 16,-4 2 0-16,-8 3 0 16,-9 3 0-16,-6 0-1 15,-8-2 1-15,-11 0 0 16,-7-3 1-16,-6 0-1 15,-20-2 1-15,0 0-1 16,0 0 1-16,-24-14 0 0,-8 9-1 16,-6-1 1-16,-14 3-1 15,-8 2 1-15,-12 5-1 16,-10 3 0-16,-8 4 2 15,-1 5-2-15,1 0 2 16,3 2-2-16,7 0 1 16,10-6-1-16,16-1 1 15,13-2-1-15,18-7 0 16,23-2 0-16,0 0-1 15,23-18 1-15,22 2-1 16,13-4 1-16,18-1-1 16,5-1 1-16,10 2 0 15,5 2-1-15,-1 7 1 16,-4 5 0-16,-7 9 0 15,-12 6 0-15,-10 3 0 0,-7 6 1 16,-13-2 0-16,-6 6 0 16,-13-7 0-16,-6 2 1 15,-11-7-1-15,-11 3 0 16,-8-8 0-16,-12-1 0 15,-7-4-1-15,-11-7 1 16,-8 4-2-16,-6-5 2 16,-9 1-2-16,-4-4 1 15,-7 6 0-15,-2-3 0 16,3 5 0-16,4 2 0 15,7 2 1-15,6 0-1 16,14 4 0-16,9 1 0 16,17 2 1-16,19-8-2 15,7 18 0-15,20-19-7 0,26 5-26 16,1-16-5-16,15 5 1 15,3-11-4-15</inkml:trace>
  <inkml:trace contextRef="#ctx0" brushRef="#br0" timeOffset="8092.4628">3753 8180 85 0,'-11'-1'34'16,"11"1"-1"-16,0 0 2 0,29-19-33 16,9 3-1-16,17-3 0 15,12-1 0-15,12 2 0 16,2 0 1-16,4 4-1 15,-5 3-1-15,-7 8 1 16,-14 8 0-16,-14 7 0 16,-18 9 0-16,-17 8 0 15,-19 9 0-15,-14 8 0 16,-12 4 0-16,-7 3 1 15,-4-3-2-15,2-5 1 16,7-5-1-16,9-6 0 16,15-10 0-16,17-13 0 15,19-9 0-15,10-7-1 16,15-3 2-16,11-4-1 15,3 0 0-15,8 2 0 0,-7 5 1 16,-3 7 0-16,-16 12 0 16,-13 14 1-16,-23 12 0 15,-17 16 0-15,-21 8 1 16,-15 11-1-16,-12 1 0 15,-9 0-1-15,4-6 1 16,6-14-3-16,8-12-2 16,11-28-9-16,37-16-23 15,-10-15-3-15,33-20 1 16,9-23-3-16</inkml:trace>
  <inkml:trace contextRef="#ctx0" brushRef="#br0" timeOffset="8458.4838">5287 8024 70 0,'-27'11'37'0,"2"18"-1"16,-18 7 1-16,8 23-22 16,-11 7-11-16,7 15 1 15,6 7 0-15,11 6-2 16,7-3 1-16,20-8-2 15,20-16 0-15,22-24 0 16,25-33-1-16,21-25 0 16,11-31 0-16,8-23 0 0,-3-19 0 15,-6-11 0 1,-18-2-1-16,-22 3 2 0,-31 8-1 15,-31 9 0-15,-24 20-2 16,-25 17 0-16,-22 23-1 16,-16 9-4-16,6 24-21 15,-15-2-12-15,16 20-1 16,8-3-1-16,23 9 0 15</inkml:trace>
  <inkml:trace contextRef="#ctx0" brushRef="#br0" timeOffset="11110.6355">2516 15609 8 0,'0'0'10'0,"4"9"0"15,-4-9-3-15,0 0-6 16,0 0 1-16,0 14 2 16,0-14 2-16,0 0 1 15,0 0 2-15,3 14 1 16,-3-14-1-16,0 0 2 15,0 0-2-15,0 0-2 16,0 0-2-16,0 0-2 16,0 0 0-16,14 3-1 15,-14-3 0-15,26-16 0 16,-8-1-1-16,9-2 1 15,0-6-1-15,9-3 1 0,-2-5-1 16,8-3 1-16,0-3-2 16,0 1 1-16,5 1-1 15,-4 1 2-15,2 1-2 16,3 2 1-16,-3 4-1 15,1 6 0-15,-2 3 1 16,2 5-1-16,-5 3 0 16,-1 4 0-16,-2 3 0 15,-3 5 1-15,-4 3-1 16,1 0 0-16,-5 4 1 15,-2-1-1-15,-1 4 0 16,-2 1 1-16,-3 2-1 16,6 4 1-16,-4-1-1 15,-1 2 0-15,0 4 0 16,0 0 1-16,1 2-1 0,-2 5 1 15,1 1 0-15,-3 0-2 16,3 1 1-16,2 0-1 16,-2 0 2-16,5-1-2 15,0-2 1-15,2-3-1 16,6-3 1-16,0-3 1 15,1-6-1-15,4-3 1 16,-1-9 0-16,0-1 0 16,-2-8 0-16,0-4 0 15,-8-5 1-15,0-4 0 16,-6-7 0-16,-1-6 1 15,-9-4-2-15,2-2 2 16,-7-8-1-16,3 1 0 16,-4-4 0-16,0 3 0 0,-1 0-2 15,-2 5 0-15,1 3 1 16,-3 6-1-16,3 3 0 15,-2 7 0-15,1 3 0 16,-2 6 0-16,0 5 0 16,0 10 1-16,2-14-1 15,-2 14 0-15,0 0 0 16,0 0 0-16,0 0 0 15,0 0 0-15,0 0 0 16,0 0 0-16,10 14 0 16,-10-14 0-16,0 0 0 15,14 15 1-15,-14-15-1 16,0 0 0-16,12 7 0 15,-12-7 0-15,0 0 0 0,0 0 0 16,10 1 1-16,-10-1-1 16,0 0 0-16,0 0 0 15,0 0 0-15,12-5 1 16,-12 5-1-16,0 0 0 15,0 0 0-15,13 6 0 16,-13-6 0-16,0 0 0 16,16 13 0-16,-16-13 0 15,17 18 0-15,-6-4 0 16,0 3 1-16,3 4-1 15,2 1 0-15,0 3 0 16,4 5 0-16,-1 0 0 16,2 2 0-16,-2 1 0 15,1-1 0-15,2 1 1 0,-6-1-1 16,2-2-2-16,-2-5 2 15,-2-3-1-15,-2-4 1 16,-2-3-1-16,-10-15 1 16,11 13-2-16,-11-13 2 15,0 0 1-15,0 0 0 16,0 0 2-16,3-14-2 15,-3 4 2-15,-3-3-2 16,0-1 2-16,-1-1-3 16,0 3 2-16,1 0-1 15,3 12-2-15,-5-17 2 16,5 17-1-16,0 0 0 15,0 0 0-15,0 0 0 0,0 0 0 16,0 0 0-16,0 0 0 16,0 0-1-16,0 0 1 15,0 0 0-15,11 12 0 16,-11-12 0-16,0 0 1 15,0 0-1-15,11 10 0 16,-11-10 0-16,0 0 1 16,0 0-1-16,0 0 0 15,0 0 1-15,0 0-2 16,0 0 2-16,0 0-1 15,0 0 1-15,0 0-2 16,0 0 1-16,0 0 0 16,0 0 0-16,0 0 0 15,0 0 0-15,0 0 0 16,0 0 0-16,0 0 0 0,0 0-1 15,13-3 1-15,-13 3 0 16,20-3 0-16,-6-2 0 16,9-2 0-16,6-2 0 15,5-4 0-15,8-5 0 16,10-2 0-16,4-2 1 15,10-1-1-15,7 0 0 16,6 1 0-16,8 4 0 16,0 4 0-16,3 3 0 15,2 2 0-15,-2 7 0 16,1 1 1-16,-1 2-1 15,1-1 0-15,0-1 0 16,-3-2 0-16,-1-2 1 16,-3 0-1-16,-3 0 0 0,-4-2 0 15,-7 0 0-15,-8 1 0 16,-10 1 1-16,-8 1-1 15,-9 1 1-15,-9 2-1 16,-4 2 0-16,-11 1 0 16,-11-2-3-16,0 0-7 15,3 12-25-15,-21-16-4 16,3 5-1-16,-13-16-2 15</inkml:trace>
  <inkml:trace contextRef="#ctx0" brushRef="#br0" timeOffset="13451.7694">1781 2379 17 0,'0'0'26'0,"-23"-8"1"16,23 8-5-16,-16 0-3 16,3-5-2-16,13 5-12 15,-15 0 0-15,15 0-2 16,0 0-1-16,0 0 0 0,0 0 0 15,0 0-1-15,0 0 0 16,11 11 0-16,-11-11 1 16,24 10 0-16,-9-5 0 15,7 4 0-15,-1-2 0 16,10 4-1-16,-1-4 1 15,6 2-1-15,7-4-1 16,3 1 1-16,3-4-1 16,5-3 1-16,2-5-1 15,2 3 0-15,3-4 0 16,0 1 0-16,-5 0 1 15,1 4-1-15,-2 1 1 16,-7 3-1-16,-3 2 2 16,-5 3-1-16,-6-1-1 0,-6 5 1 15,-5-4 0-15,-3 1 0 16,-8-2 0-16,0 1 0 15,-12-7 2-15,11 5 0 16,-11-5 1-16,0 0 0 16,0 0-1-16,0 0 1 15,0 0-1-15,-4-12 0 16,4 1-1-16,-3-4-1 15,-1-7 0-15,4-4-1 16,-2-8 1-16,3-4-1 16,3-2 0-16,0-4 1 15,6-2-1-15,4 0-1 16,2 4 1-16,1 1 0 15,2 0 0-15,-1 2 1 16,2 6-1-16,2 1 1 0,-2 5-1 16,-4 2 1-16,1 5 0 15,-2 0 0-15,-1 9-1 16,-3 3 0-16,-11 8 1 15,16-8-1-15,-16 8 0 16,10 4 1-16,-10-4-1 16,10 20 1-16,-4-8-1 15,4 8 1-15,0 4-1 16,6 3 0-16,-2 4 0 15,5 7-1-15,3 0 0 16,3 10 0-16,4 5 1 16,0 4-1-16,0 8 1 15,-2 6 1-15,-1 3 0 16,-1 5 0-16,-5-1 0 0,-1-2 0 15,-5-8 0-15,0-3 0 16,0-12-1-16,-4-7 0 16,2-8 0-16,2-10-1 15,-4-10 1-15,0-8 1 16,-10-10-1-16,18-3 0 15,-10-14 1-15,-1-9-1 16,1-10 1-16,-2-10 0 16,0-8-1-16,0-7 0 15,-1-7 0-15,0-3-1 16,1 0 1-16,1 3-1 15,-3 6 1-15,1 8-1 16,4 6 2-16,-4 8-1 16,-4 15 0-16,4 5 1 0,-5 9-1 15,0 11 0-15,0 0 0 16,-1-12 0-16,1 12 0 15,0 0 0-15,0 0 0 16,0 0 0-16,0 0-1 16,9 13 1-16,-9-13 0 15,0 0 0-15,10 7 0 16,-10-7 0-16,0 0 0 15,0 0 0-15,0 0 0 16,10 11 0-16,-10-11 0 16,0 0 0-16,11 9 0 15,-11-9 0-15,16 7 0 16,-2-6 0-16,5 1 0 0,5-4 0 15,4 1 0-15,10-1 0 16,8-5 0-16,8-1 0 16,8 2 0-16,7-3 0 15,5 2 0-15,7 1 0 16,2 1 0-16,5 0 1 15,6 1-1-15,3 0 1 16,0-1-1-16,2 2 1 16,1-2-1-16,-2-1 0 15,2 2 1-15,-4 0-1 16,-4 1 1-16,-6-2 0 15,-7 3-1-15,-7 0 0 16,-13 1 0-16,-9 2 1 16,-10-1-1-16,-11 0 0 0,-9 0 0 15,-7 0 0-15,-13 0 0 16,0 0 0-16,0 0 0 15,10 4 0-15,-10-4 0 16,0 0 0-16,0 0 0 16,0 0 0-16,1 12 0 15,-1-12 0-15,0 0 0 16,0 0 0-16,14 7 0 15,-14-7 0-15,24 3 0 16,-6-3 0-16,3 1 0 16,6-1 0-16,0-1 0 15,0 0 0-15,-1-1 1 16,-7 2-1-16,0-1 0 15,-8 1 0-15,-11 0 1 16,12-2-2-16,-12 2-1 0,0 0-4 16,0 0-18-16,0 0-13 15,0 0 1-15,0 0-2 16,-12 6-3-16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58.56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19453 6959 15 0,'14'-6'14'15,"-14"6"-3"-15,0 0-4 0,0 0-2 16,0 0-2-16,0 0 0 16,0 0 1-16,0 0 2 15,0 0 1-15,0 0 1 16,0 0 2-16,0 0-1 15,0 0-1-15,9 4 0 16,-9-4-2-16,0 0 0 16,0 0 0-16,0 0-1 15,0 0 0-15,0 0 1 16,0 0-1-16,0 0 0 15,0 0-1-15,0 0 1 16,15-2-3-16,-3-2 0 16,2 0 0-16,3 0-1 15,5 2-1-15,2-2 1 0,-1 1 0 16,6 2-1-16,-3 1 1 15,2 2-1-15,-1 1 1 16,5 2-1-16,-4 0 1 16,-1 0 0-16,3-5-1 15,6-2 1-15,0-1 0 16,4-4 0-16,-2-4 1 15,2 1-1-15,-1-4 0 16,0 4 0-16,-2 1 0 16,-7 2-1-16,-1 2 1 15,-1 3-1-15,-8 1 0 16,-2 2 0-16,-4 0 0 15,-5 2 0-15,-9-3 1 16,19 4-1-16,-19-4 0 16,18-1 0-16,-6 1 0 0,2-1 0 15,3 1 1-15,2 0-1 16,1 1 0-16,0 1 0 15,0 3 0-15,-1-1 0 16,-2 3 1-16,-1 0-1 16,-4 1 0-16,-12-8 0 15,16 15 0-15,-16-15 0 16,9 13 0-16,-9-13 0 15,13 8-1-15,-13-8-1 16,20 7-9-16,-20-7-21 16,21-6-1-16,-21 6-2 15,17-7 1-15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59.25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20513 6926 52 0,'0'0'30'0,"0"0"1"0,0 0-1 15,14 1-19-15,-14-1-3 16,0 0-2-16,12-5 0 15,2 6-1-15,0-6-2 16,8 4-1-16,6-6 1 16,4 0-1-16,1-2 0 15,6 2-2-15,-4-1 1 16,2 2 0-16,-3 2-1 15,-4 4 0-15,-5 4 1 16,-5 2-1-16,-5 3 0 16,1 2 0-16,-1 1 0 15,0-3-1-15,-1 1 0 0,1-5-1 16,4 0 0-16,-2-5-1 15,12 7-12-15,-9-12-19 16,0 1 1-16,-3 0 0 16,-7-2 0-16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9:00.6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21087 6933 39 0,'0'0'28'15,"5"-15"2"-15,-5 15 0 16,13-8-19-16,-13 8-2 15,0 0-1-15,5-15-1 16,-5 15-1-16,0 0-2 16,0 0-1-16,0 0-1 15,10 16-1-15,-10-16 1 16,-5 24 0-16,0-9-1 15,5 3 0-15,0 2 0 0,3 2 1 16,-1 2-2-16,-1 0 1 16,3 4 0-16,0-1-2 15,-4-1 1-15,4 2 0 16,-6-2 0-16,0 0-1 15,-2-1 1-15,-1-2-1 16,0 0 1-16,2-2 0 16,2 1 1-16,-4 0-1 15,5 3 0-15,0-2 0 16,0 3 0-16,0 1 0 15,-2 4 0-15,1 2 1 16,-2 0-2-16,3 3 2 16,0-4-1-16,-1 5 0 15,1-2 0-15,0 2 0 0,3-3 0 16,0 2 1-16,3 2-1 15,-2 2-1-15,2 0 1 16,0 0-1-16,1 4 1 16,-1-2-1-16,1 4 1 15,1 1-1-15,-4-2 1 16,1 4 1-16,0 2-1 15,-1 0 0-15,1 3 0 16,-1-1 1-16,-1 2-1 16,2-2 1-16,-3 4 1 15,4-1-2-15,-4 1 2 16,4-1-2-16,-2 5 3 15,0-2-3-15,3 5 2 16,-1 5-3-16,1-3 1 16,-3 3 1-16,1 3-1 0,-2 2 1 15,2 3 0-15,-4 3 0 16,3-2-1-16,-3 4 1 15,0 0 0-15,1 1 0 16,3 3-1-16,-3-2 0 16,4 1-1-16,-1 0 1 15,-3 1-1-15,4 0 1 16,-2-2-2-16,1 2 3 15,-1-3-3-15,-3-1 3 16,1 0-2-16,0-3-1 16,-2-3 1-16,3 0-1 15,0-1 2-15,1-1-2 16,-2 1 1-16,3 0-1 0,-3-1 2 15,2 0 3-15,-1-1-2 16,0 2 1-16,-4-3-2 16,1 2 0-16,-1-3 1 15,-1-2-2-15,-1 2 2 16,1 0-3-16,-1 2 1 15,-1-4-1-15,2-1 2 16,2 1 0-16,-1-1 0 16,1-1-1-16,0-3 1 15,2-2 0-15,-2-1-1 16,0-1 1-16,-2 1 0 15,0-1-1-15,0 2 1 16,1 3 0-16,-4-1 0 16,2 1 0-16,1 0 0 0,0-2-1 15,0-2 1-15,2-2-1 16,1 0 1-16,3-4 0 15,0 0 0-15,0-3-1 16,2 0 1-16,3 2 1 16,-1-1-1-16,-1 2 0 15,0 0-1-15,0 4 0 16,-1-2 0-16,-2 3 1 15,0-1-1-15,-2 0 0 16,0 1 1-16,-2 1-1 16,0 1 1-16,1 1 1 15,3 0-1-15,-2 0 0 16,2 2-1-16,2 0 0 15,-2 0 0-15,3-1 0 0,-1-8 0 16,0 0-1-16,2-6-4 16,-11-17-24-16,13-4-3 15,-10-29-3-15,0 0 1 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9:02.07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19417 7165 38 0,'0'0'24'0,"0"0"1"15,0 0-10-15,0 0-10 16,0 0-1-16,10 6 1 15,-10-6 1-15,0 0-1 16,0 0 0-16,0 0 1 16,0 0-1-16,0 0 1 15,0 0 1-15,0 0-2 16,0 0 1-16,-2-13 1 0,2 13-1 15,0 0-2-15,0 18 0 16,0-4 0-16,5 7-2 16,-5 3 0-16,0 7-2 15,0 9 1-15,0 3-1 16,0 8 0-16,0 6 1 15,0 8-2-15,0 3 2 16,4 8-2-16,1 5 1 16,2 2 0-16,4 5-1 15,4 4 1-15,1 3 0 16,-1 5 0-16,4 2 0 15,1 1 2-15,-1 4-1 16,0 2 1-16,-1 1-1 16,-1 3 1-16,4 0-1 0,-4-1 1 15,1 8-1-15,0-6-1 16,1 6 1-16,-1 4 0 15,2 0 0-15,-7 4-2 16,2 2 2-16,-4 2-2 16,-3 3 3-16,-1-5-3 15,-3 3 1-15,-2-4-2 16,0-3 1-16,-4-5 0 15,2 0 0-15,-1-5 1 16,-1-2-1-16,0-2 1 16,2 0 1-16,-2-4 0 15,0 3-1-15,0-5 0 16,-1 1 0-16,0-2 1 15,-4-1-2-15,2 0 1 0,-1-6-4 16,1-1 4-16,-1-4-1 16,1-2 1-16,1-3-1 15,0-3 1-15,-2 1-1 16,5-4 1-16,-4 1 0 15,-3-2 0-15,3 1 0 16,-5 2-1-16,1 1 1 16,0 0-1-16,-1-2 1 15,-1 0 0-15,3-3-1 16,0 0 0-16,7-2 0 15,1-6 0-15,1-3 1 16,4-5-1-16,2-1 0 16,0 0 0-16,3-4 1 15,-2-2-1-15,1 3 2 16,-3-4-1-16,0 2 0 0,1-3 0 15,-1-1 0-15,-1-5-1 16,4-2 0-16,1-4 1 16,0-4-2-16,2-1 2 15,-2-2-1-15,2-4 0 16,-3 3 0-16,0-4 1 15,-3 3 1-15,-1-7-1 16,-2 0 0-16,-1-7 0 16,-2-1 1-16,3-5-2 15,-3-14 0-15,1 16 0 16,-1-16-1-16,0 0 0 15,0 0-1-15,10 11-5 16,-10-11-13-16,0 0-13 16,14-17 0-16,-2 11-1 0,-6-13 1 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9:02.8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21092 14457 59 0,'-14'-3'35'0,"-7"-11"-2"15,-1 2 0-15,0-7-31 16,-8 1-2-16,-5 2 1 15,-6 6-1-15,-10 6 2 16,-8 12 0-16,-16 7 2 16,-8 13-1-16,-11 7 0 15,3 10 0-15,-3 3-1 16,8 4-1-16,6-1 0 15,19-3-1-15,12-2 0 16,20 0-2-16,16-3 2 16,23-6-2-16,14-8 2 0,17-11 0 15,14-11 0-15,15-16 0 16,11-20 0-16,8-18 1 15,4-19-1-15,2-17 1 16,-5-9 0-16,-10-6 0 16,-16-1 0-16,-19 3 0 15,-22 11 0-15,-20 7-1 16,-21 10 1-16,-20 15-1 15,-21 17 0-15,-18 19 1 16,-13 16 0-16,-8 18-1 16,-1 20 0-16,-1 19 1 15,5 17-2-15,6 14 1 16,14 9-1-16,12-1 0 15,20 1 1-15,17-10-2 0,15-12 1 16,15-16 0-16,13-20 1 16,14-24-2-16,15-27 2 15,13-27 0-15,16-28 1 16,11-20 0-16,3-17-1 15,4-16 1-15,-2-6 0 16,-9-3 0-16,-11 8-1 16,-17 13-1-16,-20 24-1 15,-24 22 0-15,-14 29 0 16,-23 28 0-16,-13 35-1 15,-13 22-1-15,-8 26 0 16,-5 15 2-16,5 12-2 16,-1-3-2-16,25 1-17 15,4-19-8-15,23-10-2 16,15-21 0-16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9:12.72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21139 14020 57 0,'0'0'34'16,"-10"-10"-1"-16,-10 21-1 15,-17 9-29-15,-1 6-1 16,-6 10-1-16,-1 7 1 16,-2 6-1-16,1 7 1 15,3 5-1-15,6 1 2 0,6-1-2 16,12-4 0-16,11-8-1 15,12-11 1-15,10-15 0 16,12-16-1-16,13-22 1 16,8-22-1-16,9-18 1 15,6-18-1-15,3-12 1 16,-4-13 0-16,-3-5 0 15,-4-7 0-15,-11 2 0 16,-11 3 0-16,-13 12 1 16,-15 11-1-16,-13 15 1 15,-14 21-1-15,-17 22 0 16,-13 23-1-16,-6 22 1 15,-9 24 0-15,-3 15-2 16,1 10 2-16,10 1-2 0,8 3 1 16,18-9-1-16,18-12 0 15,15-13 1-15,15-17-1 16,20-17 1-16,11-20-2 15,12-16 3-15,10-16 0 16,2-16 0-16,2-10 0 16,-5-10 0-16,-5-6 0 15,-12-6 0-15,-13 1 1 16,-16 2-2-16,-19 4 1 15,-13 13-1-15,-13 10 1 16,-18 13 0-16,-4 15 0 16,-7 20-1-16,-5 15 0 15,2 17 0-15,0 16 0 16,5 10 0-16,11 8 0 0,8 1-1 15,12-2 1 1,13-3-1-16,9-10 1 0,16-13 0 16,7-16-1-16,18-16 1 15,10-24 0-15,6-13 0 16,5-15 1-16,0-14 0 15,-3-6-1-15,-8-4 1 16,-12-5-1-16,-14 2 1 16,-15 8 0-16,-16 5-1 15,-11 9 1-15,-10 14-1 16,-7 16 1-16,-9 14 0 15,-4 18-1-15,2 17 0 16,0 15 1-16,1 15-2 16,5 9 1-16,5 6 0 0,9-2-1 15,9-3 0-15,9-4 2 16,12-11-2-16,9-13 1 15,12-17 0-15,8-13 0 16,9-16 0-16,4-19 0 16,4-9 0-16,-1-11-1 15,-7-9 2-15,-8-5-1 16,-8-4 1-16,-15-2 0 15,-9 0-1-15,-11 5 1 16,-10 7 0-16,-6 9 0 16,-4 16 0-16,-7 10-1 15,-1 22 0-15,-4 17 0 16,-2 19 1-16,0 12-1 15,0 11 0-15,2 3 0 16,9 1-1-16,6 0 0 0,6-7 1 16,9-13-1-16,9-9 0 15,10-14 1-15,11-14 0 16,12-21 0-16,10-16 0 15,6-15 1-15,7-14 0 16,-3-10-1-16,-1-7 1 16,-5-4 1-16,-14 0-2 15,-14 2 0-15,-13 4 0 16,-14 9 0-16,-14 10 0 15,-11 14 1-15,-9 15-1 16,-4 16-2-16,-7 19 2 16,-2 15 2-16,2 17-1 15,2 14 1-15,9 4-2 16,9 4 0-16,10-1 0 0,12-8-1 15,16-6 1-15,10-12-3 16,8-11 3-16,11-18-3 16,6-12 2-16,4-12 2 15,3-14-2-15,-2-8 2 16,-4-11-1-16,-6-3 0 15,-6-6 0-15,-11 2 1 16,-8 0-1-16,-8 3 0 16,-10 12 0-16,-6 9 0 15,-9 16 1-15,-7 13-1 16,-2 22 0-16,-3 16 0 15,-7 16 0-15,3 14 1 16,-6 10-1-16,6 5 0 16,6-1 0-16,5-4 3 15,8-8-3-15,11-12 2 0,14-16-2 16,14-14-1-16,14-22 1 15,13-20 0-15,7-19-1 16,11-13-1-16,0-15 1 16,-3-8-2-16,-6-8 4 15,-10-4 1-15,-13-5-1 16,-13 2 2-16,-15 10-2 15,-8 11 1-15,-18 11 0 16,-7 16 0-16,-13 18-1 16,-4 20-1-16,-9 22 0 15,-1 18 1-15,-4 13-1 16,5 8 0-16,5 5-1 15,9-1-2-15,16-4 2 16,10-8-2-16,13-9 2 0,13-9-2 16,9-13 3-16,8-16-1 15,10-13 2-15,5-10 1 16,3-15-1-16,2-9 2 15,-6-11-2-15,-4-5 2 16,-13-4-3-16,-3-2 0 16,-17 5 2-16,-10 1-4 15,-9 9 4-15,-9 11-1 16,-3 15 0-16,-2 14-1 15,-5 16 0-15,2 15 0 16,-2 20-1-16,2 18 2 16,3 13-2-16,2 6 1 15,5 8-2-15,2-4 2 0,9-4 0 16,5-10 0-16,10-10 0 15,5-19 0-15,9-14-1 16,6-21 1-16,4-21 0 16,4-15 0-16,-1-16 0 15,-3-10-2-15,-6-12 3 16,-4-8-1-16,-6-8 2 15,-9-4-2-15,-6 2 2 16,-9 5-2-16,-2 11 2 16,-7 12 0-16,-1 19-2 15,-3 17 0-15,-4 30 1 16,-2 19-1-16,0 25 0 15,-2 16 1-15,2 12-2 16,-1 2 1-16,10 1-2 0,5-6 2 16,8-11-2-16,8-14 1 15,10-16 1-15,12-21-2 16,8-21 2-16,11-17 0 15,5-17 2-15,5-16-2 16,-5-12 2-16,-1-7-2 16,-8-12 0-16,-8 0 1 15,-16-4-1-15,-11 2-1 16,-14 13 1-16,-10 11 0 15,-10 18 0-15,-8 19 0 16,-5 24 0-16,-5 23 0 16,0 24 1-16,3 21-1 15,1 10-1-15,3 10 2 16,6 3-1-16,8-3 0 0,14-7-1 15,8-6 2-15,9-16-1 16,4-14 0-16,12-18 0 16,5-18 0-16,6-18 0 15,5-18-1-15,2-18 1 16,-2-13-1-16,-3-12 2 15,-6-9-2-15,-5-4 1 16,-6-6-1-16,-11 1 0 16,-5 0 0-16,-7 8 0 15,-5 8 1-15,-5 12-2 16,-2 16 2-16,-1 22-1 15,-1 21 1-15,1 25 0 16,-3 19 1-16,-1 22 1 16,2 11-2-16,0 13 1 15,3 6 0-15,5-3 0 0,4-5-1 16,11-13 2-16,8-14-3 15,8-16 1-15,13-19-1 16,3-20 1-16,9-19 0 16,8-21-2-16,-4-7 2 15,-3-13-1-15,-8-6 0 16,-6-10 0-16,-10-5 1 15,-10 0-2-15,-9 4 2 16,-10 7 1-16,-4 8-2 16,-3 19 2-16,-3 14-1 15,-5 27 0-15,1 24 0 16,-2 22 0-16,-2 18 1 0,0 15-1 15,3 7 0-15,2 1-1 16,5-3 2-16,6-9-2 16,6-12 2-16,11-14-1 15,4-17 0-15,9-19-1 16,6-19 1-16,10-17 0 15,8-16-1-15,1-14 1 16,3-12-1-16,-4-10 2 16,-2-6 0-16,-11-4 0 15,-8-1 0-15,-11 4 0 16,-10 3 0-16,-12 14 0 15,-11 10 0-15,-5 19 0 16,-6 15-1-16,-6 19 1 16,5 14-1-16,-6 18 0 15,4 9 0-15,5 9-1 0,6 2 1 16,7 5-1-16,10-3 1 15,6-4-1-15,10-8 1 16,9-4 0-16,4-12 0 16,10-9 0-16,1-11 0 15,3-15 0-15,3-7 0 16,-2-13 0-16,-6-5 0 15,-2-5 1-15,-9-4-1 16,-7 2 0-16,-6 2 0 16,-12 2 0-16,-9 13 1 15,-6 10 0-15,-10 11-1 16,-8 11 0-16,-3 15 0 15,-5 10 0-15,-4 14 0 16,-3 8 0-16,6 7-1 0,0-4 1 16,7 2 0-16,11-4 0 15,9-5-1-15,13-8 1 16,8-8 0-16,16-10 0 15,7-13-1-15,9-9 1 16,2-8 0-16,3-4 0 16,-5-10 0-16,0-1 0 15,-8-3 0-15,-11-1 0 16,-11 3 0-16,-15-1 1 15,-12 9 0-15,-14 0-1 16,-12 4 1-16,-12 4-1 16,-6 13 1-16,-9 6-1 15,1 9 0-15,-2 10 1 16,3 5-2-16,6 11 1 0,9 5-1 15,7 1 1-15,11 0-2 16,9-2 2-16,9-4 0 16,12-3 0-16,8-7 0 15,12-11-1-15,9-8 1 16,8-12 0-16,9-11 0 15,5-9 0-15,3-10-1 16,-1-6 1-16,-3-1 1 16,-10 1-1-16,-7 2 1 15,-13 7 0-15,-12 10 0 16,-12 9-1-16,-12 11 1 15,-11 9-1-15,-8 11-1 16,-5 6 2-16,3 4-2 16,-1 7 1-16,5 0-1 15,4 3 1-15,10-4 0 0,8 0 0 16,12-4 0-16,15-2-1 15,11-1 1-15,11-5-1 16,10-3 1-16,7-7 0 16,8-5 0-16,4-5 0 15,-1-7 0-15,-1-6 0 16,-6-7 0-16,-6-5 0 15,-8-4 0-15,-10-6 0 16,-11-1 1-16,-9 0-1 16,-8 1 1-16,-13 4-1 15,-7 7 1-15,-7 9-1 16,-7 11 2-16,-4 17-2 0,-4 8-1 15,6 14 1 1,0 9 0-16,8 11 0 0,7 6-1 16,7 3 1-16,11 0-1 15,13-2 1-15,13-5 0 16,11-6-1-16,10-8 1 15,9-8-1-15,9-11 1 16,6-11 0-16,1-11 0 16,1-11 0-16,-2-8 0 15,-6-8 0-15,-9-2 0 16,-12-1 1-16,-12 3-1 15,-16 0 0-15,-11 13 1 16,-19 10-1-16,-13 12 0 16,-10 11 1-16,-13 12-1 15,-1 13-1-15,-3 10 2 16,2 9-1-16,9 2-1 0,11 1 0 15,14-1 0-15,16-4 0 16,21-5 0-16,16-6 0 16,11-12 0-16,14-8 0 15,4-8 1-15,3-12 0 16,2-6-1-16,0-11 1 15,-11-8 0-15,-4-8 0 16,-12-4 0-16,-11-3 1 16,-13-1-1-16,-10 2 0 15,-10 3 0-15,-12 6 1 16,-8 9-1-16,-10 7 0 15,-2 11 1-15,-4 12-1 16,3 9 0-16,2 12 0 0,9 9 0 16,4 5 0-16,12 7 0 15,10 2 0-15,10 0 0 16,11-3-1-16,11-6 1 15,11-6 2-15,5-9-2 16,5-9 0-16,3-12 0 16,4-10 0-16,2-12 0 15,0-10 0-15,-6-9-1 16,-3-4 0-16,-5-4 0 15,-11-1 1-15,-7 4 0 16,-14 3 1-16,-11 7-1 16,-9 13 0-16,-9 7 0 15,-6 11 0-15,-6 6 0 16,-2 12 0-16,1 11 0 0,1 4 2 15,7 7-2-15,4 0 2 16,10 0-2-16,6-2 1 16,9-3 0-16,9-6 0 15,6-7-1-15,4-9 0 16,7-6 0-16,1-8 0 15,-3-7 0-15,-2-9-1 16,0-7 1-16,-7-10 0 16,-3-6 0-16,-4-9 0 15,-4-3 1-15,-6-1-3 16,-6 3 3-16,-4 4-2 15,-7 10 1-15,-4 13 1 16,-3 10-1-16,1 13 0 16,-5 12-1-16,1 10 3 15,3 8-3-15,3 7 3 0,8 5-3 16,2-1 1-16,5 3 0 15,11-3 0-15,2-2 0 16,8-3 0-16,2-8 0 16,5-6 0-16,12-8 0 15,3-12 0-15,3-7 0 16,7-10 0-16,-2-9 0 15,-1-5 0-15,-4 0 0 16,-8-1 0-16,-9 2 0 16,-11 3 0-16,-11 12 0 15,0 0 1-15,-29 5-1 16,2 10 0-16,-5 7-1 15,-3 4 1-15,0 7 0 16,2 6-1-16,1 6 2 0,3 2-1 16,5 5 0-16,7 1 0 15,6 0 1-15,10-1-1 16,4-5 1-16,10-4-1 15,7-6 0-15,5-11 0 16,6-8 0-16,3-14 0 16,0-5 0-16,-3-13 0 15,0-9 0-15,-7-10 0 16,-8-4 0-16,-10-6 0 15,-8-3 0-15,-7 2 0 16,-7-2-1-16,-8 8 1 16,-4 8-1-16,-2 14 1 15,0 14 0-15,-1 13 0 16,6 18 0-16,3 17 0 0,2 11 1 15,11 11-1-15,2 5 2 16,5 4-3-16,3 1 1 16,6-4-2-16,9-6 2 15,4-11-2-15,3-10 2 16,6-12-2-16,7-13 2 15,3-11 0-15,3-18-1 16,3-13 3-16,-1-6-2 16,-6-8 1-16,-9-1 0 15,-9 0 1-15,-8 2-2 16,-12 6 1-16,-10 9 0 15,-11 14-1-15,-9 8 1 16,-3 16-1-16,-4 10 0 0,-2 13-2 16,4 10 2-16,-4 11-1 15,2 9 1-15,7 4-2 16,3 3 3-16,7-5-3 15,7-3 3-15,7-2-1 16,11-8 0-16,9-9 0 16,8-9-2-16,10-12 0 15,7-10 0-15,8-11 2 16,0-7 0-16,1-9 0 15,-4-11-1-15,-5-5 2 16,-9-3 1-16,-10-1-1 16,-15-2 2-16,-14 1-3 15,-7 2 0-15,-12 3 0 16,-5 8 0-16,-4 9 0 15,-5 9 1-15,9 11-2 0,-2 13 0 16,3 14 0-16,10 9-1 16,2 11 1-16,10 6-1 15,5 5 1-15,3 0-2 16,7-1 2-16,5-9 0 15,6-6 2-15,-3-7-1 16,9-11 0-16,-1-12 0 16,0-12 0-16,1-14 0 15,-1-12 0-15,-4-11 0 16,-4-9 0-16,-4-7-1 15,-7-3 1-15,-7-2 0 16,-6 5 0-16,-5 6 0 16,-6 9 1-16,-2 13-1 15,-7 15 0-15,3 11 0 0,-2 14 0 16,-2 13 1-16,3 10-1 15,2 6 2-15,2 5-2 16,1 3 2-16,9 0-2 16,3-5-1-16,11-4 1 15,6-7-1-15,10-10 1 16,12-10-2-16,5-8 1 15,7-15-1-15,8-8 2 16,1-9 0-16,0-4 0 16,-6-8 0-16,-9-3 0 15,-10-4 3-15,-11 1-3 16,-11 3 2-16,-13-1-2 15,-10-3 1-15,-6-1-1 16,-7 3 1-16,-2 4-1 0,1 6-1 16,3 7 0-16,2 9 1 15,6 8 1-15,5 14 0 16,7 8 0-16,-1 8-2 15,11 6 1-15,0 4-1 16,6 0 2-16,1-3-4 16,7-3 3-16,5-10-2 15,0-12 2-15,7-10 0 16,1-13-1-16,3-16 1 15,2-11 0-15,0-14 0 16,-3-9-1-16,-8-4 2 16,-7-3-1-16,-9 4 1 15,-9 2-1-15,-10 6 1 0,-9 13-1 16,-7 13 1-1,-4 11-1-15,0 14 2 0,-4 16-2 16,3 16 2-16,7 11-2 16,0 13-1-16,12 7 1 15,4 7-1-15,7 3 2 16,8 1-3-16,8-2 2 15,6-4-3-15,8-8 3 16,9-6 0-16,4-11-1 16,5-6 2-16,3-14-2 15,0-7 1-15,-3-11-1 16,2-5 1-16,-8-9 0 15,-9-1 0-15,-5-4 1 16,-11-4-1-16,-10 5 1 0,1 9-1 16,-26-16 0-16,3 13 1 15,-2 9-1-15,-4 8 0 16,-4 10-1-16,0 10 1 15,-4 11-1-15,3 12 0 16,1 9 1-16,-4 8-1 16,4 5 1-16,3-1 0 15,7-2-1-15,7-4 1 16,9-9-1-16,9-9 1 15,10-11-1-15,6-12 0 16,16-14 1-16,3-10-1 16,1-13 2-16,4-10-1 15,-4-9 1-15,-6-11-1 16,-3 0 1-16,-10-9-1 15,-13 6 1-15,-9-4 0 0,-11 5-1 16,-8 5-1-16,-7 6 1 16,-2 11 1-16,-2 12-1 15,-1 14 0-15,0 12 0 16,7 14-1-16,7 13 1 15,1 12-1-15,11 8 1 16,6 3-1-16,5 5 1 16,4-3-1-16,11-1 1 15,1-4 0-15,5-9 0 16,1-8 0-16,1-10 0 15,-2-7 0-15,-2-14 0 16,-4-10 0-16,-1-13 0 16,-8-11-1-16,-4-7 1 15,-8-9 0-15,-6-5 0 0,-4 0 0 16,-4 3 0-16,-4 3 0 15,-1 12 0-15,-1 10 0 16,-2 16 0-16,2 13 0 16,1 15 0-16,4 11 1 15,0 11-1-15,3 8 0 16,4 5-1-16,1 0 0 15,6 0 0-15,-1-5-1 16,9-6 1-16,3-8 0 16,4-12 0-16,7-14 0 15,5-14 1-15,5-14 0 16,2-14 0-16,3-13-1 15,-3-6 1-15,2-8-1 16,-8 0 2-16,-8 3-1 0,-7-1 1 16,-13 11 1-16,-12 3-1 15,-5 10 0-15,-10 8 0 16,-7 10 0-16,-2 12-1 15,-2 7-1-15,2 11 0 16,5 11 0-16,6 10 0 16,9 9 1-16,7 7 0 15,12 3 0-15,11 2 0 16,7-2 0-16,10-2-1 15,12-8 1-15,5-9-1 16,4-13-1-16,6-15 1 16,3-16 1-16,1-16 0 15,2-16 0-15,-2-15 1 16,-6-14-1-16,-5-12 1 15,-14-6 0-15,-10-6 0 0,-17 2-2 16,-12 0 1-16,-14 9 0 16,-11 12 0-16,-11 16 0 15,-4 14 0-15,-4 20 0 16,3 17 0-16,0 15 1 15,7 14-1-15,2 6 1 16,7 5-1-16,8 1 0 16,8-7 0-16,11-9 0 15,11-11 0-15,12-18 0 16,11-19 0-16,12-19-1 15,13-18 1-15,13-21-1 16,9-17 3-16,7-14-2 0,-4-9 1 16,-4-5 0-16,-5 4 0 15,-14 9 0-15,-19 11 0 16,-20 16 1-16,-21 14-2 15,-17 22 0-15,-21 16 1 16,-10 18-1-16,-14 18 0 16,-6 15 1-16,-3 11-1 15,3 10 0-15,8 5 0 16,9 1 0-16,17 1 0 15,14-8-1-15,18-8 0 16,19-10 0-16,15-18 1 16,20-15 0-16,17-18 0 15,12-20-1-15,11-18 1 16,6-17 0-16,2-10 1 15,-2-6 0-15,-13-1 0 0,-16 5-1 16,-24 12 1-16,-22 13 0 16,-25 20 0-16,-24 18-1 15,-24 18 1-15,-21 17-1 16,-15 15-1-16,-8 12 1 15,-2 11-1-15,4 6 1 16,13 2-1-16,9-3 1 16,19-5 0-16,16-14-1 15,26-11 1-15,12-27 0 16,38-4 0-16,9-28-1 15,17-18 1-15,11-14 0 16,7-16 1-16,4-7-1 16,0-4 1-16,-9 0-1 15,-14 6 1-15,-18 10 0 0,-25 17 0 16,-19 15-1-16,-24 22 0 15,-25 18 0-15,-19 17 0 16,-19 15 1-16,-8 15-1 16,-4 9 0-16,3 4-1 15,5 3 1-15,11-4-1 16,20-5 0-16,21-17 0 15,21-10 1-15,17-24-1 16,27-6 2-16,18-26-1 16,24-21 1-16,17-20-1 15,18-15 0-15,8-12 1 16,7-11 0-16,5-2-1 15,-2 4 1-15,-16 6-1 16,-20 15 1-16,-25 20 0 0,-27 23 0 16,-27 25 0-16,-29 21-1 15,-27 21 0-15,-19 19 1 16,-19 13-2-16,-9 12 0 15,-5 3 1-15,3-1-1 16,7-6 0-16,10-9 0 16,18-11 1-16,15-13-1 15,19-17 0-15,29-12 1 16,15-27 0-16,23-14-1 15,19-17 2-15,16-17 0 16,9-11-1-16,11-10 1 16,3-2-1-16,-1 0 1 15,-10 8-1-15,-15 14 1 0,-22 17-1 16,-24 20 0-1,-25 19 1-15,-27 22-1 0,-24 19 1 16,-23 15-1-16,-17 15 1 16,-14 6-1-16,-3 3 1 15,5-1-1-15,8-6 0 16,12-8 0-16,18-16 0 15,20-9-1-15,23-23 1 16,23-15 0-16,27-20-1 16,24-19 1-16,18-14-1 15,14-16 1-15,11-5 0 16,6-7 0-16,1 2 0 15,-4 2 0-15,-17 15 0 16,-19 13 1-16,-24 21-1 0,-23 13 1 16,-26 21-1-16,-22 16 1 15,-20 16-1-15,-15 11 1 16,-16 9-1-16,-5 5 2 15,-2 1-2-15,5 1 2 16,8-7-3-16,16-10 0 16,14-10 1-16,20-16 1 15,21-15-1-15,23-17-2 16,22-18 2-16,17-16-3 15,14-13 3-15,10-11 0 16,4 0 0-16,-1-2-3 16,-6 4 4-16,-12 10 1 15,-20 17 0-15,-19 15-1 16,-26 21 0-16,-23 18-1 15,-23 15 0-15,-22 21 1 0,-20 11-2 16,-12 13-1-16,-5 3 1 16,3 1 0-16,4-5 1 15,14-8 0-15,17-12 0 16,17-17 0-16,29-20 0 15,23-22-1-15,23-21 1 16,25-17-1-16,22-15 1 16,17-13 2-16,10-9-1 15,11-1 1-15,-2-1-1 16,-8 8 1-16,-15 12-1 15,-15 12 2-15,-28 21-3 16,-21 13 0-16,-26 22 1 16,-21 15-1-16,-18 17 1 15,-18 13-1-15,-13 10 0 0,-6 4 1 16,-1 5-1-16,0-6 0 15,13-3-1-15,14-11 2 16,14-8-2-16,20-15 1 16,23-9 0-16,13-28-1 15,26-14 1-15,16-14-1 16,16-15 1-16,10-11-3 15,7-10 5-15,4-5-2 16,-4 3 2-16,-12 3-2 16,-15 16 2-16,-22 12-1 15,-18 23 1-15,-30 19 0 16,-21 22-2-16,-22 19 1 15,-24 18-1-15,-13 11 0 16,-11 8-2-16,1 2 2 0,4-2-2 16,14-9 1-16,12-10-1 15,16-16 1-15,28-15-1 16,18-18 1-16,26-19 2 15,18-16-1-15,18-17 1 16,13-10-1-16,8-12 2 16,5-4-2-16,-2-1 2 15,-5 4-1-15,-16 10 0 16,-17 11-2-16,-21 17 1 15,-20 14 0-15,-19 19 0 16,-22 15 0-16,-16 12 0 16,-10 10 0-16,-7 8 0 15,2 0 1-15,3 3-1 16,7-4 0-16,11-10 0 15,17-6 0-15,13-12-1 0,17-12 1 16,18-12 0-16,16-15-1 16,13-12 1-16,9-11-1 15,10-8 1-15,1-6 0 16,1 1 0-16,-5 1-1 15,-11 6 2-15,-15 13-1 16,-15 6 0-16,-17 14 0 16,-19 15 1-16,-19 11-1 15,-15 12 0-15,-9 10 1 16,-10 7-1-16,-2 4 0 15,3 3 0-15,5-3 0 16,9-7 0-16,18-10 0 16,14-12-1-16,17-12 1 15,16-14-1-15,16-16 1 0,15-11 0 16,14-9-1-16,10-9-1 15,3 0 2-15,-1-5-2 16,-1 2 2-16,-9 3-2 16,-11 9 2-16,-12 6-1 15,-19 9 1-15,-15 12 1 16,-17 8-1-16,-13 13 1 15,-10 12-1-15,-13 10 0 16,-6 11 0-16,-1 8 0 16,-3 4 0-16,7 3 0 15,10-1 0-15,9-8 0 16,14-8 0-16,24-13-1 15,2-11 1-15,24-15 0 0,17-14-1 16,12-9 1-16,8-11-1 16,13-7 1-16,-6-3 1 15,-3 4 0-15,-5 3 0 16,-14 10 0-16,-16 9 1 15,-18 12-1-15,-19 15 1 16,-19 12-2-16,-20 17 0 16,-15 10 0-16,-11 7-1 15,-3 5 1-15,-2 2-2 16,4-5 2-16,14-3-2 15,12-10 2-15,20-16-2 16,20-13 2-16,19-14 1 16,15-12-1-16,18-7 1 15,13-10-1-15,2-5 1 0,2-2 0 16,-3 3 0-16,-11 6 0 15,-13 7-1-15,-16 9 0 16,-18 11 1-16,-21 12-1 16,-18 13 0-16,-15 14 1 15,-9 10-1-15,-5 8 0 16,-6 4 0-16,4 1 0 15,8-2-1-15,15-9 1 16,14-7 0-16,17-16 0 16,13-3-1-16,27-32 1 15,11-1 0-15,13-11 0 16,10-1 0-16,3 0 0 15,-4 3 0-15,-9 11 0 16,-10 13 0-16,-18 16 1 16,-21 15-1-16,-16 18 0 0,-20 10 1 15,-10 7-1-15,-5 4 0 16,-2-1-2-16,0-13-5 15,20 0-11-15,-3-29-8 16,34-9-11-16,-9-15-2 16,26-15-1-16,6-16 0 15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0:29.41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1436 740 3 0,'0'0'14'0,"0"0"-8"15,-2-43-2-15,2 43-1 16,0 0 4-16,0 0-1 16,0 0 4-16,0 0 0 15,0 0 3-15,0 0-1 16,0 0-1-16,0 0-2 15,0 0-2-15,0 0-2 16,0 0-1-16,0 0-1 16,0 0-2-16,0 0 1 0,-29 57 2 15,29-57-3-15,-36 64 1 16,54 7-1-16,-7 4 2 15,7 10-2-15,-8 3 3 16,8 2-4-16,-10-5-1 16,11 1 3-16,-10-8-2 15,0 11 1-15,2 0-2 16,-2 7 2-16,0 1-2 15,-3 16 2-15,2 0 0 16,-3 14-1-16,-3 1 2 16,-1 5-1-16,3 6 2 15,-6 9-1-15,0 5-1 16,-3 1 1-16,1 5 0 15,-4 0 0-15,1 5-1 0,-3 4 0 16,0 2 0-16,1 1 0 16,-1 2 1-16,4-1-1 15,1 2-1-15,-1 2 1 16,3 0-1-16,-1 3 1 15,8 1 0-15,1 6 0 16,-1 4-1-16,2 4 1 16,3 7 1-16,-1 3-1 15,0 4-1-15,-1 6-1 16,-1 2 2-16,1 0-2 15,-1-1 1-15,-1-3-1 16,-1-1 1-16,1 0 0 16,5 0 0-16,0-3 0 0,0 3 0 15,2 1 1-15,-2 10 0 16,2 0 0-16,-3 2-1 15,-1 4-1-15,-1 1 2 16,-4 0-3-16,-4-2 2 16,-3-4-2-16,1-5 1 15,-3-2-1-15,1-3 1 16,-1-8 1-16,1-3-2 15,1-7 3-15,4-1-1 16,2-7 0-16,1 1-1 16,1-6-1-16,5-2 2 15,-1 0 0-15,4 4 0 16,-3-2-2-16,0 1 2 15,3 0-2-15,-2 3 1 0,-1-3 0 16,-1-4-1-16,0-1 0 16,-5-12 0-16,0-7 2 15,-1-10 0-15,0-13-1 16,-2-9-1-16,-1-11 3 15,2-9-3-15,6-6-2 16,-8-18-10-16,15 2-17 16,-12-17-3-16,11-2 1 15,-5-15 0-15</inkml:trace>
  <inkml:trace contextRef="#ctx0" brushRef="#br0" timeOffset="1578.0902">3851 880 10 0,'0'0'19'16,"0"0"-2"-16,0 0-8 16,4-47-4-16,-4 47-4 15,0 0 2-15,0 0-3 16,0 0-1-16,0 0-1 15,0 0-2-15,0 0 2 16,0 0 0-16,0 0 0 16,0 0 1-16,35-50 0 15,-35 50 2-15,0 0 2 16,0 0 2-16,0 0 2 15,0 0 2-15,0 0 4 0,47-48 0 16,-47 48 0-16,0 0 0 16,0 0 0-16,0 0-2 15,0 0-3-15,0 0-2 16,0 0-2-16,0 0 0 15,0 0-2-15,0 0-1 16,0 0 0-16,49 21 2 16,-49-21-1-16,-11 63 0 15,19 7-1-15,2 12 1 16,-6 10-1-16,6 10 1 15,-5 3-1-15,1 4-2 16,1-3 1-16,4-4 0 16,-1 4 0-16,2 2-2 15,1 13 1-15,0 8 1 16,-2 11 0-16,0 9 0 0,-3 9 0 15,-2 9 0-15,-1 12 0 16,-2 7 1-16,2 5-1 16,-4 4 0-16,2 2 0 15,1 9-1-15,-1 3 1 16,3-1 0-16,2 4 1 15,-1 3-1-15,1 8 3 16,1 5-2-16,0 6 1 16,-3 3-1-16,2 9 1 15,-4 7 0-15,-1 4-1 16,-5 5 1-16,1-1-3 15,-1-1 2-15,-4 1-2 16,2 1 2-16,0-4-1 16,1 7-1-16,-1-2 1 0,4 6 1 15,0 5-1-15,1 6 1 16,-1 3-1-16,3 2 0 15,-6 2-3-15,0 0 2 16,-1-3-1-16,-4-5 2 16,0-4-2-16,-3-4 1 15,-1-8 0-15,5-3 0 16,-3-8 1-16,4-9 0 15,2-3 0-15,1-4-2 16,2-13 1-16,4-2 0 16,1-6 0-16,1-4-1 15,2-3 0-15,1-1-1 16,1 0 1-16,-1-7 0 15,-1 0 0-15,0-3-1 16,-2-5 0-16,-1-11 1 0,-4-7-1 16,-6-24-6-16,6-12-24 15,-8-34-4-15,6-25 2 16,-9-42-2-16</inkml:trace>
  <inkml:trace contextRef="#ctx0" brushRef="#br0" timeOffset="2802.1602">1687 2110 71 0,'-11'-10'33'0,"11"10"0"16,0 0 0-16,0 0-28 15,-12-1-2-15,12 1 0 16,12-1 0-16,1 1-1 15,6-2 0-15,11 1 0 16,4-1 0-16,8 3-1 16,2-3 1-16,6 2-1 15,-2-1 0-15,0 1 0 0,-8-1-1 16,-3-1 0-16,-8 1-1 15,-4-2-2-15,-3 9-23 16,-22-6-7-16,11-5-2 16,-11 5-1-16,-16-1 0 15</inkml:trace>
  <inkml:trace contextRef="#ctx0" brushRef="#br0" timeOffset="4635.2651">1759 2069 31 0,'0'0'27'0,"-10"-6"1"16,10 6-3-16,0-10-17 16,-8-2 2-16,8 12 1 15,0 0 1-15,0 0-3 16,-20-15 0-16,20 15-2 15,-18-3-1-15,18 3-1 16,-27 2 0-16,13-1-1 0,-7 0-1 16,-2 4 0-16,-1-2 0 15,5 2-2-15,-4-3 1 16,6-1-2-16,6-1 1 15,11 0-1-15,0 0 0 16,33-15 0-16,1 6-1 16,8-5 1-16,10 0 0 15,4 3 2-15,5-1-2 16,-1 6 0-16,1 2 0 15,-3 5 0-15,-7 4-1 16,-4 5 1-16,-5 4 0 16,-3-1-1-16,-4-2 0 15,-4 3 1-15,-7-5 0 16,-5 1 1-16,-4-5-1 0,-3-4 1 15,-12-1-1-15,0 0 1 16,-7-16-1-16,-10 6 1 16,-3-3-1-16,-11 2 1 15,-11-1 0-15,-5 3-1 16,-6 3 1-16,-5 2-1 15,-6 5 1-15,3 2-1 16,4 1 1-16,6 1-1 16,13-1-1-16,6 0 1 15,12 2-1-15,20-6 1 16,0 11-1-16,24-6 0 15,7 0 1-15,12 0 0 16,6-2 0-16,11 1 0 16,6-3 0-16,4-2 0 0,-3-1 0 15,1 1 0-15,-3 0-1 16,-3 3 1-16,-9 0 0 15,-6 1 0-15,-8-1 0 16,-9 2 1-16,-9 0 0 16,-11 0-1-16,-10-4 1 15,-10 1-1-15,-15-2 1 16,-8 0-1-16,-11 0 1 15,-11 2-1-15,-9 2 0 16,-6-1 1-16,-5 3-1 16,-3 3 1-16,3-1-1 15,6 3 1-15,12-3-1 16,7 0 1-16,16-2-2 15,11-2 1-15,23-3-1 16,0 0 1-16,36-17-1 0,3 3 1 16,12-2-1-16,6-1 1 15,10 3-7-15,-7-7-27 16,6 19-4-16,-16 0 0 15,-4 15-2-15</inkml:trace>
  <inkml:trace contextRef="#ctx0" brushRef="#br0" timeOffset="5363.3067">2842 1501 91 0,'-22'7'37'15,"0"-4"-2"-15,10 5 1 16,-3-5-34-16,15-3-1 16,11 2-1-16,10-5 0 15,13-5 0-15,6-1-1 16,13-4 2-16,5 1-1 15,4 0 1-15,3 3-1 16,-12 3 1-16,-7 12 0 16,-12 11-1-16,-12 12 0 15,-22 10 1-15,-13 8-1 16,-16 6 1-16,-4 3-1 0,-5 0 1 15,0-5-2-15,5-6 1 16,9-9-2-16,16-10 2 16,10-7-2-16,16-8 2 15,12-3-1-15,8-8 0 16,10 0 1-16,-4-1 1 15,1 3 0-15,-5 2 0 16,-7 6 1-16,-13 9-1 16,-16 9 1-16,-17 14 0 15,-15 4-2-15,-12 4 1 16,-3 5-1-16,-3-3-2 15,-1-12-4-15,18 2-28 16,0-28-3-16,29-14 2 16,0-15-2-16</inkml:trace>
  <inkml:trace contextRef="#ctx0" brushRef="#br0" timeOffset="5684.3251">3670 1726 83 0,'-17'4'35'15,"-9"0"2"-15,5 12-1 16,-6 8-25-16,5 9-7 16,5 8-1-16,7 14-1 15,5 8-1-15,7 12 0 16,11 0-1-16,6-1 0 15,13-14 1-15,6-15 0 16,5-24 0-16,7-26 1 0,2-25 0 16,-4-24 0-16,-4-21 1 15,-3-13-1-15,-17-6-2 16,-13-6 0-16,-16 8-3 15,-19 5-5-15,-4 18-29 16,-22 15 0-16,0 37-2 16,-18 15 1-16</inkml:trace>
  <inkml:trace contextRef="#ctx0" brushRef="#br0" timeOffset="6513.3725">1647 2889 86 0,'0'0'34'0,"-11"0"0"16,11 0-1-16,0 0-26 16,0 0-3-16,0 0-1 15,17-5-2-15,4 3-3 16,-1-10-24-16,19 8-8 15,1-8 1-15,8 5-3 16</inkml:trace>
  <inkml:trace contextRef="#ctx0" brushRef="#br0" timeOffset="7287.4168">1640 3659 86 0,'-17'-22'36'0,"17"22"-1"16,-15-16-4-16,15 16-23 15,-11 11-2-15,15 1-2 0,-4-12-2 16,15 20-1-16,5-12-3 15,6-8-4-15,21 7-27 16,-3-19-1-16,11 5-1 16,-4-11-1-16</inkml:trace>
  <inkml:trace contextRef="#ctx0" brushRef="#br0" timeOffset="7835.4481">1602 4430 41 0,'0'0'31'0,"-15"0"1"16,15 0 0-16,0 0-13 16,0 0-8-16,0 0-2 15,0 0-3-15,0 0-1 16,22 7-1-16,-10-10-1 15,13-3-2-15,8 1-5 16,0-10-29-16,14 7-1 0,1-7 0 16,5 9-3-16</inkml:trace>
  <inkml:trace contextRef="#ctx0" brushRef="#br0" timeOffset="8331.4765">1524 5404 59 0,'0'0'33'0,"0"0"-1"16,2-12-1-16,-2 12-24 15,13-11-2-15,1 5 1 16,-2-3-2-16,9 3-1 16,5-1-6-16,-4-3-27 15,18 7-2-15,-1 0-2 16,6 3 0-16</inkml:trace>
  <inkml:trace contextRef="#ctx0" brushRef="#br0" timeOffset="9998.5719">1603 6139 47 0,'-12'-1'30'15,"12"1"2"-15,-11-1-2 16,-3-5-17-16,14 6-3 16,-13 3-1-16,13-3-3 15,-11 4-1-15,11-4-1 16,0 0-1-16,-14 9-2 15,14-9 1-15,0 0-1 16,0 0 0-16,14 13 1 16,-1-12-1-16,7 0 0 15,3-1 1-15,9-2 0 0,2-2 0 16,6 1 0-16,5-5 0 15,2 4 0-15,1-3-1 16,-1 0 1-16,-1 2-2 16,-4 4 1-16,1 1-1 15,-8 0 0-15,-1 2 0 16,-7 1 0-16,-1 0 0 15,-5 0-1-15,-2 2 1 16,-4-3 0-16,-2 1 0 16,-1-3 0-16,-12 0 1 15,17 1-1-15,-17-1 0 16,14-2 0-16,-14 2 0 15,0 0 1-15,12-4-1 16,-12 4 0-16,0 0 1 16,0 0-1-16,0 0 0 0,0 0 0 15,0 0 0-15,0 0 0 16,0 0 0-16,0 0 0 15,12-5 0-15,-12 5-1 16,11-2 1-16,-11 2 1 16,10 0-1-16,-10 0-1 15,0 0-1-15,0 0-3 16,12 13-7-16,-12-13-23 15,-13 13 1-15,13-13-1 16,-11 14-2-16</inkml:trace>
  <inkml:trace contextRef="#ctx0" brushRef="#br0" timeOffset="10726.6135">1555 6972 79 0,'0'0'35'16,"-9"-1"-2"-16,9 1 1 15,0 0-27-15,0 0-3 0,7-11-1 16,5 6 0-16,7 3-2 15,13 0-5-15,-3-8-17 16,15 12-13-16,-4-4 1 16,4 8-2-16,-6-3 0 15</inkml:trace>
  <inkml:trace contextRef="#ctx0" brushRef="#br0" timeOffset="11328.6479">1689 7858 74 0,'0'0'34'0,"0"0"1"16,-11-6-1-16,11 6-25 16,0 0-2-16,15-3-2 15,1 0-3-15,10-2 0 0,8 2-5 16,-1-12-14-16,13 9-16 15,-3-5-2-15,5 5 0 16,-11-1-2-16</inkml:trace>
  <inkml:trace contextRef="#ctx0" brushRef="#br0" timeOffset="11995.6861">1721 8730 66 0,'-9'-11'35'16,"9"11"-1"-16,-9-16-1 16,9 16-22-16,0 0-3 0,0 0-1 15,-5-14-1-15,5 14-2 16,18-3-1-16,-4 0-1 15,5 0 0-15,1-2-1 16,7 4-4-16,-2-7-6 16,8 9-26-16,-5-6 0 15,5 7-2-15,-9-7-2 16</inkml:trace>
  <inkml:trace contextRef="#ctx0" brushRef="#br0" timeOffset="12628.7223">1764 9502 87 0,'13'-4'35'16,"6"4"-3"-16,-4-8 2 16,4 3-35-16,9 5-13 15,-4-10-18-15,7 6-1 16,-3-7-1-16,3 5 0 15</inkml:trace>
  <inkml:trace contextRef="#ctx0" brushRef="#br0" timeOffset="13801.7894">1723 10378 59 0,'0'11'30'0,"0"-11"1"15,0 0 0-15,0 0-25 0,19-10 0 16,-19 10-1-16,15-4 1 16,-15 4-2-16,21-2-1 15,-11 3-1-15,4 1 0 16,2 1 0-16,5 2-1 15,-1-3 0-15,3 2 0 16,4-4 0-16,1 1 0 16,0-3 0-16,0 1 0 15,0-2 0-15,3 1-1 16,-3 3 1-16,0 0-1 15,0 2 0-15,1 0 0 16,-3-1-1-16,0 1 1 16,3-2 0-16,-4-2 1 15,1-2-1-15,2 0 1 16,-3-3-1-16,-1 0 1 0,2 2 0 15,-3-2 0-15,-2 2-1 16,-3 2 1-16,-1 2-1 16,-1 1 1-16,-1 0-1 15,-1 2 0-15,-1 0 1 16,3 1-1-16,-2-2 0 15,2 1 0-15,0-1 1 16,0-1-1-16,3-2 1 16,1-1 0-16,-3-2 0 15,-1 2 0-15,2-3 0 16,-1 1 0-16,-2 1-1 15,1 0 1-15,-3-1-1 0,1 3 1 16,-4 1-1 0,3 1 0-16,-4 1 0 0,2 0 0 15,-11-2 1-15,19 1-1 16,-19-1 0-16,21 0 0 15,-21 0 0-15,19-4 0 16,-19 4 0-16,17-6 0 16,-6 3 0-16,-11 3 1 15,13-5-1-15,-13 5 0 16,21-3 0-16,-21 3 1 15,18 2-1-15,-8-1 0 16,-10-1 1-16,22 5-1 16,-22-5 0-16,21 5 1 15,-9-5-1-15,-3 1 0 16,4-4 0-16,-13 3 1 15,18-5-1-15,-18 5 0 0,12-7 1 16,-12 7-1-16,0 0 0 16,0-13-1-16,0 13-4 15,-15-7-25-15,15 7-6 16,-15 0 0-16,15 0-2 15</inkml:trace>
  <inkml:trace contextRef="#ctx0" brushRef="#br0" timeOffset="14634.837">3367 9990 89 0,'-14'0'34'16,"14"0"0"-16,-14 2 0 15,14-2-31-15,0 0 0 16,14-15-2-16,2 7 1 0,6-1 0 15,4-2 0-15,3 4 0 16,0 3 0-16,3 3-1 16,-3 4 1-16,-2 8 0 15,-6 5-2-15,-4 7 1 16,-9 8-1-16,-7 3 1 15,-5 6-2-15,-5 3 1 16,-11 6-1-16,-3 2 1 16,-6-1 0-16,-1 2 1 15,-6-3-1-15,6-3 1 16,1-7 0-16,4-4 0 15,4-8 0-15,9-5 0 16,8-6-1-16,7-4 0 16,7-7 0-16,10-4 0 0,7-2 0 15,5-2 0-15,4-1 0 16,3-4 0-16,2 1-1 15,-2-4-3-15,3 5-5 16,-11-10-26-16,14 8-1 16,-7-14 0-16,9 5-2 15</inkml:trace>
  <inkml:trace contextRef="#ctx0" brushRef="#br0" timeOffset="14934.8542">4056 10046 101 0,'-31'-3'36'15,"3"21"1"-15,-10 4-3 0,10 16-30 16,-3 11-1-16,4 14 1 16,8 11-2-16,7 5 0 15,10 0-1-15,13-4 0 16,13-11 0-16,14-12 0 15,5-24 0-15,8-20 0 16,5-26 1-16,-2-19-2 16,-3-21 2-16,-7-11-1 15,-17-12 1-15,-7-2-1 16,-16 1-1-16,-17 4-3 15,-13 14-1-15,-18 9-6 16,4 23-24-16,-23 6-4 16,6 26 0-16,-9 1-2 0</inkml:trace>
  <inkml:trace contextRef="#ctx0" brushRef="#br0" timeOffset="15677.8967">1745 11266 71 0,'0'0'36'16,"-15"-12"-1"-16,15 12 1 15,0 0-26-15,0 0-5 16,15 3-2-16,3-4-2 16,4-1 0-16,6-3-3 15,10 8-7-15,-7-8-25 16,15 8 0-16,-12-5-2 15,9 8 1-15</inkml:trace>
  <inkml:trace contextRef="#ctx0" brushRef="#br0" timeOffset="16287.9316">1736 12141 70 0,'15'-8'35'15,"6"8"0"-15,-6-9 0 16,6 7-30-16,6-7-2 16,2 2-6-16,10 7-24 15,-11-14-6-15,10 14-1 16,-10-8-3-16</inkml:trace>
  <inkml:trace contextRef="#ctx0" brushRef="#br0" timeOffset="16888.966">1793 12832 69 0,'-2'-12'36'0,"11"13"-2"15,-9-1 1-15,21-11-32 16,-4 8-1-16,6 1-2 15,7 2-6-15,-8-5-26 16,13 7-2-16,-7-2-1 16,8 8 0-16</inkml:trace>
  <inkml:trace contextRef="#ctx0" brushRef="#br0" timeOffset="17427.9968">1858 13603 58 0,'0'0'35'0,"-10"16"-1"15,10-16-1-15,0 0-27 16,14 1-1-16,6-7-3 0,8-4-4 15,0-10-9-15,12 10-21 16,0-9-1-16,1 9-3 16,-2-1 1-16</inkml:trace>
  <inkml:trace contextRef="#ctx0" brushRef="#br0" timeOffset="18252.0439">1901 14518 49 0,'0'0'33'0,"-14"7"2"16,14-7-1-16,0 0-27 15,0 0 0-15,-12 7-1 16,12-7-1-16,0 0-1 16,0 0-1-16,0 0 0 0,0 0-2 15,0 0 0-15,0 0 0 16,0 0 0-16,0 0-1 15,0 0 0-15,20 11 0 16,-6-7 0-16,7-3 1 16,2 0-1-16,10-2 1 15,6-5-1-15,1-1 1 16,4-1-1-16,4-2 1 15,1 0 0-15,1 3-1 16,-1 0 0-16,-2 2 1 16,-3 4-1-16,-1 2 0 15,-3 1 0-15,-4 3 0 16,-9 0 0-16,0-1 1 15,-6 0-1-15,-6-2 0 16,-5 0 0-16,-10-2 0 0,13 2-1 16,-13-2 0-16,0 0-4 15,-2-17-7-15,2 17-24 16,-4-18 0-16,4 18-1 15,-8-20-1-15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0:54.24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1436 740 3 0,'0'0'14'0,"0"0"-8"15,-2-43-2-15,2 43-1 16,0 0 4-16,0 0-1 16,0 0 4-16,0 0 0 15,0 0 3-15,0 0-1 16,0 0-1-16,0 0-2 15,0 0-2-15,0 0-2 16,0 0-1-16,0 0-1 16,0 0-2-16,0 0 1 0,-29 57 2 15,29-57-3-15,-36 64 1 16,54 7-1-16,-7 4 2 15,7 10-2-15,-8 3 3 16,8 2-4-16,-10-5-1 16,11 1 3-16,-10-8-2 15,0 11 1-15,2 0-2 16,-2 7 2-16,0 1-2 15,-3 16 2-15,2 0 0 16,-3 14-1-16,-3 1 2 16,-1 5-1-16,3 6 2 15,-6 9-1-15,0 5-1 16,-3 1 1-16,1 5 0 15,-4 0 0-15,1 5-1 0,-3 4 0 16,0 2 0-16,1 1 0 16,-1 2 1-16,4-1-1 15,1 2-1-15,-1 2 1 16,3 0-1-16,-1 3 1 15,8 1 0-15,1 6 0 16,-1 4-1-16,2 4 1 16,3 7 1-16,-1 3-1 15,0 4-1-15,-1 6-1 16,-1 2 2-16,1 0-2 15,-1-1 1-15,-1-3-1 16,-1-1 1-16,1 0 0 16,5 0 0-16,0-3 0 0,0 3 0 15,2 1 1-15,-2 10 0 16,2 0 0-16,-3 2-1 15,-1 4-1-15,-1 1 2 16,-4 0-3-16,-4-2 2 16,-3-4-2-16,1-5 1 15,-3-2-1-15,1-3 1 16,-1-8 1-16,1-3-2 15,1-7 3-15,4-1-1 16,2-7 0-16,1 1-1 16,1-6-1-16,5-2 2 15,-1 0 0-15,4 4 0 16,-3-2-2-16,0 1 2 15,3 0-2-15,-2 3 1 0,-1-3 0 16,-1-4-1-16,0-1 0 16,-5-12 0-16,0-7 2 15,-1-10 0-15,0-13-1 16,-2-9-1-16,-1-11 3 15,2-9-3-15,6-6-2 16,-8-18-10-16,15 2-17 16,-12-17-3-16,11-2 1 15,-5-15 0-15</inkml:trace>
  <inkml:trace contextRef="#ctx0" brushRef="#br0" timeOffset="1">3851 880 10 0,'0'0'19'16,"0"0"-2"-16,0 0-8 16,4-47-4-16,-4 47-4 15,0 0 2-15,0 0-3 16,0 0-1-16,0 0-1 15,0 0-2-15,0 0 2 16,0 0 0-16,0 0 0 16,0 0 1-16,35-50 0 15,-35 50 2-15,0 0 2 16,0 0 2-16,0 0 2 15,0 0 2-15,0 0 4 0,47-48 0 16,-47 48 0-16,0 0 0 16,0 0 0-16,0 0-2 15,0 0-3-15,0 0-2 16,0 0-2-16,0 0 0 15,0 0-2-15,0 0-1 16,0 0 0-16,49 21 2 16,-49-21-1-16,-11 63 0 15,19 7-1-15,2 12 1 16,-6 10-1-16,6 10 1 15,-5 3-1-15,1 4-2 16,1-3 1-16,4-4 0 16,-1 4 0-16,2 2-2 15,1 13 1-15,0 8 1 16,-2 11 0-16,0 9 0 0,-3 9 0 15,-2 9 0-15,-1 12 0 16,-2 7 1-16,2 5-1 16,-4 4 0-16,2 2 0 15,1 9-1-15,-1 3 1 16,3-1 0-16,2 4 1 15,-1 3-1-15,1 8 3 16,1 5-2-16,0 6 1 16,-3 3-1-16,2 9 1 15,-4 7 0-15,-1 4-1 16,-5 5 1-16,1-1-3 15,-1-1 2-15,-4 1-2 16,2 1 2-16,0-4-1 16,1 7-1-16,-1-2 1 0,4 6 1 15,0 5-1-15,1 6 1 16,-1 3-1-16,3 2 0 15,-6 2-3-15,0 0 2 16,-1-3-1-16,-4-5 2 16,0-4-2-16,-3-4 1 15,-1-8 0-15,5-3 0 16,-3-8 1-16,4-9 0 15,2-3 0-15,1-4-2 16,2-13 1-16,4-2 0 16,1-6 0-16,1-4-1 15,2-3 0-15,1-1-1 16,1 0 1-16,-1-7 0 15,-1 0 0-15,0-3-1 16,-2-5 0-16,-1-11 1 0,-4-7-1 16,-6-24-6-16,6-12-24 15,-8-34-4-15,6-25 2 16,-9-42-2-16</inkml:trace>
  <inkml:trace contextRef="#ctx0" brushRef="#br0" timeOffset="2">1687 2110 71 0,'-11'-10'33'0,"11"10"0"16,0 0 0-16,0 0-28 15,-12-1-2-15,12 1 0 16,12-1 0-16,1 1-1 15,6-2 0-15,11 1 0 16,4-1 0-16,8 3-1 16,2-3 1-16,6 2-1 15,-2-1 0-15,0 1 0 0,-8-1-1 16,-3-1 0-16,-8 1-1 15,-4-2-2-15,-3 9-23 16,-22-6-7-16,11-5-2 16,-11 5-1-16,-16-1 0 15</inkml:trace>
  <inkml:trace contextRef="#ctx0" brushRef="#br0" timeOffset="3">1759 2069 31 0,'0'0'27'0,"-10"-6"1"16,10 6-3-16,0-10-17 16,-8-2 2-16,8 12 1 15,0 0 1-15,0 0-3 16,-20-15 0-16,20 15-2 15,-18-3-1-15,18 3-1 16,-27 2 0-16,13-1-1 0,-7 0-1 16,-2 4 0-16,-1-2 0 15,5 2-2-15,-4-3 1 16,6-1-2-16,6-1 1 15,11 0-1-15,0 0 0 16,33-15 0-16,1 6-1 16,8-5 1-16,10 0 0 15,4 3 2-15,5-1-2 16,-1 6 0-16,1 2 0 15,-3 5 0-15,-7 4-1 16,-4 5 1-16,-5 4 0 16,-3-1-1-16,-4-2 0 15,-4 3 1-15,-7-5 0 16,-5 1 1-16,-4-5-1 0,-3-4 1 15,-12-1-1-15,0 0 1 16,-7-16-1-16,-10 6 1 16,-3-3-1-16,-11 2 1 15,-11-1 0-15,-5 3-1 16,-6 3 1-16,-5 2-1 15,-6 5 1-15,3 2-1 16,4 1 1-16,6 1-1 16,13-1-1-16,6 0 1 15,12 2-1-15,20-6 1 16,0 11-1-16,24-6 0 15,7 0 1-15,12 0 0 16,6-2 0-16,11 1 0 16,6-3 0-16,4-2 0 0,-3-1 0 15,1 1 0-15,-3 0-1 16,-3 3 1-16,-9 0 0 15,-6 1 0-15,-8-1 0 16,-9 2 1-16,-9 0 0 16,-11 0-1-16,-10-4 1 15,-10 1-1-15,-15-2 1 16,-8 0-1-16,-11 0 1 15,-11 2-1-15,-9 2 0 16,-6-1 1-16,-5 3-1 16,-3 3 1-16,3-1-1 15,6 3 1-15,12-3-1 16,7 0 1-16,16-2-2 15,11-2 1-15,23-3-1 16,0 0 1-16,36-17-1 0,3 3 1 16,12-2-1-16,6-1 1 15,10 3-7-15,-7-7-27 16,6 19-4-16,-16 0 0 15,-4 15-2-15</inkml:trace>
  <inkml:trace contextRef="#ctx0" brushRef="#br0" timeOffset="4">2842 1501 91 0,'-22'7'37'15,"0"-4"-2"-15,10 5 1 16,-3-5-34-16,15-3-1 16,11 2-1-16,10-5 0 15,13-5 0-15,6-1-1 16,13-4 2-16,5 1-1 15,4 0 1-15,3 3-1 16,-12 3 1-16,-7 12 0 16,-12 11-1-16,-12 12 0 15,-22 10 1-15,-13 8-1 16,-16 6 1-16,-4 3-1 0,-5 0 1 15,0-5-2-15,5-6 1 16,9-9-2-16,16-10 2 16,10-7-2-16,16-8 2 15,12-3-1-15,8-8 0 16,10 0 1-16,-4-1 1 15,1 3 0-15,-5 2 0 16,-7 6 1-16,-13 9-1 16,-16 9 1-16,-17 14 0 15,-15 4-2-15,-12 4 1 16,-3 5-1-16,-3-3-2 15,-1-12-4-15,18 2-28 16,0-28-3-16,29-14 2 16,0-15-2-16</inkml:trace>
  <inkml:trace contextRef="#ctx0" brushRef="#br0" timeOffset="5">3670 1726 83 0,'-17'4'35'15,"-9"0"2"-15,5 12-1 16,-6 8-25-16,5 9-7 16,5 8-1-16,7 14-1 15,5 8-1-15,7 12 0 16,11 0-1-16,6-1 0 15,13-14 1-15,6-15 0 16,5-24 0-16,7-26 1 0,2-25 0 16,-4-24 0-16,-4-21 1 15,-3-13-1-15,-17-6-2 16,-13-6 0-16,-16 8-3 15,-19 5-5-15,-4 18-29 16,-22 15 0-16,0 37-2 16,-18 15 1-16</inkml:trace>
  <inkml:trace contextRef="#ctx0" brushRef="#br0" timeOffset="6">1647 2889 86 0,'0'0'34'0,"-11"0"0"16,11 0-1-16,0 0-26 16,0 0-3-16,0 0-1 15,17-5-2-15,4 3-3 16,-1-10-24-16,19 8-8 15,1-8 1-15,8 5-3 16</inkml:trace>
  <inkml:trace contextRef="#ctx0" brushRef="#br0" timeOffset="7">1640 3659 86 0,'-17'-22'36'0,"17"22"-1"16,-15-16-4-16,15 16-23 15,-11 11-2-15,15 1-2 0,-4-12-2 16,15 20-1-16,5-12-3 15,6-8-4-15,21 7-27 16,-3-19-1-16,11 5-1 16,-4-11-1-16</inkml:trace>
  <inkml:trace contextRef="#ctx0" brushRef="#br0" timeOffset="8">1602 4430 41 0,'0'0'31'0,"-15"0"1"16,15 0 0-16,0 0-13 16,0 0-8-16,0 0-2 15,0 0-3-15,0 0-1 16,22 7-1-16,-10-10-1 15,13-3-2-15,8 1-5 16,0-10-29-16,14 7-1 0,1-7 0 16,5 9-3-16</inkml:trace>
  <inkml:trace contextRef="#ctx0" brushRef="#br0" timeOffset="9">1524 5404 59 0,'0'0'33'0,"0"0"-1"16,2-12-1-16,-2 12-24 15,13-11-2-15,1 5 1 16,-2-3-2-16,9 3-1 16,5-1-6-16,-4-3-27 15,18 7-2-15,-1 0-2 16,6 3 0-16</inkml:trace>
  <inkml:trace contextRef="#ctx0" brushRef="#br0" timeOffset="10">1603 6139 47 0,'-12'-1'30'15,"12"1"2"-15,-11-1-2 16,-3-5-17-16,14 6-3 16,-13 3-1-16,13-3-3 15,-11 4-1-15,11-4-1 16,0 0-1-16,-14 9-2 15,14-9 1-15,0 0-1 16,0 0 0-16,14 13 1 16,-1-12-1-16,7 0 0 15,3-1 1-15,9-2 0 0,2-2 0 16,6 1 0-16,5-5 0 15,2 4 0-15,1-3-1 16,-1 0 1-16,-1 2-2 16,-4 4 1-16,1 1-1 15,-8 0 0-15,-1 2 0 16,-7 1 0-16,-1 0 0 15,-5 0-1-15,-2 2 1 16,-4-3 0-16,-2 1 0 16,-1-3 0-16,-12 0 1 15,17 1-1-15,-17-1 0 16,14-2 0-16,-14 2 0 15,0 0 1-15,12-4-1 16,-12 4 0-16,0 0 1 16,0 0-1-16,0 0 0 0,0 0 0 15,0 0 0-15,0 0 0 16,0 0 0-16,0 0 0 15,12-5 0-15,-12 5-1 16,11-2 1-16,-11 2 1 16,10 0-1-16,-10 0-1 15,0 0-1-15,0 0-3 16,12 13-7-16,-12-13-23 15,-13 13 1-15,13-13-1 16,-11 14-2-16</inkml:trace>
  <inkml:trace contextRef="#ctx0" brushRef="#br0" timeOffset="11">1555 6972 79 0,'0'0'35'16,"-9"-1"-2"-16,9 1 1 15,0 0-27-15,0 0-3 0,7-11-1 16,5 6 0-16,7 3-2 15,13 0-5-15,-3-8-17 16,15 12-13-16,-4-4 1 16,4 8-2-16,-6-3 0 15</inkml:trace>
  <inkml:trace contextRef="#ctx0" brushRef="#br0" timeOffset="12">1689 7858 74 0,'0'0'34'0,"0"0"1"16,-11-6-1-16,11 6-25 16,0 0-2-16,15-3-2 15,1 0-3-15,10-2 0 0,8 2-5 16,-1-12-14-16,13 9-16 15,-3-5-2-15,5 5 0 16,-11-1-2-16</inkml:trace>
  <inkml:trace contextRef="#ctx0" brushRef="#br0" timeOffset="13">1721 8730 66 0,'-9'-11'35'16,"9"11"-1"-16,-9-16-1 16,9 16-22-16,0 0-3 0,0 0-1 15,-5-14-1-15,5 14-2 16,18-3-1-16,-4 0-1 15,5 0 0-15,1-2-1 16,7 4-4-16,-2-7-6 16,8 9-26-16,-5-6 0 15,5 7-2-15,-9-7-2 16</inkml:trace>
  <inkml:trace contextRef="#ctx0" brushRef="#br0" timeOffset="14">1764 9502 87 0,'13'-4'35'16,"6"4"-3"-16,-4-8 2 16,4 3-35-16,9 5-13 15,-4-10-18-15,7 6-1 16,-3-7-1-16,3 5 0 15</inkml:trace>
  <inkml:trace contextRef="#ctx0" brushRef="#br0" timeOffset="15">1723 10378 59 0,'0'11'30'0,"0"-11"1"15,0 0 0-15,0 0-25 0,19-10 0 16,-19 10-1-16,15-4 1 16,-15 4-2-16,21-2-1 15,-11 3-1-15,4 1 0 16,2 1 0-16,5 2-1 15,-1-3 0-15,3 2 0 16,4-4 0-16,1 1 0 16,0-3 0-16,0 1 0 15,0-2 0-15,3 1-1 16,-3 3 1-16,0 0-1 15,0 2 0-15,1 0 0 16,-3-1-1-16,0 1 1 16,3-2 0-16,-4-2 1 15,1-2-1-15,2 0 1 16,-3-3-1-16,-1 0 1 0,2 2 0 15,-3-2 0-15,-2 2-1 16,-3 2 1-16,-1 2-1 16,-1 1 1-16,-1 0-1 15,-1 2 0-15,-1 0 1 16,3 1-1-16,-2-2 0 15,2 1 0-15,0-1 1 16,0-1-1-16,3-2 1 16,1-1 0-16,-3-2 0 15,-1 2 0-15,2-3 0 16,-1 1 0-16,-2 1-1 15,1 0 1-15,-3-1-1 0,1 3 1 16,-4 1-1 0,3 1 0-16,-4 1 0 0,2 0 0 15,-11-2 1-15,19 1-1 16,-19-1 0-16,21 0 0 15,-21 0 0-15,19-4 0 16,-19 4 0-16,17-6 0 16,-6 3 0-16,-11 3 1 15,13-5-1-15,-13 5 0 16,21-3 0-16,-21 3 1 15,18 2-1-15,-8-1 0 16,-10-1 1-16,22 5-1 16,-22-5 0-16,21 5 1 15,-9-5-1-15,-3 1 0 16,4-4 0-16,-13 3 1 15,18-5-1-15,-18 5 0 0,12-7 1 16,-12 7-1-16,0 0 0 16,0-13-1-16,0 13-4 15,-15-7-25-15,15 7-6 16,-15 0 0-16,15 0-2 15</inkml:trace>
  <inkml:trace contextRef="#ctx0" brushRef="#br0" timeOffset="16">3367 9990 89 0,'-14'0'34'16,"14"0"0"-16,-14 2 0 15,14-2-31-15,0 0 0 16,14-15-2-16,2 7 1 0,6-1 0 15,4-2 0-15,3 4 0 16,0 3 0-16,3 3-1 16,-3 4 1-16,-2 8 0 15,-6 5-2-15,-4 7 1 16,-9 8-1-16,-7 3 1 15,-5 6-2-15,-5 3 1 16,-11 6-1-16,-3 2 1 16,-6-1 0-16,-1 2 1 15,-6-3-1-15,6-3 1 16,1-7 0-16,4-4 0 15,4-8 0-15,9-5 0 16,8-6-1-16,7-4 0 16,7-7 0-16,10-4 0 0,7-2 0 15,5-2 0-15,4-1 0 16,3-4 0-16,2 1-1 15,-2-4-3-15,3 5-5 16,-11-10-26-16,14 8-1 16,-7-14 0-16,9 5-2 15</inkml:trace>
  <inkml:trace contextRef="#ctx0" brushRef="#br0" timeOffset="17">4056 10046 101 0,'-31'-3'36'15,"3"21"1"-15,-10 4-3 0,10 16-30 16,-3 11-1-16,4 14 1 16,8 11-2-16,7 5 0 15,10 0-1-15,13-4 0 16,13-11 0-16,14-12 0 15,5-24 0-15,8-20 0 16,5-26 1-16,-2-19-2 16,-3-21 2-16,-7-11-1 15,-17-12 1-15,-7-2-1 16,-16 1-1-16,-17 4-3 15,-13 14-1-15,-18 9-6 16,4 23-24-16,-23 6-4 16,6 26 0-16,-9 1-2 0</inkml:trace>
  <inkml:trace contextRef="#ctx0" brushRef="#br0" timeOffset="18">1745 11266 71 0,'0'0'36'16,"-15"-12"-1"-16,15 12 1 15,0 0-26-15,0 0-5 16,15 3-2-16,3-4-2 16,4-1 0-16,6-3-3 15,10 8-7-15,-7-8-25 16,15 8 0-16,-12-5-2 15,9 8 1-15</inkml:trace>
  <inkml:trace contextRef="#ctx0" brushRef="#br0" timeOffset="19">1736 12141 70 0,'15'-8'35'15,"6"8"0"-15,-6-9 0 16,6 7-30-16,6-7-2 16,2 2-6-16,10 7-24 15,-11-14-6-15,10 14-1 16,-10-8-3-16</inkml:trace>
  <inkml:trace contextRef="#ctx0" brushRef="#br0" timeOffset="20">1793 12832 69 0,'-2'-12'36'0,"11"13"-2"15,-9-1 1-15,21-11-32 16,-4 8-1-16,6 1-2 15,7 2-6-15,-8-5-26 16,13 7-2-16,-7-2-1 16,8 8 0-16</inkml:trace>
  <inkml:trace contextRef="#ctx0" brushRef="#br0" timeOffset="21">1858 13603 58 0,'0'0'35'0,"-10"16"-1"15,10-16-1-15,0 0-27 16,14 1-1-16,6-7-3 0,8-4-4 15,0-10-9-15,12 10-21 16,0-9-1-16,1 9-3 16,-2-1 1-16</inkml:trace>
  <inkml:trace contextRef="#ctx0" brushRef="#br0" timeOffset="22">1901 14518 49 0,'0'0'33'0,"-14"7"2"16,14-7-1-16,0 0-27 15,0 0 0-15,-12 7-1 16,12-7-1-16,0 0-1 16,0 0-1-16,0 0 0 0,0 0-2 15,0 0 0-15,0 0 0 16,0 0 0-16,0 0-1 15,0 0 0-15,20 11 0 16,-6-7 0-16,7-3 1 16,2 0-1-16,10-2 1 15,6-5-1-15,1-1 1 16,4-1-1-16,4-2 1 15,1 0 0-15,1 3-1 16,-1 0 0-16,-2 2 1 16,-3 4-1-16,-1 2 0 15,-3 1 0-15,-4 3 0 16,-9 0 0-16,0-1 1 15,-6 0-1-15,-6-2 0 16,-5 0 0-16,-10-2 0 0,13 2-1 16,-13-2 0-16,0 0-4 15,-2-17-7-15,2 17-24 16,-4-18 0-16,4 18-1 15,-8-20-1-15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0:58.59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1436 740 3 0,'0'0'14'0,"0"0"-8"15,-2-43-2-15,2 43-1 16,0 0 4-16,0 0-1 16,0 0 4-16,0 0 0 15,0 0 3-15,0 0-1 16,0 0-1-16,0 0-2 15,0 0-2-15,0 0-2 16,0 0-1-16,0 0-1 16,0 0-2-16,0 0 1 0,-29 57 2 15,29-57-3-15,-36 64 1 16,54 7-1-16,-7 4 2 15,7 10-2-15,-8 3 3 16,8 2-4-16,-10-5-1 16,11 1 3-16,-10-8-2 15,0 11 1-15,2 0-2 16,-2 7 2-16,0 1-2 15,-3 16 2-15,2 0 0 16,-3 14-1-16,-3 1 2 16,-1 5-1-16,3 6 2 15,-6 9-1-15,0 5-1 16,-3 1 1-16,1 5 0 15,-4 0 0-15,1 5-1 0,-3 4 0 16,0 2 0-16,1 1 0 16,-1 2 1-16,4-1-1 15,1 2-1-15,-1 2 1 16,3 0-1-16,-1 3 1 15,8 1 0-15,1 6 0 16,-1 4-1-16,2 4 1 16,3 7 1-16,-1 3-1 15,0 4-1-15,-1 6-1 16,-1 2 2-16,1 0-2 15,-1-1 1-15,-1-3-1 16,-1-1 1-16,1 0 0 16,5 0 0-16,0-3 0 0,0 3 0 15,2 1 1-15,-2 10 0 16,2 0 0-16,-3 2-1 15,-1 4-1-15,-1 1 2 16,-4 0-3-16,-4-2 2 16,-3-4-2-16,1-5 1 15,-3-2-1-15,1-3 1 16,-1-8 1-16,1-3-2 15,1-7 3-15,4-1-1 16,2-7 0-16,1 1-1 16,1-6-1-16,5-2 2 15,-1 0 0-15,4 4 0 16,-3-2-2-16,0 1 2 15,3 0-2-15,-2 3 1 0,-1-3 0 16,-1-4-1-16,0-1 0 16,-5-12 0-16,0-7 2 15,-1-10 0-15,0-13-1 16,-2-9-1-16,-1-11 3 15,2-9-3-15,6-6-2 16,-8-18-10-16,15 2-17 16,-12-17-3-16,11-2 1 15,-5-15 0-15</inkml:trace>
  <inkml:trace contextRef="#ctx0" brushRef="#br0" timeOffset="1">3851 880 10 0,'0'0'19'16,"0"0"-2"-16,0 0-8 16,4-47-4-16,-4 47-4 15,0 0 2-15,0 0-3 16,0 0-1-16,0 0-1 15,0 0-2-15,0 0 2 16,0 0 0-16,0 0 0 16,0 0 1-16,35-50 0 15,-35 50 2-15,0 0 2 16,0 0 2-16,0 0 2 15,0 0 2-15,0 0 4 0,47-48 0 16,-47 48 0-16,0 0 0 16,0 0 0-16,0 0-2 15,0 0-3-15,0 0-2 16,0 0-2-16,0 0 0 15,0 0-2-15,0 0-1 16,0 0 0-16,49 21 2 16,-49-21-1-16,-11 63 0 15,19 7-1-15,2 12 1 16,-6 10-1-16,6 10 1 15,-5 3-1-15,1 4-2 16,1-3 1-16,4-4 0 16,-1 4 0-16,2 2-2 15,1 13 1-15,0 8 1 16,-2 11 0-16,0 9 0 0,-3 9 0 15,-2 9 0-15,-1 12 0 16,-2 7 1-16,2 5-1 16,-4 4 0-16,2 2 0 15,1 9-1-15,-1 3 1 16,3-1 0-16,2 4 1 15,-1 3-1-15,1 8 3 16,1 5-2-16,0 6 1 16,-3 3-1-16,2 9 1 15,-4 7 0-15,-1 4-1 16,-5 5 1-16,1-1-3 15,-1-1 2-15,-4 1-2 16,2 1 2-16,0-4-1 16,1 7-1-16,-1-2 1 0,4 6 1 15,0 5-1-15,1 6 1 16,-1 3-1-16,3 2 0 15,-6 2-3-15,0 0 2 16,-1-3-1-16,-4-5 2 16,0-4-2-16,-3-4 1 15,-1-8 0-15,5-3 0 16,-3-8 1-16,4-9 0 15,2-3 0-15,1-4-2 16,2-13 1-16,4-2 0 16,1-6 0-16,1-4-1 15,2-3 0-15,1-1-1 16,1 0 1-16,-1-7 0 15,-1 0 0-15,0-3-1 16,-2-5 0-16,-1-11 1 0,-4-7-1 16,-6-24-6-16,6-12-24 15,-8-34-4-15,6-25 2 16,-9-42-2-16</inkml:trace>
  <inkml:trace contextRef="#ctx0" brushRef="#br0" timeOffset="2">1687 2110 71 0,'-11'-10'33'0,"11"10"0"16,0 0 0-16,0 0-28 15,-12-1-2-15,12 1 0 16,12-1 0-16,1 1-1 15,6-2 0-15,11 1 0 16,4-1 0-16,8 3-1 16,2-3 1-16,6 2-1 15,-2-1 0-15,0 1 0 0,-8-1-1 16,-3-1 0-16,-8 1-1 15,-4-2-2-15,-3 9-23 16,-22-6-7-16,11-5-2 16,-11 5-1-16,-16-1 0 15</inkml:trace>
  <inkml:trace contextRef="#ctx0" brushRef="#br0" timeOffset="3">1759 2069 31 0,'0'0'27'0,"-10"-6"1"16,10 6-3-16,0-10-17 16,-8-2 2-16,8 12 1 15,0 0 1-15,0 0-3 16,-20-15 0-16,20 15-2 15,-18-3-1-15,18 3-1 16,-27 2 0-16,13-1-1 0,-7 0-1 16,-2 4 0-16,-1-2 0 15,5 2-2-15,-4-3 1 16,6-1-2-16,6-1 1 15,11 0-1-15,0 0 0 16,33-15 0-16,1 6-1 16,8-5 1-16,10 0 0 15,4 3 2-15,5-1-2 16,-1 6 0-16,1 2 0 15,-3 5 0-15,-7 4-1 16,-4 5 1-16,-5 4 0 16,-3-1-1-16,-4-2 0 15,-4 3 1-15,-7-5 0 16,-5 1 1-16,-4-5-1 0,-3-4 1 15,-12-1-1-15,0 0 1 16,-7-16-1-16,-10 6 1 16,-3-3-1-16,-11 2 1 15,-11-1 0-15,-5 3-1 16,-6 3 1-16,-5 2-1 15,-6 5 1-15,3 2-1 16,4 1 1-16,6 1-1 16,13-1-1-16,6 0 1 15,12 2-1-15,20-6 1 16,0 11-1-16,24-6 0 15,7 0 1-15,12 0 0 16,6-2 0-16,11 1 0 16,6-3 0-16,4-2 0 0,-3-1 0 15,1 1 0-15,-3 0-1 16,-3 3 1-16,-9 0 0 15,-6 1 0-15,-8-1 0 16,-9 2 1-16,-9 0 0 16,-11 0-1-16,-10-4 1 15,-10 1-1-15,-15-2 1 16,-8 0-1-16,-11 0 1 15,-11 2-1-15,-9 2 0 16,-6-1 1-16,-5 3-1 16,-3 3 1-16,3-1-1 15,6 3 1-15,12-3-1 16,7 0 1-16,16-2-2 15,11-2 1-15,23-3-1 16,0 0 1-16,36-17-1 0,3 3 1 16,12-2-1-16,6-1 1 15,10 3-7-15,-7-7-27 16,6 19-4-16,-16 0 0 15,-4 15-2-15</inkml:trace>
  <inkml:trace contextRef="#ctx0" brushRef="#br0" timeOffset="4">2842 1501 91 0,'-22'7'37'15,"0"-4"-2"-15,10 5 1 16,-3-5-34-16,15-3-1 16,11 2-1-16,10-5 0 15,13-5 0-15,6-1-1 16,13-4 2-16,5 1-1 15,4 0 1-15,3 3-1 16,-12 3 1-16,-7 12 0 16,-12 11-1-16,-12 12 0 15,-22 10 1-15,-13 8-1 16,-16 6 1-16,-4 3-1 0,-5 0 1 15,0-5-2-15,5-6 1 16,9-9-2-16,16-10 2 16,10-7-2-16,16-8 2 15,12-3-1-15,8-8 0 16,10 0 1-16,-4-1 1 15,1 3 0-15,-5 2 0 16,-7 6 1-16,-13 9-1 16,-16 9 1-16,-17 14 0 15,-15 4-2-15,-12 4 1 16,-3 5-1-16,-3-3-2 15,-1-12-4-15,18 2-28 16,0-28-3-16,29-14 2 16,0-15-2-16</inkml:trace>
  <inkml:trace contextRef="#ctx0" brushRef="#br0" timeOffset="5">3670 1726 83 0,'-17'4'35'15,"-9"0"2"-15,5 12-1 16,-6 8-25-16,5 9-7 16,5 8-1-16,7 14-1 15,5 8-1-15,7 12 0 16,11 0-1-16,6-1 0 15,13-14 1-15,6-15 0 16,5-24 0-16,7-26 1 0,2-25 0 16,-4-24 0-16,-4-21 1 15,-3-13-1-15,-17-6-2 16,-13-6 0-16,-16 8-3 15,-19 5-5-15,-4 18-29 16,-22 15 0-16,0 37-2 16,-18 15 1-16</inkml:trace>
  <inkml:trace contextRef="#ctx0" brushRef="#br0" timeOffset="6">1647 2889 86 0,'0'0'34'0,"-11"0"0"16,11 0-1-16,0 0-26 16,0 0-3-16,0 0-1 15,17-5-2-15,4 3-3 16,-1-10-24-16,19 8-8 15,1-8 1-15,8 5-3 16</inkml:trace>
  <inkml:trace contextRef="#ctx0" brushRef="#br0" timeOffset="7">1640 3659 86 0,'-17'-22'36'0,"17"22"-1"16,-15-16-4-16,15 16-23 15,-11 11-2-15,15 1-2 0,-4-12-2 16,15 20-1-16,5-12-3 15,6-8-4-15,21 7-27 16,-3-19-1-16,11 5-1 16,-4-11-1-16</inkml:trace>
  <inkml:trace contextRef="#ctx0" brushRef="#br0" timeOffset="8">1602 4430 41 0,'0'0'31'0,"-15"0"1"16,15 0 0-16,0 0-13 16,0 0-8-16,0 0-2 15,0 0-3-15,0 0-1 16,22 7-1-16,-10-10-1 15,13-3-2-15,8 1-5 16,0-10-29-16,14 7-1 0,1-7 0 16,5 9-3-16</inkml:trace>
  <inkml:trace contextRef="#ctx0" brushRef="#br0" timeOffset="9">1524 5404 59 0,'0'0'33'0,"0"0"-1"16,2-12-1-16,-2 12-24 15,13-11-2-15,1 5 1 16,-2-3-2-16,9 3-1 16,5-1-6-16,-4-3-27 15,18 7-2-15,-1 0-2 16,6 3 0-16</inkml:trace>
  <inkml:trace contextRef="#ctx0" brushRef="#br0" timeOffset="10">1603 6139 47 0,'-12'-1'30'15,"12"1"2"-15,-11-1-2 16,-3-5-17-16,14 6-3 16,-13 3-1-16,13-3-3 15,-11 4-1-15,11-4-1 16,0 0-1-16,-14 9-2 15,14-9 1-15,0 0-1 16,0 0 0-16,14 13 1 16,-1-12-1-16,7 0 0 15,3-1 1-15,9-2 0 0,2-2 0 16,6 1 0-16,5-5 0 15,2 4 0-15,1-3-1 16,-1 0 1-16,-1 2-2 16,-4 4 1-16,1 1-1 15,-8 0 0-15,-1 2 0 16,-7 1 0-16,-1 0 0 15,-5 0-1-15,-2 2 1 16,-4-3 0-16,-2 1 0 16,-1-3 0-16,-12 0 1 15,17 1-1-15,-17-1 0 16,14-2 0-16,-14 2 0 15,0 0 1-15,12-4-1 16,-12 4 0-16,0 0 1 16,0 0-1-16,0 0 0 0,0 0 0 15,0 0 0-15,0 0 0 16,0 0 0-16,0 0 0 15,12-5 0-15,-12 5-1 16,11-2 1-16,-11 2 1 16,10 0-1-16,-10 0-1 15,0 0-1-15,0 0-3 16,12 13-7-16,-12-13-23 15,-13 13 1-15,13-13-1 16,-11 14-2-16</inkml:trace>
  <inkml:trace contextRef="#ctx0" brushRef="#br0" timeOffset="11">1555 6972 79 0,'0'0'35'16,"-9"-1"-2"-16,9 1 1 15,0 0-27-15,0 0-3 0,7-11-1 16,5 6 0-16,7 3-2 15,13 0-5-15,-3-8-17 16,15 12-13-16,-4-4 1 16,4 8-2-16,-6-3 0 15</inkml:trace>
  <inkml:trace contextRef="#ctx0" brushRef="#br0" timeOffset="12">1689 7858 74 0,'0'0'34'0,"0"0"1"16,-11-6-1-16,11 6-25 16,0 0-2-16,15-3-2 15,1 0-3-15,10-2 0 0,8 2-5 16,-1-12-14-16,13 9-16 15,-3-5-2-15,5 5 0 16,-11-1-2-16</inkml:trace>
  <inkml:trace contextRef="#ctx0" brushRef="#br0" timeOffset="13">1721 8730 66 0,'-9'-11'35'16,"9"11"-1"-16,-9-16-1 16,9 16-22-16,0 0-3 0,0 0-1 15,-5-14-1-15,5 14-2 16,18-3-1-16,-4 0-1 15,5 0 0-15,1-2-1 16,7 4-4-16,-2-7-6 16,8 9-26-16,-5-6 0 15,5 7-2-15,-9-7-2 16</inkml:trace>
  <inkml:trace contextRef="#ctx0" brushRef="#br0" timeOffset="14">1764 9502 87 0,'13'-4'35'16,"6"4"-3"-16,-4-8 2 16,4 3-35-16,9 5-13 15,-4-10-18-15,7 6-1 16,-3-7-1-16,3 5 0 15</inkml:trace>
  <inkml:trace contextRef="#ctx0" brushRef="#br0" timeOffset="15">1723 10378 59 0,'0'11'30'0,"0"-11"1"15,0 0 0-15,0 0-25 0,19-10 0 16,-19 10-1-16,15-4 1 16,-15 4-2-16,21-2-1 15,-11 3-1-15,4 1 0 16,2 1 0-16,5 2-1 15,-1-3 0-15,3 2 0 16,4-4 0-16,1 1 0 16,0-3 0-16,0 1 0 15,0-2 0-15,3 1-1 16,-3 3 1-16,0 0-1 15,0 2 0-15,1 0 0 16,-3-1-1-16,0 1 1 16,3-2 0-16,-4-2 1 15,1-2-1-15,2 0 1 16,-3-3-1-16,-1 0 1 0,2 2 0 15,-3-2 0-15,-2 2-1 16,-3 2 1-16,-1 2-1 16,-1 1 1-16,-1 0-1 15,-1 2 0-15,-1 0 1 16,3 1-1-16,-2-2 0 15,2 1 0-15,0-1 1 16,0-1-1-16,3-2 1 16,1-1 0-16,-3-2 0 15,-1 2 0-15,2-3 0 16,-1 1 0-16,-2 1-1 15,1 0 1-15,-3-1-1 0,1 3 1 16,-4 1-1 0,3 1 0-16,-4 1 0 0,2 0 0 15,-11-2 1-15,19 1-1 16,-19-1 0-16,21 0 0 15,-21 0 0-15,19-4 0 16,-19 4 0-16,17-6 0 16,-6 3 0-16,-11 3 1 15,13-5-1-15,-13 5 0 16,21-3 0-16,-21 3 1 15,18 2-1-15,-8-1 0 16,-10-1 1-16,22 5-1 16,-22-5 0-16,21 5 1 15,-9-5-1-15,-3 1 0 16,4-4 0-16,-13 3 1 15,18-5-1-15,-18 5 0 0,12-7 1 16,-12 7-1-16,0 0 0 16,0-13-1-16,0 13-4 15,-15-7-25-15,15 7-6 16,-15 0 0-16,15 0-2 15</inkml:trace>
  <inkml:trace contextRef="#ctx0" brushRef="#br0" timeOffset="16">3367 9990 89 0,'-14'0'34'16,"14"0"0"-16,-14 2 0 15,14-2-31-15,0 0 0 16,14-15-2-16,2 7 1 0,6-1 0 15,4-2 0-15,3 4 0 16,0 3 0-16,3 3-1 16,-3 4 1-16,-2 8 0 15,-6 5-2-15,-4 7 1 16,-9 8-1-16,-7 3 1 15,-5 6-2-15,-5 3 1 16,-11 6-1-16,-3 2 1 16,-6-1 0-16,-1 2 1 15,-6-3-1-15,6-3 1 16,1-7 0-16,4-4 0 15,4-8 0-15,9-5 0 16,8-6-1-16,7-4 0 16,7-7 0-16,10-4 0 0,7-2 0 15,5-2 0-15,4-1 0 16,3-4 0-16,2 1-1 15,-2-4-3-15,3 5-5 16,-11-10-26-16,14 8-1 16,-7-14 0-16,9 5-2 15</inkml:trace>
  <inkml:trace contextRef="#ctx0" brushRef="#br0" timeOffset="17">4056 10046 101 0,'-31'-3'36'15,"3"21"1"-15,-10 4-3 0,10 16-30 16,-3 11-1-16,4 14 1 16,8 11-2-16,7 5 0 15,10 0-1-15,13-4 0 16,13-11 0-16,14-12 0 15,5-24 0-15,8-20 0 16,5-26 1-16,-2-19-2 16,-3-21 2-16,-7-11-1 15,-17-12 1-15,-7-2-1 16,-16 1-1-16,-17 4-3 15,-13 14-1-15,-18 9-6 16,4 23-24-16,-23 6-4 16,6 26 0-16,-9 1-2 0</inkml:trace>
  <inkml:trace contextRef="#ctx0" brushRef="#br0" timeOffset="18">1745 11266 71 0,'0'0'36'16,"-15"-12"-1"-16,15 12 1 15,0 0-26-15,0 0-5 16,15 3-2-16,3-4-2 16,4-1 0-16,6-3-3 15,10 8-7-15,-7-8-25 16,15 8 0-16,-12-5-2 15,9 8 1-15</inkml:trace>
  <inkml:trace contextRef="#ctx0" brushRef="#br0" timeOffset="19">1736 12141 70 0,'15'-8'35'15,"6"8"0"-15,-6-9 0 16,6 7-30-16,6-7-2 16,2 2-6-16,10 7-24 15,-11-14-6-15,10 14-1 16,-10-8-3-16</inkml:trace>
  <inkml:trace contextRef="#ctx0" brushRef="#br0" timeOffset="20">1793 12832 69 0,'-2'-12'36'0,"11"13"-2"15,-9-1 1-15,21-11-32 16,-4 8-1-16,6 1-2 15,7 2-6-15,-8-5-26 16,13 7-2-16,-7-2-1 16,8 8 0-16</inkml:trace>
  <inkml:trace contextRef="#ctx0" brushRef="#br0" timeOffset="21">1858 13603 58 0,'0'0'35'0,"-10"16"-1"15,10-16-1-15,0 0-27 16,14 1-1-16,6-7-3 0,8-4-4 15,0-10-9-15,12 10-21 16,0-9-1-16,1 9-3 16,-2-1 1-16</inkml:trace>
  <inkml:trace contextRef="#ctx0" brushRef="#br0" timeOffset="22">1901 14518 49 0,'0'0'33'0,"-14"7"2"16,14-7-1-16,0 0-27 15,0 0 0-15,-12 7-1 16,12-7-1-16,0 0-1 16,0 0-1-16,0 0 0 0,0 0-2 15,0 0 0-15,0 0 0 16,0 0 0-16,0 0-1 15,0 0 0-15,20 11 0 16,-6-7 0-16,7-3 1 16,2 0-1-16,10-2 1 15,6-5-1-15,1-1 1 16,4-1-1-16,4-2 1 15,1 0 0-15,1 3-1 16,-1 0 0-16,-2 2 1 16,-3 4-1-16,-1 2 0 15,-3 1 0-15,-4 3 0 16,-9 0 0-16,0-1 1 15,-6 0-1-15,-6-2 0 16,-5 0 0-16,-10-2 0 0,13 2-1 16,-13-2 0-16,0 0-4 15,-2-17-7-15,2 17-24 16,-4-18 0-16,4 18-1 15,-8-20-1-15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03.62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1436 740 3 0,'0'0'14'0,"0"0"-8"15,-2-43-2-15,2 43-1 16,0 0 4-16,0 0-1 16,0 0 4-16,0 0 0 15,0 0 3-15,0 0-1 16,0 0-1-16,0 0-2 15,0 0-2-15,0 0-2 16,0 0-1-16,0 0-1 16,0 0-2-16,0 0 1 0,-29 57 2 15,29-57-3-15,-36 64 1 16,54 7-1-16,-7 4 2 15,7 10-2-15,-8 3 3 16,8 2-4-16,-10-5-1 16,11 1 3-16,-10-8-2 15,0 11 1-15,2 0-2 16,-2 7 2-16,0 1-2 15,-3 16 2-15,2 0 0 16,-3 14-1-16,-3 1 2 16,-1 5-1-16,3 6 2 15,-6 9-1-15,0 5-1 16,-3 1 1-16,1 5 0 15,-4 0 0-15,1 5-1 0,-3 4 0 16,0 2 0-16,1 1 0 16,-1 2 1-16,4-1-1 15,1 2-1-15,-1 2 1 16,3 0-1-16,-1 3 1 15,8 1 0-15,1 6 0 16,-1 4-1-16,2 4 1 16,3 7 1-16,-1 3-1 15,0 4-1-15,-1 6-1 16,-1 2 2-16,1 0-2 15,-1-1 1-15,-1-3-1 16,-1-1 1-16,1 0 0 16,5 0 0-16,0-3 0 0,0 3 0 15,2 1 1-15,-2 10 0 16,2 0 0-16,-3 2-1 15,-1 4-1-15,-1 1 2 16,-4 0-3-16,-4-2 2 16,-3-4-2-16,1-5 1 15,-3-2-1-15,1-3 1 16,-1-8 1-16,1-3-2 15,1-7 3-15,4-1-1 16,2-7 0-16,1 1-1 16,1-6-1-16,5-2 2 15,-1 0 0-15,4 4 0 16,-3-2-2-16,0 1 2 15,3 0-2-15,-2 3 1 0,-1-3 0 16,-1-4-1-16,0-1 0 16,-5-12 0-16,0-7 2 15,-1-10 0-15,0-13-1 16,-2-9-1-16,-1-11 3 15,2-9-3-15,6-6-2 16,-8-18-10-16,15 2-17 16,-12-17-3-16,11-2 1 15,-5-15 0-15</inkml:trace>
  <inkml:trace contextRef="#ctx0" brushRef="#br0" timeOffset="1.0001">3851 880 10 0,'0'0'19'16,"0"0"-2"-16,0 0-8 16,4-47-4-16,-4 47-4 15,0 0 2-15,0 0-3 16,0 0-1-16,0 0-1 15,0 0-2-15,0 0 2 16,0 0 0-16,0 0 0 16,0 0 1-16,35-50 0 15,-35 50 2-15,0 0 2 16,0 0 2-16,0 0 2 15,0 0 2-15,0 0 4 0,47-48 0 16,-47 48 0-16,0 0 0 16,0 0 0-16,0 0-2 15,0 0-3-15,0 0-2 16,0 0-2-16,0 0 0 15,0 0-2-15,0 0-1 16,0 0 0-16,49 21 2 16,-49-21-1-16,-11 63 0 15,19 7-1-15,2 12 1 16,-6 10-1-16,6 10 1 15,-5 3-1-15,1 4-2 16,1-3 1-16,4-4 0 16,-1 4 0-16,2 2-2 15,1 13 1-15,0 8 1 16,-2 11 0-16,0 9 0 0,-3 9 0 15,-2 9 0-15,-1 12 0 16,-2 7 1-16,2 5-1 16,-4 4 0-16,2 2 0 15,1 9-1-15,-1 3 1 16,3-1 0-16,2 4 1 15,-1 3-1-15,1 8 3 16,1 5-2-16,0 6 1 16,-3 3-1-16,2 9 1 15,-4 7 0-15,-1 4-1 16,-5 5 1-16,1-1-3 15,-1-1 2-15,-4 1-2 16,2 1 2-16,0-4-1 16,1 7-1-16,-1-2 1 0,4 6 1 15,0 5-1-15,1 6 1 16,-1 3-1-16,3 2 0 15,-6 2-3-15,0 0 2 16,-1-3-1-16,-4-5 2 16,0-4-2-16,-3-4 1 15,-1-8 0-15,5-3 0 16,-3-8 1-16,4-9 0 15,2-3 0-15,1-4-2 16,2-13 1-16,4-2 0 16,1-6 0-16,1-4-1 15,2-3 0-15,1-1-1 16,1 0 1-16,-1-7 0 15,-1 0 0-15,0-3-1 16,-2-5 0-16,-1-11 1 0,-4-7-1 16,-6-24-6-16,6-12-24 15,-8-34-4-15,6-25 2 16,-9-42-2-16</inkml:trace>
  <inkml:trace contextRef="#ctx0" brushRef="#br0" timeOffset="2.0001">1687 2110 71 0,'-11'-10'33'0,"11"10"0"16,0 0 0-16,0 0-28 15,-12-1-2-15,12 1 0 16,12-1 0-16,1 1-1 15,6-2 0-15,11 1 0 16,4-1 0-16,8 3-1 16,2-3 1-16,6 2-1 15,-2-1 0-15,0 1 0 0,-8-1-1 16,-3-1 0-16,-8 1-1 15,-4-2-2-15,-3 9-23 16,-22-6-7-16,11-5-2 16,-11 5-1-16,-16-1 0 15</inkml:trace>
  <inkml:trace contextRef="#ctx0" brushRef="#br0" timeOffset="3.0001">1759 2069 31 0,'0'0'27'0,"-10"-6"1"16,10 6-3-16,0-10-17 16,-8-2 2-16,8 12 1 15,0 0 1-15,0 0-3 16,-20-15 0-16,20 15-2 15,-18-3-1-15,18 3-1 16,-27 2 0-16,13-1-1 0,-7 0-1 16,-2 4 0-16,-1-2 0 15,5 2-2-15,-4-3 1 16,6-1-2-16,6-1 1 15,11 0-1-15,0 0 0 16,33-15 0-16,1 6-1 16,8-5 1-16,10 0 0 15,4 3 2-15,5-1-2 16,-1 6 0-16,1 2 0 15,-3 5 0-15,-7 4-1 16,-4 5 1-16,-5 4 0 16,-3-1-1-16,-4-2 0 15,-4 3 1-15,-7-5 0 16,-5 1 1-16,-4-5-1 0,-3-4 1 15,-12-1-1-15,0 0 1 16,-7-16-1-16,-10 6 1 16,-3-3-1-16,-11 2 1 15,-11-1 0-15,-5 3-1 16,-6 3 1-16,-5 2-1 15,-6 5 1-15,3 2-1 16,4 1 1-16,6 1-1 16,13-1-1-16,6 0 1 15,12 2-1-15,20-6 1 16,0 11-1-16,24-6 0 15,7 0 1-15,12 0 0 16,6-2 0-16,11 1 0 16,6-3 0-16,4-2 0 0,-3-1 0 15,1 1 0-15,-3 0-1 16,-3 3 1-16,-9 0 0 15,-6 1 0-15,-8-1 0 16,-9 2 1-16,-9 0 0 16,-11 0-1-16,-10-4 1 15,-10 1-1-15,-15-2 1 16,-8 0-1-16,-11 0 1 15,-11 2-1-15,-9 2 0 16,-6-1 1-16,-5 3-1 16,-3 3 1-16,3-1-1 15,6 3 1-15,12-3-1 16,7 0 1-16,16-2-2 15,11-2 1-15,23-3-1 16,0 0 1-16,36-17-1 0,3 3 1 16,12-2-1-16,6-1 1 15,10 3-7-15,-7-7-27 16,6 19-4-16,-16 0 0 15,-4 15-2-15</inkml:trace>
  <inkml:trace contextRef="#ctx0" brushRef="#br0" timeOffset="4.0001">2842 1501 91 0,'-22'7'37'15,"0"-4"-2"-15,10 5 1 16,-3-5-34-16,15-3-1 16,11 2-1-16,10-5 0 15,13-5 0-15,6-1-1 16,13-4 2-16,5 1-1 15,4 0 1-15,3 3-1 16,-12 3 1-16,-7 12 0 16,-12 11-1-16,-12 12 0 15,-22 10 1-15,-13 8-1 16,-16 6 1-16,-4 3-1 0,-5 0 1 15,0-5-2-15,5-6 1 16,9-9-2-16,16-10 2 16,10-7-2-16,16-8 2 15,12-3-1-15,8-8 0 16,10 0 1-16,-4-1 1 15,1 3 0-15,-5 2 0 16,-7 6 1-16,-13 9-1 16,-16 9 1-16,-17 14 0 15,-15 4-2-15,-12 4 1 16,-3 5-1-16,-3-3-2 15,-1-12-4-15,18 2-28 16,0-28-3-16,29-14 2 16,0-15-2-16</inkml:trace>
  <inkml:trace contextRef="#ctx0" brushRef="#br0" timeOffset="5.0001">3670 1726 83 0,'-17'4'35'15,"-9"0"2"-15,5 12-1 16,-6 8-25-16,5 9-7 16,5 8-1-16,7 14-1 15,5 8-1-15,7 12 0 16,11 0-1-16,6-1 0 15,13-14 1-15,6-15 0 16,5-24 0-16,7-26 1 0,2-25 0 16,-4-24 0-16,-4-21 1 15,-3-13-1-15,-17-6-2 16,-13-6 0-16,-16 8-3 15,-19 5-5-15,-4 18-29 16,-22 15 0-16,0 37-2 16,-18 15 1-16</inkml:trace>
  <inkml:trace contextRef="#ctx0" brushRef="#br0" timeOffset="6.0001">1647 2889 86 0,'0'0'34'0,"-11"0"0"16,11 0-1-16,0 0-26 16,0 0-3-16,0 0-1 15,17-5-2-15,4 3-3 16,-1-10-24-16,19 8-8 15,1-8 1-15,8 5-3 16</inkml:trace>
  <inkml:trace contextRef="#ctx0" brushRef="#br0" timeOffset="7.0001">1640 3659 86 0,'-17'-22'36'0,"17"22"-1"16,-15-16-4-16,15 16-23 15,-11 11-2-15,15 1-2 0,-4-12-2 16,15 20-1-16,5-12-3 15,6-8-4-15,21 7-27 16,-3-19-1-16,11 5-1 16,-4-11-1-16</inkml:trace>
  <inkml:trace contextRef="#ctx0" brushRef="#br0" timeOffset="8.0001">1602 4430 41 0,'0'0'31'0,"-15"0"1"16,15 0 0-16,0 0-13 16,0 0-8-16,0 0-2 15,0 0-3-15,0 0-1 16,22 7-1-16,-10-10-1 15,13-3-2-15,8 1-5 16,0-10-29-16,14 7-1 0,1-7 0 16,5 9-3-16</inkml:trace>
  <inkml:trace contextRef="#ctx0" brushRef="#br0" timeOffset="9.0001">1524 5404 59 0,'0'0'33'0,"0"0"-1"16,2-12-1-16,-2 12-24 15,13-11-2-15,1 5 1 16,-2-3-2-16,9 3-1 16,5-1-6-16,-4-3-27 15,18 7-2-15,-1 0-2 16,6 3 0-16</inkml:trace>
  <inkml:trace contextRef="#ctx0" brushRef="#br0" timeOffset="10.0001">1603 6139 47 0,'-12'-1'30'15,"12"1"2"-15,-11-1-2 16,-3-5-17-16,14 6-3 16,-13 3-1-16,13-3-3 15,-11 4-1-15,11-4-1 16,0 0-1-16,-14 9-2 15,14-9 1-15,0 0-1 16,0 0 0-16,14 13 1 16,-1-12-1-16,7 0 0 15,3-1 1-15,9-2 0 0,2-2 0 16,6 1 0-16,5-5 0 15,2 4 0-15,1-3-1 16,-1 0 1-16,-1 2-2 16,-4 4 1-16,1 1-1 15,-8 0 0-15,-1 2 0 16,-7 1 0-16,-1 0 0 15,-5 0-1-15,-2 2 1 16,-4-3 0-16,-2 1 0 16,-1-3 0-16,-12 0 1 15,17 1-1-15,-17-1 0 16,14-2 0-16,-14 2 0 15,0 0 1-15,12-4-1 16,-12 4 0-16,0 0 1 16,0 0-1-16,0 0 0 0,0 0 0 15,0 0 0-15,0 0 0 16,0 0 0-16,0 0 0 15,12-5 0-15,-12 5-1 16,11-2 1-16,-11 2 1 16,10 0-1-16,-10 0-1 15,0 0-1-15,0 0-3 16,12 13-7-16,-12-13-23 15,-13 13 1-15,13-13-1 16,-11 14-2-16</inkml:trace>
  <inkml:trace contextRef="#ctx0" brushRef="#br0" timeOffset="11.0001">1555 6972 79 0,'0'0'35'16,"-9"-1"-2"-16,9 1 1 15,0 0-27-15,0 0-3 0,7-11-1 16,5 6 0-16,7 3-2 15,13 0-5-15,-3-8-17 16,15 12-13-16,-4-4 1 16,4 8-2-16,-6-3 0 15</inkml:trace>
  <inkml:trace contextRef="#ctx0" brushRef="#br0" timeOffset="12.0001">1689 7858 74 0,'0'0'34'0,"0"0"1"16,-11-6-1-16,11 6-25 16,0 0-2-16,15-3-2 15,1 0-3-15,10-2 0 0,8 2-5 16,-1-12-14-16,13 9-16 15,-3-5-2-15,5 5 0 16,-11-1-2-16</inkml:trace>
  <inkml:trace contextRef="#ctx0" brushRef="#br0" timeOffset="13.0001">1721 8730 66 0,'-9'-11'35'16,"9"11"-1"-16,-9-16-1 16,9 16-22-16,0 0-3 0,0 0-1 15,-5-14-1-15,5 14-2 16,18-3-1-16,-4 0-1 15,5 0 0-15,1-2-1 16,7 4-4-16,-2-7-6 16,8 9-26-16,-5-6 0 15,5 7-2-15,-9-7-2 16</inkml:trace>
  <inkml:trace contextRef="#ctx0" brushRef="#br0" timeOffset="14.0001">1764 9502 87 0,'13'-4'35'16,"6"4"-3"-16,-4-8 2 16,4 3-35-16,9 5-13 15,-4-10-18-15,7 6-1 16,-3-7-1-16,3 5 0 15</inkml:trace>
  <inkml:trace contextRef="#ctx0" brushRef="#br0" timeOffset="15.0001">1723 10378 59 0,'0'11'30'0,"0"-11"1"15,0 0 0-15,0 0-25 0,19-10 0 16,-19 10-1-16,15-4 1 16,-15 4-2-16,21-2-1 15,-11 3-1-15,4 1 0 16,2 1 0-16,5 2-1 15,-1-3 0-15,3 2 0 16,4-4 0-16,1 1 0 16,0-3 0-16,0 1 0 15,0-2 0-15,3 1-1 16,-3 3 1-16,0 0-1 15,0 2 0-15,1 0 0 16,-3-1-1-16,0 1 1 16,3-2 0-16,-4-2 1 15,1-2-1-15,2 0 1 16,-3-3-1-16,-1 0 1 0,2 2 0 15,-3-2 0-15,-2 2-1 16,-3 2 1-16,-1 2-1 16,-1 1 1-16,-1 0-1 15,-1 2 0-15,-1 0 1 16,3 1-1-16,-2-2 0 15,2 1 0-15,0-1 1 16,0-1-1-16,3-2 1 16,1-1 0-16,-3-2 0 15,-1 2 0-15,2-3 0 16,-1 1 0-16,-2 1-1 15,1 0 1-15,-3-1-1 0,1 3 1 16,-4 1-1 0,3 1 0-16,-4 1 0 0,2 0 0 15,-11-2 1-15,19 1-1 16,-19-1 0-16,21 0 0 15,-21 0 0-15,19-4 0 16,-19 4 0-16,17-6 0 16,-6 3 0-16,-11 3 1 15,13-5-1-15,-13 5 0 16,21-3 0-16,-21 3 1 15,18 2-1-15,-8-1 0 16,-10-1 1-16,22 5-1 16,-22-5 0-16,21 5 1 15,-9-5-1-15,-3 1 0 16,4-4 0-16,-13 3 1 15,18-5-1-15,-18 5 0 0,12-7 1 16,-12 7-1-16,0 0 0 16,0-13-1-16,0 13-4 15,-15-7-25-15,15 7-6 16,-15 0 0-16,15 0-2 15</inkml:trace>
  <inkml:trace contextRef="#ctx0" brushRef="#br0" timeOffset="16.0001">3367 9990 89 0,'-14'0'34'16,"14"0"0"-16,-14 2 0 15,14-2-31-15,0 0 0 16,14-15-2-16,2 7 1 0,6-1 0 15,4-2 0-15,3 4 0 16,0 3 0-16,3 3-1 16,-3 4 1-16,-2 8 0 15,-6 5-2-15,-4 7 1 16,-9 8-1-16,-7 3 1 15,-5 6-2-15,-5 3 1 16,-11 6-1-16,-3 2 1 16,-6-1 0-16,-1 2 1 15,-6-3-1-15,6-3 1 16,1-7 0-16,4-4 0 15,4-8 0-15,9-5 0 16,8-6-1-16,7-4 0 16,7-7 0-16,10-4 0 0,7-2 0 15,5-2 0-15,4-1 0 16,3-4 0-16,2 1-1 15,-2-4-3-15,3 5-5 16,-11-10-26-16,14 8-1 16,-7-14 0-16,9 5-2 15</inkml:trace>
  <inkml:trace contextRef="#ctx0" brushRef="#br0" timeOffset="17.0001">4056 10046 101 0,'-31'-3'36'15,"3"21"1"-15,-10 4-3 0,10 16-30 16,-3 11-1-16,4 14 1 16,8 11-2-16,7 5 0 15,10 0-1-15,13-4 0 16,13-11 0-16,14-12 0 15,5-24 0-15,8-20 0 16,5-26 1-16,-2-19-2 16,-3-21 2-16,-7-11-1 15,-17-12 1-15,-7-2-1 16,-16 1-1-16,-17 4-3 15,-13 14-1-15,-18 9-6 16,4 23-24-16,-23 6-4 16,6 26 0-16,-9 1-2 0</inkml:trace>
  <inkml:trace contextRef="#ctx0" brushRef="#br0" timeOffset="18.0001">1745 11266 71 0,'0'0'36'16,"-15"-12"-1"-16,15 12 1 15,0 0-26-15,0 0-5 16,15 3-2-16,3-4-2 16,4-1 0-16,6-3-3 15,10 8-7-15,-7-8-25 16,15 8 0-16,-12-5-2 15,9 8 1-15</inkml:trace>
  <inkml:trace contextRef="#ctx0" brushRef="#br0" timeOffset="19.0001">1736 12141 70 0,'15'-8'35'15,"6"8"0"-15,-6-9 0 16,6 7-30-16,6-7-2 16,2 2-6-16,10 7-24 15,-11-14-6-15,10 14-1 16,-10-8-3-16</inkml:trace>
  <inkml:trace contextRef="#ctx0" brushRef="#br0" timeOffset="20.0001">1793 12832 69 0,'-2'-12'36'0,"11"13"-2"15,-9-1 1-15,21-11-32 16,-4 8-1-16,6 1-2 15,7 2-6-15,-8-5-26 16,13 7-2-16,-7-2-1 16,8 8 0-16</inkml:trace>
  <inkml:trace contextRef="#ctx0" brushRef="#br0" timeOffset="21.0001">1858 13603 58 0,'0'0'35'0,"-10"16"-1"15,10-16-1-15,0 0-27 16,14 1-1-16,6-7-3 0,8-4-4 15,0-10-9-15,12 10-21 16,0-9-1-16,1 9-3 16,-2-1 1-16</inkml:trace>
  <inkml:trace contextRef="#ctx0" brushRef="#br0" timeOffset="22.0001">1901 14518 49 0,'0'0'33'0,"-14"7"2"16,14-7-1-16,0 0-27 15,0 0 0-15,-12 7-1 16,12-7-1-16,0 0-1 16,0 0-1-16,0 0 0 0,0 0-2 15,0 0 0-15,0 0 0 16,0 0 0-16,0 0-1 15,0 0 0-15,20 11 0 16,-6-7 0-16,7-3 1 16,2 0-1-16,10-2 1 15,6-5-1-15,1-1 1 16,4-1-1-16,4-2 1 15,1 0 0-15,1 3-1 16,-1 0 0-16,-2 2 1 16,-3 4-1-16,-1 2 0 15,-3 1 0-15,-4 3 0 16,-9 0 0-16,0-1 1 15,-6 0-1-15,-6-2 0 16,-5 0 0-16,-10-2 0 0,13 2-1 16,-13-2 0-16,0 0-4 15,-2-17-7-15,2 17-24 16,-4-18 0-16,4 18-1 15,-8-20-1-15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7:43.94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1609 2809 20 0,'1'68'19'0,"6"7"-1"15,-1 7-1-15,3-1-2 16,5 16-2-16,-8-6-3 16,7 17-1-16,-3-5-2 15,4 13-1-15,-7-2-1 16,1 12-3-16,-5-1 1 15,2 7-1-15,-1-3 0 16,1 7 0-16,-3-3 1 16,6 4-2-16,-6-4 2 15,8 3 0-15,-3 0-1 16,2 1 0-16,-2 2 1 0,1 9 0 15,0 6-2 1,-3 4 1-16,-3 3-1 0,3 7 1 16,-4 4 0-16,2 1-1 15,0 3-1-15,-3 1 2 16,5-3-2-16,-1 1 1 15,0-2-1-15,2-2-1 16,-1 1 0-16,3 0 1 16,-3-2 0-16,1 1 0 15,2 2 0-15,-2 5 0 16,-2 3 1-16,4 6-1 15,-1-1 1-15,2 7 0 16,-1 3-2-16,3 0 1 16,1 2-1-16,3 1 2 0,1-6-3 15,3 1 2-15,-1 0-2 16,2-2 1-16,0 2 0 15,2-1-1-15,-5 2 2 16,1 2-2-16,-2 3 2 16,-3 8 0-16,-2 0 1 15,-6 7 0-15,-4 0 0 16,-2 11 1-16,-3 4-1 15,-2 7 0-15,0 0-1 16,1 2 1-16,0-4-3 16,7 2 0-16,2-14-1 15,4-19-3-15,9-17-15 16,-3-41-14-16,14-35-2 15,-5-45 0-15,11-46 0 16</inkml:trace>
  <inkml:trace contextRef="#ctx0" brushRef="#br0" timeOffset="1">5910 2492 54 0,'11'-1'18'15,"-11"1"1"-15,0 0-1 16,0 0-10-16,0 0-4 16,4 15-2-16,-3-6-1 15,-1 3 1-15,2 4 0 16,0 3 0-16,1 7 0 15,-1 2-1-15,2 6 1 16,-1 3 0-16,2 4 0 0,0 7 0 16,0 5-1-16,0 4 0 15,-2 11 1-15,1 5-2 16,1 7 1-16,-3 6-1 15,3 11 1-15,-3 1-1 16,2 14 1-16,1-3 0 16,2 7-1-16,1 2 1 15,4 7-1-15,-2 1 1 16,4 4-1-16,2 3 0 15,1 3-1-15,1 4 2 16,2 7-1-16,-3 3 0 16,2 8 0-16,-3 4 3 15,0 8-2-15,1 3 1 16,-1 3 0-16,0 3-1 0,-2 4 2 15,-3-4-2-15,7 1 1 16,-3-1-2-16,0-2 2 16,0 3-2-16,2-3 2 15,-2 6-4-15,1-4 2 16,-1 6-1-16,-1 6 1 15,1 2 1-15,2 4-1 16,-5 3 2-16,1 4-2 16,3 5 2-16,-2 3-1 15,-1-2 1-15,1 3 0 16,0-4-2-16,-1 2 2 15,-4-7-2-15,0-3 1 16,-2-4-2-16,-2-3 1 0,-1-6 0 16,1 3 2-1,-6-3-2-15,1 2-1 0,-1 2 1 16,3 3 1-16,-2-2-2 15,0 1 1-15,0 3 0 16,0-3-2-16,0 1 2 16,-1-4-1-16,-3-3 0 15,2-1 1-15,0-4-1 16,-4 1 0-16,1-6-1 15,1-1 2-15,-1-4-2 16,5 4 0-16,2-2 1 16,-2 0 0-16,3-2 0 15,1-1-1-15,-1-5 2 16,-2-3-3-16,2-11 4 15,-3-14-3-15,-2-12-2 16,-7-31-29-16,5-12-2 0,-6-34-1 16,3-18-1-16</inkml:trace>
  <inkml:trace contextRef="#ctx0" brushRef="#br0" timeOffset="2">2221 14350 45 0,'0'0'33'0,"2"-12"1"16,-2 12-2-16,14 3-27 16,3-2-1-16,1-6-1 15,11 3 0-15,3-3-1 16,5 1-1-16,6-5 0 15,1-1-6-15,8 9-27 16,-8-3-1-16,1 15-2 16,-9-5 0-16</inkml:trace>
  <inkml:trace contextRef="#ctx0" brushRef="#br0" timeOffset="3">2213 12658 38 0,'11'5'32'0,"-11"-5"2"15,15 4-1-15,-15-4-19 16,16 8-7-16,-16-8-1 15,22 10 0-15,-8-8-3 16,9 0-1-16,1-3-1 16,7-4 0-16,3 0-1 15,8-9-1-15,6 3-4 0,-10-12-27 16,12 7-1-16,-6-7-1 15,1 5-1-15</inkml:trace>
  <inkml:trace contextRef="#ctx0" brushRef="#br0" timeOffset="4">2124 10941 58 0,'0'0'33'15,"0"0"-3"-15,0 0 2 16,0 0-28-16,0 0 0 0,14-8 0 15,3-4-1-15,11 6 3 16,1-8-2-16,8 4 1 16,2 0-2-16,2 0-1 15,8 12-14-15,-6-10-23 16,7 8 1-16,-9-7-1 15,4 4 0-15</inkml:trace>
  <inkml:trace contextRef="#ctx0" brushRef="#br0" timeOffset="5">1881 8869 78 0,'0'0'35'0,"-5"-13"-1"16,5 13 1-16,19-14-30 15,1 7-2-15,7 2 0 16,6-3 0-16,5 3-1 15,5-2-1-15,3-1 0 16,6 2-2-16,0-4-3 16,11 10-26-16,-6-12-3 15,6 8-3-15,-6-10 0 16</inkml:trace>
  <inkml:trace contextRef="#ctx0" brushRef="#br0" timeOffset="6">1850 7063 80 0,'-2'-10'34'0,"2"10"1"16,10-11-2-16,0 8-29 16,5-4-1-16,7 3 0 15,4 0-1-15,10-4-1 16,3 2 0-16,7-2-1 15,4-2 0-15,5-5-4 16,11 6-23-16,-10-10-6 16,5 5-1-16,-9-3-1 15</inkml:trace>
  <inkml:trace contextRef="#ctx0" brushRef="#br0" timeOffset="7">1544 4856 82 0,'0'0'35'0,"0"0"0"16,16-16-2-16,8 12-33 15,10-1 0-15,13-4 0 16,10 0 0-16,5 1 0 16,4-2-1-16,3-3-4 15,6 7-28-15,-12-5-1 16,2 6-1-16,-13-4 0 15</inkml:trace>
  <inkml:trace contextRef="#ctx0" brushRef="#br0" timeOffset="8">1948 3064 79 0,'0'0'37'16,"0"-16"-1"-16,0 16 0 15,-2-12-30-15,2 12-2 16,0 0 0-16,-12-4-2 15,12 4 1-15,-13 2-2 16,13-2-1-16,-13 9 0 0,13-9 0 16,-12 9 0-16,12-9 0 15,-7 11 0-15,7-11 0 16,0 0 0-16,0 0 0 15,0 0 0-15,0 0 0 16,-10 4 1-16,10-4-1 16,0 0 0-16,-17-8 1 15,17 8-1-15,-14-8 1 16,14 8-1-16,0 0 0 15,-9-10 0-15,9 10 1 16,27-16-1-16,2 2 1 16,14-5-2-16,11-1 1 15,16-7 0-15,10 6-5 16,-2-7-29-16,12 14-3 15,-11 0-1-15,-2 17-1 0</inkml:trace>
  <inkml:trace contextRef="#ctx0" brushRef="#br0" timeOffset="9">1990 8845 49 0,'0'0'27'15,"14"-5"3"-15,-14 5-6 16,0 0-9-16,14-5-7 16,-14 5-1-16,9-12-1 15,-4 0 2-15,7 4-2 16,-2-3-2-16,6 1-1 15,1-1 0-15,9 3-2 16,-1 0 1-16,8 4-1 16,6 2-1-16,5 0 1 15,7 2-1-15,8 0 1 16,5-2-1-16,4-2 1 15,2-2-1-15,1-2 1 0,1 0 0 16,1 1 0-16,-9-1-1 16,-3 2 1-16,-6 2 0 15,-9 4 0-15,-7 0-1 16,-7 4 0-16,-9-2 1 15,-12 4 0-15,-11-6 0 16,0 0 0-16,-18 3-1 16,-5-7 1-16,-15 1-1 15,-4-2 1-15,-17 2-1 16,-7-2 0-16,-13 4 0 15,-9 5 1-15,-6 3-1 16,-2 6 0-16,-4 1 1 16,4 2-1-16,8-1 1 15,9 2-1-15,16-4 1 0,17-3-1 16,16-6 0-16,18-5 1 15,12 1-1-15,26-19 0 16,12 1-1-16,16-4 1 16,9-2-1-16,14-2 2 15,7 3-2-15,6 1 1 16,-2 5-1-16,2 4 2 15,-4 6-1-15,-7 6 0 16,-4 2 0-16,-8 3 0 16,-9 3 0-16,-6 0-1 15,-8-2 1-15,-11 0 0 16,-7-3 1-16,-6 0-1 15,-20-2 1-15,0 0-1 16,0 0 1-16,-24-14 0 0,-8 9-1 16,-6-1 1-16,-14 3-1 15,-8 2 1-15,-12 5-1 16,-10 3 0-16,-8 4 2 15,-1 5-2-15,1 0 2 16,3 2-2-16,7 0 1 16,10-6-1-16,16-1 1 15,13-2-1-15,18-7 0 16,23-2 0-16,0 0-1 15,23-18 1-15,22 2-1 16,13-4 1-16,18-1-1 16,5-1 1-16,10 2 0 15,5 2-1-15,-1 7 1 16,-4 5 0-16,-7 9 0 15,-12 6 0-15,-10 3 0 0,-7 6 1 16,-13-2 0-16,-6 6 0 16,-13-7 0-16,-6 2 1 15,-11-7-1-15,-11 3 0 16,-8-8 0-16,-12-1 0 15,-7-4-1-15,-11-7 1 16,-8 4-2-16,-6-5 2 16,-9 1-2-16,-4-4 1 15,-7 6 0-15,-2-3 0 16,3 5 0-16,4 2 0 15,7 2 1-15,6 0-1 16,14 4 0-16,9 1 0 16,17 2 1-16,19-8-2 15,7 18 0-15,20-19-7 0,26 5-26 16,1-16-5-16,15 5 1 15,3-11-4-15</inkml:trace>
  <inkml:trace contextRef="#ctx0" brushRef="#br0" timeOffset="10">3753 8180 85 0,'-11'-1'34'16,"11"1"-1"-16,0 0 2 0,29-19-33 16,9 3-1-16,17-3 0 15,12-1 0-15,12 2 0 16,2 0 1-16,4 4-1 15,-5 3-1-15,-7 8 1 16,-14 8 0-16,-14 7 0 16,-18 9 0-16,-17 8 0 15,-19 9 0-15,-14 8 0 16,-12 4 0-16,-7 3 1 15,-4-3-2-15,2-5 1 16,7-5-1-16,9-6 0 16,15-10 0-16,17-13 0 15,19-9 0-15,10-7-1 16,15-3 2-16,11-4-1 15,3 0 0-15,8 2 0 0,-7 5 1 16,-3 7 0-16,-16 12 0 16,-13 14 1-16,-23 12 0 15,-17 16 0-15,-21 8 1 16,-15 11-1-16,-12 1 0 15,-9 0-1-15,4-6 1 16,6-14-3-16,8-12-2 16,11-28-9-16,37-16-23 15,-10-15-3-15,33-20 1 16,9-23-3-16</inkml:trace>
  <inkml:trace contextRef="#ctx0" brushRef="#br0" timeOffset="11">5287 8024 70 0,'-27'11'37'0,"2"18"-1"16,-18 7 1-16,8 23-22 16,-11 7-11-16,7 15 1 15,6 7 0-15,11 6-2 16,7-3 1-16,20-8-2 15,20-16 0-15,22-24 0 16,25-33-1-16,21-25 0 16,11-31 0-16,8-23 0 0,-3-19 0 15,-6-11 0 1,-18-2-1-16,-22 3 2 0,-31 8-1 15,-31 9 0-15,-24 20-2 16,-25 17 0-16,-22 23-1 16,-16 9-4-16,6 24-21 15,-15-2-12-15,16 20-1 16,8-3-1-16,23 9 0 15</inkml:trace>
  <inkml:trace contextRef="#ctx0" brushRef="#br0" timeOffset="12">2516 15609 8 0,'0'0'10'0,"4"9"0"15,-4-9-3-15,0 0-6 16,0 0 1-16,0 14 2 16,0-14 2-16,0 0 1 15,0 0 2-15,3 14 1 16,-3-14-1-16,0 0 2 15,0 0-2-15,0 0-2 16,0 0-2-16,0 0-2 16,0 0 0-16,14 3-1 15,-14-3 0-15,26-16 0 16,-8-1-1-16,9-2 1 15,0-6-1-15,9-3 1 0,-2-5-1 16,8-3 1-16,0-3-2 16,0 1 1-16,5 1-1 15,-4 1 2-15,2 1-2 16,3 2 1-16,-3 4-1 15,1 6 0-15,-2 3 1 16,2 5-1-16,-5 3 0 16,-1 4 0-16,-2 3 0 15,-3 5 1-15,-4 3-1 16,1 0 0-16,-5 4 1 15,-2-1-1-15,-1 4 0 16,-2 1 1-16,-3 2-1 16,6 4 1-16,-4-1-1 15,-1 2 0-15,0 4 0 16,0 0 1-16,1 2-1 0,-2 5 1 15,1 1 0-15,-3 0-2 16,3 1 1-16,2 0-1 16,-2 0 2-16,5-1-2 15,0-2 1-15,2-3-1 16,6-3 1-16,0-3 1 15,1-6-1-15,4-3 1 16,-1-9 0-16,0-1 0 16,-2-8 0-16,0-4 0 15,-8-5 1-15,0-4 0 16,-6-7 0-16,-1-6 1 15,-9-4-2-15,2-2 2 16,-7-8-1-16,3 1 0 16,-4-4 0-16,0 3 0 0,-1 0-2 15,-2 5 0-15,1 3 1 16,-3 6-1-16,3 3 0 15,-2 7 0-15,1 3 0 16,-2 6 0-16,0 5 0 16,0 10 1-16,2-14-1 15,-2 14 0-15,0 0 0 16,0 0 0-16,0 0 0 15,0 0 0-15,0 0 0 16,0 0 0-16,10 14 0 16,-10-14 0-16,0 0 0 15,14 15 1-15,-14-15-1 16,0 0 0-16,12 7 0 15,-12-7 0-15,0 0 0 0,0 0 0 16,10 1 1-16,-10-1-1 16,0 0 0-16,0 0 0 15,0 0 0-15,12-5 1 16,-12 5-1-16,0 0 0 15,0 0 0-15,13 6 0 16,-13-6 0-16,0 0 0 16,16 13 0-16,-16-13 0 15,17 18 0-15,-6-4 0 16,0 3 1-16,3 4-1 15,2 1 0-15,0 3 0 16,4 5 0-16,-1 0 0 16,2 2 0-16,-2 1 0 15,1-1 0-15,2 1 1 0,-6-1-1 16,2-2-2-16,-2-5 2 15,-2-3-1-15,-2-4 1 16,-2-3-1-16,-10-15 1 16,11 13-2-16,-11-13 2 15,0 0 1-15,0 0 0 16,0 0 2-16,3-14-2 15,-3 4 2-15,-3-3-2 16,0-1 2-16,-1-1-3 16,0 3 2-16,1 0-1 15,3 12-2-15,-5-17 2 16,5 17-1-16,0 0 0 15,0 0 0-15,0 0 0 0,0 0 0 16,0 0 0-16,0 0 0 16,0 0-1-16,0 0 1 15,0 0 0-15,11 12 0 16,-11-12 0-16,0 0 1 15,0 0-1-15,11 10 0 16,-11-10 0-16,0 0 1 16,0 0-1-16,0 0 0 15,0 0 1-15,0 0-2 16,0 0 2-16,0 0-1 15,0 0 1-15,0 0-2 16,0 0 1-16,0 0 0 16,0 0 0-16,0 0 0 15,0 0 0-15,0 0 0 16,0 0 0-16,0 0 0 0,0 0-1 15,13-3 1-15,-13 3 0 16,20-3 0-16,-6-2 0 16,9-2 0-16,6-2 0 15,5-4 0-15,8-5 0 16,10-2 0-16,4-2 1 15,10-1-1-15,7 0 0 16,6 1 0-16,8 4 0 16,0 4 0-16,3 3 0 15,2 2 0-15,-2 7 0 16,1 1 1-16,-1 2-1 15,1-1 0-15,0-1 0 16,-3-2 0-16,-1-2 1 16,-3 0-1-16,-3 0 0 0,-4-2 0 15,-7 0 0-15,-8 1 0 16,-10 1 1-16,-8 1-1 15,-9 1 1-15,-9 2-1 16,-4 2 0-16,-11 1 0 16,-11-2-3-16,0 0-7 15,3 12-25-15,-21-16-4 16,3 5-1-16,-13-16-2 15</inkml:trace>
  <inkml:trace contextRef="#ctx0" brushRef="#br0" timeOffset="13">1781 2379 17 0,'0'0'26'0,"-23"-8"1"16,23 8-5-16,-16 0-3 16,3-5-2-16,13 5-12 15,-15 0 0-15,15 0-2 16,0 0-1-16,0 0 0 0,0 0 0 15,0 0-1-15,0 0 0 16,11 11 0-16,-11-11 1 16,24 10 0-16,-9-5 0 15,7 4 0-15,-1-2 0 16,10 4-1-16,-1-4 1 15,6 2-1-15,7-4-1 16,3 1 1-16,3-4-1 16,5-3 1-16,2-5-1 15,2 3 0-15,3-4 0 16,0 1 0-16,-5 0 1 15,1 4-1-15,-2 1 1 16,-7 3-1-16,-3 2 2 16,-5 3-1-16,-6-1-1 0,-6 5 1 15,-5-4 0-15,-3 1 0 16,-8-2 0-16,0 1 0 15,-12-7 2-15,11 5 0 16,-11-5 1-16,0 0 0 16,0 0-1-16,0 0 1 15,0 0-1-15,-4-12 0 16,4 1-1-16,-3-4-1 15,-1-7 0-15,4-4-1 16,-2-8 1-16,3-4-1 16,3-2 0-16,0-4 1 15,6-2-1-15,4 0-1 16,2 4 1-16,1 1 0 15,2 0 0-15,-1 2 1 16,2 6-1-16,2 1 1 0,-2 5-1 16,-4 2 1-16,1 5 0 15,-2 0 0-15,-1 9-1 16,-3 3 0-16,-11 8 1 15,16-8-1-15,-16 8 0 16,10 4 1-16,-10-4-1 16,10 20 1-16,-4-8-1 15,4 8 1-15,0 4-1 16,6 3 0-16,-2 4 0 15,5 7-1-15,3 0 0 16,3 10 0-16,4 5 1 16,0 4-1-16,0 8 1 15,-2 6 1-15,-1 3 0 16,-1 5 0-16,-5-1 0 0,-1-2 0 15,-5-8 0-15,0-3 0 16,0-12-1-16,-4-7 0 16,2-8 0-16,2-10-1 15,-4-10 1-15,0-8 1 16,-10-10-1-16,18-3 0 15,-10-14 1-15,-1-9-1 16,1-10 1-16,-2-10 0 16,0-8-1-16,0-7 0 15,-1-7 0-15,0-3-1 16,1 0 1-16,1 3-1 15,-3 6 1-15,1 8-1 16,4 6 2-16,-4 8-1 16,-4 15 0-16,4 5 1 0,-5 9-1 15,0 11 0-15,0 0 0 16,-1-12 0-16,1 12 0 15,0 0 0-15,0 0 0 16,0 0 0-16,0 0-1 16,9 13 1-16,-9-13 0 15,0 0 0-15,10 7 0 16,-10-7 0-16,0 0 0 15,0 0 0-15,0 0 0 16,10 11 0-16,-10-11 0 16,0 0 0-16,11 9 0 15,-11-9 0-15,16 7 0 16,-2-6 0-16,5 1 0 0,5-4 0 15,4 1 0-15,10-1 0 16,8-5 0-16,8-1 0 16,8 2 0-16,7-3 0 15,5 2 0-15,7 1 0 16,2 1 0-16,5 0 1 15,6 1-1-15,3 0 1 16,0-1-1-16,2 2 1 16,1-2-1-16,-2-1 0 15,2 2 1-15,-4 0-1 16,-4 1 1-16,-6-2 0 15,-7 3-1-15,-7 0 0 16,-13 1 0-16,-9 2 1 16,-10-1-1-16,-11 0 0 0,-9 0 0 15,-7 0 0-15,-13 0 0 16,0 0 0-16,0 0 0 15,10 4 0-15,-10-4 0 16,0 0 0-16,0 0 0 16,0 0 0-16,1 12 0 15,-1-12 0-15,0 0 0 16,0 0 0-16,14 7 0 15,-14-7 0-15,24 3 0 16,-6-3 0-16,3 1 0 16,6-1 0-16,0-1 0 15,0 0 0-15,-1-1 1 16,-7 2-1-16,0-1 0 15,-8 1 0-15,-11 0 1 16,12-2-2-16,-12 2-1 0,0 0-4 16,0 0-18-16,0 0-13 15,0 0 1-15,0 0-2 16,-12 6-3-16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07.69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1436 740 3 0,'0'0'14'0,"0"0"-8"15,-2-43-2-15,2 43-1 16,0 0 4-16,0 0-1 16,0 0 4-16,0 0 0 15,0 0 3-15,0 0-1 16,0 0-1-16,0 0-2 15,0 0-2-15,0 0-2 16,0 0-1-16,0 0-1 16,0 0-2-16,0 0 1 0,-29 57 2 15,29-57-3-15,-36 64 1 16,54 7-1-16,-7 4 2 15,7 10-2-15,-8 3 3 16,8 2-4-16,-10-5-1 16,11 1 3-16,-10-8-2 15,0 11 1-15,2 0-2 16,-2 7 2-16,0 1-2 15,-3 16 2-15,2 0 0 16,-3 14-1-16,-3 1 2 16,-1 5-1-16,3 6 2 15,-6 9-1-15,0 5-1 16,-3 1 1-16,1 5 0 15,-4 0 0-15,1 5-1 0,-3 4 0 16,0 2 0-16,1 1 0 16,-1 2 1-16,4-1-1 15,1 2-1-15,-1 2 1 16,3 0-1-16,-1 3 1 15,8 1 0-15,1 6 0 16,-1 4-1-16,2 4 1 16,3 7 1-16,-1 3-1 15,0 4-1-15,-1 6-1 16,-1 2 2-16,1 0-2 15,-1-1 1-15,-1-3-1 16,-1-1 1-16,1 0 0 16,5 0 0-16,0-3 0 0,0 3 0 15,2 1 1-15,-2 10 0 16,2 0 0-16,-3 2-1 15,-1 4-1-15,-1 1 2 16,-4 0-3-16,-4-2 2 16,-3-4-2-16,1-5 1 15,-3-2-1-15,1-3 1 16,-1-8 1-16,1-3-2 15,1-7 3-15,4-1-1 16,2-7 0-16,1 1-1 16,1-6-1-16,5-2 2 15,-1 0 0-15,4 4 0 16,-3-2-2-16,0 1 2 15,3 0-2-15,-2 3 1 0,-1-3 0 16,-1-4-1-16,0-1 0 16,-5-12 0-16,0-7 2 15,-1-10 0-15,0-13-1 16,-2-9-1-16,-1-11 3 15,2-9-3-15,6-6-2 16,-8-18-10-16,15 2-17 16,-12-17-3-16,11-2 1 15,-5-15 0-15</inkml:trace>
  <inkml:trace contextRef="#ctx0" brushRef="#br0" timeOffset="1">3851 880 10 0,'0'0'19'16,"0"0"-2"-16,0 0-8 16,4-47-4-16,-4 47-4 15,0 0 2-15,0 0-3 16,0 0-1-16,0 0-1 15,0 0-2-15,0 0 2 16,0 0 0-16,0 0 0 16,0 0 1-16,35-50 0 15,-35 50 2-15,0 0 2 16,0 0 2-16,0 0 2 15,0 0 2-15,0 0 4 0,47-48 0 16,-47 48 0-16,0 0 0 16,0 0 0-16,0 0-2 15,0 0-3-15,0 0-2 16,0 0-2-16,0 0 0 15,0 0-2-15,0 0-1 16,0 0 0-16,49 21 2 16,-49-21-1-16,-11 63 0 15,19 7-1-15,2 12 1 16,-6 10-1-16,6 10 1 15,-5 3-1-15,1 4-2 16,1-3 1-16,4-4 0 16,-1 4 0-16,2 2-2 15,1 13 1-15,0 8 1 16,-2 11 0-16,0 9 0 0,-3 9 0 15,-2 9 0-15,-1 12 0 16,-2 7 1-16,2 5-1 16,-4 4 0-16,2 2 0 15,1 9-1-15,-1 3 1 16,3-1 0-16,2 4 1 15,-1 3-1-15,1 8 3 16,1 5-2-16,0 6 1 16,-3 3-1-16,2 9 1 15,-4 7 0-15,-1 4-1 16,-5 5 1-16,1-1-3 15,-1-1 2-15,-4 1-2 16,2 1 2-16,0-4-1 16,1 7-1-16,-1-2 1 0,4 6 1 15,0 5-1-15,1 6 1 16,-1 3-1-16,3 2 0 15,-6 2-3-15,0 0 2 16,-1-3-1-16,-4-5 2 16,0-4-2-16,-3-4 1 15,-1-8 0-15,5-3 0 16,-3-8 1-16,4-9 0 15,2-3 0-15,1-4-2 16,2-13 1-16,4-2 0 16,1-6 0-16,1-4-1 15,2-3 0-15,1-1-1 16,1 0 1-16,-1-7 0 15,-1 0 0-15,0-3-1 16,-2-5 0-16,-1-11 1 0,-4-7-1 16,-6-24-6-16,6-12-24 15,-8-34-4-15,6-25 2 16,-9-42-2-16</inkml:trace>
  <inkml:trace contextRef="#ctx0" brushRef="#br0" timeOffset="2">1687 2110 71 0,'-11'-10'33'0,"11"10"0"16,0 0 0-16,0 0-28 15,-12-1-2-15,12 1 0 16,12-1 0-16,1 1-1 15,6-2 0-15,11 1 0 16,4-1 0-16,8 3-1 16,2-3 1-16,6 2-1 15,-2-1 0-15,0 1 0 0,-8-1-1 16,-3-1 0-16,-8 1-1 15,-4-2-2-15,-3 9-23 16,-22-6-7-16,11-5-2 16,-11 5-1-16,-16-1 0 15</inkml:trace>
  <inkml:trace contextRef="#ctx0" brushRef="#br0" timeOffset="3">1759 2069 31 0,'0'0'27'0,"-10"-6"1"16,10 6-3-16,0-10-17 16,-8-2 2-16,8 12 1 15,0 0 1-15,0 0-3 16,-20-15 0-16,20 15-2 15,-18-3-1-15,18 3-1 16,-27 2 0-16,13-1-1 0,-7 0-1 16,-2 4 0-16,-1-2 0 15,5 2-2-15,-4-3 1 16,6-1-2-16,6-1 1 15,11 0-1-15,0 0 0 16,33-15 0-16,1 6-1 16,8-5 1-16,10 0 0 15,4 3 2-15,5-1-2 16,-1 6 0-16,1 2 0 15,-3 5 0-15,-7 4-1 16,-4 5 1-16,-5 4 0 16,-3-1-1-16,-4-2 0 15,-4 3 1-15,-7-5 0 16,-5 1 1-16,-4-5-1 0,-3-4 1 15,-12-1-1-15,0 0 1 16,-7-16-1-16,-10 6 1 16,-3-3-1-16,-11 2 1 15,-11-1 0-15,-5 3-1 16,-6 3 1-16,-5 2-1 15,-6 5 1-15,3 2-1 16,4 1 1-16,6 1-1 16,13-1-1-16,6 0 1 15,12 2-1-15,20-6 1 16,0 11-1-16,24-6 0 15,7 0 1-15,12 0 0 16,6-2 0-16,11 1 0 16,6-3 0-16,4-2 0 0,-3-1 0 15,1 1 0-15,-3 0-1 16,-3 3 1-16,-9 0 0 15,-6 1 0-15,-8-1 0 16,-9 2 1-16,-9 0 0 16,-11 0-1-16,-10-4 1 15,-10 1-1-15,-15-2 1 16,-8 0-1-16,-11 0 1 15,-11 2-1-15,-9 2 0 16,-6-1 1-16,-5 3-1 16,-3 3 1-16,3-1-1 15,6 3 1-15,12-3-1 16,7 0 1-16,16-2-2 15,11-2 1-15,23-3-1 16,0 0 1-16,36-17-1 0,3 3 1 16,12-2-1-16,6-1 1 15,10 3-7-15,-7-7-27 16,6 19-4-16,-16 0 0 15,-4 15-2-15</inkml:trace>
  <inkml:trace contextRef="#ctx0" brushRef="#br0" timeOffset="4">2842 1501 91 0,'-22'7'37'15,"0"-4"-2"-15,10 5 1 16,-3-5-34-16,15-3-1 16,11 2-1-16,10-5 0 15,13-5 0-15,6-1-1 16,13-4 2-16,5 1-1 15,4 0 1-15,3 3-1 16,-12 3 1-16,-7 12 0 16,-12 11-1-16,-12 12 0 15,-22 10 1-15,-13 8-1 16,-16 6 1-16,-4 3-1 0,-5 0 1 15,0-5-2-15,5-6 1 16,9-9-2-16,16-10 2 16,10-7-2-16,16-8 2 15,12-3-1-15,8-8 0 16,10 0 1-16,-4-1 1 15,1 3 0-15,-5 2 0 16,-7 6 1-16,-13 9-1 16,-16 9 1-16,-17 14 0 15,-15 4-2-15,-12 4 1 16,-3 5-1-16,-3-3-2 15,-1-12-4-15,18 2-28 16,0-28-3-16,29-14 2 16,0-15-2-16</inkml:trace>
  <inkml:trace contextRef="#ctx0" brushRef="#br0" timeOffset="5">3670 1726 83 0,'-17'4'35'15,"-9"0"2"-15,5 12-1 16,-6 8-25-16,5 9-7 16,5 8-1-16,7 14-1 15,5 8-1-15,7 12 0 16,11 0-1-16,6-1 0 15,13-14 1-15,6-15 0 16,5-24 0-16,7-26 1 0,2-25 0 16,-4-24 0-16,-4-21 1 15,-3-13-1-15,-17-6-2 16,-13-6 0-16,-16 8-3 15,-19 5-5-15,-4 18-29 16,-22 15 0-16,0 37-2 16,-18 15 1-16</inkml:trace>
  <inkml:trace contextRef="#ctx0" brushRef="#br0" timeOffset="6">1647 2889 86 0,'0'0'34'0,"-11"0"0"16,11 0-1-16,0 0-26 16,0 0-3-16,0 0-1 15,17-5-2-15,4 3-3 16,-1-10-24-16,19 8-8 15,1-8 1-15,8 5-3 16</inkml:trace>
  <inkml:trace contextRef="#ctx0" brushRef="#br0" timeOffset="7">1640 3659 86 0,'-17'-22'36'0,"17"22"-1"16,-15-16-4-16,15 16-23 15,-11 11-2-15,15 1-2 0,-4-12-2 16,15 20-1-16,5-12-3 15,6-8-4-15,21 7-27 16,-3-19-1-16,11 5-1 16,-4-11-1-16</inkml:trace>
  <inkml:trace contextRef="#ctx0" brushRef="#br0" timeOffset="8">1602 4430 41 0,'0'0'31'0,"-15"0"1"16,15 0 0-16,0 0-13 16,0 0-8-16,0 0-2 15,0 0-3-15,0 0-1 16,22 7-1-16,-10-10-1 15,13-3-2-15,8 1-5 16,0-10-29-16,14 7-1 0,1-7 0 16,5 9-3-16</inkml:trace>
  <inkml:trace contextRef="#ctx0" brushRef="#br0" timeOffset="9">1524 5404 59 0,'0'0'33'0,"0"0"-1"16,2-12-1-16,-2 12-24 15,13-11-2-15,1 5 1 16,-2-3-2-16,9 3-1 16,5-1-6-16,-4-3-27 15,18 7-2-15,-1 0-2 16,6 3 0-16</inkml:trace>
  <inkml:trace contextRef="#ctx0" brushRef="#br0" timeOffset="10">1603 6139 47 0,'-12'-1'30'15,"12"1"2"-15,-11-1-2 16,-3-5-17-16,14 6-3 16,-13 3-1-16,13-3-3 15,-11 4-1-15,11-4-1 16,0 0-1-16,-14 9-2 15,14-9 1-15,0 0-1 16,0 0 0-16,14 13 1 16,-1-12-1-16,7 0 0 15,3-1 1-15,9-2 0 0,2-2 0 16,6 1 0-16,5-5 0 15,2 4 0-15,1-3-1 16,-1 0 1-16,-1 2-2 16,-4 4 1-16,1 1-1 15,-8 0 0-15,-1 2 0 16,-7 1 0-16,-1 0 0 15,-5 0-1-15,-2 2 1 16,-4-3 0-16,-2 1 0 16,-1-3 0-16,-12 0 1 15,17 1-1-15,-17-1 0 16,14-2 0-16,-14 2 0 15,0 0 1-15,12-4-1 16,-12 4 0-16,0 0 1 16,0 0-1-16,0 0 0 0,0 0 0 15,0 0 0-15,0 0 0 16,0 0 0-16,0 0 0 15,12-5 0-15,-12 5-1 16,11-2 1-16,-11 2 1 16,10 0-1-16,-10 0-1 15,0 0-1-15,0 0-3 16,12 13-7-16,-12-13-23 15,-13 13 1-15,13-13-1 16,-11 14-2-16</inkml:trace>
  <inkml:trace contextRef="#ctx0" brushRef="#br0" timeOffset="11">1555 6972 79 0,'0'0'35'16,"-9"-1"-2"-16,9 1 1 15,0 0-27-15,0 0-3 0,7-11-1 16,5 6 0-16,7 3-2 15,13 0-5-15,-3-8-17 16,15 12-13-16,-4-4 1 16,4 8-2-16,-6-3 0 15</inkml:trace>
  <inkml:trace contextRef="#ctx0" brushRef="#br0" timeOffset="12">1689 7858 74 0,'0'0'34'0,"0"0"1"16,-11-6-1-16,11 6-25 16,0 0-2-16,15-3-2 15,1 0-3-15,10-2 0 0,8 2-5 16,-1-12-14-16,13 9-16 15,-3-5-2-15,5 5 0 16,-11-1-2-16</inkml:trace>
  <inkml:trace contextRef="#ctx0" brushRef="#br0" timeOffset="13">1721 8730 66 0,'-9'-11'35'16,"9"11"-1"-16,-9-16-1 16,9 16-22-16,0 0-3 0,0 0-1 15,-5-14-1-15,5 14-2 16,18-3-1-16,-4 0-1 15,5 0 0-15,1-2-1 16,7 4-4-16,-2-7-6 16,8 9-26-16,-5-6 0 15,5 7-2-15,-9-7-2 16</inkml:trace>
  <inkml:trace contextRef="#ctx0" brushRef="#br0" timeOffset="14">1764 9502 87 0,'13'-4'35'16,"6"4"-3"-16,-4-8 2 16,4 3-35-16,9 5-13 15,-4-10-18-15,7 6-1 16,-3-7-1-16,3 5 0 15</inkml:trace>
  <inkml:trace contextRef="#ctx0" brushRef="#br0" timeOffset="15">1723 10378 59 0,'0'11'30'0,"0"-11"1"15,0 0 0-15,0 0-25 0,19-10 0 16,-19 10-1-16,15-4 1 16,-15 4-2-16,21-2-1 15,-11 3-1-15,4 1 0 16,2 1 0-16,5 2-1 15,-1-3 0-15,3 2 0 16,4-4 0-16,1 1 0 16,0-3 0-16,0 1 0 15,0-2 0-15,3 1-1 16,-3 3 1-16,0 0-1 15,0 2 0-15,1 0 0 16,-3-1-1-16,0 1 1 16,3-2 0-16,-4-2 1 15,1-2-1-15,2 0 1 16,-3-3-1-16,-1 0 1 0,2 2 0 15,-3-2 0-15,-2 2-1 16,-3 2 1-16,-1 2-1 16,-1 1 1-16,-1 0-1 15,-1 2 0-15,-1 0 1 16,3 1-1-16,-2-2 0 15,2 1 0-15,0-1 1 16,0-1-1-16,3-2 1 16,1-1 0-16,-3-2 0 15,-1 2 0-15,2-3 0 16,-1 1 0-16,-2 1-1 15,1 0 1-15,-3-1-1 0,1 3 1 16,-4 1-1 0,3 1 0-16,-4 1 0 0,2 0 0 15,-11-2 1-15,19 1-1 16,-19-1 0-16,21 0 0 15,-21 0 0-15,19-4 0 16,-19 4 0-16,17-6 0 16,-6 3 0-16,-11 3 1 15,13-5-1-15,-13 5 0 16,21-3 0-16,-21 3 1 15,18 2-1-15,-8-1 0 16,-10-1 1-16,22 5-1 16,-22-5 0-16,21 5 1 15,-9-5-1-15,-3 1 0 16,4-4 0-16,-13 3 1 15,18-5-1-15,-18 5 0 0,12-7 1 16,-12 7-1-16,0 0 0 16,0-13-1-16,0 13-4 15,-15-7-25-15,15 7-6 16,-15 0 0-16,15 0-2 15</inkml:trace>
  <inkml:trace contextRef="#ctx0" brushRef="#br0" timeOffset="16">3367 9990 89 0,'-14'0'34'16,"14"0"0"-16,-14 2 0 15,14-2-31-15,0 0 0 16,14-15-2-16,2 7 1 0,6-1 0 15,4-2 0-15,3 4 0 16,0 3 0-16,3 3-1 16,-3 4 1-16,-2 8 0 15,-6 5-2-15,-4 7 1 16,-9 8-1-16,-7 3 1 15,-5 6-2-15,-5 3 1 16,-11 6-1-16,-3 2 1 16,-6-1 0-16,-1 2 1 15,-6-3-1-15,6-3 1 16,1-7 0-16,4-4 0 15,4-8 0-15,9-5 0 16,8-6-1-16,7-4 0 16,7-7 0-16,10-4 0 0,7-2 0 15,5-2 0-15,4-1 0 16,3-4 0-16,2 1-1 15,-2-4-3-15,3 5-5 16,-11-10-26-16,14 8-1 16,-7-14 0-16,9 5-2 15</inkml:trace>
  <inkml:trace contextRef="#ctx0" brushRef="#br0" timeOffset="17">4056 10046 101 0,'-31'-3'36'15,"3"21"1"-15,-10 4-3 0,10 16-30 16,-3 11-1-16,4 14 1 16,8 11-2-16,7 5 0 15,10 0-1-15,13-4 0 16,13-11 0-16,14-12 0 15,5-24 0-15,8-20 0 16,5-26 1-16,-2-19-2 16,-3-21 2-16,-7-11-1 15,-17-12 1-15,-7-2-1 16,-16 1-1-16,-17 4-3 15,-13 14-1-15,-18 9-6 16,4 23-24-16,-23 6-4 16,6 26 0-16,-9 1-2 0</inkml:trace>
  <inkml:trace contextRef="#ctx0" brushRef="#br0" timeOffset="18">1745 11266 71 0,'0'0'36'16,"-15"-12"-1"-16,15 12 1 15,0 0-26-15,0 0-5 16,15 3-2-16,3-4-2 16,4-1 0-16,6-3-3 15,10 8-7-15,-7-8-25 16,15 8 0-16,-12-5-2 15,9 8 1-15</inkml:trace>
  <inkml:trace contextRef="#ctx0" brushRef="#br0" timeOffset="19">1736 12141 70 0,'15'-8'35'15,"6"8"0"-15,-6-9 0 16,6 7-30-16,6-7-2 16,2 2-6-16,10 7-24 15,-11-14-6-15,10 14-1 16,-10-8-3-16</inkml:trace>
  <inkml:trace contextRef="#ctx0" brushRef="#br0" timeOffset="20">1793 12832 69 0,'-2'-12'36'0,"11"13"-2"15,-9-1 1-15,21-11-32 16,-4 8-1-16,6 1-2 15,7 2-6-15,-8-5-26 16,13 7-2-16,-7-2-1 16,8 8 0-16</inkml:trace>
  <inkml:trace contextRef="#ctx0" brushRef="#br0" timeOffset="21">1858 13603 58 0,'0'0'35'0,"-10"16"-1"15,10-16-1-15,0 0-27 16,14 1-1-16,6-7-3 0,8-4-4 15,0-10-9-15,12 10-21 16,0-9-1-16,1 9-3 16,-2-1 1-16</inkml:trace>
  <inkml:trace contextRef="#ctx0" brushRef="#br0" timeOffset="22">1901 14518 49 0,'0'0'33'0,"-14"7"2"16,14-7-1-16,0 0-27 15,0 0 0-15,-12 7-1 16,12-7-1-16,0 0-1 16,0 0-1-16,0 0 0 0,0 0-2 15,0 0 0-15,0 0 0 16,0 0 0-16,0 0-1 15,0 0 0-15,20 11 0 16,-6-7 0-16,7-3 1 16,2 0-1-16,10-2 1 15,6-5-1-15,1-1 1 16,4-1-1-16,4-2 1 15,1 0 0-15,1 3-1 16,-1 0 0-16,-2 2 1 16,-3 4-1-16,-1 2 0 15,-3 1 0-15,-4 3 0 16,-9 0 0-16,0-1 1 15,-6 0-1-15,-6-2 0 16,-5 0 0-16,-10-2 0 0,13 2-1 16,-13-2 0-16,0 0-4 15,-2-17-7-15,2 17-24 16,-4-18 0-16,4 18-1 15,-8-20-1-15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11.12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1436 740 3 0,'0'0'14'0,"0"0"-8"15,-2-43-2-15,2 43-1 16,0 0 4-16,0 0-1 16,0 0 4-16,0 0 0 15,0 0 3-15,0 0-1 16,0 0-1-16,0 0-2 15,0 0-2-15,0 0-2 16,0 0-1-16,0 0-1 16,0 0-2-16,0 0 1 0,-29 57 2 15,29-57-3-15,-36 64 1 16,54 7-1-16,-7 4 2 15,7 10-2-15,-8 3 3 16,8 2-4-16,-10-5-1 16,11 1 3-16,-10-8-2 15,0 11 1-15,2 0-2 16,-2 7 2-16,0 1-2 15,-3 16 2-15,2 0 0 16,-3 14-1-16,-3 1 2 16,-1 5-1-16,3 6 2 15,-6 9-1-15,0 5-1 16,-3 1 1-16,1 5 0 15,-4 0 0-15,1 5-1 0,-3 4 0 16,0 2 0-16,1 1 0 16,-1 2 1-16,4-1-1 15,1 2-1-15,-1 2 1 16,3 0-1-16,-1 3 1 15,8 1 0-15,1 6 0 16,-1 4-1-16,2 4 1 16,3 7 1-16,-1 3-1 15,0 4-1-15,-1 6-1 16,-1 2 2-16,1 0-2 15,-1-1 1-15,-1-3-1 16,-1-1 1-16,1 0 0 16,5 0 0-16,0-3 0 0,0 3 0 15,2 1 1-15,-2 10 0 16,2 0 0-16,-3 2-1 15,-1 4-1-15,-1 1 2 16,-4 0-3-16,-4-2 2 16,-3-4-2-16,1-5 1 15,-3-2-1-15,1-3 1 16,-1-8 1-16,1-3-2 15,1-7 3-15,4-1-1 16,2-7 0-16,1 1-1 16,1-6-1-16,5-2 2 15,-1 0 0-15,4 4 0 16,-3-2-2-16,0 1 2 15,3 0-2-15,-2 3 1 0,-1-3 0 16,-1-4-1-16,0-1 0 16,-5-12 0-16,0-7 2 15,-1-10 0-15,0-13-1 16,-2-9-1-16,-1-11 3 15,2-9-3-15,6-6-2 16,-8-18-10-16,15 2-17 16,-12-17-3-16,11-2 1 15,-5-15 0-15</inkml:trace>
  <inkml:trace contextRef="#ctx0" brushRef="#br0" timeOffset="1">3851 880 10 0,'0'0'19'16,"0"0"-2"-16,0 0-8 16,4-47-4-16,-4 47-4 15,0 0 2-15,0 0-3 16,0 0-1-16,0 0-1 15,0 0-2-15,0 0 2 16,0 0 0-16,0 0 0 16,0 0 1-16,35-50 0 15,-35 50 2-15,0 0 2 16,0 0 2-16,0 0 2 15,0 0 2-15,0 0 4 0,47-48 0 16,-47 48 0-16,0 0 0 16,0 0 0-16,0 0-2 15,0 0-3-15,0 0-2 16,0 0-2-16,0 0 0 15,0 0-2-15,0 0-1 16,0 0 0-16,49 21 2 16,-49-21-1-16,-11 63 0 15,19 7-1-15,2 12 1 16,-6 10-1-16,6 10 1 15,-5 3-1-15,1 4-2 16,1-3 1-16,4-4 0 16,-1 4 0-16,2 2-2 15,1 13 1-15,0 8 1 16,-2 11 0-16,0 9 0 0,-3 9 0 15,-2 9 0-15,-1 12 0 16,-2 7 1-16,2 5-1 16,-4 4 0-16,2 2 0 15,1 9-1-15,-1 3 1 16,3-1 0-16,2 4 1 15,-1 3-1-15,1 8 3 16,1 5-2-16,0 6 1 16,-3 3-1-16,2 9 1 15,-4 7 0-15,-1 4-1 16,-5 5 1-16,1-1-3 15,-1-1 2-15,-4 1-2 16,2 1 2-16,0-4-1 16,1 7-1-16,-1-2 1 0,4 6 1 15,0 5-1-15,1 6 1 16,-1 3-1-16,3 2 0 15,-6 2-3-15,0 0 2 16,-1-3-1-16,-4-5 2 16,0-4-2-16,-3-4 1 15,-1-8 0-15,5-3 0 16,-3-8 1-16,4-9 0 15,2-3 0-15,1-4-2 16,2-13 1-16,4-2 0 16,1-6 0-16,1-4-1 15,2-3 0-15,1-1-1 16,1 0 1-16,-1-7 0 15,-1 0 0-15,0-3-1 16,-2-5 0-16,-1-11 1 0,-4-7-1 16,-6-24-6-16,6-12-24 15,-8-34-4-15,6-25 2 16,-9-42-2-16</inkml:trace>
  <inkml:trace contextRef="#ctx0" brushRef="#br0" timeOffset="2">1687 2110 71 0,'-11'-10'33'0,"11"10"0"16,0 0 0-16,0 0-28 15,-12-1-2-15,12 1 0 16,12-1 0-16,1 1-1 15,6-2 0-15,11 1 0 16,4-1 0-16,8 3-1 16,2-3 1-16,6 2-1 15,-2-1 0-15,0 1 0 0,-8-1-1 16,-3-1 0-16,-8 1-1 15,-4-2-2-15,-3 9-23 16,-22-6-7-16,11-5-2 16,-11 5-1-16,-16-1 0 15</inkml:trace>
  <inkml:trace contextRef="#ctx0" brushRef="#br0" timeOffset="3">1759 2069 31 0,'0'0'27'0,"-10"-6"1"16,10 6-3-16,0-10-17 16,-8-2 2-16,8 12 1 15,0 0 1-15,0 0-3 16,-20-15 0-16,20 15-2 15,-18-3-1-15,18 3-1 16,-27 2 0-16,13-1-1 0,-7 0-1 16,-2 4 0-16,-1-2 0 15,5 2-2-15,-4-3 1 16,6-1-2-16,6-1 1 15,11 0-1-15,0 0 0 16,33-15 0-16,1 6-1 16,8-5 1-16,10 0 0 15,4 3 2-15,5-1-2 16,-1 6 0-16,1 2 0 15,-3 5 0-15,-7 4-1 16,-4 5 1-16,-5 4 0 16,-3-1-1-16,-4-2 0 15,-4 3 1-15,-7-5 0 16,-5 1 1-16,-4-5-1 0,-3-4 1 15,-12-1-1-15,0 0 1 16,-7-16-1-16,-10 6 1 16,-3-3-1-16,-11 2 1 15,-11-1 0-15,-5 3-1 16,-6 3 1-16,-5 2-1 15,-6 5 1-15,3 2-1 16,4 1 1-16,6 1-1 16,13-1-1-16,6 0 1 15,12 2-1-15,20-6 1 16,0 11-1-16,24-6 0 15,7 0 1-15,12 0 0 16,6-2 0-16,11 1 0 16,6-3 0-16,4-2 0 0,-3-1 0 15,1 1 0-15,-3 0-1 16,-3 3 1-16,-9 0 0 15,-6 1 0-15,-8-1 0 16,-9 2 1-16,-9 0 0 16,-11 0-1-16,-10-4 1 15,-10 1-1-15,-15-2 1 16,-8 0-1-16,-11 0 1 15,-11 2-1-15,-9 2 0 16,-6-1 1-16,-5 3-1 16,-3 3 1-16,3-1-1 15,6 3 1-15,12-3-1 16,7 0 1-16,16-2-2 15,11-2 1-15,23-3-1 16,0 0 1-16,36-17-1 0,3 3 1 16,12-2-1-16,6-1 1 15,10 3-7-15,-7-7-27 16,6 19-4-16,-16 0 0 15,-4 15-2-15</inkml:trace>
  <inkml:trace contextRef="#ctx0" brushRef="#br0" timeOffset="4">2842 1501 91 0,'-22'7'37'15,"0"-4"-2"-15,10 5 1 16,-3-5-34-16,15-3-1 16,11 2-1-16,10-5 0 15,13-5 0-15,6-1-1 16,13-4 2-16,5 1-1 15,4 0 1-15,3 3-1 16,-12 3 1-16,-7 12 0 16,-12 11-1-16,-12 12 0 15,-22 10 1-15,-13 8-1 16,-16 6 1-16,-4 3-1 0,-5 0 1 15,0-5-2-15,5-6 1 16,9-9-2-16,16-10 2 16,10-7-2-16,16-8 2 15,12-3-1-15,8-8 0 16,10 0 1-16,-4-1 1 15,1 3 0-15,-5 2 0 16,-7 6 1-16,-13 9-1 16,-16 9 1-16,-17 14 0 15,-15 4-2-15,-12 4 1 16,-3 5-1-16,-3-3-2 15,-1-12-4-15,18 2-28 16,0-28-3-16,29-14 2 16,0-15-2-16</inkml:trace>
  <inkml:trace contextRef="#ctx0" brushRef="#br0" timeOffset="5">3670 1726 83 0,'-17'4'35'15,"-9"0"2"-15,5 12-1 16,-6 8-25-16,5 9-7 16,5 8-1-16,7 14-1 15,5 8-1-15,7 12 0 16,11 0-1-16,6-1 0 15,13-14 1-15,6-15 0 16,5-24 0-16,7-26 1 0,2-25 0 16,-4-24 0-16,-4-21 1 15,-3-13-1-15,-17-6-2 16,-13-6 0-16,-16 8-3 15,-19 5-5-15,-4 18-29 16,-22 15 0-16,0 37-2 16,-18 15 1-16</inkml:trace>
  <inkml:trace contextRef="#ctx0" brushRef="#br0" timeOffset="6">1647 2889 86 0,'0'0'34'0,"-11"0"0"16,11 0-1-16,0 0-26 16,0 0-3-16,0 0-1 15,17-5-2-15,4 3-3 16,-1-10-24-16,19 8-8 15,1-8 1-15,8 5-3 16</inkml:trace>
  <inkml:trace contextRef="#ctx0" brushRef="#br0" timeOffset="7">1640 3659 86 0,'-17'-22'36'0,"17"22"-1"16,-15-16-4-16,15 16-23 15,-11 11-2-15,15 1-2 0,-4-12-2 16,15 20-1-16,5-12-3 15,6-8-4-15,21 7-27 16,-3-19-1-16,11 5-1 16,-4-11-1-16</inkml:trace>
  <inkml:trace contextRef="#ctx0" brushRef="#br0" timeOffset="8">1602 4430 41 0,'0'0'31'0,"-15"0"1"16,15 0 0-16,0 0-13 16,0 0-8-16,0 0-2 15,0 0-3-15,0 0-1 16,22 7-1-16,-10-10-1 15,13-3-2-15,8 1-5 16,0-10-29-16,14 7-1 0,1-7 0 16,5 9-3-16</inkml:trace>
  <inkml:trace contextRef="#ctx0" brushRef="#br0" timeOffset="9">1524 5404 59 0,'0'0'33'0,"0"0"-1"16,2-12-1-16,-2 12-24 15,13-11-2-15,1 5 1 16,-2-3-2-16,9 3-1 16,5-1-6-16,-4-3-27 15,18 7-2-15,-1 0-2 16,6 3 0-16</inkml:trace>
  <inkml:trace contextRef="#ctx0" brushRef="#br0" timeOffset="10">1603 6139 47 0,'-12'-1'30'15,"12"1"2"-15,-11-1-2 16,-3-5-17-16,14 6-3 16,-13 3-1-16,13-3-3 15,-11 4-1-15,11-4-1 16,0 0-1-16,-14 9-2 15,14-9 1-15,0 0-1 16,0 0 0-16,14 13 1 16,-1-12-1-16,7 0 0 15,3-1 1-15,9-2 0 0,2-2 0 16,6 1 0-16,5-5 0 15,2 4 0-15,1-3-1 16,-1 0 1-16,-1 2-2 16,-4 4 1-16,1 1-1 15,-8 0 0-15,-1 2 0 16,-7 1 0-16,-1 0 0 15,-5 0-1-15,-2 2 1 16,-4-3 0-16,-2 1 0 16,-1-3 0-16,-12 0 1 15,17 1-1-15,-17-1 0 16,14-2 0-16,-14 2 0 15,0 0 1-15,12-4-1 16,-12 4 0-16,0 0 1 16,0 0-1-16,0 0 0 0,0 0 0 15,0 0 0-15,0 0 0 16,0 0 0-16,0 0 0 15,12-5 0-15,-12 5-1 16,11-2 1-16,-11 2 1 16,10 0-1-16,-10 0-1 15,0 0-1-15,0 0-3 16,12 13-7-16,-12-13-23 15,-13 13 1-15,13-13-1 16,-11 14-2-16</inkml:trace>
  <inkml:trace contextRef="#ctx0" brushRef="#br0" timeOffset="11">1555 6972 79 0,'0'0'35'16,"-9"-1"-2"-16,9 1 1 15,0 0-27-15,0 0-3 0,7-11-1 16,5 6 0-16,7 3-2 15,13 0-5-15,-3-8-17 16,15 12-13-16,-4-4 1 16,4 8-2-16,-6-3 0 15</inkml:trace>
  <inkml:trace contextRef="#ctx0" brushRef="#br0" timeOffset="12">1689 7858 74 0,'0'0'34'0,"0"0"1"16,-11-6-1-16,11 6-25 16,0 0-2-16,15-3-2 15,1 0-3-15,10-2 0 0,8 2-5 16,-1-12-14-16,13 9-16 15,-3-5-2-15,5 5 0 16,-11-1-2-16</inkml:trace>
  <inkml:trace contextRef="#ctx0" brushRef="#br0" timeOffset="13">1721 8730 66 0,'-9'-11'35'16,"9"11"-1"-16,-9-16-1 16,9 16-22-16,0 0-3 0,0 0-1 15,-5-14-1-15,5 14-2 16,18-3-1-16,-4 0-1 15,5 0 0-15,1-2-1 16,7 4-4-16,-2-7-6 16,8 9-26-16,-5-6 0 15,5 7-2-15,-9-7-2 16</inkml:trace>
  <inkml:trace contextRef="#ctx0" brushRef="#br0" timeOffset="14">1764 9502 87 0,'13'-4'35'16,"6"4"-3"-16,-4-8 2 16,4 3-35-16,9 5-13 15,-4-10-18-15,7 6-1 16,-3-7-1-16,3 5 0 15</inkml:trace>
  <inkml:trace contextRef="#ctx0" brushRef="#br0" timeOffset="15">1723 10378 59 0,'0'11'30'0,"0"-11"1"15,0 0 0-15,0 0-25 0,19-10 0 16,-19 10-1-16,15-4 1 16,-15 4-2-16,21-2-1 15,-11 3-1-15,4 1 0 16,2 1 0-16,5 2-1 15,-1-3 0-15,3 2 0 16,4-4 0-16,1 1 0 16,0-3 0-16,0 1 0 15,0-2 0-15,3 1-1 16,-3 3 1-16,0 0-1 15,0 2 0-15,1 0 0 16,-3-1-1-16,0 1 1 16,3-2 0-16,-4-2 1 15,1-2-1-15,2 0 1 16,-3-3-1-16,-1 0 1 0,2 2 0 15,-3-2 0-15,-2 2-1 16,-3 2 1-16,-1 2-1 16,-1 1 1-16,-1 0-1 15,-1 2 0-15,-1 0 1 16,3 1-1-16,-2-2 0 15,2 1 0-15,0-1 1 16,0-1-1-16,3-2 1 16,1-1 0-16,-3-2 0 15,-1 2 0-15,2-3 0 16,-1 1 0-16,-2 1-1 15,1 0 1-15,-3-1-1 0,1 3 1 16,-4 1-1 0,3 1 0-16,-4 1 0 0,2 0 0 15,-11-2 1-15,19 1-1 16,-19-1 0-16,21 0 0 15,-21 0 0-15,19-4 0 16,-19 4 0-16,17-6 0 16,-6 3 0-16,-11 3 1 15,13-5-1-15,-13 5 0 16,21-3 0-16,-21 3 1 15,18 2-1-15,-8-1 0 16,-10-1 1-16,22 5-1 16,-22-5 0-16,21 5 1 15,-9-5-1-15,-3 1 0 16,4-4 0-16,-13 3 1 15,18-5-1-15,-18 5 0 0,12-7 1 16,-12 7-1-16,0 0 0 16,0-13-1-16,0 13-4 15,-15-7-25-15,15 7-6 16,-15 0 0-16,15 0-2 15</inkml:trace>
  <inkml:trace contextRef="#ctx0" brushRef="#br0" timeOffset="16">3367 9990 89 0,'-14'0'34'16,"14"0"0"-16,-14 2 0 15,14-2-31-15,0 0 0 16,14-15-2-16,2 7 1 0,6-1 0 15,4-2 0-15,3 4 0 16,0 3 0-16,3 3-1 16,-3 4 1-16,-2 8 0 15,-6 5-2-15,-4 7 1 16,-9 8-1-16,-7 3 1 15,-5 6-2-15,-5 3 1 16,-11 6-1-16,-3 2 1 16,-6-1 0-16,-1 2 1 15,-6-3-1-15,6-3 1 16,1-7 0-16,4-4 0 15,4-8 0-15,9-5 0 16,8-6-1-16,7-4 0 16,7-7 0-16,10-4 0 0,7-2 0 15,5-2 0-15,4-1 0 16,3-4 0-16,2 1-1 15,-2-4-3-15,3 5-5 16,-11-10-26-16,14 8-1 16,-7-14 0-16,9 5-2 15</inkml:trace>
  <inkml:trace contextRef="#ctx0" brushRef="#br0" timeOffset="17">4056 10046 101 0,'-31'-3'36'15,"3"21"1"-15,-10 4-3 0,10 16-30 16,-3 11-1-16,4 14 1 16,8 11-2-16,7 5 0 15,10 0-1-15,13-4 0 16,13-11 0-16,14-12 0 15,5-24 0-15,8-20 0 16,5-26 1-16,-2-19-2 16,-3-21 2-16,-7-11-1 15,-17-12 1-15,-7-2-1 16,-16 1-1-16,-17 4-3 15,-13 14-1-15,-18 9-6 16,4 23-24-16,-23 6-4 16,6 26 0-16,-9 1-2 0</inkml:trace>
  <inkml:trace contextRef="#ctx0" brushRef="#br0" timeOffset="18">1745 11266 71 0,'0'0'36'16,"-15"-12"-1"-16,15 12 1 15,0 0-26-15,0 0-5 16,15 3-2-16,3-4-2 16,4-1 0-16,6-3-3 15,10 8-7-15,-7-8-25 16,15 8 0-16,-12-5-2 15,9 8 1-15</inkml:trace>
  <inkml:trace contextRef="#ctx0" brushRef="#br0" timeOffset="19">1736 12141 70 0,'15'-8'35'15,"6"8"0"-15,-6-9 0 16,6 7-30-16,6-7-2 16,2 2-6-16,10 7-24 15,-11-14-6-15,10 14-1 16,-10-8-3-16</inkml:trace>
  <inkml:trace contextRef="#ctx0" brushRef="#br0" timeOffset="20">1793 12832 69 0,'-2'-12'36'0,"11"13"-2"15,-9-1 1-15,21-11-32 16,-4 8-1-16,6 1-2 15,7 2-6-15,-8-5-26 16,13 7-2-16,-7-2-1 16,8 8 0-16</inkml:trace>
  <inkml:trace contextRef="#ctx0" brushRef="#br0" timeOffset="21">1858 13603 58 0,'0'0'35'0,"-10"16"-1"15,10-16-1-15,0 0-27 16,14 1-1-16,6-7-3 0,8-4-4 15,0-10-9-15,12 10-21 16,0-9-1-16,1 9-3 16,-2-1 1-16</inkml:trace>
  <inkml:trace contextRef="#ctx0" brushRef="#br0" timeOffset="22">1901 14518 49 0,'0'0'33'0,"-14"7"2"16,14-7-1-16,0 0-27 15,0 0 0-15,-12 7-1 16,12-7-1-16,0 0-1 16,0 0-1-16,0 0 0 0,0 0-2 15,0 0 0-15,0 0 0 16,0 0 0-16,0 0-1 15,0 0 0-15,20 11 0 16,-6-7 0-16,7-3 1 16,2 0-1-16,10-2 1 15,6-5-1-15,1-1 1 16,4-1-1-16,4-2 1 15,1 0 0-15,1 3-1 16,-1 0 0-16,-2 2 1 16,-3 4-1-16,-1 2 0 15,-3 1 0-15,-4 3 0 16,-9 0 0-16,0-1 1 15,-6 0-1-15,-6-2 0 16,-5 0 0-16,-10-2 0 0,13 2-1 16,-13-2 0-16,0 0-4 15,-2-17-7-15,2 17-24 16,-4-18 0-16,4 18-1 15,-8-20-1-15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1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1436 740 3 0,'0'0'14'0,"0"0"-8"15,-2-43-2-15,2 43-1 16,0 0 4-16,0 0-1 16,0 0 4-16,0 0 0 15,0 0 3-15,0 0-1 16,0 0-1-16,0 0-2 15,0 0-2-15,0 0-2 16,0 0-1-16,0 0-1 16,0 0-2-16,0 0 1 0,-29 57 2 15,29-57-3-15,-36 64 1 16,54 7-1-16,-7 4 2 15,7 10-2-15,-8 3 3 16,8 2-4-16,-10-5-1 16,11 1 3-16,-10-8-2 15,0 11 1-15,2 0-2 16,-2 7 2-16,0 1-2 15,-3 16 2-15,2 0 0 16,-3 14-1-16,-3 1 2 16,-1 5-1-16,3 6 2 15,-6 9-1-15,0 5-1 16,-3 1 1-16,1 5 0 15,-4 0 0-15,1 5-1 0,-3 4 0 16,0 2 0-16,1 1 0 16,-1 2 1-16,4-1-1 15,1 2-1-15,-1 2 1 16,3 0-1-16,-1 3 1 15,8 1 0-15,1 6 0 16,-1 4-1-16,2 4 1 16,3 7 1-16,-1 3-1 15,0 4-1-15,-1 6-1 16,-1 2 2-16,1 0-2 15,-1-1 1-15,-1-3-1 16,-1-1 1-16,1 0 0 16,5 0 0-16,0-3 0 0,0 3 0 15,2 1 1-15,-2 10 0 16,2 0 0-16,-3 2-1 15,-1 4-1-15,-1 1 2 16,-4 0-3-16,-4-2 2 16,-3-4-2-16,1-5 1 15,-3-2-1-15,1-3 1 16,-1-8 1-16,1-3-2 15,1-7 3-15,4-1-1 16,2-7 0-16,1 1-1 16,1-6-1-16,5-2 2 15,-1 0 0-15,4 4 0 16,-3-2-2-16,0 1 2 15,3 0-2-15,-2 3 1 0,-1-3 0 16,-1-4-1-16,0-1 0 16,-5-12 0-16,0-7 2 15,-1-10 0-15,0-13-1 16,-2-9-1-16,-1-11 3 15,2-9-3-15,6-6-2 16,-8-18-10-16,15 2-17 16,-12-17-3-16,11-2 1 15,-5-15 0-15</inkml:trace>
  <inkml:trace contextRef="#ctx0" brushRef="#br0" timeOffset="1">3851 880 10 0,'0'0'19'16,"0"0"-2"-16,0 0-8 16,4-47-4-16,-4 47-4 15,0 0 2-15,0 0-3 16,0 0-1-16,0 0-1 15,0 0-2-15,0 0 2 16,0 0 0-16,0 0 0 16,0 0 1-16,35-50 0 15,-35 50 2-15,0 0 2 16,0 0 2-16,0 0 2 15,0 0 2-15,0 0 4 0,47-48 0 16,-47 48 0-16,0 0 0 16,0 0 0-16,0 0-2 15,0 0-3-15,0 0-2 16,0 0-2-16,0 0 0 15,0 0-2-15,0 0-1 16,0 0 0-16,49 21 2 16,-49-21-1-16,-11 63 0 15,19 7-1-15,2 12 1 16,-6 10-1-16,6 10 1 15,-5 3-1-15,1 4-2 16,1-3 1-16,4-4 0 16,-1 4 0-16,2 2-2 15,1 13 1-15,0 8 1 16,-2 11 0-16,0 9 0 0,-3 9 0 15,-2 9 0-15,-1 12 0 16,-2 7 1-16,2 5-1 16,-4 4 0-16,2 2 0 15,1 9-1-15,-1 3 1 16,3-1 0-16,2 4 1 15,-1 3-1-15,1 8 3 16,1 5-2-16,0 6 1 16,-3 3-1-16,2 9 1 15,-4 7 0-15,-1 4-1 16,-5 5 1-16,1-1-3 15,-1-1 2-15,-4 1-2 16,2 1 2-16,0-4-1 16,1 7-1-16,-1-2 1 0,4 6 1 15,0 5-1-15,1 6 1 16,-1 3-1-16,3 2 0 15,-6 2-3-15,0 0 2 16,-1-3-1-16,-4-5 2 16,0-4-2-16,-3-4 1 15,-1-8 0-15,5-3 0 16,-3-8 1-16,4-9 0 15,2-3 0-15,1-4-2 16,2-13 1-16,4-2 0 16,1-6 0-16,1-4-1 15,2-3 0-15,1-1-1 16,1 0 1-16,-1-7 0 15,-1 0 0-15,0-3-1 16,-2-5 0-16,-1-11 1 0,-4-7-1 16,-6-24-6-16,6-12-24 15,-8-34-4-15,6-25 2 16,-9-42-2-16</inkml:trace>
  <inkml:trace contextRef="#ctx0" brushRef="#br0" timeOffset="2">1687 2110 71 0,'-11'-10'33'0,"11"10"0"16,0 0 0-16,0 0-28 15,-12-1-2-15,12 1 0 16,12-1 0-16,1 1-1 15,6-2 0-15,11 1 0 16,4-1 0-16,8 3-1 16,2-3 1-16,6 2-1 15,-2-1 0-15,0 1 0 0,-8-1-1 16,-3-1 0-16,-8 1-1 15,-4-2-2-15,-3 9-23 16,-22-6-7-16,11-5-2 16,-11 5-1-16,-16-1 0 15</inkml:trace>
  <inkml:trace contextRef="#ctx0" brushRef="#br0" timeOffset="3">1759 2069 31 0,'0'0'27'0,"-10"-6"1"16,10 6-3-16,0-10-17 16,-8-2 2-16,8 12 1 15,0 0 1-15,0 0-3 16,-20-15 0-16,20 15-2 15,-18-3-1-15,18 3-1 16,-27 2 0-16,13-1-1 0,-7 0-1 16,-2 4 0-16,-1-2 0 15,5 2-2-15,-4-3 1 16,6-1-2-16,6-1 1 15,11 0-1-15,0 0 0 16,33-15 0-16,1 6-1 16,8-5 1-16,10 0 0 15,4 3 2-15,5-1-2 16,-1 6 0-16,1 2 0 15,-3 5 0-15,-7 4-1 16,-4 5 1-16,-5 4 0 16,-3-1-1-16,-4-2 0 15,-4 3 1-15,-7-5 0 16,-5 1 1-16,-4-5-1 0,-3-4 1 15,-12-1-1-15,0 0 1 16,-7-16-1-16,-10 6 1 16,-3-3-1-16,-11 2 1 15,-11-1 0-15,-5 3-1 16,-6 3 1-16,-5 2-1 15,-6 5 1-15,3 2-1 16,4 1 1-16,6 1-1 16,13-1-1-16,6 0 1 15,12 2-1-15,20-6 1 16,0 11-1-16,24-6 0 15,7 0 1-15,12 0 0 16,6-2 0-16,11 1 0 16,6-3 0-16,4-2 0 0,-3-1 0 15,1 1 0-15,-3 0-1 16,-3 3 1-16,-9 0 0 15,-6 1 0-15,-8-1 0 16,-9 2 1-16,-9 0 0 16,-11 0-1-16,-10-4 1 15,-10 1-1-15,-15-2 1 16,-8 0-1-16,-11 0 1 15,-11 2-1-15,-9 2 0 16,-6-1 1-16,-5 3-1 16,-3 3 1-16,3-1-1 15,6 3 1-15,12-3-1 16,7 0 1-16,16-2-2 15,11-2 1-15,23-3-1 16,0 0 1-16,36-17-1 0,3 3 1 16,12-2-1-16,6-1 1 15,10 3-7-15,-7-7-27 16,6 19-4-16,-16 0 0 15,-4 15-2-15</inkml:trace>
  <inkml:trace contextRef="#ctx0" brushRef="#br0" timeOffset="4">2842 1501 91 0,'-22'7'37'15,"0"-4"-2"-15,10 5 1 16,-3-5-34-16,15-3-1 16,11 2-1-16,10-5 0 15,13-5 0-15,6-1-1 16,13-4 2-16,5 1-1 15,4 0 1-15,3 3-1 16,-12 3 1-16,-7 12 0 16,-12 11-1-16,-12 12 0 15,-22 10 1-15,-13 8-1 16,-16 6 1-16,-4 3-1 0,-5 0 1 15,0-5-2-15,5-6 1 16,9-9-2-16,16-10 2 16,10-7-2-16,16-8 2 15,12-3-1-15,8-8 0 16,10 0 1-16,-4-1 1 15,1 3 0-15,-5 2 0 16,-7 6 1-16,-13 9-1 16,-16 9 1-16,-17 14 0 15,-15 4-2-15,-12 4 1 16,-3 5-1-16,-3-3-2 15,-1-12-4-15,18 2-28 16,0-28-3-16,29-14 2 16,0-15-2-16</inkml:trace>
  <inkml:trace contextRef="#ctx0" brushRef="#br0" timeOffset="5">3670 1726 83 0,'-17'4'35'15,"-9"0"2"-15,5 12-1 16,-6 8-25-16,5 9-7 16,5 8-1-16,7 14-1 15,5 8-1-15,7 12 0 16,11 0-1-16,6-1 0 15,13-14 1-15,6-15 0 16,5-24 0-16,7-26 1 0,2-25 0 16,-4-24 0-16,-4-21 1 15,-3-13-1-15,-17-6-2 16,-13-6 0-16,-16 8-3 15,-19 5-5-15,-4 18-29 16,-22 15 0-16,0 37-2 16,-18 15 1-16</inkml:trace>
  <inkml:trace contextRef="#ctx0" brushRef="#br0" timeOffset="6">1647 2889 86 0,'0'0'34'0,"-11"0"0"16,11 0-1-16,0 0-26 16,0 0-3-16,0 0-1 15,17-5-2-15,4 3-3 16,-1-10-24-16,19 8-8 15,1-8 1-15,8 5-3 16</inkml:trace>
  <inkml:trace contextRef="#ctx0" brushRef="#br0" timeOffset="7">1640 3659 86 0,'-17'-22'36'0,"17"22"-1"16,-15-16-4-16,15 16-23 15,-11 11-2-15,15 1-2 0,-4-12-2 16,15 20-1-16,5-12-3 15,6-8-4-15,21 7-27 16,-3-19-1-16,11 5-1 16,-4-11-1-16</inkml:trace>
  <inkml:trace contextRef="#ctx0" brushRef="#br0" timeOffset="8">1602 4430 41 0,'0'0'31'0,"-15"0"1"16,15 0 0-16,0 0-13 16,0 0-8-16,0 0-2 15,0 0-3-15,0 0-1 16,22 7-1-16,-10-10-1 15,13-3-2-15,8 1-5 16,0-10-29-16,14 7-1 0,1-7 0 16,5 9-3-16</inkml:trace>
  <inkml:trace contextRef="#ctx0" brushRef="#br0" timeOffset="9">1524 5404 59 0,'0'0'33'0,"0"0"-1"16,2-12-1-16,-2 12-24 15,13-11-2-15,1 5 1 16,-2-3-2-16,9 3-1 16,5-1-6-16,-4-3-27 15,18 7-2-15,-1 0-2 16,6 3 0-16</inkml:trace>
  <inkml:trace contextRef="#ctx0" brushRef="#br0" timeOffset="10">1603 6139 47 0,'-12'-1'30'15,"12"1"2"-15,-11-1-2 16,-3-5-17-16,14 6-3 16,-13 3-1-16,13-3-3 15,-11 4-1-15,11-4-1 16,0 0-1-16,-14 9-2 15,14-9 1-15,0 0-1 16,0 0 0-16,14 13 1 16,-1-12-1-16,7 0 0 15,3-1 1-15,9-2 0 0,2-2 0 16,6 1 0-16,5-5 0 15,2 4 0-15,1-3-1 16,-1 0 1-16,-1 2-2 16,-4 4 1-16,1 1-1 15,-8 0 0-15,-1 2 0 16,-7 1 0-16,-1 0 0 15,-5 0-1-15,-2 2 1 16,-4-3 0-16,-2 1 0 16,-1-3 0-16,-12 0 1 15,17 1-1-15,-17-1 0 16,14-2 0-16,-14 2 0 15,0 0 1-15,12-4-1 16,-12 4 0-16,0 0 1 16,0 0-1-16,0 0 0 0,0 0 0 15,0 0 0-15,0 0 0 16,0 0 0-16,0 0 0 15,12-5 0-15,-12 5-1 16,11-2 1-16,-11 2 1 16,10 0-1-16,-10 0-1 15,0 0-1-15,0 0-3 16,12 13-7-16,-12-13-23 15,-13 13 1-15,13-13-1 16,-11 14-2-16</inkml:trace>
  <inkml:trace contextRef="#ctx0" brushRef="#br0" timeOffset="11">1555 6972 79 0,'0'0'35'16,"-9"-1"-2"-16,9 1 1 15,0 0-27-15,0 0-3 0,7-11-1 16,5 6 0-16,7 3-2 15,13 0-5-15,-3-8-17 16,15 12-13-16,-4-4 1 16,4 8-2-16,-6-3 0 15</inkml:trace>
  <inkml:trace contextRef="#ctx0" brushRef="#br0" timeOffset="12">1689 7858 74 0,'0'0'34'0,"0"0"1"16,-11-6-1-16,11 6-25 16,0 0-2-16,15-3-2 15,1 0-3-15,10-2 0 0,8 2-5 16,-1-12-14-16,13 9-16 15,-3-5-2-15,5 5 0 16,-11-1-2-16</inkml:trace>
  <inkml:trace contextRef="#ctx0" brushRef="#br0" timeOffset="13">1721 8730 66 0,'-9'-11'35'16,"9"11"-1"-16,-9-16-1 16,9 16-22-16,0 0-3 0,0 0-1 15,-5-14-1-15,5 14-2 16,18-3-1-16,-4 0-1 15,5 0 0-15,1-2-1 16,7 4-4-16,-2-7-6 16,8 9-26-16,-5-6 0 15,5 7-2-15,-9-7-2 16</inkml:trace>
  <inkml:trace contextRef="#ctx0" brushRef="#br0" timeOffset="14">1764 9502 87 0,'13'-4'35'16,"6"4"-3"-16,-4-8 2 16,4 3-35-16,9 5-13 15,-4-10-18-15,7 6-1 16,-3-7-1-16,3 5 0 15</inkml:trace>
  <inkml:trace contextRef="#ctx0" brushRef="#br0" timeOffset="15">1723 10378 59 0,'0'11'30'0,"0"-11"1"15,0 0 0-15,0 0-25 0,19-10 0 16,-19 10-1-16,15-4 1 16,-15 4-2-16,21-2-1 15,-11 3-1-15,4 1 0 16,2 1 0-16,5 2-1 15,-1-3 0-15,3 2 0 16,4-4 0-16,1 1 0 16,0-3 0-16,0 1 0 15,0-2 0-15,3 1-1 16,-3 3 1-16,0 0-1 15,0 2 0-15,1 0 0 16,-3-1-1-16,0 1 1 16,3-2 0-16,-4-2 1 15,1-2-1-15,2 0 1 16,-3-3-1-16,-1 0 1 0,2 2 0 15,-3-2 0-15,-2 2-1 16,-3 2 1-16,-1 2-1 16,-1 1 1-16,-1 0-1 15,-1 2 0-15,-1 0 1 16,3 1-1-16,-2-2 0 15,2 1 0-15,0-1 1 16,0-1-1-16,3-2 1 16,1-1 0-16,-3-2 0 15,-1 2 0-15,2-3 0 16,-1 1 0-16,-2 1-1 15,1 0 1-15,-3-1-1 0,1 3 1 16,-4 1-1 0,3 1 0-16,-4 1 0 0,2 0 0 15,-11-2 1-15,19 1-1 16,-19-1 0-16,21 0 0 15,-21 0 0-15,19-4 0 16,-19 4 0-16,17-6 0 16,-6 3 0-16,-11 3 1 15,13-5-1-15,-13 5 0 16,21-3 0-16,-21 3 1 15,18 2-1-15,-8-1 0 16,-10-1 1-16,22 5-1 16,-22-5 0-16,21 5 1 15,-9-5-1-15,-3 1 0 16,4-4 0-16,-13 3 1 15,18-5-1-15,-18 5 0 0,12-7 1 16,-12 7-1-16,0 0 0 16,0-13-1-16,0 13-4 15,-15-7-25-15,15 7-6 16,-15 0 0-16,15 0-2 15</inkml:trace>
  <inkml:trace contextRef="#ctx0" brushRef="#br0" timeOffset="16">3367 9990 89 0,'-14'0'34'16,"14"0"0"-16,-14 2 0 15,14-2-31-15,0 0 0 16,14-15-2-16,2 7 1 0,6-1 0 15,4-2 0-15,3 4 0 16,0 3 0-16,3 3-1 16,-3 4 1-16,-2 8 0 15,-6 5-2-15,-4 7 1 16,-9 8-1-16,-7 3 1 15,-5 6-2-15,-5 3 1 16,-11 6-1-16,-3 2 1 16,-6-1 0-16,-1 2 1 15,-6-3-1-15,6-3 1 16,1-7 0-16,4-4 0 15,4-8 0-15,9-5 0 16,8-6-1-16,7-4 0 16,7-7 0-16,10-4 0 0,7-2 0 15,5-2 0-15,4-1 0 16,3-4 0-16,2 1-1 15,-2-4-3-15,3 5-5 16,-11-10-26-16,14 8-1 16,-7-14 0-16,9 5-2 15</inkml:trace>
  <inkml:trace contextRef="#ctx0" brushRef="#br0" timeOffset="17">4056 10046 101 0,'-31'-3'36'15,"3"21"1"-15,-10 4-3 0,10 16-30 16,-3 11-1-16,4 14 1 16,8 11-2-16,7 5 0 15,10 0-1-15,13-4 0 16,13-11 0-16,14-12 0 15,5-24 0-15,8-20 0 16,5-26 1-16,-2-19-2 16,-3-21 2-16,-7-11-1 15,-17-12 1-15,-7-2-1 16,-16 1-1-16,-17 4-3 15,-13 14-1-15,-18 9-6 16,4 23-24-16,-23 6-4 16,6 26 0-16,-9 1-2 0</inkml:trace>
  <inkml:trace contextRef="#ctx0" brushRef="#br0" timeOffset="18">1745 11266 71 0,'0'0'36'16,"-15"-12"-1"-16,15 12 1 15,0 0-26-15,0 0-5 16,15 3-2-16,3-4-2 16,4-1 0-16,6-3-3 15,10 8-7-15,-7-8-25 16,15 8 0-16,-12-5-2 15,9 8 1-15</inkml:trace>
  <inkml:trace contextRef="#ctx0" brushRef="#br0" timeOffset="19">1736 12141 70 0,'15'-8'35'15,"6"8"0"-15,-6-9 0 16,6 7-30-16,6-7-2 16,2 2-6-16,10 7-24 15,-11-14-6-15,10 14-1 16,-10-8-3-16</inkml:trace>
  <inkml:trace contextRef="#ctx0" brushRef="#br0" timeOffset="20">1793 12832 69 0,'-2'-12'36'0,"11"13"-2"15,-9-1 1-15,21-11-32 16,-4 8-1-16,6 1-2 15,7 2-6-15,-8-5-26 16,13 7-2-16,-7-2-1 16,8 8 0-16</inkml:trace>
  <inkml:trace contextRef="#ctx0" brushRef="#br0" timeOffset="21">1858 13603 58 0,'0'0'35'0,"-10"16"-1"15,10-16-1-15,0 0-27 16,14 1-1-16,6-7-3 0,8-4-4 15,0-10-9-15,12 10-21 16,0-9-1-16,1 9-3 16,-2-1 1-16</inkml:trace>
  <inkml:trace contextRef="#ctx0" brushRef="#br0" timeOffset="22">1901 14518 49 0,'0'0'33'0,"-14"7"2"16,14-7-1-16,0 0-27 15,0 0 0-15,-12 7-1 16,12-7-1-16,0 0-1 16,0 0-1-16,0 0 0 0,0 0-2 15,0 0 0-15,0 0 0 16,0 0 0-16,0 0-1 15,0 0 0-15,20 11 0 16,-6-7 0-16,7-3 1 16,2 0-1-16,10-2 1 15,6-5-1-15,1-1 1 16,4-1-1-16,4-2 1 15,1 0 0-15,1 3-1 16,-1 0 0-16,-2 2 1 16,-3 4-1-16,-1 2 0 15,-3 1 0-15,-4 3 0 16,-9 0 0-16,0-1 1 15,-6 0-1-15,-6-2 0 16,-5 0 0-16,-10-2 0 0,13 2-1 16,-13-2 0-16,0 0-4 15,-2-17-7-15,2 17-24 16,-4-18 0-16,4 18-1 15,-8-20-1-15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32.7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2444 13712 16 0,'0'0'19'15,"0"0"5"-15,0-16-10 16,0 16-2-16,0 0-2 15,15-9-2-15,-15 9-2 16,0 0 1-16,10-8 2 16,-10 8-7-16,0 0 0 15,14 4-1-15,-14-4 1 16,18 5-1-16,-8-4 1 15,3 1-1-15,-3-1 1 16,9 1-1-16,-5-2 1 0,5 1-1 16,0-2 1-16,2-1-1 15,0 1 0-15,1 0 0 16,0 0 0-16,0 2-1 15,1-1 1-15,0 1-1 16,-3 0 0-16,3 2 1 16,-2 0-1-16,1 2 0 15,-1-3 0-15,-2 3 0 16,2-3 0-16,1-1 1 15,-1-1-1-15,2 0 0 16,-4-1 0-16,0 1 0 16,1-1 1-16,-3 2-1 15,-2 0 1-15,-2 2-1 16,-13-3 1-16,15 9-1 15,-15-9 1-15,10 9-1 0,-10-9 1 16,4 13-1-16,-4-13 0 16,0 0 0-16,12 9 0 15,-12-9 0-15,14-1 0 16,-14 1 0-16,19-5 0 15,-19 5 0-15,17-7 1 16,-17 7 0-16,0 0-1 16,0 0 1-16,0 0-1 15,0 0 1-15,-21-7-1 16,5 11 1-16,-5-2-1 15,-1-1 0-15,-3 2 0 16,2-3 0-16,0-2 0 16,-1 0 0-16,4-3 0 15,1 1 0-15,0-2 0 0,1 0 1 16,-1 1-1-16,1 1 0 15,1 2 0-15,-2 3 1 16,-1 0-1-16,1 3 1 16,-2 0 0-16,3 2 0 15,0-1 0-15,3-1 2 16,1-2-2-16,4 2 1 15,10-4-1-15,-13-1 1 16,13 1-1-16,0 0 0 16,-5-13 0-16,5 13 0 15,5-11-1-15,-5 11 1 16,0 0-1-16,11-12 1 15,-11 12 0-15,0 0 0 16,0 0-1-16,0 0 1 0,-4 17 0 16,4-17 0-16,-12 19-1 15,8-5 1-15,-4 3-1 16,1 7 0-16,-2 8 0 15,2 11-1-15,-4 9 0 16,1 9 1-16,-2 11-1 16,-2 8 0-16,-1 10 0 15,-2 1 0-15,-1 5 0 16,-1 1-1-16,0 0 0 15,1-5 0-15,4-7 1 16,3-13-2-16,4-16 2 16,10-21-2-16,9-28 2 15,8-29 0-15,4-26 2 0,10-32 0 16,4-18 0-16,1-17 1 15,-2-11-1-15,-10-6 0 16,-5 7 1-16,-5 6 1 16,-10 13-2-16,-9 16 0 15,-6 20 0-15,-4 18 0 16,-7 23 0-16,-1 23 1 15,-1 23-1-15,3 26-1 16,-3 21 0-16,8 22 0 16,-1 22 0-16,6 19-1 15,0 20-1-15,8 12 0 16,0 13 0-16,0 3 1 15,4-2-1-15,1-9-1 16,2-21 2-16,4-20-3 0,2-28 4 16,-2-27-2-16,4-33 2 15,3-31-2-15,-4-32 2 16,-1-25 0-16,0-28 0 15,0-21 1-15,-6-19-1 16,-1-21 1-16,-2-12 0 16,-3-6 3-16,-2 2-3 15,-2 13 1-15,-4 17 0 16,0 24 0-16,-2 31 0 15,-6 39-1-15,0 44 0 16,-7 40-1-16,0 39-2 16,-7 36 1-16,-2 32-1 15,-2 24 2-15,4 20-2 16,5 2 0-16,2-5 0 15,9-9-1-15,7-22 3 0,9-26-1 16,9-35 1-16,8-40-2 16,6-44 1-16,5-38 1 15,2-44-1-15,4-36 0 16,-1-32 1-16,-3-24 0 15,-8-22 1-15,-5-11-1 16,-10-10 2-16,-8-3 1 16,-10 8 0-16,-2 11-1 15,-9 16 1-15,4 24 0 16,-2 26 0-16,2 32 0 15,2 36-2-15,13 45 0 16,-11 28-1-16,11 43 2 16,0 29-4-16,1 24 1 15,3 24-1-15,2 14 0 0,2 5 1 16,4-2 0-16,-2-14 0 15,5-16-2-15,3-22 2 16,-1-28-2-16,7-35 3 16,4-32-3-16,1-37 3 15,2-30-1-15,5-29 1 16,-3-26 0-16,-4-19 3 15,0-18 0-15,-8-14-2 16,-9-6 2-16,-5 3-1 16,-8 11-1-16,-2 18 2 15,-7 21 1-15,-1 29-4 16,-2 35 2-16,-2 38-2 15,5 41 1-15,-3 36 0 16,2 27-1-16,3 27-2 0,2 19 0 16,2 12 0-16,4 6 0 15,2-4 0-15,3-8-1 16,6-14 1-16,0-18-1 15,4-23 3-15,1-27-2 16,3-27 1-16,1-28-2 16,1-29 3-16,0-29 1 15,2-21-1-15,-2-25 0 16,-6-18 0-16,-7-20 2 15,-3-13 0-15,-10-6 1 16,-4-6-1-16,-4 8-1 16,-3 13 1-16,-2 20 0 15,-1 24 1-15,4 32-1 16,1 38-2-16,0 38 1 15,4 41-1-15,1 27 1 0,2 28-3 16,3 18 1-16,1 17-1 16,4 6 1-16,1-3-1 15,6-9-1-15,4-16 1 16,3-13-1-16,-1-25 2 15,4-25-1-15,3-27 2 16,-1-28-4-16,1-30 3 16,-2-30 2-16,0-27-1 15,-1-26 0-15,-3-22 2 16,-5-17 2-16,-6-17-2 15,-6-12 1-15,-6-3-1 16,-5 6 0-16,-1 17 1 0,-4 21 1 16,-2 28-3-16,2 30 1 15,2 45-2-15,-2 43 2 16,-2 46-2-16,4 39 0 15,0 32-2-15,-3 26-1 16,5 18 1-16,3 5 0 16,2-6 0-16,3-12-1 15,6-23 1-15,3-24-1 16,5-27 3-16,2-30-2 15,-1-33 1-15,0-31 0 16,2-30-1-16,-3-25 4 16,-6-31-2-16,-1-22 1 15,-3-23 1-15,-10-18 1 16,0-12-1-16,-8-3 1 15,-2 10-1-15,0 12 1 0,0 32-1 16,-3 30 2-16,5 39-4 16,-2 46 0-16,0 49 1 15,3 41-1-15,1 36-2 16,1 26 0-16,3 20 0 15,2 5 0-15,7-4 0 16,4-16-1-16,4-21 2 16,7-26-2-16,2-30 3 15,3-37-2-15,3-38 2 16,0-32-1-16,1-36 2 15,-2-26-1-15,-1-28 0 16,-3-22 1-16,-8-17 1 16,-4-11 1-16,-8 1-2 15,-5 9 1-15,-8 13 0 0,-6 23 1 16,-3 24-1-16,0 31 1 15,-4 33-3-15,-1 37 1 16,3 34-1-16,2 28 0 16,3 22-2-16,3 16 1 15,8 8-1-15,9 3 0 16,9-4 0-16,4-11 0 15,6-16 1-15,6-17-1 16,3-20 2-16,0-23-2 16,-2-22 2-16,-3-21 0 15,-4-17 0-15,-3-20 0 16,-7-11 2-16,-6-13-1 15,-6-11 1-15,-8-2 0 0,-7-6 0 16,-3 9 0-16,-6 7 0 16,1 14 0-16,4 13-2 15,-1 18 1-15,5 22-1 16,9 25 1-16,6 22-1 15,7 11-1-15,9 17-7 16,-2-3-26-16,19 14-2 16,-4-7-2-16,8-1-3 15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34.64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5539 2919 47 0,'0'0'29'15,"0"0"2"-15,0 0-1 16,0 0-19-16,-11-4-4 15,11 4-2-15,0 0-1 16,0 0 0-16,0 0-1 16,0 0-2-16,0 0 0 15,13 7-1-15,-13-7 1 16,21 0-1-16,-3-1 1 15,0 1 0-15,3 1-1 16,7 1 1-16,0 4-1 16,4 0 1-16,2 1-1 15,4 0 1-15,3-1 0 16,1-5-1-16,6-5 0 15,-1-3 1-15,9-5 0 0,-4-5-1 16,-1-1 1-16,-1-3-1 16,-3 3 1-16,-1 2 0 15,-14 2 0-15,2 8-1 16,-15 3 1-16,-3 3 0 15,-16 0-1-15,14 9-2 16,-9 5-3-16,-5-14-15 16,-2 17-11-16,2-17-1 15,-5 21-1-15,5-21 0 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36.13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6369 2879 45 0,'0'-15'29'0,"0"15"2"16,1-17-1-16,-1 17-17 16,0 0-3-16,0 0-4 15,0 0 0-15,0 0-3 16,0 0-1-16,0 0 0 15,0 0-1-15,0 0 2 16,0 0-1-16,11 23 0 16,-10-7 0-16,-1 7 0 15,-3 6-1-15,1 6 1 16,-3 4-2-16,-2 5 1 15,2 1-1-15,1 0 1 16,-1 0-1-16,4 3 0 16,-2-3 0-16,1 0-1 15,1 1 1-15,1-1 0 0,0 5 0 16,-1 2 0-16,2 3 0 15,-1 0 0-15,3 7 0 16,-1-3 1-16,3 4-1 16,3 0 0-16,-3 1 0 15,5-1-1-15,0 4 0 16,1-3 0-16,1 2 0 15,0 1 0-15,1 3 1 16,1 2-1-16,-4 3 1 16,0 1 0-16,-3-1 1 15,4 3-2-15,-3-2 2 16,0 3-1-16,0-1 1 15,1 3-2-15,-1-1 2 16,5-1-1-16,-1 4-1 16,2 3 2-16,-5 1 0 0,0 2 1 15,2 1-1-15,-4 3 0 16,-2 1 1-16,-1-1-1 15,-3 3 0-15,-2-2-1 16,0-1 0-16,3 1 1 16,-3 0-1-16,2 0 1 15,-2-2-1-15,2 4 1 16,-2 0-2-16,-3 1 2 15,1 2-1-15,1 5 0 16,-5 1-1-16,1 5 1 16,-3-1 0-16,-1 6-2 15,1-1 2-15,1 1 0 0,0 0-1 16,0 0 0-1,4-3 0-15,0 1 0 0,0 2 2 16,1-1-1-16,-1 4 0 16,0 4 1-16,-1 4 0 15,-1 2-1-15,-2 6 1 16,2 5 0-16,-2 2-1 15,0 3 2-15,-2 0-2 16,4-3 1-16,0-3-1 16,3 2 1-16,-1-4-2 15,2-7 1-15,1-5-1 16,3 0 1-16,-2-3-2 15,1 2 1-15,-2 1 0 16,1-2 0-16,0 0 0 16,-4 4 1-16,3 3-1 0,-2 4 0 15,-2 3 1-15,1-3 0 16,1 1-1-16,-1-2 0 15,2 0 1-15,4 0-2 16,-2-4 2-16,-2-5-1 16,6-3 0-16,-1 1 1 15,2-8 0-15,0 2 0 16,-1 2 0-16,3-6 0 15,-2-2-1-15,1-2 1 16,-4 1-1-16,3-3 0 16,-2-4 0-16,-1-1 0 15,1-7 1-15,0-3-1 16,-2-4 0-16,3-3 1 15,-3-7 0-15,4-3 1 0,-1-3-3 16,3-5 1-16,-1-3 0 16,1-3-1-16,-1 1 1 15,-2-1 0-15,2 1 0 16,-2-6 0-16,-1-1 1 15,2-4 1-15,-3-1-1 16,0-6 1-16,2-1-1 16,-2-3 1-16,3-2-1 15,2 2 1-15,-3 4-1 16,3 4-1-16,-3 6 1 15,0 5-1-15,-2 3 1 16,-4-1-1-16,2-3-2 16,-5-18-6-16,10-9-25 15,-5-29-1-15,-5-33-1 0,-3-33-2 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37.85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5560 3041 28 0,'-3'-15'29'16,"-3"0"1"-16,6 15-1 16,-10-26-9-16,10 26-6 15,-6-13-3-15,6 13-6 0,0 0 0 16,0 0-2-16,0 0-1 15,0 0 0-15,0 0 1 16,15 13-1-16,-13 8 0 16,6 13 0-16,-7 7-1 15,4 15 0-15,-6 8 1 16,-1 15-2-16,-2 8 1 15,0 7-1-15,-4 7 0 16,1 3 0-16,2 4 0 16,-1 2-1-16,0 3 1 15,4-1-1-15,-1 3 1 16,1 3-1-16,0-1 2 15,1 3-2-15,3 2 2 0,-1 1-1 16,0 2 1 0,0 2 0-16,-2 1 1 0,0 5-1 15,-1 1 1-15,-1 3-1 16,-5 2 1-16,0 0-1 15,-2-1 2-15,0 0-1 16,0-3-1-16,-2 0 1 16,2-3-2-16,4-3 1 15,2-2 0-15,5-2 0 16,0 1-1-16,0 0 0 15,5 1 0-15,-2-2-1 16,0 1 0-16,-3 0 0 16,-1 5 0-16,-3 1 0 15,1-1 0-15,-2 2 1 0,-3-2 1 16,2 3-2-16,-1 1 2 15,4 2 0-15,1 0 0 16,1 3 0-16,2 1 0 16,4 0 0-16,2 2-1 15,-2 3 1-15,2 0-2 16,3 1 2-16,-3-3-2 15,-3 1 2-15,-1-3-2 16,-3-4 0-16,-1-1-1 16,1-2 0-16,-2-2 2 15,1-4-1-15,1-6 0 16,0 1 0-16,4-3 1 15,4 0-2-15,-1-2 3 16,4-3-1-16,1-2 0 16,-1 2-1-16,2-2 1 0,-1 1-2 15,1-1 2-15,-2 2 0 16,-4 0-1-16,-1-2 0 15,-4 2 0-15,3-4 0 16,-1-2 1-16,-2 2 0 16,3-2-1-16,1-8 1 15,0 0-1-15,2-4 2 16,0-7-2-16,4-1 2 15,1-1-2-15,2-8 0 16,-3-3 0-16,2-2 0 16,0-1 0-16,1-3 0 15,-2 0 1-15,2-4 0 16,-4-3 0-16,1-3 1 15,1-5-3-15,-4-5 3 0,3-4-2 16,-6-3-1-16,4-5 1 16,-4-1-1-16,0-2 0 15,-2-2 1-15,-1-1 1 16,-1-1-2-16,-3 1 2 15,-1-3 0-15,-4 0 1 16,0-1-1-16,-3-1 0 16,1 1 1-16,-4 0-2 15,1-1 1-15,1 1 0 16,0 1 0-16,0 3 0 15,1-2 0-15,1 0-1 16,2-1 1-16,3-1 0 16,2-2 1-16,0 0-2 0,2-5 0 15,1-4 0-15,2 1 0 16,0-2 1-16,0-2-2 15,4-1 2-15,-5-2-3 16,5-2-2-16,-9-11-1 16,19 2-3-16,-19-21-20 15,20 7-6-15,-11-17-1 16,14 6 2-16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49.47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6306 15150 42 0,'0'0'34'0,"-5"12"-1"15,-7 6-1-15,-10 2-33 16,-8 6 1-16,-4 13 1 15,-8 12-1-15,-5 7 3 16,-2 11-1-16,-2 0 2 16,4 6-2-16,6-9 2 15,11-3-2-15,6-14 1 16,17-9 0-16,11-18-2 0,14-16-1 15,13-17 1-15,8-12-1 16,11-15 0-16,10-8 0 16,3-10 0-16,-3-1 0 15,-1 1 0-15,-8 5 1 16,-7 7-1-16,-9 9 3 15,-14 14-3-15,-11 10 3 16,-10 11-3-16,-21 15 0 16,-3 12 1-16,-8 8-2 15,-9 15 1-15,-2 8-1 16,0 5 1-16,4 2-1 15,2-3 2-15,9-4-1 16,15-13 1-16,10-14-1 16,15-17 0-16,13-18 0 0,16-19-1 15,7-19 1-15,8-14 0 16,2-14-1-16,2-11 1 15,-2-4 1-15,-7-4 0 16,-6 1 1-16,-14 9-1 16,-11 6 0-16,-12 16 0 15,-14 11 1-15,-10 16-2 16,-13 19 0-16,-9 14-1 15,-8 19 1-15,-9 16 0 16,-2 12 0-16,1 7 0 16,0 9-1-16,5 0 1 15,6-4-1-15,14-12 1 16,11-10-2-16,18-23 2 15,2-17-2-15,35-24 2 0,4-22 1 16,8-20-1-16,10-18 1 16,0-14-1-16,-5-7 1 15,-5 1-1-15,-12 6 3 16,-15 11-1-16,-17 11-1 15,-18 20 1-15,-16 19 0 16,-17 26-2-16,-12 20 0 16,-10 25 1-16,-6 15-2 15,-3 20-1-15,4 12 1 16,11 9 0-16,12-2 0 15,18-8 1-15,15-8 1 16,19-18-1-16,16-19 0 16,22-25 0-16,12-24 0 15,15-25 0-15,7-23 0 16,3-19 0-16,4-19-2 0,-4-10 4 15,-5-4-1-15,-17-1 1 16,-16 5-1-16,-17 13 1 16,-17 15 0-16,-21 17-1 15,-15 22 2-15,-14 21-3 16,-11 21 0-16,-6 25 0 15,-3 18 1-15,1 20-2 16,8 15-1-16,7 11 1 16,9 3-1-16,15-5 1 15,12-5-1-15,13-16 1 16,16-17-1-16,12-25 2 16,11-23-1-16,10-26 1 15,9-23-1-15,1-21 3 16,2-18-1-16,-2-7 0 0,-8-9 1 15,-12 0-1-15,-10 2 1 16,-14 11 0-16,-15 13-1 16,-17 11 0-16,-10 16 0 15,-11 21-1-15,-10 15 0 16,-5 20 1-16,-1 18-1 15,-1 20 0-15,3 14 1 16,7 16-1-16,9 2-1 16,10 2 1-16,9-4 0 15,12-10 0-15,17-13 0 16,6-16-1-16,12-23 1 15,8-23 0-15,11-25-1 16,3-21 1-16,3-17 0 0,-1-14 0 16,-4-8 1-16,-11-4 0 15,-8 1-1-15,-15 6 1 16,-12 7 0-16,-17 14 1 15,-12 13-1-15,-11 15 0 16,-7 17-1-16,-6 19 0 16,-1 17 0-16,0 19 0 15,2 16 1-15,5 14-2 16,5 8 0-16,9 3 0 15,8-1 0-15,11-11 0 16,10-9 0-16,12-13 0 16,14-19-1-16,9-17 2 15,11-19-1-15,11-22 2 16,5-16 0-16,3-21-1 0,0-13 1 15,0-11 0-15,-9-3-1 16,-11-3 1-16,-9 11 1 16,-18 3-1-16,-13 14-1 15,-15 19 1-15,-8 17 0 16,-18 17-1-16,-9 20 1 15,-8 18 0-15,-3 20-2 16,-2 11 1-16,-1 12 0 16,3 8-1-16,10 7 1 15,8 3-1-15,9 1 1 16,13-11 0-16,12-5 0 15,12-12 0-15,12-13 0 16,11-16 0-16,8-18-1 16,11-21 1-16,0-19-1 0,8-18 1 15,-2-19-1-15,-2-14 1 16,-7-6 0-16,-7-3 0 15,-8-3 0-15,-16 4 1 16,-12 6-1-16,-14 13 1 16,-11 15 0-16,-13 18-1 15,-5 20 0-15,-8 22 0 16,-4 25 1-16,1 25-1 15,1 21 0-15,4 16 0 16,10 15 1-16,8 2-1 16,11-3-1-16,14-10 1 15,12-16-1-15,17-22 0 16,7-22 0-16,12-28 1 15,8-29-1-15,7-26 1 16,-1-18 0-16,3-23 1 0,-9-10-1 16,-6-10 0-16,-11-4 1 15,-11 1 0-15,-12 6 0 16,-16 13 0-16,-6 18-1 15,-13 20 1-15,-10 21 1 16,-9 26-2-16,0 23 1 16,-5 26-2-16,3 18 1 15,3 15 0-15,3 5-1 16,12 1 1-16,4-5-1 15,13-9 0-15,11-12 0 16,7-15 0-16,6-20 0 16,8-19 1-16,3-13 0 15,5-18 1-15,3-20 0 16,0-15-1-16,4-12 1 0,-5-14 0 15,2-4 0-15,-8-1 0 16,-9 0-1-16,-5 10 0 16,-9 9 1-16,-8 17-1 15,-12 17 0-15,-9 23 0 16,-7 20 1-16,-8 20-1 15,-1 17 1-15,-7 21-1 16,3 9 0-16,1 8 0 16,7 1-1-16,7-2 1 15,12-5 0-15,12-9 0 16,8-9-2-16,9-12 2 15,9-14 0-15,4-13 0 16,9-17 0-16,2-14-1 0,1-17 2 16,4-14-1-16,-4-12 0 15,1-9 0-15,-6-6 0 16,-7 1 0-16,-12 2 0 15,-8 9 1-15,-14 8-2 16,-13 17 1-16,-9 12 0 16,-9 17 0-16,-4 17 1 15,-5 17-1-15,3 16 0 16,3 12 0-16,8 8 1 15,8 3-1-15,8 1 0 16,13-3 0-16,10-6 0 16,13-12 0-16,5-13 0 15,11-15-1-15,10-15 1 16,5-18 0-16,1-15-1 0,4-14 2 15,0-13-1-15,-4-10 0 16,-3-7 2-16,-8-10-1 16,-12 1 0-16,-5-2 0 15,-14 8 1-15,-10 7-1 16,-6 14 0-16,-11 13 0 15,-3 15-1-15,-6 24 0 16,-5 18 0-16,1 21 0 16,-3 20 1-16,3 11-2 15,1 8 2-15,7 3-2 16,5-3 2-16,9-5-2 15,5-7 1-15,12-15 0 16,6-13 0-16,7-14 0 16,8-18-1-16,4-18 1 0,6-18 0 15,3-15 1-15,-1-15-3 16,-1-10 3-16,-5-9-1 15,-6-4 1-15,-9 0-1 16,-10 10 1-16,-11 6-1 16,-7 15 0-16,-10 15 2 15,-4 16-2-15,-8 22 0 16,-4 20 0-16,0 17 1 15,-3 21-1-15,1 12 0 16,2 10 0-16,7 3 1 16,4 1-2-16,8-5 2 15,12-11-2-15,6-12 0 16,11-14 1-16,7-16-1 15,15-18 1-15,-1-18 0 16,9-22 0-16,-1-16-1 0,2-17 1 16,-1-11 1-16,-6-9-2 15,-4-7 0-15,-11 3 1 16,-9 1-1-16,-6 10 1 15,-16 11 0-15,-3 18-1 16,-8 14 2-16,-2 16-1 16,-2 22 0-16,-3 18 0 15,-1 17 0-15,4 18 0 16,0 10 1-16,4 9-2 15,5 2 2-15,3-2-2 16,9-6 2-16,5-12-2 16,10-14 1-16,9-22 0 0,3-21 0 15,8-22 0 1,3-17-1-16,5-20 1 0,-1-15 0 15,-2-11-1-15,-4-9 1 16,-2-2-1-16,-10 4 2 16,-7 8-2-16,-7 11 1 15,-11 15-1-15,-7 16 1 16,-7 19 0-16,-9 20 1 15,-8 20-1-15,-4 17 0 16,-5 18 0-16,-1 11 0 16,3 6 0-16,5 4 1 15,9-4-1-15,5-2 0 16,12-5-1-16,10-10 1 15,13-11 0-15,8-11 0 16,9-13 0-16,3-13-1 16,7-12 1-16,0-18 0 0,1-11 0 15,-2-14 0-15,0-11 0 16,-9-7 1-16,-10-3 0 15,-7 3-1-15,-11 5 1 16,-10 9 0-16,-4 9 0 16,-10 14 0-16,-6 16 0 15,-1 13-1-15,-3 17 0 16,1 12 0-16,6 17 0 15,5 10 0-15,2 7 0 16,4 5 0-16,11 0-1 16,7 1 0-16,10-11 0 15,6-11 0-15,8-11 1 16,4-18 0-16,8-16 0 0,0-19 1 15,4-19-1-15,0-19 1 16,-1-8 0-16,-1-13-1 16,-6-6 1-16,-4 3-1 15,-7 0 1-15,-9 8-1 16,-7 17 0-16,-11 12 1 15,-5 17-1-15,-10 23 1 16,-7 19-1-16,-2 17 0 16,-3 16 0-16,-2 17 0 15,3 8 0-15,2-2 0 16,11 5 0-16,4-6-1 15,9-9 1-15,9-6-1 16,7-14 1-16,8-11 0 16,4-13-1-16,3-12 1 15,3-17 0-15,3-12 0 0,-2-11 0 16,-1-15 0-16,-6-10 1 15,-1-7-1-15,-10-2 1 16,-8 4-1-16,-6 1 0 16,-9 8-1-16,-7 12 1 15,-2 16-1-15,-4 14 1 16,-4 20-1-16,0 16 1 15,2 16 1-15,-1 16-1 16,2 10 1-16,0 11-1 16,6 2 1-16,0 0-1 15,9-6 1-15,5-8-1 16,5-11 0-16,8-15 0 15,7-12 0-15,4-22-1 16,4-14 1-16,5-17 0 0,2-14-1 16,1-14 1-16,0-11 0 15,-4-7 0-15,-4-4-1 16,-7 4 2-16,-5 4-2 15,-10 11-1-15,-6 15 2 16,-9 15 1-16,-9 18-1 16,-3 22 0-16,-6 22 0 15,-5 19 0-15,5 12 0 16,-3 13 2-16,7 3-2 15,0 3-1-15,15-5 1 16,3-7 0-16,9-11 0 16,10-13-1-16,6-16 1 15,6-13 0-15,4-14 0 16,4-18 0-16,-4-10 0 0,3-15 0 15,-4-11 1-15,-5-8-2 16,-5-6 0-16,-10-2 0 16,0 2 0-16,-12 6 0 15,-6 10 0-15,-11 13 0 16,-2 12-1-16,-8 17 3 15,-1 14-1-15,-3 15 0 16,0 13 0-16,1 8 0 16,8 6 0-16,4 3 0 15,7-2 0-15,9-2-1 16,10-5 1-16,9-8-1 15,6-9 1-15,4-11 0 16,7-14 0-16,2-11 0 16,3-16 0-16,-2-11 0 0,-1-12 0 15,-5-5 0-15,-3-6 1 16,-10 1-1-16,-9 4 1 15,-9 3-2-15,-9 8 2 16,-10 11-1-16,-4 10 1 16,-5 7-1-16,-1 10 0 15,0 12 0-15,2 8 0 16,4 13 0-16,6 6 0 15,3 8 0-15,6 5-1 16,7 2 1-16,4 2 0 16,6-4-1-16,4-9 1 15,8-8 0-15,2-10 0 16,4-15 0-16,8-16-1 0,2-13 2 15,1-15-1-15,1-12 0 16,2-7 0-16,-9-6 1 16,-1-1 1-16,-12 3-1 15,-7 6 0-15,-10 10 0 16,-13 14 1-16,-8 11-1 15,-9 16 0-15,-4 11 0 16,2 11-1-16,-4 11 0 16,8 3 0-16,2 7 0 15,11 0 0-15,7 2-1 16,7-6 1-16,7-12-1 15,14 11 1-15,3-21-1 16,8-3 1-16,4-15 0 16,-1-8 0-16,1-10 0 15,-4-7 0-15,-3-8 1 0,-6-4-1 16,-9-2 0-16,-7-2 0 15,-9 2 1-15,-5 2 0 16,-8 5-1-16,-6 5 1 16,0 9-1-16,-2 10 1 15,3 9 0-15,-4 11-1 16,6 9 0-16,3 8 0 15,3 10 0-15,4 7-1 16,6 1 1-16,4-1-1 16,9 1 0-16,2-3 0 15,4-3 1-15,6-8 0 16,3-9 0-16,2-7 0 15,2-11 0-15,4-8 1 16,-5-7-1-16,0-6 1 0,-4-3 0 16,-8 3-1-16,0 0 1 15,-15 5-1-15,-1 8 1 16,-10 5-1-16,-4 14 0 15,-9 9 1-15,-3 10-1 16,-2 11 0-16,-5 12-1 16,2 13 1-16,-1 7-1 15,2 4 1-15,6 1-1 16,8-5 0-16,3-1 0 15,12-13 0-15,13-10 0 16,4-17 0-16,12-10 1 16,3-15 1-16,1-7-1 15,3-8 1-15,-3-3-1 16,-3-4 2-16,-8-1-2 0,-7 5 1 15,-7 6 0-15,-8 4 0 16,-5 10-1-16,-7 6 1 16,-5 14-1-16,-4 4 0 15,0 16-1-15,-1 6 1 16,5 10-1-16,2 4 0 15,2 6 1-15,6 3-1 16,9 0 0-16,0 1 0 16,6-2 1-16,6-5 0 15,3-3 0-15,-1-8 0 16,2-8-1-16,6-12 1 15,2-18 0-15,2-17 0 16,3-20 0-16,-1-10 0 0,-1-13 0 16,-5-4 2-1,-4-4-1-15,-9 0 0 0,-8 12 0 16,-11 10 0-16,-8 11-1 15,-6 18 2-15,-5 17-2 16,-2 13-1-16,-3 16 1 16,2 14-1-16,4 12 0 15,8 9 0-15,2 5 1 16,11 1-1-16,10-5 1 15,6-6-1-15,11-11 1 16,6-7 0-16,8-14-1 16,5-12 1-16,4-15 0 15,2-11 0-15,-2-16 0 16,-1-11 0-16,-3-11 1 0,-6-4-1 15,-3-3 0 1,-10 2 0-16,-8 1 0 0,-7 5 1 16,-8 13-1-16,-5 11 0 15,-7 12 1-15,-6 18-2 16,-3 18 1-16,-1 20 0 15,-4 24 0-15,4 19-1 16,-4 22 0-16,8 11-1 16,-1 10 1-16,11 1 1 15,2-3-2-15,14-12 1 16,5-14 0-16,6-19 0 15,10-23 0-15,5-25 1 16,6-29 0-16,2-27-1 16,2-29 2-16,0-18-2 15,-5-16 2-15,-7-9 1 0,-6-6-1 16,-14 5 1-16,-8 9-1 15,-15 16 0-15,-5 20 0 16,-13 22 0-16,-5 24-1 16,-2 20 0-16,0 29-1 15,0 17 0-15,6 19 0 16,8 12 0-16,8 8 0 15,7 1 0-15,10-2 0 16,12-8-1-16,9-11 2 16,7-11-1-16,7-16 2 15,5-10-2-15,3-14 1 16,-1-17-1-16,0-17 1 15,-1-15 2-15,-5-17-3 16,-3-13 1-16,-4-10 0 0,-12-6 1 16,-5-3-2-16,-9 3 2 15,-7 8 0-15,-6 12-2 16,-10 18 2-16,-2 16-1 15,-5 27 0-15,-5 18 0 16,1 26 0-16,-2 17 0 16,1 20 0-16,2 10 0 15,7 8 0-15,8-3 0 16,7-6 0-16,8-11 0 15,13-18-1-15,11-16 1 16,9-20 0-16,6-17-1 16,8-19 1-16,4-18 0 15,3-19 0-15,-3-17 0 16,1-12 0-16,-7-13 0 0,-7-5 0 15,-11-3 0-15,-8 6-1 16,-13 8 3-16,-10 11-3 16,-11 21 1-16,-8 22 1 15,-7 20-1-15,-6 27 0 16,-1 23 0-16,0 16 1 15,7 15-2-15,3 17 4 16,11 5-3-16,8 3 2 16,13-1-1-16,7-10 0 15,12-10 0-15,9-12 0 16,9-12 0-16,3-18-2 15,4-16 1-15,2-18 0 16,-2-21-1-16,0-22 1 16,-4-18 0-16,-5-15-2 15,-7-11 3-15,-7-7-2 0,-12-2 0 16,-12 4 0-16,-9 9 1 15,-10 17-2-15,-8 14 2 16,-10 20 0-16,-6 27-1 16,1 20 2-16,0 23 0 15,5 25 1-15,3 20-1 16,7 13 0-16,6 12-1 15,5 2 2-15,13-6 0 16,10-7-2-16,5-13 1 16,12-20-1-16,4-17 1 15,9-22-2-15,1-20 3 16,3-21-2-16,3-24-1 15,-3-21 1-15,1-15-1 16,-8-18 1-16,-3-7-1 0,-12-1 1 16,-7 1-1-16,-9 11 2 15,-11 17-2-15,-11 20 2 16,-10 21-1-16,-5 23 0 15,-7 22 0-15,-3 19 0 16,2 16 1-16,-1 15-1 16,5 10 2-16,1 3-2 15,10 0 1-15,9-5-1 16,10-12 2-16,12-12-2 15,13-15 0-15,13-19-1 16,8-22 1-16,4-29 0 16,11-18-1-16,0-18 1 15,1-20-1-15,-6-7 1 0,-6-10-1 16,-16 1 1-16,-9 4 0 15,-17 5 0-15,-12 15-1 16,-19 12 2-16,-11 20-2 16,-5 22 1-16,-8 21 0 15,-3 21 0-15,4 19 0 16,0 22 0-16,11 11 1 15,8 12-1-15,12 2 2 16,10-7-2-16,17-7 1 16,13-12-1-16,12-16 2 15,13-17-3-15,8-17 1 16,8-27 0-16,1-16-1 15,1-18 1-15,0-17 0 16,-6-13-1-16,-3-9 0 0,-16-8 1 16,-12 2-1-16,-16 1 2 15,-12 4-2-15,-13 7 2 16,-16 9-2-16,-8 14 1 15,-7 17 0-15,-1 17 1 16,1 23-1-16,1 24 0 16,8 22 0-16,5 25 0 15,11 17 1-15,7 14-1 16,11 8 1-16,11 1-1 15,6-5 1-15,13-6-1 16,2-11 1-16,11-15-1 16,4-12 0-16,5-15-1 15,-2-18 1-15,-1-15-1 16,2-17 1-16,-5-17 0 0,-3-13-1 15,-7-13 1-15,-6-6 0 16,-7-8 0-16,-9-1 0 16,-6 4 1-16,-11 9-1 15,-6 12 0-15,-4 16 0 16,-9 23 1-16,-1 22-1 15,-4 25 0-15,0 21-2 16,-1 26 2-16,1 20 0 16,-2 17-1-16,4 9 1 15,4 1-1-15,5-7-1 16,10-10 1-16,5-14 1 15,10-23-1-15,11-25-1 16,9-23 1-16,4-25-1 16,5-30 3-16,6-22 0 15,0-26 0-15,1-19 0 0,-3-16 0 16,-5-8 0-16,-8-2 0 15,-4 2 0-15,-7 16 0 16,-12 18-1-16,-6 27 0 16,-9 34 1-16,-11 32-1 15,-4 29 1-15,-3 23-2 16,0 21 1-16,1 13-1 15,0 9 0-15,6 3 0 16,5-2 0-16,8-11 0 16,12-12 0-16,11-14 0 15,9-18 1-15,6-20 0 16,14-20 0-16,3-26-1 15,3-28 1-15,1-23 0 0,-5-23-1 16,-3-16 2-16,-7-12-1 16,-9-9 1-16,-9-1 0 15,-15 1 1-15,-10 7-1 16,-13 9 0-16,-7 12 1 15,-5 21-2-15,-4 17 1 16,1 25-1-16,1 24 0 16,4 29 0-16,9 23 1 15,11 26-2-15,6 16 0 16,8 12 0-16,7 3-1 15,6-2 1-15,8-12 0 16,5-16 0-16,3-18-1 16,4-28 2-16,0-25 0 15,3-33-1-15,1-32 2 0,-2-30 0 16,-2-25-1-1,0-28 1-15,-3-20 0 0,-6-11 1 16,-5-9-1-16,-8 1 1 16,-7 9-2-16,-8 21 1 15,-6 24 0-15,-9 37 0 16,-6 40-1-16,-3 36 1 15,-4 40-1-15,-3 43-1 16,1 30 1-16,-4 26 0 16,3 16 0-16,2 8-1 15,6-5 0-15,5-11-1 16,16-19 1-16,7-27 0 15,17-36 0-15,20-42 1 16,11-47 0-16,19-45 0 0,16-42 0 16,14-33 1-16,8-27 1 15,3-17-1-15,-5-4 0 16,-9 6-1-16,-16 18-1 15,-14 32 1-15,-23 35-1 16,-31 38 0-16,-23 44 0 16,-25 45 1-16,-18 44 1 15,-14 39-1-15,-7 33 0 16,-3 24 1-16,-2 22 1 15,5 2-1-15,18-6 1 16,15-21-2-16,19-22 1 16,22-37-1-16,17-36 1 15,22-44-1-15,19-45 0 16,14-42 0-16,11-32-1 15,9-23 1-15,-3-21 0 0,-6-11 1 16,-11-6-2-16,-16 7 1 16,-17 14-1-16,-19 23 1 15,-22 31-1-15,-20 41 1 16,-17 42 0-16,-16 49-1 15,-8 39 2-15,-4 43-1 16,-2 33 1-16,4 21-1 16,5 2 1-16,14-9-1 15,14-23 0-15,16-33 0 16,20-37-1-16,15-54 1 15,18-48-1-15,15-52 2 16,14-43-2-16,11-35 2 16,1-33-1-16,-3-22 1 15,-5-22-2-15,-11-12 0 0,-13-4 0 16,-21 6 0-16,-17 16-1 15,-19 28 1-15,-16 32-1 16,-9 36 1-16,-8 51 0 16,-6 59 2-16,-2 50-1 15,3 55 1-15,2 40 0 16,10 26 0-16,11 16 0 15,8 3 0-15,13-14 1 16,10-25-1-16,12-31 0 16,12-46-1-16,10-45-1 15,5-54 1-15,10-42-1 16,4-39-1-16,0-28-1 15,-5-27 1-15,-11-16 1 16,-8-10-1-16,-13-6 1 0,-16 7 0 16,-16 14 1-16,-15 16 0 15,-7 26 2-15,-4 28-2 16,-2 35 2-16,3 42-2 15,2 46 0-15,9 44 0 16,6 40 0-16,2 34 0 16,8 27-1-16,5 16 1 15,10 3-2-15,5-2 2 16,9-18 0-16,7-24 0 15,10-25 0-15,7-35-1 16,5-33 1-16,5-32 0 16,-1-25 0-16,-3-23 0 15,-1-15-1-15,-13-10 2 0,-9-1-2 16,-10 7 2-16,-11 13-1 15,-11 24 0-15,-9 28 0 16,-10 30 0-16,-3 33 0 16,-4 30 2-16,0 30-2 15,1 27 2-15,4 15-1 16,5 14 0-16,1 10 1 15,2 12-1-15,2 6-1 16,2 8 0-16,0 4 1 16,-1 5-3-16,3 4 2 15,-4 3-2-15,3-10 1 16,8-22 0-16,5-24 2 15,3-33-2-15,6-37 0 16,6-38 1-16,1-40-1 0,3-41 1 16,3-32-1-16,-4-24-1 15,-1-24 1-15,-6-12 1 16,-3-10 0-16,-5-1 1 15,-2 13 0-15,-2 13 0 16,-5 26 1-16,-3 33-1 16,-1 31 0-16,1 36-1 15,0 31-1-15,-3 34 1 16,0 25-1-16,-4 21 2 15,1 11-2-15,2 4 2 16,0-1-2-16,-1-8 2 16,6-7 0-16,1-14 0 15,6-16-1-15,6-24 0 16,6-17-1-16,4-24 1 15,4-23 0-15,3-26 0 0,1-28-1 16,-2-23 1-16,3-24-1 16,-4-18 1-16,-7-14 0 15,-4-11-1-15,-5-4 1 16,-7 5 0-16,-8 14 0 15,-3 20-1-15,-6 24 2 16,-4 28-2-16,-1 29 1 16,-3 31 2-16,3 30-2 15,1 24 2-15,5 22-2 16,6 12 1-16,5 10 0 15,11-1 0-15,9-2-1 16,13-10 0-16,9-12 0 16,6-18 0-16,6-21 1 15,6-19-2-15,-4-25 2 0,1-21-2 16,-8-24 1-16,0-24-1 15,-10-21 1-15,-1-18-1 16,-7-11 1-16,-6-10-1 16,-11-7 0-16,-8 0 0 15,-9 5 1-15,-7 13 0 16,-6 19 0-16,-5 23-1 15,-2 29 2-15,-3 31-1 16,4 35 0-16,3 31 2 16,8 29-2-16,6 27 1 15,10 14-1-15,8 10 2 16,10-4-2-16,12-6 1 15,3-17-1-15,16-15 0 16,2-23 0-16,9-29 0 0,2-33 1 16,0-27-2-16,2-33 1 15,5-34 0-15,4-26-1 16,2-22 1-16,-3-19-1 15,-10-9-1-15,-5-3 2 16,-10 1-1-16,-15 13 0 16,-14 20 0-16,-14 22 1 15,-17 29 0-15,-8 38 0 16,-9 37 1-16,-5 38-1 15,-3 44 1-15,3 35 0 16,3 31 1-16,1 23-2 16,3 14 2-16,8 6-1 15,4-9 0-15,9-15 0 16,8-23-1-16,3-29 0 0,6-35-1 15,9-37 2-15,3-45-1 16,7-49-1-16,7-44 0 16,8-34 0-16,5-30 1 15,0-24-1-15,0-16 0 16,-8-7 0-16,-8 6 0 15,-10 14 0-15,-15 23 0 16,-17 24 1-16,-7 29 0 16,-14 34 0-16,-2 40 0 15,-7 33 1-15,4 39-1 16,-1 33 0-16,2 32 1 15,8 29 0-15,5 26 0 16,10 17 0-16,8 10 0 0,11 3-1 16,14-5 2-16,9-13-3 15,5-17 0-15,7-28 1 16,6-27-1-16,2-39 0 15,-4-36 1-15,-3-34 0 16,-4-33 0-16,2-28 0 16,-9-19 1-16,-8-15-1 15,-9-8 1-15,-12-1-1 16,-9 4 0-16,-10 13 0 15,-4 19 0-15,-7 27-1 16,0 32 2-16,-2 33-1 16,7 43 0-16,2 35 1 15,3 39-2-15,7 32 2 16,-3 22-1-16,0 12 0 15,3 1-3-15,-1-7 2 0,4-17-1 16,8-16 0-16,6-26 2 16,6-27-2-16,10-29 1 15,6-25 1-15,5-33 0 16,5-31 0-16,1-29 0 15,3-28-1-15,-7-21 2 16,-3-18 0-16,-11-16 0 16,-11-9 1-16,-11 0 0 15,-13 0-1-15,-16 5 0 16,-10 13 1-16,-5 15-1 15,-3 18-1-15,0 25 1 16,7 30 0-16,6 29-3 16,15 34 3-16,7 35-2 15,14 27 1-15,9 20-1 0,1 11 0 16,11 8-1-16,4 2 0 15,4-7 2-15,-1-14-2 16,0-26 1-16,3-20-1 16,-1-31 1-16,0-30 0 15,-1-36 1-15,-1-36 1 16,-1-29 0-16,-4-27 0 15,-3-22 0-15,-10-14 0 16,-12-7 1-16,-9 0-1 16,-7 6 1-16,-11 16 0 15,-6 22-1-15,-1 28-1 16,-4 35 2-16,2 35-1 15,1 44-1-15,4 41 0 16,8 47-1-16,1 28 2 0,7 23-3 16,8 17 0-16,12 9 0 15,7-8 1-15,15-11-1 16,8-22 2-16,12-27-1 15,7-23 0-15,8-28 1 16,-2-26 1-16,8-26-1 16,-6-27 0-16,-2-26 0 15,-8-26-2-15,-3-23 2 16,-7-17-2-16,-7-15 3 15,-12-8 0-15,-11-7 0 16,-10 3 0-16,-7 9 0 16,-9 25 1-16,-3 27-1 15,-1 31 2-15,-1 34-4 16,4 32 1-16,8 34-1 15,2 37 0-15,5 27 0 0,5 19 1 16,-4 16-1-16,-2 18-1 16,-2 3 1-16,0 5 0 15,-2-6 0-15,-3-12 0 16,-1-12 0-16,5-22-1 15,6-24 1-15,2-34 1 16,4-38 0-16,10-36-1 16,4-30 1-16,0-37 0 15,5-30 0-15,3-26 1 16,-1-18-1-16,1-12 1 15,-8-1 0-15,0 9 0 16,-8 16 0-16,-2 23 0 0,-4 34 0 16,-3 34 0-16,3 28 0 15,-12 55-1-15,6 23 0 16,-2 28 0-16,1 24-1 15,-1 18 0-15,-4 10 1 16,-2 6-2-16,2-5 0 16,-1-5 2-16,2-14-2 15,1-13 1-15,1-26 0 16,12-17 0-16,2-28 0 15,5-27 1-15,3-26 0 16,3-23 0-16,6-27 0 16,-2-20 1-16,1-19-1 15,-5-13 1-15,-2-6-1 16,-8 2 0-16,-4 5 1 15,-10 11-1-15,-7 21 0 0,-4 23 1 16,-6 28-1-16,-1 28 0 16,2 26 1-16,0 24-1 15,6 20 0-15,4 13 0 16,3 9-1-16,4-1 1 15,5 0-1-15,3-10 0 16,5-12 0-16,8-13 1 16,4-16-1-16,10-14 0 15,4-17 2-15,6-19-2 16,0-23 1-16,1-27 0 15,-3-24 0-15,-3-17 1 16,-6-19-1-16,-9-4 0 16,-11-1 1-16,-7 7-1 15,-13 14 1-15,-4 25 0 0,-10 31-1 16,-1 39 0-16,-1 41 1 15,1 33 0-15,5 32-2 16,2 27 2-16,12 22-2 16,3 11 2-16,5-1-4 15,4-17-1-15,7-19-9 16,-9-48-11-16,21-26-13 15,-22-59-2-15,24-23-3 16,-14-50 1-16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50.83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8955 7863 24 0,'-1'-14'30'0,"1"14"1"16,0 0-9-16,-3-18 1 15,3 18-1-15,0 0-12 16,0 0-1-16,0 0-3 15,0 0-2-15,-12 9 0 16,12-9-2-16,0 11 0 16,0-11-1-16,6 13 1 15,-6-13-1-15,10 11 0 0,-10-11 0 16,22 14 0-16,-2-6-1 15,1-2 1-15,4-3 0 16,2 4 0-16,7-2-1 16,-3 4 0-16,6-3 0 15,-5-3 0-15,4 0 1 16,1-1-1-16,4-5 0 15,3-6 1-15,0-1 1 16,2-3-1-16,5 0 0 16,-2 3 0-16,-2 0 0 15,0 5-1-15,-9 10 0 16,-6 5 0-16,-3 4-2 15,-10 2 1-15,-5 1-2 16,-3 0-2-16,-11-17-15 16,7 14-15-16,-7-14 0 0,0 0-2 15,-1-14 3-15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56.09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9819 7903 53 0,'-8'-17'34'0,"7"2"0"16,-7-2 0-16,8 17-22 15,-8-22-3-15,8 22-3 16,-2-15-1-16,2 15-1 15,0 0-2-15,0 0-2 16,-11-4 1-16,11 4-2 16,-11 26 2-16,5-2-2 15,1 9 1-15,1 7 0 0,-1 4 0 16,4 9 0-16,1 1 1 15,2 5-1-15,0 1 1 16,3-1 0-16,0 3-2 16,-3 2 2-16,-1 8 0 15,-2 5 0-15,-4 5 1 16,-3 7-1-16,-3 3 2 15,0 10-2-15,-1-2 2 16,0 5-2-16,2-1 1 16,0 2 0-16,2 0-1 15,4 1 0-15,1-3 0 16,0 3 0-16,0 3-2 15,0 2 2-15,1 3-2 16,-3 1 2-16,0 3-2 16,3-1 1-16,-6 0-1 0,7 2-1 15,-4-1 2-15,4 1-1 16,-1-1 1-16,-1-2 0 15,1 1 0-15,2 3-2 16,0 3 2-16,-3 5 0 16,0 3 0-16,0 4 1 15,-4 5-1-15,1 6-2 16,-2 0 2-16,3 4 0 15,-2 0 0-15,2-1-1 16,-1-3 1-16,2-3-1 16,2-2 1-16,3-6 0 15,-1-5-1-15,0-4 0 16,1-6 1-16,4 0 0 15,-4-4 0-15,3-4 0 0,-2-6-1 16,0-2 0-16,-1-6 1 16,4-4-1-16,-4-7 1 15,5 0 0-15,0-8-1 16,-4-7 0-16,4-2 1 15,-2-8 0-15,-1-8 0 16,0-6 0-16,-2-6 0 16,-1-11 0-16,0-6 0 15,-3-5 0-15,1-6 0 16,-3-1 0-16,0-3 0 15,-2 0 1-15,2 0-1 16,0 0 0-16,0-1 0 16,5-10-1-16,-5 17 1 0,5-17 0 15,0 0 0-15,0 0 0 16,0 0 0-16,-13-2 0 15,13 2 0-15,-21-11 0 16,2 5 0-16,-4 5 0 16,-5 2 0-16,-5 5 0 15,-8 3 0-15,-4 2 0 16,-4 5 0-16,0-1 0 15,-7-1 0-15,-1 1 0 16,4-5 0-16,2 0 0 16,7-8 0-16,6-1 0 15,9-3 0-15,8-3 0 16,11-5 0-16,7 0 0 15,8-3 0-15,6 1 0 0,7-1 0 16,4 1 0-16,1 1 0 16,1 0 0-16,-2 0 0 15,-1 0 0-15,-2 1 0 16,-4-2 0-16,-2-1 0 15,-5-8 0-15,-3-3 0 16,-1-9 0-16,-2-7 0 16,-2-7 0-16,1-8 0 15,-1-7 0-15,3-8 1 16,-3-5-1-16,0-2 1 15,0-6 0-15,1-4-1 16,-2-2 1-16,0 1-1 16,-2-4 1-16,0 1-1 15,3-3 1-15,0-1-1 0,-4-4 1 16,8-5-1-16,-4-3 0 15,2-4 0-15,2-6 1 16,-2-3-1-16,2-4 0 16,5-6 0-16,-4-1 0 15,1 0 1-15,1 0 0 16,-2-3-1-16,-1 3 2 15,0 1-2-15,-3 2 0 16,-2 7 1-16,-4 1 0 16,-1 4-1-16,2 3 1 15,-5 2-1-15,0 2 0 16,1 3 0-16,-1-2 1 15,1 3-1-15,1 1 1 16,-1-1 0-16,2-3 0 16,-1 2 0-16,0-2 0 0,6-1 1 15,-5-2-2-15,6-4 2 16,-1-1-2-16,3-2 1 15,-2 0-1-15,0-1 1 16,2 1-1-16,-2 2 0 16,0 4 0-16,-2 3 0 15,0 3-1-15,0 11 1 16,-3 2-1-16,1 10 1 15,-6 3 0-15,3 5-1 16,-3 4 1-16,1 6-1 16,-2 1 1-16,2 5-1 15,2 4 1-15,1 2-1 16,2 8 1-16,2 5 0 0,4 7 0 15,-2 7 0-15,1 6 0 16,-1 5 0-16,0 15 0 16,0-15 0-16,0 15 0 15,0 0 0-15,0-16 0 16,0 16 0-16,3-19 0 15,1 5 0-15,-2 1 0 16,3-2 0-16,-1 2 0 16,1 4 0-16,-5 9 0 15,6-14 0-15,-6 14 0 16,0 0 0-16,-2 15 0 15,0-2-1-15,-5 5 2 16,3 3-2-16,-3 2 2 16,0 1-2-16,2 2 1 0,0-3 0 15,9-2 0-15,3-5 0 16,11-5 0-16,7-7 0 15,8-9 0-15,9-8 0 16,3-8 0-16,5-9 0 16,-7-7 0-16,-1-3 0 15,-8 0 0-15,-6 0 0 16,-14 4 0-16,-9 7 0 15,-15 10 0-15,-9 9 1 16,-6 13-1-16,-8 10 0 16,-8 15 0-16,-5 13 0 15,3 13 0-15,-1 9 0 16,7 6 0-16,8 4 1 15,8 0-1-15,18-5 1 0,10-8-2 16,18-15 2-16,14-14-1 16,12-16 0-16,7-14 0 15,11-15-1-15,-1-15 1 16,-2-8-1-16,-5-4 1 15,-8-4-1-15,-13-1 1 16,-12 4 0-16,-13 8 0 16,-15 6 1-16,-14 12-1 15,-13 11 0-15,-11 11 0 16,-9 12 0-16,-10 12 0 15,-3 10 0-15,-2 14 0 16,4 7 1-16,7 5-1 16,9-1 1-16,13 2-1 15,15-7 2-15,22-7-2 0,18-17 1 16,19-19-1-16,11-18 0 15,16-20-1-15,5-20 0 16,6-19 1-16,0-12-1 16,-5-6 1-16,-11-3-1 15,-16 5 1-15,-15 6-1 16,-20 12 1-16,-20 13 1 15,-16 16-1-15,-22 14 0 16,-15 15 0-16,-9 17 0 16,-9 7 0-16,0 13 0 15,4 4 0-15,6 6 0 16,17 2 0-16,9-2 1 15,24-2-1-15,18-7 1 16,15-9-2-16,19-13 2 16,15-7-1-16,10-13-1 0,-1-10 2 15,5-9-2-15,-4-9 1 16,-9-9-1-16,-9 0 1 15,-14-1-1-15,-11 2 1 16,-16 5 1-16,-15 4-1 16,-11 9 0-16,-11 9 0 15,-9 12 0-15,-6 14 1 16,-5 11-2-16,1 18 1 15,-3 18 1-15,4 16 0 16,5 16 0-16,7 14-1 16,8 12 1-16,12 2-1 15,13-2 1-15,14-8 0 16,13-14-1-16,12-18 1 15,14-22-1-15,8-27 1 0,9-24-1 16,-2-23 0-16,4-22-1 16,-7-11 1-16,-7-12-1 15,-7-4 0-15,-13 2 1 16,-17 4-1-16,-16 12 1 15,-13 16 0-15,-14 13 0 16,-11 19 0-16,-14 22 0 16,-6 19 0-16,-4 19 1 15,-2 16 0-15,5 15-1 16,6 8 1-16,13 0-1 15,11-4 1-15,19-11 0 16,15-11-1-16,20-24 0 16,13-14 0-16,14-28 0 15,9-16 0-15,4-22 0 16,-1-13 0-16,0-16-1 0,-10-9 1 15,-8-3 0-15,-8-2-1 16,-18 5 1-16,-10 4-1 16,-15 13 1-16,-11 11 0 15,-12 18 0-15,-11 16-1 16,-4 21 1-16,-6 18 0 15,-1 18 1-15,1 21 0 16,3 17-1-16,8 11 1 16,9 10-1-16,7 0 0 15,11 1-1-15,13-7 2 16,10-11-3-16,10-14 2 15,10-20-1-15,3-19 0 0,10-23 0 16,2-22 0-16,2-24 3 16,-1-21-2-16,-3-18 1 15,-6-12-1-15,-10-6 1 16,-8-1-1-16,-13 6 2 15,-10 13-1-15,-13 17-1 16,-9 27 0-16,-9 30 0 16,-6 25 1-16,-6 27-1 15,-2 23-1-15,-2 23 0 16,5 19 1-16,-2 12-2 15,7 1 3-15,2-5-3 16,11-3 2-16,4-17-2 16,15-13 2-16,14-19-1 15,5-24-1-15,17-22 2 16,9-23 0-16,5-18 0 0,5-20 0 15,3-14 1-15,-6-7 1 16,-8-3-2-16,-11 0 2 16,-10 1-2-16,-10 7 0 15,-11 9 0-15,-7 16 0 16,-6 14 0-16,-8 17 0 15,-1 15 0-15,0 12 0 16,-1 16 0-16,0 15 0 16,1 10-1-16,5 10 0 15,-4 3 0-15,11 2 0 16,3-1 0-16,6-9 0 15,8-8 0-15,8-14 0 16,9-16 1-16,8-21 0 16,4-23 0-16,4-19 0 0,5-19 0 15,-4-13-1-15,2-11 1 16,-5-5 0-16,-9 0 0 15,-7 1 0-15,-8 6 0 16,-8 12 2-16,-11 12-1 16,-7 15 0-16,-7 18 0 15,-7 14-1-15,-1 20 0 16,-3 16 1-16,-4 19-2 15,8 13 0-15,2 9 0 16,4 6 2-16,10 0-1 16,5-3-1-16,14-8 1 15,9-13-1-15,11-11 1 16,5-18-1-16,8-15 1 15,2-20-3-15,5-15 3 0,4-17 2 16,-3-11-2-16,-5-11 1 16,-5-1-1-16,-10-4 1 15,-7 1-1-15,-8 4 1 16,-8 9-1-16,-11 12-2 15,-5 13 2-15,-4 15 1 16,-3 18-1-16,1 18 2 16,1 14-2-16,2 17-1 15,4 14 1-15,1 7 0 16,5 8 0-16,1-2 0 15,7-3-1-15,5-8 0 16,3-14 0-16,6-15 2 16,3-18-1-16,6-19 0 15,5-25 0-15,4-19-1 0,3-17 1 16,2-13 0-16,-1-9 0 15,-4-3-1-15,-5 2 1 16,-10 2 0-16,-7 13 0 16,-14 14 0-16,-4 14 0 15,-15 20 0-15,-7 21 0 16,-7 25 1-16,-7 17-2 15,-1 22 2-15,-6 15-1 16,1 14-1-16,2 8 1 16,5 3 0-16,7-1-1 15,10-11 1-15,12-8 0 16,11-14-1-16,13-14 1 15,8-20-1-15,14-18 1 0,7-21 0 16,4-19 0-16,4-17 0 16,-1-13 0-16,-4-13 0 15,-7-10 0-15,-6 2 1 16,-13-6-1-16,-7 4 0 15,-13 2 0-15,-11 4 0 16,-8 7 0-16,-4 12-1 16,-7 9 2-16,3 14-2 15,-3 19 1-15,-1 17 1 16,7 22-2-16,3 20 2 15,5 17-1-15,6 12 0 16,5 6 0-16,6 0-1 16,7-5 1-16,5-11 0 15,6-19 0-15,6-20-1 16,2-27 0-16,5-22 1 0,0-25 0 15,2-22 0-15,0-19 0 16,-6-11 1-16,-4-8-1 16,-6-1 1-16,-11 2-1 15,-9 11 0-15,-11 10 0 16,-8 17 1-16,-11 19-1 15,-5 23 0-15,-3 22 0 16,-1 26 1-16,2 22-1 16,0 24-1-16,4 20 1 15,7 12 0-15,5 7-1 16,8 1 1-16,9-3 0 15,5-9-2-15,13-13 2 16,7-16-1-16,9-16 1 16,8-20-1-16,7-21 1 0,5-19-1 15,2-16 1-15,-2-17 0 16,-3-12 0-16,-4-6 1 15,-9-4-1-15,-11-2 1 16,-8 3 0-16,-12 6 0 16,-6 9-1-16,-5 15 1 15,-7 13-1-15,-4 18-1 16,-2 16 1-16,3 19 0 15,-1 17-1-15,6 14 1 16,2 13-1-16,5 7 1 16,8 0-1-16,8-2 1 15,8-10-1-15,7-15 1 16,6-14-1-16,4-19 0 15,8-18 1-15,1-20-1 0,1-20 1 16,5-19 1-16,-6-10-1 16,-1-11 1-16,-8-3-1 15,-6-3 1-15,-10 5 0 16,-9 8 0-16,-9 10-1 15,-9 18 0-15,-6 12 0 16,-5 15 1-16,-4 16-1 16,4 11-1-16,-4 15 1 15,7 10-1-15,2 6 0 16,0 1 1-16,11 0-1 15,5-3 0-15,7-9 1 16,9-8 0-16,6-9 0 16,11-14 0-16,3-11 0 0,4-15 0 15,-1-16 0 1,-1-13 0-16,-3-14 0 0,-6-10 0 15,-8-5 0-15,-13 1 0 16,-7-1 0-16,-10 11 1 16,-7 11-1-16,-5 15 0 15,-6 16 0-15,-3 20 0 16,-1 14 0-16,2 18 0 15,1 16 0-15,10 4 0 16,1 8-1-16,7-3 2 16,10-3-4-16,5-14-6 15,19 1-8-15,-16-29-15 16,19-8-8-16,-6-26-2 15,6-21 0-15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7:49.19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1609 2809 20 0,'1'68'19'0,"6"7"-1"15,-1 7-1-15,3-1-2 16,5 16-2-16,-8-6-3 16,7 17-1-16,-3-5-2 15,4 13-1-15,-7-2-1 16,1 12-3-16,-5-1 1 15,2 7-1-15,-1-3 0 16,1 7 0-16,-3-3 1 16,6 4-2-16,-6-4 2 15,8 3 0-15,-3 0-1 16,2 1 0-16,-2 2 1 0,1 9 0 15,0 6-2 1,-3 4 1-16,-3 3-1 0,3 7 1 16,-4 4 0-16,2 1-1 15,0 3-1-15,-3 1 2 16,5-3-2-16,-1 1 1 15,0-2-1-15,2-2-1 16,-1 1 0-16,3 0 1 16,-3-2 0-16,1 1 0 15,2 2 0-15,-2 5 0 16,-2 3 1-16,4 6-1 15,-1-1 1-15,2 7 0 16,-1 3-2-16,3 0 1 16,1 2-1-16,3 1 2 0,1-6-3 15,3 1 2-15,-1 0-2 16,2-2 1-16,0 2 0 15,2-1-1-15,-5 2 2 16,1 2-2-16,-2 3 2 16,-3 8 0-16,-2 0 1 15,-6 7 0-15,-4 0 0 16,-2 11 1-16,-3 4-1 15,-2 7 0-15,0 0-1 16,1 2 1-16,0-4-3 16,7 2 0-16,2-14-1 15,4-19-3-15,9-17-15 16,-3-41-14-16,14-35-2 15,-5-45 0-15,11-46 0 16</inkml:trace>
  <inkml:trace contextRef="#ctx0" brushRef="#br0" timeOffset="1">5910 2492 54 0,'11'-1'18'15,"-11"1"1"-15,0 0-1 16,0 0-10-16,0 0-4 16,4 15-2-16,-3-6-1 15,-1 3 1-15,2 4 0 16,0 3 0-16,1 7 0 15,-1 2-1-15,2 6 1 16,-1 3 0-16,2 4 0 0,0 7 0 16,0 5-1-16,0 4 0 15,-2 11 1-15,1 5-2 16,1 7 1-16,-3 6-1 15,3 11 1-15,-3 1-1 16,2 14 1-16,1-3 0 16,2 7-1-16,1 2 1 15,4 7-1-15,-2 1 1 16,4 4-1-16,2 3 0 15,1 3-1-15,1 4 2 16,2 7-1-16,-3 3 0 16,2 8 0-16,-3 4 3 15,0 8-2-15,1 3 1 16,-1 3 0-16,0 3-1 0,-2 4 2 15,-3-4-2-15,7 1 1 16,-3-1-2-16,0-2 2 16,0 3-2-16,2-3 2 15,-2 6-4-15,1-4 2 16,-1 6-1-16,-1 6 1 15,1 2 1-15,2 4-1 16,-5 3 2-16,1 4-2 16,3 5 2-16,-2 3-1 15,-1-2 1-15,1 3 0 16,0-4-2-16,-1 2 2 15,-4-7-2-15,0-3 1 16,-2-4-2-16,-2-3 1 0,-1-6 0 16,1 3 2-1,-6-3-2-15,1 2-1 0,-1 2 1 16,3 3 1-16,-2-2-2 15,0 1 1-15,0 3 0 16,0-3-2-16,0 1 2 16,-1-4-1-16,-3-3 0 15,2-1 1-15,0-4-1 16,-4 1 0-16,1-6-1 15,1-1 2-15,-1-4-2 16,5 4 0-16,2-2 1 16,-2 0 0-16,3-2 0 15,1-1-1-15,-1-5 2 16,-2-3-3-16,2-11 4 15,-3-14-3-15,-2-12-2 16,-7-31-29-16,5-12-2 0,-6-34-1 16,3-18-1-16</inkml:trace>
  <inkml:trace contextRef="#ctx0" brushRef="#br0" timeOffset="2">2221 14350 45 0,'0'0'33'0,"2"-12"1"16,-2 12-2-16,14 3-27 16,3-2-1-16,1-6-1 15,11 3 0-15,3-3-1 16,5 1-1-16,6-5 0 15,1-1-6-15,8 9-27 16,-8-3-1-16,1 15-2 16,-9-5 0-16</inkml:trace>
  <inkml:trace contextRef="#ctx0" brushRef="#br0" timeOffset="3">2213 12658 38 0,'11'5'32'0,"-11"-5"2"15,15 4-1-15,-15-4-19 16,16 8-7-16,-16-8-1 15,22 10 0-15,-8-8-3 16,9 0-1-16,1-3-1 16,7-4 0-16,3 0-1 15,8-9-1-15,6 3-4 0,-10-12-27 16,12 7-1-16,-6-7-1 15,1 5-1-15</inkml:trace>
  <inkml:trace contextRef="#ctx0" brushRef="#br0" timeOffset="4">2124 10941 58 0,'0'0'33'15,"0"0"-3"-15,0 0 2 16,0 0-28-16,0 0 0 0,14-8 0 15,3-4-1-15,11 6 3 16,1-8-2-16,8 4 1 16,2 0-2-16,2 0-1 15,8 12-14-15,-6-10-23 16,7 8 1-16,-9-7-1 15,4 4 0-15</inkml:trace>
  <inkml:trace contextRef="#ctx0" brushRef="#br0" timeOffset="5">1881 8869 78 0,'0'0'35'0,"-5"-13"-1"16,5 13 1-16,19-14-30 15,1 7-2-15,7 2 0 16,6-3 0-16,5 3-1 15,5-2-1-15,3-1 0 16,6 2-2-16,0-4-3 16,11 10-26-16,-6-12-3 15,6 8-3-15,-6-10 0 16</inkml:trace>
  <inkml:trace contextRef="#ctx0" brushRef="#br0" timeOffset="6">1850 7063 80 0,'-2'-10'34'0,"2"10"1"16,10-11-2-16,0 8-29 16,5-4-1-16,7 3 0 15,4 0-1-15,10-4-1 16,3 2 0-16,7-2-1 15,4-2 0-15,5-5-4 16,11 6-23-16,-10-10-6 16,5 5-1-16,-9-3-1 15</inkml:trace>
  <inkml:trace contextRef="#ctx0" brushRef="#br0" timeOffset="7">1544 4856 82 0,'0'0'35'0,"0"0"0"16,16-16-2-16,8 12-33 15,10-1 0-15,13-4 0 16,10 0 0-16,5 1 0 16,4-2-1-16,3-3-4 15,6 7-28-15,-12-5-1 16,2 6-1-16,-13-4 0 15</inkml:trace>
  <inkml:trace contextRef="#ctx0" brushRef="#br0" timeOffset="8">1948 3064 79 0,'0'0'37'16,"0"-16"-1"-16,0 16 0 15,-2-12-30-15,2 12-2 16,0 0 0-16,-12-4-2 15,12 4 1-15,-13 2-2 16,13-2-1-16,-13 9 0 0,13-9 0 16,-12 9 0-16,12-9 0 15,-7 11 0-15,7-11 0 16,0 0 0-16,0 0 0 15,0 0 0-15,0 0 0 16,-10 4 1-16,10-4-1 16,0 0 0-16,-17-8 1 15,17 8-1-15,-14-8 1 16,14 8-1-16,0 0 0 15,-9-10 0-15,9 10 1 16,27-16-1-16,2 2 1 16,14-5-2-16,11-1 1 15,16-7 0-15,10 6-5 16,-2-7-29-16,12 14-3 15,-11 0-1-15,-2 17-1 0</inkml:trace>
  <inkml:trace contextRef="#ctx0" brushRef="#br0" timeOffset="9">1990 8845 49 0,'0'0'27'15,"14"-5"3"-15,-14 5-6 16,0 0-9-16,14-5-7 16,-14 5-1-16,9-12-1 15,-4 0 2-15,7 4-2 16,-2-3-2-16,6 1-1 15,1-1 0-15,9 3-2 16,-1 0 1-16,8 4-1 16,6 2-1-16,5 0 1 15,7 2-1-15,8 0 1 16,5-2-1-16,4-2 1 15,2-2-1-15,1-2 1 0,1 0 0 16,1 1 0-16,-9-1-1 16,-3 2 1-16,-6 2 0 15,-9 4 0-15,-7 0-1 16,-7 4 0-16,-9-2 1 15,-12 4 0-15,-11-6 0 16,0 0 0-16,-18 3-1 16,-5-7 1-16,-15 1-1 15,-4-2 1-15,-17 2-1 16,-7-2 0-16,-13 4 0 15,-9 5 1-15,-6 3-1 16,-2 6 0-16,-4 1 1 16,4 2-1-16,8-1 1 15,9 2-1-15,16-4 1 0,17-3-1 16,16-6 0-16,18-5 1 15,12 1-1-15,26-19 0 16,12 1-1-16,16-4 1 16,9-2-1-16,14-2 2 15,7 3-2-15,6 1 1 16,-2 5-1-16,2 4 2 15,-4 6-1-15,-7 6 0 16,-4 2 0-16,-8 3 0 16,-9 3 0-16,-6 0-1 15,-8-2 1-15,-11 0 0 16,-7-3 1-16,-6 0-1 15,-20-2 1-15,0 0-1 16,0 0 1-16,-24-14 0 0,-8 9-1 16,-6-1 1-16,-14 3-1 15,-8 2 1-15,-12 5-1 16,-10 3 0-16,-8 4 2 15,-1 5-2-15,1 0 2 16,3 2-2-16,7 0 1 16,10-6-1-16,16-1 1 15,13-2-1-15,18-7 0 16,23-2 0-16,0 0-1 15,23-18 1-15,22 2-1 16,13-4 1-16,18-1-1 16,5-1 1-16,10 2 0 15,5 2-1-15,-1 7 1 16,-4 5 0-16,-7 9 0 15,-12 6 0-15,-10 3 0 0,-7 6 1 16,-13-2 0-16,-6 6 0 16,-13-7 0-16,-6 2 1 15,-11-7-1-15,-11 3 0 16,-8-8 0-16,-12-1 0 15,-7-4-1-15,-11-7 1 16,-8 4-2-16,-6-5 2 16,-9 1-2-16,-4-4 1 15,-7 6 0-15,-2-3 0 16,3 5 0-16,4 2 0 15,7 2 1-15,6 0-1 16,14 4 0-16,9 1 0 16,17 2 1-16,19-8-2 15,7 18 0-15,20-19-7 0,26 5-26 16,1-16-5-16,15 5 1 15,3-11-4-15</inkml:trace>
  <inkml:trace contextRef="#ctx0" brushRef="#br0" timeOffset="10">3753 8180 85 0,'-11'-1'34'16,"11"1"-1"-16,0 0 2 0,29-19-33 16,9 3-1-16,17-3 0 15,12-1 0-15,12 2 0 16,2 0 1-16,4 4-1 15,-5 3-1-15,-7 8 1 16,-14 8 0-16,-14 7 0 16,-18 9 0-16,-17 8 0 15,-19 9 0-15,-14 8 0 16,-12 4 0-16,-7 3 1 15,-4-3-2-15,2-5 1 16,7-5-1-16,9-6 0 16,15-10 0-16,17-13 0 15,19-9 0-15,10-7-1 16,15-3 2-16,11-4-1 15,3 0 0-15,8 2 0 0,-7 5 1 16,-3 7 0-16,-16 12 0 16,-13 14 1-16,-23 12 0 15,-17 16 0-15,-21 8 1 16,-15 11-1-16,-12 1 0 15,-9 0-1-15,4-6 1 16,6-14-3-16,8-12-2 16,11-28-9-16,37-16-23 15,-10-15-3-15,33-20 1 16,9-23-3-16</inkml:trace>
  <inkml:trace contextRef="#ctx0" brushRef="#br0" timeOffset="11">5287 8024 70 0,'-27'11'37'0,"2"18"-1"16,-18 7 1-16,8 23-22 16,-11 7-11-16,7 15 1 15,6 7 0-15,11 6-2 16,7-3 1-16,20-8-2 15,20-16 0-15,22-24 0 16,25-33-1-16,21-25 0 16,11-31 0-16,8-23 0 0,-3-19 0 15,-6-11 0 1,-18-2-1-16,-22 3 2 0,-31 8-1 15,-31 9 0-15,-24 20-2 16,-25 17 0-16,-22 23-1 16,-16 9-4-16,6 24-21 15,-15-2-12-15,16 20-1 16,8-3-1-16,23 9 0 15</inkml:trace>
  <inkml:trace contextRef="#ctx0" brushRef="#br0" timeOffset="12">2516 15609 8 0,'0'0'10'0,"4"9"0"15,-4-9-3-15,0 0-6 16,0 0 1-16,0 14 2 16,0-14 2-16,0 0 1 15,0 0 2-15,3 14 1 16,-3-14-1-16,0 0 2 15,0 0-2-15,0 0-2 16,0 0-2-16,0 0-2 16,0 0 0-16,14 3-1 15,-14-3 0-15,26-16 0 16,-8-1-1-16,9-2 1 15,0-6-1-15,9-3 1 0,-2-5-1 16,8-3 1-16,0-3-2 16,0 1 1-16,5 1-1 15,-4 1 2-15,2 1-2 16,3 2 1-16,-3 4-1 15,1 6 0-15,-2 3 1 16,2 5-1-16,-5 3 0 16,-1 4 0-16,-2 3 0 15,-3 5 1-15,-4 3-1 16,1 0 0-16,-5 4 1 15,-2-1-1-15,-1 4 0 16,-2 1 1-16,-3 2-1 16,6 4 1-16,-4-1-1 15,-1 2 0-15,0 4 0 16,0 0 1-16,1 2-1 0,-2 5 1 15,1 1 0-15,-3 0-2 16,3 1 1-16,2 0-1 16,-2 0 2-16,5-1-2 15,0-2 1-15,2-3-1 16,6-3 1-16,0-3 1 15,1-6-1-15,4-3 1 16,-1-9 0-16,0-1 0 16,-2-8 0-16,0-4 0 15,-8-5 1-15,0-4 0 16,-6-7 0-16,-1-6 1 15,-9-4-2-15,2-2 2 16,-7-8-1-16,3 1 0 16,-4-4 0-16,0 3 0 0,-1 0-2 15,-2 5 0-15,1 3 1 16,-3 6-1-16,3 3 0 15,-2 7 0-15,1 3 0 16,-2 6 0-16,0 5 0 16,0 10 1-16,2-14-1 15,-2 14 0-15,0 0 0 16,0 0 0-16,0 0 0 15,0 0 0-15,0 0 0 16,0 0 0-16,10 14 0 16,-10-14 0-16,0 0 0 15,14 15 1-15,-14-15-1 16,0 0 0-16,12 7 0 15,-12-7 0-15,0 0 0 0,0 0 0 16,10 1 1-16,-10-1-1 16,0 0 0-16,0 0 0 15,0 0 0-15,12-5 1 16,-12 5-1-16,0 0 0 15,0 0 0-15,13 6 0 16,-13-6 0-16,0 0 0 16,16 13 0-16,-16-13 0 15,17 18 0-15,-6-4 0 16,0 3 1-16,3 4-1 15,2 1 0-15,0 3 0 16,4 5 0-16,-1 0 0 16,2 2 0-16,-2 1 0 15,1-1 0-15,2 1 1 0,-6-1-1 16,2-2-2-16,-2-5 2 15,-2-3-1-15,-2-4 1 16,-2-3-1-16,-10-15 1 16,11 13-2-16,-11-13 2 15,0 0 1-15,0 0 0 16,0 0 2-16,3-14-2 15,-3 4 2-15,-3-3-2 16,0-1 2-16,-1-1-3 16,0 3 2-16,1 0-1 15,3 12-2-15,-5-17 2 16,5 17-1-16,0 0 0 15,0 0 0-15,0 0 0 0,0 0 0 16,0 0 0-16,0 0 0 16,0 0-1-16,0 0 1 15,0 0 0-15,11 12 0 16,-11-12 0-16,0 0 1 15,0 0-1-15,11 10 0 16,-11-10 0-16,0 0 1 16,0 0-1-16,0 0 0 15,0 0 1-15,0 0-2 16,0 0 2-16,0 0-1 15,0 0 1-15,0 0-2 16,0 0 1-16,0 0 0 16,0 0 0-16,0 0 0 15,0 0 0-15,0 0 0 16,0 0 0-16,0 0 0 0,0 0-1 15,13-3 1-15,-13 3 0 16,20-3 0-16,-6-2 0 16,9-2 0-16,6-2 0 15,5-4 0-15,8-5 0 16,10-2 0-16,4-2 1 15,10-1-1-15,7 0 0 16,6 1 0-16,8 4 0 16,0 4 0-16,3 3 0 15,2 2 0-15,-2 7 0 16,1 1 1-16,-1 2-1 15,1-1 0-15,0-1 0 16,-3-2 0-16,-1-2 1 16,-3 0-1-16,-3 0 0 0,-4-2 0 15,-7 0 0-15,-8 1 0 16,-10 1 1-16,-8 1-1 15,-9 1 1-15,-9 2-1 16,-4 2 0-16,-11 1 0 16,-11-2-3-16,0 0-7 15,3 12-25-15,-21-16-4 16,3 5-1-16,-13-16-2 15</inkml:trace>
  <inkml:trace contextRef="#ctx0" brushRef="#br0" timeOffset="13">1781 2379 17 0,'0'0'26'0,"-23"-8"1"16,23 8-5-16,-16 0-3 16,3-5-2-16,13 5-12 15,-15 0 0-15,15 0-2 16,0 0-1-16,0 0 0 0,0 0 0 15,0 0-1-15,0 0 0 16,11 11 0-16,-11-11 1 16,24 10 0-16,-9-5 0 15,7 4 0-15,-1-2 0 16,10 4-1-16,-1-4 1 15,6 2-1-15,7-4-1 16,3 1 1-16,3-4-1 16,5-3 1-16,2-5-1 15,2 3 0-15,3-4 0 16,0 1 0-16,-5 0 1 15,1 4-1-15,-2 1 1 16,-7 3-1-16,-3 2 2 16,-5 3-1-16,-6-1-1 0,-6 5 1 15,-5-4 0-15,-3 1 0 16,-8-2 0-16,0 1 0 15,-12-7 2-15,11 5 0 16,-11-5 1-16,0 0 0 16,0 0-1-16,0 0 1 15,0 0-1-15,-4-12 0 16,4 1-1-16,-3-4-1 15,-1-7 0-15,4-4-1 16,-2-8 1-16,3-4-1 16,3-2 0-16,0-4 1 15,6-2-1-15,4 0-1 16,2 4 1-16,1 1 0 15,2 0 0-15,-1 2 1 16,2 6-1-16,2 1 1 0,-2 5-1 16,-4 2 1-16,1 5 0 15,-2 0 0-15,-1 9-1 16,-3 3 0-16,-11 8 1 15,16-8-1-15,-16 8 0 16,10 4 1-16,-10-4-1 16,10 20 1-16,-4-8-1 15,4 8 1-15,0 4-1 16,6 3 0-16,-2 4 0 15,5 7-1-15,3 0 0 16,3 10 0-16,4 5 1 16,0 4-1-16,0 8 1 15,-2 6 1-15,-1 3 0 16,-1 5 0-16,-5-1 0 0,-1-2 0 15,-5-8 0-15,0-3 0 16,0-12-1-16,-4-7 0 16,2-8 0-16,2-10-1 15,-4-10 1-15,0-8 1 16,-10-10-1-16,18-3 0 15,-10-14 1-15,-1-9-1 16,1-10 1-16,-2-10 0 16,0-8-1-16,0-7 0 15,-1-7 0-15,0-3-1 16,1 0 1-16,1 3-1 15,-3 6 1-15,1 8-1 16,4 6 2-16,-4 8-1 16,-4 15 0-16,4 5 1 0,-5 9-1 15,0 11 0-15,0 0 0 16,-1-12 0-16,1 12 0 15,0 0 0-15,0 0 0 16,0 0 0-16,0 0-1 16,9 13 1-16,-9-13 0 15,0 0 0-15,10 7 0 16,-10-7 0-16,0 0 0 15,0 0 0-15,0 0 0 16,10 11 0-16,-10-11 0 16,0 0 0-16,11 9 0 15,-11-9 0-15,16 7 0 16,-2-6 0-16,5 1 0 0,5-4 0 15,4 1 0-15,10-1 0 16,8-5 0-16,8-1 0 16,8 2 0-16,7-3 0 15,5 2 0-15,7 1 0 16,2 1 0-16,5 0 1 15,6 1-1-15,3 0 1 16,0-1-1-16,2 2 1 16,1-2-1-16,-2-1 0 15,2 2 1-15,-4 0-1 16,-4 1 1-16,-6-2 0 15,-7 3-1-15,-7 0 0 16,-13 1 0-16,-9 2 1 16,-10-1-1-16,-11 0 0 0,-9 0 0 15,-7 0 0-15,-13 0 0 16,0 0 0-16,0 0 0 15,10 4 0-15,-10-4 0 16,0 0 0-16,0 0 0 16,0 0 0-16,1 12 0 15,-1-12 0-15,0 0 0 16,0 0 0-16,14 7 0 15,-14-7 0-15,24 3 0 16,-6-3 0-16,3 1 0 16,6-1 0-16,0-1 0 15,0 0 0-15,-1-1 1 16,-7 2-1-16,0-1 0 15,-8 1 0-15,-11 0 1 16,12-2-2-16,-12 2-1 0,0 0-4 16,0 0-18-16,0 0-13 15,0 0 1-15,0 0-2 16,-12 6-3-16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58.51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12302 9749 13 0,'0'0'17'0,"0"0"3"15,0 0 1-15,0 0-5 16,0 0-1-16,0 0-1 16,3-12-3-16,-3 12-2 15,0 0-1-15,0 0-2 16,2-18 0-16,-2 18 0 15,0 0-1-15,0 0 2 16,4-15-2-16,-4 15-1 0,0 0 0 16,0 0-1-16,0 0 0 15,11 10-1-15,-11-10 1 16,20 5-1-16,-1-6 0 15,11-4 1-15,5-5-1 16,11-2 0-16,5-2 0 16,8-2-1-16,3 3 0 15,-1 2-1-15,-2 5 1 16,-7 7-1-16,-7 5 0 15,-7 4-1-15,-10 3 1 16,-4 2 0-16,-10-2 0 16,-4-3-1-16,-10-10-1 15,14 1-1-15,-4-4-4 16,-7-16-28-16,8 4 0 0,-6-8-1 15,4 6-2-15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59.80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12366 9803 55 0,'0'0'28'16,"0"0"-1"-16,0 0-1 15,-1-12-14-15,1 12-4 16,0 0-2-16,0 0 0 15,2-12-1-15,-2 12-2 16,4-14 0-16,-4 14-1 16,4-9 0-16,-4 9 0 15,0 0-1-15,0 0 1 0,0 0-1 16,0 0 1-16,6 16 0 15,-5-4 0-15,0 3-1 16,1 6 1-16,1-1-1 16,0 7 0-16,1 3-1 15,-1 6 1-15,3 2-1 16,-1 6 0-16,-2 1-1 15,2 6 1-15,-4 1-1 16,3 4 2-16,1 2-2 16,0 2 1-16,3 2-1 15,-2 3 3-15,2 3-2 16,-4 3 0-16,-1 1 0 15,0 1 0-15,-4 2 0 16,1 5 0-16,-2 1 1 0,-3 3-1 16,2 0 0-16,3 3 1 15,2-4 0-15,-1 2 2 16,4 0-2-16,3-1-1 15,5 3 1-15,-1 1-1 16,1-1 1-16,-1 4-1 16,-1 3-1-16,-2 1 0 15,0 2 1-15,-8 2 0 16,1-1 0-16,-2 6 0 15,-1-2 0-15,0 2 0 16,-3-1 0-16,3 5 0 16,0-2 0-16,2 4 0 15,-1-1 1-15,4-1-1 16,-1-2 0-16,2 1-1 0,3 1 0 15,-1-6 0-15,-2-1 0 16,2 0 1-16,0-4-2 16,-1-2 2-16,1-1-1 15,-2-2 0-15,-3-1 1 16,3 4-1-16,-5-2 0 15,1 2 0-15,-2 1 1 16,-4-2-1-16,0 4 0 16,-3-3 1-16,-2-1 1 15,-1-3-1-15,-1-3 1 16,0-5-1-16,4-7 0 15,-1-3 0-15,2-6 1 16,0-3-1-16,2-3 0 16,1 2 0-16,0 0 0 0,-2-2-1 15,1 2 1-15,-1-1 0 16,0-2 0-16,1-7-2 15,4-9-1-15,-2-24-5 16,19-8-22-16,-11-42-6 16,17-18-4-16,1-42 2 15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2:03.11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13047 9985 51 0,'0'0'28'0,"0"0"-2"15,2-9-2-15,-2 9-15 16,-5-27-2-16,10 11-2 15,-6-7-1-15,6 6 1 16,-4-5-1-16,5 9 1 0,-10 3 1 16,4 10-1-16,0 0-1 15,-3 28 0-15,-6-2-1 16,7 12 0-16,-5 5-1 15,6 11 0-15,-2 4-1 16,5 6 1-16,-1 5-2 16,6 4 2-16,2 2-2 15,4 7 1-15,1-3-1 16,1 7 1-16,2 3 0 15,1 1-1-15,-1 2 0 16,2 2 0-16,-5 4 0 16,1 2-1-16,-6 1 1 15,0 3 1-15,-5 2 0 16,0 2-1-16,-3 1 1 0,1 1-1 15,-1-2 1-15,-2 5 0 16,5-5-1-16,-1-1-1 16,2-1 1-16,3-1 1 15,-3 5-1-15,3-1 1 16,-4 1-1-16,-1 2-1 15,-3 5 1-15,-2 7 0 16,1-2 0-16,-9 1 0 16,6 1-1-16,-7-2 0 15,6-3 0-15,-1-5 0 16,2-2 1-16,2-7 0 15,1-1-1-15,4-4 0 16,-2-2 1-16,4-1-1 16,-3-2 0-16,1 2 0 0,-2 1 1 15,0 0-1-15,-4 0 0 16,-1 0 0-16,-1 0 1 15,1 0 0-15,-2-3 0 16,0-2-1-16,3-7 2 16,2-6-2-16,1-9 1 15,2-9-1-15,3-9 1 16,-1-9 0-16,2-9 0 15,1-10 0-15,0-6 0 16,-4-5-1-16,-3-14 1 16,3 11-1-16,-3-11 0 15,0 0 1-15,-13-23-1 16,5 0 0-16,-1-12 1 15,-3-10-1-15,0-6 1 16,-2-11-1-16,-1-1 0 0,-2-2 1 16,-4 6-1-16,-2 3 1 15,-6 13-1-15,-7 11 2 16,-2 12-1-16,-2 14 1 15,-2 12-1-15,-4 14 0 16,8 10 0-16,-1 12 0 16,8 10 1-16,6 7-1 15,12 2 0-15,8-1 0 16,13-3 0-16,12-10 1 15,13-11-1-15,11-14 0 16,7-15 1-16,9-17-1 16,2-20 0-16,-1-15 0 15,1-16 0-15,-6-13 0 16,-9-10-1-16,-9-7 2 0,-14-1-1 15,-11 0 0-15,-15 5 0 16,-13 10 1-16,-13 9-1 16,-15 15 1-16,-8 17-1 15,-10 15 0-15,-1 24 0 16,-4 10 0-16,5 19 0 15,3 13 0-15,7 8-1 16,9 4 2-16,13 1-2 16,14-3 2-16,7-11-1 15,15-8 1-15,7-13-2 16,8-15 2-16,8-16-1 15,5-15 0-15,2-20 0 16,1-14-1-16,5-15 1 16,-6-14-1-16,1-8 2 15,-7-5 0-15,-6-1 0 0,-10 3 0 16,-13 7 0-16,-10 11 0 15,-15 18 0-15,-8 15 0 16,-8 17-1-16,-5 19 0 16,-3 19 0-16,2 17-1 15,2 17 0-15,7 12 0 16,5 8 0-16,11 5 0 15,7-1 1-15,12-5-2 16,9-10 2-16,9-13-1 16,10-14 1-16,9-20 1 15,5-19-1-15,5-19 0 16,4-20 0-16,1-15 2 0,-4-15-2 15,0-12 2-15,-7-10-2 16,-10 0 1-16,-11-2 1 16,-10 1 0-16,-9 7-1 15,-14 12-1-15,-15 16 1 16,-8 17 0-16,-10 20 0 15,-4 19-1-15,-3 23-1 16,-2 20 0-16,1 19 0 16,3 13 1-16,8 10-1 15,8 3 0-15,8-1 0 16,10-4 0-16,10-14 1 15,8-11 0-15,10-19 0 16,9-19 0-16,10-27 0 16,3-23 0-16,10-26 1 15,6-23 0-15,8-24 0 0,0-12-1 16,-8-13 2-16,-1-4-1 15,-10 4 0-15,-17 8 0 16,-11 12-1-16,-19 17 1 16,-16 23-1-16,-13 21 1 15,-6 24-1-15,-7 20 0 16,-1 28 0-16,0 18 0 15,6 28 0-15,7 10-1 16,10 11 1-16,10 2 0 16,11-1 0-16,13-9-1 15,10-16 1-15,14-16-1 16,11-26 1-16,10-18 0 15,5-26 0-15,5-21 0 16,-1-20 0-16,-1-15 1 0,-5-10-1 16,-10-6 0-16,-13-2 0 15,-7-2 1-15,-15 4-1 16,-8 7 0-16,-13 12 0 15,-8 10 0-15,-11 17 1 16,-4 15-1-16,-7 21 0 16,-2 19 2-16,-3 22-2 15,-2 19-1-15,6 16 1 16,1 10 1-16,11 9-2 15,4 0 1-15,10-1 0 16,14-7-1-16,5-11 1 16,17-12 0-16,4-16 0 15,7-14 0-15,5-20 0 16,0-19 0-16,5-18-1 0,-1-24 1 15,-3-15 0-15,-5-13 0 16,-4-10 0-16,-11-9 0 16,-6 1 0-16,-13 3 0 15,-15 4 1-15,-11 14 0 16,-11 14-1-16,-7 15 1 15,-4 22-1-15,-3 17 2 16,4 23-2-16,4 19 1 16,5 20-2-16,10 18 1 15,5 10 0-15,13 10-1 16,8 1 2-16,8-5-3 15,9-12 2-15,8-14 0 16,11-23-1-16,7-24 1 16,9-22 0-16,0-26 0 15,5-21-1-15,1-16 2 0,-3-11-1 16,-4-7 0-16,-10 0 0 15,-15-1 0-15,-11 6 0 16,-16 9 0-16,-12 12 0 16,-13 14 0-16,-8 17 1 15,-7 18-1-15,2 17 0 16,-2 21 0-16,6 21 1 15,6 17-1-15,10 9 0 16,4 9 1-16,12 3-2 16,9-3 2-16,6-8-2 15,13-11 2-15,3-14-2 16,5-17 1-16,8-17 0 0,2-20-1 15,1-19 1-15,2-15 0 16,-1-15 0-16,-3-8-1 16,-7-9 2-16,-7-3 0 15,-13-4 0-15,-7 5 0 16,-13 2 0-16,-11 10 1 15,-10 10-1-15,-6 12 1 16,-2 17-2-16,-3 15 0 16,3 20 0-16,6 20 0 15,7 20 1-15,3 12-1 16,8 9 0-16,5 3 0 15,10-2-1-15,2-5 1 16,10-13 0-16,7-12 0 16,3-19 0-16,6-17-1 15,4-20 1-15,2-14 0 0,3-15 0 16,0-8 1-16,-6-9-1 15,-8-2-1-15,-7 2 3 16,-10 2-2-16,-12 12 1 16,-8 9-1-16,-12 13 1 15,-9 12-1-15,-1 10 1 16,-4 14-1-16,-4 14 0 15,3 10 0-15,5 10-1 16,4 4 1-16,8 8-1 16,7 1 1-16,16-2-1 15,8-5 1-15,15-8-1 16,12-13 1-16,16-13-1 15,8-16 1-15,7-20 1 16,7-15-1-16,-4-13 1 0,-5-6-1 16,-12-2 1-16,-13 4-1 15,-19 8 1-15,-19 13-1 16,-23 17 1-16,-12 20-1 15,-15 18 0-15,-9 15 0 16,-1 12 0-16,2 7 0 16,15 5-5-16,3-6-7 15,28 8-14-15,5-23-14 16,22-13 3-16,11-21-3 15,25-16 0-15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2:05.35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15778 6107 19 0,'0'0'21'16,"0"0"0"-16,0 0-3 16,11 6 0-16,-11-6 3 15,0 0 1-15,0 0-12 16,0 0-3-16,0 0-2 15,0 0 0-15,0 0-1 16,0 0-1-16,0 0-1 0,0 0 0 16,0 0 1-16,-1 15 0 15,1-15-1-15,0 0 1 16,15 2 0-16,-1-1 0 15,1-3-1-15,8 2 0 16,0-1-1-16,6 1 0 16,2 1 0-16,5 0-1 15,-1 1 1-15,0-2-1 16,2 0 0-16,-4-2 1 15,0-2-1-15,0-2 1 16,-4-3 0-16,-1 0-1 16,-2 1 1-16,-3-1 0 15,-2 0 0-15,-3 5-1 16,-2 0 1-16,-2 4-1 15,-3 3 0-15,0 2 1 0,-11-5-1 16,19 13 0-16,-19-13 0 16,14 11 0-16,-14-11-1 15,11 5 1-15,-11-5 0 16,15-5 0-16,-3 2 0 15,-2-4-1-15,5 0 0 16,-2-2-3-16,3 12-11 16,-16-3-19-16,18 0-1 15,-18 0 1-15,-14 19-2 16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2:06.89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15800 6245 59 0,'0'0'19'16,"0"0"3"-16,-14-12 0 15,14 12-9-15,-12-3-3 16,12 3-1-16,0 0-2 16,0 0-2-16,0-15 1 15,0 15-1-15,15-11-2 0,-15 11 0 16,15-9 0-16,-15 9-1 15,13 3 0-15,-13-3-1 16,4 26 0-16,-4-7 1 16,-4 9-1-16,-1 8 1 15,0 0-1-15,1 7 3 16,1 2-3-16,3 4 2 15,3-1-2-15,1 4 1 16,4 1-1-16,6-2 1 16,-1 2-2-16,1 1 0 15,-1 1 0-15,2 1 0 16,-1 4 0-16,-2-3-1 15,0 3 1-15,-4 2-1 16,-3 5 0-16,-3 5 1 0,-4 3 0 16,-6 1-1-16,-2 2 1 15,0 1 1-15,-5 0 0 16,1 4 0-16,0-5 0 15,5-1-1-15,0-1 1 16,4-1-1-16,0 2 0 16,4 3 0-16,1-3 1 15,6-2-2-15,-4 4 2 16,2 1-1-16,0 0 1 15,2-3-1-15,-2 4 2 16,-1-6-2-16,-2 4 0 16,3-2 1-16,-4 2-2 15,-1-1 1-15,-3 3 0 16,-2 2 1-16,-2 3-2 15,-1 2 2-15,3 3 0 0,0 3 0 16,2-1-1-16,1 2 0 16,2 0-1-16,1 3 1 15,4 1-2-15,3 1 2 16,-2 1-1-16,4-1 1 15,-6 1-3-15,3-2 3 16,-2 0-1-16,-1-1 0 16,-1 1 0-16,0-4-1 15,0 2 1-15,-1-4 0 16,3-2 1-16,0 3 2 15,2-6-1-15,2 4-2 16,1-6 2-16,0 4-2 16,4-1 1-16,-4 2 0 15,1 2 0-15,-1 2-2 0,-2 1 2 16,-1-1 0-16,-5 1 0 15,3 0 0-15,-5-2-1 16,-1 1 1-16,0-1 0 16,-3 1-1-16,4-1 1 15,-3 2 0-15,0-2-1 16,0 1 1-16,1 2-1 15,-1 0 1-15,1 2 0 16,-1-4-1-16,0 4 0 16,-1-1 1-16,-1 0-1 15,-3 0 1-15,-2-4 0 16,5 0-1-16,-4-4 0 15,2-1 2-15,1-5-2 16,1-2 0-16,3-3 0 0,3-3-1 16,-1-3 2-16,3 0-2 15,2-2 2-15,-3 1-2 16,-1-2 2-16,0 1 1 15,-1 1-1-15,-1-2-1 16,-2 3 1-16,-1 1-1 16,-1-3 1-16,3 0-1 15,2-2 2-15,0-1-3 16,2-4 2-16,3 3 1 15,4-2-2-15,2-3 0 16,0 3 2-16,1 0-2 16,1 2 1-16,0 7-1 15,-3 0 2-15,-2-5-2 16,-2-2-1-16,-3-6 0 0,3-6-4 15,-8-19-4-15,20-6-13 16,-16-47-6-16,18-12-7 16,1-41 1-16,16-23 0 15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2:14.13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16466 6301 30 0,'0'0'29'16,"14"-11"3"-16,-14 11-11 15,0 0 3-15,7-12-4 0,-7 12-13 16,0 0-2-16,0 0 0 15,1 10-2-15,3 0 0 16,-4 1 0-16,5 6-1 16,-4 6 1-16,2 6 0 15,-2 2-1-15,3 11 2 16,-4 0-2-16,1 8 1 15,-1 2-2-15,3 6 3 16,-1 0-3-16,1 3 0 16,-2 2 0-16,8 0 0 15,-4 3-1-15,2-2 0 16,2 3 0-16,-4 0-1 15,3 0 1-15,-4 2 0 16,0 5 0-16,-1 2 0 0,-5-2 1 16,0 2-1-16,3-1 1 15,-3 5 0-15,2-3 0 16,0 2-1-16,-2-1 1 15,2 0-1-15,-3 4 1 16,1 0-1-16,1 3 1 16,-3 1-2-16,3 0 2 15,-2 0-1-15,0 1 1 16,1-3-1-16,1-3 2 15,-1 1-2-15,0-2 1 16,1-3-1-16,1-2 0 16,0 2 0-16,1-2 0 15,2 0 0-15,-3 4 0 16,2 0 1-16,-4 0-1 15,-1 5 1-15,-1 2-2 0,-4 1 1 16,-2 6-2-16,3-2 2 16,-2 2-1-16,0 4 1 15,0-4-2-15,4-3 2 16,0 3-2-16,5-3 3 15,2-2-2-15,1-2-1 16,3 0 1-16,2 1-1 16,1-1 1-16,2 1 0 15,0 4-1-15,-2-2 3 16,3 0-1-16,-2 3 0 15,2-1 0-15,0 1 0 16,0 0 0-16,1 3 0 16,0-1 0-16,2 2-1 15,0 0 1-15,0 1 0 0,2 1-1 16,-3 2 1-16,-1 0 0 15,1 1 0-15,-4 2-1 16,2 3 0-16,-3 1 1 16,-2 1 0-16,1 3-1 15,-2 2 1-15,2 0-1 16,-3 0 2-16,-1 0-2 15,3 0 0-15,0 0 0 16,-2-3 1-16,1 1 0 16,0-5 0-16,-1 3-1 15,3-7 0-15,-2 1 0 16,-2-2 0-16,3 1 0 15,-4-3 0-15,2 0 1 0,-3-3-2 16,0 0 2-16,0-3 0 16,-4-2-1-16,0 0 0 15,0-1 1-15,-2-2 0 16,0-5-1-16,1-1 1 15,-2-3 0-15,1-2-1 16,1 0 0-16,0-5 1 16,-1-3 0-16,-1 1 0 15,2-6 0-15,0-3-1 16,-1-2 1-16,0-5 0 15,0-4 0-15,1-2 0 16,0-3 0-16,0 0 1 16,-1 0-1-16,1-2 0 15,-1 4 0-15,-1-4 1 0,1 0-1 16,-1-8 0-16,0-2 0 15,1-7 0-15,0-5-1 16,3-7 1-16,1-14 0 16,0 0 0-16,0 0 0 15,0 0 0-15,-13-21 0 16,11 2-1-16,-3-2 2 15,-3-3-1-15,-1-3 0 16,-1-3 0-16,-7-2 0 16,-5-2 0-16,-4 2 0 15,-7 1 0-15,-6 4 0 16,-3 2-1-16,-5 4 2 15,-1 8-1-15,-3 10 0 16,1 8 0-16,2 9 0 0,0 7 0 16,4 10 0-16,4 2 0 15,1 7 0-15,7-2 0 16,8 1-1-16,9-5 2 15,5-5-1-15,10-9 0 16,14-5 0-16,4-10 0 16,7-11 0-16,9-12 0 15,3-8 0-15,3-6 0 16,0-9 0-16,-2-7 0 15,-6-9 0-15,-3-3-1 16,-3-1 1-16,-12 1 0 16,-7-2 0-16,-10 5 1 15,-8 6-1-15,-9 5 1 16,-10 15-2-16,1 11 1 0,-9 11 0 15,0 17 0-15,-4 12 1 16,0 20-3-16,3 13 2 16,3 13-1-16,6 6 1 15,7 0 1-15,7-1-1 16,13-1 0-16,11-19 0 15,13-16 0-15,15-19 0 16,11-18 0-16,9-23 0 16,8-22 0-16,10-22 0 15,2-18 1-15,2-16-2 16,-4-7 2-16,-4-7-1 15,-17 0 0-15,-13 4 0 16,-18 11 1-16,-22 14-1 16,-19 12-1-16,-24 21 2 0,-13 14-1 15,-14 25 0-15,-8 21 0 16,-3 19 0-16,-3 19 0 15,7 15 0-15,6 16 0 16,9 9 0-16,12 3 0 16,16-5 0-16,17-6-1 15,17-14 1-15,17-14-1 16,16-22 1-16,15-26 1 15,13-29-2-15,9-25 1 16,8-31 0-16,10-25 1 16,3-19-2-16,2-17 3 15,-3-13-2-15,-9-1 0 16,-8 3 1-16,-16 9 0 15,-15 20-1-15,-25 24 3 0,-22 27-2 16,-20 29 0-16,-21 31-1 16,-16 32 0-16,-13 25 0 15,-6 32 0-15,-4 23 0 16,0 15-1-16,5 12 1 15,13 4-2-15,11-5 2 16,13-11-1-16,20-12 1 16,18-19-1-16,16-22 0 15,15-22 0-15,12-29 1 16,10-23-1-16,5-23 1 15,5-20 1-15,-1-16-1 16,-2-13 1-16,-10-11-1 16,-10-9 1-16,-17 1-1 15,-12-3 1-15,-19 8 0 0,-17 11 1 16,-8 11-2-16,-16 15 2 15,-6 18-2-15,-6 24 2 16,3 23-2-16,-8 24 0 16,8 23-1-16,3 19 0 15,3 19 1-15,11 9-1 16,12 8 0-16,10-4 0 15,16-8 1-15,14-14-1 16,15-19 1-16,11-25-1 16,13-29 0-16,7-31 1 15,5-28 0-15,3-29-1 16,3-24 2-16,-3-17 1 15,-7-10-1-15,-6-6 1 16,-15 0 0-16,-16 10-1 16,-13 12-1-16,-17 23 2 0,-13 20-2 15,-16 27 0-15,-10 27 0 16,-10 27 0-16,-7 33 1 15,-3 26-1-15,2 22-1 16,3 17 2-16,3 16-2 16,13 5 0-16,10-1 0 15,15-11-1-15,23-17 1 16,17-18-1-16,20-28 2 15,12-27-2-15,12-34 1 16,8-30 1-16,7-27 0 16,0-25 2-16,-1-19-1 15,-7-13 0-15,-12-12 0 0,-10-2 1 16,-17 1 0-1,-12 6 0-15,-19 11-2 0,-11 13 0 16,-15 22 1-16,-10 17-1 16,-9 26 1-16,-1 26-1 15,-5 30 1-15,1 24-1 16,3 29 0-16,6 17 0 15,5 17-1-15,11 7 1 16,10-2-1-16,12-6 1 16,13-16-1-16,14-16 1 15,12-26 0-15,4-28-1 16,8-31 1-16,7-30-2 15,-1-28 3-15,5-21-1 16,-5-19 0-16,-1-15 0 16,-9-4 1-16,-6-6 0 15,-6 7-1-15,-17 11 2 0,-7 16-1 16,-12 19-1-16,-8 23 1 16,-12 29 0-16,-6 27-1 15,-3 27 1-15,-1 32-1 16,-2 25 0-16,2 22 0 15,6 19 0-15,5 7-1 16,9 1 1-16,14-4-1 16,7-13 0-16,16-16 0 15,8-24 0-15,13-26 0 16,4-32 1-16,6-28 0 15,2-28-2-15,1-27 3 16,0-20-1-16,-7-16 1 16,-8-9 0-16,-14-6 0 0,-9-2-1 15,-15 4 0-15,-11 12 1 16,-12 13-1-16,-10 19 1 15,-6 22-1-15,-3 22 0 16,-2 29 1-16,5 29-1 16,3 32 0-16,6 27 1 15,2 25-1-15,6 19 0 16,7 11-1-16,5 4 1 15,10-8-1-15,6-13 1 16,8-18-1-16,7-24 0 16,12-31 1-16,4-30 0 15,8-33 0-15,4-26-1 16,10-23 1-16,0-18-1 15,0-7 2-15,-5-6-1 0,-6 2 1 16,-11 10-1-16,-13 15 1 16,-13 23 0-16,-12 23-1 15,-14 24 1-15,-10 31-1 16,-9 27-1-16,-4 31 1 15,-1 21 0-15,-1 22-1 16,5 13 0-16,1 6 0 16,9 0 1-16,11-8-1 15,13-13 1-15,7-19 0 16,17-20-1-16,11-24 1 15,9-18 0-15,11-26 0 16,5-21 0-16,2-20 0 16,0-20-1-16,-3-11 1 15,-8-9 0-15,-11-3 0 16,-11 1 0-16,-13 3 0 0,-17 3 0 15,-11 16 1-15,-9 11 0 16,-10 15-1-16,-6 17 2 16,-3 18-2-16,3 18 0 15,1 18 0-15,7 18 0 16,5 9-1-16,11 6 0 15,6 1 0-15,13-7 0 16,8-8 0-16,12-19-1 16,8-19 1-16,5-22 1 15,3-22 0-15,0-19 0 16,0-27 1-16,-6-21-1 15,-6-14 1-15,-9-15-1 16,-15-7 1-16,-10-8-1 16,-17-5 1-16,-13 1-1 0,-10 8 1 15,-10 10-1-15,-5 17 1 16,-3 15 0-16,4 23-1 15,5 23 0-15,11 28 1 16,5 26-1-16,15 20 0 16,8 12 1-16,11 6-1 15,8 2 0-15,9-6-1 16,8-9 1-16,3-19 0 15,6-21 0-15,2-22-1 16,2-28 1-16,2-25 0 16,1-22-1-16,1-20 2 15,-2-17-1-15,0-15 1 16,-10-7-1-16,-6-2 0 0,-9 4 2 15,-11 13-1-15,-10 15 0 16,-10 20 0-16,-10 23-1 16,-4 27 1-16,-6 28 0 15,8 26-1-15,-2 21 0 16,4 23-1-16,5 13 1 15,8 8-1-15,5 2 1 16,9-1-1-16,10-9 0 16,5-9 1-16,9-17 0 15,4-20 0-15,4-19 0 16,4-24 0-16,1-19-1 15,1-21 1-15,0-18 0 16,-6-10 0-16,-5-13 0 16,-8-9 1-16,-12-4-1 0,-9 3 1 15,-9 6-1-15,-12 8 0 16,-4 18 3-16,-6 18-3 15,-1 17 0-15,2 27 0 16,4 25 0-16,1 25 1 16,7 19-1-16,6 16 1 15,5 8-3-15,3 1 1 16,9 0 2-16,8-12-2 15,4-12 2-15,5-18-1 16,4-24-1-16,8-25 1 16,2-25-1-16,4-21 2 15,1-21-2-15,0-15 1 16,-5-8 0-16,-4-9 0 15,-8-5 0-15,-8 6 0 0,-14 9 1 16,-8 15-2-16,-9 18 2 16,-11 19-1-16,-3 22 0 15,-5 25 0-15,-1 26 1 16,2 23-1-16,2 16 2 15,2 14-1-15,5 8-2 16,3 1 2-16,8-4-2 16,10-8 1-16,5-14-1 15,10-15 1-15,4-20-2 16,10-22 2-16,5-21-1 15,6-23 1-15,5-15 0 16,0-13 0-16,0-15 0 16,-4-5 0-16,-7-6 0 15,-10 2-1-15,-12 4 2 16,-10 5 0-16,-13 12 1 0,-9 14 0 15,-7 18-1-15,-6 22-1 16,-1 23 1-16,0 26-1 16,2 23 1-16,5 21-2 15,6 13-1-15,6 7 1 16,7-4 2-16,12-7-1 15,10-13 1-15,12-18-1 16,7-25 0-16,6-25 0 16,12-25 0-16,2-25 0 15,2-17-3-15,1-18 3 16,-3-13-3-16,-6-9 4 15,-8-9 0-15,-10-4 0 16,-9 0 0-16,-11 5 1 16,-11 9-1-16,-12 15 1 0,-6 16 0 15,-6 20-2-15,-1 21 0 16,-5 33 0-16,3 30 1 15,-3 25-1-15,4 18 1 16,4 8-1-16,3 7 0 16,11-4-2-16,6-8 0 15,10-18 1-15,12-16-2 16,7-19 3-16,6-21 0 15,9-20 0-15,3-16 1 16,1-23 0-16,7-13 1 16,-7-17-1-16,0-12 0 15,-6-8 0-15,-9-4-1 16,-9 3 2-16,-12-1-1 0,-7 15 0 15,-12 12 0-15,-6 18 1 16,-5 20 0-16,-6 24-2 16,0 24 0-16,1 22 0 15,5 25-2-15,1 16 0 16,7 12 2-16,2 4-2 15,10-3 1-15,8-8-1 16,12-15 2-16,8-18-3 16,6-22 5-16,9-23-3 15,3-23 1-15,4-20 1 16,4-25 0-16,-2-16 1 15,-1-16-2-15,-5-11 2 16,-5-7-2-16,-6-7 2 16,-4 0-2-16,-10 6 1 0,-4 14-2 15,-11 19 2 1,-11 22-2-16,-6 22 2 0,-8 30-1 15,-4 28 0-15,-5 25 1 16,-2 25-1-16,0 17-1 16,0 8 0-16,5 6 2 15,10-4-2-15,10-10 1 16,11-12 0-16,11-17 0 15,11-22 0-15,12-22 1 16,9-18-1-16,10-21 1 16,4-18-1-16,2-14-1 15,-2-13 2-15,-3-7-2 16,-9-10 1-16,-6-5 0 15,-11-1-1-15,-13-3 0 0,-11 3 0 16,-9 2 1-16,-8 7 0 16,-9 16 0-16,-1 15-1 15,-2 20 2-15,4 24-1 16,1 23 1-16,3 26 0 15,4 24-2-15,2 17 2 16,3 16-1-16,1 9 0 16,1 1 0-16,5-5 0 15,4-9 0-15,5-17-1 16,2-20 1-16,6-22 0 15,2-28 0-15,12-28 0 16,-1-24-1-16,8-22 0 16,-1-18 2-16,4-17-2 15,-8-10 1-15,-5-6 0 16,-6-2 0-16,-10 7-1 0,-8 8 2 15,-13 16-1-15,-7 15 0 16,-7 24 0-16,-3 20 0 16,-4 22 0-16,-4 28 1 15,0 22-1-15,4 20-1 16,1 16 2-16,6 12-2 15,4 4 1-15,5 2-1 16,8-8 1-16,11-10-1 16,6-16 1-16,10-16 0 15,6-24 0-15,5-26 0 16,9-24 0-16,5-30 0 15,3-16 0-15,0-18 1 16,-5-15-1-16,-3-9 0 16,-9 2 0-16,-11 0 1 0,-11 12-1 15,-10 17 0-15,-11 14 1 16,-9 22 0-16,-4 25 0 15,-6 22-1-15,-6 27-1 16,1 25 2-16,1 24-2 16,0 19 1-16,1 12-1 15,0 5 0-15,12-2 1 16,9-8-1-16,11-18 1 15,17-23 0-15,11-27 0 16,12-26 0-16,11-26 0 16,9-30-1-16,5-20 1 15,-1-14 1-15,-5-14 0 16,-8-1 1-16,-6-5-1 15,-13 3 0-15,-13 8 0 16,-12 12 0-16,-13 13 0 0,-8 16 0 16,-2 20 0-16,-8 17-2 15,2 24 1-15,1 19 0 16,-1 23 0-16,6 18-1 15,4 11 0-15,4 6-1 16,9 1 1-16,6-5 0 16,10-10 0-16,6-16 0 15,12-20 0-15,5-25 2 16,7-27-1-16,3-18 2 15,6-23-2-15,-6-10 2 16,-3-9-1-16,-3-7 1 16,-15 0-2-16,-7 7 0 15,-14 8 0-15,-10 10-2 0,-9 16 2 16,-9 9-1-16,-3 17 0 15,-4 19-1-15,0 13 2 16,0 12 1-16,3 13-1 16,3 9 2-16,5 1-2 15,6 2 2-15,9-5-2 16,8-9 2-16,7-11-3 15,9-12 1-15,13-11 0 16,2-15 0-16,6-13 0 16,1-6-2-16,1-5 3 15,-6-4-3-15,-4 3 3 16,-8 7-3-16,-12 6 2 15,-13 11-2-15,-12 16 2 16,-11 9 1-16,-10 18-2 0,-5 9 3 16,-8 9-2-16,1 7 2 15,4 1-2-15,4 1 1 16,10-4-1-16,13-6 2 15,11-9-2-15,10-10-1 16,12-10 1-16,9-9 0 16,10-6 0-16,5-7 0 15,2-2 0-15,2-7 0 16,-5-2 0-16,-2 2-1 15,-5-1 1-15,-4 8 1 16,-15 3-2-16,-11 13 1 16,0 0 0-16,-9 8 1 15,-14 20-1-15,-3 17 0 16,-7 22 0-16,-2 14 0 0,-1 17 0 15,1 7-1-15,9 3 0 16,7-4 0-16,15-9 0 16,9-13 0-16,14-21 0 15,13-20 0-15,10-15 1 16,6-18 0-16,3-11 0 15,-3-7 0-15,-4-6 0 16,-6-1 1-16,-11-1-1 16,-11 7 0-16,-16 11 0 15,0 0 0-15,-21 27 0 16,-7 10 0-16,-11 12 0 15,0 8 0-15,-3 10 0 16,0 5 0-16,14-9 0 16,3-6 0-16,17-16 0 0,15-17 0 15,16-16 0-15,12-16 0 16,11-14 0-16,8-8 0 15,-5 3 1-15,-3 1-1 16,-15 15 0-16,-20 19 1 16,-16 22-1-16,-25 22 0 15,-20 18 0-15,-14 16 0 16,-7 6-1-16,-5-5-3 15,12-6-5-15,10-35-8 16,38-12-10-16,16-34-9 16,40-42-2-16,27-24-1 15,42-20 1-15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2:17.73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18847 3819 38 0,'0'0'28'16,"6"-17"-11"-16,-6 17 7 15,0 0 0-15,0 0-2 16,2-14-14-16,-2 14-2 0,0 0 1 15,0 0-3-15,0 0 0 16,0 0-2-16,0 0 0 16,0 0 0-16,0 0-1 15,14-7 0-15,-14 7 0 16,21-4 0-16,-4 0 0 15,5 3 0-15,4-3 0 16,5 3 0-16,3 0-1 16,1 2 1-16,6 2-1 15,-3-1 0-15,4 0 0 16,-4 3 1-16,0-2-1 15,-3 0 0-15,3-2 1 16,-1-2-1-16,2-3 0 16,0-2 0-16,3-3 1 15,4-2-1-15,0-2 0 0,-2 1 0 16,-6 3 1-16,-5 3-1 15,-7 2 1-15,-10 7-1 16,-16-3-2-16,3 14-1 16,-11 3-2-16,-9-5-3 15,9 10-22-15,-13-13-4 16,7 7-3-16,-6-11 2 15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2:19.56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19660 3801 68 0,'-14'4'33'15,"14"-4"-2"-15,0 0-2 16,12-5-26-16,-12 5-1 15,13-12 3-15,-2 10-2 16,-11 2 1-16,16-5 0 0,-16 5 0 16,12 7 0-16,-9 6-1 15,1 10-1-15,-3 6 0 16,3 10 0-16,-3 5-1 15,0 8 0-15,1 4-1 16,0 5 0-16,1 0 0 16,-1 3 0-16,2 0 0 15,1 0-1-15,0 0 1 16,1-3 0-16,2 4 0 15,0-3 1-15,-1 2-2 16,1-2 2-16,-1-2 0 16,0 2 0-16,-2 0 0 15,-2 1-1-15,-2 1 2 16,-1 0-2-16,-2-2 2 0,0 0-2 15,-3 1 0-15,0-1 0 16,1 0 0-16,-1 0 3 16,3 1-1-16,-3 0 0 15,2 3 0-15,-2 3 0 16,-1 1 0-16,3 6-1 15,-2-1 1-15,1 0-2 16,-5 4-1-16,5 1 1 16,-1 5-1-16,0-3 3 15,1 4-2-15,0 0 2 16,-1 2-3-16,5 3 3 15,-2-1-1-15,2 1 0 16,4 0-2-16,2 0 1 16,1 1-1-16,2 1 1 15,0 2 0-15,3-1-1 0,-2 2 1 16,2 4 0-16,-4-1 0 15,-1 2-1-15,0 2 0 16,-1 0 0-16,-1 0 1 16,-3 0-1-16,4 4 2 15,-1-5-1-15,3 2 1 16,1 1 0-16,1 0 0 15,4 1 0-15,-2 1 0 16,1 4-1-16,-1-2 0 16,0 8 1-16,1 1-2 15,-5-2 2-15,0 4-1 16,-3-1 0-16,-1 2-2 15,-1 1 3-15,-3 0-2 0,0-2 1 16,0-1-1-16,-1-4 1 16,1 1-3-16,-1-6 3 15,-2 1-1-15,5-5-1 16,-2 0 1-16,0-3-1 15,-3-2 2-15,3 1 0 16,0 0 1-16,-1 0-1 16,2-2 0-16,-5 2 0 15,4-1 0-15,0-1 0 16,-4 3-1-16,3-1-2 15,-4-1 2-15,2 2 1 16,-2-4-1-16,-1 2 1 16,2 0 0-16,-2-2-1 15,1-2 0-15,1 1 1 0,1-1-1 16,1-3 1-16,-3 3 0 15,4 0-1-15,-2-4 1 16,-3 6 0-16,1-5-1 16,-2 0 0-16,-1 3 0 15,-1-3 0-15,0-1 0 16,1-3 1-16,-2-1-1 15,6-5 0-15,-4 0 1 16,3-3-1-16,3-3 0 16,-2-3 0-16,3 1 0 15,-4-1 0-15,2-1 1 16,-3 1-1-16,4-2 1 15,-2-2 1-15,1 1-1 16,-2-1 1-16,3-4-1 0,-1 2 0 16,-1 2 0-16,2-2 0 15,2 1 0-15,-1-1 0 16,-1-1 0-16,1-4-1 15,1-3 1-15,0-6 0 16,0-4 1-16,0-6-1 16,0-2 0-16,1-4-1 15,1-2 1-15,-1 3-1 16,-1 0 1-16,0 4-1 15,0 1 1-15,-1-1-1 16,-1 1 1-16,2 1 0 16,-3-1 0-16,2-2 1 15,1-3-1-15,-4-2 0 16,3 0 0-16,0 0 1 0,-2 2-1 15,-1-1 0-15,3 1 0 16,-1 0 1-16,-1-3-1 16,3-3 1-16,0-4-1 15,0-6 0-15,5-4-1 16,-5-20-4-16,3 20-11 15,-19-24-21-15,16 4 1 16,-30-27-3-16,9-3 0 16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2:21.21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18974 3967 69 0,'0'0'34'0,"15"6"-5"16,-15-6-1-16,0 0-18 15,0 0-4-15,0 0-2 16,-1 12 0-16,5 2-1 15,-4 1-1-15,1 9 0 16,-3 9 0-16,-2 10-1 0,-3 7 1 16,-1 11-1-16,-5 5 0 15,4 10-1-15,-6 2 1 16,3 8-1-16,2-2 0 15,1 2 1-15,2 1 0 16,4 2-1-16,0 3 2 16,3-2-2-16,3 2 2 15,-3 2-2-15,2 1 1 16,-2 7 1-16,-6 0 0 15,2 4 0-15,0 3 0 16,-4 0 0-16,1 3 0 16,-3 2-1-16,1-4 2 15,6 1-1-15,0 0-2 16,3-2 2-16,3-3-2 0,4 1 2 15,2-1-2-15,2 2 2 16,0-1-3-16,0 0 1 16,0 3 0-16,-3 3-1 15,-3-2 1-15,-5 7 0 16,0 1-1-16,-4 4 1 15,-3 3-1-15,3-2 1 16,-7 3 1-16,2 4-1 16,3-2 2-16,1 0-3 15,4 2 3-15,0 2-3 16,6 0 2-16,1 3 0 15,-2 2-1-15,3 3 0 16,-1 2 0-16,-1 2-1 16,-1 3-1-16,-2 2 3 15,-2-1-2-15,0 1 2 0,-4-4-4 16,2-1 1-16,-4-2 0 15,-1 0 2-15,1-1-1 16,0-3 1-16,-1 0-1 16,-2-1-2-16,0 2 4 15,1 4-1-15,1-1 0 16,-1-3 0-16,3 1 0 15,4-1-3-15,2-1 3 16,2 1-1-16,3-4 0 16,5 2 1-16,1-2 0 15,1 1-1-15,-1 2 1 16,-2 0 0-16,-2-1-2 15,-1 0 2-15,-2 0-1 16,-2 0 1-16,-3-4-1 0,-1 0 0 16,1-3 0-16,0-3 0 15,0 0 0-15,2-4 0 16,0-4 1-16,2 1-1 15,2-3 1-15,1 3-2 16,-2 0 3-16,-2-1-2 16,1-5 2-16,-3 6-2 15,-2-3 1-15,-4 1-1 16,-3 0 1-16,-3-1-1 15,1-5 1-15,-2-4 0 16,2-3 0-16,3-5 0 16,2-4 0-16,3-8 0 15,2-4 0-15,1-9 1 16,4 3-2-16,-1-8 2 0,6-2-1 15,-4-5 1-15,2 1-1 16,-3 0 0-16,4 0 0 16,-9-65 0-16,4 62 0 15,-4-62 1-15,14 58-1 16,-14-58-1-16,14 41-1 15,6-14-5-15,3-12-8 16,-3-21-12-16,6-13-9 16,2-19-3-16,7-8 1 15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2:26.65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19430 16943 50 0,'0'0'30'15,"0"0"1"-15,0 0-2 16,0 0-26-16,0 0 0 15,-19-7 1-15,9 18-1 16,-14 5 1-16,0 14-1 16,-7 7 0-16,-3 13 0 15,1 5 1-15,0 6-1 16,3 2-1-16,7-3 0 15,6-3 0-15,13-8 0 0,11-8-2 16,12-15 1-16,10-5-1 16,9-17 1-16,8-10-1 15,6-16 0-15,4-8 0 16,2-15 0-16,2-12 0 15,-7 0 0-15,-6-7 0 16,-9 3 0-16,-14 4 0 16,-15 9 1-16,-14 5-1 15,-17 16 0-15,-17 9 1 16,-8 16-1-16,-16 4 0 15,-4 16 0-15,-3 11 0 16,-1 11 0-16,3 11 0 16,7 6 1-16,9 7-1 15,13 1 0-15,12 5 1 0,17-10 0 16,14-7-1-16,17-11 0 15,14-16 0-15,11-22 0 16,12-20 0-16,8-25 0 16,5-25 0-16,4-15-1 15,-3-15 2-15,-6-11-2 16,-14-6 1-16,-10 0-1 15,-22-6 1-15,-16 6-1 16,-22 7 2-16,-21 13-2 16,-14 13 1-16,-16 18-1 15,-10 22 1-15,-8 24 1 16,-5 32-1-16,1 25 0 15,2 25 1-15,9 17-1 0,9 9 1 16,17 6 0-16,12-3-2 16,19-9 2-16,22-12-2 15,20-20 1-15,17-13 0 16,9-27 1-16,12-19-1 15,2-24-1-15,5-24 2 16,1-23-2-16,-4-29 2 16,-3-13 1-16,-7-15-2 15,-6-12-1-15,-10-7 2 16,-11 3-1-16,-14 5 0 15,-11 16 1-15,-11 25-1 16,-14 22-1-16,-9 32 1 16,-11 33 0-16,-1 32 0 15,-4 32 1-15,-1 28-1 16,3 18-1-16,5 14 1 15,9 9 0-15,13-1 0 0,11-6-1 16,14-13 1-16,10-17-1 16,14-22 1-16,5-21 0 15,10-27 0-15,3-29 0 16,4-26-1-16,3-29 3 15,5-19-2-15,-3-18 1 16,0-18-1-16,-4-10 0 16,-12-6 0-16,-9 1 2 15,-12 6-2-15,-13 16-1 16,-16 18 1-16,-12 21 0 15,-9 32 0-15,-12 30 1 16,-5 35 0-16,-2 30-1 0,-4 33 1 16,5 21-2-16,7 16 2 15,6 12-2-15,10 1 1 16,12-8-1-16,12-18 1 15,14-15-2-15,14-24 1 16,8-25 3-16,9-31-3 16,9-31 1-16,6-29 0 15,7-30 1-15,7-23-2 16,4-22 3-16,-4-16-2 15,-2-10-1-15,-8-3 0 16,-14-1 1-16,-17 11 1 16,-17 19 1-16,-23 20-1 15,-21 26 0-15,-19 33 0 16,-12 35 0-16,-12 32 0 15,-5 37-1-15,-3 33 0 0,0 25 0 16,9 20-1-16,12 11 0 16,11 6 0-16,16-6 0 15,12-14 1-15,20-16-1 16,15-24 1-16,11-27-1 15,18-30 1-15,6-35-1 16,9-41 1-16,8-31 1 16,5-31-2-16,4-27 1 15,1-22 0-15,-7-20 0 16,-9-11 1-16,-11-1 0 15,-15 5 0-15,-21 11-1 16,-25 17 2-16,-20 22 0 16,-18 25 0-16,-14 37 0 15,-14 35-2-15,-6 36 1 0,-4 40-1 16,-4 36 1-16,9 30-3 15,10 22 0-15,8 14 1 16,14 2-1-16,20-5 1 16,17-13 0-16,18-23 0 15,18-26 0-15,18-32 1 16,14-34-1-16,10-37 1 15,4-34-1-15,11-33 2 16,7-24-1-16,2-25 1 16,-3-19 0-16,-5-16 0 15,-14-3 1-15,-10-2 0 16,-17 8 0-16,-23 11 0 15,-20 18-1-15,-17 28 1 16,-19 27 0-16,-12 37-2 0,-7 38 0 16,-5 42 0-16,0 36 0 15,1 31-1-15,8 25 0 16,4 11 0-16,14 4 0 15,8-5-1-15,14-13 2 16,15-21-1-16,16-26 0 16,13-29 1-16,10-30-1 15,13-28 0-15,10-33 1 16,9-28 1-16,9-25-1 15,2-25 1-15,-5-23 0 16,-2-16 0-16,-6-11 1 16,-12-2-1-16,-12 5 1 15,-20 13-2-15,-14 17 2 16,-18 28-1-16,-15 27 0 15,-18 41-1-15,-10 37 0 0,-17 41 0 16,-6 37 1-16,-10 34-1 16,-3 24-1-16,0 20 0 15,8 12 0-15,13-4 0 16,16-8 1-16,19-18-1 15,23-21 0-15,20-29 1 16,18-30 0-16,19-34 0 16,12-37-1-16,11-30 1 15,7-33 0-15,8-26 1 16,-5-22-1-16,-4-16 0 15,-8-15 0-15,-16-3 1 16,-13 1 0-16,-24 6 1 16,-21 16-1-16,-22 20-1 0,-17 23 1 15,-18 27 0-15,-11 36 0 16,-6 39-1-16,-5 37 0 15,-2 38 0-15,5 32 0 16,8 23-1-16,13 14 1 16,11 4-1-16,17-8 0 15,13-12-1-15,17-21 1 16,16-33 0-16,14-27 0 15,12-36 1-15,11-35 0 16,12-35 0-16,10-34 0 16,7-25 1-16,5-26 0 15,0-19 0-15,-9-12 0 16,-7-5-1-16,-14 7 1 15,-19 11 0-15,-21 15 0 0,-25 24-1 16,-17 26 0-16,-24 33 0 16,-11 38 2-16,-17 40-2 15,-7 37 2-15,-8 38-2 16,-5 36 0-16,-4 23 0 15,8 17 0-15,5 4-1 16,16-2 0-16,14-16 0 16,18-23-2-16,19-27 2 15,21-30 0-15,20-35 1 16,18-39-1-16,13-35 1 15,16-39 1-15,10-33-1 16,10-27 0-16,6-25 0 16,4-22 2-16,-2-13-2 15,-9-7 1-15,-12 1-1 0,-15 14 3 16,-21 13-2-16,-25 20 1 15,-20 28 0-15,-20 32 0 16,-18 42-1-16,-12 41 2 16,-12 41-4-16,-3 39-1 15,-6 38 1-15,-2 29 0 16,4 19 0-16,6 8 1 15,12 0-1-15,14-10-2 16,20-21 3-16,17-24-1 16,19-33 1-16,22-30-1 15,16-41 1-15,12-36-2 16,17-36 1-16,9-33 1 15,12-24 1-15,-3-23-1 16,-5-14 1-16,-10-14 1 0,-10 0 1 16,-18-2-3-16,-22 9 2 15,-19 15 0-15,-23 15 0 16,-13 24 1-16,-17 28-1 15,-6 37-2-15,-4 39 1 16,-7 47 0-16,1 46-3 16,-2 38 3-16,1 29-4 15,3 20 1-15,8 14 0 16,6 0 0-16,9-12-1 15,17-23 2-15,12-34-1 16,13-34 0-16,18-39 2 16,14-40-1-16,16-37 2 15,14-40-2-15,10-29 2 0,3-28 1 16,1-26 1-1,-1-16-2-15,-12-12 2 0,-14-4-1 16,-18 4-1-16,-18 11 1 16,-21 15 0-16,-17 24-2 15,-18 33 0-15,-14 33 0 16,-14 45 0-16,-12 46 0 15,-3 43 0-15,-6 41 1 16,-1 35-2-16,1 24 1 16,8 16-1-16,12 2 1 15,16-6-1-15,14-19 1 16,16-23-2-16,12-29-1 15,17-32 3-15,9-29 0 16,5-33-1-16,10-35 1 16,8-36-1-16,5-35 0 0,1-31 2 15,3-27 1-15,-4-22 0 16,-6-16-3-16,-11-10 3 15,-8 2-3-15,-14 12 3 16,-19 15-1-16,-9 24-2 16,-16 30 1-16,-4 34 0 15,-6 37 1-15,-6 44-1 16,-2 42 1-16,0 38-1 15,-2 38-1-15,-2 32 2 16,2 20 0-16,0 12-1 16,8 1-2-16,8-15 0 15,15-18 2-15,12-30-2 16,17-34 3-16,16-40-2 15,16-44 1-15,18-42 0 0,11-43 1 16,9-33 0-16,9-28-1 16,-1-20 2-16,-2-19-3 15,-13-3 0-15,-16 3 1 16,-16 10-1-16,-23 18 0 15,-21 21 1-15,-19 23 0 16,-15 35-1-16,-11 34 1 16,-8 37 1-16,-4 41-1 15,0 42 2-15,2 39-2 16,-1 36 2-16,2 26-3 15,1 19 2-15,9 4 0 16,8-4-1-16,14-20 1 16,16-29-2-16,15-34 1 15,15-45-1-15,15-47 2 0,18-49-1 16,12-46-1-16,14-42 2 15,6-30-3-15,5-24 1 16,-1-21 0-16,-4-11 0 16,-8 2 0-16,-16 6 0 15,-11 14 2-15,-21 21-2 16,-17 21 2-16,-16 29 0 15,-16 32 0-15,-13 34 0 16,-8 34 1-16,-3 41-2 16,-5 31 0-16,-3 40-1 15,-3 28 1-15,4 22 1 16,0 12-2-16,13 4 2 15,2-6-2-15,14-20 2 16,10-24-1-16,15-33 1 16,13-40-1-16,12-42-1 0,16-39 2 15,7-39-3-15,17-31 1 16,7-25-1-16,0-26 2 15,-4-14 0-15,-1-17 0 16,-11-3-1-16,-11 3 1 16,-16 7 1-16,-18 14 1 15,-16 20-1-15,-18 26 1 16,-9 32-2-16,-10 39 2 15,-10 39-2-15,-2 42 1 16,-3 43-1-16,-2 36-1 16,0 32 1-16,3 29-1 15,1 15 0-15,6 6-1 16,5-4 1-16,5-12 1 15,9-25-1-15,7-29 0 0,13-38 0 16,14-41 0-16,14-47 0 16,14-45 1-16,16-41 0 15,14-36 0-15,12-34 1 16,5-25-1-16,1-15 1 15,1-11 1-15,-15 5-1 16,-11 11 0-16,-20 21 0 16,-13 26-2-16,-26 38 2 15,-22 38-1-15,-18 41 0 16,-14 42 0-16,-11 47 0 15,-10 44 1-15,-6 34-2 16,-4 33 2-16,-1 19-1 16,5 10 1-16,10-3-2 15,13-13-1-15,18-24 1 0,20-27 0 16,17-38 1-16,19-37-2 15,18-45 2-15,17-40-1 16,16-43 1-16,12-37 1 16,7-31-1-16,11-32 2 15,2-23-1-15,-6-19 0 16,-4-6 0-16,-14-1-2 15,-17 13 2-15,-18 22 0 16,-22 28-3-16,-23 31 2 16,-25 41 0-16,-18 43 0 15,-10 50 0-15,-14 45 0 16,-7 50 0-16,-4 38 1 15,-3 33 1-15,1 20-3 16,5 7 1-16,14-6 1 0,15-18-2 16,22-29 1-16,19-39 0 15,22-43-2-15,20-46 2 16,20-47-1-16,20-42 1 15,11-38 1-15,8-27 0 16,6-20-2-16,-3-20 2 16,-9-9-2-16,-11-6 0 15,-15 7 0-15,-19 9 0 16,-23 19-2-16,-20 17 2 15,-14 22 0-15,-20 32-1 16,-6 35 1-16,-5 40 1 16,-5 36 0-16,-2 43 2 15,-3 29-1-15,4 34 0 0,0 16 1 16,3 10-2-16,6-6 3 15,9-12-1-15,10-19 0 16,11-29-2-16,17-35 0 16,13-38 0-16,21-40 0 15,15-41 0-15,14-36-1 16,14-29 0-16,7-27-2 15,2-22 2-15,-3-11 0 16,-5-1-1-16,-18 2 1 16,-17 17-2-16,-17 19 1 15,-23 24 2-15,-19 25 0 16,-18 37-1-16,-11 30 0 15,-6 36 2-15,-6 30-1 16,0 28 1-16,-3 19-1 16,10 17 1-16,0 6-1 0,12 2 1 15,9-6-2-15,8-11 2 16,10-12-1-16,6-11-1 15,7-17 1-15,6-17 0 16,-6-26-1-16,23 0 1 16,-3-31 0-16,5-24 0 15,4-21 1-15,5-21-2 16,3-17 1-16,-1-14 0 15,-5-8 0-15,-8 2-1 16,-10 6 2-16,-9 16-1 16,-12 18 0-16,-11 21 1 15,-4 22 0-15,-10 28-1 16,-1 24 1-16,0 20-2 15,-2 18 0-15,6 14 0 0,3 7 0 16,3 5 0-16,9 1 0 16,5-5 0-16,3-11 0 15,7-6 1-15,3-11 0 16,5-14-1-16,3-11 1 15,1-15 0-15,6-13 0 16,0-16 1-16,1-10-1 16,4-12 1-16,-3-4-1 15,-6-5 1-15,-5 6 1 16,-4 2-1-16,-11 10 0 15,-6 10-1-15,-8 13 1 16,-4 13-1-16,-3 11 1 16,2 13-2-16,-3 12 0 0,3 17 1 15,3 10-2-15,3 9 2 16,5 8-1-16,5 0 0 15,8-1 0-15,5-12 0 16,9-10 1-16,8-18 0 16,8-20-1-16,8-16 1 15,1-17 0-15,-1-11 1 16,-3-6-1-16,-5-2 2 15,-11-1-2-15,-8 4 1 16,-10 6 0-16,-10 4 0 16,-5 7-1-16,-3 4 0 15,-1 9 1-15,4 2-2 16,1 10 1-16,14 1 0 15,-14 22-1-15,14 0 1 0,9 8 0 16,0 7 0 0,2 3-1-16,3 6-1 0,0 2-1 15,8 5-7-15,-9-19-8 16,21 12-11-16,-19-24-8 15,10-6-2-15,-7-19 0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7:56.57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1609 2809 20 0,'1'68'19'0,"6"7"-1"15,-1 7-1-15,3-1-2 16,5 16-2-16,-8-6-3 16,7 17-1-16,-3-5-2 15,4 13-1-15,-7-2-1 16,1 12-3-16,-5-1 1 15,2 7-1-15,-1-3 0 16,1 7 0-16,-3-3 1 16,6 4-2-16,-6-4 2 15,8 3 0-15,-3 0-1 16,2 1 0-16,-2 2 1 0,1 9 0 15,0 6-2 1,-3 4 1-16,-3 3-1 0,3 7 1 16,-4 4 0-16,2 1-1 15,0 3-1-15,-3 1 2 16,5-3-2-16,-1 1 1 15,0-2-1-15,2-2-1 16,-1 1 0-16,3 0 1 16,-3-2 0-16,1 1 0 15,2 2 0-15,-2 5 0 16,-2 3 1-16,4 6-1 15,-1-1 1-15,2 7 0 16,-1 3-2-16,3 0 1 16,1 2-1-16,3 1 2 0,1-6-3 15,3 1 2-15,-1 0-2 16,2-2 1-16,0 2 0 15,2-1-1-15,-5 2 2 16,1 2-2-16,-2 3 2 16,-3 8 0-16,-2 0 1 15,-6 7 0-15,-4 0 0 16,-2 11 1-16,-3 4-1 15,-2 7 0-15,0 0-1 16,1 2 1-16,0-4-3 16,7 2 0-16,2-14-1 15,4-19-3-15,9-17-15 16,-3-41-14-16,14-35-2 15,-5-45 0-15,11-46 0 16</inkml:trace>
  <inkml:trace contextRef="#ctx0" brushRef="#br0" timeOffset="1">5910 2492 54 0,'11'-1'18'15,"-11"1"1"-15,0 0-1 16,0 0-10-16,0 0-4 16,4 15-2-16,-3-6-1 15,-1 3 1-15,2 4 0 16,0 3 0-16,1 7 0 15,-1 2-1-15,2 6 1 16,-1 3 0-16,2 4 0 0,0 7 0 16,0 5-1-16,0 4 0 15,-2 11 1-15,1 5-2 16,1 7 1-16,-3 6-1 15,3 11 1-15,-3 1-1 16,2 14 1-16,1-3 0 16,2 7-1-16,1 2 1 15,4 7-1-15,-2 1 1 16,4 4-1-16,2 3 0 15,1 3-1-15,1 4 2 16,2 7-1-16,-3 3 0 16,2 8 0-16,-3 4 3 15,0 8-2-15,1 3 1 16,-1 3 0-16,0 3-1 0,-2 4 2 15,-3-4-2-15,7 1 1 16,-3-1-2-16,0-2 2 16,0 3-2-16,2-3 2 15,-2 6-4-15,1-4 2 16,-1 6-1-16,-1 6 1 15,1 2 1-15,2 4-1 16,-5 3 2-16,1 4-2 16,3 5 2-16,-2 3-1 15,-1-2 1-15,1 3 0 16,0-4-2-16,-1 2 2 15,-4-7-2-15,0-3 1 16,-2-4-2-16,-2-3 1 0,-1-6 0 16,1 3 2-1,-6-3-2-15,1 2-1 0,-1 2 1 16,3 3 1-16,-2-2-2 15,0 1 1-15,0 3 0 16,0-3-2-16,0 1 2 16,-1-4-1-16,-3-3 0 15,2-1 1-15,0-4-1 16,-4 1 0-16,1-6-1 15,1-1 2-15,-1-4-2 16,5 4 0-16,2-2 1 16,-2 0 0-16,3-2 0 15,1-1-1-15,-1-5 2 16,-2-3-3-16,2-11 4 15,-3-14-3-15,-2-12-2 16,-7-31-29-16,5-12-2 0,-6-34-1 16,3-18-1-16</inkml:trace>
  <inkml:trace contextRef="#ctx0" brushRef="#br0" timeOffset="2">2221 14350 45 0,'0'0'33'0,"2"-12"1"16,-2 12-2-16,14 3-27 16,3-2-1-16,1-6-1 15,11 3 0-15,3-3-1 16,5 1-1-16,6-5 0 15,1-1-6-15,8 9-27 16,-8-3-1-16,1 15-2 16,-9-5 0-16</inkml:trace>
  <inkml:trace contextRef="#ctx0" brushRef="#br0" timeOffset="3">2213 12658 38 0,'11'5'32'0,"-11"-5"2"15,15 4-1-15,-15-4-19 16,16 8-7-16,-16-8-1 15,22 10 0-15,-8-8-3 16,9 0-1-16,1-3-1 16,7-4 0-16,3 0-1 15,8-9-1-15,6 3-4 0,-10-12-27 16,12 7-1-16,-6-7-1 15,1 5-1-15</inkml:trace>
  <inkml:trace contextRef="#ctx0" brushRef="#br0" timeOffset="4">2124 10941 58 0,'0'0'33'15,"0"0"-3"-15,0 0 2 16,0 0-28-16,0 0 0 0,14-8 0 15,3-4-1-15,11 6 3 16,1-8-2-16,8 4 1 16,2 0-2-16,2 0-1 15,8 12-14-15,-6-10-23 16,7 8 1-16,-9-7-1 15,4 4 0-15</inkml:trace>
  <inkml:trace contextRef="#ctx0" brushRef="#br0" timeOffset="5">1881 8869 78 0,'0'0'35'0,"-5"-13"-1"16,5 13 1-16,19-14-30 15,1 7-2-15,7 2 0 16,6-3 0-16,5 3-1 15,5-2-1-15,3-1 0 16,6 2-2-16,0-4-3 16,11 10-26-16,-6-12-3 15,6 8-3-15,-6-10 0 16</inkml:trace>
  <inkml:trace contextRef="#ctx0" brushRef="#br0" timeOffset="6">1850 7063 80 0,'-2'-10'34'0,"2"10"1"16,10-11-2-16,0 8-29 16,5-4-1-16,7 3 0 15,4 0-1-15,10-4-1 16,3 2 0-16,7-2-1 15,4-2 0-15,5-5-4 16,11 6-23-16,-10-10-6 16,5 5-1-16,-9-3-1 15</inkml:trace>
  <inkml:trace contextRef="#ctx0" brushRef="#br0" timeOffset="7">1544 4856 82 0,'0'0'35'0,"0"0"0"16,16-16-2-16,8 12-33 15,10-1 0-15,13-4 0 16,10 0 0-16,5 1 0 16,4-2-1-16,3-3-4 15,6 7-28-15,-12-5-1 16,2 6-1-16,-13-4 0 15</inkml:trace>
  <inkml:trace contextRef="#ctx0" brushRef="#br0" timeOffset="8">1948 3064 79 0,'0'0'37'16,"0"-16"-1"-16,0 16 0 15,-2-12-30-15,2 12-2 16,0 0 0-16,-12-4-2 15,12 4 1-15,-13 2-2 16,13-2-1-16,-13 9 0 0,13-9 0 16,-12 9 0-16,12-9 0 15,-7 11 0-15,7-11 0 16,0 0 0-16,0 0 0 15,0 0 0-15,0 0 0 16,-10 4 1-16,10-4-1 16,0 0 0-16,-17-8 1 15,17 8-1-15,-14-8 1 16,14 8-1-16,0 0 0 15,-9-10 0-15,9 10 1 16,27-16-1-16,2 2 1 16,14-5-2-16,11-1 1 15,16-7 0-15,10 6-5 16,-2-7-29-16,12 14-3 15,-11 0-1-15,-2 17-1 0</inkml:trace>
  <inkml:trace contextRef="#ctx0" brushRef="#br0" timeOffset="9">1990 8845 49 0,'0'0'27'15,"14"-5"3"-15,-14 5-6 16,0 0-9-16,14-5-7 16,-14 5-1-16,9-12-1 15,-4 0 2-15,7 4-2 16,-2-3-2-16,6 1-1 15,1-1 0-15,9 3-2 16,-1 0 1-16,8 4-1 16,6 2-1-16,5 0 1 15,7 2-1-15,8 0 1 16,5-2-1-16,4-2 1 15,2-2-1-15,1-2 1 0,1 0 0 16,1 1 0-16,-9-1-1 16,-3 2 1-16,-6 2 0 15,-9 4 0-15,-7 0-1 16,-7 4 0-16,-9-2 1 15,-12 4 0-15,-11-6 0 16,0 0 0-16,-18 3-1 16,-5-7 1-16,-15 1-1 15,-4-2 1-15,-17 2-1 16,-7-2 0-16,-13 4 0 15,-9 5 1-15,-6 3-1 16,-2 6 0-16,-4 1 1 16,4 2-1-16,8-1 1 15,9 2-1-15,16-4 1 0,17-3-1 16,16-6 0-16,18-5 1 15,12 1-1-15,26-19 0 16,12 1-1-16,16-4 1 16,9-2-1-16,14-2 2 15,7 3-2-15,6 1 1 16,-2 5-1-16,2 4 2 15,-4 6-1-15,-7 6 0 16,-4 2 0-16,-8 3 0 16,-9 3 0-16,-6 0-1 15,-8-2 1-15,-11 0 0 16,-7-3 1-16,-6 0-1 15,-20-2 1-15,0 0-1 16,0 0 1-16,-24-14 0 0,-8 9-1 16,-6-1 1-16,-14 3-1 15,-8 2 1-15,-12 5-1 16,-10 3 0-16,-8 4 2 15,-1 5-2-15,1 0 2 16,3 2-2-16,7 0 1 16,10-6-1-16,16-1 1 15,13-2-1-15,18-7 0 16,23-2 0-16,0 0-1 15,23-18 1-15,22 2-1 16,13-4 1-16,18-1-1 16,5-1 1-16,10 2 0 15,5 2-1-15,-1 7 1 16,-4 5 0-16,-7 9 0 15,-12 6 0-15,-10 3 0 0,-7 6 1 16,-13-2 0-16,-6 6 0 16,-13-7 0-16,-6 2 1 15,-11-7-1-15,-11 3 0 16,-8-8 0-16,-12-1 0 15,-7-4-1-15,-11-7 1 16,-8 4-2-16,-6-5 2 16,-9 1-2-16,-4-4 1 15,-7 6 0-15,-2-3 0 16,3 5 0-16,4 2 0 15,7 2 1-15,6 0-1 16,14 4 0-16,9 1 0 16,17 2 1-16,19-8-2 15,7 18 0-15,20-19-7 0,26 5-26 16,1-16-5-16,15 5 1 15,3-11-4-15</inkml:trace>
  <inkml:trace contextRef="#ctx0" brushRef="#br0" timeOffset="10">3753 8180 85 0,'-11'-1'34'16,"11"1"-1"-16,0 0 2 0,29-19-33 16,9 3-1-16,17-3 0 15,12-1 0-15,12 2 0 16,2 0 1-16,4 4-1 15,-5 3-1-15,-7 8 1 16,-14 8 0-16,-14 7 0 16,-18 9 0-16,-17 8 0 15,-19 9 0-15,-14 8 0 16,-12 4 0-16,-7 3 1 15,-4-3-2-15,2-5 1 16,7-5-1-16,9-6 0 16,15-10 0-16,17-13 0 15,19-9 0-15,10-7-1 16,15-3 2-16,11-4-1 15,3 0 0-15,8 2 0 0,-7 5 1 16,-3 7 0-16,-16 12 0 16,-13 14 1-16,-23 12 0 15,-17 16 0-15,-21 8 1 16,-15 11-1-16,-12 1 0 15,-9 0-1-15,4-6 1 16,6-14-3-16,8-12-2 16,11-28-9-16,37-16-23 15,-10-15-3-15,33-20 1 16,9-23-3-16</inkml:trace>
  <inkml:trace contextRef="#ctx0" brushRef="#br0" timeOffset="11">5287 8024 70 0,'-27'11'37'0,"2"18"-1"16,-18 7 1-16,8 23-22 16,-11 7-11-16,7 15 1 15,6 7 0-15,11 6-2 16,7-3 1-16,20-8-2 15,20-16 0-15,22-24 0 16,25-33-1-16,21-25 0 16,11-31 0-16,8-23 0 0,-3-19 0 15,-6-11 0 1,-18-2-1-16,-22 3 2 0,-31 8-1 15,-31 9 0-15,-24 20-2 16,-25 17 0-16,-22 23-1 16,-16 9-4-16,6 24-21 15,-15-2-12-15,16 20-1 16,8-3-1-16,23 9 0 15</inkml:trace>
  <inkml:trace contextRef="#ctx0" brushRef="#br0" timeOffset="12">2516 15609 8 0,'0'0'10'0,"4"9"0"15,-4-9-3-15,0 0-6 16,0 0 1-16,0 14 2 16,0-14 2-16,0 0 1 15,0 0 2-15,3 14 1 16,-3-14-1-16,0 0 2 15,0 0-2-15,0 0-2 16,0 0-2-16,0 0-2 16,0 0 0-16,14 3-1 15,-14-3 0-15,26-16 0 16,-8-1-1-16,9-2 1 15,0-6-1-15,9-3 1 0,-2-5-1 16,8-3 1-16,0-3-2 16,0 1 1-16,5 1-1 15,-4 1 2-15,2 1-2 16,3 2 1-16,-3 4-1 15,1 6 0-15,-2 3 1 16,2 5-1-16,-5 3 0 16,-1 4 0-16,-2 3 0 15,-3 5 1-15,-4 3-1 16,1 0 0-16,-5 4 1 15,-2-1-1-15,-1 4 0 16,-2 1 1-16,-3 2-1 16,6 4 1-16,-4-1-1 15,-1 2 0-15,0 4 0 16,0 0 1-16,1 2-1 0,-2 5 1 15,1 1 0-15,-3 0-2 16,3 1 1-16,2 0-1 16,-2 0 2-16,5-1-2 15,0-2 1-15,2-3-1 16,6-3 1-16,0-3 1 15,1-6-1-15,4-3 1 16,-1-9 0-16,0-1 0 16,-2-8 0-16,0-4 0 15,-8-5 1-15,0-4 0 16,-6-7 0-16,-1-6 1 15,-9-4-2-15,2-2 2 16,-7-8-1-16,3 1 0 16,-4-4 0-16,0 3 0 0,-1 0-2 15,-2 5 0-15,1 3 1 16,-3 6-1-16,3 3 0 15,-2 7 0-15,1 3 0 16,-2 6 0-16,0 5 0 16,0 10 1-16,2-14-1 15,-2 14 0-15,0 0 0 16,0 0 0-16,0 0 0 15,0 0 0-15,0 0 0 16,0 0 0-16,10 14 0 16,-10-14 0-16,0 0 0 15,14 15 1-15,-14-15-1 16,0 0 0-16,12 7 0 15,-12-7 0-15,0 0 0 0,0 0 0 16,10 1 1-16,-10-1-1 16,0 0 0-16,0 0 0 15,0 0 0-15,12-5 1 16,-12 5-1-16,0 0 0 15,0 0 0-15,13 6 0 16,-13-6 0-16,0 0 0 16,16 13 0-16,-16-13 0 15,17 18 0-15,-6-4 0 16,0 3 1-16,3 4-1 15,2 1 0-15,0 3 0 16,4 5 0-16,-1 0 0 16,2 2 0-16,-2 1 0 15,1-1 0-15,2 1 1 0,-6-1-1 16,2-2-2-16,-2-5 2 15,-2-3-1-15,-2-4 1 16,-2-3-1-16,-10-15 1 16,11 13-2-16,-11-13 2 15,0 0 1-15,0 0 0 16,0 0 2-16,3-14-2 15,-3 4 2-15,-3-3-2 16,0-1 2-16,-1-1-3 16,0 3 2-16,1 0-1 15,3 12-2-15,-5-17 2 16,5 17-1-16,0 0 0 15,0 0 0-15,0 0 0 0,0 0 0 16,0 0 0-16,0 0 0 16,0 0-1-16,0 0 1 15,0 0 0-15,11 12 0 16,-11-12 0-16,0 0 1 15,0 0-1-15,11 10 0 16,-11-10 0-16,0 0 1 16,0 0-1-16,0 0 0 15,0 0 1-15,0 0-2 16,0 0 2-16,0 0-1 15,0 0 1-15,0 0-2 16,0 0 1-16,0 0 0 16,0 0 0-16,0 0 0 15,0 0 0-15,0 0 0 16,0 0 0-16,0 0 0 0,0 0-1 15,13-3 1-15,-13 3 0 16,20-3 0-16,-6-2 0 16,9-2 0-16,6-2 0 15,5-4 0-15,8-5 0 16,10-2 0-16,4-2 1 15,10-1-1-15,7 0 0 16,6 1 0-16,8 4 0 16,0 4 0-16,3 3 0 15,2 2 0-15,-2 7 0 16,1 1 1-16,-1 2-1 15,1-1 0-15,0-1 0 16,-3-2 0-16,-1-2 1 16,-3 0-1-16,-3 0 0 0,-4-2 0 15,-7 0 0-15,-8 1 0 16,-10 1 1-16,-8 1-1 15,-9 1 1-15,-9 2-1 16,-4 2 0-16,-11 1 0 16,-11-2-3-16,0 0-7 15,3 12-25-15,-21-16-4 16,3 5-1-16,-13-16-2 15</inkml:trace>
  <inkml:trace contextRef="#ctx0" brushRef="#br0" timeOffset="13">1781 2379 17 0,'0'0'26'0,"-23"-8"1"16,23 8-5-16,-16 0-3 16,3-5-2-16,13 5-12 15,-15 0 0-15,15 0-2 16,0 0-1-16,0 0 0 0,0 0 0 15,0 0-1-15,0 0 0 16,11 11 0-16,-11-11 1 16,24 10 0-16,-9-5 0 15,7 4 0-15,-1-2 0 16,10 4-1-16,-1-4 1 15,6 2-1-15,7-4-1 16,3 1 1-16,3-4-1 16,5-3 1-16,2-5-1 15,2 3 0-15,3-4 0 16,0 1 0-16,-5 0 1 15,1 4-1-15,-2 1 1 16,-7 3-1-16,-3 2 2 16,-5 3-1-16,-6-1-1 0,-6 5 1 15,-5-4 0-15,-3 1 0 16,-8-2 0-16,0 1 0 15,-12-7 2-15,11 5 0 16,-11-5 1-16,0 0 0 16,0 0-1-16,0 0 1 15,0 0-1-15,-4-12 0 16,4 1-1-16,-3-4-1 15,-1-7 0-15,4-4-1 16,-2-8 1-16,3-4-1 16,3-2 0-16,0-4 1 15,6-2-1-15,4 0-1 16,2 4 1-16,1 1 0 15,2 0 0-15,-1 2 1 16,2 6-1-16,2 1 1 0,-2 5-1 16,-4 2 1-16,1 5 0 15,-2 0 0-15,-1 9-1 16,-3 3 0-16,-11 8 1 15,16-8-1-15,-16 8 0 16,10 4 1-16,-10-4-1 16,10 20 1-16,-4-8-1 15,4 8 1-15,0 4-1 16,6 3 0-16,-2 4 0 15,5 7-1-15,3 0 0 16,3 10 0-16,4 5 1 16,0 4-1-16,0 8 1 15,-2 6 1-15,-1 3 0 16,-1 5 0-16,-5-1 0 0,-1-2 0 15,-5-8 0-15,0-3 0 16,0-12-1-16,-4-7 0 16,2-8 0-16,2-10-1 15,-4-10 1-15,0-8 1 16,-10-10-1-16,18-3 0 15,-10-14 1-15,-1-9-1 16,1-10 1-16,-2-10 0 16,0-8-1-16,0-7 0 15,-1-7 0-15,0-3-1 16,1 0 1-16,1 3-1 15,-3 6 1-15,1 8-1 16,4 6 2-16,-4 8-1 16,-4 15 0-16,4 5 1 0,-5 9-1 15,0 11 0-15,0 0 0 16,-1-12 0-16,1 12 0 15,0 0 0-15,0 0 0 16,0 0 0-16,0 0-1 16,9 13 1-16,-9-13 0 15,0 0 0-15,10 7 0 16,-10-7 0-16,0 0 0 15,0 0 0-15,0 0 0 16,10 11 0-16,-10-11 0 16,0 0 0-16,11 9 0 15,-11-9 0-15,16 7 0 16,-2-6 0-16,5 1 0 0,5-4 0 15,4 1 0-15,10-1 0 16,8-5 0-16,8-1 0 16,8 2 0-16,7-3 0 15,5 2 0-15,7 1 0 16,2 1 0-16,5 0 1 15,6 1-1-15,3 0 1 16,0-1-1-16,2 2 1 16,1-2-1-16,-2-1 0 15,2 2 1-15,-4 0-1 16,-4 1 1-16,-6-2 0 15,-7 3-1-15,-7 0 0 16,-13 1 0-16,-9 2 1 16,-10-1-1-16,-11 0 0 0,-9 0 0 15,-7 0 0-15,-13 0 0 16,0 0 0-16,0 0 0 15,10 4 0-15,-10-4 0 16,0 0 0-16,0 0 0 16,0 0 0-16,1 12 0 15,-1-12 0-15,0 0 0 16,0 0 0-16,14 7 0 15,-14-7 0-15,24 3 0 16,-6-3 0-16,3 1 0 16,6-1 0-16,0-1 0 15,0 0 0-15,-1-1 1 16,-7 2-1-16,0-1 0 15,-8 1 0-15,-11 0 1 16,12-2-2-16,-12 2-1 0,0 0-4 16,0 0-18-16,0 0-13 15,0 0 1-15,0 0-2 16,-12 6-3-16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2:41.06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22615 15185 31 0,'-16'-8'26'16,"16"8"2"-16,0 0-9 15,0 0-9-15,-10 3-1 16,10-3-1-16,0 0-1 16,0 0 0-16,0 0-1 15,0 0-1-15,10 3-2 16,-10-3 1-16,16 0-1 15,-5 3-1-15,-1-1 2 16,6 2-3-16,-1-2 0 0,4 1 0 16,-1 1 0-16,3-1-1 15,2-2 1-15,2 1-1 16,3-6 1-16,-1-1-1 15,2-1 1-15,4-3-1 16,-4 0 1-16,1-1 0 16,-3 1-1-16,-2 2 0 15,-3 2 1-15,-1 3-1 16,-10 1 0-16,1 3 0 15,-12-2 0-15,13 7 0 16,-13-7 0-16,0 0 0 16,3 14 0-16,-3-14 0 15,0 0 0-15,0 0 0 16,0 0 0-16,0 0 0 0,0 0 0 15,0 0-1-15,0 0 0 16,0 0-2-16,1 11-1 16,-1-11-1-16,0 0-1 15,0 0 0-15,14 15 0 16,-14-15 1-16,18 5 0 15,-18-5 2-15,22 0 1 16,-11-2 1-16,2 0 0 16,-3-2 2-16,-10 4-1 15,17-6 1-15,-17 6 0 16,0 0 1-16,0 0 0 15,0 0 0-15,0 0 0 16,0 0 0-16,-15 6 1 16,15-6-1-16,0 0 0 15,0 0 0-15,0 0 0 0,0 0-1 16,0 0 0-16,0 0 0 15,13-12 0-15,-13 12 0 16,0 0 0-16,0 0 0 16,0 0-1-16,0 0 1 15,-15 1-1-15,5 5 1 16,-6 2-1-16,1 0 0 15,-1 3 1-15,-1 0-1 16,2 1 1-16,1-1 1 16,0 0 0-16,1 1-1 15,2-2 0-15,0 0 1 16,-3-2-2-16,14-8 1 15,-21 16 0-15,21-16-1 16,-14 13 0-16,14-13 0 0,-5 11 0 16,5-11 0-16,5 12 1 15,-5-12-1-15,14 8 0 16,-14-8 0-16,16 1 1 15,-16-1-1-15,17-6 0 16,-17 6 0-16,10-18 1 16,-10 18-1-16,0-22 0 15,-6 13 0-15,-8-2 0 16,0 2 0-16,-4 3 0 15,-6 2-1-15,0 3 1 16,-4 3 0-16,-1 6 0 16,1 5 0-16,-1 10 0 15,-2 9 0-15,0 8 1 0,-2 7-2 16,-1 7 2-16,1 6-2 15,2-1 2-15,6 1-2 16,3-7 2-16,8-5-2 16,9-10 1-16,12-9 0 15,10-14 0-15,11-11 0 16,12-9 0-16,5-13 0 15,7-10 0-15,1-10 0 16,3-7 1-16,-10-5-1 16,-7-1-1-16,-10-1 2 15,-10 3-1-15,-13 3 1 16,-13 6-1-16,-12 7 1 15,-5 4-1-15,-13 10 1 16,-3 8-1-16,-6 10 0 0,0 10 1 16,-2 14 0-1,1 13 0-15,2 11-1 0,5 9 1 16,9 8-1-16,10 4 1 15,10 3-2-15,13-3 2 16,12-8-2-16,12-7 1 16,9-12 0-16,13-12-1 15,3-9 1-15,2-15 0 16,7-12 0-16,-1-16 1 15,-1-9-1-15,-3-14 0 16,-8-7 0-16,-4-6 0 16,-12-1 0-16,-9 3 0 15,-15 0 1-15,-11 11-1 16,-8 8 2-16,-15 17-2 0,-4 15 0 15,-7 17 0-15,-4 21 0 16,-3 18 0-16,3 15-2 16,-1 16 2-16,5 12-1 15,5 7 0-15,5-1 0 16,9-4 1-16,9-12-1 15,7-12 1-15,12-14-1 16,9-15 0-16,6-20 0 16,7-17 1-16,6-17 0 15,4-15 1-15,2-15 0 16,-1-12 0-16,-4-10 0 15,-4-2 0-15,-10-4 1 16,-9 3-1-16,-11 5 0 16,-10 8-1-16,-9 11 0 15,-10 20 0-15,-2 14 0 0,-6 19 0 16,0 18 0-16,0 21 0 15,2 16-1-15,3 12 1 16,4 7-1-16,5 6 1 16,6 0-1-16,5-2 1 15,8-5-1-15,7-14 1 16,7-8 0-16,6-9 0 15,7-11 0-15,1-13 0 16,4-10 1-16,1-13-2 16,1-6 2-16,-5-13-1 15,0-5 0-15,-7-12 0 16,-9-3 0-16,-8-4 0 15,-8-1 0-15,-11-2 0 16,-9 5 0-16,-6 7 0 0,-5 14 0 16,-5 18 0-16,-3 16 0 15,1 18 0-15,0 15 0 16,5 18 0-16,5 10 1 15,3 11-1-15,7 1 1 16,6 2-1-16,8-12 1 16,9-6 0-16,5-9-1 15,6-12 1-15,7-16-1 16,5-7 1-16,0-17-1 15,0-13 0-15,2-12-1 16,-4-12 1-16,-2-9 0 16,-4-9-1-16,-4-7 1 15,-10-7-1-15,-3 2 1 16,-5-5-1-16,-14 7 1 0,-4 9 0 15,-1 15 0-15,-9 15 0 16,1 14 0-16,-2 18 0 16,2 19 0-16,2 20 1 15,6 8 0-15,5 13 0 16,2 3 0-16,11 5-1 15,6-89 1-15,0 89-1 16,0-89 1-16,19 86-1 16,-19-86 0-16,28 65 2 15,18-20 0-15,-3-28-2 16,17-18-1-16,-6-33 1 15,7-19 0-15,-9-30 0 16,-1-9-1-16,-17-14-2 16,-10 3 1-16,-5 2 1 15,-15 11 1-15,-7 10-1 0,-8 17 1 16,-8 23 0-16,-8 22-1 15,-2 26 1-15,0 26 0 16,-3 22 1-16,-1 20-1 16,4 20 1-16,5 8 0 15,4 8-1-15,12-59 1 16,4 2 0-16,4-2 0 15,1 3-1-15,-1-56 0 16,12 94 0-16,-12-94 0 16,28 68 2-16,10-34-2 15,3-27 0-15,3-26 0 16,-1-27 0-16,-1-17 0 0,-10-27-1 15,-9-6 1-15,-15-2-3 16,-5 16 3-16,-9 8-1 16,-5 19 1-16,-5 15-1 15,-7 28 1-15,-6 29 1 16,-7 26-1-16,-2 30 1 15,17-26-1-15,-6 9 1 16,8 7 0-16,-7 8 0 16,2 1 1-16,-2 6-1 15,10 2 0-15,-1-1 0 16,5-6-3-16,1-2 3 15,13-11-3-15,-4-2 2 16,2-58-3-16,7 81 3 16,-7-81 0-16,0 0-1 15,0 0 5-15,54 34-2 0,-11-73 2 16,-15-36-5-16,-2-17 3 15,-14 0-3-15,-5 21 0 16,-7 71 1-16,0 0-3 16,0 0 2-16,0 0-3 15,0 0 5-15,-45 53-2 16,29 6 1-16,2 6-1 15,-1 6 1-15,3 3-2 16,-4-3 2-16,5 1 0 16,3-9 0-16,5-6 3 15,3-57-3-15,2 73 3 16,-2-73-3-16,0 0 3 15,48 6-4-15,-48-6 3 16,57-64-3-16,-57 64-1 0,72-85 0 16,-72 85 0-16,69-81 1 15,-69 81-4-15,52-39 4 16,-52 39 0-16,0 0-2 15,26 64-2-15,-31-10 4 16,-10 11-4-16,-4 8 2 16,-4 2 3-16,-1 3-7 15,-5-4-11-15,4-7-17 16,-7-45 1-16,32-22-2 15,-47 0 2-15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2:41.64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22817 16145 51 0,'13'15'36'0,"-13"-15"-3"16,5 20 1-16,-5-20-29 15,-10 11-2-15,10-11 1 16,-9 16-3-16,1-3 3 16,2 13-3-16,-4 8 1 0,0 12-1 15,-2 6 0-15,1 7 1 16,-1-3-2-16,3-6 1 15,3-8-1-15,2-21-1 16,4-21-3-16,-4-34-18 16,15-4-13-16,-11-23-2 15,5 4 1-15,-10-15-2 16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2:48.13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21707 15075 8 0,'-10'-2'29'0,"10"2"1"0,-12-5 0 15,-1-1-15-15,13 6-4 16,-10 2-2-16,10-2-1 15,0 0-2-15,-7 11-2 16,7-11 0-16,0 0-1 16,0 0 0-16,14 1-1 15,-3-4-1-15,6-1 0 16,0-1 0-16,7-1 0 15,3 0 0-15,-3 1-1 16,4 3 0-16,-4 2 0 16,1-1-2-16,-3 0-3 15,4 10-14-15,-8-16-14 16,5 8-1-16,-3-11 1 15,6 0-1-15</inkml:trace>
  <inkml:trace contextRef="#ctx0" brushRef="#br1" timeOffset="73098.181">2472 11352 50 0,'12'-32'31'0,"1"12"2"16,-10-5-8-16,-3 25-15 16,0 0-1-16,0 0-1 0,-14 32 0 15,7 10-2-15,-10 10-2 16,6 23 1-16,-4 9-2 15,0 19-1-15,-3 6-1 16,2 4-1-16,7 2 0 16,-5-14-3-16,17 1-19 15,2-34-14-15,17-13 0 16,4-28 0-16,14-16 0 15</inkml:trace>
  <inkml:trace contextRef="#ctx0" brushRef="#br1" timeOffset="73465.202">3022 11346 64 0,'14'-27'35'15,"-14"11"-2"-15,0 16 1 16,-21 24-27-16,2 17-1 15,-5 9-1-15,-4 22 0 16,-5 14-1-16,3 17-1 16,-3 10 1-16,8 4-1 15,3-2 0-15,7-1 0 16,7-14-1-16,17-17-3 15,4-19 2-15,13-23-1 16,8-21 1-16,3-20-1 16,1-19 0-16,-2-12 0 15,-7-12 0-15,-14-7 0 16,-10-2-1-16,-15-2-1 0,-10 8-1 15,-13-2-1-15,-5 14-1 16,-2-3-6-16,15 18-25 16,-10-5 1-16,20 8-2 15,6-5 2-15</inkml:trace>
  <inkml:trace contextRef="#ctx0" brushRef="#br1" timeOffset="73946.2295">3572 11039 72 0,'0'0'34'15,"-3"-13"0"-15,3 13-8 16,0 0-18-16,0 0-2 15,-15-3-1-15,15 3-2 16,-17 22 0-16,8 1-1 16,-4 2 0-16,4 9 0 15,0-2 0-15,4 1-1 16,3 0 1-16,7-4-1 15,5-9 0-15,10-7 0 16,2-12 0-16,3-9 0 0,4-8 0 16,-2-6-1-16,-8-8 1 15,1-2-1-15,-11-2 0 16,-9 0 0-16,-5 5 0 15,-10 5-1-15,-6 8 0 16,-5 10 0-16,0 13-4 16,-9 4-21-16,11 24-10 15,-10 1-1-15,12 12-1 16,0-2-1-16</inkml:trace>
  <inkml:trace contextRef="#ctx0" brushRef="#br1" timeOffset="74886.2833">3912 11561 31 0,'0'-25'31'15,"3"3"2"-15,-9-7-14 16,5 17 9-16,-20-11-17 15,7 17-1-15,-16 0 0 16,1 19-1-16,-15 4-3 16,3 20 1-16,-14 9-2 15,9 14-2-15,-3 7 1 16,16 8-1-16,7-2 0 15,14-1-2-15,17-7 1 16,17-8-3-16,12-14 1 0,11-14-2 16,14-4-9-16,2-28-27 15,14-3 1-15,-6-24-2 16,7-3-2-16</inkml:trace>
  <inkml:trace contextRef="#ctx0" brushRef="#br1" timeOffset="88712.074">5010 668 61 0,'0'0'38'16,"0"0"-2"-16,0 0 0 16,-26-48-13-16,26 48-19 15,0 0 0-15,0 0 0 16,0 0-1-16,54-42-1 15,-54 42 0-15,0 0 0 16,55-11-1-16,-55 11 0 16,0 0 0-16,64 0 0 15,-64 0 0-15,0 0 0 16,0 0-1-16,51 48 1 15,-51-48-1-15,0 0 0 16,-14 70 0-16,14-70 2 0,-35 62-1 16,35-62 1-16,-46 67-2 15,46-67 2-15,-53 65-1 16,53-65 2-16,-26 48-2 15,-10 10 0-15,36-58-1 16,-19 45 1-16,19-45 1 16,0 0-1-16,16 46 0 15,-16-46-1-15,0 0-1 16,65 17-1-16,-65-17-1 15,61-1-4-15,-61 1-20 16,68-7-11-16,-68 7 1 16,63-10-1-16,-63 10 0 15</inkml:trace>
  <inkml:trace contextRef="#ctx0" brushRef="#br1" timeOffset="89343.1101">5908 762 77 0,'45'-48'37'0,"-45"48"-1"16,0 0 0-16,0 0-25 15,14-57 0-15,-14 57-2 16,0 0-2-16,0 0-2 16,-47-42-1-16,47 42-2 15,0 0 0-15,-66-13-1 16,66 13 0-16,-52 13 0 15,52-13-1-15,-49 24 0 16,49-24 0-16,0 0 0 16,-61 48 0-16,61-48 1 15,0 0-1-15,-28 53 1 16,28-53 0-16,0 0 0 15,0 0 0-15,34 48 0 16,-34-48 0-16,0 0 0 0,64 7-1 16,-64-7 1-16,45-6 0 15,-45 6-1-15,46-9 1 16,-46 9-1-16,0 0-1 15,0 0 1-15,52 6 2 16,-52-6-2-16,0 0 1 16,-47 78-1-16,6-9 2 15,-11 9-4-15,-1 6 2 16,-2-2 0-16,10-3-1 15,13-20-2-15,14-14 1 16,16-26-7-16,2-19-28 16,20-10-2-16,-3-13 1 15,16-5-1-15</inkml:trace>
  <inkml:trace contextRef="#ctx0" brushRef="#br1" timeOffset="89913.1427">6360 393 100 0,'0'0'36'0,"0"0"1"16,0 0-3-16,0 0-28 15,0 0-2-15,0 0 0 16,0 0 0-16,0 0-2 16,0 0 0-16,0 0 0 15,-25 46 1-15,25-46-2 16,0 0 1-16,-10 60-1 15,10-60 1-15,0 0 0 16,7 49 0-16,-7-49 0 0,0 0-1 16,0 0 1-16,48 9 0 15,-48-9 0-15,0 0 0 16,50-50-2-16,-50 50 0 15,27-50 0-15,-27 50 0 16,11-46 0-16,-11 46-4 16,0 0 1-16,0 0-5 15,-25-52-30-15,25 52-2 16,0 0 0-16,0 0 0 15</inkml:trace>
  <inkml:trace contextRef="#ctx0" brushRef="#br1" timeOffset="90394.1703">6776 656 88 0,'0'0'35'16,"49"-41"1"-16,-49 41-6 15,0 0-20-15,0 0-1 16,0 0-2-16,53-53-1 0,-53 53 0 16,0 0-1-16,0 0 0 15,0 0-1-15,0 0-1 16,-3-49 0-16,3 49-1 15,0 0 0-15,-53 5-1 16,53-5 2-16,-56 21-3 16,56-21 0-16,-63 36 0 15,63-36 0-15,-60 49 0 16,60-49 0-16,-52 59 0 15,52-59 0-15,-28 64 0 16,28-64 0-16,-2 63 0 16,2-63 0-16,28 53 0 15,-28-53 0-15,58 36-27 16,-58-36-13-16,80 12-3 0,-80-12 0 15,91-9 0-15</inkml:trace>
  <inkml:trace contextRef="#ctx0" brushRef="#br1" timeOffset="105495.034">8601 6478 90 0,'-13'-1'35'0,"13"1"0"15,24-25 0-15,9 5-34 16,10-2 1-16,17-1-2 16,1 3 1-16,1 2 0 15,-9 11 0-15,-11 12-1 16,-19 16 1-16,-18 14 0 15,-29 17 0-15,-17 16 2 16,-23 15-1-16,-16 10 2 16,-8-1-2-16,-5 7 0 15,11-11 1-15,15-9 0 16,19-14 0-16,28-16-2 15,29-21 0-15,26-20-2 16,25-9-2-16,15-23-13 16,21 2-20-16,-3-12-2 0,7 0-1 15,-10-9 0-15</inkml:trace>
  <inkml:trace contextRef="#ctx0" brushRef="#br1" timeOffset="106007.0633">9270 6415 102 0,'0'0'37'16,"0"0"-1"-16,15-6-1 16,9-5-34-16,14 0-1 15,9-1 0-15,9 0 0 16,2 4 1-16,1 2 0 15,-5 7 0-15,-11 5-1 16,-13 9 1-16,-20 8 0 16,-18 8 0-16,-19 7 1 15,-21 6-1-15,-8 5 2 16,-8-2-2-16,4-3 2 15,8-3-2-15,13-6 1 16,23-9-1-16,18-6 0 16,22-8 0-16,18-8-1 15,16-3 0-15,6 2 0 16,-3 1 0-16,-8 4 1 0,-17 10-1 15,-17 7 0-15,-26 8 0 16,-21 10 0-16,-20 4 0 16,-21 3-2-16,-4-2 2 15,-4-7-4-15,15-3-6 16,7-22-27-16,31-8-1 15,10-20 0-15,33-7-1 16</inkml:trace>
  <inkml:trace contextRef="#ctx0" brushRef="#br1" timeOffset="106352.083">10062 6312 63 0,'-2'-14'32'0,"1"3"1"15,-3-3-1-15,4 14-13 16,-10-6-16-16,10 6 1 16,-18 5 1-16,5 10 1 15,-11 0 0-15,5 14-2 16,-6 0 2-16,3 5 0 15,3-2-2-15,9 3 0 16,10-8-1-16,15-5 0 16,8-11-1-16,15-10 1 15,9-9-3-15,4-9-1 16,-3-9 1-16,0-6-1 0,-11-4 1 15,-14-2-4-15,-13 6-1 16,-19-6-11-16,-5 18-20 16,-21 2-3-16,3 15 2 15,-14 3-2-15</inkml:trace>
  <inkml:trace contextRef="#ctx0" brushRef="#br1" timeOffset="106652.1002">10426 6634 110 0,'-45'14'37'16,"-18"-1"2"-16,7 21-6 15,-16 2-26-15,10 14 1 16,1 1-3-16,19 9 0 16,16-5-2-16,24-2 0 15,25-12-2-15,28-13 0 16,26-13-3-16,21-21-4 15,23 0-13-15,-16-25-6 16,11 2-10-16,-28-13-6 16,-9-1-1-16,-18-14 0 15</inkml:trace>
  <inkml:trace contextRef="#ctx0" brushRef="#br1" timeOffset="114819.5673">12157 8111 75 0,'33'-22'36'16,"8"-11"-1"-16,20 2 1 15,-2-3-35-15,14 7 1 16,-2 5-1-16,-3 9 1 15,-15 14-1-15,-16 15 0 16,-22 15-1-16,-16 10 1 16,-29 11 0-16,-14 18 2 15,-22 5 0-15,-10 8 0 0,-8-3 1 16,4 5 1-16,6-10 0 15,20-5 0-15,16-13-1 16,29-16-2-16,29-14 1 16,26-12-2-16,22-14-2 15,18-11-1-15,13-4-4 16,1-16-4-16,14 6-29 15,-16-17-1-15,-5 4-1 16,-18-12 0-16</inkml:trace>
  <inkml:trace contextRef="#ctx0" brushRef="#br1" timeOffset="115060.5811">13076 7922 92 0,'0'0'39'0,"16"30"-2"15,-18-3 1-15,-1 13-35 16,-6 11 1-16,0 16-2 16,-11 5 0-16,-2 8-1 15,-2-3-2-15,4-1 1 16,6 0-4-16,-4-20-18 15,22 4-15-15,-4-26 0 16,19-4-2-16,-1-22 0 16</inkml:trace>
  <inkml:trace contextRef="#ctx0" brushRef="#br1" timeOffset="115427.6021">13503 7801 66 0,'-14'-2'37'0,"-5"8"-3"16,0 14 3-16,-10 1-30 15,8 12 0-15,0-3-1 16,10 6-2-16,-2-7 0 16,14 1-2-16,7-9 0 15,10-6-2-15,7-9 2 0,4-12-2 16,4-9 1-16,3-4 0 15,-11-6 0-15,-1-4 1 16,-7-2-2-16,-10-1 0 16,-7 1-2-16,-10 3-1 15,0 12-4-15,-13-5-21 16,13 18-8-16,-8-2-1 15,9 16 0-15</inkml:trace>
  <inkml:trace contextRef="#ctx0" brushRef="#br1" timeOffset="115729.6194">13932 8028 70 0,'-40'-17'39'16,"1"23"-2"-16,-26 1 3 16,4 26-27-16,-16-2-5 15,6 22 0-15,0 7-2 16,11 7-2-16,17 3 0 15,24 0-2-15,27-10 0 16,29-10-2-16,26-12-2 16,19-23-6-16,27-3-21 15,-5-28-11-15,11-8 0 0,-12-20-3 16,-3-9 1-1</inkml:trace>
  <inkml:trace contextRef="#ctx0" brushRef="#br1" timeOffset="121628.9568">15177 4374 83 0,'19'-14'39'0,"-4"-7"-1"15,8 10 1-15,-7-11-29 16,0 9-8-16,11 4-1 16,1 2 1-16,2 2-1 15,-3 5 0-15,-1 4 0 16,-2 4-1-16,-7 5 0 15,-6 10 0-15,-10 10 1 16,-16 10-1-16,-12 11 0 16,-15 11 1-16,-13 10-1 0,-4 3 1 15,-7 2 1-15,6-7-1 16,6-6 0-16,18-7 0 15,20-16 1-15,25-14-2 16,29-19 2-16,18-9-2 16,24-10-4-16,4-13-2 15,20 1-30-15,-14-13-2 16,3 5 0-16,-21-9-1 15</inkml:trace>
  <inkml:trace contextRef="#ctx0" brushRef="#br1" timeOffset="122019.9791">16019 4412 94 0,'-7'-19'38'16,"-9"24"-2"-16,-23-6 2 16,-2 10-35-16,-10 8 0 15,4 7-1-15,3 0 1 16,8 7-2-16,11-1 0 15,16 2 0-15,17-2-1 16,17-4 1-16,13-3-1 16,13 3 0-16,4-2 0 0,2-2 0 15,-4 1 0-15,-5 0 1 16,-16 5-1-16,-17 4-1 15,-19 3 3-15,-20 2-3 16,-12-1 2-16,-11-2-2 16,-3-2-1-16,2-14-5 15,15 1-27-15,-4-23-2 16,23-4-1-16,9-23 1 15</inkml:trace>
  <inkml:trace contextRef="#ctx0" brushRef="#br1" timeOffset="122192.989">15950 4337 102 0,'-12'-1'38'0,"-5"-4"0"16,17 5-1-16,0 0-34 15,24 3-3-15,13-3-6 16,1-9-28-16,24 11-1 15,-9-14-1-15,11 7-2 16</inkml:trace>
  <inkml:trace contextRef="#ctx0" brushRef="#br1" timeOffset="122591.0118">16553 4041 94 0,'-16'15'36'16,"-15"-4"-2"-16,12 15 1 15,-12-5-29-15,8 8-2 16,2 4 0-16,11-1-2 16,6-1 0-16,13-2-1 15,10-7 0-15,9-5 0 16,5-7 0-16,7-7 1 15,-1-10-1-15,-1-6 1 16,-5-8 0-16,-5-5 0 0,-11-4-1 16,-8-2-1-16,-7 2-1 15,-10-2-1-15,-1 12-2 16,-7-3-4-16,16 23-26 15,-29-6-4-15,15 21 1 16,-7 0 0-16</inkml:trace>
  <inkml:trace contextRef="#ctx0" brushRef="#br1" timeOffset="122905.0298">17078 4437 95 0,'-1'-27'37'16,"-22"-9"1"-16,1 19-2 16,-26 5-30-16,-10 16-1 15,-12 15 0-15,-8 24 1 16,-5 12-3-16,4 18 1 15,11 3-1-15,17 8-1 16,27-8-1-16,41-14 0 16,43-17-3-16,34-23-2 15,42-12-10-15,9-42-10 16,28 2-6-16,-16-31-9 15,4-4-4-15,-26-17 0 16,-22-2 0-16</inkml:trace>
  <inkml:trace contextRef="#ctx0" brushRef="#br1" timeOffset="131352.5129">18527 2618 80 0,'0'0'39'0,"-10"-12"-2"16,10 12 1-16,-6-15-35 15,16 4-1-15,9-4 0 0,6 2-1 16,8 0 0-16,6 3-1 16,0 3 1-16,-4 8-1 15,-2 6 0-15,-11 10 2 16,-15 9 0-16,-14 9 1 15,-15 10-2-15,-12 6 2 16,-12 2-1-16,-4 4 0 16,-4-3-1-16,3-1-1 15,11-10 0-15,9-3 0 16,15-11 0-16,13-6-1 15,21-9-1-15,9-12-3 16,25 1-11-16,-3-21-20 16,24 5 0-16,-1-19-1 15,11 5-2-15</inkml:trace>
  <inkml:trace contextRef="#ctx0" brushRef="#br1" timeOffset="131766.5366">19226 2623 83 0,'-16'-18'36'15,"2"9"0"-15,-13-9-1 16,8 10-34-16,-3 4 1 16,3 6 0-16,-4 4 0 15,-1 7 1-15,2 3-1 16,0 6 0-16,5 3 0 15,5 5 0-15,8 0 0 0,8 2 0 16,8-3-1-16,10 1-1 16,5-3 0-16,7-1 0 15,0-4 0-15,2-2 0 16,-5-2 1-16,-4 0-1 15,-14 1 0-15,-12 2 1 16,-12-1-1-16,-14 0 0 16,-9-3 0-16,-4-2 0 15,-5-8 0-15,0-6 0 16,11-10 1-16,10-9-1 15,14-12 1-15,16-8-1 16,14-8 0-16,18-3-1 16,9 0-1-16,1-2-4 15,14 14-29-15,-17-3-4 0,3 15 2 16,-20-1-3-1</inkml:trace>
  <inkml:trace contextRef="#ctx0" brushRef="#br1" timeOffset="132126.5572">19607 2455 81 0,'0'0'38'0,"-22"-5"-4"16,11 16 3-16,-11 0-35 0,-1 10 0 16,4 2 0-16,0 6 2 15,5 1-2-15,8-1 1 16,5-3-1-16,10-4 1 15,10-8-2-15,9-8 1 16,5-11-1-16,7-4-2 16,-1-12 1-16,-1-4-1 15,-4-5 0-15,-10-4-2 16,-6 2 0-16,-15-1-2 15,-3 14-5-15,-15-11-14 16,15 30-12-16,-34-5 0 16,24 16-1-16,-6-1 2 15</inkml:trace>
  <inkml:trace contextRef="#ctx0" brushRef="#br1" timeOffset="132396.5727">20090 2625 81 0,'-11'-23'38'16,"-2"18"-1"-16,-20-7 1 16,4 19-29-16,-14 3-2 15,-4 17-1-15,-8 9-1 16,-1 14 0-16,-5 5-2 15,10 7 1-15,13-1-2 16,22 2 0-16,25-15-1 16,31-15-2-16,30-12-3 15,24-27-23-15,38 2-12 0,-6-22-1 16,8-4-1-16,-17-15-2 15</inkml:trace>
  <inkml:trace contextRef="#ctx0" brushRef="#br1" timeOffset="138022.8945">22328 8795 98 0,'0'0'35'16,"0"0"0"-16,0 0-5 15,-27 23-28-15,1 15 0 16,-4 13-1-16,-2 10 1 16,-4 12 0-16,2 2-2 15,0 0-2-15,13 6-20 16,3-17-12-16,16-5-1 15,2-21 0-15,20-8-1 16</inkml:trace>
  <inkml:trace contextRef="#ctx0" brushRef="#br1" timeOffset="138285.9095">22687 8901 72 0,'-17'2'37'16,"-18"9"-1"-16,-2 15 2 15,-15 0-22-15,2 15-9 16,0 0 0-16,15 6-1 16,13-6 0-16,22 0-2 15,21-10-1-15,26-7-1 16,19-12-2-16,16-11-2 0,14-5-2 15,1-21-13-15,8 4-20 16,-17-16-2-16,-7 7 1 16,-22-12-2-16</inkml:trace>
  <inkml:trace contextRef="#ctx0" brushRef="#br1" timeOffset="138458.9194">22790 8998 109 0,'-61'60'39'16,"18"9"1"-16,0-10-2 15,23 6-35-15,11-14-2 16,17-7-3-16,21-7-3 16,-3-18-31-16,22-3-2 0,-4-16 0 15,12-1-1-15</inkml:trace>
  <inkml:trace contextRef="#ctx0" brushRef="#br1" timeOffset="138801.939">23358 8671 94 0,'-16'17'39'16,"-13"0"0"-16,1 13-2 15,-15 0-31-15,9 5-3 0,7-1 1 16,8 1-1-16,11-2-1 16,9-6-1-16,18-10 0 15,14-8 0-15,7-10 0 16,9-9-1-16,-1-10 0 15,-5-9 0-15,-5-4-2 16,-6-6 1-16,-11-2-2 16,-16 0-1-16,-5 9-4 15,-15-3-2-15,8 17-28 16,-19 1 1-16,11 15 0 15,-6 1-1-15</inkml:trace>
  <inkml:trace contextRef="#ctx0" brushRef="#br1" timeOffset="139080.955">23934 8902 86 0,'-20'-18'38'0,"-3"7"-1"15,-20-1 2-15,1 8-25 16,-19 8-9-16,-2 15 1 16,-11 11 0-16,4 18-1 15,4 6-1-15,13 13 0 16,16-3-1-16,30 0-1 15,28-11-1-15,33-12-1 16,32-10-3-16,24-20-4 0,26-3-29 16,-12-25-6-16,1-3-1 15,-17-15-1-15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22.38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3415 4854 16 0,'-14'4'27'15,"14"-4"-1"-15,-14 3-2 16,14-3-14-16,0 0 0 15,0 0-2-15,0 0-2 16,0 0-2-16,0 0-1 16,0 0-1-16,17-4 3 15,-17 4-2-15,0 0-2 16,12-2 0-16,-12 2 1 15,14 0-1-15,-14 0 0 16,16 1-1-16,-6 1 1 16,2 1-1-16,1 0 1 15,5 3-1-15,5 0 0 16,-1 0 2-16,6 1-2 15,3 1 2-15,2 0-2 0,6-1 1 16,1 0-2-16,6-1 3 16,3 0-3-16,5 0 1 15,-1 2-1-15,9-4 1 16,-2 2-1-16,0-4 0 15,3 3 1-15,-1-3 0 16,-3-2 0-16,-5-1 0 16,1 0 0-16,-1-2 0 15,-5 1 0-15,-7 0 1 16,-4 1-1-16,-6 2-2 15,-11-7-6-15,-2 9-21 16,-19-3-1-16,0 0-2 16,0 0 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24.35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3631 4899 30 0,'-14'-2'24'15,"14"2"-3"-15,-11 0-3 16,11 0-6-16,-15-2-1 15,15 2-5-15,-12-3 1 16,1-1-3-16,11 4 1 16,-19 6-2-16,19-6 0 15,-22 21 1-15,8-4-3 16,-2 3 3-16,0 5-3 15,-2 2 1-15,0 2-1 16,4-3-1-16,0 2 1 16,4-8-2-16,5-1 1 0,7-7 0 15,-2-12 1-15,22 7-1 16,-3-12 0-16,7-7 0 15,0-2 0-15,3-7 1 16,-1 1 0-16,-6-3-1 16,-3 3 1-16,-4-1 0 15,-5 3-1-15,-10 3 1 16,-4 1 1-16,-6 2-1 15,-1 4 1-15,-3 0 1 16,1 3-2-16,1 0 0 16,0 1 1-16,1 2-1 15,11 2 0-15,-13-2-1 16,13 2 1-16,0 0-1 15,0 0 0-15,0 0 0 0,0 0 0 16,0 0 0-16,0 0 0 16,0 0 0-16,0 0 0 15,0 0 0-15,0 0-1 16,0 0 1-16,0 0-1 15,2 10 1-15,-2-10 0 16,3 21 0-16,-3-4 0 16,-5 5 0-16,2 9 1 15,-2 7-1-15,-1 7 1 16,2 8-1-16,-2 4 0 15,-1 5 0-15,1 5 0 16,6 3 0-16,-2 0 1 16,-1 0 0-16,3-1 0 0,0 4 0 15,-1-1 0-15,0 6 1 16,0 2-2-16,-4 2 2 15,3 2-2-15,-2 3 0 16,2 4 1-16,-1 0-1 16,0 0 2-16,1 1-2 15,2 0 1-15,-3 1-1 16,0 5 2-16,-3-1-2 15,-2 6-1-15,-1-2 1 16,-4 5-1-16,-1 0 1 16,2 0 0-16,0 3-1 15,2-2 0-15,-2-1 0 16,3 2 1-16,3 0-1 15,0 1 0-15,3-2 1 0,0 6 0 16,-2-2 0-16,0 7 1 16,-2 1-1-16,1 5 1 15,-2 3 0-15,4 1-1 16,-6 5 1-16,1 4-1 15,3 0 0-15,-1 3 1 16,3-1-3-16,-1-1 2 16,5 1-1-16,-2-2 1 15,2 0-1-15,-5-2 0 16,4 0-1-16,-3 1 0 15,-4-1 1-15,0 2 0 16,0 2 0-16,0-4 0 16,-1 1 1-16,3 2-2 15,-5-2 2-15,5 2-1 0,0-3 1 16,1-1 0-16,2-4 0 15,-1 1-1-15,5-6 1 16,-2 0 0-16,5-5 0 16,-3-4 0-16,2-1-1 15,2-6 0-15,-3 0 0 16,-1-2 1-16,4-2-1 15,-6-3 1-15,0-1-2 16,-3-1 2-16,1-4-1 16,-2-2 1-16,-1-4-1 15,-1-2 0-15,-2-5 0 16,3-1 0-16,1-5 1 15,-4-2-1-15,4-2-1 16,-2-3 3-16,-1-5-3 16,1-4 0-16,-1-5 1 0,-1-5-1 15,1-7 1-15,-1-6-1 16,2-5 2-16,-2-5-1 15,3-6 1-15,0-5 0 16,0-3 0-16,3-4 0 16,3-10 0-16,-5 13 0 15,5-13 0-15,0 0 0 16,0 0 0-16,-8 11 1 15,8-11-1-15,0 0 0 16,0 0 0-16,0 0 1 16,-10-1-1-16,10 1 0 15,0 0-1-15,0 0 1 16,-11-8-1-16,11 8 1 15,0 0-1-15,0 0 1 0,-11 9-1 16,11-9 1-16,0 0-1 16,-3 12 1-16,3-12 0 15,0 0 0-15,2 16 0 16,-2-16-1-16,8 23 0 15,-7-8-4-15,6 18-1 16,-11-2-4-16,15 19-7 16,-14-5-15-16,8 10-1 15,-4-14 0-15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24.95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4463 4741 19 0,'2'-13'21'15,"-2"13"0"-15,0 0 0 16,5 13-25-16,-5-13 1 15,1 21 0-15,3-6 2 16,0-4-17-16,7 8-2 16,-11-19 0-16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25.6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4769 4865 39 0,'0'0'30'0,"0"0"1"15,0 0 0-15,-20-11-22 16,20 11-4-16,-20-4-2 16,20 4 0-16,-18 12 1 15,14 5-3-15,-1 8 1 16,0 10-2-16,2 10 1 15,-4 11-1-15,2 14 2 16,-2 9-2-16,0 6 0 16,-1 11 0-16,1 8 1 15,2 7 0-15,3 7 1 16,2 6-1-16,4 3 0 15,0 4 3-15,5 8-2 0,1 2 1 16,0 5-3-16,3 1 0 16,-6 1 0-16,2 3 2 15,-2 1-2-15,-1-1 0 16,-6 1-1-16,1-2 1 15,-2 3-1-15,-4 2 2 16,-3 4-2-16,0 3 2 16,-5 6-1-16,-3 9 0 15,-1 4 2-15,-4 9-1 16,-1 7 0-16,-1 0 1 15,-1 4-2-15,1 2 1 16,2-1-1-16,4-4 1 16,0-3-3-16,0-5 1 15,4-3 0-15,-3 0 0 0,1-3 0 16,3 1 0-16,-3 0 0 15,0 5-1-15,-3-2 2 16,1 0 0-16,1-1 0 16,1-3 1-16,-1-5-2 15,4-4 2-15,-1-8-1 16,7-6 1-16,-2-3-1 15,5-1 1-15,-3-3-2 16,1-3 0-16,-4 0 1 16,2 3-1-16,-2 3-1 15,-6 0-1-15,1-1 0 16,-6-1 1-16,-2-4 0 15,0-5 1-15,1-16-1 0,0-11 0 16,6-15-6-16,-4-30-25 16,15-15-3-16,-7-33 0 15,11-26 0-15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13" Type="http://schemas.openxmlformats.org/officeDocument/2006/relationships/image" Target="../media/image9.emf"/><Relationship Id="rId18" Type="http://schemas.openxmlformats.org/officeDocument/2006/relationships/customXml" Target="../ink/ink11.xml"/><Relationship Id="rId26" Type="http://schemas.openxmlformats.org/officeDocument/2006/relationships/customXml" Target="../ink/ink15.xml"/><Relationship Id="rId39" Type="http://schemas.openxmlformats.org/officeDocument/2006/relationships/image" Target="../media/image22.emf"/><Relationship Id="rId3" Type="http://schemas.openxmlformats.org/officeDocument/2006/relationships/customXml" Target="../ink/ink2.xml"/><Relationship Id="rId21" Type="http://schemas.openxmlformats.org/officeDocument/2006/relationships/image" Target="../media/image13.emf"/><Relationship Id="rId34" Type="http://schemas.openxmlformats.org/officeDocument/2006/relationships/customXml" Target="../ink/ink19.xml"/><Relationship Id="rId42" Type="http://schemas.openxmlformats.org/officeDocument/2006/relationships/customXml" Target="../ink/ink23.xml"/><Relationship Id="rId47" Type="http://schemas.openxmlformats.org/officeDocument/2006/relationships/image" Target="../media/image26.emf"/><Relationship Id="rId7" Type="http://schemas.openxmlformats.org/officeDocument/2006/relationships/customXml" Target="../ink/ink5.xml"/><Relationship Id="rId12" Type="http://schemas.openxmlformats.org/officeDocument/2006/relationships/customXml" Target="../ink/ink8.xml"/><Relationship Id="rId17" Type="http://schemas.openxmlformats.org/officeDocument/2006/relationships/image" Target="../media/image11.emf"/><Relationship Id="rId25" Type="http://schemas.openxmlformats.org/officeDocument/2006/relationships/image" Target="../media/image15.emf"/><Relationship Id="rId33" Type="http://schemas.openxmlformats.org/officeDocument/2006/relationships/image" Target="../media/image19.emf"/><Relationship Id="rId38" Type="http://schemas.openxmlformats.org/officeDocument/2006/relationships/customXml" Target="../ink/ink21.xml"/><Relationship Id="rId46" Type="http://schemas.openxmlformats.org/officeDocument/2006/relationships/customXml" Target="../ink/ink25.xml"/><Relationship Id="rId2" Type="http://schemas.openxmlformats.org/officeDocument/2006/relationships/image" Target="../media/image2.gif"/><Relationship Id="rId16" Type="http://schemas.openxmlformats.org/officeDocument/2006/relationships/customXml" Target="../ink/ink10.xml"/><Relationship Id="rId20" Type="http://schemas.openxmlformats.org/officeDocument/2006/relationships/customXml" Target="../ink/ink12.xml"/><Relationship Id="rId29" Type="http://schemas.openxmlformats.org/officeDocument/2006/relationships/image" Target="../media/image17.emf"/><Relationship Id="rId41" Type="http://schemas.openxmlformats.org/officeDocument/2006/relationships/image" Target="../media/image23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11" Type="http://schemas.openxmlformats.org/officeDocument/2006/relationships/image" Target="../media/image8.emf"/><Relationship Id="rId24" Type="http://schemas.openxmlformats.org/officeDocument/2006/relationships/customXml" Target="../ink/ink14.xml"/><Relationship Id="rId32" Type="http://schemas.openxmlformats.org/officeDocument/2006/relationships/customXml" Target="../ink/ink18.xml"/><Relationship Id="rId37" Type="http://schemas.openxmlformats.org/officeDocument/2006/relationships/image" Target="../media/image21.emf"/><Relationship Id="rId40" Type="http://schemas.openxmlformats.org/officeDocument/2006/relationships/customXml" Target="../ink/ink22.xml"/><Relationship Id="rId45" Type="http://schemas.openxmlformats.org/officeDocument/2006/relationships/image" Target="../media/image25.emf"/><Relationship Id="rId5" Type="http://schemas.openxmlformats.org/officeDocument/2006/relationships/customXml" Target="../ink/ink3.xml"/><Relationship Id="rId15" Type="http://schemas.openxmlformats.org/officeDocument/2006/relationships/image" Target="../media/image10.emf"/><Relationship Id="rId23" Type="http://schemas.openxmlformats.org/officeDocument/2006/relationships/image" Target="../media/image14.emf"/><Relationship Id="rId28" Type="http://schemas.openxmlformats.org/officeDocument/2006/relationships/customXml" Target="../ink/ink16.xml"/><Relationship Id="rId36" Type="http://schemas.openxmlformats.org/officeDocument/2006/relationships/customXml" Target="../ink/ink20.xml"/><Relationship Id="rId10" Type="http://schemas.openxmlformats.org/officeDocument/2006/relationships/customXml" Target="../ink/ink7.xml"/><Relationship Id="rId19" Type="http://schemas.openxmlformats.org/officeDocument/2006/relationships/image" Target="../media/image12.emf"/><Relationship Id="rId31" Type="http://schemas.openxmlformats.org/officeDocument/2006/relationships/image" Target="../media/image18.emf"/><Relationship Id="rId44" Type="http://schemas.openxmlformats.org/officeDocument/2006/relationships/customXml" Target="../ink/ink24.xml"/><Relationship Id="rId4" Type="http://schemas.openxmlformats.org/officeDocument/2006/relationships/image" Target="../media/image6.emf"/><Relationship Id="rId9" Type="http://schemas.openxmlformats.org/officeDocument/2006/relationships/image" Target="../media/image7.emf"/><Relationship Id="rId14" Type="http://schemas.openxmlformats.org/officeDocument/2006/relationships/customXml" Target="../ink/ink9.xml"/><Relationship Id="rId22" Type="http://schemas.openxmlformats.org/officeDocument/2006/relationships/customXml" Target="../ink/ink13.xml"/><Relationship Id="rId27" Type="http://schemas.openxmlformats.org/officeDocument/2006/relationships/image" Target="../media/image16.emf"/><Relationship Id="rId30" Type="http://schemas.openxmlformats.org/officeDocument/2006/relationships/customXml" Target="../ink/ink17.xml"/><Relationship Id="rId35" Type="http://schemas.openxmlformats.org/officeDocument/2006/relationships/image" Target="../media/image20.emf"/><Relationship Id="rId43" Type="http://schemas.openxmlformats.org/officeDocument/2006/relationships/image" Target="../media/image24.emf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customXml" Target="../ink/ink34.xml"/><Relationship Id="rId18" Type="http://schemas.openxmlformats.org/officeDocument/2006/relationships/image" Target="../media/image31.emf"/><Relationship Id="rId26" Type="http://schemas.openxmlformats.org/officeDocument/2006/relationships/image" Target="../media/image35.emf"/><Relationship Id="rId39" Type="http://schemas.openxmlformats.org/officeDocument/2006/relationships/customXml" Target="../ink/ink47.xml"/><Relationship Id="rId3" Type="http://schemas.openxmlformats.org/officeDocument/2006/relationships/customXml" Target="../ink/ink26.xml"/><Relationship Id="rId21" Type="http://schemas.openxmlformats.org/officeDocument/2006/relationships/customXml" Target="../ink/ink38.xml"/><Relationship Id="rId34" Type="http://schemas.openxmlformats.org/officeDocument/2006/relationships/image" Target="../media/image39.emf"/><Relationship Id="rId42" Type="http://schemas.openxmlformats.org/officeDocument/2006/relationships/image" Target="../media/image43.emf"/><Relationship Id="rId47" Type="http://schemas.openxmlformats.org/officeDocument/2006/relationships/customXml" Target="../ink/ink51.xml"/><Relationship Id="rId50" Type="http://schemas.openxmlformats.org/officeDocument/2006/relationships/image" Target="../media/image47.emf"/><Relationship Id="rId7" Type="http://schemas.openxmlformats.org/officeDocument/2006/relationships/customXml" Target="../ink/ink29.xml"/><Relationship Id="rId12" Type="http://schemas.openxmlformats.org/officeDocument/2006/relationships/image" Target="../media/image28.emf"/><Relationship Id="rId17" Type="http://schemas.openxmlformats.org/officeDocument/2006/relationships/customXml" Target="../ink/ink36.xml"/><Relationship Id="rId25" Type="http://schemas.openxmlformats.org/officeDocument/2006/relationships/customXml" Target="../ink/ink40.xml"/><Relationship Id="rId33" Type="http://schemas.openxmlformats.org/officeDocument/2006/relationships/customXml" Target="../ink/ink44.xml"/><Relationship Id="rId38" Type="http://schemas.openxmlformats.org/officeDocument/2006/relationships/image" Target="../media/image41.emf"/><Relationship Id="rId46" Type="http://schemas.openxmlformats.org/officeDocument/2006/relationships/image" Target="../media/image45.emf"/><Relationship Id="rId2" Type="http://schemas.openxmlformats.org/officeDocument/2006/relationships/image" Target="../media/image2.gif"/><Relationship Id="rId16" Type="http://schemas.openxmlformats.org/officeDocument/2006/relationships/image" Target="../media/image30.emf"/><Relationship Id="rId20" Type="http://schemas.openxmlformats.org/officeDocument/2006/relationships/image" Target="../media/image32.emf"/><Relationship Id="rId29" Type="http://schemas.openxmlformats.org/officeDocument/2006/relationships/customXml" Target="../ink/ink42.xml"/><Relationship Id="rId41" Type="http://schemas.openxmlformats.org/officeDocument/2006/relationships/customXml" Target="../ink/ink48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8.xml"/><Relationship Id="rId11" Type="http://schemas.openxmlformats.org/officeDocument/2006/relationships/customXml" Target="../ink/ink33.xml"/><Relationship Id="rId24" Type="http://schemas.openxmlformats.org/officeDocument/2006/relationships/image" Target="../media/image34.emf"/><Relationship Id="rId32" Type="http://schemas.openxmlformats.org/officeDocument/2006/relationships/image" Target="../media/image38.emf"/><Relationship Id="rId37" Type="http://schemas.openxmlformats.org/officeDocument/2006/relationships/customXml" Target="../ink/ink46.xml"/><Relationship Id="rId40" Type="http://schemas.openxmlformats.org/officeDocument/2006/relationships/image" Target="../media/image42.emf"/><Relationship Id="rId45" Type="http://schemas.openxmlformats.org/officeDocument/2006/relationships/customXml" Target="../ink/ink50.xml"/><Relationship Id="rId5" Type="http://schemas.openxmlformats.org/officeDocument/2006/relationships/customXml" Target="../ink/ink27.xml"/><Relationship Id="rId15" Type="http://schemas.openxmlformats.org/officeDocument/2006/relationships/customXml" Target="../ink/ink35.xml"/><Relationship Id="rId23" Type="http://schemas.openxmlformats.org/officeDocument/2006/relationships/customXml" Target="../ink/ink39.xml"/><Relationship Id="rId28" Type="http://schemas.openxmlformats.org/officeDocument/2006/relationships/image" Target="../media/image36.emf"/><Relationship Id="rId36" Type="http://schemas.openxmlformats.org/officeDocument/2006/relationships/image" Target="../media/image40.emf"/><Relationship Id="rId49" Type="http://schemas.openxmlformats.org/officeDocument/2006/relationships/customXml" Target="../ink/ink52.xml"/><Relationship Id="rId10" Type="http://schemas.openxmlformats.org/officeDocument/2006/relationships/customXml" Target="../ink/ink32.xml"/><Relationship Id="rId19" Type="http://schemas.openxmlformats.org/officeDocument/2006/relationships/customXml" Target="../ink/ink37.xml"/><Relationship Id="rId31" Type="http://schemas.openxmlformats.org/officeDocument/2006/relationships/customXml" Target="../ink/ink43.xml"/><Relationship Id="rId44" Type="http://schemas.openxmlformats.org/officeDocument/2006/relationships/image" Target="../media/image44.emf"/><Relationship Id="rId4" Type="http://schemas.openxmlformats.org/officeDocument/2006/relationships/image" Target="../media/image27.emf"/><Relationship Id="rId9" Type="http://schemas.openxmlformats.org/officeDocument/2006/relationships/customXml" Target="../ink/ink31.xml"/><Relationship Id="rId14" Type="http://schemas.openxmlformats.org/officeDocument/2006/relationships/image" Target="../media/image29.emf"/><Relationship Id="rId22" Type="http://schemas.openxmlformats.org/officeDocument/2006/relationships/image" Target="../media/image33.emf"/><Relationship Id="rId27" Type="http://schemas.openxmlformats.org/officeDocument/2006/relationships/customXml" Target="../ink/ink41.xml"/><Relationship Id="rId30" Type="http://schemas.openxmlformats.org/officeDocument/2006/relationships/image" Target="../media/image37.emf"/><Relationship Id="rId35" Type="http://schemas.openxmlformats.org/officeDocument/2006/relationships/customXml" Target="../ink/ink45.xml"/><Relationship Id="rId43" Type="http://schemas.openxmlformats.org/officeDocument/2006/relationships/customXml" Target="../ink/ink49.xml"/><Relationship Id="rId48" Type="http://schemas.openxmlformats.org/officeDocument/2006/relationships/image" Target="../media/image46.emf"/><Relationship Id="rId8" Type="http://schemas.openxmlformats.org/officeDocument/2006/relationships/customXml" Target="../ink/ink3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 pitchFamily="34" charset="0"/>
              </a:rPr>
              <a:t>9Huia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7520036"/>
              </p:ext>
            </p:extLst>
          </p:nvPr>
        </p:nvGraphicFramePr>
        <p:xfrm>
          <a:off x="214283" y="762000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Scientific method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steps in a formal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Brainstorm entries for our Bunsen practical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transfer a fair test into a formal write-up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Reading scales – temperature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read temperature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not done yet, read the volume of liquid in a measuring cylinder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give an accurate reading of liquid volume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Homework Reduction Time (HRT) in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in class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92" y="225274"/>
            <a:ext cx="8754615" cy="640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55" y="240515"/>
            <a:ext cx="8797290" cy="6376969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089200" y="2697120"/>
              <a:ext cx="105480" cy="353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80920" y="2684880"/>
                <a:ext cx="127440" cy="37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3670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3048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A formal version of our fair test on the Bunsen flame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0224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228600"/>
            <a:ext cx="845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Reading scales: temperature</a:t>
            </a:r>
            <a:endParaRPr lang="en-NZ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55840" y="647280"/>
              <a:ext cx="1870560" cy="5205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5040" y="632880"/>
                <a:ext cx="1893600" cy="522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2396640" y="609600"/>
              <a:ext cx="1870560" cy="52056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85840" y="595200"/>
                <a:ext cx="1893600" cy="522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4267200" y="533400"/>
              <a:ext cx="1870560" cy="52056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56400" y="519000"/>
                <a:ext cx="1893600" cy="522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6359040" y="533400"/>
              <a:ext cx="1870560" cy="52056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48240" y="519000"/>
                <a:ext cx="1893600" cy="522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1219320" y="1747440"/>
              <a:ext cx="453960" cy="39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202760" y="1675800"/>
                <a:ext cx="485280" cy="18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8" name="Ink 7"/>
              <p14:cNvContentPartPr/>
              <p14:nvPr/>
            </p14:nvContentPartPr>
            <p14:xfrm>
              <a:off x="1070640" y="1759680"/>
              <a:ext cx="236880" cy="37299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53000" y="1687320"/>
                <a:ext cx="269640" cy="382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9" name="Ink 8"/>
              <p14:cNvContentPartPr/>
              <p14:nvPr/>
            </p14:nvContentPartPr>
            <p14:xfrm>
              <a:off x="1606680" y="1702080"/>
              <a:ext cx="10080" cy="2880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595880" y="1655640"/>
                <a:ext cx="27720" cy="106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0" name="Ink 9"/>
              <p14:cNvContentPartPr/>
              <p14:nvPr/>
            </p14:nvContentPartPr>
            <p14:xfrm>
              <a:off x="1455480" y="1746000"/>
              <a:ext cx="261720" cy="37969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445760" y="1673640"/>
                <a:ext cx="287640" cy="390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1" name="Ink 10"/>
              <p14:cNvContentPartPr/>
              <p14:nvPr/>
            </p14:nvContentPartPr>
            <p14:xfrm>
              <a:off x="1124280" y="1829160"/>
              <a:ext cx="550080" cy="361656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102680" y="1750320"/>
                <a:ext cx="594000" cy="377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2" name="Ink 11"/>
              <p14:cNvContentPartPr/>
              <p14:nvPr/>
            </p14:nvContentPartPr>
            <p14:xfrm>
              <a:off x="3097080" y="5147280"/>
              <a:ext cx="483840" cy="4716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085560" y="5074920"/>
                <a:ext cx="514440" cy="19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3" name="Ink 12"/>
              <p14:cNvContentPartPr/>
              <p14:nvPr/>
            </p14:nvContentPartPr>
            <p14:xfrm>
              <a:off x="3131640" y="5238000"/>
              <a:ext cx="43560" cy="36180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112560" y="5164200"/>
                <a:ext cx="67680" cy="45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14" name="Ink 13"/>
              <p14:cNvContentPartPr/>
              <p14:nvPr/>
            </p14:nvContentPartPr>
            <p14:xfrm>
              <a:off x="3110760" y="5226120"/>
              <a:ext cx="475560" cy="31752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3090240" y="5159520"/>
                <a:ext cx="515160" cy="461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15" name="Ink 14"/>
              <p14:cNvContentPartPr/>
              <p14:nvPr/>
            </p14:nvContentPartPr>
            <p14:xfrm>
              <a:off x="5081400" y="3794400"/>
              <a:ext cx="610920" cy="2592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5065200" y="3712680"/>
                <a:ext cx="648360" cy="18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16" name="Ink 15"/>
              <p14:cNvContentPartPr/>
              <p14:nvPr/>
            </p14:nvContentPartPr>
            <p14:xfrm>
              <a:off x="5662800" y="3818520"/>
              <a:ext cx="360" cy="36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5656680" y="3794760"/>
                <a:ext cx="12240" cy="4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17" name="Ink 16"/>
              <p14:cNvContentPartPr/>
              <p14:nvPr/>
            </p14:nvContentPartPr>
            <p14:xfrm>
              <a:off x="5603760" y="3805920"/>
              <a:ext cx="68400" cy="147456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5598000" y="3733560"/>
                <a:ext cx="93960" cy="159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18" name="Ink 17"/>
              <p14:cNvContentPartPr/>
              <p14:nvPr/>
            </p14:nvContentPartPr>
            <p14:xfrm>
              <a:off x="5019480" y="3868920"/>
              <a:ext cx="104040" cy="150444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4998240" y="3795840"/>
                <a:ext cx="142920" cy="164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19" name="Ink 18"/>
              <p14:cNvContentPartPr/>
              <p14:nvPr/>
            </p14:nvContentPartPr>
            <p14:xfrm>
              <a:off x="5090040" y="3917160"/>
              <a:ext cx="642240" cy="7812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068440" y="3851640"/>
                <a:ext cx="685800" cy="23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20" name="Ink 19"/>
              <p14:cNvContentPartPr/>
              <p14:nvPr/>
            </p14:nvContentPartPr>
            <p14:xfrm>
              <a:off x="5038920" y="3876120"/>
              <a:ext cx="630720" cy="160488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5016960" y="3779640"/>
                <a:ext cx="674640" cy="178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21" name="Ink 20"/>
              <p14:cNvContentPartPr/>
              <p14:nvPr/>
            </p14:nvContentPartPr>
            <p14:xfrm>
              <a:off x="7003080" y="2473920"/>
              <a:ext cx="414000" cy="3168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6991560" y="2385360"/>
                <a:ext cx="434160" cy="20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8">
            <p14:nvContentPartPr>
              <p14:cNvPr id="22" name="Ink 21"/>
              <p14:cNvContentPartPr/>
              <p14:nvPr/>
            </p14:nvContentPartPr>
            <p14:xfrm>
              <a:off x="7384680" y="2472840"/>
              <a:ext cx="220320" cy="2844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7367400" y="2385000"/>
                <a:ext cx="245160" cy="19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0">
            <p14:nvContentPartPr>
              <p14:cNvPr id="23" name="Ink 22"/>
              <p14:cNvContentPartPr/>
              <p14:nvPr/>
            </p14:nvContentPartPr>
            <p14:xfrm>
              <a:off x="7591320" y="2482200"/>
              <a:ext cx="120240" cy="288144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7572240" y="2400120"/>
                <a:ext cx="156240" cy="302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2">
            <p14:nvContentPartPr>
              <p14:cNvPr id="24" name="Ink 23"/>
              <p14:cNvContentPartPr/>
              <p14:nvPr/>
            </p14:nvContentPartPr>
            <p14:xfrm>
              <a:off x="6990120" y="2576880"/>
              <a:ext cx="165600" cy="283500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6971040" y="2492280"/>
                <a:ext cx="192960" cy="2999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4">
            <p14:nvContentPartPr>
              <p14:cNvPr id="25" name="Ink 24"/>
              <p14:cNvContentPartPr/>
              <p14:nvPr/>
            </p14:nvContentPartPr>
            <p14:xfrm>
              <a:off x="7172640" y="4923360"/>
              <a:ext cx="420840" cy="44712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7151400" y="4841280"/>
                <a:ext cx="451440" cy="61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6">
            <p14:nvContentPartPr>
              <p14:cNvPr id="26" name="Ink 25"/>
              <p14:cNvContentPartPr/>
              <p14:nvPr/>
            </p14:nvContentPartPr>
            <p14:xfrm>
              <a:off x="7006680" y="2562480"/>
              <a:ext cx="674640" cy="2698200"/>
            </p14:xfrm>
          </p:contentPart>
        </mc:Choice>
        <mc:Fallback>
          <p:pic>
            <p:nvPicPr>
              <p:cNvPr id="26" name="Ink 25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6981840" y="2461680"/>
                <a:ext cx="723600" cy="2887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5020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92840" y="250920"/>
              <a:ext cx="1042200" cy="5561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2760" y="241200"/>
                <a:ext cx="1068120" cy="557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624800" y="229560"/>
              <a:ext cx="1042200" cy="55616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14720" y="219840"/>
                <a:ext cx="1068120" cy="557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2767800" y="228600"/>
              <a:ext cx="1042200" cy="55616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57720" y="218880"/>
                <a:ext cx="1068120" cy="557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3987000" y="228600"/>
              <a:ext cx="1042200" cy="55616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76920" y="218880"/>
                <a:ext cx="1068120" cy="557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5206200" y="228600"/>
              <a:ext cx="1042200" cy="55616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96120" y="218880"/>
                <a:ext cx="1068120" cy="557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8" name="Ink 7"/>
              <p14:cNvContentPartPr/>
              <p14:nvPr/>
            </p14:nvContentPartPr>
            <p14:xfrm>
              <a:off x="6349200" y="228600"/>
              <a:ext cx="1042200" cy="55616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39120" y="218880"/>
                <a:ext cx="1068120" cy="557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7644600" y="229560"/>
              <a:ext cx="1042200" cy="55616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34520" y="219840"/>
                <a:ext cx="1068120" cy="557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3" name="Ink 2"/>
              <p14:cNvContentPartPr/>
              <p14:nvPr/>
            </p14:nvContentPartPr>
            <p14:xfrm>
              <a:off x="875160" y="4924440"/>
              <a:ext cx="266760" cy="857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53200" y="4848480"/>
                <a:ext cx="309240" cy="101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0" name="Ink 9"/>
              <p14:cNvContentPartPr/>
              <p14:nvPr/>
            </p14:nvContentPartPr>
            <p14:xfrm>
              <a:off x="1990080" y="1015560"/>
              <a:ext cx="306720" cy="493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969920" y="929160"/>
                <a:ext cx="347760" cy="21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1" name="Ink 10"/>
              <p14:cNvContentPartPr/>
              <p14:nvPr/>
            </p14:nvContentPartPr>
            <p14:xfrm>
              <a:off x="2283480" y="1024920"/>
              <a:ext cx="97560" cy="462168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261520" y="940680"/>
                <a:ext cx="142200" cy="477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2" name="Ink 11"/>
              <p14:cNvContentPartPr/>
              <p14:nvPr/>
            </p14:nvContentPartPr>
            <p14:xfrm>
              <a:off x="1951560" y="1069920"/>
              <a:ext cx="179640" cy="451404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928160" y="986400"/>
                <a:ext cx="217440" cy="467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3" name="Ink 12"/>
              <p14:cNvContentPartPr/>
              <p14:nvPr/>
            </p14:nvContentPartPr>
            <p14:xfrm>
              <a:off x="1960560" y="1053360"/>
              <a:ext cx="415440" cy="467352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936080" y="952560"/>
                <a:ext cx="460440" cy="485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4" name="Ink 13"/>
              <p14:cNvContentPartPr/>
              <p14:nvPr/>
            </p14:nvContentPartPr>
            <p14:xfrm>
              <a:off x="3218040" y="2819160"/>
              <a:ext cx="308880" cy="4716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196440" y="2735640"/>
                <a:ext cx="350280" cy="21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5" name="Ink 14"/>
              <p14:cNvContentPartPr/>
              <p14:nvPr/>
            </p14:nvContentPartPr>
            <p14:xfrm>
              <a:off x="3202560" y="2812680"/>
              <a:ext cx="332640" cy="272376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3179880" y="2724120"/>
                <a:ext cx="368640" cy="290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6" name="Ink 15"/>
              <p14:cNvContentPartPr/>
              <p14:nvPr/>
            </p14:nvContentPartPr>
            <p14:xfrm>
              <a:off x="4428720" y="3464280"/>
              <a:ext cx="261360" cy="4572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0000" y="3371400"/>
                <a:ext cx="292680" cy="21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7" name="Ink 16"/>
              <p14:cNvContentPartPr/>
              <p14:nvPr/>
            </p14:nvContentPartPr>
            <p14:xfrm>
              <a:off x="4451400" y="3512160"/>
              <a:ext cx="90720" cy="236484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4431600" y="3424680"/>
                <a:ext cx="132840" cy="253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8" name="Ink 17"/>
              <p14:cNvContentPartPr/>
              <p14:nvPr/>
            </p14:nvContentPartPr>
            <p14:xfrm>
              <a:off x="4493520" y="3539520"/>
              <a:ext cx="290880" cy="220680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468680" y="3440160"/>
                <a:ext cx="337320" cy="239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9" name="Ink 18"/>
              <p14:cNvContentPartPr/>
              <p14:nvPr/>
            </p14:nvContentPartPr>
            <p14:xfrm>
              <a:off x="5680080" y="2184480"/>
              <a:ext cx="267480" cy="2340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5662080" y="2090160"/>
                <a:ext cx="300600" cy="20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20" name="Ink 19"/>
              <p14:cNvContentPartPr/>
              <p14:nvPr/>
            </p14:nvContentPartPr>
            <p14:xfrm>
              <a:off x="5678640" y="2230200"/>
              <a:ext cx="90720" cy="377208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5658120" y="2144160"/>
                <a:ext cx="115920" cy="392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21" name="Ink 20"/>
              <p14:cNvContentPartPr/>
              <p14:nvPr/>
            </p14:nvContentPartPr>
            <p14:xfrm>
              <a:off x="5689440" y="2260080"/>
              <a:ext cx="396360" cy="383040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5667480" y="2173320"/>
                <a:ext cx="440280" cy="400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22" name="Ink 21"/>
              <p14:cNvContentPartPr/>
              <p14:nvPr/>
            </p14:nvContentPartPr>
            <p14:xfrm>
              <a:off x="6784920" y="1335960"/>
              <a:ext cx="319680" cy="3924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6766200" y="1244520"/>
                <a:ext cx="360720" cy="20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23" name="Ink 22"/>
              <p14:cNvContentPartPr/>
              <p14:nvPr/>
            </p14:nvContentPartPr>
            <p14:xfrm>
              <a:off x="7072560" y="1361160"/>
              <a:ext cx="113040" cy="474444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7053480" y="1275840"/>
                <a:ext cx="157320" cy="491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24" name="Ink 23"/>
              <p14:cNvContentPartPr/>
              <p14:nvPr/>
            </p14:nvContentPartPr>
            <p14:xfrm>
              <a:off x="6776640" y="1428120"/>
              <a:ext cx="102960" cy="492228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6752520" y="1347120"/>
                <a:ext cx="134280" cy="508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25" name="Ink 24"/>
              <p14:cNvContentPartPr/>
              <p14:nvPr/>
            </p14:nvContentPartPr>
            <p14:xfrm>
              <a:off x="6763320" y="1482120"/>
              <a:ext cx="411120" cy="484020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6741720" y="1385640"/>
                <a:ext cx="457920" cy="502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5">
            <p14:nvContentPartPr>
              <p14:cNvPr id="26" name="Ink 25"/>
              <p14:cNvContentPartPr/>
              <p14:nvPr/>
            </p14:nvContentPartPr>
            <p14:xfrm>
              <a:off x="8110800" y="5450400"/>
              <a:ext cx="237600" cy="1271520"/>
            </p14:xfrm>
          </p:contentPart>
        </mc:Choice>
        <mc:Fallback>
          <p:pic>
            <p:nvPicPr>
              <p:cNvPr id="26" name="Ink 25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8089200" y="5366520"/>
                <a:ext cx="277920" cy="140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7">
            <p14:nvContentPartPr>
              <p14:cNvPr id="27" name="Ink 26"/>
              <p14:cNvContentPartPr/>
              <p14:nvPr/>
            </p14:nvContentPartPr>
            <p14:xfrm>
              <a:off x="8180640" y="5812200"/>
              <a:ext cx="40320" cy="166320"/>
            </p14:xfrm>
          </p:contentPart>
        </mc:Choice>
        <mc:Fallback>
          <p:pic>
            <p:nvPicPr>
              <p:cNvPr id="27" name="Ink 26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8161200" y="5749560"/>
                <a:ext cx="78840" cy="31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9">
            <p14:nvContentPartPr>
              <p14:cNvPr id="28" name="Ink 27"/>
              <p14:cNvContentPartPr/>
              <p14:nvPr/>
            </p14:nvContentPartPr>
            <p14:xfrm>
              <a:off x="851040" y="129240"/>
              <a:ext cx="7839360" cy="5298480"/>
            </p14:xfrm>
          </p:contentPart>
        </mc:Choice>
        <mc:Fallback>
          <p:pic>
            <p:nvPicPr>
              <p:cNvPr id="28" name="Ink 27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838080" y="115560"/>
                <a:ext cx="7858800" cy="532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8089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228600"/>
            <a:ext cx="8610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The temperature of: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6000" dirty="0" smtClean="0"/>
              <a:t>Cold tap water is ….…..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6000" dirty="0" smtClean="0"/>
              <a:t>Hot tap water is ……...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6000" dirty="0" smtClean="0"/>
              <a:t>Ice water is………….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6000" dirty="0" smtClean="0"/>
              <a:t>My armpit is…………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6000" dirty="0" smtClean="0"/>
              <a:t>Boiling water is………..</a:t>
            </a:r>
            <a:endParaRPr lang="en-NZ" sz="6000" dirty="0"/>
          </a:p>
        </p:txBody>
      </p:sp>
    </p:spTree>
    <p:extLst>
      <p:ext uri="{BB962C8B-B14F-4D97-AF65-F5344CB8AC3E}">
        <p14:creationId xmlns:p14="http://schemas.microsoft.com/office/powerpoint/2010/main" val="46946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058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285</TotalTime>
  <Words>154</Words>
  <Application>Microsoft Office PowerPoint</Application>
  <PresentationFormat>On-screen Show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</cp:revision>
  <dcterms:created xsi:type="dcterms:W3CDTF">2006-08-16T00:00:00Z</dcterms:created>
  <dcterms:modified xsi:type="dcterms:W3CDTF">2014-02-24T23:39:33Z</dcterms:modified>
</cp:coreProperties>
</file>