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8T00:46:43.31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10972 3739 86 0,'-25'17'38'16,"6"19"-2"-16,-8 7 1 15,5 20-36-15,3 13-1 16,4 9 0-16,2-1 1 16,12-4 1-16,19-29 1 15,30-39 1-15,41-53 1 0,47-58-1 16,47-59 0-16,46-50-1 15,44-31-5-15,13-39-30 16,18 10-6-16,-31-6-3 16,-22 37-1-16</inkml:trace>
  <inkml:trace contextRef="#ctx0" brushRef="#br0" timeOffset="538.0308">11812 5657 87 0,'0'0'38'0,"-6"29"-1"16,-7 9 4-16,9 24-37 15,-16 10 1-15,4 10-3 16,0-1 3-16,11-5-2 16,19-27 2-16,32-43-1 15,48-64-1-15,89-67-1 16,34-68-3-16,61-59-2 15,98-34-6-15,-25-41-28 16,13 0-5-16,-29-2 0 0,-38 32-2 16</inkml:trace>
  <inkml:trace contextRef="#ctx0" brushRef="#br0" timeOffset="2007.1148">3790 6501 36 0,'64'6'28'15,"4"2"0"-15,18 6 1 16,16 3-22-16,12-6-1 0,28 3-1 16,8-9 1-16,25 3-1 15,14-8 1-15,22 6-1 16,12-8-1-16,21 9 1 15,8-3-2-15,20 10 0 16,10 2-1-16,15 5 0 16,3 6-1-16,17 4 2 15,6 0-1-15,54 5 1 16,-31-5 0-16,12-1 0 15,10-7 0-15,19 1 1 16,9-9-1-16,20-2 0 16,43-7 0-16,-66 0-1 15,52-2 0-15,5 1-1 16,5-3-1-16,1 4 1 0,-3-3-1 15,3 4 1-15,10-8-1 16,-1-1 1-16,8-8 0 16,40-2 0-16,-27-9 0 15,5-4 1-15,42 0 0 16,-32-1-1-16,-36-3 1 15,72 5-1-15,-48 1 0 16,-49 3-1-16,18 9 1 16,-22 4-1-16,-58 5-1 15,10 1 0-15,-32 11-1 16,-68-2-5-16,17 10-29 15,-48-5-3-15,-23 10 0 16,-45-11-1-16</inkml:trace>
  <inkml:trace contextRef="#ctx0" brushRef="#br0" timeOffset="2547.1457">21836 6794 89 0,'-56'21'34'16,"-15"6"-2"-16,-18 8 2 0,-26 10-38 16,-15 10 1-16,-16 13 0 15,-29 11 3-15,-28 8 2 16,-33 13 1-16,-32 5 1 15,-27 8 2-15,-31 9-1 16,-23 7-1-16,-24 5 1 16,-22 11-1-16,-17 3 0 15,-17 3-3-15,-18 2 2 16,-9 13-4-16,-16 3 2 15,-13 7-2-15,-14 10 0 16,-12 9 1-16,-13 10-2 16,-14 8 3-16,-16 13-2 15,-17 3 3-15,-5 7-3 0,-13 9 5 16,-5 7-5-16,-9 16 2 15,-6 8-1-15,10 10-1 16,9 6 1-16,19 7-1 16,13-3 1-16,21-8-3 15,26-14 0-15,38-30-4 16,47-17-32-16,23-41-2 15,50-26 0-15,28-39-2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8T00:13:56.33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2567 946 73 0,'29'-50'38'0,"-29"50"0"16,0 0-1-16,23 18-32 15,-5 33-1-15,-7 24 0 16,-4 24-1-16,-5 18-1 15,-1 6 0-15,3 5-3 16,-5-1-1-16,-1-43-9 16,8-3-24-16,-4-23-3 15,10-22 0-15,-12-36 1 16</inkml:trace>
  <inkml:trace contextRef="#ctx0" brushRef="#br0" timeOffset="566.0324">2444 1052 80 0,'-68'-60'40'15,"68"60"0"-15,-40-50 0 16,40 50-36-16,-6-47-1 15,6 47 1-15,0 0-2 16,84-52 2-16,-32 36-2 16,13 0-1-16,8-5 0 15,8 2 0-15,3-4-2 0,7 5 1 16,-3-1 1-1,2 6-1-15,-5 1 0 0,-4 6-1 16,-7 8 2-16,-9 6 0 16,-8 8 1-16,17 29 0 15,-21 37-2-15,-29 21 2 16,-29 14-2-16,-11 6 2 15,-4-3-1-15,-2-14-1 16,0-16 0-16,12-24 0 16,6-25 1-16,6-19 0 15,10-24 0-15,6-20 1 16,8-17-1-16,-1-16 1 15,6-16-1-15,-31 71 1 16,29-81 0-16,-29 81-2 16,40-83 1-16,-40 83-2 0,35-83 3 15,-35 83-2-15,37-55 1 16,0 18-2-16,-11 27 0 15,-1 21 2-15,-7 29-2 16,1 13 1-16,-10 25-4 16,0 8-1-16,2-2-5 15,-11-23-25-15,30-9-5 16,-4-25 0-16,18-16 0 15</inkml:trace>
  <inkml:trace contextRef="#ctx0" brushRef="#br0" timeOffset="893.0511">4289 1190 109 0,'-4'16'40'16,"-6"5"1"-16,15 2 0 15,10-9-38-15,8-7 0 16,7-13 0-16,13-8-1 15,-43 14 1-15,51-22-2 16,-51 22 2-16,51-34-3 16,-51 34 2-16,0 0-1 15,53-61 0-15,-53 61 1 16,0 0-2-16,2-50 0 15,-38 41 0-15,-10 19 0 16,-20 13 0-16,0 22 0 16,-10 12 0-16,15 16 0 15,14 9 0-15,37-6-4 0,38-18-2 16,14-30-27-16,45-6-7 15,13-20-2-15,24-10 1 16</inkml:trace>
  <inkml:trace contextRef="#ctx0" brushRef="#br0" timeOffset="1801.103">5709 816 91 0,'18'-55'39'16,"-18"55"1"-16,0 0-1 15,0 0-26-15,0 0-10 16,21 10 0-16,-7 55 1 15,-7 20-2-15,10 17 1 0,-9 6-2 16,2 9 1-16,-5-3-1 16,4-10-1-16,-3-35 0 15,0-16-1-15,1-14 1 16,-1-16-1-16,4-19 1 15,-1-23 1-15,2-14 0 16,-1-21 0-16,-10 54-1 16,12-79 2-16,-9 28-2 15,0-6 1-15,1-10 0 16,1-2-2-16,-1-3 2 15,0-4-1-15,2 7 0 16,0-1 0-16,-3 3 1 16,5 2 0-16,1 7 0 0,6 1 0 15,1 8 0-15,4 4-1 16,-20 45 1-16,53-61-1 15,-53 61 0-15,59-19 0 16,-59 19 0-16,56 20 0 16,-56-20 0-16,34 53 1 15,-34-53 1-15,3 77-2 16,-3-77 0-16,-27 65 0 15,-7 24 0-15,-9-5 0 16,-12-11 0-16,-3-10-2 16,58-63 0-16,-40 49 2 15,40-49 0-15,0 0-1 16,0 0 2-16,74 39-1 15,-26-41 0-15,4 2 0 0,24 0 1 16,24 10-1-16,-12 8 0 16,-21 16 0-16,-28 9 0 15,-46 20 0-15,-52 7 0 16,-25 8 0-16,-17-6 0 15,4-4-2-15,7-9-1 16,12-16-2-16,29-10-12 16,18-29-19-16,44-11-3 15,18-24 0-15,33-6-1 16</inkml:trace>
  <inkml:trace contextRef="#ctx0" brushRef="#br0" timeOffset="2252.1288">6899 1119 125 0,'0'0'40'0,"-18"-43"1"16,-18 57-7-16,-3 13-29 15,-1 7-2-15,5 15 0 16,-4 0-1-16,12 7 0 16,4-3-2-16,18-1 0 15,8-9 0-15,8-7 0 16,16-11 0-16,11-15 0 15,12-13 0-15,10-14 0 16,7-12 0-16,1-15 0 16,1-7 0-16,-69 51 0 0,66-57 0 15,-66 57 0-15,63-57 0 16,-63 57 0-16,46-54 0 15,-46 54 0-15,0 0 0 16,71-63 0-16,-71 63 0 16,9 13 0-16,-14 17 0 15,-9 13 0-15,-2 8 0 16,7 10 0-16,4-5-7 15,17-14-1-15,17-8-16 16,-7-17-15-16,23-9-1 16,-7-19 0-16,15 0 1 15</inkml:trace>
  <inkml:trace contextRef="#ctx0" brushRef="#br0" timeOffset="2620.1499">7675 1164 93 0,'0'0'40'0,"1"-39"1"16,-16 34-1-16,6 17-15 15,-14 11-22-15,8 19 0 16,-6 6-1-16,2 4 0 16,-3-2-1-16,9-5 0 15,3-11-1-15,6-4 1 16,4-12-1-16,0-18 0 15,18 2 0-15,2-22 1 16,8-11-1-16,4-13 2 16,-32 44-2-16,42-56 0 0,-42 56 0 15,39-63 0-15,-39 63 0 16,45-63 0-16,-45 63 0 15,37-55 0-15,-37 55 0 16,27-25 0-16,-4 11 0 16,6 28 0-16,-10 9 0 15,3 20 0-15,-5 15-3 16,4 6-4-16,6-5-13 15,-10-23-15-15,18-5-5 16,-6-18-1-16,10-5 0 16</inkml:trace>
  <inkml:trace contextRef="#ctx0" brushRef="#br0" timeOffset="2974.1701">8422 1123 107 0,'11'-45'40'0,"-11"45"1"16,0 0 0-16,-24-42-32 15,-11 44-6-15,-2 20 1 16,-6 15-2-16,3 16 0 16,-1-6 0-16,13 3-1 15,13-15-1-15,23-8 0 16,9-10 0-16,11-5 0 15,3-7 0-15,5-1 0 16,1-3 0-16,-4 0 0 16,-9 3 0-16,-3 5 0 15,-13 4 1-15,-9 4-1 16,-9 6 0-16,-9 3 2 0,-3 4-2 15,-5 4-2-15,7-4-1 16,0-6-2-16,15-4-10 16,5-20-16-16,11 3-10 15,8-19 0-15,23-1-2 16,-4-13 1-16</inkml:trace>
  <inkml:trace contextRef="#ctx0" brushRef="#br0" timeOffset="3373.193">8683 1207 108 0,'-2'20'39'0,"-4"-5"2"16,18 3-1-16,4-7-37 0,5-3 1 15,6-8-1-15,7-2 0 16,3-8-1-16,5-5 0 15,-42 15-1-15,0 0 0 16,59-39 0-16,-59 39 0 16,0 0 0-16,53-61-1 15,-53 61 1-15,0 0-1 16,13-62 0-16,-13 62 0 15,0 0 0-15,0 0 0 16,-77-37 0-16,25 44 0 16,-7 16 0-16,-1 17 1 15,0 12-2-15,17 13 1 16,17-3-2-16,33-8 2 15,19-19-3-15,14-11 1 0,16-13-1 16,7-11-1-16,6-11-1 16,1-18-4-16,13-6-14 15,-83 35-16-15,67-50 1 16,-67 50 0-16,74-56 0 15</inkml:trace>
  <inkml:trace contextRef="#ctx0" brushRef="#br0" timeOffset="3695.2114">9285 1145 112 0,'55'-51'39'0,"-55"51"1"16,3 20 1-16,-11 11-35 15,-14 18 0-15,-9 2-4 16,1 2 1-16,-3-8-2 16,15-11 1-16,5-11 1 15,9-8-3-15,4-15 0 16,20-5 0-16,6-14 0 0,2-7 0 15,10-7 0-15,-38 33 0 16,0 0 0-16,71-65 0 16,-71 65 0-16,55-48 0 15,-55 48 0-15,56-44 0 16,-56 44 0-16,50-30 0 15,-30 27 0-15,20 4 0 16,-21 11 0-16,5 17 0 16,-20 10 0-16,-7 16 0 15,-5 3-15-15,-14-6-15 16,22-12-12-16,-5-13-1 15,18-11-1-15,3-14 1 0</inkml:trace>
  <inkml:trace contextRef="#ctx0" brushRef="#br0" timeOffset="4606.2635">10442 710 95 0,'0'0'39'16,"0"0"1"-16,-9-62-3 15,9 62-34-15,0 0 0 16,0 0 1-16,0 0 1 15,0 0-2-15,0 0 1 16,0 0-1-16,0 0 1 16,-45 75-1-16,34 16-1 15,-6 11-1-15,11 13 1 16,-4 1-2-16,1 1 1 15,0-20-1-15,4-19 0 0,12-48-1 16,3-13 1-16,4-10 0 16,0-16 1-16,1-9 0 15,3-12-1-15,-2-8 2 16,2-11-1-16,-18 49 1 15,24-53-2-15,-24 53 0 16,26-59 0-16,-26 59 0 16,37-52 0-16,-37 52 0 15,0 0 0-15,59-60 0 16,-52 51 0-16,30-3 0 15,10 18 0-15,-19 14 0 16,2 16 0-16,-20 11-2 16,-10 6 2-16,-23 3-1 15,-13-14 0-15,-10-3 1 16,-2-7-1-16,0-7-1 0,4-11-1 15,8-7-2-15,3-17-4 16,24-8-15-16,0-12-16 16,21 0 1-16,2-14 0 15,19 0-1-15</inkml:trace>
  <inkml:trace contextRef="#ctx0" brushRef="#br0" timeOffset="5033.2879">10955 1090 79 0,'0'0'39'16,"62"-11"0"-16,-62 11 1 16,50-1-19-16,-29 7-15 0,-5 9-1 15,-10 11 0-15,-16 6-2 16,-9 9 0-16,-5 3-1 15,6 6 0-15,0-6-1 16,17-3 0-16,5-5 0 16,10-10 0-16,14-10-1 15,6-12 1-15,13-12-1 16,4-14 1-16,9-7 0 15,-2-10-1-15,-58 39 1 16,64-48-1-16,-64 48 1 16,54-51-1-16,-54 51 2 15,52-50-2-15,-52 50 0 16,0 0 0-16,49-63 0 15,-37 54 0-15,-12 9 0 0,-6 33-2 16,-9 4 1-16,2 11-1 16,-2 4-1-16,9 1-1 15,13-11-3-15,2-14-2 16,24-7-11-16,-8-22-14 15,26-6-6-15,-2-16 2 16,15-4-1-16</inkml:trace>
  <inkml:trace contextRef="#ctx0" brushRef="#br0" timeOffset="5724.3274">12016 1180 103 0,'0'0'38'16,"-9"19"2"-16,-9 9-1 15,-2 10-36-15,-7 4 1 16,15 1-1-16,3 1 1 0,0-7-2 15,4-2 0-15,0-12 0 16,6-7-1-16,-1-16 0 16,13 7 0-16,-1-22 0 15,5-5 0-15,2-12 0 16,0-7 0-16,-19 39 0 15,24-49 0-15,-24 49 1 16,18-59-1-16,-18 59 0 16,23-60-1-16,-23 60 0 15,20-55-2-15,-20 55-1 16,29-47 0-16,-29 47-3 15,0 0 0-15,57-59-6 16,-57 59-9-16,51-31-19 0,-51 31 3 16,56-22 0-16,-56 22 1 15,61-7 29-15,-61 7 3 16,56 2 8-16,-56-2 12 15,53 10 19-15,-53-10 1 16,64 22 2-16,-33-1-1 16,-22 5-26-16,-15 8-2 15,-11 3-3-15,-3 5-1 16,1-5-1-16,8 2-1 15,-1-8-1-15,-1-3 0 16,7-6-1-16,1-11 0 16,5-11-1-16,18-4 1 15,1-15-1-15,5-11 0 16,-24 30 1-16,0 0-1 0,52-58 1 15,-52 58-1-15,42-47 1 16,-42 47-1-16,0 0 2 16,63-62-2-16,-63 62 0 15,0 0 0-15,51-46 0 16,-22 43 0-16,-13 13 0 15,6 10-2-15,-11 13-1 16,1 11 1-16,-3 1-2 16,4-2-1-16,1-7-3 15,-6-12-7-15,21 4-11 16,-12-19-14-16,16-2 2 15,-8-15-2-15,12-6 1 16</inkml:trace>
  <inkml:trace contextRef="#ctx0" brushRef="#br0" timeOffset="6393.3657">13144 1145 104 0,'-8'15'40'15,"-7"9"2"-15,10 3-2 16,9-8-35-16,13-7 1 15,9-12-2-15,11-9-1 16,-37 9 0-16,0 0-1 16,67-30 0-16,-67 30-1 15,56-33 0-15,-56 33-1 16,48-36 2-16,-48 36-5 15,0 0 3-15,60-62 0 16,-60 62 0-16,0 0 0 0,0 0 0 16,7-46 0-16,-7 46 1 15,-37 6 1-15,3 8-2 16,-6 15 0-16,-7 9 0 15,10 10 0-15,5 3 0 16,30-1 0-16,16-17 0 16,24-18 0-16,14-8 0 15,11-12 0-15,3-6 0 16,-1-7 0-16,-4 1 0 15,-8-2 0-15,-11 1 0 16,-8 7 0-16,-13 3 0 16,-21 8 0-16,4 11 0 15,-14 6 0-15,-8 8 0 0,-2 2 0 16,0 7 0-16,-1-2 0 15,2-1-2-15,4-3 2 16,6-8 0-16,4-9 0 16,5-11 0-16,0 0 2 15,17-25-2-15,-5-5 0 16,-12 30 0-16,0 0 0 15,29-72 0-15,-29 72 0 16,31-62 0-16,-31 62 0 16,33-66 0-16,-33 66 0 15,35-60 0-15,-35 60 0 16,43-51 0-16,-43 51 0 15,50-40 0-15,-50 40 0 16,61-31-16-16,-61 31-7 0,72-24-14 16,-72 24-7-16,83-4 1 15,-83 4 1-15</inkml:trace>
  <inkml:trace contextRef="#ctx0" brushRef="#br0" timeOffset="6560.3753">14477 1340 123 0,'-25'10'43'15,"9"-4"1"-15,-4-9-4 16,12-12-43-16,14-4-23 16,-11-5-14-16,11 2-3 15,-7-4 0-15,8 6-2 16</inkml:trace>
  <inkml:trace contextRef="#ctx0" brushRef="#br1" timeOffset="11246.6433">2915 2046 9 0,'0'0'20'0,"0"-13"-7"16,0 13 0-16,10-12 2 15,-10 12 1-15,0 0 0 16,15-9 0-16,-15 9-6 16,11-8-3-16,-11 8-1 15,20-8-1-15,-7 1 0 16,9 3-1-16,1-6 1 15,8 3-1-15,3-5 0 16,10 5 1-16,-1-5-2 0,6 7 1 16,5-2-2-16,1 1 1 15,6 1-2-15,3 3 0 16,6-2 0-16,6-2-1 15,9-1 0-15,3 0 1 16,8-3-1-16,4 1 0 16,2 0 1-16,2 1 0 15,4 2-1-15,1 3 1 16,3-2-1-16,-1 3 1 15,4-3 0-15,8 3 0 16,5-3-1-16,7 1 1 16,2-4 0-16,4 1-1 15,0 0 1-15,8-2 0 16,4-1 0-16,0 5-1 15,-2-2 1-15,2 3-1 0,0 2 1 16,1 2-1-16,4 1 0 16,-6 1 0-16,2 1 0 15,1 1 0-15,-2 0 0 16,3-2-1-16,-5-1 1 15,1-2 0-15,3 0 0 16,-1-3 1-16,2-1-1 16,-2-1 0-16,-1-1-1 15,4 0 1-15,0 0-1 16,0 0 2-16,-3 1-2 15,4 1 2-15,0-2-2 16,3 3 2-16,-1 0-1 0,-2 0 1 16,4 1-1-16,-1-1 0 15,-1 0 1-15,-6 3-1 16,-1-1 0-16,0 1 1 15,-7 2-1-15,-2 3 0 16,-8-2 0-16,-5 2 0 16,-5 1 0-16,-2 0 0 15,-1 1 0-15,-4-4 0 16,-2 1 1-16,0-4-1 15,-3 1 0-15,4-1 1 16,1-2-1-16,-2-2 1 16,-2-2-1-16,1 3 1 15,-6-3-1-15,-1 3 0 16,-4 0 1-16,-6 1-1 15,-9 1 0-15,-10 0 1 0,-9 3-1 16,-10-2 0-16,-10 1 0 16,-8 0 0-16,-6 0 1 15,-8-1-1-15,-6 1 0 16,0 0 0-16,-6-2 1 15,0 1-1-15,-3 0 0 16,-5 1-1-16,-9 0-1 16,0 0-2-16,14 4-8 15,-30-11-5-15,16 7-4 16,-28-7-1-16,28 7-3 15,-36-20-3-15,36 20 1 16,-30-29 1-16,22 13 7 16</inkml:trace>
  <inkml:trace contextRef="#ctx0" brushRef="#br2" timeOffset="15719.8991">1239 2469 61 0,'6'-14'36'0,"-1"1"-1"0,-5 13 0 16,0 0-23-16,-5 21-3 15,-4 6-4-15,-1 16 0 16,-5 12-1-16,-2 13 1 16,-8 7-3-16,-1 11 2 15,-5-4-2-15,3 0 1 16,0-7-2-16,7-12 0 15,0-12 0-15,11-13 0 16,5-18 0-16,5-20-1 16,15-23 1-16,4-14 0 15,6-16 0-15,1-13 0 16,4-12 0-16,1-10 0 15,-3-6 0-15,2 3-2 16,-7 5 2-16,1 11-3 16,-8 12 3-16,-3 11-2 0,-3 18 1 15,-1 17-2-15,4 18 2 16,1 20 1-16,1 15 0 15,7 13 0-15,5 15-1 16,10 6 1-16,4 7 0 16,8-3 0-16,1-1-1 15,5-7 0-15,-2-9 1 16,-1-11-1-16,-5-16 1 15,-4-15 0-15,-11-14 0 16,1-13 0-16,-10-20 0 16,-6-10 1-16,0-19-1 15,-7-7-1-15,-1-10 0 16,-4-5-2-16,4-3 1 15,-8 7-3-15,5 10 0 0,-7 9-5 16,6 31-4-16,-12 1-20 16,7 28-5-16,14 18-1 15,4 18 0-15</inkml:trace>
  <inkml:trace contextRef="#ctx0" brushRef="#br2" timeOffset="16161.9244">2501 2649 91 0,'-34'-12'38'0,"0"16"0"0,-12-2 1 15,7 18-33-15,-12 4 0 16,7 15-1-16,-1 4 0 15,2 11 0-15,8 1-2 16,8 5 0-16,10-7-1 16,13-7-1-16,11-11 0 15,13-12 0-15,16-21-1 16,6-12 0-16,8-14 0 15,9-17 0-15,-1-8 0 16,-2-4 1-16,-4-7-1 16,-5 4 1-16,-12 9-1 15,-8 8 1-15,-7 9-1 16,-10 14-1-16,-10 16 1 15,0 0-1-15,-4 38 1 0,-4 1-2 16,-3 6 1-16,1 7-2 16,6 6 0-16,3-9-1 15,9-3-2-15,6-17-1 16,15-6-4-16,-4-32-10 15,25 8-11-15,-9-28-3 16,10-2 0-16,-7-15 1 16</inkml:trace>
  <inkml:trace contextRef="#ctx0" brushRef="#br2" timeOffset="16666.9533">2981 2711 86 0,'-4'-17'35'0,"4"17"-1"16,-18 3 2-16,9 26-23 16,-8-4-7-16,5 12-2 15,-2 9-1-15,5 6 0 0,0-1-2 16,3 0 1-16,4-7 0 15,4-9-1-15,1-14 1 16,-3-21-1-16,19 2 1 16,-5-22-1-16,1-13 0 15,0-8 0-15,2-10 0 16,0-4 0-16,0-5-1 15,-1 3 1-15,2 4 0 16,-5 8-1-16,-1 8 1 16,-2 13 0-16,-3 14 1 15,-7 10-1-15,7 25 0 16,-5 3 0-16,-1 6 0 15,2 3-1-15,3 1 1 0,4-3-1 16,9-10 0-16,8-15 0 16,7-13 1-16,8-7-1 15,1-11 1-15,2-9 0 16,-2-2-1-16,-4 0 1 15,-5 3 0-15,-11 7-1 16,-8 9 0-16,-15 13 1 16,11 15-1-16,-14 9 0 15,-5 12-1-15,-1 11 1 16,-3 2-1-16,5 8-1 15,3 1-1-15,0-8-2 16,12-4-1-16,2-17-5 16,17 6-12-16,-12-32-10 15,17 8-5-15,-11-26-1 0,6 0 1 16</inkml:trace>
  <inkml:trace contextRef="#ctx0" brushRef="#br2" timeOffset="17011.973">3649 2840 92 0,'0'0'37'0,"0"0"1"15,5 30 1-15,4-18-27 16,14 2-7-16,1-6-2 16,8-1 1-16,4-11-2 15,4-5 1-15,-3-10-1 16,1-3-1-16,-9-9 0 15,-1 0 1-15,-13-5-1 16,-5-2 0-16,-12 0 0 16,-8 7 0-16,-8 4-1 0,-7 9 1 15,-4 11 0-15,-3 15-1 16,-1 13 0-16,-1 14 0 15,10 9 0-15,5 7 0 16,8 4 0-16,11 1-1 16,14-5-1-16,14-14-1 15,18-11-2-15,7-19-6 16,27 4-14-16,-13-33-11 15,22 3-3-15,-9-22 0 16,10 3-2-16</inkml:trace>
  <inkml:trace contextRef="#ctx0" brushRef="#br2" timeOffset="17363.9932">4544 2592 117 0,'-32'19'41'0,"-18"-3"1"16,2 17-2-16,5 3-36 15,-6 8-1-15,5 3-1 16,9 3 0-16,9-2-1 15,15-5 0-15,14-11 1 16,20-12-2-16,15-17 0 16,14-18 0-16,8-16 0 15,7-19 0-15,6-15 0 16,0-16 0-16,-6-16 0 15,-7-8 0-15,-11 1 0 16,-11 8 0-16,-12 10 0 16,-15 18 0-16,-15 21 0 15,-10 30 0-15,-14 36 0 16,-5 30 0-16,-6 23 0 0,-2 21 0 15,4 10 0-15,5 5-7 16,16 8-10-16,-1-32-14 16,27-3-11-16,2-31-1 15,20-11-1-15,-3-32 0 16</inkml:trace>
  <inkml:trace contextRef="#ctx0" brushRef="#br2" timeOffset="18545.0607">5908 2552 39 0,'0'0'32'16,"-17"-22"4"-16,0 21-2 15,-15-11-9-15,6 23 3 16,-17-9-21-16,1 11 0 16,-7 1-2-16,2 16 1 15,-4 1-2-15,5 9 0 16,7 2-1-16,9 1-1 0,7 0 0 15,18 2-1-15,10-8 0 16,15-7-1-16,13-9 1 16,6-8 0-16,10-13 0 15,5-12 0-15,-1-9 0 16,3-12 0-16,-2-10 0 15,0-6 0-15,-10 0 0 16,-3 2-1-16,-8 6 0 16,-8 7 1-16,-7 11-1 15,-9 10 0-15,-9 13-1 16,-2 23 1-16,-8 6-1 15,0 8 0-15,3 7-1 16,-1 3-2-16,11 6-1 16,2-9-3-16,24 8-17 0,2-27-13 15,23 0-1-15,0-18 0 16,19-1 1-16</inkml:trace>
  <inkml:trace contextRef="#ctx0" brushRef="#br2" timeOffset="18854.0784">7094 2026 100 0,'-32'-53'39'0,"4"18"2"0,-18 2-3 15,7 18-29-15,-11 14-4 16,3 17-1-16,-2 13-1 16,6 17-1-16,-4 19 0 15,5 14-1-15,1 13-1 16,5 10 2-16,11-3-2 15,2 6 0-15,11-4-1 16,9-6-1-16,13-12-3 16,3-22-6-16,23-1-26 15,-11-32-3-15,16-1 0 16,-16-27 0-16</inkml:trace>
  <inkml:trace contextRef="#ctx0" brushRef="#br2" timeOffset="19051.0897">6435 2665 103 0,'-39'-12'39'0,"20"15"1"16,0-7-1-16,19 4-24 16,19 0-13-16,15-1-1 15,15-7-2-15,11-5-2 16,18-1-3-16,2-18-15 15,28 11-14-15,-13-20-5 16,16 9 2-16,-13-19-3 16</inkml:trace>
  <inkml:trace contextRef="#ctx0" brushRef="#br2" timeOffset="19268.1021">7551 1888 107 0,'-31'1'40'15,"2"25"0"-15,-10 8-2 16,13 18-34-16,-10 17-1 15,10 17-1-15,-6 10 1 16,9 11-1-16,4 1-2 16,3-2 0-16,7 2-5 15,0-20-10-15,18 4-22 16,-12-27-2-16,13-8 0 15,-8-27-2-15</inkml:trace>
  <inkml:trace contextRef="#ctx0" brushRef="#br2" timeOffset="19468.1135">7124 2602 116 0,'-11'14'42'15,"-1"-7"-1"-15,20 15 0 16,3-16-39-16,21-4 0 15,14-4-3-15,12-7-1 16,16 1-3-16,3-20-18 16,16 17-14-16,-7-21-6 15,7 16 3-15,-23-8-3 16</inkml:trace>
  <inkml:trace contextRef="#ctx0" brushRef="#br2" timeOffset="20062.1475">7716 2694 115 0,'-23'37'42'0,"-1"-19"-1"16,22 7-2-16,2-25-37 16,26 10-1-16,12-20 0 15,7 0 1-15,4-8-1 16,5-7-1-16,-2-5 0 15,-8-2-1-15,-4-2 0 16,-14-1 0-16,-8 3 1 16,-14-2-2-16,-13 9 2 15,-13 9-1-15,-8 5 2 16,-8 11-1-16,-5 11 0 15,-2 6 2-15,3 8-2 0,10 9 2 16,11-3-1-16,14 6 1 16,15-5-1-16,16-5 0 15,16-5 0-15,8-4-1 16,8-6 0-16,4-8 1 15,1 1-1-15,-3-6-1 16,-6 1 1-16,-9 3 0 16,-9 1 0-16,-9 5 0 15,-8 5 0-15,-12 6 0 16,-6 2 0-16,-9 6 0 15,1-2-1-15,-6 4 1 16,4-6 0-16,0-4 0 16,11-20-1-16,0 0 1 15,0 0 1-15,10-24-1 16,2-8 1-16,3-5 0 0,2-8 0 15,-1-2 1-15,-2 2 0 16,0 2-2-16,-1 4 0 16,-2 5 0-16,3 7 0 15,5 2-3-15,10 8-1 16,-1-7-8-16,19 18-13 15,-10-24-18-15,20 13 3 16,-6-18-3-16,11 5 0 16</inkml:trace>
  <inkml:trace contextRef="#ctx0" brushRef="#br2" timeOffset="21053.2042">9709 2090 67 0,'12'-10'37'0,"-10"0"0"16,-2 10-3-16,0 0-10 16,0 0-19-16,0 24-1 0,-4 14 0 15,-9 12-1-15,4 15 1 16,-6 10-2-16,1 14 1 15,-2 2-1-15,3 0 1 16,4-6-2-16,3-12 1 16,5-13-1-16,2-14 0 15,6-14-1-15,0-16 0 16,5-15 0-16,-1-15 0 15,2-15 0-15,-2-10 0 16,-2-13 0-16,-3-11-1 16,1-16 1-16,-3-8-1 15,-4-4 1-15,1-2-2 16,2 9 3-16,0 8-3 15,2 9 2-15,7 8 0 0,5 16 0 16,9 18 2-16,6 10-2 16,5 13 0-16,6 4 0 15,2 8 1-15,3 2-2 16,-6 10 1-16,-5 6 0 15,-8 9-2-15,-13 1 1 16,-13 9 1-16,-12 4-1 16,-13 0 1-16,-10-2 0 15,-7 1 0-15,-5-10 0 16,1-5 0-16,1-11 0 15,8-6 0-15,4-6 0 16,9-6 1-16,12-5-1 16,9-1 1-16,0 0 0 15,14 15 2-15,4-3-2 0,9 3 1 16,3 4-1-16,6 5 2 15,4 0-3-15,3 3 1 16,4 1-3-16,2-5-1 16,8 0-3-16,-5-16-10 15,20 11-12-15,-14-26-11 16,9 7 1-16,-12-22-2 15,7 2 1-15</inkml:trace>
  <inkml:trace contextRef="#ctx0" brushRef="#br2" timeOffset="21372.2224">10568 2407 101 0,'-31'11'39'16,"-12"0"1"-16,10 21 0 0,-4 2-35 16,7 13 0-16,3 2-2 15,11 3 1-15,7-2-2 16,14-3 1-16,8-9-1 15,15-7-1-15,9-11-1 16,12-16 1-16,5-14-1 16,4-11 0-16,-2-11 0 15,-4-8-2-15,-8-8 1 16,-11-7-1-16,-11 1-1 15,-17-1-1-15,-9 8 1 16,-11 5-2-16,-6 13 1 16,-7 7-2-16,5 22-8 15,-7-12-12-15,19 24-10 16,0-8 0-16,22 15-1 0,4-16 0 15</inkml:trace>
  <inkml:trace contextRef="#ctx0" brushRef="#br2" timeOffset="21858.2502">11346 1823 104 0,'-29'17'40'16,"-9"4"1"-16,9 22-2 15,-10 6-31-15,6 14-4 16,7 13-1-16,6 9-1 16,5 5 0-16,7 0 1 0,4 3-3 15,7-5 2-15,1-8-2 16,2-11 2-16,3-16-3 15,1-13 2-15,-1-12-1 16,1-15 0-16,2-19-1 16,-2-11 1-16,1-13-1 15,1-8-1-15,-1-13 2 16,4-8-2-16,-2-8 2 15,2 1-2-15,3 5 2 16,-3 8-2-16,4 8 2 16,1 15 0-16,-2 11 0 15,5 17 0-15,-1 20 0 16,-3 11 0-16,-4 7 0 15,-5 6 1-15,0 8-1 16,-10-4 1-16,-10 2-1 0,-6 1 0 16,-9-8 0-16,-9-4-1 15,-4-6-1-15,-5-8-3 16,4 0-6-16,-7-25-11 15,23 7-15-15,-10-24-2 16,22 1-1-16,3-15-2 16</inkml:trace>
  <inkml:trace contextRef="#ctx0" brushRef="#br2" timeOffset="22507.2874">11561 2660 106 0,'0'0'39'15,"20"16"1"-15,-7-25-8 16,11-3-29-16,3-9 0 16,3-2-2-16,5-8 0 15,-4-6-2-15,1-1 1 16,-7 0-1-16,-8-3 1 15,-8 10-1-15,-13 8 1 16,-6 8 1-16,-15 13 0 16,-4 12 0-16,-8 12 1 15,3 8 2-15,-4 8-2 16,7 1 1-16,7 5 0 15,13 0-1-15,13-12 0 16,17-5 0-16,16-10-1 16,9-10-1-16,12-7 0 0,9-10-1 15,1-7 1-15,-2-6-2 16,-2 1 2-16,-10 2-1 15,-10 2 0-15,-10 3 0 16,-10 8 1-16,-11 6 0 16,-11 1 0-16,-12 26 1 15,-4-2-1-15,-4 7 2 16,1 4-2-16,0 0 1 15,4 2-1-15,2-4 1 16,8-10-1-16,7-6 0 16,-2-17 0-16,22-9 1 15,-3-11-1-15,6-9 0 16,-3-8 0-16,2-4-1 0,-2-3 1 15,-2 3-1-15,-5 5 1 16,-1 5-1-16,-2 5 1 16,0 7 0-16,2 7 0 15,4 2 0-15,9 4-1 16,2 1-1-16,14 1-3 15,0-17-9-15,18 19-8 16,-12-29-11-16,18 8-6 16,-9-21-1-16,12 3 0 15</inkml:trace>
  <inkml:trace contextRef="#ctx0" brushRef="#br2" timeOffset="22707.2988">12923 2017 108 0,'-41'47'40'0,"10"21"0"15,-7-6-1-15,13 15-34 16,7-5-1-16,4 7-1 16,6-7-3-16,1 0 0 15,7-4-4-15,-5-20-4 16,16 4-26-16,-20-28-5 15,7 4 0-15,2-28-2 16</inkml:trace>
  <inkml:trace contextRef="#ctx0" brushRef="#br2" timeOffset="22895.3096">12560 2335 105 0,'0'0'43'0,"-11"12"-1"15,25 7 0-15,1-18-29 16,15 4-10-16,21-6-2 15,5-4-3-15,14 4-7 16,-14-25-20-16,13 15-12 16,-16-15 0-16,9 4-3 15,-17-11 0-15</inkml:trace>
  <inkml:trace contextRef="#ctx0" brushRef="#br2" timeOffset="23968.3709">13963 2123 71 0,'7'-14'35'0,"-9"-3"0"16,2 17-3-16,0-30-23 0,0 30-2 15,-7-22 1-15,7 22-2 16,-8-9 0-16,8 9-1 16,-12 16-1-16,9 10-1 15,-4 14 0-15,2 16 0 16,-3 12-2-16,3 14 2 15,-1 4-2-15,4 9 2 16,-2-3-2-16,4-6 1 16,1-13-2-16,2-13 2 15,2-16-2-15,6-13 0 16,0-13 0-16,3-21 0 15,-4-16 0-15,1-14 0 16,-3-13 0-16,-4-10-2 16,-3-18 2-16,-6-12-1 0,-2-9 1 15,0-3-2-15,2-1 2 16,4 2 0-16,4 6 0 15,6 5 1-15,6 17-1 16,7 14 1-16,5 12-1 16,6 13 1-16,2 14-1 15,2 8 0-15,0 9 0 16,-2 13 0-16,-5 2 0 15,-5 15 0-15,-9 5 0 16,-8 4-1-16,-12 5 1 16,-14 5 0-16,-8-2 0 15,-4 5-1-15,-9-3 1 16,2-4 0-16,4-5 0 15,7-3-1-15,14-11 1 16,12-5-1-16,15-6 1 0,16-8-1 16,11-6 1-16,10-1-1 15,6 0 1-15,-2 0 0 16,-7 6 0-16,-10 9 1 15,-19 9-1-15,-21 11 1 16,-23 8 0-16,-19 9 1 16,-16 5-2-16,-5 2 2 15,-5-4-2-15,2-10 0 16,15-4-2-16,15-17-5 15,30-4-11-15,5-38-13 16,31-2-9-16,8-19 2 16,24 1-3-16</inkml:trace>
  <inkml:trace contextRef="#ctx0" brushRef="#br2" timeOffset="24461.3991">14700 2324 67 0,'0'0'39'0,"4"-17"-1"16,-4 17 1-16,-2-13-15 15,2 13-18-15,-9 18-2 16,-5 7 0-16,-5 9 0 15,0 7 0-15,-6 8-1 16,7 2 1-16,-1 0-2 0,10 5 1 16,9-9-2-16,9-9 2 15,16-15-2-15,14-6-1 16,11-15 1-16,10-10-1 15,10-10 0-15,0-11-1 16,3-6 1-16,-2-3-1 16,-13-3 0-16,-4 0 0 15,-13 0 0-15,-9 9-1 16,-13 1 2-16,-6 7-1 15,-11 10 1-15,-2 14-1 16,-11 6 1-16,2 10 0 16,-5 13-1-16,-1 4 2 15,2 10-2-15,3-3 0 16,2 5-3-16,7-3 1 0,7-3-3 15,2-15-6 1,19 6-8-16,-7-27-12 0,13 3-5 16,-2-18 2-16,7 1-1 15</inkml:trace>
  <inkml:trace contextRef="#ctx0" brushRef="#br2" timeOffset="24832.4204">15491 2419 70 0,'8'-25'37'0,"-9"-4"-1"15,1 29 1-15,-7-18-22 16,9 33-4-16,-13 3-3 15,4 16-2-15,-6 5-2 16,1 6 1-16,-1 2-2 16,-1 6 0-16,2-8 0 0,2-3 0 15,2-10-2-15,5-9 1 16,3-23-2-16,11 7 1 15,1-21-1-15,8-14-1 16,3-9 1-16,4-9-1 16,2-8 1-16,0-4-1 15,2 3 1-15,-2 1-1 16,-2 5 2-16,-6 10-1 15,-1 9 1-15,-3 14-1 16,-3 15 0-16,-3 18 0 16,-2 12 0-16,-2 11-1 15,0 13 0-15,-1 2 0 16,7 7-3-16,-4-3-1 15,15 8-11-15,-11-26-6 16,25 6-13-16,-11-22-2 0,19-3-3 16,-9-24 1-16</inkml:trace>
  <inkml:trace contextRef="#ctx0" brushRef="#br2" timeOffset="25169.4396">16377 2173 99 0,'-35'12'39'0,"-14"0"1"16,6 19-1-16,-4-2-35 16,6 6 0-16,4 2-1 15,12 0 1-15,16-4-2 16,13-8-1-16,15-5 0 0,15-9-2 15,4-2 1-15,7-2-1 16,-3-3 0-16,-4-3 0 16,-7 6 0-16,-11 2 0 15,-13 5 0-15,-12 5 3 16,-13 6-1-16,-9 2 1 15,-7 6-1-15,-5 1 0 16,2 3-2-16,1-8-3 16,17 7-11-16,-6-26-18 15,25 6-8-15,0-16 3 16,32-15-4-16</inkml:trace>
  <inkml:trace contextRef="#ctx0" brushRef="#br2" timeOffset="25560.462">16572 2487 107 0,'-5'23'39'0,"5"-23"1"15,14 23-7-15,15-24-30 16,10-6 0-16,10-8 0 15,9-5-2-15,5-8 0 16,-3-2 0-16,-2-6 0 16,-11 0-1-16,-10 3 0 15,-12-2 0-15,-16 7 0 16,-15 2 1-16,-12 8 0 15,-11 6 0-15,-12 9-1 16,-3 5 1-16,-5 10 1 0,2 11-1 16,4 7 0-16,6 10-1 15,10 4 1-15,10 3-1 16,13 4 1-16,11-5 0 15,13 1-1-15,6-12-1 16,13-3-4-16,-4-19-6 16,21 10-10-16,-15-28-12 15,13 3-7-15,-8-20-3 16,15 1 1-16</inkml:trace>
  <inkml:trace contextRef="#ctx0" brushRef="#br2" timeOffset="25974.4857">17397 2204 97 0,'0'0'41'0,"-25"9"0"15,14 13-1-15,-3-1-34 16,-2 12-2-16,-6 7 0 15,-2 5-2-15,2 3 0 16,5 0 2-16,0-1-2 16,7-7 1-16,6-7-2 15,8-13 2-15,10-14-3 16,12-12 0-16,10-12 1 15,4-9-4-15,4-14 3 16,4-3-2-16,4-7 1 0,-6 4-1 16,-3 5 2-16,-9 8 0 15,-10 8 0-15,-5 13 0 16,-19 13 0-16,13 16 0 15,-13 11 0-15,-2 3-1 16,1 7-2-16,1-2 0 16,7 6-4-16,2-17-4 15,19 12-7-15,-11-33-10 16,23 11-9-16,-8-22-4 15,16 2 2-15,-14-15 1 16</inkml:trace>
  <inkml:trace contextRef="#ctx0" brushRef="#br2" timeOffset="26087.4921">17982 2474 92 0,'-12'34'40'0,"-17"-3"-4"15,8 19 2-15,-7-2-49 16,2-6-23-16,10 9-2 16,-3-16 0-16,10 4-3 15</inkml:trace>
  <inkml:trace contextRef="#ctx0" brushRef="#br2" timeOffset="27065.5481">18461 2206 88 0,'0'0'36'16,"0"10"1"-16,-14-5-5 15,5 18-29-15,-4 4 0 0,1 11 0 16,-4 7-1-16,0 8 3 15,0 3-1-15,2 4 0 16,4-6-1-16,7-3 1 16,6-12-2-16,7-6 1 15,8-21-1-15,13-12-2 16,8-15 0-16,6-15-1 15,7-9 1-15,-1-9-1 16,2-5 1-16,-4-4-2 16,-8 5 3-16,-6 6-3 15,-10 7 3-15,-7 11-1 16,-7 12 0-16,-11 16 0 15,0 20 0-15,-4 8 1 16,0 13-2-16,2 4 4 0,4 6-2 16,7-1 1-16,5-1 0 15,11-10 0-15,7-10 0 16,7-11 1-16,3-11-2 15,4-12-2-15,2-10 1 16,-2-10 0-16,-5-11 0 16,-4-6-1-16,-6-9 1 15,-7-4-1-15,-5 0 1 16,-5 1-1-16,-5 7 1 15,-5 1-3-15,0 9-1 16,-3 0-1-16,9 17-3 16,-3-11-7-16,23 20-5 15,-13-24-6-15,32 22-2 16,-13-20-3-16,19 8-6 0,-3-12 3 15</inkml:trace>
  <inkml:trace contextRef="#ctx0" brushRef="#br2" timeOffset="27469.5712">19935 1479 102 0,'0'0'38'0,"-14"21"2"16,-6 12-1-16,10 3-35 15,-12 19 1-15,4 9-2 16,-3 11 1-16,-1 7-3 15,0 1 2-15,2 4-2 16,0-4 0-16,2 1-1 16,1-13 1-16,7-2-2 15,2-14 1-15,3-8 0 0,6-14 0 16,7-12 0-16,6-15 0 15,6-12 0-15,3-12 0 16,0-7 0-16,4-5 0 16,1-5 0-16,-4-1 0 15,-2 4 0-15,-4 6 0 16,-6 7 0-16,-12 19-1 15,10-6 0-15,-10 19-1 16,-3 5-1-16,4 11-2 16,4 1 1-16,4 6-2 15,3-6-1-15,15 7-7 16,-5-25-5-16,25 14-8 15,-12-28-5-15,16 8-3 16,-12-22-1-16,11 1 1 0</inkml:trace>
  <inkml:trace contextRef="#ctx0" brushRef="#br2" timeOffset="27754.5875">20399 2250 71 0,'15'-22'38'15,"-18"-7"2"-15,3 29 1 16,-19-22-17-16,4 33-14 16,-13 5-3-16,1 17-2 15,1 6-1-15,3 7-1 16,6 4-1-16,11 2-1 15,7-4 1-15,17-5 0 16,11-10-1-16,12-13 0 16,6-12-1-16,2-10 0 15,0-15 1-15,-5-8-1 16,-7-10 0-16,-14-6-2 0,-11-4 1 15,-11-3-1-15,-16 2-1 16,-12 0-2-16,-3 14-4 16,-18-7-10-16,15 31-8 15,-23-14-6-15,23 22-7 16,-9-2-2-16,22 12 2 15</inkml:trace>
  <inkml:trace contextRef="#ctx0" brushRef="#br2" timeOffset="29039.661">961 4048 81 0,'12'0'37'16,"-10"17"-1"-16,-8 4 0 16,3 20-24-16,-9 4-11 15,1 10 0-15,-3 7-1 16,1 3-1-16,3 1 0 15,-1-8-3-15,18 0-22 16,-9-24-10-16,11-12 0 16,-9-22-1-16</inkml:trace>
  <inkml:trace contextRef="#ctx0" brushRef="#br2" timeOffset="29219.6713">976 3634 97 0,'-31'9'36'0,"10"9"-2"16,5 3-3-16,16-3-51 16,14 4-16-16,5-12 1 15,20 3-2-15,4-8 2 16</inkml:trace>
  <inkml:trace contextRef="#ctx0" brushRef="#br2" timeOffset="29570.6914">1491 3869 75 0,'0'27'36'16,"-2"15"0"-16,-10-3 1 15,4 14-21-15,-18 0-12 16,10 8 0-16,-6-3 0 16,7 1-1-16,-3-5 0 15,8-8 0-15,1-8-1 16,9-15 0-16,0-23 0 15,22-8-1-15,-1-19 0 16,6-17 0-16,7-14 1 16,2-4-1-16,3-7 1 15,-1-2 0-15,-4 8 0 16,1 9-1-16,-9 11 0 15,-4 15 1-15,-2 18-2 16,-5 16 0-16,-6 18-1 0,4 14-1 16,-4 14-1-16,-3 3-3 15,8 14-1-15,-10-12-13 16,14 11-19-16,-7-21-1 15,14-1 1-15,-4-23-1 16</inkml:trace>
  <inkml:trace contextRef="#ctx0" brushRef="#br2" timeOffset="29904.7105">2245 3881 110 0,'0'0'38'16,"-14"14"1"-16,14 20-8 15,-8 3-26-15,1 11-2 0,2 10 0 16,6 9-2-16,0-2 0 16,5 1 0-16,1-5 0 15,7-5-1-15,1-14 1 16,4-11 0-16,-1-16-1 15,6-17 1-15,-2-20 0 16,4-12-1-16,2-17 1 16,0-11 0-16,-3-9-1 15,-3-7-2-15,2-1-2 16,-7-4-4-16,10 23-9 15,-22-10-8-15,19 33-10 16,-14-2-4-16,9 25-1 16,-2 5 1-16</inkml:trace>
  <inkml:trace contextRef="#ctx0" brushRef="#br2" timeOffset="30600.7503">2942 4166 93 0,'2'13'38'16,"-2"-13"1"-16,21-7-2 15,-8-3-34-15,12-8 0 16,2-5-1-16,3-5 0 15,-4-1-1-15,0-2 1 0,-6-2-1 16,-5 3 1-16,-10 4-1 16,-9 5-2-16,-9 8 1 15,-9 11 0-15,-3 8-1 16,-10 9 1-16,-1 12 0 15,-1 9 0-15,2 8 0 16,9 2 0-16,6 3 0 16,11-6 1-16,10-2 0 15,18-8-1-15,5-10 1 16,18-12-1-16,11-11 0 15,7-7 1-15,3-8-1 16,3-9 0-16,-4-3 1 16,-4-1 0-16,-13 2 0 15,-4 5 1-15,-18 4-2 0,-9 8 1 16,-14 9 0-16,0 0-1 15,-10 27 0-15,-5 1 0 16,-3 5-1-16,2 4 0 16,2 4 1-16,0-3-1 15,11-8 2-15,5-8-1 16,8-14 1-16,7-12 0 15,5-15-1-15,10-11 1 16,2-13-1-16,-1-9 2 16,2-2-2-16,-1 4 1 15,-8 3-1-15,-3 12 1 16,-6 13-1-16,-17 22 1 15,12 7-1-15,-9 19-1 16,-3 9 0-16,1 9 0 0,-1 4 0 16,9-2 0-16,5-4-1 15,8-14-1-15,8-13-1 16,6-21-5-16,20-1-9 15,-10-33-8-15,19-3-12 16,-12-24 0-16,11-2-1 16,-14-21 3-16</inkml:trace>
  <inkml:trace contextRef="#ctx0" brushRef="#br2" timeOffset="30772.7601">4317 3368 105 0,'-9'36'38'0,"-14"14"2"15,-1 29 0-15,2 11-36 16,-3 11-2-16,2 3-1 15,2 1-1-15,4-2-1 0,4-13-2 16,8 1-7-16,-10-32-20 16,15 0-11-16,-9-30 1 15,9-8-2-15</inkml:trace>
  <inkml:trace contextRef="#ctx0" brushRef="#br2" timeOffset="30984.7722">3988 3914 101 0,'-21'2'41'0,"12"18"2"16,-4-9-3-16,21 22-25 16,5-27-14-16,11 3-1 0,13-7-1 15,3-4-1-15,13-2-3 16,0-9-3-16,17 13-15 15,-13-19-17-15,8 13 1 16,-14-11-2-16,2 11 1 16</inkml:trace>
  <inkml:trace contextRef="#ctx0" brushRef="#br2" timeOffset="31340.7926">4439 4147 93 0,'-15'20'39'16,"13"8"1"-16,2-28-1 15,6 20-34-15,6-19-1 0,9-5-2 16,3-7 0-16,8-8 1 16,6-6-2-16,-1-6-1 15,1-5 0-15,-3-1 1 16,-5-1-1-16,-9 3 0 15,-12 2 1-15,-9 9 0 16,-12 7 1-16,-7 10-1 16,-9 11 1-16,-6 13-1 15,-3 9 1-15,-1 16 0 16,5 4-1-16,4 2-1 15,11 1-1-15,5-2 0 16,13-7-1-16,12-12-2 16,18-5-6-16,0-29-14 15,26 4-16-15,-3-23 0 0,20 1 1 16,-5-15-1-16</inkml:trace>
  <inkml:trace contextRef="#ctx0" brushRef="#br2" timeOffset="31900.8246">5470 3918 94 0,'-41'-5'37'0,"4"18"-3"15,-16-9 1-15,10 20-24 16,-15 2-3-16,8 8-3 15,5 2 0-15,7 2-3 16,10-5 1-16,14-3-2 16,15-11 0-16,18-8-1 15,16-13 1-15,13-13 0 16,10-15 0-16,10-7 1 15,5-16-1-15,-2-7 1 0,-5-9-1 16,-6-5 1-16,-6-3-2 16,-12-3 1-16,-10 5-1 15,-11 11 1-15,-12 13-1 16,-4 18 1-16,-15 19-1 15,-6 23 0-15,-11 27 0 16,1 26 0-16,-3 19-1 16,-4 10-2-16,11 11-3 15,5-9-10-15,20 7-9 16,-3-25-16-16,22-6 0 15,2-28-1-15,14-9-1 16</inkml:trace>
  <inkml:trace contextRef="#ctx0" brushRef="#br2" timeOffset="32298.8474">6972 3869 95 0,'17'-17'38'0,"-10"-8"1"16,10 23-6-16,-17 2-24 15,0 0-3-15,-17 30-2 16,2 6 0-16,-3 10-3 16,-2 6 0-16,-3 4-2 15,4-3-2-15,9-3-2 16,0-22-11-16,30 5-17 15,-6-30-6-15,20-6 3 16,-2-24-4-16</inkml:trace>
  <inkml:trace contextRef="#ctx0" brushRef="#br2" timeOffset="32476.8576">7016 3454 114 0,'-33'-12'39'15,"-2"3"1"-15,15 11-5 16,20-2-40-16,0 0-16 15,16 3-18-15,13-10 1 16,20 7-1-16,3-12-1 16</inkml:trace>
  <inkml:trace contextRef="#ctx0" brushRef="#br2" timeOffset="32692.8699">7647 3233 110 0,'-9'13'39'0,"-14"1"-1"16,8 26-7-16,-9 5-24 15,2 18-1-15,-3 9-2 16,1 15-2-16,-1 4 0 16,5 1-1-16,5 0-2 15,1-14-2-15,8-1-4 16,-8-30-18-16,22 0-15 15,-10-26 0-15,14-8 1 16,-12-13-2-16</inkml:trace>
  <inkml:trace contextRef="#ctx0" brushRef="#br2" timeOffset="32848.8789">7413 3751 118 0,'0'0'41'16,"7"-17"0"-16,18 22-1 15,-7-7-38-15,16-2-4 16,17 7-14-16,-4-14-21 15,14 4-4-15,-6-9 0 16,10 4-1-16</inkml:trace>
  <inkml:trace contextRef="#ctx0" brushRef="#br2" timeOffset="33387.9097">9060 2969 94 0,'-57'38'37'0,"-1"32"0"15,-19 2 0-15,4 30-32 16,4 6 1-16,18 10-1 16,14-1-1-16,18-4-1 15,24-13-3-15,24-19-3 0,28-8-10 16,9-30-24-16,29-8-2 15,-1-25 0-15,12-2-2 16</inkml:trace>
  <inkml:trace contextRef="#ctx0" brushRef="#br2" timeOffset="33906.9394">9572 2998 101 0,'-13'24'40'0,"5"14"0"16,-19 4-1-16,13 20-34 15,-15 5-2-15,4 13 0 16,-4 6-1-16,1 5 0 16,0-2 0-16,5-1-1 15,8-10 1-15,6-9-2 16,4-9 1-16,9-12 0 15,6-20-1-15,6-11 0 16,10-19 1-16,0-13-1 16,6-11 1-16,5-9-1 15,-4-4 1-15,1-4 0 16,-4 2 0-16,-5 4-1 15,-3 6 1-15,-4 9 0 0,-5 10-1 16,-13 12 1-16,16 3-1 16,-14 13 0-16,3 12 0 15,-4 7 0-15,1 9 0 16,1 1-1-16,1 5-1 15,2-3 0-15,6-1-3 16,3-11-2-16,14-3-9 16,-5-29-6-16,29 5-16 15,-11-25-1-15,16 0-1 16,-8-20 1-16</inkml:trace>
  <inkml:trace contextRef="#ctx0" brushRef="#br2" timeOffset="34596.9789">10095 3696 97 0,'-11'24'37'16,"-6"-11"2"-16,17 13-3 16,3-15-32-16,11-2 1 15,9-9-2-15,7 1 0 16,5-9 0-16,4-6 0 15,-1-8-2-15,0-3 0 16,-5-4 0-16,-4-2 0 16,-11 0-1-16,-4-3 0 15,-13 5 0-15,-6 5 0 16,-9 8 0-16,-7 6 0 15,-9 10 0-15,-4 11 1 0,1 7 0 16,-1 13 0 0,2 3-1-16,7 9 2 0,9-4-1 15,11 5 0-15,17-7 0 16,8-5 0-16,16-10 0 15,6-8 0-15,11-14 0 16,5-6-1-16,2-8 0 16,0-5 1-16,-2-7-1 15,-8-4 0-15,-6 4 0 16,-6-3 0-16,-10 8 0 15,-11 6 0-15,-9 5 0 16,-8 10 0-16,-14 10 0 16,-5 10 0-16,-6 9 0 15,-1 9 0-15,1 2 0 0,2 3 0 16,8-2 0-1,5-6 0-15,9-12 0 0,13-10 0 16,10-16 0-16,11-14 1 16,4-11-1-16,5-11 1 15,3-7 0-15,2-6-1 16,-2 3 0-16,-5 4 1 15,-9 9 0-15,-7 8-1 16,-10 11 0-16,-14 17 0 16,12 9 0-16,-12 13-1 15,-4 11 0-15,1 5-1 16,10 10-2-16,-3-6-2 15,17 8-7-15,-4-25-5 16,30 10-8-16,-13-28-14 16,22 1 1-16,-8-22-1 0,13-2 3 15</inkml:trace>
  <inkml:trace contextRef="#ctx0" brushRef="#br2" timeOffset="34846.9932">11525 3516 110 0,'-34'5'40'15,"4"16"1"-15,-14-8-2 16,9 17-32-16,-4-3-2 16,8 5-3-16,5-1 0 15,10 4-1-15,11-4 0 16,12-4-1-16,9-1 0 15,11-10-1-15,5-3-2 0,3-11-1 16,10 0-4-16,-6-20-9 16,20 10-9-16,-18-21-13 15,13 7 0-15,-14-13-1 16,8 12 2-16</inkml:trace>
  <inkml:trace contextRef="#ctx0" brushRef="#br2" timeOffset="35191.0128">11722 3694 100 0,'-19'12'39'0,"13"9"0"16,6-21-1-16,1 10-33 16,18-12 0-16,10-1-2 15,3-9 0-15,8-5 0 0,5-6-1 16,2-2-1-16,-3-5 0 15,-3-3-1-15,-9 0 1 16,-7 4-1-16,-14 2 1 16,-10 9-1-16,-18 5 1 15,-15 12 0-15,-15 8 1 16,-6 14-1-16,-5 9 0 15,3 9 1-15,5 8-1 16,10 7 1-16,16 3-2 16,18-4 1-16,18-4-2 15,14-10 0-15,17-8-4 16,7-21-8-16,24 2-8 15,-10-37-13-15,22 0-8 16,-11-22 0-16,6-2-2 16</inkml:trace>
  <inkml:trace contextRef="#ctx0" brushRef="#br2" timeOffset="35853.0507">13426 3126 80 0,'7'-14'38'15,"-10"-5"0"-15,3 19 1 16,0 0-20-16,-9 31-16 16,2 13 1-16,-1 18-2 15,-4 14 2-15,3 9-2 16,-5 11 0-16,4 2-1 15,0-4 0-15,6-13-1 0,5-6-3 16,2-18-3-16,19-3-14 16,-12-31-18-16,18-7 0 15,-10-24-2-15,11-4 0 16</inkml:trace>
  <inkml:trace contextRef="#ctx0" brushRef="#br2" timeOffset="36040.0614">13167 3587 111 0,'-25'13'39'0,"3"-8"2"16,22 10-2-16,19-10-36 16,12-3-1-16,16-9-2 15,17-5-2-15,16-2-1 0,7-16-7 16,20 10-20-16,-8-20-10 15,5 6 1-15,-15-10-1 16</inkml:trace>
  <inkml:trace contextRef="#ctx0" brushRef="#br2" timeOffset="36434.0839">14154 2946 93 0,'-15'25'39'15,"-11"2"1"-15,7 24 0 16,-10 7-28-16,5 11-8 15,-4 6 1-15,5 8-1 16,-6 3 0-16,3 1-2 16,1-8 0-16,7-4-1 0,5-10 0 15,7-11 0-15,7-15-1 16,13-12 0-16,7-18 0 15,10-14 0-15,7-13 0 16,4-13-1-16,4-4 1 16,1-6 0-16,-1 3 0 15,-8 4-1-15,-5 4 2 16,-8 13-1-16,-8 11-1 15,-6 11 1-15,-5 9 0 16,-4 7-2-16,-1 11 0 16,-2-4 0-16,7 9-5 15,-6-12-6-15,26 13-10 0,-14-25-17 16,24 4 1-16,-4-21 0 15,16-2 0-15</inkml:trace>
  <inkml:trace contextRef="#ctx0" brushRef="#br2" timeOffset="36791.1044">14693 3593 113 0,'-19'13'41'0,"19"10"-1"16,0-23-2-16,19 11-34 15,6-11-1-15,11-1 0 16,7-6-1-16,8-8-1 16,1-1 1-16,0-8-1 0,-4-1-1 15,-5-2 1-15,-11-2-1 16,-10 1 1-16,-11-4-2 15,-15 7 1-15,-11 5-1 16,-16 8 1-16,-9 12 0 16,-11 11 0-16,-2 15 1 15,-1 11 0-15,5 12 0 16,5 8 0-16,13 0 0 15,18 2-1-15,15-6-2 16,18-15-3-16,25 3-11 16,-4-37-10-16,27 7-15 15,-4-23 1-15,16 0-3 16,-5-20 2-16</inkml:trace>
  <inkml:trace contextRef="#ctx0" brushRef="#br2" timeOffset="37400.1392">16395 3418 94 0,'-17'0'35'16,"-15"-5"1"-16,1 21-4 15,-16-4-23-15,7 11-2 16,-9 1 0-16,7 9-1 16,1-1-1-16,11 7-2 15,6 0 0-15,15-3-2 16,11-3-1-16,16-3-1 15,20 0-3-15,8-16-4 16,31 9-17-16,-2-25-13 16,24 1 0-16,-7-19-1 15,15 1-1-15</inkml:trace>
  <inkml:trace contextRef="#ctx0" brushRef="#br2" timeOffset="37786.1613">17011 3421 95 0,'-35'8'38'0,"-11"-5"2"15,-1 18-1-15,-12-3-30 16,0 13-5-16,1 3 2 16,4 9-3-16,-1 2 1 15,10 1 0-15,7 1-2 16,15-1 0-16,18-8 0 15,15-7-2-15,17-11 1 16,19-12-1-16,11-13 0 16,13-10-1-16,5-10 0 15,1-10 0-15,-3-3 0 16,-9-6 1-16,-9 5-1 0,-13 1 0 15,-15 7 0-15,-14 8 0 16,-11 10 1-16,-2 13-1 16,-15 5 1-16,-3 10-1 15,-1 8 0-15,1 7-2 16,7 4-1-16,2-5-5 15,19 11-10-15,-6-22-11 16,20 8-9-16,3-18 1 16,20 3-1-16</inkml:trace>
  <inkml:trace contextRef="#ctx0" brushRef="#br2" timeOffset="38391.1959">17569 3536 91 0,'-19'11'37'15,"5"17"1"-15,-8-3 1 16,11 12-31-16,-8-1-2 16,3 6-1-16,3-4-2 15,3-1 0-15,2-7-1 16,4-4-1-16,4-14 0 15,0-12 0-15,11 3-1 16,0-17 0-16,2-8 0 16,3-8 0-16,2-5 1 15,2-5-1-15,3-3 0 16,-1 1 0-16,1-3-1 0,1 4 1 15,1 2-1-15,0 7 1 16,2 3 0-16,1 8 0 16,-2 6-1-16,1 6 1 15,4 8 0-15,-5 4 0 16,-3 7 2-16,0 3-2 15,-8 7 1-15,-1 4-2 16,-12 6 2-16,-5 1-1 16,-10 3 1-16,-5 2-1 15,-7 2 0-15,-5-4 0 16,-2 0 0-16,-3-3 0 15,4-4-1-15,1-6 1 16,2-5 0-16,6-4-1 16,1-6 1-16,4-3 0 0,1-4-1 15,1-1 1-15,1 1 0 16,1 5 0-16,-5 10 1 15,0 10-1-15,-5 12 1 16,-1 10-1-16,0 8 0 16,1 9 0-16,2 6-2 15,-1-2-3-15,10 4-3 16,-2-21-10-16,27 9-7 15,-10-27-15-15,19-2 2 16,-5-24-2-16,15-9 2 16</inkml:trace>
  <inkml:trace contextRef="#ctx0" brushRef="#br2" timeOffset="38625.2093">18331 3373 106 0,'-17'32'40'16,"-17"-1"1"-16,8 21-3 16,-8-1-33-16,6 1-2 15,5 2-1-15,6-3-4 16,10-3-4-16,0-19-12 15,26 1-20-15,-2-25-2 16,18-4 0-16,-1-24-2 16</inkml:trace>
  <inkml:trace contextRef="#ctx0" brushRef="#br2" timeOffset="38771.2176">18516 2975 67 0,'-11'-11'30'16,"-3"4"-21"-16,14 7-7 15,0 0-17-15,0 0-20 16</inkml:trace>
  <inkml:trace contextRef="#ctx0" brushRef="#br2" timeOffset="39008.2312">19033 2841 79 0,'-3'38'41'15,"-19"0"0"-15,-1 24 0 16,-14-7-19-16,8 20-17 15,-8 2 0-15,5 11-2 16,2-3 0-16,1-2-1 16,11-2-1-16,-1-11-3 15,4-4-1-15,4-14-5 16,13 3-15-16,-15-32-18 15,17 0 0-15,-4-23 1 16,0 0-2-16</inkml:trace>
  <inkml:trace contextRef="#ctx0" brushRef="#br2" timeOffset="39556.2625">18678 3411 112 0,'-22'0'39'15,"22"12"2"-15,0-12-8 16,0 0-31-16,28 9-2 15,9-5-1-15,9 0 1 16,7-2-3-16,11 3 0 16,0-8-2-16,9 6-1 15,-10-11-3-15,8 10-2 16,-18-15 2-16,2 10 2 15,-12-5 6-15,-14-3 1 16,-3 3 5-16,-19-6 0 16,-7 14 5-16,-14-11 3 0,-2 16 0 15,-22-4-4-15,-4 10-3 16,-5 3 0-16,-4 9-3 15,-1 6 0-15,6 4-1 16,4 2 0-16,9 3-1 16,15-2 1-16,12-3-2 15,15-6 1-15,13-9-1 16,14-9-1-16,8-11 2 15,8-8-1-15,-1-11 0 16,2-6 0-16,-3-5 0 16,-7-1 0-16,-8 3 0 15,-6 3 0-15,-15 8-1 16,-7 8 1-16,-7 11 0 15,0 0-1-15,-21 26 1 0,9-1 0 16,-3 4-2-16,10 2 0 16,3-4-1-16,9-2-4 15,5-18-6-15,21 7-6 16,-5-33-7-16,22 9-14 15,-5-27 1-15,12 3-1 16,-4-21 3-16</inkml:trace>
  <inkml:trace contextRef="#ctx0" brushRef="#br2" timeOffset="39728.2723">19932 2996 112 0,'-7'14'41'0,"-19"9"1"16,3 32-1-16,-9 6-36 15,0 15-2-15,2 3 0 16,1 0-3-16,9 1-1 0,4-14-9 15,16 5-12-15,-12-27-17 16,18 1-2-16,-5-29-1 16,11-2-1-16</inkml:trace>
  <inkml:trace contextRef="#ctx0" brushRef="#br2" timeOffset="40337.3072">20706 2789 91 0,'-4'-11'37'0,"4"11"-1"16,-14 24 0-16,0 15-31 15,-5 17-1-15,4 19 0 16,-8 7-1-16,-1 10 0 16,-4 2-2-16,2 1 0 0,4-5-2 15,4-12-2-15,11-5-3 16,-1-27-15-16,26 1-15 15,1-26-2-15,17-5-1 16,-1-22 2-16</inkml:trace>
  <inkml:trace contextRef="#ctx0" brushRef="#br2" timeOffset="40720.3291">20756 3462 104 0,'-9'11'38'16,"16"10"2"-16,-7-21-1 15,30 17-37-15,8-12 0 0,10-5 0 16,13-6-1-16,0-3 0 16,-2-4-1-16,0-5 1 15,-10-3-1-15,-9 1 0 16,-18-5 0-16,-14 0 0 15,-18 4 0-15,-10 0 0 16,-14 5 0-16,-9 9 0 16,-7 7 0-16,-2 9 1 15,-3 10 1-15,7 7-2 16,7 8 2-16,11 4-2 15,14 1 2-15,13-2-2 16,17-4 0-16,15-5-1 16,18-3-2-16,11-15-1 15,15-1-3-15,-1-21-6 16,19 10-8-16,-12-30-12 0,13 6-3 15,-11-21-2-15,4 2 2 16</inkml:trace>
  <inkml:trace contextRef="#ctx0" brushRef="#br2" timeOffset="40929.341">22033 2646 101 0,'-15'-11'39'16,"-1"35"0"-16,-21 13-1 15,8 25-31-15,-16 11-2 16,1 16-1-16,1 5-2 15,0 5-1-15,8 0-1 16,7-11-1-16,12-4 0 0,1-13-4 16,15-4-9-16,-11-25-23 15,18-6-2-15,-7-22 0 16,14-3-2-16</inkml:trace>
  <inkml:trace contextRef="#ctx0" brushRef="#br2" timeOffset="41126.3523">21560 3408 96 0,'0'0'41'16,"-15"5"-1"-16,23 6-1 16,1-21-22-16,20 7-16 15,8-6-1-15,13-7-3 16,14-4-2-16,-2-19-10 0,23 13-12 15,-14-22-11-15,11 9 1 16,-16-19-1-16,6 7 2 16</inkml:trace>
  <inkml:trace contextRef="#ctx0" brushRef="#br2" timeOffset="41329.3639">22357 2620 102 0,'-22'35'40'0,"-15"6"0"15,6 26-1-15,-12 3-32 16,2 25-2-16,-3 4-1 15,6 7-2-15,1-2 0 16,8-10-2-16,8 1 0 16,6-17-3-16,10-7-2 0,2-27-10 15,23-1-18-15,-11-25-7 16,14-3 1-16,-8-21-2 15</inkml:trace>
  <inkml:trace contextRef="#ctx0" brushRef="#br2" timeOffset="41539.3759">21955 3352 116 0,'-23'19'40'16,"0"-9"1"-16,16 13-2 15,7-23-35-15,19 16-2 16,14-15-1-16,12-2 0 16,11-5-1-16,7-4-3 15,11 2-3-15,-8-17-13 0,18 18-14 16,-22-15-7-16,9 10 1 15,-21-7-3-15</inkml:trace>
  <inkml:trace contextRef="#ctx0" brushRef="#br2" timeOffset="42215.4146">22491 3414 106 0,'-16'3'38'16,"16"-3"2"-16,0 0-2 15,19 11-34-15,0-14 0 16,11 3-1-16,1-5 0 0,7 1-1 16,0-9-1-16,-1 0 0 15,0-4 0-15,-6-3-1 16,-7-2 0-16,-5 1 0 15,-11-3 0-15,-5 1-1 16,-11 4 1-16,-7 4 0 16,-11 4-1-16,-8 8 1 15,-3 8 1-15,-1 4 0 16,-1 13 0-16,4 5 0 15,4 5 1-15,10 6-1 16,10 2 1-16,15-2-1 16,10-2 1-16,10-4-1 15,13-7 0-15,6-3-1 16,8-9 2-16,5-6-2 0,0-7 0 15,-1-6 0-15,-4 0 0 16,-4-3 0-16,-11-1 0 16,-6 2 0-16,-6 3 0 15,-15 6 0-15,-9-1 0 16,3 21 0-16,-13-3 0 15,-4 3 0-15,-1 5 0 16,0-1 0-16,-1-3 0 16,4-5 0-16,0-8 0 15,12-9 0-15,0 0 0 16,5-18 0-16,9-4 0 15,3-10 0-15,4-7 0 16,8-1 0-16,0-1 0 0,4 0 0 16,0 7 0-16,-4 4 0 15,-1 8 0-15,1 9 0 16,2 6 0-16,-3 4 0 15,4 9-5-15,-6-10-9 16,14 17-5-16,-12-25-7 16,22 10-15-16,-12-19 0 15,10 2 0-15,-7-18 2 16</inkml:trace>
  <inkml:trace contextRef="#ctx0" brushRef="#br2" timeOffset="42530.4326">23700 2479 117 0,'0'0'39'16,"12"5"2"-16,2 4-10 15,20 14-23-15,-3 5-3 16,8 8 0-16,1 2-1 15,0 11-1-15,-1 5-1 16,-7 11-2-16,-12 8 0 16,-6 10 0-16,-14 9 0 15,-14 5 0-15,-11 2 0 16,-12-1 0-16,-10-3 0 15,-1-10 0-15,0-8 0 16,1-17-7-16,18 0-11 16,-9-32-10-16,31 2-14 15,7-30 1-15,19 12-2 0,4-20 1 16</inkml:trace>
  <inkml:trace contextRef="#ctx0" brushRef="#br2" timeOffset="57428.2847">2355 5134 52 0,'-11'-20'36'15,"-6"8"-2"-15,-16-1 1 16,-6 17-12-16,-20 0-18 0,-5 11 0 15,-12 6-1-15,-3 14 0 16,-4 5 0-16,5 7 0 16,6-2-2-16,14 2 1 15,17-2-2-15,17 0 0 16,28-5-1-16,18 1 1 15,20-3 1-15,14-1-1 16,7 2 1-16,2-1-1 16,1 5 1-16,-9 1-2 15,-13 2 2-15,-20 1-1 16,-17 3-1-16,-18 0 0 15,-15-1 0-15,-14-2 0 16,-8-6-1-16,-3-7-1 16,7-5-4-16,-7-18-27 0,30 0-4 15,8-17-1-15,24-1-1 16</inkml:trace>
  <inkml:trace contextRef="#ctx0" brushRef="#br2" timeOffset="57887.311">2930 5658 91 0,'-17'-17'36'16,"-7"17"1"-16,-23 0 2 15,-5 12-33-15,-11 8 2 16,-6 13-2-16,-3 6 0 0,5 9-1 16,7 3-1-16,14-1-2 15,18-1-1-15,21-5 0 16,29-6-3-16,17-12 0 15,24-10-3-15,14-17-1 16,23 1-8-16,-1-27-5 16,18 5-19-16,-16-17 1 15,3 4-1-15,-16-11 10 16,-7 13 18-16,-20-2 8 15,-18-3 10-15,-9 19 5 16,-25-5 22-16,-9 24-1 16,-1-17 2-16,-7 32-6 15,-16-2-18-15,9 23-5 16,-8 7-3-16,5 13-1 0,0 4-2 15,8 1-1-15,7-1-2 16,7-14-7-16,18-7-26 16,1-29-4-16,20-12 1 15,1-29-1-15</inkml:trace>
  <inkml:trace contextRef="#ctx0" brushRef="#br2" timeOffset="58041.3198">3658 5138 90 0,'-42'-42'37'15,"6"16"-2"-15,0 16-6 16,4 12-62-16,18 9-2 16,14-11 0-16,8 30-3 0</inkml:trace>
  <inkml:trace contextRef="#ctx0" brushRef="#br2" timeOffset="58585.3509">3993 5587 105 0,'-19'42'40'0,"6"11"1"16,-13-7-7-16,12 10-28 16,1 5-1-16,7 2-1 15,2-8-3-15,4 0 1 16,0-5-1-16,4-7-1 0,2-12 0 15,0-9 0 1,6-17 0-16,1-14-1 0,5-12 1 16,0-13-1-16,1-11 1 15,-1-12 0-15,6-11-3 16,-6-6 2-16,4-3-1 15,-1 2 1-15,2 10 0 16,0 7 0-16,0 7-1 16,3 15 2-16,-3 17 0 15,5 12 0-15,-4 14 0 16,2 7 0-16,-3 5-1 15,-1 12 0-15,-4 4 3 16,0 2-3-16,-8 2 2 16,-10 1-1-16,-8 1 2 0,-8 1-2 15,-7-1 2-15,-12-2-1 16,-1-3-1-16,-6 2 1 15,-2 1-1-15,1 0 1 16,3 4-1-16,2 3 1 16,4 6-1-16,1 9 1 15,5 7 0-15,1 6 1 16,2 4-1-16,1 4 1 15,4-2-1-15,-2-3-2 16,3 3-11-16,-10-22-24 16,12-2-3-16,-9-18-1 15,10-8-1-15</inkml:trace>
  <inkml:trace contextRef="#ctx0" brushRef="#br2" timeOffset="59277.3905">4923 5665 83 0,'-43'-16'36'0,"0"13"-1"15,-17-1 0-15,5 17-29 16,-11 0 3-16,6 22-5 16,-1 6 2-16,9 12-1 0,4 3 1 15,17 3-2-15,10-5 1 16,19-2-3-16,16-11 0 15,20-15-1-15,19-20 1 16,17-15-1-16,11-18-1 16,3-9 1-16,-1-11 0 15,-2-4-1-15,-10 0-2 16,-10 0 3-16,-18 4-3 15,-10 10 0-15,-15 11 0 16,-12 10 1-16,-6 16 0 16,-15 17 1-16,-3 11 1 15,1 11-2-15,0 17 1 16,5-3-1-16,10 8 0 0,8-12-5 15,21 4-5-15,6-26-26 16,29-4-2-16,2-22 0 16,19-5-1-16</inkml:trace>
  <inkml:trace contextRef="#ctx0" brushRef="#br2" timeOffset="59630.4107">5787 5644 97 0,'-29'-20'38'0,"-4"25"1"16,-17 4 2-16,3 18-36 15,-7 14 1-15,3 12-2 16,3 6 0-16,10 4-1 16,19-9 1-16,19-11-2 0,22-21-1 15,19-19 0-15,21-22 0 16,12-21 1-16,7-19-3 15,6-19 0-15,-4-11 0 16,-5-11 0-16,-10-5 0 16,-8 0 0-16,-13 7 0 15,-11 7-1-15,-14 18 3 16,-13 22-1-16,-16 26 0 15,-14 37 0-15,-13 32 0 16,-8 31-1-16,-2 19 2 16,-2 12-3-16,14 12-4 15,5-15-13-15,32 5-19 16,4-27-1-16,27-5 1 15,8-31-3-15</inkml:trace>
  <inkml:trace contextRef="#ctx0" brushRef="#br2" timeOffset="59761.4182">6440 6008 102 0,'-32'45'32'0,"-2"-2"-30"16,7-2-2-16,3-4-36 15,16-2-2-15</inkml:trace>
  <inkml:trace contextRef="#ctx0" brushRef="#br2" timeOffset="60595.4659">7090 5615 73 0,'14'-18'36'15,"-2"-5"0"-15,3 9 0 16,-11-3-28-16,8 16-4 16,-12 1 1-16,9 22-1 15,-13 6 2-15,-1 13-2 16,-4 8 1-16,0 13-1 15,-1 5 0-15,2 3-1 16,1-1 0-16,3-4 0 16,4-11-2-16,3-10-1 15,3-14 1-15,3-16-1 16,2-18 1-16,1-13-1 15,1-19 1-15,0-11-1 16,-1-13-1-16,2-12 2 0,-3-12-2 16,4-5 0-16,2-4 0 15,4 8 0-15,2 6 0 16,5 12 0-16,0 7 2 15,7 17-3-15,2 18 2 16,2 18 0-16,2 16 0 16,-7 10 0-16,2 11 0 15,-4 7 0-15,-8 10-1 16,-9 4 3-16,-7 2-2 15,-11 2 0-15,-11-3 2 16,-11 0-1-16,-4-3 1 16,-10-1-1-16,-2-8 0 15,-5-1-1-15,1-1 1 0,3-3-1 16,5 2-1-16,1 0 2 15,6 7-2-15,5 0 1 16,5 12 0-16,3 3 1 16,-3 6-1-16,1 3 0 15,1 3-1-15,-4 0-1 16,6-1-5-16,-15-16-13 15,21 4-18-15,-8-21-1 16,14-5-1-16,-1-22-1 16</inkml:trace>
  <inkml:trace contextRef="#ctx0" brushRef="#br2" timeOffset="61113.4955">8230 5616 101 0,'-8'-26'38'15,"1"11"-1"-15,-21-6-2 16,3 8-33-16,-10 6 3 16,-2 17-4-16,-14 11 2 15,-1 13 1-15,-11 11 0 16,3 8 0-16,3 5 0 0,11 2-1 15,11-1 0-15,18-9 0 16,18-13-1-16,21-12-1 16,23-19-1-16,18-15 1 15,12-17-1-15,12-11 1 16,0-9-3-16,-4-6 3 15,-4-7-2-15,-13 2-1 16,-16 6 1-16,-17 10-1 16,-12 9 1-16,-18 19-1 15,-15 14 2-15,-11 15-1 16,-8 17 3-16,-3 13-2 15,4 13 0-15,3 2-1 16,10 6-1-16,12-7-1 16,17-4-2-16,17-13-5 15,25 2-12-15,-1-26-15 0,22-3-1 16,-5-21 1-16,11-5-1 15</inkml:trace>
  <inkml:trace contextRef="#ctx0" brushRef="#br2" timeOffset="61657.5266">8989 5660 105 0,'-16'-44'38'15,"-2"16"1"-15,-19 6-1 16,8 20-34-16,-19 9 1 16,2 12-2-16,-1 11 1 15,9 7 0-15,4 3-1 16,16 1 0-16,13-5 0 15,14-7 0-15,16-10 0 0,9-7-3 16,11-10 0-16,6-7 0 16,2-10-2-16,0-5 4 15,-1-7-5-15,-7-5 4 16,-1-6-4-16,-7-3 1 15,-7 2 0-15,-8 4 0 16,-5 8 2-16,-13 13-3 16,-4 14 3-16,-17 17-1 15,-6 23 2-15,-10 20 1 16,-4 17-1-16,-7 15 1 15,-3 12-1-15,4 3-1 16,-1 4 1-16,7-6 1 16,2-5-3-16,6-10 3 15,2-14-2-15,8-16 1 0,2-17 0 16,5-20 1-16,12-23-2 15,-11-7 0-15,12-22 0 16,9-18 0-16,4-18 0 16,5-12 0-16,2-19 0 15,7-11 0-15,3-4 0 16,5 4-2-16,-6 6 0 15,6 13 2-15,-6 18-3 16,-2 14 3-16,1 27-5 16,-7 19 0-16,8 25-7 15,-15-7-12-15,20 21-10 16,-6-12-6-16,15 4 2 15,-5-12-3-15</inkml:trace>
  <inkml:trace contextRef="#ctx0" brushRef="#br2" timeOffset="62032.5481">9565 5653 109 0,'-7'27'42'16,"3"-14"-1"-16,19 10-2 15,0-15-35-15,22-7-1 16,7-4-1-16,9-6 0 16,1-12-1-16,3-7-2 15,-5-2 1-15,-8-8-1 16,-13 0 1-16,-12 4-2 0,-18 0 2 15,-16 10-2-15,-18 15 2 16,-14 10 1-16,-6 16-1 16,-4 15 3-16,-2 11 0 15,10 9 0-15,11 3 0 16,11 5-1-16,18-5 1 15,23-8-3-15,14-10-3 16,10-22-15-16,31 7-12 16,-6-28-11-16,23-3-1 15,-1-18 0-15,25-1-2 16</inkml:trace>
  <inkml:trace contextRef="#ctx0" brushRef="#br2" timeOffset="62431.5709">11221 5040 79 0,'0'17'39'0,"-3"13"0"16,5 23 0-16,-15 8-25 15,9 18-11-15,-3 9 0 16,2 5 1-16,3 1-2 16,4-8-2-16,15 5-19 15,-3-28-16-15,15-8-2 16,0-26 0-16,18-8-2 15</inkml:trace>
  <inkml:trace contextRef="#ctx0" brushRef="#br2" timeOffset="62799.592">11672 5112 90 0,'16'-4'40'16,"1"-7"2"-16,17 10-2 15,0-12-29-15,8 7-8 16,11 4 0-16,3 8-1 16,-9 4 1-16,-3 11-2 15,-11 10 0-15,-13 8 0 16,-17 12-1-16,-16 8 1 15,-19 8-1-15,-16 4 2 16,-15 5 1-16,-6-3-1 0,0-3 0 16,5-9 0-1,14-10 1-15,15-7 0 0,22-16-3 16,29-11 0-16,24-11 0 15,21-12-2-15,20-3-3 16,0-18-15-16,23 9-20 16,-11-13-1-16,6 8-1 15,-18-10 0-15</inkml:trace>
  <inkml:trace contextRef="#ctx0" brushRef="#br2" timeOffset="63213.6156">13079 5462 72 0,'22'2'39'16,"20"0"-1"-16,1-6 0 16,16 11-20-16,10-10-22 15,1-6-32-15,14 3 0 16,-6-4-1-16,7 4-1 15</inkml:trace>
  <inkml:trace contextRef="#ctx0" brushRef="#br2" timeOffset="63438.6285">14197 5119 80 0,'-23'9'40'0,"10"15"-1"15,-10 4 1-15,9 30-20 16,-1-7-17-16,-6 14 0 15,-2 4-2-15,-1 2 1 16,4-2-3-16,4-9-2 16,16 1-23-16,-6-27-12 15,22-7-1-15,-2-26 0 16,17-8 0-16</inkml:trace>
  <inkml:trace contextRef="#ctx0" brushRef="#br2" timeOffset="63605.6381">14269 4851 95 0,'-24'-42'37'16,"5"20"-1"-16,-4 8 0 16,23 14-35-16,-6 13-15 15,6-13-22-15,22 24-1 16,-1-14-1-16,16 12 1 15</inkml:trace>
  <inkml:trace contextRef="#ctx0" brushRef="#br2" timeOffset="63955.6581">14511 5210 89 0,'-7'45'38'0,"-11"-12"2"16,5 7 0-16,-8-8-26 16,9-1-10-16,1 0-1 0,3 0 0 15,1-2-2-15,3 0 1 16,4-10-1-16,5-2-1 15,-5-17 1-15,23 3-1 16,-2-17 1-16,4-8 0 16,4-10 0-16,4-8-1 15,0-9 2-15,0 0-2 16,-1-1 1-16,0 5-1 15,-7 8 1-15,-3 13-1 16,-8 17 1-16,-4 13-1 16,-7 18 0-16,-4 13-1 15,-2 14 0-15,-1-1-1 16,2 7-1-16,6-6-2 0,14-1-4 15,-3-27-15-15,26-1-15 16,2-23-1-16,21-5 1 16,-3-21 0-16</inkml:trace>
  <inkml:trace contextRef="#ctx0" brushRef="#br2" timeOffset="64169.6703">15738 4668 99 0,'-43'46'40'15,"-1"30"0"-15,-17 10 0 16,5 7-36-16,4 4 0 16,8-2-2-16,8-7-2 15,8-11-2-15,13 1-8 0,-6-28-25 16,18-1-4-16,-7-25 2 15,13-6-3-15</inkml:trace>
  <inkml:trace contextRef="#ctx0" brushRef="#br2" timeOffset="64837.7085">15196 5153 105 0,'4'11'40'0,"18"12"1"16,1-12-2-16,6 4-36 15,18-3 0-15,1-3-1 16,7-3 0-16,-2-4-1 0,-7 1 1 16,1-1-1-16,-14 4 0 15,-8 1 0-15,-14 5-1 16,-10 8 1-16,-11 4-1 15,-6 4 1-15,-8 4-2 16,0-2 2-16,-1 5-2 16,-2-5 1-16,9-3 0 15,4-6 0-15,9-10 0 16,5-11-1-16,20-3 1 15,-2-13 0-15,10-12 0 16,3-8 0-16,2-7 0 16,2-8 0-16,1-4 0 15,-7 3 0-15,-2 4 0 16,-6 8 0-16,-2 10 0 15,-5 13 0-15,-5 12 0 0,-9 5 0 16,15 27 0-16,-6-1 0 16,9 0 1-16,4 4-1 15,5 0 0-15,6-10 0 16,10-2 0-16,0-7 1 15,2-7-1-15,0-6 0 16,-9-3 0-16,-5-7 0 16,-8-1 1-16,-9 0-1 15,-10 3 1-15,-4 10-1 16,-22-5 0-16,-3 13 1 15,0 8-1-15,-3 10 1 16,3 7-1-16,3 5 1 0,8 1-1 16,9 1 0-1,10-7 0-15,11-7 1 0,12-7-2 16,4-11 1-16,6-13-1 15,-3-8-1-15,-3-7-1 16,-10-16-7-16,2 12-8 16,-29-26-14-16,5 8-9 15,-17-14 0-15,3 5-1 16</inkml:trace>
  <inkml:trace contextRef="#ctx0" brushRef="#br2" timeOffset="65331.7368">17492 5254 61 0,'15'-26'38'16,"1"11"0"-16,-11-8 1 15,-5 23-15-15,3-17-16 16,-3 17-3-16,-10 14-1 15,0 10-1-15,-5 8 0 16,-1 9-2-16,1 4 0 16,0 5-1-16,2 1-2 15,7-9-2-15,16 4-19 16,-5-27-12-16,19-4-3 15,-4-23 0-15,16-3-2 16</inkml:trace>
  <inkml:trace contextRef="#ctx0" brushRef="#br2" timeOffset="65488.7458">17638 4806 64 0,'-39'-46'36'0,"12"22"-1"16,-7 7 2-16,21 24-14 15,-1 8-22-15,20-2-6 16,27 16-29-16,5-8-2 15,23 4 0-15,1-3 0 16</inkml:trace>
  <inkml:trace contextRef="#ctx0" brushRef="#br2" timeOffset="65872.7677">18179 5167 102 0,'-54'23'39'15,"6"17"1"-15,-10-14-3 16,9 7-32-16,11-1-2 15,11 0 0-15,9-4-1 16,15-5 0-16,15-8 0 16,15-10-2-16,13-10 1 15,11-10 0-15,9-15-1 16,10-11 0-16,0-11 1 15,2-6-1-15,-5-9-1 16,-6-2 1-16,-9-6-1 16,-9 4 1-16,-14 11-2 15,-10 11 3-15,-14 19-3 0,-13 18 2 16,-12 25 0-16,-10 18 0 15,-7 22 2-15,0 15-2 16,2 13 1-16,3 1-3 16,12 2-1-16,7-14-6 15,26 5-10-15,-6-24-19 16,25 0-2-16,-5-26 0 15,16-2-1-15</inkml:trace>
  <inkml:trace contextRef="#ctx0" brushRef="#br2" timeOffset="66239.7887">18706 5248 74 0,'0'0'40'0,"5"10"0"15,9 8 0-15,-14-18-14 16,34 10-23-16,-6-4 0 15,5-5 0-15,4-7-1 16,6-3 0-16,-1-6-1 16,1-2 0-16,-2-8 0 15,-6-2-1-15,-7-4 1 16,-5-2-1-16,-9 3 0 15,-8 2-1-15,-11 7 1 16,-7 6 0-16,-13 11-1 16,-8 12 1-16,-10 11 0 15,-2 13 0-15,-1 5 0 0,5 13 1 16,2 0-2-16,14 0 1 15,16 0-3-15,15-8-1 16,22-1-5-16,8-23-11 16,29 7-19-16,-3-20 0 15,18-2-1-15,-5-18 2 16</inkml:trace>
  <inkml:trace contextRef="#ctx0" brushRef="#br2" timeOffset="66585.8085">19529 5217 103 0,'-18'-29'40'0,"-7"14"0"16,-16-2 0-16,-1 17-35 15,-8 8-1-15,-2 11-1 16,1 8 0-16,7 9-1 0,12-1 0 16,8 5-1-16,14-3 0 15,15-6 0-15,12-6-1 16,13-9 0-16,7-5 0 15,4-11 0-15,5-10 0 16,-1-5 0-16,-1-3 0 16,-8-7 0-16,-1-4 0 15,-4 0 0-15,-9 2 0 16,-2 3 0-16,-7 9-1 15,-13 15 1-15,0 0-1 16,0 0 0-16,-13 30-1 16,-3-1-1-16,2 8-1 15,0-4-2-15,10 9-8 16,-5-23-7-16,31 8-14 15,-3-22-5-15,24-2 0 0,1-16 2 16</inkml:trace>
  <inkml:trace contextRef="#ctx0" brushRef="#br2" timeOffset="66924.8279">20214 5054 107 0,'-19'-1'40'15,"-20"-2"2"-15,2 15-3 16,-14 6-35-16,7 0-2 15,7 6-1-15,3 4 0 16,10 3 0-16,11-1 0 0,12 0-1 16,11-3 0-16,14-4 0 15,2-5 0-15,7-3 0 16,-1-3 0-16,-1-3 0 15,-5 2 1-15,-6 1-1 16,-11 1 1-16,-10 5-1 16,-10 0 1-16,-5 7-1 15,-9 1 1-15,-6 3-2 16,-3 0-1-16,4 8-4 15,-5-16-9-15,26 15-8 16,-10-17-10-16,25 3-7 16,4-19-1-16,25 6 1 15</inkml:trace>
  <inkml:trace contextRef="#ctx0" brushRef="#br2" timeOffset="67066.836">20402 5669 117 0,'-28'-1'38'0,"6"-3"-8"15,5 3-23-15,-3-12-47 16,20 13-1-16,-19-19-4 16</inkml:trace>
  <inkml:trace contextRef="#ctx0" brushRef="#br0" timeOffset="471908.9917">1769 7341 89 0,'15'-25'35'0,"-4"-2"1"15,0 14-1-15,-11 13-32 16,0 0 0-16,-5 18-1 16,3 16-1-16,-1 11 0 15,-1 14 2-15,-9 9-2 16,4 15 2-16,-6 2-2 15,1 4 1-15,-6-3-1 16,4-9 0-16,0-15 0 16,1-10-1-16,9-17 0 15,2-22 0-15,4-13 0 16,20-31 1-16,2-15 0 15,2-17 1-15,6-18 0 0,1-16 0 16,-1-12 0-16,-1-4-1 16,-2-4 1-16,-1 12 0 15,1 6 0-15,-3 11-1 16,1 16 0-16,2 18 0 15,2 15 0-15,2 18 0 16,2 19 0-16,1 17-1 16,1 21 0-16,2 18 0 15,-1 22 0-15,-7 20 0 16,-1 15 0-16,-4 11-1 15,-5 4 0-15,-6-5-2 16,2-6 1-16,-6-16-4 16,6-8-10-16,-10-34-21 0,10-13-1 15,-10-32-1-15,-5-12-1 16</inkml:trace>
  <inkml:trace contextRef="#ctx0" brushRef="#br0" timeOffset="472073.0011">2010 7719 107 0,'-33'-17'38'15,"33"17"1"-15,-3-20-2 16,34 10-32-16,16-6-4 16,24-4-2-16,26 3-5 15,2-10-25-15,22 8-8 16,1-3 1-16,8 8-2 15</inkml:trace>
  <inkml:trace contextRef="#ctx0" brushRef="#br0" timeOffset="472324.0154">3949 7053 109 0,'-23'-7'38'0,"10"29"2"16,-13 10-2-16,11 13-35 15,-9 19-1-15,3 17-1 16,0 13 0-16,1 4-1 16,3 9-1-16,4-7-1 15,9-3-5-15,-1-22-21 0,19-7-12 16,-5-23 1-16,11-14-1 15,-1-24 1-15</inkml:trace>
  <inkml:trace contextRef="#ctx0" brushRef="#br0" timeOffset="472542.0279">3827 7162 114 0,'0'0'41'0,"21"-24"0"16,11 15-2-16,8-7-35 15,19-4-2-15,13-3 0 0,10 0-1 16,4 4-3 0,-3-1-3-16,12 16-31 0,-26-4-4 15,-8 16 1-15,-21-1-4 16</inkml:trace>
  <inkml:trace contextRef="#ctx0" brushRef="#br0" timeOffset="472741.0393">3827 7583 102 0,'-37'12'40'0,"37"-12"1"16,0 0-2-16,57-26-27 15,11-4-10-15,19-2 0 16,13-3-2-16,5 3-1 15,11 6-2-15,-12-3-17 0,8 21-18 16,-23-3-2-16,-6 21 0 16,-18-7 0-16</inkml:trace>
  <inkml:trace contextRef="#ctx0" brushRef="#br0" timeOffset="473126.0613">5057 7316 106 0,'-25'-12'40'16,"-8"15"0"-16,-20-3 1 15,1 18-34-15,-14 4-2 16,-5 15-1-16,-1 4 0 16,5 10-1-16,8 0 0 0,12-2-1 15,19-2-2-15,23-7 0 16,18-15 0-16,25-15 0 15,22-11 0-15,12-13 0 16,11-11 0-16,6-10 0 16,-5-6 0-16,-8-5 0 15,-13 3 0-15,-11 5 0 16,-19 5 0-16,-13 12 0 15,-20 21 0-15,0 0 0 16,-19 18 0-16,-1 18 0 16,-3 9 0-16,5 6 0 15,8 3 0-15,7-1-5 16,13-6-1-16,10-17-7 15,26-1-25-15,-1-27-3 0,22-4 1 16,-11-21 0-16</inkml:trace>
  <inkml:trace contextRef="#ctx0" brushRef="#br0" timeOffset="473298.0711">5658 7374 122 0,'-2'-37'39'16,"6"25"1"-16,-23 1-5 16,4 25-29-16,-3 13-3 15,1 14-1-15,0 12 0 16,2 6-2-16,7 6-1 15,3-4-2-15,10 0-3 16,-3-25-25-16,21-2-9 16,-5-26-1-16,9-8 1 15,-3-24-1-15</inkml:trace>
  <inkml:trace contextRef="#ctx0" brushRef="#br0" timeOffset="473696.0939">5784 7009 114 0,'-11'-13'38'0,"11"13"1"15,0 0-3-15,0 0-38 16,19 21-4-16,-1-16-12 16,20 20-11-16,-13-11-8 15,10 15 1-15,-13-5 16 16,5 8 15-16,-12 3 4 15,-6-2 7-15,0 14 11 16,-17-17 13-16,10 19 7 16,-12-10 2-16,10 11-18 0,-10-10-13 15,8 6-3-15,-1-6-1 16,1-2-2-16,4-6 0 15,0-8 0-15,2-10-1 16,-4-14-1-16,20-6 1 16,-7-13 0-16,1-8 0 15,3-9 0-15,1-4 0 16,5-6 0-16,-2 1-1 15,3 1 0-15,4 8 0 16,-2 3-3-16,10 7-3 16,-7-3-29-16,19 14-6 15,-7-8-1-15,18 9 1 16</inkml:trace>
  <inkml:trace contextRef="#ctx0" brushRef="#br0" timeOffset="475092.1737">8104 6732 80 0,'8'-18'38'0,"-8"18"-1"16,-20-18 0-16,-5 21-20 15,-25-1-10-15,-10 19 0 16,-19 8-2-16,-6 12 0 15,-8 12-1-15,1 9-2 16,5 4 1-16,15 4-1 16,16 2 0-16,22-4-1 15,24-6-1-15,22-8-1 16,24-5-2-16,30-17 0 15,22-8-2-15,11-14-1 16,18-8-2-16,-3-16-3 16,16 3-7-16,-20-24-8 15,6 11 13-15,-30-17 7 16,-20 8 5-16,-20-2 2 0,-26 5 3 15,-13 11 4-15,-31-5 10 16,-2 25 5-16,-25-8-7 16,2 21-8-16,-11 3-2 15,3 9-2-15,6 2 0 16,9 9-2-16,8 1 1 15,15 1 0-15,15-3-2 16,18 0 1-16,14-10-1 16,19-5-1-16,7-11 0 15,12-10-1-15,4-9 1 16,-4-12-2-16,-5-5 0 15,-6-10 0-15,-12-5 0 16,-13-5 1-16,-14 1 0 0,-12-3 0 16,-8 3 1-16,-10 5 0 15,-3 4 0-15,-5 10 1 16,-4 8 0-16,8 9 1 15,-2 7-1-15,20 2 1 16,-12 11-1-16,12-11 0 16,28 16 1-16,4-10-1 15,8 0 0-15,9-3 0 16,4 0-1-16,1-1 1 15,-3 2 1-15,-5 4-2 16,-7 1 0-16,-8 8 0 16,-9 3 0-16,-9 4 0 15,-11 6 0-15,-9 2 0 16,-3 3 0-16,-3-3 0 0,0 0 0 15,1-6 0-15,2-8 0 16,10-18 0-16,0 0 0 16,21-8 0-16,7-17 0 15,2-9 0-15,4-6 0 16,-1-7 0-16,2-2 0 15,-6 5 0-15,-3 4 0 16,-11 8 0-16,-3 12 0 16,-12 20 0-16,0 0 0 15,0 0 0-15,-20 28 0 16,13-2 0-16,7 2 0 15,2 0 0-15,12-3 0 16,12-10 0-16,16-10 0 16,8-12 0-16,9-7 0 0,4-9 0 15,2-5 0 1,-3-6 0-16,-6 1 0 0,-9 3 0 15,-11 7 0-15,-10 8 0 16,-14 11 0-16,-12 4 0 16,-3 24 0-16,-10 5 0 15,0 9 0-15,-2 2 0 16,5 7 0-16,4 0 0 15,10-5-6-15,2-13-8 16,27 6-9-16,-9-30-12 16,24 2-6-16,-2-19 2 15,12-2-1-15</inkml:trace>
  <inkml:trace contextRef="#ctx0" brushRef="#br0" timeOffset="475626.2043">10092 7034 127 0,'-23'-11'38'15,"7"22"2"-15,-17 0-3 16,7 15-35-16,1 9 2 15,4 7-3-15,1 6 1 16,6 4-1-16,3-1 0 16,4 0-2-16,3-7 2 15,3-7 1-15,1-12-2 16,0-9 0-16,0-16 0 15,0 0 0-15,17-31 0 16,-5-3 0-16,2-12 0 16,6-10 0-16,3-6 0 15,6-2 0-15,2 3 0 16,-1 7 0-16,5 7 0 0,-5 8 0 15,4 12 0-15,-3 11 0 16,-1 13 0-16,-2 6 0 16,-2 6 0-16,1 4 0 15,-6 0 0-15,0 3 0 16,-6 0 0-16,-6 0 0 15,-6 1 0-15,-10 6 0 16,-9 3 0-16,-9 3 0 16,-5 1 0-16,-1 6 0 15,-6 3 0-15,0 2 0 16,0-1 0-16,2 4 0 15,1 1 0-15,-1 1 0 16,2 6 0-16,-4 5 0 16,-4 0 0-16,-4 9-2 0,1 6-1 15,-2-3 0-15,3 3-2 16,0-8-3-16,14 6-9 15,-13-25-11-15,26 7-13 16,-2-24 1-16,12-5-1 16,6-23 2-16</inkml:trace>
  <inkml:trace contextRef="#ctx0" brushRef="#br0" timeOffset="476392.2481">11078 7087 83 0,'-4'-29'38'15,"-2"9"-1"-15,-18-9-3 16,4 14-17-16,-18-2-9 16,-3 12-1-16,-13 4-1 15,-2 11-2-15,-5 6 0 16,0 13-2-16,0 3 1 15,8 10-2-15,6 1 1 0,10 3-2 16,17-1 1-16,14-4-1 16,16-6 0-16,15-8 1 15,16-10 0-15,12-10-1 16,8-12 0-16,7-9 0 15,4-16 1-15,0-7 1 16,-6-9-1-16,-5-2 1 16,-13-7-2-16,-10 7 0 15,-9 3 0-15,-7 9 0 16,-13 13 0-16,-9 23 0 15,-14-1 0-15,-2 25 0 16,-8 13 0-16,1 7 0 16,2 9 0-16,6 0-5 15,9 0 0-15,10-11-2 16,21-2-8-16,1-31-8 0,35 2-17 15,-4-22 1-15,18-1-2 16,-4-22 3-16</inkml:trace>
  <inkml:trace contextRef="#ctx0" brushRef="#br0" timeOffset="476722.267">11666 7045 115 0,'-13'20'35'0,"-12"2"3"16,3 17-2-16,-3 2-31 15,2 7-2-15,4 3 0 16,2 2-2-16,6-7 1 15,8-3 0-15,5-11-1 16,3-5 0-16,7-17-1 16,3-13 1-16,5-12-1 0,1-13 0 15,1-11 1-15,2-13 1 16,-1-6-1-16,-2-6 1 15,1 0-1-15,-2 3 1 16,-3 9 1-16,-2 6-3 16,1 10 0-16,-1 12 0 15,4 11 0-15,1 10 0 16,5 12-5-16,3-2-1 15,16 15-6-15,-9-16-13 16,23 14-14-16,-7-11 0 16,15 4 1-16,-14-11-1 15</inkml:trace>
  <inkml:trace contextRef="#ctx0" brushRef="#br0" timeOffset="476896.2769">12411 6990 118 0,'0'0'38'0,"-9"13"1"16,-1 15-2-16,-17 1-32 15,7 10-2-15,-2 3-1 16,3 7 0-16,3-3-1 15,8-3-2-15,7-6-1 16,8-18 0-16,15-4-11 16,-6-25-21-16,21-2-6 15,-3-25 1-15,8-1 0 16</inkml:trace>
  <inkml:trace contextRef="#ctx0" brushRef="#br0" timeOffset="477030.2846">12530 6640 126 0,'-22'0'36'0,"14"15"-1"15,6 0-16-15,4-4-49 16,26 10-8-16,4-11 1 16,23 7-2-16</inkml:trace>
  <inkml:trace contextRef="#ctx0" brushRef="#br0" timeOffset="477330.3018">13022 6843 126 0,'-24'21'40'15,"-22"-12"1"-15,6 15-3 16,-7-9-34-16,5 3-1 15,5 0-2-15,11-1 1 0,13 0-2 16,15-3 0-16,18-1 0 16,12-3 0-16,9 1 0 15,2-2 0-15,2 2 0 16,-6 2 0-16,-5 0 0 15,-16 6-3-15,-18 4 2 16,-10 0 0-16,-16 1 0 16,-8 1 0-16,-9 1 0 15,0-6-1-15,8 3-2 16,4-15-6-16,26 8-15 15,5-16-15-15,14 0 0 16,10-15 0-16,33 4-1 16</inkml:trace>
  <inkml:trace contextRef="#ctx0" brushRef="#br0" timeOffset="477954.3374">13405 6974 125 0,'0'-11'40'16,"-22"-7"0"-16,3 16-1 15,-12 1-36-15,-3 10-1 16,-3 12 0-16,4 9-3 15,-1 8 1-15,9 3 0 16,7 7 0-16,11-4-1 16,12-4 0-16,13-4-1 15,10-12 1-15,9-14 1 16,5-9-1-16,6-11 1 15,2-13 0-15,-2-9 1 16,-2-6 0-16,-11-5 0 16,-5 0 0-16,-9 1 1 0,-11 4-1 15,-6 3 1-15,-8 10 0 16,2 6-2-16,-4 5 0 15,6 14 0-15,0 0 0 16,20 0 0-16,1 7 0 16,8 2 0-16,3 4 0 15,2 1 0-15,-3 0 0 16,-4 2 0-16,-4-1 0 15,-9 5 0-15,-9 1 0 16,-8 8 0-16,-11-1 0 16,-5 1 0-16,-5 3 0 15,-1-4 0-15,2-3 0 16,4-3 0-16,10-7 0 15,9-15 0-15,27-7 0 0,6-14 0 16,18-9 0-16,7-4 0 16,5-7 0-16,6-1 0 15,-6 4 0-15,-7 7 0 16,-13 14 0-16,-8 13 0 15,-21 14 0-15,-13 19 0 16,-12 11 0-16,-11 11 0 16,-4 8 0-16,-2 4 0 15,7 2-5-15,1-10-10 16,24 10-10-16,-5-29-7 15,27 1-10-15,8-21-1 16,31-4 1-16,-2-17 2 16</inkml:trace>
  <inkml:trace contextRef="#ctx0" brushRef="#br0" timeOffset="478097.3456">14521 7407 125 0,'-19'-4'41'0,"-8"-11"0"15,27 15-4-15,-8-15-48 16,6-2-27-16,16 11-4 15,-14 6 0-15,24-1-1 16</inkml:trace>
  <inkml:trace contextRef="#ctx0" brushRef="#br1" timeOffset="482976.6247">1701 8197 40 0,'0'0'25'16,"13"6"1"-16,-13-6-4 15,5 13-17-15,-5-13-2 16,15 14 0-16,-4-5 1 15,1-8 2-15,9 6 0 16,-4-9 0-16,13 5 1 16,-7-7 0-16,13 7-1 15,-5-4-1-15,7 2-2 16,0 3-2-16,4 0 0 15,1 2 0-15,-1 1 0 16,7 1 0-16,1-4-1 16,7-1 1-16,4-2 0 15,7-2 0-15,1-2 0 16,5-3 0-16,2-2 0 15,3 0 0-15,3 3-1 0,1-4 1 16,2 2-1-16,4 0 0 16,1 0 0-16,5 1 0 15,1-4 0-15,2 0 0 16,4-2 0-16,5-1 1 15,1 0-1-15,-1-5 0 16,7 3 0-16,-3 0 1 16,0 4-1-16,0-2 0 15,3 4 0-15,-3 0 0 16,-1 3 0-16,-1 0-1 15,0 1 1-15,3 0 0 16,5-1-1-16,3-2 1 16,-1 0 0-16,4-3 0 15,1 3 0-15,2-6 0 0,4 2 0 16,1 0 0-16,-4 3 0 15,-1 2 0-15,-1-1 1 16,1 1-1-16,2 0 0 16,2 5 0-16,-4-4 0 15,-1 3 1-15,6-1-1 16,-1-3 0-16,5 2 1 15,2-1-1-15,-4 0 1 16,-1 0 0-16,2 3-1 16,-1-4 1-16,3 3-1 15,-3-1 1-15,-4-2-1 16,-1-1 0-16,0 1 0 15,9-3 1-15,-3 0-1 0,1 1 0 16,-4-3 0-16,1 2 0 16,-1 1 0-16,4 0 0 15,-6 3 0-15,-6 0 0 16,-3 4 0-16,-5-2 0 15,2 2 0-15,-4-2 0 16,-2 3 0-16,-4-1 0 16,0-3 0-16,-2 1 0 15,-1-2 0-15,0-2 1 16,1 1-1-16,-1-2 0 15,-1 0 1-15,-4 0-1 16,-1 0 0-16,-5 2 0 16,-3 0 0-16,-3 2 0 15,-4-2 0-15,-4 2 0 0,-1 1 0 16,-4-1-1-16,0 0 1 15,-1 0 0-15,-4-1 0 16,2 1 0-16,-3-1 0 16,-3 1 0-16,-1-1 0 15,-3 0 0-15,0 3 0 16,-3 0 0-16,1 2 0 15,-5-1 0-15,3 2 0 16,-8 0 0-16,0-1 0 16,-3 1 0-16,-1-3 0 15,-2 1 1-15,-1 1-1 16,1-1 1-16,1-1-1 15,3 2 1-15,4 0 0 16,0-1 0-16,4 1-1 0,2-1 1 16,-5 1-1-16,-2 0 1 15,-5-1-1-15,-2-1 0 16,-6 1 0-16,-3-1 1 15,-3 0-1-15,-1 1 0 16,-1-1 0-16,5 3 1 16,-1-1-1-16,1 2 0 15,-2-1 0-15,-5 2 0 16,-3-1 0-16,-4 3 0 15,-6-3 0-15,-14-1 0 16,11 1-1-16,-11-1 1 16,0 0 0-16,0 0-2 15,0 0-1-15,18 9-17 16,-18-9-11-16,0 0-3 15,-14-3-4-15,14 3 0 0</inkml:trace>
  <inkml:trace contextRef="#ctx0" brushRef="#br3" timeOffset="487695.8946">713 8849 2 0,'0'0'25'16,"6"-14"1"-16,-6 14 2 16,6-19-8-16,-6 19-1 15,3-16-1-15,-3 16-3 16,0 0-2-16,11-3-1 15,-11 3-4-15,1 25-1 16,-7 1-1-16,7 17-2 16,-3 12-2-16,-4 14 1 15,-1 7-2-15,-2 11 0 16,-4-1 1-16,3 0-2 15,5-6-2-15,-2-14-2 16,8-2-13-16,-5-29-13 16,13-4-4-16,-9-31 0 15,17 6-5-15</inkml:trace>
  <inkml:trace contextRef="#ctx0" brushRef="#br3" timeOffset="488236.9256">323 8963 83 0,'-8'-10'35'0,"5"-10"-1"15,23 10 2-15,4-11-30 16,24-2-2-16,12-11 0 15,15-1 1-15,7-3-3 16,11 5 2-16,1-1-2 16,-3 8 0-16,-3 8-2 0,-13 10 3 15,-9 15-2-15,-14 12-1 16,-11 11 2-16,-17 12-1 15,-15 12 0-15,-8 12 0 16,-8 9 1-16,-8 6-2 16,-7-3 0-16,-2 2 1 15,4-11 0-15,2-6 0 16,5-14 0-16,11-18 0 15,8-19-1-15,7-16 1 16,14-19 0-16,4-15 0 16,5-14 0-16,5-7 0 15,-4-5-1-15,3-2 1 16,-7 7-1-16,-4 7 1 15,-5 13-1-15,-9 13-1 0,0 14 1 16,-15 12 1-16,18 15-1 16,-14 14 0-16,-3 5 0 15,4 7-1-15,0 6-1 16,2 1-1-16,3 0-2 15,1-14-5-15,13 10-16 16,-11-28-11-16,12 5 0 16,-6-23-1-16,8-1 2 15</inkml:trace>
  <inkml:trace contextRef="#ctx0" brushRef="#br3" timeOffset="488567.9445">1711 9076 97 0,'-2'22'36'16,"-3"-4"2"-16,15 5-2 15,-10-23-30-15,35 14-3 16,-3-21 0-16,10-4 0 16,8-12-1-16,4-6 0 15,2-5 0-15,-3-4-1 16,-11 1 0-16,-5 1 0 15,-15 8 0-15,-16 5 0 16,-16 8-1-16,-13 12 0 16,-16 12 1-16,-5 8 0 15,-13 15 0-15,2 7 0 16,1 11 0-16,13 4 1 15,10-1-1-15,15-3 0 16,22-6-2-16,14-10-3 16,27-2-25-16,-2-24-9 0,26-3-2 15,-5-17-1-15,17-3-1 16</inkml:trace>
  <inkml:trace contextRef="#ctx0" brushRef="#br3" timeOffset="489220.9819">3160 8894 90 0,'-6'-21'36'0,"6"21"-1"0,-30-3 2 16,10 15-32-16,-5 1 0 15,2 16 0-15,-5 2 0 16,5 12 0-16,-2 1-2 16,10 4 1-16,4-2-1 15,8-2 0-15,11-8-1 16,13-8 0-16,9-12 0 15,14-12-1-15,6-12-1 16,7-10 0-16,0-12 1 16,-3-5-1-16,-4-6-1 15,-12-4 0-15,-8 1 0 16,-16 2 0-16,-14 6-1 15,-14 2 0-15,-10 12 0 0,-11 5-1 16,-2 11 0-16,-8 10 0 16,9 12-1-16,-6 1-4 15,23 18-10-15,-6-16-11 16,29 16-6-16,5-13 0 15,22 3-3-15,8-13 2 16</inkml:trace>
  <inkml:trace contextRef="#ctx0" brushRef="#br3" timeOffset="489607.0039">3733 8883 89 0,'-9'-12'37'0,"9"12"0"0,-26 13 2 16,17 8-26-16,-9 2-8 15,5 11-1-15,0 4 0 16,2 7-1-16,0 3 0 16,8-2-1-16,-2-1-1 15,5-8 1-15,5-7-1 16,2-11 0-16,4-13-1 15,3-14 0-15,7-14 1 16,0-13-1-16,3-7 0 16,0-7 1-16,-4-5-1 15,2 0 1-15,-7 7-1 16,1 3 0-16,-7 11 1 15,0 10-1-15,-1 7 0 16,4 6-1-16,5 6 0 16,4 3-2-16,11 6-3 0,-1-6-5 15,22 16-14-15,-12-15-13 16,15 9-1-16,-12-9-1 15,13 7 2-15</inkml:trace>
  <inkml:trace contextRef="#ctx0" brushRef="#br3" timeOffset="490003.0266">4371 8820 93 0,'-10'-6'38'16,"-14"-6"1"-16,9 12-1 16,-12-3-29-16,3 6-2 15,-8 5-2-15,7 9 0 16,-7 6-1-16,5 7 0 0,1 3-1 15,4 5-1-15,8-4-1 16,9 2 1-16,10-8-1 16,12-9 0-16,12-8-1 15,10-12 0-15,6-11 0 16,5-9 0-16,2-9 0 15,1-8-1-15,-6-1 1 16,-7-6 0-16,-7 0 0 16,-7 5 0-16,-8 4-1 15,-8 8 2-15,-6 9-1 16,-4 19 0-16,-13-3 0 15,-1 20 0-15,0 10-1 16,-1 8-1-16,2 5 1 16,5 4-3-16,11 0-1 0,1-11-3 15,21 0-4-15,-2-23-5 16,25 7-17-16,-7-23-4 15,14 0 1-15,-9-18 0 16</inkml:trace>
  <inkml:trace contextRef="#ctx0" brushRef="#br3" timeOffset="490355.0467">4923 8812 98 0,'0'0'36'15,"0"-12"2"-15,0 12-1 16,-22 17-29-16,9 6-2 16,-8 2-2-16,3 11 0 15,-3 1 0-15,2 6-1 16,1-5-1-16,9 0 0 15,2-9-1-15,8-10 0 0,-1-19-1 16,24 0 1-16,0-19-1 16,4-15 1-16,7-5-1 15,-3-9 0-15,0-7 1 16,1 0-1-16,0 2-1 15,-8 8 2-15,0 10-2 16,-5 10 1-16,-3 14 0 16,-3 13 0-16,-1 15-1 15,-7 12-1-15,2 12 2 16,2 3-4-16,1 7 1 15,5-8-3-15,9 3-3 16,-4-23-6-16,28 9-12 16,-10-28-12-16,19-1 2 15,-9-21-2-15,13-4 3 16</inkml:trace>
  <inkml:trace contextRef="#ctx0" brushRef="#br3" timeOffset="490792.0717">5687 8668 108 0,'-37'-15'41'0,"-1"24"1"16,-19 3-1-16,10 12-36 15,-8 8 1-15,9 9-4 16,6 3 2-16,11 3-3 16,17-4 0-16,19-10 0 15,17-9-1-15,15-10 1 16,10-13-2-16,5-10 1 15,6-11 0-15,-2-7 0 16,-6-10-1-16,-3 0 1 16,-14-1 1-16,-7 6-1 0,-12 5-1 15,-6 10 2-15,-10 17-1 16,0 0 0-16,-16 23 0 15,-2 14-1-15,3 15 1 16,-7 16 0-16,2 16 0 16,0 7-1-16,-1 6 2 15,2 5 0-15,-1-4-1 16,2-2 1-16,-2-8 1 15,4-17-2-15,-7-13 0 16,1-15 0-16,-4-16 0 16,-1-15 0-16,-4-12-3 15,1-17 1-15,0-9-2 16,-5-22-6-16,15-1-7 15,-15-24-19-15,23 6-4 0,1-13 0 16,15 13-1-16</inkml:trace>
  <inkml:trace contextRef="#ctx0" brushRef="#br3" timeOffset="491190.0945">5981 8830 103 0,'-3'11'39'16,"3"-11"2"-16,3 15-3 15,16-14-35-15,9 0 0 16,7-6-2-16,10-5 1 0,4-2-1 15,3-5 0-15,-2-8-1 16,-3-1 1-16,-4-3-2 16,-11 0 1-16,-15 0 0 15,-9 4 1-15,-16 4-1 16,-11 10 2-16,-11 9 0 15,-9 15 0-15,-4 8 1 16,-3 11-1-16,5 12 2 16,5 4-3-16,9 4 2 15,10 0-3-15,17-2 0 16,14-14-4-16,18 0-8 15,-1-29-15-15,23 4-15 0,0-26 0 16,19-4-2-16,2-18 2 16</inkml:trace>
  <inkml:trace contextRef="#ctx0" brushRef="#br3" timeOffset="491778.1281">7985 8348 75 0,'-3'-36'37'0,"-1"1"0"15,-13-6 1-15,1 3-30 16,-13 2-2-16,1 11-1 15,-13 7-1-15,-2 15 0 16,-9 11-1-16,3 20 1 16,-3 17-1-16,2 17 0 15,6 15 0-15,0 12-1 16,8 9 0-16,11 2-1 15,8 2 0-15,8-8-3 16,13-6-1-16,1-20-6 16,19 3-11-16,-10-34-15 15,19-2-4-15,-11-27 0 16,7-6 0-16</inkml:trace>
  <inkml:trace contextRef="#ctx0" brushRef="#br3" timeOffset="491964.1388">7334 8803 97 0,'-38'-15'39'15,"20"12"2"-15,5-10-2 16,25 3-28-16,10-4-9 16,23-6 1-16,14-3-3 15,18-3-1-15,11-3-2 16,8-7-2-16,15 11-11 15,-17-19-14-15,11 14-8 16,-12-14-1-16,-2 8 0 16</inkml:trace>
  <inkml:trace contextRef="#ctx0" brushRef="#br3" timeOffset="492173.1507">8426 8079 97 0,'-33'14'39'0,"6"20"0"15,-13 14 0-15,3 16-34 16,2 9-2-16,2 13 0 15,2 7 0-15,6-1-2 16,8-4 0-16,11-11-3 16,13-6-4-16,9-25-7 15,28 3-9-15,-4-36-12 16,26-5-4-16,-1-23-1 15,10-7 0-15</inkml:trace>
  <inkml:trace contextRef="#ctx0" brushRef="#br3" timeOffset="492512.1701">8755 8566 102 0,'-30'-4'39'15,"0"19"3"-15,-18 1-1 16,12 17-35-16,-11 5 0 16,6 7-3-16,2-2 2 15,12 4-3-15,11-7 1 16,11-8-1-16,19-10-1 15,14-13-1-15,13-12 1 16,8-12-1-16,8-11-1 16,0-8 1-16,-4-9-2 15,-5-1 2-15,-9-2-1 16,-8 2 1-16,-10 8-1 0,-13 7 1 15,-8 13-1-15,0 16 1 16,-19 1-1-16,2 15 0 16,1 12 0-16,2 5-2 15,9 7-2-15,2-6-4 16,17 10-3-16,-3-25-7 15,31 12-13-15,-9-23-6 16,18 3 0-16,-10-22 0 16</inkml:trace>
  <inkml:trace contextRef="#ctx0" brushRef="#br3" timeOffset="493007.1984">9244 8617 107 0,'0'0'38'16,"-29"-2"1"-16,15 23-5 0,-9-4-27 15,0 10-2-15,3 2 0 16,2 4-2-16,7-2 0 15,4-1-1-15,9-7 0 16,10-11-1-16,8-8 0 16,5-11-1-16,6-11-1 15,2-7 1-15,-2-9-2 16,5-4 2-16,-6-5-1 15,-7 3 1-15,-2 0-1 16,-8 5 1-16,-2 10 0 16,-4 7 0-16,-7 18 1 15,0 0-1-15,10 3 0 16,-7 14 0-16,1 6 0 15,0 5 1-15,3-4-1 0,4 1 0 16,9-6 1-16,6-9-1 16,9-6 0-16,6-10 1 15,6-10-1-15,5-6 1 16,-1-7 0-16,1-1-1 15,-9-2 1-15,-5 4 0 16,-11 5 0-16,-8 8-1 16,-19 15 0-16,14-1 1 15,-18 16-1-15,-6 6-1 16,0 9 0-16,-3 4-1 15,3 8-2-15,-3-5-4 16,13 8-4-16,-9-21-6 16,24 9-17-16,-11-19-6 0,20 0 1 15,-10-20 0 1</inkml:trace>
  <inkml:trace contextRef="#ctx0" brushRef="#br3" timeOffset="493346.2178">10065 8634 92 0,'1'18'40'0,"-1"-18"1"16,14 25-2-16,0-23-31 16,14 2-4-16,1-7 0 15,8-3-2-15,1-6-1 16,4-4 0-16,-3-4 0 15,-2-4-1-15,-3-2 0 0,-11-2 0 16,-3-1-1 0,-13 5 0-16,-10 7 1 0,-7 4 0 15,-10 11 1-15,-8 9-1 16,-2 10 1-16,1 11 1 15,-1 6-1-15,6 8 0 16,7 1 1-16,8-2-2 16,13-2-2-16,5-13-9 15,22 8-19-15,-2-23-10 16,22-3 1-16,6-21-3 15,27-2 0-15</inkml:trace>
  <inkml:trace contextRef="#ctx0" brushRef="#br3" timeOffset="493948.2522">11616 7935 67 0,'1'-23'39'0,"9"8"-2"15,-8 0 2-15,9 19-29 16,-13 6-2-16,4 18-1 0,-11 10-2 16,0 19-2-16,-8 11-1 15,-8 14-1-15,-3 4-1 16,1 5-1-16,3-5 1 15,7-5-4-15,15-3-6 16,-3-25-11-16,27-1-9 16,-6-24-6-16,21-8-1 15,-8-22 0-15</inkml:trace>
  <inkml:trace contextRef="#ctx0" brushRef="#br3" timeOffset="494733.2971">11411 8405 96 0,'-27'1'39'15,"4"-4"1"-15,23 3-1 16,0 0-35-16,23 7 0 16,13-11-2-16,12 2 1 15,4-2-1-15,8 0 0 16,3-2-1-16,-2 1 0 15,-4-1 0-15,-6 2-1 16,-9 2 0-16,-11 0 1 16,-9 4-1-16,-13 5 0 15,-6 3 1-15,-10 8-1 16,-7 6 0-16,-6 6 0 15,-3 7 0-15,0 3 1 16,5 3 0-16,10-1 0 16,9-5 0-16,12-4 0 0,16-16 0 15,13-10-1-15,13-12 0 16,3-10 0-16,9-14-2 15,-4-10 2-15,-9-5-2 16,-8-6 1-16,-19 2 1 16,-15-2 0-16,-20 5 0 15,-14 7 0-15,-14 8 0 16,-9 8 0-16,-7 9 0 15,3 8 0-15,4 7 0 16,11 8 0-16,16-2 0 16,13 5 1-16,18-5-1 15,20-3 0-15,17-3 0 16,13-4 1-16,9 0-1 0,3-4 0 15,-3-2 0-15,-7 1 0 16,-9 5 0-16,-19 1 0 16,-16 4 0-16,-21-3 0 15,-3 22 0-15,-17 1 1 16,-9 4-1-16,-1 8 0 15,-2 1 1-15,1 4-1 16,9-2 1-16,10-4-1 16,12-3 0-16,15-6 1 15,13-10-1-15,6-10 0 16,11-8 1-16,3-7-1 15,-4-11 0-15,-7-6 0 16,-6-3 0-16,-13-5 0 16,-14-1-1-16,-9-1 0 0,-10 5 0 15,-10 0-1-15,1 9-1 16,-5 4-1-16,6 10-1 15,1-4-6-15,22 13-3 16,0 0-2-16,10 7-7 16,2-16-8-16,26 7-3 15,-4-14-4-15,15 2 3 16</inkml:trace>
  <inkml:trace contextRef="#ctx0" brushRef="#br3" timeOffset="494954.3098">13005 7894 95 0,'-8'-24'38'15,"8"24"2"-15,-17-7-1 16,11 29-32-16,-8 5-2 0,2 15-2 16,1 13 1-16,-4 14-3 15,-2 10 1-15,6 3-2 16,2 5-1-16,3-9-3 15,12-2-1-15,-6-23-9 16,27 1-10-16,-8-33-13 16,19-3-2-16,-4-27-1 15,12-6 1-15</inkml:trace>
  <inkml:trace contextRef="#ctx0" brushRef="#br3" timeOffset="495267.3277">13262 8140 99 0,'-19'14'40'0,"-15"3"2"15,7 13-2-15,-2-2-35 16,-2 9-1-16,4-5-1 16,5 4 0-16,7-6-1 15,6 0-1-15,8-6 0 16,7-6 0-16,12-5 0 15,7-7-1-15,8-6 1 16,4-5-1-16,6-1 1 16,0-2-1-16,2 4 0 15,-5 2 0-15,-1 5-1 16,-9 3-2-16,-1 11-3 15,-15-4-7-15,11 16-3 16,-18-16-12-16,14 14-13 0,-7-9 0 16,10 4 0-16,-3-10 1 15</inkml:trace>
  <inkml:trace contextRef="#ctx0" brushRef="#br3" timeOffset="495974.3681">14145 8622 28 0,'0'0'33'0,"-14"-6"2"16,14 6 1-16,0 0-19 16,14-2-3-16,-14 2 0 0,29 0-4 15,-4-1-1-15,21 4-3 16,15-3-2-16,17 1-1 15,15-3-1-15,17-1 0 16,18-1 0-16,13-2 0 16,8 3 1-16,1-3-1 15,1 2 0-15,-3 0 0 16,-3 3 0-16,-13 2 0 15,-13 1-1-15,-13 5-1 16,-14 4 0-16,-12 1 0 16,-17 5 0-16,-8-2 0 15,-11-3 1-15,-1 0-1 16,-2-8 0-16,-3-4 1 15,4-5-1-15,5-6 0 16,1-6 1-16,4-5-1 0,-5 2-1 16,0 1 1-16,-9 3 0 15,-10 1-1-15,-4 4 0 16,-10 6-1-16,-14 5 0 15,0 0-1-15,7 18-4 16,-19-14-6-16,17 13-11 16,-14-17-8-16,9 0-3 15,0 0-3-15,10-4 2 16</inkml:trace>
  <inkml:trace contextRef="#ctx0" brushRef="#br3" timeOffset="496875.4197">16768 8627 33 0,'0'0'28'0,"-14"-14"3"15,14 14-1-15,-6-11-16 16,-7 0-2-16,13 11 0 16,0 0-1-16,0 0-1 0,0 0-1 15,0 0-1-15,23-5-1 16,6 10-1-16,10-13 0 15,18 2-1-15,15-8 0 16,21-2-1-16,15-7-2 16,10 5 0-16,5-3 0 15,-3 4-2-15,-5 5 0 16,-13 6-1-16,-13 10 0 15,-23 1 0-15,-19 7 0 16,-14 1 0-16,-16 2 0 16,-10-4-1-16,-7 1 0 15,0-12 0-15,-16 8-5 16,-3-19-7-16,19 11-10 15,-18-21-6-15,17 8-4 16,-7-13-3-16,9 3 0 0</inkml:trace>
  <inkml:trace contextRef="#ctx0" brushRef="#br3" timeOffset="497537.4575">18464 7657 74 0,'15'-20'34'16,"-5"3"0"-16,4 12 0 15,-14 5-26-15,14 13-2 16,-19 10 0-16,5 16 0 16,-9 7-1-16,0 18 0 15,-4 6-2-15,1 6-1 16,-4 5-1-16,3-3-1 0,1 2-1 15,-2-11-2-15,9 0-6 16,-5-24-9-16,19 6-7 16,-13-30-4-16,16-2-6 15,-12-19-1-15,22-11 2 16</inkml:trace>
  <inkml:trace contextRef="#ctx0" brushRef="#br3" timeOffset="497973.4825">18307 8152 94 0,'-25'-10'36'0,"0"0"1"15,11 8 0-15,14 2-30 16,0 0-2-16,20-10-2 16,13 13 0-16,5-2-1 15,9 1 0-15,4 2-1 0,7 0 1 16,-1 1-2-16,1 0 1 15,-7 0-1-15,-1 2 1 16,-13-1-1-16,-5 2 0 16,-10 0 0-16,-8 6 1 15,-10 1-1-15,-7 1 0 16,-4 4 0-16,-7 6 1 15,-1 2 0-15,1 1 0 16,5 2-1-16,4-3 1 16,8-4 0-16,15-3 0 15,9-11 0-15,8-10-1 16,11-9 1-16,2-10-1 15,0-7 0-15,-3-5 0 16,-11-4-1-16,-12 0 1 0,-17 3 0 16,-18 3-2-16,-15 11 1 15,-10 3-2-15,-5 13-1 16,-8-2-6-16,16 19-8 15,-5-13-13-15,30 10-7 16,10-12 0-16,24 8-2 16</inkml:trace>
  <inkml:trace contextRef="#ctx0" brushRef="#br3" timeOffset="498911.5361">19745 7745 79 0,'-3'-18'35'0,"0"-4"-2"0,4 6 1 16,-4-2-28-16,3 18 0 15,0 0-1-15,0 0 1 16,4 27-1-16,-7 16 0 15,-9 9-1-15,1 10 0 16,-8 9-1-16,3 6-1 16,-5-3 0-16,4-2-1 15,2-8 0-15,4-11-1 16,6-8 1-16,5-11-1 15,6-13 1-15,4-11-1 16,3-10 0-16,5-8 0 16,-3-10 1-16,-1-7-1 15,0-7 0-15,0-1 0 16,-1-2 0-16,1 2 0 0,1 2 0 15,6 5 0-15,2 7 0 16,1 6 0-16,5 10 0 16,3 6 0-16,-2 8 0 15,0 7 0-15,-3 4 0 16,-7 6 0-16,-6 3 0 15,-14 3-1-15,-11 3 1 16,-13 0 0-16,-10-2 0 16,-9-6 0-16,-8-4-1 15,0-8-1-15,9-6-2 16,0-19-6-16,24 6-7 15,0-26-12-15,29 7-8 16,5-14-1-16,25 5 0 0,4-4 2 16</inkml:trace>
  <inkml:trace contextRef="#ctx0" brushRef="#br3" timeOffset="499295.5581">20363 8097 77 0,'15'-1'35'15,"-15"1"0"-15,0 0 0 16,-12-4-27-16,-2 12 0 15,-11-3 0-15,2 13-1 16,-9 1-2-16,4 7 0 16,-2 3-1-16,10 4 0 15,2-1-1-15,13 1 0 16,14-9-1-16,14-5 0 0,16-8-1 15,10-10 0-15,6-11-1 16,5-7 0-16,-1-6 0 16,-7-8-1-16,-8 0 0 15,-16-1 0-15,-14 0-2 16,-13 0 0-16,-13 9-1 15,-13 0 0-15,1 9-1 16,-6 3 0-16,4 7 0 16,2 1 0-16,24 3-3 15,-15 5-1-15,31 6-4 16,0-13-7-16,27 11-4 15,-8-11-3-15,19 5-6 16,-6-5 2-16,4 3 1 16</inkml:trace>
  <inkml:trace contextRef="#ctx0" brushRef="#br3" timeOffset="499475.5684">20852 8105 101 0,'-14'7'37'0,"3"14"1"16,-11-5-1-16,8 12-30 16,-2-3-3-16,2 5-2 15,4 0 0-15,6 3-1 16,3-5-1-16,5-2-2 15,10-2-3-15,-1-16-7 16,18 9-12-16,-8-25-13 16,16 3 0-16,-8-17-2 15,9-5 1-15</inkml:trace>
  <inkml:trace contextRef="#ctx0" brushRef="#br3" timeOffset="499663.5791">20870 7760 83 0,'0'0'28'15,"-5"-22"-4"-15,22 14-4 16,-2-16-34-16,25 12-3 16,-6-15-3-16,14 10-1 15,-10-15 0-15,5 11 2 16,-7-4 3-16,-5 3 2 15,-5 9 3-15</inkml:trace>
  <inkml:trace contextRef="#ctx0" brushRef="#br3" timeOffset="499835.589">21193 7552 121 0,'-3'36'33'16,"-12"-7"1"-16,15 21 1 15,-9 6-29-15,7 12-2 16,-4 7-1-16,0 6-1 16,-4 5-1-16,-1 4-1 15,-3-4-3-15,-2-7-2 16,8-3-10-16,-10-24-17 15,16-2-7-15,-2-22-1 16,19-11-1-16</inkml:trace>
  <inkml:trace contextRef="#ctx0" brushRef="#br3" timeOffset="500467.6251">22188 7930 97 0,'1'-18'37'0,"-3"7"3"15,-18-6-6-15,-3 16-28 16,-7 2-2-16,0 12 0 16,-3-1 0-16,5 8-2 15,0 4 1-15,12 4-1 16,8 4 0-16,13 2-1 15,11 1 0-15,16 0 0 16,7-3 0-16,7 3-1 16,4-4 1-16,0-1-1 15,-3-1 0-15,-7-1 1 0,-10 0-1 16,-14-1 0-16,-14 2-1 15,-9 1 2-15,-16-2-2 16,-6 1 1-16,-6-1 0 16,-4-6-1-16,5-4-2 15,2-8-1-15,15-2-9 16,-4-26-5-16,31 11-11 15,-8-25-9-15,23 0-1 16,-3-14-1-16,11-3 3 16</inkml:trace>
  <inkml:trace contextRef="#ctx0" brushRef="#br3" timeOffset="500961.6534">22180 7811 121 0,'0'0'40'15,"0"0"1"-15,0 0-9 16,25-5-29-16,16 1-1 15,7 1 0-15,15 0-1 16,8 5-1-16,4 0-1 16,6 6-1-16,-1 2 1 15,-5 4-1-15,-8 0 0 16,-10 0 1-16,-13-1 0 15,-13-5 0-15,-9 0 1 16,-22-8 0-16,2 11 1 16,-16-6-1-16,-7 9 1 15,-10 3 0-15,-6 8 0 16,-6 10 1-16,-1 8-1 0,1 7 2 15,8 7-2-15,5-2 1 16,18 1-1-16,19-7 1 16,20-6-1-16,17-14 0 15,18-12 0-15,13-15-1 16,5-12 1-16,-5-11-1 15,0-12 0-15,-16-5-1 16,-14-11 0-16,-16 1 0 16,-18-4-1-16,-14-2-1 15,-13-1 0-15,-8 13-1 16,-10 1 0-16,1 22-3 15,-7-3-4-15,14 28-3 16,-6-4-4-16,25 28-10 0,-4-9-6 16,21 13-4-1,5-5 1-15,19 2 3 0</inkml:trace>
  <inkml:trace contextRef="#ctx0" brushRef="#br3" timeOffset="501525.6856">23540 8197 99 0,'-3'-11'39'0,"3"11"1"16,-23 4-1-16,8 6-34 16,-2 2-1-16,2 7-1 15,-4 1 0-15,4 9-1 16,-1-3 0-16,4 3 0 0,4-5-1 15,5-3 0-15,5-8 0 16,-2-13-1-16,16 1 0 16,0-15 1-16,4-8-1 15,-1-6 0-15,0-5 0 16,1-5 0-16,-1 0 0 15,-2 1 0-15,-2 6 0 16,-5 2 0-16,-5 12 0 16,-5 17-1-16,0 0 2 15,0 0-1-15,9 12 0 16,-7 9 0-16,4 1 1 15,4 1-1-15,1 0 0 16,8-4 1-16,4-4-1 16,0-6 0-16,4-5 1 15,3-6-1-15,-3-5 1 0,-2-4-1 16,1-2 0-16,-6-7 1 15,-1 2-1-15,-1 1 0 16,-4 0 1-16,-3 5-1 16,-11 12 0-16,14-11 0 15,-14 11 1-15,0 20-1 16,-3-3 0-16,-5 10 0 15,0 4-1-15,-1 2-1 16,3 7-3-16,-4-13-5 16,15 12-4-16,-8-24-6 15,25 10-16-15,-5-22-5 16,20 2 0-16,2-17 2 15</inkml:trace>
  <inkml:trace contextRef="#ctx0" brushRef="#br3" timeOffset="501864.705">24580 7858 111 0,'-7'-17'40'16,"7"17"3"-16,-20 10-3 15,11 7-35-15,-7 8-1 16,2 11-2-16,-4 1 1 15,1 8-1-15,-3 1-1 16,0 5 0-16,0-2-1 16,0-1 0-16,2-7 1 15,5 0 1-15,5-6-2 16,10-4 0-16,14-8 0 0,8-8 0 15,14-4 0-15,7-5 0 16,7-5 0-16,0-2 0 16,-1-2 0-16,-6 1-3 15,-3 5-4-15,-14-7-7 16,8 20-7-16,-25-16-19 15,15 13-3-15,-9-9-1 16,17 10 2-16</inkml:trace>
  <inkml:trace contextRef="#ctx0" brushRef="#br3" timeOffset="501999.7128">25243 8560 118 0,'-17'-14'41'0,"5"1"0"0,-8-1-13 15,-3-21-61-15,18 21-8 16,-5-7-1-16,11 12-2 15</inkml:trace>
  <inkml:trace contextRef="#ctx0" brushRef="#br4" timeOffset="531197.3828">572 10120 87 0,'9'-22'34'0,"7"9"1"16,-13-3 0-16,-3 16-27 15,0 0-3-15,15 1-1 16,-16 14-1-16,1 10-1 16,-3 8-1-16,-1 12 0 15,4 13 0-15,-5 10 0 16,3 6 0-16,-1 3 0 15,3-3-2-15,2-3 1 16,6-7-2-16,-5-17-4 16,17-7-27-16,-11-25-4 15,11-10 1-15,-9-24-2 16</inkml:trace>
  <inkml:trace contextRef="#ctx0" brushRef="#br4" timeOffset="531737.4137">377 10207 79 0,'-34'-13'35'0,"1"-4"1"16,20 10 1-16,2-6-19 16,24 0-12-16,12-4-3 15,16-3 1-15,10-4 0 16,10-2-1-16,7-6-1 15,8 1 0-15,-5-1 0 16,0 3-1-16,-7 0 1 16,-3 7-2-16,-12 6 1 15,-6 8 0-15,-11 9 1 16,-8 13-1-16,-7 10-1 0,-6 10 1 15,-10 13-1-15,-5 9 1 16,-2 6-2-16,-6 7 1 16,-3 2-1-16,0-1 1 15,-2-6-1-15,3-3 1 16,6-12-1-16,0-7 1 15,7-12 0-15,4-11 1 16,-3-19-1-16,26-8 0 16,-4-15 1-16,9-11-1 15,0-5 1-15,2-8 0 16,5 2 2-16,-6 1-3 15,-2 7 2-15,-4 8-1 16,-8 15-1-16,-6 13 1 16,-3 14-1-16,-2 15 0 0,-5 9-1 15,-3 9 1-15,6 4-1 16,0 6 0-16,2-2-1 15,6-3-2-15,8-9-4 16,-1-19-17-16,21-1-14 16,-9-22 1-16,15 0 0 15,-8-23-1-15</inkml:trace>
  <inkml:trace contextRef="#ctx0" brushRef="#br4" timeOffset="532076.4331">1551 10317 100 0,'-11'20'36'0,"-1"-8"2"0,13 13-3 16,2-11-30-16,16 2-1 16,6-8 0-16,13-6 0 15,4-5-2-15,5-8 1 16,0-7-2-16,-4-5 1 15,-3-1 0-15,-11-3-2 16,-12-3 2-16,-13 5-3 16,-14 4 3-16,-10 6-2 15,-12 10 0-15,-8 12-1 16,-4 14 0-16,-2 12 1 15,2 11-1-15,5 9 2 16,10 1-2-16,16 4 1 16,13-5-2-16,23-14-2 0,31-1-21 15,3-26-13-15,25-3-1 16,4-22 0-16,16 2-3 15</inkml:trace>
  <inkml:trace contextRef="#ctx0" brushRef="#br4" timeOffset="532835.4765">2680 9592 100 0,'0'0'36'0,"-10"7"1"16,7 16-4-16,-3 6-29 16,3 17-2-16,3 13 0 15,3 16 1-15,-7 10-2 16,8 5 2-16,-4 4-2 15,2-4 1-15,1-2-2 16,2-10 2-16,-3-13-2 16,5-11 1-16,0-13 0 15,0-13 0-15,2-13-1 16,-9-15 1-16,20-4-1 15,-9-14 1-15,1-9-1 16,0-8 0-16,-3-5 1 16,2-7-1-16,-1 0 1 0,5 4-3 15,-3 1 3-15,4 10-1 16,-2 9 1-16,2 10-2 15,-2 14 1-15,-1 11 0 16,-3 11-1-16,-4 8 2 16,-5 9-2-16,-6 2 1 15,-3 5-1-15,-7-3 1 16,-6-3 1-16,-2-1-1 15,-1-12-1-15,-2-6 0 16,8-8-4-16,-4-26-11 16,21 2-20-16,-4-24-2 15,21-3 0-15,-1-20-4 16</inkml:trace>
  <inkml:trace contextRef="#ctx0" brushRef="#br4" timeOffset="533092.4912">3287 9535 80 0,'0'0'37'16,"-3"22"0"-16,-9 5 0 15,10 24-14-15,-12 2-19 16,7 13-1-16,-6 11 0 15,1 10-1-15,-4 5-2 16,-2 2 1-16,1-3-3 16,1-7-2-16,10-4-5 15,-7-25-18-15,26-3-10 0,-3-29 1 16,19-8-3-16,0-27 2 15</inkml:trace>
  <inkml:trace contextRef="#ctx0" brushRef="#br4" timeOffset="533451.5117">3520 10067 107 0,'-22'7'37'0,"13"18"2"16,-12-1-3-16,9 10-32 15,-4 2-1-15,7 7 0 16,3-1-1-16,3 1 0 15,7-8-1-15,6-2 0 16,8-13 1-16,4-7-1 0,6-11 0 16,5-10 0-16,2-9 0 15,1-8-1-15,-1-8 2 16,1-2-3-16,-7-7 3 15,-3 5-2-15,-4 3 2 16,-8 4-2-16,-1 8 1 16,-8 7-1-16,-5 15 0 15,0 0 1-15,-13 31-3 16,0-2 0-16,0 9-1 15,0 1-1-15,4 8-4 16,-1-13-6-16,19 12-19 16,-8-25-6-16,18 3 1 15,-1-20-2-15</inkml:trace>
  <inkml:trace contextRef="#ctx0" brushRef="#br4" timeOffset="533790.5311">3941 10222 94 0,'-3'11'39'16,"3"-11"0"-16,3 17 0 16,10-14-35-16,15-3 1 15,6-8-1-15,6-3-1 16,3-7 0-16,7-3-1 15,-1-4 1-15,-6-1-2 16,-10-3 2-16,-7 3-2 0,-14 2 0 16,-10-2-1-1,-12 9 1-15,-11 7-1 0,-11 7 1 16,-11 14 0-16,-7 12-1 15,-3 10 1-15,6 10-1 16,5 5 1-16,11 4-2 16,18-3 0-16,19-3-6 15,12-21-25-15,31-1-9 16,6-21 2-16,23-5-3 15</inkml:trace>
  <inkml:trace contextRef="#ctx0" brushRef="#br4" timeOffset="534494.5714">6025 9554 91 0,'-2'-44'36'15,"-13"-16"1"-15,1 4-2 16,-11-15-27-16,-2 4-4 15,-7 6-1-15,0 10 0 16,-10 12 0-16,-4 22 0 16,-7 20 0-16,0 29 0 15,-5 24 0-15,3 22-1 16,-2 19 0-16,9 24 0 15,3 11-1-15,10 6 0 16,14-2-2-16,13-5 0 16,13-11-3-16,13-17-2 15,20-12-6-15,-4-34-19 16,23-5-8-16,-13-29 1 0,5-8-2 15</inkml:trace>
  <inkml:trace contextRef="#ctx0" brushRef="#br4" timeOffset="534708.5836">5060 10115 112 0,'-11'8'39'0,"11"-8"1"15,20 13-3-15,13-15-35 16,23 0 0-16,11-9 0 15,13-2-2-15,8-5-2 16,6-10-3-16,6 9-10 16,-9-24-21-16,10 9-2 15,-15-20-1-15,4 4 0 0</inkml:trace>
  <inkml:trace contextRef="#ctx0" brushRef="#br4" timeOffset="534923.5959">6297 9194 85 0,'-26'7'39'0,"4"24"0"16,-8 4 2-16,9 21-24 16,-5 11-12-16,7 14-1 15,-2 15-1-15,5 6-2 16,3 8-1-16,4-4-2 15,11 0-9-15,-4-23-14 16,24 5-15-16,-1-31 1 0,18-10-2 16,2-28 2-16</inkml:trace>
  <inkml:trace contextRef="#ctx0" brushRef="#br4" timeOffset="535312.6182">6632 9778 109 0,'-25'-17'40'15,"3"23"1"-15,-15 1-2 16,2 14-34-16,-5 9-1 16,4 8-1-16,-2 8-1 15,5 7 0-15,4-1-1 0,7 0 1 16,14-7-1-16,7-6 0 15,14-11-1-15,8-10-1 16,12-12 2-16,9-11-1 16,3-7 1-16,1-13-1 15,0-5 0-15,-4-4 0 16,-6-3 0-16,-5 1 2 15,-9 0-2-15,-11 5 0 16,-5 6 0-16,-7 9 0 16,1 16-1-16,-18 1 0 15,2 16 0-15,0 9-1 16,0 8-2-16,-1 2-1 15,9 7-3-15,3-16-9 16,20 11-16-16,-5-23-8 0,27-1 4 16,-4-20-4-16</inkml:trace>
  <inkml:trace contextRef="#ctx0" brushRef="#br4" timeOffset="535863.6497">7025 9896 91 0,'0'0'39'0,"-29"5"-1"16,14 12 2-16,-10 3-27 15,5 8-7-15,-1-2-1 16,5 6-2-16,5-3-1 16,6 0-1-16,3-6 0 15,10-6 0-15,-8-17-1 16,26 14 0-16,-5-22 1 0,2-5-1 15,2-10 0-15,-2-7 0 16,2-5 1-16,-5-6-1 16,0 1 0-16,-5-2 1 15,-1 4-1-15,-2 7 0 16,-5 8 0-16,2 7 1 15,-9 16 0-15,10 1-1 16,-8 16 1-16,2 7 0 16,-3 4-1-16,4 3 1 15,0-1 0-15,3 2-1 16,5-11 0-16,2-4 0 15,8-13 0-15,2-6 1 16,3-7-1-16,-1-6 1 16,0-6 0-16,-2-1-1 15,-3-1 3-15,-4 1-3 0,-5 5 0 16,-6 3 0-16,-7 14 0 15,0 0 0-15,0 0 0 16,0 28 0-16,-5-2 0 16,1 8 0-16,-1 5 0 15,-5 6-3-15,9 2-2 16,-2-5 1-16,6 4-4 15,-3-16-5-15,19 7-8 16,-11-26-15-16,18-1-5 16,-4-20 0-16,18-4 4 15</inkml:trace>
  <inkml:trace contextRef="#ctx0" brushRef="#br4" timeOffset="536177.6676">7619 9999 108 0,'-25'13'39'0,"16"13"2"16,-4-11-2-16,27 1-33 15,0-5-2-15,20-3-1 16,7-7-1-16,7-7 0 16,4-8-1-16,0-6 0 15,-4-6 0-15,-8-5-1 16,-10-2 1-16,-14-2-1 15,-11 6 0-15,-12 5 0 16,-11 8 1-16,-13 11-1 16,-9 13 0-16,-3 13 0 15,0 9 0-15,6 10 0 0,5 4 0 16,7 2 0-16,20 0-3 15,7-12-8-15,29 7-7 16,-7-23-20-16,27 4-5 16,2-20 1-16,25 0 1 15</inkml:trace>
  <inkml:trace contextRef="#ctx0" brushRef="#br4" timeOffset="536665.6955">8827 9275 105 0,'1'23'37'16,"-1"15"2"-16,-17 3-9 15,5 22-24-15,-2 8-2 16,6 13-1-16,-1 5 0 15,3 0-2-15,6-1-1 16,0-11-1-16,9-2-6 16,-3-24-7-16,15 2-21 15,-14-27-5-15,14-3 2 16,-10-18-3-16</inkml:trace>
  <inkml:trace contextRef="#ctx0" brushRef="#br4" timeOffset="537148.7232">8682 9773 105 0,'0'0'38'16,"-13"3"1"-16,26 12 0 16,-4-8-34-16,19 3-1 15,7-7-1-15,12 2 0 16,3-4 0-16,8-1-1 15,-1 0 0-15,2-3-1 16,-7 2 0-16,-7-1 0 16,-12 1-1-16,-6 3 1 15,-13 0-1-15,-14-2 1 16,3 15-1-16,-15-2 0 15,0 2 0-15,-5 5 1 16,1 4-1-16,0-1 1 0,5 5-1 16,5-4 1-16,10-2-1 15,12-4 1-15,4-7-1 16,13-6 1-16,6-8-1 15,6-7 0-15,-2-10 2 16,-1-7-2-16,-4-3 0 16,-14-6 0-16,-9-4 0 15,-12 0 0-15,-12 2-2 16,-9 4 2-16,-10 8-2 15,-6 6 0-15,1 13 0 16,-1 7-2-16,7 11-1 16,9-1-2-16,20 12-6 15,-2-22-6-15,33 27-14 16,-7-26-5-16,25 7 1 15,1-16 0-15</inkml:trace>
  <inkml:trace contextRef="#ctx0" brushRef="#br4" timeOffset="537447.7403">9708 9697 118 0,'15'1'37'16,"-15"-1"3"-16,0 0-8 15,-17 7-26-15,3 9-1 16,-2 5-1-16,-3 5-1 16,2 10-1-16,2 2 0 15,1 4-1-15,7-3 1 16,8-1-1-16,6-6 1 15,8-6-2-15,7-14 0 16,5-11 0-16,6-10 0 0,6-13 0 16,-3-7 0-16,-7-9 0 15,-2-1 0-15,-6-6-2 16,-10 6 0-16,-8 2-1 15,-11 5-1-15,-5 11-1 16,-6 1-3-16,19 20-7 16,-28-18-10-16,28 18-12 15,6-12-1-15,16 7-1 16,2-17 2-16</inkml:trace>
  <inkml:trace contextRef="#ctx0" brushRef="#br4" timeOffset="537666.7528">10228 9140 106 0,'-18'-15'40'0,"6"26"0"16,-12 6-2-16,11 19-33 16,0 14-1-16,4 15 0 15,0 14-1-15,4 9 0 16,3 2-2-16,3 2 0 15,6-2-3-15,-2-13-3 16,14 0-15-16,-9-26-19 16,16-9-1-16,-6-26 0 15,15-8-1-15</inkml:trace>
  <inkml:trace contextRef="#ctx0" brushRef="#br4" timeOffset="537943.7686">10423 9537 114 0,'-42'5'41'15,"4"20"1"-15,-13-5-1 16,4 13-37-16,10-2 0 16,10 3-1-16,11-1 0 15,15-3 0-15,13-9-3 16,17-4 0-16,9-6 0 15,11-6 0-15,-1-2 0 16,6-2 0-16,-5-2 0 16,-6 2 0-16,-5 3 0 15,-10 0-4-15,-5 11-8 16,-9-15-7-16,5 15-21 15,-19-15-2-15,30 11 0 16,-12-14-1-16</inkml:trace>
  <inkml:trace contextRef="#ctx0" brushRef="#br4" timeOffset="538682.8109">11501 9908 82 0,'-11'4'36'16,"-1"-2"-1"-16,12-2-4 15,0 0-24-15,4 11-4 16,11-11-1-16,9 4-1 15,11-3-1-15,9 0 1 16,10-2 0-16,10 0 0 16,10-3 0-16,10 1 0 15,7-4 0-15,5 3 1 16,7 0-1-16,5 0 1 15,3-2 0-15,9 4 0 16,0-2-1-16,6 1 0 16,1-1 1-16,2 1-1 15,3 0-1-15,9 1 1 16,0-4 0-16,1 0-1 15,-3-1 0-15,11-3 1 0,-2 2 0 16,3-4 0-16,-1 2 0 16,-5-2 0-16,-6 2 0 15,-7 5 0-15,-8 2 0 16,-15 0-1-16,-14 6-1 15,-15-2-2-15,-12 9-8 16,-29-13-19-16,-1 9-7 16,-19-11-1-16,-1 2-2 15</inkml:trace>
  <inkml:trace contextRef="#ctx0" brushRef="#br4" timeOffset="539284.8453">16245 8945 76 0,'1'-14'35'0,"-3"1"0"15,2 13 1-15,0 0-30 16,6 12 1-16,-7 6-1 15,5 20 0-15,-8 7-1 0,0 18 0 16,-5 5-3-16,-2 10 0 16,-2 5-1-16,-4 3 0 15,0-1-2-15,0-8 0 16,6 4-11-16,-7-21-18 15,18 1-6-15,-5-20-1 16,15-6-2-16</inkml:trace>
  <inkml:trace contextRef="#ctx0" brushRef="#br4" timeOffset="539715.87">16045 9502 87 0,'-28'-9'36'0,"1"-2"2"16,17 15-1-16,10-4-17 15,0 0-17-15,37-3 0 16,8 3 0-16,10 0-1 16,7 0 1-16,5-1-1 15,5 0 0-15,-6 1-1 16,-6 1 0-16,-11 0 0 15,-12 6 0-15,-11-1-1 16,-14 7 2-16,-10 1-1 16,-13 8 0-16,-6 3 0 15,-4 5 1-15,-6 8-2 16,4 5 2-16,6 0-2 15,5 7 0-15,12-1 0 0,17-9 1 16,11-8 0-16,16-10 0 16,11-17-1-16,5-11 1 15,3-14-1-15,-1-13 0 16,-7-10 0-16,-11-4 0 15,-17-4-1-15,-17-1-1 16,-15 4-2-16,-18-1-3 16,-8 16-6-16,-23-9-13 15,10 23-12-15,-13-2-2 16,17 15 0-16,-1-2 1 15</inkml:trace>
  <inkml:trace contextRef="#ctx0" brushRef="#br4" timeOffset="540639.9229">17840 8971 92 0,'-8'-19'32'15,"8"19"-4"-15,-11-21 1 16,11 21-15-16,0 0-6 15,0 0-2-15,-13 9-2 16,14 12 1-16,-2 9-2 16,1 14 0-16,-1 11-1 15,-2 12-1-15,-2 9 0 16,-4 6 1-16,-1 3-1 15,0 2 0-15,-4-6-1 16,4-11 1-16,-1-9 0 16,5-9 0-16,5-16 0 0,2-12 0 15,5-14-1-15,-6-10 0 16,24-23 0-16,-10-4 1 15,3-9-1-15,2-10 0 16,0-6 0-16,0 1 0 16,0 3 0-16,2 3 0 15,1 9 1-15,-3 9-1 16,2 10 0-16,-2 14 0 15,-1 7 0-15,0 11-1 16,-3 11 1-16,-4 2 0 16,-4 6 0-16,-3 3 1 15,-10 0-2-15,-7 1 3 16,-11-1-2-16,-4-6 1 15,-6-6-1-15,-1-4-2 0,2-7-1 16,4-14-4-16,19 3-13 16,0-24-17-16,25 3-2 15,8-15 1-15,23 3 0 16</inkml:trace>
  <inkml:trace contextRef="#ctx0" brushRef="#br4" timeOffset="540993.9431">18447 9388 98 0,'21'-4'36'0,"-21"4"2"16,0 0-1-16,-3-17-25 15,3 17-6-15,-22 5-2 16,8 6-1-16,-4 6-1 15,-2 7 0-15,1 6 0 0,4 5 1 16,0 2-2-16,3 5 1 16,7-3-1-16,6-1 1 15,8-7-1-15,7-7 1 16,11-12-2-16,6-9 0 15,6-8 0-15,0-12 0 16,2-7 0-16,-7-7-1 16,-6-4 0-16,-6-5-1 15,-13 4 0-15,-11 1-1 16,-7 9 0-16,-11 2 0 15,-5 12-2-15,-4 1-1 16,11 14-6-16,-5-7-5 16,25 15-16-16,-2-11-2 15,24 10-3-15,3-13 1 16</inkml:trace>
  <inkml:trace contextRef="#ctx0" brushRef="#br4" timeOffset="541203.9551">18973 9412 119 0,'0'0'38'16,"-13"15"1"-16,-12-9-2 15,10 9-33-15,-11 3-1 16,4 5-1-16,3 3 0 16,6 6-1-16,3-1-2 15,7 0 1-15,13-2-3 16,1-8-3-16,16 3-7 15,-9-25-15-15,21 4-11 16,-9-20 1-16,10-1-1 16,-10-16 2-16</inkml:trace>
  <inkml:trace contextRef="#ctx0" brushRef="#br4" timeOffset="541346.9633">18998 8892 100 0,'-18'-32'33'15,"3"4"0"-15,12 13-2 16,3 15-43-16,19-16-20 15,8 11-2-15,-3-6 1 16,15 1-4-16</inkml:trace>
  <inkml:trace contextRef="#ctx0" brushRef="#br4" timeOffset="541548.9749">19394 8802 104 0,'-10'26'40'16,"8"16"1"-16,-15-6-1 15,9 27-24-15,-6-4-12 16,3 12-1-16,2 6-1 15,0 7-2-15,2 1 0 16,-2-4-3-16,10 8-7 16,-12-31-17-16,19 6-12 15,-6-25 0-15,16-8-1 16,-4-24-1-16</inkml:trace>
  <inkml:trace contextRef="#ctx0" brushRef="#br4" timeOffset="542092.0059">20382 9046 108 0,'18'2'38'16,"-8"11"0"-16,-22 0-3 15,-8 14-29-15,-10 3-2 16,-2 8-1-16,-6 0 0 16,3 1-1-16,7-2 0 15,14-1-1-15,14-9 1 16,19 0-2-16,15-9 1 15,15 2 0-15,10-5-1 16,0 2 1-16,3 4 0 16,-10 0 0-16,-11 3-1 15,-13 4 2-15,-22 0-2 16,-11 3 1-16,-14 1-2 0,-9-7 0 15,-6 0-3-15,-3-13-4 16,14 5-11-16,-7-27-12 16,30 10-9-16,-7-38 2 15,29 5-3-15,1-17 1 16</inkml:trace>
  <inkml:trace contextRef="#ctx0" brushRef="#br4" timeOffset="542533.0311">20476 8974 117 0,'-35'3'40'0,"18"16"1"16,1-12-1-16,32 2-37 16,7-1 0-16,20-5-2 0,16-1 0 15,11-1 0-15,2-1-1 16,8 0 1-16,-3 0-1 15,-7 1 0-15,-10 0 0 16,-13 1 0-16,-15 3 0 16,-16 2 0-16,-16-7 1 15,-4 15-1-15,-17-5 1 16,-7 6-1-16,-7 11 1 15,-1 7 0-15,2 6 0 16,-2 9 1-16,8 5-2 16,9 6 0-16,9-1 0 15,14-6 0-15,9-9 0 16,16-8 0-16,12-14 0 15,11-14 0-15,2-14 0 0,3-12 0 16,-1-16 0-16,-7-6 0 16,-17-10 0-16,-9-6 0 15,-17-2 0-15,-15-4-3 16,-6 10-3-16,-20-5-6 15,8 25-8-15,-16-5-18 16,16 21-4-16,-6 1 2 16,19 17 0-16</inkml:trace>
  <inkml:trace contextRef="#ctx0" brushRef="#br4" timeOffset="543292.0745">21907 9287 109 0,'0'0'37'0,"14"-6"2"16,-25 1-8-16,11 5-25 16,-25 21-1-16,7-1-1 15,-10 6 0-15,0 10-1 16,-5 3 0-16,5 1 1 15,-1-3-2-15,9-2 0 16,8-7 0-16,7-7 0 16,5-8-2-16,0-13 2 15,23-6-2-15,-4-10 0 16,3-6 0-16,-2-8-2 15,2-6 2-15,-1-4-1 16,0-4 1-16,0 3-1 16,-6 1 1-16,-1 8 0 15,-2 6 0-15,-5 9 0 16,-7 17 1-16,0 0-1 0,3 14 1 15,-8 9-1-15,2 3 0 16,1 3 0-16,2-2 2 16,4-1-2-16,8-9 0 15,6-4 0-15,10-12 0 16,9-9 0-16,6-6 0 15,5-8 0-15,1-2 0 16,-1 0 0-16,-9-1 0 16,-2 6 0-16,-12 8 0 15,-7 9 0-15,-18 12 0 16,-9 12 0-16,-7 9 0 15,-6 6 0-15,-6 6 0 16,5 3 0-16,3-1 0 16,11-3 0-16,10-9 0 0,12-13-12 15,26 0-4-15,0-27-6 16,30 7-17-16,-7-23 0 15,17 2-1-15,-11-20 0 16</inkml:trace>
  <inkml:trace contextRef="#ctx0" brushRef="#br4" timeOffset="543623.0935">22833 9023 117 0,'0'-35'39'0,"9"22"1"16,-9-6-1-16,14 17-34 15,-14 2-1-15,18 16-1 16,-13 3-1-16,-2 11 1 15,-6 9 0-15,-6 8-3 0,-5 7 0 16,-7 6 0-16,-8 4 0 16,-5 4 0-16,-1-4 0 15,1-4 0-15,6-8 0 16,10-6 0-16,11-8 0 15,14-10 0-15,21-13 0 16,15-8 0-16,11-9 0 16,11-10 0-16,9 0 0 15,4-7 0-15,7 5 0 16,-8-11-11-16,6 18-7 15,-26-17-9-15,16 24-13 16,-20-12-1-16,3 16-2 16,-16-4 4-16</inkml:trace>
  <inkml:trace contextRef="#ctx0" brushRef="#br4" timeOffset="543774.1021">23672 9681 140 0,'0'0'44'0,"0"0"-2"16,-21-13-13-16,20-2-29 15,1-1 0-15,1-5 0 16,7 7 0-16,-14-12-21 15,6 26-17-15,-2-26-6 16,2 26-1-16,-15-17 0 16</inkml:trace>
  <inkml:trace contextRef="#ctx0" brushRef="#br5" timeOffset="1.37558E6">1421 11409 56 0,'0'0'34'15,"13"-2"0"-15,-13 2-3 16,6 30-20-16,-8-7-4 16,8 15-1-16,-2 7-3 15,0 10 0-15,-4 8-1 16,3 6-1-16,-6 0-1 15,-2 0-1-15,0-2 0 16,-3-7-4-16,3-6-2 16,-10-19-14-16,15 1-12 15,-9-24-1-15,9-12-2 16,0 0 1-16</inkml:trace>
  <inkml:trace contextRef="#ctx0" brushRef="#br5" timeOffset="1.37613E6">1136 11391 77 0,'-17'-8'35'0,"17"8"0"15,0 0 0-15,0 0-29 16,33-6-2-16,10-3-1 15,9-7 0-15,14-1 0 16,4-4 0-16,6 2-2 16,4 2 1-16,-5 3-1 15,-4 8-1-15,-6 10 2 16,-13 9-1-16,-8 14 0 15,-13 8-1-15,-7 11 2 0,-15 10-2 16,-4 10 1-16,-9 4-1 16,1 4-1-16,-7-1 1 15,2-4 0-15,2-6 0 16,2-6-1-16,1-12 1 15,6-8-1-15,4-12 1 16,3-10 0-16,5-11 1 16,4-15-1-16,0-7 1 15,1-8-1-15,-3-6 1 16,2-7-1-16,-4-7 0 15,5 5 2-15,-6 2-1 16,0 7 0-16,-1 7 0 16,1 14 1-16,0 12-2 15,-3 11 0-15,0 13 0 0,-1 9-3 16,-1 7 3-16,0 3-3 15,3 3 2-15,-4-4-3 16,6 0 0-16,-4-15-4 16,12 8-11-16,-11-28-14 15,15 3-3-15,-12-22-1 16,9 1 1-16</inkml:trace>
  <inkml:trace contextRef="#ctx0" brushRef="#br5" timeOffset="1.37646E6">2326 11821 74 0,'-11'7'36'0,"16"4"-1"16,-5-11 0-16,17 12-31 0,2-11-1 16,12-1 0-16,2-7 0 15,2-1-1-15,1-10 0 16,1-3 2-16,-8-3-3 15,-1-3 2-15,-13-2-2 16,-5 3 1-16,-16 0-1 16,-10 4 0-16,-10 11 0 15,-10 9 0-15,-4 10 0 16,-7 15 0-16,2 8 1 15,0 10-1-15,9 4 0 16,12 6 0-16,12-5 0 16,17-3-2-16,16-11 0 15,11-17-6-15,26 5-21 16,-2-26-9-16,15-1-2 15,-10-15-1-15,14 0-1 0</inkml:trace>
  <inkml:trace contextRef="#ctx0" brushRef="#br5" timeOffset="1.37733E6">3451 11145 63 0,'8'-13'34'0,"-8"13"-1"15,0 0-1-15,4 29-28 16,-4 0 0-16,0 18 0 15,-3 5 0-15,3 14 1 16,-6 3-2-16,6 7 1 16,-3-4-2-16,3-5-1 15,-2-8 1-15,5-9-1 16,-2-12 1-16,5-8-3 15,-2-8 2-15,-4-22-2 0,15 12 1 16,-15-12 1-16,20-22-1 16,-8 1 3-16,-1-5-3 15,4-8 2-15,-1-2-2 16,0-2 1-16,2 3-1 15,2 1 1-15,-1 8-2 16,0 6 0-16,2 6 1 16,2 12 0-16,-3 11 0 15,2 8 1-15,-4 10 0 16,-2 6-2-16,-1 7 2 15,-7 2-2-15,-4 1 1 16,-7 2 0-16,-7-4 0 0,-8 0-1 16,-3-9 1-16,-4-5 0 15,-3-10-3-15,1-13-2 16,7 0-8-16,-6-24-22 15,18 1-1-15,-1-21-2 16,18 8 1-16</inkml:trace>
  <inkml:trace contextRef="#ctx0" brushRef="#br5" timeOffset="1.37775E6">4025 11782 60 0,'24'20'36'0,"-13"-24"-1"16,11 0 0-16,-4-14-27 15,7 2-1-15,0-8-3 16,5 1 0-16,-6-6-3 15,-4 2 2-15,-6-1-3 16,-3 4 2-16,-9 1-1 16,-7 6-2-16,-9 3 1 15,-8 7 1-15,-6 4 0 16,-6 10 1-16,-5 4 0 15,-3 10 1-15,2 8 0 16,2 6-2-16,6 9 2 16,6 1-2-16,11 1 2 15,15-1-3-15,13-3 1 0,17-10-3 16,12-9 1-16,10-14-2 15,15-10-3-15,-1-22-16 16,20-1-15-16,-9-22-2 16,3-3-1-16,-10-16 2 15</inkml:trace>
  <inkml:trace contextRef="#ctx0" brushRef="#br5" timeOffset="1.37797E6">4685 10972 85 0,'-17'31'38'15,"-11"7"1"-15,13 25-1 16,-11 6-34-16,10 6-2 0,6 7 1 16,2 6 0-16,4 2-3 15,1-1-1-15,2-5-1 16,1-9-2-16,9-5-5 15,-12-29-15-15,15 2-13 16,-10-27-2-16,-2-16 0 16,0 0 2-16</inkml:trace>
  <inkml:trace contextRef="#ctx0" brushRef="#br5" timeOffset="1.37816E6">4443 11561 82 0,'0'0'39'0,"-12"2"-2"16,17 9 2-16,-5-11-34 0,24 13-1 15,7-13-2-15,14-4-1 16,12-6-1-16,3-12-3 16,13-4-4-16,-5-22-9 15,18 7-14-15,-15-19-6 16,7 1-1-16,-18-11 0 15</inkml:trace>
  <inkml:trace contextRef="#ctx0" brushRef="#br5" timeOffset="1.37836E6">5246 10876 80 0,'-24'4'39'0,"-1"19"-1"15,-8 9 0-15,10 17-29 16,-6 8-5-16,8 18-1 0,1 5-1 16,7 9 1-16,0-2-2 15,3 4 1-15,9-4-3 16,3-10-1-16,8-5-3 15,-8-24-9-15,17 2-18 16,-15-28-7-16,9-5 0 16,-13-17-2-16</inkml:trace>
  <inkml:trace contextRef="#ctx0" brushRef="#br5" timeOffset="1.37855E6">4890 11474 85 0,'-17'-5'37'16,"14"18"2"-16,3-13-1 15,19 19-33-15,3-12-1 0,18 1-2 16,8-6-1-16,11-4-2 16,9-4-3-16,3-13-6 15,19 10-24-15,-20-13-2 16,3 6-2-16,-17-6-3 15</inkml:trace>
  <inkml:trace contextRef="#ctx0" brushRef="#br5" timeOffset="1.37915E6">5397 11549 93 0,'-14'23'39'0,"18"0"2"16,6-16-6-16,20-4-32 15,9-6-1-15,11-8 0 0,0-6-1 16,2-6-1-16,-6-3 1 15,-4-4-2-15,-14 2 2 16,-12 1-1-16,-11 3 0 16,-10 5 0-16,-14 7 0 15,-9 7 0-15,-5 10 0 16,-11 9 0-16,-1 7 1 15,-3 9 0-15,10 7 0 16,1 5 1-16,13-3-1 16,14 3 2-16,19-5-2 15,15-10 0-15,16-8 0 16,13-8 1-16,5-12-1 15,12-8-1-15,-8-5 0 16,2-4-1-16,-10-1 1 0,-7 3 1 16,-12 2-1-16,-8 5 0 15,-10 8 0-15,-17 1 0 16,9 22-1-16,-16-3 1 15,-1 7 0-15,-2 2-1 16,-2 0 1-16,-1 0-2 16,3-3 1-16,5-3-1 15,3-10 2-15,2-12 0 16,0 0 0-16,13-6 0 15,-5-15 1-15,6-6 1 16,-4-6-1-16,3-2 1 16,-1-3-1-16,4 0 1 15,0-1-1-15,3 6 0 0,4 3 0 16,1 4-2-1,4 5-1-15,0 3-1 0,10 14-11 16,-16-10-25-16,15 13-2 16,-9-8 1-16,10 10-2 15</inkml:trace>
  <inkml:trace contextRef="#ctx0" brushRef="#br5" timeOffset="1.37969E6">7686 10912 77 0,'-29'-37'39'0,"-12"-4"-1"15,4 11 1-15,-14 2-33 16,8 13-1-16,-1 8-1 15,6 16-1-15,1 16-1 16,6 15-1-16,2 15 1 16,7 17-2-16,3 10 1 15,5 11-1-15,5 6 0 16,7-1 0-16,3 2-2 15,1-12-3-15,13-1-6 16,-12-25-25-16,17-8-3 16,-7-25 0-16,7-10-1 15</inkml:trace>
  <inkml:trace contextRef="#ctx0" brushRef="#br5" timeOffset="1.37989E6">7072 11452 94 0,'-5'10'39'15,"5"-10"1"-15,19 7-3 16,10-18-35-16,22-10 0 16,13-11-2-16,14-10-2 15,16-4-3-15,-5-16-21 16,19 8-13-16,-16-11 0 15,5 8 0-15,-19-7 1 16</inkml:trace>
  <inkml:trace contextRef="#ctx0" brushRef="#br5" timeOffset="1.38008E6">7992 10680 94 0,'-32'53'39'0,"-11"6"1"16,9 20-2-16,-13 3-33 15,9 11-2-15,3 4 0 16,9 1-3-16,11-4 1 15,9-2-2-15,17-11-3 16,9-21-5-16,30-1-21 16,-4-36-12-16,18-8 3 15,-3-21-2-15</inkml:trace>
  <inkml:trace contextRef="#ctx0" brushRef="#br5" timeOffset="1.38046E6">8292 11220 88 0,'-24'-6'40'16,"-20"2"0"-16,6 26 1 15,-15 2-34-15,5 16-1 16,-3 6-2-16,11 5 0 16,0 4-1-16,14-4 1 15,10-4-3-15,16-8 2 16,11-15-3-16,17-10 1 15,10-16-1-15,10-11 0 16,6-13 0-16,-1-8-2 16,8-14 2-16,-7 0-2 15,-4-3 2-15,-12 3-1 0,-8 4 1 16,-4 9-1-16,-11 10 1 15,-9 12 0-15,-6 13 0 16,-10 19-1-16,1 8 1 16,-3 8-1-16,1 9-1 15,4 0 0-15,3 5-2 16,8-6-1-16,10-3-6 15,-1-24-11-15,21 3-18 16,-1-23 1-16,12-3 0 16,-4-20 0-16</inkml:trace>
  <inkml:trace contextRef="#ctx0" brushRef="#br5" timeOffset="1.38097E6">8817 11205 87 0,'-22'0'38'0,"7"20"0"15,-12 0 1-15,3 14-34 16,0 5-1-16,6 3-1 15,-1-2-1-15,9 2 0 16,0-9-1-16,10-4 0 16,5-10-1-16,-5-19 0 15,24 3 1-15,-5-18-1 16,4-13 0-16,5-8 0 15,-4-6 0-15,5-6 0 16,-1 0 0-16,-5 1 0 16,1 7 1-16,-5 6-1 15,-9 10 0-15,3 12 0 0,-13 12 1 16,0 0 0-16,1 28 0 15,-7 4 0-15,-1 1 0 16,1 8 0-16,4-4 0 16,4-3 0-16,4-7-1 15,10-12 1-15,9-11-1 16,9-15 1-16,5-10-1 15,6-6 0-15,-1-8 1 16,0-2-1-16,-3 2 1 16,-9 8-1-16,-6 7 1 15,-14 13-1-15,-12 7 0 16,-2 23 1-16,-11 5-1 15,-2 9 0-15,-1 7-1 16,3 1 1-16,8 1-3 16,2-5-1-16,15-1-4 0,-2-23-9 15,24 4-23-15,-10-21 0 16,13 0-1-16,-8-18 1 15</inkml:trace>
  <inkml:trace contextRef="#ctx0" brushRef="#br5" timeOffset="1.38132E6">9480 11271 88 0,'2'23'40'16,"-6"-6"0"-16,14 5 0 15,-1-8-35-15,13-1 0 16,2-9-3-16,6-6 0 15,3-8 0-15,6-8-2 0,0-4 1 16,-2-5-1-16,-5-6 0 16,-3 2 0-16,-9-2 0 15,-7 2-1-15,-12 2 1 16,-9 6 0-16,-11 9 1 15,-7 9-1-15,-7 9 1 16,-1 13 0-16,-5 11 1 16,8 9-1-16,6 7 0 15,6 2 0-15,11 1-1 16,11-7-1-16,10-1-4 15,4-17-8-15,31 4-25 16,-10-18-3-16,19-1 0 16,4-16-3-16</inkml:trace>
  <inkml:trace contextRef="#ctx0" brushRef="#br5" timeOffset="1.38196E6">11181 10934 73 0,'-12'-39'38'16,"-7"-9"0"-16,2 5 0 15,-14-3-31-15,5 10-1 16,-4 4-1-16,1 16-2 15,-7 10 1-15,0 17-1 16,-3 17-1-16,1 20 1 16,-5 12-2-16,0 14-2 15,3 9 2-15,3 9-2 16,8 3 1-16,9 0-1 15,11-7-1-15,9-9-1 16,16-7-5-16,-5-28-12 16,18 1-18-16,-3-26-1 0,2-7-1 15,-5-21 0-15</inkml:trace>
  <inkml:trace contextRef="#ctx0" brushRef="#br5" timeOffset="1.38272E6">10457 11180 92 0,'-11'-4'40'0,"11"4"1"16,0 0-2-16,28 5-35 16,16-4-1-16,13 0-1 15,11 0 0-15,9-2-1 16,7-2 1-16,2 2-2 15,1-1 1-15,-5 2 0 0,-11-2-1 16,-11 3 0-16,-11 3 0 16,-14-1 0-16,-16 6 0 15,-18 2 0-15,-15 5 0 16,-11 2 0-16,-10 7 0 15,-8 5 0-15,-4 2 1 16,-1 3 0-16,6-1-1 16,9 1 1-16,9-3-1 15,17-4 1-15,18-9-1 16,16-5 1-16,17-9-1 15,11-9 0-15,11-6 0 16,4-10 0-16,2-9 0 16,-5-3 0-16,-6-6 0 15,-14-2 0-15,-14-4-1 0,-14 4 1 16,-15-1 0-16,-7 7 0 15,-11 7 0-15,-11 6 0 16,-3 7 0-16,-1 9 0 16,-2 6 0-16,10 5 0 15,7 3 0-15,10 2 1 16,14 1-1-16,14-4 0 15,13 0 0-15,9 0 0 16,6 3 1-16,1-1-1 16,-1 5 1-16,-7 3-1 15,-10 10 0-15,-11 7 0 16,-14 2 1-16,-10 5-1 15,-9-1 0-15,-8 0-1 16,-5-5 3-16,-3-5-2 16,2-8 0-16,4-8 0 0,7-14 0 15,12-1 0-15,8-25 0 16,11-5 1-16,6-6-2 15,10-10 1-15,2-1 1 16,2-3-1-16,5 3 1 16,-4 4-1-16,-6 3-1 15,-1 10-1-15,-5 1-5 16,4 19-7-16,-13-14-13 15,15 19-15-15,-9-6 1 16,11 8-1-16,-4-5 0 16</inkml:trace>
  <inkml:trace contextRef="#ctx0" brushRef="#br5" timeOffset="1.38337E6">12953 10720 71 0,'5'-16'38'0,"-5"16"0"15,2-13 0-15,-2 13-23 16,-17 25-10-16,3 6-1 15,-5 11 0-15,1 14-2 16,-6 9 1-16,4 9-2 16,1 5 1-16,4 3-1 15,3-6 0-15,9-7 0 16,3-10 0-16,5-10 0 15,4-12-1-15,4-12 1 0,3-17 0 16,3-9 0-16,5-16 0 16,-1-8 0-16,3-7 0 15,-1-6 0-15,-2-3 1 16,-2-2-2-16,-3 6 1 16,0 7 0-16,-8 10-1 15,-10 20 0-15,15-3 0 16,-7 18 0-16,-3 10 0 15,1 8 0-15,3 7 0 16,1 1-1-16,7 4-1 16,1-5 0-16,11-2-4 15,1-11-2-15,13 2-7 16,-8-24-16-16,15 4-9 15,-10-18 0-15,11-2 0 0</inkml:trace>
  <inkml:trace contextRef="#ctx0" brushRef="#br5" timeOffset="1.38374E6">13459 11191 89 0,'0'0'38'16,"-22"4"0"-16,22 12-1 15,0-16-33-15,28 17-1 16,0-9 0-16,12 1 0 15,7-3-1-15,4-3-1 16,3-3 1-16,-2-7-2 16,-5-4 1-16,-9-3-1 0,-8-4 1 15,-14-4-1-15,-11 0 0 16,-10-2 1-16,-11 1-1 15,-10 2 0-15,-7 5 1 16,-10 9-1-16,-3 8 0 16,-5 10 1-16,-1 11-1 15,3 7 1-15,7 8 0 16,9 5 0-16,14 2-1 15,17 0 1-15,17-4-3 16,18-10-1-16,21-5-4 16,9-17-5-16,27 10-10 15,-10-30-12-15,19 7-5 16,-9-14-2-16,5 0 2 15</inkml:trace>
  <inkml:trace contextRef="#ctx0" brushRef="#br5" timeOffset="1.38411E6">14370 11151 102 0,'-41'-12'40'0,"3"14"2"15,-17-8-4-15,6 20-35 16,-2 8 0-16,3 8-1 16,2 6 1-16,11 6-1 15,7 3-1-15,14-4 0 16,14-3 0-16,12-8 0 15,15-11-1-15,14-12 0 16,11-11 0-16,10-13-1 16,2-9 1-16,0-9 0 15,-2-7 0-15,-7-3-1 16,-8 0 1-16,-8 2 0 0,-11 8 0 15,-9 5 0-15,-10 15-1 16,-9 15 1-16,0 0 0 16,-20 29 0-16,3 4 0 15,4 9-1-15,3 2-1 16,4 1-1-16,12-4-1 15,5-18-4-15,22 0-7 16,-7-31-10-16,30-3-15 16,-3-26 1-16,12-5-1 15,-4-20 2-15</inkml:trace>
  <inkml:trace contextRef="#ctx0" brushRef="#br5" timeOffset="1.38431E6">15219 10524 89 0,'-21'-3'39'0,"-2"33"1"16,-22 16 1-16,4 24-23 15,-5 5-15-15,3 8-1 16,3 1-2-16,13 3 0 16,5-8-2-16,8-8-2 15,13-1-3-15,-4-23-7 16,20 7-14-16,-14-24-11 15,11-5-1-15,-12-25-1 16,8 6 1-16</inkml:trace>
  <inkml:trace contextRef="#ctx0" brushRef="#br5" timeOffset="1.38465E6">14796 11029 92 0,'-9'11'40'0,"-1"0"1"15,15 11-2-15,10-6-34 16,7-1-1-16,16-5-1 15,10-7-1-15,5-1 0 16,7-7-1-16,2-4 0 16,-3-4 0-16,-4-1 0 15,-6 0 0-15,-7 1-1 16,-9 3 1-16,-8 2-1 15,-9 7 0-15,-6 8 1 16,-7 6-1-16,-8 10 0 16,-3 9 1-16,-6 7-1 15,-1 5 0-15,-2 5-1 16,3-4-1-16,4-3-1 0,5-13-5 15,15 0-7-15,-10-29-15 16,28-11-11-16,-8-17 1 16,16-5-1-16,-9-19 2 15</inkml:trace>
  <inkml:trace contextRef="#ctx0" brushRef="#br5" timeOffset="1.3848E6">15449 10731 117 0,'-27'-12'40'0,"7"15"2"16,-6-3-4-16,26 0-39 15,0 14-6-15,0-14-13 16,40 14-15-16,-16-10-5 16,13 12 0-16,-3-8-1 0</inkml:trace>
  <inkml:trace contextRef="#ctx0" brushRef="#br5" timeOffset="1.38564E6">15646 10939 93 0,'-9'18'38'16,"8"9"1"-16,-13-7 2 15,12 6-34-15,-9 0-3 16,5 8 0-16,-3-2-1 15,0 3-1-15,3-5 0 16,0-3 0-16,4-4-2 16,7-8 1-16,5-11 0 15,11-10-1-15,4-10 0 16,8-9 0-16,-1-5 1 0,6-6-1 15,1-1 0-15,-2 1-1 16,-7 9 1-16,-2 2 0 16,-10 10 0-16,-4 10 0 15,-14 5 0-15,6 15 0 16,-6 3 0-16,-5 4-1 15,4 4 0-15,1 2-2 16,5 0 0-16,-1-2-2 16,10 0 0-16,-1-7-2 15,14 3-3-15,-9-17-3 16,15 9-6-16,-13-24-8 15,22 9-7-15,-11-14-2 16,8 0 1-16,-7-9 2 16,6-2 31-16,-6 4 5 0,-10-9 9 15,7 12 9-15,-19-6 11 16,4 9 3-16,-14-3 2 15,0 19 1-15,-13-13-27 16,13 13-2-16,-32 5-2 16,7 5 0-16,-7 4-2 15,-2 6 0-15,0-1-2 16,2 5-1-16,3 1 0 15,7 0 0-15,10 1-1 16,8-3-1-16,9-5 1 16,8-5-1-16,9-7 0 15,5-5-1-15,7-9 1 16,3-8 0-16,4-9-1 15,-3-1 1-15,-2-4-1 16,-4 1 0-16,-4 6 0 0,-10 2 1 16,-18 21-1-16,0 0 1 15,-1 14 0-15,-17 19 0 16,-9 15 0-16,-8 14 0 15,-1 12 0-15,-4 4 3 16,-2 5-3-16,1-2 0 16,0-5 1-16,4-9-2 15,1-8 1-15,6-15-1 16,2-13 2-16,3-9-4 15,1-12 2-15,-1-9 0 16,1-9 0-16,-6-7 0 16,1-10-1-16,-7-9 0 15,4-1-5-15,-6-12-4 16,11 15-6-16,-11-16-8 0,21 19-11 15,-3-7-2-15,18 14-2 16,4 0 2-16</inkml:trace>
  <inkml:trace contextRef="#ctx0" brushRef="#br5" timeOffset="1.39093E6">17304 11034 86 0,'-9'-2'37'15,"9"2"-1"-15,-20-7-5 16,20 7-28-16,-23-1-1 15,9 8 1-15,-2 1-1 16,-4 9 1-16,-1 3-1 16,0 3 0-16,3 0 0 15,2 4 0-15,11-7-1 16,10 0 0-16,11-7 0 0,14-5 0 15,13-2 0-15,8-4-1 16,5 0 0-16,-3 3 0 16,-2 4 0-16,-13 6 1 15,-13 7-1-15,-12 4 0 16,-22 7 0-16,-17 0 0 15,-7 1 0-15,-6-3 1 16,-1-6-2-16,3-5 0 16,8-9-2-16,9-14-3 15,20 3-20-15,15-28-12 16,15 3 0-16,6-18-2 15,21-2 2-15</inkml:trace>
  <inkml:trace contextRef="#ctx0" brushRef="#br5" timeOffset="1.39116E6">17950 10629 94 0,'8'-25'37'0,"-10"3"0"16,2 22 1-16,0 0-33 15,-7 25-2-15,0 8-1 16,0 13 1-16,-3 8-3 15,-4 13-2-15,2 9 2 16,-5 5-2-16,0 2 1 16,-3-1-2-16,1 1-4 15,-3-20-11-15,11 3-19 16,-4-16 1-16,9-9-2 0,-2-20 0 15</inkml:trace>
  <inkml:trace contextRef="#ctx0" brushRef="#br5" timeOffset="1.39164E6">17695 11108 88 0,'-22'-1'39'0,"12"10"-1"15,10-9 2-15,0 0-35 16,21 6-1-16,15-9-1 15,16-5 0-15,9-3-1 16,10-3 0-16,2 2 0 16,1 0-1-16,-9 2 0 15,-8 5 0-15,-10 5 0 16,-18 5-1-16,-10 7 1 0,-17 8-1 15,-10 5 1-15,-11 5-1 16,-3 7 1-16,-3 4-1 16,-2 1 0-16,6-1 0 15,4-2 0-15,11-7 0 16,7-8 1-16,16-9-1 15,8-10 0-15,9-13 0 16,9-9 0-16,3-12 0 16,1-5 0-16,1-3 0 15,-5-1 0-15,-6 2 0 16,-8 1 0-16,-7 10 0 15,-8 4-1-15,-14 21 1 16,0 0 0-16,0 0 0 0,-17 21-1 16,12 4-1-16,-2 4-2 15,8 12-6-15,-5-14-14 16,28 10-12-16,-11-14-3 15,32-2-2-15,3-18 1 16</inkml:trace>
  <inkml:trace contextRef="#ctx0" brushRef="#br5" timeOffset="1.39193E6">19520 10655 105 0,'-3'-63'43'16,"-14"0"-2"-16,0 18-2 15,-12 9-33-15,-2 18-2 0,-6 15-1 16,1 24 0-16,-3 12-1 16,0 19-1-16,1 9 0 15,1 16 0-15,2 9-2 16,3 1-1-16,1 9 1 15,6-5-2-15,2-3 0 16,4-5-3-16,8-5-3 16,-6-24-15-16,22 3-13 15,-10-24-2-15,15-5-2 16,-10-28 1-16</inkml:trace>
  <inkml:trace contextRef="#ctx0" brushRef="#br5" timeOffset="1.39212E6">18947 11093 98 0,'-14'-16'40'15,"-5"-1"1"-15,19 17-3 16,0 0-33-16,19 1-2 16,13 5-2-16,13-2-2 15,13 3-1-15,8-3-3 16,16 8-18-16,-7-16-14 15,15 6-2-15,-9-12-1 16,6 1 0-16</inkml:trace>
  <inkml:trace contextRef="#ctx0" brushRef="#br5" timeOffset="1.39237E6">20093 10601 86 0,'-4'-32'39'0,"-21"-1"-1"15,0 19 2-15,-13 4-20 16,2 18-14-16,-12 12-1 15,1 16-2-15,-5 11 0 16,2 13-1-16,4 9-1 16,4 6-2-16,4 6 1 15,6 2-1-15,7-1-1 16,3-5-2-16,11-5-2 15,0-19-10-15,18 6-13 16,-7-24-11-16,11-6 1 16,-11-29-3-16,24 4 3 15</inkml:trace>
  <inkml:trace contextRef="#ctx0" brushRef="#br5" timeOffset="1.39256E6">19467 11083 105 0,'-22'-7'41'0,"22"7"1"16,-5 9-2-16,18 0-35 15,17-2-2-15,20-2-1 16,8-2-1-16,12-7-4 16,15 5-12-16,-14-19-13 15,13 7-14-15,-10-14-1 16,-1 2 0-16,-11-8 1 15</inkml:trace>
  <inkml:trace contextRef="#ctx0" brushRef="#br5" timeOffset="1.39305E6">21209 11157 89 0,'12'-19'35'15,"-16"-5"-5"-15,4 24 1 16,-1-25-21-16,1 25-3 15,-16 5-2-15,4 14 0 16,-9 6-1-16,3 10-1 16,-5 6-1-16,3 5-1 15,5 2-2-15,2-6-1 0,17 5-10 16,-7-22-21-16,26-1-5 15,-1-19-1-15,20-6-1 16</inkml:trace>
  <inkml:trace contextRef="#ctx0" brushRef="#br5" timeOffset="1.39322E6">21292 10761 98 0,'-40'-19'40'0,"-1"4"-3"16,12 13-2-16,6 7-37 15,14-5-6-15,26 10-27 16,8-2-1-16,26 3 1 0,3-2-3 16</inkml:trace>
  <inkml:trace contextRef="#ctx0" brushRef="#br5" timeOffset="1.39355E6">21947 10950 102 0,'-34'16'37'0,"-1"7"1"16,-12-8 0-16,4 4-34 15,0 4-2-15,7 1-2 16,13 0 2-16,8 3 0 16,11 1-1-16,8-2 0 15,15 0-1-15,8-1 1 0,7-1-1 16,5-2 0-1,-3-1-1-15,-6 1 1 0,-4 0 0 16,-12 3 1-16,-13 0-1 16,-14 3 1-16,-13 1 0 15,-9 2 0-15,-7-1 0 16,-5-4 0-16,4 0-2 15,0-9-2-15,16 3-14 16,-5-23-13-16,32 3-10 16,-13-12-1-16,24-2-1 15,1-9 0-15</inkml:trace>
  <inkml:trace contextRef="#ctx0" brushRef="#br5" timeOffset="1.41175E6">1282 12800 69 0,'3'35'35'0,"-12"10"-2"15,7 17-4-15,-9 7-24 16,3 13-3-16,-1 8 0 16,-2 9-1-16,4-1-3 15,0-1-4-15,11-1-24 16,-5-18-4-16,7-8-1 15,-1-21 0-15</inkml:trace>
  <inkml:trace contextRef="#ctx0" brushRef="#br5" timeOffset="1.41198E6">897 13401 79 0,'-11'9'39'0,"18"8"0"16,9-12-1-16,27-4-34 15,10-11-3-15,17-10 0 16,14-10-2-16,12-10 0 0,11-2-5 16,-7-19-19-1,14 10-7-15,-21-9-4 0,2 7-2 16,-15-7 0-16</inkml:trace>
  <inkml:trace contextRef="#ctx0" brushRef="#br5" timeOffset="1.41238E6">1999 12694 76 0,'-17'21'38'0,"-3"-2"-1"16,7 22 1-16,-9-3-33 15,10 17-1-15,-2 7-1 16,4 11 0-16,1 6-1 15,0 8 1-15,-3 1-2 0,3-1 0 16,0-4 0-16,5-10 0 16,4-9-1-16,4-10 0 15,5-15 0-15,5-16 0 16,4-19 1-16,7-17-1 15,-1-13 0-15,4-12 0 16,2-6 0-16,0-4 0 16,-2 1 0-16,-4 4 0 15,-1 8 0-15,-6 16-1 16,-2 12 1-16,-6 15 0 15,0 13 0-15,-4 11-1 16,4 8 0-16,-3 8-1 16,8 2-1-16,-3-5-2 15,11 4-4-15,-8-25-20 0,19 5-7 16,-10-21-2-16,10-6-1 15</inkml:trace>
  <inkml:trace contextRef="#ctx0" brushRef="#br5" timeOffset="1.41274E6">2516 13392 75 0,'-6'27'39'15,"11"7"-1"-15,-4-10 0 16,17-7-33-16,2-3-3 15,11-7 1-15,7-13-1 16,5-11 0-16,4-9-1 0,-2-4-1 16,0-10 0-16,-8-1 0 15,-8-2 1-15,-10 3-1 16,-17 4 0-16,-8 12 1 15,-16 10 0-15,-10 15 1 16,-10 13-1-16,-3 15 1 16,-4 11 0-16,6 10 0 15,6 5 0-15,17 3-1 16,16-3-1-16,14-15-2 15,29-6-4-15,10-26-14 16,28 1-19-16,2-21-1 16,28-4-1-16,0-18 0 15</inkml:trace>
  <inkml:trace contextRef="#ctx0" brushRef="#br5" timeOffset="1.41344E6">3556 13591 37 0,'-16'10'34'0,"16"-10"2"15,0 0-2-15,7 15-15 16,-7-15-13-16,22-5-2 15,-3 1-2-15,6 8 0 16,6-3-2-16,5 5 1 0,4-1-1 16,8 5 0-16,11-2 0 15,5-1 0-15,11-1 0 16,8-2 0-16,8-4 1 15,12-5-1-15,8-2 1 16,11-3 0-16,3-2 0 16,6 1 0-16,3-1-1 15,4 7 1-15,6-1-1 16,-5 4 1-16,-2 0-1 15,-2 2 1-15,-2 3-1 16,3-3 0-16,-3 0 0 16,-6-5 0-16,-2-1 1 15,0-2-1-15,-3-3 1 0,1-1 0 16,-5-2-1-16,-6 4 1 15,-7 0-1-15,-2 2-1 16,-8 6-4-16,-20-10-24 16,4 13-7-16,-21-8-2 15,-7 6 0-15</inkml:trace>
  <inkml:trace contextRef="#ctx0" brushRef="#br5" timeOffset="1.41407E6">9248 12171 59 0,'-23'-53'35'15,"-14"6"-2"-15,-2 19-8 16,-18-3-16-16,7 23-3 15,-8 11 0-15,3 18-1 16,-6 13 0-16,13 18-1 0,-3 15 0 16,9 16-2-16,5 12 0 15,6 16-1-15,6 6 0 16,12 1 0-16,6-2 0 15,8-4-4-15,9-13 1 16,2-17-3-16,14-9-7 16,-9-30-22-16,13-8-3 15,-14-19-2-15,2-7 1 16</inkml:trace>
  <inkml:trace contextRef="#ctx0" brushRef="#br5" timeOffset="1.41427E6">8375 13018 90 0,'-20'-8'38'0,"20"8"1"16,11-15-9-16,16 8-26 16,15-8-2-16,15-6-2 15,14-7-2-15,9-12-2 16,16 4-11-16,2-24-22 15,15 2-1-15,-9-17-3 16,7 3 4-16</inkml:trace>
  <inkml:trace contextRef="#ctx0" brushRef="#br5" timeOffset="1.41447E6">9647 11918 77 0,'-30'32'39'15,"-8"17"-1"-15,7 23 2 0,-9 20-36 16,7 12-1-16,2 11-2 15,6 11 0-15,7 0-1 16,8-7-2-16,13-4-3 16,3-30-17-16,25-3-16 15,5-23 0-15,19-17-1 16,6-26-1-16</inkml:trace>
  <inkml:trace contextRef="#ctx0" brushRef="#br5" timeOffset="1.41486E6">9991 12683 80 0,'-49'15'41'0,"-14"9"-1"0,3 19 1 16,-6 6-36-16,5 10 0 15,2 3-2-15,14 1 0 16,11-4-1-16,16-5 0 16,13-10-1-16,20-13-1 15,13-13 1-15,18-16-1 16,3-15 0-16,12-11 1 15,1-12-1-15,-1-8 0 16,-9-6 0-16,-4-3 1 16,-16 2-2-16,-8 6 1 15,-11 10 0-15,-13 12 0 16,-14 16 0-16,-4 17 0 15,-9 16-1-15,0 10 2 16,1 10-2-16,2 5 1 16,11-1 0-16,9-2-3 0,17-10 1 15,10-12-4-15,19-5-3 16,-5-23-31-16,26-2 2 15,-7-20-2-15,10-2 1 16</inkml:trace>
  <inkml:trace contextRef="#ctx0" brushRef="#br5" timeOffset="1.41536E6">10446 12785 81 0,'-14'17'40'0,"-10"4"0"16,3 15 0-16,-16-1-34 15,15 12-2-15,-1-4 0 16,9 4-2-16,4-6 1 15,5-5-2-15,7-10 0 0,9-10 0 16,4-12 0-16,3-11-1 16,7-13 0-16,0-10 0 15,-1-6 0-15,2-12 0 16,-4-4 0-16,-1 0 0 15,-3 1 0-15,-4 6 0 16,-8 8 0-16,-1 8 0 16,-5 15 0-16,0 14 0 15,-2 10 0-15,-1 13 1 16,6 7-1-16,3 2 1 15,5 0-1-15,4-1 0 16,8-8 1-16,8-8-1 16,9-10 1-16,2-11-1 15,2-9 0-15,2-8 1 16,-1-2-1-16,-4-7 0 0,-5 2 0 15,-6 2 0-15,-7 5 0 16,-7 8 0-16,-6 12 1 16,-10 3-1-16,2 31 0 15,-10 5 0-15,-3 9 0 16,-7 9 0-16,3 9 0 15,-2 0-2-15,8 0 0 16,-1-7-4-16,17 0-9 16,-9-22-25-16,28-5 0 15,-2-23 0-15,15-9-2 16</inkml:trace>
  <inkml:trace contextRef="#ctx0" brushRef="#br5" timeOffset="1.41574E6">11274 12869 90 0,'-19'13'39'0,"9"11"3"16,1-9-3-16,14 5-36 16,13-7-1-16,16-2 0 15,9-9 0-15,8-4-1 16,3-9 0-16,1-6-1 15,-4-8 0-15,-10-3 0 16,-7-6 0-16,-13-3 0 16,-13-1 1-16,-12 1-1 15,-12 3 1-15,-10 9 0 16,-15 10 0-16,-5 11 1 0,-9 15-1 15,3 14 1-15,0 13 0 16,8 11 0-16,8 6-1 16,18 5 1-16,16-1-2 15,17-7 1-15,23-9-2 16,11-7 0-16,14-13-3 15,9-12-1-15,12 1-7 16,-12-24-22-16,13 5-7 16,-14-12 0-16,7 7 0 15</inkml:trace>
  <inkml:trace contextRef="#ctx0" brushRef="#br5" timeOffset="1.41588E6">12143 13110 108 0,'-10'12'42'0,"8"4"1"15,2-16-11-15,0 0-29 16,-12 7-6-16,-1-27-26 15,13 20-11-15,-14-24-2 16,10 7-1-16</inkml:trace>
  <inkml:trace contextRef="#ctx0" brushRef="#br3" timeOffset="1.51465E6">13969 7822 82 0,'33'-22'38'16,"5"-5"-2"-16,4 8 2 16,-5 3-35-16,6 1-3 15,4 3 0-15,-4 6 0 16,-9 6 0-16,-4 8 0 15,-12 9 0-15,-11 3 0 0,-13 7 1 16,-9 5 0-16,-8 0 0 16,-9 8 0-16,2-6 1 15,-1-2-2-15,10-7 2 16,11-7-2-16,10-18 2 15,15 11-1-15,8-13 0 16,11-5-1-16,0 2 2 16,7 6 0-16,-9 2-1 15,-6 10-1-15,-13 11 1 16,-13 7-2-16,-13 5 2 15,-12 7-2-15,-3-2 0 16,-7-4-1-16,3-3-1 16,4-14-4-16,26 2-22 15,2-22-8-15,0 0 0 0,29-27-1 16</inkml:trace>
  <inkml:trace contextRef="#ctx0" brushRef="#br3" timeOffset="1.5152E6">14640 8001 79 0,'-11'12'36'16,"-7"-5"1"-16,4 12-1 16,-8-8-30-16,6 9-2 15,-2-2 0-15,4 8-1 16,-2-1 0-16,3 3 0 15,1-2-2-15,6 1 1 16,1-9 0-16,5-5-2 0,0-13 1 16,15 1-1-16,-1-13 0 15,2-7 0-15,4-7 0 16,1-5 0-16,-3-3 0 15,1-1 1-15,-4 1-2 16,-1 5 2-16,-5 3-1 16,0 8 1-16,-4 5-1 15,-5 13 2-15,0 0-2 16,4 19 0-16,-4-2 1 15,1 4-2-15,1 1 3 16,4-3-3-16,4 0 2 16,9-9-2-16,2-5 2 15,5-5-1-15,3-6 1 16,2-3-1-16,0-6 1 15,0-1-1-15,-6-3 1 0,-4 5 1 16,-7 0-2-16,-14 14 2 16,11-7-2-16,-11 7 0 15,-12 20 0-15,2-1 0 16,-1 8-1-16,2 1 0 15,1 3-1-15,2 0-1 16,11 0-1-16,0-12-6 16,23 11-14-16,-12-21-13 15,18 1 0-15,-3-13-2 16,12-2 2-16</inkml:trace>
  <inkml:trace contextRef="#ctx0" brushRef="#br3" timeOffset="1.51537E6">15214 8046 94 0,'-21'6'37'15,"4"17"-1"-15,-5-3 1 16,0 11-34-16,3 0-2 16,10 3 0-16,7-3-4 15,1-9-7-15,20 7-19 16,-6-21-5-16,13-1-2 15,-4-18-2-15</inkml:trace>
  <inkml:trace contextRef="#ctx0" brushRef="#br3" timeOffset="1.51581E6">15145 7867 89 0,'-27'-1'32'0,"12"1"0"15,15 0-3-15,5-12-34 16,25 10-2-16,4-6-2 15,13 9 1-15,-7-3 1 16,6 7 4-16,-11 6 3 16,-10 3 5-16,-6 12 2 15,-19-2 3-15,0 14 2 16,-19-8 0-16,4 13-2 15,-12-12-1-15,7 8-3 16,-3-5-2-16,7-7-2 16,4-3 0-16,7-5 0 15,5-6-1-15,0-13-1 0,26 3 1 16,-5-13-1-16,6-7 1 15,2-4-1-15,-1-2 0 16,0-6 1-16,-3-2-1 16,-2 7 2-16,1 1-3 15,-9 8 3-15,-2 8-2 16,-13 7 0-16,14 15-1 15,-12 5-1-15,-2 13-1 16,-4-1-4-16,5 22-11 16,-8-19-16-16,14 7-3 15,-3-12 0-15,21-2-2 16</inkml:trace>
  <inkml:trace contextRef="#ctx0" brushRef="#br3" timeOffset="1.51636E6">15869 7718 92 0,'-33'-6'37'0,"33"6"0"15,-2-12 1-15,31 0-34 16,9-3 0-16,13 4 0 15,-2-3-1-15,5 6 0 0,-4 1-1 16,-8 3 0-16,-11 4-1 16,-8 6 0-16,-10 1 0 15,-8 3 0-15,-7 3-1 16,-5 0 1-16,0 2-1 15,-2 0 0-15,0 1 0 16,2 2 0-16,5 2 0 16,2-4 0-16,3 4 0 15,4-1 1-15,4 2-1 16,0 2 0-16,1-2 0 15,2 3 1-15,-6-3 0 16,0 2 1-16,-6-1-2 16,-4-2 0-16,-4 1 1 15,-4-3-2-15,-3 1 2 0,-2-4-2 16,0 4 0-16,0-7-1 15,3 2-1-15,12-14-2 16,-9 25-9-16,9-25-13 16,0 0-10-16,16-18-1 15,6 6-2-15,0-16 2 16</inkml:trace>
  <inkml:trace contextRef="#ctx0" brushRef="#br3" timeOffset="1.51668E6">16560 7766 95 0,'-21'10'37'0,"7"7"3"0,-11 0-2 16,10 13-30-16,-11 5-1 15,8 10-3-15,2 2 1 16,5 3-2-16,7-5 0 15,13-5-2-15,7-9 1 16,15-14-2-16,4-12 1 16,9-13 0-16,1-17-1 15,-2-8 1-15,-3-10-1 16,-8-5 0-16,-10-3-1 15,-13 0-1-15,-12 2-2 16,-16 2-3-16,3 25-11 16,-24-8-12-16,8 22-10 15,-9 1 1-15,9 17-1 0,-1 1 0 16</inkml:trace>
  <inkml:trace contextRef="#ctx0" brushRef="#br3" timeOffset="1.51745E6">17101 7882 87 0,'-18'1'34'0,"-2"9"1"16,-5 0 1-16,-2 11-31 15,-2 1 0-15,2 6-1 16,3-1 1-16,5 4 0 0,6-6-1 16,11-3-1-16,10-7 0 15,16-7-2-15,9-7 0 16,9-3-1-16,2-2 1 15,1 1 0-15,-4 3-1 16,-8 7 0-16,-14 6 1 16,-16 13-1-16,-14 5 1 15,-12 10-1-15,-10 0 0 16,-5 4 0-16,3-2-1 15,-2-6-1-15,12 1-10 16,-2-23-16-16,22 0-10 16,5-15 0-16,0 0-1 15,13-27-1-15</inkml:trace>
  <inkml:trace contextRef="#ctx0" brushRef="#br3" timeOffset="1.52052E6">17371 6734 32 0,'12'-8'29'0,"-12"8"2"15,0 0 0-15,0 34-9 16,-20-9-10-16,1 22-3 15,-15 4-1-15,7 19-2 0,-12 1-1 16,6 7-2-16,0-9 1 16,5-1-1-16,7-13 0 15,8-9-2-15,7-17 2 16,10-18 0-16,4-20-2 15,12-21 1-15,2-16 0 16,6-11 1-16,1-15-1 16,-3-8 1-16,0-6-2 15,-3-1 1-15,-3 5-1 16,-3 11 1-16,-4 11-1 15,-6 13-1-15,-3 14 1 16,2 19-1-16,-6 14 0 16,9 33 0-16,-1 10 0 15,4 13 1-15,5 11-1 0,5 4 0 16,6 4 1-16,6-1-1 15,2-11 1-15,7-6 0 16,-1-17 0-16,-2-11 0 16,-3-15 1-16,-4-9-2 15,-5-20 1-15,-2-9 1 16,-8-10-2-16,-5-9 1 15,-5-9-2-15,-6-6 0 16,3 1-2-16,-6 1 0 16,6 13-4-16,-11-4-8 15,17 26-10-15,-15-2-6 16,16 23-3-16,-12 0-2 15,25 21 2-15,-10-2 0 16</inkml:trace>
  <inkml:trace contextRef="#ctx0" brushRef="#br3" timeOffset="1.52091E6">18203 6982 95 0,'-19'-5'35'0,"-3"2"0"15,1 14 2-15,-11-2-31 16,4 12-1-16,-5 1 0 15,3 12-1-15,-2 1 0 16,10-1-1-16,4 1 1 16,6-4-1-16,10-7-1 15,9-5-1-15,10-11 1 16,11-9-3-16,10-13 2 15,4-6 0-15,8-9-1 0,-4-2 0 16,0-2 0-16,-3 2 1 16,-8 1-1-16,-8 8 2 15,-11 8-2-15,-16 14 0 16,0 0 1-16,0 14-1 15,-14 4-1-15,3 5 0 16,2 3-1-16,0-2-2 16,12-2-1-16,-3-22-12 15,31 14-9-15,-11-27-12 16,17-1 1-16,2-23-2 15,8-2 2-15</inkml:trace>
  <inkml:trace contextRef="#ctx0" brushRef="#br3" timeOffset="1.52108E6">18656 6478 99 0,'-20'5'36'16,"4"18"3"-16,-11 17-5 16,9 16-30-16,-2 14-3 15,7 7 1-15,3 8-5 16,-8-8-14-16,21 12-13 15,-15-14-3-15,15-2-2 16,-10-16-1-16</inkml:trace>
  <inkml:trace contextRef="#ctx0" brushRef="#br3" timeOffset="1.52126E6">18418 6866 96 0,'0'0'34'15,"0"0"-4"-15,18 8-18 16,7-3-41-16,6-10-3 16,12 4-2-16,1-6 1 15</inkml:trace>
  <inkml:trace contextRef="#ctx0" brushRef="#br3" timeOffset="1.52375E6">18912 6941 52 0,'-1'-14'31'15,"-5"0"1"-15,-5 0 0 16,-1 10-12-16,-11-7-13 15,7 15-1-15,-14-1 1 16,4 15-1-16,-7-2 0 16,9 10 0-16,-8 1-2 15,12 4 1-15,0-6-2 16,12 2 0-16,6-10-1 15,9-3 0-15,8-8-1 16,8-8 0-16,5-8 0 16,10-5 0-16,2-8 0 15,2-5-1-15,-1-3 1 16,-4-1-1-16,-4-2 1 0,-5 7-1 15,-4 3 0-15,-12 12 1 16,-12 12-1-16,0 0 0 16,-3 35 0-16,-11 0 0 15,-3 14-1-15,1 0-1 16,5 7-1-16,3-9-4 15,21 4-17-15,-4-22-12 16,20-6 0-16,2-21-2 16,21-7 1-16</inkml:trace>
  <inkml:trace contextRef="#ctx0" brushRef="#br3" timeOffset="1.52406E6">19453 6832 95 0,'-28'-2'35'16,"1"11"0"-16,-7 1 1 15,8 10-30-15,-5-7-3 16,11 4 0-16,4-3-1 16,8-1 1-16,8-2-2 15,9 0 1-15,6-3-1 16,8 1 0-16,-1 3-1 15,3-2 1-15,-7 6-1 16,-4 5 0-16,-7 2 0 16,-9 6 0-16,-8 2 0 15,-8-1 0-15,-1 0 0 16,-3-5-2-16,2-3-5 0,-2-21-18 15,22-1-8-15,-5-19-3 16,19-8 0-16,3-18-1 16</inkml:trace>
  <inkml:trace contextRef="#ctx0" brushRef="#br3" timeOffset="1.52443E6">19821 6349 95 0,'-13'20'38'15,"-7"1"-1"-15,6 13 2 16,-13 1-34-16,13 12 0 16,1 5-1-16,5 7 1 0,-4 3-2 15,3 6 1-15,2-1-3 16,-1-4 1-16,4-5-1 15,3-8 0-15,1-10-1 16,4-9 1-16,2-12-1 16,8-11 0-16,3-11 1 15,3-9-1-15,4-6 0 16,-1-4 1-16,5-1-1 15,-6 1 0-15,-1 4 0 16,-2 4 1-16,-5 11-2 16,-14 3 1-16,17 16-2 15,-12 2-2-15,-1 11-4 16,-8-13-14-16,20 23-11 15,-12-17-7-15,15 7 2 0,-3-16-2 16</inkml:trace>
  <inkml:trace contextRef="#ctx0" brushRef="#br3" timeOffset="1.52481E6">20283 6875 102 0,'-4'-21'37'15,"-11"-1"2"-15,1 17-2 16,-18 0-29-16,8 13-3 15,-5 6-1-15,8 10 1 16,-4 2-2-16,3 8 0 16,7 0-1-16,8-2-1 15,6-6 0-15,10-4 0 0,7-9-1 16,13-10 1-16,2-6-1 15,4-9 1-15,0-5-1 16,0-4 1-16,-4-4-1 16,-4 2 1-16,-7-1-1 15,-7 8 0-15,-8 5 1 16,-5 11-1-16,0 0-1 15,-20 16 1-15,6 5-1 16,0 0-2-16,6 5-2 16,2-7-3-16,24 7-13 15,-18-26-11-15,43 13-8 16,-7-19 2-16,17-2-1 15,0-13 2-15</inkml:trace>
  <inkml:trace contextRef="#ctx0" brushRef="#br3" timeOffset="1.5251E6">20842 6740 106 0,'-13'-11'38'0,"-3"15"0"16,-14-1 0-16,8 13-32 16,-8 1-1-16,8 11-1 15,4-3-1-15,8 2 1 16,7-3-3-16,14-5 1 15,6-4-1-15,11-3 0 16,3-3-1-16,-1-2 0 16,-2-1 0-16,-6 3 1 15,-6 4-1-15,-7 3 0 16,-14 5-1-16,-4 4 1 0,-9 0-1 15,-3 0-1-15,3 0-3 16,-4-12-5-16,17 3-14 16,-8-21-15-16,13 5 1 15,16-39-1-15,7 3 0 16</inkml:trace>
  <inkml:trace contextRef="#ctx0" brushRef="#br3" timeOffset="1.52524E6">20718 6383 112 0,'-44'39'34'16,"1"5"-16"-16,16 10-15 16,1-6-37-16,30 4-3 0,10-13 0 15</inkml:trace>
  <inkml:trace contextRef="#ctx0" brushRef="#br3" timeOffset="1.52605E6">21695 6786 90 0,'-13'-7'36'0,"-11"-5"0"0,4 8 1 15,-18-3-27-15,14 12-3 16,-12 0-1-16,3 16-1 16,-2 6-2-16,2 8 0 15,6 3 0-15,6-2-1 16,7 0 0-16,10-3-1 15,15-9 0-15,9-13 0 16,7-11 0-16,8-8 0 16,7-10 0-16,1-5-1 15,-4-7 0-15,2-3 1 16,-9 1-1-16,-5 4 0 15,-3 5 0-15,-9 8 0 16,-15 15-1-16,0 0 1 16,2 34-1-16,-13 9 1 0,-5 15-1 15,-4 10 0-15,-3 13 0 16,-2 7 0-16,0 3 1 15,-1-6-1-15,4-6 1 16,0-11 0-16,6-15 0 16,0-13 1-16,1-17 0 15,4-17 0-15,3-19-2 16,4-16 0-16,4-10-1 15,-4-17-2-15,8-4-1 16,-2-11-2-16,12 12-4 16,-13-12-10-16,22 23-9 15,-13-7-5-15,12 15 0 16,2 0 0-16,7 12 1 15</inkml:trace>
  <inkml:trace contextRef="#ctx0" brushRef="#br3" timeOffset="1.52709E6">22144 6800 92 0,'0'0'37'0,"0"0"0"16,0 0 2-16,0 0-25 15,0 0-8-15,-16 20-2 16,5-3 0-16,1 7 0 15,0 7-2-15,-3 6 1 16,2 1-2-16,-3 5 1 16,0-3-1-16,5 2-1 0,-5-11 1 15,5-4-1-15,7-10 1 16,2-17-1-16,0 0 0 15,0 0-1-15,18-24 2 16,-6-5-1-16,2-6 0 16,1-6 0-16,3-2 0 15,1-1 0-15,-4 4 0 16,3 5 0-16,1 3 0 15,3 7 0-15,0 5 1 16,1 7-1-16,5 6 0 16,0 6 0-16,1-1 0 15,1 1 0-15,1 2 0 16,-3 0 0-16,-2 4 0 15,-6-3 0-15,-5 3 1 16,-15-5-1-16,9 11 0 0,-13-1 0 16,-5 5 0-16,-10 5 1 15,-4 3-1-15,-3 6 1 16,1 2-1-16,-1 7 0 15,2 0 1-15,6 1 1 16,6-4-2-16,8-4 0 16,10-9 0-16,10-7 0 15,10-8 0-15,4-9 0 16,5-10 0-16,4-7 0 15,-2-7 0-15,2-10 0 16,-7-2 0-16,-8-4 0 16,-6 0 0-16,-8 1 0 15,-5 0 0-15,-5 8 0 16,-7 2 0-16,1 10 0 0,-2 7 0 15,8 14 0-15,0 0 0 16,0 0 0-16,0 0 0 16,23 20 0-16,-1-11 0 15,2-1 0-15,4 0 0 16,2-6 0-16,-2 1 0 15,-1-3 0-15,-8-3 0 16,-4 1 0-16,-2 0 0 16,-13 2 0-16,0 0 0 15,0 0 0-15,-8 16 0 16,-2 2 0-16,-4 5 0 15,-1 7 0-15,4 0 0 16,2 5 0-16,3-2 0 16,9-1 0-16,2-10 0 0,8-4 0 15,7-11 0-15,3-8 0 16,2-9 0-16,4-7 0 15,2-10 0-15,-5-3 0 16,0-3 0-16,-6-1 0 16,3 3 0-16,-10 5 0 15,-4 8 0-15,-9 18 0 16,0 0 0-16,0 0 0 15,-21 30 0-15,10-4 0 16,-2 4 0-16,3 4 0 16,5-4-2-16,4-6-3 15,11 1-7-15,-10-25-6 16,40 17-7-16,-17-25-8 0,22 2-5 15,-5-12-1-15,11 1 2 16,-8-10 3-16</inkml:trace>
  <inkml:trace contextRef="#ctx0" brushRef="#br3" timeOffset="1.52763E6">23351 6858 104 0,'0'0'36'0,"-22"14"3"16,9 6-1-16,-8-2-26 16,7 10-7-16,-3 1-2 15,7 6 0-15,0-2 0 16,4 2-2-16,0-4 1 15,6-3-1-15,-3-9 0 16,4-7 0-16,-1-12-1 16,0 0 0-16,14-10 1 0,-8-14-1 15,6-1 0-15,-1-14 0 16,7-5 0-16,0-6 0 15,5-5 0-15,3 0 0 16,2 2 0-16,-4 7 0 16,4 5 0-16,-4 10 1 15,3 13-1-15,-6 11 0 16,-3 12 0-16,1 12 0 15,-4 3 0-15,-1 9 0 16,-2 2 0-16,-1 4 0 16,-7 0-1-16,-4-1 1 15,-4-2 0-15,-4-4 0 16,-7 0 0-16,-7-9 1 15,-9 2-1-15,-2-4 0 16,-8 0 0-16,0-4 0 0,-1 5 0 16,-3 4 0-16,2 4 0 15,3 4-1-15,3 4 1 16,6 1-1-16,9 3 1 15,1 3-1-15,7 1 1 16,5-2-1-16,8-2-1 16,0-5-1-16,7 3-5 15,-6-19-8-15,16 14-6 16,-16-31-7-16,22 10-6 15,-7-25-4-15,17-4-1 16,2-13 4-16</inkml:trace>
  <inkml:trace contextRef="#ctx0" brushRef="#br3" timeOffset="1.52779E6">23696 7050 128 0,'0'0'40'16,"-16"-10"1"-16,16 10-3 15,-20 2-39-15,5-11-10 16,15 9-15-16,-13-6-10 15,13 6-5-15,-15-10 0 16,15 10-1-16</inkml:trace>
  <inkml:trace contextRef="#ctx0" brushRef="#br6" timeOffset="1.53263E6">10896 9159 78 0,'0'0'37'16,"11"-30"0"-16,8 12 1 16,3-9-30-16,13 0-4 15,6-5-1-15,11 3 0 16,5 1 0-16,0 11-1 15,-6 8-1-15,-6 13 0 16,-15 17 0-16,-16 15-1 16,-17 17 1-16,-17 12-1 15,-18 13 2-15,-11 7 0 16,-7 0 0-16,1 5 1 15,3-14-1-15,9-5 2 16,14-16-2-16,13-9 1 0,17-15-1 16,18-13-1-1,14-14-1-15,14-10 0 0,10-5-2 16,8-8-1-16,13 0-5 15,-9-17-23-15,13 10-9 16,-16-10 1-16,7 7-2 16</inkml:trace>
  <inkml:trace contextRef="#ctx0" brushRef="#br6" timeOffset="1.53322E6">11768 9307 89 0,'-15'-6'37'0,"15"6"1"16,-19 8-1-16,9 6-31 15,-3 2-3-15,5 12 1 16,-8 2-1-16,2 6 1 15,-2 2-2-15,1-1 1 16,0-3-1-16,3-6 0 16,3-6 0-16,6-11-1 15,3-11-1-15,15-13 0 16,3-12-1-16,4-5 0 15,7-10 0-15,-1-3 0 16,-2 1 0-16,0 5-1 16,-7 3 1-16,-2 10 0 15,-8 10 2-15,-9 14-1 0,0 0 0 16,0 0 0-16,-8 22 0 15,4-6 1-15,4 4-1 16,5-3 0-16,7 1 1 16,4-8-1-16,9-4 0 15,7-6 1-15,5-4-1 16,4-6 1-16,0-5 0 15,2-4-1-15,-9 1 1 16,-1 3-1-16,-9 1 1 16,-5 5-1-16,-10 5 1 15,-9 4-1-15,1 22 0 16,-7 0 0-16,-4 9 1 15,-3 6 0-15,4 4-2 16,-1 0 1-16,10 2-3 0,3-14-3 16,18 9-16-16,-6-29-15 15,20 0-2-15,-5-19 1 16,10-3-1-16</inkml:trace>
  <inkml:trace contextRef="#ctx0" brushRef="#br6" timeOffset="1.53339E6">12442 9330 90 0,'-16'16'37'0,"3"19"1"16,-5-1 1-16,4 11-34 16,1-2-1-16,3 1-1 15,4-6-2-15,3-7-4 16,14 0-26-16,-11-31-7 15,22 8-2-15,-8-25-1 0</inkml:trace>
  <inkml:trace contextRef="#ctx0" brushRef="#br6" timeOffset="1.53386E6">12523 8937 69 0,'-11'10'36'16,"11"3"-1"-16,2-3 1 15,10 3-27-15,-3-1-7 16,5 5 0-16,1-2 0 16,-5 7 0-16,-2-3 0 15,0 7-1-15,-3 0 0 0,-2 3 1 16,-3 0 1-16,-1 5 0 15,-1 0 0-15,0 3 0 16,-4-1 0-16,1-1 1 16,-2-5-2-16,4 0 0 15,1-8-1-15,3-2 1 16,-1-20-1-16,14 9 0 15,-2-19 0-15,7-9-1 16,-2-5 1-16,9-11 0 16,-4-2-1-16,4-1 1 15,-1 0-1-15,-1 3 1 16,-5 10-1-16,0 7 0 15,-1 12 1-15,-8 12-1 0,0 11 0 16,-3 10 0-16,-1 11-1 16,-2 0-1-16,2 7-3 15,-3-12-10-15,17 10-22 16,-9-16-1-16,15-1-1 15,-3-16 0-15</inkml:trace>
  <inkml:trace contextRef="#ctx0" brushRef="#br6" timeOffset="1.53429E6">13537 8975 98 0,'-14'5'40'16,"-12"-2"1"-16,4 17-1 15,-10-2-36-15,5 17-1 16,2-1-1-16,9 9 0 15,3 1 0-15,11 1 0 16,9-4-2-16,11-5 1 16,6-8 0-16,9-9-1 15,3-5 0-15,1-5 0 16,-4-4 0-16,-4 1 0 15,-5-2 0-15,-8 6 0 16,-8 2 0-16,-9 7 0 0,-12 3 1 16,-2 5 1-16,-7 3-2 15,-2 3 1-15,0-3-1 16,0-1 0-16,6-5-2 15,0-13-2-15,17 3-7 16,-6-27-21-16,23 4-8 16,-3-23 0-16,12-4 0 15</inkml:trace>
  <inkml:trace contextRef="#ctx0" brushRef="#br6" timeOffset="1.53471E6">13617 8944 109 0,'-14'12'40'15,"18"2"1"-15,-4-14-4 0,29-4-35 16,2 4 1-16,7-4-1 16,6-2 0-16,4 0-1 15,1-4 1-15,0 2-2 16,-9 3 1-16,-5 0 0 15,-6 5 0-15,-7 6 0 16,-12 8 0-16,-8 7 0 16,-8 11 0-16,-7 8 0 15,-2 8-1-15,-4 8 1 16,2 1-1-16,1 3 1 15,7-5-1-15,7-1 1 16,9-14-1-16,10-12 0 0,8-14 0 16,5-18 1-16,5-15-1 15,1-13 0-15,3-17 0 16,-5-11 0-16,-9-4 0 15,-7-4 0-15,-11 1-1 16,-13 3-2-16,-6 13 0 16,-12 7-4-16,2 27-9 15,-20-5-23-15,14 23-3 16,-2 3 1-16,15 14-1 15</inkml:trace>
  <inkml:trace contextRef="#ctx0" brushRef="#br6" timeOffset="1.53538E6">14891 9001 97 0,'0'0'38'0,"-14"-5"0"16,9 20-7-16,-22-4-25 15,1 16-1-15,-6-2-2 16,0 7 0-16,2 0-1 0,7-1 0 16,5-6-1-16,13-3 0 15,18-8 0-15,6-6 0 16,15-1 0-16,3 2 0 15,4 0 1-15,-1 4-1 16,-12 8 1-16,-9 5-1 16,-11 6 1-16,-14 7-2 15,-12 1 2-15,-7-1 0 16,-4-2-2-16,0-7 0 15,8-2-3-15,3-17-5 16,20 3-28-16,-2-14-2 16,13-17-3-16,2-9-2 15</inkml:trace>
  <inkml:trace contextRef="#ctx0" brushRef="#br6" timeOffset="1.5495E6">4031 12507 63 0,'5'-14'33'0,"-7"3"0"16,2 11-6-16,2 15-23 15,2 9 0-15,-4 8 0 16,1 15 2-16,4 9-3 16,0 8 0-16,2 8-1 15,-2 7-1-15,0 0 0 16,-2 4 0-16,-3-4 0 15,-2 1 1-15,0-11-2 0,-2-8 1 16,3-12 0-16,0-14 1 16,6-17-1-16,-5-18 1 15,21-13 0-15,-3-16-1 16,2-16 1-16,4-5 0 15,2-9 0-15,-1-2 0 16,2 1-1-16,3 3 0 16,1 11 1-16,-2 10-1 15,2 13-1-15,3 12 1 16,0 11-1-16,4 9 0 15,0 8 1-15,-3 6-1 16,-3 6 0-16,-2 6 0 16,-3 4-1-16,-13 1 1 15,-12 5-1-15,-12 5 1 0,-10-1-1 16,-12 3 1-16,-11-3-1 15,-7-8 1-15,-5-6-1 16,-1-9-1-16,4-13-1 16,1-15-2-16,17-4-8 15,-4-27-12-15,26 1-8 16,1-17-4-16,19-4 1 15,1-11-1-15</inkml:trace>
  <inkml:trace contextRef="#ctx0" brushRef="#br6" timeOffset="1.54979E6">5120 12256 78 0,'0'0'38'0,"-15"39"0"16,-6-3 0-16,0 21-33 16,-7 12-2-16,-1 24 1 15,-4 8-2-15,0 16 1 16,-1 1-3-16,6 1 1 15,8-7-2-15,7-12-1 16,16-14-2-16,8-31-6 16,26-11-21-16,1-36-6 15,23-14-2-15,-1-25-1 16</inkml:trace>
  <inkml:trace contextRef="#ctx0" brushRef="#br6" timeOffset="1.55015E6">5428 12835 85 0,'-17'8'40'0,"-14"7"-1"15,8 20 2-15,-11 8-35 16,7 8-2-16,4 3-2 16,3 1 1-16,8 1-2 15,10-6 0-15,7-6-1 16,11-10 1-16,15-11-1 15,7-16 0-15,11-15 0 16,6-13 0-16,3-9 1 16,-2-8 0-16,2-8-1 15,-8-2 1-15,-9 1 0 0,-7 4-1 16,-12 10 1-16,-7 8-1 15,-8 14 0-15,-7 11 0 16,-11 24-1-16,-4 9 1 16,0 9-1-16,-2 6 0 15,6 5-1-15,0 0-2 16,15-4-4-16,-3-19-15 15,28 6-13-15,-4-21-4 16,16-5-2-16,-2-16 2 16</inkml:trace>
  <inkml:trace contextRef="#ctx0" brushRef="#br6" timeOffset="1.55053E6">6160 13052 61 0,'-14'20'40'16,"14"10"1"-16,-2-9-1 15,23 9-12-15,2-22-24 16,14-5-1-16,7-10 0 16,1-10-1-16,4-9 0 15,-1-10-2-15,-6-8 1 16,-8-2 0-16,-11-3 0 15,-14 2-1-15,-11 2 0 16,-13 9 0-16,-13 11 1 16,-13 16-1-16,-10 17 0 15,-8 20 1-15,-3 18-1 0,0 14 2 16,9 10-1-16,10 3 0 15,20-3-1-15,22-11 1 16,24-19-1-16,26-18-1 16,26-18 0-16,12-23-4 15,20-3-5-15,-3-26-12 16,14 12-12-16,-20-11-7 15,-4 11-2-15,-18 1 1 16</inkml:trace>
  <inkml:trace contextRef="#ctx0" brushRef="#br6" timeOffset="1.55068E6">7014 13207 96 0,'-11'29'43'16,"-5"-19"1"-16,16-10-4 0,-17-11-37 16,9-12-7-16,18 4-13 15,-19-21-6-15,17 10-19 16,-14-11 0-16,4-2-2 15,-3-9 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9Huia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8766267"/>
              </p:ext>
            </p:extLst>
          </p:nvPr>
        </p:nvGraphicFramePr>
        <p:xfrm>
          <a:off x="214283" y="762000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our Bunsen test to see how to set out a Scientific Investigation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“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Mythbusters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” links to Science lessons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up our investigation using the Science headings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run an investigation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Bunsen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both ways of using a funnel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separate solids and liquids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Measure volume and temperature.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accurate data from practical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set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 to finish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64400" y="894240"/>
              <a:ext cx="6903000" cy="4227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60080" y="888120"/>
                <a:ext cx="6913440" cy="423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2960" y="186120"/>
              <a:ext cx="8984880" cy="4771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8920" y="169560"/>
                <a:ext cx="9007920" cy="479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38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284</TotalTime>
  <Words>116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</cp:revision>
  <dcterms:created xsi:type="dcterms:W3CDTF">2006-08-16T00:00:00Z</dcterms:created>
  <dcterms:modified xsi:type="dcterms:W3CDTF">2014-02-18T01:22:20Z</dcterms:modified>
</cp:coreProperties>
</file>