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2:47:58.85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9155 3902 71 0,'0'0'35'0,"13"20"-1"16,-17 2 0-16,-7 16-33 0,1 7 0 15,2 6 0-15,-5-4 3 16,10-3-2-16,7-20 3 15,25-24 0-15,28-44 1 16,43-39-1-16,47-52 1 16,57-37-1-16,47-35-3 15,39-33-3-15,33-8-14 16,-2-15-24-16,-6 23 0 15,-37 27-3-15,-45 39 1 16</inkml:trace>
  <inkml:trace contextRef="#ctx0" brushRef="#br0" timeOffset="841.0481">9394 5000 70 0,'14'1'36'0,"-10"13"-1"16,-1 18 1-16,-7 14-33 16,-3 17-1-16,-5 8 0 15,2 10 1-15,-3-5 0 16,13-6 4-16,10-35-2 15,27-36 1-15,43-60-2 16,54-60 2-16,61-58-4 16,102-53-1-16,26-33-24 15,29-58-17-15,36-8 0 16,-3-10-3-16,-18 19 2 15</inkml:trace>
  <inkml:trace contextRef="#ctx0" brushRef="#br0" timeOffset="1690.0967">11881 7344 16 0,'13'-11'27'16,"-13"11"1"-16,11-15-3 15,-1 14-6-15,-10-10-2 16,10 12-3-16,-10-1-2 15,12 2 0-15,-12-2-3 16,8 37-1-16,-8-2-2 16,4 14 0-16,-12 4-1 15,6 0 0-15,1-6-1 16,13-15 0-16,17-39 0 15,38-46 1-15,92-55 0 16,25-55-4-16,73-45-3 16,51-52-14-16,62-26-14 15,7-39-11-15,-4 5-2 16,-29 15-2-16</inkml:trace>
  <inkml:trace contextRef="#ctx0" brushRef="#br0" timeOffset="85352.8819">11866 8614 55 0,'0'0'35'0,"17"-12"1"16,-17 12-3-16,0 0-25 0,0 0-2 15,9 27 0-15,-11-12 2 16,7 7-1-16,-1-4 0 16,11 5-2-16,1-4 1 15,8-3-2-15,4-7 1 16,9-3-3-16,3-5 0 15,0-2 0-15,3-2-1 16,-5-3-1-16,1-7-1 16,-5-4 1-16,6-6-2 15,-4-13 2-15,9-17-1 16,5-16 1-16,20-20-1 15,19-25 0-15,31-21-1 16,22-39-7-16,46-10-22 16,10-35-7-16,27-8-2 0,4-8-2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3:18:36.27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5091 9524 59 0,'0'0'35'0,"0"0"-2"16,-13 30 0-16,-3 17-19 15,-17 12-11-15,0 23 0 16,-15 12-2-16,-8 17 0 16,-8 7-1-16,-3 2 2 15,-4-5-4-15,2-15 0 16,12-6-12-16,-5-33-9 0,20-13-5 15,4-29-5 1,14-16 0-16,6-26 0 0</inkml:trace>
  <inkml:trace contextRef="#ctx0" brushRef="#br0" timeOffset="235.0134">4398 9741 93 0,'0'0'37'0,"0"0"1"16,0 0 0-16,9 28-34 15,5 0-1-15,18 4-1 16,16 6 0-16,15 7-1 16,18 6 0-16,12 7-1 15,12 1 0-15,12 5-3 0,5 2-1 16,11 12-11-16,-16-18-14 15,9 13-7-15,-10-7-1 16,-4 1-2-16</inkml:trace>
  <inkml:trace contextRef="#ctx0" brushRef="#br0" timeOffset="632.0361">5664 11451 53 0,'3'-43'37'0,"-3"7"-3"15,-2 19 2-15,-13 11-28 16,1 29-2-16,-12 17-1 15,-9 25 0-15,-15 22-2 16,-9 21-2-16,-7 22 0 16,-13 9-1-16,2 2 0 15,1-9-2-15,12-8-4 16,3-29-9-16,25-7-6 0,-3-47-3 15,26-12-3-15,2-41-3 16,18-12-1-16</inkml:trace>
  <inkml:trace contextRef="#ctx0" brushRef="#br0" timeOffset="814.0465">5097 11897 79 0,'21'-7'36'16,"-4"7"-1"-16,16 23 1 15,-1 5-30-15,20 6-2 16,14 1-1-16,15 1-1 15,14-2-1-15,12-1-2 16,12 8-11-16,-9-14-13 16,12 23-8-16,-22-2-3 15,2 13-3-15,-21 6 1 0</inkml:trace>
  <inkml:trace contextRef="#ctx0" brushRef="#br0" timeOffset="1166.0667">6106 13182 71 0,'4'-41'39'0,"4"17"-1"15,-12 9 1-15,-2 27-34 16,-8 18-3-16,-8 26 0 15,-8 26 0-15,-12 24-1 16,-5 20-1-16,-10 16-1 16,5 2 0-16,-1-1-2 15,7-10 0-15,9-23-4 16,19-12-15-16,-5-45-7 15,23-13-4-15,0-40-4 16,0 0 1-16</inkml:trace>
  <inkml:trace contextRef="#ctx0" brushRef="#br0" timeOffset="1353.0774">5721 13792 67 0,'19'-15'39'0,"-6"2"-1"16,21 26 1-16,-6 0-31 15,22 13-3-15,8-1-2 16,15 8 0-16,4 0-2 15,8 0-4-15,6 11-3 16,-7-8-15-16,12 27-10 16,-20-7-5-16,4 20-2 15,-21-5-1-15</inkml:trace>
  <inkml:trace contextRef="#ctx0" brushRef="#br0" timeOffset="1722.0985">6530 14865 54 0,'14'-21'39'0,"-16"10"-1"15,-1 29 1-15,-17 15-37 16,-6 24 0-16,-16 23-2 16,-7 12 2-16,-8 14-3 15,-4 10-1-15,1-1-1 16,-2-16-4-16,17-1-7 15,-8-39-11-15,29-8-2 16,-7-42-7-16,31-9 0 16</inkml:trace>
  <inkml:trace contextRef="#ctx0" brushRef="#br0" timeOffset="1865.1066">6125 15384 54 0,'44'-18'37'0,"-4"2"-2"16,12 18 1-16,2-6-31 15,13 3-2-15,11-3-3 0,9-17-12 16,22 6-9-16,-12-27-6 15,22 2-5-15,-10-18-4 16</inkml:trace>
  <inkml:trace contextRef="#ctx0" brushRef="#br0" timeOffset="3038.1737">6430 9688 67 0,'0'0'36'0,"-3"-21"-2"16,3 21 2-16,-10 3-21 16,4 15-11-16,-3 7-2 15,5 15 1-15,-7 8 0 16,2 9 0-16,-3 4-1 0,5 2-1 15,-1-7 1-15,5-5-1 16,-1-10-1-16,7-13 0 16,-1-14 1-16,-2-14-2 15,18-23 2-15,-6-11 0 16,1-11 0-16,-1-9 1 15,0-9-2-15,2-6 2 16,-5-1-2-16,1 6 1 16,-4 9-1-16,0 10 0 15,-3 12 1-15,-3 15-1 16,0 18 0-16,0 0 1 15,3 17 0-15,-1 11 0 16,2 1-1-16,0 2 1 16,9 0 0-16,2-3 0 15,7-9 1-15,4-5-1 0,9-13 0 16,-1-9 0-16,6-8 0 15,4-8 1-15,-5-6-1 16,5-3-1-16,-7 2 1 16,-4 2-1-16,-6 9 1 15,-3 4-1-15,-9 12 0 16,-3 14 1-16,-9 18-1 15,-4 11 0-15,-4 16-1 16,-4 9 1-16,6 8-1 16,-2 3 0-16,5 0-3 15,1-7-1-15,15-6-6 16,-1-24-15-16,19-1-9 15,-5-27-3-15,12-3 0 16,-7-21-2-16</inkml:trace>
  <inkml:trace contextRef="#ctx0" brushRef="#br0" timeOffset="3420.1956">7254 9992 63 0,'0'0'36'0,"2"23"-1"16,-2-23 1-16,21 14-15 15,-4-20-15-15,7 3-1 16,1-12 0-16,3 0 0 16,-5-6-1-16,1-2-1 15,-5-5 0-15,-5 3-1 16,-9 1 0-16,-2 1-1 0,-10 6 0 15,-4 6 0-15,-6 7 0 16,-6 10-1-16,-3 10 1 16,-4 10 0-16,-1 9-1 15,5 5 1-15,0 5 0 16,7 3-2-16,10-6 2 15,8-3 0-15,9-10-1 16,12-6-2-16,13-11 0 16,5-16-5-16,21 1-10 15,-11-22-11-15,19 5-10 16,-7-12 0-16,3 5-2 15,-11-12 2-15</inkml:trace>
  <inkml:trace contextRef="#ctx0" brushRef="#br0" timeOffset="3961.2265">7949 9787 23 0,'0'0'29'16,"15"2"0"-16,-15-2 0 15,0 0-6-15,18 4-4 16,-18-4-4-16,0 0-3 15,-9-9-3-15,9 9-3 0,-19-1 0 16,7 8-2-16,-8 0 0 16,0 12 0-16,-7 0 0 15,-2 9 0-15,0 6-1 16,1 7 1-16,0 1-2 15,9 1 1-15,4-4-1 16,11-4-2-16,11-9 2 16,10-8-3-16,6-10 1 15,10-12 1-15,4-7-1 16,1-11 0-16,3-7 0 15,-2-7 1-15,-7-3-1 16,-3-1 1-16,-9-1-1 16,-4 7 0-16,-8 5 0 15,-3 8-1-15,-7 11 1 0,2 10 0 16,-14 16-1-16,0 11 0 15,3 8-1-15,0 9 0 16,2 5-1-16,4-3-1 16,10 2-4-16,-3-18-9 15,25 8-10-15,-9-24-12 16,19-2 2-16,3-21-3 15,10-3 4-15</inkml:trace>
  <inkml:trace contextRef="#ctx0" brushRef="#br0" timeOffset="4277.2446">8475 9869 101 0,'-31'-3'39'0,"7"18"0"0,-13-4 0 16,7 6-33-16,2 4-2 15,8 4 0-15,8-4-2 16,7 1 0-16,11-5-1 15,11-4 0-15,9-6-1 16,7 0 0-16,6-4 0 16,0 2 0-16,-2-2 0 15,-5 3 0-15,-4 3 0 16,-12 8 0-16,-9 3 0 15,-15 3 1-15,-8 7-3 16,-7 0 2-16,-5 2-1 16,0-3 1-16,4-5-3 15,1-9 0-15,12-1-6 0,1-25-22 16,25 3-8-1,-1-17-2-15,11 5 2 0</inkml:trace>
  <inkml:trace contextRef="#ctx0" brushRef="#br0" timeOffset="4674.2673">8744 9895 110 0,'0'0'38'15,"0"0"2"-15,-4 23-10 16,-5-9-24-16,4 14-1 15,0-1-1-15,1 10-1 16,-2 0-1-16,5 0 1 0,2-2-3 16,8-4 1-16,5-9-1 15,5-7 1-15,3-13 0 16,7-13 0-16,2-10 0 15,5-10-1-15,1-11 2 16,-4-4-1-16,0-2 0 16,-5-1 0-16,-8 6-1 15,-3 7 0-15,-7 8 1 16,-6 16-2-16,-4 12 2 15,-12 16-2-15,0 12 1 16,1 4-2-16,2 11 0 16,-3 1-3-16,9 4-3 15,-4-13-9-15,20 6-6 16,-13-21-11-16,21 1-6 15,-9-15-2-15,10-2 2 0</inkml:trace>
  <inkml:trace contextRef="#ctx0" brushRef="#br0" timeOffset="5260.3008">9318 10031 91 0,'0'0'37'0,"0"0"-1"16,0 0 1-16,-8 14-31 16,12 3 0-16,1 1-2 15,0 7-1-15,-3 3 0 16,1 6 0-16,0-1-2 15,-3 2 1-15,-1-2-2 16,-1-3 2-16,-2-8-2 0,2-5 1 16,2-17 0-16,0 0 0 15,4-15 2-15,4-11-4 16,0-10 3-16,2-7-1 15,-2-6 1-15,4-6-1 16,-1 1 1-16,-1 4-2 16,0 8 0-16,-5 4 2 15,5 11-3-15,-1 9 1 16,5 8-1-16,0 7-2 15,9 10-2-15,-3-3-3 16,14 16-10-16,-10-16-6 16,17 15-8-16,-12-15-6 15,11 9-1-15,-11-10 2 16</inkml:trace>
  <inkml:trace contextRef="#ctx0" brushRef="#br0" timeOffset="5611.3209">9742 10027 88 0,'-15'19'37'15,"15"3"1"-15,-1-11 0 16,16 1-29-16,3-12-4 16,11-6 0-16,2-9-1 15,8-3-1-15,-2-6 0 16,1-4-1-16,-9 0 0 15,-4 0 0-15,-12 1-1 16,-7 5 0-16,-13 7 0 16,-11 7-1-16,-10 13 1 15,-8 6 0-15,-2 9-1 0,-3 10 1 16,2 4 0-16,5 10-1 15,9-2 1-15,9-3 0 16,16-6-1-16,13-7-1 16,15-8 0-16,13-11-4 15,14-1-6-15,-2-22-9 16,22 8-10-16,-17-22-6 15,16 7-3-15,-16-12-3 16,-2 5 2-16</inkml:trace>
  <inkml:trace contextRef="#ctx0" brushRef="#br0" timeOffset="6125.3503">10393 9869 100 0,'-12'23'40'0,"-11"-5"0"16,6 18 0-16,-15-6-33 15,12 9-2-15,1-2-1 16,3 1-1-16,2-7 0 15,9-3-1-15,1-6-1 16,8-11-3-16,-4-11 2 16,24-10 0-16,-5-12 0 15,0-5 0-15,-1-7 0 16,3-6-1-16,1-5 1 15,-6 3 1-15,-4 3 0 16,2 8-1-16,-5 4 0 16,-3 12 0-16,-6 15 0 15,0 0 1-15,5 24-1 0,-7 3 1 16,-1 3-1-16,8 3 0 15,-2 0 1-15,5-7-1 16,4-7 1-16,7-12-1 16,5-11 1-16,3-12 0 15,5-11 0-15,1-6-1 16,0-5 1-16,0 0 0 15,-3 0 1-15,-8 7-2 16,-4 8 0-16,-5 12 0 16,-13 11 0-16,6 22 0 15,-9 7 0-15,-6 9 0 16,2 9 0-16,-1 4-4 15,2 6-3-15,-2-8-5 16,17 9-7-16,-14-25-2 0,26 10-7 16,-16-25-4-16,20 5-4 15,-4-16-2-15,10-3 2 16</inkml:trace>
  <inkml:trace contextRef="#ctx0" brushRef="#br0" timeOffset="7260.4152">10947 9997 90 0,'20'-2'37'16,"0"-7"1"-16,10 9 2 15,-3-6-34-15,9 6 1 16,-3-4-3-16,6 2-1 16,-6-4 0-16,0 1-1 15,-6-2-1-15,-2-1 0 16,-11-3 0-16,-7 0 0 15,-8 0-1-15,-10-1 0 16,-6 2 0-16,-6 2 0 0,-8 5-1 16,-2 7 1-16,-1 4 0 15,-1 8 0-15,4 4 1 16,6 5-1-16,6 3 1 15,8 2 0-15,6-4 0 16,15-3 0-16,12-5 0 16,12-8 0-16,8-6-1 15,10-9 1-15,5-9-1 16,7-2 1-16,-1-6 0 15,-5 0-1-15,-4-3 1 16,-10 5 0-16,-10 1 0 16,-12 4 0-16,-9 5 0 15,-13 10 0-15,0 0 0 16,-19 20-1-16,2 1 0 15,-6 5 0-15,-1 6 0 0,5 3 0 16,4-1 0-16,7-5 0 16,8-5 0-16,12-9 1 15,8-12-1-15,8-11 0 16,1-11 0-16,7-6 1 15,-2-8-1-15,0-2 0 16,-6-1 0-16,-4 3 0 16,-5 10 1-16,-5 8-1 15,-14 15 0-15,0 0 0 16,8 18 0-16,-7 3 2 15,-2 6-2-15,2-2 0 16,7-1-2-16,2-7 2 16,10-10-2-16,7-11-1 15,8-11-2-15,2-15-1 0,11-6-3 16,-11-22-5-16,19 10-4 15,-21-27-1-15,17 14-3 16,-22-14 9-16,5 10 8 16,-11 10 4-16,-11 8 4 15,-2 21 5-15,-16 4 7 16,3 37 3-16,-21 3 2 15,9 31-7-15,-13 9-5 16,2 15-3-16,4 5-2 16,3 3 0-16,6-4-4 15,6-7-1-15,8-3-6 16,-5-26-8-16,23-2-3 15,-20-39-5-15,21 14 1 16,-21-37-4-16,13 8 0 0,-22-30-2 16,9 4 6-16,-8-7 5 15,-4-9 33-15,8 22 6 16,-16-15 2-16,22 23 4 15,-14-11 3-15,25 26 0 16,-9-10 4-16,24 22-1 16,-6-5-30-16,12 4-3 15,7 14-11-15,-3-18-8 16,17 22-7-16,-18-19-5 15,15 18-2-15,-19-11-4 16,2 8-2-16</inkml:trace>
  <inkml:trace contextRef="#ctx0" brushRef="#br0" timeOffset="10706.6124">7410 10731 76 0,'-2'-15'36'0,"2"15"0"16,-8-23-2-16,8 23-22 16,-28 9-9-16,10 9 0 15,-1 2-1-15,0 9 0 16,-4 5-1-16,8-1-2 15,2 2 2-15,9-6-2 16,5-5 2-16,10-7-1 16,8-4 1-16,6-11-1 0,8-4 1 15,0-9 2-15,1-4-2 16,1-4 2-16,-7-8-2 15,-5 1 1-15,-6-4-1 16,-8 1 1-16,-9 2-2 16,-10 4-1-16,-3 5 0 15,-9 6 0-15,2 5-2 16,1 4-1-16,7 12-8 15,-2-13-9-15,24 16-7 16,-10-12-3-16,33-2-4 16,-3-10-1-16,21 3 2 15</inkml:trace>
  <inkml:trace contextRef="#ctx0" brushRef="#br0" timeOffset="10967.6273">8169 10305 71 0,'-5'-22'35'15,"-11"0"0"-15,0 11 1 16,-13 6-28-16,7 18-2 16,-8 13 0-16,1 20-1 15,-5 14 0-15,7 14-1 16,-2 6-1-16,11 9-1 15,2-1-2-15,8-9-2 16,6-5-1-16,7-21-6 16,18-3-11-16,-15-32-10 0,20 0-2 15,-13-23-7-15,6-3 2 16</inkml:trace>
  <inkml:trace contextRef="#ctx0" brushRef="#br0" timeOffset="11111.6355">7837 10761 102 0,'0'0'37'0,"0"0"0"15,10-3 0-15,18 0-36 16,18-4-3-16,23 7-17 16,-5-18-10-16,24 13-4 15,-2-12-5-15,9 6 0 16</inkml:trace>
  <inkml:trace contextRef="#ctx0" brushRef="#br0" timeOffset="11614.6643">9236 10448 75 0,'15'-33'38'0,"-8"4"0"16,4 13 0-16,-12 0-28 16,1 16-4-16,0 0-1 15,0 0-1-15,-20 20 0 16,9 2-1-16,-7 3 0 15,5 13 0-15,-6 4-1 16,0 9 0-16,4 5 0 16,3 0 0-16,4 2-1 15,6-5 1-15,9-3-2 16,8-9 0-16,5-12 1 15,13-9-2-15,5-12 1 16,8-8 0-16,2-7-1 16,1-7-1-16,2 2-1 0,-4-4-1 15,1 12-11-15,-13-14-6 16,10 19-13-16,-17-5-5 15,6 10-1-15,-15-6 1 16</inkml:trace>
  <inkml:trace contextRef="#ctx0" brushRef="#br0" timeOffset="12366.7073">9786 10754 90 0,'-19'4'38'16,"10"7"0"-16,-1-6 1 16,10-5-35-16,1 17 0 15,15-11-1-15,8-6 0 16,11-2-1-16,5-8 0 15,7-1-1-15,-1-9 0 16,1-1 0-16,-4-3 0 16,-5-2-1-16,-16-2 1 15,-7 3-1-15,-13 4 1 16,-10 1-1-16,-11 10 0 15,-7 5 0-15,-8 10 0 16,-4 7 1-16,0 11 0 16,1 7 0-16,2 2 0 15,8 5 0-15,9 1 0 16,13-6 1-16,14-3-1 0,17-9 0 15,13-10 0-15,10-7-1 16,10-10 1-16,4-5-1 16,3-9 1-16,-3-4-1 15,-4-5 1-15,-9 0-1 16,-12 1 0-16,-5 3 0 15,-13 3 1-15,-9 5-1 16,-9 8 1-16,-2 10-1 16,-15 2 0-16,0 8 0 15,-2 9 0-15,2 0 0 16,2 4 0-16,2 0 0 15,5-2 0-15,7-5 0 16,-1-16 0-16,21 11 0 16,1-15 0-16,2-8 0 0,3-3 1 15,1-6-1-15,3-2 0 16,-6-1 0-16,0-1 0 15,-4 6 0-15,-3 3 0 16,-3 3-1-16,-3 7 1 16,-3 8-1-16,-9-2 0 15,20 26-1-15,-6-3-2 16,-4 3 0-16,9 8-2 15,-2-5-4-15,13 9-6 16,-13-19-3-16,25 10-4 16,-22-23-3-16,23 5-3 15,-20-17-3-15,14-3 0 16,-10-7 2-16</inkml:trace>
  <inkml:trace contextRef="#ctx0" brushRef="#br0" timeOffset="13073.7477">10986 10624 98 0,'0'0'37'15,"-34"-15"1"-15,16 23-1 16,-10 1-30-16,4 12-2 15,2 4-1-15,6 8 0 16,2 0-1-16,9 1 0 16,5-2-2-16,12-4 1 15,5-8-1-15,6-7 0 16,7-12 0-16,6-9-1 15,2-13 0-15,-3-5 0 16,0-9 0-16,-6-6 0 16,0 0 0-16,-11 2 0 0,-3 4 0 15,-10 9 0-15,-6 11 0 16,1 15 0-16,-23 21 0 15,2 14 0-15,-6 19-1 16,-1 15 0-16,-3 13 0 16,2 10 0-16,-1 6 0 15,3-1 0-15,5-5 1 16,3-8-1-16,2-15 1 15,6-14 1-15,4-17 0 16,2-20-1-16,5-18 1 16,3-21 0-16,4-16-1 15,0-13 1-15,5-10-1 16,1-10 0-16,1-3 1 15,3 1 0-15,1 8 0 0,0 6 0 16,4 8 0-16,0 10-1 16,8 8-1-16,2 6 1 15,6 9-4-15,5 0 0 16,12 3-4-16,-3-15-6 15,20 14-4-15,-14-24-4 16,17 9-3-16,-17-22-3 16,13 11 17-16,-15-11 7 15,-12 2 5-15,-6 10 6 16,-20-9 6-16,6 25 5 15,-31-8 3-15,7 32 8 16,-14-6-18-16,0 23-5 16,-7 11-1-16,2 16-1 15,-3 12-2-15,0 10 1 16,4 5-2-16,3 1 0 0,1 1-2 15,5-9-2-15,4-5-1 16,-1-21-9-16,17 1-6 16,-11-39-7-16,9 19-3 15,-9-35-5-15,13 2 2 16,-17-19-1-16</inkml:trace>
  <inkml:trace contextRef="#ctx0" brushRef="#br0" timeOffset="13709.7841">11539 10715 104 0,'-3'13'38'0,"3"-13"0"15,7 9 0-15,2-11-34 16,23-4-1-16,7-9-1 0,4-5-1 16,9-4-1-16,3-7-1 15,5-7-1-15,-3-5-1 16,-2 4 1-16,-9-3 0 15,-5 6 1-15,-5 3 0 16,-12 8 2-16,-4 10 1 16,-20 15 2-16,-2 15 0 15,-16 10 0-15,0 19 0 16,-10 7 0-16,1 9-1 15,-1 4 0-15,6 1-1 16,4-7-1-16,6-8 0 16,12-10 0-16,6-13-1 15,8-16 1-15,9-14-1 16,6-11 0-16,4-9 1 0,0-2-1 15,2-5 1-15,-4 4-1 16,-3 4 2-16,-4 9-2 16,-5 11 0-16,-6 11 0 15,-5 7 0-15,-1 4 0 16,-4 8-2-16,6 2-1 15,2-5-5-15,9 3-5 16,-7-17-5-16,21 7-2 16,-11-25-6-16,25 14 1 15,-12-25-4-15,16 12 0 16,-16-14 1-16,9 4 9 15,-5 14 34-15,-21-13 4 16,6 21 6-16,-25-6 1 16,0 0 4-16,-17-5 3 0,17 5 3 15,-34 6-5-15,16-8-31 16,5 2-7-16,-4-12-9 15,17 12-9-15,-16-11-14 16,16 11-5-16,12-20-2 16,3 5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2:24:34.17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3153 1385 75 0,'-18'-14'36'15,"6"3"-1"-15,-10-2-1 16,8 2-30-16,-6 1-1 16,2 6 0-16,-8 1 0 15,-3 11 0-15,-9 8 0 16,-4 16 0-16,-15 10 0 15,-5 20-1-15,-9 12 1 16,-5 16-1-16,3 4 1 16,6 11-3-16,10-2 2 0,15 5-2 15,17-9 0-15,18-4 1 16,22-9-1-16,21-12 0 15,11-13 0-15,11-14 2 16,13-17-2-16,3-17-1 16,1-21 1-16,2-12-1 15,-4-12 1-15,-8-9-1 16,-8-2 1-16,-9-1-2 15,-14 7 3-15,-6 6 0 16,-8 5-1-16,-11 12 1 16,-9 14-1-16,5 15 0 15,-11 15-1-15,-1 9 2 16,4 4-1-16,-3 6-1 15,5 7-2-15,3-7-2 0,16 4-7 16,0-27-24-16,16-4-2 16,4-20 2-16,14-6-3 15</inkml:trace>
  <inkml:trace contextRef="#ctx0" brushRef="#br0" timeOffset="384.022">3818 1991 81 0,'0'-15'37'0,"-14"2"0"16,2 22-4-16,-13-1-27 16,2 20-1-16,-7 13-1 15,-2 18 0-15,-3 11-1 0,7 9 1 16,0 0-2-16,13 5 1 15,7-10-2-15,10-5 1 16,15-24-1-16,11-16 1 16,10-21-1-16,10-15-2 15,4-19 1-15,5-23-1 16,1-15 2-16,-5-16-3 15,-7-5 2-15,-9-5-2 16,-14 0 2-16,-7 6-1 16,-20 11 0-16,-16 16-1 15,-11 21 0-15,-6 16 0 16,-4 20-3-16,-3 6-3 15,15 26-11-15,1-4-19 16,24 8 1-16,9-7-2 16,24 6 3-16</inkml:trace>
  <inkml:trace contextRef="#ctx0" brushRef="#br0" timeOffset="768.0439">4688 2031 66 0,'2'-27'37'16,"-9"14"1"-16,-22-3 0 15,0 13-20-15,-21-1-12 16,3 14 0-16,-10 7-1 16,-1 15 0-16,0 11-2 15,5 11-1-15,8 5 0 0,12 4 0 16,15 1-1-16,17-3 0 15,20-6 0-15,14-12 1 16,12-11-2-16,13-17 1 16,8-14-1-16,2-15 1 15,-1-17-1-15,-2-14 0 16,-9-8 0-16,-11-7-1 15,-12-2 1-15,-16 0-1 16,-17 4 1-16,-14 4-1 16,-14 9 0-16,-5 8 0 15,-8 9-1-15,-3 10 0 16,9 8-4-16,-2-3-13 15,27 21-20-15,10-8 0 16,6 27-1-16,14-9 0 16</inkml:trace>
  <inkml:trace contextRef="#ctx0" brushRef="#br0" timeOffset="1469.084">5312 1920 18 0,'13'6'29'16,"-13"-6"1"-16,13 11 2 16,-13-11-7-16,0 0-2 15,0 0-4-15,0 0-4 16,-9-23-3-16,9 23-2 15,-20-19-3-15,6 9-1 16,-7 3-2-16,-8 7-1 16,-5 11-1-16,-5 8-1 15,-4 10 0-15,1 8-1 16,2 6 1-16,5 9-1 15,7-2 0-15,12 4-1 16,15-9 2-16,13-6-1 16,14-10 1-16,10-11-1 15,9-11 1-15,10-13-1 16,0-8 1-16,3-11-1 0,-1-2 1 15,-10-6-1-15,-4 2 0 16,-8 0 0-16,-7 8 0 16,-7 2 0-16,-10 7 0 15,-4 4-1-15,-7 10 1 16,0 0-1-16,-2 18 1 15,0 12-1-15,-3 16 1 16,2 15 0-16,1 15-1 16,-2 19 2-16,1 9-2 15,0 6 1-15,-3 8-2 16,-2-4 1-16,-5-4 0 15,-4-11 0-15,-6-10 1 16,-6-12-1-16,-9-10 2 0,-6-13-1 16,-10-16 1-16,-4-11-2 15,0-16 1-15,-3-13-2 16,5-12-4-16,-3-31-9 15,26 1-22-15,-1-24-3 16,24-1 0-16,7-14 0 16</inkml:trace>
  <inkml:trace contextRef="#ctx0" brushRef="#br0" timeOffset="1766.101">6217 1238 116 0,'-21'-25'40'16,"-3"22"1"-16,-4 23-2 15,1 29-36-15,-1 22-1 16,-3 22-1-16,18 8 0 16,1 11-1-16,7-4-1 15,5 3-2-15,3-5-2 16,-1-15-8-16,14 0-24 15,-10-19-5-15,13-6 3 16,-11-24-3-16</inkml:trace>
  <inkml:trace contextRef="#ctx0" brushRef="#br0" timeOffset="2135.1221">6344 2063 101 0,'0'0'39'0,"23"13"1"15,-10-16-2-15,27-6-33 16,-2-2-2-16,9-3 0 16,4-10 0-16,3-2-1 15,-3-7 0-15,-4-3 0 16,-8-4-1-16,-11-3 0 15,-9-3 0-15,-15 3 1 0,-13 6-1 16,-11 10-1-16,-21 14 2 16,-15 16-1-16,-12 18 0 15,-5 23 1-15,-6 15 0 16,7 12-2-16,7 8 1 15,21 5-1-15,22-8 0 16,27-2-2-16,34-15-1 16,22-19-6-16,43 4-15 15,7-30-16-15,21 2-1 16,-1-21-1-16,7-1-2 15</inkml:trace>
  <inkml:trace contextRef="#ctx0" brushRef="#br0" timeOffset="2959.1692">1774 4667 90 0,'0'0'37'15,"13"18"1"-15,-22 9 0 16,-3 20-38-16,-3 16 2 15,-1 19-2-15,-5 15 2 16,-2 14-1-16,-6 10 3 16,-1-1-2-16,1-6 1 15,0-9 0-15,6-19 0 16,2-17-1-16,5-28 1 15,9-23-1-15,11-31-2 0,10-28 0 16,8-29 0-16,10-25 0 16,3-20-2-16,5-20 3 15,3-11-2-15,-3-8 1 16,-5 9 1-16,-5 15 0 15,-9 23-1-15,-5 21 1 16,-7 24-1-16,0 26 0 16,-9 36 1-16,8 23-1 15,1 29-1-15,5 21 1 16,7 17 1-16,9 16-2 15,9 17 1-15,10 7 0 16,13 0 0-16,7-4 0 16,7-11 3-16,4-14-3 0,2-19 2 15,-3-16-1-15,-4-26 2 16,-6-20-1-16,-12-28 0 15,-6-27-2-15,-9-25 0 16,-10-22 0-16,-9-24-1 16,-7-22 1-16,-7-20-3 15,-4-5 1-15,4 2 0 16,-11 9-1-16,3 20-3 15,-9 9-5-15,13 41-19 16,-11 17-10-16,9 40 1 16,-3 15-2-16,3 24 0 15</inkml:trace>
  <inkml:trace contextRef="#ctx0" brushRef="#br0" timeOffset="3201.1831">3534 4940 98 0,'0'0'41'0,"-8"31"-1"16,-11-9-1-16,8 21-38 15,-7 11 0-15,0 14-1 16,-1 10 0-16,0 9 0 15,4-4 0-15,5-12-3 16,15 0-20-16,0-37-13 16,14-15-2-16,4-32-3 15,16-19 1-15</inkml:trace>
  <inkml:trace contextRef="#ctx0" brushRef="#br0" timeOffset="3360.1922">3657 4230 106 0,'-26'-9'37'0,"-2"11"1"16,6 8-19-16,21 13-55 16,-2-4-2-16,17 8 0 15,2-1-2-15</inkml:trace>
  <inkml:trace contextRef="#ctx0" brushRef="#br0" timeOffset="3757.2149">4053 4894 80 0,'-14'55'40'0,"2"10"-1"16,-5-5 1-16,10 7-32 16,-9-8-3-16,9-1 1 15,-1-10-3-15,6-7 0 16,4-12-1-16,5-13 0 15,7-17 0-15,7-17-1 16,5-15 0-16,5-12 0 16,3-15 1-16,0-12 0 15,3-11-1-15,3-2 0 16,-4 2-2-16,-2 10 2 15,-3 10-1-15,-4 14 0 0,-2 18 0 16,-2 20 0-16,-2 22 0 16,-7 17 1-16,5 22 0 15,-9 12-1-15,4 14 1 16,-2 9-2-16,1 3 1 15,-1-1-3-15,4-4-1 16,-2-16-9-16,15-1-25 16,-14-27-4-16,14-13 0 15,-1-22-1-15</inkml:trace>
  <inkml:trace contextRef="#ctx0" brushRef="#br0" timeOffset="4141.2369">4877 4971 74 0,'1'34'41'16,"0"-11"-1"-16,13 4 1 15,0-20-21-15,16 3-14 16,3-12-2-16,11-2-1 15,2-14-1-15,7-2 0 16,-1-11-2-16,-1-2 0 16,-5-4-1-16,-12-2 2 15,-9-2-3-15,-7 0 2 16,-17 0-1-16,-12 7 2 15,-17 10-1-15,-12 13 1 0,-12 14-1 16,-7 16 1-16,-2 20 2 16,-2 17-2-16,3 16 1 15,12 10-1-15,10 3 1 16,17-1-2-16,19-7 1 15,24-11-4-15,17-8-5 16,19-31-7-16,38-3-26 16,-2-24-2-16,23-9 0 15,5-18-1-15</inkml:trace>
  <inkml:trace contextRef="#ctx0" brushRef="#br0" timeOffset="4613.2639">6025 4046 96 0,'4'-17'38'0,"-5"2"1"15,1 15-8-15,-1 27-29 16,-4 7 0-16,-4 20 0 16,0 20 1-16,-5 13-1 15,3 19-1-15,1 9 2 16,5 14-2-16,4-2 1 15,5-1-2-15,5-5-1 16,5-14-2-16,10-9-4 16,-2-30-22-16,16-4-11 15,-3-29 1-15,7-8-1 16</inkml:trace>
  <inkml:trace contextRef="#ctx0" brushRef="#br0" timeOffset="4839.2768">5947 4912 98 0,'-33'-10'41'0,"20"15"1"16,-1-1-1-16,17 14-35 16,8-13-2-16,18-5-4 15,17-9 1-15,19-5-2 16,16-10-3-16,14-11 1 15,14-5-4-15,2-20-7 16,23 14-16-16,-19-22-8 16,2 6-1-16,-22-10 0 0,-8 1 0 15</inkml:trace>
  <inkml:trace contextRef="#ctx0" brushRef="#br0" timeOffset="5064.2897">6852 3737 113 0,'-57'28'41'16,"13"32"1"-16,-8 13-3 15,18 25-37-15,-2 22 0 16,7 16-2-16,4 14 2 16,0 5-3-16,6 4 2 15,6 1-3-15,11-9 1 16,6-17-2-16,15-14-2 15,8-25-3-15,20-10-17 16,1-42-13-16,22-15-2 0,0-32-2 16,14-18 1-16</inkml:trace>
  <inkml:trace contextRef="#ctx0" brushRef="#br0" timeOffset="5492.3141">7344 4677 97 0,'-22'31'41'15,"-10"5"0"-15,7 15-2 16,-8-2-34-16,12 9-1 16,0 0 0-16,6 0-2 15,9 0 1-15,7-6-2 16,8-7 1-16,15-6-2 0,9-11 0 15,9-11 0-15,9-12 1 16,6-12-1-16,-1-15 0 16,9-13 0-16,0-10-1 15,-3-13 2-15,-6-6-2 16,-4-3 1-16,-6 2-1 15,-7 2 1-15,-7 14-1 16,-7 10 2-16,-9 15-1 16,-16 24 0-16,8 13 0 15,-16 19-1-15,-7 19 2 16,-5 9-1-16,-2 13 1 15,-2 1-2-15,9 1 1 16,1-7-2-16,12-10-1 16,9-14-1-16,19-9-7 0,-3-32-11 15,30-3-15-15,-12-26-2 16,18-7 0-16,-9-20 1 15</inkml:trace>
  <inkml:trace contextRef="#ctx0" brushRef="#br0" timeOffset="5672.3244">8323 4734 101 0,'-9'17'39'15,"-17"9"3"-15,3 28-2 16,-4 7-35-16,-2 11-2 16,5 6 0-16,4 2-1 15,3-4-1-15,12-8-2 16,5-5-3-16,5-25-6 15,23-4-23-15,-11-29-8 16,14-10 0-16,-4-23 0 0</inkml:trace>
  <inkml:trace contextRef="#ctx0" brushRef="#br0" timeOffset="5844.3343">8294 4156 79 0,'-24'-37'40'0,"-9"15"-3"16,8 22-3-16,6 13-31 15,-3-7-30-15,29 15-9 16,-1-6-2-16,22 11-2 16,3-5 1-16</inkml:trace>
  <inkml:trace contextRef="#ctx0" brushRef="#br0" timeOffset="6345.3629">8845 4643 68 0,'-10'-19'38'0,"10"19"0"0,-28-4 1 16,8 25-26-16,-18 1-4 15,0 21-2-15,-13 7-1 16,3 12-1-16,-3 4-1 15,13 4-1-15,8-4 0 16,16-8-2-16,19-10 1 16,18-17-1-16,16-17-1 15,15-21 1-15,11-15-1 16,2-16 2-16,-2-11-2 15,-5-11 1-15,-10-4-2 16,-10-2 2-16,-12 5-2 16,-13 9 2-16,-9 12-2 15,-11 12 0-15,-9 17 1 16,-4 20 0-16,-2 17 0 0,-3 17 0 15,4 12 0-15,-1 10-2 16,9 10-5-16,2-12-7 16,23 8-17-16,-5-22-11 15,19-6 1-15,1-21-3 16</inkml:trace>
  <inkml:trace contextRef="#ctx0" brushRef="#br0" timeOffset="7017.4014">10377 3891 71 0,'-62'9'39'0,"-5"17"0"16,-16-1 0-16,6 22-15 16,-7-4-19-16,3 6-3 15,3 2 1-15,13 5-2 16,13 1 1-16,21-3-2 15,16 0 0-15,20-1-1 16,19-4 1-16,21-3 0 16,12-1 0-16,11-4 0 15,3-1-1-15,-2 0 1 16,-5-2 0-16,-12-2 0 0,-14 3 0 15,-16 0 0-15,-22 3 1 16,-14 0-1-16,-19 3 2 16,-14 4-2-16,-13-2 1 15,-6-3-1-15,-1 0 1 16,-4-10-3-16,9-3-1 15,0-14-4-15,30 0-16 16,-2-30-15-16,30-3-2 16,9-17-1-16,28-4 1 15</inkml:trace>
  <inkml:trace contextRef="#ctx0" brushRef="#br0" timeOffset="7363.4212">10877 4591 81 0,'-11'2'40'15,"-15"-4"-1"-15,-3 10 0 16,-9 0-31-16,-2 7-4 15,-5 4 1-15,-1 8-2 16,-2 8 0-16,6 8 0 16,0 3 0-16,11 3-1 15,7 3 0-15,14-1-1 16,16-5 1-16,16-6-3 0,20-8 1 15,13-12-3-15,19-7 0 16,6-12-2-16,12-7 0 16,-2-16-4-16,11 8-11 15,-22-26-13-15,5 6-5 16,-24-9 1-16,2 1 0 15</inkml:trace>
  <inkml:trace contextRef="#ctx0" brushRef="#br0" timeOffset="7547.4317">11397 4630 94 0,'0'0'38'0,"-19"19"1"15,14 15-1-15,-16 5-31 16,6 13-2-16,-1 3 0 16,-3 10-3-16,4 1 1 0,2-2-3 15,11-3-1-15,3-13-5 16,17 4-14-16,-3-31-20 15,16-3 0-15,-1-26-2 16,12-8 0-16</inkml:trace>
  <inkml:trace contextRef="#ctx0" brushRef="#br0" timeOffset="7701.4405">11420 4132 99 0,'-34'-21'37'16,"2"18"-11"-16,2 0-11 15,30 16-46-15,0-13-6 16,6 21-2-16,10-6 1 0</inkml:trace>
  <inkml:trace contextRef="#ctx0" brushRef="#br0" timeOffset="8242.4714">11900 4773 80 0,'6'31'39'15,"-4"-7"-3"-15,14 5 2 16,3-8-34-16,14-5 1 15,7-8-2-15,11-6 0 16,1-9-1-16,5-8 0 16,-1-9-1-16,-1-5 1 15,-10-9-1-15,-8 0-1 16,-16-2 1-16,-13 0-1 15,-14 5 1-15,-12 2 0 16,-16 9 0-16,-12 13 1 16,-11 11-1-16,-4 16 0 0,-5 13 1 15,1 15-1-15,5 8 1 16,7 10-1-16,13 4 2 15,18 2-2-15,13-6 1 16,20-2-2-16,17-11 1 16,25-14-3-16,16-10 1 15,12-19-6-15,16 0-8 16,-3-31-14-16,15 0-10 15,-12-21 1-15,8 1-4 16,-19-12 3-16</inkml:trace>
  <inkml:trace contextRef="#ctx0" brushRef="#br0" timeOffset="8602.492">12931 4679 103 0,'-37'26'38'0,"7"17"2"16,-12-8-8-16,7 18-28 15,-1-1 1-15,9 4-2 16,0-7 1-16,7 0-2 15,8-10 1-15,5-9-3 16,8-13 1-16,-1-17-1 16,26-3 0-16,-1-20 0 15,3-13-1-15,7-9 1 16,1-9-1-16,6-9 2 15,-4-1-2-15,-1-3 2 16,-1 6-2-16,-6 5 2 16,-1 13-1-16,-7 9 1 15,-2 15 0-15,-1 12-1 0,-4 18 0 16,-4 12 0-16,1 10-1 15,1 9-1-15,3 5-1 16,2 0-1-16,9 7-1 16,-6-18-13-16,18 10-19 15,-6-14-1-15,9 3 0 16,-6-16-2-16</inkml:trace>
  <inkml:trace contextRef="#ctx0" brushRef="#br0" timeOffset="8858.5067">13815 4573 88 0,'-33'11'40'15,"-15"1"-1"-15,4 20 2 16,-11-6-30-16,11 14-7 15,3 1-2-15,13 5 0 16,9-2 1-16,10-2-3 16,18-1 1-16,10-5-3 15,17-3-2-15,-2-16-14 16,28 5-18-16,-10-20-4 15,20 0 0-15,-2-23-1 16</inkml:trace>
  <inkml:trace contextRef="#ctx0" brushRef="#br0" timeOffset="9267.5301">14064 4783 85 0,'-9'19'38'16,"26"-2"0"-16,12-14 0 16,29-5-33-16,8-8-2 15,15-5-1-15,4-8 0 16,10-5-1-16,-2-8-1 15,-8-2 1-15,-16 1-1 16,-14 0 1-16,-18-1-1 0,-22 3 0 16,-22 5 1-16,-23 9 1 15,-23 9 1-15,-18 14-1 16,-18 10 1-16,-3 17 0 15,-3 15 1-15,10 11-1 16,10 12-1-16,20 5 0 16,26 0 0-16,27-3-2 15,29-6 0-15,28-14-2 16,31 0-7-16,9-31-12 15,22 2-20-15,11-25-1 16,15-4-2-16,-4-18 2 16</inkml:trace>
  <inkml:trace contextRef="#ctx0" brushRef="#br0" timeOffset="11438.6542">2860 3122 47 0,'-13'-7'35'16,"4"-4"1"-16,9 11-1 16,-3-22-15-16,17 18-11 15,0-5-4-15,15 7-1 16,13 0-1-16,16 3-1 15,21-5 0-15,17 0-1 16,20-4 0-16,23 0 0 16,17-4 0-16,19 1 0 15,10-3 0-15,16 0 0 16,6-2 2-16,13 0 0 15,6-4 0-15,7-2 1 0,-1-6 1 16,6-5-1-16,-3-8-1 16,-4-1 0-16,-18-1-1 15,-10 3-3-15,-26 2-1 16,-24 2-2-16,-29 13-1 15,-34-2-4-15,-15 24-16 16,-42-7-14-16,-8 17 1 16,-25-9-1-16,-5 32 0 15</inkml:trace>
  <inkml:trace contextRef="#ctx0" brushRef="#br1" timeOffset="15265.8731">1332 7373 61 0,'15'-11'34'15,"-15"11"1"-15,9-18 0 16,2 13-21-16,-18-14-4 16,7 19-2-16,-3-26-2 15,3 26-1-15,-14-18-2 16,4 16 0-16,-9 8-2 15,0 5 1-15,-4 10-1 16,-5 7 1-16,-1 5-1 16,2 4 0-16,4 1 0 0,3 0 1 15,6-1-1-15,12-7-1 16,9-6 1-16,12-6-1 15,6-13 0-15,12-8 0 16,8-14 0-16,6-11 0 16,1-7 1-16,1-8-1 15,-5-6 0-15,-5 2 1 16,-7 1 0-16,-7 5 0 15,-13 11 0-15,-3 7-1 16,-10 7 1-16,-3 16 0 16,0 0-1-16,-14 12 0 15,6 13-1-15,0 9 1 16,1 6-1-16,4 8-1 15,4 8-2-15,4-7-3 0,13 8-8 16,-4-22-13-16,20 1-9 16,-3-17 1-16,12-5-2 15,-4-19 1-15</inkml:trace>
  <inkml:trace contextRef="#ctx0" brushRef="#br1" timeOffset="15640.8946">2115 7278 92 0,'-11'3'36'0,"-4"10"1"16,3 14 1-16,-11 2-33 16,7 8 0-16,1-1-1 0,5 5 0 15,-3-6-2-15,4 0 1 16,4-7-2-16,4-8 1 15,1-20-1-15,15 7 0 16,-1-26 0-16,9-7 0 16,6-12 0-16,4-5 0 15,0-5 0-15,3-2-1 16,-2 7 1-16,-5 4-1 15,-5 14 0-15,-5 9 1 16,-5 15-1-16,-9 11 0 16,0 14-1-16,-3 12-1 15,1 8 0-15,1 2-2 16,7 7-1-16,0-8-4 15,22 9-8-15,-11-25-8 0,27 4-7 16,-4-23-2-16,12-3-1 16,-2-18 1-16</inkml:trace>
  <inkml:trace contextRef="#ctx0" brushRef="#br1" timeOffset="16008.9156">2944 7281 73 0,'-11'-23'37'15,"-2"14"-2"-15,-14 2 4 16,2 18-16-16,-9 1-15 15,8 13-1-15,-4 6-2 16,9 3 0-16,2 3-2 16,11-3 0-16,9-5-1 15,12-10 0-15,10-14-1 0,11-14 0 16,7-14 0-16,7-16-1 15,4-15 1-15,0-12-1 16,0-9 1-16,2-8 0 16,-12-4 0-16,-3 6 0 15,-8 2-1-15,-8 12 2 16,-11 14-2-16,-8 16 1 15,-9 23-1-15,-8 26 0 16,-10 25 0-16,-5 21-1 16,-3 19 0-16,3 7-3 15,7 14-3-15,-2-8-8 16,30 11-9-16,-8-24-11 15,31-5-2-15,3-21-3 16,18-6 0-16</inkml:trace>
  <inkml:trace contextRef="#ctx0" brushRef="#br1" timeOffset="16631.9513">4265 7184 99 0,'0'0'37'16,"-4"-11"2"-16,4 11-11 16,0 0-21-16,0 0-1 15,0 0-1-15,6 24-1 16,-5-6 0-16,4 12-1 15,-3 1 0-15,4 6-1 16,0-1 0-16,3-1-1 16,5-8-1-16,5-6 0 15,3-9 1-15,3-15-2 16,3-11 2-16,4-11-2 15,2-8 2-15,-2-7-2 16,1-6 1-16,-4-3 1 16,-5 4-1-16,3 1 0 0,-11 8 0 15,-2 8 0-15,-5 10 0 16,-9 18 0-16,6 12 0 15,-11 20-1-15,0 17 1 16,-9 19 0-16,-1 18 0 16,-4 8 0-16,-1 9-1 15,-3 3 1-15,-2-6-1 16,-2-3 1-16,3-15-1 15,1-15 0-15,-1-13 1 16,-1-16-2-16,3-14 0 16,-1-18-1-16,2-12 0 15,1-17-2-15,10-7-5 16,-5-26-12-16,23 2-12 15,-4-18-2-15,21 4-1 0,1-10 1 16</inkml:trace>
  <inkml:trace contextRef="#ctx0" brushRef="#br1" timeOffset="17384.9944">5263 7168 91 0,'0'0'39'15,"0"0"-2"-15,-26-1 3 16,-5 2-30-16,0 15-4 16,-2 1-2-16,2 9 0 15,3 4 0-15,2 1-1 16,8 3-1-16,10 1 0 0,6-1-1 15,11-6-1-15,8-6 1 16,8-7-2-16,9-8 1 16,3-11-1-16,2-8 0 15,3-10 0-15,3-6-1 16,-5-8 1-16,-4-1 0 15,-6-5-1-15,-11 2 1 16,2 1 1-16,-10 3-1 16,-5 6 2-16,-5 6-1 15,-4 7 1-15,0 7 0 16,3 10 1-16,0 0-1 15,0 0 0-15,-2 10 0 16,13 2 0-16,9-6-1 16,5 4 1-16,9-6 0 0,2 0-1 15,8-6 1-15,-1-3-1 16,-4 1 1-16,3-6 0 15,-10 2 0-15,-3-1-1 16,-7 2 1-16,-7 0 0 16,-15 7 0-16,13-2-1 15,-13 2 1-15,-14 22-2 16,3-2 1-16,-5 4 0 15,1 5 0-15,2 1 0 16,2 2 0-16,6-3 0 16,7-5 0-16,7-10 2 15,9-9-2-15,6-10 0 16,7-9 1-16,2-5-1 15,5-11 2-15,0-1-2 0,0-2 0 16,-6 4 0-16,-6 4 0 16,-6 6 0-16,-6 10 0 15,-14 9 0-15,3 24 0 16,-11 2-2-16,-4 7-1 15,0 3-2-15,8 9-7 16,-9-13-4-16,21 12-4 16,-11-29-7-16,27 3-11 15,-3-15-3-15,17-7-1 16,6-12 4-16</inkml:trace>
  <inkml:trace contextRef="#ctx0" brushRef="#br1" timeOffset="18117.0362">7296 6943 85 0,'0'0'37'0,"-11"10"-1"15,6 10 2-15,-10 2-32 16,7 13-2-16,-2-2 1 16,4 9 0-16,-2-4 0 15,7 2-2-15,4-9 0 16,9-2 0-16,5-12-1 15,7-10 1-15,5-10-3 16,4-9 1-16,2-9-1 16,3-6 1-16,0-7-1 15,-7 0 0-15,1-3 0 16,-8 1 0-16,-4 6-1 0,-4 4 2 15,-9 9-1-15,-7 17 0 16,0 0 0-16,0 0 0 16,-4 18 0-16,-3 11-1 15,5 3 1-15,1 1 0 16,3 4 1-16,5-2-1 15,5-4 1-15,6-5-1 16,7-6 1-16,2-11 0 16,2-8 0-16,0-6 0 15,4-13 0-15,-6-6 0 16,1-6 0-16,-3-4 0 15,-6-3-1-15,-5-3-1 16,0 7-1-16,-3-2-1 16,-2 12-2-16,-3-3-5 0,11 19-7 15,-17-13-6-15,23 23-7 16,-23-3-3-16,38-4-2 15,-14 2-1-15,9 8 4 16</inkml:trace>
  <inkml:trace contextRef="#ctx0" brushRef="#br1" timeOffset="18308.0472">8258 6938 80 0,'0'0'35'15,"22"6"0"-15,-22-6 2 16,-2 30-20-16,-10-12-8 16,5 14-3-16,-4 2 0 15,1 10-2-15,0-1-1 16,2 2-2-16,3-2-1 15,5-8-3-15,8-6-1 0,-8-29-7 16,38 16-10-16,-21-36-11 16,19 0-2-16,-13-24-2 15,11 0-2-15</inkml:trace>
  <inkml:trace contextRef="#ctx0" brushRef="#br1" timeOffset="18468.0563">8336 6491 111 0,'-25'-18'37'0,"12"15"0"15,3-1-2-15,10 4-35 16,14 1-10-16,1-14-13 16,28 13-10-16,-6-14-2 15,17 7-1-15,0-10-1 16</inkml:trace>
  <inkml:trace contextRef="#ctx0" brushRef="#br1" timeOffset="18702.0697">8843 6288 102 0,'-20'23'38'15,"8"19"4"-15,-12 4-4 16,10 16-30-16,-2 11-3 16,5 14 0-16,-1 4-2 15,6 1 0-15,4 0-3 16,3-8-3-16,5-9 0 15,5-19-3-15,11-8-8 0,-6-34-12 16,21-9-8-16,-11-28-4 16,17-9-1-16,-3-26 3 15</inkml:trace>
  <inkml:trace contextRef="#ctx0" brushRef="#br1" timeOffset="18869.0792">9311 6273 114 0,'-7'40'41'16,"-21"15"0"-16,5 24 1 15,-15 12-37-15,8 4-1 16,3 2-5-16,3-3-1 16,12 2-10-16,-3-22-10 15,24 0-17-15,-3-21-4 16,14-8 1-16,-4-18 0 0</inkml:trace>
  <inkml:trace contextRef="#ctx0" brushRef="#br1" timeOffset="19593.1207">10446 6767 86 0,'0'0'37'16,"-29"-25"0"-16,15 22 2 15,-11-4-23-15,1 8-11 16,-8 4 0-16,1 12-1 16,-8 7 0-16,0 7-1 15,-1 10 1-15,4 0-1 16,7 2-1-16,8 3 1 15,7-7-2-15,14-8 1 0,14-10-1 16,9-12 0-16,11-13 1 16,11-11-2-16,1-14 0 15,4-7 0-15,1-6 0 16,-5-8 0-16,-4 0 0 15,-6 2 0-15,-12 5 0 16,-5 10 0-16,-9 11 0 16,-10 22 0-16,0 0 0 15,-5 28 0-15,-9 19 0 16,-3 20-4-16,1 15 3 15,-1 15 0-15,-2 11 0 16,3 8 0-16,-2 0 1 16,4-2-1-16,0-9-1 0,2-6 3 15,-8-11-2 1,3-15 0-16,-6-11 1 0,0-17-2 15,-2-17 1-15,-5-13-1 16,0-17 1-16,-2-19-1 16,7-14-2-16,0-24-5 15,12-5-5-15,-5-24-6 16,27 7-12-16,-6-13-7 15,21 10-1-15,1-5 2 16</inkml:trace>
  <inkml:trace contextRef="#ctx0" brushRef="#br1" timeOffset="20012.1446">10736 7020 110 0,'-11'13'39'0,"0"-13"1"15,11 0-2-15,17-7-34 16,12-6-1-16,10-5-1 16,11-5 0-16,7-6 0 15,3 0-1-15,-3-6 0 16,-1 2-1-16,-12-1 1 15,-10 4 0-15,-13 0 0 16,-15 3-1-16,-13 6 1 16,-10 6 0-16,-12 5 1 15,-5 11-1-15,-7 10 1 16,-4 10 1-16,5 13-3 0,3 7 0 15,4 8 0-15,14 2 0 16,12-1 0-16,14-5 0 16,19-9 0-16,14-11 0 15,21-13 0-15,14-19-6 16,19-7-4-16,0-26-5 15,18 4-4-15,-21-28-8 16,11 7-8-16,-18-17-3 16,-8 0 0-16,-21-7 1 15</inkml:trace>
  <inkml:trace contextRef="#ctx0" brushRef="#br1" timeOffset="20188.1547">11796 6357 109 0,'-26'66'41'0,"-7"2"-1"15,11 16 1-15,4-2-38 16,6 2 1-16,5-3-3 15,5-12 0-15,7-5-6 16,-1-23-8-16,15 4-9 16,-14-28-17-16,8-7 0 15,-13-10-2-15,7-21 3 16</inkml:trace>
  <inkml:trace contextRef="#ctx0" brushRef="#br1" timeOffset="20358.1644">11517 6700 122 0,'0'0'42'0,"-16"-12"0"15,28 20-1-15,4-11-35 16,13 3-4-16,18 1-6 0,0-11-9 16,18 13-5-16,-9-20-6 15,27 14-10-15,-7-10-7 16,12 5-2-16,-6-4 2 15</inkml:trace>
  <inkml:trace contextRef="#ctx0" brushRef="#br1" timeOffset="21598.2353">12731 6695 93 0,'13'-6'36'0,"-11"-5"1"15,-2 11 2-15,-12-11-31 16,-2 16-3-16,-9 2 0 15,1 8-1-15,-6 3 1 16,4 12-1-16,-3 0-1 16,11 7 0-16,1 3-1 0,10-2 0 15,9-3-1-15,8-1 0 16,10-9 0-16,10-10-1 15,7-7 0-15,6-9 0 16,3-13 0-16,-1-7-1 16,1-11 1-16,-5-1-1 15,-9-9 0-15,-12 0 0 16,-8-1 1-16,-12 3-1 15,-12 7 1-15,-6 7 0 16,-7 10 0-16,-3 5 0 16,-1 9 0-16,3 7 1 15,5 3-1-15,11 4 1 16,8 1 0-16,11 0-1 0,16-4 1 15,10-5 0-15,9-4-1 16,6-3 1-16,0-3 0 16,5-4-1-16,-10-2 1 15,-8 2-1-15,-10 0 1 16,-6 0 1-16,-14 5-2 15,-9 5 0-15,0 0 0 16,-9 5 0-16,-1 13 0 16,-8 6 0-16,3 7 0 15,-3 6 0-15,7 2 0 16,1 1 0-16,6 0 0 15,9-9 0-15,11-8 0 16,9-9 0-16,5-12 0 16,6-11 0-16,3-10 0 0,2-8 0 15,-1-8 0-15,-4-4 0 16,-6-3 0-16,-7 1 0 15,-8 5 0-15,-2 4 0 16,-8 10 0-16,-9 5 0 16,4 17 0-16,-11 7 0 15,1 13 0-15,1 8 0 16,0 9 0-16,1 4 0 15,5 2 0-15,5-3 0 16,11-2-5-16,1-13-4 16,20-2-4-16,-4-22-3 15,20 5-4-15,-12-27-6 16,15 9-2-16,-16-20-2 15,10 7-6-15,-12-9 5 16,-9 7 4-16,-10 8 34 0,-9-6 7 16,5 19 6-16,-22-8 5 15,10 14 6-15,-20 14 5 16,7 10 1-16,-8-4 0 15,12 9-31-15,-7 3-2 16,5 1-1-16,4 1 0 16,7-3-1-16,3-6 0 15,6-5 0-15,0-7 0 16,3-10-1-16,1-8 1 15,-2-7-1-15,1-8 1 16,-3-6-1-16,0-4 0 16,1-5 1-16,1-3-2 15,2 0 0-15,0 2 0 16,4 2 0-16,0 7 0 0,3 3-2 15,6 10-4-15,-7-2-5 16,15 21-5-16,-14-14-3 16,19 28-10-16,-18-18-8 15,24 15-3-15,1-8-1 16,13 1 4-16</inkml:trace>
  <inkml:trace contextRef="#ctx0" brushRef="#br1" timeOffset="22041.2607">15243 6677 96 0,'0'0'37'0,"-14"-22"1"16,4 15-1-16,-13-8-30 16,3 9-1-16,-8-3-1 15,2 10-1-15,-8 6 0 16,1 8-1-16,-2 8 0 0,2 13 0 15,3 2 0 1,6 8-1-16,6-2-1 0,13-4-1 16,13-4 0-16,18-13-2 15,21-12-1-15,12-17-2 16,19-9-2-16,6-23-6 15,15 5-8-15,-13-26-5 16,14 10-10-16,-21-15-2 16,-9 6 1-16,-15-7 1 15</inkml:trace>
  <inkml:trace contextRef="#ctx0" brushRef="#br1" timeOffset="22221.271">15719 6149 107 0,'-16'17'38'0,"-7"15"1"15,12 20-2-15,-1 8-34 16,1 14 0-16,2 7-2 15,0 4 1-15,4 0-4 16,5-5 0-16,9 3-10 16,-9-27-9-16,19 1-16 15,-4-23 0-15,10-6-2 16,4-21 1-16</inkml:trace>
  <inkml:trace contextRef="#ctx0" brushRef="#br1" timeOffset="22625.2941">16105 6623 105 0,'-20'-15'39'16,"1"12"2"-16,-14 2-1 0,1 15-31 16,-9 2-4-16,4 9 0 15,-5 5-2-15,3 10 1 16,3 0-2-16,7 4 0 15,9-4-2-15,9-3 0 16,12-8 0-16,12-8 0 16,11-14 0-16,11-10 0 15,8-12 0-15,2-8 0 16,4-8 0-16,-2-6 0 15,-3-2 0-15,-2 0 0 16,-11 1 0-16,-5 5 0 16,-10 10 0-16,-7 10 0 15,-9 13 0-15,0 0 0 16,-9 24 0-16,-3 5 0 0,-2 6 0 15,2 6 0-15,6 1-4 16,0-7-4-16,22 5-6 16,-2-24-2-16,24 11-5 15,1-31-9-15,23 6-5 16,3-23-4-16,13 0 1 15,-1-13 4-15</inkml:trace>
  <inkml:trace contextRef="#ctx0" brushRef="#br1" timeOffset="22935.3118">16640 6549 120 0,'-57'12'40'0,"-2"-1"1"16,13 12-4-16,3-5-33 0,16 5-1 15,15-1-1-15,15 1-1 16,17-4 0-16,11-1 0 15,12-4-1-15,3 0 0 16,2 0 0-16,-4-6 0 16,-6 3 0-16,-9 1 1 15,-13 3-1-15,-11 2 0 16,-15 2 0-16,-9 4 0 15,-6-1 0-15,-2-2-1 16,4 3-2-16,-5-6-2 16,17 6-6-16,-2-22-6 15,28 10-10-15,-15-11-11 16,41-15-1-16,-7-7-2 15,16-4 2-15</inkml:trace>
  <inkml:trace contextRef="#ctx0" brushRef="#br1" timeOffset="23227.3285">17188 6492 103 0,'-44'6'39'16,"1"11"4"-16,-4-4-4 15,12 8-34-15,6-2 0 16,13 4-1-16,8-1-2 15,11 0 0-15,11-2-1 16,10-3-1-16,4-1 1 16,2-1-1-16,0 0 0 0,-3-4 0 15,-6 5 0-15,-9 2 0 16,-9 5 0-16,-12 3-1 15,-9 4 0-15,-12-3-2 16,-1 10-8-16,-15-13-6 16,13 8-16-16,-7-13-8 15,10-2 2-15,4-12-3 16</inkml:trace>
  <inkml:trace contextRef="#ctx0" brushRef="#br1" timeOffset="24063.3763">18082 6644 102 0,'0'0'37'16,"0"0"2"-16,0 0-2 16,-12 0-34-16,6 10 0 15,-3 7-1-15,-1 8 1 16,-7 5 0-16,3 10 0 15,-2-1 0-15,2 1-1 16,5-4 0-16,9-3 0 16,7-11-1-16,11-8 0 0,10-14 0 15,8-9-1-15,7-9 1 16,0-6-1-16,1-8 1 15,-5-1-1-15,-3-2 0 16,-7 4 0-16,-8 7 0 16,-7 4 0-16,-10 10 0 15,-4 10 0-15,0 0 0 16,-10 27 0-16,1 1 0 15,-1 8 0-15,3 2 0 16,6 3 0-16,5 1 0 16,8-8 1-16,8-2-1 15,9-12 2-15,6-12-2 16,4-11 1-16,2-14 0 0,3-10 0 15,-4-10 0-15,-5-5 1 16,-7-8-2-16,-7 1 0 16,-10 1 0-16,-6 3-2 15,-5 10-1-15,-9 7-1 16,2 13-4-16,-7-1-6 15,14 16-7-15,0 0-11 16,2 16-9-16,5-6 1 16,16 9 0-16</inkml:trace>
  <inkml:trace contextRef="#ctx0" brushRef="#br1" timeOffset="27471.5713">18900 6817 81 0,'0'0'38'0,"18"3"-1"16,-18-3 0-16,25 4-17 15,-9-6-17-15,10 0 0 16,5-10-1-16,8-1 0 15,4-6-1-15,2-6 0 16,-2-1 0-16,-4 1 0 16,-8-2 0-16,-9 5 0 15,-13 3-1-15,-10 6 1 16,-15 5 0-16,-7 7-1 15,-12 5 0-15,-5 9 1 16,-9 6 0-16,-1 8 0 16,-5 10 0-16,3 5 0 15,5 3 0-15,7 0 1 16,9-3-2-16,20 0 1 0,13-10-1 15,21-9-1-15,20-8-1 16,14-17-2-16,16-2-7 16,-2-23-6-16,23 7-4 15,-17-26-5-15,18 9-1 16,-23-18-2-16,7 6-1 15,-24-10-1-15,-1 3 8 16</inkml:trace>
  <inkml:trace contextRef="#ctx0" brushRef="#br1" timeOffset="27986.6007">19651 6135 101 0,'0'0'33'0,"-22"7"1"0,17 17 1 15,-8 2-31-15,2 15 0 16,-4 8 1-16,0 14 1 15,-7 5-2-15,2 8 0 16,2-5-1-16,2 3 0 16,3-7-2-16,3-8 2 15,6-11-3-15,1-9 1 16,7-12-1-16,3-10 0 15,3-11 0-15,5-11 0 16,2-8 0-16,1-8 0 16,4-6 0-16,-2-2 0 15,3-6 1-15,2-2-1 16,1 4 0-16,-2 3 0 0,1 6 1 15,-1 6-1-15,3 9 0 16,-3 9 0-16,1 11-1 16,-2 8 1-16,-2 8 0 15,-4 7 0-15,-5 4 0 16,-4 1 0-16,-10 2-1 15,-8-2 1-15,-9-3 0 16,-10-6 0-16,-10-3-1 16,-6-5 1-16,-3-8-1 15,-3-9-1-15,8-5-2 16,5-18-6-16,23 6-4 15,2-22-4-15,36 10-5 16,2-25-2-16,30 18-2 16,-3-16-1-16,21 12 0 15,-2-2 4-15,4 5 4 0</inkml:trace>
  <inkml:trace contextRef="#ctx0" brushRef="#br1" timeOffset="28544.6326">20280 6596 100 0,'-11'-7'35'0,"11"7"0"16,-27-1 0-16,7 6-22 15,-9-1-7-15,0 8-1 16,-7 0-2-16,7 7 0 16,-1-2-2-16,9 4 1 15,6-2-1-15,6 2 0 16,14-5 0-16,10-4-1 15,12-4 0-15,9-1 1 16,4-5-1-16,3 2 0 0,-3-4-1 16,-2 0 1-16,-8 7 0 15,-9-2 0-15,-9 8 0 16,-12 2 0-16,-13 6 1 15,-8 2-1-15,0 1 0 16,-5 3-1-16,3-3 0 16,1-2-1-16,9-2-2 15,13-20-4-15,7 19-6 16,6-29-2-16,26 10-5 15,-5-25-4-15,26 10-1 16,-10-18 0-16,16 5-1 16,-12-11 4-16,-1 1 5 15,-5 1 4-15,-18-4 30 16,4 21 5-16,-28-10 3 15,7 24 4-15,-26-8 0 0,8 30 2 16,-24-4 2-16,9 26-2 16,-14-3-26-16,4 11-1 15,1 3-1-15,5 2 0 16,7-1-3-16,7-8-1 15,16-5-6-15,2-22-7 16,27 3-4-16,-9-33-5 16,22 4-3-16,-12-31-2 15,13 1-2-15,-16-23 2 16,7-7 4-16,-10-7 4 15</inkml:trace>
  <inkml:trace contextRef="#ctx0" brushRef="#br1" timeOffset="28703.6417">20750 6167 115 0,'-25'-32'31'16,"11"14"2"-16,5 6-5 15,5-1-38-15,26 19-6 16,-2-17-4-16,26 21-2 16,-6-16-2-16,23 14-1 15,-9-11 0-15,12 8 2 16,-14-5 5-16,-5 0 4 15</inkml:trace>
  <inkml:trace contextRef="#ctx0" brushRef="#br1" timeOffset="28882.652">21168 6168 113 0,'-18'42'30'0,"-17"-10"1"16,12 24 0-16,-11-1-23 15,11 12 0-15,-6 2-3 16,7 3 1-16,6 1-4 0,4-1-1 16,8-2-4-16,-2-15-4 15,19 4-10-15,-17-27-5 16,23 6-6-16,-19-38-3 15,25 19-3-15,-14-32-2 16,7-4 3-16</inkml:trace>
  <inkml:trace contextRef="#ctx0" brushRef="#br1" timeOffset="29078.6632">20940 6659 124 0,'-16'-2'38'0,"16"2"0"15,0 0-1-15,23 6-34 0,14-6-2 16,13-5-3-16,11 2-1 15,-3-10-8-15,21 13-7 16,-16-17-6-16,11 15-6 16,-21-15 0-16,3 13-3 15,-20-9-1-15,-2 6 2 16</inkml:trace>
  <inkml:trace contextRef="#ctx0" brushRef="#br1" timeOffset="29422.6829">21390 6663 120 0,'-40'17'37'16,"14"11"0"-16,-1-13 0 15,22 0-32-15,7-2-2 16,13-3-1-16,14-7 0 0,8-4 0 16,4-5 0-16,7-3-1 15,-3-6 1-15,-1-2-1 16,-10-3 0-16,-7-3-1 15,-13 4 1-15,-11 0-1 16,-12 5 0-16,-11 6 0 16,-14 9 0-16,-7 13 0 15,-5 8 2-15,-2 10-2 16,-1 10 0-16,7 6 0 15,9 3 0-15,14-2 0 16,19-2 0-16,14-10-3 16,23 0-10-16,4-22-6 15,30 11-7-15,-8-26-4 16,24 11-4-16,-8-19-2 15,12 8-1-15,-12-9 2 0</inkml:trace>
  <inkml:trace contextRef="#ctx0" brushRef="#br1" timeOffset="29555.6905">22114 7039 143 0,'-36'-13'39'15,"3"-1"-4"-15,4-10-11 16,2-17-45-16,27 14-9 16,-10-19-7-16,30 17-2 15,1-9-4-15,23 8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2:29:00.6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2601 1018 67 0,'0'0'38'16,"0"0"-2"-16,0 0 1 15,-75-12-19-15,75 12-5 16,-77-3-6-16,77 3-1 16,-90 0-1-16,43-1-1 15,47 1-1-15,-91-2-1 16,91 2 0-16,-82-9 0 15,82 9-1-15,-67-2-1 16,67 2 0-16,-30 17 1 0,-5 21-1 16,13 12-1-16,14 15 1 15,2 8-2-15,10 13 2 16,-5 6-1-16,5 10 1 15,1-19-1-15,-3-7 1 16,5-18 0-16,1-5 0 16,3-16 0-16,3-10 0 15,-2-13-1-15,7-7 0 16,-1-7 1-16,2-9-1 15,4-1 0-15,0-4 1 16,3-3-1-16,2 2 1 16,4 0 0-16,0 5 0 15,2 5 0-15,1 3 0 16,-1 7-1-16,-2 3 1 15,-5 4 0-15,-2 12 0 0,-9 3 0 16,-9 7-1-16,-8 0 1 16,-11 9-1-16,-15 0 2 15,-6 7-2-15,-11-5 2 16,-6-1-2-16,-3-8 1 15,-6-3 0-15,1-6-1 16,3-9-1-16,11-4-4 16,-4-23-9-16,27 19-10 15,-14-27-6-15,34 17-1 16,-17-20-5-16,17 20 1 15</inkml:trace>
  <inkml:trace contextRef="#ctx0" brushRef="#br0" timeOffset="1">3881 1196 58 0,'0'0'33'0,"0"0"1"16,0 0-2-16,0-47-21 15,0 47-1-15,0 0-3 16,0 0 0-16,-8 35-3 15,10 8 0-15,-5 9-2 16,2 9 1-16,-1 2 0 16,2 4-2-16,0 0 2 15,3-1-2-15,2-10 0 16,-1-1-1-16,1-9 2 15,0-11-3-15,-2-8 1 0,2-11 0 16,-5-16 0-16,11-6 0 16,-4-18-1-16,3-14 2 15,-6-12-2-15,2-13 3 16,2-11-1-16,-5-15 0 15,0 42 1-15,0-1 0 16,1-2 0-16,4-1-2 16,-1 4 2-16,3 0-3 15,1 2 2-15,-11 45-1 16,28-80 0-16,-28 80-1 15,37-64 1-15,-37 64 0 16,0 0 1-16,72-53 0 0,-49 47-2 16,27 26 2-1,-11 20-2-15,-8 18 2 0,-16 8-2 16,-9 5 1-16,-19-5-2 15,-6-12 2-15,-15-13-1 16,-2-5 2-16,-2-11-1 16,3-10 0-16,3-3 0 15,4-8 1-15,4-1-1 16,8-4 1-16,16 1 0 15,0 0 0-15,16 2-1 16,7 8 1-16,6 4 0 16,4 7-2-16,9 7 3 15,1 6-3-15,0 2 1 16,-4 4-2-16,-4 3 0 16,-3-3-3-16,2 5-4 0,-14-18-10 15,17 13-6-15,-20-25-2 16,18 8-2-16,-14-23-4 15,12-1 1-15,-11-15 2 16</inkml:trace>
  <inkml:trace contextRef="#ctx0" brushRef="#br0" timeOffset="2">4749 1461 97 0,'-10'-7'34'0,"6"21"1"15,-11 3 1-15,13 17-29 16,-10-2-2-16,8 7-2 15,-1 0 2-15,6 8-3 0,4-7 0 16,8-4-1-16,5-13 1 16,10-8-1-16,3-12 0 15,11-11 0-15,-2-10 0 16,7-10 1-16,-2-8-1 15,-3-3 1-15,-5-4 0 16,-5 3-1-16,-8 2 0 16,-4 6 1-16,-7 7-1 15,-4 7-1-15,-9 18 0 16,0 0 0-16,0 0 0 15,-8 29-2-15,2 2 2 16,-3 7-2-16,4 3 0 16,3 2-2-16,8 0-1 15,0-14-6-15,23-3-10 0,-7-26-4 16,26-2-5-16,-6-25-1 15,22-6-3-15,-10-17 2 16,11-10 1-16</inkml:trace>
  <inkml:trace contextRef="#ctx0" brushRef="#br0" timeOffset="3">5690 1033 114 0,'0'0'37'0,"7"-49"2"15,-7 49-3-15,-1-10-32 16,-11 29-2-16,-9 25 1 15,-7 41-2-15,-4 34-1 16,3 5-2-16,9 11 0 16,7-6-3-16,7-36-4 0,16-10-7 15,-11-30-8-15,27-3-2 16,-15-39-1-16,25-7-1 15,-12-25 0-15,14-9 0 16,-16-15 5-16</inkml:trace>
  <inkml:trace contextRef="#ctx0" brushRef="#br0" timeOffset="4">5750 1500 112 0,'2'26'30'0,"-7"-4"3"15,20 5-2-15,2-6-27 16,7-5-1-16,10-11 1 15,10-9-1-15,3-10 1 0,10-5-1 16,0-8-2-16,0-5 2 16,-5-7-2-16,-9 1 0 15,-10-1 0-15,-6-1 0 16,-17 6 1-16,-13 4-1 15,-18 6 1-15,-7 11 0 16,-13 12 0-16,-8 13 0 16,-2 15 0-16,-4 10 0 15,2 11-1-15,8 9-1 16,8 3 1-16,15 1-1 15,11-6-1-15,20-10-1 16,15-7-1-16,18-15-5 16,25-10-7-16,-6-25-10 15,28 2-7-15,-14-22-1 0,20-4-2 16,-14-11-1-16,4 1 0 15</inkml:trace>
  <inkml:trace contextRef="#ctx0" brushRef="#br0" timeOffset="5">6779 1187 128 0,'-19'12'38'0,"-26"8"1"16,9 13-2-16,-10-4-34 16,3 2 0-16,6-1-1 15,10 0 0-15,5-1 1 16,17-5-3-16,14-9 0 15,9-5 0-15,10-1 0 0,4-2 0 16,4 2-2-16,-3 0 2 16,-4 7 0-16,-10 6-1 15,-8 8 1-15,-11 9 0 16,-15 1 0-16,-10 2-1 15,-7 3 1-15,-6 4-1 16,0-12 0-16,-4-11-2 16,15-5-7-16,-1-21-6 15,28 0-10-15,-10-15-5 16,27 0-3-16,-11-26-2 15,21 13-2-15,-5-14 1 16</inkml:trace>
  <inkml:trace contextRef="#ctx0" brushRef="#br0" timeOffset="6">8616 948 87 0,'-11'-70'37'0,"11"70"-1"15,-24-65 1-15,24 65-30 16,-40-53 0-16,40 53-2 15,-57-24-1-15,57 24 0 16,-66 8-1-16,66-8 0 16,-81 63-1-16,15 18 0 15,14 23-1-15,4 12-1 16,21 9-1-16,12-2-1 15,15-9-2-15,8-12-3 16,-2-33-6-16,17-13-8 16,-23-27-4-16,20-3-1 0,-20-26-2 15,11-13-1-15,-17-17 2 16,9 1 1-16,-12-11 6 15</inkml:trace>
  <inkml:trace contextRef="#ctx0" brushRef="#br0" timeOffset="7">8000 1385 129 0,'-29'-10'33'0,"29"10"0"15,-19 6 0-15,19-6-30 16,26 10-1-16,3-13-2 16,13-1 0-16,12-2-1 15,11-4-1-15,9-4-1 16,2-4 0-16,4 1 0 15,-1 0 0-15,-11 3 1 0,-6 3-1 16,-11 2 2-16,-11 5 1 16,-11 3 0-16,-13 2 1 15,-16-1 1-15,0 17 0 16,-11 4 0-16,-14 1 1 15,-1 7 0-15,-8 3 0 16,3 7-1-16,-4 1 0 16,9 4-1-16,5-2 1 15,11-3-1-15,14-6 0 16,11-5-2-16,13-11 1 15,10-11 0-15,11-13 0 16,3-10 0-16,2-10-1 16,-3-6 2-16,-5-6-2 15,-5-3 2-15,-11-2-1 16,-9 3 0-16,-8 4 1 0,-9 6-1 15,-7 6 1-15,-4 4 0 16,-7 9-1-16,1 7 1 16,2 6-1-16,11-1 0 15,-14 19 0-15,13-6 0 16,10 0 0-16,7 2-1 15,8-2 1-15,7 1 0 16,3 5-1-16,5-5 1 16,-2 3 0-16,-3 3 0 15,-2 3-1-15,-10 4 1 16,-10 1-1-16,-5-3 0 15,-8-2 1-15,-3 5-1 16,-6-11 1-16,-1-1-1 16,0-6 2-16,11-10 0 0,-17-8-1 15,15-6 2-15,3-6-1 16,5-4 1-16,7-6 0 15,5-2 0-15,6-3-1 16,5-3 0-16,8 3-2 16,1-3-3-16,12 3-7 15,-50 35-11-15,55-37-5 16,-9 6-6-16,10 6-2 15,-8 8-3-15,13 8 0 16</inkml:trace>
  <inkml:trace contextRef="#ctx0" brushRef="#br0" timeOffset="8">10671 1008 89 0,'0'0'35'0,"38"-57"-1"15,-38 57 2-15,0 0-31 16,0 0-1-16,0 0 0 15,16-13-1-15,-28 57 0 16,-14 18-1-16,6 15 1 16,0 8-3-16,5 10 0 15,2 0-1-15,12-14-1 16,6-17-3-16,1-31-8 15,23-6-9-15,-11-34-4 16,19-3-2-16,-14-23-2 16,14-9-2-16,-17-13 2 15</inkml:trace>
  <inkml:trace contextRef="#ctx0" brushRef="#br0" timeOffset="9">10746 1110 77 0,'-31'-55'37'15,"31"55"-1"-15,-35-60 1 16,35 60-11-16,-2-48-20 15,2 48-2-15,0 0-2 16,27-52 0-16,-27 52-1 16,49-13 1-16,-49 13-2 15,65 19 1-15,-46 1-2 16,50 33 1-16,-15 11 0 15,-12 14 1-15,-31 8-2 16,-25 10 2-16,-34 0-2 16,-10-6 0-16,-2-33 1 0,5-15-2 15,11-13-4-15,5-28-8 16,39-1-10-16,-15-40-5 15,42 5-1-15,-3-17-2 16,27 4-3-16,-1-9 1 16</inkml:trace>
  <inkml:trace contextRef="#ctx0" brushRef="#br0" timeOffset="10">11241 1277 70 0,'9'25'34'15,"-10"-2"0"-15,7 7 1 16,-11-8-10-16,6 8-20 15,-7 1 0-15,3 4-2 0,-3-1 0 16,-1 1 0-16,0-6-1 16,-1-3 0-16,2-7-1 15,2-4 1-15,4-15-1 16,0 0 0-16,-3-17 0 15,8-6-1-15,2-5 1 16,2-7 1-16,1-8-2 16,0-5 1-16,4-4 0 15,2 3-1-15,-16 49 1 16,0 0 0-16,36-84 0 15,-4 49-1-15,-7 7 0 16,14 9 0-16,-3 7 0 16,8 12 0-16,-2 0-1 0,9 6 1 15,-4 0-2 1,-2 0 2-16,-1-2 0 0,-4 1-1 15,-7-2 1-15,-4-1 1 16,-8-1-1-16,-7 0 1 16,-14-1 0-16,0 0 0 15,0 0-1-15,-23-2 1 16,0 9 1-16,-5 3-1 15,-7 10 0-15,-3 6 0 16,0 7 0-16,1 4 0 16,1 3 0-16,6 6 0 15,9-3-1-15,12-4 1 16,9-3-1-16,14-9 0 15,11-12 0-15,11-5 0 0,9-11 0 16,3-12 0-16,3-8 1 16,1-9-1-16,-5-6 1 15,-3-5-1-15,-8 0 2 16,-7-5-2-16,-10 4 1 15,-8 0 0-15,-11 42-1 16,7-33 1-16,-16 4-1 16,9 29-1-16,-28-4 1 15,8 27-1-15,-6 11 1 16,6 11-1-16,-7 6 0 15,11 6 0-15,7-1 0 16,9-8 1-16,8-12-1 16,12-11 0-16,9-17 1 15,12-9-1-15,8-10 1 16,4-9 0-16,3-8 1 0,0-7-1 15,-6-3 0-15,-7 1 0 16,-4 4 1-16,-12 8-1 16,-7 3 1-16,-7 6 0 15,-13 16-1-15,0 0 0 16,-6 18 0-16,-6 7 0 15,-3 6 0-15,1 4 0 16,1 8 0-16,0 2-1 16,5-3 1-16,7-4-1 15,5-10 2-15,8-7-2 16,10-10 2-16,7-17 0 15,6-14 0-15,7-10 1 16,4-11-1-16,-1-11 0 16,-2-5 1-16,-3 1-2 0,-9 5 0 15,-7 4 0-15,-8 10 0 16,-10 8 0-16,-6 12 0 15,0 17 0-15,-13 7 0 16,4 11 0-16,2 8 0 16,2 4 0-16,5 3 0 15,1 2-3-15,6-1-1 16,1-6-2-16,8-3-5 15,-6-11-5-15,16 0-10 16,-26-14-5-16,37-5-2 16,-19-13-4-16,18-5-1 15,-5-7 2-15</inkml:trace>
  <inkml:trace contextRef="#ctx0" brushRef="#br0" timeOffset="11">12703 1222 72 0,'-11'-9'34'0,"11"9"0"16,0 0 0-16,-14 4-25 0,14-4 0 15,0 0-1-15,4 15-1 16,-4-15-2-16,-1 18 0 15,-3-2-1-15,3 10-1 16,-1 0 0-16,1 7 0 16,1 1-2-16,4 1 1 15,7-5 0-15,7-1-1 16,8-11 0-16,11-7 1 15,4-11-1-15,12-8 0 16,-4-8 0-16,5-6-1 16,-6-8 1-16,-4-6-1 15,-5 0 0-15,-15-6 0 16,-24 42-1-16,0 0-1 15,21-56-1-15,-21 56-5 16,0 0-12-16,4-52-7 0,7 27-5 16,-17 10-1-16,6 15-4 15,0 0 1-15</inkml:trace>
  <inkml:trace contextRef="#ctx0" brushRef="#br0" timeOffset="12">13426 1195 80 0,'-2'-14'35'16,"2"14"-1"-16,0 0 3 15,0 0-26-15,3 15-5 16,0 2 0-16,-7 11-2 16,0 8 0-16,-5 5-2 15,0 2-1-15,-1 4-1 16,0-3-1-16,1-4-4 15,-4-12-6-15,19 0-11 16,-6-28-7-16,9 11-2 16,-9-11-3-16,35-21-1 15,-12-8 0-15</inkml:trace>
  <inkml:trace contextRef="#ctx0" brushRef="#br0" timeOffset="13">13553 1151 80 0,'0'0'35'16,"0"0"-2"-16,-22-66-2 15,22 66-19-15,0 0-23 16,-17-58-10-16,17 58-5 16,0 0-4-16,0 0-3 15,0 0 1-15</inkml:trace>
  <inkml:trace contextRef="#ctx0" brushRef="#br0" timeOffset="14">13588 1016 54 0,'40'25'32'0,"0"11"1"0,-10 7 0 15,-13 5-11-15,-16 1-7 16,1 4-5-16,-9-7-2 15,1-5-2-15,-6-4-1 16,4-6-1-16,3-4-1 16,4-5 0-16,2-10-2 15,-1-12 1-15,19 0-1 16,0-17 0-16,3-8 0 15,3-5 0-15,3-8 0 16,0-3 1-16,-28 41-1 16,0 0 0-16,40-64 1 15,-40 64-1-15,0 0 0 16,41-56-1-16,-32 35 1 0,13 12-1 15,-8 9-1-15,2 15 0 16,-7 7-1-16,8 14-1 16,-4 6-1-16,3 0-2 15,3-1-3-15,-5-10-6 16,23-1-9-16,-17-11-4 15,25-3-2-15,-12-12-1 16,14-4-2-16,-8-12 0 16</inkml:trace>
  <inkml:trace contextRef="#ctx0" brushRef="#br0" timeOffset="15">14467 1260 103 0,'0'0'38'0,"-22"-41"-1"0,-6 29 0 15,-9 10-30-15,-1 11-2 16,-6 12-1-16,4 4-2 15,2 12 1-15,10 7-2 16,19-4 0-16,9-6 0 16,9-6 0-16,10-9-1 15,11-8 0-15,4-9 0 16,3-8 0-16,3-10 0 15,1-1 0-15,-2-8 0 16,-6-5 0-16,-6 3 0 16,-3 0-1-16,-8 4 1 15,-7 4 0-15,-9 19-1 16,0 0 1-16,-6 24-1 15,-6 14 1-15,-5 17-1 16,0 14-1-16,-4 10 1 0,3 12-1 16,-3 1 2-16,2 0-2 15,2-7 2-15,1-6-2 16,-3-12 2-16,-1-7 0 15,-3-13 0-15,-2-9 0 16,-2-13 0-16,-4-9 0 16,-2-12-1-16,-2-7 1 15,-3-11-2-15,-3-10 0 16,4-6-2-16,-5-19-3 15,11 3-9-15,-9-17-7 16,23 14-6-16,-11-11 0 16,33 15-5-16,-10-1 2 15,27 13-3-15</inkml:trace>
  <inkml:trace contextRef="#ctx0" brushRef="#br0" timeOffset="16">15773 796 71 0,'0'0'36'0,"42"-55"0"16,-42 55 2-16,0 0-20 15,0 0-11-15,0 0 0 16,-61-21-1-16,61 21-2 15,-47 10-1-15,47-10-1 16,-54 24 0-16,54-24-1 16,-54 34 1-16,54-34-2 15,0 0 1-15,-64 64-1 16,64-64 0-16,-21 51-1 15,21-51 1-15,0 53-1 16,0-53 0-16,21 51 1 16,15-17 0-16,2 7 0 0,5-4 0 15,-6-2 0-15,-7 2 1 16,-22-1-1-16,-11 2 1 15,-17-5-2-15,-6 2 2 16,-10-4 0-16,-1 0-1 16,-3-8 1-16,2-4-1 15,7-3-1-15,3-7-3 16,10-2-6-16,-1-18-12 15,30 5-8-15,-9-10-3 16,27 3-2-16,-3-5-4 16,19-1 2-16</inkml:trace>
  <inkml:trace contextRef="#ctx0" brushRef="#br0" timeOffset="17">16162 1167 99 0,'0'0'36'0,"32"-45"3"16,-32 45-1-16,0 0-30 15,-29-20-2-15,-2 26-1 16,-7 11-2-16,-11 9 0 15,-3 8-1-15,-2 0-1 16,11 9 1-16,9-7-2 16,24 1 1-16,12-6-2 15,16-6 0-15,15-6-1 16,14-7-1-16,14-8-2 0,5-15-5 15,18-2-13-15,-17-14-4 16,18-1-4-16,-85 28-2 16,75-40-2-16,-75 40 0 15</inkml:trace>
  <inkml:trace contextRef="#ctx0" brushRef="#br0" timeOffset="18">16622 1124 111 0,'0'0'38'0,"-18"-1"0"16,7 15-2-16,-7 14-31 15,-7 11-3-15,6 9 0 16,-7 0-2-16,15 2 0 16,7-10-2-16,4-7-1 0,8-5-3 15,-8-28-11-15,36 9-9 16,-25-25-6-16,23-5-2 15,-10-11-2-15,13-11 1 16</inkml:trace>
  <inkml:trace contextRef="#ctx0" brushRef="#br0" timeOffset="19">16674 1078 104 0,'-19'-66'37'16,"19"66"2"-16,-41-64-3 16,41 64-31-16,-34-50-4 15,34 50-7-15,0 0-11 16,-50-62-7-16,50 62-7 15,0 0-2-15,0 0-3 16,0 0 1-16</inkml:trace>
  <inkml:trace contextRef="#ctx0" brushRef="#br0" timeOffset="20">16792 1107 98 0,'12'40'36'0,"-6"-8"2"15,-1-11-3-15,10-4-29 16,6-17-2-16,11-5-1 15,-32 5 0-15,0 0-1 16,62-18 1-16,-62 18-1 16,0 0 0-16,67-36-1 15,-67 36 1-15,0 0-1 0,51-45 1 16,-51 45-1-16,0 0 1 15,0 0-1-15,22-52 0 16,-22 52 0-16,0 0 1 16,-37 0-2-16,-1 13 1 15,-6 12 0-15,-6 10-2 16,10 10 2-16,5 4-3 15,18 3 2-15,17-10-3 16,28-22 1-16,16-8-2 16,5-17-4-16,18-4-5 15,-67 9-11-15,70-32-6 16,-70 32-2-16,78-38 0 15,-78 38-3-15,73-45 20 16,-73 45 14-16,65-35 10 0,-65 35 12 16,46-32 7-16,-46 32 2 15,0 0 3-15,0 0 3 16,31-29-18-16,-31 29-12 15,0 23-2-15,-12 12-1 16,-15 4-2-16,2 1 1 16,-3-1 0-16,13-1-1 15,7-11 0-15,4-7-1 16,6-9 0-16,-2-11 1 15,17-7-1-15,0-10 0 16,4-10 1-16,-21 27-1 16,0 0 2-16,41-58-1 15,-41 58 1-15,30-51-2 16,-30 51 2-16,32-49-2 0,-32 49 2 15,0 0-2-15,40-61 2 16,-40 61-2-16,31-11 0 16,-14 8 0-16,-6 17-2 15,-1 9 1-15,-10 18-2 16,3 7 1-16,-2 3-4 15,6-6-1-15,15-16-8 16,-7-21-8-16,25 1-7 16,-13-18-3-16,19-1-2 15,-10-10-3-15,9-6 1 16</inkml:trace>
  <inkml:trace contextRef="#ctx0" brushRef="#br0" timeOffset="21">17932 1168 80 0,'16'-54'41'0,"-16"54"-2"16,0 0 1-16,0 0-13 16,0 0-22-16,-53-16-1 15,27 28-2-15,4 9 0 16,4 14-2-16,3-6 1 15,2-3-1-15,12 5 0 16,-3-4-2-16,9-5 1 16,4-6-2-16,3-8-2 15,10-8-8-15,-9-16-12 16,24 1-7-16,-37 15 0 0,0 0-4 15,48-39-1-15</inkml:trace>
  <inkml:trace contextRef="#ctx0" brushRef="#br0" timeOffset="22">18159 1168 99 0,'0'0'38'0,"0"0"0"16,0 0-9-16,0 0-21 15,-20-9-2-15,34 12-2 16,1 1-2-16,12 2 1 15,-27-6-3-15,0 0 1 16,0 0 0-16,61 0-1 0,-61 0 1 16,0 0-1-16,52-10 1 15,-52 10-1-15,0 0 2 16,51-23-2-16,-51 23 1 15,0 0 0-15,0 0 0 16,0 0 0-16,30-54 0 16,-30 54 0-16,0 0 1 15,-34 2-1-15,-5 17-1 16,-6 12 2-16,-6 11-2 15,7 9 1-15,3 7-2 16,17 4 0-16,19-11-4 16,25-31-5-16,35-13-6 15,-2-24-13-15,35-2-5 16,-10-15-3-16,-26 14-1 0,5-1 0 15</inkml:trace>
  <inkml:trace contextRef="#ctx0" brushRef="#br0" timeOffset="23">19311 838 72 0,'0'0'32'0,"0"0"1"16,-2-61 1-16,2 61-15 15,0 0-10-15,0 0-3 16,0 0-1-16,0 0-2 16,0 0-1-16,0 0-1 15,-31 86 1-15,12-7-2 0,0 11 1 16,-8 1-1-16,7 3-1 15,5-11-2-15,7-18-2 16,16-19-9-16,-7-33-8 16,26-9-7-16,-13-23-1 15,15-6-5-15,-29 25 0 16</inkml:trace>
  <inkml:trace contextRef="#ctx0" brushRef="#br0" timeOffset="24">19338 1009 87 0,'-1'-67'38'15,"1"67"0"-15,0-60 1 0,0 60-27 16,3-56-9-16,-3 56-2 16,0 0-1-16,32-60-1 15,-32 60-4-15,46-22-1 16,-46 22-11-16,61-9-10 15,-61 9-3-15,61-3-3 16,-61 3-3-16,59 1 0 16</inkml:trace>
  <inkml:trace contextRef="#ctx0" brushRef="#br0" timeOffset="25">19535 911 85 0,'0'0'39'0,"-71"43"-1"0,71-43 1 16,-61 39-19-16,61-39-18 15,0 0 0-15,-53 40-1 16,53-40-1-16,0 0 0 16,0 0-1-16,0 0-2 15,59 22-3-15,-59-22-7 16,61-8-13-16,-61 8-6 15,53-7-2-15,-53 7-2 16,0 0 0-16</inkml:trace>
  <inkml:trace contextRef="#ctx0" brushRef="#br0" timeOffset="26">19184 1423 101 0,'-15'27'36'0,"2"-14"1"16,27 0 0-16,8-16-33 15,16-7-2-15,13-3 1 16,15-5-2-16,9-4-2 15,3-4-3-15,9 3-6 16,-17-15-13-16,18 15-6 16,-27-4-4-16,4 11-2 15,-21 2-1-15</inkml:trace>
  <inkml:trace contextRef="#ctx0" brushRef="#br0" timeOffset="27">20203 1147 95 0,'0'0'38'0,"2"-55"1"16,-2 55 0-16,0 0-30 15,0 0-4-15,-57-20 0 16,57 20-3-16,-63 11 1 16,4 13-1-16,0 14-1 15,-2-2 0-15,13 6 0 16,11 0-1-16,19-5 1 15,13-9-1-15,28-13 1 16,8-15-1-16,13-9 1 0,7-10-1 16,-51 19 1-1,54-28 0-15,-54 28 0 0,60-33 0 16,-60 33 0-16,53-42 0 15,-53 42-1-15,48-35 1 16,-48 35-1-16,0 0 0 16,0 0 0-16,56-32-2 15,-54 44 2-15,-14 25-2 16,-15 15 2-16,-20 26-2 15,-6 20 1-15,-12 11 0 16,-1 10-1-16,12-22 2 16,7-6-2-16,9-14 2 15,6-11-2-15,14-17 1 16,9-17 1-16,12-16 0 0,11-16-1 15,9-15 2 1,11-10 0-16,4-11-1 0,4-5 1 16,6-7-1-16,5-4 1 15,1 1-3-15,-1 2 2 16,-3 9-4-16,-6 1-2 15,5 11-8-15,-20-6-8 16,14 18-7-16,-24-6-1 16,15 16-2-16,-20-7-4 15,8 6 1-15</inkml:trace>
  <inkml:trace contextRef="#ctx0" brushRef="#br0" timeOffset="28">20633 1115 98 0,'0'0'36'0,"0"0"2"15,23-23-5-15,-35 39-28 16,0 11-1-16,-8 7 0 15,-2 10 0-15,1-2-2 16,8 3 1-16,1-5-2 0,13-10 0 16,6-10 0-16,7-9-1 15,6-5 0-15,8-11 0 16,0-9 0-16,7-2 0 15,-2-9 1-15,4-4-1 16,-37 29 0-16,0 0 1 16,52-54 0-16,-52 54-1 15,0 0 1-15,52-59-1 16,-52 59 2-16,0 0-2 15,0 0 2-15,39-56-2 16,-39 56 1-16,0 0-1 16,-3 12 0-16,-1 16 1 15,-9 9-2-15,3 10 0 16,-4-1-1-16,13-3 0 15,6-13-2-15,4-13-3 0,20-5-10 16,-7-23-8-16,28 3-5 16,-14-16-1-16,21 0-3 15,-13-13-1-15,-44 37 1 16</inkml:trace>
  <inkml:trace contextRef="#ctx0" brushRef="#br0" timeOffset="29">21254 1199 109 0,'52'-35'37'16,"-52"35"1"-16,-4 15 0 15,-13 8-34-15,-6 9-2 16,2 8 0-16,3-3-1 16,7 2 0-16,3-9-2 15,3-3-1-15,6-6-2 0,-1-21-4 16,18 11-11-16,-17-26-8 15,23 0-4-15,-14-14-2 16,12-4-3-16,-22 33 1 16</inkml:trace>
  <inkml:trace contextRef="#ctx0" brushRef="#br0" timeOffset="30">21312 1092 93 0,'-2'-53'33'16,"2"53"2"-16,-8-48-6 15,8 48-23-15,0 0-8 16,-11-58-8-16,11 58-14 15,0 0-5-15,0 0-3 16,0 0-4-16,0 0 2 0</inkml:trace>
  <inkml:trace contextRef="#ctx0" brushRef="#br0" timeOffset="31">21434 1002 90 0,'22'46'38'0,"-8"1"-1"16,-5 7 2-16,-8-1-31 15,-1 4-2-15,-8-1-2 16,3-1 0-16,-4-14-1 16,2-1-1-16,1-5-1 15,-1-5 0-15,5-4-1 0,-3-8 0 16,2-9 0-16,3-9 0 15,13-3 0-15,-4-9 0 16,2-8 1-16,0-11-1 16,3-4 1-16,-1-10 0 15,-13 45 0-15,18-52 0 16,-18 52 0-16,14-56 0 15,-14 56 0-15,19-55 0 16,-19 55 0-16,19-54 0 16,-19 54 0-16,0 0-1 15,47-64 1-15,-47 64 0 16,0 0-1-16,67-50 1 15,-67 50-1-15,47-14 0 16,-47 14 0-16,47 1 0 0,-36 11 0 16,24 11-1-16,-17 5 0 15,-7 5 0-15,-25 4 0 16,-8-1 1-16,-14-1-1 15,-1-2 0-15,0-6 0 16,3-6 1-16,3-2 0 16,6-7 0-16,6-4 0 15,5-2 0-15,14-6 0 16,-18 8 1-16,18-8-1 15,-10 22 1-15,6-5-1 16,-6 15 1-16,0 10 0 16,-6 9-1-16,-6 8 1 15,0 10-1-15,-7 1 0 16,1-1-3-16,1 0 1 15,-4-15-9-15,14 0-6 0,-9-28-7 16,22 9-6-16,-14-31-2 16,18-4-2-16,0 0-2 15,23-13 0-15</inkml:trace>
  <inkml:trace contextRef="#ctx0" brushRef="#br0" timeOffset="32">22229 1185 77 0,'5'-50'37'0,"-29"46"-1"16,15 10 1-16,-5 15-26 16,-4 11-4-16,2 10-1 15,-4 6-2-15,1 4 0 0,-2-5-2 16,2 0 0-1,4-10 0-15,1-8-1 0,6-7 0 16,6-12-1-16,2-10 1 16,9-13-1-16,2-9 0 15,4-11 1-15,2-3 0 16,2-9-1-16,-19 45 1 15,19-51 0-15,-19 51 1 16,20-54-1-16,-20 54 1 16,0 0-1-16,23-66 1 15,-23 66-2-15,0 0 2 16,17-50-2-16,-17 50 0 15,0 0 1-15,0 0-1 16,0 0 0-16,11-25-1 16,12 30 2-16,-23-5-1 0,0 0 1 15,50 10-1-15,-50-10 1 16,0 0 0-16,74 2 0 15,-74-2 0-15,57-4 0 16,-57 4 1-16,58-10-1 16,-58 10-1-16,52-9 1 15,-52 9-1-15,17 8 0 16,2 6-1-16,2 13 1 15,-21 12-1-15,-3 10 0 16,-15 7-1-16,5 4 0 16,1-1-3-16,3-17 0 15,16-3-8-15,-5-19-7 16,29-3-8-16,-19-14-4 15,22 1-2-15,-16-7-2 0,15-3 0 16,-9-6 0-16</inkml:trace>
  <inkml:trace contextRef="#ctx0" brushRef="#br0" timeOffset="33">22805 1277 104 0,'15'12'36'16,"4"-4"2"-16,-10-4-2 15,13-1-32-15,2 0-1 0,5-5 0 16,0-1 0-16,4-6-2 15,-2-2 1-15,-1-4-1 16,-30 15 1-16,0 0-1 16,0 0 0-16,50-47 0 15,-50 47 1-15,0 0-1 16,0 0 1-16,6-55 0 15,-6 55 0-15,0 0-1 16,-58-25-1-16,17 34 2 16,-15 8-2-16,6 17 1 15,-4 3-1-15,12 16 0 16,9 0-1-16,27-2 1 15,17-10-2-15,17-13 0 16,16-10-2-16,11-13-4 0,19-6-9 16,-11-21-6-16,26 5-7 15,-23-16 0-15,12 0-3 16,-23-2-3-16,2-2 2 15</inkml:trace>
  <inkml:trace contextRef="#ctx0" brushRef="#br0" timeOffset="34">23440 1222 114 0,'-14'15'36'0,"-16"3"2"15,9 8-1-15,-12 0-32 16,11 6-2-16,1 0 0 16,0 0-1-16,2 1-1 15,5-5 1-15,4-3-1 16,3-8 0-16,6-5 0 15,1-12-1-15,14-4 1 0,2-12 0 16,7-6 0-16,5-9 1 16,1-6-1-16,5-5 1 15,-34 42-1-15,0 0 1 16,45-64-2-16,-45 64 0 15,0 0 0-15,50-57 0 16,-44 38 0-16,16 14 0 16,-22 5 0-16,16 28 0 15,-25 5 0-15,9 11 0 16,-7 5 0-16,4 1 0 15,-2-9-3-15,5-9-1 16,10-6-1-16,4-17-5 16,23-8-7-16,-10-26-7 15,29 2-5-15,-12-19-2 0,-44 42-2 16,63-52-3-16,-63 52 3 15</inkml:trace>
  <inkml:trace contextRef="#ctx0" brushRef="#br0" timeOffset="35">24075 965 109 0,'0'0'39'15,"21"-56"2"-15,-21 56-1 16,0 0-33-16,0 0-3 16,18-13-1-16,-48 49-1 15,-3 33 1-15,-18 24-3 16,12 7 1-16,0-1-3 15,17-9-1-15,8-20-4 0,5-30-5 16,13-7-6-16,-15-22-5 16,21 0-4-16,-20-22-2 15,19 0 0-15,-18-15-2 16,13 0 3-16,-11-17 5 15</inkml:trace>
  <inkml:trace contextRef="#ctx0" brushRef="#br0" timeOffset="36">23827 1205 118 0,'0'0'37'0,"-21"-47"0"15,21 47 1-15,0 0-21 16,0 0-14-16,5-63-1 16,-5 63-1-16,0 0-1 15,61-17-2-15,-61 17-1 0,67 11-2 16,-67-11-6-16,89 11-10 15,-89-11-7-15,94 15-6 16,-82-3 0-16,89 12-5 16,-12 0 3-16</inkml:trace>
  <inkml:trace contextRef="#ctx0" brushRef="#br0" timeOffset="37">24459 1425 123 0,'-13'18'40'16,"11"1"2"-16,-7-11-3 15,10 3-36-15,-1-11-2 16,0 0-5-16,0 0-11 15,-10-14-11-15,10 14-5 16,0 0-3-16,0 0-2 0,-24-12-4 16,24 12 1-16</inkml:trace>
  <inkml:trace contextRef="#ctx0" brushRef="#br1" timeOffset="38">23863 1808 41 0,'0'0'28'0,"0"0"-1"16,0 0-3-16,0 0-2 15,0 0-9-15,0 0-3 16,-20 0-3-16,9 0-2 16,-9-2-1-16,-2 6-2 15,-8-2 1-15,0 2-1 16,-9 0 0-16,0 0 0 15,-5 0-1-15,0 0 1 16,-6-2 0-16,-2-1 0 16,0-4 0-16,-5 0 0 15,-4 2 0-15,-5-3-1 16,-4 1-1-16,-5 1 1 0,-6 2-2 15,-8-2 1-15,-5 4 0 16,-2-2 0-16,-9 2-1 16,1-3 1-16,-4 2 1 15,-2-3-1-15,-2-2 1 16,-2-1-1-16,3 1 0 15,-5-2 0-15,4-1 0 16,-7 4 0-16,-8-2 0 16,0 3-1-16,0-1 0 15,-8 3 0-15,1 2 0 16,-4 0 1-16,-6-2-1 15,0 1 1-15,3-3 0 16,5-1-1-16,-6-1 1 16,0-3 0-16,4 0 0 0,0 0-1 15,0-1 1-15,-1 1-1 16,-5 1 0-16,-1 2 0 15,-4 1 0-15,2 3 0 16,-4 3 1-16,-5-1-1 16,3 0 1-16,-4 1 0 15,6-1 0-15,0 0 1 16,-2-1-1-16,1-1 0 15,1 3 1-15,2-2-1 16,-4 0 0-16,-1 2 0 16,0 1 0-16,-4 3-1 15,2 0 1-15,-2 0-1 16,-4 2 0-16,-1 0 0 15,5-1 1-15,0-1 0 0,-7 0 1 16,8-2-1-16,-3-2 1 16,8 1-1-16,1-2 1 15,-3-1-1-15,1 0 1 16,-2 4-1-16,5-3 1 15,-4 2-1-15,-5-1 0 16,-2 0 0-16,0 3 0 16,-1-2 1-16,-5-1-1 15,1-1 0-15,0 1 0 16,4-3 0-16,0 2 0 15,2-4 1-15,3-1-1 16,-2 3 0-16,7-1 0 16,-2 0 0-16,-1 2 0 15,-4 2-1-15,3-1 0 16,-2 3 1-16,-2-3-2 0,-4 1 2 15,2-2-1-15,-2 2 1 16,0-2-1-16,-2-2 2 16,3-2-1-16,0 1 1 15,-2 1-1-15,3 1 0 16,-5 2 0-16,-2 1 0 15,6 2 0-15,-2 5-1 16,-5 0 0-16,4 0 0 16,-2 3 0-16,2-3 1 15,0 2 0-15,-1-4 0 16,-2 0 0-16,1-4 1 15,1 0 0-15,0 0 0 16,-1-1 0-16,-1 6-1 0,0-1 0 16,-3 4 0-16,1 2-1 15,1 2 1-15,3 1-1 16,-1 2 0-16,-2 1 1 15,9-2-1-15,1-1 1 16,5-1 0-16,1-2 0 16,7-1 0-16,3-3 1 15,10-2-1-15,3-2 1 16,4 1-1-16,5-3 0 15,-1 2 0-15,8-1 0 16,0 2 0-16,5 0 0 16,2 0 0-16,1 2 0 15,4-1 0-15,2 1 1 16,6-1 0-16,0 1 0 0,5-3 0 15,2 1 0-15,4-2 0 16,2-2 1-16,4 2-1 16,4-2 0-16,4 1 0 15,2 0-1-15,1 0 1 16,2 0-1-16,9-1 0 15,0-1 0-15,4-1 0 16,9-1 0-16,4-1-1 16,10-2-1-16,2-3-2 15,11 9-6-15,-5-18-6 16,16 27-4-16,-12-24-4 15,17 25-2-15,-14-17-3 16,14 18 2-16,0-14-1 16</inkml:trace>
  <inkml:trace contextRef="#ctx0" brushRef="#br2" timeOffset="39">1311 3075 87 0,'0'0'32'15,"6"11"1"-15,-6-11 1 16,0 0-26-16,-1 11-2 15,3 15-2-15,-9 6 0 16,7 18-2-16,-9 10 1 16,3 16-2-16,-7 9 0 15,3 7-1-15,-1 1 0 16,-1-9-1-16,6-8-2 15,-1-17-1-15,11-2-11 16,-9-35-6-16,23 1-5 16,-18-23-2-16,22-12-1 15,-15-17-1-15,12 0 1 16</inkml:trace>
  <inkml:trace contextRef="#ctx0" brushRef="#br2" timeOffset="40">1199 2710 88 0,'-44'29'29'0,"-13"0"0"16,0 27-2-16,-5-3-17 15,6 28-3-15,-3 5-3 16,9 16 0-16,4 7-1 15,14 14-1-15,12 3 0 16,15 7-2-16,12-2 1 16,18-3-2-16,21-1 0 15,15-11 1-15,15-17-2 16,11-16 0-16,12-28 0 15,8-29 1-15,7-32 1 16,4-35 0-16,-4-38 2 16,-5-26 0-16,-5-31 0 15,-6-19 0-15,-17-14 0 0,-12-1 1 16,-29 0-1-16,-22 9-1 15,-28 11-1-15,-27 13 0 16,-26 18 0-16,-22 23-1 16,-19 25 1-16,-6 25-1 15,-5 32-1-15,-4 28-1 16,4 40-6-16,3 18-9 15,29 42-6-15,2-8-1 16,40 20-4-16,7-20-3 16,40-2 0-16,12-25 1 15</inkml:trace>
  <inkml:trace contextRef="#ctx0" brushRef="#br2" timeOffset="41">2996 2916 83 0,'10'-17'34'0,"-8"0"-2"15,-2 17-2-15,6-16-25 16,-6 16-1-16,0 0 0 15,6 27 0-15,-6 7 0 16,0 16-1-16,0 15 1 16,1 15-3-16,-2 10 2 15,3 14-2-15,-2 4-1 16,-2 1 0-16,-1-5-1 15,2-12-1-15,5-9-2 16,0-20-3-16,15-5-10 16,-11-38-6-16,20-2-2 15,-13-35-3-15,15 0-2 0,-12-28-1 16,9 0 1-16</inkml:trace>
  <inkml:trace contextRef="#ctx0" brushRef="#br2" timeOffset="42">3062 3027 99 0,'14'-6'35'15,"-5"-9"-1"-15,19 14 2 16,7-10-33-16,9 2-1 15,10-1 0-15,9 6 0 16,2 1 0-16,1 11-1 16,-2 7 0-16,-5 9-1 0,-15 13 0 15,-7 15-1-15,-15 13 2 16,-16 7-2-16,-12 13 3 15,-14 6-2-15,-12 2 1 16,-11-1-1-16,-9-5 2 16,-4-8-2-16,-5-10 0 15,0-16-1-15,6-13-2 16,2-15-2-16,15-9-6 15,-2-31-8-15,30 5-6 16,-6-29-3-16,32 4-1 16,-5-18-3-16,26 12 0 15,-2-12 1-15</inkml:trace>
  <inkml:trace contextRef="#ctx0" brushRef="#br2" timeOffset="43">4054 3497 83 0,'0'0'34'0,"0"0"-2"16,0 0 1-16,-10 18-28 15,4 6 0-15,-6 7-2 16,4 11 1-16,-7 4-1 16,6 13 0-16,-3-3 0 15,2 4 0-15,2-6-1 16,5-6 0-16,1-9-1 15,2-10 0-15,4-10 0 0,-4-19 0 16,12 1 0-16,-2-17 0 16,1-11 0-16,0-9 1 15,-7-8-1-15,5-4 1 16,-3-10-1-16,2-2 1 15,-1 0-1-15,6 3 0 16,-2 4 0-16,5 0-1 16,6 8-1-16,2 6 1 15,5 7-3-15,6 4 0 16,1 13-3-16,-3-4-3 15,16 22-11-15,-15-13-7 16,17 26-1-16,-13-12-3 16,9 18-2-16,-10-6 0 15,11 12 2-15</inkml:trace>
  <inkml:trace contextRef="#ctx0" brushRef="#br2" timeOffset="44">4819 3462 88 0,'-33'-24'34'16,"12"19"0"-16,-12-2 1 16,3 12-27-16,-13 4-3 15,5 12 0-15,-9 5-1 16,6 14 0-16,-1 7 0 15,7 8-1-15,3 1 0 16,11 1-1-16,7-4-1 16,10-3 0-16,15-16 0 0,15-10 0 15,10-18-1-15,17-17 1 16,4-16-1-16,9-10 0 15,2-14 1-15,-1-5-1 16,-8-3 0-16,-7 4 1 16,-9 5-1-16,-13 6 0 15,-13 12 0-15,-4 9 0 16,-13 23 0-16,0 0-1 15,-17 15 1-15,-1 18 0 16,2 8-1-16,-2 5 1 16,0 7-1-16,7 0-1 15,6-1 0-15,5-14-2 16,14-5 0-16,6-21-1 15,17-11-2-15,4-23-2 0,17-3-2 16,-6-21-1-16,14 2 0 16,-12-15 3-16,1 10 3 15,-8-1 3-15,-16 10 4 16,-7 8 2-16,-16 5 4 15,-8 27 2-15,-10-12 3 16,1 28-2-16,-17 2-1 16,8 15-2-16,-5 2 0 15,11 9-2-15,-1-1-1 16,10 2 0-16,3-3-1 15,11-6-1-15,4-12-1 16,12-8 1-16,7-15-1 16,4-8 0-16,5-12 0 0,1-10-1 15,-3-6 1 1,-4-4-1-16,2 2 1 0,-10 0-1 15,-8 7 0-15,-5 2 0 16,-8 15-1-16,-8 13 1 16,0 0-1-16,0 0 1 15,1 30-1-15,-2 1 1 16,-3 10 0-16,4 7 0 15,0 6 0-15,5 0 0 16,3-3 0-16,3-7 0 16,5-10 0-16,3-13 0 15,5-14 1-15,2-19-1 16,0-17 0-16,2-11 1 15,-4-11-1-15,-1-6-1 16,-4-6-1-16,-12-2-2 16,4 8-6-16,-16-10-7 0,12 25-6 15,-19-10-5-15,13 27-3 16,-14-8-1-16,17 22-3 15,-8-3 1-15</inkml:trace>
  <inkml:trace contextRef="#ctx0" brushRef="#br2" timeOffset="45">6956 3334 105 0,'0'0'36'0,"0"0"-1"16,2 25-6-16,-12-2-25 15,-1 13-2-15,0 8 0 16,-4 6-1-16,-1 9 0 16,2 1 0-16,2 1-2 15,5-11-1-15,9-6-3 16,-2-25-6-16,24 3-9 15,-13-36-4-15,26 2-3 0,-11-32-2 16,14 0-2-16,-8-24-1 16,6-3 4-16</inkml:trace>
  <inkml:trace contextRef="#ctx0" brushRef="#br2" timeOffset="46">7010 2958 113 0,'-16'1'34'15,"-11"-7"1"-15,23 21-3 16,4-15-31-16,0 0-4 15,18 16-3-15,7-20-6 16,18 15-7-16,-9-18-6 16,23 23 0-16,-9-14-2 15,11 21 3-15,-15-9 9 16,1 12 10-16,-6 9 9 0,-14-7 9 15,2 19 7-15,-22-13 2 16,8 17 3-16,-18-15-1 16,10 18-6-16,-19-16-7 15,10 12-3-15,-6-9-1 16,4 3-3-16,2-6 1 15,4-8-2-15,4-7 0 16,2-8-1-16,3-14 0 16,10-11 1-16,-1-16-1 15,5-8 0-15,1-15 0 16,2-5 0-16,1-6 0 15,1 3 0-15,-5-1 0 16,1 6-1-16,-5 12-1 16,0 11 1-16,0 16-1 0,-4 13 0 15,-2 16-1-15,-5 13 0 16,-2 14-1-16,-3 6-1 15,4 8-2-15,-7-4-7 16,13 11-5-16,-15-22-7 16,22 12-4-16,-13-28-2 15,23 2-1-15,-10-25-3 16,17-4 1-16</inkml:trace>
  <inkml:trace contextRef="#ctx0" brushRef="#br2" timeOffset="47">8776 3108 95 0,'0'0'35'16,"0"0"-2"-16,1 16 2 15,-12 5-29-15,9 14-2 16,-6 6-1-16,3 12 0 15,0 4 0-15,0 7-1 16,3-3 0-16,-1 1 0 16,5-4 0-16,1-10-1 15,-2-10 0-15,3-8 0 16,0-10-1-16,-4-20 0 15,10 3 1-15,0-19-1 0,-5-13 0 16,2-5 0-16,1-11 0 16,1-8 0-16,1-12 1 15,0-3-1-15,-1-8 0 16,2 5 1-16,5 0-1 15,-1 9 1-15,0 8-1 16,2 10 1-16,-1 12-1 16,5 11 0-16,-1 21 0 15,-1 6 0-15,0 13 0 16,1 7-1-16,2 7 1 15,-1 8 0-15,-3 2-1 16,-3 3 0-16,0 1 1 16,-7 1-1-16,-4-4 0 15,-8-2 1-15,-5-6-1 16,-8-3 1-16,-5-7 0 0,-8-1 0 15,-1-6 0-15,-1-6 0 16,-2-2 0-16,3-2 0 16,-1 1 1-16,5 2 0 15,0 9 0-15,3 8 0 16,4 12-1-16,-3 14 2 15,5 11-2-15,-2 12 0 16,1 8-1-16,2 4-1 16,3 6-1-16,0-9-3 15,10 1-5-15,-6-26-5 16,22 6-6-16,-11-33-5 15,25 0-1-15,-11-35-1 16,19-2-3-16,-6-28 2 0,8-6 4 16</inkml:trace>
  <inkml:trace contextRef="#ctx0" brushRef="#br2" timeOffset="48">9320 3288 107 0,'15'-2'36'0,"-15"2"0"16,25-8 0-16,-2-4-32 0,9-4-2 15,9-4 0-15,3-3-1 16,7-7 1-16,2 0-2 16,-2-2 1-16,-2 2-1 15,-9 0 1-15,-9 1-1 16,-10 0 0-16,-8 3 0 15,-15 5 1-15,-10 2-1 16,-10 8 0-16,-7 5 1 16,-8 12 0-16,-5 11 0 15,1 12 0-15,-2 15 1 16,2 4-1-16,7 9 1 15,7-1-1-15,13 2 0 16,12-11 0-16,13-7-1 16,14-13 1-16,13-17-1 0,13-12 1 15,10-14-1-15,5-12 0 16,6-6 1-16,-1-10-1 15,-5 0 0-15,-8 1 0 16,-7 4 0-16,-10 7 0 16,-11 4 0-16,-12 12 0 15,-18 16-1-15,0 0 1 16,-1 9 0-16,-13 17 0 15,-5 6 0-15,1 5 0 16,-2 5 0-16,0 6-1 16,5-4 1-16,3-6 0 15,5-10 0-15,8-7 0 16,-1-21 0-16,17 7 1 15,0-21-1-15,7-11 0 16,3-7 1-16,2-10-1 0,3-7 1 16,-2 2-1-16,-2 2 1 15,-5 7 0-15,-4 7-1 16,-7 10 1-16,-2 10-1 15,-10 11 0-15,7 23 0 16,-8 5 0-16,-2 9-1 16,4 8-1-16,0 2 0 15,5 6 0-15,3-4-3 16,12 2-3-16,-2-21-6 15,23 7-3-15,-13-30-6 16,27 10-4-16,-18-28-2 16,28 5 0-16,-21-24-1 15,12 7 2-15,-12-14 4 16</inkml:trace>
  <inkml:trace contextRef="#ctx0" brushRef="#br2" timeOffset="49">10856 3014 123 0,'-30'-8'37'16,"12"17"2"-16,-21-14-8 16,10 19-27-16,-3 5 0 15,-2 12-2-15,1 5 0 16,6 7 0-16,-1 4-1 15,10 0 0-15,6 1 0 16,8-7-1-16,9-8 0 16,12-7-1-16,13-12 1 0,13-11-2 15,8-7 0-15,9-14-2 16,7-3-2-16,-1-12-1 15,8 7-7-15,-17-22-4 16,10 23-4-16,-25-25-4 16,6 26 0-16,-21-17-1 15,3 20 0-15,-7 0 28 16,-13-4 8-16,1 21 8 15,-18-14 3-15,7 18 6 16,0 0 1-16,-8 25 4 16,-12-16 0-16,7 17-26 15,-1 1-1-15,3 9-2 16,-1 3 0-16,3 3-1 15,2-1 0-15,3 0-2 16,2-3 1-16,3-6-2 0,4-4-1 16,2-10-4-16,12-2-6 15,-19-16-5-15,37-5-5 16,-24-25-5-16,20 12 0 15,-18-28 0-15,19 8-2 16,-17-23 3-16,3 1 5 16</inkml:trace>
  <inkml:trace contextRef="#ctx0" brushRef="#br2" timeOffset="50">11397 3049 11 0,'14'-59'24'0,"-24"-16"3"16,10 30 3-16,-21-11 2 15,14 30 0-15,-20-4 3 16,12 27-1-16,-11-2-28 16,5 9-5-16,9 3-3 0,-1-7-5 15,21 11-6-15,-6-25-6 16,25 17-6-16,-13-28-2 15,27 15-1-15,-10-26-4 16,17 11 3-16,-8-18 0 16</inkml:trace>
  <inkml:trace contextRef="#ctx0" brushRef="#br2" timeOffset="51">11741 2388 108 0,'-12'2'34'0,"10"27"3"15,-17-4-2-15,12 19-26 16,-9 12-1-16,3 14-2 15,-2 11-2-15,1 9 0 16,-1 4-3-16,3 0 1 0,3-4-3 16,1-8-2-16,4-9-3 15,0-18-6-15,11-6-4 16,-11-31-6-16,23 1-6 15,-19-35-2-15,15 13-2 16,-19-29-2-16,4 9 2 16,-11-11 4-16</inkml:trace>
  <inkml:trace contextRef="#ctx0" brushRef="#br2" timeOffset="52">943 5269 93 0,'-12'0'32'16,"12"0"-5"-16,14-8 5 15,11 0-25-15,3-7-3 16,13 1 0-16,-1-6 0 0,8 7 0 16,-2 0-2-16,0 6 0 15,-11 6 0-15,-6 9-1 16,-15 12 0-16,-10 15 0 15,-17 8-1-15,-12 14 1 16,-13 11 1-16,-7 4 1 16,-7 0-1-16,3 0 1 15,2-11-1-15,7-7 1 16,9-10-1-16,22-9 0 15,14-17-2-15,18-10 0 16,15-9-1-16,9-10 0 16,12-3-2-16,6-8-1 15,6-1-3-15,-11-14-6 16,14 14-9-16,-27-20-4 0,13 15-3 15,-24-17-2-15,8 11-2 16,-17-12 1-16,0 3 2 16</inkml:trace>
  <inkml:trace contextRef="#ctx0" brushRef="#br2" timeOffset="53">1463 4974 90 0,'-43'-27'34'0,"-10"-9"-1"16,3 19 2-16,-15-3-31 15,-1 15 1-15,-2 7-2 16,-1 17-1-16,-4 14 1 16,1 20-2-16,-3 16 3 0,3 14-3 15,9 16 2-15,7 6 0 16,13 9 0-16,14 9 0 15,18-1-1-15,22-5 0 16,25-9 0-16,30-15-2 16,26-21 2-16,21-24-3 15,20-30 1-15,12-29-1 16,13-27 1-16,-2-27 1 15,-9-21-2-15,-17-13 1 16,-19-7-1-16,-21-7 0 16,-27 4 1-16,-25 3-1 15,-35 7-1-15,-27 4 0 16,-28 11 0-16,-25 10 1 15,-21 11 0-15,-6 16 0 16,-7 12-3-16,3 11-2 0,17 26-7 16,4-2-6-16,37 28-4 15,7-10-5-15,43 25 0 16,2-14-5-16,40 13 1 15,4-6 2-15</inkml:trace>
  <inkml:trace contextRef="#ctx0" brushRef="#br2" timeOffset="54">2845 4661 87 0,'22'-22'33'15,"-13"7"0"-15,3 21 1 16,-19 3-27-16,4 19-4 15,-11 9 1-15,-1 12-1 16,-9 12 2-16,2 15-2 0,-8 13 0 16,-1 10 0-16,-4 8 0 15,5 3 0-15,4-4 2 16,7-4-2-16,9-15 0 15,13-13-1-15,14-21 1 16,17-22-2-16,12-19 1 16,12-19-1-16,17-16-3 15,6-8 0-15,7-4-2 16,-2-3 0-16,-1 8-2 15,-10 0-2-15,0 19-7 16,-22-9-5-16,9 29-5 16,-24-13 1-16,6 20-3 15,-15-16-2-15,7 16 0 16,-12-16 2-16</inkml:trace>
  <inkml:trace contextRef="#ctx0" brushRef="#br2" timeOffset="55">3803 5264 88 0,'-26'-29'35'0,"5"19"0"16,-16-3 3-16,6 19-29 15,-14 4-2-15,1 15-1 16,-6 8-1-16,6 11 0 15,-2 5-3-15,9 6 1 16,9-2-2-16,13 0 1 16,11-9 1-16,17-8-2 0,18-10-1 15,12-15 2-15,17-14-1 16,6-13-2-16,6-14 1 15,2-6-1-15,-3-10-1 16,-7-1 1-16,-12-5 1 16,-9 3-1-16,-17 9 1 15,-12 4 0-15,-13 7 0 16,-8 9 0-16,-6 8 0 15,-6 13 0-15,-4 13-1 16,2 10 0-16,1 10 0 16,4 4-2-16,10 6-1 15,4-3-2-15,16 4-4 16,0-22-4-16,30 6-5 15,-8-30-4-15,23 2-1 16,-7-32-2-16,14 4-1 0,-9-29 2 16,9 2 3-16,-9-13 4 15</inkml:trace>
  <inkml:trace contextRef="#ctx0" brushRef="#br2" timeOffset="56">4526 4668 101 0,'-5'-25'31'15,"-15"5"1"-15,10 30 2 16,-17 11-26-16,9 22-2 15,-1 11 0-15,4 19-2 16,5 7 0-16,2 11-2 16,1 9 1-16,5-5-1 15,6-4 0-15,2-1-2 0,3-17 1 16,0-10-1-16,0-16 0 15,3-15 0-15,1-24 0 16,0-12 0-16,3-16 0 16,-2-14-1-16,1-7 1 15,0-11 0-15,0 1 0 16,0-5 0-16,0 7 0 15,-3 10 0-15,-1 6 0 16,2 12 0-16,-3 12 0 16,7 10 0-16,-2 9-1 15,0 12 1-15,0 6-1 16,3 4 1-16,-4 3 0 15,1-1-1-15,-3 1 1 16,-10-1 0-16,-8-4 0 0,-8-3 0 16,-8-4 0-1,-8-6 0-15,-3-2-1 0,-4-8-1 16,1-5-1-16,-1-9-4 15,15 2-4-15,-3-21-6 16,25 26-3-16,-9-40-5 16,28 30-1-16,-10-20-2 15,22 20 1-15,-5-9 1 16,9 12 5-16</inkml:trace>
  <inkml:trace contextRef="#ctx0" brushRef="#br2" timeOffset="57">4813 5386 107 0,'0'0'32'0,"23"4"2"0,-23-4 0 15,26-9-28-15,-1 2-2 16,9-1-1-16,5-7 0 16,3-2-1-16,2-4-1 15,-3-7 1-15,-4-1-1 16,-4-6 0-16,-10 2 0 15,-10-3 0-15,-10 5-1 16,-11 3 1-16,-6 8 0 16,-8 8 0-16,-9 12 0 15,-1 14 0-15,-3 14 0 16,-2 11 0-16,4 15 1 15,8 6 0-15,4 3-1 16,12 0 0-16,16-8 0 16,12-11-2-16,20-14-1 15,13-22-2-15,20-14-7 0,9-27-2 16,16-3-3-16,-15-32-4 15,21 10-6-15,-29-27-2 16,9 13-2-16,-28-20 0 16,-3 10 4-16,-24-5 2 15</inkml:trace>
  <inkml:trace contextRef="#ctx0" brushRef="#br2" timeOffset="58">5727 4376 112 0,'-30'1'38'0,"12"33"0"16,-13 3 0-16,7 24-33 15,-3 20 0-15,2 18-2 16,-1 13 0-16,5 7-1 0,0 0-1 16,9-6-1-16,5-8-1 15,3-16-3-15,16-13-5 16,-6-25-3-16,14-10-4 15,-20-41-3-15,35 13-6 16,-29-41-3-16,18 6-3 16,-21-31-1-16,6 2 3 15,-10-16 2-15</inkml:trace>
  <inkml:trace contextRef="#ctx0" brushRef="#br2" timeOffset="59">6689 5027 99 0,'11'-2'35'0,"-11"2"-1"16,0 0-4-16,2 23-25 15,-5 7-1-15,-3 9-1 16,-3 8-1-16,-3 8 0 0,1 4-1 15,-5 1-2-15,4-6 0 16,7-3-3-16,-4-23-7 16,23-3-6-16,-14-25-7 15,28-16-1-15,-13-25-3 16,25 7-2-16,-16-31 0 15,15 5 2-15</inkml:trace>
  <inkml:trace contextRef="#ctx0" brushRef="#br2" timeOffset="60">6750 4781 104 0,'-25'-2'34'0,"18"13"0"16,-5-10-2-16,12-1-33 15,0 0-4-15,15 0-3 0,10 7-6 16,-6-15-6-16,22 16-2 15,-10-15-2-15,20 19-1 16,-12-13-1-16,11 15 1 16,-11-3 1-16</inkml:trace>
  <inkml:trace contextRef="#ctx0" brushRef="#br2" timeOffset="61">7126 5008 79 0,'5'38'32'0,"-18"-12"1"16,17 13 1-16,-17-14-12 15,10 12-16-15,-1-4-1 16,2 2-2-16,2-4 0 15,1-2-1-15,2-7-1 16,4-7 1-16,4-10-1 0,4-10 0 16,7-10 1-16,2-10-1 15,0-9 1-15,9-5-1 16,-3-6 1-16,2-1-1 15,2-1 0-15,-3 5 0 16,-5 6-2-16,1 9 2 16,-6 12-1-16,-5 12 1 15,-2 16-1-15,-8 15 0 16,-1 12-1-16,-5 10 1 15,1 5-1-15,-2 0-3 16,9 4-3-16,-1-15-5 16,15 4-5-16,-7-30-3 15,27 6-5-15,-13-31-3 16,24 8-1-16,-11-26-1 0,21 4 3 15,-8-15 2-15</inkml:trace>
  <inkml:trace contextRef="#ctx0" brushRef="#br2" timeOffset="62">8915 4911 95 0,'2'-16'33'0,"-2"16"0"16,0 0 3-16,5 19-33 15,-12 5 3-15,1 13-5 16,-2 6 2-16,1 6-2 15,-2 3 1-15,4-4-1 16,0-2-2-16,5-13-3 0,12-5-7 16,-12-28-5-16,35-9-6 15,-18-29-3-15,27 6-1 16,-15-28-2-16,19 5-2 15,-11-20 4-15,1 2 4 16</inkml:trace>
  <inkml:trace contextRef="#ctx0" brushRef="#br2" timeOffset="63">9070 4505 87 0,'-32'-5'31'16,"14"17"-1"-16,-5-4-1 16,23-8-23-16,-5 22-19 15,5-22-6-15,25 14-3 0,-11-19-2 16,26 15-2-16,-11-15 1 15,23 9 0-15,-10-7 2 16</inkml:trace>
  <inkml:trace contextRef="#ctx0" brushRef="#br2" timeOffset="64">9407 4757 76 0,'1'50'32'16,"-17"-11"1"-16,11 15 1 16,-11-15-17-16,9 14-10 15,-6-7 0-15,10 0-3 16,-3-8 0-16,5-4-1 15,0-11-1-15,8-6-1 16,-7-17 0-16,21-7 0 0,-4-12 0 16,-1-9 0-16,2-9-1 15,0-6 3-15,3-5-2 16,0-4 0-16,0 1-1 15,-2 5 1-15,0 7-1 16,1 5 1-16,-4 11-1 16,1 14-1-16,-2 13 1 15,-2 11 0-15,-1 13 2 16,-4 12-3-16,-2 7 2 15,-2 6-2-15,5 5-1 16,-3-8-2-16,10 1-4 16,-5-22-7-16,19 4-4 15,-9-36-4-15,26 5-2 16,-11-34 0-16,22 4-4 0,-13-28 4 15,13 2 1-15,-7-12 5 16</inkml:trace>
  <inkml:trace contextRef="#ctx0" brushRef="#br2" timeOffset="65">10220 4178 102 0,'-18'23'36'0,"11"27"1"16,-11-7-1-16,18 20-30 15,-5 10-3-15,5 14-1 16,3 3 0-16,1 4-1 16,1 0 0-16,0-8-3 15,8-2 1-15,-5-14-5 0,10-7-4 16,-8-29-7-16,11 5-3 15,-9-39-4-15,18 2-3 16,-13-32 1-16,17 4-2 16,-12-26 3-16,13-1 3 15</inkml:trace>
  <inkml:trace contextRef="#ctx0" brushRef="#br2" timeOffset="66">10484 4639 99 0,'-27'20'35'0,"-14"-13"1"15,11 15-1-15,-4-11-30 16,7 6 0-16,2-3 0 0,11 5-1 16,5-3 0-16,14 0-2 15,6-1 0-15,16-2 0 16,10-3-1-16,7-2 0 15,10-1-1-15,0 0 1 16,1 2-2-16,-4 0 1 16,-6 5 1-16,-5 5-2 15,-10 4 0-15,-10 1-4 16,-3 6-1-16,-9-9-5 15,7 9-3-15,-15-30-5 16,27 32-5-16,-27-32 0 16,47 3-4-16,-21-19 2 15,20 10 1-15,-6-11 4 0,4 3 3 16</inkml:trace>
  <inkml:trace contextRef="#ctx0" brushRef="#br2" timeOffset="67">11149 5027 122 0,'-16'-4'30'15,"16"4"1"-15,-18-1-3 16,12-20-35-16,6 21-8 15,-14-24-4-15,14 24-6 16,-17-23-1-16,17 23-3 16,-24-24-1-16,13 16 0 15,-18-7 6-15</inkml:trace>
  <inkml:trace contextRef="#ctx0" brushRef="#br2" timeOffset="68">989 7061 108 0,'0'0'35'0,"-7"-16"0"15,19 10-4-15,-2-11-25 16,15-2-2-16,9-4-1 15,4 1 0-15,2-1-1 16,-1 5-1-16,-1 3 1 16,-6 10-2-16,-12 8 1 15,-7 10-1-15,-9 10 1 16,-11 9-1-16,-4 3 1 15,0 2-1-15,-2-2 0 16,3-2-1-16,5-8 1 16,6-5 0-16,9-10 0 15,12-8-1-15,10-6 0 0,3-2 1 16,-1 1 0-16,0-2 0 15,-4 3 0-15,-6 9 1 16,-10 7-1-16,-11 9 1 16,-14 7 0-16,-6 6 0 15,-10 5-1-15,-2 2 0 16,0-4-1-16,-2-7-3 15,9-2-3-15,-1-26-6 16,23-2-5-16,-3-24-6 16,25-1-1-16,-10-30-2 15,23 4 0-15,-14-21-1 16,12 4 5-16,-7-7 4 15,-8-4 4-15</inkml:trace>
  <inkml:trace contextRef="#ctx0" brushRef="#br2" timeOffset="69">1276 6521 106 0,'-69'-5'31'15,"3"20"0"-15,-15 2 2 16,15 22-26-16,-6 8-3 16,9 18 0-16,4 13-1 15,20 18 1-15,11 12-2 16,21 13 1-16,17 3-2 15,22 1 0-15,21-7-1 16,19-13 0-16,18-22 0 16,10-24-1-16,12-27 1 15,9-31-1-15,1-31 2 16,-3-27-1-16,-15-23 2 15,-10-20-1-15,-21-8 0 0,-19-8 1 16,-27-1 0-16,-30 4-2 16,-30 5 0-16,-24 12-1 15,-18 12 0-15,-19 18 0 16,-9 20-1-16,-6 16 0 15,2 22-2-15,10 14-4 16,29 29-5-16,3-3-4 16,43 24-8-16,1-14 0 15,43 17-3-15,2-22-3 16,39 9 1-16,10-15 1 15</inkml:trace>
  <inkml:trace contextRef="#ctx0" brushRef="#br2" timeOffset="70">2676 6648 99 0,'0'0'33'16,"0"0"0"-16,4 25 0 15,-13 6-27-15,7 17-3 0,-2 12-1 16,4 16 0-16,-3 8 0 16,3 8-1-16,4 0-1 15,2 1-2-15,3-9-3 16,1-15-5-16,10-7-5 15,-10-31-6-15,15-2-2 16,-11-37-1-16,14-4-2 16,-11-27-2-16,9-8 3 15,-6-13 3-15</inkml:trace>
  <inkml:trace contextRef="#ctx0" brushRef="#br2" timeOffset="71">2713 6665 97 0,'-21'-10'34'0,"21"10"-1"15,0 0 1-15,11 12-17 16,18-8-14-16,17 2-1 16,7-3 0-16,13 5 0 15,5 1 0-15,0 5-1 16,-1 8 1-16,-8 8-1 15,-15 12 0-15,-10 10 0 16,-24 9-1-16,-17 8 0 16,-18 7 0-16,-16 5 1 15,-11-3-1-15,-8-4-1 16,-1-5 0-16,3-15-1 15,10-6-1-15,4-22-2 0,21-6-6 16,9-32-4-16,26 2-5 16,-3-29-4-16,30 5-1 15,-7-25-1-15,30 11 0 16,-9-15 1-16,11 5 5 15,-3 4 3-15,-5 4 5 16</inkml:trace>
  <inkml:trace contextRef="#ctx0" brushRef="#br2" timeOffset="72">3517 6922 111 0,'11'-4'32'0,"-11"4"1"16,-3 10 0-16,-4 0-27 15,4 17-1-15,-5 2-1 0,4 11-1 16,-7 5 0-16,3 8-1 15,-2 1-1-15,4-1 1 16,-2-6-1-16,7-6-1 16,-4-9 0-16,5-6 1 15,4-14-1-15,-4-12 0 16,15-13 1-16,-5-12-1 15,4-6 0-15,-1-8 1 16,-2-7 0-16,3-6 0 16,1-1 0-16,-1 2-1 15,0 7 1-15,-1 5-1 16,-2 6 0-16,3 6 1 15,5 9-2-15,3 3 0 16,3 9-2-16,4-1-1 0,7 6-3 16,-1-12-6-16,19 16-4 15,-12-20-5-15,19 22-5 16,-17-16 0-16,16 15-1 15,-16-14-1-15,6 14 2 16,-9-1 5-16</inkml:trace>
  <inkml:trace contextRef="#ctx0" brushRef="#br2" timeOffset="73">4299 6876 102 0,'-19'-4'35'15,"5"8"1"-15,-14-3 0 16,4 18-24-16,-8-2-6 0,-2 13-1 15,-3 6 0-15,-1 9-2 16,3 3 0-16,5 2-1 16,4-1-1-16,15-4-1 15,12-5 1-15,10-16-2 16,17-10 1-16,12-15 0 15,7-14-1-15,5-10 0 16,2-12 1-16,-1-5 1 16,-6-6-1-16,-8 0 1 15,-11 0 0-15,-4 5 0 16,-10 6 0-16,-7 5 0 15,-4 10 0-15,-3 5-1 16,0 17 1-16,0 0-1 0,0 0 0 16,-12 28 0-16,10 0 0 15,0 7 0-15,-2 3-1 16,5 2 1-16,3-3 0 15,3-5-1-15,7-11 1 16,7-8 0-16,8-14 0 16,7-13 0-16,4-11 0 15,6-6 0-15,2-7 0 16,-3-3 0-16,-4-1 1 15,-5 4-1-15,-9 9 0 16,-8 6 1-16,-9 8-1 16,-10 15 0-16,0 0-1 15,-7 25 1-15,-3 3 0 16,1 9 0-16,-1 6 0 15,3 3 0-15,4-2 0 0,5-1 0 16,5-10-1-16,7-7 1 16,7-9 0-16,2-15 0 15,4-11 0-15,2-9 0 16,3-8 0-16,-3-8 0 15,-1-5 1-15,-1-1-1 16,-2-2 0-16,-4 10 0 16,-5 2 0-16,-1 12 0 15,-6 11 0-15,-9 7-1 16,10 16 1-16,-10 6 0 15,0 8 0-15,0 4 0 16,4 3 0-16,1-4 0 16,4-2 0-16,6-8-1 15,2-14 2-15,8-6-1 0,2-11 0 16,3-10 0-16,0-7 0 15,-1-8 0-15,-3-4 0 16,-2-2 0-16,-7-1-3 16,-9-2-2-16,-3 5-5 15,-13-5-4-15,9 14-3 16,-20-15-5-16,19 20-5 15,-21-16-2-15,14 19-2 16,-12-3 1-16,6 11 3 16,3 3 1-16</inkml:trace>
  <inkml:trace contextRef="#ctx0" brushRef="#br2" timeOffset="74">6540 6596 97 0,'0'0'34'0,"0"0"-1"16,-35 5-2-16,12 15-22 15,-15 2-5-15,-5 6 0 16,-6 3-1-16,2 1 0 15,1 1 1-15,5-6-1 16,11-1-1-16,11-6-1 16,15-7 0-16,18 0 0 15,15-6-1-15,12-1 1 16,6 0-1-16,5 0 0 15,0 1 1-15,-2 0-1 0,-10 5 0 16,-9 5 1-16,-14 4 0 16,-13 4-1-16,-13 2 0 15,-11 7-1-15,-9-4 1 16,-6 2 0-16,-1-5-1 15,0-6-1-15,8-6-3 16,8-21-3-16,20 6-6 16,-1-37-1-16,29 8-6 15,-7-28-1-15,31 6-2 16,-7-28-1-16,23 9 0 15,-11-14 3-15,13 1 6 16,-8-4 1-16,5 1 3 16</inkml:trace>
  <inkml:trace contextRef="#ctx0" brushRef="#br2" timeOffset="75">7100 5939 109 0,'0'0'30'16,"-20"9"2"-16,8 27-1 15,-9 4-27-15,3 17 1 16,-1 12-2-16,0 13 2 15,-2 9-2-15,-1 7 0 16,0 1-2-16,6-1 2 16,2-7-4-16,0-8 1 15,7-10-3-15,1-16-2 16,11-7-6-16,-5-25-4 15,19-3-2-15,-19-22-4 16,27-8-1-16,-24-16-2 16,15 4 1-16,-23-17-1 0,4 6 7 15,-13-8 2-15,-6 1 4 16,-3 3 2-16,-11-5 28 15,12 20 4-15,-17-10 3 16,24 19 1-16,-10-10 1 16,25 21 1-16,-16-11 2 15,34 18-1-15,-3-13-26 16,15 0 0-16,11-4-2 15,9 0 1-15,4-2-1 16,10-1-1-16,-2 3 1 16,3 2-1-16,-6 8 0 15,-7 7 0-15,-10 10-1 16,-8 8 1-16,-16 11-1 15,-6 8 0-15,-10 4 0 0,-9 5 0 16,-2-3-1-16,-5-2 1 16,1-5 0-16,3-10 0 15,2-10 0-15,2-5-1 16,6-18 1-16,0 0 0 15,20-31 0-15,-5 1 0 16,2-8 0-16,-2-7 0 16,4-10 1-16,-1 0-1 15,-2-1 0-15,-3 6 1 16,-4 7-1-16,1 4 0 15,-3 11 0-15,2 5 1 16,4 11-1-16,-2 7 0 16,5 6 0-16,5 0 0 15,6 3 0-15,7 0 0 0,7-2 0 16,8 1 0-16,2-1 0 15,6-2 0-15,-5-2-1 16,-4-1 1-16,-2 0 0 16,-7 1 0-16,-12-1 0 15,-9-1-1-15,-18 4 1 16,0 0 0-16,0 0 0 15,-30 4 0-15,0 5 1 16,-13 9-1-16,-6 8 1 16,-2 7 0-16,0 5 0 15,-1 8 0-15,6-1 0 16,12 2 0-16,10-3 0 15,16-7-1-15,17-11 2 0,17-8-2 16,13-13 0-16,11-11 0 16,7-10 0-16,6-11 0 15,1-4 0-15,-6-6 0 16,-6-2 0-16,-7-3 0 15,-10 4 0-15,-6 3 0 16,-10 7 0-16,-10 6 0 16,-7 9 0-16,-2 13 0 15,-17 11 0-15,-1 13 0 16,-4 7 0-16,0 9 0 15,5 7-2-15,-2-2 1 16,10 2-1-16,10-10-1 16,11-7-1-16,10-15-3 15,16-6-4-15,-1-22-1 0,23 3-4 16,-13-27-2-16,20 10-2 15,-18-23-2-15,14 13 1 16,-21-13 1-16,3 6 21 16,-8 12 6-16,-23-4 6 15,9 21 3-15,-27-9 3 16,4 24 3-16,-18 4 2 15,11 21 1-15,-20-2-17 16,5 16-4-16,1 4-2 16,2 5 0-16,5 4-1 15,5 1-1-15,4-7-1 16,10-8-2-16,14-8-4 15,-4-18-5-15,17-3-3 16,-12-28-4-16,18 6-3 16,-18-29-2-16,16 8-1 0,-22-26 0 15,10 7 2-15,-14-15 5 16,-5-1 4-16,-5 0 2 15,-12-4 30-15,8 21 3 16,-24-8 5-16,12 24-1 16,-18-4 3-16,16 27-1 15,-14-7 2-15,17 25-3 16,1 1-29-16,14-6-7 15,5 21-5-15,-5-21-3 16,39 30-4-16,-14-22-1 16,26 18-2-16,-12-18-1 15,18 14 3-15,-11-7 6 16,9 1 2-16,-7-1 3 15,2-4 3-15</inkml:trace>
  <inkml:trace contextRef="#ctx0" brushRef="#br2" timeOffset="76">9031 6499 125 0,'-19'-1'31'16,"12"13"2"-16,-24-10 0 15,16 11-23-15,-11 1-4 16,1 11-1-16,-3 5-1 16,3 8-1-16,-1-1-1 15,6 4 1-15,8-2-3 16,5-4 0-16,7-9 0 15,9-8 0-15,7-15 0 16,6-13 0-16,9-12 0 16,4-8 0-16,2-9 0 15,-3-5 0-15,4-2 0 0,-2 3 0 16,-6 6 0-16,-6 6 0 15,-5 13 0-15,-6 12 0 16,-13 6 0-16,4 39 0 16,-9 7 0-16,-7 20 0 15,-1 16 0-15,-3 18 0 16,1 10 0-16,-1 7 0 15,-4 2 0-15,3-5 0 16,-2-5-2-16,-2-15 2 16,2-15 0-16,-5-18 2 15,-2-12-4-15,-4-16 2 16,2-15-1-16,-1-14 0 15,-4-10-1-15,4-15-2 0,5-7-3 16,-4-17-3-16,14 7-2 16,-10-14-4-16,20 16-3 15,-14-18-3-15,23 22-1 16,-17-14-1-16,24 18-1 15,-10 0 2-15,13 4 1 16,0-1 2-16,7-5 3 16</inkml:trace>
  <inkml:trace contextRef="#ctx0" brushRef="#br2" timeOffset="77">9617 5986 87 0,'4'12'33'0,"-8"3"1"16,3 17 0-16,-14 0-21 16,9 17-6-16,-10 4-2 15,6 11 2-15,-6 4-3 16,6 3 1-16,-1-1-2 15,5 0 1-15,3-4-3 0,5-4 1 16,4-8-1-16,4-9 0 16,1-10-1-16,4-11 0 15,0-13 0-15,5-15 0 16,4-11 1-16,-3-14-1 15,3-6 0-15,2-8 1 16,1-6 0-16,0 2 0 16,-1 6 0-16,-4 3 0 15,1 10 0-15,-7 12 0 16,-2 10 0-16,-2 13-1 15,-4 9 1-15,-3 11-1 16,4 5 0-16,0 5-1 16,1 1 0-16,8-4-1 15,5-1-2-15,1-11-3 0,14 0-4 16,-6-25-3-16,16 7-4 15,-12-30-1-15,19 9-3 16,-18-24 0-16,11 7-1 16,-15-24 1-16,6 5 3 15,-10-5 2-15,-6-6 3 16,0-4 1-16,-5-3 3 15,-4 0 1-15</inkml:trace>
  <inkml:trace contextRef="#ctx0" brushRef="#br2" timeOffset="78">10476 5969 94 0,'5'15'28'0,"-21"3"1"16,12 33 1-16,-18-5 0 15,9 20-24-15,-2 4-3 16,6 3 1-16,1-3-2 16,7-2-1-16,2-6-3 0,4-9-3 15,9 0-6-15,-11-23-3 16,14 5-5-16,-17-35-2 15,13 24-2-15,-17-35-1 16,4 11-2-16,-4-27 6 16,-4 8 3-16,-8-9 4 15,-2-6 2-15,1 0 1 16,0-12 29-16,7 24 3 15,-13-16 5-15,21 22 1 16,-12-12 2-16,14 28-1 16,12-22 3-16,17 26-1 15,-10-10-25-15,21 1-3 0,13-5-4 16,7-8-5-16,15 6-6 15,-9-22-4-15,20 17-3 16,-17-20-5-16,17 18-2 16,-21-21-2-16,16 21-1 15,-23-15 4-15,6 10 5 16,-8-2 3-16</inkml:trace>
  <inkml:trace contextRef="#ctx0" brushRef="#br2" timeOffset="79">11780 5816 82 0,'3'-18'33'16,"7"16"-2"-16,-10 2 2 15,5 18-12-15,-10 9-16 16,4 17 0-16,-7 7-2 15,0 20 1-15,-4 7-1 16,0 13 2-16,-3 0-3 16,2 0 2-16,2-6-3 0,5-10 1 15,9-12-3 1,7-12 0-16,14-16-7 0,-2-21-5 15,19-2-4-15,-9-28-3 16,22 3-3-16,-15-23-2 16,18 9 0-16,-20-22-1 15,10 10 7-15,-15-4 2 16,-3 2 4-16,-9 4 0 15,-4 2 25-15,-1 17 8 16,-22-8 4-16,7 26 2 16,-14-11 1-16,12 26 0 15,-17-4 3-15,15 21 2 16,-11-6-21-16,5 10-6 15,3 1-2-15,0 3 0 0,4-3-2 16,3-1 1-16,2-7-5 16,1-12-3-16,14 1-6 15,-8-23-3-15,24 3-4 16,-15-25-4-16,20 7-1 15,-12-24-2-15,16 10 0 16,-16-18 2-16,1 7 7 16,-10-6 1-16,-4 2 4 15,-7 1 2-15</inkml:trace>
  <inkml:trace contextRef="#ctx0" brushRef="#br2" timeOffset="80">12344 6091 113 0,'0'0'29'0,"0"0"3"15,14 22-2-15,-14-22-16 16,9 18-9-16,0-5-1 0,4 4 0 15,-4 6-1-15,0 5-1 16,-1 3 0-16,-3 8-1 16,-4 3 1-16,-2 2 0 15,-2 0 0-15,-2-1 0 16,4-1-1-16,-3-5 1 15,8-6-1-15,0-9 1 16,7-8-3-16,4-12 1 16,8-10 0-16,4-8 0 15,5-12-1-15,3-7-1 16,0-6 2-16,1-1-2 15,-3 0 2-15,-4 3-2 16,-6 5 2-16,-4 6-1 16,-8 11 1-16,-11 17 0 0,14-6 0 15,-15 18 0-15,-2 9 0 16,-4 10 0-16,-1 5-1 15,1 5 2-15,2-1-2 16,3 1 0-16,6-4-3 16,7-10-2-16,12 0-6 15,-3-21-1-15,20 3-5 16,-13-21-1-16,19 9-4 15,-19-25-1-15,16 12 1 16,-19-17-1-16,3 7 6 16,-9-6 1-16,-6 2 4 15,-4 1-1-15,-7 3 5 16</inkml:trace>
  <inkml:trace contextRef="#ctx0" brushRef="#br2" timeOffset="81">12996 6392 119 0,'0'0'29'0,"11"24"2"16,-1-26-1-16,15 3-24 15,6-9-2-15,9-5 0 16,0-3-2-16,3-5 1 16,-1-4-2-16,-4-2 0 15,-3 1 0-15,-8 1 0 16,-9-3 0-16,-10 5 0 15,-9 2-1-15,-6 7 1 16,-11 6 0-16,-7 10-1 16,-7 10 1-16,-4 9 0 15,-1 10 0-15,1 9 0 16,3 7 0-16,7 3 2 0,10 0-2 15,6-4 2-15,17-5-3 16,7-8 0-16,21-8-4 16,4-18-2-16,23-1-6 15,-6-23-5-15,24 8-2 16,-12-28-4-16,18 11-1 15,-19-20-2-15,10 9 2 16,-21-10 0-16,1 6 6 16,-17 0 4-16,-16-3 28 15,3 22 3-15,-28-10 6 16,1 32 1-16,-12-27 2 15,12 27 3-15,-47 11 0 16,20 13 0-16,-11-1-25 0,4 6-1 16,2 1-1-16,8 3 1 15,5-5-1-15,16 1-1 16,11-11 0-16,11-4 0 15,14-5-1-15,7 0 0 16,2-6 0-16,-1-1 0 16,-3 6 0-16,-9 0 2 15,-8 10-1-15,-12 3 0 16,-13 9-1-16,-8 1 2 15,-12 10-2-15,-1-4 2 16,-3 2-2-16,-1-6-1 16,3 0-3-16,1-14-3 15,17-2-3-15,-3-20-4 16,11 3-3-16,3-22-3 0,13 8-3 15,-17-25 0-15,17 11-1 16,-17-22 0-16,12 7 3 16,-8-12 1-16,6-2 4 15,2-3 0-15,6-1 4 16</inkml:trace>
  <inkml:trace contextRef="#ctx0" brushRef="#br2" timeOffset="82">14981 6151 101 0,'0'0'32'0,"0"-16"-1"16,0 16 1-16,-12 12-26 16,5 7-3-16,-3 5 0 15,0 14 1-15,-6 8-1 16,4 7 2-16,-4 3-1 15,4 2 1-15,4-7-2 16,8-4 1-16,6-12-3 16,11-13 2-16,9-15-1 15,11-12-2-15,10-14 0 16,7-11-1-16,1-9 1 0,3-6-2 15,-2-4 3-15,-6 3-3 16,-5 1 2-16,-13 8-2 16,-9 8 3-16,-6 7-1 15,-17 22 0-15,0 0 0 16,0 0 0-16,-17 27 0 15,1 2 0-15,0 6-1 16,1 6 2-16,6-2 1 16,4-2-2-16,12-6 2 15,5-7-1-15,10-6 2 16,5-13-3-16,12-9 2 15,-2-11-2-15,2-7-1 0,2-8 1 16,-7-1-1-16,-1-7 1 16,-5 1-2-16,-12 0 2 15,-3 6-1-15,-9 5 0 16,-8 4-2-16,0 11-2 15,-6-1-2-15,10 12-3 16,-12-3-4-16,19 16-2 16,-7-13-3-16,19 11 0 15,-19-11 0-15,41 9-1 16,-16-12 1-16,12 6 1 15,-6-7 4-15,10 0 2 16,-9-1 2-16,-3-8 23 16,7 9 2-16,-21-9 4 15,12 14 3-15,-25-15 2 16,15 20 0-16,-17-6 3 15,0 16-1-15,-10 0-20 0,3 13-1 16,-8 7-2-16,0 8 2 16,-6 4-2-16,3 1 1 15,2 0-2-15,5-5 0 16,4-9-2-16,8-12-2 15,16-9-6-15,-2-23-6 16,25 2-2-16,-14-28-5 16,25 6-1-16,-16-27-2 15,15 12 0-15,-22-21-2 16,3 5 7-16,-17-11 3 15,-7 4 4-15,-9-1 3 16,-17-4 25-16,3 20 4 16,-22-7 3-16,14 26 3 0,-17-9-1 15,17 28 0-15,-4-4 0 16,17 14-5-16,11 4-29 15,0 0-2-15,19-1-8 16,0-11 0-16,24 14-4 16,-5-18 1-16,20 11-2 15,-8-16 5-15,12 10 3 16,-7-10 3-16,3 7 3 15,-3-1 3-15,-13 2 2 16,-3 3 2-16,-12 6 2 16,-1 14 25-16,-26-10 0 15,9 18 1-15,-23-7 4 16,14 24-3-16,-21-10 4 15,18 25-2-15,-20-9 0 0,9 19-24 16,1 3 1-16,4 8-2 16,-4 2-1-16,4 3 0 15,-2-2-1-15,4-6 2 16,3-3-4-16,-1-11 2 15,6-9-5-15,-1-15-2 16,13-5-7-16,-13-25-2 16,23 8-3-16,-17-29-6 15,18 10 2-15,-22-25-3 16,11 10 2-16,-20-14 1 15,7 4 7-15,-10 1 5 16,-11-1 24-16,14 21 4 16,-25-10 4-16,32 25 2 15,-33-17 2-15,33 17 2 16,-16 7-2-16,25 5-1 0,3-10-21 15,11-5-1-15,14-6-3 16,7-8-2-16,12 2-3 16,1-18-5-16,16 9-4 15,-14-20-3-15,17 14-3 16,-21-23-2-16,13 18-2 15,-21-22 1-15,9 14 0 16,-19-12 7-16,1 9 2 16,-10 2 4-16,-5-2 23 15,-3 26 6-15,-23-4 2 16,3 24 6-16,-11-3-2 15,5 28 1-15,-26-6 4 16,18 27-2-16,-28 0-20 0,14 7-3 16,-2 6 0-16,1 8-4 15,-3 2 3-15,5 2-1 16,4-4-2-16,7-3 1 15,6-10-2-15,6-8 1 16,9-15-1-16,9-9 1 16,8-17-1-16,5-11 0 15,9-13 0-15,5-7 0 16,-2-7 1-16,4-5-1 15,-2-1 1-15,-7 3-1 16,-5 5 1-16,-5 11 0 16,-8 12-1-16,-16 8 2 15,7 16-2-15,-12 9 0 16,-1 8 0-16,-2 7 0 15,4 0-3-15,0-1-2 0,11 3-4 16,-1-17-2-16,18 2-2 16,-7-25-3-16,23 11-4 15,-16-27-2-15,23 11 0 16,-19-25 0-16,20 10 2 15,-16-12-2-15,12 10 3 16,-3-9 1-16,5 0 4 16,3 0 1-16</inkml:trace>
  <inkml:trace contextRef="#ctx0" brushRef="#br2" timeOffset="83">18736 6165 82 0,'-3'-20'30'15,"3"20"1"-15,-12-29-1 16,12 29-13-16,-35-10-6 16,12 16-3-16,-12 3-2 15,0 12 0-15,-5 4-2 16,-1 13 1-16,1 5-2 15,6 7 0-15,4-2-2 16,14 0 3-16,10-5-2 16,15-7 1-16,15-11-2 15,17-12 0-15,13-14 0 16,14-12-1-16,9-14 1 0,3-5-3 15,-2-7 2-15,-3-4-2 16,-9-2 3-16,-9 4-1 16,-14 7 0-16,-12 4 1 15,-15 13-1-15,-16 17 0 16,0 0-1-16,-8 11 1 15,-9 16 0-15,2 10-1 16,-1 6 0-16,5-1 1 16,10 3-5-16,6-10-4 15,24-1-3-15,-2-20-3 16,25 6-3-16,-5-34-4 15,28 15 0-15,-16-26-4 16,23 11 3-16,-14-15 0 16,8 8 4-16,-1-3 2 0,10 1 3 15,-2 6 1-15</inkml:trace>
  <inkml:trace contextRef="#ctx0" brushRef="#br2" timeOffset="84">20239 6185 100 0,'12'-12'30'15,"-11"-7"0"-15,12 19 2 16,-13 0-21-16,0 0-5 15,-5 25-2-15,3 5 0 16,-7 4-1-16,-3 13 1 16,-3 2-1-16,0 2 2 15,-2-1-3-15,6-1 2 16,1-10-3-16,3-4 2 15,7-14-2-15,4-8 1 16,8-13-1-16,4-10-3 16,4-13 3-16,2-5-3 15,-2-9 3-15,-1-3-3 16,0-5 3-16,-1 0-2 0,-5-1 1 15,-3 5 1-15,-4 7-1 16,-1 6 1-16,2 5-1 16,0 7 0-16,3 5 1 15,5 6-2-15,6 5 0 16,2 0-1-16,7 4-1 15,3-6-4-15,14 10-3 16,-5-11-3-16,10 13-3 16,-12-16-2-16,13 17-3 15,-17-17 0-15,12 14 0 16,-20-13 1-16,6 9 1 15,-18-7 4-15,0-1 19 16,-5 10 8-16,-11-6 5 0,0 0 2 16,-15-7 4-16,11 22 1 15,-18-15 3-15,16 19 0 16,-19-4-14-16,10 12-7 15,-3 2-1-15,1 9-1 16,-4 4-1-16,6 2 2 16,1-1-3-16,10-2 2 15,4-6-3-15,9-5 1 16,9-9-2-16,10-12 0 15,12-11 0-15,5-10 0 16,7-10 0-16,0-8 0 16,1-4 0-16,-1-8 0 15,-5 1 0-15,-5-2 0 16,-12 3 0-16,-4 5 0 0,-12 10 0 15,-8 7 0-15,-6 18 0 16,0 0 0-16,-19 11 0 16,4 13 0-16,-3 7 0 15,2 6 0-15,2 3 0 16,2-1 0-16,11-3 0 15,9-9-2-15,13-8-3 16,7-15-4-16,18-4-2 16,2-23-2-16,16 2-4 15,-8-25-3-15,18 8-1 16,-16-24-1-16,15 6 2 15,-17-21 0-15,5 4 1 16,-15-9 3-16,2 4 2 16,-10-2 3-16,-8 2 14 0,0 27 16 15,-32-5 2-15,11 42 5 16,-28 1-1-16,8 35 3 15,-26 2 3-15,15 35-2 16,-25 0-11-16,10 15-13 16,3 3-1-16,5 4-1 15,6-3 0-15,4-1-2 16,9-4 0-16,5-12-1 15,11-7-2-15,0-17-3 16,14-2-5-16,-5-25-3 16,18 4-4-16,-13-29-2 15,20 12-4-15,-20-28-1 16,18 10 0-16,-23-17-1 15,10 9 4-15,-16-6 4 16,0 8 3-16,-5 6 3 0,-9 1 25 16,5 20 7-16,-23-9 4 15,17 23 1-15,-21-11 2 16,22 18 1-16,-17-15-1 15,25 15 1-15,-3-21-22 16,9 10-5-16,19-8 0 16,6-5 0-16,6-8 0 15,10 0 0-15,2-10-1 16,-3 0 0-16,-3-4 0 15,-5 0 0-15,-9-3 0 16,-6 3 0-16,-11-1 0 16,-11 6-1-16,-9 5 0 0,-9 6 0 15,-12 9 1 1,-5 10 0-16,-7 7 1 0,-2 7-2 15,0 7 0-15,5 3 0 16,10 2 0-16,11-2 0 16,15-3 0-16,14-4 0 15,15-8 0-15,13-6 0 16,13-9 0-16,5-4 0 15,5-7 0-15,2-6 0 16,-3-2 0-16,1-5 0 16,-9 3 0-16,-10 0 0 15,-9 3 0-15,-11 4 0 16,-16 6 0-16,-11 4 0 15,-12 21 0-15,-11 5 0 16,-9 5 0-16,-2 9 0 0,0 1 0 16,2 3 0-16,8-4 0 15,6-4 0-15,9-8 0 16,11-14 0-16,9-10 0 15,5-11 0-15,7-12 0 16,0-10 0-16,2-6 0 16,1-6 0-16,-1-1 0 15,1 1 0-15,0 3 0 16,0 5 0-16,2 8 0 15,2 7 0-15,3 4 0 16,0 5 0-16,5 7 0 16,-5-3-11-16,14 8 0 15,-10-12-2-15,21 15-4 16,-16-24-2-16,30 19-4 0,-13-26 2 15,26 11 2-15,-12-23 0 16,25 12-1-16,-12-20 1 16,11 2 2-16,-5-5 2 15,-11-4 1-15,-10 2 2 16</inkml:trace>
  <inkml:trace contextRef="#ctx0" brushRef="#br2" timeOffset="85">1138 8660 91 0,'2'-24'32'0,"8"14"1"16,-11-10 1-16,12 13-24 16,-11 7-4-16,0 0 0 15,0 0-1-15,-1 10 0 16,-7 13-1-16,-2 9-1 15,-9 3 0-15,-3 13-1 16,-1-2 1-16,-1 3-2 16,0 0 2-16,6-7-3 15,9-8 1-15,13-6 0 16,14-13 0-16,19-9 0 15,9-11-1-15,17-6 0 16,6-9-1-16,3-7-1 16,8-1 0-16,-5-5-3 15,1 1-3-15,-15-9-3 0,6 12-4 16,-21-16-4-16,7 17-4 15,-29-16-2-15,8 17-2 16,-22-12 1-16,1 15 2 16,-22-5 2-16,0 8 5 15,-9 2 4-15</inkml:trace>
  <inkml:trace contextRef="#ctx0" brushRef="#br2" timeOffset="86">1614 8508 107 0,'-16'29'31'0,"-12"-6"-1"15,19 24 1-15,-14-5-10 16,16 13-16-16,-1 7 0 15,4 5-3-15,3 5 1 16,1-2-3-16,10-1-2 0,-1-9-2 16,7-2-3-16,-2-18-3 15,14-1-6-15,-11-29-3 16,23 3-6-16,-17-33-1 15,18 3-1-15,-15-30 0 16,13 3 2-16,-13-19 2 16,3-5 5-16</inkml:trace>
  <inkml:trace contextRef="#ctx0" brushRef="#br2" timeOffset="87">1433 8129 105 0,'-85'-4'32'15,"10"26"-1"-15,-14 1 2 16,12 23-24-16,1 8-4 16,8 20-1-16,9 14 0 15,17 16-1-15,14 14 0 16,17 12-2-16,19 6 1 15,23 0-1-15,11-5 1 16,24-7-2-16,10-20-1 16,9-18 2-16,15-26-2 15,9-31 1-15,9-31 0 16,8-30-1-16,-3-24 0 15,-5-25 0-15,-5-16 1 16,-11-11-1-16,-13-5 1 0,-22-3-1 16,-19 6 0-16,-24 2 1 15,-24 8-1-15,-22 2 1 16,-22 5-1-16,-26 10 0 15,-19 10 1-15,-15 13-1 16,-12 18 1-16,-7 24-1 16,-8 28 0-16,5 23-2 15,13 23-5-15,8 3-2 16,39 18-6-16,5-14-4 15,43 6-5-15,9-32-1 16,45-4-1-16,10-33-2 16,38-7 5-16,5-21 1 15</inkml:trace>
  <inkml:trace contextRef="#ctx0" brushRef="#br2" timeOffset="88">2885 8485 87 0,'5'-12'31'15,"-5"12"-1"-15,0 0-3 16,0 0-23-16,0 0-1 15,-15 23 0-15,8 2 1 0,-5 6 1 16,3 14 0-16,-4 4 0 16,1 11-1-16,-7 3 1 15,5 2-2-15,-4-6 1 16,3-5-2-16,1-9 0 15,6-12-2-15,1-13 1 16,7-20 0-16,0 0-1 16,22-29 0-16,-7-7 1 15,4-8-1-15,4-7-1 16,-1-8 1-16,-6-1 0 15,0 1-1-15,-8 3 1 16,-2 5 0-16,-6 7-1 16,-4 5 1-16,1 9 1 0,0 8-1 15,3 7 0-15,0 15 1 16,0 0-1-16,7 16 1 15,3 6-1-15,1 7 1 16,3 1-1-16,5 6 2 16,1-6-1-16,8-2 1 15,5-10-2-15,8-10 1 16,10-13 0-16,7-11-1 15,3-14 1-15,1-3-2 16,4-11 0-16,-8 0 1 16,-7 3 0-16,-5 2 0 15,-14 9 0-15,-10 11 0 16,-10 12 0-16,-12 7 0 15,-2 34 0-15,-11 3 0 16,-4 13 1-16,-7 11 0 16,4 5 0-16,-2 3-1 0,9-1-1 15,4-10-2-15,12 0-4 16,4-20-3-16,22 3-6 15,-7-32-4-15,21 13-6 16,-9-27 0-16,17 10 0 16,-18-21-1-16,15 9 3 15,-17-10 2-15,7 4 4 16</inkml:trace>
  <inkml:trace contextRef="#ctx0" brushRef="#br2" timeOffset="89">4020 8675 107 0,'-9'-19'32'0,"9"19"2"16,-36-15-7-16,9 24-20 15,-13 6 1-15,1 7-2 16,-5 3 0-16,3 10-2 15,1-1 0-15,11 4-1 16,4-3 1-16,11-2-3 16,11-7-1-16,11-7 1 15,11-5-1-15,11-9 0 16,4-8 0-16,11-6-1 15,0-9 0-15,3-5 1 16,-4-6-1-16,2-3 0 16,-8-3 0-16,-6 0 0 0,-7 3-1 15,-6 3 1-15,-5 5 0 16,-8 8 0-16,-1 6 0 15,-5 10 1-15,-5 18 1 16,-6 3-1-16,2 12 0 16,2 2-1-16,0 6-1 15,-2-5-3-15,13 7-2 16,-4-23-5-16,18 5-4 15,-8-28-3-15,23 6-4 16,-9-26-1-16,18 3 1 16,-13-23-2-16,15 3 5 15,-10-13 1-15,6-1 3 16,-6 0 4-16,-7-5 3 15</inkml:trace>
  <inkml:trace contextRef="#ctx0" brushRef="#br2" timeOffset="90">4527 8159 112 0,'0'0'30'16,"-4"-12"2"-16,4 36 0 15,-14 7-25-15,4 19-1 16,-1 6-3-16,-2 16 0 16,-2 9 0-16,1 3-2 15,1 1 0-15,2-6-4 16,8-4-2-16,0-18-5 15,13 3-5-15,-7-31-5 16,19-1-4-16,-8-30-1 16,21 0 0-16,-12-23-1 15,18 2 4-15,-15-18 3 0,16-2 4 16,-7-2 3-16</inkml:trace>
  <inkml:trace contextRef="#ctx0" brushRef="#br2" timeOffset="91">4819 8485 117 0,'-39'15'31'15,"16"7"3"-15,-18-11-2 16,8 12-27-16,-3-5 0 16,8 2-2-16,2-3 0 15,6-1 0-15,7-4-1 16,6 0 1-16,6-2-1 15,1-10 0-15,11 19 1 16,0-11-2-16,2 0 1 16,3 1-1-16,-4-3 1 0,7 3-2 15,-5-2 0-15,5 0 0 16,-2 4-1-16,-1-2 0 15,5 2-1-15,-3-1-2 16,4 3-1-16,-6-4-4 16,15 9-2-16,-17-16-3 15,17 11-4-15,-16-20-4 16,20 12-2-16,-20-23-1 15,23 9 1-15,-19-14 1 16,11 7 3-16,-11-9 1 16,3 1 5-16,-4 3 2 15</inkml:trace>
  <inkml:trace contextRef="#ctx0" brushRef="#br2" timeOffset="92">5069 8679 129 0,'-18'5'32'16,"27"18"3"-16,-9-23-2 15,2 14-28-15,16-14-1 16,10-2-2-16,9-6-1 15,5-9-1-15,6-5-1 16,-1-4 1-16,2-3-1 16,-10 3 0-16,-7-1-1 15,-10 0 2-15,-9 5 0 16,-15 2-1-16,-13 10 1 15,-9 5 0-15,-10 11 1 16,-8 7-1-16,-2 10 1 16,-2 6 0-16,5 10 2 0,7 2-2 15,7 3 1-15,12-5-1 16,10-3 0-16,15-7-3 15,13-8-2-15,7-11-6 16,15-3-2-16,-7-15-3 16,22 7-4-16,-21-25-5 15,21 19-3-15,-27-24 0 16,22 11 0-16,-23-12 3 15,12 4 2-15,-7-7 1 16</inkml:trace>
  <inkml:trace contextRef="#ctx0" brushRef="#br2" timeOffset="93">6625 8187 65 0,'-11'-12'33'0,"11"12"-1"15,-11 3 1-15,11 20-9 16,-5 5-19-16,6 13 0 15,-1 10-2-15,0 9 1 16,0 7-1-16,-1 6-1 16,-1-3 0-16,-2-3-3 0,2-7 0 15,-7-13-5-15,11-3-3 16,-9-25-7-16,16 3-5 15,-9-22-2-15,9-10-1 16,-9-18 0-16,13 4-1 16,-12-13 3-16,-1 1 4 15,-10 0 4-15</inkml:trace>
  <inkml:trace contextRef="#ctx0" brushRef="#br2" timeOffset="94">6566 8614 13 0,'-33'-31'21'15,"9"18"4"-15,-14-8 2 16,16 21 2-16,-11-11 0 16,33 11 3-16,-21-2-1 15,35-1-23-15,7-8-3 0,21-5-3 16,9-10 0-16,12-1-3 15,14-7-3-15,2-7-3 16,13 8-4-16,-15-10-5 16,4 14-5-16,-22-11-3 15,8 20 0-15,-25-16-2 16,4 16 1-16,-24-8 3 15,1 6 3-15,-9 1 4 16</inkml:trace>
  <inkml:trace contextRef="#ctx0" brushRef="#br2" timeOffset="95">7256 7971 111 0,'-20'11'31'0,"16"13"1"16,-17-8 0-16,11 17-24 0,-6 5-3 15,1 10 0-15,-1 6-2 16,2 10 0-16,-2 0-1 15,4 1 0-15,0-3-1 16,6-5 0-16,0-6 1 16,6-8-2-16,3-9 2 15,4-7-2-15,4-7 1 16,3-8-1-16,-2-9 1 15,6-4-1-15,-3-7-1 16,1-5 0-16,3-5 0 16,-1-5 1-16,-3-2-2 15,1 1 2-15,1 3-2 16,-1 4 2-16,-5 6 0 15,2 7-1-15,-13 4 0 0,15 16 0 16,-11 6-1-16,-5 1-1 16,3 12-2-16,-4-9-4 15,11 9 0-15,-7-18-5 16,19 7 0-16,-11-22-6 15,23 8-1-15,-10-23-1 16,20 10 1-16,-15-19 1 16,10 7 1-16,-9-9 2 15,3 2 2-15,-3 2 3 16</inkml:trace>
  <inkml:trace contextRef="#ctx0" brushRef="#br2" timeOffset="96">7610 8501 109 0,'4'17'32'0,"-4"-17"1"16,14 21 1-16,3-15-29 15,14 0-1-15,6-8-1 16,8 0 0-16,1-6-2 15,6-8 1-15,1 0-1 16,-8-4 0-16,-3-2-1 16,-12-1 1-16,-8 2-1 15,-11 2 0-15,-17 3 0 16,-11 4-1-16,-8 9 1 15,-10 5-1-15,-5 12 1 16,-5 9 1-16,-7 8 0 16,6 7 0-16,6 4 1 0,10 7 0 15,11-4 0-15,11-4-3 16,17-7 0-16,13-18-6 15,22-2-2-15,-2-23-3 16,23 7-4-16,-12-30-3 16,23 15-6-16,-21-24 0 15,20 15-1-15,-21-12 3 16,13 11 1-16,-7-6 2 15,6 8 2-15</inkml:trace>
  <inkml:trace contextRef="#ctx0" brushRef="#br2" timeOffset="97">9357 8355 92 0,'0'0'29'16,"-1"-29"2"-16,1 29-4 15,-32-16-17-15,9 18-3 16,-16-2-1-16,1 17 0 16,-13 5-1-16,0 12 0 15,0 6-1-15,6 4 0 16,3 3-2-16,16-2 0 15,7-7 0-15,17-6-1 0,18-13 0 16,15-13 0-16,16-13-1 16,15-15 0-16,9-18 0 15,9-10 0-15,4-10 0 16,-4-6 0-16,-3-1 0 15,-15-2-1-15,-8 3 1 16,-14 3 0-16,-13 6 0 16,-16 11 0-16,-6 9 1 15,-10 14-1-15,-5 16 0 16,-9 14 0-16,-3 15 1 15,-3 20-1-15,1 16 0 16,2 9 0-16,3 8-2 16,7-4 1-16,12-1-2 15,9-11-1-15,16-3-5 16,2-20 0-16,22-4-4 0,-6-26-3 15,20 7-3-15,-20-29-1 16,20 10-1-16,-22-23-1 16,9 11 3-16,-20-18 1 15,1 7 2-15,-12-7 3 16,-5 6 3-16,1 11 25 15,-18-14 4-15,10 22 3 16,-19-12 3-16,12 23 0 16,-14-5 0-16,10 26 3 15,-15-11-2-15,9 20-20 16,-7 3-3-16,5 7 0 15,-3 6-1-15,2-1 0 16,0-3 0-16,1 1 0 16,3-11 0-16,4-2-1 0,2-13 0 15,3-17-1-15,0 0 1 16,22-7-1-16,-5-13 0 15,2-12 0-15,1-5-1 16,2-8 1-16,4-4 0 16,-6-3-1-16,-1 1 1 15,-3 4 0-15,-2 4 0 16,-2 6 0-16,0 8 0 15,-2 7 0-15,4 12-1 16,0 4 0-16,4 11-1 16,0-2-2-16,7 10-2 15,1-7-2-15,8 13-2 16,-5-12-3-16,14 14-4 0,-15-18 0 15,21 18-2-15,-19-20-1 16,10 11 1-16,-13-16 1 16,8 7 2-16,-17-10 3 15,1-6 19-15,-4 11 4 16,-17-18 6-16,2 20 4 15,-13-21 1-15,13 21 3 16,-35-9 0-16,19 18 3 16,-18-2-16-16,5 14-3 15,-4 2-2-15,0 12 0 16,-4 2-2-16,8 7 0 15,0-3-2-15,13 1 0 16,7-7 0-16,11-6-1 16,12-9-1-16,9-10 1 0,12-11-2 15,9-8 1 1,0-10-1-16,3-5 1 0,2-8-1 15,-4-4 0-15,-4-2 0 16,-6 0 0-16,-9 1 1 16,-7 5-1-16,-3 4 1 15,-10 6 0-15,-2 11 0 16,-4 11 0-16,0 0 0 15,-16 17 0-15,3 7 0 16,0 6 0-16,-4 5 1 16,6 0-1-16,-1 3 0 15,6-4 0-15,8-4 1 16,6-8-1-16,8-7 0 15,9-9 0-15,8-9 0 0,5-6 0 16,5-7-1-16,3-6 1 16,-4-7 0-16,1 0-1 15,-4-1 1-15,-5 0-1 16,-6 4 1-16,-6 5 0 15,-7 7-1-15,-15 14 1 16,14-1 0-16,-17 14 0 16,-4 10 0-16,-1 7 0 15,-2 6 0-15,2 3 0 16,-3 1 0-16,7-1 1 15,2-4-1-15,6-6 1 16,6-10-1-16,5-7 1 16,7-9-1-16,4-8 0 15,4-12 0-15,1-4 0 16,4-12 1-16,2-4-2 0,-4-5 2 15,-5-1-2-15,0 2 2 16,-8 2-1-16,-4 8 0 16,-4 6 0-16,-10 13 0 15,-2 12 0-15,-10 11-1 16,0 10 1-16,1 10 0 15,-1 3 0-15,4 8-1 16,1 0 1-16,5-3-1 16,6-4 1-16,6-6 0 15,5-10 0-15,7-10 0 16,5-9 0-16,5-13 0 15,2-9 0-15,2-7 0 16,0-8 0-16,-4-5 1 16,-5-2-2-16,-3 0 1 0,-7-1-2 15,-7 7 0-15,-8 4-2 16,0 10-4-16,-12 0-1 15,8 24-1-15,-18-25-2 16,18 25-3-16,-16-10-2 16,16 10 0-16,0 0 0 15,12-3 0-15,-8-11-2 16,24 12 2-16,-6-8 1 15,15 4 1-15,-2-2 2 16,11 6 1-16,3 5 2 16</inkml:trace>
  <inkml:trace contextRef="#ctx0" brushRef="#br2" timeOffset="98">12044 8263 95 0,'0'0'31'0,"0"0"1"15,0 0 0-15,0 19-22 16,-10 1-5-16,6 11-1 15,-9 3-1-15,3 7 0 16,-3 0-1-16,2 1-1 16,6-4-1-16,0-7-1 15,8-6-3-15,-3-25-4 16,25 17-3-16,-12-30-3 15,20 5-6-15,-14-27-1 0,20 13-2 16,-20-25 0-16,14 10 0 16,-19-16 3-16,7 6 3 15,-16-6 3-15,-1-1 4 16,-3 10 2-16</inkml:trace>
  <inkml:trace contextRef="#ctx0" brushRef="#br2" timeOffset="99">12157 8039 99 0,'0'0'29'15,"14"0"-1"-15,-14 0 2 16,23 8-6-16,-8-1-21 15,6 5-1-15,0 2 0 16,1 5 0-16,-3 2-1 16,-3 8 0-16,-4 2 0 15,0 7 0-15,-8 2 0 16,-4 5 1-16,-5 0-1 0,-6 0 0 15,2-3 0-15,-5-3-1 16,5-5 1-16,0-6 0 16,3-9-1-16,6-19 0 15,0 0 0-15,24-6 0 16,-1-15 0-16,5-9 0 15,4-6 0-15,3-7 0 16,1-4 1-16,-1 3-1 16,-4 3 0-16,-4 5 0 15,-5 9 0-15,-6 11 0 16,-2 9 0-16,-14 7 0 15,11 23-1-15,-10 4 1 16,1 9-2-16,-2 3 0 16,5 7-2-16,-1-3-1 0,7 0-2 15,-1-10-2-15,15 4-2 16,-8-21-2-16,16 2-3 15,-9-22-1-15,16 5-1 16,-15-23 0-16,14 7 0 16,-11-11 20-16,-6-7 3 15,1 2 3-15,-16-13 4 16,11 12 2-16,-22-13 3 15,13 18 4-15,-23-13 2 16,9 18-18-16,-8 2 0 16,0 15 0-16,-8 14-1 15,-3 14 1-15,-4 9-1 16,-1 14-1-16,-1 3-1 15,4 5 1-15,7-2-2 0,5-5 1 16,9-5-1-16,9-15-1 16,7-9 0-16,8-15 0 15,5-10 0-15,6-8-1 16,-2-8 1-16,6-6-1 15,-4-4 1-15,-4 3-1 16,-4 2 1-16,-4 7-1 16,-4 11 1-16,-14 10-1 15,9 14 1-15,-14 11 0 16,-5 14 1-16,-4 14-1 15,-5 12 1-15,-2 9 0 16,-2 3 0-16,-4 3-1 16,-4-1 1-16,2-2-1 0,-1-7 0 15,-2-9 0-15,1-13 0 16,-2-10 0-16,3-12 0 15,-1-13-1-15,-1-7 0 16,1-13 0-16,3-8-1 16,-2-11-1-16,7-2-4 15,-6-13-1-15,11 5-2 16,-6-11-1-16,16 12-2 15,-8-15-4-15,16 20 0 16,-13-11-1-16,22 18 2 16,-15-6-1-16,15 15 0 15,-10-11 1-15,15 11 3 16,1-4 1-16,15 0 1 15,3-3 2-15,20-4 2 0</inkml:trace>
  <inkml:trace contextRef="#ctx0" brushRef="#br2" timeOffset="100">14162 7640 75 0,'0'0'30'16,"-19"-14"-1"-16,19 14 1 15,-22 7-7-15,17 11-15 16,-5 4-1-16,7 15-2 16,-4 4 0-16,7 16 0 15,-8 5-2-15,6 9-2 16,-4 1 1-16,-2 1-1 15,1-5 1-15,-1 0-2 16,-1-8 0-16,3-12 0 16,1-7 1-16,4-10 0 15,-2-12-1-15,3-19 0 16,0 0 1-16,14-10-1 15,-5-11 0-15,0-6 0 16,5-7 0-16,0-4 0 0,4-1 0 16,2 0 0-16,3 5 0 15,2 5 0-15,2 8 0 16,0 6 0-16,-2 10 0 15,3 11 0-15,-3 8 0 16,-3 6 0-16,-3 7 0 16,-4 4 0-16,-5 4 0 15,-6-1 0-15,-4 0 0 16,-9-1 0-16,-11-5 0 15,-7-2 0-15,-9-6-1 16,-4-5 1-16,-3-6 0 16,1-7-1-16,4-3 0 15,5-6-1-15,13-4-1 16,4-9-2-16,16 5-3 0,7-10-1 15,21 9-2-15,-3-15-2 16,25 16-2-16,-7-18-2 16,19 21 1-16,-5-17-1 15,9 15 1-15,-9-9-1 16,4 9 4-16,-9-4 1 15,1 1 17-15,-4 10 6 16,-18-11 4-16,4 16 3 16,-18-12 2-16,8 17 1 15,-25-3 3-15,14 6 0 16,-27 4-13-16,5 12-5 15,-8 5-1-15,0 11 0 16,-5 1-2-16,4 8 0 16,-2-3-1-16,5 1-1 0,6-6-1 15,3-7-1-15,9-7-2 16,-4-25-3-16,30 11-3 15,-10-32-2-15,18 4-2 16,-15-24-5-16,20 10 0 16,-20-23-1-16,14 10-2 15,-22-19 3-15,4 9 1 16,-17-8 3-16,-3 2 8 15,0 16 19-15,-21-12 3 16,10 22 5-16,-15-7 0 16,18 23 2-16,-10-7-1 15,19 25 1-15,0 0-8 16,0 0-20-16,19 4-5 0,-3-1-3 15,20 20-5-15,-12-13-1 16,21 24-2-16,-14-14-1 16,14 13 1-16,-16-7 3 15,11 6 5-15,-12-6 1 16,1-2 3-16,-7-2 3 15,-3-6 3-15,-9-2 1 16,-10-14 20-16,14 11 2 16,-28-21 3-16,14 10 2 15,-22-11 0-15,22 11 0 16,-38-17 3-16,23 20-2 15,-20-4-18-15,8 8-2 16,-7 7-2-16,3 10 0 16,1 4-1-16,1 7 0 0,5 2-1 15,9 4 0-15,6-8-1 16,10-1 0-16,10-9 0 15,10-7 0-15,5-11-1 16,9-8 0-16,4-9 0 16,1-5 0-16,-1-6-1 15,-2-4 1-15,-4 1-1 16,-6-3 0-16,-2 5 1 15,-10-1-1-15,-2 8 1 16,-9 4 0-16,-4 13-1 16,0 0 1-16,0 0 0 15,-17 22 0-15,5 5 0 16,-1 12 0-16,-3 10-1 15,-1 8 2-15,-3 8 0 16,-3 7-1-16,4 7 1 0,0-1-1 16,-6 2 2-16,1-4-2 15,-3-7 1-15,3-4 0 16,-4-12-1-16,4-9 1 15,-4-13-1-15,-1-11 0 16,4-9 0-16,-2-12 0 16,3-7 0-16,2-12-1 15,2-3 0-15,7-12-1 16,6 0-1-16,-1-9-3 15,12 0-1-15,-3-7-3 16,14 7-2-16,-7-10-1 16,16 16-2-16,-13-13-2 15,20 21-2-15,-13-13 2 16,16 23 0-16,-12-11 0 0,22 15 0 15,-12-4 2-15,15 10 2 16,-3-6 1-16,5 5 2 16,6-2 2-16,2 2 2 15</inkml:trace>
  <inkml:trace contextRef="#ctx0" brushRef="#br2" timeOffset="101">15768 8105 109 0,'-11'-24'31'0,"11"24"0"16,-37 0 0-16,15 14-19 15,-17-1-7-15,7 9 0 16,-10 1-2-16,9 2 0 16,3 0-1-16,8 1 0 15,7-5-1-15,12-1 0 16,7-5 0-16,9-4-1 15,9-5 1-15,5-4-1 16,5-7 0-16,2-2 0 16,1-5 0-16,-2-6 0 15,-3-1 0-15,-1-2-1 16,-2-2 1-16,-3-2-1 0,1 0 1 15,-7 2 0-15,2 4-1 16,-6 1 1-16,-2 8 0 16,-1 4-1-16,-11 6 1 15,10 13 0-15,-13 8 0 16,-8 7 0-16,-3 12 1 15,-1 9-1-15,-9 11 1 16,-3 6 0-16,2 4 1 16,-7 9-1-16,4 0 1 15,-1-1-2-15,-1-2 1 16,0-7-1-16,4-7 1 15,-1-9-1-15,3-8 0 16,1-14 0-16,-1-5-1 16,2-10 1-16,0-13 0 0,-2-6 0 15,-3-9 0-15,1-5 0 16,-1-10 0-16,4-3-1 15,2-1 0-15,3-4-1 16,7 0-1-16,1-3-2 16,15 9-2-16,-1-4-3 15,17 12 0-15,-6-7-2 16,20 14-2-16,-10-11-1 15,18 16-3-15,-13-15 2 16,18 12-1-16,-12-16 1 16,13 10-1-16,-7-11 2 15,10 4 1-15,-2-8 2 16,5 3 2-16,-4-3 1 15,-3 0 3-15,2 0 0 16,-7 3 2-16,-5 4 1 0</inkml:trace>
  <inkml:trace contextRef="#ctx0" brushRef="#br2" timeOffset="102">16120 8206 122 0,'5'12'29'0,"-5"-12"1"16,23 10-2-16,-13-11-21 15,15-2-5-15,4-3 0 16,5-3-2-16,2-2 1 16,6-4-1-16,-4-1 0 15,-1-3 0-15,-8 1 0 16,-4-4 0-16,-8 4 0 0,-8-1 1 15,-8-3-2-15,-10 8 4 16,-6 1-3-16,-6 9 2 16,-4 4 0-16,-8 9 0 15,-3 3 0-15,2 11 1 16,-4 7 0-16,10 1-2 15,2 2 2-15,11 2-2 16,9-3 0-16,13-4 0 16,12-6-1-16,10-6-1 15,9-6-1-15,5-11 0 16,7-1-3-16,1-12 0 15,1 2-3-15,-5-8 0 16,2 3-1-16,-10-3 1 0,2 5 1 16,-15 0 3-16,-1 4 2 15,-8 8 3-15,-17 3 2 16,14 7 2-16,-14-7 2 15,-8 32 0-15,-1-9-1 16,-1 9 0-16,-5 2-2 16,6 4 0-16,-5-6-1 15,4 3 0-15,2-7-1 16,2-7 0-16,2-6-1 15,4-15 0-15,0 0 1 16,0 0-1-16,14-24 0 16,-2 0 0-16,4-7 0 15,4-5 0-15,3-3 0 16,5-3 0-16,1 0 0 15,3 1 0-15,2 4 0 16,2 4 0-16,-4 5-1 0,-1 2-1 16,2 9-2-16,-9-2-5 15,8 13-2-15,-7-10-1 16,11 14-2-16,-11-12 0 15,25 15-3-15,-12-15-1 16,28 17 1-16,-12-17 2 16,23 17-1-16,-3-7 0 15,24 9-2-15,-1-6 2 16,16 8 2-16,4-5 1 15,11 3 1-15,5 0 2 16,6-4 2-16,2-2 1 16,-6-5 1-16,-5-2 0 0</inkml:trace>
  <inkml:trace contextRef="#ctx0" brushRef="#br2" timeOffset="103">18532 7563 103 0,'-19'3'30'15,"15"16"-1"-15,-16-7 1 16,15 20-8-16,-10 1-16 16,7 10-1-16,-6 14-1 15,2 11-1-15,-2 8-1 16,1 6 0-16,-4 4 0 15,1-1-2-15,4-5 0 16,0-6-2-16,8-12-1 16,-1-13-3-16,10-9-4 15,-8-19-1-15,15-3-3 16,-12-18-2-16,10-8-4 15,-14-18 0-15,8 11-1 16,-17-20 2-16,7 5 1 16,-13-10 3-16,0 2 3 0,-4-1 3 15,-6-9 26-15,15 24 3 16,-16-16 6-16,23 22-1 15,-12-13 2-15,19 31 1 16,5-30 0-16,23 28-1 16,-2-6-23-16,14-2-2 15,11-1-2-15,7 2-1 16,9-4-2-16,4-2 0 15,7 5-6-15,-4-10 0 16,9 9-3-16,-14-14-2 16,10 12-2-16,-19-21-3 15,9 16 0-15,-20-21-1 16,6 10 3-16,-20-17-1 15,2 8 2-15,-13-15 2 0,-5 9 4 16,-6 0 1-16,-9 5 4 16,-6 14 21-16,-13-8 6 15,15 33 2-15,-35-21 0 16,22 35 2-16,-21-9 1 15,15 25 0-15,-20-8 0 16,17 17-19-16,-9 3-4 16,4 15 1-16,-3 6-2 15,3 5-1-15,-2 4 0 16,5 2 0-16,-1-3-1 15,7-3-1-15,6-7 1 16,2-4-1-16,10-16 0 16,5-6 0-16,8-13 0 0,9-11 0 15,3-11 0-15,-2-3-1 16,5-10 1-16,-4-3 0 15,-1-3 0-15,0-5 0 16,-5 5 0-16,-4 3-1 16,-7 2 1-16,-7 14 0 15,17-10-1-15,-17 10 0 16,9 11-1-16,-6 2 0 15,6 4-3-15,-4-2-2 16,8 7-3-16,1-9-1 16,11 6-1-16,-2-18-2 15,15 13-2-15,-5-23-1 16,19 12 0-16,-10-16 1 15,15 7 0-15,-13-13 1 16,11 7-1-16,-12-7 3 0,2 0 2 16,-10-2 2-16,-5-2 6 15,0 10 17-15,-26-16 6 16,11 19 2-16,-25-14 2 15,10 24 1-15,-27-21 1 16,11 26 2-16,-23-8-5 16,4 14-15-16,-4 5-2 15,-3 8-2-15,-1 5 0 16,4 7-1-16,4 0-1 15,7 0 0-15,8 0-1 16,13-4 0-16,10-6-1 16,10-11 0-16,9-7 0 15,9-13-1-15,7-9 1 16,8-5-1-16,1-9 1 0,0-4-1 15,-2-5 1-15,-1 1-1 16,-7 0 1-16,-2 5-1 16,-9 2 1-16,-5 5 0 15,-8 8 0-15,-13 16-1 16,0 0 1-16,0 0 0 15,-4 21 0-15,-9 5 0 16,-2 7 0-16,-5 1 1 16,6 2-1-16,3 1 0 15,4-5 0-15,7-5 0 16,8-11-1-16,7-8 1 15,6-7 0-15,10-10 0 16,3-4 0-16,3-8 0 16,-1-2 0-16,3-4-1 15,-3 2 1-15,-1 1 0 0,-4 0 0 16,-8 4 0-16,-3 8 0 15,-6 4 0-15,-14 8 0 16,11 3 0-16,-15 9 0 16,-7 5 0-16,1 9 1 15,-5 0-1-15,1 1 1 16,-1 0-1-16,7-5 0 15,4-5 1-15,12-5-1 16,8-10 1-16,8-8-1 16,11-6 0-16,4-5 0 15,7-3-1-15,2-2 1 16,-3 0 0-16,-4 6-1 0,-4 4 1 15,-11 6 0 1,-7 12-1-16,-10 8 0 0,-8 6 0 16,-3 7-3-16,-6 2-1 15,8 6-3-15,-7-10-2 16,15 3 0-16,-5-16-2 15,21 3-1-15,-6-24-1 16,23 8-1-16,-5-26 0 16,19 9 2-16,-6-20-2 15,19 8 0-15,-3-17-2 16,15 6 2-16,-7-9 1 15,8 1 1-15,-3-2 2 16,9 1 2-16,-1 0 2 16,1-1 2-16</inkml:trace>
  <inkml:trace contextRef="#ctx0" brushRef="#br2" timeOffset="104">21692 7222 103 0,'7'-23'30'16,"9"15"1"-16,-20-4 1 15,4 12-21-15,-11 21-5 16,-2 10 0-16,-6 5-2 15,-1 11-1-15,-3 6-1 16,2 5-1-16,7 0-1 16,6-5 0-16,13-5-3 15,6-12-3-15,20 1-3 16,0-27-4-16,24 9-3 15,-9-28-4-15,24 7-1 16,-13-24-1-16,18 7 1 16,-14-18 0-16,10 4 3 15,-15-7 3-15,0 0 3 0,-10 1 2 16,-3-2 3-16,-11 4 2 15,-3 0 1-15,-7 8 1 16,-7 3 17-16,4 18 10 16,-26-9 2-16,7 17 2 15,-19 8 0-15,7 20 0 16,-25-6 2-16,6 30-1 15,-29-4-16-15,3 18-8 16,-14 11-2-16,0 10 0 16,-5 3-2-16,1 3 0 15,6-3-1-15,13-8-2 16,15-5-3-16,10-17-3 15,26-3-2-15,4-25-4 16,28 1-1-16,-9-24-5 0,25 7 0 16,-15-28-3-16,20 9 2 15,-17-19 0-15,12 0 2 16,-12-9 3-16,12-2 2 15,-7-3 1-15,0-3 4 16</inkml:trace>
  <inkml:trace contextRef="#ctx0" brushRef="#br2" timeOffset="105">22253 7834 131 0,'15'-19'32'0,"26"11"0"16,7-14-1-16,18 8-30 15,13 1-1-15,-1 6 0 16,1 5 0-16,-9 7 0 15,-16 7 0-15,-17 5 1 16,-19 2-1-16,-18 2 0 0,-18 3 1 16,-10 5 0-16,-10-1-1 15,-5-1 0-15,-3-5 1 16,7-2-1-16,6-1 0 15,9-5 0-15,12-1 0 16,12-13-1-16,23 7 0 16,11-6 1-16,7 1 0 15,7 2-1-15,0 2 1 16,-2 4 0-16,-7 4 0 15,-8 7 1-15,-17 4 0 16,-14 7-1-16,-17 2 1 16,-14 4 1-16,-15-1-1 15,-10 1 0-15,-3-3 1 16,-1-1-1-16,0-6 0 0,11-8-1 15,11-4-1-15,10-11-2 16,28-5-4-16,0 0-2 16,11-18-2-16,7-9-1 15,14 10-3-15,-9-26-3 16,20 14 0-16,-23-23-2 15,18 12 1-15,-13-14 1 16,13 11 0-16,-10-5 1 16,14 12 2-16,-1 1 2 15,6 11 2-15,10 5 2 16</inkml:trace>
  <inkml:trace contextRef="#ctx0" brushRef="#br2" timeOffset="106">23818 7994 72 0,'-11'-19'29'0,"11"19"1"15,-26-15-1-15,14 24-7 16,-24-11-7-16,15 22-5 15,-13-6-2-15,9 13-3 16,-1 2-1-16,6 4-2 16,5-3 0-16,12 7 0 15,5-7-1-15,16 0 1 0,6-7-1 16,10-5 0-16,2-8-1 15,9-9 0-15,-1-7 0 16,-1-7 1-16,-2-6-1 16,-11-6-1-16,-2-4 1 15,-10-2 0-15,-9-1 0 16,-9-2-1-16,-5-2 1 15,-7 5-1-15,-1 2 0 16,-3 5-1-16,2 10-1 16,0 4-2-16,14 10-4 15,-9 2-1-15,22 16-3 16,-13-18-1-16,38 27-4 15,-18-26-1-15,29 16 1 16,-9-24-2-16,21 14 2 0,-4-19 2 16,11 10 1-16,-2-11 3 15,11 3 1-15,-5-4 3 16,-2-7 3-16,-1-1 1 15,-9-4 2-15,-3-1 0 16,-12-6 2-16,-4 0-1 16,-14-7 1-16,-4-2 0 15,-12-2 4-15,-3 0 12 16,-14-13 4-16,1 13 2 15,-13-12 3-15,2 19 0 16,-21-11 1-16,8 24 2 16,-25-4-5-16,11 25-11 15,-14 6-4-15,4 16-2 16,-5 17-1-16,8 12-1 0,0 15-2 15,9 8 0-15,8 12-1 16,5 5-2-16,7-2-1 16,6-3-1-16,6-4-1 15,4-12-2-15,5-6-2 16,-1-20-2-16,7-3-3 15,-11-25-2-15,14 5-2 16,-9-18-1-16,0-10 0 16,-14-14-1-16,14 4 0 15,-18-18 4-15,9 7 1 16,-15-9 9-16,0-6 20 15,10 14 4-15,-21-9 4 16,23 20 2-16,-13-11 1 16,25 32 2-16,5-23-1 15,33 26-5-15,5-3-16 0,18 5-4 16,15 0-1-16,6-1-3 15,5 3-3-15,-5-5-2 16,1 8-4-16,-22-13-1 16,-1 15-4-16,-33-18-2 15,13 18-4-15,-35-24 0 16,11 19 2-16,-25-19 0 15,9 12 1-15,-15-8 2 16,15 8 3-16,-25-7 2 16,13 6 2-16,-5 4 1 15,17-3 2-15</inkml:trace>
  <inkml:trace contextRef="#ctx0" brushRef="#br2" timeOffset="107">3005 9938 53 0,'8'-12'26'16,"-8"-4"1"-16,0 16 1 15,-12-22-9-15,12 22-5 0,-32 0-2 16,11 14-4-16,-14-4 0 16,0 18-1-16,-12 1-2 15,2 15 0-15,-4-2-2 16,-1 8 0-16,7 0-2 15,9-1 1-15,12-3-1 16,13-4 0-16,18-12-1 16,16-11 1-16,21-11-1 15,12-13 0-15,11-10 1 16,7-13-3-16,6-11 3 15,-6-6-2-15,-3-4 2 16,-11 3-1-16,-14 3 1 0,-11 7-1 16,-19 7 0-16,-7 12 2 15,-11 17-2-15,-18 1 0 16,0 24-1-16,-4 11 0 15,3 15-1-15,3 6-1 16,15 14-4-16,7-9-2 16,20 5-2-16,3-23-2 15,22 1-3-15,-7-36 0 16,34 1-1-16,-9-35 1 15,25-2 1-15,-13-28 0 16,22 2 4-16,-15-23 0 16,18 4 3-16,-4-11 1 15</inkml:trace>
  <inkml:trace contextRef="#ctx0" brushRef="#br2" timeOffset="108">4787 9924 67 0,'0'0'32'0,"0"0"-2"16,0 0 1-16,0 0-15 15,0 0-9-15,-1 12-3 16,2 9 1-16,-1 1-2 15,4 13 1-15,-4 3-2 16,0 7 1-16,0 0-2 16,1 2 1-16,-2-1-1 15,2-6 0-15,-2-8-1 0,0-8 1 16,2-8-1-16,-1-16 1 15,0 0-1-15,11-3 0 16,-4-17 1-16,3-4-2 16,-2-11 2-16,-2-5 0 15,4-7 0-15,-3-5-1 16,0-1 1-16,-1-1-2 15,4 1 1-15,-1 1 1 16,9 7-2-16,3 4 0 16,6 7 1-16,6 6-1 15,5 10 0-15,3 6 0 16,-2 9 0-16,-2 4 0 15,-3 9 0-15,-7 6 1 0,-6 11-1 16,-14 4 0-16,-7 5 0 16,-6 5 1-16,-12-2 0 15,-9 5 0-15,-2-1 1 16,-4-5-1-16,-6-3 1 15,6-7-2-15,-4-6 1 16,4-1 1-16,1-5-1 16,5-4 1-16,5-2-1 15,4-3 1-15,4 2-1 16,7 7 2-16,2 3-2 15,6 11 2-15,1 8-2 16,-4 13 1-16,0 10-2 16,-4 7 2-16,-9 8-2 15,-8 1-1-15,0 5-4 0,-12-15-11 16,18 8-7-16,-14-26-4 15,22 0-1-15,-6-26-3 16,25-5-1-16</inkml:trace>
  <inkml:trace contextRef="#ctx0" brushRef="#br2" timeOffset="109">5828 9801 95 0,'-27'3'34'0,"-15"-8"0"0,8 18 1 16,-14-7-28-16,6 8-2 16,-4 3 0-16,4 8-2 15,2 3 0-15,8 4-1 16,2 5 0-16,8 2 0 15,10 0-1-15,9 1 1 16,11-6-2-16,12-4 1 16,8-8-1-16,5-9-1 15,11-14 1-15,6-14 1 16,1-9-1-16,3-9 0 15,0-7 0-15,-5 0 0 16,-4-6 0-16,-8 4 0 16,-6 4 0-16,-9 10 0 0,-8 10-1 15,-14 18 0-15,0 0 0 16,-5 14 0-16,-6 13 0 15,-7 7 0-15,5 8-2 16,-2 0-4-16,12 9-7 16,-3-19-7-16,25 7-7 15,-9-20-1-15,26 3-2 16,-4-21-2-16,17 7 3 15</inkml:trace>
  <inkml:trace contextRef="#ctx0" brushRef="#br2" timeOffset="110">6490 9783 93 0,'-8'-20'34'16,"-16"-4"0"-16,1 20 1 15,-10 0-29-15,1 14 0 16,-11 8-2-16,6 13 1 16,-6 4-2-16,9 7 0 15,2 1 0-15,11 1 0 16,7-8-1-16,10-2-1 15,17-9 0-15,7-10-1 16,13-9 0-16,5-7-1 16,5-7 1-16,-2-7-1 15,3-4 0-15,-2-9 0 16,-5-1 0-16,-8-2 0 0,-6-1 1 15,-2-4 0-15,-8 1-1 16,-4 1 0-16,-4 5 1 16,-1 5 0-16,-4 9 0 15,0 15-1-15,0 0 1 16,-13 26 0-16,6 15 0 15,-3 10 0-15,-4 18 0 16,-1 8 1-16,0 10-2 16,-1 6 2-16,1 2-2 15,0 0 2-15,1-4-2 16,-1-7 2-16,1-8-2 15,2-9 1-15,-3-11-1 16,-1-9 1-16,0-17-1 16,-4-8 0-16,-2-12 0 0,-3-10-1 15,-1-10-1-15,-3-9-1 16,9-1-5-16,-9-24-6 15,16 10-5-15,-9-25-4 16,21 16-2-16,-7-20-2 16,21 18-2-16,-3-8 1 15</inkml:trace>
  <inkml:trace contextRef="#ctx0" brushRef="#br2" timeOffset="111">6754 10007 109 0,'0'0'36'0,"0"0"0"16,29 1-1-16,-1-14-34 15,7-4 0-15,8-4 0 16,3-5-1-16,2-1 0 15,-3-3 0-15,-6 0 1 16,-5 0-1-16,-12-1 1 16,-10 1 0-16,-10 3 0 15,-12 2-1-15,-8 5 2 16,-5 5-1-16,-13 7 0 0,1 9 0 15,-8 11 1-15,4 12 0 16,-2 5 0-16,8 12 0 16,5 4 0-16,8 2-1 15,11-2 1-15,13-1-1 16,12-5-2-16,8-5 1 15,13-7-3-15,2-5 0 16,12 2-5-16,-9-14-8 16,15 14-6-16,-23-23-6 15,23 17-3-15,-24-20-2 16,14 12 1-16,-17-16-1 15</inkml:trace>
  <inkml:trace contextRef="#ctx0" brushRef="#br2" timeOffset="112">7520 10082 112 0,'0'0'36'0,"-21"9"-1"16,21-9-1-16,-22 15-35 16,5-22-14-16,17 7-10 15,-15 0-7-15,15 0-1 16,-11-7-3-16,11 7 1 15</inkml:trace>
  <inkml:trace contextRef="#ctx0" brushRef="#br2" timeOffset="113">1429 11537 60 0,'2'-14'33'16,"-2"14"0"-16,-19-3 0 0,5 12-19 15,-12-4-7-15,9 11-2 16,-7-3 0-16,5 5-1 15,4-1-1-15,7 8 0 16,6-5-2-16,7 2-1 16,13-2 0-16,4-2-1 15,4 0 1-15,7-1-2 16,2 0 1-16,-2-3-1 15,-3 1 2-15,-2 1-1 16,-10 0 2-16,-7 5-1 16,-10 2 0-16,-6 0 1 15,-9 4-1-15,-8 2 0 16,-5-4 0-16,-4-3-1 15,4 2-2-15,-2-17-4 0,14 8-10 16,-5-25-4 0,20 10-4-16,-9-26-2 0,28 8-4 15,-10-18 1-15</inkml:trace>
  <inkml:trace contextRef="#ctx0" brushRef="#br2" timeOffset="114">1503 11529 88 0,'0'0'33'0,"-14"-14"-2"15,14 14 0-15,17-15-29 16,5 3-2-16,3 1 0 0,11 1-1 16,7 6-4-16,0-7-6 15,16 13-4-15,-20-11-4 16,18 16-3-16,-25-15-3 15,10 14-1-15,-20-14 0 16,5 8 2-16</inkml:trace>
  <inkml:trace contextRef="#ctx0" brushRef="#br2" timeOffset="115">1738 11164 71 0,'-33'-8'31'0,"-19"-4"-1"15,5 20-3-15,-15-6-16 16,6 17-4-16,-13 4-1 15,3 13-1-15,-2 6-1 16,1 10 0-16,4 5-1 16,7 11 0-16,13 2-2 15,16 5-1-15,22 5 1 16,19 1-1-16,22 1-1 15,17-3-1-15,17-10 1 16,14-14-3-16,11-11 3 16,4-15 0-16,2-19 0 0,-2-15 0 15,-9-18 0-15,-9-12 1 16,-4-9 1-16,-17-9-2 15,-13-5 1-15,-13-6 1 16,-14-2-2-16,-13-9 1 16,-12-3-1-16,-10-8 0 15,-11 3-1-15,-12 5 2 16,-6 8-3-16,-14 6-2 15,1 28-4-15,-20 5-7 16,6 42-2-16,-17 3-2 16,14 29-3-16,-9-2-3 15,25 12 1-15,1-11 0 16</inkml:trace>
  <inkml:trace contextRef="#ctx0" brushRef="#br2" timeOffset="116">2702 11311 34 0,'0'0'29'0,"7"-22"2"15,-7 22-7-15,4-19-5 16,-4 19-8-16,9-15-3 16,-9 15-2-16,0 0-1 15,0 0 0-15,0 0-1 16,15 23 0-16,-15 6-1 15,2 12 1-15,-1 8-2 16,1 13 1-16,-2 7-1 16,0 5-2-16,-5-2 0 15,3-1-1-15,-1-9-1 16,2-15-4-16,8 2-8 15,-10-28-9-15,19 2 0 16,-16-23-2-16,21-4-4 16,-15-17 0-16,11 1-1 15</inkml:trace>
  <inkml:trace contextRef="#ctx0" brushRef="#br2" timeOffset="117">2722 11303 66 0,'0'0'34'15,"-8"-11"-1"-15,8 11-1 16,0 0-14-16,21-6-15 15,4 6-2-15,6 0 1 16,9 1 0-16,12 4-1 0,5-2 0 16,5 3-1-16,3 4 0 15,-2 3 0-15,-11 7 0 16,-7 4-1-16,-13 6 0 15,-12 7 1-15,-18 6-1 16,-13 4 2-16,-12 3-1 16,-11 6-1-16,-9-4 1 15,-3-3 0-15,0-6 0 16,2-5-1-16,9-7-1 15,0-10-4-15,16-6-5 16,1-21-9-16,18 6-1 16,7-30-2-16,17 13-3 15,-8-21-1-15,23 8 0 0,-7-12 3 16</inkml:trace>
  <inkml:trace contextRef="#ctx0" brushRef="#br2" timeOffset="118">3462 11481 78 0,'11'-6'33'15,"-11"6"-2"-15,5 13 1 16,-8 0-29-16,1 7 1 15,-2 4-2-15,3 6 2 16,-4 7-1-16,1 2-2 0,-3-2 2 16,2 0-2-16,-1-3 1 15,3-6-2-15,1-3 1 16,-1-8-2-16,3-17 1 15,5 12 1-15,-5-12-1 16,16-25 0-16,-4 3 1 16,0-6 1-16,2-6-1 15,1-4 0-15,2-5 0 16,-4 0 1-16,1 1-2 15,1 6 1-15,0 4-1 16,-1 3-2-16,3 7 1 16,0 6-2-16,6 8-1 15,-2 1-3-15,16 16-6 16,-9-11-6-16,22 18-3 15,-14-16-1-15,20 16 0 0,-12-14-3 16,15 11 2-16,-11-11 0 16</inkml:trace>
  <inkml:trace contextRef="#ctx0" brushRef="#br2" timeOffset="119">4294 11467 85 0,'-30'-13'31'0,"16"12"2"15,-15-9 0-15,8 9-25 16,-10-1-3-16,1 8 0 16,-6 5-1-16,2 9 0 15,-1 1-1-15,1 9 1 0,5 2-1 16,6 6 0-16,3-2-2 15,8-2-1-15,9-4 1 16,12-7-2-16,10-8 2 16,7-7-4-16,8-11 3 15,3-8-1-15,7-11 1 16,-1-7 0-16,2-6-1 15,-5-3 2-15,-2-3-2 16,-5 1 2-16,-6 4-1 16,-8 6-1-16,-3 6 2 15,-5 5-1-15,-11 19 0 16,7-11 0-16,-7 11 0 15,-6 24 0-15,-2-5-1 0,4 6 1 16,-2 2-1-16,-2 0 2 16,3 2-1-16,7-5 1 15,4-7 0-15,-1-3 0 16,13-8 0-16,0-7-1 15,7-6 1-15,1-6-2 16,3-5 1-16,1-3-1 16,-1-6 1-16,-3 7-2 15,-3-3 2-15,-4 3 0 16,-3 7 0-16,-5 3-1 15,-11 10 1-15,0 0 0 16,9 11 0-16,-11 8 0 16,-1 3 0-16,3 5 1 15,-1 3-1-15,2 5 2 0,5-5-2 16,0 0 2-1,8-8-2-15,2-7 1 0,9-11 0 16,2-6-1-16,2-12 0 16,4-8-1-16,-1-8 0 15,2-5-1-15,-5-3 1 16,-4-6-2-16,-8 3 0 15,-5-1-3-15,-3 7 0 16,-11 2-4-16,5 19-5 16,-18-9-4-16,15 23-1 15,-22-7-2-15,22 18-1 16,-15-11-1-16,19 17 3 15,-4-17 1-15,0 0 4 16</inkml:trace>
  <inkml:trace contextRef="#ctx0" brushRef="#br2" timeOffset="120">4962 11402 39 0,'-11'-2'29'16,"11"2"1"-16,-10-5-1 16,10 5-9-16,-5-11-13 15,5 11-2-15,5-19-1 16,-5 19 0-16,10-17 1 15,-10 17-1-15,0 0 1 16,16 5 0-16,-16-5-1 16,0 26 0-16,-4-2 0 15,1 9 0-15,-2 3-1 16,1 5 1-16,-3-1-2 15,3 0 1-15,8-7-1 16,2-9 0-16,7-9-1 16,8-14 0-16,7-14 0 15,5-11-2-15,4-10 1 0,1-8 0 16,-8-1-1-16,1-4 0 15,-8 5-2-15,-11-3-3 16,2 15-8-16,-21-8-3 16,8 20-6-16,-21-12-1 15,20 30-2-15,-22-31-2 16,22 31 1-16,-11-27 2 15,13 11 6-15</inkml:trace>
  <inkml:trace contextRef="#ctx0" brushRef="#br2" timeOffset="121">6188 11251 76 0,'8'-14'35'15,"-8"14"-2"-15,0 0 2 16,2 12-30-16,-9 5-1 16,4 11-1-16,-6 4-1 15,-1 9 1-15,6 2-2 16,-6 0-1-16,6-3-2 15,-3-5-2-15,14-2-9 16,-7-33-7-16,14 19-2 16,-13-35-3-16,21 2-1 15,-13-24-3-15,14 3 1 16,-11-17 3-16</inkml:trace>
  <inkml:trace contextRef="#ctx0" brushRef="#br2" timeOffset="122">6071 11000 90 0,'-22'0'30'15,"1"-4"0"-15,21 4-3 16,0 0-37-16,0 0-6 16,21-1-4-16,-3-13-2 15,21 10-2-15,-9-11 0 16,15 10 0-16,-2-6 1 15</inkml:trace>
  <inkml:trace contextRef="#ctx0" brushRef="#br2" timeOffset="123">6519 11139 83 0,'-4'23'30'16,"9"9"0"-16,-15-5 2 16,8 6-26-16,-4 0-2 15,2 2 0-15,-4-1 0 16,5-3-1-16,-5-3-1 15,3-5 1-15,-1-7-2 16,6-16 1-16,0 0-1 16,15-3 1-16,3-19-1 15,6-7 0-15,3-6 0 16,7-6 0-16,5-1 0 15,-1 3 0-15,0 5 0 16,0 6 0-16,-5 11-1 0,-3 10 0 16,-7 14 0-16,-3 10-1 15,-9 11-1-15,-5 7-2 16,1 11-3-16,-9-7-6 15,12 12-7-15,-13-19-2 16,21 7-2-16,-11-25-2 16,23 3-1-16,-7-27 0 15,19-2 2-15</inkml:trace>
  <inkml:trace contextRef="#ctx0" brushRef="#br2" timeOffset="124">7828 10796 83 0,'16'-8'34'16,"-1"-8"-3"-16,16 2 2 15,6-6-30-15,8 4 0 16,3-4 0-16,5 7 1 16,-6 3-1-16,-1 9 0 15,-11 8-1-15,-13 9 0 16,-15 13-2-16,-16 4 1 15,-18 11 0-15,-14 8-1 16,-16 2 1-16,-9 8-1 16,-12 0 2-16,5 4-2 15,5-7 2-15,9-1-1 16,15-5 1-16,17-7 0 15,20-10 0-15,22-12-1 0,23-11 0 16,24-13-1-16,8-8 0 16,15-9 0-16,9-6-1 15,1-6-1-15,-4 3-1 16,-14-4-3-16,-1 15-6 15,-25-8-5-15,6 18-4 16,-30-16-3-16,7 21-1 16,-19-18-1-16,12 15-1 15,-14-14 3-15,9 3 4 16</inkml:trace>
  <inkml:trace contextRef="#ctx0" brushRef="#br2" timeOffset="125">8937 10737 82 0,'0'0'33'16,"0"0"0"-16,-9 32 1 15,-1-2-29-15,2 11-1 16,-3 2 0-16,2 12-2 16,0-1 1-16,2 3-2 15,-1-1 0-15,-1 0-2 16,3-3-3-16,1-11-3 15,12 5-8-15,-9-26-5 16,17 9-2-16,-15-30-1 16,33-1-2-16,-17-26-2 0,20 4 3 15,-15-18 3-15</inkml:trace>
  <inkml:trace contextRef="#ctx0" brushRef="#br2" timeOffset="126">8896 10715 100 0,'0'0'32'16,"0"0"2"-16,32-2-1 15,9 5-29-15,9-3-1 16,14 6 0-16,4-3-1 15,5 9 0-15,-1 1-1 0,-5 5 0 16,-14 7 0-16,-13 8-1 16,-18 2 0-16,-14 8-1 15,-21 4 1-15,-12 6-1 16,-19-1 1-16,-12 4-1 15,-8-1 1-15,-4-3-2 16,-3-5 2-16,4-3 0 16,6-8 0-16,7-11-2 15,15-5-4-15,4-20-6 16,35 0-4-16,-15-19-6 15,35 3-1-15,-11-22-3 16,34 8-1-16,-15-15 1 16,24 9 3-16,-11-4 4 15</inkml:trace>
  <inkml:trace contextRef="#ctx0" brushRef="#br2" timeOffset="127">10630 10189 81 0,'-40'30'37'0,"-11"6"-5"15,7 23 5-15,-7 12-31 16,13 16 0-16,1 6-3 16,16 10-1-16,7 1 0 0,14-4-3 15,14-3 0-15,12-13-3 16,20-7-3-16,1-23-8 15,24 4-6-15,-10-30-1 16,20 1-3-16,-17-28-2 16,17 3 0-16,-16-26 1 15,6-4 1-15</inkml:trace>
  <inkml:trace contextRef="#ctx0" brushRef="#br2" timeOffset="128">11804 10308 64 0,'-30'-47'34'16,"-4"11"-2"-16,-13 1 2 15,1 23-20-15,-17 2-7 16,7 22 0-16,-10 12-3 16,6 22 3-16,-2 9-4 0,8 19 0 15,8 8-1-15,4 8 0 16,11 5-1-16,8 1-1 15,6-3-1-15,7-3-2 16,10-6 0-16,-1-12-4 16,15-4-5-16,-10-27-8 15,21 5-4-15,-14-30-1 16,15 2-2-16,-14-26-1 15,8 1 0-15,-12-19 1 16</inkml:trace>
  <inkml:trace contextRef="#ctx0" brushRef="#br2" timeOffset="129">10979 10921 95 0,'-13'-1'35'0,"3"-8"-1"16,24 10 4-16,5-7-35 15,19-2-2-15,16 0-1 16,12-8-3-16,15 5-4 15,0-18-6-15,18 14-6 16,-17-21-3-16,16 14-1 16,-19-19-2-16,11 8-1 15,-22-13 1-15,5 2 4 16,-15-9 6-16</inkml:trace>
  <inkml:trace contextRef="#ctx0" brushRef="#br2" timeOffset="130">12095 10080 109 0,'-19'24'31'0,"-18"0"-1"0,12 29 0 16,-10 6-26-16,2 16 0 16,3 6-1-16,0 9 0 15,3 0-2-15,4-1 0 16,9-2-2-16,0-11-2 15,13-6-2-15,6-14-3 16,13-2-5-16,-5-24-10 16,22 7-1-16,-8-28-3 15,19 7 0-15,-11-19-1 16,13 2 1-16,-6-14 2 15</inkml:trace>
  <inkml:trace contextRef="#ctx0" brushRef="#br2" timeOffset="131">12422 10785 86 0,'-10'-15'33'16,"10"15"1"-16,-36-3 2 16,15 17-27-16,-16-3-1 15,-1 15-1-15,-5-2-2 16,4 8-2-16,-2-3 1 15,10 2-3-15,7-1 1 16,8-3-2-16,15-7 0 16,14-5-1-16,13-5 1 15,9-7 0-15,8-6-1 16,5-5 1-16,0-9-1 15,3 0 2-15,-3-8-1 0,-9-3 1 16,-3 0-1-16,-8 0 2 16,-7-2-2-16,-4 4 1 15,-6 5-1-15,-4 4 0 16,-7 17 0-16,0 0 0 15,0 0-1-15,-17 19 0 16,8 4-1-16,1 5-2 16,7 5-2-16,-5-7-4 15,15 9-4-15,-6-19-5 16,21 8-3-16,-10-24-2 15,26 8 0-15,-14-25-2 16,20 7 4-16,-6-18 1 16,11-4 5-16,-3-10 3 15</inkml:trace>
  <inkml:trace contextRef="#ctx0" brushRef="#br2" timeOffset="132">13161 10196 83 0,'-20'35'35'0,"-23"4"-4"15,8 28 5-15,-14-4-9 16,12 17-22-16,0 2-3 16,7 4-1-16,6-3-1 15,5-4-3-15,11-9-2 16,-1-12-4-16,16 0-8 15,-13-25-7-15,16 6-1 16,-15-29-3-16,15 5-1 16,-10-15 2-16,0-15-1 0,-5-2 3 15</inkml:trace>
  <inkml:trace contextRef="#ctx0" brushRef="#br2" timeOffset="133">12826 10783 111 0,'9'-14'34'0,"19"17"1"16,-2-9-2-16,9 6-33 15,13 3-6-15,-6-10-8 16,17 13-4-16,-18-16-7 16,16 12 1-16,-22-16-4 15,12 13 0-15,-18-14 1 0,9 7 4 16,-7-7 4-16</inkml:trace>
  <inkml:trace contextRef="#ctx0" brushRef="#br2" timeOffset="134">13627 10024 87 0,'14'-5'33'16,"0"2"-1"-16,18 15 2 15,-5 5-31-15,17 12-1 16,4 10 0-16,3 15 1 16,-9 11-1-16,-3 12 1 15,-14 7-2-15,-13 7 1 16,-17 4-1-16,-13-3 1 15,-22-3-1-15,-6-6-1 0,-6-9-1 16,-5-15-2-16,16-4-5 16,0-24-6-16,28 3-5 15,-7-30-4-15,35 4-2 16,-3-24 0-16,26 2-3 15,-8-17 0-15,18 0 4 16</inkml:trace>
  <inkml:trace contextRef="#ctx0" brushRef="#br2" timeOffset="135">14793 10745 75 0,'-11'-3'34'0,"-7"3"-1"15,-1 10 3-15,-12-2-27 16,5 13-2-16,-6 0-1 15,8 7-1-15,0 1-1 16,9 6-3-16,8-3 1 16,10 0-3-16,12-3 1 15,13-6-1-15,6-5 0 16,9-9-1-16,7-9 1 15,2-8 0-15,4-8 0 16,-8-8 1-16,-3-3-1 16,-9-7 1-16,-8 1 0 15,-10-2 1-15,-13 0 0 16,-9 2 1-16,-11 3-1 0,-4 6 0 15,-6 5 0-15,-2 5 0 16,3 4 0-16,4 6 0 16,7 5 0-16,13-1 0 15,5 13 0-15,16-5 0 16,10 3-1-16,13 0 1 15,6 0 0-15,4 1-1 16,-2 0 1-16,-2 1 0 16,-8 2-1-16,-8 1 1 15,-14 3 0-15,-7 3-1 16,-13-1 0-16,-7 5-2 15,-8-1 2-15,-3-1-1 16,-2 0 0-16,0 1-1 16,2-7 2-16,3-5-2 0,15-13 3 15,-12 9-1-15,12-9 0 16,25-19 0-16,-4-1 2 15,6-5 0-15,3-4 0 16,3-3 1-16,-1-3-1 16,0 2 1-16,-6 4-2 15,-2 6 2-15,-10 6-3 16,0 11 1-16,-14 6-1 15,10 9 0-15,-10 9 0 16,-4 5-2-16,4 8 0 16,-1-2-3-16,9 4-3 15,-5-10-5-15,18 5-3 16,-7-19-5-16,23 9 0 15,-14-26-5-15,29 8 2 0,-13-23-1 16,16 4 5-16,-7-19 3 16,8 0 3-16,0-14 4 15,-3-8 0-15</inkml:trace>
  <inkml:trace contextRef="#ctx0" brushRef="#br2" timeOffset="136">16191 10135 128 0,'-33'17'29'0,"12"32"4"15,-20 3-4-15,4 21-25 16,3 8-3-16,5 4 1 16,2 5-3-16,7-5 2 15,6-6-4-15,4-7-2 16,17-9-2-16,0-18-5 0,18-1-3 15,-11-26-6-15,23 3-2 16,-13-27-2-16,21 7 2 16,-12-24-2-16,12 5 5 15,-10-15 3-15,-1-1 4 16,0-1 4-16,-2 0 2 15</inkml:trace>
  <inkml:trace contextRef="#ctx0" brushRef="#br2" timeOffset="137">16339 10762 17 0,'17'-11'25'0,"-19"-8"-1"16,2 19 2-16,0 0 1 15,-14 25 1-15,-10-12 1 16,11 21 0-16,-14-8-24 15,11 8-3-15,1-7 1 0,9 5-3 16,5-5 1 0,9-6-3-16,7-6 2 0,9-7-2 15,5-7 2-15,6-7 0 16,4-4 0-16,-1-8 3 15,6-7-3-15,-2-5 2 16,3-2-2-16,-5-2 1 16,-4 6-1-16,-3 1 1 15,-9 7-3-15,-9 12 1 16,-15 8 0-16,-1 16 0 15,-14 11 0-15,-7 13 0 16,-8 8 0-16,1 11 0 16,-6 7 1-16,1 6-1 15,1 0 1-15,5 4-2 16,0-6 3-16,0-3 0 15,2-4-1-15,-2-6 2 0,2-12-2 16,-2-6 2-16,-1-12-1 16,0-10 1-16,-5-9-1 15,4-8-1-15,1-9 0 16,1-7-2-16,5-10-2 15,3-13-6-15,19 1-4 16,-6-20-5-16,28 13-2 16,-6-17-3-16,26 18-1 15,-9-16-2-15,25 18 4 16,-9-1 3-16,17 12 4 15</inkml:trace>
  <inkml:trace contextRef="#ctx0" brushRef="#br2" timeOffset="138">16974 10991 105 0,'-13'3'28'16,"-7"-9"0"-16,10 7-3 15,-3 3-34-15,-5-10-9 16,18 6-3-16,0 0-3 15,0 0-2-15,0 0-2 16,14 1 0-16,-14-1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2:50:42.4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1684 1018 74 0,'0'0'37'15,"0"0"1"-15,13-56 1 16,-13 56-32-16,0 0 0 15,0 0-2-15,0 0 0 16,0 0-2-16,2 42 1 16,-9 15-4-16,-2 9 3 15,-10 11-3-15,4 9 0 16,-4 1 0-16,1-3-1 15,7-29 2-15,-1-12-2 16,7-15 2-16,5-12-2 0,0-16 2 16,13-28 0-16,1-9-1 15,1-12 2-15,5-11-1 16,-20 60 1-16,18-76 0 15,-18 76-2-15,25-89 2 16,-13 43-2-16,-2-2 1 16,-10 48 0-16,19-83 0 15,-19 83-1-15,14-73 0 16,-14 73 2-16,14-55-1 15,-14 55 1-15,0 0-1 16,20-43 0-16,-20 43 0 16,0 0 0-16,0 0 0 15,57 5 0-15,-57-5 0 16,47 23-1-16,-47-23 0 15,59 20 0-15,-59-20 0 0,70 10-2 16,-70-10 2-16,76 3-1 16,-76-3 1-16,74-6-2 15,-74 6 2-15,70-6 0 16,-70 6 1-16,80 17 1 15,-56 13-2-15,-14 17 1 16,-17 13-2-16,-8 15 2 16,-5 5-4-16,0 3 0 15,8-12-4-15,15-35-9 16,21-8-22-16,0-21-3 15,23-8 2-15,-7-15-2 16</inkml:trace>
  <inkml:trace contextRef="#ctx0" brushRef="#br0" timeOffset="368.021">2670 1328 91 0,'-7'22'37'15,"9"-1"1"-15,3-8 1 16,14-2-34-16,5-11-1 15,10-5 0-15,0-9 0 16,10-6-1-16,-1-10 0 16,3-4-1-16,-46 34 0 15,0 0-1-15,56-63 3 16,-56 63-3-16,25-44 1 15,-25 44-1-15,0 0 2 16,11-50-2-16,-26 35 0 0,-11 15 0 16,-10 16-2-16,-3 14 2 15,-6 15-2-15,9 9 2 16,3 8-3-16,19 1 3 15,19-15-3-15,10-7 0 16,16-13-2-16,13-16 0 16,20-9-6-16,-4-19-22 15,24-2-8-15,-7-15 0 16,9-2 1-16</inkml:trace>
  <inkml:trace contextRef="#ctx0" brushRef="#br0" timeOffset="744.0425">3569 1155 105 0,'-16'-5'40'0,"-7"7"1"15,-2 10-1-15,0 1-35 16,-3 9-1-16,1 6-1 16,2 7 1-16,-4 3-2 15,7 3 0-15,0-1-1 16,9 2 1-16,4-5-1 15,12-7-1-15,8-9 1 16,8-14 0-16,10-11 0 16,11-10 1-16,2-15-2 15,7-10 0-15,-5-5 0 16,0-5 0-16,-5 0 0 15,-6 4 0-15,-33 45 0 16,28-35 0-16,-19 2 0 0,3 24 0 16,-12 9 0-16,-10 23 0 15,-7 9 0-15,7 10 0 16,-8 2-2-16,9 5-2 15,9 2-1-15,3-12-3 16,23-1-17-16,-3-25-13 16,24-6-3-16,1-14 0 15,18-8 1-15</inkml:trace>
  <inkml:trace contextRef="#ctx0" brushRef="#br0" timeOffset="1062.0607">4257 1157 114 0,'-3'-17'41'15,"-17"8"1"-15,-2 16 0 0,-19 7-39 16,7 8 0-16,-5 6-2 16,10-1 1-16,16-7-1 15,12-3 0-15,13-2-1 16,6-8 1-16,11 0-1 15,3-1 0-15,-1-3 1 16,2 5-1-16,-7-1 1 16,-3 6-1-16,-10 2 0 15,-5 3 2-15,-11 2-2 16,-6 4-2-16,-7 2 1 15,-5-1-1-15,0 3-3 16,-6-11-3-16,17-1-16 16,-9-16-13-16,19 0-4 15,3-14 0-15,18-9 1 0</inkml:trace>
  <inkml:trace contextRef="#ctx0" brushRef="#br0" timeOffset="1434.082">4583 1135 123 0,'14'-6'41'16,"-23"16"2"-16,-5 8-7 16,-4 5-32-16,3 8 0 15,-9-1-3-15,13 7 2 16,3-4-3-16,8 3 0 15,4-7 0-15,10-3 0 0,6-12 0 16,12-8 0-16,7-11 0 16,4-11 0-16,-1-9 0 15,5-5 0-15,-3-11 0 16,-4 4 0-16,-40 37 0 15,0 0 0-15,56-69 0 16,-32 47 0-16,-18 5 0 16,-6 17 0-16,0 0 0 15,3 24 0-15,-13-4 0 16,9 8 0-16,0 2-9 15,0-5 1-15,16 0-14 16,-14-13-11-16,24-4-8 16,-2-8 1-16,6-6-1 15</inkml:trace>
  <inkml:trace contextRef="#ctx0" brushRef="#br0" timeOffset="1763.1008">5172 1136 124 0,'0'0'38'0,"12"11"-4"15,-16 9-2-15,4 11-25 16,0 8-4-16,-6 3 0 16,-2-5-2-16,4-5 1 15,1-5-1-15,1-9 0 16,2-8 0-16,0-10 0 15,0 0 0-15,9-11 0 16,-4-10 0-16,4-2 0 0,-2-5 2 16,3-3-3-16,0-3 0 15,-10 34 0-15,0 0 0 16,25-53 0-16,-25 53 0 15,0 0 0-15,40-50 0 16,-40 50-12-16,47-30-22 16,-47 30-9-16,52-28 1 15,-52 28-1-15</inkml:trace>
  <inkml:trace contextRef="#ctx0" brushRef="#br0" timeOffset="2097.1199">5803 1145 117 0,'18'-8'41'0,"-1"3"0"16,-2 5-6-16,-15 0-29 15,17 20-2-15,-15 0-1 16,-8 2-1-16,2 10-1 15,0 1 0-15,3 3-1 16,-4 1-2-16,4-3-2 0,5-2-5 16,-11-20-22-1,20 0-9-15,-13-12 0 0,22-14 0 16,-10-14-2-16</inkml:trace>
  <inkml:trace contextRef="#ctx0" brushRef="#br0" timeOffset="2233.1277">5937 1049 93 0,'-11'-54'36'16,"11"54"1"-16,-8-45-2 16,8 45-47-16,0 0-26 15,-9-57-1-15,9 57-2 16</inkml:trace>
  <inkml:trace contextRef="#ctx0" brushRef="#br0" timeOffset="2613.1494">6173 966 82 0,'0'0'42'0,"30"46"-2"16,-12-10 2-16,-7 1-19 16,-15 3-13-16,-5 4-4 15,-7 6-3-15,1-6 0 16,-4-4-2-16,8-7 0 15,4-5-1-15,7-9 2 16,0-19-2-16,20 0 0 16,2-19 0-16,6-7 0 15,-28 26 0-15,0 0 0 16,57-64 0-16,-57 64 0 15,43-47 0-15,-43 47 0 0,42-47 0 16,-42 47 0-16,0 0 0 16,45-45 0-16,-22 27 0 15,4 18 0-15,-13 6 0 16,2 17 0-16,-7 12 0 15,3 4 0-15,3 1-10 16,-4-19-13-16,28-4-16 16,-14-6-4-16,25-7 2 15,-5-10-1-15</inkml:trace>
  <inkml:trace contextRef="#ctx0" brushRef="#br0" timeOffset="3102.1774">7079 1135 71 0,'0'0'42'0,"0"0"0"16,17-55 1-16,-17 55-11 15,0 0-15-15,0 0-9 16,-58-13-8-16,15 24 0 15,-8 11 0-15,4 10 0 16,2 6 0-16,15 7 0 16,5-1 0-16,23-2 0 15,8-16 0-15,9-4 0 16,6-11 0-16,6-10 0 15,5-11 0-15,1-6 0 16,3-7 0-16,0-8 0 16,-36 31 0-16,0 0 0 0,50-52 0 15,-50 52 0-15,0 0 0 16,37-42 0-16,-24 27 0 15,2 19 0-15,-20 15 0 16,4 22 0-16,-18 17 0 16,1 21 0-16,-15 11 0 15,2 14 0-15,-5-6 0 16,-2 1 0-16,-1-10 0 15,-5-6 0-15,2-16 0 16,-3-8 0-16,0-15 0 16,-4-11 0-16,-2-12 0 15,-2-13-3-15,1-14-1 16,-1-24-7-16,18-4-17 15,-13-31-13-15,20 2-2 0,-1-11 0 16,19 7 1-16</inkml:trace>
  <inkml:trace contextRef="#ctx0" brushRef="#br0" timeOffset="3838.2195">8146 682 97 0,'48'-56'42'0,"-48"56"0"16,0 0-1-16,56-61-27 16,-56 61-11-16,0 0-1 15,0 0 1-15,0 0-1 16,0 0-1-16,0 0 2 15,3 69-1-15,-25-35 1 16,-21 57-3-16,1 14 0 16,-5 3 0-16,4 5 0 15,-2-6 0-15,14-11 0 16,8-24 0-16,32-40 0 0,15-19 0 15,16-11 0-15,12-9 0 16,9-5 0-16,6-1 0 16,2-1 0-16,-2 1 0 15,-7 7 0-15,-5 6 0 16,-9 7 0-16,-3 4-2 15,-7 2-2-15,1 2-2 16,-8-5-3-16,18-1-15 16,-15-14-11-16,16 3-6 15,-11-11 1-15,13-2 0 16</inkml:trace>
  <inkml:trace contextRef="#ctx0" brushRef="#br0" timeOffset="4258.2435">8861 1127 87 0,'-38'-3'39'0,"13"10"1"16,7-2 1-16,18-5-25 15,0 0-12-15,0 0 0 16,57 4 1-16,-57-4-1 15,57-8-1-15,-57 8-1 16,74-11 1-16,-74 11-2 16,77-21 0-16,-77 21 0 15,72-25 0-15,-72 25-3 16,61-31 2-16,-61 31-1 15,0 0 1-15,50-47 0 0,-50 47 1 16,0 0 1-16,0 0-1 16,0 0 1-16,-107-3-2 15,43 34 0-15,-4 7 0 16,10 19 0-16,13 0 0 15,32 6 0-15,26-9 0 16,33-17 0-16,17-21-2 16,11-13-1-16,13-6-2 15,-2-17-4-15,13-7-14 16,-98 27-12-16,87-42-6 15,-87 42 1-15,87-44 1 16</inkml:trace>
  <inkml:trace contextRef="#ctx0" brushRef="#br0" timeOffset="4589.2625">9631 1131 112 0,'39'-46'40'0,"-39"46"1"15,-9 10-1-15,4 19-33 16,-17 6-3-16,4 10 0 16,-10-4-3-16,14 1 2 15,9-12-3-15,5-6 3 16,4-10-3-16,6-12 0 15,9-9 0-15,4-11 0 16,4-10 0-16,-27 28 0 16,0 0 0-16,54-57 0 15,-54 57 0-15,42-48 0 16,-42 48 0-16,48-44 0 15,-48 44 0-15,0 0 0 0,61-56 0 16,-61 56 0 0,52-12 0-16,-13 11 0 0,-2 14 0 15,-2 11-4-15,-6 11-3 16,-6 7-3-16,14 5-14 15,-10-12-9-15,17-10-9 16,-3-13 3-16,12-8-2 16</inkml:trace>
  <inkml:trace contextRef="#ctx0" brushRef="#br0" timeOffset="5093.2913">10543 1157 117 0,'0'0'42'0,"0"0"2"15,0 0-2-15,-15-55-36 16,2 47-2-16,-30 6-4 15,0 17 0-15,-6 10 0 0,6 10 0 16,3 2 0-16,24 6 0 16,11-9 0-16,21-5 0 15,7-8 0-15,11-11 0 16,3-10 0-16,9-9 0 15,2-14 0-15,-48 23 0 16,45-32 0-16,-45 32 0 16,54-43 0-16,-54 43 0 15,44-50 0-15,-44 50 0 16,0 0 0-16,58-57 0 15,-46 51 0-15,8 6 0 16,-24 18 0-16,0 32 0 16,-28 18 0-16,-5 30 0 0,-14 18 0 15,4 19 0-15,5-17 0 16,0-6 0-16,4-18-2 15,3-12 1-15,8-23 0 16,4-13 1-16,3-24 0 16,6-14 0-16,0-16 0 15,9-14 0-15,5-17 0 16,5-15 1-16,9-11-2 15,1-13 1-15,15-2-2 16,1-2 0-16,12 10-8 16,-11-16-12-16,24 22-12 15,-21 4-7-15,16 14 0 16,-6 5-2-16</inkml:trace>
  <inkml:trace contextRef="#ctx0" brushRef="#br0" timeOffset="5586.3195">11391 850 66 0,'0'0'41'16,"10"-57"0"-16,-10 57 0 15,0 0-14-15,5-54-23 16,-5 54 0-16,0 0 0 15,0 0 1-15,0 0-3 16,-13 79 1-16,-2-6-3 16,2 10 2-16,-2 7-3 0,5 6 0 15,1-6-4-15,9-18-8 16,19-18-22-16,-10-24-5 15,10-8 0-15,-7-14-1 16</inkml:trace>
  <inkml:trace contextRef="#ctx0" brushRef="#br0" timeOffset="5787.331">11133 1270 114 0,'-24'-6'42'0,"24"6"1"15,-13 4-1-15,29-8-38 16,4-7-2-16,15-7-2 15,-35 18 0-15,59-25-3 0,-59 25-7 16,76-40-23-16,-28 19-8 16,4-1-1-16,0-6-1 15</inkml:trace>
  <inkml:trace contextRef="#ctx0" brushRef="#br0" timeOffset="6188.3539">12032 761 111 0,'0'0'43'0,"31"-50"0"16,-31 50 1-16,0 0-41 16,0 0 1-16,0 0 0 0,-56 49-1 15,56-49-3-15,-39 51 0 16,-1 26 0-16,17 9 0 15,-1 2 0-15,11 2 0 16,3-10 0-16,14-11 0 16,0-22 0-16,14-30 0 15,5-16 0-15,5-12 0 16,5-11 0-16,6-6 0 15,-39 28 0-15,0 0 0 16,61-52 0-16,-61 52 0 16,0 0 0-16,61-48 0 15,-42 24 0-15,14 17 0 16,-14 13 0-16,4 16 0 15,-17 3 0-15,8 15 0 0,-6 2 0 16,2-1-2-16,7-5-14 16,-12-15-11-16,24-3-8 15,-11-10-8-15,17-5 0 16,-4-8 0-16</inkml:trace>
  <inkml:trace contextRef="#ctx0" brushRef="#br1" timeOffset="11767.673">2010 1656 30 0,'17'-16'28'0,"-17"16"1"16,16-11-6-16,-2 16-7 15,-14-5-4-15,20 8-4 16,-20-8-1-16,22 16-2 15,-22-16 0-15,29 19-2 16,-15-14 3-16,12 2-3 16,-1-5 0-16,3 1 1 15,6-6-2-15,5 1 1 16,2-1-2-16,4-2 1 0,-1 4-1 15,3 0 0-15,-1 2 0 16,0 1 0-16,-2 4-1 16,6-1 1-16,0 1-1 15,2-2 0-15,2-1 1 16,9-3-1-16,1-3 0 15,8 2 1-15,3-5-1 16,5 2 1-16,-3-4-2 16,6 2 2-16,0 0-2 15,2-4 2-15,0 4-1 16,3 0 1-16,0 0-2 15,4 1 3-15,1-2-2 16,3 0 2-16,-2 1-1 16,4-1 0-16,-4 4 0 0,1 0 0 15,-1 3 0-15,-2 3 0 16,-2 0 0-16,1 2-1 15,-4 4 1-15,2-1-1 16,-4-1 1-16,-1 1-1 16,2 0 1-16,0-3-1 15,3 0 1-15,-5 1 0 16,4-1 0-16,-1-1-1 15,0 0 2-15,-2 1-2 16,-2-3 1-16,3 2 0 16,-1 2-1-16,-1-1 1 15,-1 1-1-15,3-2 0 16,-1 2 0-16,-1 1 0 15,0-4 0-15,-1-2 0 16,4 1 0-16,1-1 0 0,0-4 0 16,-1 5 0-16,2-5 0 15,-1 1 0-15,-1-1-1 16,-6 1 1-16,3 1 0 15,-1-1 0-15,-1-2-1 16,-3 2 1-16,4 0 0 16,0-2 0-16,-2 0-1 15,0 0 1-15,1-4-2 16,-2 3 2-16,0-1-1 15,-2 1 1-15,-2 2-1 16,-2-2 2-16,-3 3-1 16,-1-2 0-16,-1 2 0 15,-2-4 1-15,1 3-1 0,1-2 0 16,0 1 0-16,2-3 0 15,1 2 0-15,-2-1 0 16,1 0 0-16,0 2 1 16,-2-1-1-16,-2 1 0 15,-1-2 0-15,0 0 1 16,2-1-1-16,2-1 0 15,1 2 0-15,-4-3 0 16,4 3 1-16,-3-1-1 16,0-1 0-16,-3 1 0 15,1 2 0-15,-4-6 0 16,0 7 0-16,0-4 1 15,0 2-1-15,2 0 0 16,1 1 1-16,-4 2-1 0,1 0 0 16,-2 3 0-16,-4-5 0 15,-1 4 0-15,-3 2 0 16,-4-1 0-16,-4 0 0 15,-3 0 0-15,-3 1-1 16,-1 1 1-16,-4 2 0 16,1-3 0-16,-6 1 0 15,4-2 1-15,-3 3-1 16,2-2 0-16,2 0 0 15,0 0 0-15,1-1 0 16,-1 2 0-16,1-2 0 16,-2 2 0-16,1 0 0 15,-2-3 0-15,-2 1 0 16,1-1 0-16,-3-2 1 0,2 2-1 15,-1 0 0-15,-1-3 0 16,1 2 0-16,1 1 0 16,-2-2 1-16,-2 0-1 15,2 1 0-15,-7-2 0 16,-1 1 0-16,-1 0 0 15,-3 0 0-15,-2 2 1 16,-13 1-1-16,11-2 0 16,-11 2 0-16,0 0 0 15,0 0 0-15,0 0 1 16,12 2-1-16,-12-2 0 15,0 0 0-15,15 5 0 16,-15-5 0-16,10 3 0 16,-10-3 0-16,13 4-2 15,-13-4 0-15,0 0-4 0,10 0-5 16,-10 0-9-16,9-11-6 15,-9 11-4-15,5-11-1 16,-5 11-5-16,14-9 2 16</inkml:trace>
  <inkml:trace contextRef="#ctx0" brushRef="#br2" timeOffset="25293.4467">729 2271 75 0,'0'0'35'15,"0"0"-2"-15,9 31-5 0,-18-8-19 16,7 16-4-16,-6 6-1 16,1 20 0-16,-7 0 0 15,7 7 1-15,-3-8-2 16,6 0 0-16,2-14 0 15,9-7-1-15,3-15-1 16,8-19 0-16,8-14-1 16,6-10 1-16,-1-15 0 15,8-11-1-15,0-3 1 16,0-2-1-16,-3-2 0 15,-7 7 0-15,-3 7 0 16,-8 8 0-16,-4 17-1 16,-14 9 1-16,7 16 0 0,-12 14 0 15,-2 8 0-15,1 6 1 16,5 3-1-16,5 3 1 15,1-4-1-15,7-7 1 16,5-10 0-16,11-13 1 16,2-15 0-16,4-12 0 15,2-18 0-15,3-9 0 16,1-13-1-16,-7-5-1 15,0-7 1-15,-9-2-3 16,-3 1-1-16,-8 1-3 16,0 18-3-16,-22 0-29 15,15 23-1-15,-12 4 0 16,6 18-1-16</inkml:trace>
  <inkml:trace contextRef="#ctx0" brushRef="#br2" timeOffset="25661.4677">1623 2680 93 0,'4'21'36'0,"-4"-10"1"16,13 1 1-16,1-13-34 15,16-12-1-15,7-10 0 16,8-6-1-16,7-11 1 16,4-8-2-16,-4-4 0 15,-4 2 0-15,-10 0 0 16,-13 7-1-16,-18 7 1 0,-14 14 0 15,-20 15 0-15,-19 16 1 16,-9 16 0-16,-10 15 2 16,-2 10-3-16,2 14 3 15,6 1-2-15,12 2 0 16,20-7-1-16,21-11 0 15,29-15-4-15,22-18-2 16,36-6-32-16,8-31-5 16,24-3 2-16,6-17-1 15</inkml:trace>
  <inkml:trace contextRef="#ctx0" brushRef="#br2" timeOffset="26437.5121">3088 2389 80 0,'0'0'39'15,"5"14"-3"-15,-10 14 2 16,-5 0-32-16,-3 11-1 15,-3 2 0-15,2 7 0 16,-4-4-1-16,3-3 0 16,5-9-1-16,4-6-2 15,3-12 0-15,3-14 0 16,13-9-1-16,0-14 1 15,3-9-1-15,3-5 0 16,2-8 0-16,-3-2 0 16,-1-4 1-16,-4 5-2 15,-1 7 2-15,-3 6-2 16,-4 8 2-16,-4 7 0 0,-1 18-1 15,0 0 1-15,0 0-1 16,14 16 0-16,-9 3 1 16,6 2-1-16,0 2 0 15,5 0 0-15,5-4 0 16,3-4 1-16,4-8-1 15,3-5 0-15,4-8 1 16,-3-5 0-16,2-8 0 16,-4-3 0-16,-3-2 0 15,0 0-1-15,-8 2 1 16,-4 2 0-16,-6 5-1 15,-9 15 0-15,15-5 1 16,-10 17-2-16,-5 12 1 16,-2 8 2-16,-1 9-3 0,-5 6 2 15,6 11-2-15,-2-4 0 16,3 2-4-16,1-14-1 15,13 6-12-15,-4-30-21 16,17-2-2-16,-2-27 1 16,12-4 0-16</inkml:trace>
  <inkml:trace contextRef="#ctx0" brushRef="#br2" timeOffset="26793.5325">3767 2501 98 0,'-18'16'36'0,"11"9"4"0,7-25-5 15,4 25-30-15,14-18-1 16,11-3 0-16,12-9-1 16,8-8-2-16,4-10 1 15,4-4-1-15,-3-8 0 16,-2-1-1-16,-8-3 2 15,-12 1-3-15,-12 0 2 16,-14 9 0-16,-13 5 0 16,-10 12 0-16,-13 12-1 15,-7 16 1-15,-6 8-1 16,-1 10 2-16,-1 8-2 15,6 7 2-15,5 4-2 16,12-3 1-16,14-2-2 16,13-9-2-16,17 0-5 0,3-19-29 15,28 4-4-15,0-20 1 16,17 4-2-16</inkml:trace>
  <inkml:trace contextRef="#ctx0" brushRef="#br2" timeOffset="27311.5621">4819 2347 71 0,'-11'-30'38'16,"3"15"0"-16,-15 0 0 15,3 24-22-15,-15-6-7 16,4 17-3-16,-6 5-2 16,2 10 2-16,1 4-3 15,-1 7 1-15,9-1-2 16,7 3 2-16,4-6-3 15,10-5 1-15,10-7-1 16,10-9-1-16,10-15 1 16,12-13 0-16,11-12-1 0,4-10 0 15,0-7 1 1,0-7-1-16,-3-6 1 0,-4 6-2 15,-10 5 2-15,-11 5-2 16,-8 8 1-16,-6 11 0 16,-10 14-1-16,0 0 1 15,-4 32-2-15,-5-1 2 16,2 10-3-16,0 4 1 15,7 4-3-15,0-5-3 16,18 8-19-16,-3-25-11 16,19-2 0-16,0-24-2 15,17-1 2-15</inkml:trace>
  <inkml:trace contextRef="#ctx0" brushRef="#br2" timeOffset="27616.5795">5408 2381 111 0,'-29'-14'37'16,"4"18"3"-16,-16-5-3 15,7 12-33-15,0 2-1 16,8 5-1-16,6 4 0 16,6-3 0-16,10 3-1 15,11-5 0-15,11-1 0 16,7-3 0-16,9-2-1 15,2-3 2-15,2 0-2 16,-1-1 0-16,-8 3 1 16,-6 1 0-16,-11 5-1 15,-15 5 1-15,-6 1-1 16,-10 2-1-16,0-1 0 0,-6 0-2 15,3 0-2-15,0-13-6 16,20 7-27-16,2-17-3 16,0 0 1-16,15-27 0 15</inkml:trace>
  <inkml:trace contextRef="#ctx0" brushRef="#br2" timeOffset="28015.6024">5744 2290 100 0,'-14'14'39'16,"-5"0"0"-16,5 18 1 16,-8-7-34-16,9 12 1 0,-3-1-3 15,5 1 1-15,7-2-2 16,6-4 0-16,7-6-2 15,9-9 1-15,12-8-1 16,5-9-1-16,4-10 1 16,4-7-2-16,1-7 2 15,1-5-2-15,-6-2 1 16,0-2-1-16,-12 1 1 15,-5 3-1-15,-7 4 1 16,-4 5 0-16,-4 4-1 16,-7 17 0-16,0 0 1 15,0 0-1-15,-9 29 0 16,0-2-1-16,5 5 0 15,-4 0 0-15,8 6-3 16,0-10-3-16,17 9-15 0,-3-23-16 16,20 3 0-16,-2-18 0 15,16 1 2-15</inkml:trace>
  <inkml:trace contextRef="#ctx0" brushRef="#br2" timeOffset="28312.6193">6386 2430 104 0,'-17'8'34'0,"6"17"4"15,-7-5-5-15,8 13-28 16,0 4-3-16,5 3 1 16,1-2-1-16,0-2 1 15,5-7-2-15,3-5 1 16,-1-11 0-16,-3-13 0 0,11-7 0 15,-2-14 1-15,-1-10-1 16,3-2-1-16,-2-11 2 16,0-2-2-16,5-7 0 15,-4 4-1-15,4 3 1 16,0 3-2-16,6 7 0 15,-2 2-3-15,10 18-8 16,-8-7-22-16,17 23-5 16,-8-6-1-16,17 19-1 15</inkml:trace>
  <inkml:trace contextRef="#ctx0" brushRef="#br2" timeOffset="28864.6509">6890 2530 95 0,'18'-1'35'16,"16"2"1"-16,-2-16-5 15,10 5-26-15,-1-12 0 16,7-1-2-16,-5-4 0 16,-2-3-1-16,-16-2 1 15,-2 0-1-15,-13-1 0 16,-13 4-1-16,-12 6 1 15,-10 6 0-15,-13 8 0 16,-6 13 0-16,-7 13 0 16,0 11 0-16,2 11 0 0,7 9 1 15,10 2-2-15,11 3 1 16,16-4-2-16,17-4-1 15,20-7-3-15,8-23-13 16,29 5-21-16,2-18-3 16,19 0 0-16,4-14-2 15</inkml:trace>
  <inkml:trace contextRef="#ctx0" brushRef="#br2" timeOffset="29381.6805">8290 1914 78 0,'0'0'37'0,"2"29"-2"16,-8-5 2-16,2 17-30 15,-5 0-4-15,4 17-1 16,-6 5 0-16,-2 6 0 16,0 3-1-16,-3-1 0 15,7-1-1-15,1-10-2 16,5 2-7-16,-1-25-24 15,15-3-2-15,1-24 1 16,12-4-4-16</inkml:trace>
  <inkml:trace contextRef="#ctx0" brushRef="#br2" timeOffset="29757.702">8375 2471 91 0,'-2'12'34'16,"11"4"2"-16,0-16-7 15,12 7-25-15,8-12 0 16,8 1-1-16,6-10 1 16,1-2 0-16,-1-7-1 15,0-3 0-15,-9-5-1 16,-6 2 0-16,-8-1 0 0,-7 4-1 15,-12 0 1-15,-6 6-2 16,-8 6 1-16,-6 2 0 16,-9 11-1-16,-1 10 1 15,-3 4 0-15,-7 11 0 16,7 6 0-16,1 6 0 15,7 3 0-15,7 1 2 16,9 1-3-16,11-5 1 16,15-4-2-16,7-11-1 15,18 1-8-15,-6-25-27 16,22 8-2-16,-2-20-2 15,8 4 0-15</inkml:trace>
  <inkml:trace contextRef="#ctx0" brushRef="#br2" timeOffset="30133.7235">9033 2352 69 0,'-20'20'39'0,"-9"-10"-2"16,11 13 1-16,-9-16-11 15,11 12-23-15,2-3-1 16,6 0-1-16,3-2 0 15,3-1-1-15,2-13 0 16,6 17 0-16,-6-17-1 16,14 2 1-16,-3-9-1 15,1-5 1-15,3-8-1 16,3-3 1-16,2-9 0 15,2-2-1-15,2-3 1 16,1 3-1-16,-6 4 1 0,3 4 0 16,-3 11-1-16,-5 6 1 15,-5 14 0-15,0 11-1 16,-4 8 0-16,1 8 0 15,-3 4-1-15,2 3-1 16,9 5-2-16,-3-6 0 16,16 5-10-16,-10-21-24 15,23 3-2-15,-8-17 0 16,17 0 1-16</inkml:trace>
  <inkml:trace contextRef="#ctx0" brushRef="#br2" timeOffset="30687.7552">9621 2316 62 0,'-12'-11'38'0,"-13"-4"0"16,9 19 1-16,-15-12-14 16,11 23-17-16,-8-2-2 15,5 10 0-15,1 5-2 16,6 3-1-16,4 3-1 15,5-1 2-15,10-2-3 16,7-3 1-16,8-7-2 16,7-7 1-16,6-6-1 15,4-11 0-15,0-6-1 16,3-8 0-16,-3-7 0 15,-2-8 0-15,-6-2 0 16,-5-1-1-16,-5 1 2 16,-3 7 0-16,-4 6-1 0,-10 21 0 15,0 0-1-15,-10 15 1 16,-4 26-1-16,-4 11 2 15,-1 17-3-15,-5 7 3 16,-3 13-2-16,2 3 3 16,1 1-1-16,0-4 1 15,4-9-1-15,3-10 1 16,3-16 0-16,5-8 0 15,0-20 1-15,3-15-1 16,6-11 0-16,1-27-1 16,4-10 1-16,4-9 0 15,3-13-1-15,2-9 0 16,3-10 1-16,3-2-2 15,2 2 1-15,1 2-1 16,1 8 0-16,-1 5-2 0,6 12-2 16,-2 0-7-16,16 31-13 15,-19-13-13-15,19 20 0 16,-5-15-1-16,14 13 1 15</inkml:trace>
  <inkml:trace contextRef="#ctx0" brushRef="#br2" timeOffset="30929.769">10398 1816 97 0,'-24'14'39'0,"9"19"0"15,-11 4 0-15,11 12-35 16,-6 7-1-16,2 17-1 15,1 1-1-15,3 3-1 16,7-2-1-16,2-10-3 16,9-2-1-16,-5-19-7 15,15 5-10-15,-16-32-7 16,16 2-8-16,-13-19 0 15,13-2 2-15</inkml:trace>
  <inkml:trace contextRef="#ctx0" brushRef="#br2" timeOffset="31103.779">10177 2367 92 0,'-26'-21'37'0,"26"21"1"16,0 0 1-16,0 0-26 0,15 8-9 16,8-12-2-16,9-7-2 15,8-9-2-15,10 2-2 16,3-22-9-16,16 14-23 15,-8-18-4-15,8 8 1 16,-14-8-1-16</inkml:trace>
  <inkml:trace contextRef="#ctx0" brushRef="#br2" timeOffset="31425.7974">10835 1897 91 0,'0'0'39'0,"-15"-8"1"16,1 27 1-16,-18 5-27 16,4 10-9-16,-3 9-1 15,-3 11-2-15,0 4 1 16,1 7-1-16,8-4-1 0,10-2-1 15,4-8 1-15,8-6-1 16,7-10 0-16,7-13 0 16,12-13 0-16,1-10 0 15,5-11 0-15,-1-6 0 16,4-10 0-16,1-1 1 15,-4-5-1-15,-1 5 0 16,-7 1 1-16,-4 7-1 16,-3 7-1-16,-3 13 1 15,-4 14-2-15,-9 7-1 16,0 16-3-16,-11-8-6 15,15 26-11-15,-14-20-11 16,14 11-6-16,-3-20-2 16,19 2 3-16</inkml:trace>
  <inkml:trace contextRef="#ctx0" brushRef="#br2" timeOffset="31989.8297">11942 2192 82 0,'0'-16'38'15,"0"16"0"-15,-1-13 1 16,1 13-30-16,-11 5-2 16,2 8-2-16,-4 6-1 15,0 10-1-15,-3 4-1 16,0 9-1-16,3 3-3 15,-1-4-1-15,12 6-4 16,-7-24-19-16,18 4-13 16,-9-27 0-16,28 12-1 15,-11-31 1-15</inkml:trace>
  <inkml:trace contextRef="#ctx0" brushRef="#br2" timeOffset="32491.8584">11877 1903 102 0,'-22'-12'39'0,"11"14"-1"16,-1-2-2-16,2 4-35 16,10-4-3-16,18 6-1 15,1 2-2-15,6 0-2 16,7 7 0-16,2-2-2 15,10 8 2-15,-12-3-2 16,9 8 3-16,-11 0 2 16,-5-4 3-16,-3 2 3 15,-13-2 3-15,0 1 3 16,-12-5-1-16,3 9 0 0,-10-11 1 15,5 12-1-15,-6-5 0 16,4 5-2-16,-2-5-1 16,5 3-1-16,-1-7-1 15,4-1 0-15,1-18 0 16,14 9-1-16,0-19 0 15,8-10 0-15,1-7 0 16,5-3 0-16,1-2 0 16,4-5 0-16,-7 5 0 15,1 2-1-15,-9 8 1 16,-1 7 0-16,-6 8 0 15,-11 7-1-15,11 16 1 16,-11 9-1-16,-2 7 0 16,-2 6-1-16,4 6-1 15,0-6-4-15,10 11-17 0,-5-20-17 16,18-2 0-16,0-24-2 15,11-4 1-15</inkml:trace>
  <inkml:trace contextRef="#ctx0" brushRef="#br2" timeOffset="33385.9095">13528 2080 86 0,'8'-22'37'0,"-8"22"1"16,0-10 1-16,0 10-34 15,0 0 0-15,-11 20-2 16,2 0 0-16,0 9-1 16,-5 3 0-16,0 9-1 15,0-2 0-15,6 1 0 16,0-5 0-16,4-6 0 15,4-13 0-15,0-16-1 16,20-1 1-16,2-19-1 0,-2-7 1 16,6-10 0-1,0-4 0-15,-2-3 0 0,0 3 0 16,-2-1-1-16,-6 4 1 15,-4 13 0-15,-5 3-1 16,-2 9 1-16,-5 13 0 16,0 0-1-16,-2 14 0 15,-2 6 1-15,4 3-1 16,7-1 0-16,5 3 0 15,3-4 0-15,12-8 0 16,4-5 1-16,8-9-1 16,3-5 1-16,2-6 0 15,0-4 0-15,-3 1-1 16,-6-3 1-16,-5 3 0 0,-9 3-1 15,-5 6 1-15,-16 6-1 16,0 0 0-16,5 25 1 16,-12-6-2-16,-5 9 1 15,3 2-1-15,0 7-1 16,4-1-1-16,2-3-3 15,10 4-5-15,-3-24-9 16,24 12-19-16,-9-24 0 16,17 7-1-16,-5-23 1 15</inkml:trace>
  <inkml:trace contextRef="#ctx0" brushRef="#br2" timeOffset="33918.94">14379 2081 74 0,'-17'10'38'15,"5"10"0"-15,-7-3 0 16,15 9-25-16,-9 1-8 16,4 1 0-16,1-2-2 15,5 1 0-15,0-8-1 16,4-1-1-16,-1-18 1 15,0 0-1-15,19 2 0 16,-4-20 0-16,2-3 0 16,2-7-1-16,0-3 1 15,1-5 0-15,0-1 0 16,-3 5-1-16,-2 3 1 15,-2 7-1-15,-7 6 1 16,-1 4-1-16,-5 12 0 0,0 0 0 16,3 14 1-16,-2 2-1 15,1 1 0-15,4 4 0 16,4-4 1-16,4 2-1 15,5-8 1-15,3-2 0 16,5-12 0-16,0-1 0 16,3-7 0-16,4-5 0 15,-4-2 0-15,1-3 0 16,-2 1 0-16,-5 2 0 16,-5 6-1-16,-4 2 1 15,-3 9-1-15,-12 1 0 16,6 19 0-16,-9 2 0 15,0 3-1-15,-3 7-1 16,5 5-3-16,-6-7-8 0,13 21-13 16,-12-22-14-16,14 7-2 15,-4-15-1-15,12 0 2 16</inkml:trace>
  <inkml:trace contextRef="#ctx0" brushRef="#br2" timeOffset="34947.9989">16301 1993 50 0,'-7'-12'36'0,"7"12"0"0,-22-14-1 16,10 23-18-16,-14-9-6 15,2 14-3-15,-8-4-2 16,4 10-1-16,-4 3-2 16,7 5-1-16,2 0 0 15,7 1-1-15,7-1 0 16,9 0 1-16,8-4-2 15,10-1 1-15,9-4 0 16,9-9 0-16,2-9-1 16,4-4 1-16,1-10 0 15,-3-6-1-15,-5-7 1 16,-6-6-1-16,-6 1 0 15,-14-5-1-15,-5 1 0 0,-12 0 0 16,-1 5-2-16,-15 3 0 16,5 11-7-16,-18-4-17 15,12 26-12-15,-8 2 2 16,10 15-1-16,1 3-1 15</inkml:trace>
  <inkml:trace contextRef="#ctx0" brushRef="#br2" timeOffset="35711.0425">16798 1866 65 0,'-8'-11'36'0,"8"11"-2"16,-14-5 2-16,8 15-26 16,-8-1-5-16,4 14-1 15,-4 3-2-15,1 8-1 16,-2 4 1-16,1 6-1 15,0-1 1-15,5 3-1 0,0-5 1 16,2-4-1-16,2-11 0 16,5-4 1-16,1-11-1 15,-1-11 1-15,19-7-1 16,-5-8 1-16,-1-9-1 15,8-5 1-15,-7-3 0 16,5-5 0-16,-5-4 0 16,0 0 0-16,-4 3-1 15,-1 4 1-15,5 2-1 16,-2 5 0-16,7 4-1 15,5 0-1-15,9 12-4 16,3-7-10-16,22 13-19 16,-7-5-4-16,14 10-2 15,-3-5 0-15</inkml:trace>
  <inkml:trace contextRef="#ctx0" brushRef="#br2" timeOffset="36436.084">18001 1875 76 0,'12'2'37'0,"-12"-2"0"16,0 11-1-16,-13 0-30 15,3 15 0-15,-11-1-3 16,3 6 0-16,-2 3-1 15,-4 5-1-15,6-5 1 16,2 1-1-16,4-7 0 16,8-6-1-16,4-9 1 15,0-13 0-15,13 4 0 16,1-15-1-16,3-6 1 15,1-8 0-15,2-8 0 0,1-3 1 16,-3-5-1-16,1 2 0 16,-3 0 0-16,-3 5 1 15,-4 6-2-15,-1 3 1 16,-3 14 0-16,-5 11-1 15,0 0 0-15,0 0 1 16,12 16-1-16,-2-1 0 16,5 1 0-16,6 5 1 15,9-7-1-15,7-4 1 16,7-6-1-16,7-4 1 15,3-5 0-15,-4-3 0 16,1-3 0-16,-12-5 0 16,-2 6 0-16,-12 0 0 0,-6 3 0 15,-19 7-1-15,14 0 0 16,-14 0 0-16,-4 23 0 15,-1 2 0-15,-2 4 0 16,1 3-2-16,2 5 0 16,-1 0-3-16,10 1-2 15,-4-15-10-15,22 14-15 16,-10-27-9-16,16 4 1 15,-4-14-1-15</inkml:trace>
  <inkml:trace contextRef="#ctx0" brushRef="#br2" timeOffset="36834.1068">18709 2005 87 0,'-8'16'38'15,"-2"-11"0"-15,17 10 1 16,5-13-36-16,11 0-1 15,8-6 0-15,7-2 0 16,2-3 0-16,3-5 1 16,-3-1-1-16,-3-1 1 15,-8-1-2-15,-6-2 2 16,-11 1-2-16,-10-1 1 15,-8 7-1-15,-8-1 0 16,-9 4 0-16,-5 3-1 16,-6 7 1-16,-3 7-1 15,-2 4 1-15,0 13-1 0,3 3 1 16,4 8-2-16,12-2 1 15,8 4-1-15,12-1 1 16,13-6-2-16,16-2 0 16,14-15-2-16,17-4-1 15,7-15-2-15,22 5-13 16,-11-23-16-16,19-1-3 15,-12-17 0-15,6 1 0 16</inkml:trace>
  <inkml:trace contextRef="#ctx0" brushRef="#br2" timeOffset="37050.1191">19661 1483 96 0,'-23'28'40'0,"-8"7"0"0,5 16-3 15,-6 2-34-15,10 7-2 16,1 7 0-16,7 2-2 15,6-2 0-15,1-7-4 16,12-1-3-16,-6-19-6 16,16 10-7-16,-17-29-3 15,20 4-3-15,-18-25-3 16,10 8-3-16,-13-20 0 15</inkml:trace>
  <inkml:trace contextRef="#ctx0" brushRef="#br2" timeOffset="37515.1457">19359 1918 100 0,'0'0'38'0,"-19"2"1"16,19-2-1-16,13 12-31 16,11-12-4-16,9-2-2 15,11 0 1-15,7-4 0 16,8 2-1-16,-1-4 1 15,0 1-1-15,-7 3-1 16,-8-2 1-16,-9 6 0 16,-10 3 0-16,-12 1 0 15,-7 14-1-15,-9-1 1 16,-1 8-1-16,-9 2 0 15,2 6-1-15,-3 0 2 16,2 2-2-16,1-1 1 16,5-8-2-16,2-3 2 0,4-4 0 15,4-6 0-15,-3-13 0 16,17-3 0-16,-6-11 1 15,2-6-1-15,3-9 1 16,-2-7 0-16,0-5 1 16,2-2-1-16,-2 1 0 15,-5 4 0-15,1 5 0 16,-2 6-1-16,-1 4 1 15,-2 14-2-15,7 1 0 16,1 9-1-16,2-1-1 16,10 7-4-16,-3-13-12 15,26 14-16-15,-13-8-6 16,12 5-2-16,-9-6 1 15</inkml:trace>
  <inkml:trace contextRef="#ctx0" brushRef="#br2" timeOffset="37885.1669">20230 1956 95 0,'-13'16'39'0,"2"-9"2"16,13 5-2-16,-2-12-32 15,27 9-2-15,1-11-3 16,9 2 1-16,3-4 0 15,8-5-1-15,-6-1-1 16,1-5 0-16,-7 3 0 16,-6-6 0-16,-6 5 0 15,-8-6 0-15,-9 4-1 0,-7 2 0 16,0 13 1-16,-19-16-1 15,-1 16 0-15,-8 7 1 16,-8 6-2-16,-6 12 1 16,-1 5 0-16,4 6-1 15,0 1 0-15,9 4-1 16,14-3 0-16,10-2-2 15,23-1-2-15,7-18-7 16,28 11-9-16,-10-27-13 16,27 5-4-16,-6-17-2 15,11 0 1-15</inkml:trace>
  <inkml:trace contextRef="#ctx0" brushRef="#br2" timeOffset="38215.1857">20940 1823 87 0,'-35'-13'38'16,"4"15"0"-16,-12-2 1 15,12 16-18-15,0-7-17 16,10 4-2-16,8 0 0 16,12 1 0-16,10 0-1 15,11-2 0-15,8-1 0 16,3-2 0-16,1 3 0 15,1 3 0-15,-4 0 0 16,-6 5 0-16,-8 0 0 16,-6 6-1-16,-10-1 1 15,-8 5-1-15,-6-2 1 16,-7-2-1-16,-2 0 0 15,-1-6-2-15,3 1-3 0,-6-13-7 16,20 9-7-16,-8-23-5 16,16 6-6-16,0 0-4 15,26-17-5-15,-10-2-1 16,12 5 3-16</inkml:trace>
  <inkml:trace contextRef="#ctx0" brushRef="#br2" timeOffset="39387.2528">21266 2251 83 0,'0'0'41'15,"0"0"0"-15,-15 3-1 16,15-3-22-16,0 0-20 16,0 0-3-16,0 0-12 0,0 0-21 15,0 0-1-15,0 0-2 16,5 12 1-16</inkml:trace>
  <inkml:trace contextRef="#ctx0" brushRef="#br3" timeOffset="51358.9375">688 3798 72 0,'4'-13'36'16,"-7"-4"-1"-16,3 17 1 15,-6-25-27-15,6 25-2 16,0 0-2-16,0 0 0 15,-1 15-2-15,2 14 0 16,-1 10-1-16,4 15-1 0,-3 14-1 16,-2 14 1-16,-1 8-2 15,0 2 0-15,1-2-1 16,-3-9-3-16,8-2-9 15,-10-32-17-15,15-7-4 16,-9-40-1-16,17 4-3 16</inkml:trace>
  <inkml:trace contextRef="#ctx0" brushRef="#br3" timeOffset="51941.9709">447 3868 98 0,'-19'-4'37'0,"3"-3"0"0,16 7-1 16,0 0-32-16,21-16-1 16,7 2 1-16,13-2-1 15,7-6-1-15,10 1 1 16,2-7-1-16,7 0 0 15,-2 1-1-15,0 0 0 16,-6 5 0-16,-6 2 0 16,-12 5 0-16,-7 8 0 15,-8 9 0-15,-6 10 0 16,-10 9-1-16,-6 12 1 15,-2 12-1-15,-4 10 1 16,1 9-1-16,-5 6 0 16,-2 5-1-16,3-2 1 15,-3-1-1-15,3-8 1 0,5-12 0 16,0-8-1-16,3-14 1 15,4-12 0-15,5-17 1 16,3-11-1-16,7-13 1 16,0-9 0-16,3-9 1 15,-1 0 0-15,3-5 0 16,-3 3-1-16,-3 8 1 15,-5 7-1-15,-2 10 0 16,0 14 0-16,-14 4-2 16,16 32 1-16,-11 1-1 15,-1 10-1-15,-1 10 0 16,0 4-1-16,3 1-1 15,2-3-2-15,7-6-2 16,-2-22-6-16,20 4-5 0,-12-37-4 16,27 5-11-16,-16-28-2 15,15 0-2-15,-14-13 2 16</inkml:trace>
  <inkml:trace contextRef="#ctx0" brushRef="#br3" timeOffset="52275.99">1602 4127 94 0,'-6'22'36'15,"-1"-7"0"-15,21 3 2 16,8-12-33-16,13-6-1 16,8-10 0-16,9-9 1 15,6-7-1-15,2-6-1 16,-8-8 0-16,-1 2-1 15,-13-1 0-15,-15 1 0 0,-18 8-1 16,-10 6 0-16,-20 10-1 16,-16 12 1-16,-6 14 0 15,-9 11-1-15,4 16 0 16,0 7 0-16,8 7 0 15,11 3-1-15,15-3 1 16,23-3-1-16,27-11-2 16,12-17-4-16,31-4-8 15,-1-27-4-15,33 5-5 16,-7-31-9-16,22 3-5 15,-6-18-2-15,13-2 1 16</inkml:trace>
  <inkml:trace contextRef="#ctx0" brushRef="#br3" timeOffset="52945.0282">3013 3489 89 0,'11'-8'37'0,"-8"-5"1"16,-3 13 1-16,0 0-34 15,2 15 1-15,-7 3-2 16,3 18 1-16,-5 12-2 15,-1 12 0-15,1 10-1 16,-2 11 0-16,-1 1-1 16,3-1-1-16,-1-6 1 15,5-8-1-15,1-16 0 0,4-9-1 16,4-17 1-16,5-15 0 15,7-16 1-15,2-10 0 16,6-13 0-16,2-8 1 16,-2-6-1-16,3-2 1 15,-3-1 0-15,-1 7-1 16,-5 7 0-16,-5 11 0 15,-2 11-1-15,-3 13 1 16,-2 12-1-16,-2 14 0 16,-2 11-1-16,-1 3 0 15,4 6-1-15,1 3-2 16,5-1-1-16,1-14-3 15,14 2-5-15,-9-25-5 16,20 3-2-16,-16-29-6 0,22 6-7 16,-18-26-2-16,8 3 0 15,-11-10 2-15</inkml:trace>
  <inkml:trace contextRef="#ctx0" brushRef="#br3" timeOffset="53327.0501">3474 3985 91 0,'-14'10'36'16,"15"13"1"-16,1-12 1 15,13 5-28-15,5-7-6 16,9-2 0-16,3-8 0 16,11-5-1-16,-2-7-1 15,2-6-1-15,-5-4 0 16,-4-2 1-16,-11-4-1 0,-11 0-1 15,-9-1 1-15,-8 6 0 16,-10 3-1-16,-6 5 0 16,-9 10 0-16,0 10 0 15,-6 10 1-15,2 10 0 16,1 10-1-16,5 8 1 15,4 5-1-15,6-1 0 16,9 0 0-16,14-3 0 16,11-10-1-16,13-11-2 15,14-7-1-15,10-22-3 16,21-1-5-16,-1-24-3 15,19 7-5-15,-17-31-5 16,18 14-5-16,-17-19-2 0,2 12-2 16,-21-5 3-1</inkml:trace>
  <inkml:trace contextRef="#ctx0" brushRef="#br3" timeOffset="53499.0599">4327 3787 110 0,'-18'43'36'0,"-14"-8"2"16,12 20-1-16,-1-8-34 15,8 1-2-15,5 0 0 16,7-8-1-16,7-6-1 15,4-10-3-15,12-8-2 16,-3-27-7-16,17 7-5 16,-16-31-5-16,19 6-8 15,-18-20-2-15,6-2-2 16,-15-15 2-16</inkml:trace>
  <inkml:trace contextRef="#ctx0" brushRef="#br3" timeOffset="53643.0682">4281 3526 104 0,'-25'-24'35'15,"-5"2"1"-15,17 20-1 16,13 2-32-16,0 0-4 15,11 11-6-15,4-11-9 16,25 19-11-16,-10-13-3 16,22 16-2-16,-7-11-3 15,13 11 0-15</inkml:trace>
  <inkml:trace contextRef="#ctx0" brushRef="#br3" timeOffset="54214.1008">4740 3726 101 0,'-28'3'38'16,"5"18"0"-16,-11-8-1 15,3 14-29-15,-4 2-2 16,7 5-1-16,3-1-2 16,6 5 0-16,6-4-1 15,4-3 0-15,12-11-1 16,7-6 0-16,11-10-1 15,10-13 0-15,3-9 1 16,11-7-2-16,-2-11 1 16,0-4 0-16,-6-4 0 15,-4 2 0-15,-7 6 0 16,-9 3-1-16,-7 10 1 15,-6 9-1-15,-4 14 1 16,-9 19 0-16,-3 17-1 0,-3 13 1 16,-2 21-2-16,0 16 1 15,-3 13-1-15,0 11 1 16,2 0 0-16,-1 1 0 15,5-10 0-15,0-6 0 16,9-18 0-16,-6-14 2 16,9-17-1-16,-5-16 0 15,2-19 0-15,5-11 0 16,-8-18 0-16,6-12 1 15,-6-13-1-15,7-8 0 16,-5-10 1-16,7-5-1 16,1 1 1-16,6 0-1 15,6-1 0-15,7 4 1 0,7 6-1 16,5 3 0-16,8 6-3 15,-2-1-2-15,14 10-5 16,-11-13-3-16,15 18-4 16,-20-21-4-16,22 18-6 15,-18-19-5-15,11 11-3 16,-15-10 3-16,4 2 3 15</inkml:trace>
  <inkml:trace contextRef="#ctx0" brushRef="#br3" timeOffset="54830.1361">5357 3269 99 0,'-9'-29'38'15,"9"29"2"-15,-8-16-2 16,7 29-28-16,-11 4-3 0,4 18-3 16,-5 6 0-1,-1 16-2-15,1 9 0 0,-4 8-1 16,3 6 1-16,-2 2-2 15,5-3 1-15,1-2-1 16,0-11 1-16,6-7 0 16,4-15-1-16,5-10 0 15,4-19 0-15,9-15 0 16,4-19 1-16,4-11-1 15,7-9 1-15,0-8-1 16,1-4 0-16,0 5 1 16,-4 4-1-16,-5 12 2 15,-7 10-2-15,-6 14 0 16,-12 6 0-16,11 26 0 15,-9 1 0-15,-1 3 0 0,2 6-2 16,3-3 1-16,6-2-2 16,0-7-1-16,11-6-1 15,2-17-1-15,12-8-4 16,-1-21-2-16,16 0-3 15,-16-22-2-15,15 5-2 16,-19-23-3-16,10 11-1 16,-21-17-3-16,1 5 26 15,-4 16 7-15,-16-4 3 16,6 20 4-16,-15-5 4 15,7 42 4-15,-11-17 5 16,9 45 4-16,-10 1-23 16,4 22-4-16,-4 10-1 15,3 11-1-15,2 4 0 0,1 2-3 16,5 0 0-16,0-9-2 15,5 0-6-15,-5-23-5 16,12 3-4-16,-15-36-7 16,18 4-3-16,-16-27-6 15,9-2-3-15,-12-20 1 16,6-3 7-16</inkml:trace>
  <inkml:trace contextRef="#ctx0" brushRef="#br3" timeOffset="54997.1456">5818 3719 113 0,'-12'-23'39'0,"12"23"1"16,0-14 0-16,17 14-31 15,-1-3-6-15,10-2-4 16,12 5-7-16,-2-14-5 16,25 15-4-16,-10-20-5 0,26 17-10 15,-15-17-8-15,20 10-2 16,-5-6 2-16</inkml:trace>
  <inkml:trace contextRef="#ctx0" brushRef="#br3" timeOffset="55596.1799">7024 3683 76 0,'-23'1'38'16,"-6"-8"-1"-16,7 13 2 16,-8-9-23-16,9 13-9 15,-3-3-1-15,5 13-1 0,3 0-1 16,4 11-1-16,1 5-1 15,7 2 0-15,8 0-1 16,6 2 0-16,12-8 0 16,6-6-1-16,6-6 1 15,9-13-1-15,2-9 1 16,-1-9-1-16,-1-8 0 15,-6-11 0-15,-8-4 1 16,-10-3-1-16,-11-2-1 16,-9-1 1-16,-11 3-1 15,-8 5 0-15,-4 8 0 16,-3 9-2-16,0 12 0 15,3 4-2-15,15 20-6 0,-2-7-5 16,30 20-4-16,-8-19-11 16,31 15-4-16,0-18-2 15,23-1 0-15</inkml:trace>
  <inkml:trace contextRef="#ctx0" brushRef="#br3" timeOffset="55926.1988">7879 3074 82 0,'-16'-20'39'0,"-13"-1"-1"15,6 18 2-15,-13 2-17 16,3 21-18-16,1 13-1 16,3 16-1-16,-5 10-1 15,7 11-1-15,2 10 1 16,7 4-2-16,4 1 0 15,9-7-1-15,6 1-2 16,6-15-2-16,10-1-6 16,-8-23-5-16,19 2-5 15,-19-29-10-15,12 6-6 16,-21-19-1-16,14-8 2 15</inkml:trace>
  <inkml:trace contextRef="#ctx0" brushRef="#br3" timeOffset="56099.2087">7499 3707 120 0,'-22'-16'39'0,"22"16"2"15,-2-16-1-15,20 9-36 16,10-2-3-16,14-6-2 16,12 1-7-16,3-16-5 15,25 16-5-15,-12-20-6 16,20 16-12-16,-12-13-2 15,10 14-4-15,-7-4 4 16</inkml:trace>
  <inkml:trace contextRef="#ctx0" brushRef="#br3" timeOffset="56884.2536">8710 3563 72 0,'-1'-11'37'15,"1"11"0"-15,0 0 0 16,-19-6-25-16,17 17-3 16,-10 1-1-16,4 12-2 15,-7 4-2-15,2 5 0 16,-3 3-1-16,2 2 0 15,0-3-2-15,5-4 0 16,3-8 0-16,6-7-1 16,0-16 0-16,15-5 0 15,4-13 0-15,0-7 0 16,5-10 0-16,-4-2 0 15,1-4 1-15,-2 1-1 0,-5 4 1 16,-4 4-1 0,-2 7 1-16,-7 8-1 0,-1 17 0 15,0-8 1-15,0 8-1 16,-2 18 0-16,3-2 1 15,5 3-1-15,1-1 0 16,7-2 0-16,7-1 0 16,5-10 1-16,7-6-1 15,4-5 0-15,7-10 1 16,-2-4-1-16,-1-3 1 15,-1-2 0-15,-9 2 0 16,-2 3 0-16,-13 2 0 16,-5 7-1-16,-11 11 0 15,0 0 0-15,-11 15 0 0,0 6 0 16,-3 7-1-16,4 4 0 15,2 6-1-15,7-5-2 16,10 6-1-16,6-13-3 16,17 6-4-16,-3-20-4 15,23 7-2-15,-16-27-7 16,21 10-5-16,-20-20-2 15,11 4-2-15,-14-12 4 16</inkml:trace>
  <inkml:trace contextRef="#ctx0" brushRef="#br3" timeOffset="57323.2787">9533 3510 78 0,'0'0'35'15,"-16"-11"1"-15,10 21 1 16,-11-2-18-16,9 16-12 16,-3 1-2-16,9 8 0 0,0 0-2 15,9-1 0-15,3-1-1 16,8-8 0-16,1-9 0 15,7-10-1-15,2-11 0 16,3-9-1-16,0-6 1 16,2-9-1-16,-6-6 0 15,1 0 1-15,-5-1-1 16,-3 6 0-16,-3 3 0 15,-5 11 0-15,-12 18 0 16,0 0 0-16,0 18 0 16,-9 20-1-16,-3 21 1 15,-4 12 0-15,0 18-1 16,-5 9 1-16,1 5 0 15,0 2-1-15,-2-6 1 0,2-7 0 16,0-14 0-16,-2-13 0 16,0-15 0-16,0-14-1 15,-4-12 0-15,-3-16 0 16,4-13-1-16,-5-13-2 15,8-9-3-15,-8-21-4 16,13-1-4-16,-10-26-1 16,22 11-7-16,-15-25-4 15,25 22-6-15,-6-8-2 16,10 14 2-16</inkml:trace>
  <inkml:trace contextRef="#ctx0" brushRef="#br3" timeOffset="57985.3165">10856 3382 56 0,'21'-6'39'16,"-10"-6"-2"-16,0 11 3 16,-11 1-18-16,-10 1-11 15,-12 4-2-15,-1 14-4 16,-10-1-1-16,2 3-2 15,-2 2 1-15,4-1-3 16,6-1 2-16,7-3-2 16,11-3 1-16,9-4-1 15,7-3 1-15,10-1-1 0,5-3 0 16,3 0 0-16,2-2 0 15,-2 0 0-15,-1 3 1 16,-5 0-1-16,-6 3 0 16,-6 1 0-16,-7 4 0 15,-6 5 1-15,-7 3-1 16,-7 0 0-16,-4 3 0 15,-3 0 1-15,-2 0-2 16,5-4 0-16,1-2-2 16,7-10-2-16,12-8-4 15,5-10-5-15,29-2-3 16,-12-28-6-16,31 8-6 15,-9-28-4-15,20 3 1 16,-8-18 1-16,8 2 4 16</inkml:trace>
  <inkml:trace contextRef="#ctx0" brushRef="#br3" timeOffset="58209.3293">11312 2846 106 0,'-16'15'36'16,"-13"3"1"-16,12 22-1 15,-7 2-33-15,6 14 1 16,3 5-2-16,6 6-1 15,4 4 1-15,4 2-1 16,1-3-1-16,5-4-1 16,2-4-2-16,-2-11-3 15,8 0-5-15,-13-25-6 16,19 9-9-16,-19-35-5 15,14 15-2-15,-14-28-3 0,7 0 1 16</inkml:trace>
  <inkml:trace contextRef="#ctx0" brushRef="#br3" timeOffset="59021.3758">11116 3357 105 0,'-16'0'37'16,"20"12"0"-16,-4-12-3 15,23 11-30-15,7-7-1 16,12 1-1-16,11-4 0 15,7 0 0-15,6-4 0 16,2 2-1-16,-3-4-1 16,-6 2 1-16,-11-1-1 15,-9 2 1-15,-13 1 1 0,-8 2-1 16,-18-1 0-16,0 0 0 15,-8 17 0-15,-9-3 0 16,-2 7 0-16,-6 5 0 16,2 4 0-16,-2 7-1 15,7 0 1-15,4 2 0 16,12-2-1-16,8-3 0 15,9-12 0-15,7-6 0 16,12-10 1-16,2-12-1 16,3-9 0-16,-1-8 0 15,-4-8 0-15,-3-7 0 16,-8-5 0-16,-8-2 0 15,-8 1-1-15,-8 3 1 0,-11 5-1 16,0 7 0-16,-7 5-1 16,2 8 0-16,2 10 0 15,2 5-1-15,13 1-2 16,0 16-1-16,17-2-1 15,2-6-1-15,16 4 0 16,2-10-2-16,18 9 0 16,-7-16-1-16,9 7 5 15,-8-7 4-15,-3 0 4 16,-5 5 3-16,-15-6 3 15,-1 8 2-15,-25-2 1 16,0 0 1-16,-14 8-2 16,-2 11-2-16,-13 0-1 15,0 10-3-15,-2 2 0 16,3 6-1-16,4-1 0 0,9 2-1 15,7-4 0-15,11-5-1 16,12-11-1-16,11-8 1 16,6-10-1-16,7-11 0 15,2-8 0-15,0-7 0 16,-7-7-1-16,-5-5 1 15,-6 3-1-15,-10-2 0 16,-9 6-1-16,-9 2 1 16,-3 10-2-16,-5 0-2 15,13 19-5-15,-18-23 0 16,18 23-5-16,0-15-2 15,18 16-5-15,-11-26-2 16,29 16-3-16,-12-30-3 16,18 6 4-16,-1-16-1 0,1-5 3 15</inkml:trace>
  <inkml:trace contextRef="#ctx0" brushRef="#br3" timeOffset="59216.3869">12698 2765 115 0,'-22'15'39'15,"8"34"1"-15,-17-1-2 16,7 29-33-16,-1 8-1 15,3 8-3-15,1 3 1 16,4-2-3-16,7 1-4 16,-4-19-6-16,18 1-4 15,-14-30-5-15,25 8-5 16,-20-35-8-16,22 9-5 15,-17-29-3-15,25 12 5 0</inkml:trace>
  <inkml:trace contextRef="#ctx0" brushRef="#br3" timeOffset="59666.4127">13588 3314 96 0,'-5'-16'37'16,"5"16"3"-16,5-12-3 16,4 15-32-16,-8 8-1 15,6 16-2-15,-9 6 1 16,1 10-2-16,-3 5 1 15,-2 8-2-15,4-4-1 16,-3-5-3-16,12-1-4 16,-3-26-7-16,23 5-9 0,-9-33-8 15,25 2-4-15,-9-24-2 16,11-2 2-16</inkml:trace>
  <inkml:trace contextRef="#ctx0" brushRef="#br3" timeOffset="59826.4218">13632 2974 110 0,'-34'-6'37'16,"5"-3"-1"-16,13 12-5 16,37 9-45-16,-11-17-13 15,35 18-7-15,-2-11-3 16,21 9-1-16,-4-9 2 15</inkml:trace>
  <inkml:trace contextRef="#ctx0" brushRef="#br3" timeOffset="60140.4398">14172 3191 102 0,'-43'19'39'16,"7"11"2"-16,-7-10-3 16,12 6-32-16,4-4-2 15,14 3-2-15,8-2 0 16,11-3-1-16,15-2 0 15,9-1-1-15,12 0 1 16,2-1-1-16,1 1 1 16,-3 2 0-16,-10 0-1 0,-7 5 1 15,-16 1-1-15,-11 3 0 16,-17 1 0-16,-7 0 0 15,-5-2-2-15,-7-5-2 16,7 4-7-16,-8-18-5 16,22 11-5-16,-9-27-10 15,26 8-8-15,-3-19-1 16,17 1 0-16</inkml:trace>
  <inkml:trace contextRef="#ctx0" brushRef="#br3" timeOffset="61199.5004">15293 3691 43 0,'0'0'33'0,"12"-9"0"16,-12 9 0-16,15 1-13 15,-15-1-11-15,20-1-3 16,-4 1-2-16,6 5-2 16,4-4 0-16,9 1 0 0,3-4 0 15,13 3 0-15,9-2 0 16,12 0 0-16,5-3 0 15,12 4 0-15,5-4-1 16,4 4 0-16,9-3-1 16,5 3 1-16,6-1 0 15,2 0 0-15,5 0 0 16,2 1 0-16,3-4 0 15,8 4 1-15,-2-1-1 16,5-2 1-16,-8 3-1 16,2 0 0-16,2-1-1 15,0 2 1-15,-1-2 0 16,-1 2-1-16,-3-2 1 0,2 2 0 15,4-2-1-15,-1-3 1 16,1 1-1-16,-2 0 1 16,-1-4 0-16,1 2 0 15,2-3 0-15,-3 1 0 16,-5-3 1-16,-2 1-1 15,-8 0 0-15,-2 1-1 16,-3 1 1-16,-11 0 0 16,-7 2 0-16,-11 1-1 15,-7 4 1-15,-12-1-1 16,-6 1 0-16,-9 1 1 15,-11 0-1-15,-5-1 0 16,-7 1 0-16,-5-1 0 16,-7-1 0-16,-2 1 0 0,-5 0 0 15,-10 0 1-15,11-5-1 16,-11 5 0-16,0 0 1 15,0 0-1-15,0 0 0 16,0 0 0-16,0 0 0 16,0 0 0-16,0 0 0 15,0 0-1-15,0 0-2 16,0 0-6-16,10 2-4 15,-17-12-5-15,19 17-10 16,-17-22-4-16,19 15-5 16,-6-17-1-16,12 8 0 15</inkml:trace>
  <inkml:trace contextRef="#ctx0" brushRef="#br3" timeOffset="62146.5545">21570 3203 73 0,'0'0'35'16,"-7"17"0"-16,7-17 1 0,-7 30-22 15,1-12-11-15,-1 10 0 16,0 2 1-16,-4 5-2 15,-3 3 1-15,3 1-1 16,-6-6 0-16,4 0 0 16,1-6 0-16,0-5-2 15,5-9 1-15,7-13 0 16,0 0 0-16,13-17 0 15,2-7-1-15,1-2 1 16,5-10-1-16,-1-1 1 16,1-5 0-16,-5 3 0 15,-1 4-1-15,-4 7 0 16,-2 4 1-16,-5 7 0 15,-4 17 0-15,0 0 0 0,0 0 0 16,-2 12 0-16,2 6 0 16,2 1 1-16,4-2-1 15,8 2 0-15,6-5 1 16,11-8-1-16,7-6 0 15,9-5 0-15,1-10 0 16,9-6 0-16,-5-2 0 16,-4-3 0-16,-4-1 0 15,-7 4 0-15,-11 2 0 16,-7 7 0-16,-7 5 1 15,-12 9-2-15,0 0 1 16,1 17 0-16,-9 6-1 16,-2 3 0-16,0 7-1 15,1 3-1-15,3 3 0 16,1-2-2-16,12 3-5 0,-2-14-4 15,16 8-3-15,-21-34-5 16,45 30-7-16,-25-34-6 16,15 9-1-16,-9-17-2 15,6-1 6-15</inkml:trace>
  <inkml:trace contextRef="#ctx0" brushRef="#br3" timeOffset="62779.5907">22490 3239 106 0,'0'0'38'16,"0"0"1"-16,0 0-2 16,-15 20-31-16,1-4-2 15,-1 6-1-15,-1 4 0 16,0 7-2-16,-3-3 1 15,4 2-1-15,4-7 0 16,1-2-1-16,8-5 0 16,2-18 0-16,12 3 0 15,3-13 1-15,5-10-2 16,0-9 2-16,6-5-2 15,-3-7 2-15,-2-2 0 16,-1-1 0-16,-6 5-1 16,-1 0 1-16,-8 12-1 15,-1 5 1-15,-4 6-1 16,0 16 0-16,0 0 1 0,0 19-1 15,5 1 1-15,4 4-1 16,4 0 0-16,8 2 1 16,7-6 0-16,5-10 0 15,9-7 0-15,7-11 0 16,2-10 1-16,3-8-2 15,0-5 0-15,-4 2 0 16,-6-1 0-16,-4 5 0 16,-9 4 0-16,-11 7 0 15,-6 10 0-15,-6 16 0 16,-7 10 0-16,-3 8 0 15,-1 11 0-15,2 5 0 16,1 8 0-16,1-1 0 16,8 8-7-16,-4-15-7 0,16 9-2 15,-13-27-5-15,20 20-5 16,-15-28-7-16,21 17-5 15,-10-10-1-15,0 3 5 16</inkml:trace>
  <inkml:trace contextRef="#ctx0" brushRef="#br3" timeOffset="65700.7578">706 5117 78 0,'0'0'37'16,"10"-18"0"-16,-10 18 0 15,-3 22-33-15,1 6-1 16,-2 10-2-16,1 13 1 0,-2 9 0 16,0 10 0-16,-4 4 0 15,4-4-2-15,2-3 0 16,1-13-5-16,9 0-6 15,-8-29-10-15,17-2-3 16,-16-23-5-16,23-22-5 16,-14-8-1-16,5-7 0 15</inkml:trace>
  <inkml:trace contextRef="#ctx0" brushRef="#br3" timeOffset="66204.7867">522 5210 94 0,'-21'3'39'16,"-1"-7"1"-16,22 4-2 15,0 0-33-15,34-23-2 16,2-2 0-16,12-6-1 16,11-4 1-16,14-7-2 15,3 3 0-15,4 0 0 16,-7 9-1-16,-8 5 1 15,-12 12 0-15,-8 13 1 16,-17 9-2-16,-10 14 1 16,-12 9 0-16,-8 13 0 15,-3 8 0-15,-4 11-1 16,-3 3 0-16,0 3 1 15,-3-3-1-15,8-4 0 16,-2-9 0-16,5-3 1 0,8-19-1 16,1-10 1-16,4-9-1 15,6-13 1-15,6-10 0 16,0-7 0-16,3-6 0 15,1-7-1-15,0 3 1 16,-2-1 0-16,-2 5 0 16,-2 7-1-16,-4 8 0 15,-4 9 1-15,-4 10-1 16,2 7 0-16,-5 7-1 15,4 2 0-15,-2 3-1 16,1 0-2-16,8 2-3 16,-1-16-2-16,14 6-5 15,-7-25-3-15,23 7-10 16,-13-25-4-16,20 8-2 0,-9-22-5 15,5 2 4-15</inkml:trace>
  <inkml:trace contextRef="#ctx0" brushRef="#br3" timeOffset="66542.806">1696 5354 107 0,'-14'21'39'16,"-5"-8"-1"-16,24 4-1 16,-5-17-33-16,33 9-2 15,4-16 0-15,11-3 1 16,5-10-2-16,4-3 0 15,2-6 0-15,-4 0 0 16,-13-2-1-16,-13 5 0 16,-15-1 1-16,-14 11-1 0,-15 6 0 15,-13 6 1-15,-16 15-1 16,-8 6 1-16,-9 16-1 15,4 9 1-15,-1 6-1 16,8 5 0-16,12 0 0 16,15 2 0-16,21-15-2 15,24-12-2-15,29-6-5 16,7-26-4-16,31 3-5 15,-4-34-9-15,42 12-5 16,-5-32-5-16,21 8-4 16,-1-10 4-16</inkml:trace>
  <inkml:trace contextRef="#ctx0" brushRef="#br3" timeOffset="67019.8333">3302 4848 72 0,'3'-24'37'15,"6"6"0"-15,-8-1 1 16,-1 19-28-16,0 0-4 15,0 0 0-15,4 38-1 16,-9 10-2-16,-9 12 0 16,1 16-1-16,-2 6 0 15,1 9-2-15,0-4 0 16,4-9-4-16,12-5-3 15,-4-24-7-15,24-2-16 16,-6-30-7-16,14-6 0 0,-5-20-2 16</inkml:trace>
  <inkml:trace contextRef="#ctx0" brushRef="#br3" timeOffset="67751.8751">3426 5324 92 0,'-7'29'37'16,"8"-16"0"-16,15 7 2 15,2-10-35-15,13-1-1 16,4-10 1-16,13-7-2 16,0-9 1-16,8-8-2 15,-4-5 0-15,-2-7-1 16,-7-1 1-16,-13-1-1 15,-11 3 1-15,-12 4-1 0,-17 9 1 16,-12 8-1-16,-12 8 1 16,-7 14-1-16,-11 9 1 15,2 12 0-15,0 7 0 16,4 12 0-16,12-3 0 15,6 7 1-15,14-5-2 16,19-5 1-16,18-7-2 16,11-12 0-16,18-8-2 15,12-15-1-15,12-6-3 16,3-15-2-16,9 5-6 15,-19-22-7-15,12 12-7 16,-22-13-5-16,-4 11-2 16,-24-5 2-16,-5 11 2 15,-17 4 31-15,-14-1 9 0,5 20 9 16,-24-9 8-16,12 18 8 15,-11-1 2-15,6 16 1 16,-11-5 1-16,11 12-29 16,-5-3-2-16,4 4-2 15,4-1-2-15,5 0 1 16,2-7-2-16,7-5 0 15,0-19 1-15,21 10-1 16,-2-21 0-16,5-5 0 16,1-13 1-16,3-2-1 15,0-9 1-15,0 0-1 16,-3-4 0-16,1 4 0 15,-5 4-1-15,-3 6 0 16,1 7 0-16,-5 9 0 0,-1 9-1 16,-2 8 1-16,2 13-2 15,-8 8 1-15,4 9-2 16,0 2 1-16,2 7-2 15,3-4-1-15,8 2-2 16,-2-13-2-16,19 2-4 16,-7-25-4-16,20 7-8 15,-11-29-5-15,9 6-5 16,-8-17 1-16,-1 1 2 15</inkml:trace>
  <inkml:trace contextRef="#ctx0" brushRef="#br3" timeOffset="68285.9057">4802 5117 90 0,'-30'-19'37'0,"5"17"1"16,-15-5-1-16,9 17-28 15,-6 1-4-15,6 9 0 16,2 6-2-16,9 3 0 16,3 2-2-16,12 1 1 15,9-4-1-15,8-4 0 16,12-6 0-16,8-7-1 15,5-12 0-15,8-10 0 16,2-7 0-16,-5-7-1 16,-2-3 1-16,-4-8 0 15,-7 4-1-15,-10 3 1 16,-5 6 0-16,-6 3-1 15,-8 20 0-15,0 0 1 16,-9 19-1-16,-4 15 1 0,-2 17-2 16,-3 16 2-16,-5 17 1 15,-2 12 0-15,0 6 0 16,2 2 0-16,-2 1 0 15,4-12 0-15,8-12 1 16,-1-14 0-16,7-20-2 16,2-18 1-16,5-29 0 15,0 0 0-15,8-33 1 16,0-11-1-16,3-9 0 15,-2-9 1-15,1-13-3 16,2-4 1-16,-3 2-2 16,5 4 2-16,-5 9-2 15,2 4 1-15,3 11-1 16,0 7-2-16,8 14 0 15,-1 3-3-15,17 17-4 0,-10-14-5 16,20 17-6-16,-12-23-6 16,21 16-3-16,-10-24-5 15,16 5 1-15,-6-11 2 16</inkml:trace>
  <inkml:trace contextRef="#ctx0" brushRef="#br3" timeOffset="68522.9192">5492 4686 96 0,'-11'12'37'15,"-8"2"2"-15,3 26-1 16,-1 4-33-16,1 15-2 16,2 9 1-16,2 10-3 15,2 3 1-15,0 0-2 0,3-3 0 16,5-6-3-16,0-8-1 15,0-17-4-15,10 0-7 16,-14-31-8-16,19 3-5 16,-13-19-4-16,9-14-4 15,-10-11 0-15,7 1 2 16</inkml:trace>
  <inkml:trace contextRef="#ctx0" brushRef="#br3" timeOffset="68690.9289">5283 5233 95 0,'5'15'36'0,"-5"-15"0"15,24 10 2-15,3-12-36 16,3-4-1-16,10-5-3 0,0-16-4 16,19 8-11-16,-14-26-9 15,15 9-8-15,-9-14-2 16,5 3-2-16,-12-7 1 15</inkml:trace>
  <inkml:trace contextRef="#ctx0" brushRef="#br3" timeOffset="69088.9516">5950 4496 87 0,'-17'23'38'15,"-7"1"1"-15,10 19 0 16,-12 4-33-16,8 16-1 0,-1 6 1 15,0 12-2-15,1 0 1 16,2 5-3-16,2-2 2 16,2-5-3-16,7-9 2 15,1-10-3-15,4-17 1 16,8-14-1-16,9-19 1 15,5-20-1-15,2-14 0 16,9-14 1-16,0-6-1 16,0-5 1-16,1 0-1 15,-4 4 1-15,-8 11-1 16,-3 12 1-16,-10 16-1 15,-9 6 0-15,9 25-1 16,-9 4-1-16,-2 7-2 0,2 0-3 16,8 10-5-16,-8-15-2 15,22 12-10-15,-15-28-9 16,23 2-7-16,3-15-1 15,16-4 2-15</inkml:trace>
  <inkml:trace contextRef="#ctx0" brushRef="#br3" timeOffset="69720.9878">7088 5074 61 0,'0'0'36'0,"1"-21"0"0,-1 21-1 16,-13-21-23-16,13 21-3 15,-24-2-2-15,8 12-1 16,-10 3-1-16,8 11-1 16,-8 3 0-16,4 10-1 15,4 3-1-15,0 2 1 16,10-1-1-16,7-2-1 15,7-5 0-15,12-13 0 16,6-8 0-16,7-9-1 16,5-15 1-16,4-9-1 15,1-7 1-15,-4-6-1 16,-9-4 0-16,-5-1-1 15,-10 2 0-15,-8 4-1 16,-7 6 0-16,-8 7-1 0,-1 8-2 16,-5-1-3-16,16 12-6 15,-14-11-5-15,28 16-8 16,-7-17-6-16,25 5-5 15,7-11 2-15,14 1 1 16</inkml:trace>
  <inkml:trace contextRef="#ctx0" brushRef="#br3" timeOffset="69992.0033">7888 4497 88 0,'-31'-31'37'0,"3"20"1"16,-12 0 0-1,11 23-33-15,-11 11-1 0,6 21 0 16,-5 14-2-16,5 16 0 16,0 13 0-16,3 8-1 15,7 5 1-15,6-4-3 16,9-4-1-16,5-14-3 15,15-4-5-15,-3-32-9 16,21 3-12-16,-12-28-6 16,12-5-2-16,-14-22 2 15</inkml:trace>
  <inkml:trace contextRef="#ctx0" brushRef="#br3" timeOffset="70141.0118">7417 5156 97 0,'-27'-14'39'0,"27"14"1"0,-8-16-2 16,36 3-36-16,11 0-2 15,15-11-10-15,22 13-11 16,-8-22-8-16,23 14-8 16,-4-11-1-16,7 7-1 15</inkml:trace>
  <inkml:trace contextRef="#ctx0" brushRef="#br3" timeOffset="70885.0544">8712 5012 85 0,'0'0'37'16,"0"0"1"-16,5 15 0 16,-18 2-32-16,3 13-1 15,-6 2-2-15,-1 10 0 0,0 0-1 16,0 2 0-16,4-4 0 15,3-5-1-15,5-8-1 16,3-12 1-16,2-15-1 16,20-7 0-16,0-13 0 15,-2-10 0-15,5-4 0 16,-1-7-1-16,-1-2 2 15,-1 0-2-15,-4 2 2 16,-4 6-1-16,-6 6 0 16,-2 5 1-16,-3 10-1 15,-1 14 1-15,0 0-1 16,0 0 1-16,4 10 0 15,-1 11-1-15,7 1 0 16,6 0 1-16,1 0 0 16,10-4-1-16,4-10 1 0,5-2 0 15,7-11-1-15,0-5 1 16,2-4 0-16,-3-7 0 15,-4 3 0-15,-2-2-1 16,-10 4 1-16,-7 3-1 16,-5 6 0-16,-14 7 0 15,0 0 0-15,1 26 0 16,-10 0-1-16,-1 8 0 15,2 2 0-15,0 5-2 16,6 3 0-16,4-8-2 16,16 2-6-16,-3-25-4 15,25 7-5-15,-14-29-7 16,26 7-4-16,-12-25-2 15,11 4-3-15,-11-13 2 0</inkml:trace>
  <inkml:trace contextRef="#ctx0" brushRef="#br3" timeOffset="71306.0784">9592 5030 93 0,'-20'-9'36'15,"20"9"-1"-15,-28 16 1 16,15 1-31-16,0 5-2 16,12 4 1-16,-1 1-2 15,9 0 1-15,3-3-1 16,9-4 0-16,3-11-1 15,3-7 1-15,5-10-1 16,-1-8 0-16,5-10 0 16,-4-1 0-16,1-9 0 0,-5 3-1 15,-1 1-1-15,-3 6 1 16,-6 5 0-16,-3 10-1 15,-13 11 0-15,13 18 0 16,-18 18 0-16,1 16-1 16,-6 17 3-16,-7 14-2 15,1 13 0-15,-7 4 2 16,-2 1 1-16,-2-1 0 15,0-9 0-15,0-11 0 16,2-14 0-16,-1-12 1 16,1-18-2-16,-2-10-1 15,3-14-3-15,-4-14 0 16,6-7-4-16,-7-24-6 15,19 5-5-15,-18-29-4 0,24 5-10 16,-11-23 0-16,15 3-6 16,-1-10 1-16</inkml:trace>
  <inkml:trace contextRef="#ctx0" brushRef="#br3" timeOffset="72281.1342">10998 4999 69 0,'10'-9'36'0,"-7"-5"1"16,-3 14 0-16,5-14-26 16,-5 14-5-16,0 12-2 15,0 7 0-15,-2 6-1 16,-2 15 0-16,-1 4-1 15,-2 10 1-15,-4 2-1 16,5 3-1-16,-3-5 1 16,2-3-1-16,0-11 0 15,3-7 0-15,1-10-1 0,3-11 1 16,0-12-1-16,0 0 1 15,11-24-1-15,-3-2 1 16,-1-9-1-16,3-6 1 16,4-13 0-16,-1-4-1 15,2-7-1-15,3 1 2 16,1-1-2-16,2 6 1 15,2 7-1-15,-1 7 1 16,2 15-2-16,1 11 2 16,1 12 0-16,1 11-1 15,0 11 0-15,-2 10 1 16,-4 3 1-16,-4 8-1 15,-5 3 1-15,-8 6-2 16,-6 3 3-16,-9-2-2 16,-6-2 1-16,-8-1-1 0,-5-6 0 15,1-2 0-15,-2-7 0 16,-3-9 0-16,0 0 0 15,5-1 0-15,2 1 0 16,0 6 0-16,3 9-1 16,-1 10 3-16,2 9 0 15,-2 12-1-15,0 11 1 16,-1 5-1-16,1-1 0 15,1 0-1-15,5-7-3 16,1-17-9-16,18 0-4 16,-8-31-4-16,25 0-7 15,-17-25-3-15,43-12-2 16,-14-22-2-16,14-3 0 15</inkml:trace>
  <inkml:trace contextRef="#ctx0" brushRef="#br3" timeOffset="73003.1755">11445 5183 68 0,'28'14'37'16,"-19"-13"-1"-16,12 7 0 15,-5-16-16-15,13 1-15 16,1-8-2-16,10-3 0 16,2-10 0-16,1-2-2 15,-1-5-1-15,-4-1 2 0,-4-1-3 16,-9 4 2-16,-10 0-2 15,-9 6 2-15,-10 4-2 16,-7 4 1-16,-11 6 1 16,-6 12-1-16,-4 6 1 15,-5 13 0-15,-1 9 2 16,5 10-2-16,3 8 2 15,7 5-1-15,10 5 1 16,11-6-2-16,12-4 1 16,12-7 0-16,10-8-2 15,11-10 1-15,7-12-1 16,5-9 1-16,2-12 0 15,3-3-1-15,-6-8 1 16,-2-1-1-16,-6 0 0 16,-6 1 0-16,-8 2 1 0,-10 5-1 15,-7 5 0-15,-15 12 0 16,0 0 0-16,0 0 0 15,-9 22 0-15,-5-1 0 16,0 5 0-16,-3-3 0 16,6 3 1-16,4-4-1 15,5-10 0-15,2-12 1 16,22 0-1-16,-2-13 1 15,9-13-1-15,2-4 1 16,3-6 0-16,-1 0 0 16,1-4-2-16,-2 5 2 15,-5 2-2-15,-6 9 1 16,-3 6-1-16,-3 11 1 15,-3 7-1-15,-5 10 1 0,-2 13-1 16,-3 8-3-16,1 13-3 16,-4-4-5-16,15 19-3 15,-12-18-6-15,25 16-4 16,-10-28-4-16,31 8-3 15,-5-24-1-15,23-4 1 16,8-11 4-16</inkml:trace>
  <inkml:trace contextRef="#ctx0" brushRef="#br3" timeOffset="73581.2086">13952 4870 79 0,'0'0'38'0,"-6"-15"-2"15,6 15 0-15,0 0-29 16,-8 15-2-16,1 3 0 16,4 9-2-16,-2 5 0 15,0 6-2-15,-2 5 1 0,3-2-2 16,3 0 0-16,-2-11-5 15,12 2-7-15,-9-32-7 16,22 8-9-16,-10-31-2 16,17 2-4-16,-7-20-1 15,9-4-1-15</inkml:trace>
  <inkml:trace contextRef="#ctx0" brushRef="#br3" timeOffset="73762.2189">14022 4558 86 0,'-26'-3'33'0,"9"14"-1"15,8-2-1-15,9-9-34 16,15 23-9-16,-1-25-2 16,28 15-4-16,-9-21-3 0,25 15-2 15,-6-16-2-15,13 12 2 16,-8-9 1-16,2 6 4 15</inkml:trace>
  <inkml:trace contextRef="#ctx0" brushRef="#br3" timeOffset="74039.2348">14447 4703 104 0,'-47'16'34'15,"7"16"1"-15,-7-14 0 16,15 8-30-16,-1-4-2 16,18 3 0-16,7-4-1 15,14 1 0-15,10-3 0 16,14 2-2-16,4 2 2 15,5-1-2-15,-3 2 1 0,0 5-1 16,-11 1 2-16,-6 4-2 16,-13-1 0-16,-11 0-1 15,-9-1 0-15,-6-4-1 16,-4 0-2-16,-3-18-8 15,14 12-5-15,-13-30-8 16,26 8-5-16,-5-14-3 16,23 1-5-16,-2-16 1 15</inkml:trace>
  <inkml:trace contextRef="#ctx0" brushRef="#br3" timeOffset="75265.3049">15792 5171 67 0,'-35'7'34'16,"5"-4"0"-16,14 4-3 16,1-8-25-16,15 1-2 15,0 0-1-15,27-5 0 16,1-3 0-16,12 6-1 15,8-5 0-15,9 2 0 16,7 3-1-16,8-1 0 16,4 3 1-16,10 5-2 15,5 0 1-15,8 1 1 16,5-2-1-16,12 3 0 15,4-3 1-15,14-1 0 0,11-3 0 16,8-1-1-16,4-2 1 16,8-1-1-16,7 1 0 15,6-1-1-15,2 2 1 16,2 2-1-16,2 1 1 15,3 0 0-15,2 1-1 16,-2 2 1-16,0-3 0 16,2 1 0-16,-5 0 0 15,-1-5 0-15,-4-1 0 16,-1-1 0-16,-3 0 0 15,-3-2 0-15,-7-1 0 16,-1 3-1-16,-7-2 1 16,-7 2 0-16,-12 2 0 15,-11 2-1-15,-13 1 1 16,-14 1-1-16,-17 2 0 0,-18-1 0 15,-17 2 0-15,-13-3-1 16,-10 1 0-16,-12-3 0 16,-13 1-2-16,12-6-2 15,-12 6-5-15,7-12-8 16,12 14-7-16,-17-18-4 15,15 12-7-15,-8-7-3 16,8 5 2-16</inkml:trace>
  <inkml:trace contextRef="#ctx0" brushRef="#br3" timeOffset="76337.3662">22655 4843 86 0,'-3'-15'35'15,"3"15"1"-15,-4-16-1 16,4 16-30-16,-12 10-1 15,6 7 0-15,-9 5 1 16,0 11-2-16,-8 6 1 16,3 11-2-16,-6 3 1 15,1 0-1-15,5-2 0 16,1-5-1-16,9-6-1 15,4-13 1-15,8-15-1 0,-2-12 1 16,27-18-1-16,-3-10 1 16,5-10-2-16,2-7 3 15,-1-3-3-15,3-3 1 16,-5-1-1-16,-4 5 1 15,-4 6-1-15,-5 8 1 16,-8 8 1-16,-2 8-2 16,-5 17 1-16,0 0 1 15,0 0-1-15,3 17 1 16,-2 0-1-16,6 5 1 15,8-3-1-15,3 0 2 16,9-8-1-16,10-4 0 16,0-7 0-16,7-5 1 15,3-9-1-15,-1-5 1 16,-4-4-1-16,-3 2-1 0,-4-2 2 15,-12 4-2-15,-1 0 1 16,-7 11-1-16,-15 8 0 16,0 0 0-16,-1 28 0 15,-12 0 1-15,-2 7 0 16,-1 7-2-16,3 3 1 15,0 0-3-15,12 3-2 16,1-14-5-16,19 4-2 16,0-29-8-16,25 13-5 15,-8-29-4-15,22 7-3 16,-10-23-2-16,7 3 1 15,-5-9 3-15</inkml:trace>
  <inkml:trace contextRef="#ctx0" brushRef="#br3" timeOffset="76888.3977">23576 4855 102 0,'-29'-5'36'0,"18"19"2"16,-12-7-2-16,13 8-30 16,-9 3-3-16,5 7 0 15,-1 2 1-15,2 3-2 16,-1-2 1-16,7-2-1 15,-1-5 0-15,6-5-1 16,2-16 0-16,12 12 0 16,-1-18-1-16,5-8 0 15,4-7-1-15,2-3 1 16,-1-6-1-16,2-1 1 0,-3-3-1 15,-2 5 1-15,-4 2-1 16,-3 8 2-16,-7 4-1 16,-4 15 1-16,0 0-1 15,0 11 1-15,-3 9-1 16,1 2 1-16,6 2-1 15,3-1 1-15,6-1 0 16,9-9 1-16,7-10-1 16,8-6 0-16,6-10 0 15,7-7 0-15,-2-7 0 16,3-2 0-16,-4-4 0 15,-3 5-1-15,-9 0 1 16,-4 8 0-16,-11 6 1 16,-8 11-2-16,-12 3 0 0,-6 24 0 15,-6 5 0-15,-5 6-2 16,1 6 1-16,-4 2-5 15,11 12-2-15,-9-9-4 16,20 11-1-16,-9-17-4 16,25 19-3-16,-15-24-7 15,22 20-3-15,-12-8-1 16,9 10 0-16,-3 8 1 15</inkml:trace>
  <inkml:trace contextRef="#ctx0" brushRef="#br3" timeOffset="79797.5641">674 6463 101 0,'0'0'35'16,"10"13"-6"-16,-10-13-1 15,-1 37-22-15,0-4-2 16,2 14-1-16,-1 7-1 16,-1 9 1-16,-1 6-2 0,-2 4 1 15,2 0-2-15,-2-8-2 16,4 3-6-16,-12-25-12 15,19 2-8-15,-14-28-3 16,16-3-1-16,-4-29-4 16</inkml:trace>
  <inkml:trace contextRef="#ctx0" brushRef="#br3" timeOffset="80354.596">422 6548 104 0,'-26'-14'36'16,"-3"-4"2"-16,17 14-1 15,12 4-31-15,11-15 0 16,12 2-2-16,17 0-1 0,7-7 0 16,7 2-1-16,8-3 0 15,0 3-1-15,0 2-1 16,-1 6 0-16,-9 4 1 15,-9 7-1-15,-5 9 1 16,-7 7 1-16,-10 9-1 16,-8 11 0-16,-13 9 0 15,0 7 0-15,-5 8-1 16,-8 0 1-16,-3 4-1 15,1-6 0-15,0-3 0 16,6-10 0-16,6-12 0 16,3-10 0-16,0-24 1 15,17 7 0-15,0-24 1 16,8-8-2-16,-1-4 0 0,1-8 0 15,4-1 0-15,-5 1 0 16,-4 6 0-16,-2 5 0 16,-5 10 0-16,-2 11 0 15,-11 5 0-15,15 28 0 16,-10 1 0-16,-1 8 0 15,1 5 0-15,3 3 0 16,2 3 0-16,-1-4 0 16,7-4-7-16,3-17-5 15,14 1-4-15,-7-26-2 16,16 6-5-16,-14-25-2 15,16 8-1-15,-17-26-2 16,9 13-1-16,-18-12 5 16,-4 8 2-16,-7 3 4 0</inkml:trace>
  <inkml:trace contextRef="#ctx0" brushRef="#br3" timeOffset="80670.6141">1411 6854 126 0,'-24'8'34'16,"20"15"2"-16,-7-14 0 16,17 0-32-16,10-7-1 15,12-5 0-15,8-9 0 16,12-6-1-16,0-8-1 15,6-3 1-15,-6-4-1 16,-3 1 0-16,-15-3 0 16,-11 9 1-16,-18 5-2 15,-17 13 0-15,-15 8 0 16,-10 9 0-16,-11 13 0 0,-1 8 0 15,-1 10 0-15,5 4 0 16,9 4 0-16,17-1 0 16,14-6 0-16,18-9 0 15,22-5-5-15,12-20-8 16,31 2-3-16,-5-25-5 15,28 8-5-15,-15-26-4 16,28 11-3-16,-12-18-3 16,15 5 2-16,-5-2 6 15</inkml:trace>
  <inkml:trace contextRef="#ctx0" brushRef="#br3" timeOffset="81060.6364">2597 6151 96 0,'10'0'38'16,"1"18"1"-16,-15 8-1 15,7 12-33-15,-14 13 0 16,4 14 0-16,-4 12-2 0,-2 8 1 16,1 1-3-16,3 1 1 15,3-3-2-15,5-12 0 16,7 0-5-16,2-22-5 15,14-2-7-15,-11-27-7 16,18-2-7-16,-10-24-1 16,10 0-3-16,-12-19 1 15</inkml:trace>
  <inkml:trace contextRef="#ctx0" brushRef="#br3" timeOffset="82330.709">2685 6775 116 0,'0'0'35'15,"-20"-1"2"-15,22 13-1 16,-2-12-32-16,26 12-1 0,3-10-1 15,9-4 0-15,10-3 0 16,4-4 0-16,3-6-1 16,2-5-1-16,-5-4 1 15,-5-2 0-15,-13 0-1 16,-6 1 1-16,-14 0-1 15,-14 1 1-15,-9 5-1 16,-10 5 1-16,-5 6 0 16,-7 6-1-16,-4 9 1 15,-2 8 0-15,-1 9 0 16,1 6 1-16,4 8-1 15,10 3 0-15,7 7 1 16,8-6-2-16,11-3 0 16,12-4 0-16,15-7 0 0,11-12-2 15,10-10-2-15,10-14-3 16,13-3-4-16,-11-16-3 15,12 3-2-15,-17-21-5 16,10 14-4-16,-26-18-2 16,6 15-2-16,-25-6 2 15,-5 7 30-15,-6 12 5 16,-20-2 6-16,8 23 4 15,-26-7 5-15,16 29 4 16,-21-7 4-16,14 20 1 16,-15 0-25-16,12 3-2 15,3 0-2-15,4 2 0 16,3-3-1-16,5-5 0 15,2-7-1-15,6-8 0 16,-3-17 0-16,24 1 1 0,-6-18-2 16,5-8 0-16,1-11 0 15,6-7 0-15,-1-5 0 16,3-2 0-16,-3 3 0 15,-7 4 0-15,-3 11 0 16,0 5 0-16,-8 15 0 16,0 10 0-16,-2 13 0 15,-4 13 0-15,2 9 0 16,0 7 0-16,1 5 0 15,7 1-2-15,3 0-3 16,3-7-2-16,12-2-3 16,-4-15-2-16,16-1-4 15,-12-25-2-15,18 8-4 16,-22-27-1-16,16 6-3 0,-19-18 0 15,2 2 1-15,-14-7 4 16,-5 3 1-16,0 11 32 16,-22-13 6-16,9 21 4 15,-24-8 7-15,13 24 1 16,-20-9 3-16,13 23 1 15,-14-5 0-15,8 15-28 16,1-1-2-16,7 9 0 16,5-1-2-16,9 2 0 15,7-4 1-15,11-6-3 16,5-10 0-16,11-6 0 15,6-9 0-15,3-8 0 16,1-8 0-16,0-4 0 0,-7-6 0 16,1 1 0-16,-8 1 0 15,-8 5 0-15,-6 7 0 16,-10 16 0-16,0 0 0 15,-2 11 0-15,-10 21 0 16,-3 15 0-16,-5 15-2 16,-4 13 0-16,-3 13 1 15,1 5 0-15,2 3 0 16,1-4 1-16,3-5-1 15,4-15 1-15,6-12 0 16,1-15 1-16,8-17-1 16,1-28 0-16,0 0 0 15,6-24 0-15,-4-10 1 16,0-9-1-16,-4-9 1 0,1-8 0 15,-1-4-1-15,4 1 1 16,-2 3 0-16,6 7 1 16,6 2-2-16,5 5 0 15,9 5-2-15,6 6-1 16,7 6-3-16,3 0-4 15,18 7-3-15,-8-13-3 16,16 10-4-16,-17-21-5 16,19 16-4-16,-21-19-2 15,11 4-1-15,-12-9 3 16,-6-4 3-16</inkml:trace>
  <inkml:trace contextRef="#ctx0" brushRef="#br3" timeOffset="82555.7219">4659 6077 110 0,'0'0'37'0,"-22"12"1"16,15 23-1-16,-8 10-32 15,2 12 1-15,-1 12-2 16,4 12 0-16,-4 1-2 16,2 3 1-16,4-5-2 15,1-6 0-15,7-8-3 16,-2-16-3-16,8-5-5 15,-6-29-4-15,18 5-3 16,-16-34-5-16,18 6-6 16,-18-25-3-16,14 4-1 15,-15-19 0-15,2 2 5 16</inkml:trace>
  <inkml:trace contextRef="#ctx0" brushRef="#br3" timeOffset="82721.7314">4508 6552 97 0,'-20'2'36'0,"17"13"1"15,3-15 1-15,7 22-9 16,10-22-27-16,11-8-3 15,13-6-2-15,5-12-6 16,14 2-6-16,-6-22-4 16,16 9-9-16,-19-21-6 15,12 8-1-15,-18-12-1 16,0 5 3-16</inkml:trace>
  <inkml:trace contextRef="#ctx0" brushRef="#br3" timeOffset="83044.7498">5097 6016 116 0,'-24'23'38'0,"8"27"2"16,-12-2-2-16,2 18-33 0,0 3 0 15,3 5 0-15,5-2-2 16,4-4 2-16,8-8-5 16,5-10 0-16,7-14 0 15,5-13 0-15,7-14 0 16,7-11 0-16,-1-12 0 15,2-5 0-15,-1-4 0 16,-2-3 0-16,2 3 0 16,-7 1 0-16,-1 7 0 15,-17 15 0-15,17-10 0 16,-17 10 0-16,14 12 0 15,-8 2 0-15,3 8-5 16,-6-8-7-16,9 13-3 0,-12-27-3 16,21 39-6-1,-21-39-6-15,24 20-4 0,-12-20-4 16,14 0 3-16,8-7 4 15</inkml:trace>
  <inkml:trace contextRef="#ctx0" brushRef="#br3" timeOffset="83667.7855">5977 6461 87 0,'0'0'38'15,"0"0"1"-15,-23-20-17 16,23 20 9-16,-26-3-25 16,9 3-1-16,-4 3-1 15,3 8 0-15,-6 4 0 0,9 9-1 16,-1 3 0-16,7 6-1 15,2 0 0-15,10 4-1 16,7-8 0-16,5-1-1 16,4-11 1-16,7-10-1 15,3-12 0-15,5-11 0 16,-3-8 0-16,-5-7-1 15,-1-5 1-15,-7-4-2 16,-5-2 0-16,-7 4-1 16,-5 5 0-16,-8 9-2 15,-2 11 0-15,-5 6 0 16,14 7-2-16,-21 10-2 15,28 10-3-15,-7-20-2 16,28 31-4-16,-4-30-2 0,29 7-2 16,-4-24-2-16,25 6-1 15,-3-19 0-15,9-4 3 16,-3-8 1-16</inkml:trace>
  <inkml:trace contextRef="#ctx0" brushRef="#br3" timeOffset="83884.7979">6634 5735 107 0,'-35'-7'35'0,"-12"8"3"16,10 28-3-16,-6 14-29 16,4 19-3-16,2 13 1 15,4 13-3-15,4 9 1 16,9-1 0-16,9 1-3 0,5-7 0 15,12-7-5-15,-2-22-6 16,19 2-8-16,-12-33-8 16,14 0-7-16,-14-22-2 15,3-7-2-15,-12-18 3 16</inkml:trace>
  <inkml:trace contextRef="#ctx0" brushRef="#br3" timeOffset="84042.8069">6226 6428 117 0,'2'-11'38'16,"8"-8"3"-16,21 7-3 15,11-2-38-15,9-5-9 16,18 7-4-16,-6-16-7 16,20 19-6-16,-10-20-5 15,23 16-3-15,-8-13-3 0,18 11 3 16</inkml:trace>
  <inkml:trace contextRef="#ctx0" brushRef="#br3" timeOffset="84643.8413">7510 5981 100 0,'18'-20'38'16,"-12"-2"0"-16,-6 22 0 16,0 0-33-16,0 0-1 15,-5 25-1-15,-3 11-1 16,-6 13 0-16,-1 9 0 15,-1 12-1-15,1 4 1 16,1 3-2-16,0 0 2 16,6-8-4-16,3-8 1 15,5-7-4-15,3-16-3 0,14-3-6 16,-17-35-5-16,31 18-6 15,-25-35-3-15,14 4-3 16,-20-16 1-16,3 3 1 16,-15-6 2-16,-6-5 18 15,4 16 22-15,-23-9 8 16,18 20 5-16,-14-11 5 15,19 17 0-15,-7-6 2 16,21 10 3-16,0 0-13 16,22-5-19-16,12-2-1 15,11-4-4-15,15-5-2 16,4-11-8-16,17 5-3 15,-15-19-7-15,19 12-4 16,-21-23-5-16,5 13-1 0,-18-16-1 16,-4 4 3-16</inkml:trace>
  <inkml:trace contextRef="#ctx0" brushRef="#br3" timeOffset="85026.8632">8029 5751 117 0,'-29'18'35'0,"8"26"2"15,-12 1-1-15,10 18-32 16,-2 5 2-16,2 11-2 15,3 3-1-15,2 1 1 16,3-4-3-16,6-7 2 16,4-9-2-16,5-10 0 15,5-12-1-15,4-15 3 16,5-13-5-16,7-13 2 0,3-9 0 15,4-12 0-15,0-4 0 16,2-5-1-16,0-2 1 16,-4 5-1-16,-3 6 1 15,-7 7-1-15,-2 12 1 16,-14 2 1-16,11 21-1 15,-7-2 0-15,-2 11 0 16,3 0 0-16,2 4-3 16,6-8-2-16,9 2-5 15,-5-17-4-15,21 7-3 16,-13-25-2-16,21 8-7 15,-19-27 0-15,16 10-3 16,-20-14-2-16,5 2 4 0,-13-1 3 16</inkml:trace>
  <inkml:trace contextRef="#ctx0" brushRef="#br3" timeOffset="85357.8822">8338 6402 115 0,'-15'8'36'0,"14"11"3"16,1-19-2-16,15 23-30 15,8-22-3-15,9 0-1 16,3-7 0-16,6-4-2 15,-2-4 0-15,-1-4-1 16,-6-3 1-16,-7-2-1 16,-9 0 0-16,-12 2 0 15,-10 5 0-15,-8 1 0 16,-11 10 0-16,-9 7 1 0,-3 12-1 15,-5 7 1-15,-2 13 0 16,5 3 0-16,6 6-1 16,10 5 2-16,14-3-3 15,14-6-1-15,20-6-7 16,6-14-3-16,25-1-4 15,-2-26-3-15,37 6-4 16,-4-28-7-16,37 4-4 16,-2-17-2-16,21-3 6 15,13-2 0-15</inkml:trace>
  <inkml:trace contextRef="#ctx0" brushRef="#br3" timeOffset="85875.9118">9697 5849 102 0,'0'12'39'16,"4"20"0"-16,-6 3 0 15,-1 15-34-15,-3 8-2 16,1 12 1-16,-2 4-2 15,-2 5 1-15,-3-1-3 16,3-6 2-16,6-8-4 16,0-14 1-16,15-2-6 15,3-28-3-15,24 1-7 16,-4-30-6-16,28 1-7 0,-11-22-3 15,17 2-1-15,-11-14 1 16,4 1 3-16</inkml:trace>
  <inkml:trace contextRef="#ctx0" brushRef="#br3" timeOffset="86265.9341">10165 6282 98 0,'-29'-3'36'0,"1"12"2"16,-11-2-1-16,6 14-19 16,-9 1-13-16,5 7 0 15,4 3-2-15,5 5 2 16,6 1-3-16,10 1 2 15,11-3-2-15,10-6 0 16,12-8-2-16,11-7 0 16,7-13 0-16,7-10 0 15,5-9 0-15,-2-8 0 0,-2-9 0 16,-5-1 0-16,-8-5 0 15,-6 3 0-15,-12 1 0 16,-4 6 0-16,-9 8 0 16,-1 7-2-16,-2 15 2 15,-17 5 0-15,6 13-1 16,1 9 4-16,5 6-5 15,1 3 2-15,8 4-3 16,6-7 1-16,9 0-6 16,4-18-1-16,19-2-3 15,-7-19-4-15,22 0-2 16,-18-27-5-16,24 7-2 15,-17-23-4-15,6 4 0 16,-8-13 2-16,-8 1 2 0</inkml:trace>
  <inkml:trace contextRef="#ctx0" brushRef="#br3" timeOffset="86731.9607">10758 5886 98 0,'-15'1'37'16,"-14"8"2"-16,10 24-2 16,-12 4-16-16,10 14-15 15,0 9-1-15,7 9-1 16,4 0-1-16,5 3 2 15,4-5-5-15,8-4 0 16,-1-7 0-16,3-8 0 16,2-9 0-16,-1-11 0 15,-1-12 0-15,5-10 0 0,0-12 0 16,2-10 0-1,3-7 0-15,-3-6 0 0,7-7 0 16,-1-2 0-16,3 1 0 16,-2 4 0-16,1 9 0 15,-1 6-2-15,0 10 2 16,-2 12-1-16,-3 12 1 15,-2 5 3-15,-2 10-3 16,-2 3 0-16,-7 6 0 16,-1-3 0-16,-6-1 0 15,-2-7 0-15,-8-2 0 16,-3-8 0-16,-7-7 0 15,-2-7 0-15,-4-8-4 16,-6-7-4-16,8-2-2 0,-8-15-3 16,16 7-1-16,-10-20-5 15,26 11-3-15,-17-20-4 16,31 15-1-16,-8-15-2 15,17 11 1-15,8 4-1 16,7-1 3-16</inkml:trace>
  <inkml:trace contextRef="#ctx0" brushRef="#br3" timeOffset="87174.9861">11890 6281 89 0,'0'0'38'0,"11"-8"0"16,-11 8 1-16,0 14-30 16,0 3-4-16,-7 9 0 15,4 8 1-15,-8 7-3 0,1 7 1 16,-1 3-3-16,2-1 1 15,5-3-3-15,0-10-1 16,14-8-8-16,-10-29-4 16,38 17-6-16,-20-42-6 15,23 6-6-15,-10-25-4 16,9-1 1-16,-14-11 0 15</inkml:trace>
  <inkml:trace contextRef="#ctx0" brushRef="#br3" timeOffset="87642.0128">11865 6085 104 0,'-25'-4'35'0,"13"10"-1"0,12-6-2 16,0 0-35-16,37 19-7 16,-2-21-6-16,24 10-8 15,-4-12-2-15,16 11-2 16,-10-9-1-16,8 13 1 15,-17-6 25-15,-9 1 9 16,-7 12 9-16,-36-18 7 16,9 31 6-16,-37-16 2 15,5 12 4-15,-21-13-1 16,9 13-22-16,-9-8-3 15,12 0-3-15,3-1-1 16,15-1 0-16,14-2-2 16,15-1 0-16,18 0-1 15,7 2-1-15,11 1 1 0,2 4 1 16,0 0-1-16,-7 5 1 15,-12 4-1-15,-10 1 2 16,-20 3-3-16,-8 0 2 16,-12-3-2-16,-9-2 0 15,-6 0 0-15,-1-10-3 16,4-4-2-16,-1-14-6 15,29-1-3-15,-23-19-3 16,35 8-4-16,-10-24-5 16,28 9-4-16,-9-22-3 15,17 6 0-15,5-3 1 16,9-8 4-16</inkml:trace>
  <inkml:trace contextRef="#ctx0" brushRef="#br3" timeOffset="88694.073">14323 6898 74 0,'27'5'34'0,"0"-3"-1"16,7-1 2-16,1-1-32 15,17 4 0-15,6-2-2 16,7 3 1-16,7 0-1 0,8 1 1 16,7-4 1-16,12 3-1 15,4-5 1-15,14 5 0 16,4-5 1-16,13 1-1 15,5-1-1-15,11 1 1 16,-2-2-1-16,6 2-1 16,9-2 1-16,4 0-1 15,6-3 0-15,2 1 1 16,4-1-1-16,5 2 0 15,2-5 1-15,3 4-1 16,-4 0 1-16,3 1-1 16,-3 1 0-16,0-1 0 15,-4-1 0-15,0 3 0 16,-4-2-1-16,-4 0 1 15,-8-3 0-15,0-2-1 0,-5-2 1 16,-11 1 0-16,-9-5 0 16,-7 2 0-16,-10 0 0 15,-6 0 0-15,-9 3 0 16,-10-1-1-16,-12 5 1 15,-5 0-1-15,-8 4 0 16,-7-1 0-16,-4 2 0 16,-10 3-1-16,-5-2 0 15,-2 2-2-15,-1 5-3 16,-5-8-5-16,6 13-7 15,-19-16-6-15,14 17-8 16,-13-18-2-16,5 12-2 0,-11-9 0 16</inkml:trace>
  <inkml:trace contextRef="#ctx0" brushRef="#br3" timeOffset="92297.2791">733 7879 64 0,'3'-12'38'0,"-3"12"-2"16,7-21 1-16,-7 21-17 15,-7 15-16-15,5 2-3 16,-3 9 1-16,1 13-2 16,-2 9 2-16,-1 15-1 15,0 8 0-15,1 3-1 16,2 4 0-16,-2-6 0 15,6-3-3-15,0-15-4 16,12-2-12-16,-11-29-10 16,13-2-4-16,-14-21-2 15,23-10 0-15</inkml:trace>
  <inkml:trace contextRef="#ctx0" brushRef="#br3" timeOffset="92885.3127">489 7904 98 0,'-28'-13'38'16,"14"8"1"-16,3-6-1 16,17-1-34-16,8 0 0 15,14-2-3-15,9-1 1 16,7-6 0-16,7 3 0 15,6 1-1-15,1 1 0 16,2 5 0-16,-8 3-1 16,-2 3 1-16,-6 5 0 15,-6 6 0-15,-6 8-1 0,-4 8 1 16,-7 8-1-16,-7 8 0 15,-5 8 0-15,-6 7-1 16,-6 7 1-16,-2 4 0 16,-4 2 0-16,2-4-1 15,-2-1 1-15,1-6 0 16,3-10 0-16,7-7 1 15,1-11-1-15,5-9 0 16,3-13 1-16,4-8-1 16,0-12 1-16,4-9-1 15,-1-6 1-15,3-6-1 16,0-2 1-16,-2-2 0 15,-3 5-1-15,1 3 1 16,-5 9-1-16,-1 8 0 16,-1 11 1-16,-10 4-1 0,18 28 0 15,-13 2 1-15,2 4-2 16,1 8 1-16,-1 2-1 15,0-3 0-15,5-1-2 16,1-8-1-16,6-7-3 16,-1-18-6-16,15 3-6 15,-12-28-8-15,20 9-5 16,-16-21-3-16,10 4-1 15,-15-10 2-15</inkml:trace>
  <inkml:trace contextRef="#ctx0" brushRef="#br3" timeOffset="93207.3311">1551 8224 74 0,'0'0'36'0,"-23"14"-2"15,20 1 2-15,3-15-11 0,5 16-20 16,8-8-1-16,9-1-1 16,5-6 1-16,11-4-1 15,0-10-1-15,1-4 0 16,-1-5 0-16,-3-6 0 15,-6 1-1-15,-9-3 0 16,-11 1 0-16,-12 7-1 16,-14 5 0-16,-10 9 0 15,-13 9 1-15,-5 11-1 16,-6 16 0-16,0 9 0 15,4 10 0-15,6 9 1 16,12 1-1-16,9 2 1 16,18-7-2-16,18-8 0 0,21-10-5 15,10-21-4-15,28 2-9 16,-7-28-10-16,31 3-8 15,-5-20-3-15,19 1 0 16,-5-11 1-16</inkml:trace>
  <inkml:trace contextRef="#ctx0" brushRef="#br3" timeOffset="93898.3706">2764 8104 91 0,'10'-8'37'16,"-10"8"0"-16,0 0 1 15,0 0-33-15,0 22-2 16,-8-2 0-16,2 9 0 16,-4 1-1-16,0 9 0 15,1 0 0-15,5 1-1 0,-2-4 1 16,8-2-1-16,5-11 0 15,6-10 0-15,6-9-1 16,7-16 1-16,3-10-1 16,3-9 1-16,3-7-1 15,-2-3 1-15,-3-2-1 16,-3 3 0-16,-3 6 0 15,-7 7 1-15,-4 8-2 16,-5 9 1-16,-8 10 0 16,0 0 0-16,10 25 0 15,-10 2 0-15,3 4 0 16,-1 6 1-16,3 0-1 15,4 2 1-15,5-8-1 16,0-6 0-16,9-9 1 16,5-12 0-16,2-13 0 0,3-10 0 15,2-11 0-15,-5-4 0 16,-3-7-1-16,-1-1 0 15,-8-1 0-15,-4 1-2 16,-5 11-1-16,-7-1-2 16,4 11-1-16,-6-1-4 15,15 15-8-15,-16-9-10 16,18 15-9-16,-5-3 1 15,9 6-1-15,-1-4 3 16</inkml:trace>
  <inkml:trace contextRef="#ctx0" brushRef="#br3" timeOffset="94101.3823">3676 8036 96 0,'0'23'36'0,"-4"0"2"16,3 14-3-16,-10-4-29 15,7 6-1-15,-5 1-2 16,5 1 0-16,4-7-3 15,0-6 0-15,3-7-3 16,-3-21-5-16,29-2-14 16,-14-26-14-16,13-4 0 15,-8-15-2-15,8-2 1 16</inkml:trace>
  <inkml:trace contextRef="#ctx0" brushRef="#br3" timeOffset="94244.3904">3681 7736 108 0,'-35'-20'37'0,"11"14"2"16,1 0-3-16,12 10-35 15,15 7-7-15,-4-11-18 16,37 16-12-16,-6-5-1 16,21 8-1-16,4-1-1 15</inkml:trace>
  <inkml:trace contextRef="#ctx0" brushRef="#br3" timeOffset="94679.4153">4289 8005 89 0,'-19'0'38'0,"-15"-6"1"16,2 13 0-16,-12 6-30 16,5 9-2-16,-1 2-2 15,7 13-1-15,1 1-1 16,12 4-1-16,13-8 0 15,13-3 0-15,16-15-1 16,13-13 0-16,12-17 0 16,14-18 0-16,2-17 0 15,7-12 1-15,-4-10-1 16,-3-10 0-16,-7-1 0 15,-7-3 0-15,-8 5 0 16,-12 9 0-16,-5 13 0 16,-14 11 1-16,-7 16-2 15,-5 20 0-15,-9 24 0 16,-3 23 0-16,-5 15 0 0,2 18-2 15,-4 10 1-15,9 4-1 16,8 2-1-16,7-7-2 16,15-7-5-16,6-21-3 15,23-6-2-15,-5-35-7 16,24-3-10-16,-10-27-7 15,13-7-1-15,-10-25 3 16</inkml:trace>
  <inkml:trace contextRef="#ctx0" brushRef="#br3" timeOffset="94904.4282">5248 7325 115 0,'-18'29'39'0,"2"24"1"0,-12 4-7 15,6 18-29-15,-2 12-1 16,2 3-2-16,1 0 0 15,2-7-1-15,6-7-1 16,5-9-3-16,5-10-1 16,-5-19-5-16,16-3-9 15,-8-35-7-15,1 17-6 16,-7-26-2-16,6-4-3 15,-11-13 2-15</inkml:trace>
  <inkml:trace contextRef="#ctx0" brushRef="#br3" timeOffset="95063.4373">4933 7959 106 0,'0'0'36'0,"-10"-16"3"15,10 16-2-15,15-10-31 0,8-1-2 16,5-4-3-16,9-6-1 16,7-2-4-16,2-16-10 15,20 8-14-15,-16-20-10 16,9 7 1-16,-11-12-2 15,6 6 1-15</inkml:trace>
  <inkml:trace contextRef="#ctx0" brushRef="#br3" timeOffset="95393.4562">5537 7408 105 0,'-31'41'39'0,"4"18"1"16,-10-1-1-16,4 9-34 16,3-3-1-16,8 4 0 15,4-7-1-15,8-10-2 16,9-14 0-16,7-10-1 0,8-17 1 15,9-3-1-15,5-15 1 16,1-6 0-16,0-6-1 16,0 4 2-16,-2-3-1 15,-4 7 1-15,-4 6-1 16,-4 2-1-16,-1 8 0 15,0 9 0-15,-2 1 0 16,1 3-2-16,2 2 0 16,1 0-2-16,1 5-4 15,-6-9-4-15,10 12-2 16,-21-27-6-16,24 22-11 15,-24-22-8-15,17 4-2 0,-17-4 2 16,26-20 4-16</inkml:trace>
  <inkml:trace contextRef="#ctx0" brushRef="#br3" timeOffset="96041.4932">6731 7742 68 0,'5'-16'38'15,"-5"16"-1"-15,0 0 1 16,0 0-16-16,-19-10-17 16,19 10-1-16,-19 12 0 0,7 5-1 15,-4 4 1-15,2 11-2 16,1 1 1-16,4 4-2 15,4-1 1-15,8-3-2 16,6-8 1-16,9-6-1 16,7-9 1-16,11-15-1 15,3-10 1-15,5-9 0 16,-2-9 0-16,3-4 0 15,-10-7 0-15,-11-1 0 16,-11 0-1-16,-13 8 1 16,-14 9-2-16,-14 6 1 15,-6 13-1-15,-7 7-1 16,2 10-1-16,7 4-2 15,15 12-5-15,4-15-8 0,36 16-8 16,0-22-8-16,34 4-4 16,7-14-2-16,20-1 4 15</inkml:trace>
  <inkml:trace contextRef="#ctx0" brushRef="#br3" timeOffset="96325.5095">7752 6981 98 0,'-48'-17'38'15,"5"20"2"-15,-10 15-2 0,2 27-33 16,0 11 1-16,8 25-2 16,5 13-1-16,7 12-1 15,8 5-1-15,9 6-1 16,9-10-1-16,10-9-2 15,7-9-3-15,-2-25-9 16,18-1-10-16,-19-35-8 16,14-1-4-16,-23-27-1 15,16-1 0-15</inkml:trace>
  <inkml:trace contextRef="#ctx0" brushRef="#br3" timeOffset="96489.5188">7261 7779 100 0,'0'0'38'0,"-20"-19"1"16,34 21-1-16,1 0-27 15,14-3-8-15,15-4-4 16,7-11-8-16,24 12-13 16,-9-24-10-16,14 11-4 15,-9-13-3-15,12 8-1 16</inkml:trace>
  <inkml:trace contextRef="#ctx0" brushRef="#br3" timeOffset="96926.5438">8690 7130 92 0,'2'-23'36'0,"1"11"1"15,-3 12 0-15,0 0-34 16,-17 34 0-16,11 10-1 0,-4 11 2 15,0 21-2-15,-9 9 0 16,7 9 0-16,-6 1-1 16,7 1 0-16,4-8-2 15,5-12-1-15,6-10-3 16,4-26-8-16,18-3-12 15,-11-34-7-15,11 2-4 16,-6-26-1-16,0-1 2 16</inkml:trace>
  <inkml:trace contextRef="#ctx0" brushRef="#br3" timeOffset="97120.5549">8476 7716 105 0,'-23'8'37'0,"1"-4"1"0,23 9-1 15,-1-13-32-15,39 1-2 16,9-11-2-16,15-11-1 15,9-8-1-15,8-11-3 16,9 0-8-16,-12-20-9 16,17 9-6-16,-24-15-4 15,4 12-3-15,-22-13-3 16,-3 6 4-16</inkml:trace>
  <inkml:trace contextRef="#ctx0" brushRef="#br3" timeOffset="97488.576">9211 6937 110 0,'-18'25'37'16,"-11"5"1"-16,7 24-3 15,-4 3-30-15,8 16 0 16,-2 7-1-16,2 11-1 0,-1 2 0 16,-1 3-1-16,6-6-1 15,2-5 1-15,5-11-1 16,4-12-1-16,5-13 0 15,6-18 0-15,8-24 0 16,8-12 0-16,9-17 1 16,5-11 0-16,2-8 0 15,0-2 0-15,-3 0 0 16,-5 4 0-16,-6 16-1 15,-4 10 0-15,-12 14 0 16,-9 12 0-16,-3 11 0 16,-5 7-2-16,1 7-1 0,3 2 0 15,5 4-4 1,5-15-3-16,14 3-4 0,-5-22-4 15,24 10-7-15,-14-29-4 16,22 2-2-16,-19-15-5 16,8 0 3-16,-9-8 2 15</inkml:trace>
  <inkml:trace contextRef="#ctx0" brushRef="#br3" timeOffset="97828.5954">9547 7742 87 0,'-18'6'37'0,"12"11"1"15,6-17 1-15,1 29-15 16,12-22-20-16,7 0 0 15,8-7-1-15,11-5-1 16,1-7 0-16,3-3-1 0,-1-7 0 16,-7-2 0-16,-8-4 0 15,-3 0-1-15,-14-2 1 16,-10 6-1-16,-12 4 0 15,-11 9 0-15,-10 11 0 16,-9 14 0-16,-7 9 1 16,2 9 0-16,0 11 0 15,8 5-1-15,15 3 0 16,14-6-1-16,17-5-2 15,18-22-5-15,23-3-4 16,8-24-2-16,30 8-8 16,-4-33-8-16,29 7-5 15,-4-13-6-15,16-2 2 16,-1 3 5-16</inkml:trace>
  <inkml:trace contextRef="#ctx0" brushRef="#br3" timeOffset="98278.6212">10727 7189 90 0,'-7'-16'37'15,"7"16"-1"-15,0 0 3 16,-12 15-31-16,2 12-3 16,5 19-3-16,-7 10 1 15,5 15-1-15,-2 6-1 16,2 5 0-16,11-1-2 15,5-3-4-15,15 6-10 16,-9-28-12-16,27 2-11 0,-6-24 1 16,16-4-3-16,-1-23 2 15</inkml:trace>
  <inkml:trace contextRef="#ctx0" brushRef="#br3" timeOffset="98660.643">11192 7701 97 0,'-23'-21'37'0,"1"15"3"15,-12 2-3-15,2 14-32 16,-3 7-1-16,3 9 0 16,-4 4-1-16,10 8 0 15,-1-4-2-15,12 4 1 16,10-7-1-16,8-4 0 0,9-12 0 15,16-6 0-15,5-11 0 16,6-10 0-16,6-6 1 16,-1-6-1-16,-1-6 0 15,-3-1 0-15,-5 2 1 16,-12 1-2-16,-3 3 1 15,-6 5-1-15,-7 6 0 16,-7 14 0-16,0 0 0 16,-7 20-1-16,0 6 0 15,0 4-1-15,4 8-2 16,3 0-3-16,14 4-2 15,-2-21-6-15,24 8-5 16,-8-32-8-16,25 3-5 0,-8-23-4 16,8-6-1-16,-7-17 4 15</inkml:trace>
  <inkml:trace contextRef="#ctx0" brushRef="#br3" timeOffset="99133.6701">11643 7090 110 0,'-14'8'37'15,"-6"12"2"-15,11 24-2 16,-7 9-32-16,6 18-1 16,0 8-1-16,8 10-1 15,2 0 0-15,4-2 0 16,6-6-2-16,-1-1 1 0,2-13-1 15,1-14-1-15,2-14 0 16,-4-14 0-16,3-16 1 16,-1-11 0-16,0-13 1 15,-2-9-1-15,2-10 1 16,-1-6-1-16,3-4 1 15,1-3 0-15,2 4-1 16,1 5 1-16,-1 11-1 16,3 7 0-16,-1 12 0 15,0 10 0-15,2 14 0 16,-5 9 0-16,-1 8 0 15,-1 5-1-15,-5 1 1 16,-4 4 0-16,-5-3-1 16,-8-2 0-16,-7-2 0 15,-10-6 0-15,-5-5-1 0,-6-7-1 16,-1-3-1-16,-1-18-6 15,10 3-1-15,-7-20-3 16,25 4-10-16,-13-23-7 16,27 7-5-16,-1-12-3 15,17-4 2-15</inkml:trace>
  <inkml:trace contextRef="#ctx0" brushRef="#br3" timeOffset="99538.6932">12768 7727 95 0,'-5'-17'38'16,"5"17"2"-16,0 0-3 15,-10 9-34-15,4 12 0 0,0 9-2 16,-2 10 1-16,-1 3-2 15,3 7-1-15,2-6-1 16,8-1-1-16,2-16-9 16,20 2-11-16,-10-29-12 15,23-10-1-15,-5-16-3 16,10-3 3-16</inkml:trace>
  <inkml:trace contextRef="#ctx0" brushRef="#br3" timeOffset="99689.7019">12780 7434 88 0,'-38'-19'36'0,"15"13"-2"16,9 6-2-16,14 0-41 0,30 15-13 16,4-13-8-16,25 5-4 15,2-3-1-15,19 0 0 16</inkml:trace>
  <inkml:trace contextRef="#ctx0" brushRef="#br3" timeOffset="99981.7186">13306 7602 94 0,'-30'33'38'0,"-13"-11"1"15,11 6 0-15,-4-7-33 16,16-2-2-16,12-6-2 16,20-1 0-16,11-1-1 15,11-2 0-15,8 5 0 16,6 2-1-16,-2 6 0 0,-3 8 1 15,-15 6 0-15,-12 3-2 16,-18 3 2-16,-12 1-1 16,-16 0 1-16,-7-5-2 15,-10-4 1-15,1-14-5 16,15-3-5-16,-4-24-6 15,35 7-11-15,3-37-7 16,35 2-4-16,11-16-3 16,35-7 2-16</inkml:trace>
  <inkml:trace contextRef="#ctx0" brushRef="#br3" timeOffset="100850.7683">14894 8185 65 0,'-30'-1'35'0,"-1"0"-1"15,8 2 0-15,0-2-29 16,23 1-3-16,0 0-1 16,0 0 0-16,18-5-1 15,14 1 0-15,12 2 0 16,13 1 1-16,13 1-1 15,8 3 1-15,15-1 0 16,7 2 1-16,16 1-1 16,12 0 1-16,17-3 1 15,9-2-1-15,17-5 1 16,17 1 0-16,12-7-1 15,20 2 1-15,7-5-1 16,13 5 1-16,10-1-2 16,8 4 1-16,5 0-1 15,8 3 0-15,0 3 0 0,4 1-1 16,3 0 0-16,0-1 0 15,8-1 0-15,0-3 0 16,3-3 1-16,-3-2-1 16,-4-2 1-16,-3-1-1 15,-9 0 1-15,-12 0-2 16,-19 4-2-16,-22-2-10 15,-9 15-9-15,-40-9-6 16,-10 13-5-16,-36-8-3 16,-13 7-2-16,-30-3 1 15</inkml:trace>
  <inkml:trace contextRef="#ctx0" brushRef="#br3" timeOffset="101977.8328">714 9561 83 0,'6'-12'36'0,"-6"2"1"16,0 10 0-16,-1 22-29 15,3 10-3-15,-4 10-1 16,1 16 0-16,0 9-2 15,0 12 0-15,-3 4-2 16,3-1 1-16,0-2-2 16,2-6 1-16,-1-8-3 15,0-14-1-15,9-5-13 16,-4-26-18-16,4-7-1 15,-9-14-1-15,20-20-1 16</inkml:trace>
  <inkml:trace contextRef="#ctx0" brushRef="#br3" timeOffset="102533.8646">502 9769 94 0,'-35'-19'38'16,"0"-2"1"-16,17 14-2 15,6-2-28-15,19-3-4 16,11-4-1-16,18 0-1 15,9-6-1-15,11-1 0 16,6-1 1-16,6 1-1 16,0 1 0-16,1 2-1 15,-8 5 0-15,-8 6 1 16,-7 5-1-16,-8 4 1 15,-9 9-1-15,-7 5 0 16,-5 9-1-16,-8 7 1 0,-3 10-1 16,-6 10 1-16,-3 7-1 15,-1 8 1-15,-2 1-1 16,0 0 0-16,-3 0 0 15,4-9 1-15,1-7-3 16,4-14 3-16,2-7-1 16,5-14 0-16,-7-15 1 15,24-7 1-15,-8-13-2 16,1-8 0-16,1-7 0 15,2-6 0-15,-2-4 0 16,1 3 0-16,-4 4 0 16,2 5 0-16,-6 12 0 15,0 7 0-15,1 14 0 0,2 14 0 16,-4 11 0-1,2 11 0-15,-2 9 0 0,2 6 0 16,4 2 0-16,0-3-2 16,8-1-4-16,-2-13-2 15,11-4-6-15,-4-25-1 16,20 3-11-16,-17-28-12 15,12 2 1-15,-10-18-3 16,3 3 4-16</inkml:trace>
  <inkml:trace contextRef="#ctx0" brushRef="#br3" timeOffset="102878.8843">1584 9977 107 0,'-14'17'39'0,"2"-7"1"16,14 8-2-16,6-6-33 15,15-8-2-15,12-7 0 16,8-4 0-16,9-11 0 15,4-2-1-15,0-9 0 16,-2-1-1-16,-10-4 0 16,-11 1 0-16,-11 2 0 15,-14 6 0-15,-17 4-1 16,-13 9 1-16,-11 12-1 15,-9 12 0-15,-7 13 0 16,-1 11 0-16,3 10 0 16,6 9 0-16,12 2-2 15,12-1 2-15,21-6-2 16,20-9 1-16,19-9-6 15,9-22-4-15,25 0-3 0,-1-26-7 16,22 8-10-16,-5-21-11 16,8 3 1-16,-4-11-1 15,7-1 5-15</inkml:trace>
  <inkml:trace contextRef="#ctx0" brushRef="#br3" timeOffset="104553.9801">2974 9766 78 0,'-2'-22'36'0,"2"22"0"15,-7-14 1-15,7 14-28 16,0 0-2-16,0 0-3 15,-15 11 0-15,9 11 0 16,-3 11-1-16,2 9 0 16,-3 8-1-16,2 7 0 15,2 2-1-15,0 1 0 16,6-5-1-16,6-12 1 15,3-12-2-15,10-13 1 16,0-17 0-16,9-12 1 0,1-15 1 16,5-5-1-16,-2-9 1 15,5-2-1-15,-7 0 1 16,2-1-2-16,-8 10 0 15,-4 4 0-15,-7 9 0 16,1 12-1-16,-14 8 1 16,14 12 0-16,-10 8 0 15,-2 7 1-15,3 4-1 16,-1 5 1-16,2-3-1 15,6-2 1-15,-3-5 0 16,12-9-1-16,-4-11 1 16,6-11 0-16,4-11 0 15,2-10-1-15,-1-7 1 16,-4-7 0-16,0-3-1 15,-6-2 0-15,0 6-1 0,-7 1-1 16,-4 9-2-16,-5 0-2 16,3 13-2-16,-5-7-6 15,14 23-8-15,-12-17-7 16,20 17-2-16,-8-9-4 15,10 7 0-15,2-6 2 16</inkml:trace>
  <inkml:trace contextRef="#ctx0" brushRef="#br3" timeOffset="104742.9909">3886 9674 97 0,'19'24'36'16,"-22"-4"-1"-16,4 15 2 0,-18 1-28 16,11 9-3-1,-5-1-2-15,3 3-1 0,-2-3-2 16,6-3 0-16,3-7-3 15,3-14-2-15,13-5-10 16,-8-28-15-16,20-2-9 16,-3-22 1-16,9-2-1 15</inkml:trace>
  <inkml:trace contextRef="#ctx0" brushRef="#br3" timeOffset="104877.9986">3888 9383 89 0,'-31'-19'32'16,"10"8"-5"-16,21 11-11 15,0 0-39-15,14 7-7 0,15 0-2 16,21 9-1-16</inkml:trace>
  <inkml:trace contextRef="#ctx0" brushRef="#br3" timeOffset="105327.0243">4559 9787 98 0,'-33'1'38'16,"-15"-7"1"-16,8 15-1 16,-4-2-31-16,5 15 0 15,0-2-2-15,6 13-1 0,7 0-1 16,7 5-1-16,12-5-1 15,8-3 0-15,13-9 0 16,12-13 0-16,9-20-1 16,11-15 1-16,8-17 0 15,8-17-1-15,4-15 1 16,0-9-1-16,-5-7 0 15,-6-1 0-15,-7 4 0 16,-11 6 0-16,-11 13 0 16,-6 15 0-16,-16 16 0 15,-5 25-1-15,-11 25 2 16,-4 23-1-16,-7 24 1 15,-1 17-1-15,1 13 0 16,3 7 0-16,9 3-2 0,9-5-2 16,18-13-5-16,2-22-5 15,27-5-10-15,-9-31-13 16,21-11-3-16,-6-28-1 15,9-11 2-15</inkml:trace>
  <inkml:trace contextRef="#ctx0" brushRef="#br3" timeOffset="105562.0378">5402 8981 103 0,'-11'-3'39'0,"4"35"2"15,-15 11-2-15,12 22-34 16,-6 10 0-16,7 13-2 15,0 6-1-15,1 5 0 0,4-3-2 16,5-7 0-16,3-3-4 16,-4-15-3-16,10-1-11 15,-17-27-11-15,17-3-11 16,-15-26 1-16,5-14 0 15,0 0 0-15</inkml:trace>
  <inkml:trace contextRef="#ctx0" brushRef="#br3" timeOffset="105741.048">5164 9689 104 0,'-18'-11'40'16,"18"11"0"-16,-11 4 0 16,25-6-34-16,4-5-3 15,16-10-1-15,11-6-2 0,11-12-3 16,17-2-8-16,-6-28-14 15,20 9-14-15,-12-17 0 16,4 6-2-16,-15-11 0 16</inkml:trace>
  <inkml:trace contextRef="#ctx0" brushRef="#br3" timeOffset="106086.0677">5948 8850 100 0,'-15'34'40'16,"-12"7"2"-16,8 24-2 15,-14 6-34-15,10 14-1 16,-2 2 0-16,6 7-1 15,-1-4 0-15,8-2-1 16,5-13-1-16,3-7 0 0,7-15 0 16,6-11-2-16,1-16 0 15,8-11 0-15,1-16 0 16,4-13 0-16,3-9 0 15,1-5 0-15,-2-2 0 16,2-2 0-16,-2 5 0 16,-3 5 0-16,-6 11 0 15,2 14 0-15,-8 11 0 16,3 10 0-16,-5 8 0 15,0 6-3-15,10 7-5 16,-9-10-4-16,12 10-3 16,-14-27-6-16,19 10-16 15,-12-21-4-15,5-4-2 0,-5-15 2 16</inkml:trace>
  <inkml:trace contextRef="#ctx0" brushRef="#br3" timeOffset="106657.1004">7285 8793 88 0,'-31'-18'38'0,"-8"21"-1"15,-16 8 2-15,-7 25-35 16,1 18 0-16,2 25 0 15,1 9-1-15,9 15 0 16,10 1-1-16,16 4 1 16,15-4-3-16,18-9-1 15,19-10-3-15,8-24-7 16,25-3-26-16,-6-23-1 15,17-6-1-15,-3-22 0 16</inkml:trace>
  <inkml:trace contextRef="#ctx0" brushRef="#br3" timeOffset="107079.1245">7568 9396 86 0,'-20'-13'36'0,"-10"-4"2"15,5 18 0-15,-13-4-30 16,6 18-1-16,-9 2 0 16,9 11-1-16,-4 5-1 15,6 5-2-15,7 5 0 16,5-3-1-16,10-4 0 15,9-7 0-15,12-9-1 0,8-5 0 16,4-11-1-16,7-8 1 16,-1-7 0-16,2-5-1 15,0-4 1-15,-4-3-1 16,-6 0 1-16,-4 2-1 15,-3 2 0-15,-3 1 0 16,-5 6 0-16,-8 12-1 16,10-8 1-16,-10 8-2 15,6 18 0-15,-4-1-2 16,4 6-1-16,-3-4-5 15,17 15-8-15,-9-16-15 16,15 6-7-16,3-16 1 16,15 1 0-16</inkml:trace>
  <inkml:trace contextRef="#ctx0" brushRef="#br3" timeOffset="107329.1388">8186 9313 98 0,'-27'-4'39'15,"4"16"1"-15,-13-3-1 16,6 13-34-16,-6 3 1 16,9 9-1-16,-1-1-2 15,9 4 0-15,9 0-1 16,11-5-1-16,12-5-1 15,11-9-2-15,18-5-4 16,1-16-6-16,23 8-17 16,-10-19-10-16,17 1 0 0,-10-14-2 15,2 2 1-15</inkml:trace>
  <inkml:trace contextRef="#ctx0" brushRef="#br3" timeOffset="107950.1744">8586 9373 91 0,'-25'7'37'0,"15"10"1"16,-11-2 1-16,14 9-33 15,-12 2-1-15,8 7 0 16,-5-1-1-16,5 5-1 16,2-3 0-16,5-6 0 15,1-4-2-15,3-6 0 16,0-18 0-16,0 0 0 15,19 0-1-15,-9-18 0 0,5-7 0 16,3-6 0-16,0-2-1 16,1-6 0-16,0 0 1 15,0 0-1-15,-2 4 0 16,-2 3 0-16,4 5 0 15,-4 7 0-15,2 3 1 16,0 6 0-16,0 8 1 16,1 2-1-16,3 4 0 15,-2 2 0-15,1 2 0 16,2 1 1-16,-4 0-1 15,-3 0 0-15,0-1 1 16,-2-1-1-16,-13-6 0 16,14 14 0-16,-14-14 1 15,0 16-1-15,-5-4 0 0,-5 5 1 16,-3 2 0-16,0 7 1 15,-5 1-1-15,0 8 1 16,1 1-1-16,4 2 1 16,6-2-1-16,6 0 1 15,7-8-2-15,4-6 1 16,10-10-1-16,3-9 0 15,7-12 0-15,2-11 0 16,1-9 0-16,-4-9-1 16,-4-5 0-16,-3-2 0 15,-9-1 0-15,-4-1-1 16,-8 8-1-16,-7 3 0 15,-2 10-2-15,-4 5 0 16,12 21-6-16,-26-17-8 16,27 30-13-16,-1-13-6 0,0 18 0 15,0-18-2-15</inkml:trace>
  <inkml:trace contextRef="#ctx0" brushRef="#br3" timeOffset="108316.1953">9555 9217 97 0,'-33'1'40'16,"4"14"2"-16,-13-7-2 15,6 13-31-15,-1-4-5 0,12 5-1 16,3 1-1-16,8-1 0 15,9-4-1-15,13-1 0 16,7-3-1-16,6-2 1 16,8-2-1-16,0-1 0 15,0 0 0-15,-1 5 1 16,-7 1-1-16,-3 3 2 15,-9 4-2-15,-6 4 2 16,-8 1-1-16,-4 4 0 16,-5-1-1-16,-3-2 1 15,5-4-3-15,-2-6 0 16,9-6-3-16,5-12-6 15,19-5-8-15,-7-21-15 16,19 4-8-16,1-18 1 16,10 3-1-16</inkml:trace>
  <inkml:trace contextRef="#ctx0" brushRef="#br3" timeOffset="108640.2138">9952 9193 95 0,'-5'-22'39'15,"-4"23"2"-15,-15 0-2 16,0 13-32-16,-5 0-1 15,4 10-1-15,-2 5-2 16,5 1 0-16,7 1-1 16,10-1 0-16,5-6-1 15,18-1-1-15,7-9 1 16,8-5-1-16,5-3 0 15,4 1 1-15,-4-5-1 0,-3 4 0 16,-9 6 1-16,-13 2 0 16,-8 6 0-16,-15 6 0 15,-6 4-1-15,-11-4-1 16,3 8-2-16,-9-15-6 15,11 10-6-15,-12-25-10 16,22 9-17-16,-9-18 0 16,21 5-2-16,-15-23 3 15</inkml:trace>
  <inkml:trace contextRef="#ctx0" brushRef="#br3" timeOffset="109136.2422">10797 8894 70 0,'0'0'37'16,"0"0"0"-16,0 0 1 16,0 28-24-16,-8 8-8 15,-6 6-1-15,4 16-1 16,-5 5-2-16,-3 11 1 15,2-2-1-15,0-1-1 16,5-3-1-16,6-11-2 16,8-2-9-16,-9-25-14 15,21-3-12-15,-15-27 1 16,26 13-3-16,-13-24 2 0</inkml:trace>
  <inkml:trace contextRef="#ctx0" brushRef="#br3" timeOffset="109319.2527">10604 9407 98 0,'-23'-2'38'0,"-4"-8"1"15,27 10-1-15,0 0-33 16,0 0-2-16,36-22-1 16,6 6-2-16,12-5-1 15,5-10-4-15,16 5-7 16,-9-20-11-16,15 14-9 15,-15-14-4-15,2 8-2 16,-19-11 1-16</inkml:trace>
  <inkml:trace contextRef="#ctx0" brushRef="#br3" timeOffset="109683.2735">11214 8765 98 0,'-14'0'38'16,"-5"4"1"-16,6 24-5 16,-6-1-28-16,5 16-1 15,-4 7-1-15,4 14 1 16,-3 5-2-16,2 8 0 15,-2 2-1-15,6-1 1 16,0-8 0-16,4-4-1 16,5-9 0-16,6-17 0 15,6-11-1-15,5-15 1 16,8-14-1-16,6-11-2 15,4-8 0-15,0-6 0 0,1 0-1 16,-3-3 1-16,-4 8 0 16,-4 6 0-16,-6 9 0 15,-6 14 1-15,-6 11 1 16,-6 6-1-16,1 8 0 15,1 1 0-15,5 4-2 16,1-5-2-16,14 0-6 16,-4-22-5-16,25 9-14 15,-12-24-11-15,13-1 0 16,-8-18-1-16,3 2 2 15</inkml:trace>
  <inkml:trace contextRef="#ctx0" brushRef="#br3" timeOffset="110018.2926">11577 9436 101 0,'-11'5'38'0,"15"12"3"16,-4-17-5-16,21 13-32 16,0-13 0-16,12-1-2 15,2-7 1-15,1-5-2 16,-1-2 0-16,-6-5-1 15,-6 1 1-15,-8-6-1 16,-9 4 0-16,-11 1 1 16,-9 2-1-16,-5 6 0 15,-6 6 1-15,-3 10-1 16,-1 7 0-16,-2 13 2 15,1 10-1-15,5 5 1 0,13 3-1 16,6 1 0 0,13-1-2-16,6-12-3 0,23-1-7 15,-6-25-7-15,29 6-16 16,-9-23-7-16,12-2-1 15,-4-13-1-15</inkml:trace>
  <inkml:trace contextRef="#ctx0" brushRef="#br3" timeOffset="111003.349">12434 9291 79 0,'0'0'38'0,"-15"2"-1"16,8 12 1-16,-2-1-34 16,-1 10 0-16,-5 4 1 15,3 13-1-15,-3-2 0 16,-2 6-1-16,2 2 0 15,6-4 0-15,2-5-1 16,5-9 0-16,5-15-1 16,-3-13 0-16,22-6-1 15,-3-15 0-15,1-8 0 16,0-9-1-16,-2-3 0 15,-4-2 0-15,-4 0 1 0,-4 6-1 16,0 3 1-16,-6 7-1 16,-4 7 1-16,4 5 0 15,0 15 1-15,6-13-1 16,3 13 1-16,10 1-1 15,9-1 1-15,5 0 0 16,9-3-1-16,8-2 1 16,3-1 0-16,3-2-1 15,-3 2 0-15,-7-2 0 16,-8 4 1-16,-9 3-1 15,-15 2 0-15,-14-1 0 16,-4 10 0-16,-17 3 1 16,-6 2-1-16,-5 6 1 15,-1 5-1-15,1 6 1 16,5 4 1-16,6 3 0 0,10 2 0 15,11-3 0-15,11-4-1 16,8-3 1-16,12-10-1 16,9-9 1-16,4-11-2 15,5-10 0-15,-1-13-1 16,-5-4 0-16,-6-7 0 15,-8-4-1-15,-10-2 1 16,-9 2-1-16,-10 0 1 16,-10 6-1-16,-9 4 2 15,-3 5-1-15,-3 10 1 16,1 3-1-16,3 7 0 15,5 4-1-15,16-2-2 16,0 0-5-16,16 18-5 16,5-28-11-16,24 12-11 0,-2-15-4 15,16 3 0-15,-2-9 0 16</inkml:trace>
  <inkml:trace contextRef="#ctx0" brushRef="#br3" timeOffset="111888.3996">13511 9224 91 0,'0'0'39'15,"-17"-5"1"-15,17 5-3 16,-20 4-32-16,10 7 0 15,-9 7-1-15,1 7 0 0,-10 12-1 16,1 7 1-16,-3 4-1 16,6 5 1-16,3-2-2 15,12-4 0-15,6-8 0 16,13-10 0-16,13-16-2 15,12-12 0-15,10-14 0 16,7-10-1-16,4-9 0 16,-4-7-1-16,-5-5 0 15,-7-3 0-15,-13 2 0 16,-12 1 0-16,-15 3 1 15,-5 7-1-15,-12 4 2 16,-3 8 0-16,-4 8 0 16,2 9 0-16,4 7 0 0,4 8 0 15,10 4 0-15,6 3 0 16,10 1 0-16,8-1 0 15,8-3 1-15,4-1-1 16,3-2 0-16,2-2 0 16,-2-1 1-16,-4-1-1 15,-4 1 1-15,-9 2 0 16,-7 2-1-16,-5 4 1 15,-8 3 0-15,-5 0 1 16,-3 6-1-16,0 1 1 16,-7 2-1-16,5-3 0 15,-1-3 0-15,4-3 0 16,3-9-1-16,6-10 0 15,16-5-1-15,1-11 1 0,8-8-1 16,3-6 0-16,3-6 1 16,-1-6-1-16,-2 4 0 15,-5 3 0-15,-7 5 2 16,-4 9-2-16,-12 21 1 15,1-10 0-15,-1 10 0 16,-13 26 1-16,8-6-1 16,3 4 0-16,3-2 0 15,6-2 0-15,9-9 1 16,8-7-1-16,6-8 1 15,2-4-1-15,6-7 1 16,0-2 1-16,-3 1-1 16,-4-3 0-16,-6 8 0 15,-5 5-1-15,-8 7 1 16,-7 9-1-16,-6 9 0 0,-6 9 0 15,0 0-1-15,-1 8 0 16,1 1-2-16,2-7-2 16,10 2-5-16,-4-18-2 15,19 5-4-15,-10-32-9 16,24 10-13-16,-10-21-2 15,11-1 2-15,-7-12-1 16</inkml:trace>
  <inkml:trace contextRef="#ctx0" brushRef="#br3" timeOffset="112163.4153">14429 8814 100 0,'0'0'39'0,"0"17"2"15,17 10-1-15,-1 3-35 16,12 12-1-16,0 5 0 15,6 7-1-15,-8 6 0 16,3 5-1-16,-6 3-1 16,-8 5 1-16,-9-2-1 15,-8 3 1-15,-11-6-2 16,-12-2 1-16,-8-5-3 15,-4-9-2-15,2-2-6 16,-10-21-4-16,27 4-14 16,-16-26-14-16,34-7 0 15,-14-19-1-15,27-6 1 16</inkml:trace>
  <inkml:trace contextRef="#ctx0" brushRef="#br3" timeOffset="112789.4511">15479 9430 76 0,'12'-16'37'0,"-3"-2"0"16,2 5 1-16,-15-3-29 15,4 16-1-15,3-15-1 16,-3 15-2-16,-19-1-1 16,7 9 0-16,-5 5-1 15,-1 10-1-15,-3 4 1 16,-1 8 0-16,3 1-1 15,5 5 1-15,5-3-1 0,9-4-1 16,9-8 1-16,10-10-1 16,6-11 0-16,8-8-1 15,3-9 0-15,-3-8 0 16,0-4 0-16,-9-7-1 15,-5 1 1-15,-13-1 0 16,-7 3 0-16,-8 5-1 16,-7 2 0-16,-4 8 0 15,0 6-1-15,4 1 0 16,16 6-2-16,0 0-5 15,12 8-4-15,7-16-5 16,32 15-8-16,-4-21-7 16,25 9-3-16,-3-11-3 15,8 2 4-15</inkml:trace>
  <inkml:trace contextRef="#ctx0" brushRef="#br3" timeOffset="113020.4644">16303 8892 87 0,'-7'-64'34'16,"-4"11"2"-16,-10 7 1 15,0 17-31-15,-7 10 0 16,-1 29 1-16,-6 14-1 16,-2 30-2-16,-9 16 1 15,7 18-2-15,-4 10 0 16,4 10-2-16,4-2 0 15,11-8-1-15,12-3-4 16,5-22-5-16,23 0-10 16,-11-36-11-16,18-5-10 0,-6-24 3 15,6-7-3-15</inkml:trace>
  <inkml:trace contextRef="#ctx0" brushRef="#br3" timeOffset="113193.4743">15754 9411 114 0,'-17'-15'40'16,"7"-7"1"-16,23 10-1 15,15-4-37-15,19-1-1 16,17 1-4-16,9-7-6 16,17 14-10-16,-14-15-12 15,12 15-10-15,-11-7 0 16,0 10-1-16,-8-1 1 15</inkml:trace>
  <inkml:trace contextRef="#ctx0" brushRef="#br3" timeOffset="113658.5009">17229 8960 96 0,'-2'-24'36'0,"2"8"2"15,-8 1-2-15,8 15-32 16,0 0-1-16,-10 30 1 16,2 6-1-16,-1 16 1 15,-2 8-2-15,3 12 0 16,-4 5-1-16,3 2 0 15,1-5-1-15,2-4-1 16,6-10-3-16,0-18-4 0,15 0-9 16,-10-28-8-16,15-1-9 15,-20-13-2-15,23-11-1 16,-19-11 3-16</inkml:trace>
  <inkml:trace contextRef="#ctx0" brushRef="#br3" timeOffset="113816.5099">17020 9404 106 0,'-14'-1'37'0,"14"1"2"15,0 0-2-15,19-9-31 16,17 0-4-16,18-4-4 16,8-12-8-16,23 6-13 15,-9-18-12-15,10 2-1 16,-8-10-3-16,4 4 1 0</inkml:trace>
  <inkml:trace contextRef="#ctx0" brushRef="#br3" timeOffset="114199.5318">17763 8707 107 0,'-17'17'39'16,"-9"8"1"-16,7 14-1 16,-9 11-31-16,9 9-4 15,-8 6 0-15,9 7 0 16,-1 6-1-16,2 3-2 15,-1-4 1-15,8-2 0 16,3-11-2-16,7-8 2 16,8-13-2-16,6-11 0 0,6-14 0 15,4-13 0-15,8-10 0 16,0-8-2-16,-2-7 2 15,-4-4 0-15,2 0 2 16,-6-2-2-16,-6 7 0 16,-3 4 0-16,-4 9 0 15,-9 6 0-15,18 14 0 16,-12 4-2-16,5 9 0 15,-1-2-2-15,3 11-5 16,1-13-4-16,14 10-10 16,-13-25-7-16,19 6-11 15,-9-18 2-15,10-2-1 16,-10-14 2-16</inkml:trace>
  <inkml:trace contextRef="#ctx0" brushRef="#br3" timeOffset="114559.5524">18140 9369 104 0,'0'12'39'16,"0"-12"0"-16,25 19 0 16,-6-15-31-16,8 1-5 15,3-7-1-15,7-1 1 16,-2-5-2-16,0-5 1 15,-6-3-1-15,1-2-1 16,-13-4 1-16,-4-1-1 16,-12 3 1-16,-6 2-1 0,-9 3 0 15,-10 6 1-15,-8 11-1 16,-6 8 1-16,-9 13 0 15,3 11-1-15,-1 7 1 16,9 10 1-16,8 2-2 16,14-2 1-16,19-5-1 15,15-13-3-15,25-4-7 16,4-23-3-16,26 4-10 15,-9-31-10-15,24 2-8 16,-10-16 0-16,12-1 0 16</inkml:trace>
  <inkml:trace contextRef="#ctx0" brushRef="#br3" timeOffset="115288.5941">19316 8853 94 0,'-8'-16'36'16,"8"16"1"-16,-12-4 0 15,8 21-29-15,-5 5-2 16,0 19-1-16,-1 5-1 16,1 15 0-16,-3 7-1 15,3 9 0-15,-3-1-1 16,4 4-1-16,-1-9 1 15,3-6 0-15,0-12-2 16,6-8 1-16,1-14-1 16,4-9 1-16,3-12 0 0,3-13-1 15,1-9 0-15,2-7-1 16,-2-7 1-16,1-6 0 15,-2-4 1-15,2-3-2 16,1 0 2-16,0 3-2 16,1 9 1-16,-1 2 1 15,1 12-1-15,3 8-1 16,1 12 1-16,-4 10-1 15,-2 7 1-15,-3 11-1 16,-5 3 1-16,-2 3 0 16,-7-2 0-16,-6 0 0 15,-6-6-1-15,-6-2 2 16,-1-8-2-16,-5-10 0 15,4-7-2-15,-2-13-2 16,14 0-6-16,-2-24-5 0,22 8-8 16,-6-23-8-16,22 9-3 15,4-9-5-15,15 6 4 16</inkml:trace>
  <inkml:trace contextRef="#ctx0" brushRef="#br3" timeOffset="115972.6332">19646 9447 103 0,'0'0'37'16,"15"13"2"-16,4-22-2 16,13 0-32-16,7-9-3 15,2-1 1-15,2-6-2 16,0 2 1-16,-11-4 0 0,-3 4-1 15,-15 0 0-15,-9 3 0 16,-10 2 0-16,-9 5 0 16,-8 4 0-16,-8 7 0 15,-3 7 0-15,-2 8 0 16,0 8 0-16,2 7 0 15,8 6 1-15,7 4-1 16,8 3 0-16,10-3 0 16,14-1 0-16,11-7 0 15,12-6 0-15,7-9 0 16,8-8-1-16,2-10 1 15,5-7 0-15,-2-6-1 16,-6-6 0-16,-1-2 0 16,-10-3 0-16,-8 3 0 0,-9-1 0 15,-5 2 0-15,-8 6 0 16,-6 5 2-16,-4 12-2 15,0 0 0-15,-10 2 0 16,1 12 0-16,-4 7 0 16,2 4 0-16,-1 5 0 15,1-2 0-15,3-1 0 16,5-1 0-16,4-8 0 15,3-4 0-15,10-7 0 16,6-9 0-16,1-5 0 16,6-8 0-16,0-5 0 15,1-1 0-15,3-5 0 16,-3 0 0-16,-1 0 0 0,-2 4 0 15,-1 2 0-15,-5 8 0 16,0 5 0-16,-4 7 0 16,-2 10 0-16,-5 6-3 15,3 13-1-15,-5-2-2 16,8 14-5-16,-9-15-2 15,21 16-5-15,-11-28-7 16,22 14-9-16,-5-24-2 16,15 0-2-16,-7-13 4 15</inkml:trace>
  <inkml:trace contextRef="#ctx0" brushRef="#br3" timeOffset="116228.6479">21011 9360 110 0,'-20'-3'39'0,"-16"-2"2"16,7 14-1-16,-12 3-33 15,7 11-2-15,0 6-1 16,7 6 0-16,7 3-1 16,6 3-1-16,12-4-2 15,12-4 0-15,13-6 0 16,14-16 0-16,13-5 0 15,9-16-7-15,13-2-4 16,-7-24-5-16,17 6-6 16,-20-23-10-16,13 8-4 15,-17-18-4-15,0 3 2 16,-17-9 3-16</inkml:trace>
  <inkml:trace contextRef="#ctx0" brushRef="#br3" timeOffset="116550.6663">21519 8965 102 0,'-16'11'39'15,"-14"8"1"-15,5 21-1 16,-11 6-24-16,8 12-10 15,-5 2-1-15,7 8 0 16,4-4-1-16,3 2 1 16,6-7-4-16,10-8 0 15,5-11 0-15,6-10 0 16,6-15 0-16,7-11 0 15,6-10 0-15,3-5 0 16,-1-6 0-16,0-2 0 16,-2 2 0-16,-7 3 0 15,-2 4 0-15,-9 10 0 16,-9 0 0-16,10 21 0 0,-10 1 0 15,-2-3 0-15,3 13-3 16,-4-11-7-16,9 10-4 16,-6-31-5-16,8 36-13 15,-8-36-11-15,18 9 2 16,-4-14 1-16,9-7 3 15</inkml:trace>
  <inkml:trace contextRef="#ctx0" brushRef="#br3" timeOffset="117016.6929">22268 9381 98 0,'0'0'38'0,"-14"-9"0"16,14 9 0-16,-29 24-32 15,14 4-2-15,-5 4 0 16,-2 9-1-16,4 2-1 15,1 0-1-15,5 0-2 16,7-10-4-16,19 0-8 16,-14-33-8-16,42 13-9 15,-18-32-3-15,16 1-4 16,-5-19-1-16,8-2 3 15</inkml:trace>
  <inkml:trace contextRef="#ctx0" brushRef="#br3" timeOffset="117159.7011">22253 9011 79 0,'-40'-20'35'0,"14"12"-3"16,7 11-3-16,8-1-28 16,22 8-29-16,11-5-5 15,15 3-2-15,4-1 2 16</inkml:trace>
  <inkml:trace contextRef="#ctx0" brushRef="#br3" timeOffset="117474.7191">22609 9212 106 0,'-20'26'39'15,"-14"-10"0"-15,9 13-4 16,-3-13-30-16,8 4-1 0,4-1-1 16,11 1 0-16,9-2-2 15,8 6 1-15,9-4 0 16,7 1-1-16,4 3 1 15,2-1-1-15,-1-2 0 16,-6 2 0-16,-5 0 0 16,-10-2 0-16,-13 3-1 15,-12-1 1-15,-11-1-1 16,-11 1-1-16,-7-1 0 15,-4-4-2-15,5 5-6 16,-4-15-6-16,21 12-9 16,-11-23-7-16,22 11-6 15,1-19-1-15,12 11-2 16,2-23 3-16</inkml:trace>
  <inkml:trace contextRef="#ctx0" brushRef="#br3" timeOffset="118400.7721">19335 11062 89 0,'20'-1'37'0,"15"1"-1"15,9-12-5-15,14 7-29 0,17-3-1 16,18 1-1-16,14-1 1 15,17 1 0-15,9-4 0 16,14 6 1-16,5 0 0 16,10 1 0-16,9 2 1 15,10 1 0-15,6-2 1 16,8-1-1-16,12-3 1 15,8 5 0-15,9-5-1 16,10 4 1-16,1-6-2 16,9 7 1-16,-3-2-3 15,-2 4 3-15,-6 1-3 16,-6-1 0-16,-13 1 0 15,-12 1 0-15,-8-1-1 16,-15 2 1-16,-14-2 0 0,-13-1-1 16,-11 1 1-16,-17-3 0 15,-9-1 0-15,-10-4-1 16,-14 7-1-16,-2-7 0 15,-9 7-3-15,-14-6-5 16,2 16-10-16,-22-16-12 16,7 19-4-16,-21-6-5 15,0 5-1-15</inkml:trace>
  <inkml:trace contextRef="#ctx0" brushRef="#br3" timeOffset="122264.9931">985 11935 66 0,'-1'24'37'0,"1"19"-2"15,-14 2 1-15,10 15-29 16,-11 9-4-16,1 6 0 16,-1 3-1-16,-1 1 0 15,4-4-1-15,2-12-3 16,10 0-4-16,-7-27-26 15,16-3-3-15,-9-33-1 16,23 8 0-16</inkml:trace>
  <inkml:trace contextRef="#ctx0" brushRef="#br3" timeOffset="122777.0224">608 12092 88 0,'-28'-14'40'16,"28"14"-1"-16,-6-24 0 15,31 4-36-15,16-7 0 16,17-6-1-16,13-2 1 16,13-4-1-16,1 4 0 15,5 6-1-15,-6 5 1 16,-8 12-1-16,-10 11 0 15,-11 11-1-15,-16 16 0 0,-15 13 0 16,-10 16 0-16,-10 11 1 16,-9 8-1-16,-4 8 2 15,-6-2-1-15,-4-1 0 16,2-9-1-16,4-10 1 15,6-13-1-15,5-15 0 16,9-19 1-16,8-17-3 16,8-17 2-16,7-11 0 15,6-12 0-15,2-7 0 16,2-5 1-16,-4 3-1 15,-2 3 0-15,-6 13 1 16,-6 13 0-16,-4 18 0 16,-7 18-1-16,-5 12 1 15,-1 14-1-15,-1 7 0 0,4 6-1 16,0 2-1-1,6 1-2-15,1-13-2 0,11 3-7 16,-6-25-6-16,20 6-6 16,-19-30-10-16,17 4-5 15,-10-19 1-15,8-4 2 16</inkml:trace>
  <inkml:trace contextRef="#ctx0" brushRef="#br3" timeOffset="123106.0412">1887 12335 94 0,'-10'26'40'0,"-1"-7"1"15,20 8-2-15,5-9-34 16,15-4-2-16,10-9 0 0,11-8 0 16,3-7-2-16,4-12 0 15,-1-6 0-15,-5-3 0 16,-11-3-1-16,-12 0 1 15,-14 3-1-15,-9 6 0 16,-19 6 0-16,-9 13 0 16,-9 11 0-16,-5 14 1 15,-3 8-1-15,2 12 1 16,4 9-1-16,6 1 0 15,14 3 0-15,10-5-2 16,17-4-3-16,5-15-5 16,24 6-5-16,-4-27-7 15,34 12-5-15,-8-26-8 16,26 2-6-16,2-17 1 15,20-3 3-15</inkml:trace>
  <inkml:trace contextRef="#ctx0" brushRef="#br3" timeOffset="123731.077">3228 11693 85 0,'0'-15'38'0,"0"15"1"15,-7 26 0-15,4 10-35 16,-11 8 0-16,3 19-2 16,-4 10 1-16,-1 12-1 15,-2 9 1-15,1 0-2 16,1-5 2-16,5-2-1 15,0-12 0-15,4-11 0 16,4-17-2-16,5-15 1 0,7-20-1 16,8-13 1-16,2-17-1 15,6-11 1-15,1-13 0 16,5-5 0-16,2-4 0 15,-3 1-1-15,1 3 1 16,-5 9-1-16,-3 14 0 16,-2 14 0-16,-4 13 0 15,-4 15 1-15,2 14-2 16,-2 7 1-16,-1 8-1 15,2 2-1-15,5 0-1 16,2-6-1-16,2-4-2 16,5-19-6-16,13-1-6 15,-12-27-6-15,24 5-4 16,-20-28-7-16,11 2-4 0,-13-15 3 15</inkml:trace>
  <inkml:trace contextRef="#ctx0" brushRef="#br3" timeOffset="124294.1092">3664 12280 88 0,'-7'16'38'16,"7"-16"0"-16,3 22 2 15,11-19-35-15,12-1-1 16,11-8-1-16,10-1 0 15,5-9-1-15,9-2-1 16,-5-4 0-16,-2-1 0 0,-8 2-1 16,-10 0 1-16,-15-2-1 15,-13 7 0-15,-16-1 1 16,-11 4-1-16,-11 3 1 15,-6 6-1-15,-6 6 0 16,0 7 1-16,-1 12-1 16,1 10 1-16,5 7 0 15,7 9 0-15,9 4-1 16,9 0 0-16,11-3 0 15,16-5 0-15,12-12-1 16,12-11-1-16,13-11-2 16,12-18-2-16,7-6-2 15,-5-19-7-15,18 6-5 16,-22-25-6-16,14 12-5 15,-24-13-6-15,-1 10 2 0,-15 1 34 16,-13 3 4-16,-5 16 7 16,-21-7 7-16,3 31 7 15,-16-11 6-15,7 28 7 16,-11-1 1-16,3 15-32 15,1 6-2-15,2 7 0 16,3 3-2-16,6 0 0 16,2-3-2-16,4-6-1 15,6-5-2-15,2-15-7 16,10-1-8-16,-8-30-13 15,14 2-8-15,-9-20 0 16,9-3 1-16</inkml:trace>
  <inkml:trace contextRef="#ctx0" brushRef="#br3" timeOffset="124436.1173">4477 11823 90 0,'-15'-15'37'16,"15"15"-1"-16,0 0-2 15,0 0-49-15,24 20-17 16,-1-11-3-16,16 11-3 15,-1-3 0-15</inkml:trace>
  <inkml:trace contextRef="#ctx0" brushRef="#br3" timeOffset="125022.1508">5004 12069 91 0,'-38'-2'40'0,"3"14"2"15,-17-1-1-15,7 5-34 16,-3 14-2-16,5 9-1 15,6 2-1-15,8 4 0 16,11-2-1-16,17-6-1 16,16-9 0-16,8-11-1 15,15-9 0-15,4-11 1 16,5-10-1-16,5-7 0 15,1-5 0-15,-9-9 0 16,-9 2 0-16,-1-1 0 16,-12 2 1-16,-3 4-2 15,-8 6 1-15,-11 21 0 0,0 0-1 16,5 20 0-16,-16 21 0 15,-6 17 0-15,0 24 0 16,-7 15 0-16,-4 17 0 16,0 5 1-16,1 4-2 15,2-2 1-15,1-11 1 16,6-13 0-16,4-20-1 15,5-22 1-15,3-25 0 16,1-18 0-16,4-27 1 16,0-20 0-16,2-14 1 15,3-17-2-15,-2-17 2 16,3-12-2-16,5-4 1 15,2 1-1-15,1 5 0 16,1 9 0-16,5 12 0 0,-3 12 0 16,6 17-1-16,2 12 0 15,8 13-2-15,1 3-2 16,9 6-5-16,1-14-5 15,21 8-5-15,-10-30-4 16,26 11-4-16,-21-29-5 16,16 0-5-16,-10-13 2 15</inkml:trace>
  <inkml:trace contextRef="#ctx0" brushRef="#br3" timeOffset="125555.1813">5770 11596 96 0,'-26'2'40'0,"5"31"2"15,-15 1-2-15,12 25-35 16,-9 2 0-16,4 13-2 15,0 4 1-15,5 5-2 0,5-10 0 16,7-3 0-16,5-8-2 16,7-14 1-16,6-12-1 15,7-18 1-15,4-13-1 16,4-13 0-16,1-8 1 15,1-8-1-15,-2 0 1 16,3-2-1-16,-6 4 1 16,-2 6-1-16,-2 9 0 15,1 7 1-15,-6 9-1 16,2 5 0-16,2 5 0 15,1 3 0-15,1 3-2 16,4-7 0-16,4-2-3 16,-3-9-1-16,10-1-4 15,-9-19-4-15,14 4-3 0,-12-28-3 16,17 9-5-16,-18-27-2 15,21 5-4-15,-16-14-4 16,5-3 37-16,-1 7 4 16,-14-6 8-16,11 24 4 15,-23-8 5-15,10 35 5 16,-25 1 7-16,10 31 4 15,-20 12-32-15,5 22-1 16,-2 10-3-16,-2 8-1 16,5 6-1-16,0 3-1 15,10-2-3-15,-1-8-2 16,10-5-5-16,-11-25-6 15,19 4-6-15,-13-42-8 16,1 14-10-16,-3-28-2 0,3-7 4 16</inkml:trace>
  <inkml:trace contextRef="#ctx0" brushRef="#br3" timeOffset="125720.1907">6028 12016 105 0,'-5'-23'41'16,"15"18"2"-16,-10 5-2 15,32 0-36-15,-4 4-5 16,7-4-4-16,17 8-8 15,-4-19-4-15,30 18-8 16,-14-22-9-16,27 12-8 16,0-10-1-16,15 3 0 15</inkml:trace>
  <inkml:trace contextRef="#ctx0" brushRef="#br3" timeOffset="126283.2229">7249 11977 77 0,'0'0'38'0,"-12"0"0"15,4 16-5-15,-13-8-26 16,8 16 0-16,-13 3 0 15,6 9-2-15,0 4 0 16,3 1-1-16,5 0-1 16,9-3 0-16,10-10-1 15,9-7-1-15,9-12 0 16,9-12 0-16,9-14 0 15,0-8-1-15,0-10 1 0,-4-3-1 16,-5-3 0-16,-11 0 0 16,-11 2-1-16,-11 5 0 15,-13 10-1-15,-10 4-1 16,-2 13 0-16,-1 3-2 15,4 10-2-15,0-9-7 16,24 19-6-16,-3-16-6 16,29 6-6-16,1-13-7 15,23-1 2-15,7-11 0 16</inkml:trace>
  <inkml:trace contextRef="#ctx0" brushRef="#br3" timeOffset="126539.2376">8210 11406 80 0,'-19'-37'40'0,"-18"5"-2"16,3 17 3-16,-18 10-35 16,10 19-1-16,-3 17 0 15,1 22 0-15,0 10-2 16,6 16-1-16,4 6 0 15,11 7-1-15,6 3-2 16,7-4 0-16,14-6-3 16,1-17-7-16,13 3-7 15,-12-32-11-15,16-2-9 16,-13-24-3-16,2-9 0 15,-10-19 1-15</inkml:trace>
  <inkml:trace contextRef="#ctx0" brushRef="#br3" timeOffset="126704.247">7650 11986 99 0,'-12'-9'43'15,"4"-12"-1"-15,28 9-1 16,10-8-37-16,15-4-3 16,19 3-4-16,4-13-9 15,25 16-5-15,-18-17-11 16,15 15-14-16,-8-3 0 15,-6 13-2-15,-8 0 4 16</inkml:trace>
  <inkml:trace contextRef="#ctx0" brushRef="#br3" timeOffset="127133.2716">9256 11498 75 0,'19'-15'40'16,"-10"2"-3"-16,-9 13 3 15,0 13-35-15,-3 10 1 16,-9 11-2-16,1 15-1 16,-3 8 0-16,-1 13-1 15,-2 5 0-15,5 6-1 16,4-3-1-16,3-9-4 15,10-6 0-15,-1-21-4 16,15 3-15-16,-9-31-15 16,13-6-1-16,-9-23-1 15,3-3 1-15</inkml:trace>
  <inkml:trace contextRef="#ctx0" brushRef="#br3" timeOffset="127313.2819">9084 11900 90 0,'-17'-1'40'16,"17"1"1"-16,0 0-1 15,37-2-37-15,0-11-1 16,11-7-3-16,11-7-1 16,7-11-6-16,14 7-14 15,-9-15-15-15,5 7-2 16,-14-6-2-16,0 7 2 15</inkml:trace>
  <inkml:trace contextRef="#ctx0" brushRef="#br3" timeOffset="127689.3034">9799 11310 87 0,'-20'32'41'16,"-9"6"-1"-16,8 15 3 16,-2 3-36-16,0 11-3 15,0 0 1-15,4 4-1 16,-1-3-1-16,11-1-1 16,4-9 0-16,3-4-3 15,4-13 2-15,8-8-1 16,4-14 1-16,4-11-1 15,5-13 0-15,4-9 0 16,3-9 0-16,0-7 0 16,-2 0 0-16,2-3 0 15,-7 6 0-15,1 7-1 16,-5 10 1-16,-4 10 0 0,-3 15-1 15,-4 10 0-15,2 7-1 16,0 8-1-16,2 6-2 16,2-6-2-16,14 6-8 15,-14-24-6-15,24 7-7 16,-17-30-5-16,17 0-7 15,-8-18 0-15,3-3 3 16</inkml:trace>
  <inkml:trace contextRef="#ctx0" brushRef="#br3" timeOffset="128027.3227">10240 11903 90 0,'12'18'41'0,"-4"-7"1"0,11 5-1 15,-5-10-36-15,18-4 0 16,2-8-1-16,5-8-2 15,6-3 0-15,-6-10-1 16,-1 0-1-16,-4-6 0 16,-9 0 0-16,-13 3 2 15,-12 1-2-15,-14 8 2 16,-11 11-2-16,-11 9 1 15,-8 9-1-15,-6 14 1 16,-1 16 0-16,6 8-3 16,6 5 3-16,13 6-2 15,14-1 1-15,17-8-1 16,19-6-3-16,10-23-8 0,27 7-5 15,-4-33-7-15,26 9-8 16,0-26-8-16,14-1-4 16,7-11 2-16</inkml:trace>
  <inkml:trace contextRef="#ctx0" brushRef="#br3" timeOffset="128793.3665">11661 11467 57 0,'3'-19'38'0,"-9"1"-1"16,6 18 3-16,-16-14-27 16,16 14-3-16,-15 14-2 15,8 8-2-15,-4 6-1 16,7 12 1-16,-6 7-2 15,5 9-2-15,-1 6 1 16,3 8-2-16,1-4 1 16,3 0-1-16,-1-10-1 15,5-6-1-15,0-12 1 16,1-11 1-16,3-13-1 15,-9-14 1-15,16-11-1 16,-7-9 0-16,0-6 0 16,-3-5 0-16,2-5 0 15,-2-1 0-15,3 5 0 16,2 2 0-16,-2 5-1 0,8 6 1 15,4 8 0-15,1 8 0 16,7 8 0-16,2 7 0 16,4 7 0-16,-2 8 0 15,-3 3 0-15,-7 5-1 16,-7 0 1-16,-11 1-1 15,-10-1 1-15,-10-5-1 16,-13-6 0-16,-10-6 0 16,-2-9-1-16,-4-9-2 15,4-6-2-15,2-19-6 16,21 7-7-16,-4-23-6 15,30 14-4-15,-1-17-6 16,21 11-5-16,3 0 2 16</inkml:trace>
  <inkml:trace contextRef="#ctx0" brushRef="#br3" timeOffset="129507.4074">12119 11952 86 0,'15'14'40'0,"-3"-11"0"16,13 1 1-16,-1-11-37 15,13 3 1-15,-1-9-2 16,4 0-1-16,-4-2 0 16,2-1-1-16,-9-1 0 15,-4-3 0-15,-8 3-1 16,-11-3 0-16,-3 2 1 15,-11 1-1-15,-5 2 1 0,-7 2-1 16,-3 2 0-16,-6 8 0 16,1 4 1-16,-3 10-1 15,-3 4 1-15,3 8 0 16,0 7 0-16,3 3 0 15,8 5 0-15,9 0 0 16,11-4 0-16,11-3 0 16,18-9 0-16,6-11-1 15,10-5 1-15,12-12-1 16,2-10 0-16,-2-4 0 15,0-5 1-15,-8-1-1 16,-7-1 0-16,-6 0 0 16,-10 3 1-16,-10 6-1 15,-7 5 0-15,-9 13 0 0,0 0 0 16,-12 6 0-16,-1 14 1 15,-2 3-1-15,-1 4 0 16,1 7 0-16,3 0 1 16,4-3-1-16,4-5 0 15,9-9 0-15,6-10 1 16,12-10-1-16,6-10 0 15,7-14 0-15,0-5 0 16,6-6 0-16,-3 1 0 16,-2 0 0-16,-5 7 0 15,-8 5 0-15,-9 10 0 16,-2 10 0-16,-13 5 0 15,6 20 0-15,-6 3-1 0,-5 6 0 16,6 5 0-16,4 6-1 16,5 1-2-16,6-3-2 15,11 1-4-15,0-18-5 16,21 10-2-16,-8-30-5 15,19 13-2-15,-13-33-2 16,16 12-3-16,-18-24-2 16,8-1 0-16</inkml:trace>
  <inkml:trace contextRef="#ctx0" brushRef="#br3" timeOffset="129732.4202">13493 11843 95 0,'-25'-16'40'0,"5"16"1"16,-15 1 1-16,8 14-35 15,-10 6-2-15,4 9 0 16,4 4-2-16,10 4 0 0,10-2-1 15,11-1 0-15,13-12-2 16,14-7 0-16,16-12-1 16,12-9-2-16,14-7-3 15,-4-16-5-15,19 5-5 16,-16-22-5-16,20 15-5 15,-29-26-4-15,15 12-6 16,-20-11-4-16,-6 5 2 16</inkml:trace>
  <inkml:trace contextRef="#ctx0" brushRef="#br3" timeOffset="130077.44">14020 11576 103 0,'-30'34'43'0,"-13"-3"0"16,10 13-1-16,4-3-37 0,1 4-2 15,4 0 0-15,6 1-3 16,6-5 2-16,4-3-3 15,12-7 2-15,1-6 0 16,6-7-1-16,4-8 0 16,5-9 1-16,5-8-1 15,-1-4 0-15,9-7 0 16,-2 0 0-16,0-5 0 15,-1 3 0-15,1 5 0 16,-8 6 0-16,0 8 0 16,-3 7 0-16,-8 10 0 15,-2 7 0-15,-3 7-1 16,1 6-3-16,-5-3-2 0,6 9-5 15,-6-17-3 1,10 12-4-16,-13-37-3 0,30 31-6 16,-14-41-3-16,31 10-4 15,3-19-2-15,17-2 3 16</inkml:trace>
  <inkml:trace contextRef="#ctx0" brushRef="#br3" timeOffset="130523.4655">15200 11845 82 0,'11'-3'41'16,"-11"3"-1"-16,10 19 0 15,-16 10-34-15,6 7-2 16,-8 7-1-16,7 5 1 0,-4 4-2 16,4-4-1-16,2-3-2 15,5-10-2-15,12-10-3 16,-3-26-10-16,22 6-9 15,-13-32-9-15,19 1-6 16,-9-21-1-16,3 1 3 16</inkml:trace>
  <inkml:trace contextRef="#ctx0" brushRef="#br3" timeOffset="130633.4718">15264 11598 81 0,'-28'-3'38'0,"14"9"-12"15,14-6-18-15,12 14-42 16,13-8 1-16,26 5-4 0</inkml:trace>
  <inkml:trace contextRef="#ctx0" brushRef="#br3" timeOffset="130911.4877">15755 11797 83 0,'-29'15'41'0,"0"9"-1"16,-8-6 1-16,6 5-35 16,2-2-1-16,10 6-1 15,7-7 0-15,12 5-2 16,12-7 0-16,15 1 0 15,11-1-2-15,6 0 1 16,3 1 0-16,-3 2-1 16,-6 3 0-16,-10 1 1 0,-11 6-2 15,-17-1-1-15,-14 6-2 16,-16-12-6-16,5 11-5 15,-18-27-7-15,23 13-8 16,-9-21-11-16,29 0-1 16,2-29 0-16</inkml:trace>
  <inkml:trace contextRef="#ctx0" brushRef="#br3" timeOffset="131737.5349">16931 12286 68 0,'22'-14'36'16,"15"9"-1"-16,12-6 0 0,14 5-32 16,18 0-1-16,16 5 1 15,12 0-1-15,10 5 0 16,15 2 1-16,18 2-1 15,9-1 1-15,17 1-1 16,18-3 1-16,16-2-1 16,15-3 0-16,16-1 0 15,11-3 1-15,16 0-1 16,10-1-1-16,5 2 1 15,7 1 0-15,6 2-1 16,0 1 1-16,-2 2-1 16,-4 1 0-16,-9-1 0 15,-10 1 0-15,-12-3 0 16,-13-3-1-16,-18-2 0 0,-17-1 0 15,-16-5-1-15,-17 0-1 16,-21-4 0-16,-17 2-2 16,-16 1-2-16,-12 12-10 15,-31-13-11-15,-5 17-12 16,-18-3-1-16,-9 12 1 15,-13-2 0-15</inkml:trace>
  <inkml:trace contextRef="#ctx0" brushRef="#br3" timeOffset="134911.7165">893 13351 74 0,'4'-14'37'0,"-4"14"-1"15,7-10-6-15,-7 10-24 16,0 0-3-16,10 18 1 0,-12 5-2 16,2 13 0-16,-1 9 0 15,0 13 0-15,-2 4-1 16,2 4 0-16,2-4-2 15,-2-3 1-15,7-8-3 16,-1-17-4-16,15-1-14 16,-20-33-7-16,33 9-5 15,-18-25-3-15,13 2 1 16</inkml:trace>
  <inkml:trace contextRef="#ctx0" brushRef="#br3" timeOffset="135466.7482">725 13282 72 0,'-28'-20'38'0,"13"12"-1"16,-4-3 1-16,19 11-28 15,5-14-4-15,14 7-3 16,6-3-1-16,11-1 0 15,7-3 0-15,9 4-1 16,9-3 0-16,2 3 1 16,1 2 0-16,2 4-1 15,-6 6 0-15,-6 6 1 16,-5 7-2-16,-14 8 1 15,-10 7-1-15,-9 7 1 16,-9 6-1-16,-7 5 0 16,-7 5 0-16,-4 2 0 15,-6 2 0-15,1-2 0 0,3-10-1 16,2-4 1-16,6-11 0 15,7-8 0-15,-2-22 0 16,23-1 0-16,0-21 1 16,6-7-2-16,2-6 2 15,2-6-1-15,1-1 0 16,-1 4 0-16,-4 4 0 15,-3 9 0-15,-5 9 0 16,-3 8 1-16,-8 11 0 16,1 9-1-16,-3 6 0 15,-4 10 0-15,0 5 0 16,-1 5-2-16,4 3 0 0,-2-3-3 15,11 3-3 1,-8-17-7-16,20 12-7 0,-13-32-7 16,22 7-5-16,-8-25-4 15,12 2 3-15,-8-21 1 16</inkml:trace>
  <inkml:trace contextRef="#ctx0" brushRef="#br3" timeOffset="135805.7676">1901 13443 78 0,'-13'5'37'16,"-10"-3"-1"-16,11 17 0 15,-2-10-28-15,14 13-3 16,8-4-2-16,10 4 1 16,11-8-1-16,5-5-1 15,6-6 0-15,5-5-1 0,-3-8 0 16,1-7 0-16,-10-4 0 15,-5-2-1-15,-12-4 0 16,-9 6 0-16,-10-1 0 16,-12 2 0-16,-9 11 1 15,-8 9-1-15,-10 11 0 16,-1 12 0-16,-4 14 1 15,4 11-1-15,5 9 1 16,8 1-1-16,16 0 1 16,13-7-1-16,21-9-2 15,16-20-3-15,23-5-8 16,4-28-7-16,32 3-11 15,-3-34-5-15,20 3-4 16,0-20 1-16</inkml:trace>
  <inkml:trace contextRef="#ctx0" brushRef="#br3" timeOffset="136300.7959">3374 13005 79 0,'0'0'38'0,"0"0"-1"15,-5 26 0-15,-6 5-34 16,-1 14-1-16,1 10-1 16,-7 14 1-16,0 10-2 15,-2 6 1-15,2-2-2 0,5-2 1 16,7-6-3-16,5-17-3 15,17-2-8-15,-2-34-11 16,24-4-4-16,-4-29-5 16,14-9-1-16,-6-16 0 15</inkml:trace>
  <inkml:trace contextRef="#ctx0" brushRef="#br3" timeOffset="136992.8355">3521 13481 72 0,'-11'21'35'16,"-1"-6"-1"-16,14 8 2 0,-2-23-28 15,29 19-4 1,3-22 0-16,9-2-1 0,9-13 0 16,3-4-1-16,2-6 0 15,-3-5-1-15,-7 1 0 16,-10 2 0-16,-14 0 0 15,-13 6 0-15,-15 5-1 16,-14 7 1-16,-9 7 0 16,-11 5-1-16,-3 7 1 15,-1 11 0-15,0 8-1 16,3 7 2-16,6 5-1 15,13 5 0-15,7 0 0 16,13-2 1-16,11-4-1 16,13-9 0-16,10-11 0 15,15-9-1-15,7-10 0 16,10-11 0-16,0-6 0 0,0-9 0 15,-4-4 0-15,-3-2 0 16,-10 1 0-16,-8 0 0 16,-9 3 1-16,-9 5-1 15,-6 2 1-15,-6 6 0 16,-6 5-1-16,-2 12 1 15,0 0-1-15,-15 26 1 16,2 4-1-16,-3 6 0 16,3 7 0-16,-3 3 0 15,0 0 0-15,4-3 0 16,2-7 0-16,10-11 0 15,0-25 0-15,15 5 0 16,4-26 0-16,4-9 0 16,6-9 1-16,3-5-1 15,-1-4 1-15,0 3-1 0,-3 4 1 16,-5 11-1-16,-6 11 0 15,-3 11 1-15,-5 11-2 16,-1 7 0-16,-2 10-1 16,-1 5-1-16,8 8-1 15,-3-3-2-15,13 8-3 16,-3-15-4-16,20 12-5 15,-6-28-5-15,30 11-5 16,-17-26-4-16,19 4-4 16,-9-18 2-16</inkml:trace>
  <inkml:trace contextRef="#ctx0" brushRef="#br3" timeOffset="137548.8673">4919 13388 89 0,'-20'1'37'16,"-13"-8"1"-16,6 11 0 15,-10-7-34-15,12 7 0 16,-2-1-1-16,5 10-1 15,4 2 0-15,4 10 0 16,8 3 0-16,3 8-1 16,6-4 0-16,5 3 0 15,6-8 0-15,5-5-1 16,5-8 1-16,1-15-1 15,8-13 0-15,-4-12 0 16,0-6 0-16,0-7 0 16,-3 0 0-16,-4-1 0 15,-1 4 0-15,-6 7-1 0,-3 13 0 16,-12 16 1-16,3 13-1 15,-8 20 1-15,-9 21-1 16,-5 18 1-16,-2 18-2 16,-3 11 1-16,-2 5 0 15,3 3-1-15,4-7 1 16,0-8 1-16,9-18-1 15,3-15 0-15,4-22 2 16,2-15 1-16,1-24-2 16,-1-12 1-16,-1-18 0 15,2-12 0-15,-4-12 0 16,3-11 1-16,-2-7-1 15,6-2 1-15,-1 1-1 16,8 5 1-16,0 4-2 0,4 7 1 16,12 8-1-16,-1 6-2 15,14 7-3-15,-2 3-3 16,17 6-3-16,-7-10-4 15,20 10-6-15,-11-21-4 16,20 12-6-16,-14-21-3 16,10 9 2-16,-14-10 1 15</inkml:trace>
  <inkml:trace contextRef="#ctx0" brushRef="#br3" timeOffset="137751.8789">5669 12920 96 0,'-14'18'38'15,"-14"0"1"-15,9 27-3 16,-6-3-31-16,4 12-1 0,2 5-2 15,1 7-1-15,4 1 0 16,7-3-1-16,3-1-2 16,4-9-1-16,4 1-6 15,-8-25-6-15,18 9-8 16,-14-39-8-16,4 21-3 15,-13-31-3-15,9 10 0 16</inkml:trace>
  <inkml:trace contextRef="#ctx0" brushRef="#br3" timeOffset="137939.8897">5396 13353 93 0,'0'0'40'0,"0"0"0"0,30 9 0 16,-15-8-35-16,17-2-2 15,5-8-1-15,12-3-2 16,5-4-3-16,1-12-5 15,10 4-7-15,-13-22-8 16,21 12-10-16,-21-19-5 16,6 7-1-16,-12-11 1 15</inkml:trace>
  <inkml:trace contextRef="#ctx0" brushRef="#br3" timeOffset="138288.9096">6154 12826 92 0,'-9'24'39'16,"-19"1"2"-16,9 20-1 15,-19 3-34-15,11 11-1 16,-5 3-1-16,9-1-1 15,2-4-1-15,9-5 0 0,5-8-1 16,7-7-1-16,4-10 0 16,6-8 0-16,5-11 0 15,4-5 1-15,3-6-1 16,-1-3 1-16,6-7-1 15,-3-4 1-15,0-1-1 16,3-2 0-16,-1 3 1 16,-1 2-2-16,-2 5 1 15,-1 7 0-15,-4 10 0 16,-3 7-1-16,-3 10-2 15,-6 4-1-15,4 9-5 16,-13-10-2-16,12 10-3 16,-13-23-3-16,18 15-9 15,-14-29-7-15,11-9-7 0,3-14 1 16,11-7 4-16</inkml:trace>
  <inkml:trace contextRef="#ctx0" brushRef="#br3" timeOffset="138908.9451">7389 13172 66 0,'-4'-9'39'0,"-8"-5"-1"16,12 14 0-16,-28-15-31 15,13 20 0-15,-5 5-2 0,6 10-1 16,-4 6 0-16,1 10 0 16,3-3-1-16,1 6-1 15,8-4 1-15,9-3-2 16,0-9 0-16,8-5 1 15,5-11-1-15,7-7 0 16,2-9-1-16,-2-8 1 16,2-2-1-16,-9-5 1 15,0 0-1-15,-13-1 0 16,-5 2-1-16,-7 4 0 15,-6 6-1-15,-6 3-1 16,4 3-1-16,2 0-1 16,14 7-6-16,-4-12-5 15,24 16-8-15,1-22-7 0,24 16-7 16,6-14 0-16,21 3 0 15</inkml:trace>
  <inkml:trace contextRef="#ctx0" brushRef="#br3" timeOffset="139178.9605">8202 12630 64 0,'-31'-54'37'15,"2"13"1"-15,-11 8 0 16,5 20-32-16,-8 13-1 15,7 28 0-15,-3 19 0 0,6 25 0 16,-2 19-2-16,11 14-1 16,4 5 0-16,9 3-1 15,7-5-2-15,4-10-2 16,14-9-4-16,-4-34-10 15,17 2-10-15,-15-38-6 16,10-4-4-16,-22-15-1 16,20-23 0-16</inkml:trace>
  <inkml:trace contextRef="#ctx0" brushRef="#br3" timeOffset="139343.97">7627 13202 96 0,'-15'-2'42'15,"9"-12"-1"-15,29 11 0 0,14-15-37 16,24 0-2-16,18-3-5 15,8-10-6-15,21 16-8 16,-13-24-15-16,11 17-7 16,-12-6-5-16,-1 13 3 15</inkml:trace>
  <inkml:trace contextRef="#ctx0" brushRef="#br3" timeOffset="140185.0181">8976 13058 46 0,'15'-15'39'0,"-15"15"-2"16,0 0 2-16,0 0-14 15,-1 16-20-15,-8 4 0 16,2 8-1-16,-6 4 0 15,3 7-1-15,-4 0 0 16,1-1-1-16,3-6 0 16,4-8-1-16,2-9 0 15,4-15 0-15,0 0 0 16,24-6 0-16,-11-14-1 15,6-5 1-15,-4-6-1 16,5-5 1-16,-3-2 0 16,-2 1 0-16,-4 5-1 15,1 3 1-15,-5 5-1 0,-2 8 1 16,-5 16-1-16,0 0 1 15,0 0-1-15,0 0 1 16,13 26-1-16,-10-4 1 16,3-1-1-16,3 2 0 15,6-3 0-15,4-9 0 16,9-9 1-16,7-6-1 15,6-13 1-15,5-9-1 16,2-3 1-16,0-4 0 16,-3 2 0-16,-6 2 0 15,-10 10 0-15,-7 8-1 16,-22 11 1-16,10 11-1 15,-12 9 0-15,-7 10 0 0,-2 3 0 16,0 6-1-16,6 0-1 16,0-4-1-16,10-1-2 15,4-11-3-15,17 0-4 16,-8-25-6-16,26 6-6 15,-15-23-8-15,20 5-6 16,-7-16-1-16,1 3 3 16</inkml:trace>
  <inkml:trace contextRef="#ctx0" brushRef="#br3" timeOffset="140673.046">9859 13006 83 0,'0'0'40'0,"-11"-1"-3"16,8 10 3-16,3-9-34 15,-7 28-1-15,4-8 0 0,5 10-2 16,0-5 0-16,7 4-1 15,1-5 0-15,5-5-1 16,3-9 1-16,7-10-2 16,1-13 1-16,3-10 0 15,1-7-1-15,3-8 1 16,-3-1-1-16,-2 0 1 15,-5 1-1-15,-7 10 0 16,-2 11 0-16,-14 17-1 16,13 14 0-16,-14 16 1 15,-4 20-1-15,-2 18 0 16,-1 18 0-16,-5 10 0 15,-2 9 0-15,-3 2 0 16,0-1 0-16,-3-10 0 0,-1-9 0 16,0-17 1-16,-3-15-1 15,2-16 0-15,1-20 1 16,3-11-1-16,1-18 0 15,3-10 2-15,5-12-2 16,7-11 2-16,2-7-2 16,2-7 2-16,9-2-1 15,3 1 1-15,10 1-1 16,3 2-1-16,6 11-6 15,-4-2-3-15,14 16-5 16,-15-9-7-16,22 19-9 16,-14-13-6-16,13 11-5 15,5-8 3-15</inkml:trace>
  <inkml:trace contextRef="#ctx0" brushRef="#br3" timeOffset="164933.4336">11116 12583 32 0,'4'-11'31'16,"-4"11"2"-16,5-17-2 15,-10 7-22-15,5 10-2 16,0 0 0-16,0 0-1 16,-9-11 0-16,9 11 0 15,0 0-1-15,0 0-1 16,-7 17 0-16,7 5 0 15,-3 10 0-15,-1 14-1 16,-2 11-1-16,-1 12 1 16,-5 6-1-16,1 7 0 15,0-3-1-15,1-6-1 16,2-9 1-16,4-12-1 0,1-12 1 15,7-15-1-15,4-11 0 16,4-13 0-16,3-13 1 16,0-6 0-16,0-9 0 15,1-3 0-15,0-3-1 16,-3-3 1-16,1-2-1 15,-3 2 1-15,3 5-1 16,-1 5 0-16,2 4 0 16,1 7 0-16,6 10 0 15,-2 8-1-15,3 8 1 16,0 8 0-16,-2 8 0 15,0 7-1-15,-9 5 1 16,-4 1-1-16,-11 1 1 16,-6 1 0-16,-11-5 0 0,-4 0 0 15,-5-8 0-15,-8-11 0 16,5-6 0-16,-4-10 0 15,4-9-1-15,4-9-1 16,6-8-1-16,3-9-1 16,12 8-4-16,-1-15-8 15,18 21-8-15,-6-12-1 16,19 19-4-16,-6-8-2 15,19 17-1-15</inkml:trace>
  <inkml:trace contextRef="#ctx0" brushRef="#br3" timeOffset="165715.4783">11891 12950 74 0,'-39'4'37'16,"5"13"1"-16,-13-1 0 16,10 11-29-16,-6 1-4 15,11 12-1-15,2 1 0 16,13 4-2-16,7-3 0 15,13-2-2-15,10-6 1 16,16-10-1-16,10-10 1 16,9-11-1-16,11-16 0 15,4-7 1-15,3-12-1 0,-5-6 1 16,0-8-2-16,-15 1 2 15,-11-4-2-15,-16 6 2 16,-14 2-2-16,-12 8 1 16,-16 10 0-16,-10 7 0 15,-7 10 0-15,-3 9 0 16,1 8 1-16,4 4-1 15,9 3 0-15,11 1 1 16,15-7-1-16,14-2 0 16,19-10 0-16,15-4 0 15,13-9 0-15,5 0 0 16,4-6 0-16,-1 4 0 15,-7-1 0-15,-7 6 0 16,-16 4 0-16,-11 3 0 0,-12 7 0 16,-13-4 0-16,-9 26 1 15,-6-5-1-15,-8 9 1 16,-4 4 0-16,-1 4 0 15,3 6 0-15,5 0-1 16,7 0 0-16,10-3 1 16,10-8-1-16,12-5 0 15,9-9 0-15,10-11 0 16,4-10-1-16,2-12 2 15,2-10-1-15,-8-8 1 16,-5-7 0-16,-5-9-1 16,-13-2 0-16,-6-3 0 15,-11-2 1-15,-10 7-2 16,-7 4 0-16,-9 11 0 0,1 8 0 15,-3 16 0-15,2 8-1 16,5 16-2-16,7-2-4 16,16 16-5-16,0-29-8 15,22 35-6-15,-2-35-1 16,24 12-4-16,-6-25-3 15,17 5 1-15</inkml:trace>
  <inkml:trace contextRef="#ctx0" brushRef="#br3" timeOffset="165962.4925">12961 12532 83 0,'4'-25'39'16,"-10"-1"-1"-16,6 26 1 0,-10-11-33 15,7 25-1-15,-6 11-2 16,-2 20 0-16,-3 20-2 15,-1 11 0-15,-2 16 0 16,1 9 0-16,0 1-1 16,3-1-1-16,6-8-1 15,1-18-5-15,19-7-7 16,-7-35-10-16,25-4-6 15,-8-35-5-15,19-5-4 16,-6-24 1-16</inkml:trace>
  <inkml:trace contextRef="#ctx0" brushRef="#br3" timeOffset="166255.5092">13122 12869 87 0,'-28'-16'38'0,"4"24"0"16,-12 2 2-16,5 16-33 15,-3 0-1-15,6 7-2 16,2-2-1-16,7-2 0 15,6-4-2-15,8-4 1 16,9-4 0-16,9-5 0 16,9-6-1-16,7-2 0 15,2-4 1-15,3 0-2 16,4-2 1-16,-4-2-1 15,0 3-1-15,-6 0 0 16,-1 3-1-16,0 2-2 16,-2 6-5-16,-8-10-5 0,14 18-9 15,-18-18-8 1,19 20-5-16,-9-18-5 0,10 13 2 15</inkml:trace>
  <inkml:trace contextRef="#ctx0" brushRef="#br3" timeOffset="166809.5409">14304 12775 63 0,'11'-18'39'0,"-6"-2"-2"16,3 8 2-16,-8 12-23 15,0 0-11-15,-13 15-2 16,3 18 1-16,-9 11-2 15,1 10 1-15,-2 6-2 16,2 6 0-16,2-2-1 16,5-7-1-16,11-8-2 15,5-22-5-15,21 4-14 16,-7-33-12-16,24-4-3 15,-5-21-2-15,13-7 2 16</inkml:trace>
  <inkml:trace contextRef="#ctx0" brushRef="#br3" timeOffset="166984.5509">14333 12478 78 0,'-44'-7'37'16,"5"4"-2"-16,14 7-2 15,6 3-38-15,19-7-12 16,26 7-3-16,-1-15-4 15,30 15-2-15,-3-16-2 16,22 14 0-16,-1-9 2 16</inkml:trace>
  <inkml:trace contextRef="#ctx0" brushRef="#br3" timeOffset="167307.5694">14937 12619 90 0,'-3'28'32'0,"-24"-11"0"16,8 12 2-16,-20-12-23 15,10 4-6-15,2-4 0 16,5 4-2-16,5-3-1 15,14 3 0-15,4-5-1 16,9 4 1-16,9-3-2 16,5 2 0-16,2 0 0 15,-1-2 1-15,1 3-1 16,-9-4 0-16,-3 5 1 15,-9-1-1-15,-10 4 0 16,-8-1 1-16,-9 3-1 16,-4 1 1-16,-6-4-2 15,-4 1 0-15,3 1-5 16,-4-12-4-16,14 7-4 0,-10-21-5 15,27 13-9-15,-14-24-3 16,20 12-4-16,-3-22 1 16,10 6 3-16</inkml:trace>
  <inkml:trace contextRef="#ctx0" brushRef="#br3" timeOffset="168653.6464">1120 14653 47 0,'9'-17'35'0,"-9"17"1"16,0 0 0-16,20 0-28 15,-20 0-3-15,-3 23 0 16,-7 0-2-16,3 14-1 15,-10 5 1-15,-2 11-2 16,-6 4 0-16,-1 4-1 16,1-1 2-16,2-6-3 15,2-9 2-15,6-9 0 16,7-18 0-16,8-18 0 15,4-10 0-15,10-21 0 16,6-16 0-16,2-8 0 16,-1-10 1-16,1-7 0 0,-1 0 0 15,-4 1 0-15,-4 6-1 16,-4 10 1-16,-4 13-1 15,-1 6 1-15,-3 16-2 16,-1 20 0-16,0 0 0 16,5 13 0-16,0 11 0 15,3 3 0-15,7 3 0 16,3 3 1-16,8-6-1 15,6-4 2-15,6-12-2 16,12-10 1-16,1-10 0 16,6-8 0-16,0-7 0 15,0-4 0-15,-5-2 0 16,-6 5-1-16,-8 4 1 0,-9 12 0 15,-10 11-1-15,-9 16 1 16,-8 12-2-16,-7 12 0 16,-5 10 0-16,-1 5-1 15,2 10 1-15,-1 0-2 16,6-1 0-16,0-11-3 15,19-3 0-15,3-22-5 16,21 2-5-16,-5-30-5 16,23 3-4-16,-14-32-2 15,19 5-4-15,-15-21 0 16</inkml:trace>
  <inkml:trace contextRef="#ctx0" brushRef="#br3" timeOffset="169149.6748">2124 14765 64 0,'-11'10'36'0,"-13"0"1"16,13 15 0-16,-9-4-31 15,11 9-1-15,3-3-1 16,10 4-1-16,1-5-1 16,13-4 0-16,1-10-1 15,10-8 0-15,4-10-1 16,0-5 1-16,2-9-1 15,1-7 0-15,-3 0-1 16,-5-6 1-16,-3 1 0 16,-2 2 0-16,-9 3 0 15,-1 5 2-15,-6 7-3 16,-7 15 1-16,0 0-1 15,-2 33 0-15,-6 18 0 16,-3 18 1-16,-2 21-1 0,-7 16-1 16,2 14 1-16,-5 7 1 15,-1 0-1-15,1-5 0 16,4-15 1-16,-2-16-1 15,3-22 1-15,2-20-1 16,3-24 0-16,3-19 1 16,2-24 1-16,4-16-1 15,0-16 0-15,1-14 0 16,2-11 0-16,4-9 1 15,0-4-1-15,5 2 1 16,5 5-1-16,1 4 0 16,7 13-4-16,-1 1-7 15,19 27-7-15,-15-10-4 16,29 29-4-16,-7-18-4 0,22 20-2 15,0-18-3-15</inkml:trace>
  <inkml:trace contextRef="#ctx0" brushRef="#br3" timeOffset="169817.713">3780 14150 62 0,'0'0'37'16,"0"0"0"-16,-7 24 0 15,-10 13-33-15,3 15 0 16,-1 11 0-16,-1 12 0 0,-1 6-2 15,3 6-1-15,2-3 0 16,3 0 0-16,4-9 0 16,5-9-1-16,3-13 0 15,5-14-1-15,0-13 3 16,9-17-1-16,-2-15 0 15,7-14 0-15,-2-10 0 16,1-5 0-16,0-10 0 16,0 3 2-16,-5 0-1 15,2 6 0-15,-5 8-2 16,0 11 2-16,-2 11-1 15,-11 6-1-15,18 31 0 16,-9 1-2-16,0 11 1 16,2 8-1-16,5 2 1 15,4 1-2-15,6-2 0 0,3-11-1 16,11-5-3-16,1-24-5 15,19 0-4-15,-14-30-4 16,22 4-3-16,-20-30-2 16,13 9-3-16,-25-24 0 15,6 9-1-15</inkml:trace>
  <inkml:trace contextRef="#ctx0" brushRef="#br3" timeOffset="170373.7448">4403 14695 70 0,'-23'10'38'0,"18"10"-2"16,0-10 2-16,13 4-36 15,12-7 1-15,14-3-1 16,5-6 1-16,11-3-1 0,2-7 1 16,1-6 1-16,-3 0-1 15,-6-3-1-15,-9-1 0 16,-12 2 1-16,-14-1-1 15,-13 3 0-15,-11 3-1 16,-12 5-1-16,-9 5 0 16,-4 8 0-16,-4 6 0 15,0 8 1-15,3 6-2 16,3 5-1-16,6 8 1 15,12 2 0-15,12 1-1 16,12-1 1-16,15-3 0 16,10-6-2-16,12-4 2 15,13-10-2-15,6-6-1 16,2-11-2-16,7-3-4 0,-11-18-4 15,12 9-2-15,-26-23-4 16,15 14-2-16,-28-19-2 16,7 14 0-16,-13-7 24 15,-11 2 5-15,1 11 6 16,-16-6 4-16,1 28 4 15,-2-20 4-15,6 31 3 16,-15-6 1-16,11 20-23 16,-8 5-1-16,5 10-3 15,-1 4 0-15,1 4 0 16,3-1-1-16,0-2-1 15,4-8-1-15,-3-14-5 16,18-5-7-16,-14-28-4 16,28-1-4-16,-19-32-3 15,25 5-3-15,-16-29-1 0,17 3 3 16</inkml:trace>
  <inkml:trace contextRef="#ctx0" brushRef="#br3" timeOffset="170502.7522">5239 14193 83 0,'-32'-8'35'16,"17"25"-2"-16,0 3-5 15,6-6-47-15,25 19-11 16,0-12-6-16,17 10-3 16,9-5 1-16</inkml:trace>
  <inkml:trace contextRef="#ctx0" brushRef="#br3" timeOffset="171086.7856">5774 14556 65 0,'-10'6'40'16,"-18"-6"-1"-16,5 8 1 15,-8-2-33-15,-1 5 0 16,-9 4-3-16,1 8 1 16,-1 4-3-16,2 5 0 15,2 2-1-15,12 0 0 16,7 0-1-16,14-4-1 15,13-7 2-15,11-8-2 16,16-11 1-16,7-11 0 16,4-9 0-16,7-10 0 15,-4-8 2-15,-2-3 0 0,-7-2-1 16,-10-1 1-16,-5 8 0 15,-6 4 0-15,-11 11-1 16,-9 17 1-16,6 9-4 16,-13 22 0-16,-7 20 0 15,-4 20 0-15,-6 23 0 16,-2 9 0-16,-3 13-1 15,0 1 0-15,0-4 3 16,3-9-1-16,6-15 0 16,5-19 0-16,1-21 2 15,6-24-2-15,8-25 1 16,-11-10 0-16,9-23 1 15,3-13 0-15,-3-16 0 16,4-12 0-16,1-4 0 0,3 0 0 16,5 2-1-16,-2 6 2 15,7 5-3-15,1 8 1 16,9 7-2-16,4 6 0 15,12 5-3-15,-1-8-4 16,22 10-4-16,-10-22-4 16,25 12-4-16,-19-30-5 15,21 14-1-15,-21-19-4 16,9 12 0-16,-11-1 3 15</inkml:trace>
  <inkml:trace contextRef="#ctx0" brushRef="#br3" timeOffset="171432.8054">6433 14053 82 0,'-4'21'39'16,"-19"-4"0"-16,5 25 1 0,-16 6-34 15,6 12-1-15,-1 10-1 16,-1 6 0-16,-2 1-2 16,8 0-2-16,1-6 1 15,4-9-1-15,7-11-1 16,2-10 1-16,9-16-1 15,7-12 0-15,7-14 1 16,2-11 0-16,7-8 2 16,7-8 0-16,-4-1 0 15,3 0 0-15,0 1-1 16,-2 8 1-16,-5 8-1 15,-1 11 1-15,-6 10-3 16,-1 9 1-16,-3 4-3 16,-1 2 0-16,2 0-1 0,0-3-2 15,6-3-4-15,-5-17-5 16,18 6 0-16,-9-29-9 15,21 9-4-15,-13-23-5 16,16 1-5-16,-10-14 1 16</inkml:trace>
  <inkml:trace contextRef="#ctx0" brushRef="#br3" timeOffset="171620.8161">6896 14186 53 0,'10'-33'41'16,"-13"7"0"-16,3 26 0 16,-15 19-15-16,2 23-20 15,-8 11-2-15,-1 12-1 16,0 6-2-16,1 4-1 15,5 3-1-15,2-11-4 0,8-4-1 16,-3-20-8-16,20 2-10 16,-15-32-9-16,19 1-8 15,-15-14-1-15,23-24 4 16</inkml:trace>
  <inkml:trace contextRef="#ctx0" brushRef="#br3" timeOffset="171800.8264">6717 14389 93 0,'0'0'43'0,"-17"7"0"15,24 8 0-15,-6-4-40 16,22-4-2-16,10-2-1 16,6-6-3-16,14 7-9 15,-5-19-7-15,21 19-12 0,-18-18-10 16,18 11-2-16,-8-8 0 15</inkml:trace>
  <inkml:trace contextRef="#ctx0" brushRef="#br3" timeOffset="172213.85">8129 14396 85 0,'3'-19'42'15,"-3"19"-1"-15,0 0 1 16,0 0-39-16,-18 20-1 15,13 3 0-15,-8 7-1 16,8 5 0-16,-4 2-1 16,3 2-1-16,7-3-1 15,3-4-1-15,12-7-3 16,-2-16-6-16,18 6-7 0,-12-30-9 15,25 7-3-15,-17-24-7 16,10 0 0-16,-9-19 1 16</inkml:trace>
  <inkml:trace contextRef="#ctx0" brushRef="#br3" timeOffset="172364.8587">8192 14017 75 0,'-26'-22'38'16,"0"0"1"-16,12 16 0 15,14 6-34-15,0 0-5 16,17 10-5-16,5-13-11 15,27 16-15-15,-2-11-5 16,16 8-4-16,2-4 2 0</inkml:trace>
  <inkml:trace contextRef="#ctx0" brushRef="#br3" timeOffset="172680.8767">8755 14148 92 0,'-24'15'40'16,"6"9"2"-16,-8-16-15 15,6 14-21-15,-1-2-1 16,7 6-1-16,1-2-1 15,9 2-1-15,5-1-1 16,8 1 0-16,7-3 0 16,9-4-1-16,3 1 1 15,5-6-1-15,-2 0 1 16,-4-2-1-16,-1-1 1 0,-9-1-1 15,-8 3 1 1,-9-2-1-16,-9 4 0 0,-10 2 1 16,-5 4-2-16,-3-2 0 15,2 3-2-15,-4-5-2 16,7 8-8-16,-6-15-7 15,22 10-12-15,-8-19-10 16,14-1-1-16,0 0 0 16</inkml:trace>
  <inkml:trace contextRef="#ctx0" brushRef="#br3" timeOffset="173103.9009">10425 14584 89 0,'22'1'39'0,"6"-1"-4"16,6 3-13-16,-12-16-53 16,26 15-3-16,-5-14-5 15,14 9-1-15</inkml:trace>
  <inkml:trace contextRef="#ctx0" brushRef="#br3" timeOffset="173251.9094">11620 14480 82 0,'67'7'42'15,"-20"-5"-3"-15,0 9 2 0,-16-4-38 16,-2-11-12-16,16 13-18 16,-18-14-14-16,10 3 2 15,-5-8-4-15</inkml:trace>
  <inkml:trace contextRef="#ctx0" brushRef="#br3" timeOffset="173415.9188">12778 14490 61 0,'45'21'42'0,"-16"-8"-3"16,2 4 1-16,-9-11-27 16,-10-8-38-16,16 10-13 15,-6-12-2-15,9 4-1 0,-5-7 1 16</inkml:trace>
  <inkml:trace contextRef="#ctx0" brushRef="#br3" timeOffset="173570.9276">13806 14523 79 0,'30'2'25'0,"-18"-15"-10"16,7 5-8-16,-10-15-42 15,10 2-4-15,-5-10 0 16</inkml:trace>
  <inkml:trace contextRef="#ctx0" brushRef="#br3" timeOffset="174558.9842">16082 13375 66 0,'-15'-4'35'15,"15"4"-2"-15,0 0-9 16,17-14-24-16,16 7 0 15,16-2 1-15,14 4-1 16,17-3 2-16,15 5-1 16,13-1 0-16,13 1 1 15,11 3 0-15,14 5 1 16,6 0-1-16,12 3 0 15,4 1 0-15,11 4 0 16,9-1 1-16,6 0-1 16,10 1 1-16,7 1-1 15,3-2 1-15,9 0-1 0,4-3 0 16,1 4 0-16,0-3-1 15,5 2 0-15,0-2 0 16,-3 1 0-16,1-3-1 16,-2 0 0-16,-5-5 0 15,-2-3-1-15,-6 0-1 16,-17-7-3-16,-6 5-4 15,-31-13-11-15,-3 13-8 16,-37-14-8-16,-18 10-2 16,-33-6 0-16</inkml:trace>
  <inkml:trace contextRef="#ctx0" brushRef="#br3" timeOffset="175407.0327">15210 14879 16 0,'0'0'30'15,"0"0"2"-15,10 13 1 16,-10-13-23-16,29-3-3 15,-9-1 0-15,14 5-1 16,2-4-2-16,12 3-1 16,4-5-1-16,10 7 0 15,10-2 0-15,13 4 0 16,8-4 0-16,11 3-1 15,7 2 1-15,11 2 0 16,14-2 0-16,10 4 0 16,9-1 1-16,15-2-1 15,9 1 0-15,15 0 0 16,12-3-1-16,15-1 1 15,10-3 0-15,12-1-1 0,11-2 1 16,10-4-1-16,7 1 0 16,6 1 0-16,1 0 0 15,4 0 0-15,-4-2-1 16,-1 4 1-16,-9 1-1 15,-4 1 0-15,-13-1-1 16,-4 1 1-16,-12 0 0 16,-9-3-1-16,-13 1 0 15,-9 0 0-15,-13 2-3 16,-17-6-5-16,-5 15-11 15,-36-14-10-15,-5 11-7 16,-25-5-2-16,-17 6-1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3:13:30.42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15708 2546 50 0,'3'-10'29'15,"-3"10"1"-15,-17-9-5 0,2 19-8 16,-15-7-6-16,3 20 1 15,-16 2-4-15,3 20 1 16,-11 9-1-16,0 20-1 16,-5 10-1-16,4 17-1 15,-1 2 0-15,12 3-3 16,7-2 0-16,17-13-2 15,12-13 1-15,17-15 0 16,11-23 0-16,11-22-1 16,13-18 0-16,1-13 1 15,3-15-2-15,-11-7 1 16,-10-9-1-16,-10-4 0 15,-13 1-1-15,-12 2 1 16,-13 7-2-16,-11 7 0 16,-8 12 0-16,-4 3-2 0,7 21-7 15,-7-13-15-15,24 21-6 16,-3-10-2-16,23 8-1 15,9-12 1-15</inkml:trace>
  <inkml:trace contextRef="#ctx0" brushRef="#br0" timeOffset="1029.0589">16169 2727 59 0,'0'0'30'0,"0"0"0"15,0 0-1-15,0 0-21 16,0 0-2-16,-11-4 0 16,11 4 0-16,0 0-2 15,0 0 0-15,0 0 0 16,-11 7 0-16,0 2 0 15,0 8 0-15,-10 3 0 16,-1 14 0-16,-12 7 0 16,-2 13-1-16,-3 6-1 15,2 3 0-15,-3 3 0 16,13 1-1-16,7-6 0 15,17-7 1-15,16-10-2 0,20-15 1 16,18-18-1-16,13-13 0 16,10-15 1-16,7-14-1 15,-2-12 0-15,-4-10-1 16,-9-8 1-16,-14-2-1 15,-15-2 1-15,-20-6-1 16,-14 6 1-16,-15 1-1 16,-11 11 0-16,-14 11 2 15,-8 9 0-15,-4 11 0 16,0 10 0-16,5 12 0 15,12 7 0-15,12 9 0 16,15 0 1-16,20 1-2 16,20-5 0-16,16-2 0 15,18-7-1-15,12-1 1 0,5-6 0 16,-1-6 0-16,-5 2 0 15,-10-1 1-15,-17-1 0 16,-11 3 0-16,-21 4-1 16,-21 3 1-16,-14 21 0 15,-15 1-1-15,-11 9 0 16,-6 10 0-16,-3 9 0 15,-3 7-1-15,8 9 1 16,11-4-1-16,14-3 1 16,19-6 0-16,17-9 0 15,17-14 1-15,12-14-1 16,10-16 0-16,2-19 1 15,3-10-1-15,-7-14 1 16,-6-6-1-16,-15-9 1 16,-12-3-1-16,-17-3 0 0,-7 2 0 15,-12 8-3-15,-7 7 2 16,-4 12-5-16,-10-2-10 15,20 34-14-15,-11-10-7 16,20 26-1-16,7-13-3 16</inkml:trace>
  <inkml:trace contextRef="#ctx0" brushRef="#br0" timeOffset="1247.0713">17398 2968 109 0,'0'0'42'15,"0"0"-1"-15,14-11-1 16,22 7-36-16,8-13-4 16,11 1-1-16,11 1-3 15,0-5-8-15,18 21-12 16,-18-13-13-16,9 17-2 15,-14-8-2-15,5 12 1 16</inkml:trace>
  <inkml:trace contextRef="#ctx0" brushRef="#br0" timeOffset="1915.1095">19000 2543 51 0,'-18'-10'37'0,"-9"10"-2"15,-5 18 2-15,-16-6-14 16,0 24-15-16,-10 1-1 15,5 16 1-15,-6 4-2 16,8 11 1-16,1 1-3 16,14 6 1-16,10-5-4 15,14-3 0-15,12-9-1 0,15-9 1 16,11-10-1-16,10-12 1 15,2-12-1-15,2-12 1 16,0-9-1-16,-10-11 0 16,-12-7 0-16,-10-6-1 15,-12 0 0-15,-14 0 0 16,-5 0-1-16,-10 5 0 15,7 6-2-15,-7 0-2 16,19 17-10-16,0-17-12 16,31 20-8-16,3-15-1 15,31 10-1-15,6-14 0 16</inkml:trace>
  <inkml:trace contextRef="#ctx0" brushRef="#br0" timeOffset="2254.1289">19447 2806 102 0,'0'0'39'0,"-36"-13"2"15,4 18-3-15,-14-3-34 16,-4 6-1-16,-3 5-1 16,6 3 0-16,4 3-1 15,8 3-1-15,18-1 0 16,16 0 1-16,20-3-1 15,17-2 0-15,19-1 0 16,12-2 0-16,7 0 0 16,3-2 1-16,-7 3-1 15,-8 6 0-15,-20 5 0 16,-17 6 0-16,-24 8 0 15,-21 3 0-15,-17 3 0 0,-9 1 0 16,-4-4 0-16,-2-8-2 16,9-5-2-16,5-21-5 15,29 5-14-15,-1-34-11 16,33 1-3-16,5-21-3 15,21-1 0-15</inkml:trace>
  <inkml:trace contextRef="#ctx0" brushRef="#br0" timeOffset="2705.1547">19529 2769 111 0,'-25'-8'40'0,"25"8"1"15,3-14-3-15,29-2-36 16,22 4-3-16,13-5 0 0,11 5-1 15,5-4 0-15,2 7 0 16,-3 2 0-16,-7 4 0 16,-10 3 1-16,-10 2 1 15,-16 1 0-15,-8 2 1 16,-10 1 0-16,-21-6 2 15,5 19-1-15,-20-1 0 16,-8 5 0-16,-10 4 0 16,-1 11 0-16,-10 6 0 15,-1 10 0-15,4 5 0 16,7 0-1-16,13-1 1 15,14-4-1-15,20-13 0 0,21-9 0 16,27-21 0-16,19-16 0 16,11-15 0-16,8-15 0 15,-4-10 0-15,-8-7 0 16,-13-8-1-16,-23-2-1 15,-26 2-1-15,-27 8-1 16,-25 19-3-16,-36 6-7 16,-9 33-9-16,-29-5-16 15,6 28-3-15,-9 3-3 16,13 17 2-16</inkml:trace>
  <inkml:trace contextRef="#ctx0" brushRef="#br0" timeOffset="10650.6092">15696 4355 80 0,'12'-19'37'0,"-12"19"0"15,0 0-1-15,5 24-29 16,-13 1-4-16,1 12 0 15,-4 8-2-15,0 8 1 16,-3 5-2-16,3 3-1 16,-2 4-2-16,3-10-1 15,7 7-11-15,-7-26-10 16,18 6-6-16,-7-24-2 15,12-1-2-15,1-18 1 16</inkml:trace>
  <inkml:trace contextRef="#ctx0" brushRef="#br0" timeOffset="11454.6552">16232 4362 67 0,'0'-11'34'15,"0"11"-1"-15,-5-15 1 16,5 15-24-16,-19 6-5 15,10 7-2-15,-10 2 0 0,5 12 1 16,-5 5-2-16,0 11 1 16,-1 5-1-16,5 5 0 15,3-2-1-15,11 1 0 16,5-7-1-16,10-7 1 15,7-10-1-15,14-11 0 16,3-15 0-16,6-16 0 16,1-7 0-16,5-16 0 15,-4-7 0-15,-4-6 0 16,-6-5 0-16,-10-3 0 15,-9 2 0-15,-8 2 0 16,-13 5 1-16,-9 11-1 16,-6 7 1-16,-5 11-1 0,-2 9 1 15,-2 8 0-15,5 6 0 16,7 8 0-16,8 5 0 15,13-4-1-15,8 2 1 16,16-5 0-16,15-4-1 16,11-5 1-16,7-3-1 15,6-1 0-15,-5-2 1 16,-4-1-1-16,-6 5 0 15,-13 1 1-15,-14 5-1 16,-15 9 0-16,-14 8 0 16,-12 8 1-16,-9 9-1 15,-7 10 1-15,-2 3 0 16,0 4-1-16,5 2 1 15,9-4 0-15,13-11-1 0,14-7 1 16,16-14-1-16,15-16 1 16,15-16 0-16,5-13 0 15,6-14 0-15,-4-11-1 16,0-7 1-16,-13-7 0 15,-10 0 0-15,-19 1-1 16,-14 3 0-16,-19 9 0 16,-15 10-1-16,-8 10 0 15,-10 13-3-15,-5 7-1 16,13 22-11-16,-7-10-10 15,23 23-7-15,5-13-3 16,23 9-3-16,11-12 1 16</inkml:trace>
  <inkml:trace contextRef="#ctx0" brushRef="#br0" timeOffset="12152.6951">17684 4587 70 0,'-2'-15'36'0,"2"15"0"16,15-11-1-16,-1 0-26 15,18 8-2-15,9-10-1 16,19 6 0-16,15-9-1 16,19 1-2-16,12-6 0 15,11 4-1-15,4-4 0 16,4 3-1-16,-7 4-1 15,-11 2 1-15,-20 8-2 16,-13 3 1-16,-19 3-2 0,-15 1 0 16,-14 3-1-1,-14-1-1-15,-12-5-1 0,0 0-5 16,-5 13-8-16,-15-26-8 15,20 13-5-15,-28-14-3 16,17 3-3-16,-3-8 3 16</inkml:trace>
  <inkml:trace contextRef="#ctx0" brushRef="#br0" timeOffset="12792.7317">19688 4351 74 0,'10'-13'37'0,"15"5"-1"16,-3-12 0-16,9 8-33 15,5-4 1-15,6 5 0 16,-2 0-1-16,1 6 0 16,-9 3-1-16,-4 4-1 15,-8 7 1-15,-8 5-1 16,-16 9-1-16,-9 10 1 15,-14 6-1-15,-7 7 1 16,-12 7 0-16,-3 5 0 0,-2-2 0 16,4-1 0-16,10-3-1 15,12-9 0-15,15-11-2 16,16-11 0-16,21-8-4 15,13-24-7-15,26 8-10 16,-3-31-6-16,24 9-3 16,-7-19-4-16,9 5 2 15</inkml:trace>
  <inkml:trace contextRef="#ctx0" brushRef="#br0" timeOffset="13426.768">20451 4353 80 0,'-18'-7'36'0,"-18"-1"-1"15,2 15 2-15,-13 2-28 16,5 12-3-16,-5 4-1 15,7 10-2-15,4 2 0 0,10 6 0 16,6-1-1-16,14 0-1 16,12-8 0-16,15-1 0 15,10-14-1-15,13-7 1 16,8-12-1-16,5-11-1 15,2-11 1-15,0-9-1 16,-3-4 1-16,-6-12-1 16,-9-2 0-16,-7-2 0 15,-11-2 0-15,-9 2 2 16,-9 6-2-16,-9 5 2 15,-11 7-1-15,-3 10 1 16,-9 6 0-16,-2 10 0 16,-5 9 0-16,7 7-1 15,2 0 1-15,12 6 0 0,13 1 0 16,13-1-2-16,14-2 2 15,17-4-1-15,7 1 1 16,4-6-2-16,5 3 2 16,-3-5-2-16,-3 2 2 15,-9 1-1-15,-10 1 0 16,-13 3 0-16,-11 6 1 15,-7 5-1-15,-14 8 1 16,-8 9 0-16,-6 6-1 16,-5 6 1-16,2 5 0 15,6 3 0-15,7-4-1 16,10-7 1-16,13-7-1 15,19-11 1-15,11-15-1 0,13-13 0 16,12-13 0-16,0-14 0 16,2-11 1-16,-8-7-1 15,-9-9 0-15,-14-3 0 16,-19 0-1-16,-17-2-1 15,-16 10-2-15,-17 1-1 16,-3 23-9-16,-23-13-14 16,17 28-12-16,-10-1 1 15,20 12-3-15,4 2 2 16</inkml:trace>
  <inkml:trace contextRef="#ctx0" brushRef="#br0" timeOffset="33596.9216">13916 5981 57 0,'8'-13'35'16,"-8"13"-2"-16,11-20-13 15,-11 20 6-15,0 0-19 16,0 18 0-16,-4-3 0 16,5 10-1-16,-5 2-3 15,7 17 1-15,-6 6-2 16,5 10 1-16,-4 7-1 15,1 9 1-15,-5 2-2 16,-3 0 1-16,-4 0-2 0,-2-9 1 16,6-8-3-16,-1-19-1 15,12-4-7-15,-2-38-10 16,20 11-10-16,-2-33-3 15,15-3-2-15,-3-17-1 16</inkml:trace>
  <inkml:trace contextRef="#ctx0" brushRef="#br0" timeOffset="33930.9407">14437 5894 53 0,'14'-12'33'16,"-4"9"-1"-16,-10 3 1 15,3 17-22-15,-13-1-3 16,9 20 0-16,-12 1 0 15,10 18-1-15,-10 3-3 16,9 14 1-16,-7 1-2 16,4 10 1-16,0-1-2 15,1 0 1-15,3-4-2 16,-1-4 0-16,3-5-4 15,0-12-1-15,14-2-14 16,-15-26-9-16,19-1-6 16,-17-28-2-16,27 4-2 15,-15-20 1-15</inkml:trace>
  <inkml:trace contextRef="#ctx0" brushRef="#br0" timeOffset="37343.1359">15418 6386 76 0,'7'11'36'0,"-2"12"1"16,-9 3-2-16,-2 10-25 16,-1 10-10-16,-4 4 1 15,4 4-1-15,0-2 0 16,6-3-8-16,-4-16-11 15,23-5-9-15,-6-22-4 16,16-9-3-16,0-20 0 16</inkml:trace>
  <inkml:trace contextRef="#ctx0" brushRef="#br0" timeOffset="37509.1454">15520 6081 95 0,'-39'2'33'16,"5"9"-2"-16,13 12-15 15,3-5-39-15,33 9-3 16,3-12-2-16,25 7-3 16,6-11-1-16</inkml:trace>
  <inkml:trace contextRef="#ctx0" brushRef="#br0" timeOffset="37837.1642">16053 6277 100 0,'-18'15'36'0,"-20"-7"0"0,5 10-1 16,-13-5-30-16,5 6-1 15,3-4-2-15,6 7 1 16,9 1-2-16,13-1 2 16,10 0-2-16,19-1 1 15,9-3-2-15,10 0 2 16,10-1-2-16,-3-1 2 15,3-3-2-15,-8 3 0 16,-10-1 0-16,-11 5 0 16,-17-1 0-16,-13 7 1 15,-18-3-1-15,-7 3 0 16,-11-2-1-16,3-4 0 15,3-4-3-15,2-15-6 0,39-1-13 16,-19-22-5-16,46 0-4 16,2-26-4-16,27 0-1 15,3-16-2-15</inkml:trace>
  <inkml:trace contextRef="#ctx0" brushRef="#br0" timeOffset="38268.1888">16576 5860 100 0,'0'0'36'0,"-12"-18"2"16,12 18-2-16,-11 13-32 16,8 11-1-16,1 8 0 15,-3 14 0-15,-6 15 0 16,-1 12 0-16,-11 9-1 0,-5 11 3 15,-6-5-2-15,2 1 1 16,3-10-2-16,1-11 2 16,13-14-3-16,7-14 2 15,14-21-1-15,16-18-2 16,12-16 0-16,14-16 0 15,6-8 0-15,8-8-3 16,3-4 3-16,-3 4-2 16,-4 5 2-16,-7 11-2 15,-12 8 2-15,-7 15-1 16,-14 14 2-16,-5 12-2 15,-6 11 2-15,-2 6 1 16,-5 6-1-16,3 3 0 16,0 1-3-16,0-2 1 0,6-2-6 15,-4-19-8-15,18 11-15 16,-14-22-8-16,11 5-2 15,-7-22-1-15,7 0 1 16</inkml:trace>
  <inkml:trace contextRef="#ctx0" brushRef="#br0" timeOffset="57273.2758">14413 7310 51 0,'0'0'37'0,"0"0"-2"16,-2-15 2-16,2 15-13 15,0 0-18-15,14 7-2 16,3-5 0-16,10 3-1 16,7-4 1-16,11 2-1 15,8-4 0-15,11-1-1 16,9-3 1-16,9-1-2 15,3-2 1-15,1 4-1 16,-6 0 0-16,-5 7 0 16,-10 7 0-16,-13 13 0 15,-17 10-1-15,-20 16 0 0,-20 13 1 16,-17 12-1-16,-19 9 0 15,-10 10 0-15,-8-1 1 16,-1-1-2-16,3-8 2 16,4-14-3-16,18-8-1 15,12-22-6-15,29-1-9 16,-6-38-10-16,47 6-4 15,-13-26-3-15,19 0-4 16,-2-22 1-16</inkml:trace>
  <inkml:trace contextRef="#ctx0" brushRef="#br0" timeOffset="63197.6147">16249 7687 83 0,'12'-14'36'0,"-12"14"-2"15,0 0 2-15,-10 24-35 16,-3 9 0-16,-2 7 1 16,-2 9 0-16,-2 5 0 15,4-1-4-15,7 0-3 16,-2-16-20-16,18-7-9 15,3-14-1-15,10-12-1 16,6-20-1-16</inkml:trace>
  <inkml:trace contextRef="#ctx0" brushRef="#br0" timeOffset="63370.6246">16260 7347 80 0,'-31'-6'36'15,"2"9"-1"-15,10 9-2 16,9 6-30-16,5-7-24 15,29 7-10-15,5-3-3 16,12 2-2-16,10 1 1 16</inkml:trace>
  <inkml:trace contextRef="#ctx0" brushRef="#br0" timeOffset="63717.6444">16795 7614 91 0,'-24'9'36'16,"-3"8"1"-16,-7-5 0 15,7 6-33-15,-5 0 0 16,7 5-1-16,7-2-1 16,8 3 0-16,9-3 0 15,12-2-2-15,11-1 1 16,8-3-1-16,5-3 0 15,4 0 1-15,-2-1-1 16,-1-4 0-16,-6 1 1 16,-10 3-1-16,-7-1 1 15,-13 8 1-15,-13-2-2 0,-7 2 0 16,-9 4 1-16,-7-1-1 15,1-3 0-15,0 1-3 16,9-2-1-16,-1-12-6 16,27-5-12-16,0 0-9 15,26-17-5-15,-2-9-3 16,18-2 1-16</inkml:trace>
  <inkml:trace contextRef="#ctx0" brushRef="#br0" timeOffset="64115.6672">17346 7189 92 0,'0'0'37'0,"0"0"0"16,0 15 1-16,-21 4-34 15,12 14-1-15,-3 5 1 16,2 14 0-16,-4 6 0 15,1 8-1-15,-7 2 0 16,6 2 0-16,0-3-1 16,0-4 0-16,5-9-1 15,5-9 0-15,4-13 0 16,11-11-1-16,8-13 1 15,10-9-1-15,9-11 1 16,6-6 0-16,2-8 0 16,2 0-1-16,-3-3 1 15,-2 1 0-15,-8 6 0 0,-8 9-1 16,-8 6 1-16,-9 11-1 15,-5 11 0-15,-9 7 0 16,0 8-1-16,-3 0-1 16,3 5-3-16,-1-13-10 15,15 13-20-15,-4-22-7 16,16-2 1-16,3-15-1 15</inkml:trace>
  <inkml:trace contextRef="#ctx0" brushRef="#br0" timeOffset="65445.7433">20251 7525 82 0,'12'-9'37'0,"-2"9"0"16,-10 0 1-16,0 0-31 16,-13 15-1-16,4 5-1 15,-5 3-2-15,1 7 1 16,-3 8-2-16,0 2 0 0,0 1 0 15,1 0-1-15,5-4 0 16,3-7 0-16,6-2-1 16,5-12 0-16,-4-16 0 15,18 4 0-15,-2-14 0 16,4-11 0-16,1-6 1 15,2-6-1-15,1-5 0 16,-2-1 0-16,-1-2 0 16,-2 6 0-16,-4 4 0 15,-2 8 0-15,-4 5 0 16,-9 18 1-16,0 0-1 15,0 0 0-15,10 13 1 16,-5 1-1-16,1-2 1 16,8 1 0-16,5-6 0 15,9-3-1-15,6-5 1 0,7-5 0 16,3-8 0-16,2-1 0 15,1-6 0-15,0 2 0 16,-7-4-1-16,-2 3 1 16,-8 4 0-16,-5 3-1 15,-7 10 1-15,-4 10 0 16,-9 9 0-16,-5 9-1 15,-5 11 1-15,-2 1-1 16,0 4 0-16,3 0-2 16,4-2-2-16,1-15-5 15,17 6-12-15,-18-30-13 16,32 13-6-16,-13-25 0 15,3-2-1-15</inkml:trace>
  <inkml:trace contextRef="#ctx0" brushRef="#br0" timeOffset="66331.794">20604 6260 75 0,'0'0'36'15,"-9"-13"-2"-15,9 13 2 16,0 0-30-16,-7 11 0 0,0 2-1 16,2 8 0-16,-7 3-1 15,2 9 0-15,-3 4-1 16,-1 5 1-16,-1-2-1 15,2 0 0-15,1-5-1 16,4-4 1-16,4-10-2 16,7-10 1-16,-3-11-1 15,20-8-2-15,-2-16 1 16,7-7-1-16,1-9 2 15,3-5-2-15,-1-7 1 16,-1-1-1-16,-2 1 2 16,-5 3-1-16,-6 9 1 15,-3 8 0-15,-4 6-1 16,-4 16 1-16,-3 10 0 15,0 0-1-15,-9 26 1 0,8-4 0 16,5 3-1-16,6 1 1 16,5-3 0-16,12-5-1 15,6-8 1-15,6-7 0 16,12-11 1-16,2-2-1 15,3-10 0-15,-1-3 0 16,-3-2 0-16,-2-2 0 16,-8 4 0-16,-6 3 0 15,-10 7 0-15,-9 8-1 16,-6 10 1-16,-10 12-1 15,-5 10 1-15,-6 10-1 16,-4 6 0-16,1 9 0 0,-2 4 0 16,-4-2 0-16,9 0-2 15,0-10-1-15,11 2-9 16,-1-21-4-16,24 8-10 15,-24-33-10-15,32 17-5 16,-12-22 0-16,5-3-1 16</inkml:trace>
  <inkml:trace contextRef="#ctx0" brushRef="#br0" timeOffset="89914.1428">16930 10337 80 0,'6'-17'34'16,"12"-9"2"-16,16 3-4 15,5-6-29-15,12 3-1 16,7-1 0-16,8 4-1 16,0 7 0-16,-3 6 0 15,-11 8-1-15,-7 8-2 16,-14 10 1-16,-15 7 1 15,-17 9-2-15,-16 7 2 16,-18 6 0-16,-10 5 0 16,-7 4 0-16,-1 0 3 0,0-5-2 15,7-4 1-15,12-8-1 16,16-6 0-16,16-11 0 15,14-6 0-15,20-8 0 16,12-5 0-16,7-5 0 16,7 2 0-16,-4 0 0 15,-2 5 1-15,-9 5 0 16,-12 8-1-16,-21 9 1 15,-20 10-2-15,-21 7 0 16,-17 5-1-16,-8 6 0 16,-6-3 0-16,4-6-1 15,4-12-5-15,23-5-14 16,3-23-13-16,28-4-2 15,16-27-2-15,25-1 3 0</inkml:trace>
  <inkml:trace contextRef="#ctx0" brushRef="#br0" timeOffset="90108.1539">17833 10644 98 0,'-17'6'37'0,"3"5"0"16,-1-12-3-16,15 1-34 15,0 0-3-15,3-19-7 16,28 15-11-16,-5-17-10 16,22 8-3-16,2-11-3 15,13 2 2-15</inkml:trace>
  <inkml:trace contextRef="#ctx0" brushRef="#br0" timeOffset="90558.1796">18607 10230 73 0,'-9'-14'36'0,"-17"-5"2"16,3 10 1-16,-13-8-27 15,5 17-4-15,-11 0-1 16,3 14 0-16,-7 3-3 15,2 13 0-15,2 6-2 16,4 3 1-16,8-1-2 0,12-1 1 16,14-6-2-16,14-6 2 15,15-12-1-15,13-8-1 16,14-12 1-16,6-7-1 15,5-6 0-15,-4-5 0 16,-1-1 1-16,-7-1-1 16,-8 4 1-16,-6 2-1 15,-16 4 0-15,-5 9 0 16,-16 8 0-16,1 10 0 15,-13 14 0-15,-7 18 1 16,-6 13-2-16,-8 13 2 16,-5 9-1-16,0 10-1 15,1 2-1-15,3-10-1 16,11-2-2-16,7-22-8 0,23-2-9 15,1-29-14-15,21-4-5 16,2-24-1-16,19-6 3 16</inkml:trace>
  <inkml:trace contextRef="#ctx0" brushRef="#br0" timeOffset="91323.2234">19023 10656 85 0,'9'-1'37'0,"17"3"1"15,0-11 0-15,17 6-29 16,7-11-4-16,17 2 0 15,13-6-1-15,15-1 0 16,1-2-1-16,12 3-1 16,-1-3 0-16,0 3 0 15,1 1-1-15,-7 4 0 16,-12 2-1-16,-10 2 1 15,-10 5-1-15,-14 2-1 0,-10-1 1 16,-11 3 0-16,-10-3 0 16,-8-2 0-16,-16 5-1 15,1-18 1-15,-15 6 0 16,-4-4 0-16,-11-2 0 15,-4-3 0-15,-5-1 1 16,-5-2-2-16,1-2 2 16,-5 3-1-16,9 2 1 15,3 4-1-15,4 6 1 16,7 6-3-16,6 6 2 15,18-1 2-15,-10 21-3 16,17-4 2-16,14 1-2 16,8-2 1-16,16-1 0 15,13-6 2-15,8-2-3 16,9-6 2-16,1 0-1 0,2-3 1 15,-7 1-1-15,-9 2 0 16,-13 5 1-16,-15 3-1 16,-22 9 1-16,-15 9-1 15,-19 7 0-15,-20 7 1 16,-12 4-1-16,-12 5 0 15,-7 2 0-15,-4-2 0 16,5-5 0-16,10-6-2 16,11-8-2-16,9-13-5 15,32 0-8-15,-4-25-11 16,29 6-11-16,1-20-1 15,19 0-1-15,0-11 0 0</inkml:trace>
  <inkml:trace contextRef="#ctx0" brushRef="#br0" timeOffset="91990.2615">21502 10113 65 0,'-2'-11'36'15,"2"11"-1"-15,3-15 2 16,-3 0-17-16,0 15-7 0,9-18-8 15,-9 18-1-15,0 0 0 16,0 0 0-16,5 27-1 16,-13 4 0-16,-4 4-1 15,-4 8 0-15,-2 5-1 16,0 1 1-16,0-1-2 15,8-4 1-15,6-9-1 16,13-6 2-16,14-14-1 16,20-9 0-16,17-11 0 15,16-10-1-15,14-7 0 16,8-4-1-16,7-6 0 15,-7-6-6-15,1 11-3 0,-26-17-10 16,2 21-6-16,-35-15-9 16,-1 14 0-16,-29-11-3 15,-5 14 2-15</inkml:trace>
  <inkml:trace contextRef="#ctx0" brushRef="#br0" timeOffset="92158.2711">21967 10076 112 0,'-55'39'38'15,"-2"-2"-1"-15,14 18 1 16,-1 2-34-16,15 5 0 15,9 5-2-15,10-2-1 16,10-4-3-16,0-9-4 16,25 2-9-16,-7-25-9 15,29 2-9-15,-9-22-2 16,21-3-4-16,-8-17 0 0</inkml:trace>
  <inkml:trace contextRef="#ctx0" brushRef="#br0" timeOffset="92525.2921">22304 10394 115 0,'-18'7'42'0,"6"5"-2"16,-7-10-1-16,19-2-39 15,-14 3-4-15,9-18-13 16,24 12-13-16,-6-14-9 16,16 7 0-16,3-14-1 15</inkml:trace>
  <inkml:trace contextRef="#ctx0" brushRef="#br0" timeOffset="92927.3151">22839 10170 101 0,'-30'-2'37'16,"-2"12"4"-16,-1-9-4 15,4 13-30-15,-4 0-5 16,6 7 1-16,-2 8-1 15,2 8 1-15,4 9-2 16,4 3 2-16,8 0-2 16,11 1 1-16,9-4-1 0,11-7 1 15,16-11-2-15,8-13 1 16,11-15 0-16,3-14-1 15,5-12 1-15,-3-13-1 16,-9-8 1-16,-8-2-3 16,-10-8 3-16,-14 1-1 15,-14 0 0-15,-18 7 0 16,-9 8-1-16,-14 8-1 15,-6 16-1-15,-6 2-3 16,6 26-9-16,-10-6-12 16,23 20-10-16,-1-6-1 15,23 6-4-15,9-8 3 16</inkml:trace>
  <inkml:trace contextRef="#ctx0" brushRef="#br0" timeOffset="93723.3607">23900 10403 92 0,'-12'-13'35'0,"12"13"0"15,-21-14-1-15,21 14-26 16,-26 1-2-16,12 11-2 16,-2 2 0-16,2 7 0 15,-2 6-1-15,5 9-1 16,0-1 0-16,-1 2 1 15,5-1-2-15,2-5 0 16,3-5 0-16,4-8 0 16,-2-18 0-16,20-1 0 0,-5-16-1 15,7-11 1-15,4-7 0 16,1-7-1-16,-2-6 1 15,-3 1-1-15,1 2 1 16,-6 7 0-16,-5 7 0 16,-3 7-1-16,-9 9 1 15,0 15 0-15,0 0-1 16,0 0 1-16,-14 19-1 15,19-5 0-15,0-2 1 16,10-3-1-16,11-4 1 16,9-5-1-16,10-6 0 15,4-5 1-15,6 0 0 16,2-8 0-16,0 4 0 0,-5 2 1 15,-9 5-2 1,-6 3 0-16,-9 5 0 0,-4 7 0 16,-8 9 0-16,-9 8 0 15,-7 7 0-15,-2 7 0 16,-10 4 0-16,3 4 0 15,-5-1 0-15,4-3-2 16,2-2-6-16,1-18-4 16,17 4-6-16,-10-26-10 15,35-4-15-15,-1-15 0 16,22-4-1-16,5-11 1 15</inkml:trace>
  <inkml:trace contextRef="#ctx0" brushRef="#br0" timeOffset="108230.1904">17131 11510 24 0,'3'-14'33'15,"-1"-1"2"-15,-8-3-2 16,6 18-10-16,-20-28-1 0,9 17-17 15,-13 2 0-15,-1 10-1 16,-5 5 0-16,1 12-1 16,-6 5 1-16,2 9 0 15,2-2-2-15,5 3 2 16,8-4-3-16,7-4 2 15,11-9-2-15,0-16-1 16,33 5 1-16,1-20-2 16,9-6 1-16,6-2-1 15,3-3 1-15,-1 5-1 16,-4 4 1-16,-5 12 1 15,-16 14 0-15,-8 19 1 16,-13 12-2-16,-15 17 0 16,-8 11 1-16,-10 10-2 0,-2 2 2 15,-2-1-2-15,7-7 0 16,2-13-5-16,18-5-9 15,-1-35-16-15,24-8-6 16,5-27-2-16,18-12 0 16</inkml:trace>
  <inkml:trace contextRef="#ctx0" brushRef="#br0" timeOffset="108524.2072">17625 11556 59 0,'0'0'37'15,"3"-15"-3"-15,-3 15 0 16,0 0-25-16,-10 20 0 15,-2-1-2-15,7 13 0 16,-9 4-3-16,1 7-3 16,-2 3 0-16,2 1-2 15,8 3-3-15,0-12-9 16,14 5-19-16,-3-18-6 15,13-3 1-15,0-18 1 16</inkml:trace>
  <inkml:trace contextRef="#ctx0" brushRef="#br0" timeOffset="108858.2263">17968 11564 74 0,'-12'24'39'0,"-6"4"-2"16,4 14 0-16,-8 3-28 15,9 6-6-15,3-3 1 16,10 3-2-16,5-8 1 16,10-6-3-16,9-14 2 15,8-10-1-15,6-16 1 16,5-12-1-16,5-15-1 15,-2-12 1-15,-8-10-2 16,-1-5 2-16,-12-2-2 0,-12-3 1 16,-13 7-2-16,-10 5 1 15,-14 16-3-15,-15 12 2 16,0 15-3-16,-14 3-9 15,11 24-19-15,-5-2-3 16,14 10-3-16,5-4 2 16</inkml:trace>
  <inkml:trace contextRef="#ctx0" brushRef="#br0" timeOffset="109241.2482">18550 11729 98 0,'20'7'41'0,"-20"-7"0"16,21 11-2-16,-4-7-37 16,6-1 0-16,9 0-1 0,8-1-4 15,8-5 2-15,4-4 0 16,12 9-13-16,-12-20-15 15,16 11-10-15,-12-8 4 16,4 7-6-16</inkml:trace>
  <inkml:trace contextRef="#ctx0" brushRef="#br0" timeOffset="109969.2899">20009 11497 72 0,'0'0'36'15,"-27"-13"-2"-15,13 17 2 16,-8 0-29-16,1 10-3 16,-3 1 0-16,1 8 2 15,-1 0-1-15,4 5 0 16,1-2-1-16,8 1 2 15,6-7-3-15,7-5 1 16,12-7-2-16,8-5 0 0,7-8-2 16,5-3-1-16,1-3 1 15,1-1-1-15,-4 1 1 16,-5-1-2-16,-3 4 2 15,-7 5-2-15,-17 3 2 16,14 10 3-16,-14 5-3 16,-3 9 3-16,-3 6-2 15,-3 8-2-15,-4 8 1 16,-3 5-1-16,0 7 0 15,-3 0-4-15,7 1-3 16,-6-20-13-16,23 6-11 16,-7-26-5-16,17-10-1 15,2-18-2-15</inkml:trace>
  <inkml:trace contextRef="#ctx0" brushRef="#br0" timeOffset="110375.3131">20435 11671 98 0,'33'-15'38'0,"9"6"-1"15,-3-9 0-15,7 5-34 16,-2-1-1-16,-2 7-1 16,-5 3 1-16,-5 7 0 0,-9 5 0 15,-8 7 1-15,-13 6-2 16,-13 10 2-16,-12 4-2 15,-8 8-1-15,-4 1 1 16,-4 1 0-16,-2-2 0 16,7-2-2-16,7-6 2 15,8-8-3-15,12-5 2 16,12-10 1-16,11-8-1 15,12-8-2-15,12-4 0 16,4-11-3-16,11 7-7 16,-7-22-9-16,19 13-15 15,-17-11-2-15,11 8-3 16,-14-8 2-16</inkml:trace>
  <inkml:trace contextRef="#ctx0" brushRef="#br0" timeOffset="110726.3332">21343 11621 99 0,'-19'6'39'0,"2"13"5"16,-14-6-5-16,8 14-31 15,-5 2-3-15,6 8-3 16,1 3 2-16,6 4-5 15,7 1 2-15,9-4-2 16,9-4 1-16,7-11-3 16,7-12 3-16,5-12 0 0,9-13 0 15,4-12 0 1,1-17 1-16,0-7 2 0,-6-7-3 15,-5-4 1-15,-6 0-1 16,-8 2 0-16,-8 4-1 16,-12 8 0-16,-10 14-2 15,-9 12-4-15,-9 20-2 16,-14-1-11-16,12 27-16 15,-14-2-1-15,14 15-3 16,-4-3-3-16</inkml:trace>
  <inkml:trace contextRef="#ctx0" brushRef="#br0" timeOffset="111606.3835">22135 11685 89 0,'4'-11'36'16,"-4"11"1"-16,0 0 1 15,5 19-30-15,-10-4-2 16,5 8-5-16,-4 3 3 16,-1 6-3-16,-1-1 1 0,0 3-2 15,-1-4 2-15,3-4-2 16,0-8 1-16,3-5 0 15,1-13-1-15,0 0 0 16,19-9 0-16,-3-11 0 16,1-7 0-16,2-2 3 15,2-5-3-15,-2-1 3 16,2 3-4-16,-2 3 4 15,-5 9-3-15,-5 1 2 16,-9 19-2-16,10-9 0 16,-10 9 1-16,5 14-1 15,-4-4 1-15,3 5-1 16,0-3 1-16,8 3 0 15,4-10 0-15,8-2 0 16,5-8 0-16,11-9-1 0,4 2 1 16,2-9-3-16,0 2 3 15,0-6-3-15,-8 8 2 16,-6-1-2-16,-5 7 2 15,-11 5-1-15,-16 6 1 16,10 8 2-16,-13 5-1 16,-4 10 1-16,-2 5-2 15,-3 2-1-15,3 5 0 16,2-2-3-16,9 0 0 15,3-8-8-15,18 7-6 16,-9-29-13-16,23 9-8 16,-5-16 0-16,12 0-1 0,-5-10 3 15</inkml:trace>
  <inkml:trace contextRef="#ctx0" brushRef="#br0" timeOffset="112154.4149">23132 11631 93 0,'0'0'37'0,"-11"22"3"15,-1-9-3-15,4 9-30 16,-4 4-2-16,3 0-3 16,-4 1 1-16,4-1-3 15,-1-4 2-15,5-2-3 16,1-6 2-16,4-14-3 15,0 0 3-15,12 2-1 16,-2-12 0-16,4-3 0 0,1-8 0 16,4-1 3-16,-2-2-3 15,3-1 3-15,-2 0-3 16,-1 5 0-16,0 1 0 15,-4 4 1-15,-3 8-1 16,-10 7 0-16,15-1 1 16,-15 1-1-16,5 17 1 15,-3-5 1-15,0 3-1 16,2 0 1-16,-4-15-2 15,18 15 0-15,-1-15 0 16,6-5 1-16,5-9-1 16,4-3-1-16,5-6 1 15,1-3-1-15,-1 4 2 16,-3-1-2-16,-5 4 2 0,-6 6-2 15,-2 8 1-15,-5 6 1 16,-10 9-1-16,-1 11 2 16,-5 8-2-16,-5 5 2 15,-1 7-2-15,-2-1-2 16,2 4-1-16,-5-12-9 15,13 9-2-15,-10-23-8 16,17 11-6-16,-9-29-11 16,0 0-3-16,19-6 1 15,4-8 1-15</inkml:trace>
  <inkml:trace contextRef="#ctx0" brushRef="#br0" timeOffset="125911.2017">15821 12680 77 0,'13'-9'39'15,"8"-15"0"-15,16 1-1 16,10-10-36-16,12 0 0 16,10 0 0-16,1 4 0 0,-4 5-1 15,-6 14 0-15,-14 8-1 16,-15 11 0-16,-16 13 0 15,-16 11-1-15,-21 15 2 16,-12 8-1-16,-12 10 1 16,-7 5 0-16,-3 0 0 15,4-2 1-15,9-5 0 16,14-6 0-16,15-12-2 15,19-11 1-15,15-13-2 16,16-12 0-16,18-9-2 16,6-11-1-16,17-3-3 15,-8-19-9-15,22 9-17 16,-15-18-4-16,5 3-2 15,-8-7 2-15</inkml:trace>
  <inkml:trace contextRef="#ctx0" brushRef="#br0" timeOffset="126258.2216">16941 12596 63 0,'-16'-20'37'0,"5"19"0"16,-8-1 0-16,3 9-28 15,-7-2-4-15,1 9-1 16,-2-1 0-16,8 9-1 15,0 3 0-15,7 1-1 16,8 1 0-16,9 3 0 16,7-6-1-16,8 4 0 15,7-6-1-15,6 0 0 16,1-6 1-16,1 1-1 0,-5-2 0 15,-5-1 0-15,-9 4 0 16,-6 1 0-16,-12 2 0 16,-14 4 0-16,-6 3 0 15,-7 0 0-15,-5-2-1 16,1-3 0-16,1-4-4 15,-1-16-5-15,30-3-21 16,-21-8-5-16,27-8-1 16,3-23-3-16</inkml:trace>
  <inkml:trace contextRef="#ctx0" brushRef="#br0" timeOffset="126723.2482">16997 12650 80 0,'-15'2'40'0,"15"-2"-3"15,0 0-1-15,30-11-33 16,4 3-1-16,14 0 0 16,11 0 0-16,6 5-2 15,0 1 1-15,-4 4-1 16,-5 3 0-16,-8 3 1 15,-9 2-1-15,-12 1 1 16,-15-2-1-16,-6 4 1 16,-7-3 0-16,-7 2 1 15,-8 4-1-15,-3 7 0 16,-4 3 0-16,-4 12 1 0,0 3-1 15,-1 8 0-15,7 1 0 16,7-2 0-16,10-5 0 16,17-6 0-16,12-12 0 15,10-16-1-15,11-11 1 16,6-14 0-16,5-14-1 15,-4-8 1-15,-3-7-1 16,-13-5 1-16,-11 1-1 16,-13-3 0-16,-12 5-1 15,-16 4 0-15,-8 8-1 16,-9 9-1-16,-2 7-2 15,-3 2-10-15,15 22-20 16,-6-5-3-16,19 12-2 16,2 0 0-16</inkml:trace>
  <inkml:trace contextRef="#ctx0" brushRef="#br0" timeOffset="127328.2828">18009 12918 65 0,'0'0'39'16,"-9"-15"-2"-16,9 15 2 16,0 0-27-16,0 0-6 15,0 0-2-15,-2 25 0 16,-6-3-1-16,0 4 0 15,-4 2-1-15,3 1 0 0,-1 0-1 16,1-4 1-16,5-5-2 16,5-9 1-16,-1-11 0 15,17-1-1-15,-2-12 0 16,5-5 1-16,2-7-1 15,1-3 0-15,-2-4 1 16,1 3-1-16,-7 1 0 16,0 5 1-16,-6 5-1 15,-2 3 0-15,-7 15 0 16,7-10 0-16,-7 10 0 15,0 0 1-15,8 16-1 16,-3-5 0-16,4 2 1 16,0 0-1-16,2-2 1 15,3-2-1-15,0-3 1 16,4-5-1-16,4-5 1 0,-1-1-1 15,2-9 1-15,0 0 0 16,-1-2 0-16,-2 2 0 16,-4-1 0-16,-2 5-1 15,-14 10 1-15,18-12-1 16,-18 12 0-16,1 12 0 15,-4 3-1-15,1 3 1 16,-2 6-2-16,2 3-1 16,2 4-1-16,2-6-1 15,7 4-5-15,-9-29-7 16,32 31-9-16,-14-33-6 15,15 5-4-15,-5-16-2 16,9 1 3-16</inkml:trace>
  <inkml:trace contextRef="#ctx0" brushRef="#br0" timeOffset="127805.31">18706 12890 63 0,'1'-14'36'15,"-1"14"0"-15,0 0 1 16,7 16-20-16,-15-4-10 16,8 10-1-16,-5 1-2 15,4 2 0-15,-3 2-1 16,3-3 1-16,-1-3-2 15,2-3 0-15,0-18 0 16,9 12 0-16,3-19-1 16,4-6 0-16,1-8-1 15,4-3 1-15,4-6-1 16,-1-2 1-16,1-1-1 0,-5 7 0 15,-1 3 0-15,-8 8 0 16,-11 15 0-16,13-7 0 16,-13 7 0-16,-1 22 0 15,-3-3 0-15,4 2 0 16,1-1 0-16,5-1 0 15,5-6 0-15,5-6 1 16,9-10 0-16,5-8 0 16,7-6 0-16,8-7 0 15,-1-3 0-15,1-1 0 16,-6 4 0-16,-5 2-1 15,-8 11 1-15,-7 6-1 16,-19 5 0-16,9 21 0 16,-15 3 0-16,-1 6-1 0,-2 4-3 15,0-4-4-15,5 12-8 16,-7-20-12-16,18 10-9 15,-8-15-4-15,14-2-1 16,3-12-1-16</inkml:trace>
  <inkml:trace contextRef="#ctx0" brushRef="#br0" timeOffset="139294.9672">19906 12896 63 0,'-14'11'40'15,"14"0"0"-15,0-11 0 16,0 25-14-16,0-25-23 15,7 18-1-15,9-13 0 16,9-5-2-16,10-6 0 16,13-6-3-16,12 0-3 0,1-15-20 15,18 15-11-15,-6-5-2 16,4 10-1-16,-15 1 1 15</inkml:trace>
  <inkml:trace contextRef="#ctx0" brushRef="#br0" timeOffset="139888.0011">20729 12728 65 0,'13'-10'36'0,"-6"-8"1"16,9 11 0-16,-4-14-26 15,14 16-4-15,-2-6-2 0,9 6 0 16,1-2-1-16,9 6-1 15,1-1-1-15,3 4 0 16,-5 0-1-16,-2 6-1 16,-7 5 0-16,-13 7 0 15,-16 4-1-15,-17 8 1 16,-11 12 0-16,-19 6 0 15,-4 6 0-15,-10 5 1 16,-3 0-1-16,2 1 1 16,8-7 0-16,14-7-1 15,13-8 1-15,15-12-1 16,23-10-1-16,17-15-1 15,25-7 0-15,8-15-4 0,25 8-10 16,-7-22-20-16,16 8 0 16,-7-11-2-16,6 6 0 15</inkml:trace>
  <inkml:trace contextRef="#ctx0" brushRef="#br0" timeOffset="140722.0488">21526 12735 60 0,'-10'4'31'0,"10"-4"0"15,-17-2-2-15,17 2-29 16,0 0-1-16,0 0 1 15,0 0-1-15,0 0 2 16,0 0-1-16,0 0 1 16,0 0 0-16,0 0 0 15,0 0 0-15,0 0 1 16,0 0-1-16,0 0 1 15,0 0-1-15,0 0 1 16,0 0-1-16,0 0 0 16,0 0 0-16,0 0-1 15,0 0 0-15,-2 10-1 16,2-10-1-16,0 0-9 0,0 0-16 15,0 0-3-15,0 0-2 16,0 0-1-16</inkml:trace>
  <inkml:trace contextRef="#ctx0" brushRef="#br0" timeOffset="142179.1322">21977 12742 24 0,'0'0'30'16,"7"-12"3"-16,-7 12-1 15,-6-23-15-15,6 23-3 16,-10-22-2-16,10 22-1 15,-27-28-4-15,7 16-1 16,-12-4-2-16,-1 7 0 0,-9 2-1 16,-6 6-1-16,-1 3 0 15,0 11 0-15,-3 4 0 16,4 10 0-16,1 4 0 15,5 7 0-15,12-1 0 16,8 2 0-16,12-4 0 16,17-6 0-16,18-15 0 15,15-8-1-15,21-12 0 16,13-13 0-16,9-9 0 15,6-4-1-15,-2-3 0 16,-5 1 1-16,-12 10-1 16,-13 7 0-16,-19 13 0 15,-24 18 0-15,-20 17 0 16,-15 17 0-16,-15 14 0 0,-16 13 0 15,-5 5-1-15,-4 1 0 16,9-4 0-16,5-12-2 16,19-10-3-16,8-25-8 15,34-1-19-15,4-30-5 16,29-5-1-16,0-20-2 15</inkml:trace>
  <inkml:trace contextRef="#ctx0" brushRef="#br0" timeOffset="142559.1539">22432 12685 101 0,'1'9'41'0,"-1"-9"1"16,14 4-2-16,5-7-37 15,13-2-1-15,11-4 0 16,6 2 0-16,3-1 0 15,3-1-2-15,-2 3 1 16,1 5-1-16,-9 2 1 16,-8 8-1-16,-14 8 0 15,-10 8 0-15,-10 11-1 16,-13 10 1-16,-6 7-1 15,-12 6 0-15,-2 3-2 0,-3-1 1 16,4 1-4-16,-2-16-7 16,20 5-6-16,-8-28-14 15,25 1-6-15,-6-24-2 16,33 2 2-16</inkml:trace>
  <inkml:trace contextRef="#ctx0" brushRef="#br0" timeOffset="143141.1872">23145 12957 90 0,'-15'17'40'15,"-12"-5"-2"-15,7 14 2 16,-8-5-31-16,9 10-4 0,0-2-3 15,8-3 1-15,4 1-2 16,7-9 0-16,5-7 0 16,11-9-1-16,6-7 0 15,1-7 0-15,5-9 1 16,0-2-2-16,0-4 2 15,-2-1-1-15,-3 0 0 16,-5 5 0-16,-2 1 1 16,-4 9-1-16,-1 5 0 15,-11 8 1-15,0 0-1 16,10 26 1-16,-11-6-1 15,2 2 1-15,-2 1-1 16,6-1 1-16,3-3-1 16,6-9 1-16,2-7 0 0,12-6-1 15,-1-7 1-15,9-9 0 16,3-4 0-16,-4-1-1 15,3-3 1-15,-10 2-1 16,-3 3 1-16,-3 7-1 16,-8 5 0-16,-4 6 1 15,-10 4-1-15,8 18 0 16,-10 1 0-16,-3 7 0 15,0 6 0-15,-4 4 0 16,-2 2-1-16,2 1 1 16,3-3-2-16,-2-6-2 15,7 2-4-15,-4-21-6 16,16 7-5-16,-11-18-11 0,14-14-11 15,-3-9-1-15,12 1 1 16,-1-9 1-16</inkml:trace>
  <inkml:trace contextRef="#ctx0" brushRef="#br0" timeOffset="143779.2237">23790 12969 86 0,'0'0'39'0,"0"0"1"15,0 0 0-15,0 0-27 16,0 0-8-16,0 0-2 15,-6 21 0-15,1-6 0 16,-3 5-1-16,-2-2-1 16,1 3 0-16,-1 0 1 15,1-4-2-15,4-3 1 16,5-14-1-16,0 0 1 15,13 1-1-15,2-12 0 16,5-8 1-16,3-2-1 16,3-4 0-16,-1 2 0 15,-2-4 0-15,0 7 1 16,-4 1-1-16,-2 5 0 15,-5 3 0-15,-2 7 0 0,-10 4 0 16,0 0 0-16,10 22 0 16,-8-8 1-16,-2 5-2 15,0 0 2-15,5-2-1 16,4-2 0-16,6-8 0 15,9-6 1-15,12-5-1 16,5-9 1-16,7-9-1 16,8-2 2-16,1-5-1 15,-3 2 0-15,-6 1 0 16,-5 4 0-16,-12 7 1 15,-10 8 0-15,-10 12-2 16,-11 12 0-16,-7 9 0 16,-8 7-2-16,-3 6 0 15,-5 5 1-15,4 3-5 16,-5-9-5-16,10 12-4 0,-7-25-3 15,21 9-3-15,-12-30-8 16,26 6-13-16,-14-10-1 16,27-16 3-16</inkml:trace>
  <inkml:trace contextRef="#ctx0" brushRef="#br0" timeOffset="155341.885">14647 13719 49 0,'17'-23'37'0,"-4"0"-1"16,-2 8 1-16,-11-1-22 16,0 16-10-16,0 0 0 15,16 39 0-15,-19 7-1 0,0 20 0 16,-2 10-2-16,-3 13 0 15,0 9-2-15,3 0-1 16,3-4-1-16,4-12-4 16,17-7-29-16,-4-24-3 15,19-7-1-15,-1-24 0 16</inkml:trace>
  <inkml:trace contextRef="#ctx0" brushRef="#br0" timeOffset="155526.8956">15313 14111 81 0,'-18'-3'40'0,"7"8"-3"0,-4-3-1 16,4-1-40-16,11-1-7 15,0 0-20-15,37-12-5 16,-3-5-2-16,15 0 0 15</inkml:trace>
  <inkml:trace contextRef="#ctx0" brushRef="#br0" timeOffset="155855.9144">16091 13713 69 0,'-38'26'39'15,"1"21"1"-15,-12 0-3 0,3 19-29 16,-2 2-1-16,12 11-2 15,2-4-1-15,15-1-1 16,16-9-1-16,19-12-2 16,13-12 1-16,14-16 0 15,8-16-1-15,8-11-1 16,0-15 1-16,-1-7-1 15,-7-7-1-15,-15-5 0 16,-16-2 0-16,-14-1 0 16,-15 2-1-16,-13 0-1 15,-6 8 0-15,-11 3 0 16,-1 10-1-16,-1-5-9 15,18 20-18-15,1-6-4 16,22 7-1-16,0 0 1 16</inkml:trace>
  <inkml:trace contextRef="#ctx0" brushRef="#br0" timeOffset="156254.9373">16844 13820 82 0,'-23'-26'41'15,"0"9"0"-15,-14-5-1 16,-2 10-37-16,-1 8 1 16,6 11-2-16,2 9 1 15,6 10 0-15,7 9-2 16,11 6 0-16,12-1-1 15,15-1 1-15,11-6-1 0,10-9 1 16,13-10-1-16,7-8-1 16,6-14 2-16,-2-7 0 15,-5-7 0-15,-7-5 0 16,-9 2 0-16,-9 0 0 15,-7 5 0-15,-13 12 0 16,-14 8-1-16,-1 22 0 16,-11 15 0-16,-11 14 0 15,-5 11-1-15,-4 6-1 16,3 9-2-16,0-5-3 15,15 5-13-15,-1-31-14 16,18 5-7-16,4-26-2 16,16-1 2-16</inkml:trace>
  <inkml:trace contextRef="#ctx0" brushRef="#br0" timeOffset="156855.9716">18527 14060 34 0,'11'-23'34'16,"-13"-6"3"-16,-2 4-1 15,-18-8-23-15,8 14-1 0,-15-4-1 16,0 13-2-16,-12 2-3 16,0 17 0-16,-11 8-2 15,6 13 0-15,-3 11-1 16,0 10 0-16,4 6-1 15,10 6-1-15,13 0 1 16,13-6-3-16,19-6 1 16,22-14-2-16,18-13-1 15,20-20-4-15,21-4-11 16,-1-33-13-16,22 2-6 15,-10-20-2-15,8-2 1 16</inkml:trace>
  <inkml:trace contextRef="#ctx0" brushRef="#br0" timeOffset="157064.9836">19083 13728 69 0,'-22'15'40'0,"7"26"0"16,-13 2-1-16,12 16-21 15,-7 5-15-15,7 4-2 16,3 2 0-16,1 1-1 15,8-4-2-15,6-7-1 16,9-2-1-16,1-18-4 16,17 10-15-16,-9-29-15 15,18 3 0-15,-3-21-2 16,7 0 3-16</inkml:trace>
  <inkml:trace contextRef="#ctx0" brushRef="#br0" timeOffset="157426.0042">19368 14260 63 0,'4'-26'38'16,"3"16"0"-16,-14-5 0 15,7 15-29-15,-18-1-3 16,4 12-1-16,-6 6-2 16,-4 6 2-16,-3 2-2 15,1 10 0-15,2-2 0 16,5 1-1-16,5-3 0 15,11-4-1-15,9-5 1 16,11-8-2-16,9-10 1 16,9-9-1-16,5-11 0 15,5-10 0-15,3-4 0 0,-7-8 0 16,-1-2 0-16,-2-2 0 15,-7 1 0-15,-5 6 0 16,-14 9 0-16,-2 7 0 16,-10 19 0-16,0 0 0 15,-17 19-2-15,3 6 0 16,2 12-2-16,-6 0-4 15,17 17-14-15,-14-19-11 16,22 10-5-16,-3-18-3 16,19 5 2-16</inkml:trace>
  <inkml:trace contextRef="#ctx0" brushRef="#br0" timeOffset="157932.0332">19931 14309 65 0,'0'0'39'0,"13"4"-2"16,1 2 3-16,-14-6-33 16,18 15-1-16,-12-4-1 15,0 12 0-15,-8-1-2 0,-4 10 1 16,-3 2-1-1,-1 3-1-15,1-1 0 0,6-5-1 16,4-8 0-16,8-7 0 16,10-10 0-16,8-16-1 15,10-8 0-15,10-13 1 16,6-10-1-16,4-8 0 15,0-1 0-15,-4-3 0 16,-2 4 1-16,-9 6-1 16,-7 7 0-16,-9 13 0 15,-17 15 0-15,-9 8 0 16,-9 21 0-16,-5 5 0 15,-9 14-1-15,-1-1-1 16,0 9-4-16,5-10-8 16,15 13-10-16,-6-24-7 0,23 6-6 15,-1-18-3-15,24 2 1 16</inkml:trace>
  <inkml:trace contextRef="#ctx0" brushRef="#br0" timeOffset="158550.0685">20824 14415 57 0,'14'3'38'16,"-14"-3"-1"-16,0 0-1 15,-3-19-26-15,3 19-4 16,-28-8-1-16,8 11-1 15,-6 0-1-15,-3 7 0 16,-4 4 0-16,2 8 0 16,-3 2 0-16,7 6 0 15,5-2-1-15,10 0 0 0,12-10 0 16,16-5-1-16,13-13 0 15,14-11 0-15,16-15 0 16,12-13-1-16,9-11 1 16,5-6-1-16,-4-8 0 15,-5-3 0-15,-9 2 0 16,-9 1 0-16,-15 9 0 15,-14 13 1-15,-15 14-1 16,-14 15 0-16,-12 19 0 16,-9 18 0-16,-8 20 0 15,-2 14 1-15,1 12-2 16,2 1 0-16,8 4-2 15,10-6 0-15,15-4-3 16,5-18-3-16,24 4-11 16,-10-32-7-16,27 10-4 0,-16-28-5 15,14 3 0-15,-10-19 0 16</inkml:trace>
  <inkml:trace contextRef="#ctx0" brushRef="#br0" timeOffset="158748.0799">21587 14326 68 0,'4'-13'36'16,"-4"13"0"-16,-13 10 0 15,-3 12-29-15,2 15-2 16,-8 8-2-16,3 8-1 16,-5-1-1-16,6 2-1 15,4-5 0-15,5-10-2 16,8-10 0-16,2-20-6 15,22-1-16-15,-6-28-14 0,13-3 3 16,-2-21-2-16,10-3 1 16</inkml:trace>
  <inkml:trace contextRef="#ctx0" brushRef="#br0" timeOffset="158876.0872">21745 14051 67 0,'-4'-66'40'16,"-1"21"-2"-16,-11 6 1 16,8 24-28-16,-11 13-10 15,-5 1-19-15,19 24-15 16,-6-4-5-16,15 10-1 15,-1-5 0-15</inkml:trace>
  <inkml:trace contextRef="#ctx0" brushRef="#br0" timeOffset="159362.115">22269 14300 62 0,'-11'-10'38'15,"-8"-4"-1"-15,0 12 1 16,-9 4-30-16,4 13-1 15,-13 6-2-15,-1 16 1 16,-14 4-1-16,4 9-1 16,1-3-2-16,10 7 1 0,8-11-2 15,18-4 0-15,16-14-1 16,18-14 0-16,21-11 1 15,13-13-1-15,12-10 2 16,2-12-2-16,1-5 2 16,-8-3-2-16,-9 1 2 15,-11 6-1-15,-13 4 0 16,-16 10-1-16,-15 22 1 15,0 0-1-15,-23 16 1 16,-1 13-1-16,2 8 0 16,-1 7 0-16,7 2-3 15,2-1 0-15,10-2-4 0,2-14-8 16,22 8-13-16,-13-22-12 15,13-1-3-15,-3-19-1 16,7 1 4-16</inkml:trace>
  <inkml:trace contextRef="#ctx0" brushRef="#br0" timeOffset="166825.5419">14651 15307 30 0,'21'-27'36'15,"7"11"1"-15,-6 6-1 16,6 31-15-16,-10 9-16 0,1 21-3 15,-5 19 2-15,-6 22-2 16,-9 14 0-16,-9 15-1 16,-7 2 1-16,-5-3-3 15,0-11 1-15,3-12-3 16,10-14 0-16,2-29-11 15,30-6-9-15,-3-42-6 16,28-8-7-16,2-34 1 16</inkml:trace>
  <inkml:trace contextRef="#ctx0" brushRef="#br0" timeOffset="167001.5519">15464 15698 57 0,'-38'12'36'0,"3"13"-2"0,-2-14-2 15,8-2-37-15,15 10-12 16,-1-25-5-16,26 14-4 16,-5-22-4-16,32 10-1 15</inkml:trace>
  <inkml:trace contextRef="#ctx0" brushRef="#br0" timeOffset="167390.5742">16203 15441 52 0,'-33'15'36'0,"0"18"-1"16,-13 1 1-16,4 19-31 15,-6 8 3-15,5 17-2 16,-2 3-1-16,5 10 0 15,8 0-2-15,12-3 0 16,14-13-1-16,17-10-2 16,17-16 1-16,13-18-1 15,13-20 0-15,10-16 0 16,1-18 0-16,-1-13 0 15,-11-5 0-15,-14-2 0 16,-20-1-1-16,-19 5 0 16,-16 5 1-16,-21 10-2 15,-14 15 0-15,-8 5 1 16,-1 9-2-16,3 0-1 0,14 6-4 15,9-12-8-15,38 11-6 16,1-25-4-16,39 8-4 16,5-24-3-16,24 7-1 15</inkml:trace>
  <inkml:trace contextRef="#ctx0" brushRef="#br0" timeOffset="167719.593">16557 15751 65 0,'14'6'37'0,"-14"-6"0"15,-14 16 1-15,-11-5-31 16,10 7-2-16,-3 0-2 15,6 5-1-15,1 2-1 16,4 5 1-16,7 0-2 16,6 2 1-16,7-2 0 15,8-2-1-15,9-6 0 0,5 1 1 16,7-10-1-16,3-5 0 15,0-3 0-15,-3 4 0 16,-2-6 0-16,-6 4 1 16,-11 7-2-16,-9 5 0 15,-9 8 1-15,-10 8-1 16,-8 4 1-16,-10 3-2 15,-1 4 1-15,-4-9-2 16,4-4-1-16,-4-18-9 16,19 4-7-16,-11-34-5 15,20 15-5-15,8-58-4 16,13 14-2-16</inkml:trace>
  <inkml:trace contextRef="#ctx0" brushRef="#br0" timeOffset="167900.6034">16737 15714 85 0,'0'0'40'0,"-20"-9"0"15,29 16 0-15,11-15-36 16,17-6-2-16,17-6-2 16,19-9-1-16,20 4-4 15,10-18-10-15,27 21-13 16,-15-15-6-16,19 19-7 15,-7-6-1-15</inkml:trace>
  <inkml:trace contextRef="#ctx0" brushRef="#br0" timeOffset="168517.6387">18670 15511 56 0,'-28'3'39'15,"13"11"-3"-15,-18 1 0 16,-9 14-32-16,-4 8-2 15,-6 15 0-15,-9 2 1 16,2 8-1-16,-1-4 0 16,10 0 1-16,16-12-1 15,19-6 0-15,22-14 0 16,23-10 0-16,27-14 0 15,14-2-1-15,10-3 0 0,7 0-1 16,-6 3 1-16,-7 5 0 16,-17 9-1-16,-16 10 0 15,-21 10 0-15,-22 7-1 16,-18 5 2-16,-13 2-2 15,-5 0 1-15,-6-6-1 16,4-2-2-16,7-22-3 16,23 0-8-16,2-31-8 15,36 9-6-15,1-29-1 16,34 7-5-16,-1-22 0 15</inkml:trace>
  <inkml:trace contextRef="#ctx0" brushRef="#br0" timeOffset="169440.6914">19409 15945 58 0,'-3'-21'35'15,"3"21"0"-15,-30-20 0 16,7 27-25-16,-16-6-5 16,1 12-1-16,-8 3 0 15,5 9-1-15,-7 5 0 16,8 9 0-16,0-3 0 15,11 2-1-15,10-4 0 16,10-4 0-16,13-11-1 16,12-6 1-16,14-14-1 15,14-14 0-15,8-8 0 16,5-5 0-16,3-3 0 15,0-2-1-15,-6 4 1 0,-5 4-2 16,-8 11 1-16,-13 9 0 16,-9 11 0-16,-10 13 0 15,-10 10 0-15,-11 12-1 16,-2 2 0-16,-2 5-1 15,2-1 1-15,7-4-2 16,10-11 0-16,7-16-3 16,21-8-1-16,4-25-4 15,23 4-8-15,-12-33-1 16,23 13-6-16,-20-22-1 15,10 16-3-15,-21-12 2 16,-7 15 26-16,-10 10 7 16,-17 0 8-16,-4 26 5 15,0 0 7-15,0 0 2 0,-33 15 3 16,27 18 3-16,-13-3-26 15,9 12-2-15,-3 0-1 16,7 10-1-16,-3 4 0 16,5 1-2-16,-2-4 1 15,3-3-1-15,3-11 1 16,0-6-1-16,4-16-1 15,-4-17 1-15,15-7-1 16,-6-21 0-16,5-8 0 16,0-13 1-16,6-7-1 15,2-11 1-15,-1 3-2 16,2-2 2-16,-1 6-1 15,3 9 0-15,-3 11 0 16,4 11-1-16,-2 17 1 0,-1 10-1 16,0 14 1-16,-1 10 0 15,-1 10 0-15,1 2 0 16,-2 1 0-16,-6 3-1 15,-3-1 1-15,-5 0-1 16,-7-1 1-16,-7-6-1 16,-9-1 1-16,-8 0-2 15,-5-6 2-15,-6-1 0 16,-2-4 0-16,-4-3 0 15,4-1 1-15,4-4-1 16,2-1 1-16,8 4-1 16,1 3 1-16,4 7 0 15,5 11 0-15,4 8 0 16,-4 11-1-16,-2 10 1 15,-5 13-1-15,-4 0-1 0,-4 13-2 16,-8-9-6-16,12 7-8 16,-16-20-7-16,26-3-7 15,-13-31-3-15,27-15-7 16,2-31 1-16</inkml:trace>
  <inkml:trace contextRef="#ctx0" brushRef="#br0" timeOffset="170003.7237">20642 16198 55 0,'5'-32'34'15,"-1"-6"-8"-15,1 10-8 16,-6-10-38-16,4 19-4 15,-17-11-4-15,14 30 1 0</inkml:trace>
  <inkml:trace contextRef="#ctx0" brushRef="#br0" timeOffset="170551.755">20776 15465 68 0,'4'-31'37'0,"-4"31"0"0,1-11 0 16,-7 29-33-16,-8 9 1 15,0 22-3-15,-5 10 2 16,1 14-1-16,-2 9 0 16,0 12-1-16,-3-1 1 15,5 4-2-15,3-6 1 16,2-8-1-16,5-13-1 15,4-10 0-15,4-17 0 16,1-15 0-16,7-17 0 16,3-13 0-16,-1-14 0 15,4-12 2-15,-1-12-2 16,2-10 1-16,-1-5-1 15,1-5 1-15,4 0-1 0,0 5 1 16,3 6-1-16,1 11-1 16,3 15 1-16,-3 16 0 15,3 16 0-15,-4 20 0 16,1 15 0-16,-6 12-1 15,-2 10 0-15,0 7 0 16,-3 2-1-16,1-7-2 16,3-4-2-16,-2-22-6 15,20 5-8-15,-10-42-4 16,22 10-5-16,-13-38-5 15,22 3-1-15,-12-24-1 16</inkml:trace>
  <inkml:trace contextRef="#ctx0" brushRef="#br0" timeOffset="170740.7658">21519 16037 74 0,'-17'-11'38'16,"7"32"-1"-16,-15 1 1 16,10 20-34-16,-6 3-3 15,3 8-1-15,3 7 0 16,2-2-2-16,7 4-2 15,2-22-9-15,17 7-9 16,-13-34-4-16,25 4-4 16,-9-38-3-16,19 4-2 15</inkml:trace>
  <inkml:trace contextRef="#ctx0" brushRef="#br0" timeOffset="170890.7744">21619 15796 63 0,'-8'-46'37'15,"-11"0"-1"-15,11 25 0 16,-9 6-28-16,4 9-14 15,17 23-13-15,-4-17-6 16,4 27-5-16,-4-27-3 16,18 36-2-16</inkml:trace>
  <inkml:trace contextRef="#ctx0" brushRef="#br0" timeOffset="171318.7989">21885 15983 55 0,'-15'22'35'0,"-8"-7"-2"16,4 13 2-16,-8-5-29 16,11 5 0-16,-3-3-1 15,10 5-1-15,0-1 1 16,9 5-2-16,-4-2 0 15,8-1-1-15,0 0-1 16,1 2-1-16,1-7 0 16,1 1 0-16,0-5 0 15,-3-7 0-15,-4-15 0 16,0 0 0-16,9 0 0 15,-4-15 1-15,-4-12 0 16,4-6 1-16,0-9 0 0,7-9 1 16,2-4-2-1,6 0 1-15,4 2-1 0,9 4 0 16,-1 6 0-16,3 10-2 15,1 9 1-15,-6 12-3 16,2 12-3-16,-10-4-8 16,12 19-8-16,-21-20-4 15,18 18-4-15,-10-21-5 16,19 11 0-16,-5-16-1 15</inkml:trace>
  <inkml:trace contextRef="#ctx0" brushRef="#br0" timeOffset="171813.8272">22358 16167 74 0,'16'28'37'0,"-16"-28"0"15,20 25-4-15,-11-20-31 16,6-2-3-16,3 0 1 15,0-3-1-15,2-4 2 16,2-1 1-16,-1-6-2 16,1-3 3-16,-5-7-2 15,-3-2 1-15,-5-3-1 0,-3-5 0 16,-7-3 0-16,-6-3-1 15,-7 2 1-15,-6 2-1 16,-2 6 1-16,-5 8 0 16,-1 12 0-16,-6 12 1 15,2 16 0-15,-2 20-1 16,1 17 1-16,4 12-1 15,2 6 0-15,12 4 0 16,9-8-1-16,14-4 0 16,17-16 1-16,21-18-2 15,22-22 0-15,13-17-3 16,26-7-7-16,-5-25-7 15,26 17-10-15,-15-27-7 16,11 20-7-16,-17-10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9Huia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308644"/>
              </p:ext>
            </p:extLst>
          </p:nvPr>
        </p:nvGraphicFramePr>
        <p:xfrm>
          <a:off x="214283" y="762000"/>
          <a:ext cx="8750332" cy="52034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Visit our class website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web to help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draw Scientific Equipment clearly and efficiently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record our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both ways of using a funnel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Meet the Bunsen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Bunsen burner is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light the Bunsen, how to leave it going safely and how to turn it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Bunsen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set out a Scientific Investigation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links to Science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our investigation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run an investigation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Bunsen behaves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82840" y="782640"/>
              <a:ext cx="1908000" cy="2370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70240" y="777960"/>
                <a:ext cx="1926000" cy="239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576800" y="3405600"/>
              <a:ext cx="2979720" cy="2270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9240" y="3394080"/>
                <a:ext cx="2998080" cy="228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440" y="435600"/>
              <a:ext cx="7554960" cy="247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1320" y="422280"/>
                <a:ext cx="7580520" cy="250236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/>
          <p:cNvSpPr/>
          <p:nvPr/>
        </p:nvSpPr>
        <p:spPr>
          <a:xfrm>
            <a:off x="0" y="310583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9800" y="465840"/>
              <a:ext cx="8746560" cy="4106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680" y="451080"/>
                <a:ext cx="8765640" cy="413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4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7800" y="203400"/>
              <a:ext cx="9112320" cy="5529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040" y="186840"/>
                <a:ext cx="9132120" cy="55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991400" y="909720"/>
              <a:ext cx="3875400" cy="530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77000" y="900000"/>
                <a:ext cx="3893040" cy="531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661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70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262</TotalTime>
  <Words>144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</cp:revision>
  <dcterms:created xsi:type="dcterms:W3CDTF">2006-08-16T00:00:00Z</dcterms:created>
  <dcterms:modified xsi:type="dcterms:W3CDTF">2014-02-16T23:18:56Z</dcterms:modified>
</cp:coreProperties>
</file>