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29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0T00:03:52.730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9680 4365 40 0,'0'0'28'0,"6"-12"-1"0,-6 12-6 15,1-14-5-15,-1 14-6 16,7-15-1-16,-7 15-2 16,7-17-1-16,-7 17-2 15,7-15 1-15,-7 15-1 16,0 0-1-16,7-9 0 15,-7 9 0-15,0 0 0 16,0 0 0-16,1 11-1 16,-1-11 1-16,-1 18-1 15,1-18 0-15,4 13 0 16,-4-13-1-16,14 0 0 15,-3-8 0-15,4-3 0 16,1-2-1-16,0 4 1 16,-1-4 0-16,-2 6 0 15,-2 5 0-15,-11 2 0 0,17 5 0 16,-6-3 0-16,8-8 1 15,21-23 0-15,28-28 0 16,40-39 0-16,39-31 0 16,41-34-1-16,43-31-1 15,23-26-2-15,8-12-1 16,-13-4-4-16,-26 21 1 15,-43 21-4-15,-42 35 1 16,-56 22-3-16,-24 47 0 16,-49 17 0-16,9 51-1 15,-28 7 1-15,24 43-1 16,-14-4 1-16,34 34-1 15,-7-14-1-15,27 26 3 16,0-10 0-16,15 12 2 0,4-4 1 16,14 3 0-16,1 2 2 15,3-7 0-15,0 8 2 16,-1 1-2-16,-6 6 3 15</inkml:trace>
  <inkml:trace contextRef="#ctx0" brushRef="#br0" timeOffset="777.0445">13013 5108 83 0,'0'0'35'0,"4"18"-2"16,-4-18 3-16,1 23-27 15,-2-6-6-15,5 15 1 16,1 6-2-16,2 7 2 15,0 0-1-15,2 4 0 0,2-7-1 16,7-9 0-16,13-26 1 16,17-26 0-16,27-43-2 15,35-40 1-15,41-38-1 16,34-39 1-16,32-37-2 15,23-33-2-15,5-7-3 16,-18-1-2-16,-23 37-2 16,-57 19-3-16,-39 62-2 15,-68 20-3-15,-26 72 0 16,-54 21 1-16,-9 64 0 15,-31 7 0-15,11 40 1 16,-7-4-1-16,22 24 3 16,0-4 1-16,10 7 0 15,-2 2 2-15,8 0 1 0,3-1 1 16</inkml:trace>
  <inkml:trace contextRef="#ctx0" brushRef="#br0" timeOffset="2524.1444">10062 8780 77 0,'0'0'36'0,"8"-9"-1"16,-8 9 1-16,0 0-26 15,0 0-7-15,0 0 0 16,0 0-2-16,0 0 1 16,0 0-1-16,0 0 0 15,0 0 1-15,0 0-1 16,0 0 1-16,-11 25 0 15,8 10 0-15,-3 14 0 0,-7 15 0 16,-3 12 0-16,-8 5 0 16,3-1 1-16,1-16-1 15,19-28 0-15,29-50 0 16,91-53 1-16,21-59-3 15,65-47 1-15,75-42-3 16,50-43-1-16,45-13-2 16,3-15-2-16,-3 25-3 15,-94 8 0-15,0 54-2 16,-82 15-2-16,-52 59-2 15,-72 16 1-15,-24 58 0 16,-54 11 1-16,3 40 0 0,-26 24 1 16,9 18-1-16,-3 5 3 15,3 16-1-15,2 4 3 16,5 8 0-16,5 5 2 15,10-5 1-15,10 0 0 16,12 3 1-16,10 4 0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0T00:05:35.436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9185 6037 68 0,'-7'-13'34'0,"7"13"0"16,-25-11-6-16,25 11-8 15,-29-2-9-15,16 8-4 16,-13 2-2-16,1 12-1 16,-8 10-1-16,-9 19-1 15,-10 19-1-15,-14 26 1 16,-18 25-2-16,-22 15 0 15,-16 22-1-15,-11 8 1 0,-3 2-1 16,5-15 0-16,10-20-3 16,18-36-2-16,37-34-4 15,18-48-3-15,43-27-5 16,3-51-2-16,38-11-2 15,-9-37-1-15,23-1 0 16,-14-20 2-16,6 8 4 16,-10-6 2-16,-5 9 4 15,-3 11 1-15,-10 12 17 16,3 22 12-16,-22 9 5 15,12 36 1-15,-19 4 3 16,12 29 0-16,-3 14 1 16,13 24 1-16,-8-1-13 0,20 20-10 15,7 9-3 1,15 11 0-16,10 7-2 0,6 9 1 15,8 1-2-15,5 1 1 16,9-9-2-16,4-5-3 16,10-11 1-16,4-14-3 15,13-15-3-15,-4-21-3 16,9 2-3-16,-7-28-3 15,8 6-2-15,-21-30-1 16,13 10-1-16,-24-25 1 16,6 8-1-16,-13-16 4 15,5-2 1-15,-3-7 2 16,-2-6 2-16,3 3 1 15</inkml:trace>
  <inkml:trace contextRef="#ctx0" brushRef="#br0" timeOffset="1549.0886">10056 6365 77 0,'15'-16'32'0,"-7"-5"0"0,2 15-6 15,-11-6-11-15,1 12-7 16,1 20-1-16,-6 6-1 16,-13 9-1-16,2 12-1 15,-11 11-1-15,2 10 1 16,-6-1-2-16,5 4 1 15,-1-7-1-15,3-7-1 16,10-12-1-16,4-13 1 16,5-19 0-16,5-13 0 15,15-33 0-15,6-11-1 16,5-16 1-16,-2-13 0 15,5-11 0-15,3-7-2 16,-3 2 2-16,-4 10-2 16,-5 8 2-16,-3 17-2 15,-5 15 1-15,-1 20 0 0,-11 19 0 16,15 21 1-16,-6 15-1 15,0 12 2-15,5 12-2 16,5 7 1-16,4 4 0 16,6-2 1-16,2-6-2 15,7-5 2-15,0-12-2 16,4-8 1-16,1-15 0 15,1-13 0-15,-7-13 0 16,3-15 0-16,-8-15 0 16,-4-9 0-16,-6-13-1 15,-3-8-2-15,-8 0 0 16,-4-2-2-16,-3 8 1 15,-6 4-3-15,2 15-1 16,-4 6-3-16,7 22 1 0,-3 10-3 16,0 0-2-16,6 15-2 15,14 10 0-15,-9-9 0 16,18 15 0-16,-6-13 1 15,13 6 0-15,-7-10 2 16,12 1 1-16,-6-5 3 16,-3-7 15-16,2 8 6 15,-19-15 4-15,8 9 3 16,-23-14 0-16,0 9 2 15,0 0 2-15,-12 16 3 16,-16-8-15-16,10 13-4 16,-6 1-1-16,0 12 0 15,0 2-2-15,8 2 1 16,4 1-2-16,9-1 0 0,6-8-2 15,12-8 1-15,6-6 0 16,10-12-1-16,4-11 0 16,1-10-1-16,-2-10 1 15,1-8-1-15,-10-3 0 16,-2-2-2-16,-9-3 1 15,-10 5-3-15,-7 8 2 16,-7 6-2-16,-9 10 1 16,-2 9-3-16,1 6 2 15,4 2-1-15,11 8-2 16,5-11 0-16,11 9-3 15,8-24-1-15,28 6-3 16,-3-25 1-16,25 3-2 16,-8-19 0-16,13 5 1 0,-17-12 1 15,2 1 12-15,-6 6 5 16,-21-1 5-16,-1 15 2 15,-26-2 3-15,5 23 2 16,-24-3 2-16,8 32 2 16,-20 1-10-16,7 20-4 15,-6 9-2-15,5 15 0 16,-6 10-2-16,8 10 0 15,1 4-1-15,-1 0-1 16,9 1-4-16,-2-9-1 16,16-4-4-16,-8-22-1 15,16-4-3-15,-13-30-4 16,18-3 1-16,-18-29-1 0,14 0 1 15,-19-23 2-15,3 4 0 16,-16-15 2-16,1 1 4 16,-7 4 13-16,-12-9 11 15,16 22 2-15,-19-8 4 16,21 20-1-16,-8-9 3 15,26 30 0-15,-10-21 0 16,34 23-13-16,3-5-9 16,20 1-3-16,12 4-3 15,7-7-3-15,22 8-2 16,-4-10-2-16,24 12-3 15,-12-11-2-15,17 14 0 16,-21-14 0-16,9 17 0 16,-17-14 1-16,-2 16 2 15,-17-10-1-15,-12 8 3 0,-19-4 2 16,-17 3 0-16,-17-10 1 15,-13 17 0-15,-11-6 3 16,-13-5-2-16,-7-1 1 16,-8-3 1-16,1 1 0 15,2-6 1-15</inkml:trace>
  <inkml:trace contextRef="#ctx0" brushRef="#br0" timeOffset="3018.1727">12112 6401 16 0,'-26'5'24'15,"-11"-17"2"-15,25 20 2 16,-10-16 0-16,18 27 0 16,-11-12 3-16,15 21 0 15,-16 0-22-15,11 8-3 16,3 2-2-16,2 3 1 15,0-1-3-15,7-6 3 16,7-10-3-16,6-10-1 0,6-13 0 16,11-11 0-16,1-13 0 15,4-9-1-15,1-11 0 16,-6-4-1-16,-2-3 1 15,-4 3-2-15,-11 7 2 16,-2 5-2-16,-8 13 2 16,-10 22-2-16,0 0 2 15,-10 37 2-15,-4 15-2 16,-2 19 2-16,-7 16-2 15,0 11 2-15,-1 7-2 16,-1 2 0-16,3-11 0 16,0-6-1-16,5-17 0 15,-4-16 0-15,6-17 1 16,-2-15-2-16,-3-20 2 0,-1-14 0 15,0-15 0-15,1-15 0 16,5-10-1-16,0-17-3 16,10-4-1-16,2-12-1 15,17 4-3-15,1-3 0 16,18 15-2-16,-4-3-2 15,17 22 0-15,-8 0-3 16,14 22 3-16,-13-1 0 16,16 19 0-16,-17-2 1 15,10 12 0-15,-16-2 1 16,2 12 2-16,-10 0 2 15,-6 2 16-15,1 9 7 16,-19-24 1-16,0 31 2 0,-12-30 2 16,15 13 2-1,-13-25-1-15,20 9 1 0,-7-17-15 16,22-4-5-16,3-8 0 15,7-2-3-15,4-1 1 16,2 1-1-16,-1 3 0 16,-7 3 0-16,-9 4 1 15,-9 4-1-15,-14 9 1 16,-1 10 0-16,-28-5 0 15,0 13 1-15,-3 5-1 16,-6 10-1-16,-3 7 2 16,5 7 1-16,1 2-2 15,8 3 2-15,10-1-2 16,12-4 1-16,14-8-2 0,17-16 1 15,17-10-2-15,16-17-4 16,16-11-1-16,7-14-3 16,12-11-1-16,-6-13-1 15,5-1-1-15,-17-17-3 16,4 12 1-16,-30-19-1 15,-2 14 2-15,-26-12 2 16,-1 23-1-16,-22 3 2 16,-14 14 17-16,-2 25 4 15,-20 8 3-15,8 35 1 16,-17 1 4-16,15 33-1 15,-19-4 2-15,20 23 0 16,-6-6-16-16,14 7-1 16,3-1-1-16,8 1 0 15,4-3-1-15,6-9-1 0,8-6-3 16,1-11-1-16,5-7-3 15,-4-13-1-15,6-10-3 16,-16-17-2-16,20-10-1 16,-22-22-3-16,10 7 2 15,-21-25-1-15,8 2 2 16,-22-16 0-16,11 11 1 15,-15-4 0-15,4 15 4 16,-2 17 22-16,-13-5 3 16,20 29 2-16,-9-7 2 15,32 31 1-15,-1-23 2 16,21 31 1-16,5-31-1 15,33 3-19-15,15-8-3 16,16-6-2-16,17-4-2 0,4-10-3 16,7 6-2-16,-14-7-1 15,5 14-3-15,-25-9-2 16,0 23-2-16,-32-10 1 15,-3 24 1-15,-35-3 0 16,2 18 1-16,-23-1 0 16,-12 1 21-16,4 15 6 15,-21-18 2-15,16 20 3 16,-22-29 2-16,26 14 1 15,-20-27 0-15,22 9 1 16,-3-16-20-16,4-8-5 16,13 9-4-16,-8-30-2 15,13 18-1-15,-10-13-2 16,13 9-2-16,-17-14 0 0,12 14-3 15,-20-25 2-15,17 15 1 16,-20-31-1-16,25 8 1 16,-17-30 1-16,31 3-1 15</inkml:trace>
  <inkml:trace contextRef="#ctx0" brushRef="#br0" timeOffset="9340.5343">7829 11037 23 0,'4'-12'32'0,"-4"12"1"16,0 0-8-16,3 24-5 15,-17-5 3-15,12 19-5 16,-20 0-10-16,8 14-3 16,-7 0-2-16,5 9 0 15,-4-2-1-15,6-3 0 16,3-4 0-16,4-7 0 15,5-11-1-15,4-16 0 16,-2-18 0-16,25-22-1 16,-4-18 1-16,2-13 0 15,6-13 1-15,-4-9-3 16,0-2 3-16,-3-2-2 15,-3 8 2-15,-5 9 0 0,-5 14-1 16,-1 15 1-16,-4 13-1 16,-4 20-1-16,5 13 0 15,-1 15 1-15,3 15-1 16,-1 10-1-16,6 9 1 15,3 4-1-15,9 1 0 16,3-2 2-16,5-10-1 16,4-10 0-16,-2-11 0 15,4-12 1-15,0-18 0 16,-5-12 0-16,-5-16 0 15,-4-8 0-15,-5-11 0 16,-6-4-1-16,-8-5-1 16,-5-1-1-16,2 4-2 0,-9 4-2 15,8 18-2-15,-9 0-2 16,8 27-2-16,2-16-2 15,14 31 0-15,-16-15 0 16,34 30-1-16,-17-16 2 16,20 12 0-16,-8-15 0 15,9 8 1-15,1-14 2 16,-1 2 0-16,-2-6 3 15,-6-1 0-15,-2 1 13 16,-17-10 7-16,5 14 4 16,-22-16 2-16,8 22 0 15,-25-16 3-15,12 26 1 16,-22-16 0-16,14 24-10 15,-9-5-7-15,9 12-1 0,-1-3-1 16,11 3 0-16,5-4-2 16,12-5 0-16,7-7 0 15,9-10-1-15,8-11 0 16,6-12 0-16,-1-6 0 15,5-9-1-15,-8-4 0 16,-6-4 0-16,-9-1 0 16,-9 4 0-16,-10 5-1 15,-5 6 0-15,-9 9-1 16,-6 8 1-16,-2 7-2 15,2 1-1-15,8 9-1 16,1-9-1-16,11-3-2 16,19-6-1-16,10-6-1 15,0-19-2-15,22 1 0 16,-4-21-1-16,18 3 1 0,-16-15 2 15,12 14 0-15,-16-9 1 16,4 14-1-16,-17 5 13 16,-12 2 5-16,-1 19 4 15,-24 1-1-15,5 17 3 16,-19 16 1-16,10 17 2 15,-20-1 1-15,14 21-10 16,-8 7-5-16,4 14-1 16,1 1 0-16,4 6-3 15,2 1-2-15,4-10-2 16,8-4-2-16,-1-20-1 15,12-3-4-15,-11-29 1 16,16-3-2-16,-13-31 0 16,12 0 0-16,-16-25 0 0,8 5 2 15,-16-12 0-15,-3-4 15 16,-2 14 7-16,-15-10 3 15,11 23 1-15,-15-9 4 16,19 22 0-16,-16-10 3 16,30 24-1-16,-14-11-11 15,25 8-6-15,16-2-3 16,7-2-3-16,23 2-3 15,-1-7-3-15,17 5-1 16,-4-8-2-16,20 8-2 16,-11-11-2-16,16 17 1 15,-17-13 1-15,17 14 0 16,-17-13 0-16,8 16 1 15,-10-12-1-15,-2 16 2 0,-19-3 3 16,-9 10-1-16,-15 0 2 16,-16 9 0-16,-12 2 1 15,-14 6 0-15,-7 0 2 16,-11 0-1-16,-1-3 1 15,-4-4 0-15</inkml:trace>
  <inkml:trace contextRef="#ctx0" brushRef="#br0" timeOffset="10707.6125">9899 11069 98 0,'2'10'27'15,"-17"-1"0"-15,11 19 1 16,-14-6-18-16,12 11-3 0,-2-3-2 15,6 4-1-15,2-6 0 16,7-2-1-16,7-12-1 16,5-9 0-16,4-12-1 15,8-9 0-15,3-11-1 16,3-4 1-16,-2-6-1 15,-3-3 0-15,-3 4 0 16,-3 3 0-16,-7 5 0 16,-3 9-1-16,-16 19 1 15,16-4 0-15,-18 21-1 16,1 15 2-16,-8 15-2 15,1 13 2-15,-7 10-1 16,0 8 3-16,-5 3-2 16,-2 1 2-16,-2-5-2 0,1-9-1 15,-3-11 2-15,-1-15-2 16,1-14 0-16,1-14-3 15,5-16 2-15,3-20-5 16,12-9 0-16,-1-19 0 16,13-5-3-16,-1-17 0 15,14 6-2-15,-5-14-1 16,19 19 0-16,-12-8 0 15,13 22 1-15,-12-4 0 16,15 25 1-16,-10 1-1 16,7 19 1-16,-9 2 0 15,2 15 1-15,-5 1 2 16,-3 6 0-16,1 7 12 0,-15-11 8 15,9 15 3-15,-15-29 1 16,18 32 1-16,-18-32 2 16,19 9 0-16,-13-24 2 15,20 7-12-15,-7-10-5 16,6-4-2-16,1-4-1 15,0-1 0-15,1-2-1 16,-3 2 0-16,-4 2 0 16,-6 1 0-16,-6 3 0 15,-7 5-1-15,-7 4 1 16,-6 10 1-16,-8 6-1 15,-5 9 0-15,-3 8 1 16,-4 7 0-16,7 5-1 16,-2 4 1-16,9 2-1 0,11-4 0 15,9-5-1-15,12-13 1 16,18-9-2-16,14-12-1 15,13-9-2-15,8-16-2 16,12-7-1-16,-3-18-2 16,11-2 0-16,-11-15 0 15,3 6-2-15,-20-17 0 16,3 9 1-16,-24-11 1 15,5 16 0-15,-23-6 1 16,-2 27-1-16,-16 7 8 16,-13 11 7-16,11 29 2 15,-40 4 4-15,20 33 1 16,-21 1 2-16,16 34 3 15,-20-10-1-15,22 20-7 0,-8-3-6 16,10 6-1-16,6-5-2 16,4-6-2-16,7-5-1 15,2-10-4-15,8-12 0 16,-4-17-1-16,8-5-2 15,-10-25-1-15,12-8-2 16,-14-20 1-16,7 3 0 16,-16-20 0-16,7 5 1 15,-17-12 0-15,8 10 1 16,-12 5 7-16,-6 2 11 15,11 23 4-15,-12-9 1 16,21 22 2-16,-9-10 3 16,28 24 0-16,-8-15 1 15,32 6-7-15,4-8-8 16,15-5-4-16,12-4-1 0,4-4-2 15,8 0-4-15,0-5 0 16,10 6-3-16,-9-7 1 16,12 14-3-16,-10-12-1 15,15 15 0-15,-11-11 2 16,18 16 1-16,-11-14-1 15,16 20 1-15,-12-12-1 16,11 19 1-16,-11-9-2 16,6 10 2-16,-9-6-2 15,0 6 2-15,-4-3-1 16,-4 3 2-16,-2-2-2 15,-5-2 3-15,-3-5 0 0,3-2 0 16,3 1 2-16,-3-8-1 16,3-1 1-16,2-7 0 15</inkml:trace>
  <inkml:trace contextRef="#ctx0" brushRef="#br0" timeOffset="11796.6748">13328 10129 58 0,'28'-27'33'0,"-23"7"2"16,-5 20-2-16,-28 29-10 15,6 31-11-15,-26 19-7 0,-3 25 0 16,-15 22-4-16,-7 17 0 16,-4 8-1-16,2 6 0 15,5-11-2-15,5-20-2 16,18-20-2-16,4-33-2 15,28-23 0-15,1-39-3 16,14-11-1-16,14-51-1 16,9 1 0-16,-12-29 0 15,15 0 2-15,-19-17 0 16,5 4 2-16,-12 0 13 15,-16-2 5-15,7 23 4 16,-19-3 3-16,14 29 2 16,-11-4 1-16,26 32 5 15,-3-3-3-15,32 30-10 16,17 8-4-16,25 12-1 0,16 4-2 15,15 12-1-15,11 7-2 16,8 6-2-16,-1 5 0 16,-6-1-4-16,-6 4-1 15,-12-7-2-15,-4-4-1 16,-12-16-2-16,7-6 1 15,-9-25-1-15,23-4-1 16,-5-29 1-16,29-6 2 16,-1-35 0-16,40-2 1 15,-2-36 2-15,43-8-1 16</inkml:trace>
  <inkml:trace contextRef="#ctx0" brushRef="#br0" timeOffset="13203.7552">23900 10804 51 0,'2'-14'32'0,"-2"14"3"0,-8-10-2 16,8 10-4-16,-44 15-15 15,15 12-6-15,-24 4-3 16,-12 20-1-16,-21 15 0 15,-13 20-2-15,-20 12 0 16,-6 13 1-16,-3-4-1 16,6 1 0-16,11-10-2 15,15-17-4-15,26-16-1 16,18-32-2-16,29-21-1 15,10-27-4-15,31-13 0 16,-2-29-3-16,26 0 2 16,-9-27 1-16,17 4 0 15,-14-11 2-15,9 7 0 16,-11-6 5-16,-3 4 11 0,-4 15 3 15,-18 0 3-15,6 25 4 16,-17 1 1-16,10 29 4 16,-16 2-1-16,16 31-3 15,-5 4-9-15,17 16-4 16,11 5 0-16,13 10-1 15,14 1-2-15,13 7 0 16,8-2-1-16,13 0-1 16,3-6 0-16,8-3-1 15,-3-6-2-15,0-9-1 16,-3-2-3-16,-9-13-1 15,-2-2-1-15,-19-15-1 16,5 5 0-16,-21-17-1 16,0 13 1-16,-20-13 1 0,4 16 0 15,-16-9 1-15,2 8 11 16,-2 9 5-16,-19-14 2 15,9 31 3-15,-18-20 2 16,9 12 1-16,-22-16 1 16,15 11 1-16,-16-15-10 15,7-1-3-15,0-7-3 16,2-5-1-16,5-1-3 15,-3-6-2-15,8 4-2 16,-9-8-2-16,7 10-1 16,-13-11 0-16,9 14-2 15,-19-11 0-15,14 15 1 16,-19-11 0-16,14 13 2 0,-15-14 0 15,17 13 0-15,-13-16 0 16,16 14 1-16,-8-17-1 16,14 10 0-16,-7-10 1 15,13 2 1-15,-6-4-1 16,9-2 1-16,-4 0 1 15,6-5-1-15,2 5 1 16,1-7 0-16,0 0-1 16,-1-5 2-16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0T00:10:22.327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9947 13177 6 0,'8'-10'28'0,"-8"10"-3"15,1-18-1-15,-1 18-8 16,1-22-8-16,-1 22 0 15,8-23-3-15,-8 23-1 0,7-22 1 16,-7 22 6-16,0 0-1 16,20 36-1-16,-19-9 3 15,12 22-2-15,-12-3 0 16,13 14-1-16,-8-9-3 15,7-5-3-15,12-25-1 16,13-29 0-16,19-35 0 16,25-37 0-16,27-38-1 15,28-30 0-15,26-23 0 16,23-27-3-16,21-7-2 15,5-14-3-15,13 6-2 16,-23-10-2-16,6 14-2 16,-30-10 0-16,4 28-3 15,-35-13 2-15,7 35-2 0,-35-1 1 16,8 39 0-16,-25 7-1 15,5 29 4-15,-12 16-2 16,-2 21 3-16,-10 18-2 16,-3 7 5-16,-2 15 0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0T00:15:38.132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11855 13995 51 0,'9'-12'34'0,"-8"2"1"16,-1 10-7-16,4 12-13 16,0 14-6-16,-8 4-4 15,-1 11-1-15,-1 5-1 16,-2 6-1-16,1-1-1 15,0-6-1-15,3-7-2 16,4-20-2-16,16-8-3 16,0-25-4-16,20-4 0 15,-2-25-3-15,25 4 0 0,-12-26-2 16,23 14 0-16,-14-12-1 15,12 14 3-15,-17 0 1 16,1 13 1-16,-8 7 2 16,-11 14 3-16,-4 11 15 15,-29 5 4-15,23 8 3 16,-23-8 1-16,4 36 3 15,-21-21 3-15,14 19 0 16,-20-12-1-16,13 22-12 16,-14 0-2-16,5 16-1 15,-15 3-2-15,-1 15 0 16,-7 6-2-16,-4 3-1 15,-1 0-1-15,2-9-3 16,11-6-1-16,2-19-4 0,21-9-2 16,2-27-2-16,26-6 0 15,-2-28-1-15,26 7-2 16,-10-25 1-16,17 11-1 15,-14-19 3-15,12 13 1 16,-9-12 1-16,1 10-1 16,-4-4 1-16,-4 6 2 15,-4 1 0-15,-4 5 0 16</inkml:trace>
  <inkml:trace contextRef="#ctx0" brushRef="#br0" timeOffset="841.0481">12506 14412 78 0,'0'0'28'0,"0"0"-1"0,22-3 0 15,-18-20-9-15,21 11-11 16,0-6-2-16,8 0-2 16,-1-1 0-16,2 6-1 15,-5 3-1-15,1 1 0 16,-8 8 0-16,-5 12 0 15,-11 3-1-15,-6 10 1 16,-8 6-1-16,-6 6 1 16,-7 2-1-16,1 8 0 15,-3-2 1-15,0 0-1 16,0-1 1-16,4-6-1 15,4-4 1-15,6-4-1 16,3-7 1-16,9-4 0 16,-3-18 0-16,23 13-1 0,0-16 1 15,6-4 1-15,6 1-2 16,1-3 1-16,-2-1 0 15,5 2-1-15,-8 3-1 16,0 3 0-16,-2 2-1 16,-3-3-2-16,1 3-1 15,-2-7-2-15,4 3 0 16,-4-11 0-16,10 3-2 15,-8-11 0-15,12 9-1 16,-9-13 2-16,11 12-1 16,-14-10 1-16,10 20 0 15,-15-13-1-15,13 18 1 16,-13-8-1-16,8 11 1 15,-12-7-1-15,10 10 1 0,-11-7 0 16,7 5 0-16,-3-4 0 16,3 4 0-16,-5-3 2 15,-3 5-1-15,0 1 1 16,-16-7 2-16,10 29 15 15,-31-24 11-15,16 28 2 16,-30-26 2-16,23 25-2 16,-28-29 2-16,25 23-1 15,-25-29 1-15,28 15-16 16,-5-11-11-16,17-1-5 15,-5-12 1-15,10-1-1 16,10 6-2-16,0-12 1 16,15 11-4-16,-7-15 0 15,16 10 2-15,-11-13 1 16,16 14 0-16,-15-16-1 0,21 17 2 15,-15-15-1-15,16 15 1 16,-14-12-1-16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0T00:07:36.945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1875 1057 78 0,'0'0'37'0,"0"0"-2"16,-2-50 1-16,-17 53-21 16,15 8-10-16,-1 22-2 15,4 26 1-15,-14 22-3 16,-1 12-1-16,-5 6 1 15,-1 5-1-15,2-21 1 0,4-10 0 16,0-15 0-16,9-13-1 16,2-20 1-16,5-25 0 15,10-9-2-15,4-25 3 16,6-16-3-16,-3-13 3 15,7-14-2-15,-15 29 2 16,0-5 0-16,-1 1-3 16,0-2 3-16,2 2-4 15,-6-2 3-15,4 9-1 16,-2 0 0-16,-6 45 0 15,6-75-1-15,-6 75 4 16,9-53-1-16,-9 53 0 16,0 0 0-16,42-34 0 15,-22 42-1-15,12 26 0 0,6 8 0 16,12-1-1-16,7-8-1 15,4-15 2-15,-61-18-1 16,76-3 1-16,-76 3 1 16,77-22-1-16,-77 22 1 15,84-30-2-15,-84 30 1 16,70-30 0-16,-70 30 0 15,67-20 0-15,-38 14-1 16,14 26 0-16,-23 14-1 16,-7 21 2-16,-26 20-2 15,-4 16-1-15,-6 6 0 16,12 1-1-16,6-22 0 15,10-14-2-15,17-17-1 16,8-21-2-16,21-17-1 0,-3-21 0 16,16-12-4-16,-10-19 2 15,15-4-2-15,-20-12 2 16,8 0-1-16,-23-5 2 15,8 11-1-15,-42 55 1 16,37-55 11-16,-24 12 7 16,-2 11 2-16,-15 11 2 15,4 21 1-15,-15-7 4 16,8 27-1-16,-14 8 3 15,-2 16-9-15,10 4-6 16,-1 5-1-16,5 3-1 16,-2 9 1-16,4-4-2 15,1-9 2-15,2-6-3 16,2-10 2-16,-1-11-2 0,3-12 1 15,0-13-1-15,10-23 0 16,4-12 1-16,-2-8 0 16,3-10 1-16,2-6-1 15,1-5 1-15,-2 2-1 16,2 5 2-16,-6 9 0 15,2 5-1-15,-1 6-1 16,-13 37 0-16,0 0-1 16,0 0-1-16,49-55-3 15,-49 55-3-15,46-24-2 16,-46 24-3-16,68-21-2 15,-68 21-2-15,83-22 0 16,-33 10-2-16,16 2 1 16,-6-2 0-16,19 0 1 0,0-1 0 15,18 4 0-15,-8-2 1 16,20 2 1-16,-14 2 2 15,11 4 1-15,-7 2 1 16,4 2 1-16</inkml:trace>
  <inkml:trace contextRef="#ctx0" brushRef="#br0" timeOffset="1903.1089">4762 962 100 0,'0'0'36'0,"0"0"0"16,20-48-6-16,-20 48-20 16,0 0-4-16,13 25-2 15,-22 21-2-15,-6 20 1 16,-2 8-2-16,4 19 0 15,-2 6-2-15,7 10 0 16,1-2-2-16,0-24-1 16,10-8-1-16,-3-18-3 15,15 0 0-15,-10-30-3 16,17-6 0-16,-13-26-1 15,16-4 1-15,-13-23 1 16,9 1 0-16,-17-20 1 16,5-2-1-16,-18-2 3 0,4-2-1 15,-15 3 1-15,7 1 0 16,-6 23 17-16,-10-7 5 15,17 23 0-15,-14-4 3 16,26 18 1-16,-14-3 1 16,30 16 1-16,-16-13 0 15,31 6-16-15,3-7-3 16,12-3 0-16,11-8-1 15,8-8-2-15,10-6-2 16,-75 26-2-16,86-40-3 16,-86 40-2-16,97-48-1 15,-97 48-3-15,95-62 1 16,-95 62-2-16,90-68 2 0,-90 68-1 15,72-75 2-15,-72 75 0 16,57-72 2-16,-57 72 1 16,37-73 1-16,-37 73 21 15,19-58 2-15,-19 58 3 16,0 0 0-16,-18-55 4 15,18 55 0-15,0 0 2 16,-56 9 0-16,56-9-18 16,-59 40-2-16,27 37 0 15,0 18-2-15,9 17 0 16,-2 3-3-16,13 4-2 15,5-9-1-15,8-7-3 16,27-37 0-16,-3-18-2 16,22-13 0-16,-3-21-1 15,17-9 0-15,-8-25 1 0,17-3-2 16,-12-17 1-16,9 0 1 15,-14-10 1-15,17-2 0 16,-17-2-1-16,14 2 1 16,-67 52 0-16,68-51 0 15,-68 51 0-15,53-56 1 16,-53 56-2-16,62-47 3 15,-62 47-1-15,42-51 1 16,-42 51 1-16,50-41 2 16,-50 41 0-16,0 0 1 15,34-55 17-15,-34 55 5 16,0 0 2-16,0 0 0 15,14-48 2-15,-14 48 2 16,0 0-1-16,0 0 1 0,-94 7-17 16,55 14-4-16,2 11 0 15,-5 4-2-15,4 2 0 16,0 0 0-16,10 3-3 15,18-12 0-15,26-9 0 16,13-8 0-16,9-5 0 16,7 0 0-16,3-2 0 15,-1 2 0-15,-2-3 0 16,-6 4 0-16,-13 6 0 15,-8 4 0-15,-15 5 0 16,-12 2 0-16,-10 4 0 16,-6 2 0-16,-5 1 0 15,-6 2 0-15,2-7-5 0,4 0 1 16,1-9-3-16,12-6 0 15,3-17-1-15,17-11-1 16,-2-10 0-16,17-10 0 16,-9-13 0-16,15-8 0 15,-24 57 1-15,20-76 0 16,-20 76 0-16,26-89 2 15,-19 40-2-15,8-2 2 16,-11 0-2-16,6 0 2 16,-10-2-2-16,6-1 2 15,-15 2-2-15,9 0 2 16,-9 0 0-16,4 4 13 15,5 48 7-15,-31-87 1 16,31 87 1-16,-38-61 2 0,38 61 3 16,-45-24-3-16,45 24 2 15,-57 11-12-15,57-11-8 16,-51 40-1-16,51-40-3 15,-41 64-2-15,12-7-2 16,29 30-2-16,-2-4 0 16,29-1 0-16,-4-17-2 15,34-14 3-15,-14-28 0 16,19-8 1-16,-62-15 0 15,63-1 1-15,-63 1-1 16,0 0 1-16,54-14-1 16,-54 14 0-16,0 0 0 15,0 0 0-15,0 0 1 16,61-28 0-16,-61 28 0 0,0 0 2 15,0 0-1-15,0 0 1 16,0 0 0-16,0 0 1 16,0 0 0-16,0 0 0 15,53-40 0-15,-53 40 1 16,48-10 1-16,-48 10 1 15</inkml:trace>
  <inkml:trace contextRef="#ctx0" brushRef="#br0" timeOffset="3050.1745">8009 1099 73 0,'0'0'35'16,"15"-54"-2"-16,-15 54 2 15,0 0-18-15,0 0-6 16,0 0-3-16,-53-18-1 15,27 44-2-15,-6 10-2 16,3 14 0-16,-5 7-1 16,8 4 0-16,2 2-1 15,16 3 0-15,22-19 0 16,10-9-1-16,12-11 0 15,11-16 1-15,10-11-1 16,6-12 1-16,4-15-1 0,-1-14 1 16,-66 41 0-16,64-57-1 15,-64 57 2-15,46-72-2 16,-46 72 1-16,28-70-1 15,-28 70 0-15,-4-64 0 16,4 64-1-16,-32-52 0 16,32 52-2-16,-49-39-1 15,49 39-2-15,-49-26-1 16,49 26-2-16,0 0-1 15,-56-19-1-15,56 19-1 16,0 0 0-16,0 0 1 16,0 0 0-16,0 0 1 15,81 26-1-15,-81-26 1 16,92 12 0-16,-46-6-1 0,90 7 0 15,-41-8 1-15,8 16-1 16,-51-5 2-16,-8 14 1 16,-46-8 1-16,-3 9 0 15,-27-13 1-15,13 4 1 16,2-7 0-16,-1-7 2 15,8-3 0-15,-2-8 0 16,12 3 1-16,-4-20 0 16,4 20 1-16</inkml:trace>
  <inkml:trace contextRef="#ctx0" brushRef="#br0" timeOffset="4591.2626">8695 1160 16 0,'0'0'25'16,"0"0"0"-16,0 0 3 16,36-52 0-16,-36 52 0 15,0 0 1-15,0 0 0 0,1-29-19 16,7 40-6-16,-6 15 0 15,-8 11-2-15,-2 12 0 16,-10 2 0-16,3 1 0 16,-6 0-1-16,9-3 0 15,2-9 0-15,5-4 0 16,-2-11 0-16,6-5 0 15,1-20 0-15,0 0 0 16,17-11 0-16,-3-13 0 16,3-12 1-16,5-6-1 15,2-9 1-15,-24 51 0 16,28-59 0-16,-28 59 0 0,37-59-2 15,-37 59 0-15,33-61 0 16,-33 61 0-16,43-52 0 16,-43 52 0-16,42-45 0 15,-42 45 0-15,49-25 0 16,2 17 0-16,-14 21 0 15,-3 13 0-15,-9 17 0 16,-7 12 0-16,-9-1-2 16,-3 8 0-16,-6-12-2 15,3-8-1-15,8-13-2 16,3-14 0-16,7-10-2 15,-1-12 0-15,10-6-1 16,-7-14-1-16,13-2 0 16,-18-13-1-16,-18 42 2 15,21-48 0-15,-21 48 2 0,22-61-1 16,-22 61 1-16,22-71-2 15,-22 71 2-15,28-76-3 16,-28 76 1-16,26-85 0 16,-26 85 1-16,35-88 0 15,-18 43 2-15,-6-4 0 16,-11 49 3-16,43-91 25 15,-43 91 1-15,29-82 3 16,-29 82 0-16,28-67 1 16,-28 67 1-16,0 0 0 15,18-57-1-15,-18 57-21 16,0 0-3-16,0 0 0 15,0 0 0-15,9 56 0 16,-9-56 0-16,-14 65-1 0,-14 32-2 16,19 19 1-16,-5 1-2 15,7 5 1-15,1-10-5 16,5-17 0-16,5-22-3 15,1-34 0-15,12-10-1 16,0-20 0-16,15-5-1 16,-9-16 1-16,17-4-1 15,-11-9 2-15,17-5 0 16,-11-7 1-16,12 3 0 15,-47 34 0-15,0 0 1 16,55-55-1-16,-55 55 0 16,0 0 0-16,63-56-1 15,-63 56 1-15,0 0 1 16,36-57 0-16,-36 57 1 0,0 0 1 15,33-60 1-15,-33 60 1 16,0 0 5-16,23-52 16 16,-23 52 4-16,0 0 0 15,0 0 3-15,4-47-1 16,-4 47 3-16,0 0-1 15,0 0-4-15,0 0-14 16,-54 13-3-16,53 17-2 16,-5 8-1-16,7 8 1 15,-7-5-3-15,6 4 1 16,3-10-1-16,14-9 0 15,4-22 0-15,6-10 0 16,-27 6 0-16,0 0 0 0,47-31 2 16,-47 31-2-1,0 0 0-15,65-51 0 0,-65 51 0 16,0 0 0-16,51-58 0 15,-51 58 0-15,0 0 0 16,50-41 0-16,-50 41 0 16,11 0 0-16,6 12 0 15,6 23 0-15,-11 17 0 16,-7 16-2-16,-8 12 1 15,3 10-1-15,-6-4 2 16,-2-7-1-16,0-8 0 16,-5-9 0-16,-2-6 2 15,-6-2-2-15,-8-14 2 16,-5-5 0-16,-7-13-1 15,-6-5 1-15,-1-10-1 16,-6-13 0-16,5-8-1 0,-1-14-2 16,14-4-2-16,7-10-1 15,16 4-2-15,3-10-1 16,16 10-2-16,4-10 0 15,20 13-1-15,-13 1 2 16,24 11-1-16,-18-6 1 16,25 8 1-16,-14-4 1 15,25 6 0-15,-6-6 0 16,27 4-1-16,-2-13 1 15,24 2-2-15,-50 12 0 16,23 0 2-16,-15-4-3 16,22-5 1-16,3 8 0 15,17-2 1-15,-17-3 1 0,21-1 1 16,-7 6 0-16,18-1 0 15,-26 1 2-15</inkml:trace>
  <inkml:trace contextRef="#ctx0" brushRef="#br0" timeOffset="6129.3506">11770 451 73 0,'0'0'37'15,"4"-51"-1"-15,-4 51 0 16,0 0-17-16,0 0-12 16,0 0-2-16,0 0-1 15,0 0-1-15,0 0 0 16,0 0 1-16,21 59-2 15,-21-59 1-15,-2 67 0 16,2-67 0-16,14 123-1 16,-22-14-1-16,6 8 0 15,-7 0-1-15,6-9 1 16,-5-24-3-16,4-13 0 15,2-26-2-15,11-25-2 16,8-10-1-16,-4-21-1 0,13-5-1 16,-26 16-2-16,0 0 1 15,41-45-1-15,-41 45-1 16,0 0 2-16,60-63 1 15,-60 63-1-15,0 0 1 16,64-65 0-16,-64 65 0 16,50-40 0-16,-50 40-1 15,56-35 0-15,-56 35 2 16,64-31-1-16,-64 31 2 15,66-27 1-15,-66 27 1 16,63-18 1-16,-63 18 7 16,61-13 11-16,-61 13 3 15,51-11 2-15,-51 11 2 0,0 0 1 16,49-22 1-16,-49 22 1 15,0 0-5-15,0 0-11 16,0 0-1-16,0 0 0 16,0 0-2-16,-30-45-1 15,30 45 1-15,-53 3-1 16,53-3-1-16,-69 18 0 15,69-18-1-15,-67 37 1 16,3 6-2-16,12 9 0 16,11 4-1-16,20 1 0 15,17-8 0-15,30-14 0 16,13-18 0-16,13-16 0 15,-52-1 1-15,69-18-1 16,-69 18 2-16,72-34-2 0,-72 34 0 16,78-43 0-16,-78 43 0 15,63-53 0-15,-63 53 0 16,58-49 0-16,-58 49 0 15,40-48 0-15,-40 48 0 16,0 0 0-16,0 0 0 16,0 0 0-16,0 0 0 15,28-27 0-15,-38 50 0 16,3 16 0-16,0 8 0 15,9 6-3-15,3 0-2 16,13-8-1-16,11-9-2 16,-4-19-1-16,16-6-1 15,-12-14-1-15,14-2 0 16,-17-14-1-16,14 1 0 15,-40 18 1-15,0 0 2 0,39-49-1 16,-39 49 1-16,0 0 1 16,47-65 0-16,-47 65-2 15,21-57 1-15,-21 57-2 16,26-55 2-16,-26 55-2 15,14-58 2-15,-14 58-2 16,19-53 3-16,-19 53 1 16,9-58 0-16,-9 58 2 15,15-53 0-15,-15 53 0 16,10-49 2-16,-10 49 0 15</inkml:trace>
  <inkml:trace contextRef="#ctx0" brushRef="#br0" timeOffset="6929.3964">13056 474 115 0,'0'0'29'16,"0"0"3"-16,-14-63-1 16,14 63-17-16,0 0-8 15,0 0-1-15,0 0-2 16,0 0 0-16,0 0 0 15,0 0-2-15,0 0 1 16,0 0-1-16,-48 74 1 16,48-74 0-16,-14 88 0 15,9-38 0-15,14-13 0 16,-20 79-2-16,-4-8 0 15,8 2 0-15,-5-18 0 0,7-20 0 16,-2-24 0-16,12-16 0 16,-5-32 0-16,17-2 0 15,-17 2 0-15,0 0 0 16,0 0 0-16,29-47 0 15,-29 47 0-15,0 0 0 16,29-68 0-16,-29 68 0 16,25-57 0-16,-25 57 0 15,28-60 0-15,-28 60 0 16,32-55 0-16,-32 55 0 15,38-47 0-15,-38 47 0 16,0 0 0-16,66-46 0 16,-66 46 0-16,51-6 0 15,-51 6 0-15,48 19 0 16,-48-19 0-16,15 30 0 15,17 20 0-15,-7 10 0 0,-17 2 0 16,-16 1 0-16,-18-8 0 16,-16-8 0-16,-10-16 0 15,-6-11 0-15,-1-12 0 16,0-8 0-16,6-8 0 15,7-8 0-15,46 16-2 16,0 0-2-16,0 0-2 16,-43-53-2-16,43 53-1 15,0 0 0-15,31-50-2 16,-31 50 0-16,0 0 0 15,71-52 1-15,-71 52 0 16,68-33 1-16,-17 19 1 0,-51 14 0 16,96-24-1-16,-96 24 2 15,104-16-2-15,-104 16 1 16,96-5-1-16,-96 5 0 15,83 5-2-15,-83-5 1 16,66 13 1-16,-66-13-1 16,47 19 2-16,19-13 0 15,-34 19 1-15,-32-25 1 16,0 0 0-16,0 0 0 15,0 0 2-15</inkml:trace>
  <inkml:trace contextRef="#ctx0" brushRef="#br0" timeOffset="7708.4409">13623 1256 123 0,'0'0'42'16,"0"0"0"-16,0 0-2 16,0 0-34-16,0 0-4 15,0 0-2-15,0 0 0 16,0 0-2-16,0 0-2 15,0 0-3-15,0 0-1 16,0 0-2-16,0 0-1 16,0 0-2-16,0 0 0 15,0 0 0-15,0 0-1 16,-29-1 2-16,29 1 1 15,-22-19-1-15,22 19 1 0,0 0 0 16,0 0 0-16,0 0-2 16,0 0 1-16,13-47 1 15,-13 47 0-15,0 0 1 16,0 0 1-16,0 0 1 15,56-32 1-15,-56 32 1 16</inkml:trace>
  <inkml:trace contextRef="#ctx0" brushRef="#br0" timeOffset="9135.5226">14309 995 76 0,'0'0'36'16,"39"-47"-1"-16,-39 47-5 16,0 0-10-16,0 0-10 15,0 0-3-15,0 0-1 16,0 0-2-16,0 0-1 15,0 0-1-15,-10 18 0 16,3 25-1-16,1 11 2 16,-10 8-2-16,8 10 0 15,-7 1-1-15,11-1 1 16,-6-12-2-16,10-10 2 15,-1-17-1-15,2-6 0 0,-1-15 1 16,0-12 0-16,10-12 0 16,-6-10 0-16,1-9 0 15,0-6 0-15,-2-10 1 16,-3 47 0-16,0-56 0 15,0 56-1-15,7-59 1 16,-7 59 0-16,5-64-2 16,-5 64 0-16,18-61 0 15,-18 61 0-15,29-64 0 16,-29 64 0-16,46-56 0 15,-46 56-3-15,50-50-1 16,-50 50 0-16,64-30-2 16,-64 30-2-16,66-11-3 15,-66 11-1-15,70 9-1 0,-16 9 1 16,19 16-3-16,-73-34 2 15,69 34 0-15,-69-34 0 16,64 36 1-16,-64-36 0 16,64 27 1-16,-64-27-2 15,65 13 1-15,-65-13 1 16,66-6 1-16,-66 6-1 15,61-25 3-15,-61 25 0 16,56-37 2-16,-56 37 0 16,0 0 1-16</inkml:trace>
  <inkml:trace contextRef="#ctx0" brushRef="#br0" timeOffset="10021.5732">15147 971 75 0,'0'0'38'0,"0"0"-2"16,0 0 1-16,0 0-12 15,19-48-18-15,-19 48-2 16,0 0 0-16,0 0-1 16,-28 36-1-16,14 12 0 15,-10 6-1-15,4 10 1 16,-3 3-2-16,4 5 1 15,4-5-2-15,12-8 1 16,15-24-1-16,13-12 0 16,7-8 1-16,10-15 0 15,9-13 0-15,3-13 0 0,4-10 0 16,-58 36 0-16,63-49 1 15,-63 49-2-15,66-57 0 16,-66 57 0-16,53-67 0 16,-53 67 0-16,51-65 0 15,-51 65 0-15,35-64 0 16,-35 64 0-16,33-49 0 15,-33 49 0-15,0 0 0 16,28-51 0-16,-28 51 0 16,0 0 0-16,22-1 0 15,-27 25 0-15,-8 16 0 16,0 13 0-16,-3 9 0 15,6 4 0-15,-4-2 0 0,10-7 0 16,5-24-2-16,2-7-3 16,9-10-1-16,3-14-2 15,14-13-1-15,-3-12-2 16,13-8 0-16,-39 31-1 15,46-48 1-15,-46 48-1 16,62-60 2-16,-62 60 0 16,67-73 1-16,-67 73 0 15,67-72 0-15,-67 72 0 16,68-70 0-16,-68 70-2 15,66-60 0-15,-66 60-1 16,63-48 1-16,-63 48-1 16,50-38 2-16,-50 38 1 15,0 0 0-15,60-28 1 0,-60 28 0 16</inkml:trace>
  <inkml:trace contextRef="#ctx0" brushRef="#br0" timeOffset="11186.6399">16216 602 81 0,'0'0'35'0,"0"0"0"15,0 0 1-15,30-57-20 16,-30 57-8-16,0 0-1 16,0 0-1-16,22-48-2 15,-22 48 0-15,0 0-1 16,0 0 0-16,0 0 0 15,0 0-2-15,0 0 1 0,1 63 0 16,-1-63 0-16,-12 73-1 16,15-4 2-16,-32 36-3 15,4 13 0-15,-5-3-1 16,5-3 1-16,2-17-3 15,12-16 0-15,7-22-2 16,10-25-1-16,17-16-2 16,-3-14-1-16,12-7-1 15,-9-15-1-15,12-7 0 16,-12-7 0-16,9 2 0 15,-32 32 1-15,0 0 1 16,25-52-1-16,-25 52 2 16,0 0-1-16,28-51 1 15,-28 51-1-15,0 0 1 0,0 0-2 16,15-51 1-16,-15 51 1 15,0 0 0-15,0 0 0 16,0 0 2-16,9-48 0 16,-9 48 1-16,0 0 1 15,0 0 1-15,0 0 1 16,0 0 0-16,0 0 16 15,0 0 7-15,0 0 2 16,0 0 2-16,0 0-1 16,-53-22 2-16,58 35 0 15,1-1-1-15,8 2-13 16,-14-14-8-16,0 0 0 15,0 0-1-15,65 20 0 0,-65-20-1 16,55-5 0 0,-55 5 1-16,58-18-2 0,-58 18 1 15,62-29-1-15,-62 29 0 16,57-35-1-16,-57 35 1 15,0 0 0-15,57-55 0 16,-57 55-1-16,0 0 1 16,0 0 0-16,0 0 2 15,0 0-1-15,-74-29 0 16,23 57-2-16,-4 16 0 15,9 12 0-15,9 5 0 16,25 1 0-16,18-10 0 16,30-19 0-16,21-17-8 15,2-15 0-15,10-14-1 0,-3-9-2 16,-66 22 0-16,73-33-2 15,-73 33 2-15,70-47 0 16,-70 47 2-16,74-58 0 16,-74 58 1-16,66-62 1 15,-66 62 0-15,60-64-1 16,-60 64 0-16,53-61-2 15,-53 61 2-15</inkml:trace>
  <inkml:trace contextRef="#ctx0" brushRef="#br1" timeOffset="16798.9609">2316 1925 62 0,'0'0'32'0,"-11"-18"-1"15,11 18-3-15,-2-15-15 16,2 15-5-16,8-12-3 0,-8 12-1 15,0 0-1-15,0 0 0 16,0 0-1-16,11-7 0 16,-11 7 0-16,0 0 0 15,0 0 0-15,15 7 0 16,-4-9-1-16,4 1 1 15,2-3 0-15,5 1 0 16,3-1 0-16,2 1-1 16,1 0 0-16,2 3 0 15,0-1-1-15,3 2 0 16,2 0 0-16,-1 1 0 15,7-2 0-15,3 0-1 16,7-2 1-16,6-2-1 16,7-2 1-16,7-1 0 0,6-1-1 15,3 2 1-15,-1 1 0 16,1 3 0-16,3 1 0 15,-6 1 0-15,5 2 0 16,-2 2 0-16,6-1 0 16,3 0 0-16,5-2 0 15,1-1 1-15,6-1-1 16,4-2 1-16,1 0-1 15,4-1 0-15,-2 2 1 16,-1-1 0-16,-1 3-1 16,-3-2 1-16,0 5 0 15,0-2-1-15,0 1 1 16,1 0-1-16,-1 0 1 15,6 0-1-15,-1-3 0 16,8 0 1-16,7-5-1 0,4 0 1 16,1-1-1-16,4 1 0 15,2-1 1-15,-4-2-2 16,8 2 2-16,-4 2-1 15,-3-1 0-15,0 2-1 16,-5 2 1-16,-2-1 0 16,-1 0 0-16,0 1-1 15,-5-2 0-15,1 1 1 16,-1-2-2-16,-1-2 2 15,6 2-1-15,3-5 1 16,-3 4-1-16,2-5 1 16,-1 1-1-16,1 3 2 15,7 0-2-15,-4 1 2 16,-1 3-2-16,-2 0 1 0,1 1 0 15,-2 2 0-15,6 1 0 16,-1 2 0-16,-6-1 0 16,4-2 1-16,-1 2-1 15,5-3 0-15,2 3 0 16,1-2 0-16,-6 2 0 15,3-1-1-15,-2 0 1 16,2 1 0-16,1-1 0 16,-6 0-1-16,-1-1 1 15,0 0 0-15,-3-2 0 16,6-1 0-16,2-1 0 15,-4-2 0-15,1 0 0 16,1-1 0-16,0 2 1 16,1-1-1-16,2-1 0 0,-7 5 0 15,-1-3 0-15,-3 1 1 16,0 1-1-16,1 1 0 15,-1-1 0-15,-4-1 0 16,-1 1 0-16,1-3 1 16,-1 1-1-16,-3-3 0 15,3 3 0-15,-6-3 0 16,-3 3 1-16,-4-1-1 15,-2-1 0-15,-3 1 0 16,-2 1 0-16,-1-1 1 16,-4 1-1-16,4 1 0 15,-1 1 0-15,-2-4 0 16,3 5 0-16,-3-2-1 15,-1 1 1-15,-2 0 0 16,-1 0 0-16,-3 2 0 0,-1 0 0 16,0 1 0-16,-6 1 0 15,-2 0 0-15,-6 2 0 16,-5-1-1-16,-5 2 1 15,-10-3 0-15,-5 2 0 16,-5-1 0-16,-2 0 0 16,-2-4 0-16,1 4 0 15,1-4 0-15,1 2 0 16,5 2 0-16,2-5 0 15,2 2 0-15,-1 0 0 16,-3 1 0-16,-7-2 0 16,-5 4 0-16,-5-2 0 15,-10-1 1-15,-2 0-1 0,-14 1 1 16,9 0-1-16,-9 0 1 15,0 0 0-15,0 0-1 16,0 0 1-16,0 0-2 16,0 0 0-16,0 0-2 15,0 0-3-15,0 0-2 16,0 0-3-16,-19-5-1 15,19 5-3-15,-11-15-1 16,11 15 0-16,-9-18 0 16,9 18 2-16,-13-18 0 15,13 18 0-15,-14-10 1 16,14 10 2-16,-34 8-1 15,13-1 2-15,-9 3-1 16</inkml:trace>
  <inkml:trace contextRef="#ctx0" brushRef="#br2" timeOffset="21673.2397">1241 2771 93 0,'-9'-22'35'0,"9"22"-1"15,-11-17 1-15,11 17-27 16,0 0-5-16,0 21 0 16,0 2 0-16,0 14 0 15,0 12-1-15,-2 16 1 16,-2 12-1-16,2 12-2 15,-7 6 2-15,5 7-1 16,-7-5 1-16,6-4-1 0,5-13-1 16,4-11 0-16,8-17 1 15,4-21 0-15,14-18-2 16,6-24 0-16,8-14 1 15,4-19-1-15,4-11 0 16,0-12 1-16,-2-6-1 16,-3-4 2-16,-8 2-1 15,-5 7 1-15,-11 9-1 16,-3 13 1-16,-7 11-1 15,-9 16 0-15,-4 19 0 16,-1 16 0-16,-2 19 0 16,-4 12-1-16,3 13 1 15,4 6 0-15,0 8 0 16,11 5 0-16,6-6 0 15,10-7 0-15,9-8 0 0,10-12 1 16,10-17-1-16,3-13 1 16,6-20-1-16,-4-19 1 15,-1-17 0-15,-3-16-1 16,-12-15 1-16,-3-10 0 15,-14-12 0-15,-5-4 0 16,-14-2-1-16,-4 5-1 16,-7 8-1-16,-7 11 0 15,-1 20-3-15,-6 8-2 16,7 27-1-16,-7 6-3 15,16 28 0-15,-8-3-2 16,26 23-2-16,-14-10 0 16,30 27 1-16,-15-23 1 15,28 21-1-15,-9-19 1 0,15 15 0 16,-5-12 2-16,3 2-1 15,-5-8 1-15,-2-5 1 16,-3-3 0-16,-12-7 0 16,-6 4 1-16</inkml:trace>
  <inkml:trace contextRef="#ctx0" brushRef="#br2" timeOffset="22333.2774">2702 3380 95 0,'0'0'27'16,"28"15"1"-16,-8-23 1 15,18 9-13-15,1-11-12 16,10-4 0-16,1-9-1 0,3-3 1 16,-7-7-2-16,1 1 1 15,-11-5-1-15,-7-1 0 16,-10 0 0-16,-9-3 0 15,-16 2-1-15,-9 2 0 16,-12 2 0-16,-10 9 0 16,-6 9 0-16,-10 14 1 15,-4 20 0-15,-4 21 0 16,0 19 1-16,6 17-1 15,5 8 2-15,12 7-2 16,10 1 1-16,20-4-2 16,17-16 0-16,20-19-2 15,23-19-2-15,19-25-1 16,20-11-3-16,4-23-2 15,18-2-2-15,-4-24-2 0,11 10-3 16,-11-23 2-16,13 19-3 16,-26-21 3-16,17 25-1 15,-23-18 1-15,16 30 0 16,-19-16 2-16,6 29-1 15,-18-4 1-15,3 16 2 16,-11 9-1-16</inkml:trace>
  <inkml:trace contextRef="#ctx0" brushRef="#br2" timeOffset="24168.3824">4909 2945 75 0,'0'0'35'16,"0"0"-1"-16,0 0 1 15,-23 8-19-15,12 18-10 16,-2 0-1-16,2 12-1 16,-2 5-1-16,2 5 0 15,3 0 0-15,6 1-1 16,7-2 0-16,10-6-2 15,4-7 2-15,9-11-2 16,10-12 0-16,3-11 1 16,6-18-1-16,-2-9 1 15,2-14-2-15,0-6 2 16,-9-2-1-16,-4-4 1 15,-10 6-1-15,-6 7 0 16,-5 12 0-16,-8 10 0 0,-5 18 0 16,-7 11 1-16,0 16-1 15,-1 12 0-15,2 7 1 16,4 7-1-16,4 5 0 15,7-4 0-15,11-2 0 16,4-10 0-16,12-12 1 16,7-14-1-16,1-12 0 15,2-14 2-15,0-14-1 16,-5-10 0-16,-6-12 0 15,-7-6 1-15,-12-8-2 16,-7 2 0-16,-4-2-1 16,-10 3-1-16,1 11-1 15,-6 3-1-15,6 17-1 16,-2 2-2-16,6 24-1 15,5-15-1-15,11 25-1 0,-6-9 0 16,18 15-2-16,-2-10 1 16,16 11-1-16,-7-16 2 15,21 13-1-15,-10-15 1 16,16 5 1-16,-9-11 0 15,7 6 1-15,-14-8-1 16,-2 4 3-16,-11 2 7 16,-17-7 14-16,6 17 1 15,-22-7 1-15,-3 14 2 16,-21-11 1-16,18 35 2 15,-23-14-1-15,19 26-5 16,-7-2-12-16,0 11-2 16,4-1 0-16,5 1-1 15,4-4-1-15,5-11-3 0,9-8 0 16,6-24-4-16,14-7 0 15,-6-26-1-15,18-3-3 16,-11-29 0-16,14 2-4 16,-16-28 3-16,8 7-2 15,-24-26 2-15,5 15 0 16,-23-17-1-16,1 13 3 15,-20 3 0-15,-18 2 23 16,12 32 2-16,-24-8 1 16,20 36 2-16,-16-11 0 15,24 31 1-15,-11-11-2 16,37 13-3-16,-9 12-20 15,9-12-4-15,34 5-1 0,-6-12-2 16,21 18-2-16,-10-19 1 16,23 18 0-16,-15-20 0 15,17 16 2-15,-16-17 0 16,6 9 1-16,-15-11 1 15,2 5 2-15,-9-6 0 16,-5-1 1-16,-3-3 1 16,-8-2 1-16,-2-2 0 15,-5 0 2-15,1 8 19 16,-17-19 7-16,18 30 2 15,-21-24 0-15,10 27 1 16,-5-11 1-16,11 32 2 16,-25-13-1-16,22 32-19 15,-14 9-6-15,3 17 1 0,-3 14-1 16,-3 16-1-16,-2 10-1 15,3 6 1-15,0-4-3 16,6-5 1-16,7-8-3 16,2-19-1-16,12-15-3 15,4-24 0-15,14-17-3 16,-3-29-1-16,19-6-1 15,-11-36-1-15,15 4-1 16,-14-29 0-16,15 5 1 16,-17-27 0-16,7 4 1 15,-10-22 0-15,4 8 3 16,-13-1-3-16,5 11 4 15,-11 9 0-15,-15 6 23 16,18 39 3-16,-27 2 1 0,15 46 2 16,-26 1 1-16,18 47 3 15,-28-7 0-15,23 39 1 16,-9 1-21-16,0 15-1 15,-1 7-1-15,4 6 0 16,-4 1-2-16,8-6 1 16,3-9-6-16,0-15-1 15,7-11-2-15,-3-21-2 16,14-9-2-16,-8-31-1 15,16 0-2-15,-16-31 0 16,19 7-2-16,-20-31 3 16,19 14 1-16,-21-30-1 15,16 16 1-15,-19-24 1 16,14 16 1-16,-11-10-2 15,9 21 2-15,-11 0 0 0,4 18 1 16,-6 22 0-16</inkml:trace>
  <inkml:trace contextRef="#ctx0" brushRef="#br2" timeOffset="25547.4613">8548 2277 53 0,'7'-24'34'15,"-7"24"-1"-15,4-14-2 16,-4 14-8-16,0 0-8 16,0 30-5-16,-6 0-3 15,4 17-1-15,-1 14-3 16,-1 15 1-16,-3 13-2 15,0 13 1-15,-3 9-2 16,-3 2 1-16,-1 0-2 16,-3-7-1-16,1-10-1 15,2-14-1-15,6-10-2 0,-2-22-3 16,14-14 0-16,-4-36-3 15,10 16 1-15,-5-39-3 16,12 6 0-16,-17-24 2 16,9 10 0-16,-16-21 1 15,6 7 1-15,-14-8 1 16,3 6-1-16,-13-5 3 15,2 4 13-15,6 17 4 16,-16-11 4-16,20 24 1 16,-11-13 2-16,24 31 2 15,-17-21 0-15,29 31 1 16,-12-10-11-16,24-4-6 15,9 3-1-15,8-2-1 16,13-3-1-16,5-2-2 16,15-4-1-16,1-2-3 0,7-1-1 15,0-5-3-15,0 7-1 16,-12-9-1-16,4 15-1 15,-22-12-2-15,1 15 2 16,-28-14 0-16,4 20 0 16,-26-12 1-16,-3 10 1 15,0 0 0-15,-23 15 1 16,0-12 0-16,7 12 1 15,-3-3 1-15,4-2 0 16,3-2 0-16,12-8 1 16,-11 13 0-16,11-13 0 15,0 0 1-15,10 5-1 16,-10-5 1-16,18-1 1 15,-8 1-1-15,-10 0 1 0,15-3 1 16</inkml:trace>
  <inkml:trace contextRef="#ctx0" brushRef="#br2" timeOffset="27705.5847">9192 2808 92 0,'15'0'27'15,"-15"0"0"-15,0 0 1 16,0 0-9-16,0 0-11 15,-6 17-3-15,7 10 0 16,-6 2-1-16,3 14-1 16,-6 8-1-16,-1 9 0 0,-2 5-1 15,0 0 0-15,1-1 1 16,-1-4-2-16,2-8 1 15,4-13-1-15,1-10 1 16,6-12 0-16,-2-17-1 16,11-3 1-16,0-18 0 15,4-9 0-15,1-13 0 16,-2-5 1-16,-3-10-1 15,4-5 0-15,-4-3 1 16,-3 1-1-16,-3 7 1 16,-1 6-1-16,-4 9 0 15,4 10 0-15,0 7 0 16,6 12-1-16,8 6 1 15,5 5-2-15,6 2 0 0,10-3-1 16,7 5-2 0,-1-3-1-16,8 3-2 0,-3-5-1 15,3 9-2-15,-14-9 0 16,5 14-1-16,-18-12-1 15,9 13 0-15,-21-14 1 16,10 17 1-16,-24-14 0 16,14 14 0-16,-14-14 1 15,-4 19 0-15,-7-9 1 16,3 8 1-16,-9-7-2 15,2 5 3-15,0-2 0 16,-4-2 1-16,6 3 5 16,-11-15 13-16,24 18 4 15,-19-20 0-15,26 20 1 0,-7-18 1 16,7 15 1-16,-7-15 1 15,36 7-3-15,-10-8-14 16,12-1-1-16,2-6 0 16,8-6-1-16,-2-2-1 15,3-6 1-15,-6-5-1 16,-5 1 0-16,-7-3 0 15,-11 1 0-15,-11 1 0 16,-9 2 0-16,-11 2 1 16,-11 8-1-16,-11 2 1 15,-4 11 0-15,-7 9-1 16,-2 7 1-16,-2 14-1 15,1 5 1-15,4 11 0 16,7 7-1-16,8 8 1 16,7-2-1-16,13 1-1 0,12-4 1 15,11-4-2-15,13-11 0 16,10-6-1-16,13-13-2 15,10-7-2-15,-2-14-1 16,9-2-2-16,-7-18 0 16,6 5-2-16,-11-16 0 15,4 8 0-15,-16-17-1 16,7 14 2-16,-14-14 0 15,10 17 2-15,-13-10-1 16,5 15 1-16,-12-4 0 16,4 12 1-16,-11-1 0 15,-1 7 1-15,-7-4 0 16,-12 9-1-16,14-10 2 15,-14 10 1-15,0-13 0 0,-1 0 9 16,1 13 8-16,-13-19 3 16,13 19 1-16,-20-21 1 15,20 21 2-15,-34-21 2 16,20 24-1-16,-21-15-8 15,11 13-6-15,-6 0-1 16,0 9-1-16,-5 3-1 16,4 9-1-16,-2 5 0 15,7 6-1-15,-3 3 0 16,7 4 0-16,5 1-1 15,8-1 0-15,10-6 0 16,12-7 0-16,7-9-1 16,12-8 1-16,6-13-1 15,9-12 0-15,3-10 1 0,2-10-1 16,-5-6 1-16,-3-4-1 15,-3 0 0-15,-9 3 0 16,-9 5 1-16,-8 8-1 16,-5 8 0-16,-10 21 0 15,0 0 0-15,-18 17-1 16,4 10 1-16,-2 11 0 15,2 6-1-15,0 3 0 16,10 0-1-16,4-5 0 16,15-9-2-16,4-15-2 15,19-7-1-15,3-26-1 16,15-2 0-16,-4-23-2 15,13 1-1-15,-12-21 0 16,10 10 2-16,-17-23-2 16,11 12 2-16,-20-11 0 0,2 7 0 15,-13-18 0-15,0 10 2 16,-9-11-1-16,-1 11 1 15,-8-1 0-15,-1 10 1 16,-5 7-1-16,2 7 3 16,-4 22 9-16,-6-9 9 15,6 37 1-15,-1-28 2 16,1 28 1-16,0 0 1 15,2 12 3-15,-16-7-1 16,19 22-8-16,-15 7-8 16,5 16 0-16,-9 9-1 15,5 15 0-15,-2 7-1 16,1 10 0-16,-2 2-2 0,1 2 1 15,5-2-2-15,-2-12 1 16,5-8-2-16,3-8-1 16,3-8-2-16,0-18-2 15,6-6-1-15,-4-19-3 16,8-5 0-16,-12-19-3 15,13 3 0-15,-15-23 0 16,8 7-1-16,-14-23 1 16,8 10 1-16,-14-19 1 15,8 12 2-15,-13-11-2 16,4 9 3-16,-7-3 0 15,3 12 1-15,-7 8 3 16,-9-2 21-16,17 29 1 16,-15-16 1-16,19 26 2 0,-12-18 2 15,23 21 0-15,-14-21 0 16,35 16-1-16,0-11-19 15,14 0-1-15,12-3 0 16,8 0-2-16,13-1 1 16,3-1-3-16,4 2 0 15,-7-1-4-15,0 6 1 16,-14-4-3-16,-5 7-1 15,-14-7-1-15,-3 10-1 16,-17-13-1-16,2 13 1 16,-16-14-1-16,1 10 2 15,0 0 0-15,0 0 1 16,-26-11 0-16,26 11 1 15,-21 2 0-15,21-2 1 0,-22 9-1 16,22-9 0-16,-21 10 2 16,21-10-1-16,-19 13 1 15,19-13 1-15,-20 14 0 16,20-14 0-16,-17 11 1 15,17-11-1-15,-12 13 1 16,12-13-1-16,-8 10 1 16,8-10 0-16,-2 12-1 15,2-12 1-15,-3 11-1 16,3-11 1-16,0 0 1 15</inkml:trace>
  <inkml:trace contextRef="#ctx0" brushRef="#br2" timeOffset="35294.0187">13056 2615 61 0,'0'-16'35'0,"0"16"-2"16,-5-14 1-16,5 14-6 0,0 0-19 15,-10-8-3-15,0 1-1 16,10 7-2-16,-27-1 0 15,11 6 1-15,-6 2-2 16,-1 8 1-16,-5 4-1 16,2 15 1-16,-3 6-2 15,3 6 1-15,5 6-1 16,5 0 0-16,10 1-1 15,9-3 1-15,17-12-1 16,9-11 0-16,13-12 0 16,11-12 0-16,8-15 0 15,6-12 0-15,2-12 0 16,-7-9 0-16,-5-6 0 0,-12-4 0 15,-16 2-1-15,-12 1 0 16,-20 7 0-16,-16 11-1 16,-16 11 0-16,-10 9 1 15,-9 9-1-15,-2 5-1 16,6 9-1-16,2-2-3 15,25 5-3-15,3-17-2 16,35 10-1-16,0-22-5 16,38 13 0-16,-7-25-2 15,32 21 1-15,-16-21-1 16,18 17 3-16,-15-9 0 15,3 12 3-15,-11-4-1 16,-9 6 3-16</inkml:trace>
  <inkml:trace contextRef="#ctx0" brushRef="#br2" timeOffset="36970.1146">13894 2072 99 0,'0'0'34'0,"0"0"0"16,-9 31 1-16,-8-3-28 15,8 17-4-15,-3 7 1 16,0 16 0-16,-4 6-1 15,5 10 0-15,-3 0-2 16,4-2 1-16,1-1-3 0,1-10 0 16,8-6-4-16,-4-16-2 15,9-4-3-15,-3-26-2 16,9 0-1-16,-11-19-3 15,14-8 0-15,-18-22 0 16,8 8 0-16,-17-23 1 16,10 12 1-16,-18-14-1 15,4 6 4-15,-9 11 19 16,-10-12 8-16,17 22 1 15,-21-12 3-15,27 31 1 16,-15-21 3-16,28 22 3 16,0 0-2-16,23 3-18 15,9-6-4-15,12-5-4 0,18 0 0 16,5-10-4-16,13 2-3 15,-4-14-3-15,16 7-2 16,-16-21-3-16,10 17-2 16,-16-25 0-16,9 18 0 15,-25-21 0-15,9 15 1 16,-23-10 0-16,4 4 3 15,-21 8 2-15,-7-1 2 16,-9 19 20-16,-17-16 7 16,10 36 4-16,-22-27 3 15,22 27 1-15,-34-5 1 16,25 21 2-16,-20-14-1 15,19 18-17-15,-10 4-5 16,3 12-1-16,-2 14 0 0,-1 8-1 16,-2 13 0-16,1 6 0 15,-4 3 0-15,4 9-1 16,-2-4-1-16,5-9 1 15,6-10-1-15,3-15 1 16,9-11-2-16,7-15 0 16,10-14 0-16,10-20 0 15,2-14 0-15,8-8 0 16,-1-9 0-16,1-9-1 15,0 2 1-15,-4 2-1 16,-8 6 1-16,-5 10-1 16,-4 15 2-16,-16 14-1 15,15 7 0-15,-11 15 2 16,-3 10-2-16,0 6 0 0,3 8-2 15,-1 1 1-15,9-1-4 16,-1-5-1-16,10 0-3 16,-2-14-1-16,11 1-2 15,-8-23-2-15,14 6 0 16,-15-24-1-16,17 8 1 15,-21-28 0-15,13 11 1 16,-17-19 0-16,10 7 1 16,-16-9-1-16,6 7 0 15,-11-2 0-15,-2 9 2 16,-6 9 1-16,-4 7 1 15,0 18 22-15,-17-9 6 16,19 24 4-16,-17-15 0 16,24 24 3-16,-14-21 0 15,26 21 3-15,-11-29-2 0,25 11-18 16,3-8-6-16,6-3 1 15,1-7-2-15,7-4-1 16,-1-6 0-16,2-9-1 16,-9 0 0-16,-1-3-1 15,-8-5 2-15,-6 0-2 16,-7-1 1-16,-6 1 0 15,-12 4 1-15,-3 12 0 16,-10 4 0-16,-8 13 0 16,-7 15 0-16,-2 9 2 15,-3 11-2-15,1 8 2 16,5 6-2-16,7 3 1 15,7 0-1-15,15-9 1 16,17-7-2-16,19-12 0 0,14-13 0 16,14-9 0-16,9-10-1 15,11-13 1-15,2-8-1 16,0-2-1-16,-5-4 2 15,-13 6-2-15,-13 5 1 16,-11 5 0-16,-15 10 1 16,-14 11 0-16,-11 11 1 15,-11 15 1-15,-6 9-2 16,-1 6 1-16,-5 4 0 15,2 4 0-15,-2 2 0 16,8-7-1-16,1-7 0 16,7-10 0-16,0-9 1 15,7-19-1-15,0 0 2 16,14-13-2-16,0-15 0 0,0-10 0 15,8-6 0-15,-1-4 0 16,6-4 0-16,-2 0 0 16,4 5 0-16,0 6 0 15,2 9-2-15,3 6-1 16,4 9-1-16,2 2-3 15,9 10-1-15,-2-8-2 16,19 12-3-16,-7-22-1 16,21 18-1-16,-8-31-1 15,28 12 2-15,-12-30 0 16,32 8 0-16,-20-29 1 15,17 0 1-15</inkml:trace>
  <inkml:trace contextRef="#ctx0" brushRef="#br2" timeOffset="38509.2026">17087 2449 76 0,'5'-17'35'16,"5"12"0"-16,-10 5-1 15,0 0-24-15,3 15-5 16,-6 10-1-16,-1 1 0 16,-2 11 2-16,-3 6-1 15,-1 9 0-15,-1 4-1 16,-1 2-1-16,2-2 0 0,2 1 0 15,-3-7-1 1,8-3-2-16,2-7 0 0,-2-11 0 16,3-7 0-16,3-8 0 15,-3-14 1-15,0 0-1 16,11-18 1-16,-5-6-1 15,3-12 1-15,5-10 0 16,0-10-2-16,8-5 0 16,1-9 0-16,6-1 0 15,3-1 0-15,-1 8 0 16,2 3 0-16,-4 17 0 15,0 8 1-15,0 15-1 16,-2 18 1-16,-4 14 0 16,-2 18-1-16,-3 7 3 15,-4 11-2-15,-2 6 2 16,-4 6-2-16,-7-2 1 0,-5 1-1 15,-8-5 1-15,-7-4 0 16,-8-5-2-16,-3-7 1 16,-4-11-1-16,-3-6 1 15,-1-8 0-15,1-7 1 16,0-5-1-16,5-5 1 15,6-5-1-15,1 1 1 16,6-2 0-16,2 7 0 16,6 7 0-16,-2 9 0 15,7 12-1-15,-4 15 1 16,-2 15 0-16,1 14 0 15,-6 14 0-15,-2 13 0 16,-6 3-1-16,3 5-1 0,-7-1-1 16,9-7-1-16,2-13-2 15,11-11-2-15,3-26-2 16,15-11-2-16,2-32-1 15,25-8-1-15,-9-37-2 16,23 5 1-16,-15-30 0 16,17 6 1-16,-15-27 0 15,13 11 0-15,-12-20 0 16,4 11-1-16,-11-10 1 15,8 13 0-15,-7 0 1 16,1 13 0-16,2 8 2 16,-3 10 0-16</inkml:trace>
  <inkml:trace contextRef="#ctx0" brushRef="#br2" timeOffset="40159.297">17679 2640 110 0,'4'16'37'0,"-4"-16"0"15,11 14 0-15,7-13-33 16,12 0-3-16,12-7-1 15,12-1-1-15,5-9 1 16,11-5-2-16,-1-5 2 16,-3-3-2-16,-8-6 2 15,-7-3-1-15,-14 0 2 0,-10-1 1 16,-20 0-1-16,-11 7 1 15,-16 2 0-15,-8 8-1 16,-12 9 1-16,-6 13-1 16,-7 17 0-16,-4 16 1 15,2 8-1-15,1 7 3 16,12 10-2-16,3 3 2 15,11-2-3-15,14-2 2 16,14-8-2-16,14-11-1 16,17-4-2-16,10-11-4 15,13-3 0-15,3-13-4 16,12 3-1-16,-8-21-2 15,12 7-1-15,-12-22 0 16,7 12-2-16,-18-21 1 0,8 14 1 16,-22-18 0-16,10 14 1 15,-18-9 0-15,2 12 0 16,-12-2 0-16,0 6 1 15,-5-1 1-15,-1 5 0 16,-3 0 3-16,-3-2 0 16,5 10 22-16,-18-21 4 15,7 27 4-15,-1-37 3 16,1 37 0-16,-7-33 2 15,7 33 1-15,-18-18 0 16,18 18-20-16,-27 13-2 16,8 7-2-16,-7 7 0 15,0 10 1-15,-1 4-2 0,1 8 2 16,3 0-3-16,8 1 1 15,6-7-1-15,11-5 1 16,11-8-2-16,9-8-1 16,9-7 0-16,4-14-1 15,5-12 1-15,1-7 1 16,-2-9-2-16,-5-6-1 15,-5-6 0-15,-6-7 1 16,-7-4-1-16,-6-2 0 16,-7 1 0-16,-7 4-1 15,-3 8 1-15,-3 7-1 16,-5 13 0-16,-4 11 0 15,1 16-1-15,-1 5-1 16,10 17-2-16,-3-8 0 0,15 15-2 16,0-17-1-16,17 7-2 15,0-21 0-15,19 9 0 16,-5-26 0-16,17 12 0 15,-13-20 1-15,13 8 1 16,-13-5 10-16,-6-7 8 16,2 13 3-16,-20-13 2 15,7 20 1-15,-22-13 3 16,10 27 2-16,-23-16 0 15,17 26-7-15,-13 1-7 16,3 9 0-16,-2 8-1 16,0 11 0-16,-1 2-1 15,1 2 0-15,-1 1-1 16,3-4 1-16,-5-6-2 0,6-5-1 15,-3-11 0-15,4-11 0 16,5-18 0-16,0 0 0 16,0 0 0-16,19-26 0 15,-6-4 0-15,-1-8 1 16,6-11-2-16,-1-5-1 15,2-8 2-15,2 1-2 16,-3-1 2-16,1 5-1 16,-3 6 0-16,6 12 0 15,-5 7 2-15,4 12-1 16,-2 10 1-16,0 9-1 15,1 7 1-15,2 5-1 16,-3 4 0-16,0 3-1 16,-1 7 1-16,-8 1-1 15,-1 7 0-15,-5-1 2 0,-8 4-2 16,-3-3 2-16,-4 2-1 15,-8-4 1-15,-5 1-1 16,-9-2 1-16,0-1-1 16,-2-6-1-16,-3-1 2 15,2-3-2-15,0-2 2 16,2-2-2-16,7-3 2 15,7-3-2-15,1 2 2 16,9 3 0-16,0 3-1 16,0 9 1-16,1 7 0 15,0 12 0-15,-5 9 0 16,-5 11 1-16,-3 5-2 15,-3 3 1-15,-3 1-1 16,0-7 0-16,4-6-1 0,2-12-3 16,11-13-1-16,1-20-2 15,10-16-1-15,14-8-2 16,15-11-3-16,-4-22 1 15,23 0-2-15,-12-28 1 16,24 6 0-16,-17-29 1 16,23 10 1-16,-14-22-1 15,9 16 2-15,-11-13-2 16,8 19 1-16,-14-6 0 15,3 19 0-15,-7 1 0 16,-7 15 0-16,-7 1 1 16,0 2 0-16,-4 2 2 15</inkml:trace>
  <inkml:trace contextRef="#ctx0" brushRef="#br2" timeOffset="40942.3418">19665 1816 111 0,'-16'5'33'15,"17"19"2"-15,-23-6-1 16,21 21-21-16,-10-1-10 16,-3 15 0-16,-3 10-1 15,3 15 0-15,-3 8-1 16,0 7 2-16,2 2-2 15,1 3 0-15,0-6-1 16,4-8 0-16,5-8-3 16,2-17-1-16,15-9-3 15,-7-23-3-15,22-2-1 0,-4-33-3 16,19 4 1-16,-11-28-3 15,18 11 2-15,-20-30-1 16,16 17 2-16,-20-20-1 16,9 19 1-16,-22-7-1 15,4 17 2-15,-16 1-1 16,1 11 2-16,-1 13 1 15,-14-7 0-15,14 7 2 16,-20 12 1-16,15-2 1 16,-7-10 24-16,21 17 4 15,-9-17 2-15,22 6 3 16,-11-17 0-16,27 19 1 15,-14-24 2-15,24 20 0 0,-12-19-22 16,7 7-3-16,-1-8-1 16,-1 0-2-16,-4-3 0 15,-5 0-1-15,-7-5 0 16,-6-2-1-16,-5-3 0 15,-6 2 0-15,-10 0 0 16,-4 4 0-16,-12 6 0 16,-9 11 0-16,-6 11 1 15,-10 13 0-15,-5 14 1 16,-3 11 1-16,4 11-1 15,3 7 2-15,8 2-2 16,8-5 1-16,14-3-1 16,16-10 0-16,15-8-2 15,12-14-3-15,12-6-2 0,6-16-2 16,8-1-1-16,-4-21-2 15,7 6-2-15,-10-19-2 16,7 11 1-16,-17-21-3 16,13 17 2-16,-22-22 0 15,19 20 1-15,-20-20 0 16,10 24 1-16,-17-18-1 15,10 23-1-15,-15-13 1 16,6 16 1-16,-11-5-2 16,1 9 2-16,-5 4 0 15,-7 9 2-15</inkml:trace>
  <inkml:trace contextRef="#ctx0" brushRef="#br2" timeOffset="44011.5174">1326 4538 83 0,'0'-15'37'0,"0"15"-1"15,0 0 0-15,8 23-21 16,-14 7-11-16,5 17 0 0,-6 13 0 16,3 17-1-16,-6 9 0 15,3 17-1-15,-1 2 0 16,-1 5-1-16,1-8 0 15,-3-2-1-15,11-14-1 16,3-16-2-16,8-8-1 16,3-27-2-16,14-9-3 15,-2-27-1-15,13-1-3 16,-8-29 0-16,14 7-4 16,-13-21 3-16,11 10-1 15,-20-16 2-15,8 11 2 16,-15-6-1-16,3 2 13 15,-3 14 8-15,-17-8 3 0,14 20 2 16,-20-14 2-16,17 28 2 16,-20-13 3-16,10 17-1 15,-2 17-8-15,4 9-7 16,-5 5-1-16,3 12-1 15,-4 9-1-15,1 11 1 16,-2 4-1-16,1 1-1 16,1 0-1-16,-2-13-1 15,10-7-2-15,-3-16-2 16,12-15-1-16,-1-26-2 15,19-10-5-15,-9-29 0 16,20 3-1-16,-14-30-1 16,13 6 1-16,-21-24 1 15,7 14 0-15,-18-17 1 0,-4 14 2 16,-15-5 0-16,-3 8 1 15,-11 18 18-15,-18-6 6 16,18 31 3-16,-22-5-1 16,21 29 2-16,-14-8 1 15,24 25 0-15,-15-12 0 16,29 7-17-16,0 0-6 15,13 0-4-15,16-4-2 16,-3-12-1-16,20 9-3 16,-9-19-1-16,24 10-1 15,-13-20 0-15,17 15 1 16,-18-16 1-16,10 12 0 15,-14-7 0-15,8 6 3 16,-13 0 0-16,-1 4 2 16,-11 2 0-16,-6-1 2 0,-4 9 2 15,-16-12 21-15,10 22 3 16,-25-14 2-16,15 16 1 15,-23 1 1-15,17 23 0 16,-23-9 2-16,20 35 0 16,-13 0-21-16,10 21-1 15,-1 4 1-15,4 16-2 16,4 7 0-16,2 7-2 15,5-2 1-15,2-2-2 16,3-7 1-16,1-8-3 16,5-9-2-16,0-15 0 15,9-11-3-15,-3-21-1 16,9-8-1-16,-7-23-1 15,15-5-2-15,-12-24-1 0,15 3 2 16,-12-24-1-16,13 4 2 16,-14-19-1-16,8 3 2 15,-11-12 0-15,7 6 2 16,-8-6-1-16,-5 6-1 15,-4 4 3-15,-5 9 11 16,0 21 8-16,-19-2 1 16,11 37 1-16,-36-19 2 15,16 37 1-15,-26-5 5 16,10 26-2-16,-16-9-10 15,5 10-6-15,1 0 1 16,3 5-3-16,8-5 2 16,9-2-3-16,7-7 0 0,12-4 0 15,7-5 0-15,14-5-1 16,6-6 0-16,8-5 0 15,6 0 0-15,6-5-1 16,3 5 1-16,-1 0-1 16,-1-1 1-16,-3 5-1 15,-2 6-1-15,-3 5 0 16,-4 3 0-16,-2 2-1 15,1 2 0-15,-2 2-1 16,1 0-1-16,2-8-1 16,5 2-2-16,-4-15-2 15,8-1-1-15,-9-16-1 16,12 1 0-16,-13-21-3 15,15 4 2-15,-20-20 0 16,10 9 1-16,-13-18 1 16,7 8 0-16,-17-8 1 0,4 9 0 15,-12-1 0-15,-3 9 1 16,-5 7 0-16,1 6 2 15,5 23 13-15,-24-16 8 16,21 28 2-16,-16-10 2 16,22 26 1-16,-16-21 1 15,24 23 3-15,-11-30 0 16,20 25-14-16,1-19-5 15,11-4-1-15,7-10-1 16,4-3-1-16,-1-9 0 16,0-4-1-16,-1-4-1 15,-7-1 1-15,-9 0-1 0,-10 2 0 16,-12 2 0-16,-7 4 0 15,-15 4-1-15,-5 7 1 16,-9 7 1-16,-4 8-1 16,-6 10 2-16,-2 13-1 15,0 12 1-15,3 10-1 16,5 11 1-16,11 1 0 15,11 4 0-15,16-6-1 16,15-12-2-16,19-7 0 16,11-17-2-16,12-17-2 15,11-8-2-15,-1-15-3 16,8 1-2-16,-11-22-1 15,5 16-1-15,-23-23-1 16,11 25 1-16,-26-18 1 16,18 19 0-16,-20-16 2 0,18 17-1 15,-17-11 0-15,18 9-1 16,-6-6 2-16,12 1-3 15,3-5 2-15,5 0-2 16,7 4 3-16,7-2-1 16</inkml:trace>
  <inkml:trace contextRef="#ctx0" brushRef="#br2" timeOffset="45309.5916">5138 4843 71 0,'7'-16'36'16,"-8"-6"-2"-16,1 22 3 16,-6-26-22-16,6 26-9 15,0 0-1-15,-10 12-2 16,3 9 1-16,2 8-3 15,-4 9 2-15,4 10-2 16,-6 10 2-16,4 9-2 16,0 1 1-16,5 1-1 15,0-5-1-15,8-6 1 16,6-14 0-16,9-13-1 15,7-23 0-15,10-19 1 0,7-21-1 16,7-13 0 0,2-12 1-16,2-7-1 0,-3-4 0 15,-5 1 1-15,-6 6-2 16,-12 12 1-16,-7 10-1 15,-9 14 1-15,-6 10-2 16,-8 15 2-16,0 0 0 16,-2 29-1-16,-3 7 1 15,4 10-1-15,1 7 2 16,3 9-1-16,3 2 1 15,6-2-1-15,3-2 0 16,4-10 1-16,5-9-1 16,9-11 1-16,0-17-1 15,2-15 1-15,3-19 0 16,2-16 0-16,-3-14 0 0,-3-11 0 15,-5-8-2-15,-6-7 1 16,-5-2-1-16,-8 4-1 16,-6 9-2-16,-7 9-1 15,2 20-4-15,-13 3-2 16,14 34-3-16,-15-15 0 15,17 37-2-15,-8-9-2 16,24 24 1-16,-13-9-1 16,24 13 2-16,-5-11 0 15,16 7 2-15,-1-9-1 16,8 2 1-16,-5-6 1 15,-2-5 2-15</inkml:trace>
  <inkml:trace contextRef="#ctx0" brushRef="#br2" timeOffset="45745.6165">6294 5198 101 0,'-3'19'31'0,"-9"-20"1"16,25 11 0-16,-4-20-18 16,20-2-11-16,10-6 0 15,9-1-1-15,4-8 1 16,3-3-1-16,2-3 0 15,-8-2-1-15,-7 1-1 16,-6 1 2-16,-13 3-2 16,-14-1 1-16,-7 4-1 15,-12 4 1-15,-12 9-2 16,-10 10 2-16,-11 12 1 15,-2 14-2-15,-10 14 2 0,0 14-1 16,2 11 1-16,7 6-1 16,10 2 1-16,17-2-2 15,16-10-1-15,20-11 0 16,24-13-2-16,11-17-3 15,25-8-1-15,-4-18-4 16,15 1-2-16,-8-21-1 16,9 12-2-16,-23-21 0 15,8 21 0-15,-26-23 0 16,14 25 2-16,-20-21 0 15,16 21 0-15,-16-13 1 16,11 12 0-16,-8 0 1 16,11 1-1-16,2 6 1 15,-6 1 1-15</inkml:trace>
  <inkml:trace contextRef="#ctx0" brushRef="#br2" timeOffset="48358.766">8304 4847 90 0,'10'-12'35'16,"-17"-4"-2"-16,7 16 2 16,-12 5-28-16,4 10-4 15,-4 5 1-15,-2 15-1 16,-1 6 0-16,-2 14-1 0,2 7 2 15,3 6-3-15,2-1 3 16,8 0-3-16,3-7 1 16,8-7-1-16,12-14 0 15,8-13-1-15,11-17 0 16,9-18 0-16,9-15 1 15,2-15-1-15,3-12 0 16,-2-10 0-16,-3-3 0 16,-6-3 0-16,-11 4-1 15,-9 8 3-15,-9 11-3 16,-9 11 1-16,-8 14-1 15,-6 19 0-15,0 0 1 16,-14 33 1-16,5 4 0 16,-2 10-3-16,4 8 3 0,4 5-1 15,4 0 1-15,8-6 0 16,10-6-1-16,8-14 0 15,5-13 1-15,7-15 0 16,5-15 0-16,2-13 0 16,-5-16 0-16,-2-10 0 15,-7-8 1-15,-5-8 0 16,-11 1-3-16,-10 0 1 15,-3 4-2-15,-8 3 1 16,0 16-3-16,-7 7 0 16,6 16-3-16,-3 7-1 15,9 10-2-15,-5 16 1 16,20 11-2-16,-3-11 1 15,23 16-3-15,-7-12 0 0,24 12 2 16,-9-17-1-16,23 9 3 16,-11-11-2-16,7 4 1 15,-7-11 0-15,-3 0 0 16,-10-7 4-16,-8-3-2 15,-4 5 19-15,-23-20 4 16,-7 19 2-16,-8-27 0 16,8 27 3-16,-35-21 1 15,20 27 1-15,-25-14 3 16,10 20-17-16,-3 0-3 15,4 16 0-15,-3 3 0 16,10 11-2-16,6-2 1 16,10 7-2-16,13-4 0 15,13-4-1-15,11-7-1 16,8-9 1-16,13-13-1 0,2-9 0 15,4-13 0-15,1-13-1 16,-7-10 1-16,-5-7-1 16,-14-4-1-16,-8-7 3 15,-13 3-4-15,-14 2 1 16,-10 6-3-16,-14 10 2 15,-2 13-4-15,-9 5 2 16,7 19-2-16,-4-2-6 16,19 19 3-16,-2-10-2 15,25 14 1-15,-8-26-2 16,42 28 2-16,-12-29-1 15,26 6 2-15,-2-18 2 16,16 6-1-16,-5-13 2 16,7 5-4-16,-9-9 3 0,-1 5-1 15,-13-2 1-15,-9 0-1 16,-9 5 2-16,-13 1 0 15,-8 14 21-15,-18-15 5 16,8 16 3-16,-22 0 1 16,14 20 0-16,-24-10 2 15,19 25 2-15,-22-10 2 16,21 16-22-16,-8 4-1 15,8 7-2-15,3-1 0 16,9 1-2-16,6-7 1 16,11-7-2-16,10-8 0 15,8-13-1-15,4-11 0 16,8-12 0-16,3-13 0 15,1-9 0-15,2-9 0 0,-3-8 0 16,-6-5-1-16,-4-3 1 16,-3-1-1-16,-7 3 2 15,-4 7-2-15,-5 6 2 16,-7 11-2-16,-7 13 2 15,-5 14-1-15,-2 15 1 16,-10 14 1-16,-3 12-2 16,-2 11 1-16,0 6-2 15,1 2 1-15,3-3-3 16,8-4 1-16,3-10-5 15,13-10 0-15,0-15-2 16,17-7-2-16,-7-26-2 16,22 3 0-16,-13-31-2 0,22 6 3 15,-15-24 0-15,19 3-1 16,-12-19 2-16,10 2 0 15,-8-16 1-15,6 6 0 16,-11-11 0-16,1 8-1 16,-13 4 2-16,-2 7 18 15,-1 25 9-15,-30-6 1 16,13 35 1-16,-26-3 2 15,17 26 2-15,-34 9 2 16,24 26-1-16,-23-4-15 16,12 19-6-16,0 11-2 15,3 13 0-15,-1 12-1 16,4 7 0-16,0 3 0 15,5 2-2-15,2 0-1 0,1-14-3 16,10-3 0-16,-2-21-4 16,16-7-1-16,-3-31-3 15,20 0-1-15,-6-36-1 16,24 0 2-16,-9-23-1 15,20 8 1-15,-12-16 3 16,16 13-1-16,-12-9 2 16,6 16-1-16,-14 2 0 15,2 9 1-15,-9 5 1 16,-5 3-1-16,-5 2 0 15,-7 2 1-15,-4 2 2 16,-9-4 0-16,1-1 1 16,-11-11 21-16,0 16 6 15,-6-25 0-15,6 25 4 16,-19-33-1-16,19 33 2 0,-31-25 1 15,20 26 0-15,-18-7-19 16,3 12-5-16,-5 5 0 16,1 6 0-16,-4 6 0 15,2 9-1-15,0 2 0 16,7 6-1-16,4 0 0 15,8 0-1-15,11-2 2 16,8-7-3-16,11-8 1 16,11-12-1-16,9-12 0 15,7-15 1-15,6-10-1 16,4-18 2-16,1-13-4 15,2-7 2-15,-3-17-1 16,-4-7 1-16,-7-7-2 16,-5 1 2-16,-9 7-1 0,-8 6 0 15,-6 15 2-15,-11 17-1 16,-9 23 0-16,-7 27 1 15,-7 30-1-15,-6 24 1 16,2 17-1-16,-3 16 1 16,7 6 2-16,0 9-3 15,6-3 0-15,8-6 0 16,6-12-2-16,2-13-2 15,6-9-2-15,-2-19-2 16,3-6-2-16,-8-22-2 16,6-3 0-16,-14-28-2 15,11 3 2-15,-19-29-2 16,19 6 4-16,-13-31 1 0,27 5-2 15,-3-25 2-15,26 11-2 16,0-17 2-16,34 16-1 16,5-10-1-16,28 12-1 15,5 1 1-15,10 16 1 16,-1 8-1-16</inkml:trace>
  <inkml:trace contextRef="#ctx0" brushRef="#br2" timeOffset="50600.8942">13244 4221 77 0,'1'12'36'15,"-14"-3"0"-15,12 16 1 16,-15-7-20-16,11 21-10 16,-4 7-2-16,4 18-1 15,-3 5-1-15,0 11-1 16,-2 6 1-16,1 2-2 15,4-2 1-15,-1-2-3 16,5-6 1-16,3-14-2 16,10-8 0-16,4-18-3 15,9-8-1-15,1-22-3 16,11-5-1-16,-8-24-1 15,14 1-1-15,-11-25 0 16,14 8 0-16,-19-20 1 16,13 9-2-16,-16-11 3 0,8 12-1 15,-7 1 8-15,-10 3 10 16,7 20 3-16,-18-5 1 15,11 27 3-15,-15 1 2 16,0 19 2-16,-18-1 1 16,17 26-4-16,-18-4-9 15,8 10-3-15,-6 0 1 16,6 2-2-16,0-4 1 15,7-5-3-15,4-9 0 16,4-12-3-16,13-8-2 16,1-19-2-16,11-4-2 15,0-25 0-15,10 4-4 16,-7-23 1-16,11 6-3 0,-20-21 3 15,6 10 0 1,-17-14 1-16,-1 7 1 0,-16-13 0 16,1 11 3-16,-17 1 5 15,-11 3 13-15,13 21 1 16,-18-4 2-16,15 24 0 15,-13-4 2-15,18 24 0 16,-5-8 0-16,22 10-9 16,0 0-11-16,9-1-4 15,14 0-1-15,-5-12-2 16,15 7-1-16,-6-14 1 15,14 8-1-15,-14-16 1 16,9 10 1-16,-15-11 2 16,6 6 0-16,-9-6 1 0,0 4 0 15,-8-4 1-15,-1 4 5 16,1 11 11-16,-18-13 6 15,8 27 0-15,-8-19 2 16,10 31 1-16,-18-7 2 16,20 32 0-16,-18-9-3 15,16 25-11-15,-5 10-2 16,6 17-2-16,-2 13 0 15,4 12-1-15,-2 3 1 16,0 4-2-16,-1 0 0 16,-2-2-1-16,0-12 0 15,-1-13-3-15,8-12 0 16,-4-25-3-16,15-11-2 15,-3-28-1-15,15-9-2 16,-7-28 0-16,18-2-1 0,-12-25 1 16,13 3-1-16,-13-18 3 15,10 4-2-15,-19-12 2 16,14 12 0-16,-20-3 2 15,4 12-1-15,-8 3 0 16,-6 15 1-16,2 15 16 16,-24-5 4-16,18 29 1 15,-31-5 1-15,18 26 3 16,-27-13 2-16,19 28 0 15,-23-20 1-15,15 19-14 16,-5-2-2-16,6 2-1 16,1-4 0-16,6-2-1 15,5-9-1-15,10 0 0 16,3-7-1-16,3-13 0 0,20 13 0 15,-3-7 0-15,4-3-1 16,4 0 0-16,-2 2 0 16,2 2 0-16,0 4 0 15,0 3-1-15,-2 1 2 16,-1 6-3-16,1 2 2 15,0-3-2-15,5 6 0 16,-5-4-3-16,6 1 0 16,-2-11-2-16,6 5-3 15,-4-21-1-15,13 5 0 16,-12-23 0-16,16 9-2 15,-12-25 2-15,12 10-2 16,-12-18 2-16,5 11 0 16,-17-10 2-16,3 9-2 0,-21-3 2 15,4 13-2-15,-16 1 2 16,-6 14 1-16,-1 6 2 15,-14 1 19-15,17 26 5 16,-16-13 0-16,22 27 1 16,-14-23 3-16,26 24 0 15,-11-26 3-15,25 16-1 16,2-17-19-16,12-5-1 15,-2-9-1-15,11-7-1 16,5-6-1-16,-3-8 0 16,-4-4 0-16,-1-6-1 15,-11 0 1-15,-8-1 0 16,-11 2-1-16,-8 3 1 15,-12 6 0-15,-5 10-1 16,-9 6 1-16,-8 16-1 0,-5 10 1 16,-2 16 1-16,-2 10-1 15,4 10 1-15,4 3 0 16,9 4 0-16,9-2 1 15,18-7-3-15,11-8 2 16,13-11-4-16,13-10 0 16,1-13-4-16,10-6-1 15,-3-10-2-15,6-1-1 16,-13-18-1-16,6 11-3 15,-13-19 4-15,9 15-4 16,-15-22 4-16,16 21-2 16,-18-22 3-16,24 18-2 15,-13-13 0-15,20 18 3 0,-4-14-3 16,17 19 2-16,-2-9-2 15,20 12 1-15,-2-4 0 16,16 6 1-16,2-1 0 16,5-3-1-16,7 2 1 15,-2-8-1-15,6 9 2 16</inkml:trace>
  <inkml:trace contextRef="#ctx0" brushRef="#br2" timeOffset="52047.977">16812 4088 72 0,'8'-17'35'16,"-12"-6"0"-16,4 23 1 15,1-26-9-15,-1 26-21 16,0 21-2-16,-1 9 0 0,-3 13-1 15,-1 15-1-15,-1 12 1 16,4 10-2-16,-3 8 1 16,1 3-1-16,-1 0-1 15,4-6 0-15,2-5 0 16,0-11-1-16,6-8-1 15,-1-16-4-15,8-7 1 16,-5-20-4-16,11-4 0 16,-20-14-1-16,25-11-3 15,-22-12 1-15,6 7-2 16,-21-19 5-16,3 11-3 15,-22-10 3-15,8 5 1 16,-15 7 14-16,-10-11 5 16,11 15 0-16,-13-10 4 0,22 18 1 15,-10-12 1-15,38 22 2 16,-22-17-2-16,38 11-12 15,13-4-2-15,16-1-1 16,12 0-1-16,9-2-1 16,9 0 0-16,5 2-1 15,-3-3-1-15,-2 0-1 16,-1 7 0-16,-10-3-1 15,-5 2 0-15,-13-1 0 16,-5 0 1-16,-10 3 1 16,-10-1 1-16,-8 1 1 15,-13 6 1-15,0 0 1 16,-22 0 0-16,2 11 2 15,-4 4-1-15,-3 11 0 16,-2 6 0-16,4 7 1 0,1 7-1 16,8 6-1-16,6-1 2 15,10 3-3-15,7-8 2 16,12-3-1-16,13-11 0 15,7-11-1-15,5-12 0 16,6-11 1-16,2-15-3 16,-3-10 1-16,-5-12-1 15,-6-6 0-15,-10-5-1 16,-12-3 0-16,-9 4-2 15,-12 1-3-15,-4 16-1 16,-15 2-1-16,-1 27-2 16,-16-2-1-16,8 27-1 15,-13-6-1-15,15 20 1 16,-10-12 1-16,25 12 0 0,0-23 1 15,31 2 1-15,8-30 0 16,36-2 1-16,15-28-2 16,35-3 2-16,10-25-1 15,25-4 1-15</inkml:trace>
  <inkml:trace contextRef="#ctx0" brushRef="#br2" timeOffset="53634.0677">18825 3926 78 0,'-20'-2'35'16,"9"23"0"-16,-18-5 1 15,15 28-22-15,-11 2-7 16,12 19-3-16,-6 6 0 15,5 14-1-15,4 7 0 16,3 4-2-16,0 0 1 16,3-4-1-16,2-4 2 15,-1-12-2-15,-2-8 1 16,4-14-1-16,1-12 1 15,0-9-1-15,1-17 1 16,-1-16-2-16,0 0-1 16,18-23 3-16,-6-5-4 15,1-9 3-15,3-10-3 0,1-4 2 16,2-5-1-16,3 4 2 15,-1 6-1-15,3 5-1 16,-1 8 1-16,2 14 0 16,0 13 0-16,-1 15 0 15,3 14-1-15,-4 10 1 16,-2 9 0-16,-1 8-1 15,-5 4 2-15,-4-1-1 16,-9 0 2-16,-7-4-2 16,-11-9 2-16,-7-7-2 15,-11-11 2-15,-4-8-3 16,-5-12 1-16,-3-6-2 15,4-10-2-15,5-7 1 16,9-2-4-16,7-7 1 0,14 7-4 16,5-8 1-16,18 13-3 15,-2-9 1-15,23 16-1 16,-5-9 0-16,19 16 2 15,-8-12-1-15,14 16 2 16,-9-10 0-16,12 12 1 16,-12-8 0-16,5 8 1 15,-12-6-1-15,-4 9 1 16,-7-4 0-16,-6 2 1 15,-9 7 1-15,-15-10 16 16,8 18 4-16,-21-18 3 16,13 17 0-16,-15-20 1 15,21 19 2-15,-6-16 2 16,15-2-1-16,2-11-15 0,21 2-3 15,3-8 0-15,8-2 0 16,0-4-2-16,4 0 1 16,-4-5-1-16,-8 2-1 15,-13-2 1-15,-11 2-1 16,-17 5 0-16,-13 2 0 15,-12 5 0-15,-11 6 0 16,-7 6 0-16,-7 14 0 16,-2 13 0-16,-2 11 0 15,4 9 0-15,8 11 0 16,12 0 2-16,17 3-2 15,17-5 0-15,22-12-2 16,27-10-3-16,16-17 0 16,18-11-3-16,4-18-1 15,10-4-3-15,-13-18 0 0,12 5-1 16,-24-19 1-16,5 12 1 15,-24-19-1-15,13 17 3 16,-24-21 0-16,14 14 1 16,-18-15-1-16,8 19 2 15</inkml:trace>
  <inkml:trace contextRef="#ctx0" brushRef="#br2" timeOffset="57246.2743">21258 3900 79 0,'-4'9'36'0,"4"20"-1"16,-11 0 0-16,8 26-18 15,-12 3-11-15,7 16-2 16,-7 11-1-16,0 11 0 16,-4 4-1-16,1 6 0 15,-2-4-1-15,3-4-1 16,3-6 1-16,0-13-3 15,7-8-1-15,1-17-3 16,10-9 0-16,-8-24-4 16,14-2 0-16,-10-19-3 15,4-10-1-15,-10-20 2 0,6 8-1 16,-14-21 2-16,5 8-1 15,-14-10 2-15,-1-2 13 16,3 16 8-16,-19-8 1 16,18 20 2-16,-11-13 1 15,20 24 3-15,-11-14 2 16,24 22 1-16,0 0-13 15,22-13-4-15,4 5-1 16,18 1-2-16,10-4 0 16,7 0-2-16,9 0-1 15,0-3 0-15,7 3-2 16,-9-5-1-16,0 5-1 15,-11-5-2-15,-4 8-2 16,-17-10 0-16,4 12 1 0,-19-8 3 16,-4 7 2-16,-17 7 5 15,8-14 3-15,-8 14 1 16,0 0 3-16,-10 5 1 15,-5 1 2-15,8 15-3 16,-4 3-3-16,5 9-1 16,-3 8-1-16,2 8 0 15,0 2 0-15,0 4 0 16,-2-2 0-16,3-7-1 15,1-2 0-15,0-10 0 16,3-9 0-16,0-10-1 16,2-15 0-16,0 0-1 15,18-18-1-15,-9-8 1 16,4-7-2-16,1-6 2 0,-2-9-1 15,2-5 1-15,-3-2-1 16,0 2 1-16,-1 3 1 16,0 8-1-16,0 4 1 15,4 6-1-15,4 13 0 16,4 5 0-16,4 12-2 15,6 2-1-15,5 7-2 16,0 1 0-16,9 9-2 16,-6-8-2-16,5 12 0 15,-12-13-2-15,10 13 1 16,-21-13 0-16,6 8-1 15,-28-16 2-15,24 16 0 16,-24-16 1-16,-4 15 0 16,-7-8 1-16,-2 8 0 15,-2 2 9-15,-4-7 5 0,9 11 3 16,-3-12 1-16,17 12 2 15,-4-21 2-15,19 20 0 16,-5-27 2-16,24 9-6 16,-7-10-6-16,10 0-1 15,0-7 0-15,2-2-1 16,-2-4-1-16,-4 0 0 15,-10-3-1-15,-4 0 0 16,-9 2 0-16,-5 0-1 16,-14 4 1-16,-4 0-1 15,-10 14 0-15,-5 4 0 16,-13 10 0-16,-2 11 0 15,-8 9 0-15,-1 3 1 16,2 10 0-16,7 3 0 0,4-3 0 16,17 1-1-16,11-7 1 15,13-7-2-15,19-5-1 16,11-9-2-16,14 0-2 15,4-13 0-15,12 2-2 16,-5-16-1-16,14 6-2 16,-11-19 0-16,7 9 0 15,-16-18-1-15,7 9 3 16,-22-14-2-16,7 12 3 15,-19-8 0-15,-5 9 2 16,-9 7 13-16,-23-10 3 16,9 28 1-16,-24-24 3 15,6 29 1-15,-26-10 1 0,13 25 1 16,-24-14 1-16,11 21-11 15,-4 2-3-15,6 5 0 16,2 3 0-16,9-1-1 16,11 0-1-16,15-6 1 15,13-7-3-15,13-7 0 16,14-6 0-16,5-11 0 15,8-6 0-15,4-8 0 16,0-8 0-16,-1-4 0 16,-8-2 0-16,-5-5 0 15,-8 4 0-15,-8 5 0 16,-8 2 0-16,-7 10 0 15,-7 13 0-15,0 0 0 16,-20 31 0-16,6 0 0 0,2 6 0 16,-3 4 0-16,4 2 0 15,9-5-2-15,9-8-1 16,8-11-2-16,15-10-2 15,5-22 1-15,14-2-4 16,6-22 0-16,12-2-1 16,-2-24 1-16,7 5-1 15,-11-21 1-15,10 3 1 16,-17-16 0-16,-2 9 1 15,-18-5 2-15,-7 14 0 16,-12 17 11-16,-15-2 4 16,1 35 2-16,-23 5 2 15,8 36 0-15,-18 5 1 16,10 31 1-16,-17-1 1 15,14 18-10-15,-1 7-2 0,3 9-2 16,1-1 1-16,7-2-2 16,5-3 0-16,0-9-3 15,7-7 0-15,-1-13-4 16,3-7 0-16,-4-20-3 15,8 0 0-15,-3-24-3 16,0 0 0-16,-15-12 2 16,15-1-3-16,-16-18 4 15,11 4-2-15,-13-15 3 16,6 9 0-16,-9-9 2 15,-3 4 14-15,9 15 4 16,-13-9 2-16,20 21 1 16,-15-11 1-16,23 22 2 15,0 0 0-15,17 3 1 0,11-6-15 16,11 2-2-16,11-2-1 15,6-2-1-15,7 2-2 16,-1-4-1-16,1 4-3 16,-9-1-1-16,-4 4-1 15,-17-8-2-15,1 12-1 16,-19-14 0-16,0 17-1 15,-15-7 1-15,0 0 0 16,0 0 1-16,0 0 1 16,-26 9 1-16,12 5 1 15,-8-4 1-15,-2-2 13 16,14 14 3-16,-13-17 1 15,18 17 2-15,-10-20 3 0,23 18-1 16,-8-20 2-16,29 12 0 16,-7-7-11-16,8 0-2 15,0-5-1-15,8-1 0 16,-2-8-1-16,0 3 0 15,-3-9-1-15,-4 0 0 16,-5-3-1-16,-4-4 0 16,-8-2 0-16,-4 1-1 15,-6 0 0-15,-9 3 0 16,-6 9 0-16,-10 6 0 15,-11 11 0-15,-4 9 1 16,-10 12 0-16,2 7 1 16,1 8-1-16,4 0 1 15,9 2 0-15,11-5 0 0,18-4-2 16,15-13 0-16,19-4-3 15,11-14-1-15,20-4-2 16,4-13-2-16,20 3-1 16,-10-15-1-16,19 12-1 15,-16-15 0-15,10 16 1 16,-25-13 0-16,4 20 2 15,-21-11 1-15,-6 14 0 16,-21-7 1-16,-9 5 1 16,-11 4 1-16,-15-7-1 15,-6 3 1-15,-6-1 1 16,-9 4 7-16,-7-12 9 15,9 18 3-15,-20-11 2 16,18 21 2-16,-21-13 2 0,18 26 1 16,-13-14 0-16,21 18-7 15,-2-3-7-15,14 5-3 16,11-6 0-16,16-2-5 15,16-8 0-15,11-9 0 16,16-10 0-16,7-7 0 16,9-16 0-16,1-11 0 15,0-10 0-15,0-12 0 16,-3-8 0-16,-3-9 0 15,-9-3 0-15,-6 0 0 16,-12 10 0-16,-8 8 0 16,-14 17 0-16,-13 17 0 15,-13 23 0-15,-16 23 0 16,-4 24 0-16,-9 17 0 15,3 14 0-15,2 3 0 0,8 2 0 16,10-5 0-16,14-4 0 16,11-16 0-16,12-8-6 15,8-21-2-15,11-6-1 16,-1-18-2-16,12 3 0 15,-9-21-1-15,15 10-2 16,-19-17 3-16,9 16-1 16,-19-12 3-16,10 21-1 15,-23-9 1-15,3 5 13 16,-1 16 8-16,-14-15 4 15,-2 19 0-15,-13-23 1 16,22 17 0-16,-19-22 1 16,12 9 0-16,0 0-14 15,0 0-8-15,0 0-4 0,-12-18-1 16,12 18-1-16,-17-6-2 15,17 6-1-15,-35-2-2 16,16 10 2-16,-23-17 0 16,11 15 2-16,-17-19 1 15,11 15 0-15,-19-17 1 16,12 12 0-16,-2-16 0 15,8 8 0-15,-1-10-1 16</inkml:trace>
  <inkml:trace contextRef="#ctx0" brushRef="#br3" timeOffset="62180.5566">1835 6884 90 0,'-10'12'34'16,"-4"-8"0"-16,18 13 1 0,-4-17-21 15,15 15-8-15,5-10-2 16,12 2 0-16,2-4-1 15,10-5-1-15,1-8 1 16,5-4-2-16,-3-5 1 16,2-9-1-16,-9-1 1 15,-4-1-1-15,-11-6 0 16,-11 1-1-16,-12 2 1 15,-10 2 0-15,-12 4-1 16,-10 5 1-16,-9 4 0 16,-9 8 0-16,-4 9 0 15,0 11 0-15,-4 7 0 16,5 16 0-16,3 9 0 15,12 9 1-15,9 8-2 0,15 4 1 16,18 2-1-16,13-5-2 16,19-4 0-16,15-11-3 15,21-12 0-15,6-17-4 16,26-6-2-16,-10-22-2 15,15 1-2-15,-21-18 1 16,15 5-3-16,-25-19 1 16,5 12 0-16,-28-15 1 15,0 15 1-15,-21-6 0 16,-7 9 2-16,-8 3 0 15,-9 8 3-15,-7 2 0 16,-5 15 2-16,-7-11 1 16,7 11 2-16,-16-5 1 15,5-3 18-15,11 8 5 0,-17-17 2 16,17 17 3-16,-14-18 0 15,14 18 2-15,-21-22 1 16,21 22 0-16,-32-10-17 16,9 13-4-16,-10 2-1 15,0 11-1-15,-4 6-2 16,-1 7 0-16,0 10-1 15,3 4 0-15,8 3-1 16,7 2 1-16,8-2-2 16,15-5 0-16,7-8 1 15,17-9-2-15,8-16 1 16,6-7 0-16,7-11 0 15,2-13-1-15,2-7 2 16,-4-8-1-16,0-7 0 16,-10 1 0-16,-3-1 0 0,-6 1-1 15,-10 4 1-15,-3 5-1 16,-6 10 2-16,-3 7-1 15,-7 18 0-15,0 0 0 16,2 34 0-16,-6 15 1 16,0 18-1-16,1 18 0 15,-3 14 0-15,-1 13 0 16,-2 3 0-16,-1-1 0 15,-4-3 0-15,1-8-1 16,-7-10 1-16,-4-13-1 16,-7-17 0-16,-3-10 1 15,-5-15-1-15,-3-12 0 0,-9-11 0 16,-3-18-2-16,2-12 1 15,-2-15-2-15,12-10-4 16,4-21 0-16,20 2-3 16,6-16-1-16,29 10-1 15,-1-12 0-15,29 22-1 16,-4-12 0-16,30 24 2 15,-10-7-1-15,21 20 2 16,-5-7 0-16,15 12 0 16,-7-6-1-16,10 7 0 15,-6-2 1-15,0 3 2 16,-9-3-1-16,-4 2 2 15,-9-3 1-15,-12-1 1 16,-7-1 0-16,-14-1 2 16</inkml:trace>
  <inkml:trace contextRef="#ctx0" brushRef="#br3" timeOffset="62651.5835">3638 7043 135 0,'-18'4'40'16,"18"-4"-1"-16,-14 0-1 15,14 0-35-15,-13-8-3 16,13 8-3-16,0 0-2 16,-6-14-2-16,6 14-4 15,0 0-1-15,0 0-2 16,-15-6-1-16,14 22-1 15,-24-14-2-15,13 21 3 16,-25-13 0-16,15 15 1 16,-17-10 0-16,10 8 0 15,-7-4 1-15,1 0 0 0,-3-4 2 16,1-5 0-16,1 0 1 15,-1-4 2-15,3-2 0 16,-3 0 1-16</inkml:trace>
  <inkml:trace contextRef="#ctx0" brushRef="#br3" timeOffset="63021.6047">2564 7432 129 0,'-16'-5'39'16,"16"5"-1"-16,-15-6-2 15,15 6-32-15,5-19-4 16,-1 10-2-16,-4 9-3 16,17-14-3-16,2 15-3 15,-9-12-2-15,15 11-1 16,-12-19-2-16,17 18-1 15,-20-17 1-15,22 14 0 16,-22-16 1-16,18 12 1 16,-15-11 0-16,13 8-1 15,-5-5 2-15,10 1 1 0,-3-7 0 16,8 2 3-16,5-2-1 15,3-2 2-15</inkml:trace>
  <inkml:trace contextRef="#ctx0" brushRef="#br3" timeOffset="63960.6584">4339 6932 108 0,'24'2'37'0,"2"-13"1"16,14 15-2-16,3-9-28 15,21 3-3-15,9-7-1 16,13 0-2-16,5-3 0 16,3 1 0-16,-1-2-1 15,-6 0 0-15,-11 2 0 16,-9 5-1-16,-16 2-1 15,-9 3 0-15,-15 4-1 0,-16 0-2 16,-6 9-3 0,-5-12-2-16,-15 23-2 0,-7-18-2 15,12 15-1-15,-13-19-2 16,22 12 1-16,-16-22 0 15,17 9 0-15,0 0 2 16,36-8 1-16,-13-12 0 16,23 8-2-16,2-3 2 15,15 0 0-15,6-5 1 16,8-1 1-16,7-3 1 15,0-1 0-15,4 6 1 16</inkml:trace>
  <inkml:trace contextRef="#ctx0" brushRef="#br3" timeOffset="65439.743">6113 6663 91 0,'-13'-22'35'0,"7"9"0"16,-11-9 1-16,17 22-22 15,-29-20-8-15,11 18-2 16,-3 9-1-16,-1 14 0 15,-2 7-1-15,-2 11 0 16,-1 9 1-16,1 10-1 16,4 0-1-16,10 4 1 15,6-7-1-15,12-2 0 16,12-10-1-16,15-13 0 15,14-15 0-15,14-13 0 0,10-17 0 16,0-12 0-16,2-12 0 16,-5-12-1-16,-10-3 1 15,-15-6 0-15,-15 5 0 16,-20 2-1-16,-19 5 1 15,-9 8 0-15,-18 8 0 16,-1 9 0-16,-3 6 0 16,3 7 1-16,7 6-1 15,6 7 1-15,11 2-1 16,15-5 1-16,21 19 0 15,9-8-1-15,8-3 1 16,13 2-1-16,2-2 1 16,7 1-1-16,-5 0 1 15,-6 3 0-15,-5 4-1 16,-13 7 1-16,-8 3 0 0,-10 10-1 15,-12 3 0-15,-11 6 0 16,-8 4 1-16,-1-4-1 16,-6-4 0-16,2-4 0 15,1-8 0-15,7-11 0 16,15-18 1-16,0 0-1 15,5-19 0-15,13-12 1 16,7-11 0-16,6-4 1 16,4-9-2-16,3-1 0 15,-1 2 0-15,-3 6 0 16,-6 10 0-16,0 8 0 15,-7 11 0-15,0 12 0 16,-6 12 0-16,-3 12 0 16,-4 15 0-16,-2 7 0 0,0 9 0 15,-2 4 0-15,1 4 0 16,-2 1 0-16,3-5-2 15,2-4-4-15,9-6-1 16,2-16-2-16,9-5-1 16,-4-20-1-16,13-2-2 15,-8-22 1-15,13 2-1 16,-17-21 1-16,9 5 1 15,-17-12 1-15,3 13 1 16,-13-13-1-16,4 19 2 16,-14-2 0-16,3 15 1 15,0 17 13-15,-23-11 6 16,23 25 1-16,-13-11 1 15,20 23 3-15,-7-26 3 0,14 28-1 16,-3-29 2-16,29 4-12 16,-2-12-4-16,10-4-2 15,3-9 1-15,2-5-2 16,-1-5 1-16,-6-5-2 15,-7 1 1-15,-15 2-2 16,-16 3 1-16,-12 3 0 16,-12 12 0-16,-12 9 0 15,-14 13-1-15,-5 12 1 16,-5 19 1-16,5 8-2 15,1 10 0-15,12 3 0 16,14 2 0-16,12-7 0 16,21-8 0-16,14-11-5 0,21-12-2 15,8-15-1-15,17-1-2 16,-3-20-1-16,18 4-1 15,-16-20-1-15,17 13 1 16,-19-19 0-16,15 13 2 16,-14-18 0-16,21 14 1 15,-16-14 1-15,13 17 0 16,-13-8-1-16,9 16 1 15,-9 0-1-15,4 11 0 16,-14 5-1-16,-5 13 1 16,-7 4 1-16,0 3-1 15,-6 8 0-15,-5 0 1 16,-6 4-1-16,-4-3 2 15,-1 6 0-15,-9-11 1 0</inkml:trace>
  <inkml:trace contextRef="#ctx0" brushRef="#br3" timeOffset="67276.8481">8903 6596 108 0,'5'-15'35'0,"-8"-8"2"16,3 23-2-16,-6-20-29 15,6 20-3-15,-9 1 1 16,2 17-1-16,-5 7 0 15,1 14 0-15,-3 6 0 16,-1 11-1-16,3 4 0 16,6 2 0-16,0-3-1 15,10-5 0-15,8-11 0 16,9-10-1-16,15-16 1 15,9-16-1-15,12-14 0 0,8-16 0 16,5-10 1-16,-2-12-2 16,-5-6 2-16,-1-3-2 15,-14 3 1-15,-10 5 0 16,-15 6 0-16,-9 12 0 15,-12 11 0-15,-7 12 0 16,-5 15 0-16,-5 14 0 16,-1 14 0-16,-1 11 0 15,5 7 0-15,5 8 1 16,3 2-1-16,9-2 0 15,9-9 1-15,9-4-1 16,7-14 0-16,6-13 1 16,6-16-1-16,-2-12 2 15,4-17-2-15,-6-10 0 16,-5-10 0-16,-7-6 0 0,-8-6 0 15,-7 1 0-15,-9 1 0 16,-5 5 0-16,-4 10-2 16,-1 8-2-16,2 13-1 15,-2 5-2-15,8 16-2 16,0 0-1-16,15 19 0 15,-1-7-2-15,16 12 1 16,-5-5-1-16,22 11 0 16,-4-17 2-16,18 14 1 15,-10-16 0-15,11 11 0 16,-10-12 0-16,1 0 1 15,-10-9 0-15,-8-1 0 16,-12-7-1-16,-10-2 2 16,-7-3 17-16,-21-15 4 0,5 13 1 15,-22-16 4 1,13 20 0-16,-26-17 4 0,16 29 0 15,-25-11 1-15,15 24-14 16,-8 6-4-16,8 15 0 16,-4 4-1-16,11 8-1 15,7 2-2-15,11 2-2 16,14-6 0-16,15-7 0 15,18-10 0-15,9-11 0 16,14-14 0-16,7-10 0 16,4-12 0-16,-2-11 0 15,-1-6 0-15,-11-6 0 16,-8-1 0-16,-12 0-2 15,-13 6 1-15,-11 5 0 0,-7 9 0 16,-9 11 0-16,-11 13 1 16,-4 8 0-16,1 11 0 15,0 9 1-15,6 4-1 16,5 4 0-16,10 3-1 15,5-7 0-15,17 0-2 16,3-11 0-16,16 0-3 16,-1-14-1-16,10-2-1 15,-9-13-1-15,15-2-1 16,-10-18 0-16,6 3 0 15,-14-17 0-15,1 7 0 16,-9-13 2-16,2 4 0 16,-9 0 6-16,-8 0 6 15,-5 18 3-15,-12-3 1 16,2 27 4-16,-9-17 0 0,-1 38 2 15,-17-2 1-15,12 22-4 16,-13 1-5-16,10 10 0 16,-1 0-1-16,13-1-1 15,5-6-2-15,8-9 1 16,11-13-1-16,7-15-2 15,9-13 0-15,3-13 0 16,4-13 0-16,-1-9 0 16,0-6 0-16,0-7 0 15,-5 3 0-15,-6 1 0 16,-2 9 0-16,-9 11 0 15,-4 17 0-15,-14 12 0 16,8 28 0-16,-11 19 0 16,-5 20 0-16,-4 19-2 0,-4 13 2 15,0 13-1-15,-5 6 0 16,-5 1 0-16,-1-2 1 15,-6-8-1-15,2-13 1 16,-4-14 1-16,-1-19 0 16,1-14-1-16,0-21-1 15,1-18 1-15,3-15-1 16,2-12-1-16,-4-17 0 15,-1-22-3-15,6-9-1 16,-9-13-1-16,8 5-1 16,-3-5-1-16,12 13-1 15,-5-4-1-15,23 23 1 16,-6-3 3-16,26 31-2 15,-3-4 3-15,26 17-1 0,-6-11 3 16,26 14-1-16,5-14 2 16,36 10-2-16,7-14 0 15,22 3 0-15,7-7 0 16,19 7 0-16,7-12 0 15,9 5-1-15,-8-3 0 16,-6 4 0-16,-12 3-1 16,-7 5 0-16,-13 2 0 15,-9 5 0-15,-15 5 0 16,-14 6-1-16,-13 5 1 15,-16 2 0-15,-9 11 1 16,-22-1 0-16,-2 10-1 16,-21-1-1-16,-5 9 2 15</inkml:trace>
  <inkml:trace contextRef="#ctx0" brushRef="#br3" timeOffset="69105.9527">12700 6000 99 0,'2'-13'35'16,"1"26"1"-16,-8 1-1 15,5 21-27-15,-4 10-4 16,0 17-1-16,-1 8 0 16,-4 16 1-16,-2 9-2 0,-2 3 1 15,-1-2-2-15,1-2 1 16,3-8-3-16,5-13 0 15,5-9-3-15,5-25-3 16,11-10-1-16,-1-27-2 16,14-3-1-16,-11-26-1 15,13 1-2-15,-19-19 2 16,4 8 0-16,-20-16 0 15,2 11 2-15,-19-6 1 16,-2 9 0-16,-10 4 10 16,-7 1 10-16,12 20 3 15,-12-10 2-15,22 21 1 16,-8-13 2-16,26 16 1 15,0 0 0-15,25-1-7 16,3-8-10-16,16 0-2 0,11-1-1 16,9 1 0-16,6 1-2 15,-2 3-1-15,3 4-1 16,-8-2-2-16,-1 11 0 15,-15-5-3-15,0 7 2 16,-20-7 0-16,0 5 1 16,-14-4 4-16,-13-4 2 15,11 5 2-15,-11-5 2 16,-7 12 3-16,-4-6 0 15,6 10 1-15,-9 1-2 16,6 14 0-16,-1 4-3 16,0 9 1-16,-2 3-1 0,-1 7-1 15,1-6 1-15,5 1-1 16,2-9 0-16,0-7-1 15,7-12 0-15,3-9 0 16,4-18 0-16,8-11-1 16,0-11 1-16,3-4-1 15,-3-14 0-15,2-1 0 16,-2-8 1-16,-4-1-1 15,-3 5 0-15,-3 3 0 16,-4 10 0-16,1 4 0 16,1 10 0-16,0 10-1 15,7 5 2-15,9 7-1 16,3 4 1-16,8 5-1 15,6-1 0-15,9 1 0 16,4-2 0-16,5 0 0 0,0-2-1 16,-3 1 1-16,-3-1-1 15,-9-2 1-15,-5-1-1 16,-14 0 1-16,-11 0 0 15,-12 0 0-15,0 0 0 16,-22 2 1-16,-5 2 0 16,-5 4 0-16,-6 1-1 15,-4 11 1-15,-4 4 1 16,3 9-2-16,1 3 0 15,7 5 0-15,7 3 0 16,13-4 0-16,12-2 0 16,12-8 0-16,15-11 0 15,12-10 0-15,15-17 0 16,4-7 0-16,3-15 0 0,2-6 0 15,-4-6 0-15,-7-1 0 16,-8-2 0-16,-10 5 0 16,-12 6 0-16,-5 7 0 15,-12 10 0-15,-2 17 0 16,-16 2 0-16,-3 18 0 15,2 6 0-15,-1 7 0 16,7 2 0-16,-2 5 0 16,10 1-3-16,4-7-2 15,13-9-2-15,7-10-1 16,12-6-1-16,1-11 0 15,17-3 0-15,-2-19 0 16,16 5 1-16,-8-20 0 16,14 11 1-16,-12-14-2 0,8 12 3 15,-15-11-1-15,5 13 1 16,-17-3 0-16,0 10 0 15,-13-1 0-15,-7 14 0 16,-10-3 0-16,-10 11 0 16,0 0 0-16,0 0 0 15,0 0 0-15,-14-3-2 16,14 3 2-16,-12 1-1 15,12-1 1-15,0 0 0 16,0 0-1-16,8-12 1 16,-8 12-1-16,18-11 1 15,-9 8 0-15,-9 3 0 16,17-9 1-16,-17 9 0 15,15-11 1-15,-15 11 0 16</inkml:trace>
  <inkml:trace contextRef="#ctx0" brushRef="#br3" timeOffset="69917.9991">15009 6122 105 0,'9'-32'31'15,"-20"-14"-1"-15,12 11 1 16,-15-17-18-16,6 11-9 0,-1 1-2 15,-2 6 0-15,-7 7 1 16,-2 15 0-16,-8 7 1 16,-3 14-1-16,-7 12 0 15,-5 21 1-15,-7 13 0 16,0 14-1-16,-4 9-1 15,1 12-1-15,7 6 1 16,12 2 1-16,9-1-3 16,14-7 2-16,12-6-2 15,12-8 0-15,7-9-4 16,7-16 1-16,7-6-4 15,-10-17-1-15,4-1-3 16,-14-21 0-16,1 1-1 16,-16-21-1-16,1 14 1 0,-10-33 0 15,2 12 2-15,-13-17 0 16,4 7 2-16,-11-14 0 15,12 8 0-15,-11 0 1 16,6 1 11-16,8 19 9 16,-18-9 2-16,18 24 1 15,-9-12 3-15,22 14 1 16,-12 3 0-16,26 7 2 15,-14-10-11-15,31-12-7 16,6 1-4-16,10-3 0 16,7 4 0-16,-2-2-6 15,8 5-1-15,-11-4-2 16,8 10-1-16,-17-9-2 0,9 15 0 15,-17-11 0-15,17 9 1 16,-15-21 0-16,15 16 2 16,-13-18 0-16,18 17 0 15,-9-16 0-15,15 15 1 16,-11-8 0-16,2 13 0 15,-12-1 0-15,2 8 0 16,-10 4-2-16,-7 4 2 16,-10 3 2-16,-17 0-2 15,-2 0 3-15,-12-7-2 16,0 0 1-16,-10-11 0 15,1-6-1-15,0-8 2 16,5-5-2-16,3-6 3 16,9 2-2-16,2-6 3 0</inkml:trace>
  <inkml:trace contextRef="#ctx0" brushRef="#br3" timeOffset="71551.0925">15773 6096 81 0,'4'-40'32'16,"-14"-16"0"-16,5 7 3 15,-16-13-13-15,7 18-13 16,-11 2-5-16,-2 12 1 0,-8 12-1 16,-2 22 0-16,-9 19 0 15,1 22-2-15,-6 19 2 16,5 15-3-16,-4 13 2 15,5 12-2-15,9 4 1 16,7 2 0-16,10-5-2 16,10-7 2-16,11-9-4 15,8-13 0-15,10-7-4 16,-1-23 1-16,9-3-5 15,-13-25 0-15,9-3-2 16,-15-25-1-16,5 2 1 16,-20-23-1-16,3 6 2 15,-18-17 2-15,0 2 0 16,-12-11 1-16,4 10 1 0,-12 3 0 15,2 1 16-15,11 25 4 16,-14-10 1-16,21 22 2 16,-6-12 2-16,27 26 0 15,-12-15 1-15,29 19 1 16,-2-13-14-16,18-4-3 15,5-4-1-15,13 1-1 16,2-2-2-16,6-2-1 16,8-2-2-16,-5-6-2 15,8 6-2-15,-9-10-3 16,0 7 1-16,-9-12-3 15,5 10 1-15,-21-11 0 16,6 12 0-16,-22-8 1 0,4 14 2 16,-16-9 1-16,-8 15 8 15,16-7 4-15,-16 7 3 16,-2 12 4-16,-14-4 0 15,16 18 5-15,-21-5-1 16,14 23 2-16,-17 0-8 16,10 10-1-16,-5-2-3 15,5 4-1-15,3-3-3 16,6-4-1-16,7-6-3 15,2-13-2-15,12-7-3 16,1-19-1-16,14-2-1 16,-6-25-1-16,12 5 0 15,-13-22-1-15,10 7 1 16,-17-19 2-16,5 5 1 0,-15-17-1 15,-2 2 3-15,-14-1-2 16,-4 7 3-16,-4 14 16 16,-23-9 3-16,10 25-1 15,-21-7 4-15,23 25 0 16,-13-3 0-16,17 21 0 15,-6-16 1-15,18 9-18 16,12-3-2-16,18-6-3 16,10 6-2-16,0-3-1 15,10 7-2-15,-9-8 0 16,16 9-1-16,-17-10 0 15,11 14-1-15,-16-10 3 16,6 13 0-16,-12-12 1 16,16 13 1-16,-10-10 0 0,13 9 1 15,-8-7-1-15,9 5 1 16,-9-3 0-16,6 2 0 15,-2-5 1-15,2 3-2 16,-5-4 1-16,-1 2 0 16,-3-1 0-16,0 1 0 15,-4-2 1-15,-2-2 0 16,-4 5 0-16,-15-6 0 15,16 6 1-15,-16-6 0 16,0 0 0-16,12-4 2 16,-12 4-1-16,15-8 1 15,-2 5 1-15,-2-9 0 16,7 3-1-16,-5-2 7 15,6 6 13-15,-17-13 3 16,12 14 2-16,-22-14 3 0,8 18 0 16,-21-11 0-16,7 23 3 15,-26-11-5-15,6 22-14 16,-19 1-1-16,2 18 0 15,-8 2-4-15,5 6 2 16,8 3-4-16,12 0-3 16,16-5 0-16,18-6 0 15,17-12 0-15,21-12 0 16,19-8 0-16,5-12-5 15,7-2-3-15,-9-13-2 16,3 0 0-16,-18-17-1 16,-1 10 0-16,-21-14 0 15,2 11 4-15,-21-18-1 16,14 9 1-16,-17-16 0 0,13 8 2 15,-13-14-1-15,15 9 2 16,-7-12-2-16,17 10 0 16,-5-15 0-16,9 15 0 15,-8-10 1-15,1035-566-104 141</inkml:trace>
  <inkml:trace contextRef="#ctx0" brushRef="#br3" timeOffset="74056.2358">17504 6393 95 0,'13'-16'35'0,"13"6"2"16,-2-9 0-16,18 11-25 15,-4-8-7-15,6 7-2 16,1 2 0-16,-3 2-1 16,-4 6-1-16,-2 4 0 15,-8-1 0-15,-7 5 0 16,-9-1 0-16,-6 4-1 15,-11 2 1-15,-13 3-1 16,-8 3 1-16,-11 5 2 0,-6 5-3 16,-4 3 3-16,-3 1-2 15,3 4 2-15,7-2-2 16,6 1 2-16,14-2-2 15,8-7 0-15,13-1 0 16,20-10-1-16,15-2 2 16,11-10-2-16,10-6-2 15,8-7 0-15,6-2-2 16,2-3-1-16,3-2-2 15,-13-6-2-15,4 6 0 16,-15-9-2-16,5 12 1 16,-20-10 0-16,5 14 1 15,-19-8-1-15,7 16 2 16,-19-9 1-16,4 16-1 0,-15-7 2 15,1 13-1-15,-1-13 1 16,-8 19 0-16,8-19 0 16,-10 9 0-16,10-9 0 15,0 0 0-15,15-11-2 16,3-3 1-16,4-1-1 15,1-4 3-15,2 0-2 16,3-2 2-16,0 3-2 16,-5-1 3-16,-4 4-1 15,-3 1 2-15,-4 2-1 16,-3 0 1-16,-9 12 0 15,15-20 1-15,-15 20 0 16,14-20 1-16,-3 10 3 16,-4-3 14-16,10 9 5 0,-17-14 2 15,13 12 2-15,-18-13-1 16,5 19 2-16,-20-16 1 15,11 20-4-15,-23-7-13 16,2 12-5-16,-11 6 0 16,1 11-1-16,-5 3 0 15,6 12 1-15,2 3-2 16,9 6 1-16,12-2-2 15,10 0 3-15,13-4-5 16,17-7 0-16,10-7 0 16,12-9 0-16,8-12 0 15,6-11 0-15,-1-9 0 16,1-10 0-16,-7-12 0 0,-5-3 0 15,-10-7 0-15,-12-4 0 16,-12-1 0-16,-9 1-3 16,-10 4 1-16,-9 3-1 15,-4 11 0-15,-10 4-1 16,4 11 1-16,-2 7 0 15,7 9 0-15,7 3 1 16,10 9-1-16,5-3 1 16,16 3 0-16,9-3 1 15,9-4 0-15,7-3 2 16,5-4 0-16,1-1 0 15,1-1 1-15,-6-2 1 16,-8 1 0-16,-5 2 0 16,-9-1 0-16,-5 6 0 15,-18-4 0-15,13 20 0 0,-16-2-1 16,-4 7 1-16,-7 8-1 15,-2 5 0-15,-4 3-2 16,1 4 0-16,1-2 0 16,3-6 0-16,3-3 0 15,8-7 0-15,5-13 0 16,9-12 0-16,9-12 0 15,5-12 0-15,8-12 0 16,2-6 0-16,3-12 0 16,1-3 0-16,5-4 0 15,-5 5 0-15,-5 6 0 16,-5 9 0-16,-5 10 0 15,-3 12 0-15,-5 15 0 16,-1 11 0-16,-8 17 0 0,-1 10 0 16,-4 9 0-16,-1 6 0 15,1 7 0-15,-2-2 0 16,5 3 0-16,-3-6 0 15,7-2 0-15,0-13-5 16,7-3-4-16,-1-18 0 16,14-7-1-16,-7-17 0 15,15 0 1-15,-12-21 0 16,10 3 2-16,-12-19 0 15,10 6 0-15,-16-14-1 16,6 13 2-16,-15-6-1 16,1 12 2-16,-9 4-2 15,-1 10 2-15,-10 8-1 16,12 11 1-16,-23 10 0 0,8 1 10 15,10 15 6-15,-9-17 0 16,25 17 3-16,-11-26 1 16,35 25 2-16,-14-27-1 15,24 10 2-15,-6-17-9 16,13 1-5-16,-1-10 0 15,-1-1-2-15,-5-4 1 16,-5-3-3-16,-9-4 2 16,-11 2-2-16,-12-5 2 15,-15 8-2-15,-16 4 1 16,-9 8 1-16,-12 12-2 15,-4 15 0-15,-9 11 0 16,-2 14 0-16,4 11 0 0,12 10 0 16,11 4 0-1,15-2 0-15,17-7 0 0,19-6 0 16,23-12 0-16,8-11 0 16,17-9 0-16,2-13-4 15,7-5-4-15,-2-17-1 16,4-1 0-16,-14-16 0 15,4 4 0-15,-17-15 1 16,-2 9 2-16,-17-17 0 16,-3 11 0-16,-24-9 0 15,-6 15 2-15,-32-5-2 16,-15 14 2-16,-36 0 0 15</inkml:trace>
  <inkml:trace contextRef="#ctx0" brushRef="#br3" timeOffset="74838.2805">4390 8536 75 0,'0'0'37'0,"17"9"-1"15,-17-9 1-15,32 11-14 16,-6-11-15-16,21 0-3 16,8-5 0-16,15-1-3 15,5-5 0-15,11-2-2 16,1-4 0-16,-2-1-3 15,-1 2-1-15,-14 0-2 0,-7 5-1 16,-20-2-2-16,-4 7-1 16,-21-8 0-16,-3 14 0 15,-21-10-1-15,6 10 2 16,-23-2 1-16,23 2 0 15,-32 4 1-15,22 5 0 16,-7-9 0-16,11 10 1 16,6-10-1-16,0 0 0 15,0 0 1-15,10 7-2 16,2-12 1-16,13 0 0 15,0-2 0-15,7-1 1 16,1 0-1-16,7 1 1 16,1-3 0-16,5 2 0 15,8-2 0-15,0 3 0 0,8-2 1 16,-3 1 0-16,4 3 0 15</inkml:trace>
  <inkml:trace contextRef="#ctx0" brushRef="#br3" timeOffset="86229.9321">6483 8144 76 0,'5'-17'36'16,"-6"-2"0"-16,1 19-1 16,0 0-19-16,0 0-12 15,-1 24-2-15,-4 8 1 16,-2 6-1-16,0 10 0 15,-1 2-1-15,2 2 1 16,4-2 0-16,2-1-1 16,7-4 1-16,2-7-1 15,5-5 1-15,10-7-1 16,1-5 1-16,2-8-2 15,4-9 0-15,-1-7 1 16,3-12-1-16,0-11 0 16,0-9-2-16,0-4 2 0,-4-6-1 15,-2 1 0-15,-3 6 1 16,-6 5 0-16,-3 10 0 15,-15 23 0-15,15-1 0 16,-19 21 0-16,2 14 0 16,-2 10 0-16,-4 7 2 15,4 5-2-15,5 3 2 16,5-6-2-16,6-5 2 15,9-10-1-15,6-15 1 16,9-11-2-16,6-15 1 16,1-14 0-16,2-13-1 15,-3-11 1-15,-7-11-2 16,-4-4 3-16,-10-6-3 0,-6-2 2 15,-11 7-2-15,-1 5 2 16,-7 8-2-16,0 8 0 16,-2 13 0-16,-2 8-1 15,8 15-1-15,0 0-1 16,22 16-1-16,-5 0-1 15,12 9-2-15,1-7-1 16,13 9-2-16,-5-13 0 16,18 12-2-16,-14-17 1 15,15 16-1-15,-14-19 2 16,13 8 0-16,-17-12 0 15,4 6 2-15,-9-12 1 16,-3-2-1-16,-10-4 2 16,-1-6 0-16,-4-6 1 15,-9-6 15-15,2 12 4 16,-19-16 3-16,10 32 1 0,-31-33 2 15,14 33 1-15,-27-7 3 16,12 25 0-16,-22-1-14 16,7 18-1-16,-4 4-3 15,6 11 1-15,2 1-2 16,8 7 0-16,11-6 0 15,11 1-2-15,12-11 1 16,14-9-2-16,14-18 2 16,16-8-3-16,13-15 1 15,5-10-1-15,5-9-1 16,0-10 0-16,-4-6 0 15,-10-2 1-15,-6-1-1 16,-15 0 0-16,-10 5 1 0,-11 6 0 16,-8 6 0-16,-7 9 0 15,5 20 0-15,-23-1 0 16,8 21 0-16,-1 10 0 15,2 10-1-15,2 6 1 16,4 4 1-16,5 1-2 16,6-4 0-16,8-8-2 15,7-7 0-15,5-14-2 16,11-7-1-16,0-19-3 15,10 0-3-15,-8-25 0 16,16 5-1-16,-15-25-1 16,14 7 0-16,-18-21 2 15,14 10 0-15,-20-15 1 16,9 8 2-16,-13-8 1 0,1 5 0 15,-14-4 0-15,7 4 2 16,-13 8 0-16,1 5 1 16,-5 9 1-16,-11-1 20 15,17 30 2-15,-23-8 2 16,17 24 1-16,-18 7 0 15,17 29 3-15,-19-11-2 16,18 29 1-16,-10 2-19 16,5 12-1-16,2 10-1 15,5 10-1-15,-1 3-1 16,6-1 0-16,0-3 0 15,2-4-2-15,4-5 0 16,0-18-4-16,7-7-2 16,-4-26-3-16,13-5 0 0,-11-30-2 15,19 0-4-15,-17-30 2 16,20 6-1-16,-15-27 2 15,13 6 1-15,-12-24 1 16,10 5-1-16,-11-11 2 16,5 0 2-16,-4-7 1 15,-3 3 1-15,-3 5 1 16,-5 4 0-16,-3 14 2 15,-5 6 0-15,0 13 1 16,-5 12 1-16,8 21 24 16,-22-7 1-16,17 30 3 15,-20-10-1-15,23 32 2 16,-22-3 0-16,21 30 0 15,-19-6-1-15,14 20-21 16,0 5-3-16,4 14 0 0,2 0-2 16,-2 0 0-16,4-5-1 15,-4-3 0-15,4-4 0 16,-4-13-3-16,5-7-2 15,-9-20-3-15,9-1-1 16,-5-24-2-16,12-1-1 16,-8-28-2-16,16 2-1 15,-13-27 0-15,18 6 0 16,-7-22 3-16,7 3 0 15,-6-22 0-15,9-1 0 16,-8-6 2-16,7 4 1 16,-7 0 1-16,0 6 2 15,-5 6 1-15,-5 10 1 0,-4 21 21 16,-19-8 6-16,12 30 1 15,-25-13 4-15,22 24-1 16,-32-3 2-16,20 23 0 16,-20-13 1-16,16 18-20 15,-12 5-5-15,1 9 0 16,-4 4-2-16,2 2 0 15,0-1 0-15,2 0 0 16,6-5-1-16,6-2 0 16,10-10 0-16,6-1 0 15,8-10 0-15,7-6 0 16,5-5 0-16,7 0 0 15,1-4 0-15,2 0-1 16,-1 0 1-16,3 1-1 0,-2 5 0 16,-3 2 0-16,-4 3 0 15,-4 3 0-15,0 3-2 16,-2 0 0-16,1 1-1 15,-1-5-2-15,5 5-2 16,-5-12-3-16,11 4-1 16,-9-20-2-16,20 10-1 15,-17-24-1-15,18 14 0 16,-15-25 1-16,11 14 1 15,-14-22 1-15,9 13 2 16,-15-11-1-16,2 12 1 16,-8-2 1-16,-4 8 2 15,-7 22 13-15,-6-24 10 16,10 37 1-16,-25-11 1 0,18 28 3 15,-21-14 2-15,17 29 1 16,-17-18 1-16,21 16-14 16,-10-1-6-16,8 3-1 15,3-6-2-15,4-1-1 16,3-7-1-16,5-5-2 15,4-8-2-15,-1-11-2 16,9-2-3-16,-7-20-3 16,12 2-1-16,-13-23-2 15,15 10-1-15,-18-26 0 16,13 10 1-16,-14-19 0 15,4 8 3-15,-14-15 1 16,4 8 0-16,-10-1 2 16,-10 6 22-16,10 21 0 0,-21-5 3 15,16 28 1-15,-14-6 1 16,14 27 1-16,-12-9 1 15,16 18-1-15,3-6-19 16,4-13-4-16,12 23-3 16,-12-23-3-16,32 15-1 15,-15-16-4-15,17 12 1 16,-15-11 5-16,9 7 5 15,-9 0 5-15,-2-3 4 16,6 8 5-16,-23-12 2 16,28 21 3-16,-28-21 2 15,16 28-4-15,-16-13-4 16,8 10-3-16,-7-2-1 15,3 7-1-15,-5 3 0 16,-2 1-1-16,-1 3-1 0,1 0 1 16,-4-2-2-16,2-3 1 15,-1-4-1-15,1-5-1 16,2-8 1-16,3-15-1 15,0 0 0-15,17-4 0 16,-1-15 0-16,1-8 0 16,2-5 0-16,6-6 0 15,-5-3 0-15,4 2 0 16,-4 3 0-16,-3 6 0 15,-1 7 1-15,-4 9-1 16,-1 9 0-16,-11 5 0 16,16 15 0-16,-11 3 0 0,2 6-1 15,-1 3 0 1,2 5 0-16,0-2-1 0,3 4-1 15,3-7-1-15,7 1-2 16,0-8 0-16,9-2-4 16,-3-15 0-16,12 7-2 15,-10-24 0-15,14 9-2 16,-12-20 1-16,17 9 0 15,-20-18 1-15,10 14 2 16,-17-6 11-16,-9-3 7 16,5 11 3-16,-20-12 1 15,7 18 2-15,-25-11 3 16,21 23 1-16,-39-17 1 15,21 19-10-15,-12 4-4 16,3 8-1-16,-3 8-1 16,3 8 0-16,2 0 0 0,3 4-1 15,6 0-1-15,7-1 1 16,5-4-1-16,14-6-1 15,0-6 0-15,7-8 1 16,6-5-2-16,6-10 1 16,-1-4 0-16,5-6 0 15,-2-6-1-15,-2-3 1 16,-1-1-1-16,-3 2 1 15,-6 3-1-15,-1 6 1 16,-6 8-1-16,-12 7 1 16,10 18 0-16,-11 9 0 15,-4 12 0-15,0 12 0 16,-6 9 2-16,-3 11-2 0,0 3 1 15,-1 5-1-15,-4 2 1 16,-3-3 0-16,-1-1 0 16,-6-6-1-16,0-4 0 15,-6-10 0-15,-2-8 0 16,0-10 0-16,0-14 0 15,0-10-1-15,1-13 0 16,3-11-2-16,5-11-2 16,3-16-2-16,9-2-2 15,-3-12-1-15,15 5-1 16,-8-14-1-16,17 12 0 15,-11-15 0-15,22 17 1 16,-14-15 2-16,22 19 0 16,-15-15 1-16,29 14-2 0,-3-15 3 15,20 8-1-15,6-15 0 16,24 6 0-16,3-8-1 15,27 3 0-15,6-3 1 16,8 7 1-16,3 5 0 16,3 6-1-16,-6 12 2 15,-8 8-2-15,-8 12 1 16,-18 2 0-16,-5 14 0 15,-27 4 1-15</inkml:trace>
  <inkml:trace contextRef="#ctx0" brushRef="#br3" timeOffset="88199.0447">11775 8142 94 0,'-23'-4'33'0,"9"14"0"16,-14-11-1-16,16 18-20 15,-13-1-5-15,8 12-2 16,-1 7-1-16,5 7-1 16,6 3 0-16,6 5-1 15,7-3 0-15,14-3-1 16,8-9 0-16,6-8 0 15,10-13 0-15,5-10-1 16,3-16 1-16,5-11-1 16,-3-13 0-16,-6-5 0 0,-6-9 0 15,-8-2-1-15,-14-1 1 16,-11 1 0-16,-15 9 0 15,-12 7-1-15,-9 9 1 16,-7 11-1-16,-2 8 1 16,-1 8 0-16,6 2 0 15,8 8 0-15,9 0 0 16,14-10 0-16,15 14 0 15,17-12 0-15,12-5 0 16,8-2 0-16,9-2 0 16,3 1 0-16,-1 2 0 15,-3 3 1-15,-12 5-1 16,-6 7 1-16,-15 5 0 0,-11 7-1 15,-8 4 1-15,-11 7 0 16,-7 2-1-16,-1 3 1 16,-5-1 0-16,-1-2-1 15,3-4 1-15,4-6-1 16,2-4 1-16,4-12 0 15,4-10-1-15,17-10 1 16,-1-13-1-16,8-8 1 16,3-6 0-16,5-7-1 15,2-3 1-15,1 0 0 16,-4 5 0-16,0 8-1 15,-5 7 1-15,-7 12-1 16,-4 14 0-16,-5 11 0 16,-7 15 0-16,-5 8-1 0,-4 9 0 15,-1 4 0-15,1 5-2 16,1-3-1-16,8-2-2 15,-1-13 0-15,16-4-2 16,-2-18-2-16,20-7 0 16,-4-26-1-16,20 3 0 15,-4-24-2-15,12 3 3 16,-11-20 0-16,12 7 1 15,-15-19 1-15,8 4 0 16,-16-6 1-16,3 3 0 16,-14-3 1-16,0 10 0 15,-10 14 14-15,-14-5 4 16,8 29 2-16,-25-1 3 15,14 27 0-15,-23 9 3 16,15 25 0-16,-20-4 0 0,18 20-12 16,-9 5-4-16,8 9-1 15,-2 1-1-15,4 4-2 16,6-1 1-16,2-3-3 15,4-6-1-15,1-10-1 16,14-9-3-16,0-19 0 16,12-5-3-16,-2-27-2 15,15 4 0-15,-11-25-2 16,16 3 2-16,-13-17 0 15,10 9 0-15,-20-2 3 16,0 1 14-16,1 14 3 16,-17-5 3-16,5 20 1 15,-18-7 3-15,4 16 0 16,0 0 2-16,-7 19 0 0,-5-3-13 15,3 12 0-15,-4 3-1 16,0 6 0-16,3 2-1 16,3 2-1-16,6-6 1 15,4-2-1-15,6-10 0 16,6-8 0-16,7-12-1 15,7-11 0-15,6-10 1 16,6-9-1-16,-2-4 0 16,3-1 1-16,-3-1-1 15,-3 5 0-15,-4 3 0 16,-10 8 0-16,-5 11 0 15,-17 6 0-15,9 22 0 16,-14 9 0-16,-9 12 0 0,-1 15 0 16,-12 12 1-1,3 13-1-15,-10 8 2 0,-2 6-2 16,-3 1 1-16,-5-1 0 15,-1-7 0-15,0-6-1 16,3-11 0-16,-5-16-1 16,3-12 0-16,3-17-1 15,3-14-2-15,5-15-1 16,0-12-2-16,5-17-2 15,4-7 0-15,-8-18-2 16,12 4 0-16,-10-14 0 16,8 16 0-16,-13-12 1 15,9 24 2-15,-17-9 0 16,14 26 1-16,-17-1 0 0,11 25 1 15,-17-4 0 1,2 17 0-16,-12-3 1 0,6 10-2 16,-15-6 2-16,3 11-1 15,-16-4-1-15,-1 2 1 16</inkml:trace>
  <inkml:trace contextRef="#ctx0" brushRef="#br3" timeOffset="89581.1238">4409 10270 75 0,'0'0'32'0,"0"0"0"16,0 0-3-16,0 0-12 16,0 0-7-16,0 0-3 15,0 0-2-15,0 0-2 16,0 0 1-16,0 0-1 15,0 0 0-15,0 0-1 16,10-1 0-16,-10 1 0 16,20 9-1-16,-3-2 1 15,7 2-1-15,10-2 1 16,17-3-1-16,10-8 0 15,17-6 0-15,10-10 2 16,9-4-2-16,8-10 0 0,3 1-1 16,-3-2 1-16,-11 7-1 15,-15 6 0-15,-10 6-1 16,-17 14-2-16,-13 8 0 15,-12 9-1-15,-17 2-2 16,0 9-2-16,-15-4-1 16,6 5-3-16,-15-14 0 15,12 11-3-15,-12-23 0 16,14 10 0-16,-12-24 1 15,12 13 0-15,-2-26 0 16,13 13 3-16,-7-18-3 16,12 8 4-16,-5-7 0 15,7 4 0-15,-1 0 1 16,6 3 0-16,1 3 0 0,-4 3 1 15</inkml:trace>
  <inkml:trace contextRef="#ctx0" brushRef="#br3" timeOffset="91211.217">6599 9914 55 0,'-5'-18'34'16,"5"18"-1"-16,-19-12 0 15,5 23-5-15,-19-7-13 16,7 20-5-16,-11 0-3 16,0 6-3-16,-4 3 0 15,8 3-1-15,5-5-1 16,7 0-1-16,8-3 0 15,17-5 0-15,8-3 0 16,10 1-1-16,11-1 0 16,4 3 0-16,3 3 0 15,-1 5 2-15,-5 2-2 16,-6 7 1-16,-9 2-1 15,-10 2 0-15,-11 2 1 16,-11-3-1-16,-6-3 0 0,-1-6 0 16,-5-6 0-16,0-7-1 15,4-12-2-15,1-10 0 16,10-4-2-16,0-14-3 15,15 1-2-15,-5-14-3 16,15 12 0-16,-6-19-2 16,20 17 1-16,-10-19-1 15,19 21 1-15,-11-15 1 16,16 12 2-16,-4-8 0 15,17 6-1-15,-5-3 0 16,10 2 3-16,-7 0-2 16,8 0 2-16,-5 2-1 15,-5 1 4-15,-5 5-2 16,-9-2 3-16,-3 3 1 0</inkml:trace>
  <inkml:trace contextRef="#ctx0" brushRef="#br3" timeOffset="93608.3541">7184 10113 17 0,'2'-22'23'16,"11"14"4"-16,-26-17-1 16,13 25 3-16,-23-29-1 15,13 27 3-15,-23-13-1 16,9 18-21-16,-14 5-3 15,2 12-1-15,-5 9-2 16,1 9 0-16,2 9-1 16,3 7 1-16,8 0-2 15,10 3 1-15,10-8-2 16,13-9 2-16,17-10-1 15,10-14-1-15,14-17 1 16,7-13-1-16,5-12 1 0,5-12-1 16,-5-8 1-16,-2-7-1 15,-10 1 1-15,-6 0 0 16,-13 4 1-16,-9 6-2 15,-6 10 0-15,-13 14 0 16,0 18 0-16,-16 2 0 16,-1 20 0-16,-3 14 0 15,-4 9-2-15,5 7 1 16,3 5-3-16,5 0 2 15,13-2-4-15,7-9 0 16,15-4-2-16,10-19-1 16,17-1-2-16,0-25-1 15,23 3-1-15,-5-24-1 16,16 6 2-16,-16-25 0 15,19 10 0-15,-16-19-1 0,10 6 5 16,-13-12-4-16,3 3 4 16,-16-10-1-16,5 6 1 15,-7-10 0-15,-9 8 0 16,-5-4 2-16,-4 2-2 15,-11 3 3-15,-9-1-1 16,-3 10 12-16,-21-15 14 16,13 24 2-16,-28-24 3 15,15 28 0-15,-24-16 1 16,16 29 2-16,-29-8 0 15,19 31-12-15,-13 5-12 16,-1 24 0-16,-5 16-1 16,1 19 0-16,1 17-1 15,4 12 1-15,3 10-2 0,7 5 1 16,6-1-2-16,9-2 0 15,7-3-1-15,9-14-1 16,10-5-2-16,3-17 0 16,7-6-3-16,-1-22-1 15,5-4-2-15,-12-25-2 16,8 2 0-16,-22-25-1 15,0 16-1-15,-8-41 1 16,-3 19 1-16,-18-15-1 16,3 8 3-16,-11-5 0 15,-5 0 19-15,11 17 1 16,-12-12 4-16,19 18 0 15,-7-15 4-15,31 26 2 16,-20-22 0-16,40 22 1 0,3-14-15 16,14 4-2-16,15-5-2 15,6 4 0-15,8 0-3 16,6-3-1-16,1 7-3 15,-4-2-1-15,-3 12-3 16,-12-8-1-16,-2 14-3 16,-19-17 1-16,7 16-1 15,-22-17-1-15,10 12 2 16,-19-17 0-16,15 12 1 15,-15-13 1-15,7 9 1 16,-8-7 1-16,3 8 0 16,-11 5-1-16,8-12 1 15,-8 12 0-15,0 0 1 0,-15 10-1 16,2 3 2-16,-1 3-3 15,-2-2 3-15,-2 8-1 16,0-3 1-16,3 2 7 16,-10-11 19-16,21 16 1 15,-14-25 2-15,27 18 4 16,-9-19-1-16,16 3 1 15,-4-18 3-15,24 14-7 16,-5-13-17-16,7-2-1 16,3-1-2-16,2-2 1 15,-6-7-2-15,2 3 1 16,-10 0-2-16,-6-3 0 15,-8 1 1-15,-7 2-1 16,-13 0 0-16,-10 4 0 0,-11 9 0 16,-3 5 0-16,-12 11 1 15,1 9-1-15,-6 12 0 16,3 11 1-16,5 9-1 15,7 4 1-15,11 2-2 16,14 1 0-16,15-7 0 16,10-8 0-16,20-11-2 15,13-12-1-15,10-10-2 16,9-14-1-16,6-6 0 15,-4-18-4-15,7 0 1 16,-8-18-2-16,7 4 0 16,-19-19-1-16,7 12 2 15,-19-22-2-15,12 14 1 16,-17-17 2-16,7 12 0 15,-18-10 0-15,4 12 0 0,-13-4 1 16,-3 8-1-16,-7 5 1 16,-7 10 0-16,-8 9 1 15,-6 1 9-15,4 24 15 16,-21-14 1-16,25 25 1 15,-36-9 2-15,31 27 2 16,-24-13 1-16,21 34 0 16,-19-7-7-16,13 22-12 15,2 11-1-15,1 13-1 16,2 12 0-16,-1 5-1 15,2 3 0-15,6-3-2 16,0-2-3-16,2-8 1 16,-2-10-2-16,2-15-1 15,7-11-3-15,-4-18 0 0,7-10-3 16,-10-21-2-16,14-7 1 15,-13-22-4-15,10 5 3 16,-14-21-3-16,10 7 4 16,-18-19 0-16,11 16 2 15,-13-9 1-15,6 20 1 16,-10 10 16-16,-8-3 5 15,25 23 4-15,-32-10 0 16,29 24 1-16,-14-14 4 16,25 22-1-16,-8-22 2 15,21-3-14-15,3-4-6 16,12-1 0-16,4-4 0 15,4-3 0-15,1-4-1 16,1 3-2-16,-5 0 0 0,-4 2 0 16,-7 7 0-16,-7 4 0 15,-7 6 0-15,-3 5 0 16,-6 6 0-16,-5 3 0 15,-4 6 0-15,-3 5 0 16,-2 2 0-16,2 5 0 16,3-4 0-16,1-1 0 15,6-8 0-15,5-6 0 16,7-13 0-16,6-8 0 15,7-12 0-15,1-8 0 16,4-7 0-16,0-1 0 16,-3 1 0-16,-2 3 0 15,-3 10 0-15,-9 8 0 16,-4 18 0-16,-9 13 0 15,-5 16 0-15,-8 16 0 0,-4 13 0 16,-5 14 0-16,-7 11 0 16,-2 6 0-16,-5-1 0 15,2-3 0-15,-2-3 0 16,-1-9 0-16,0-10 0 15,-1-12 0-15,0-15 0 16,2-9 0-16,-3-13-2 16,1-12-2-16,0-3 1 15,-3-16-5-15,6-7 1 16,-7-14 1-16,8-6-3 15,-7-17 1-15,15 0-3 16,-11-15 2-16,13 10-1 16,-5-12 2-16,12 19-1 15,-7-9 0-15,21 23 1 0,-6-2 1 16,25 18 0-16,-1-8-1 15,25 9 2-15,6-10-2 16,24 5 1-16,8-11-1 16,21 1 2-16,2-12-1 15,16 5 2-15,2-7-1 16,8 4 1-16,0 0-1 15,0 3-1-15,-3 5 1 16,-8 11-2-16,0 8 0 16,-19 2 0-16,-6 12 0 15,-20 1 0-15</inkml:trace>
  <inkml:trace contextRef="#ctx0" brushRef="#br3" timeOffset="97027.5497">11298 9855 88 0,'0'0'34'16,"1"-31"0"-16,-1 31-3 15,-11-34-19-15,2 23-5 16,-11 0-1-16,-3 15 0 15,-14 6-1-15,-2 12 0 16,-11 8-1-16,-1 10 0 0,1 4-1 16,7 8 0-16,5-2-1 15,13-2 1-15,12-5-3 16,14-10 2-16,20-7-1 15,15-13 0-15,11-9 0 16,15-11-1-16,5-10 0 16,7-10 0-16,-2-7 1 15,-5-7-1-15,-7-5 0 16,-10 0 0-16,-14-1 0 15,-9 5 0-15,-12 2 0 16,-10 6 0-16,-6 9 0 16,-7 12 0-16,-2 13 0 15,0 18 2-15,1 16-2 16,2 16 0-16,4 19-2 0,4 15 4 15,0 13-4-15,4 9 4 16,2 6-4-16,-3-4 4 16,-1-3-4-16,-7-8 4 15,-9-8-4-15,-5-9 1 16,-11-12 1-16,-6-11-1 15,-5-12 0-15,-8-9 0 16,-4-15 1-16,-1-12-1 16,3-11 0-16,4-16 0 15,5-13 0-15,4-11 1 16,13-8-3-16,9-5 0 15,13-1-3-15,8-3 0 16,16 9-1-16,1-6-1 16,18 15-2-16,-2-11-1 0,20 16 1 15,-6-15 0-15,15 15 0 16,-7-16-1-16,13 6 3 15,-9-13-1-15,7 7 2 16,-14-15-1-16,5 6 2 16,-12-15-2-16,-4 4 2 15,-9-4 0-15,3 1 0 16,-11 0-1-16,-2 3 1 15,-5 5 0-15,-3 2 0 16,-3 10 0-16,-10 1 1 16,10 15 20-16,-26-14 5 15,18 29-1-15,-26-15 2 16,24 30 1-16,-28-12 3 15,21 34 0-15,-21-8-1 0,12 25-19 16,-3 13-1-16,3 12-1 16,-4 16 0-16,1 12 0 15,1 8-2-15,2 4 1 16,4 0-2-16,1-3 0 15,8-7-4-15,3-13 0 16,13-8-3-16,2-22 0 16,15-8-3-16,0-24-2 15,16-6 1-15,-5-23 0 16,14 2 0-16,-11-23 0 15,12 6 2-15,-12-18-1 16,6 11 3-16,-15-11 0 16,1 13 0-16,-9 2 13 15,-16-7 2-15,6 13 3 0,-22-7 1 16,6 20 2-16,-22-12 3 15,14 30-1-15,-32-26 2 16,12 25-10-16,-9 4-3 16,1 13 0-16,-11 6 0 15,3 15 0-15,-3 1-2 16,5 10 1-16,3-2-2 15,9 0 0-15,10-4-2 16,13-7 0-16,13-8 0 16,13-12 0-16,13-13 0 15,6-9 0-15,6-12 0 16,0-7 0-16,-2-7 0 15,-6-4 0-15,-8-1 0 16,-6 2 0-16,-8 4 0 0,-11 2 0 16,-4 11 0-16,-7 8 0 15,0 11 0-15,-16 13 0 16,2 12 0-16,-1 7 0 15,0 9 0-15,6 4 0 16,3 5 0-16,6-3-6 16,9-3 0-16,6-12-2 15,13-7 0-15,4-17-1 16,16-5 0-16,-1-17-1 15,19-3 1-15,-10-23-1 16,11 5 2-16,-10-21 0 16,10 6 0-16,-11-16-1 15,1 11 2-15,-17-7 0 16,-2 13 1-16,-18 3-1 15,-5 9 6-15,-10 20 10 0,-26-3 2 16,1 29 2-16,-23-7 1 16,9 28 3-16,-23-14 0 15,21 24 1-15,-13-13-5 16,19 8-8-16,8-4-2 15,12 1 0-15,14-12-1 16,11-2-1-16,16-11-1 16,4-3 1-16,7-5-1 15,1-2 0-15,-5 1-1 16,-4 4 2-16,-12 3-1 15,-5 10 0-15,-16 7 1 16,-8 5 0-16,-9 3 0 16,-8 4 0-16,-4 3-1 15,0-1 1-15,3-4-2 0,-1-2 0 16,12-6-1-16,3-9-3 15,14-4-1-15,-3-11 0 16,28-8-2-16,-2-13-1 16,14 3-1-16,-5-24-1 15,18 9 1-15,-5-19 1 16,15 9-1-16,-9-12 0 15,8 14 2-15,-13-7 0 16,2 13 1-16,-15-2 0 16,-7 10 6-16,-6 6 8 15,-25-4 3-15,2 25 2 16,-18-32 1-16,18 32 3 15,-37-15 0-15,23 25 1 0,-16-10-4 16,8 15-7-16,2 2-2 16,3 8-1-16,-2 4-1 15,8 3 1-15,3 0-2 16,5-1 0-16,6-6 0 15,7-3 0-15,4-5-1 16,5-4 1-16,-1-4-2 16,3-4 1-16,-1-1 0 15,-1 1 0-15,-2 0-1 16,-6 4 1-16,-7 6 0 15,-5 2 0-15,-9 7 0 16,-4 3 1-16,-9 3-1 16,-1 2 0-16,-5-1 0 15,1-1-1-15,10-3-2 0,0-11-2 16,16-1 0-16,2-15-2 15,24-7-1-15,-1-15-2 16,20 1-1-16,-5-15 0 16,18 6 0-16,-13-17 1 15,11 19 0-15,-15-14 0 16,5 21 2-16,-19-3 0 15,2 16 0-15,-16-1 2 16,-11 9 0-16,0 0 0 16,-7 21 2-16,-1-1 12 15,-10-13 3-15,17 16 2 16,-12-18 2-16,22 13 1 15,-9-18 2-15,27 7 0 16,-10-23-1-16,19 9-10 16,1-11-3-16,6-2-1 0,0-4-1 15,2-3 0-15,-6 0-1 16,-2-1 1-16,-10-2-1 15,-7 5 0-15,-10-1 0 16,-10 6 1-16,-8 5 0 16,-12 3 0-16,-4 7-1 15,-8 11 1-15,-2 8 0 16,-3 9 0-16,2 7 0 15,4 10-2-15,7 4 0 16,6 2 0-16,10-1 0 16,8-1 0-16,12-7 0 15,6-6 0-15,14-8-5 16,5-13 0-16,12-8-2 15,-1-15-1-15,18-5-1 0,-9-19-1 16,13 2-1-16,-11-18 0 16,14 8 0-16,-16-14-1 15,5 16 3-15,-16-9-1 16,-1 18 2-16,-17-2-1 15,-10 6 16-15,1 17 4 16,-29-8 1-16,10 21 3 16,-28-19 0-16,13 22 1 15,-21-12 2-15,10 17 0 16,-10-3-13-16,3 5-2 15,2 3-2-15,4 8 1 16,-1 1 0-16,12 6-2 16,3 4 0-16,11-2 0 15,10 0 0-15,6-1 0 0,8-5 0 16,3-1 0-16,8-7 0 15,1-3 0-15,2-2 0 16,-3 1 0-16,-7 0 0 16,-5 0 0-16,-9 7 0 15,-12 3 0-15,-11 6 0 16,-13 6 0-16,-11 4 0 15,-9 1 0-15,-8 1 0 16,0 0 0-16,5-5-2 16,-1-6-3-16,11-3-3 15,2-16 0-15,16-3-2 16,-3-17-2-16,14-2 2 15,-13-23-1-15,15 4 1 16,-21-25 1-16,13 6 0 0,-19-28 0 16,14 13 2-16,-14-17 0 15,13 20 1-15,-16-5-1 16,13 23 1-16,-12 4 0 15,0 30 0-15,-14 12 0 16,-4 28 0-16,-16 7 1 16,-10 19-2-16,-10 5 1 15,-8 11-2-15,-8 6 2 16</inkml:trace>
  <inkml:trace contextRef="#ctx0" brushRef="#br3" timeOffset="97867.5977">4629 11943 92 0,'1'13'38'15,"-1"-13"-1"-15,0 0 0 16,0 0-27-16,24 3-7 15,3-5 0-15,12 1-2 16,8-1 0-16,14-1 0 16,7-1-2-16,15-6-1 15,7 2-2-15,0-8-1 16,10 6-1-16,-11-12-2 15,5 10-1-15,-14-11-1 0,6 15-1 16,-20-9 0 0,4 17 1-16,-22-13 0 0,11 17 0 15,-20-9 0-15,11 10 1 16,-15-6 0-16,5 6 0 15,-12-5-1-15,6 5 2 16,-9-5-1-16,-2 1 1 16,-2-1 0-16,-6-1 1 15,-2 1-1-15,-13 0 1 16,16-4 1-16,-16 4 0 15,0 0 1-15,11-11 0 16</inkml:trace>
  <inkml:trace contextRef="#ctx0" brushRef="#br3" timeOffset="100406.743">6216 11707 104 0,'0'0'28'0,"-18"-35"0"0,18 35 3 16,-38-21-18-16,9 25-4 16,-7 2-4-16,1 10-1 15,-6 7 0-15,4 3-2 16,1 3 0-16,7 2-1 15,8-4 1-15,13-2-2 16,12-6 1-16,14-7 0 16,15-7-1-16,13-4 0 15,6-3 1-15,3 1-1 16,0 0 0-16,-3 3 0 15,-8 7 0-15,-10 12 0 16,-14 6 1-16,-13 13-1 16,-16 6 0-16,-11 5 1 0,-9 3-1 15,-4-2 1-15,-5-5-2 16,4-9 1-16,3-7-1 15,8-12-1-15,12-13 0 16,11-6-2-16,14-28-1 16,9-8-1-16,12-4-1 15,2-16-2-15,13 0 0 16,-6-16-1-16,8 12 0 15,-14-12-2-15,13 16 3 16,-18-10 1-16,9 18-1 16,-13-6 1-16,6 13 1 15,-10 0 0-15,2 8 1 16,-5-1 0-16,-1 3 0 15,-9-2 0-15,4 3 0 0,-2 3 15 16,-14-8 3-16,15 15 2 16,-20-14 2-16,16 22 1 15,-18-15 3-15,7 27-1 16,-5-23 2-16,5 23-13 15,0 0-2-15,0 0-2 16,-15 20 0-16,8 4-1 16,-1 13-1-16,-2 10 1 15,0 12-1-15,-2 11 1 16,-7 10-2-16,4 3 0 15,0 2 0-15,1-2 0 16,1-8 0-16,4-6-2 16,2-10 1-16,8-14-1 15,4-13 1-15,4-12 0 0,6-19 0 16,4-15 0-16,5-9 0 15,4-13 0-15,0-5 0 16,1-4 0-16,-2-1 0 16,0 3 0-16,-5 6 0 15,-5 10-1-15,-1 7 1 16,-16 20 0-16,15-8-1 15,-15 8 1-15,3 23-1 16,-3-2 0-16,5 3-1 16,-2 0 0-16,6 1-2 15,4-4 0-15,9-5-2 16,6-12 0-16,15-5-1 15,-4-15 0-15,16-2-2 16,-4-19 0-16,11 5 0 16,-11-15-1-16,4 9 0 0,-18-6 2 15,1 8 6-15,-11 10 7 16,-16 0 2-16,-4 14 5 15,-18-5-2-15,11 17 5 16,-35 4-2-16,15 15 3 16,-14-2-8-16,7 7-4 15,1 6-1-15,1 9-2 16,6 4 1-16,6 4-2 15,8 3 1-15,8-3-2 16,6-7 2-16,12-4 0 16,5-8-1-16,6-11 1 15,3-11-1-15,1-13 0 16,0-12 0-16,-4-9 0 15,-3-8 0-15,-7-8-1 0,-7-3 0 16,-4-3 3-16,-9 2-3 16,-6 3 2-16,-2 8-3 15,-8 4 0-15,-3 12-1 16,-2 7 2-16,5 13-4 15,-4 6-1-15,10 8-1 16,1 1-3-16,11 5 1 16,-1-2-1-16,16 7 0 15,-4-14-1-15,18 9 1 16,-5-17-1-16,15 8 2 15,-10-10 2-15,12 4 0 16,-10-8 0-16,4 4 1 16,-15-10 1-16,2 9-1 0,-14-4 0 15,-12 5 1-15,0 0 4 16,0 0 13-16,-12 16 1 15,-14-12 1-15,15 18 2 16,-18-15 1-16,22 17 2 16,-15-20 0-16,26 15-4 15,-4-19-12-15,19 18 0 16,5-13-1-16,12-3 0 15,7-4 0-15,1-3-1 16,6-5 0-16,3-3-1 16,-7-3 1-16,-2-5-1 15,-6-5 1-15,-6-3 2 16,-8-2-2-16,-5-1 0 15,-10-1 0-15,-9 5 0 0,-10 2 0 16,-9 9 1-16,-9 15-1 16,-8 11-1-16,-6 12 1 15,-2 13-1-15,-4 9 0 16,5 11 1-16,8 5-1 15,13 2 0-15,13-3 0 16,15-8-2-16,18-6 2 16,18-13-2-16,12-9 0 15,11-14-3-15,15-9 0 16,-3-16-2-16,10-3 0 15,-8-17-2-15,7 0 0 16,-16-10-1-16,5 6 1 16,-17-11-1-16,2 7 1 15,-19-6 1-15,4 18 0 16,-20-6 1-16,4 18 0 0,-16-1 1 15,-2 9-1-15,-9 3 2 16,-2 10-2-16,0 0 1 16,0 0 0-16,-9-11 0 15,9 11-1-15,0 0 2 16,0 0 0-16,10-16 0 15,-10 16 1-15,20-14-1 16,-6 10 0-16,1-6 1 16,-1 5-1-16,-2-2 0 15,2-1 0-15,-3 2 0 16,-1-1 0-16,-10 7 0 15,14-12 3-15,-14 12 18 0,3-15 3 16,-3 15 3-16,-3-15 3 16,3 15 0-16,-16-13 1 15,16 13 2-15,-33-5-2 16,15 14-17-16,-15 3-2 15,2 6-2-15,-7 6 0 16,2 8 0-16,-1-1-1 16,4 4 1-16,9-5-3 15,6 3 1-15,16-10-1 16,8-5-2-16,16-9 0 15,7-3 0-15,9-6 0 16,1-4 0-16,5 0 0 16,-3 2 0-16,-6 3 0 15,-7 6 0-15,-8 9 0 16,-12 7-2-16,-13 12 2 0,-8 4-2 15,-11 7 2-15,-7 4-2 16,-9 3 2-16,-1-4 0 16,-3-1-1-16,7-9 0 15,3-4-2-15,8-11-1 16,10-6-2-16,5-18-1 15,11 0-1-15,0-29-1 16,10 7 0-16,-8-16-2 16,11 1 2-16,-12-19-1 15,15 10 2-15,-16-15 0 16,19 13 0-16,-19-7 1 15,15 9 0-15,-11-1 2 16,11 13-1-16,-12-1 1 16,9 18-1-16,-10-2 0 0,-2 19 0 15,8-15 1-15,-8 15-3 16,0 0 2-16,7 12-1 15,-7-12-1-15,5 25 1 16,-4-9-1-16,2 4 1 16,-3 3-1-16,0 4 1 15,0 6-1-15,-8 0 1 16</inkml:trace>
  <inkml:trace contextRef="#ctx0" brushRef="#br3" timeOffset="110151.3003">10356 13125 72 0,'0'0'38'16,"0"0"-1"-16,16 0-7 0,5 6-18 16,-1-11-8-16,10 3 1 15,-1-6-2-15,5-1 0 16,1-5-1-16,-1 0-1 15,-5-4 1-15,0-2-1 16,-11 0 0-16,-6 0-1 16,-9-2 1-16,-4 0 0 15,-8 2-1-15,-6 1 1 16,-6 4-1-16,-5 9 1 15,0 9 0-15,-7 10 1 16,2 15-1-16,1 10 0 16,0 10 0-16,6 7 0 15,3 2-1-15,10 2 0 16,8-8 0-16,13-7-1 15,10-9 1-15,16-15-2 0,14-11 0 16,11-15-2-16,13-8-1 16,3-16-2-16,7 1 0 15,-9-14-2-15,11 5-3 16,-24-13 0-16,2 16-2 15,-28-13 1-15,7 21 0 16,-28-10-1-16,6 19 0 16,-21-10-1-16,7 19 3 15,-14-9-1-15,7 18 1 16,-11-18 1-16,11 18 0 15,-10-15 1-15,6 6 2 16</inkml:trace>
  <inkml:trace contextRef="#ctx0" brushRef="#br3" timeOffset="111167.3584">11337 12374 42 0,'14'-16'31'16,"-14"-3"2"-16,0 19 0 16,0 0-8-16,-1 15-10 15,-13 2-6-15,6 19-2 16,-3 5-3-16,6 15 0 15,-5 9-2-15,6 13 0 0,-2 3-1 16,6 0-1-16,-1 2 0 16,5-1-1-16,2-5-1 15,-2-11-2-15,5-5-2 16,-6-19-2-16,10-7-1 15,-8-20-3-15,9 2 1 16,-14-30-2-16,11 4 0 16,-18-22 0-16,14 3 1 15,-18-17 1-15,6 8-2 16,-12-14 3-16,0 10 0 15,-5 4 12-15,-8-5 9 16,11 23 5-16,-16-11 0 16,22 24 3-16,-17-11 0 15,30 17 3-15,-19 0 1 0,33 9-10 16,-1-9-9-16,14 0-2 15,9-4-2-15,11-1 0 16,10-1-3-16,3-4-1 16,6 5-2-16,-8-3-2 15,7 14-1-15,-18-9-3 16,6 17 0-16,-23-9-1 15,8 15 1-15,-20-14 0 16,10 14 0-16,-14-17 2 16,7 9-2-16,-5-12 2 15,4 3 0-15,-4-11 1 16,6 5 1-16,-3-10-1 15,1 3 2-15,-1-4 0 0,0-1 4 16,-1 2 15-16,-13-14 4 16,10 17 3-16,-21-17 3 15,6 27 1-15,-8-34 2 16,8 34 1-16,-29-17-2 15,14 23-12-15,-15-3-5 16,4 17 0-16,-10 6-3 16,3 11 1-16,-3 6-2 15,5 5 0-15,2 4-1 16,10 0 0-16,5-2 0 15,16-10-1-15,12-9 0 16,15-10-1-16,11-11 0 16,7-7-2-16,10-5-1 15,-3-10-2-15,2 1-1 0,-12-8 0 16,4 4-3-16,-17-14-1 15,7 9-1-15,-15-17 1 16,11 9-2-16,-11-27 2 16,23 10 1-16,-11-24-1 15,22 12 1-15,-13-20 0 16,25 13 0-16,-18-17 0 15,19 9 1-15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0T00:10:41.33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3405 976 36 0,'0'0'34'16,"0"0"2"-16,0 0-1 15,0 0-8-15,0 0 1 16,-76-26-19-16,13 41-3 15,-10 14-2-15,-2 9 0 16,1 8-1-16,7 4-1 16,9 2-2-16,21 1 2 0,22-9-2 15,24-13 0-15,18 0 0 16,13-6 1-16,11-4-2 15,8 1 1-15,4 1 0 16,-2 2 0-16,-5 4-1 16,-6 1 1-16,-14 4 0 15,-12 2 0-15,-22 5 1 16,-12-1-1-16,-17 2 0 15,-11-2 0-15,-10-3 1 16,-7-1 0-16,-4-9-2 16,-3-1 0-16,8-10-1 15,3-6-1-15,15-1-3 16,8-12 0-16,28 3-3 15,-13-18-2-15,38 7-1 0,-2-14-1 16,31 12-1-16,-7-17 0 16,27 11 1-16,-9-11 0 15,18 6 0-15,-5-5 1 16,7 5-1-16,-6-2 2 15,3 4 0-15,-3-3 1 16,0 3 0-16,-6 2 2 16,-6-2 1-16,-4 5 1 15,-8-6 0-15</inkml:trace>
  <inkml:trace contextRef="#ctx0" brushRef="#br0" timeOffset="872.0499">4115 1336 109 0,'-13'-1'29'0,"-22"-6"0"15,8 15 2-15,-19-2-17 16,5 7-8-16,-6 4-1 16,3 6-1-16,0 8-1 15,0 5-2-15,7 6 2 16,7 0-2-16,8-2 0 15,7 3 0-15,12-6 0 16,9 1-1-16,10-7 1 16,13-2-1-16,6-7-1 15,11-3 0-15,11-7-1 16,0-5-2-16,9-7-1 15,-2-8-1-15,4-6-2 0,-9-11 0 16,5-2-3-16,-13-16 2 16,5 3-3-16,-17-9 1 15,12 4 0-15,-19-5 1 16,7 6 0-16,-12 3 1 15,3 8 1-15,-8 12 10 16,-11 3 5-16,2 13 2 16,-13 5 2-16,0 0 3 15,-16 14 2-15,14 14 0 16,-21 0 1-16,15 11-10 15,-9 3-1-15,5 10-3 16,0-2 1-16,4 0-3 16,3-2 0-16,5-5-2 15,10-9 1-15,2-13-3 0,9-8 0 16,2-16-2-16,12-9-2 15,-2-18 0-15,9-7-3 16,-13-15 1-16,13-1-1 16,-21-12 0-16,8 0-1 15,-23-11 2-15,2 9 0 16,-8 67 0-16,-7-69 2 15,7 69 0-15,-36-61 18 16,36 61 1-16,-36-51 2 16,36 51 1-16,-52-46 1 15,52 46-1-15,0 0 0 16,-65-52-3-16,65 52-19 15,0 0-2-15,-53-27-2 16,53 27-1-16,0 0-2 16,-59 0 1-16,77 20 0 0,-6-8 3 15,31 13 0-15,-5-1 2 16,31 5-1-16,-13-8 2 15,29 9 0-15,-21-14-1 16,11 7 1-16,-1-6 1 16,3-1-1-16,-5-4 1 15,-3 2-1-15,-7 0 2 16,-5-3-1-16,-11 2 1 15,-11-3 1-15,-5 3 0 16,-16-3 1-16,-5 2-1 16,-9-12 1-16,-11 21-1 15,-10-15 1-15,-2 5-1 16,-9-7 1-16</inkml:trace>
  <inkml:trace contextRef="#ctx0" brushRef="#br0" timeOffset="3352.1917">5003 1506 82 0,'-14'9'25'15,"16"7"0"-15,-2-16-1 16,12 21-4-16,2-20-11 15,19 0-2-15,-1-11 0 16,16 2-1-16,0-12-1 16,7 1 0-16,-1-9 0 0,-2 0-1 15,-9 1-1-15,-6-2 0 16,-10 2 0-16,-7-1 0 15,-20 1-1-15,-9 1-1 16,-11 5 1-16,-11 7-1 16,-4 6 0-16,-7 11-1 15,0 10 1-15,-6 15 0 16,6 3-1-16,7 13 1 15,1 5-1-15,13 8 0 16,4-2 1-16,16 0-1 16,10-7 1-16,17-9-1 15,17-9 0-15,15-13-1 16,16-12 0-16,5-16-1 15,8-7-2-15,3-13 0 0,2-4-2 16,-14-6-1-16,-4 2-1 16,-22-9 0-16,-4 11-2 15,-22 2 1-15,-1 6 0 16,-23 5 1-16,3 3-1 15,-14 4 1-15,7 6 0 16,-11 2 1-16,13 9 1 16,-13-7 0-16,13 7-1 15,0 0 1-15,0 0 0 16,0 0 1-16,0 0-1 15,12-9 1-15,-2 4 0 16,-10 5-1-16,19-14 2 16,-19 14 1-16,20-17 0 15,-20 17 2-15,13-17 9 16,0 14 3-16,-13 3 3 0,0 0 1 15,0 0 3-15,11-3 0 16,-11 3 2-16,0 0-2 16,-6 13-7-16,7 0-2 15,-7 2-2-15,5 7-2 16,-8 4-1-16,-1 7-1 15,-1 3 0-15,0 7 0 16,-2-1-1-16,-1 0-1 16,1-6 1-16,5-5-1 15,1-8 0-15,5-8 0 16,2-15 0-16,11-5 1 15,1-13-1-15,7-8 2 16,0-6-2-16,3-7 1 16,6-5-2-16,-4-4 0 0,4 0 0 15,4 3 0-15,-6 4 0 16,2 4 0-16,-2 7 0 15,0 6 0-15,0 13 0 16,-1 10 0-16,-4 10 0 16,-4 13 0-16,-4 7 0 15,-2 8 0-15,-1 6 0 16,-6 2 0-16,1 1 0 15,-5 0 0-15,3-3 0 16,0-3 0-16,6-8-4 16,0-9-1-16,8-8-3 15,0-9 1-15,9-5-2 16,-1-14 0-16,6 3 0 15,-8-11 1-15,6 2 0 0,-12-5 0 16,14 3 1-16,-14 0-1 16,7 4 2-16,-16 2 0 15,9 3 1-15,-8 0 0 16,9 8-1-16,-5-4 1 15,14 3-1-15,-2-4 0 16,16 0 1-16,2-4-1 16,12-2 0-16,1-4 0 15,11-2 1-15,-9-1-1 16,-1 2 0-16,-10 1 1 15,-9 6 1-15,-7 3 0 16,-16 3 0-16,-15 7 1 16,0 0 0-16,-8 9 1 15,-16 0 0-15,1 3-1 16,-7 0 2-16,-2 0-2 0,-2 0 1 15,0 0 0-15,2-1-1 16,1-1 0-16,2-1 0 16,4 0 1-16,7-2-1 15,6 0 0-15,12-7 1 16,0 0 0-16,-3 9 0 15,12-9 0-15,4-2 0 16,7-1 1-16,-4-2-1 16,5-2 1-16,-4-2 0 15,0 1-1-15,-3-1 1 16,1 1 1-16,-4-3-1 15,0 2 0-15,-6-1 0 0,-5 10 1 16,12-20-1-16,-4 11 1 16,-4-3-1-16,2-2 1 15,-1-1 0-15,-5 15 0 16,0 0 8-16,0-34 10 15,0 34 5-15,8-12 2 16,-8 12 3-16,-13-16-1 16,13 16 1-16,-28-15 2 15,5 17-10-15,-15 3-8 16,1 9-5-16,0 9-2 15,-12-1-1-15,10 7 0 16,-1 2-2-16,8 3 1 16,4 1-2-16,13 0 1 15,6 0-1-15,10 0-1 16,12-2 1-16,4 1-2 0,13-4 0 15,11-5-1-15,10-7-1 16,4-7-1-16,8-8-2 16,-2-11 0-16,8-3-2 15,-9-11 0-15,6-2-1 16,-19-6 0-16,7 2 0 15,-21-1 0-15,5 2 0 16,-16 0 2-16,7 7 0 16,-18-1 0-16,7 7 1 15,-13 0 0-15,-5 14 1 16,9-14-1-16,-9 14 1 15,0 0-1-15,-11 4 1 16,11-4 0-16,-18 8 0 16,18-8 1-16,-18 5-1 0,18-5 0 15,-14 3 1-15,14-3 1 16,-11-1-1-16,11 1 1 15,0 0 0-15,-13-10 0 16,13 10 0-16,-13-3 1 16,13 3 0-16,-11 2 0 15,11-2 1-15,-13 9 6 16,13-9 6-16,-6 18 2 15,6-18 2-15,-5 22 2 16,5-22 1-16,5 21 1 16,-5-21 2-16,18 20-7 15,-4-15-4-15,16-3-2 16,-2-4-1-16,14-3-2 15,-1-9 0-15,8-4-2 0,-1-8 0 16,0-1-1-16,-5-8 0 16,-43 35 0-16,0 0 0 15,55-54 0-15,-55 54 0 16,0 0-1-16,19-60 1 15,-19 60-1-15,0 0 0 16,-28-40 1-16,-22 45-1 16,-8 18 1-16,-13 14-1 15,-1 14 0-15,-8 10 1 16,23 14 0-16,16-3-2 15,33-8 0-15,20-15 0 16,21-15 0-16,24-19-5 16,12-11 1-16,17-15-3 15,-1-9 1-15,8-8-3 16,-9-9 1-16,-1 4-1 0,-22-7 0 15,-4 10 1-15,-20-4 0 16,-2 6 2-16,-21-1 0 16,0 3-1-16,-18-1 1 15</inkml:trace>
  <inkml:trace contextRef="#ctx0" brushRef="#br0" timeOffset="8901.5091">9182 928 85 0,'-9'-54'33'0,"9"54"0"16,0 0-4-16,0 0-16 16,0 0-4-16,0 0-3 15,0 0-1-15,0 0-1 16,0 0 0-16,0 0-2 15,-34 22 0-15,28 38-1 16,0 17 1-16,-8 7-2 16,5 7 2-16,-5 5-3 15,7-4 0-15,3-14-1 16,5-18-1-16,11-16-1 0,3-17 0 15,4-14-1-15,3-14-1 16,7-11 0-16,-10-14-1 16,10-7 0-16,-14-9 1 15,3-3-1-15,-16-7-1 16,-2 52 3-16,0-61-2 15,0 61 2-15,-7-68 0 16,7 68 1-16,-14-79-2 16,14 79 3-16,-16-77 4 15,16 77 7-15,-26-77 0 16,26 77 1-16,-19-72 2 15,19 72 1-15,-23-71 2 16,23 71-1-16,-3-59-6 16,3 59-3-16,11-50-1 0,-11 50 0 15,0 0-1-15,47-39 0 16,-47 39 0-16,59-4 0 15,-59 4-1-15,76 17 1 16,-76-17 0-16,78 37-2 16,-68-18 2-16,58 47-2 15,-4 12 1-15,-23 11-2 16,-21 9 3-16,-30-5-3 15,-23-4 1-15,-19-11 0 16,-12-24 0-16,-4-9 0 16,2-12 0-16,5-10 0 15,8-6-1-15,12-12-1 16,15-12-1-16,20-4-1 15,13-11-1-15,22-1-1 0,8-6 0 16,19 1-1-16,-3-4 0 16,16 6 0-16,-10-1 0 15,10 4 1-15,-17-2-2 16,11 6 2-16,-19-2 0 15,6 6 1-15,-12-5 0 16,3 5 0-16,-41 15 0 16,0 0 1-16,48-34 0 15,-48 34 1-15,0 0-1 16,58-39 9-16,-58 39 2 15,0 0 4-15,0 0 0 16,52-54 4-16,-52 54-2 16,0 0 2-16,0 0 0 15,0 0-6-15,30-51-4 16,-30 51 0-16,0 0-3 0,-2 20 0 15,-3 20 0-15,-15 6-2 16,4 8 1-16,-4 5-2 16,8 3 1-16,2-5-2 15,8-10 1-15,14-12-3 16,3-16 0-16,11-9 0 15,6-14-2-15,6-12 0 16,0-13 0-16,5-4 0 16,-16-18-1-16,-27 51 1 15,24-60-1-15,-24 60 2 16,5-76-3-16,-5 76 3 15,-10-83 6-15,10 83 4 16,-32-81 1-16,32 81 2 16,-43-76 0-16,43 76 0 0,-47-68 1 15,47 68-1-15,-43-60-6 16,43 60-4-16,-20-46-1 15,20 46-2-15,0 0-1 16,0 0-1-16,0 0-1 16,52-24 1-16,-52 24 0 15,72 24-1-15,-72-24 2 16,96 36 0-16,-42-18 1 15,5 6 0-15,-1-3 2 16,67 17-1-16,-29 6 0 16,-3 2 0-16,-32-12 0 15,-3-3 1-15,-58-31 0 16,39 15 0-16,-39-15 5 15,0 0 6-15,0 0 1 0,0 0 3 16,0 0 1-16,0 0 3 16,0 0-1-16,0 0 1 15,-71-5-4-15,44 9-3 16,-29 12-2-16,-24 2-3 15,0 16 0-15,4 4-1 16,5 6 0-16,5 5-2 16,22 11 0-16,27-16-1 15,17-5 1-15,9-14 0 16,22-11 0-16,15-11-1 15,15-8 1-15,13-17 0 16,4-8-1-16,4-10 2 16,-4-8-2-16,-10-1 0 0,-68 49 0 15,59-50 0-15,-59 50 0 16,49-48 0-16,-49 48 0 15,0 0 0-15,37-55 0 16,-26 48 0-16,-11 7 0 16,0 0 0-16,-17 22 0 15,5 12 0-15,-2 8-2 16,1 8-2-16,9 5 0 15,16-10-1-15,0-6 0 16,13-8-2-16,0-8 1 16,10-7-1-16,-1-12 0 15,12-6 0-15,-6-9 1 16,15-6-1-16,-8-8 1 15,15-1 0-15,-11-8 0 16,9 4 0-16,-9-1 1 0,6 1 0 16,-18-1 0-16,2 9 0 15,-14 1 1-15,-2 9 0 16,-10-1 0-16,-2 8 0 15,-13 5 0-15,0 0 0 16,4-10 0-16,-4 10 1 16,0 0-1-16,0 0 1 15,0 0 0-15,0 0 0 16,0 0 0-16,-8-10 1 15,8 10-1-15,0 0 1 16,0 0-1-16,23-16 1 16,-23 16-1-16,0 0 0 15,0 0 6-15,0 0 9 16,0 0 1-16,0 0 4 0,10-48 0 15,-10 48 2-15,0 0 1 16,0 0 1-16,0 0-6 16,0 0-6-16,-75-30-3 15,27 43-2-15,10 9 0 16,-9 6-2-16,-3 10 1 15,-1 0-1-15,16 9 0 16,6-7-2-16,22-2 2 16,7-9-1-16,9-7-1 15,13-8 1-15,8-6 0 16,8-9 1-16,3-8-2 15,2-9 0-15,-1-6 0 16,1-4 0-16,-6-3 0 16,-4-2 0-16,-6 1 0 0,-7 5 0 15,-5 5 0-15,-2 5 0 16,-2 13 0-16,-11 4 0 15,15 26 0-15,-11 6 0 16,4 12 0-16,-3 16 0 16,0 10-2-16,-3 13 2 15,-3 7-1-15,-7 0 1 16,-3-1-2-16,-3-5 2 15,-9-2-1-15,-1-14 1 16,-9-3 0-16,-4-12 0 16,-7-7-1-16,3-13 2 15,-8-6-2-15,-1-13 1 16,2-9-2-16,6-12 0 15,0-12-2-15,10-10-1 16,7-9-2-16,8-2 1 0,5-13-2 16,14 9 1-16,-4-8 0 15,15 10 1-15,-6-2 0 16,13 13 0-16,-9 0 1 15,11 9 0-15,-10 3 0 16,9 8 0-16,-8-1 0 16,12 10 1-16,-8-1-1 15,14 10 1-15,-4-7-1 16,14 11 0-16,-4-1 0 15,15 9 0-15,0-6 0 16,5 9 0-16,-1-7-1 16,5 4 1-16,-7-7-1 0,4 4 2 15,-4-9-1-15,-7-5 0 16,-10-4 1-16,-6-5 0 15,-12-2 1-15,-11-12-1 16,-9-1 2-16,-8-8-2 16,-11 5 2-16,-5-9-1 15,-4 7 0-15,-3-7 0 16,2 3 1-16,2 1-1 15,4 4 0-15,4-9 0 16,6 7 1-16,5-6-1 16,8 5 1-16,3-4-1 15,9 6 2-15,6-3-1 16,3 2 0-16,3 6 1 15,1 2-1-15,4 2 0 16,-1 3 0-16,-3 3 0 0,0 1 0 16,0 4 0-16,-5 1 1 15,-1-1-1-15,-2 0 1 16,-3-1 0-16,1 2 0 15,-3-6 1-15,-11 12 0 16,27-7 1-16,-27 7 0 16,9-15 12-16,5 11 6 15,-16-9 2-15,13 10 1 16,-17-9 3-16,6 12-2 15,0 0 2-15,-11-7 1 16,-1 11-12-16,12-4-7 16,0 0 0-16,-3 10-2 15,0 4 0-15,5 8-2 16,-6 4 0-16,2 12-1 0,-2 3-1 15,0 6 1-15,-4 4-1 16,2 2 1-16,-1-7-1 16,2-3 0-16,1-11 0 15,2-7 0-15,4-11 0 16,-2-14 0-16,12-7 1 15,-1-14-1-15,-1-10 1 16,4-8-1-16,1-8 1 16,-2-10-1-16,-13 57 0 15,18-61 0-15,-18 61 0 16,15-61 0-16,-15 61 1 15,21-48-2-15,-21 48 0 16,25-50 0-16,-25 50 0 16,0 0 0-16,52-50 0 0,-43 39 0 15,41-1 0-15,4 7 0 16,4 9 0-16,9 9 0 15,-8 2 0-15,6-1-2 16,-15-2 1-16,-13-5 1 16,-4-3 0-16,-6-1 0 15,-7-3 0-15,-2-3 0 16,-18 3 0-16,13-11 0 15,-13 11 0-15,0 0 0 16,0 0 1-16,-16-16-1 16,-7 14 0-16,-8 2 2 15,-6 9-2-15,-6 9 0 16,-7 6 0-16,0 11 0 15,-2 7 0-15,7 5 0 0,9-2 0 16,5 4 0-16,11-7 0 16,11-1 0-16,13-11 0 15,14-10 0-15,12-14 0 16,10-8 0-16,10-10 0 15,7-10 0-15,4-11 0 16,0-10 0-16,-8-4 0 16,-2-5 0-16,-12 6 0 15,-11 2 0-15,-28 44 0 16,27-36 0-16,-25 8 0 15,5 16 0-15,-21 9 0 16,7 18 0-16,-14 9 0 16,12 13 0-16,-13 2 0 0,16 5 0 15,5 1 0-15,6-6 0 16,13-3 0-16,5-7-6 15,10-12 1-15,2-8-1 16,13-8-1-16,-3-8 0 16,3-5 0-16,-3-11 0 15,4-3 0-15,-16-11 0 16,10 3 0-16,-15-6 1 15,1 2 0-15,-29 38 0 16,0 0 3-16,34-72 6 16,-24 46 2-16,-7 9 0 15,-3 17 2-15,0 0 1 16,-9 8 2-16,-4 15 0 15,2 11-2-15,-3 4-3 16,0 3-1-16,0 1 0 0,0 0-1 16,8 1 0-16,-3-7-1 15,5-3 0-15,0-7-1 16,6-11 0-16,-2-15-1 15,13 2 1-15,-2-15 0 16,2-7-1-16,4-9 1 16,-2-6 0-16,1-9 1 15,-1-2-2-15,-2-2 0 16,-2 3 0-16,-11 45 0 15,0 0 0-15,8-78 0 16,-1 54 0-16,-8 4 0 16,1 20 0-16,0 0 0 15,19 11 0-15,-18 6 0 16,15 4 0-16,-3 1 0 0,4-2 0 15,1-4 0-15,5-2 0 16,5-9 0-16,-1-6 0 16,8-8 0-16,0-4 0 15,-35 13 0-15,0 0 0 16,58-37 0-16,-58 37 0 15,0 0 0-15,57-40 0 16,-57 40 0-16,0 0 0 16,44-38 0-16,-26 33 0 15,-6 13 0-15,-8 12 0 16,-4 11 0-16,-2 15 0 15,-4 3 0-15,5 6 0 16,-1-6 0-16,2-3 0 16,9-9-5-16,4-6 0 0,9-12-2 15,2-12 1-15,14-6-1 16,-1-6 0-16,13-8 0 15,-5-12 0-15,12 0 1 16,-5-9 0-16,7 3 1 16,-9-6-1-16,8 0 2 15,-14-6-2-15,-44 43 1 16,48-39 0-16,-48 39 1 15,47-42 0-15,-47 42 1 16,0 0 0-16,60-57-1 16,-60 57 2-16,0 0-2 15,37-51 1-15,-37 51 0 16,0 0 0-16,0 0 0 0,43-55-1 15,-43 55 1 1,0 0 1-16,0 0-1 0,0 0 0 16,0 0 0-16,44-52 7 15,-44 52 4-15,0 0 1 16,0 0 3-16,0 0 2 15,0 0 2-15,0 0 0 16,0 0 3-16,0 0-8 16,0 0-1-16,0 0-2 15,-62-15-1-15,62 15-2 16,-54 26-1-16,5 1 1 15,2-1-5-15,10 7 0 16,6-2 0-16,17 1 0 16,9-9 0-16,24-7 0 0,9-8 0 15,4-3 0 1,4-3 0-16,0-3 0 0,-2 1 0 15,-1 4 0-15,-7 2 0 16,-5 7 0-16,-10 2 0 16,-3 8 0-16,-9 5 0 15,-5 8 0-15,-9-1 0 16,-3 9 0-16,-8 2 0 15,-5 2 0-15,-5-6 0 16,-2 1 0-16,0-10 0 16,2-5-2-16,1-5 1 15,8-12-2-15,4-11 0 16,8-11 1-16,9-6-3 15,5-13 1-15,13 0-3 16,-1-7 2-16,14 1-1 0,-3-1 1 16,8 4 0-16,-7-1 0 15,8 11 1-15,-8 1-1 16,7 3 1-16,-12 5 0 15,5 5 0-15,-11 0-1 16,8 6 2-16</inkml:trace>
  <inkml:trace contextRef="#ctx0" brushRef="#br1" timeOffset="16025.9166">3312 2055 46 0,'0'0'28'15,"13"-6"1"-15,-13 6-6 16,0 0-6-16,0 0-5 16,14 7-2-16,-14-7-1 15,18-1-3-15,-18 1-2 16,25-7 0-16,-11 1 0 15,2 3-1-15,-1-1-1 16,3 1 1-16,-2 1-2 16,1 0 0-16,-3 4 0 15,5-1 0-15,0 0-1 16,2 1 1-16,3-2-1 15,2-1 0-15,2-2 1 0,4-2-1 16,3-2 0-16,0-1 1 16,4 1-1-16,4 0 1 15,2 0 0-15,2 1-1 16,1 2 1-16,0 3-1 15,-2-1 0-15,2 1 0 16,-1 2 1-16,2-1-1 16,-4 0 0-16,5 0 1 15,0-2-1-15,2 0 1 16,1-5-1-16,3 4 2 15,2 0-2-15,-2 1 1 16,1 1-1-16,-3 1 0 16,1 2 0-16,-4 0 1 15,1 8-1-15,-4-7-1 0,-1 2 1 16,1-1 1-16,-1 0-1 15,4 1 0-15,-4-3 1 16,8-1-1-16,3-2 1 16,-1-1-1-16,-2-6 0 15,9 4 2-15,-3-3-2 16,0 2 2-16,-5-2-2 15,1 5 1-15,-4-3 0 16,-1 4 0-16,-1 0-1 16,-3 2 1-16,1 5-1 15,-1-1-1-15,3 2 1 16,0-4-1-16,1 3 2 15,3-4-2-15,0-2 1 16,-1 1 0-16,1-5 0 0,3 0 1 16,-1-3 0-16,-3 5-1 15,3-6 0-15,0 4 1 16,-1 1-1-16,7-5 0 15,0 6 0-15,-3-1 0 16,3 2 0-16,3-3 0 16,-5 1 0-16,4 0 0 15,1 2-1-15,-5-3 1 16,5 2 0-16,3-4-1 15,-3 0 1-15,6-1 0 16,3 3 0-16,-2-2 0 16,0 0 0-16,1 3-1 15,-3 0 1-15,0 3 0 0,-5 2-1 16,0-1 1-16,-3 1 0 15,1-1-1-15,1 2 1 16,-1-3 0-16,1 0 0 16,1 0 0-16,0-3 0 15,0 1 0-15,0-4 0 16,-4 3 0-16,-1-1-1 15,3 3 1-15,-3-1 0 16,1 2 0-16,1 0 0 16,-1 2 0-16,-2-1 0 15,4 0 0-15,-2 1 0 16,0-5 0-16,1 1 0 16,-3-2 1-16,2 0-1 15,1 0 0-15,-1-1 0 0,3-1 0 16,1 4 0-16,0-3 0 15,-1 4 0-15,0-1 0 16,-4 0 1-16,2 1-2 16,-3 0 2-16,-3 0-1 15,-3 1 0-15,3-1 0 16,-4 0 0-16,5-1 0 15,2 0 0-15,1 0 0 16,-1-2 0-16,3 1 1 16,-2-1-1-16,-1 2 0 15,-2 0 0-15,-1 1 0 16,-6 1 0-16,1 1 0 15,-2 2 0-15,-2-2 0 16,-1 2 0-16,0-2 0 16,1 0 1-16,2-1-1 0,-3 0 0 15,2-2 0-15,-2-2 0 16,0 1 0-16,-2-2 0 15,-2 1 0-15,-2-2 0 16,-1 1 0-16,-4 1 0 16,2-2 0-16,-5 2 0 15,0 1 0-15,-2-2 0 16,-3 3 0-16,-3 0 0 15,0-1 1-15,-4 1-1 16,1 2-1-16,-4-2 2 16,-4 2-1-16,2-1 0 15,-4 1 0-15,1 0 0 0,-1 1 0 16,-1-1 0-1,0 1 0-15,1-2 0 0,2-2 0 16,1 1-1-16,1-2 1 16,1-1 0-16,3 0 0 15,0 0-1-15,-2-2 1 16,3 2-1-16,0-1 1 15,-1 4 0-15,-1-1 0 16,2-1 0-16,-1 2 0 16,1 1 0-16,1-3 1 15,-4 2-1-15,6 1 1 16,-1-2-1-16,-1 1 1 15,1-1-1-15,0 0 1 16,1 0-1-16,2 1 1 16,-1-2-1-16,0 1 0 0,0-1 0 15,2 0 0-15,1 0 0 16,-1 2 0-16,0-1 0 15,0 2 0-15,4-2 0 16,-2 1 0-16,0 0 0 16,-1 0 0-16,-1 1 0 15,0-4 0-15,0 5 0 16,-4-2 0-16,5 0 0 15,-4-1 0-15,2 1 0 16,-4 0 0-16,4-2 0 16,-3 1 1-16,-2 1-1 15,2-3 0-15,-2 3 0 16,-2-1 1-16,-2 2-1 15,-2 0 0-15,-1 0 0 0,-14 1 0 16,19-1 1 0,-19 1-1-16,14 1 0 0,-14-1 0 15,13 3 0-15,-13-3 0 16,11 4-1-16,-11-4 1 15,15 6 0-15,-15-6 0 16,17 2 0-16,-17-2 0 16,17 3 0-16,-17-3 0 15,13 3 0-15,-13-3 0 16,16 3 0-16,-16-3 0 15,15 4 0-15,-4-3 0 16,0 0 0-16,-1 0 0 16,4-1 0-16,0 1 0 15,0-2 0-15,0 0 0 0,-2 0 0 16,1 0 1-16,0 1-1 15,0-3 0-15,-1 2 0 16,0 0 0-16,2 0 0 16,1 1 0-16,1 1 0 15,0 0 0-15,1 0 0 16,-2 0 0-16,1 3 0 15,0-2 1-15,3 0-1 16,-3 1 0-16,6 1 0 16,-4-1 0-16,2 0 0 15,2-1 0-15,-1 1 0 16,2 0 0-16,0 0 0 15,-1-1 0-15,-1-1 0 16,0 0 0-16,-4-1 1 16,1 1-1-16,-3 0 0 0,-4 3 0 15,2-2 0-15,-4 1-1 16,5 1 0-16,-3 1 0 15,3-2 1-15,4-2-2 16,1 1 2-16,-1-2-1 16,0-2 1-16,0 2 0 15,-3-2 0-15,1 0 2 16,-3 1-2-16,-13 1 1 15,17-4-1-15,-17 4 1 16,11 0-1-16,-11 0 0 16,0 0 0-16,0 0-1 15,0 0 0-15,0 0 1 16,10 6 0-16,-10-6-1 15,0 0 1-15,13 2 0 0,-13-2 0 16,17 1 0-16,-4-1 0 16,1-1 0-16,1 1-1 15,1-2 3-15,4 1-2 16,2 1 0-16,-2 0 0 15,1-3 0-15,-1 6 0 16,-2-2-2-16,0 1 2 16,1-1-1-16,-4-1 1 15,3-1-1-15,1-1 2 16,-3 0 0-16,5-3-1 15,-5-3 2-15,2 2-2 16,-3 0 2-16,-3 2-2 16,-12 4 1-16,16-7-1 15,-16 7 0-15,0 0 0 0,0 0 0 16,0 0 0-16,0 0-1 15,0 0 1-15,5 14-2 16,-5-14 2-16,4 15-2 16,-4-15 2-16,4 12-2 15,-4-12 1-15,0 0-1 16,5 12 1-16,-5-12 0 15,0 0-2-15,-9-12 2 16,9 12-3-16,-11-17 2 16,11 17-2-16,-18-22 2 15,18 22-2-15,-27-14 1 16,17 15-1-16,-6-2 1 15,4 13-1-15,-8-3-1 16,9 12 2-16,-8-6-2 16,6 14 2-16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0T00:14:37.714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19035 3401 26 0,'0'-13'27'0,"0"13"-2"15,11-13-2-15,7 17-1 16,-13-17-5-16,19 15-3 15,-12-13-3-15,16 11-2 16,-4-6-4-16,5 5-1 16,0-3-2-16,8 6 0 15,-3-1 0-15,5 1 0 0,0 3 0 16,-1 2-1-16,1 1 0 15,6 0 1-15,-2 0-1 16,4 3-1-16,1 0 2 16,2 3-2-16,-1-5 1 15,5 6 0-15,-1 0 0 16,2 2-1-16,-3 0 1 15,0 3 0-15,-3 1 0 16,6 2 0-16,-4 1-1 16,1 1 0-16,1 4 0 15,1 3 1-15,-2 2-1 16,-3 2 0-16,2 3 0 15,-3 2 0-15,-2 4 0 16,5 1 1-16,-9 1-1 0,5 0 0 16,-3 6 0-16,0 0-1 15,0-1 1-15,-2 1 0 16,0 6 0-16,-2 1-1 15,-2 3 1-15,-3 4-1 16,1 1 1-16,-4 4 0 16,-2-1-1-16,0 3 2 15,-1 0 0-15,-4 1-1 16,4 0 2-16,-6-1-2 15,-1 3 1-15,-1-1-1 16,1-1 2-16,-3 0-2 16,0 5-1-16,-2 0 3 15,-2 1-1-15,0-1 1 16,0 3-1-16,1-1 1 0,-3 4 0 15,1 0 0-15,-3-2 0 16,0 4-2-16,-3 0 0 16,2-2 2-16,-5 0-2 15,-1 1 1-15,-3-2-2 16,0 4 2-16,-1-1-1 15,-1-4 1-15,-1 2-2 16,-5-3 0-16,0-1 0 16,-5-1 0-16,-2-3-1 15,-5 0 1-15,-7-2 0 16,-5-1 0-16,-4-4 1 15,-5 1 0-15,-12-1-1 16,-5 0 0-16,-8-6 1 0,-3-2-1 16,-5-5 1-16,-4-1-1 15,-4-4 1-15,2-1-1 16,-2-6 1-16,1-2 1 15,-1-3-1-15,4 0 0 16,-1-2 0-16,6-3 1 16,4-1-1-16,5-2 0 15,3-2 0-15,12 0 1 16,1-1-1-16,4-2 0 15,1 2 2-15,4 2-1 16,0 2 0-16,1 3 0 16,-1 1 1-16,4 4-1 15,2 1 1-15,3 3-2 16,2-1 0-16,7 1 0 0,6-4 0 15,10 2 1-15,5-5-1 16,11 0 0-16,4-5 0 16,6-2 0-16,6-4 0 15,5-3 0-15,1 0 0 16,6-8 0-16,4-1 0 15,2-1 0-15,0-2 0 16,5-2 0-16,-1-4 0 16,3 0 0-16,1 0 0 15,7-1 1-15,-3-3-1 16,-2 1 0-16,1-2 0 15,-3 0 0-15,0 3 0 16,-7-2 0-16,-4 1 0 16,-3-1 0-16,-10 1 0 15,-3-1 0-15,-7 2 0 0,-2-2 0 16,-7 0 0-16,-11-3 1 15,14 4-1-15,-14-4 0 16,0 0 1-16,-12 13-1 16,0-7 0-16,-7 3 0 15,-1 2 0-15,-4 0 1 16,-9 3-1-16,-1 0 0 15,-3 1 0-15,-5 0 1 16,-1 1-1-16,-4-1 1 16,-1 0-1-16,-2 3 0 15,5 1 0-15,-3 2 1 16,4 0-1-16,1 5 0 15,-1 0 0-15,6 5 0 16,2 2 0-16,1 2 0 0,1 3 0 16,2 3 0-16,2 0 0 15,-2 5 0-15,5-1 0 16,0 3 0-16,3-3-1 15,2 1 1-15,4-2-2 16,6 0 2-16,5-2-1 16,7-5 1-16,5-1-1 15,7 1 1-15,7-2 0 16,5-1 0-16,5-4 0 15,7 0 1-15,3-1-1 16,4-2 0-16,3 0 0 16,5-7 0-16,5 5 0 15,2-5 0-15,3 1 0 0,5 1 0 16,0-2 0-16,0 2 1 15,3 0-1-15,-1 3 0 16,-2 1-1-16,-1 1-1 16,-3 3 2-16,0 0-3 15,-3 1 3-15,0 2-3 16,-7 2 3-16,0 1-3 15,-4 1 3-15,-1 5 1 16,-4 3-1-16,-4 5 0 16,-3 2 0-16,-4 4 0 15,-5 1 0-15,-3 3 3 16,-4 6-3-16,-4-1 0 15,-5 3 0-15,-2 2 0 16,1 0 0-16,-5 4 0 0,1 4 1 16,-2 4-3-1,-1-4 1-15,-3 5 2 0,2 0-1 16,1 2-1-16,-6 1 0 15,0-3 1-15,-3 2 0 16,-3 1-1-16,-3-1 1 16,-5-1-1-16,-4 4 0 15,-4 1 1-15,-4-4-1 16,-4 4 1-16,-3-3-1 15,-1 1 0-15,-4-2 1 16,-3-1-1-16,-2-3 0 16,0 2 1-16,-1-7-1 15,-6-1 0-15,1-1 0 16,-4-5 0-16,-6-1 0 0,-6-1 1 15,-8-4 0-15,-8-3-1 16,-9-2 1-16,-5-4 0 16,-11-1 0-16,-6 0 0 15,-10-4 0-15,-2-4-1 16,-1-3 0-16,1-1 1 15,-4-7-1-15,4 0 0 16,-4-8 1-16,4-4-2 16,8-2 2-16,4-5 0 15,6-4-2-15,5-5 0 16,14-4-1-16,8-6-1 15,20-5 0-15,10-9-1 16,18-2 0-16,12-10 1 16,22-3-2-16,5-11 1 15,23 2 0-15,3-18-1 0,24 13 0 16,-8-24 0-16,24 19-1 15,-10-21-2-15,19 15 2 16,-21-14-1-16</inkml:trace>
  <inkml:trace contextRef="#ctx0" brushRef="#br0" timeOffset="5375.3074">14357 15346 50 0,'0'-18'32'0,"0"18"2"16,6-20-11-16,3 27-12 0,-9-7-4 15,9 31-1-15,-8 4-2 16,3 15-1-16,-2 14 0 16,-1 12-2-16,-2 12 0 15,1 10-1-15,-3 3 0 16,0-1-3-16,3-6 2 15,2-13-3-15,8-13 1 16,-1-22-3-16,10-13 1 16,-2-28-1-16,9-12-2 15,-5-29 2-15,6 0-3 16,-12-25 3-16,5 8-2 15,-16-19 2-15,4 12-1 16,-20-19-1-16,6 12 1 0,-19-3 1 16,5 9 0-16,-11-3 1 15,7 9-1-15,-8 4 2 16,8 7 0-16,5 12 3 15,0-5 10-15,19 20 4 16,-14-13 0-16,23 18 2 16,-11-16-1-16,27 14 3 15,-13-14-1-15,24 13-2 16,-6-7-9-16,16 7 0 15,6 4-2-15,5 8-1 16,0 8 0-16,3 11-1 16,-4 10 0-16,-3 9 0 15,-8 14 0-15,-5 4-2 16,-13 10 2-16,-9 6-2 15,-14 6 2-15,-9 4-2 0,-14 1 2 16,-12 7-2-16,-7-1 1 16,-10 1 0-16,-6-5 1 15,-1-1-1-15,-2-11 0 16,3-9 0-16,4-10-1 15,12-18-1-15,10-17 0 16,12-19-2-16,16-12-1 16,8-21 1-16,15-9-2 15,3-16 1-15,14 1-2 16,-2-11 1-16,10 9-1 15,-6-4 0-15,5 12 1 16,-9-5-1-16,7 19 1 16,-11-5-1-16,9 13 1 15,-14-5 1-15,9 9-1 0,-5-4 1 16,5 9 1-16,-3 1 0 15,3-1 2-15,0 13 8 16,-13-11 3-16,9 22 2 16,-20-12 1-16,14 23 0 15,-28-12 2-15,16 30 0 16,-23-7-2-16,7 22-6 15,-9 5-3-15,5 11 1 16,-5 5-2-16,1 8 0 16,-1 1-2-16,4-5-1 15,5-7-1-15,3-13-3 16,8-14 1-16,2-21 0 15,11-17-2-15,0-28-1 16,15-10 0-16,-7-28 0 0,10-2-1 16,-9-26 2-16,7 6 0 15,-18-15 0-15,3 12 0 16,-18-3 2-16,-2 16-1 15,-16 12 3-15,-13 13 7 16,-1 26 5-16,-18 3-2 16,9 29 1-16,-9-3 0 15,15 20-2-15,-8-6 0 16,20 5-2-16,8-5-10 15,8-14-2-15,36 6-2 16,-2-17 1-16,25 11-1 16,-4-11 1-16,23 10 1 15,-4-10 1-15,12 15 1 16,-7-6-2-16,-1 14 2 0,-9-5 0 15,-1 12 1-15,-11-4-1 16,-10 4 2-16,-5 1-2 16,-12 4 2-16,-6-2-1 15,-6-2 2-15,-9 0 0 16,-4-6 5-16,-4 7 4 15,-16-18 3-15,6 12 2 16,-16-22 3-16,10 18 0 16,-21-20 0-16,13 19 2 15,-21-15-4-15,10 15-4 16,-7-5-1-16,8 14 0 15,-1-5-3-15,7 8-1 16,4-3-2-16,9 7 1 0,7-3-1 16,8 0-1-16,11-3 0 15,3 2 0-15,4 0 0 16,6 0 0-16,1-1-1 15,0-2 1-15,2 0-1 16,-4 1 0-16,-2 0 0 16,-3-2 0-16,-8 1 1 15,-4 3-1-15,-9 2 0 16,-7 7 0-16,-11 5 1 15,-6 1-2-15,-4 0 2 16,-3 1-2-16,-1-5 1 16,2-6-1-16,10-6-2 15,2-15 1-15,20-6-2 16,-2-24 1-16,17-1-2 15,5-14-1-15,13 0-2 0,-1-11 3 16,11 6-1-16,-6-9-1 16,15 13 1-16,-4-5-1 15,8 15 1-15,-9-6 0 16,17 18 1-16,-11-9-1 15,13 16 1-15,-9-4-1 16,4 11 2-16,-11-2-1 16,0 12-1-16,-8 1 2 15,-9 5-1-15,-7-1 1 16,-9 4 0-16,-7-1 0 15,-4-2 1-15,-6-12-1 16,-6 16 1-16,6-16 0 16,-16 1 0-16,16-1 0 15,-14-12 1-15,8 0-1 0,5-2 1 16,4-1 0-16,1-4 1 15,6 0-1-15,0-2 0 16,4 1 1-16,-5 0-1 16,4 6 6-16,-12-9 6 15,-1 23 4-15,-7-22 1 16,7 22 3-16,-38-5 1 15,17 21 0-15,-28-13 0 16,13 23-4-16,-15-5-4 16,6 17-4-16,-3 1-2 15,7 11-1-15,5 1-1 16,10 6 0-16,10-3-2 15,12 2 1-15,13-10-1 16,14-9-1-16,16-10-1 0,9-12-1 16,14-10-2-16,2-18 0 15,9-3-2-15,-4-13 0 16,6-1-2-16,-9-9 1 15,-3 5 1-15,-16-9-1 16,-1 13 1-16,-15-9-1 16,2 12 1-16,-20-5 0 15,1 15 1-15,-11-6-1 16,2 10 1-16,-9-4 0 15,4 17 1-15,-1-22 0 16,1 10 3-16,0 12 6 16,-3-21 4-16,3 21 0 15,0-15 2-15,0 15 2 0,0 0 0 16,0 0 1-1,-9 15-1-15,7 11-6 0,-6 1-2 16,0 13-1-16,1 6-1 16,-2 5-1-16,4 6 0 15,5-1 0-15,0-3-1 16,10-7 0-16,3-9-1 15,10-11 2-15,3-17-2 16,5-12 0-16,6-18 1 16,3-12-1-16,-1-11 1 15,2-10 0-15,-4-6 0 16,-4 1-1-16,-1 0 1 15,-8 8-1-15,-4 6 1 16,-5 12-1-16,-4 13 1 0,-11 20-1 16,0 0 0-1,6 33 0-15,-10 7-1 0,-3 7 0 16,0 10-1-16,2 3-1 15,5 3-2-15,2-9 1 16,8-5-2-16,1-16 1 16,14-7-2-16,2-23 1 15,16-4-1-15,0-22 1 16,17 0 0-16,1-21-1 15,12 4 2-15,-5-19-2 16,9 7 2-16,-8-14-2 16,5 15 2-16,-13-10 0 15,2 17 0-15,-19 0 0 16,0 22 1-16,-20 1-1 15,-3 21 0-15,-21 0 1 0,11 21-2 16,-18-9 2-16,-6 7 0 16,-2-5 0-16,-3-5 1 15,3-2 0-15,0-6 0 16,5-2 0-16,10 1 0 15,-14-9 1-15,14 9 1 16,-4-12 4-16,-2-5 7 16,6 17 1-16,-5-16 2 15,5 16 0-15,-14-14 1 16,14 14 0-16,-37-4 1 15,17 12-3-15,-13-5-6 16,3 13-1-16,-6-2 1 16,2 9 0-16,-1-1-2 15,9 4 1-15,2-3-2 0,11 5 1 16,4-3-2-16,13-1 0 15,5-4-1-15,12-4 0 16,10-1 0-16,4-2 0 16,6-4-1-16,1 1 1 15,-2-1-1-15,-3 3 1 16,-7 3-1-16,-9 5 0 15,-11 4 1-15,-9 9-1 16,-12 7 0-16,-6-1 0 16,-7 1 0-16,-3-1-1 15,1-3 1-15,2-8-1 16,8-11-1-16,16-17 0 15,0-13-1-15,16-15 0 16,16-9-3-16,4-12 2 0,16-3-2 16,-2-10 0-16,9 7-1 15,-8-5 0-15,5 17 2 16,-15-5-1-16,5 15 0 15,-15-6 0-15,-2 18 1 16,-12-5-1-16,3 12 1 16,-10-5 1-16,5 5 0 15,-3-2 0-15,-2 4 1 16,4 4 6-16,-9-11 4 15,8 16 2-15,-16-13 1 16,3 16 0-16,0 0 2 16,-9 4 0-16,-16-1 2 15,6 18-7-15,-10-2-2 16,2 11-1-16,-2-2-1 15,3 5-1-15,4 0 1 0,6-1-1 16,10-6-1-16,7-4 0 16,11-4 0-16,8-7 0 15,8-4-1-15,7-5 1 16,1-1-1-16,1 2 0 15,-2-1 0-15,-4 6 1 16,-9 6-1-16,-10 7 0 16,-9 9 1-16,-16 9-1 15,-2 8 0-15,-11 0 0 16,-3 2 1-16,0-4-2 15,3-5 0-15,4-6-1 16,11-12 0-16,11-22-3 16,0 0 1-16,20-12 0 15,5-14-2-15,3-10 1 0,5-2-2 16,-5-11 1-16,6 5-1 15,-8-10 2-15,4 12 0 16,-8-9-2-16,8 20 2 16,-11-8-1-16,13 17 1 15,-8-8-1-15,13 16 1 16,-7-7 0-16,8 14 0 15,-3-6 0-15,3 10 1 16,-8-3-1-16,4 9 1 16,-11-2 0-16,-5 7-1 15,-7-1 1-15,-7 4 1 16,-5 2 0-16,-8 0 0 15,-3 4 1-15,-5-6 0 0,1 3 0 16,-5-2 0-16,2 0 2 16,1-6 6-16,9 8 3 15,-6-15 3-15,22 12 1 16,-7-11 0-16,22 10 2 15,-6-21 0-15,22 18-2 16,-4-18-5-16,12 4-1 16,-2-5-3-16,-1 0-1 15,-7-5 0-15,-2-1 0 16,-5-5-1-16,-5-1 0 15,-13-2 0-15,-6 1-1 16,-9-2 0-16,-6 2 0 16,-5 2 0-16,-8 10 0 15,-5 8-1-15,-6 10 2 0,0 13-1 16,-4 9 0-16,0 14 0 15,7 7 1-15,1 5-1 16,10 2 0-16,9-5-1 16,11-6 0-16,15-11-1 15,14-12-1-15,18-11-1 16,12-15-1-16,20-11 0 15,2-17-2-15,15 0 0 16,-3-12 0-16,9 1-1 16,-7-7 0-16,-3 11 2 15,-15-5-2-15,-3 20 2 16,-18-4-1-16,-8 18 0 15,-23 2 1-15,-5 18-1 16,-20-9 2-16,-4 26-1 0,-12-12 1 16,1 3 0-16,-4-6 1 15,5 0-1-15,0-11 1 16,14 0 0-16,-11-14 1 15,10-3 5-15,5 5 3 16,-11-16 3-16,14 16 2 16,-20-16 1-16,13 28 1 15,-27-21 1-15,12 31 1 16,-16-6-6-16,2 22-2 15,-10 4-2-15,2 13-1 16,-2 7-1-16,3 8 0 16,3-1-1-16,10 3 1 15,6-10-2-15,16-9 1 16,13-12-1-16,11-17 0 15,15-20 0-15,10-14 0 0,8-21 0 16,5-16-1-16,4-10 1 16,-6-12-1-16,-2-8 1 15,-5-2-1-15,-10-5 0 16,-8 0 1-16,-6 14-1 15,-14 9 0-15,-6 19 0 16,-10 22 0-16,2 32 1 16,-21 15 0-16,-1 36 0 15,1 27-1-15,-5 12 0 16,5 14 0-16,6 3-1 15,2-4-1-15,11-9-1 16,3-17-2-16,13-14-1 16,1-21 1-16,10-11-1 15,-5-17 0-15,5-7-1 0,-6-14 2 16,5-3-1-16,-6-12 2 15,6 1 0-15,-10-15 0 16,8 3 0-16</inkml:trace>
  <inkml:trace contextRef="#ctx0" brushRef="#br0" timeOffset="9310.5325">13456 17165 57 0,'0'0'26'15,"-12"-8"1"-15,12 8 0 0,-10 5-12 16,11 11-6-16,-8 5-3 16,3 10 1-16,-5 7-4 15,1 7 1-15,-5 4 0 16,-1 0 0-16,-3 1 0 15,5-5-1-15,-1-8 0 16,3-13 0-16,6-11-1 16,4-13 0-16,15-20-1 15,4-10-1-15,12-16 1 16,-3-6-2-16,14-9 2 15,-1 1-2-15,4 1 2 16,-2 7-2-16,-6 9 2 16,-4 10-1-16,-7 15 0 0,-3 13 0 15,-8 17 1-15,-3 13 0 16,-6 15-1-16,-5 7 0 15,2 8 0-15,-2 7 0 16,6-1-1-16,4-3-1 16,7-3-2-16,5-15 0 15,11-16 0-15,5-16-1 16,12-15-1-16,3-17 0 15,5-7 0-15,-5-10-2 16,1 0 3-16,-11-4-1 16,-4 5 0-16,-17 2 0 15,-4 7 4-15,-14 7 3 16,-14 0 1-16,-5 7 2 15,-11 3 2-15,0 11 1 0,-9 0 1 16,10 12 3-16,-11 0-4 16,13 13-1-16,-1 4-2 15,9 8 0-15,3 8-1 16,10 0 0-16,2 3-1 15,14-3 0-15,7 3-1 16,9-7 0-16,4-9 0 16,9-12 0-16,6-17-1 15,0-9 0-15,-2-13 1 16,-3-6-2-16,-10-12 2 15,-9 0-1-15,-11-9-1 16,-10 2 0-16,-12 2 0 16,-9 1 0-16,-3 7-2 15,-5 1 0-15,3 11-1 0,-2 5 0 16,5 14-1-16,3 4 0 15,15 2 0-15,0 0-1 16,5 19 1-16,5-15-2 16,16 1 2-16,1-11 0 15,15 2-1-15,-1-14 1 16,8 5 0-16,-1-9 0 15,8 0-1-15,-11-5 2 16,4 4-1-16,-11-8 0 16,-2 8 1-16,-11-7 0 15,-5 9 1-15,-3-2 8 16,-15-6 3-16,3 12 0 15,-15-11 3-15,10 19 0 16,-15-13 2-16,15 22 0 16,-9-8 1-16,9 24-9 0,-3 10-1 15,8 14-1-15,-3 14-1 16,3 12 0-16,1 9-1 15,-3 3 0-15,-1 5-2 16,2-8 1-16,-3 0-2 16,-2-12-1-16,1-10-1 15,0-15 0-15,3-15-2 16,-3-23 1-16,0 0-1 15,6-26-1-15,-1-7 1 16,-11-13 0-16,3-2 0 16,-16-14 1-16,3 5-1 15,-13 1 0-15,5 11 1 16,-5 7 10-16,-6 4 2 15,10 10 2-15,-2 5 1 0,27 19 1 16,-13-6 3-16,29 10-2 16,-2-8 2-16,16 3-11 15,12-5-1-15,5-2-2 16,10-1-2-16,0-3-1 15,3 7-2-15,-1-8 0 16,-2 6-2-16,-6-6 0 16,2 5 0-16,-6-2 0 15,2 2 1-15,-6-6 0 16,9 6 1-16,-10-13 1 15,15 13-1-15,-13-10 0 16,15 12 1-16,-9-9 0 16,9 15 0-16,-13-11 0 15,11 14 1-15,-11-7-1 0,609 44-33 78,-583-38 33-62,-6 5 1-16,-4 0-1 15,-9 9 0-15,-6-5 1 16,-7 14 0-16,-8-4-2 16,-6 12 2-16,-3-6-1 15,-5-2 0-15,-5 5 0 16,-4-3 1-16,-5 1-2 15,-4-5 1-15,-5-1 0 16,-5-2 0-16,-6-3 1 16,-1 2-1-16,-6-6 1 0,-2 4 0 15,-3-6 0-15</inkml:trace>
  <inkml:trace contextRef="#ctx0" brushRef="#br0" timeOffset="12772.7305">21334 14992 71 0,'0'0'35'0,"13"7"-1"0,-13-7-8 15,-3 29-20-15,-5-2-3 16,8 14 1-16,0 5-1 16,-1 14 1-16,-5 6-1 15,-1 11-1-15,1 4 0 16,-4 2 0-16,1-3 0 15,3-2-1-15,-1-11 0 16,3-7-1-16,4-16 0 16,0-9 0-16,4-13 0 15,4-12 0-15,-8-10-1 16,19-16 1-16,-9-9 1 15,1-6-1-15,0-12 0 16,0-5 0-16,0-9 0 16,1-2 1-16,-2 2-1 0,4 5 1 15,0 6-1-15,2 8 1 16,3 12-2-16,-1 14 2 15,6 10-1-15,0 15 1 16,-1 9-1-16,1 10-1 16,3 5 2-16,-4 9-2 15,-4 5 1-15,-4 4-1 16,-11 2 2-16,-6-1-2 15,-9 0 1-15,-7-3 1 16,-10-6-1-16,-2-10 0 16,-1-8 0-16,0-12-1 15,3-12-1-15,5-13-1 16,9-9-1-16,5-14-2 15,16 4-2-15,-2-13-2 0,14 13 0 16,-4-14-1-16,14 22 0 16,-6-10 0-16,7 22 0 15,-12-9 1-15,12 19 0 16,-16-11 1-16,12 15-1 15,-13-9 1-15,8 11 1 16,-7-8 0-16,4 10 0 16,-4-6 1-16,5 4 0 15,-3-4 1-15,4 1 1 16,-5-1 0-16,3-4 1 15,0-1 0-15,-2-5 1 16</inkml:trace>
  <inkml:trace contextRef="#ctx0" brushRef="#br0" timeOffset="13721.7848">21943 15649 90 0,'-5'-20'24'0,"17"24"-1"16,-21-14 1-16,15 20-12 15,-6-10-7-15,-6 27 0 16,-2-6-2-16,2 7 0 15,-5 7-1-15,4 4 1 16,-6 0-2-16,6 4 1 16,2-4 0-16,5-4-1 15,5-6-1-15,7-7 1 16,7-12-2-16,7-9 1 15,5-12 0-15,4-11 0 0,-1-8 0 16,4-4 0-16,-5-8 0 16,0 1 1-16,-9 2 0 15,-2 6 0-15,-9 3 0 16,-3 9 0-16,-9 9-1 15,-1 12 1-15,-2 9-1 16,-5 12 0-16,2 7 0 16,-2 7 0-16,4 3-1 15,-2 1 0-15,9-1-1 16,3-9-1-16,10-6-1 15,4-18-2-15,11-6 0 16,5-22-2-16,16-3-2 16,-4-22 0-16,14 0 1 15,-10-20-1-15,7 7 1 16,-14-15 0-16,1 9 1 0,-18-10 2 15,-2 10-1-15,-11 3 10 16,-15 1 3-16,4 18 4 16,-15-2 0-16,10 26 2 15,-13-1 1-15,13 22 1 16,-10 18 2-16,7 17-9 15,-3 9-2-15,1 19-1 16,1 10-2-16,-4 10-1 16,-4 7-1-16,3 2-1 15,-5-1 0-15,0-9-2 16,2-5-2-16,0-22-2 15,7-9-1-15,0-27-1 16,5-19-1-16,10-11 0 16,8-12-1-16,-11-28 1 0,14 4 1 15,-15-18 1-15,3 7 2 16,-9 0 6-16,-6 0 7 15,-2 21 2-15,-15-3 3 16,11 25 1-16,-14-5 2 16,26 20 1-16,-19 1 0 15,19-1-6-15,27 13-5 16,3-11-2-16,12-6-3 15,10-3 2-15,5-4-6 16,2-5 1-16,3 2-5 16,-10-4 1-16,3 10-3 15,-11-13 2-15,7 15-4 16,-16-17 0-16,12 15 2 0,-16-19 1 15,19 13 1-15,-15-23 0 16,12 15 2-16,-13-17-1 16</inkml:trace>
  <inkml:trace contextRef="#ctx0" brushRef="#br0" timeOffset="18094.0349">17270 17117 62 0,'12'-25'34'15,"-18"-4"-1"-15,7 15-10 16,-19 0-13-16,6 13-5 0,-12 11 1 16,-4 11-1-16,-9 11-1 15,1 11 0-15,-1 5 0 16,3 2-1-16,5 1 0 15,11-4 0-15,4-4-1 16,14-9 0-16,12-7-2 16,7-9-1-16,17-7-1 15,7-12-3-15,14-4-1 16,5-12-2-16,14 0-1 15,-6-17-3-15,18-2 2 16,-10-11 0-16,7 6 0 16,-19-5 0-16,1 9 1 15,-21-5 1-15,-3 16 1 0,-20 1 0 16,-9 18-1-16,-14 7 13 15,0 0 2-15,-18 0 2 16,-14 0 2-16,13 10 1 16,-22-9 2-16,16 12 0 15,-18-11 4-15,13 13-11 16,-8 9-1-16,7 6-1 15,1 5 0-15,6 6-1 16,1 3 0-16,9 0-2 16,6 1 0-16,15-12 0 15,9-3-1-15,12-13-1 16,14-13 1-16,6-13-1 15,3-9 0-15,1-8 0 16,0-6-1-16,-11-9 1 0,-7-4-2 16,-13 5 1-16,-14 4-1 15,-13 5-1-15,-11 9 0 16,-8 3-1-16,-4 8 0 15,-5 9-2-15,5 10 0 16,0-2-1-16,15 5-1 16,0-3 1-16,14-8-1 15,20 11 1-15,11-10-1 16,3-6 1-16,11-2 0 15,-1-9 1-15,12 7 0 16,-13-4 1-16,-1 3 4 16,-5 4 4-16,-15-2 2 15,0 8 2-15,-22 0 2 16,12 2 2-16,-12-2 1 0,-9 11 1 15,-4-4-2-15,10 10-4 16,-4 1-2-16,4 9 0 16,1 2-1-16,1 6-1 15,0 4-1-15,-1 2 1 16,0 2-1-16,-1-3 0 15,-2-3-1-15,4-8 0 16,-4-6 0-16,3-8-1 16,2-15 1-16,0 0-1 15,13-30 0-15,1 0 0 16,-3-6 0-16,5-4 0 15,1-9 0-15,1 1-1 16,0 1 1-16,0 4 0 16,-2 1 0-16,3 9-1 0,-1 5 1 15,1 8 0-15,1 9 0 16,2 4 0-16,0 8 0 15,-2 5 0-15,0 7 0 16,-4 5 0-16,-2 9 0 16,-4 5 0-16,-6 4 0 15,-4 1 1-15,-6 2-1 16,-6 0 0-16,-3-5 0 15,-3-3 0-15,-1-5 0 16,-4-10 0-16,1-5 0 16,2-4 1-16,-2-6-1 15,1-3 0-15,-1-1 0 16,1 2 0-16,1 2 1 15,-1 6 0-15,3 15 0 16,2 8 0-16,16-30-1 0,-18 54 2 16,18-54-1-16,-28 79 0 15,28-79 0-15,-22 99-3 16,9-50 0-16,1 3-3 15,3-3 1-15,9-49-4 16,-11 84 0-16,11-84-1 16,-1 55-1-16,1-55 2 15,0 0 1-15,11 10 0 16,28-40 0-16,1-43 0 15,25-24-1-15,-10-26 3 16,13 3-1-16,-18-2-2 16,6 32 2-16,-25 25 0 0,0 25 2 15,-8 3 0 1,-1 16 0-16,-3 7 2 0,-6 6-1 15,-2 10 2-15,-11-2 6 16,21 11 7-16,-21-11 1 16,2 16 0-16,-2-16 2 15,0 28 0-15,-7-13 1 16,14 13 1-16,-16 1-8 15,8 5-5-15,0 5-1 16,-3-2-1-16,2 2-2 16,1-7-1-16,1 2-2 15,-4-11-2-15,7-7-1 16,-3-16-1-16,0 0-1 15,0-13-2-15,10-8 2 16,-7-13-2-16,11-3 2 16,-5-18 1-16,15-4-1 0,-9-10 2 15,10 2 0-15,-7-4 0 16,5 16 1-16,-13 5 2 15,-12 7 12-15,6 28 3 16,-25 0 1-16,21 15 0 16,-39 10 0-16,24 8 1 15,-15-16-1-15,20 5-3 16,10-7-14-16,-8-14-3 15,19 4-1-15,0-13-3 16,17 8 2-16,-9-10-1 16,23 15 1-16,-8-10 0 15,15 18 2-15,-9-9 1 16,15 17 0-16,-11-1 0 0,11 11 1 15,-9 0 1-15,9-1 0 16,-8 5 0-16,-3-3 0 16,-1 3 1-16,-6-1 1 15,-6 2-1-15,-9 0 1 16,-9-4-1-16,-8 3 1 15,-12-2-1-15,-5 2 1 16,-8-3-1-16,-5-1 0 16,-3-6 1-16,-2 1-1 15,-1-7 0-15,1-1 1 16,3-3-1-16,-1-4 1 15,3 2-1-15,3 0 2 16,0 3-1-16,3 2 0 16,-1 8 1-16,3 1 0 0,5 8 1 15,1-6 10-15,13 12 6 16,-15-12 1-16,26 8 3 15,-13-22-1-15,29 17 1 16,-14-28 1-16,30 4 0 16,-14-13-11-16,18-2-5 15,-1-8-2-15,-1 3 0 16,-4-6-2-16,-9 6 1 15,-10 1-2-15,-6 2 2 16,-17 3-2-16,-9 6 0 16,-12 4 1-16,-6 4 0 15,-10 7 0-15,-2 9 0 16,-8 7 1-16,1 12-1 15,-4 7 1-15,10 4 1 16,2 2-1-16,9 5 0 0,14-4-1 16,12-6 0-16,17-7-1 15,14-12 0-15,16-8-2 16,12-9-3-16,13-3 0 15,1-16-2-15,15-3-1 16,-2-9-1-16,10 0 0 16,-13-7-1-16,9 7 1 15,-14-8 1-15,4 5 1 16,-15 0 0-16,1 12 0 15,-19-3 1-15,-1 15 0 16,-18-4 1-16,2 13-1 16,-13 0 2-16,-4 9-1 15,-13-8 1-15,4 18 0 16,-9-7 1-16,1 2 0 0,4-13 0 15,-15 16 0-15,15-16 0 16,-12 15 1-16,12-15-1 16,0 0 0-16,-15 9 0 15,15-9 1-15,-10 4 0 16,10-4-1-16,-13 7 1 15,13-7 1-15,-15 7-1 16,15-7 0-16,-18 3 1 16,7-8 9-16,11 5 5 15,-21-10 1-15,21 10 3 16,-24-18 1-16,24 18 0 15,-35-16 1-15,21 15 1 16,-21-6-9-16,6 14-4 16,-11 1-1-16,-1 13-2 0,-5 5 0 15,3 9-1-15,-2 6 0 16,4 4 0-16,6 5 0 15,11 0-1-15,10-4 0 16,14-8-1-16,14-8 1 16,16-11-2-16,17-17 1 15,14-16-1-15,11-19 0 16,7-15 0-16,2-14 0 15,0-9 0-15,-7-9 0 16,-10-1-1-16,-13-1 1 16,-14 7 0-16,-13 0 0 15,-11 12 0-15,-11 9 0 16,-7 10 0-16,-6 17 0 0,-3 17 0 15,-3 18 0-15,-4 21 1 16,2 23-1-16,1 16 1 16,1 17-1-16,6 5 2 15,5 3-2-15,5-5 1 16,5-4-2-16,8-16-1 15,7-9-1-15,3-19-3 16,5-12-1-16,2-16-1 16,1-10 0-16,-3-13-2 15,4-8 1-15,-5-8-1 16,6 0 2-16,-13-8 1 15,8 6 0-15,-11-4 1 16,9 7 0-16,-12 0-1 16,7 12 2-16,-8-2 0 15,7 15 0-15,-7-4 0 0,6 11 0 16,-8-1 1-16,7 6-1 15,-7-1 1-15,5 1 0 16,-4-4 0-16,4-1 0 16,-3-2 1-16,5 0-1 15,-6 3 1-15,3-3 0 16,-3 8 1-16,-2 0 0 15,-5 8 14-15,-16-10 9 16,20 16 0-16,-30-17-1 16,24 13 2-16,-25-18 0 15,18 10-1-15,-19-13-1 16,24-1-15-16,0 0-9 15,-12-6-3-15,12 6-1 16,9-17-2-16,4 6 0 0,-3-10-2 16,13 1 1-16,-8-8-1 15,13 3 3-15,-13-10 1 16,11 5 1-16,-14-7 1 15,10 10 0-15,-17-10 2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10" Type="http://schemas.openxmlformats.org/officeDocument/2006/relationships/image" Target="../media/image6.emf"/><Relationship Id="rId4" Type="http://schemas.openxmlformats.org/officeDocument/2006/relationships/image" Target="../media/image3.emf"/><Relationship Id="rId9" Type="http://schemas.openxmlformats.org/officeDocument/2006/relationships/customXml" Target="../ink/ink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7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9Huia 10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6863094"/>
              </p:ext>
            </p:extLst>
          </p:nvPr>
        </p:nvGraphicFramePr>
        <p:xfrm>
          <a:off x="214283" y="762000"/>
          <a:ext cx="8750332" cy="48768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question: “What is Science?”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it is that we are learning.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Visit our class website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web to help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the pre-unit test and glue it into our 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already know and what a “baseline”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begin writing down the objectives of the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able to do at the end of the first few weeks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Discuss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lab rule – and the safety guidelines that it leads to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way of keeping us safe, happy and educated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how to draw Science equipment in an efficient and clear way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5 out of 5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for diagrams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84800" y="730800"/>
              <a:ext cx="1958760" cy="2610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76880" y="721440"/>
                <a:ext cx="1977480" cy="2635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2769480" y="2080080"/>
              <a:ext cx="6037560" cy="21621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755800" y="2070000"/>
                <a:ext cx="6062400" cy="2187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3580920" y="3618720"/>
              <a:ext cx="1256400" cy="12121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575520" y="3616200"/>
                <a:ext cx="1264320" cy="1228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7" name="Ink 6"/>
              <p14:cNvContentPartPr/>
              <p14:nvPr/>
            </p14:nvContentPartPr>
            <p14:xfrm>
              <a:off x="4259520" y="4987440"/>
              <a:ext cx="703800" cy="33768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246560" y="4982760"/>
                <a:ext cx="723960" cy="352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26240" y="144000"/>
              <a:ext cx="8519760" cy="4664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0760" y="128880"/>
                <a:ext cx="8547120" cy="4694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31040" y="270000"/>
              <a:ext cx="4270320" cy="544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17000" y="254520"/>
                <a:ext cx="4299840" cy="57600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TextBox 2"/>
          <p:cNvSpPr txBox="1"/>
          <p:nvPr/>
        </p:nvSpPr>
        <p:spPr>
          <a:xfrm>
            <a:off x="457200" y="990600"/>
            <a:ext cx="8001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 smtClean="0">
                <a:solidFill>
                  <a:srgbClr val="7030A0"/>
                </a:solidFill>
              </a:rPr>
              <a:t>To get 5 out of 5, we need to: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NZ" sz="4000" dirty="0" smtClean="0">
                <a:solidFill>
                  <a:srgbClr val="7030A0"/>
                </a:solidFill>
              </a:rPr>
              <a:t>Use pencil to draw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NZ" sz="4000" dirty="0" smtClean="0">
                <a:solidFill>
                  <a:srgbClr val="7030A0"/>
                </a:solidFill>
              </a:rPr>
              <a:t>Use blue or black ink to label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NZ" sz="4000" dirty="0" smtClean="0">
                <a:solidFill>
                  <a:srgbClr val="7030A0"/>
                </a:solidFill>
              </a:rPr>
              <a:t>Use a ruler for straight lines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NZ" sz="4000" dirty="0" smtClean="0">
                <a:solidFill>
                  <a:srgbClr val="7030A0"/>
                </a:solidFill>
              </a:rPr>
              <a:t>Draw in 2D (flat) only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NZ" sz="4000" dirty="0" smtClean="0">
                <a:solidFill>
                  <a:srgbClr val="7030A0"/>
                </a:solidFill>
              </a:rPr>
              <a:t>Make our pictures big enough (more than 1/3 of a page)</a:t>
            </a:r>
            <a:endParaRPr lang="en-NZ" sz="4000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4796640" y="1204560"/>
              <a:ext cx="3628800" cy="52840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782600" y="1191960"/>
                <a:ext cx="3650760" cy="5307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9976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6980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230</TotalTime>
  <Words>206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18</cp:revision>
  <dcterms:created xsi:type="dcterms:W3CDTF">2006-08-16T00:00:00Z</dcterms:created>
  <dcterms:modified xsi:type="dcterms:W3CDTF">2014-02-10T00:20:36Z</dcterms:modified>
</cp:coreProperties>
</file>