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61" r:id="rId5"/>
    <p:sldId id="265" r:id="rId6"/>
    <p:sldId id="262" r:id="rId7"/>
    <p:sldId id="263" r:id="rId8"/>
    <p:sldId id="259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6T22:54:32.20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10497 4024 59 0,'0'0'35'15,"8"12"-2"-15,-2 8 2 16,-15-9-25-16,13 15-2 15,-9-9-2-15,8 2-1 0,1-5-1 16,6-8 0 0,10-19-1-16,16-13 0 0,11-23-1 15,14-7 1-15,10-13-1 16,11-7 1-16,3-13-2 15,8-13-3-15,7-4-15 16,-3-38-10-16,24 1-4 16,-7-39-3-16,29-5-2 15</inkml:trace>
  <inkml:trace contextRef="#ctx0" brushRef="#br0" timeOffset="1337.0765">11204 5498 71 0,'-1'43'40'16,"-2"8"-2"-16,-4-6 1 15,12-2-32-15,1-18-3 16,25-32 2-16,25-56-2 15,33-50-3-15,46-54-3 16,41-52-6-16,57-25-18 16,13-45-2-16,27 8-2 15,-20-3-4-15,-19 51 0 0</inkml:trace>
  <inkml:trace contextRef="#ctx0" brushRef="#br0" timeOffset="3342.1911">5428 8605 21 0,'-19'-9'26'16,"19"9"-1"-16,-9-13 2 0,9 13-18 15,14-14-6-15,-1 7-3 16,3 4 1-16,6-2 0 16,4 4 1-16,1-1 1 15,6 4-1-15,-2 1 1 16,4 5 0-16,4-3 2 15,5 3-3-15,0 0 3 16,8-2-4-16,0-1 2 16,10-3-2-16,5-2 1 15,6 0-1-15,1-4-1 16,5 2 2-16,3 0-3 15,5 2 3-15,-1 0-2 16,5 2 2-16,2 4 1 16,2 0-3-16,3-1 2 0,1 0-1 15,3-2-1-15,1 0 1 16,5-2-1-16,3-1 1 15,0-4-1-15,1 0 1 16,2-3 0-16,4 5 1 16,-4-4 0-16,6 4 0 15,-1-2 1-15,-4 3-2 16,1 2 1-16,-4 1-2 15,-3 3 1-15,0 1-1 16,-1 1 0-16,-2-2 0 16,-2 1 0-16,-5 0 0 15,0-3 0-15,-4 1 1 16,2-3 0-16,-1 1 0 15,-2-3 0-15,0 2 0 0,0-4 1 16,1 3-1-16,-3-1 0 16,3 0 0-16,-2-2 0 15,-3 3 0-15,-2-2-1 16,-2 0 0-16,-3-2 0 15,-5 1 0-15,-3-2 0 16,-4 2 1-16,-6-2-1 16,-3 2 0-16,-8-2 0 15,-6 2 0-15,-7 1-1 16,-10 0-3-16,0 11-8 15,-20-14-10-15,9 15-2 16,-20-10-1-16,0 0-2 16,-14-4-2-16</inkml:trace>
  <inkml:trace contextRef="#ctx0" brushRef="#br0" timeOffset="3849.2201">11657 7519 76 0,'4'-14'36'16,"7"22"0"-16,-11 2 0 16,2 26-29-16,-8 5-2 15,4 11-1-15,-5-4 0 16,8-2 0-16,8-23-1 0,19-32-1 15,29-48 0-15,32-41-2 16,37-36-4-16,24-40-18 16,38-3-4-16,-9-25-3 15,8 22 0-15,-40 13-5 16,-21 43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6T23:11:04.51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1215 1194 87 0,'0'0'34'16,"6"11"0"-16,-12 9 1 15,4 12-31-15,-4 12-2 0,3 17-1 16,-4 9 2-16,4 17-2 16,-2 7 0-16,2 1-3 15,4-4 0-15,0-16-10 16,14-1-13-16,-10-34-2 15,17-9-3-15,-8-32-2 16,10-16 0-16</inkml:trace>
  <inkml:trace contextRef="#ctx0" brushRef="#br0" timeOffset="222.0127">895 1214 118 0,'-33'3'37'16,"30"7"0"-16,3-10-2 15,43 2-33-15,16-10-1 16,21-9 0-16,-34 8 0 16,9-1-2-16,4-2-2 15,0-1-23-15,8 4-8 16,-16 8-1-16,75-4-2 15,-17 11-2-15</inkml:trace>
  <inkml:trace contextRef="#ctx0" brushRef="#br0" timeOffset="609.0349">1801 1456 98 0,'-15'13'35'0,"21"0"3"16,0-2-3-16,17-3-33 16,3 2 0-16,15-3 0 15,6-9 0-15,10-2 0 16,2-8 0-16,5-6-1 15,-5-10 1-15,-7-1-1 16,-11-1-1-16,-16-1 1 16,-18 6 0-16,-17-1-1 15,-19 11 1-15,-16 12 0 0,-16 11 0 16,-6 12 1-16,-6 15 0 15,4 15 0-15,6 9 1 16,16 11-1-16,22-5 0 16,23-3-2-16,30-12 0 15,30-15-5-15,42-19-28 16,8-24-5-16,35-11-2 15,1-19-1-15</inkml:trace>
  <inkml:trace contextRef="#ctx0" brushRef="#br0" timeOffset="1022.0585">3369 1057 92 0,'41'-80'38'16,"-41"80"0"-16,37-57 2 15,-37 57-38-15,27-10 2 0,-3 28-3 16,-7 30 3-16,-17 30-3 16,-8 35 2-16,1 5-3 15,5 3-1-15,1-4-1 16,4-31-5-16,12-8-18 15,-11-30-8-15,16-6-2 16,-11-29 0-16,13-11-3 16</inkml:trace>
  <inkml:trace contextRef="#ctx0" brushRef="#br0" timeOffset="1391.0796">3328 1349 113 0,'-25'-2'40'0,"3"2"0"0,22 0-1 16,22 9-35-16,6-11-1 15,15-5-1-15,14-4-1 16,10-2 0-16,7-7-2 16,11 2-1-16,-6-5-2 15,3 4-2-15,-12 1-5 16,7 8-18-16,-26 1-6 15,1 10-2-15,-22 2 0 16,1 7 26-16,-17 5 8 16,-10 1 5-16,-4 7 5 15,-15-1 19-15,10 8 7 16,-16-3 3-16,12 7 0 15,-12 0-25-15,11 4-5 16,-4 2-2-16,5 3-3 0,3-3 1 16,3 0-3-16,8-4-5 15,-5-14-18-15,21 2-5 16,-10-22-6-16,21-4 0 15,-13-20-2-15</inkml:trace>
  <inkml:trace contextRef="#ctx0" brushRef="#br0" timeOffset="2008.1149">4232 1204 118 0,'-50'-55'39'15,"50"55"0"-15,0 0-2 0,-19-44-36 16,12 29 0-16,23 15 1 15,-1 5-1-15,18 24 1 16,11-11-2-16,8 7 1 16,-9 2-1-16,-15 9 1 15,-11 7 1-15,-9 2-1 16,-8 8-1-16,-5 0 0 15,-4 2 1-15,-2-4-2 16,-1-3 2-16,3-10-2 16,1-8 1-16,6-12 0 15,2-18 0-15,21-14 1 16,0-14-1-16,8-13 2 15,2-12-1-15,-1-6 0 16,3-4 0-16,-1 0 1 0,-3 9 0 16,-9 9-2-16,-7 12 0 15,-4 10 0-15,-9 23 0 16,0 0 0-16,0 22 0 15,-5 6 0-15,-3 7 0 16,4 0 0-16,4 3 0 16,9-7 0-16,5-7 0 15,11-11 0-15,11-14 0 16,9-13 0-16,6-15 0 15,4-6 0-15,-55 35 0 16,60-42 0-16,-60 42 0 16,51-45 0-16,-51 45 0 15,41-36 0-15,-10 8 0 16,-3 20 0-16,-28 8 0 15,12 34 0-15,-23 1 0 0,12 13 0 16,-9 6 0-16,7 0 0 16,12-3-10-16,-3-21-17 15,34-3-8-15,-5-18-4 16,26-4 0-16,-4-10-2 15</inkml:trace>
  <inkml:trace contextRef="#ctx0" brushRef="#br0" timeOffset="2392.1368">5740 1288 118 0,'-35'-15'40'0,"13"20"2"16,-20 3-3-16,11 2-30 15,-14 12-6-15,2 7 1 0,-4 4-4 16,9 8 0-16,2 2 0 15,11-1 0-15,9-3 0 16,18-8 0-16,16-12 0 16,17-12 0-16,13-17 0 15,7-10 0-15,4-14 0 16,3-10 0-16,-2-4 0 15,-10 1 0-15,-10-1 0 16,-11 7 0-16,-10 6 0 16,-8 10 0-16,-11 15 0 15,0 10 0-15,-22 19 0 16,6 10 0-16,-1 7 0 15,2 11 0-15,6 5 0 0,4 2 0 16,12-3 0-16,3-15-12 16,24-8-15-16,-5-26-8 15,28-4-4-15,-3-23-1 16,19-11 0-16</inkml:trace>
  <inkml:trace contextRef="#ctx0" brushRef="#br0" timeOffset="2609.1493">6424 972 130 0,'0'0'42'16,"-2"-45"0"-16,2 45-1 16,0 0-41-16,-19 23 0 15,1 23 0-15,-2 38 0 0,-4 19 0 16,4 7 0-16,2-5-4 15,14-15-5-15,20-33-15 16,-16-23-7-16,18-7-3 16,-18-27 0-16,0 0 0 15,-3-19-1-15</inkml:trace>
  <inkml:trace contextRef="#ctx0" brushRef="#br0" timeOffset="2766.1582">6111 1200 145 0,'-17'-17'38'0,"-13"7"0"16,30 10-4-16,-5 10-34 15,17-8 0-15,18-2 0 16,11-5 0-16,-41 5-20 16,70-11-15-16,-70 11-5 0,94-17 0 15,-31 9-1-15</inkml:trace>
  <inkml:trace contextRef="#ctx0" brushRef="#br0" timeOffset="3426.196">7130 1241 105 0,'-6'-19'36'16,"6"19"0"-16,-5-12 0 15,10 0-32-15,-11-1-1 16,6 13 1-16,-16-18 1 15,2 11 0-15,-7 6-1 16,-7 7 1-16,-8 9-2 16,-4 11 0-16,-6 8 0 15,-2 6 0-15,4 4-3 0,1 5 0 16,11 0 0-16,11-2 0 15,9-8 0-15,20-8 0 16,12-16 0-16,19-9 0 16,14-14 0-16,8-9 0 15,4-14 0-15,1-7 0 16,-5-5 0-16,-4-3 0 15,-13 4 0-15,-8 5 0 16,-17 4 0-16,-8 8 0 16,-4 6 0-16,-7 19 0 15,0 0 0-15,-9 13 0 16,2 10 0-16,2 12 0 15,3 5 0-15,-3 7 0 16,5 7 0-16,6-1 0 16,10-1-5-16,4-8-2 0,12-5-6 15,-3-24-10-15,22 4-9 16,-11-27-3-16,18-3 0 15,-14-16-2-15,10-4 2 16</inkml:trace>
  <inkml:trace contextRef="#ctx0" brushRef="#br0" timeOffset="3794.217">7748 1283 119 0,'0'0'38'0,"-16"-12"0"16,9 26 0-16,-3-2-34 16,-9 13 0-16,3 1-2 15,0 7 0-15,1 6-1 16,2 2 0-16,1 2 0 15,7-4-1-15,1-6 1 0,4-6-1 16,7-9 0-16,10-13 1 16,11-15 0-16,7-16 0 15,10-11 0-15,5-16 1 16,6-8-2-16,-56 61 0 15,55-69 0-15,-55 69 0 16,62-68 0-16,-62 68 0 16,44-62 0-16,-44 62 0 15,46-40 0-15,-17 12 0 16,-6 17 0-16,-8 20 0 15,-1 18 0-15,-1 10 0 16,-2 12-7-16,5 2-4 16,22-8-14-16,-14-10-7 0,23-2-5 15,-5-11-2-15,15-6 0 16,-10-12 0-16</inkml:trace>
  <inkml:trace contextRef="#ctx0" brushRef="#br0" timeOffset="4289.2453">8719 1215 119 0,'-14'-13'40'0,"-36"-8"2"16,2 15-2-16,-21 11-34 16,6 18-2-16,-5 6 0 15,4 5-4-15,7 9 0 16,25 1 0-16,20-6 0 15,13 0 0-15,16-9 0 0,18-8 0 16,9-7 0-16,10-8 0 16,4-9 0-16,1-8 0 15,-2-7 0-15,-5-9 0 16,-8-6 0-16,-3-8 0 15,-41 41 0-15,35-47 0 16,-35 47 0-16,22-45 0 16,-4 12 0-16,-3 9 0 15,-5 17 0-15,-6 16 0 16,-4 22-2-16,-4 20 2 15,-6 20 0-15,0 19-1 16,-12 6 0-16,0 11 0 16,-4-2 1-16,-5-1-1 15,1-6 1-15,-8-5-1 0,-3-18 1 16,-3-9 0-16,1-19 0 15,-4-19-1-15,-1-17 0 16,-1-20-1-16,7-13-4 16,-6-27-8-16,24-5-6 15,-13-33-2-15,29 7-6 16,-10-22-2-16,32 17-3 15,-8-4 0-15,22 16 1 16,6 10 9-16</inkml:trace>
  <inkml:trace contextRef="#ctx0" brushRef="#br0" timeOffset="4891.2798">9442 1175 99 0,'-34'-10'39'16,"11"14"0"-16,-16 1 0 16,3 2-27-16,-15 11-8 15,3 11 0-15,-5 7-2 16,4 7 1-16,3-2-1 15,5 4 0-15,14-3 0 16,12-6-1-16,11-7 0 16,20-13 1-16,16-12-1 15,17-15 0-15,13-8 1 16,7-15-2-16,4-9 0 15,3-9 0-15,-76 52 0 16,70-53 0-16,-70 53 0 16,57-53 0-16,-57 53 0 0,41-36 0 15,-25 14 0-15,-2 23 0 16,-22 18 0-16,2 17 0 15,-14 12 0-15,11 16 0 16,-4 4 0-16,11-2-7 16,20-2-11-16,-6-26-9 15,28-2-9-15,-14-21-2 16,25-2-2-16,-4-23-2 15</inkml:trace>
  <inkml:trace contextRef="#ctx0" brushRef="#br0" timeOffset="5589.3197">10977 1232 91 0,'0'0'37'0,"34"-55"-1"15,-34 55 3-15,0 0-32 16,0 0-1-16,-18-30 0 15,-19 30-1-15,2 11-1 0,-14 11 0 16,5 10-1 0,-3 9-1-16,15 9 0 0,5-3-1 15,22 2 0-15,15-10-1 16,12-6 1-16,15-11-1 15,12-11 1-15,9-11-1 16,4-8 1-16,1-14 0 16,-3-7-1-16,-11-7 1 15,-10-3-1-15,-19-3 0 16,-17 2 0-16,-3 40-1 15,-19-33 0-15,-24-1-1 16,2 15-2-16,-13 8-5 16,1-5-13-16,16 15-7 15,3 4-5-15,34-3-2 0,3 18-2 16,36-7 0-1</inkml:trace>
  <inkml:trace contextRef="#ctx0" brushRef="#br0" timeOffset="6199.3546">12415 826 96 0,'17'-57'40'16,"-17"57"0"-16,16-49 0 15,-16 49-36-15,0 0-1 16,0 0 0-16,0 0 1 16,0 0 0-16,21 58-2 15,-33 23 0-15,-1 12-1 16,-3 17-1-16,5 2-1 15,-1-3-2-15,5-19-4 16,12-22-11-16,-6-35-11 16,23-13-4-16,-22-20-2 15,25 4-2-15,-24-19 1 0</inkml:trace>
  <inkml:trace contextRef="#ctx0" brushRef="#br0" timeOffset="6393.3657">12311 1248 117 0,'0'0'40'0,"-59"-44"2"16,59 44-3-16,0 0-33 15,-58-50-3-15,58 50-1 16,0 0 0-16,0 0-2 16,12-56-1-16,-12 56 0 15,51-20-3-15,-51 20-5 16,82-8-17-16,-23 7-6 15,-6 2-4-15,10 1-2 16,17 3-2-16</inkml:trace>
  <inkml:trace contextRef="#ctx0" brushRef="#br0" timeOffset="6753.3863">12772 1221 114 0,'0'0'39'15,"-15"14"1"-15,27-5 0 16,6-10-37-16,11-1-1 15,10-6 1-15,9-4-1 16,-48 12 0-16,62-17-1 16,-62 17 1-16,68-28-1 15,-68 28 1-15,73-32-1 16,-73 32 0-16,57-42-1 15,-57 42 0-15,0 0-1 0,40-60 1 16,-40 60 0-16,0 0 1 16,0 0 1-16,-95-28-2 15,33 47 0-15,-22 12 0 16,2 17 0-16,7 8 0 15,32 10 0-15,36-5 0 16,54-15 0-16,39-25-6 16,13-21-16-16,35-4-11 15,-12-14-5-15,11-3-2 16,-20-6-2-16</inkml:trace>
  <inkml:trace contextRef="#ctx0" brushRef="#br0" timeOffset="7571.4331">6363 1061 65 0,'0'0'34'16,"0"0"0"-16,0 0 1 15,0 0-15-15,-48 10-9 16,48-10 0-16,0 0-3 15,0 0-1-15,0 0-1 16,0 0-2-16,0 0-1 16,0 0 0-16,0 0 0 0,0 0-2 15,0 0 0-15,0 0 1 16,54-3-1-16,-54 3-1 15,0 0 0-15,62-5-1 16,-62 5 0-16,46-2-1 16,-46 2-2-16,50 1-2 15,-50-1-2-15,54-3-7 16,-54 3-12-16,51-10-4 15,-51 10-1-15,0 0-2 16,57-12-2-16,-57 12 3 16</inkml:trace>
  <inkml:trace contextRef="#ctx0" brushRef="#br0" timeOffset="8829.505">14506 946 97 0,'0'0'39'0,"14"-57"1"16,-14 57-2-16,12-48-35 15,-12 48-1-15,0 0 1 16,0 0 1-16,0 0-1 15,2 15 0-15,-6 49-1 16,-15 16 0-16,7 17 0 16,-4 6-1-16,3 12-1 15,1-2 0-15,5-11-1 16,4-41 0-16,5-12 0 0,-1-19 0 15,-1-30 2-15,14-4-1 16,-6-22 1-16,-2-18-1 16,1-11 2-16,-7 55-1 15,6-77 1-15,-6 29-2 16,5-8 0-16,1 0 1 15,3-3-1-15,-2 2 1 16,4-2-2-16,1 6 2 16,10-2-1-16,-3 4 0 15,6 5 0-15,-25 46 0 16,64-82 1-16,-64 82-1 15,66-64 0-15,-66 64 0 16,66-30 0-16,-66 30 0 16,51 7 0-16,-51-7 0 0,0 0 0 15,22 63 0-15,-22-63-1 16,-13 55-3-16,13-55-5 15,-30 58-17-15,30-58-6 16,-41 54-4-16,41-54-1 16,-44 48-2-16</inkml:trace>
  <inkml:trace contextRef="#ctx0" brushRef="#br0" timeOffset="9289.5313">14995 1134 81 0,'62'-4'40'0,"-62"4"-2"0,0 0 2 16,62-8-12-16,-62 8-23 16,23 1-1-16,-20 10 0 15,-7 12-1-15,-14 8-1 16,1 7 1-16,-5 6-2 15,5 8 0-15,0 1-1 16,10-7 1-16,11-9 0 16,18-12-1-16,15-15 1 15,17-13-1-15,12-16 2 16,10-14-2-16,4-9 0 15,-80 42 0-15,81-50 0 16,-81 50 0-16,78-53 0 16,-78 53 0-16,59-56 0 15,-59 56 0-15,46-31 0 16,-24 13 0-16,-22 18 0 0,3 14 0 15,-16 16 0-15,-3 13 0 16,-8 7 0-16,16 5 0 16,19-17-3-16,12-13-2 15,22-14-5-15,5-26-10 16,26-10-5-16,-76 25-5 15,76-51-2-15,-76 51-1 16,85-74-1-16,-48 26 1 16</inkml:trace>
  <inkml:trace contextRef="#ctx0" brushRef="#br0" timeOffset="9505.5437">16231 816 132 0,'18'-46'38'16,"-18"46"-2"-16,22-78 1 16,-22 78-33-16,0 0-2 0,8-49-1 15,-8 49 0-15,1 30-1 16,-5 45 1-16,-7 40-2 15,-1 16 0-15,-4 6-1 16,6 3 0-16,-1-20-5 16,-2-28-3-16,15-40-14 15,-17-30-5-15,23-12-4 16,-16-23-1-16,18-8 0 15,-15-24 0-15</inkml:trace>
  <inkml:trace contextRef="#ctx0" brushRef="#br0" timeOffset="9689.5542">16147 1218 121 0,'-47'-66'38'15,"47"66"0"-15,-30-50 0 0,30 50-23 16,0 0-13-16,-25-57-1 16,25 57-3-16,0 0-2 15,0 0-2-15,69-43-12 16,-69 43-9-16,85 2-6 15,-25 2-2-15,-2 2 0 16,17-1-1-16,-3 2 2 16</inkml:trace>
  <inkml:trace contextRef="#ctx0" brushRef="#br0" timeOffset="10093.5773">17134 1093 120 0,'52'11'40'0,"-52"-11"1"16,0 0 0-16,0 0-37 0,0 0-1 15,-80 17 1-15,1 4-2 16,-2 10-2-16,-13 2 0 16,14 13 0-16,7 3 0 15,23 7 0-15,23-6 0 16,34-14 0-16,24-13 0 15,24-15 0-15,14-16 0 16,13-14 0-16,6-11 0 16,-88 33 0-16,88-49 0 15,-43 22 0-15,-45 27 0 16,85-58 0-16,-85 58 0 15,66-56 0-15,-66 56 0 0,0 0 0 16,65-48 0 0,-44 43 0-16,-21 5 0 0,-2 39 0 15,-10-1 0-15,-1 18 0 16,6 4-5-16,11-3-8 15,33-22-8-15,-8-15-3 16,28-7-6-16,-17-18-3 16,20 1-1-16,-18-19-3 15,10 5 5-15</inkml:trace>
  <inkml:trace contextRef="#ctx0" brushRef="#br0" timeOffset="10741.6144">17919 1236 100 0,'-20'-53'39'15,"20"53"0"-15,0 0 0 16,0 0-35-16,0 0 0 16,-15-48 0-16,15 48-1 15,0 0 0-15,-23 19-2 16,20 0 1-16,-7 6-1 15,5 14-1-15,-5 4-2 16,9 5 0-16,2 0-5 16,-1-22-11-16,25 0-13 15,-11-21-4-15,23-3-2 16,-10-19-2-16</inkml:trace>
  <inkml:trace contextRef="#ctx0" brushRef="#br0" timeOffset="10891.623">18022 1116 107 0,'-42'-69'40'15,"42"69"0"-15,-39-63-3 16,39 63-40-16,-54-58-23 16,54 58-6-16,-26-51-2 15,26 51-2-15,0 0-2 16</inkml:trace>
  <inkml:trace contextRef="#ctx0" brushRef="#br0" timeOffset="11542.6602">18740 1064 97 0,'0'0'40'0,"0"0"0"16,0 0 0-16,0 0-34 16,0 0-1-16,-67-15-1 15,44 33 0-15,-38 19 0 16,-11 5-3-16,-3 7 1 15,4 1-1-15,20 13 0 16,13-5-1-16,23-2 1 16,30-30-2-16,22-8 2 15,14-16 0-15,10-15 0 16,9-10 0-16,5-11 0 15,-75 34 0-15,79-45 0 16,-79 45 2-16,67-51-3 16,-67 51 0-16,64-49 0 0,-64 49 0 15,0 0 0-15,56-63 0 16,-56 63 0-16,0 0 0 15,-12 29 0-15,-12 9 0 16,4 13-2-16,-1 6-2 16,11 0 0-16,20-8-7 15,-1-21-9-15,37-4-6 16,-11-17-8-16,32-2-1 15,-9-19-3-15,16-2 2 16</inkml:trace>
  <inkml:trace contextRef="#ctx0" brushRef="#br0" timeOffset="11924.6821">19447 1143 104 0,'5'-52'40'15,"-5"52"2"-15,0 0-1 16,0 0-32-16,-51-1-4 16,17 19-2-16,0 18 0 15,-3 7-2-15,4 7 1 16,0 6-3-16,24-1 2 15,9-3-2-15,26-15 2 16,11-8-1-16,12-11 1 16,8-11 0-16,1-13-1 15,4-12 1-15,-6-12 1 16,-9-13-2-16,-47 43 0 0,33-54 0 15,-33 54 0-15,15-58 0 16,-15 58 0-16,-11-62-5 16,11 62-5-16,-26-53-10 15,26 53-6-15,-46-48-7 16,46 48-2-16,0 0-2 15,-71-47 0-15,71 47 2 16</inkml:trace>
  <inkml:trace contextRef="#ctx0" brushRef="#br0" timeOffset="13751.7866">18396 769 87 0,'0'0'40'15,"0"0"1"-15,0 0-1 16,0 0-36-16,0 0-1 15,0 0 0-15,77-9-1 16,-77 9-1-16,94-13 0 0,-42 7 0 16,-2 1-2-16,3 0 2 15,-1-1-2-15,-1 3-2 16,-2 2 1-16,-49 1-3 15,89-1-2-15,-89 1-17 16,69 2-6-16,-69-2-2 16,0 0-2-16,0 0 0 15</inkml:trace>
  <inkml:trace contextRef="#ctx0" brushRef="#br0" timeOffset="15246.8721">1017 3090 100 0,'0'0'37'0,"1"-16"0"16,-1 16-1-16,-13 21-31 15,9 8-1-15,-6 12-1 16,8 19-1-16,-8 15 1 16,-2 19-1-16,-2 15 0 15,0 10-1-15,-2 1-1 16,2-2-1-16,5-9-1 15,3-17-1-15,15-9-8 16,0-39-14-16,31-7-4 16,-8-44-2-16,30-2 1 15,-14-34-2-15,25 1 0 16</inkml:trace>
  <inkml:trace contextRef="#ctx0" brushRef="#br0" timeOffset="15644.8949">1481 3571 121 0,'-12'1'34'0,"14"17"1"16,-16-8-4-16,12 17-28 16,-2 4 0-16,4 10 1 15,-1 9-1-15,0 6 0 16,-1-3-2-16,0-1 1 15,2-9-1-15,0-7 0 16,5-17-1-16,4-12 1 16,9-25 0-16,8-16-1 15,6-16 1-15,9-10 0 0,3-8 0 16,5-3 0-16,-2 6 0 15,0 7-1-15,-10 14 1 16,-2 18 0-16,-8 19-1 16,-9 18 1-16,-5 17-1 15,-5 16 0-15,-5 10-1 16,3 4 0-16,4 4-2 15,4-11-1-15,14-6-7 16,0-33-10-16,29 3-4 16,-10-45-4-16,32-1-2 15,-17-38-1-15,24 2 0 16,-13-32 1-16</inkml:trace>
  <inkml:trace contextRef="#ctx0" brushRef="#br0" timeOffset="15854.9069">2630 2703 128 0,'-20'54'34'15,"-19"13"1"-15,13 43-2 16,-4 7-31-16,6 17-1 16,8 4 1-16,7 7-2 15,5-6-1-15,3-12-4 16,14-6-9-16,-14-35-10 15,22 1-5-15,-21-44-1 16,18-5-1-16,-18-38-1 16,13-16 2-16,-14-31 2 15</inkml:trace>
  <inkml:trace contextRef="#ctx0" brushRef="#br0" timeOffset="16605.9498">2298 3410 129 0,'-7'17'34'0,"-6"-11"1"16,26 19 0-16,17-13-32 15,7-5 0-15,15-7 0 16,12-6-1-16,9-4 0 16,3 0 0-16,0-2-1 15,-6 0 0-15,-5 5 0 16,-13 5 0-16,-9 5-1 15,-11 9 0-15,-14 9 1 16,-9 9-1-16,-9 8 0 0,-5 4 0 16,-9 11 0-1,-6 5 0-15,-3 0 0 0,0-2 0 16,-1-5 2-16,8-10-2 15,2-11 0-15,9-15 0 16,5-15 0-16,9-24 0 16,11-15 0-16,0-9 0 15,10-12 0-15,1-8 0 16,3-5 0-16,-2 5 0 15,-8 8 0-15,4 10-2 16,-10 15 2-16,-1 7-1 16,-2 14 1-16,-3 13-1 15,2 6 2-15,4 8-2 16,4 4 2-16,4 3-1 0,6-1 0 15,2-1 1 1,5-2-1-16,1-5 0 0,-3-2 0 16,-2-6 0-16,-7-3 0 15,-6-1 0-15,-6 0 2 16,-5-2-2-16,-11 3 0 15,0 0 0-15,0 0 0 16,-23 13 0-16,6 7 0 16,-3 8 0-16,-2 9 0 15,3 6 0-15,3 5 0 16,7 1 0-16,6 4 0 15,10-9 0-15,10-7 0 16,10-13 0-16,6-14 0 16,4-17 0-16,0-19 0 15,3-15 0-15,-4-10 0 0,-7-10-2 16,-8-5 2-16,-13-3-2 15,-8 8-1-15,-10 3 0 16,-8 21-3-16,-19 4-7 16,11 33-7-16,-21-7-3 15,19 36-5-15,-11-13-1 16,22 24-3-16,-6-11-2 15,30 9 1-15,5-7 6 16</inkml:trace>
  <inkml:trace contextRef="#ctx0" brushRef="#br0" timeOffset="17253.9869">4446 3461 94 0,'-5'-14'38'16,"5"14"0"-16,-13-16 0 0,-1 12-32 15,-6-5-1-15,-8 9 1 16,-11 2-2-16,-2 13 0 16,-10 8-1-16,-1 10 0 15,2 6-1-15,2 6 0 16,8 7 0-16,12 0-2 15,13-2 1-15,15-6-1 16,18-10 1-16,16-15-1 16,23-18 1-16,9-18-1 15,16-16 0-15,6-22 1 16,6-14-1-16,-4-13 2 15,-4-10-2-15,-11-4 1 16,-14 1 0-16,-14 6 1 16,-19 7-2-16,-13 9 0 15,-15 16 0-15,-9 17 0 0,-14 24 0 16,-6 24 0-16,-8 28 0 15,-3 25 0-15,3 21 0 16,1 16-3-16,6 16 1 16,13 4-2-16,15 2-2 15,12-21-7-15,30 4-7 16,-3-40-4-16,31 6-4 15,-15-42-2-15,23-2-3 16,-19-35-2-16,8-5 2 16</inkml:trace>
  <inkml:trace contextRef="#ctx0" brushRef="#br0" timeOffset="17635.0087">5211 3291 113 0,'0'0'40'15,"-21"10"0"-15,13 22-2 16,-6-4-33-16,2 10-3 15,1 4 2-15,6 3-2 16,0-2 0-16,6-1-1 16,5-4 0-16,8-5 0 15,3-10-1-15,11-6 1 16,6-14-1-16,4-11 1 15,3-10-1-15,7-12 1 16,-2-12-1-16,-1-6 3 16,-1-6-3-16,-4-3 0 15,-8 3 0-15,-7 9 0 0,-7 6 0 16,-2 11 0-16,-9 16 0 15,-7 12 0-15,-4 19 0 16,-2 13-2-16,0 13-3 16,-1 0-1-16,12 18-6 15,-5-18-8-15,28 15-2 16,-13-29-6-16,36 13-1 15,-12-35-4-15,29 3 0 16,-7-22 1-16,13-5 4 16</inkml:trace>
  <inkml:trace contextRef="#ctx0" brushRef="#br0" timeOffset="17889.0232">6311 3278 113 0,'-18'-4'40'16,"-21"-1"0"-16,4 26-2 15,-18-1-30-15,5 19-5 16,3 5 1-16,7 7-2 15,8 5 0-15,15-2-2 16,17-8 1-16,20-7-2 16,19-13-1-16,14-16 0 15,18-11-3-15,8-26-8 16,22 3-6-16,-9-37-5 15,23 8-3-15,-24-33-3 16,15 8-3-16,-27-21 0 16,7 8 1-16,-22-10 7 15</inkml:trace>
  <inkml:trace contextRef="#ctx0" brushRef="#br0" timeOffset="18089.0347">7113 2698 116 0,'-41'44'38'16,"0"33"3"-16,-13 2-3 15,12 25-33-15,-1-3-2 16,8 3-2-16,9 0-2 15,6-11-2-15,20 2-11 16,-5-35-7-16,31-2-3 16,-16-37-3-16,22 2-1 15,-21-37 0-15,21 3-2 16,-28-33 2-16,4-1 11 15,-14-15 6-15</inkml:trace>
  <inkml:trace contextRef="#ctx0" brushRef="#br0" timeOffset="18406.0528">6650 3192 145 0,'5'28'35'15,"-5"-28"-2"-15,33 21 0 16,15-22-30-16,11-4-1 16,14-10 0-16,7-8 0 15,2-6-2-15,1-4 0 16,-5 3 0-16,-14 5 0 15,-13 5 0-15,-14 8 0 16,-9 15 0-16,-18 16 0 16,-8 16 0-16,-11 15 0 15,-11 9 0-15,-2 10 0 16,-2 6 0-16,1 0 0 0,3-2 0 15,11-12-7-15,11-5-6 16,1-35-8-16,29-1-2 16,-8-41-3-16,28 2 0 15,-14-38-3-15,19-2 0 16,-19-32 1-16,3-4 8 15,-16-11 5-15,-12 0 3 16</inkml:trace>
  <inkml:trace contextRef="#ctx0" brushRef="#br0" timeOffset="18523.0595">7380 2763 143 0,'-45'10'29'0,"-13"3"-12"15,11 5-6-15,7 6-36 16,-3-19-5-16,36 23-1 16,-8-23-1-16,29 21 0 15,2-18 2-15</inkml:trace>
  <inkml:trace contextRef="#ctx0" brushRef="#br0" timeOffset="19358.1072">7914 3187 106 0,'0'0'36'0,"-30"-12"1"16,12 21 0-16,-7-3-30 16,-3 14-2-16,-3 6 0 15,-2 11-2-15,-3 4 0 16,10 6-1-16,4 0 0 15,9-1-2-15,12-5 2 16,14-7-2-16,14-11 0 16,16-14 0-16,8-11 0 15,10-13-1-15,2-15 1 16,1-6 0-16,-6-14-1 15,-12-5 0-15,-8-4 0 0,-14-1 1 16,-12 3-1-16,-14 7 1 16,-10 8 0-16,-5 14 0 15,-8 9 0-15,-3 12 1 16,0 13 0-16,5 11 0 15,5 5 1-15,13 4-1 16,8-3 0-16,13-5 0 16,14-3-1-16,13-9 1 15,6-4-1-15,7-5 1 16,-3-4 0-16,-6 1 0 15,-5 1-1-15,-8 5 1 16,-15 7 1-16,-11 8-2 16,-11 10 0-16,-5 1 0 15,-8 11 0-15,-3 1 0 0,1 2 0 16,4-3 0-16,7-6 0 15,13-11 0-15,9-15 0 16,17-16 0-16,12-15 0 16,12-12 0-16,0-13 0 15,6-4 0-15,-7-2 0 16,1 6 0-16,-19 9 0 15,-11 16 0-15,-13 21 0 16,-13 16 0-16,-9 21 0 16,-9 16 0-16,-2 12 0 15,-1 3-3-15,13 13-12 16,-9-19-5-16,27 7-4 15,-8-30-5-15,35 7-4 16,-4-35-4-16,28 2-2 0,1-25 4 16</inkml:trace>
  <inkml:trace contextRef="#ctx0" brushRef="#br0" timeOffset="19792.1321">10147 2446 101 0,'10'-20'37'15,"7"23"3"-15,-17-3-2 16,1 21-33-16,-7 12-1 16,-3 19 0-16,-5 13-1 15,-6 18 1-15,-5 17-3 16,-2 8 2-16,1 6-2 15,3-2-1-15,7-6-1 16,7-15-4-16,14-7-1 0,-2-32-12 16,24-5-6-16,-11-37-6 15,19 1-2-15,-15-34-3 16,7 2 0-16,-20-24 3 15</inkml:trace>
  <inkml:trace contextRef="#ctx0" brushRef="#br0" timeOffset="20242.1578">9851 2987 119 0,'-26'-8'38'15,"2"-3"1"-15,24 11-1 16,34 7-34-16,7-6-1 16,23-3-2-16,15-1 1 15,16-3-1-15,8 1 0 16,3-1 0-16,-4 2 0 15,-10 1-1-15,-17 2 1 0,-16 1-1 16,-17 4 1-16,-18-1-1 16,-24-3 1-16,0 0 0 15,-15 15-1-15,-8-4 1 16,-6 5-1-16,-7 7 0 15,1 7 0-15,-2 9 0 16,6 7 2-16,10 4-2 16,12 0 0-16,12-5 0 15,14-4 0-15,15-15 0 16,19-14 0-16,7-20 0 15,6-14 0-15,-1-19 0 16,1-7 0-16,-15-11 0 16,-10-1 0-16,-18-1 0 15,-20 3-2-15,-19 12-2 0,-17 8-1 16,-10 26-6-16,-21-3-6 15,14 32-3-15,-19-10-3 16,35 31-3-16,-13-22 1 16,40 28-3-16,-1-27-2 15,42 13 5-15,11-14 3 16</inkml:trace>
  <inkml:trace contextRef="#ctx0" brushRef="#br0" timeOffset="20927.197">12826 2369 95 0,'10'-37'37'0,"-2"14"1"16,-23-6-1-16,-4 20-32 15,-15 6 0-15,-8 15 0 16,-11 10-2-16,-6 13 0 16,-10 8-1-16,3 7 2 15,5 4-2-15,11 1 0 16,11-1-1-16,14-1 0 15,18-8 0-15,18-4 0 16,17-9 0-16,13-1-1 0,10-3 0 16,4-3 0-16,-2 1 0 15,-3-3 1-15,-13 3-1 16,-10 3 0-16,-18 2 1 15,-16 8-1-15,-14-2 0 16,-10 3 0-16,-7-6 0 16,-1-2 0-16,5-6-3 15,3-8-1-15,14-2-6 16,4-26-9-16,33 13-4 15,-5-31-5-15,31 18-4 16,-9-25-2-16,28 12-1 16,-2-14 0-16</inkml:trace>
  <inkml:trace contextRef="#ctx0" brushRef="#br0" timeOffset="21385.2232">13365 2823 111 0,'-14'-17'39'0,"-2"24"0"15,-21-7-1-15,-11 16-32 16,-7 6-2-16,-1 11 0 16,-8 9-1-16,2 12 0 15,5 0-2-15,17 6 1 16,16-5-1-16,22-6 0 15,29-12-2-15,29-13 0 16,28-17-2-16,23-20-1 16,18-9-2-16,3-19-4 15,15 5-6-15,-25-26-5 0,3 17-3 16,-38-25-2-16,-1 27-1 15,-44-13 20-15,-12 11 7 16,-13 10 5-16,-26-5 8 16,13 40 5-16,-44-24 4 15,23 45 4-15,-22-10 3 16,19 36-19-16,-10 3-5 15,5 18-1-15,2 7-2 16,8 3 0-16,5-2-2 16,9-6-1-16,15-8-1 15,7-16-3-15,21-9-11 16,-6-39-5-16,22 1-3 15,-12-44-5-15,18 8-2 16,-22-37-1-16,14 11-1 0,-24-26 4 16</inkml:trace>
  <inkml:trace contextRef="#ctx0" brushRef="#br0" timeOffset="21528.2314">14020 2462 124 0,'-41'-38'34'16,"-10"-2"3"-16,19 27-2 16,-2 13-35-16,18-5-10 15,29 29-10-15,-13-24-3 16,45 44-6-16,-19-28-2 15,26 27 0-15,-14-16 0 16,20 21 1-16</inkml:trace>
  <inkml:trace contextRef="#ctx0" brushRef="#br0" timeOffset="22241.2721">14263 3015 124 0,'0'0'34'16,"23"14"1"-16,0-29-2 15,20 1-30-15,4-6 0 16,9-2-1-16,-1-4 0 15,0-2-1-15,-6 2 0 16,-6-1-1-16,-11-3 1 16,-7 3 0-16,-15-2 0 15,-5 5 0-15,-13 1 0 16,-7 5 0-16,-6 5-1 15,-8 7 1-15,-8 15 0 16,-5 9-1-16,-2 10 1 16,-1 9 0-16,4 8 0 15,7 5 0-15,6 4-1 0,16 0 1 16,16-5 0-16,17-4 0 15,17-12-1-15,13-8 2 16,14-10-2-16,5-11 0 16,2-10 0-16,-1-11 0 15,-2-7 0-15,-7-6 0 16,-10-3 0-16,-11-1 0 15,-7 3 0-15,-10 3 0 16,-10 6 0-16,-7 6 0 16,-7 16 0-16,-16 5 0 15,-5 14 0-15,-5 11 0 16,-3 5 0-16,1 7 0 15,3 2 0-15,6-2 0 0,8-5 0 16,11-12 0-16,12-16 0 16,12-10 0-16,9-17 0 15,10-15 0-15,4-9 0 16,4-9 0-16,5-8 0 15,-2 1 0-15,-3 2 0 16,-4 6 0-16,-8 11 0 16,-9 14 0-16,-10 16 0 15,-8 12 0-15,-9 18 0 16,-7 12 0-16,-6 13 0 15,-3 12 0-15,6 7 0 16,1-3-2-16,12 1-5 16,7-13-6-16,20 3-4 15,2-32-4-15,29 11-2 0,-10-41-2 16,31 11-2-16,-23-34-1 15,23 6-1-15,-21-14 5 16,-1 1 4-16,-11-4 3 16</inkml:trace>
  <inkml:trace contextRef="#ctx0" brushRef="#br0" timeOffset="22481.2859">16091 2868 124 0,'-23'-31'36'0,"11"25"1"16,-28-6 0-16,7 16-32 16,-11 9 0-16,-2 8 0 15,-3 9-2-15,0 5 0 16,9 4-3-16,8 4 0 15,11 0 0-15,14-4 0 16,15-3 0-16,15-8 0 16,11-6 0-16,13-7-3 0,10-2-5 15,0-25-6-15,17 14-5 16,-13-32-4-16,20 13-3 15,-17-27-2-15,17 14-3 16,-24-19-2-16,12 12 3 16,-18-2 5-16</inkml:trace>
  <inkml:trace contextRef="#ctx0" brushRef="#br0" timeOffset="22879.3086">16400 2982 114 0,'-12'29'37'0,"1"-19"2"15,26 5-1-15,4-16-34 16,24-6-1-16,9-11 0 15,9-5 0-15,5-7-1 0,1-6 0 16,-2-8 0-16,-7-2-1 16,-14-6 0-16,-11 6-2 15,-19 2 1-15,-20 10-1 16,-23 9 1-16,-18 18 3 15,-16 20-2-15,-9 21 0 16,-1 19 2-16,2 17-3 16,10 12 0-16,18 5 0 15,23 0 0-15,31-6 0 16,29-16 0-16,25-13 0 15,24-19 0-15,20-27-7 16,22-8-8-16,-6-32-4 16,20 2-4-16,-29-33-3 0,13 12-2 15,-37-40-1-15,1 17-3 16,-39-27 4-16</inkml:trace>
  <inkml:trace contextRef="#ctx0" brushRef="#br1" timeOffset="35037.004">15043 10152 71 0,'3'-27'39'0,"3"15"-3"15,-6 12 3-15,0 0-29 16,-10 32-7-16,3 10-1 16,-1 9-1-16,3 16 0 15,-4 10-1-15,1 9 2 16,-2 0-1-16,6 2 1 15,-1-6-2-15,3-10 0 0,-1-15 0 16,5-12-2-16,0-16 2 16,6-13-2-16,-8-16 2 15,17-23 1-15,-5-15 1 16,-2-14 0-16,4-13 0 15,-3-11 1-15,-2-12-2 16,0-3 1-16,-4-1-1 16,-2 9 0-16,-2 12 1 15,1 14-1-15,-4 17 2 16,-2 17-3-16,4 23 1 15,0 15 1-15,0 13-2 16,3 8 0-16,7 1 0 16,6-1 0-16,12-4-1 15,12-14 2-15,5-15 0 0,14-13-1 16,9-11 2-16,3-9 0 15,0-3 0-15,-1-2-1 16,-8 7 1-16,-6 10-3 16,-9 16 2-16,-11 18-1 15,-16 28-1-15,-11 18 1 16,-10 18-2-16,-12 12 1 15,-2 6-2-15,-1 1 0 16,1-4 0-16,8-19-5 16,17-5-7-16,0-35-19 15,32-6-1-15,-2-29-3 16,21-3 1-16</inkml:trace>
  <inkml:trace contextRef="#ctx0" brushRef="#br1" timeOffset="35728.0435">16330 10618 96 0,'-11'-26'36'15,"3"13"2"-15,-16-3-1 16,5 14-29-16,-10 8-4 16,4 14 0-16,-9 7 0 15,6 12-1-15,-5 7-2 16,5 7-1-16,4-3 0 15,10-3-1-15,9-6 1 16,11-8-1-16,11-16 0 16,12-12-1-16,8-18 3 15,9-11 2-15,0-12-2 16,3-7 2-16,-5-10-2 15,-7-1 1-15,-8 0 0 0,-9 4 0 16,-7 5-2-16,-8 9 0 16,-6 12 0-16,-5 12 0 15,-6 15-1-15,1 14 1 16,-5 12 0-16,4 8 0 15,4 2 0-15,3 5 0 16,8-5 0-16,7-5 0 16,8-11-1-16,11-11 1 15,10-10 0-15,5-9-1 16,6-4 1-16,-3-3 0 15,0-3-1-15,-5 2 1 16,-8 1 0-16,-6 7 0 16,-11 7 0-16,-17 0 0 15,6 27 0-15,-13 1-1 0,-4 7 0 16,-3 3-1-16,-2 6 1 15,2 1-1-15,3-6 1 16,5-5-1-16,6-13 1 16,0-21 0-16,24 1 3 15,-4-20-2-15,3-11 2 16,5-5 1-16,-3-8 0 15,-1-2 0-15,-6 6-1 16,-4 3 1-16,-6 8-2 16,-7 9 2-16,-2 7-2 15,1 12-1-15,0 0 0 16,0 0 0-16,0 0-1 15,16-4-2-15,11-1-2 16,0-15-10-16,27 9-11 0,-11-26-8 16,22 10-1-16,-16-22-1 15,19 7-2-15</inkml:trace>
  <inkml:trace contextRef="#ctx0" brushRef="#br1" timeOffset="35945.056">17547 9894 106 0,'-14'20'38'15,"-16"4"0"-15,8 32-2 16,-10 8-16-16,6 21-17 16,3 13-3-16,9 8 3 15,3 10-4-15,4 0 1 0,7-6-4 16,5-12 1-16,9-12-4 15,0-33-15-15,21-3-13 16,-13-33-4-16,17-8 0 16,-5-31-2-16</inkml:trace>
  <inkml:trace contextRef="#ctx0" brushRef="#br1" timeOffset="36276.0749">17809 10353 110 0,'-23'-5'39'16,"0"30"1"-16,-18 0-1 15,1 18-33-15,-2 3-1 16,4 7-1-16,3-1 0 0,7-3-1 16,10-8-1-16,9-8-1 15,9-8 1-15,12-10-2 16,5-10 0-16,9-7 0 15,3-6 0-15,4-5 0 16,5-2 0-16,-7 0 0 16,0 2 0-16,-2 6 0 15,-3 3-3-15,-3 6 1 16,-1 6-2-16,-6 0 0 15,2 10-1-15,-1-8-4 16,10 12-13-16,-13-22-9 16,19 8-5-16,-10-16-1 15,13 1-1-15,-6-16 1 16</inkml:trace>
  <inkml:trace contextRef="#ctx0" brushRef="#br1" timeOffset="36457.0852">18223 10494 122 0,'-13'31'40'0,"-16"-2"1"15,11 18-2-15,-4 1-37 16,6 3-1-16,4 0-2 16,6 0-1-16,7-3-3 15,1-18-5-15,24 1-21 16,-16-25-9-16,19-5 1 15,-13-23-2-15</inkml:trace>
  <inkml:trace contextRef="#ctx0" brushRef="#br1" timeOffset="36908.111">18278 10275 115 0,'-11'-12'40'0,"11"12"-1"16,0 0 0-16,-5 12-37 15,18-4-2-15,5-1 1 16,2 3 0-16,7 1 1 15,-2 2 0-15,3 4 0 16,-10 8 1-16,0 6 0 16,-9 7 0-16,-4 7 0 15,-9 7-3-15,-2 1 0 16,-2 1 0-16,-2-4 0 15,4-9 0-15,0-6 0 0,3-10 0 16,6-15 0-16,-3-10 0 16,22-16 0-16,-3-10 0 15,3-7 0-15,2-6 0 16,3-1 0-16,-2-1 0 15,-2 8 0-15,-3 8 0 16,-6 9 0-16,-4 12 0 16,-10 4 0-16,13 27 0 15,-8-3 0-15,-4 9 0 16,2-2 0-16,7 4-2 15,-1-8-4-15,14 5-5 16,-3-25-7-16,23 11-8 16,-11-28-6-16,20 9-2 15,-10-22-2-15,15 5 0 0,-16-13 2 16</inkml:trace>
  <inkml:trace contextRef="#ctx0" brushRef="#br1" timeOffset="37358.1368">19102 10531 127 0,'-13'-19'38'0,"13"19"1"15,-35 1 0-15,13 10-34 16,-11 16-2-16,0 9 1 15,0 8-4-15,5 4 0 16,5 0 0-16,8-1 0 16,12-8 0-16,11-12 0 15,13-15 0-15,8-13 0 16,8-15 0-16,4-9 0 15,1-16 0-15,-2-3 0 16,-2-4 0-16,-5 3 0 0,-7 5 0 16,-6 10 0-16,-4 15 0 15,-16 15 0-15,6 24 0 16,-6 15 0-16,-10 25 0 15,-1 15 0-15,-6 19 0 16,0 13 0-16,-3 4 0 16,-1-1 0-16,-2-1-2 15,-4-9 2-15,-5-15 2 16,-2-14-2-16,-4-23 0 15,-3-20 0-15,0-19 0 16,-3-17 0-16,2-21 0 16,4-20 0-16,9-17-2 15,7-13-4-15,14 4-2 16,4-8-6-16,23 13-3 15,-5-11-4-15,25 28-6 0,-16-12-4 16,34 29-3-16,-7-12-2 16,26 6 3-16</inkml:trace>
  <inkml:trace contextRef="#ctx0" brushRef="#br1" timeOffset="38281.1896">20288 9967 94 0,'10'-15'37'0,"-13"-3"0"0,3 18 1 16,-12 5-21-16,3 17-12 15,-1 9 0-15,-3 20-2 16,3 8-1-16,-1 16 0 15,2 5-1-15,4 7 1 16,2-2-1-16,7-7 0 16,1-6-1-16,0-16 1 15,5-11-1-15,-2-13 1 16,-2-22-1-16,-6-10 0 15,9-29 0-15,-10-4 0 16,-4-17 0-16,-3-8 0 16,-1-10 2-16,-6-12-4 15,0-4 3-15,-2 2-1 16,3 1 1-16,8 4-1 15,1 10 1-15,12 3-1 0,12 14 0 16,10 9 2-16,10 16-2 16,10 6 0-16,2 13 0 15,1 9 1-15,-5 11-1 16,-5 12 0-16,-12 9 0 15,-13 11 0-15,-15 8 0 16,-16 5 2-16,-11 6-5 16,-10-5 3-16,-5-3-2 15,2-6 2-15,1-9-1 16,11-11 1-16,9-11-2 15,17-20 2-15,10 8 0 16,12-18 0-16,17-5 0 0,-1-2 0 16,-1 0 0-16,1 2 0 15,-10 5 1-15,-8 14-1 16,-18 10 1-16,-14 14-1 15,-17 12 1-15,-9 7 0 16,-4 6-1-16,-4 1 1 16,2-2-1-16,8-7 0 15,11-8 0-15,19-19-2 16,21-8-4-16,9-30-9 15,31 5-12-15,-11-30-9 16,26 0-2-16,-8-20-1 16,9 1 0-16</inkml:trace>
  <inkml:trace contextRef="#ctx0" brushRef="#br1" timeOffset="38544.2046">20915 9653 106 0,'10'1'39'0,"-10"-1"1"15,7 26-1-15,-14 5-25 16,2 17-10-16,-4 13-2 16,-5 18 0-16,-4 12-2 15,-8 15 1-15,-8 6-2 16,2 1 2-16,4-7-3 15,9-12 0-15,10-10-5 16,7-27-8-16,31-6-14 16,-1-37-7-16,31-11-1 15,-2-29-2-15,21-7 0 0</inkml:trace>
  <inkml:trace contextRef="#ctx0" brushRef="#br1" timeOffset="38852.2222">21339 10292 120 0,'-30'-9'40'0,"5"28"0"16,-20-4 0-16,11 13-36 15,-5 8-1-15,7 2 0 16,7 1-1-16,8 2 1 16,11 0-3-16,13-7 0 15,16-6 0-15,13-8 0 16,12-12 0-16,8-12 0 15,6-10 0-15,-1-10 0 16,-5-10 0-16,-8-8 0 16,-10-2 0-16,-19-5 0 0,-11 5 0 15,-17 1 0-15,-11 10 0 16,-9 3-7-16,-1 14 2 15,-3 2-5-15,10 22-8 16,-5-9-6-16,28 21-8 16,-6-9 3-16,29 14-6 15,1-14 3-15,24 8-2 16</inkml:trace>
  <inkml:trace contextRef="#ctx0" brushRef="#br1" timeOffset="39100.2364">21975 10347 130 0,'-21'-10'38'0,"-1"20"0"15,-23-8 0-15,5 15-34 16,-3 3 0-16,3 10-1 16,4 6-3-16,3 4 0 15,13 4 0-15,12-1 0 16,16-5 0-16,12-9 0 15,21-10 0-15,11-10 0 16,14-16 0-16,6-18-11 16,16 0-8-16,-14-33-11 15,19 5-5-15,-19-22-5 16,7 5 3-16,-25-16-1 15</inkml:trace>
  <inkml:trace contextRef="#ctx0" brushRef="#br1" timeOffset="39303.248">22528 9818 130 0,'-36'-8'38'16,"20"39"2"-16,-14 4-2 15,13 19-29-15,-5 18-9 16,2 13 0-16,-1 7 0 16,4 6 0-16,4-1 0 15,7-7 0-15,5-7 0 16,2-18 0-16,13-9-10 15,0-33-9-15,28-2-14 16,-12-38-5-16,22-4-2 16,-7-29-1-16,10-3 2 15</inkml:trace>
  <inkml:trace contextRef="#ctx0" brushRef="#br1" timeOffset="39686.2699">22796 10211 117 0,'-14'16'42'16,"-25"-1"-2"-16,-3 20 2 15,-14-4-33-15,5-3-4 16,3-5-5-16,1 2 0 15,6-4 0-15,12 1 0 16,9-3 0-16,15 1 0 16,16 0 0-16,15-3 0 15,9-1 0-15,12 0 0 16,1 3 0-16,7-3 0 15,0-2 0-15,-1-1 0 16,-3-2 0-16,-11-5 0 16,1 7 0-16,-11-16-16 15,6 12-5-15,-17-20-8 0,14 13-8 16,-17-17-3-16,11 15-1 15,-16-10 4-15,4 3 44 16,-1 11 5-16,-22-18 8 16,8 14 10-16,-12-5 5 15,12 5 4-15,-34-14-2 16,9 3-7-16,-2 5-44 15,-16-19-14-15,18 23-9 16,-19-13-1-16,8 18-3 16,-20-3-1-16</inkml:trace>
  <inkml:trace contextRef="#ctx0" brushRef="#br2" timeOffset="43100.4652">15170 11606 70 0,'12'-5'38'16,"-12"5"-1"-16,-7 18 1 15,11 7-32-15,-11 3-1 16,7 13-2-16,-6 3 1 16,3 13-1-16,0 1-2 15,-2 2-3-15,5 3-1 16,-1-13-7-16,13 6-17 15,-14-26-2-15,16 0 0 16,-14-30-2-16</inkml:trace>
  <inkml:trace contextRef="#ctx0" brushRef="#br2" timeOffset="43317.4776">14923 11604 105 0,'-32'-21'33'0,"32"21"3"16,-5-13-2-16,33 9-30 15,7-3-1-15,17-2-2 16,14-3 0-16,9 1-1 16,6-3-1-16,3 0-4 15,9 15-13-15,-23-13-13 16,8 20-1-16,-26-7-4 15,2 15 0-15</inkml:trace>
  <inkml:trace contextRef="#ctx0" brushRef="#br2" timeOffset="43514.4889">15710 11752 86 0,'-9'18'36'16,"9"9"-2"-16,-8-7 3 16,10 8-32-16,-4 6-1 15,2 5-1-15,-4 2-1 16,4 0 0-16,1-1-4 15,-1-12-4-15,20 3-19 16,-20-31-7-16,31-5 1 16,-15-26-3-16,18 1 0 0</inkml:trace>
  <inkml:trace contextRef="#ctx0" brushRef="#br2" timeOffset="43640.4961">15726 11458 71 0,'-32'-22'29'0,"17"6"-4"16,15 16-17-16,-1-19-28 15,21 16-5-15,4-11-3 16</inkml:trace>
  <inkml:trace contextRef="#ctx0" brushRef="#br2" timeOffset="43873.5094">16234 11303 98 0,'5'36'36'0,"-13"-8"2"16,9 21 0-16,-13-2-33 15,8 13 1-15,-2 5-3 16,1 5-2-16,-1 8 0 16,0-5-1-16,3 3-2 15,3-10-4-15,9 1-11 16,-14-32-17-16,24-2 1 15,-19-33-2-15,28 2-2 16</inkml:trace>
  <inkml:trace contextRef="#ctx0" brushRef="#br2" timeOffset="44054.5198">16142 11740 101 0,'-23'-3'37'0,"19"12"0"16,4-9 1-16,20 7-34 15,8-16-2-15,14-5-2 16,13-10-4-16,4-17-7 15,28 8-17-15,-16-24-4 16,18 9-1-16,-18-17-2 16</inkml:trace>
  <inkml:trace contextRef="#ctx0" brushRef="#br2" timeOffset="44221.5293">16875 11260 103 0,'-15'49'36'0,"-21"-2"1"16,10 27 2-16,-8 0-35 15,3 5-2-15,-2 8 0 16,6 5-1-16,3-2-1 15,7-6-3-15,12-4-7 16,-4-29-23-16,29-1-1 16,-9-31-2-16,23-11-2 15</inkml:trace>
  <inkml:trace contextRef="#ctx0" brushRef="#br2" timeOffset="44542.5477">16963 11802 97 0,'-2'14'39'0,"21"6"0"16,-3-22-1-16,17-2-35 16,13-12 0-16,3-7 2 15,2-6-4-15,-1-2 2 16,-9-1-2-16,-12-1 1 15,-7 5-1-15,-20 3 1 16,-14 12-2-16,-12 6 1 16,-11 10 0-16,-5 16 2 15,-8 8-2-15,7 12-1 16,-1 11 1-16,13 6-1 15,15 1 1-15,14-3-5 16,20-4-3-16,8-25-18 16,39 3-10-16,-8-27-4 0,28-7-2 15,-7-21-1-15</inkml:trace>
  <inkml:trace contextRef="#ctx0" brushRef="#br2" timeOffset="45256.5885">18315 11436 90 0,'-9'-21'37'0,"9"21"0"15,-10-5 0-15,10 23-32 16,-10 6-1-16,6 14 2 16,-6 9-2-16,6 10-2 15,0 3 1-15,3 3-2 16,1-3 2-16,1-2-3 0,4-11 1 15,-2-7-3-15,2-12 2 16,1-11 1-16,-6-17-1 16,14-7 0-16,-9-16 0 15,-1-8-1-15,-1-13 1 16,-1-7 1-16,-2-12-1 15,3-6 0-15,-1-5 0 16,5 2 0-16,4 4 0 16,-2 4 1-16,10 11-1 15,5 12-1-15,5 13 2 16,4 14-1-16,3 16 0 15,3 12 0-15,-1 6 0 0,-1 6 0 16,-2 3 0 0,-8 2 1-16,-7 0-1 0,-8 2 0 15,-11-2 0-15,-12-2-1 16,-8 1 0-16,-15-5 1 15,-3 3-3-15,-7-9-2 16,10 9-12-16,-8-19-7 16,25 13-3-16,-3-22-4 15,33 9 0-15,6-21-3 16,31 8 3-16</inkml:trace>
  <inkml:trace contextRef="#ctx0" brushRef="#br2" timeOffset="45639.6105">19254 11521 101 0,'-22'7'32'16,"-3"11"2"-16,-22-6 0 16,-1 17-26-16,-6 0-3 15,2 10 0-15,-2-2 0 16,8 4-1-16,7-2 0 15,12-4-3-15,18-8 2 16,16-10-4-16,18-11 2 16,16-10 0-16,11-11 0 15,10-7 2-15,3-4-3 16,-2-5 3-16,-6-5-4 15,-6 5 2-15,-17 3-1 16,-6 4 0-16,-12 7-1 16,-12 6-2-16,-4 11 3 0,-11 4-1 15,-3 9 0-15,-4 9 1 16,6 8-3-16,-2 4-1 15,6 6-3-15,-1-12-9 16,23 16-7-16,-9-24-7 16,27 9 1-16,-5-28-4 15,24 5 0-15,-6-21 2 16</inkml:trace>
  <inkml:trace contextRef="#ctx0" brushRef="#br2" timeOffset="46091.6363">19788 11559 115 0,'-46'-1'35'0,"6"19"3"0,-17-6-2 16,10 13-29-16,-4 4-3 16,11 5-2-16,11-1 1 15,18 1-1-15,13-7 0 16,22-8-4-16,15-8 2 15,12-12-3-15,8-11 3 16,1-5 2-16,1-8-3 16,-3-7 1-16,-6-4-1 15,-11 0 1-15,-11 0-1 16,-8 4 1-16,-12 9-1 15,-3 4-1-15,-7 19 2 16,0 0 0-16,-16 11 0 16,2 22 2-16,0 13-1 15,-2 19-2-15,-1 15 2 16,-3 8-1-16,-2 12 1 0,-2-2-1 15,-2 0 0-15,0-7-2 16,-5-12 2-16,1-14 1 16,-2-21-2-16,1-21 0 15,2-21-1-15,1-17-2 16,10-15-2-16,-2-29-12 15,23-2-4-15,-11-33-6 16,31 7-2-16,-8-21-3 16,22 13-2-16,-4-5 2 15</inkml:trace>
  <inkml:trace contextRef="#ctx0" brushRef="#br2" timeOffset="46435.656">20208 11700 106 0,'20'2'38'16,"19"3"2"-16,3-19-3 16,13 0-36-16,6-7 0 15,7-6-1-15,-5-4 1 16,-4-1-1-16,-7-2 0 15,-10-1 0-15,-14-2 1 16,-12 6 0-16,-18 3 1 16,-13 9 0-16,-15 11 0 15,-8 12 0-15,-10 13 0 16,-3 10 0-16,-1 14 0 0,3 7 2 15,10 2-3-15,14 3 2 16,16-4-3-16,12-10-4 16,21 0-9-16,1-28-10 15,31 7-8-15,-7-28-8 16,25 4 0-16,-2-24-4 15</inkml:trace>
  <inkml:trace contextRef="#ctx0" brushRef="#br2" timeOffset="47080.6929">23775 10865 89 0,'22'-30'38'0,"-4"21"1"16,-18 9-2-16,-9 21-29 0,-23 15-3 15,-7 24-3-15,-17 14 0 16,-12 12-1-16,-6 8-1 16,4 2 0-16,-1-4-3 15,14-14-1-15,16 3-12 16,6-35-11-16,38-2-3 15,-3-44 0-15,49 15-2 16,-10-37 0-16</inkml:trace>
  <inkml:trace contextRef="#ctx0" brushRef="#br2" timeOffset="47396.711">23995 11139 108 0,'-1'-25'32'16,"1"25"2"-16,-42-2-1 0,13 14-27 15,-15 11-2-15,5 10-1 16,0 0 0-16,7 8-1 15,9-7 0-15,18 1 0 16,14-8-2-16,19-7 1 16,11-4-1-16,15-5 0 15,2 0 0-15,1-3 0 16,-6 6 0-16,-7 2 0 15,-10 6 0-15,-19 7 0 16,-15 3 0-16,-16 0 1 16,-5 3-2-16,-7-7 0 15,5-1-6-15,-8-21-12 16,26 7-6-16,-8-28-4 0,34 3-1 15,-9-29-4 1,26 4 0-16,-11-25 1 0</inkml:trace>
  <inkml:trace contextRef="#ctx0" brushRef="#br2" timeOffset="47547.7196">24011 11000 127 0,'15'13'39'0,"4"-13"-1"15,34 11-1-15,28-12-39 16,-1-16-19-16,29 15-16 15,-4-14-6-15,8 9 2 16,-10-9-4-16</inkml:trace>
  <inkml:trace contextRef="#ctx0" brushRef="#br2" timeOffset="48591.7793">15089 12704 78 0,'1'-18'37'0,"-1"18"-1"16,3-19 1-16,-3 19-32 0,0 0-2 15,0 0 0-15,-17 21 0 16,9 9 1-16,-6 8-1 15,0 11 0-15,-2 6 0 16,-2 5 0-16,-1-1-1 16,3-4-1-16,1-9 0 15,3-9 0-15,8-16 0 16,4-21-1-16,0 0 1 15,24-36-2-15,-3-10 2 16,2-11-2-16,-1-9 2 16,5-7-1-16,-7 0 0 15,3 4 0-15,-7 11 0 16,-5 9 0-16,-4 18 0 15,3 15 0-15,-10 16 0 16,22 18 0-16,-9 15 0 0,6 18 1 16,5 13-1-16,4 6 0 15,6 7 0-15,0 2 1 16,7-7-1-16,-3-6 1 15,5-15-1-15,-1-18 1 16,-5-19-1-16,1-19 0 16,-5-20 1-16,-6-21-1 15,-7-13 1-15,-6-12-1 16,-7-6-1-16,-8-7-2 15,1 6-3-15,-10-11-13 16,19 29-7-16,-18-11-6 16,23 28-4-16,-9 0-2 15,19 25 1-15</inkml:trace>
  <inkml:trace contextRef="#ctx0" brushRef="#br2" timeOffset="48944.7995">15985 12859 78 0,'4'18'39'0,"-4"-18"-1"16,26-2 2-16,-4-14-22 15,16-10-16-15,5-6 1 16,3-4-1-16,-3-2 0 15,-5 0-1-15,-8 4 0 16,-8 1 0-16,-14 8-1 0,-10 8 1 16,-12 7 0-16,-7 12 0 15,-8 8 0-15,-4 12 0 16,-5 10 0-16,-2 11 0 15,5 8 0-15,5 2 0 16,11 2-1-16,8-2-1 16,19-7-2-16,12-16-3 15,25 1-12-15,-3-34-9 16,33 5-8-16,-6-28-3 15,14 0-3-15,-7-20 1 16</inkml:trace>
  <inkml:trace contextRef="#ctx0" brushRef="#br2" timeOffset="49289.8192">16684 12603 100 0,'-29'9'40'0,"-16"-2"0"16,8 21-1-16,-6 0-36 16,6 13 0-16,3 5 0 15,10 6-1-15,7 0 0 16,11-6 0-16,12-5-1 15,10-12 0-15,9-14 0 16,13-15-1-16,4-15 1 16,2-15-1-16,4-7 0 15,-4-5 0-15,-6-3 0 16,-8 2 0-16,-5 5 0 15,-10 7 0-15,-6 13 0 16,-9 18 0-16,0 0 0 16,-12 25-1-16,8 6 1 0,-2 10-2 15,7 5 0-15,-1-2-1 16,13-1-3-16,0-19-6 15,22-1-9-15,-11-37-7 16,25-1-2-16,-10-35-5 16,19-2-3-16,-11-28 1 15</inkml:trace>
  <inkml:trace contextRef="#ctx0" brushRef="#br2" timeOffset="49455.8287">17276 12225 85 0,'-17'34'39'15,"-18"12"-1"-15,8 29 2 16,-7 8-26-16,5 7-11 15,5 6-3-15,11-4-2 16,8-3-5-16,-3-23-15 0,21 5-7 16,-15-30-3-16,17-7-2 15,-15-34-4-15</inkml:trace>
  <inkml:trace contextRef="#ctx0" brushRef="#br2" timeOffset="49631.8388">17020 12686 106 0,'0'0'41'0,"9"-15"1"15,16 15-2-15,4-4-39 16,18-5-3-16,19 7-14 16,-7-22-10-16,21 10-11 0,-9-17-2 15,16 2-4-15,-2-9 3 16</inkml:trace>
  <inkml:trace contextRef="#ctx0" brushRef="#br2" timeOffset="50232.8732">17699 12579 90 0,'0'0'39'15,"6"16"0"-15,-16-5 0 16,6 17-35-16,-12 4-2 15,-2 9 1-15,-1 2 0 16,-3 7 0-16,1-4-1 16,2-1 0-16,5-7-1 15,7-6 0-15,4-10 0 16,7-10-1-16,7-16 1 0,12-14-1 15,5-12 1-15,5-12-1 16,5-8 1-16,0-5 0 16,5-3 0-16,-5 1-1 15,-5 10 1-15,-4 9-1 16,-7 14 0-16,-4 12 1 15,-5 19-1-15,-10 14 1 16,-1 13-1-16,1 17 0 16,-2 7 0-16,3 6 0 15,7 2-2-15,2-3-2 16,7-4-3-16,2-22-8 15,21 2-7-15,-10-35-6 16,20 3-1-16,-19-34-5 16,17 3-3-16,-18-22 0 15</inkml:trace>
  <inkml:trace contextRef="#ctx0" brushRef="#br2" timeOffset="50566.8923">18190 12686 100 0,'-10'22'39'0,"-2"-8"2"16,19 7-2-16,5-4-35 15,17-7-1-15,10-7-1 16,13-1 1-16,3-9-2 16,0-6 0-16,0-7 0 15,-4-2 0-15,-10-4 0 16,-12-1-1-16,-10 0 0 15,-15 0 0-15,-8 3 1 16,-9 6-1-16,-11 5 0 0,-5 9 0 16,-8 10 0-16,0 13 0 15,-5 12 0-15,6 9 0 16,5 6 0-16,6 8 0 15,16 1-1-15,9-8-1 16,24-4-6-16,9-27-7 16,34 2-7-16,-1-35-6 15,35 2-3-15,-10-34-5 16,23 2-3-16,-5-17 1 15</inkml:trace>
  <inkml:trace contextRef="#ctx0" brushRef="#br2" timeOffset="50874.9099">19216 12429 112 0,'-60'27'40'0,"-12"-8"1"15,12 10-3-15,1-8-36 16,20-1-2-16,22-6 0 16,17-14-1-16,38 9 2 15,10-10-1-15,15-2 0 16,6 0 0-16,1 4 1 15,-7 5-1-15,-13 5 0 16,-15 10 1-16,-19 8 0 16,-20 12 0-16,-16 0 0 15,-15 11 0-15,-5-6 0 16,-2 0-1-16,3-5-1 15,5-10-1-15,14-8-3 16,20-23-7-16,12 2-8 16,6-32-6-16,35 9-3 0,-11-27-4 15,29 10-4-15,-10-17 1 16,12 6 0-16</inkml:trace>
  <inkml:trace contextRef="#ctx0" brushRef="#br2" timeOffset="51205.9288">19807 12416 93 0,'-9'-13'39'0,"9"13"0"15,-34 9 0-15,12 16-32 16,-10 0-2-16,2 9-2 16,0 5 1-16,3 3-2 15,6 1 0-15,13-4-1 16,12-8 1-16,9-6-1 0,13-10 0 15,6-11-1-15,9-6 0 16,1-7 0-16,-1-3 0 16,-4 1 1-16,-8 0-1 15,-10 11 0-15,-19 0 1 16,-4 26-1-16,-15 0 1 15,-8 8-1-15,-4 5-1 16,-6-1-3-16,8 4-7 16,-8-17-6-16,23 10-5 15,-14-29-3-15,32 13-2 16,-15-35-3-16,26 12-2 15,-14-29 0-15,21-4 6 16</inkml:trace>
  <inkml:trace contextRef="#ctx0" brushRef="#br2" timeOffset="51902.9687">23974 11965 94 0,'14'-18'37'16,"-19"-2"0"-16,5 20 1 15,-19 7-34-15,-3 17-1 16,-13 17-1-16,1 15 0 15,-11 17-1-15,-4 12 2 16,3 5-3-16,7 2-1 0,7-1-2 16,5-15-5-16,24 3-13 15,-12-37-5-15,35 5-2 16,-7-37-3-16,27-1-1 15,-4-28 1-15</inkml:trace>
  <inkml:trace contextRef="#ctx0" brushRef="#br2" timeOffset="52234.9877">24172 12266 95 0,'-9'-30'34'16,"9"30"1"-16,-26-17 1 16,14 26-20-16,-12 8-11 15,4 6 0-15,2 7-2 16,7 3 0-16,1 0-1 0,10 2 1 15,12-7-2-15,7-1 1 16,9-6-2-16,8-4-1 16,1-4 1-16,3 2-2 15,-1 0 2-15,-9 0-2 16,-5 10 2-16,-13 4-2 15,-10 3 2-15,-12 6 0 16,-5 3-1-16,-7-4-1 16,1 1-2-16,-2-14-4 15,19 0-11-15,-11-27-3 16,28 1-6-16,-11-28 0 15,29 6-1-15,-14-30-3 16,20 2 3-16,-14-15 2 16</inkml:trace>
  <inkml:trace contextRef="#ctx0" brushRef="#br2" timeOffset="52377.9959">24322 12205 108 0,'-20'-17'35'16,"30"22"2"-16,0-15-2 16,35 5-11-16,17-5-26 15,15-18-12-15,36 20-12 16,-18-24-9-16,18 17-2 15,-16-13-2-15,4 18-2 16</inkml:trace>
  <inkml:trace contextRef="#ctx0" brushRef="#br2" timeOffset="53222.0441">15527 13650 64 0,'2'-26'35'0,"-1"11"1"16,-14 0 0-16,-8 19-30 15,-15 7 1-15,-8 23 0 16,-20 10-1-16,-4 23 2 0,-13 8-3 16,5 11 0-16,6 2-2 15,12-3 0-15,13-7-1 16,25-5-2-16,24-15 0 15,22-19-3-15,25-11-2 16,13-23-5-16,24 5-13 16,-6-30-6-16,23 11-4 15,-17-26-1-15,15 11-2 16,-25-14 1-16</inkml:trace>
  <inkml:trace contextRef="#ctx0" brushRef="#br2" timeOffset="54107.0948">15832 14046 73 0,'-25'-4'37'0,"13"11"0"15,-14-6 1-15,8 10-30 16,-9 8-3-16,1 12 1 15,-3 5-2-15,3 10 0 16,6 0-1-16,6 5 0 16,8-9-2-16,12-6 0 15,14-9 0-15,12-17-1 16,15-12 0-16,5-15 0 15,5-11 0-15,4-13 0 16,-2-2-1-16,-7-6 1 0,-7 0 0 16,-12 3-1-16,-9 4 1 15,-13 6-1-15,-8 5 1 16,-9 12 1-16,-7 6-1 15,0 5-1-15,-5 5 1 16,2 6 0-16,2 3 0 16,14-6 0-16,-12 16 0 15,12-16-1-15,21 11 1 16,-2-5 0-16,9-1 1 15,1 1-1-15,0 1 1 16,1 5-1-16,-5 1 0 16,-2 5 1-16,-6 1-1 15,-8 6 0-15,-7 0 0 16,-4 4 1-16,-5 2-1 0,-2-1 0 15,-4-1 1-15,2-6-1 16,2-7 0-16,9-16 0 16,0 0 0-16,0 0 0 15,23-32 0-15,1-3 0 16,4 0 1-16,1-9-1 15,2 3 0-15,-1 3 0 16,-6 4 1-16,-4 10 0 16,-6 3-1-16,-14 21 2 15,11-11-2-15,-11 11 0 16,0 19 0-16,0-1 0 15,-1 5 1-15,3 3-2 16,4-1 1-16,3-2 0 16,4-3 0-16,8-10 1 15,6-11 0-15,7-10 0 0,7-14-1 16,5-7 2-16,2-4-1 15,0-3-1-15,-5 0 1 16,-4 7 0-16,-9 5-1 16,-8 16 2-16,-22 11-2 15,9 19-1-15,-18 9 0 16,-5 11 0-16,-2 6 0 15,2 6-1-15,2 3-2 16,6-8-1-16,12-3-3 16,3-16-5-16,24 3-4 15,-14-30-5-15,31 8 0 16,-15-33-3-16,19 9 0 15,-13-26-1-15,10 10 2 0,-15-11 3 16,0 4 4-16</inkml:trace>
  <inkml:trace contextRef="#ctx0" brushRef="#br2" timeOffset="54639.1252">17201 14002 102 0,'-27'6'33'0,"17"23"2"16,-15-10-1-16,13 11-28 16,-1 2-1-16,5 0-2 15,1-3 0-15,2 0-1 16,3-7-1-16,2-4 0 15,0-18 0-15,0 0 0 16,14-5-1-16,-4-14 0 16,2-7 0-16,-1-7 0 15,3-6 0-15,5-6 0 0,-5 0 0 16,2-1 0-1,3 2 0-15,-4 3 0 0,3 4 1 16,3 8-1-16,1 2 0 16,3 14 0-16,3 9 0 15,-1 9-1-15,0 9 1 16,-4 10 1-16,0 5-2 15,-8 2 1-15,-3 4 0 16,-8-1-1-16,-4-1 1 16,-7-5 0-16,-2-3 0 15,-5-7-1-15,-6-7 1 16,0-3 0-16,-7-5 0 15,-1-6 1-15,0 0-1 16,-2-3 0-16,1 4 0 0,0 5 0 16,0 9 0-16,3 17 1 15,-1 14-1-15,3 20 1 16,2 14-2-16,1 15 3 15,3 6-3-15,3 0 0 16,10 0-2-16,-4-14-5 16,15-6-6-16,-9-36-6 15,19 1-4-15,-16-43-3 16,27 9-2-16,-22-39-2 15,23 6 0-15,-15-26 1 16</inkml:trace>
  <inkml:trace contextRef="#ctx0" brushRef="#br2" timeOffset="55109.1521">17824 13341 82 0,'0'0'39'16,"1"12"-2"-16,-1 16 2 15,-11 8-34-15,3 18-2 16,-2 14-1-16,0 14 1 15,1 6-1-15,0 7-1 16,3-2-1-16,2-7-1 16,5-10-2-16,2-17-4 15,16-3-13-15,-8-36-6 16,23 3-2-16,-12-32-3 15,21-1-2-15,-15-25 1 16</inkml:trace>
  <inkml:trace contextRef="#ctx0" brushRef="#br2" timeOffset="55623.1815">17975 13916 102 0,'0'24'36'0,"-6"-12"0"16,20 13-1-16,-4-14-32 15,20-7-2-15,11-9 1 16,11-9 0-16,0-7 0 15,5-4-1-15,-7-9 1 16,-2 2-1-16,-14-4 0 16,-12 7 0-16,-15 7-1 15,-19 5 0-15,-11 10 0 16,-9 9 0-16,-12 11 0 15,-5 12 1-15,0 9-1 0,4 7 1 16,7 3-1-16,11 1 0 16,16-2 0-16,17-7 0 15,21-10-1-15,16-14-3 16,20-11-1-16,7-22-7 15,23 3-7-15,-11-32-4 16,24 10-2-16,-23-33-1 16,13 11-3-16,-27-21 0 15,4 8 2-15,-24-9 7 16,-11-5 32-16,-1 22 5 15,-32-8 5-15,6 33 2 16,-27 2 4-16,5 38 0 0,-24 10 4 16,9 40-1-16,-15 17-26 15,2 20-1-15,-2 14-3 16,3 10 0-16,6-3-2 15,6-5-2-15,12 1-9 16,-8-34-8-16,29 3-5 16,-15-35-3-16,27-7-2 15,-19-29-3-15,23-6 1 16</inkml:trace>
  <inkml:trace contextRef="#ctx0" brushRef="#br2" timeOffset="55946.2">18592 13754 106 0,'-11'10'36'0,"20"16"3"16,-9-26-2-16,41 13-33 16,-3-14-2-16,14-5 0 15,1-6 0-15,7-3 0 16,-3-3-1-16,-5 2 1 15,-7 3-1-15,-8 5 0 16,-15 7 0-16,-8 9 0 16,-9 10 0-16,-7 7 0 15,-7 10-1-15,-3 7 0 16,-2 3 0-16,1 4-1 15,0-2-1-15,1-4-2 16,7-3-3-16,-1-19-7 16,21 1-6-16,-10-32-7 15,26 7-3-15,-16-34-3 0,23 1-3 16,-18-25 2-16</inkml:trace>
  <inkml:trace contextRef="#ctx0" brushRef="#br2" timeOffset="56074.2073">19060 13408 105 0,'-27'-3'35'0,"-8"7"-1"15,9 0-15-15,25 17-44 16,-13-21-4-16,30 16-3 16,-16-16-3-16,42 14 0 15</inkml:trace>
  <inkml:trace contextRef="#ctx0" brushRef="#br2" timeOffset="56846.2514">19593 13689 75 0,'-17'29'37'0,"-16"-4"0"16,9 21 2-1,-14-3-32-15,10 8-1 0,-6-4-1 16,11 3 0-16,6-10-1 16,14-4-2-16,9-12 0 15,18-15-1-15,12-10 0 16,8-9-1-16,9-15 1 15,2-5 0-15,-3-8-1 16,-7-1 1-16,-8 0-1 16,-11 2 0-16,-13 4 1 15,-11 3-1-15,-8 7 0 16,-4 4-1-16,-2 8 1 15,1 4 0-15,11 7 0 16,0 0 1-16,0 0-1 16,21-1 0-16,1 3 0 0,4 2 1 15,3 1 0-15,4 3-1 16,-6-1 1-16,1 1 0 15,-7 4 0-15,-2 1 0 16,-10 5 1-16,-3 5-2 16,-8 0 0-16,-7 7 0 15,-1 2 0-15,-4-2-1 16,1 2 0-16,-1-5 1 15,8-7-1-15,6-20 0 16,0 0 1-16,20-7 0 16,7-22 1-16,5-8 1 15,4-8-1-15,6-3 0 16,-3-2 1-16,-1 8-1 15,-7 15 0-15,-5 13-1 0,-12 20 0 16,-7 20-1-16,-7 12-1 16,-5 13-1-16,1 15-7 15,-8-7-5-15,17 12-5 16,-13-27-6-16,31 11-2 15,-9-39-3-15,32 4-4 16,-3-32 0-16,18-8 3 16</inkml:trace>
  <inkml:trace contextRef="#ctx0" brushRef="#br2" timeOffset="57546.2915">24133 13321 87 0,'18'-30'38'0,"5"19"-1"16,-18-3 1-16,-5 14-34 15,-5 25-2-15,-13 12 1 16,-16 17-1-16,-13 15-1 16,-12 13 1-16,-6 5-1 15,-1 5-2-15,4-7-1 16,16-2-6-16,4-26-13 15,35-2-7-15,4-37-1 16,39-5-3-16,4-30-2 16,39-4 4-16</inkml:trace>
  <inkml:trace contextRef="#ctx0" brushRef="#br2" timeOffset="57883.3108">24459 13598 114 0,'-45'5'33'15,"6"27"1"-15,-25-13-1 16,14 7-27-16,-8 10-2 15,9-1-2-15,9-1 0 16,17-3 0-16,17-6-1 16,20-9 0-16,21-6-1 15,18-7 0-15,10-2 0 16,4 3 0-16,-1-2 1 16,-7 7-1-16,-11 9 0 0,-14 8-1 15,-20 9 1-15,-18 7-1 16,-13 2 0-16,-12 1-2 15,-3 0 0-15,-4-9-3 16,11-3-3-16,-7-24-8 16,25 3-3-16,-4-30-5 15,27 7 0-15,-11-34-1 16,24 11-2-16,-12-29 3 15,13 8 2-15,-11-10 8 16</inkml:trace>
  <inkml:trace contextRef="#ctx0" brushRef="#br2" timeOffset="58019.3185">24469 13588 135 0,'10'-9'35'15,"-9"-14"-1"-15,29 23 0 0,4-8-33 16,13-1-4-16,15 9-9 16,-4-15-12-16,26 22-6 15,-22-16-8-15,15 17 0 16,-23-10-3-16</inkml:trace>
  <inkml:trace contextRef="#ctx0" brushRef="#br2" timeOffset="58988.374">15110 15105 35 0,'-5'-23'31'15,"6"8"3"-15,-6-13-6 16,8 17-17-16,-10-12 0 16,7 23-1-16,-1-22 0 15,1 22-2-15,0 0-3 16,0 0 0-16,-2 24-2 15,-3 10-1-15,0 6 0 16,1 13-1-16,1 10 0 16,0 8-2-16,0 2 0 15,1 4-2-15,4-5-2 16,-1-18-8-16,20 8-10 15,-14-35-6-15,20 4-2 16,-10-33-3-16,16-1 0 16</inkml:trace>
  <inkml:trace contextRef="#ctx0" brushRef="#br2" timeOffset="59317.3928">15188 14921 74 0,'0'0'38'15,"8"-12"0"-15,17 18 0 16,6-7-35-16,15 3-1 16,6 3 1-16,4 5-1 15,1 6 0-15,0 8 0 16,-7 10-1-16,-11 15 0 0,-14 12 0 15,-17 14 0-15,-14 7 0 16,-14 7-1-16,-13 0 1 16,-7-4-2-16,-7-8 1 15,0-14-3-15,4-15-1 16,5-27-6-16,21-3-10 15,-6-40-7-15,34 4-5 16,-6-34-4-16,30 3 0 16,-3-17-1-16</inkml:trace>
  <inkml:trace contextRef="#ctx0" brushRef="#br2" timeOffset="59537.4054">15922 15209 75 0,'-7'14'39'0,"7"20"-1"15,-16-8 1-15,9 6-34 16,-5 12-2-16,0 8-2 16,-6 2 0-16,8 2-1 15,-1-5 0-15,3-6-4 16,9-9-2-16,-1-36-15 15,19 18-7-15,-8-43-4 16,20-3-5-16,-12-26 0 16</inkml:trace>
  <inkml:trace contextRef="#ctx0" brushRef="#br2" timeOffset="59657.4122">15935 14969 65 0,'-30'-21'31'16,"5"9"-16"-16,15 16-7 15,10-4-34-15,10 16-6 16,8-10 0-16</inkml:trace>
  <inkml:trace contextRef="#ctx0" brushRef="#br2" timeOffset="60063.4354">16587 15106 66 0,'-29'9'39'0,"-16"-9"-2"15,10 9 2-15,-12-14-33 16,5 15-1-16,2 4 0 0,3 12 0 15,4 6-1-15,5 14 0 16,0 2-1-16,13 8-2 16,2 0 0-16,12 0-1 15,14-11 1-15,8-13-1 16,7-15 0-16,14-19-2 15,6-20 2-15,3-12 1 16,2-12-1-16,-2-10 1 16,-2-2-1-16,-9 1 1 15,-8 5-1-15,-10 9 1 16,-10 12-1-16,-8 14 0 15,-4 17-1-15,-9 9 0 16,-4 17-1-16,-2 9-1 16,4 12-6-16,-4-10-8 0,25 20-6 15,-14-26-3-15,30 11-4 16,-11-29-5-16,24 4 0 15,-7-24-1-15</inkml:trace>
  <inkml:trace contextRef="#ctx0" brushRef="#br2" timeOffset="60753.4749">17406 15175 49 0,'-11'-12'36'16,"-13"-12"0"-16,4 11 0 15,-21-7-22-15,9 10-5 16,-10-5-2-16,0 11-2 15,-3 4-1-15,4 12-1 16,-4 6 0-16,7 12 0 16,5 5-1-16,6 9-1 0,7 0 0 15,7-1 2-15,12-2-2 16,11-9 1-16,11-12-1 15,8-13 1-15,11-14-2 16,7-12 1-16,5-12 0 16,5-10-1-16,-1-7 0 15,-3-2 0-15,-7 3 0 16,-6 5 0-16,-8 7 0 15,-7 9 1-15,-7 13-1 16,-18 13-1-16,9 21 1 16,-11 14 0-16,-5 20 0 15,-2 15 1-15,-5 18-1 16,0 15-1-16,-2 12 2 15,-4 2-1-15,0 4 0 0,-3-5 0 16,0-14 0-16,-5-13-1 16,6-22 2-16,-6-20-2 15,-1-27 1-15,1-21-2 16,3-25 0-16,-4-18-2 15,10-10-4-15,-8-24-5 16,16 7-4-16,-7-22-4 16,19 24-2-16,-9-22 0 15,29 27-3-15,-14-14 1 16,31 23 1-16,-2-4 4 15</inkml:trace>
  <inkml:trace contextRef="#ctx0" brushRef="#br2" timeOffset="61503.5178">17894 15171 94 0,'5'21'34'0,"-24"-15"0"16,11 20 1-16,-12-7-31 15,5 2-1-15,0 5 0 16,2 1 0-16,4 3-1 15,1 3 0-15,3-3 0 16,2-2-2-16,0-2 1 16,2-4-1-16,1-9 1 15,0-13-2-15,0 0 2 16,9-13-2-16,-1-14 1 15,5-12 1-15,1-7-1 16,5-7 1-16,-4-4-1 0,7 0 1 16,-7 5-1-16,3 8 0 15,-4 8 1-15,0 10-1 16,-1 8-1-16,2 13 1 15,1 6 0-15,6 4 0 16,4 6-1-16,5-1 1 16,5 1 0-16,4-3-1 15,7-3 1-15,-2-3 0 16,0-5-1-16,-2-1 1 15,-7-1 0-15,-6-1 0 16,-8 2 1-16,-9-1-1 16,-13 5 0-16,0 0 1 15,-19 1-1-15,-2 5 1 16,-9 2-1-16,-6 7 1 15,-3 2 0-15,-3 9 0 0,0 1 0 16,4 7 0-16,5 2 0 16,9-1 0-16,13-4-1 15,14-4 0-15,19-10 1 16,11-9-1-16,12-11 0 15,12-12 0-15,4-13 0 16,1-3 0-16,-3-8 1 16,-7-4-1-16,-11 2 0 15,-7 1 0-15,-10 6 1 16,-10 5-1-16,-8 8 0 15,-6 10 0-15,0 11 0 16,-17 12 0-16,2 12 0 16,1 7-1-16,-3 8-1 0,5 4-2 15,2 7-3-15,0-12-6 16,15 8-2-16,-10-26-6 15,26 9-2-15,-21-29-3 16,35 2-1-16,-24-24-4 16,17 5 1-16,-12-15 3 15</inkml:trace>
  <inkml:trace contextRef="#ctx0" brushRef="#br2" timeOffset="62286.5626">19016 14972 68 0,'-12'-3'38'0,"-6"-9"-2"16,18 12 1-16,-21 9-32 15,11 2-1-15,-4 6 0 16,1 13 0-16,-2 8-1 0,0 5 0 15,-1 2 0-15,1 3-1 16,3-5 0-16,4-4 0 16,3-11-1-16,5-11 0 15,0-17-1-15,20-3 1 16,-3-18-1-16,4-9 0 15,2-6 1-15,-1-7-1 16,3-5 0-16,-7 0 0 16,1-1 1-16,-4 8-1 15,-6 10 0-15,0 3 0 16,-3 11 0-16,-6 17 0 15,0 0 0-15,13 4 0 16,-8 15 1-16,2 5-1 16,-2 1 1-16,5 7-1 0,0-5 1 15,4-1 0-15,3-6-1 16,8-8 1-16,1-10 0 15,4-10-1-15,7-10 1 16,2-11 0-16,2-6-1 16,2-4 1-16,-5 0 0 15,-5 3-1-15,-5 5 0 16,-4 8 0-16,-9 18 1 15,-15 5-1-15,8 35 0 16,-12 4 0-16,-3 12 0 16,0 7 0-16,0 5-2 15,7-1 0-15,7-1-3 16,2-17-5-16,22-5-5 15,-5-29-3-15,27 1-5 0,-14-35-2 16,26 8-1-16,-17-30-2 16,15 6 1-16,-15-15 2 15</inkml:trace>
  <inkml:trace contextRef="#ctx0" brushRef="#br2" timeOffset="62617.5815">20012 14858 91 0,'0'0'34'15,"-36"0"3"-15,21 14 1 16,-8-5-34-16,3 9 1 15,-2-1-2-15,7 6 0 16,6-1-1-16,6-1 0 16,7-4-1-16,13-4 0 0,3-3-1 15,9-6 0-15,4-3 0 16,4-1 0-16,-4 2 0 15,-4 4 1-15,-5 3-1 16,-11 11 1-16,-8 10-1 16,-12 5 1-16,-8 8-1 15,-6 2 2-15,-7 3-2 16,1-2 1-16,2-6-4 15,1-14-1-15,15-6-8 16,9-20-4-16,0 0-6 16,5-47-4-16,23 22-2 15,-13-31-5-15,20 10 0 16,-9-26 0-16</inkml:trace>
  <inkml:trace contextRef="#ctx0" brushRef="#br2" timeOffset="63427.6279">24312 14391 81 0,'-14'35'39'0,"-22"3"-2"15,-4 16 1-15,-19 8-36 16,-11 12-1-16,-3 6 0 16,-8 10-1-16,3 0-1 15,3 4 0-15,14 0-5 16,1-21-12-16,30 9-7 15,-5-32-5-15,33-6 0 16,-3-32-4-16</inkml:trace>
  <inkml:trace contextRef="#ctx0" brushRef="#br2" timeOffset="63825.6506">24402 14712 78 0,'0'0'39'0,"-14"1"-1"16,-15 4-1-16,2 12-34 16,-10 5-2-16,-2 6-1 15,-4 4 2-15,7 1-1 16,3 2 1-16,9-3-2 15,14-5 1-15,11-3 0 16,17-10 0-16,10-3-1 0,18-6 1 16,7-3-1-16,6 2 1 15,0 0 0-15,-7 8 0 16,-6 9 1-16,-13 11-1 15,-14 10 0-15,-14 12 1 16,-19 0-2-16,-7 5 0 16,-7-2 0-16,1-5-3 15,-1-18-3-15,14-6-8 16,-2-36-9-16,31 1-2 15,-5-34-6-15,28 0-3 16,-10-24 0-16,22 6 1 16</inkml:trace>
  <inkml:trace contextRef="#ctx0" brushRef="#br2" timeOffset="63982.6596">24536 14829 94 0,'-34'-8'38'0,"34"8"1"16,0 0-1-16,20-7-33 15,44-8-3-15,26-9-5 16,32 2-13-16,-4-19-9 15,37 15-10-15,-19-13-3 16,7 20-3-16,-26-2-1 16</inkml:trace>
  <inkml:trace contextRef="#ctx0" brushRef="#br2" timeOffset="65193.7289">15330 16195 49 0,'5'-16'36'0,"-5"-12"0"16,8 13 0-16,-12-3-30 16,5 7-2-16,-1 11 1 15,-15 4 0-15,-9 19 0 16,-8 15-1-16,-10 6 0 15,-3 11-2-15,-4 1 1 16,9 3-2-16,2-8 1 16,16-10-2-16,16-14 1 15,17-11-1-15,22-12 0 16,11-8 0-16,12-5 0 15,5-1 0-15,1 1 1 16,-4 9-1-16,-9 7 1 16,-16 11-1-16,-17 11 1 0,-13 7 0 15,-21 9-1-15,-8-1 0 16,-11 1-1-16,-5-6 0 15,6-4-2-15,1-15-2 16,18-4-4-16,2-25-10 16,33 5-4-16,-6-28-3 15,34 13-3-15,-6-28-3 16,18 17 0-16</inkml:trace>
  <inkml:trace contextRef="#ctx0" brushRef="#br2" timeOffset="65794.7633">15739 16446 53 0,'1'-14'35'0,"-1"14"0"15,0 0 1-15,0 0-22 16,0 0-9-16,0 0 0 0,0 27-2 16,-5 2 1-16,0 4-2 15,-5 8 1-15,-1 6-1 16,-1 4 0-16,-1-2 0 15,4 0-1-15,-5-6 0 16,6-8 0-16,1-13-1 16,5-6 0-16,2-16 0 15,8-13 0-15,1-11 1 16,4-14-1-16,0-13 0 15,-2-4 0-15,2-7 1 16,-1-5-1-16,-4 5 0 16,1 4 0-16,2 8 0 15,-2 6-1-15,5 11 1 16,8 11 0-16,3 11 0 0,8 7 0 15,0 11-1-15,5 7 1 16,1 8 1-16,-3 7-1 16,-4 6 0-16,-8 7 1 15,-9 4-1-15,-9 4 0 16,-12 0 0-16,-7 0 0 15,-11-3 0-15,-8-6 0 16,-5-5 0-16,-1-10 0 16,-1-4 0-16,5-10 1 15,1-2-1-15,5-7 0 16,5 3 0-16,5 4 0 15,3 6 0-15,-5 10 1 16,-1 13-1-16,0 11 0 0,-3 11 1 16,1 6-1-16,-2 4-2 15,2-10-3-15,17 0-7 16,-3-21-6-16,29-12-4 15,-10-36-1-15,37-8-3 16,-14-36-2-16,33 1 2 16,-10-29 0-16,16 1 6 15</inkml:trace>
  <inkml:trace contextRef="#ctx0" brushRef="#br2" timeOffset="66185.7856">16149 16635 80 0,'0'0'36'16,"21"12"-1"-16,-10-21 0 0,21 1-31 16,-1-6-2-16,6-5-1 15,2-5 1-15,4 0-1 16,-3-8 0-16,-7 2 0 15,-6-3-1-15,-9 4 1 16,-11 5 0-16,-5 1-1 16,-13 7 1-16,-5 4 0 15,-7 7 0-15,-6 6 0 16,-4 10-1-16,2 15 1 15,-1 10 0-15,3 7 0 16,3 10 0-16,8 0 0 16,7 3-1-16,12-8 0 15,14-4-2-15,7-19-3 0,21-7-8 16,0-30-5-16,29 3-4 15,-12-39-2-15,25 9-1 16,-23-36-1-16,23 14 0 16,-24-29 2-16,10 12 5 15</inkml:trace>
  <inkml:trace contextRef="#ctx0" brushRef="#br2" timeOffset="66372.7963">16990 16013 103 0,'-39'35'32'15,"13"40"0"-15,-19-7 0 16,7 21-30-16,4 7 1 15,6 0-2-15,9-4 0 16,5-8-2-16,14-8-4 0,0-29-5 16,24 0-10-16,-11-43-5 15,27 2-1-15,-14-40-4 16,25 9-1-16,-18-42 0 15</inkml:trace>
  <inkml:trace contextRef="#ctx0" brushRef="#br2" timeOffset="66575.8079">17226 15936 104 0,'-11'45'34'16,"-23"6"2"-16,11 40-2 16,-7 3-31-16,0 7-1 15,0 3-1-15,9-6 0 16,5-6-2-16,9-20-2 0,10-9-6 15,1-33-10-15,20 1-6 16,-24-31-3-16,46-1-4 16,-25-29-4-16,23 8 0 15</inkml:trace>
  <inkml:trace contextRef="#ctx0" brushRef="#br2" timeOffset="66982.8312">17560 16361 70 0,'10'7'40'16,"-10"-7"-2"-16,-4 26 1 16,-14-1-35-16,3 10-2 15,-4 10-1-15,-3 5 0 16,-4 2-2-16,4-4 0 15,2-1-2-15,7-14-2 16,14-1-10-16,-1-32-7 0,19 6-1 16,-1-41-3-16,22 9-2 15,-10-34 1-15,23 7 1 16</inkml:trace>
  <inkml:trace contextRef="#ctx0" brushRef="#br2" timeOffset="67402.8552">17702 16164 101 0,'-32'-10'29'16,"25"29"1"-16,-14-19-1 15,21 0-28-15,-3 22 0 16,3-22 0-16,19 18 0 16,2-6 0-16,1 2 2 15,4 4-2-15,-5 6 2 16,-2 11 0-16,-4 6 0 0,-3 10-1 15,-9 1 0-15,-5 1-1 16,0-2 0-16,-1-7 0 16,-3-5-1-16,3-14 1 15,3-13-1-15,0-12 0 16,15-27 0-16,3-7 0 15,6-13 0-15,4-6 0 16,5-2 0-16,4-1-1 16,-3 4 1-16,0 10 0 15,-7 17 0-15,-2 16 1 16,-11 16-1-16,-4 12 0 15,-5 12-1-15,-2 7 0 16,2 6-1-16,1 0-2 0,6 4-3 16,-1-18-7-16,22 10-7 15,-14-34-1-15,28 18-3 16,-16-41-2-16,21 20-1 15,-18-31 0-15,12 17 3 16</inkml:trace>
  <inkml:trace contextRef="#ctx0" brushRef="#br2" timeOffset="67860.8814">18502 16395 93 0,'-18'-36'30'15,"13"23"1"-15,-22-18 1 16,13 9-27-16,-9 8-2 16,-1 12 0-16,0 6-1 15,4 14 1-15,-2 8-1 16,5 10 0-16,3 3 0 0,6 3-1 15,7-3 0-15,8-5 0 16,6-7 0-16,10-14 0 16,2-15-1-16,10-13 1 15,0-10 0-15,4-7-1 16,0-7 1-16,-4-2-1 15,-1 4 0-15,-6 7 0 16,-4 13 0-16,-8 14 0 16,-5 16 0-16,-7 21 1 15,-7 19-1-15,-3 13 0 16,-7 17 0-16,-2 9 1 15,-3 5-2-15,-6-5 2 16,0-1-1-16,1-15 0 16,-1-12 0-16,0-16 0 15,-4-18 0-15,2-16-1 0,0-13 1 16,-3-14-2-16,-3-10-1 15,0-12-1-15,1-9-4 16,-12-15-6-16,16 7-5 16,-15-17-2-16,26 20-1 15,-17-15-3-15,30 27-1 16,-14-14 0-16,31 30 1 15,-3-9 4-15</inkml:trace>
  <inkml:trace contextRef="#ctx0" brushRef="#br2" timeOffset="68708.9299">24279 15596 24 0,'0'-15'29'16,"-3"-3"3"-16,6 2-2 0,-8-6-17 15,10 9-6-15,-8-6-1 16,3 19 3-16,0 0-1 16,-16 17 2-16,-10 12-1 15,-9 31-1-15,-17 11-2 16,-7 20-2-16,-13 13-1 15,-9 9-4-15,0 1 1 16,1-7-3-16,14-7-2 16,4-27-7-16,29 0-11 15,-4-43-6-15,35-2-3 16,2-28-3-16,24-21 0 15</inkml:trace>
  <inkml:trace contextRef="#ctx0" brushRef="#br2" timeOffset="69091.9519">24434 15847 61 0,'0'0'37'16,"0"0"-1"-16,-19 24 1 15,-19-7-31-15,3 11-1 16,-5 2 0-16,3 9-1 15,-6 2 0-15,8 3-1 16,5-5-1-16,12-2 1 16,11-5-2-16,14-9 0 15,16-11-1-15,14-11 1 16,14-5-1-16,8-8 0 15,7 0 1-15,1 1-1 16,-4 7 1-16,-10 8-2 0,-13 12 2 16,-14 15-1-16,-23 13 0 15,-13 14 0-15,-16 8 0 16,-5-2 0-16,-5 1-2 15,2-11-2-15,7-2-5 16,-1-31-9-16,29 4-5 16,-9-46-1-16,35 11-3 15,-14-42-3-15,31 13 0 16,-19-28 1-16</inkml:trace>
  <inkml:trace contextRef="#ctx0" brushRef="#br2" timeOffset="69257.9613">24495 16067 97 0,'-17'-7'35'0,"-9"-18"0"0,26 25 1 15,27-24-30-15,14 3-3 16,19-6-2-16,13-6-6 16,25 8-11-16,-10-20-10 15,26 21-4-15,-27-18-5 16,12 22-3-16,-31-14 0 15</inkml:trace>
  <inkml:trace contextRef="#ctx0" brushRef="#br3" timeOffset="72943.1721">16750 17244 48 0,'0'0'39'0,"-4"-11"-1"15,4 11-1-15,-3 18-31 16,2 3 0-16,-7 9-1 15,3 16-2-15,-5 12-1 16,10-58 1-16,-15 69-3 16,15-69 1-16,-9 78-2 15,9-78-2-15,-7 75-2 16,7-75-21-16,2 74-9 15,-2-74-2-15,0 0 1 16</inkml:trace>
  <inkml:trace contextRef="#ctx0" brushRef="#br3" timeOffset="73143.1836">16521 17336 61 0,'-30'-24'39'0,"17"10"-1"15,3 1 1-15,21 2-32 16,9 4-3-16,17 1-2 15,13 0-1-15,10 0-2 16,13-2-2-16,6 1-3 16,15 11-20-16,-15-8-7 15,11 10-6-15,-15-6 2 16</inkml:trace>
  <inkml:trace contextRef="#ctx0" brushRef="#br3" timeOffset="73485.2031">17377 17476 59 0,'-19'7'38'16,"12"7"1"-16,-11-4 0 16,4 12-33-16,-1 2 0 15,15-24-1-15,0 0-1 16,-9 54-1-16,9-54-1 15,0 0 0-15,8 60-1 16,-8-60 0-16,0 0-1 16,0 0 0-16,53 48 2 15,-11-38-2-15,-10-15 1 0,11-7-1 16,-14-11 0-16,-3-8 0 15,-20-8 0-15,-14 5 0 16,-21 10-3-16,-4 4 2 16,-4 7-3-16,0 6-1 15,8 7-5-15,-5-2-16 16,34 2-8-16,-10 4-6 15,29-6 0-15,3-8 1 16</inkml:trace>
  <inkml:trace contextRef="#ctx0" brushRef="#br3" timeOffset="73710.216">17806 17128 68 0,'2'-12'40'0,"-7"-3"-1"15,5 15 1-15,5 13-36 16,-5 11-1-16,0 11 0 15,1 10-1-15,-1 8-1 16,3 7 0-16,1 3-2 16,-3-2-1-16,5 0-5 15,-6-61-13-15,6 53-15 16,-6-53-2-16,5 38-2 15,-1-15 0-15</inkml:trace>
  <inkml:trace contextRef="#ctx0" brushRef="#br3" timeOffset="73876.2255">17715 17418 77 0,'-18'-3'40'16,"-7"-3"1"-16,25 6-1 16,-10 7-36-16,25-6-2 15,14 0-3-15,8-5-6 16,24 7-19-16,-8-9-9 15,26 2-5-15,1-8 0 16</inkml:trace>
  <inkml:trace contextRef="#ctx0" brushRef="#br3" timeOffset="74412.2562">18359 17399 67 0,'-32'2'40'16,"4"8"0"-16,-7 2-1 15,3 6-34-15,-1 4-1 16,10 1-1-16,0 3-1 15,11 0 1-15,7-5-1 16,7-3-1-16,11-7 1 0,8-5-1 16,9-6 0-16,1-11-1 15,8-5 1-15,-3-4-1 16,-1 0 0-16,-6-7 0 15,-2 4 0-15,-10 2 1 16,-5 1-1-16,-3 9 1 16,-9 11-1-16,0 0 1 15,0 0-1-15,-14 14 1 16,9 6-1-16,3 0 0 15,2 10 0-15,2-4-1 16,9-4-2-16,4-5-3 16,16 3-10-16,-7-25-8 15,27 3-4-15,-12-25-6 16,22-3-4-16,-17-11 0 0</inkml:trace>
  <inkml:trace contextRef="#ctx0" brushRef="#br3" timeOffset="74560.2646">18911 17159 72 0,'-15'-11'41'16,"11"25"-1"-16,-16 8 1 15,15 17-32-15,-8 16-5 16,0 5-1-16,4 8-4 16,0-3-6-16,9-65-17 15,2 79-10-15,-2-79-5 16,10 60-3-16,-10-60 0 15</inkml:trace>
  <inkml:trace contextRef="#ctx0" brushRef="#br3" timeOffset="75380.3115">21685 16841 34 0,'30'11'36'15,"5"2"1"-15,15 8-1 0,11-5-30 16,19 2-1 0,15-10-2-16,28-2 0 0,22-13 0 15,24-2-1-15,20-15-1 16,20-2 0-16,18-5 0 15,12 1 1-15,5 4-1 16,-3 6 0-16,-4 7 0 16,-14 6-1-16,-9 10 2 15,-18 1-2-15,-16 10-1 16,-16-3-1-16,-10 8-6 15,-29-11-11-15,-4 15-14 16,-28-10-4-16,-13 1-1 16,-21-6 1-16</inkml:trace>
  <inkml:trace contextRef="#ctx0" brushRef="#br3" timeOffset="75851.3385">24449 17010 33 0,'16'-15'36'15,"2"8"3"-15,-18 7-3 16,0 0-26-16,-24 17-4 16,-6 16-2-16,-24 7 2 15,-9 15-3-15,-13 12 0 16,-4 12-1-16,-1 4 0 15,81-83-2-15,-78 86-16 0,78-86-17 16,-61 91-2-16,61-91-3 16,-51 73 0-16</inkml:trace>
  <inkml:trace contextRef="#ctx0" brushRef="#br3" timeOffset="76610.3819">24322 17399 62 0,'4'-11'41'0,"10"8"-1"16,-8-11 1-16,14-3-35 15,-1 7-3-15,7 2 0 0,3 2 0 16,3 1-1-16,2 3-1 15,-5 3 1-15,-6 6-1 16,-5 6 0-16,-8 7-1 16,-10 5 1-16,-14 5-1 15,-6 10 1-15,-10 1-1 16,30-41 1-16,-38 51-1 15,38-51 1-15,-38 55 0 16,38-55-1-16,-36 50 0 16,36-50 2-16,0 0-3 15,-33 60 1-15,33-60 0 16,11 29-2-16,7-29-3 15,25-10-1-15,17-16-1 16,16-11-1-16,13-9 2 16,0-5-2-16,4 6 1 0,-17 5 2 15,-4 10 4-15,-19 3 1 16,-12 9 1-16,-20 3 0 15,-21 15 0-15,4-14 2 16,-22 12 0-16,-1 5 1 16,-9-1 1-16,4 5-1 15,-4-2 0-15,11 7 2 16,-3-3-1-16,10 6-1 15,0 1-1-15,7 0 0 16,1 2-1-16,3 7-1 16,0 1 0-16,2 1 0 15,1 2 0-15,-4-29 0 16,0 0-1-16,0 0 0 15,22 49 0-15,6-35 1 0,0 4 0 16,-28-18 0-16,0 0 0 16,50 12 0-16,-50-12 0 15,0 0 0-15,51 17 0 16,-51-17-2-16,0 0 1 15,0 0 0-15,38 52-1 16,-38-52 0-16,0 0 0 16,-22 61-2-16,22-61-2 15,0 0-3-15,-40 59-12 16,40-59-5-16,0 0-4 15,-51 38-5-15,51-38-3 16,-45-10 0-16</inkml:trace>
  <inkml:trace contextRef="#ctx0" brushRef="#br3" timeOffset="76834.3947">25107 17332 81 0,'0'0'43'16,"0"0"-2"-16,12 18 2 15,-12-18-36-15,24 13-3 16,4-12-1-16,12-3 1 15,10-4-2-15,6-4-3 16,7-3 1-16,0 0-5 16,1 6-3-16,-16 0-11 15,14 14-9-15,-28-5-3 16,10 9-6-16,-26-4-2 15,3 4-2-15</inkml:trace>
  <inkml:trace contextRef="#ctx0" brushRef="#br4" timeOffset="85369.8829">612 6467 83 0,'0'0'38'0,"-10"28"-1"16,1-9-1-16,6 18-18 15,1-5-19-15,0 1 0 16,4 4-5-16,-2-11-5 15,19 12-14-15,-10-24-1 16,16 4-2-16,-4-25-1 16,14 2-1-16,-5-17 3 15</inkml:trace>
  <inkml:trace contextRef="#ctx0" brushRef="#br4" timeOffset="85535.8924">874 6541 86 0,'-6'-23'30'16,"6"23"-1"-16,-22-10 2 16,10 24-5-16,-14 0-21 15,9 9-3-15,-1 4-1 16,8 0-2-16,9 8-7 15,-4-14-14-15,25 13-4 16,-4-21 0-16,25 11-1 16,-11-19-2-16,23 6 1 15,-9-15 1-15</inkml:trace>
  <inkml:trace contextRef="#ctx0" brushRef="#br4" timeOffset="85955.9164">1343 6614 121 0,'0'0'33'15,"-38"-15"3"-15,15 30-2 16,-15-1-30-16,0 14 0 15,-10 5-2-15,6 10 0 16,1 1-1-16,6 1 0 16,7-5-1-16,19-3 1 15,13-9-1-15,16-7 0 16,16-6 1-16,5-6-1 15,7 0 0-15,1 0 0 16,-4 5 1-16,-8 6-1 0,-8 6 0 16,-11 6-1-16,-17 9 1 15,-8 4 0-15,-11 2-1 16,-6 0 1-16,-4-4-1 15,0-6 0-15,3-8-1 16,3-12-1-16,12-3-7 16,-1-26-13-16,24 8-4 15,-5-26-3-15,27 11-1 16,-8-18-2-16,21 10 3 15,-9-9-1-15</inkml:trace>
  <inkml:trace contextRef="#ctx0" brushRef="#br4" timeOffset="86428.9435">1725 6958 117 0,'0'0'36'15,"-10"-26"1"-15,10 26-1 16,-23 1-31-16,3 11-1 15,-3 7-1-15,-1 11-1 16,2 9 0-16,-1 5-1 16,4 3 0-16,4 3-1 15,11-2 0-15,9-6 0 16,10-9 0-16,15-10-2 15,9-12-1-15,6-14-1 16,12-6 0-16,-1-16-2 16,8-3-2-16,-12-15-1 0,6 2 1 15,-13-8 1-15,-5 7 2 16,-10-2 3-16,-8 4 1 15,-5 7 4-15,-9 7 1 16,-2 12 2-16,-6 14 0 16,0 0 0-16,-17 19 0 15,10 14-1-15,-5 5-2 16,6 6-2-16,-1 5 1 15,5 2-1-15,1-1-1 16,8-10-3-16,7-1-5 16,-4-26-12-16,22-1-5 15,-13-27-4-15,19 2 1 16,-11-31-4-16,13 2 2 0,-17-19 1 15,6 1 5-15</inkml:trace>
  <inkml:trace contextRef="#ctx0" brushRef="#br4" timeOffset="86571.9516">2257 6716 127 0,'-32'-28'33'0,"16"20"1"15,-9-2 0-15,25 10-33 16,0 0-7-16,0 0-16 16,34 10-5-16,-14-10-3 15,23 21 0-15,-10-14-1 16,16 19-1-16,-17-7 2 15</inkml:trace>
  <inkml:trace contextRef="#ctx0" brushRef="#br4" timeOffset="87255.9908">2503 6997 116 0,'7'20'33'0,"-7"-20"1"15,29 10-1-15,-6-12-28 16,15-4 0-16,9-6-1 16,9-5-1-16,-3-1-1 15,1-3-1-15,-9-3 1 16,-8 1-2-16,-9-2 1 15,-12 1-1-15,-11 1 1 16,-11 5-1-16,-14 5 0 16,-7 6 1-16,-6 13-1 15,-5 8 1-15,-10 10 0 16,6 10 0-16,-1 6 0 15,10 6 0-15,5 0 0 16,18-2-1-16,11-7 1 0,18-9-3 16,19-10-1-16,9-14-4 15,18 2-9-15,-10-26-10 16,21 12-2-16,-21-25-1 15,12 15-1-15,-23-16 0 16,2 14 1-16,-21-6 4 16,-13 0 37-16,6 18 9 15,-25-8 4-15,7 16 4 16,-23-3-1-16,13 21 4 15,-18-9-2-15,15 21 2 16,-7-5-28-16,5 7-1 16,2-3-1-16,8 1-1 15,4-4 1-15,7-4-2 16,7-10 1-16,0-9 0 0,7-12 0 15,0-8 1-15,3-11-1 16,0-5 1-16,3-11-1 16,-1-5 1-16,2-4-2 15,3 0 0-15,-3 4 0 16,1 5 0-16,-1 11 0 15,-2 11 0-15,-4 17 0 16,-8 18 0-16,-4 17 0 16,-8 11 0-16,-5 14 0 15,0 5-2-15,-1 3-1 16,2-3-3-16,7 0-7 15,-4-30-10-15,25 7-3 16,-12-35-6-16,26 6 2 0,-10-32-2 16,22 4 0-1,-12-20 2-15,11 0 7 0</inkml:trace>
  <inkml:trace contextRef="#ctx0" brushRef="#br4" timeOffset="87495.0044">3895 6696 125 0,'-15'5'37'15,"-18"-4"2"-15,10 19-2 16,-11 2-32-16,2 6-2 16,-1 10 0-16,3 4-1 15,8 4 0-15,8-2 0 16,8-3-2-16,10-5 0 0,9-8-2 15,7-13-2-15,19 0-12 16,-8-27-8-16,21 8-7 16,-17-26-3-16,20 9-1 15,-13-23-2-15,9 12 2 16</inkml:trace>
  <inkml:trace contextRef="#ctx0" brushRef="#br4" timeOffset="87841.0242">4046 6910 121 0,'-3'22'38'0,"3"-22"1"16,10 12-1-16,10-20-34 15,9-7 0-15,5-7-2 0,6-7 0 16,-2-3 0-16,0-5-2 15,-4 0 1-15,-10 0-1 16,-10 5 1-16,-11 6-1 16,-8 11 1-16,-14 15 1 15,-12 8-2-15,-7 16 0 16,-5 13 0-16,3 9 0 15,3 8 0-15,7 2 0 16,12-6 0-16,11-7 0 16,21-7 0-16,9-22-3 15,29-2-17-15,-9-34-5 16,32 6-6-16,-3-30-5 15,28 3-1-15,-5-20-3 16,18 4 2-16</inkml:trace>
  <inkml:trace contextRef="#ctx0" brushRef="#br4" timeOffset="88288.0498">5248 6742 104 0,'15'-15'38'15,"-5"-6"0"-15,4 10-1 16,-14-4-32-16,0 15-1 16,0 0-1-16,0 20 0 15,-5 9-2-15,-4 6 1 16,-2 6-2-16,2 0-1 15,9 4-3-15,0-15-7 16,21 8-12-16,-8-31-6 16,24 5 0-16,-11-28-1 15,18 1-2-15,-11-21 1 0,10 4 3 16</inkml:trace>
  <inkml:trace contextRef="#ctx0" brushRef="#br4" timeOffset="88705.0737">5312 6420 125 0,'-33'-10'31'0,"-5"-6"2"15,23 20-2-15,15-4-31 16,0 0-4-16,27 1-6 16,2-12-12-16,32 22-5 15,-4-20 0-15,22 20-1 16,-14-13-1-16,12 16 1 15,-20-5 1-15,-10 4 33 0,-7 13 13 16,-30-11 6-16,0 15 3 16,-29-14 2-16,6 16 0 15,-21-15 3-15,12 11-1 16,-7-14-25-16,11 5-1 15,3-10-3-15,15-9 0 16,3 13-1-16,14-10-1 16,8 2 0-16,10-1 0 15,-1 3 0-15,2 7-1 16,-5 2 1-16,-5 7 0 15,-13 8-1-15,-8 1 1 16,-10 3-1-16,-10-2-2 16,0 0-1-16,-6-11-5 15,10 7-11-15,-11-27-4 0,22-2-5 16,-5-11-2-16,27 1 0 15,-8-25-2-15,23 9 2 16,-6-13 4-16</inkml:trace>
  <inkml:trace contextRef="#ctx0" brushRef="#br4" timeOffset="88923.0861">6252 6779 126 0,'22'0'35'0,"-13"-17"1"0,15 6-5 16,11 5-48-16,-18-21-10 15,25 21-4-15,-19-9-1 16,14 15 0-16,-14-9-2 15</inkml:trace>
  <inkml:trace contextRef="#ctx0" brushRef="#br4" timeOffset="89066.0943">6708 6782 134 0,'0'-12'34'0,"16"10"1"15,-10-20-3-15,1 1-34 16,21 11-14-16,-10-17-11 15,25 18-4-15,-13-12 0 16,20 22-2-16,-15-12-1 0</inkml:trace>
  <inkml:trace contextRef="#ctx0" brushRef="#br4" timeOffset="89225.1034">7205 6726 137 0,'15'-7'37'0,"-22"-6"-2"16,7 13 0-16,0-17-35 15,-5-2-6-15,5 19-14 16,-11-17-7-16,11 17-5 15,0 0 0-15,0 0-2 16,-9 0 0-16,20 8 0 16</inkml:trace>
  <inkml:trace contextRef="#ctx0" brushRef="#br4" timeOffset="89824.1377">7859 5647 90 0,'4'-29'34'0,"-4"29"0"16,0 0 1-16,1 17-33 16,-7 26 3-16,-2 25 0 15,-9 15 0-15,-3 17 0 16,-4 12-1-16,1 4 0 15,-1 0 0-15,5-2-2 16,7-12-3-16,9-15 1 16,10-12-4-16,3-23-6 15,28-2-17-15,-12-33-3 16,20-4-2-16,-13-25 0 15,14 0-3-15</inkml:trace>
  <inkml:trace contextRef="#ctx0" brushRef="#br4" timeOffset="90206.1595">7952 6385 109 0,'0'0'36'16,"16"29"3"-16,-2-17-3 15,19-2-31-15,-1 1-2 16,16-5 1-16,4-7-2 15,8-7 0-15,3-7-1 16,-2-5-1-16,-5-5 1 16,-4-3-1-16,-12-3 0 15,-13 1-1-15,-17 0 2 16,-16 2-2-16,-17 5 2 15,-9 8-1-15,-13 7 1 16,-10 8-1-16,-6 14 1 16,-1 10 0-16,-1 12 0 0,8 6 1 15,7 5-1-15,11 4 1 16,17-3-2-16,16-4 1 15,24-7-3-15,17-13-1 16,29-1-8-16,8-23-9 16,26 10-6-16,-10-23-5 15,20 6-1-15,-18-18-1 16,10 6 0-16,-26-15 2 15</inkml:trace>
  <inkml:trace contextRef="#ctx0" brushRef="#br4" timeOffset="90629.1837">8886 6249 116 0,'-23'-9'33'15,"-12"-5"1"-15,8 15 0 0,-5-1-29 16,2 10-1-16,-4 5 0 16,2 15-1-16,-7 6 1 15,6 8 1-15,-4 3-3 16,8 3 2-16,2-3-2 15,13-3 1-15,13-10-1 16,14-10-2-16,13-18 0 16,20-14 0-16,7-11 0 15,7-9 0-15,2-9 0 16,-2-4 0-16,-12-2 0 15,-5 4 0-15,-11 2 0 16,-13 10 0-16,-13 4 0 16,-8 9-2-16,2 14 2 15,-21 0 0-15,5 14 0 0,-1 11 2 16,2 2-4-16,8 7 4 15,7 0-5-15,6 2 1 16,13-3-2-16,3-6-1 16,17-3-7-16,-4-17-7 15,24 6-3-15,-17-22-2 16,15 6-3-16,-17-23-1 15,10 10-2-15,-17-18 2 16,1 2 6-16,-8 0 4 16</inkml:trace>
  <inkml:trace contextRef="#ctx0" brushRef="#br4" timeOffset="91522.2348">9358 6313 117 0,'-25'10'30'0,"17"14"2"0,-14-8 2 16,14 15-27-16,-7 0-2 16,7 3 1-16,-2-1-3 15,9 1 2-15,-2-6-3 16,6-4 3-16,-2-7-4 15,-1-17 0-15,14 9-1 16,-14-9 1-16,22-28-1 16,-10 4 0-16,3-9 0 15,0-4-1-15,3-6 1 16,1-2-1-16,0 3 2 15,0 1-2-15,2 4 2 16,-1 5-2-16,-4 9 2 16,5 6-1-16,-3 6 1 15,2 7-2-15,-1 6 0 0,1 3-3 16,6 6-2-16,-5-6-7 15,15 14-6-15,-15-16-4 16,19 14-3-16,-14-18-3 16,16 11 1-16,-16-14-1 15,11 9 3-15,-13-6 7 16,-7-3 34-16,7 12 4 15,-24-8 3-15,10 8 6 16,-25-7 0-16,14 16 3 16,-24-11 1-16,19 16 0 15,-15-5-28-15,5 7-1 16,2 3 0-16,3 6 2 15,0 1-3-15,4 1 1 16,5-2-2-16,2-2 1 16,4-6-2-16,5-11 0 0,5-10 0 15,6-13 0-15,9-8 0 16,2-13 0-16,1-7 0 15,3-8 0-15,-1-1 0 16,0-1 0-16,-3 3 0 16,-6 7 0-16,-1 8 0 15,-6 14 0-15,-7 12 0 16,-11 3 0-16,9 31 0 15,-9 2 0-15,-1 10 0 16,-4 3 0-16,2 6 0 16,3 0 0-16,5-4-4 15,3-8-1-15,16 1-8 16,-6-28-3-16,23 4-6 15,-11-28-2-15,21 4-2 0,-16-28-3 16,19 7 1-16,-19-21-2 16,9 3 10-16,-10 0 2 15,-8-6 36-15,2 24 2 16,-28-9 4-16,14 27 4 15,-28-4 2-15,11 25 3 16,-24 2 0-16,14 24 3 16,-11-1-33-16,6 5 1 15,7 3-2-15,3 0 0 16,5-1-2-16,4-10-1 15,12-3-8-15,-13-30-10 16,35 20-5-16,-22-39-3 16,20 8-5-16,-18-29-1 0,22 5 0 15,-15-22 0-15,12 2 6 16</inkml:trace>
  <inkml:trace contextRef="#ctx0" brushRef="#br4" timeOffset="92391.2845">10742 6091 139 0,'-22'1'36'16,"23"14"0"-16,-1-15 0 15,0 0-34-15,24 8-1 16,-1 3 1-16,2 2-1 16,-2 6 1-16,-4 8-2 15,-7 8 0-15,-10 7 0 16,-10 7 0-16,-8 3 0 15,-7 2 0-15,-4-2 0 0,2-8 0 16,2-5 0-16,9-15 0 16,10-12 0-16,17-17 0 15,12-14 0-15,11-12 0 16,12-11 0-16,3-9 0 15,6-4 0-15,-1 1 0 16,-8 5 0-16,-9 10 0 16,-10 16 0-16,-12 14 0 15,-17 9 0-15,2 24 0 16,-12 12 0-16,-4 6 0 15,-2 6 0-15,5 1 0 16,8-3 0-16,8-5-4 16,24-1-11-16,-5-24-3 15,28 7-4-15,-6-28-3 0,24 7-2 16,-14-27 0-16,17 8-2 15,-18-14 0-15,2-2 9 16,-8 2 2-16,-13-20 35 16,-4 26 3-16,-31-16 3 15,13 20 4-15,-31-15 4 16,10 19 2-16,-30-6 1 15,9 22 1-15,-19 9-30 16,4 3-2-16,-5 12 0 16,3 11 0-16,2 9-3 15,8 4 0-15,12 2 0 16,14-4 0-16,9-7 0 15,13-8 0-15,12-13 0 16,6-16 0-16,10-12 0 16,2-14 0-16,2-6 0 0,-3-10 0 15,1-2 0-15,-2-2 0 16,-5 7 0-16,-4 6 0 15,-12 15 0-15,-3 17 0 16,-12 18 0-16,-7 19 0 16,-14 19 0-16,-8 23 0 15,-16 14 0-15,-2 6 0 16,-5 5 0-16,-9 2 0 15,-4-5 0-15,-2-8 0 16,0-15 0-16,2-13 0 16,5-19 0-16,1-17 0 15,10-12-4-15,1-20-2 16,14-8-8-16,-6-29-3 15,23-3-2-15,-13-39-2 0,31 11-3 16,-19-29 2-16,31 13 0 16,-21-14 1-16,23 15 4 15,-11 0 2-15,24 18 1 16,9 11-1-16,11 10 3 15</inkml:trace>
  <inkml:trace contextRef="#ctx0" brushRef="#br4" timeOffset="93130.3268">12835 6187 99 0,'-16'-20'37'0,"-18"-3"1"15,4 13-1-15,-15-1-30 16,-2 17-1-16,-1 6-1 16,-3 11-1-16,1 9 0 15,6 6-1-15,6 3 0 16,8 3-2-16,10-3 1 15,12-7 1-15,16-7-1 16,15-13 0-16,18-12 0 16,10-11-2-16,13-9 0 15,7-9 0-15,0-3 0 0,-1-4 0 16,-8 1 0-16,-10 3 0 15,-18 7 0-15,-12 9 0 16,-22 14 0-16,0 0 0 16,-22 11 0-16,-3 8 0 15,-1 4 0-15,-2 6 0 16,8 2 0-16,8-3-2 15,18-9 0-15,15-6-2 16,19-7-2-16,4-19-7 16,26 4-5-16,-8-28-3 15,16 11-4-15,-17-28 1 16,9 12-2-16,-22-25-2 15,-2 7 1-15,-16-13 6 16,-9-3 3-16,-9-7 4 16</inkml:trace>
  <inkml:trace contextRef="#ctx0" brushRef="#br4" timeOffset="94632.4127">13380 5479 120 0,'-20'-25'33'15,"10"36"0"-15,-12 8 1 16,7 23-28-16,5 12-1 16,5 16 0-16,-1 9 0 15,5 8-1-15,-1 8-1 16,2-4 0-16,2-6 1 15,2-6-4-15,-2-11 0 16,0-9 0-16,1-15 0 16,0-12 0-16,2-17 0 15,-5-15 0-15,23-2 0 16,-9-16 0-16,1-7 0 15,3-7 0-15,2-3 0 0,3-3 0 16,0 3 0-16,1 5 0 16,0 10 0-16,-3 8 0 15,1 7 0-15,0 8 0 16,-1 12 0-16,-3 3 0 15,-4 9 0-15,0 0 0 16,-9 3 0-16,-3 0 0 16,-9-1 0-16,-10 2 0 15,-11-3 0-15,-8-3 0 16,-6-3 0-16,-4-8-3 15,2-7-1-15,0-10-1 16,17 0-6-16,3-22-4 16,30 8-2-16,3-19-5 15,33 13 0-15,-3-19 1 16,34 20-1-16,-9-15 1 0,24 16 3 15,-8-7 2-15,3 12 3 16,-6 0 1-16,-14 4 2 16,-1 13 27-16,-31-16 4 15,5 23 1-15,-33-19 5 16,7 22 1-16,-31-16 1 15,9 17 3-15,-24-12-1 16,10 12-25-16,-11 3-2 16,4 7-1-16,2 2 0 15,4 4-1-15,7-1 0 16,9 3-1-16,9-4 0 15,11 0 0-15,8-10-1 0,10-5 2 16,9-8-2-16,3-8-2 16,7-5 1-16,-3-7 0 15,0-4-1-15,-3-9 1 16,-8 0-1-16,-10-1 1 15,-8 1 0-15,-7 1 0 16,-7 3 1-16,-6 5 0 16,-5 4 0-16,-2 4 1 15,-1 7-1-15,0 7 0 16,14-1 1-16,-10 16-1 15,12-2 0-15,7 0 0 16,6 1 1-16,6 3 0 16,6-4 0-16,4 0 0 15,6-3 0-15,-2-3 0 16,2-4 0-16,-2-1 0 0,-3-8 1 15,2-2-2-15,-3-3 0 16,-6-2 0-16,-1 1 0 16,-7 1 0-16,-3 2 0 15,-14 8 0-15,0 0 0 16,-1 23 0-16,-13 2 0 15,-4 3 0-15,-2 5 0 16,1 2 0-16,0-1 0 16,11-2 0-16,8-8 0 15,13-6 0-15,11-11 0 16,9-10 0-16,9-11 0 15,6-7 0-15,4-7 0 16,-2-7 0-16,-1 1 0 16,-6-2 0-16,-11 6 0 0,-8 7 0 15,-10 7 0-15,-14 16 0 16,0 0 0-16,-9 14 0 15,-5 9 0-15,4 1 0 16,-4 6 0-16,9-1 0 16,5-5 0-16,9-5-3 15,11-6-7-15,3-16-4 16,20 0-2-16,-8-24-2 15,24 6-2-15,-15-31-2 16,17 8 3-16,-17-26 0 16,11 4 5-16,-10-2 23 15,-18-6 1-15,5 17 5 16,-31-4 2-16,9 33 3 15,-31 0 1-15,9 40 1 0,-24 4 1 16,3 29-20-16,-4 13 1 16,4 12-2-16,2 4 0 15,3 1-2-15,15-3-2 16,2-9-2-16,15 0-9 15,-9-30-3-15,19 5-4 16,-14-38-1-16,17 15-3 16,-21-31 1-16,15 7 0 15,-24-21 1-15,11 1 6 16,-13-6 2-16,-18-9 31 15,29 21 5-15,-23-14 1 16,27 24 1-16,-16-13 1 16,25 24 3-16,-9-14 1 15,29 23 0-15,12-1-30 16,-10-8-11-16,22 12-7 0,-15-19-3 15,26 16-5-15,-15-26 0 16,23 15-5-16,-17-24-1 16,17 11 3-16,-6-17 8 15,12-4 5-15</inkml:trace>
  <inkml:trace contextRef="#ctx0" brushRef="#br4" timeOffset="96134.4986">16242 5634 106 0,'7'-19'36'0,"4"19"0"16,-11 0 1-16,-14 18-36 15,5 11 3-15,-5 16 0 16,-1 10 0-16,0 13 0 16,-3 8 0-16,0 4 0 15,2-3-1-15,5-2 0 16,5-9-2-16,6-11 0 15,4-14 0-15,8-13-1 16,5-14 1-16,6-11-1 16,4-13 0-16,2-9 0 0,0-5 1 15,0-6-1-15,-1-4 0 16,-3 2 0-16,-4 3 0 15,-3 8 0-15,-4 7 1 16,-2 12-1-16,-3 14 0 16,-3 6 0-16,1 10 0 15,3 4-2-15,8 4 0 16,5 0-2-16,14-4-2 15,4-15-5-15,20 4-5 16,-8-25-4-16,23 8-1 16,-21-24-2-16,13 12 0 15,-27-21 1-15,-5 6 20 16,-12 3 8-16,-23-10 6 15,2 13 4-15,-29-15 3 0,11 19 4 16,-22-14 1-16,17 19 1 16,-10-7-18-16,7 6-2 15,-1 6-1-15,5 9-1 16,8 9 0-16,1 7-1 15,5 4-1-15,6 7 1 16,8-1-1-16,6 3 1 16,12-7-2-16,8-6 0 15,6-8 0-15,6-10 0 16,4-10 0-16,0-10 0 15,-6-6 0-15,-4-7 0 16,-7-7 0-16,-12-3 0 16,-12 0-2-16,-5 1 2 15,-10 1 0-15,-8 6-1 16,-5 5 1-16,-3 10 0 0,-2 7 0 15,-1 9 0-15,5 7 0 16,5 8 0-16,10 2 1 16,7 5-1-16,12 1 0 15,8-3 0-15,11-3 2 16,9-7-2-16,9 0 0 15,4-8 0-15,-3-4 0 16,-2-8 0-16,-2-1 0 16,-10-4 0-16,-5 1 0 15,-9-3 0-15,-8 3 0 16,-6-1 0-16,-5 3 0 15,-6 12 0-15,0 0 0 16,-10 15 0-16,0 7 0 16,-2 8 0-16,1 6 0 0,-3 4 0 15,3 4 0-15,6-2 0 16,7-4 0-16,7-9 0 15,11-9 0-15,7-8 0 16,8-12 0-16,7-9 0 16,3-12 0-16,-1-8 0 15,-1-5 0-15,-7-7 0 16,-6-3 0-16,-5 5 0 15,-9 2 0-15,-8 6 0 16,-3 9 0-16,-7 9 0 16,2 13 0-16,0 0 0 15,-11 28 0-15,8-4 0 16,3 6 0-16,4-1 0 0,2 3 0 15,2-3-5-15,6-2-3 16,-5-16-5-16,14 7-2 16,-23-18-2-16,35 1-1 15,-28-22-3-15,18 14 1 16,-19-29 1-16,21 12 2 15,-19-20 4-15,12 9 0 16,-9-15 2-16,7 5 1 16,-3-3 1-16,2 0-2 15,4 7 2-15,-4 3 0 16,2 8 1-16,-5 3-1 15</inkml:trace>
  <inkml:trace contextRef="#ctx0" brushRef="#br4" timeOffset="96821.5379">18045 6247 70 0,'0'0'34'0,"0"13"-1"16,0-13 3-16,11-2-28 16,-8-11 0-16,12 8 1 15,-10-13-1-15,9 3-2 16,-5-9-1-16,10 2-1 15,-5-2-1-15,1 0-1 16,-2-2-1-16,-2 3 0 16,-1 0-1-16,-2 5 0 15,-3 3-2-15,-8-2-4 16,3 17-9-16,-20-19-4 15,20 19-5-15,-23-3-1 16,23 3-2-16,-11-1-1 16,21 6 1-16,-10-5 3 0,27-16 7 15,7 6 5-15</inkml:trace>
  <inkml:trace contextRef="#ctx0" brushRef="#br4" timeOffset="97422.5723">19244 5345 92 0,'19'-35'36'0,"-13"3"0"16,5 23 1-16,-11 9-34 15,-8 38 0-15,-2 13-1 16,-4 20 2-16,-6 18 0 15,-1 15-1-15,-2 10 0 16,1 1 0-16,2-4 0 16,10-12-2-16,6-14-2 15,8-21-9-15,24-5-10 16,-11-35-5-16,22-4-3 15,-14-31-1-15,17 4 0 16,-24-26-2-16,9 6 2 0,-20-14 6 16</inkml:trace>
  <inkml:trace contextRef="#ctx0" brushRef="#br4" timeOffset="97599.5824">19007 5956 134 0,'-19'7'33'16,"4"-16"2"-16,30 13-1 15,17-14-32-15,19-9-1 16,16-2-5-16,17-12-1 15,21 8-15-15,-12-26-3 16,20 17-8-16,-19-21 2 16,5 18-3-16,-22-18-2 15,-1 15 4-15,-25-14 1 16</inkml:trace>
  <inkml:trace contextRef="#ctx0" brushRef="#br4" timeOffset="97967.6034">19967 5313 106 0,'-30'11'34'15,"14"29"1"-15,-20-3 0 16,15 19-20-16,-9 8-10 15,-1 15 0-15,-2 5 0 16,1 7-1-16,-3 0 1 16,7-6-2-16,6-10 0 15,9-11-3-15,9-15 0 16,10-15 0-16,11-18 0 15,12-22 0-15,9-10 0 16,4-12 0-16,2-5 0 16,-1-4 0-16,-4-1 0 0,-3 5 0 15,-8 7 0-15,-8 13 0 16,-20 13 0-16,15 12 0 15,-19 13 0-15,-3 7 0 16,0 4 0-16,7 2 0 16,5 2-5-16,4-13-8 15,18 7-5-15,-8-28-4 16,30 10-3-16,-19-32-2 15,26 13-3-15,-24-27 0 16,12 11-1-16,-21-12 8 16,-2-1 5-16</inkml:trace>
  <inkml:trace contextRef="#ctx0" brushRef="#br4" timeOffset="98305.6228">20252 5942 129 0,'4'12'34'0,"-4"-12"3"16,12 17-1-16,-1-8-31 15,17-1-2-15,5-3-1 16,9-2 1-16,1-6-1 15,-4-6-1-15,3-6 0 16,-4-4-1-16,-8-2 2 16,-12-3-2-16,-9 1-3 15,-9 1 3-15,-15 6 0 16,-8 8 0-16,-15 10 0 15,-3 12 1-15,-3 13 1 16,1 8-2-16,6 9 0 16,12 6 0-16,17-5 0 15,23-5 0-15,26-9 0 0,16-13 0 16,28-4-15-16,0-27-4 15,27 9-4-15,-18-30-2 16,14 18-4-16,-32-21-3 16,4 16-1-16,-40-12 2 15,-18 4 7-15,-35 3 4 16</inkml:trace>
  <inkml:trace contextRef="#ctx0" brushRef="#br4" timeOffset="99221.6752">3222 7738 108 0,'0'0'37'0,"-23"-14"0"15,14 15 0-15,-8 1-34 16,0 10-1-16,0 7 1 15,2 19 0-15,-5 12-1 16,6 15 0-16,2 8 1 16,3 16-1-16,7 1-1 15,11 1 1-15,9-9-1 16,12-13-1-16,13-16 0 15,11-18 1-15,10-26-1 16,7-26 0-16,7-22 1 16,3-18-1-16,5-15 1 15,-5-16-1-15,-2-8 1 16,-8-3 0-16,-9 2 0 15,-11 7 0-15,-13 11 0 16,-10 13 0-16,-14 15-1 0,-13 17 1 16,-11 17-1-16,-9 17 2 15,0 19-4-15,-7 11 4 16,10 18-4-16,-3 11 2 15,5 6-1-15,4 7 0 16,5 6 0-16,1 3 0 16,5 4-2-16,1-8-2 15,11-3-7-15,-4-24-5 16,24 5-4-16,-14-37-3 15,27 1-2-15,-12-45-1 16,24 0-4-16,-9-27 3 16,10-2 5-16,-9-5 5 0</inkml:trace>
  <inkml:trace contextRef="#ctx0" brushRef="#br4" timeOffset="99876.7126">4392 8040 103 0,'0'11'35'0,"0"-11"2"16,4 11-1-16,-8-1-29 16,9 6-1-16,-7 5-2 15,1 9 0-15,-4 5-1 16,0 6-1-16,-1 1-1 15,-1-2 0-15,2-6 0 16,-1-4-1-16,4-8 1 16,2-22-1-16,12 2 0 0,3-23 0 15,7-13 1-15,3-5-1 16,3-7 1-16,2-4-1 15,-3 1 1-15,2 2 0 16,-7 10-1-16,-2 9 1 16,-7 11-1-16,-13 17 1 15,14-6-1-15,-13 21 0 16,-2 8-1-16,-3 12 0 15,4 6-2-15,0 5 0 16,5 3-2-16,4-7-2 16,16 4-6-16,-3-20-3 15,17 5-3-15,-9-33-3 16,22 6 0-16,-17-30-1 0,21 5-1 15,-22-22 0-15,10 2 5 16,-12-8 3-16,-1 2 3 16,-1 12 30-16,-18-13 3 15,8 26 2-15,-23-8 5 16,17 24 1-16,-26-4 2 15,15 25 2-15,-23-6-1 16,11 21-27-16,-1 4-2 16,5 9 1-16,-1 4-2 15,1 2 0-15,5-2-1 16,5-5-1-16,5-9-2 15,-1-11-3-15,11-1-9 16,-7-32-4-16,22 5-5 16,-12-31-1-16,17 7-4 0,-18-23-1 15,20 3 1-15,-18-14 2 16,9 4 9-16</inkml:trace>
  <inkml:trace contextRef="#ctx0" brushRef="#br4" timeOffset="100213.7319">5353 7848 131 0,'0'0'33'15,"0"0"3"-15,-1 23-2 16,-2-5-30-16,7 1-2 15,0 7 1-15,3 1-1 16,0 6-1-16,-2 4 1 16,-1 2-1-16,0-2-1 15,-2 1 1-15,-1 2 0 16,3-4-1-16,1-4 1 15,4-8-1-15,6-8 0 16,6-16 0-16,5-8 0 0,3-14 0 16,4-10 0-16,0-6 0 15,0-6 0-15,-3-2-1 16,-3-7-2-16,-2 8-1 15,-10-3-4-15,6 15-6 16,-15-5-3-16,13 21-3 16,-20-7-3-16,19 26-1 15,-18-2 0-15,10 12-1 16,-10-12 1-16,9 31 5 15,-4-10 2-15,1 2 4 16,1 4 1-16</inkml:trace>
  <inkml:trace contextRef="#ctx0" brushRef="#br4" timeOffset="101128.7843">5817 8085 127 0,'0'0'32'0,"23"10"1"15,-10-23 0-15,20 3-30 16,5-7-1-16,9-4 0 16,5-8 0-16,1-1 0 15,-5-3-1-15,-3 3 0 16,-11 2 0-16,-6 2 0 15,-14 2-1-15,-14 9 1 16,-10 7-1-16,-9 7 0 16,-13 9 0-16,-1 6 1 15,-4 10-1-15,-1 4 0 16,3 3 0-16,3 4 0 15,9-2 1-15,8 1-1 16,11-7 1-16,13-4-1 16,9-4 1-16,10-5 0 0,7-6-1 15,7-6 0-15,4-4 1 16,2-2-1-16,-6-5 0 15,4-1 0-15,-8-2 0 16,-6 2 0-16,-6 1 0 16,-5 4-1-16,-9 4 1 15,-12 1 0-15,5 17-1 16,-7 3 1-16,-8 2-1 15,-2 4 1-15,1 1 0 16,2-1 0-16,2-5 0 16,1-5 0-16,6-16 1 15,12 4-1-15,-1-18 0 16,6-8 0-16,0-9 0 0,4-7 0 15,1-9 1-15,-3-2 0 16,2-1-1-16,-2 1 1 16,-2 4 0-16,-4 4 0 15,3 8-1-15,-1 6 1 16,0 14-1-16,-2 6 0 15,3 6 0-15,2 5 0 16,-1 2 0-16,4 3 0 16,1-4 0-16,5 1 0 15,1-8 0-15,5-2 0 16,-1-5 0-16,2-3 0 15,-3-1 1-15,-3-2-1 16,-7 5 0-16,-11 2 0 16,-10 8 1-16,0 0-1 0,-21 13 0 15,-2 5 2-15,0 5-2 16,-1 7-2-16,3 2 2 15,5 1-1-15,8 0 1 16,6-4-1-16,12-6 1 16,4-5-1-16,1-3 0 15,7-5 1-15,-6-3 0 16,2-3 0-16,-7 2 0 15,-11-6 0-15,3 15 0 16,-12-6-1-16,-5 4 1 16,-6 2-3-16,1 3 0 15,-6-2-3-15,9 10-6 16,-5-15-2-16,21 10-2 15,0-21-2-15,11 9-3 16,-1-25 1-16,32 7-1 0,-8-25 2 16,21 6 2-16,-7-15 2 15,13 3 0-15,-7-2 0 16,-1 4 3-16,-4 8 0 15</inkml:trace>
  <inkml:trace contextRef="#ctx0" brushRef="#br4" timeOffset="101496.8053">7252 7890 119 0,'-16'4'31'0,"21"15"4"15,-5-19 0-15,21 5-28 16,3-12-3-16,7-6-1 16,3-4 0-16,8-6-1 15,-3-3 0-15,-2-6-1 0,-9 1 0 16,-5 0 1-16,-8-1-1 15,-10 8 0-15,-11 6 1 16,-9 11 0-16,-8 12 0 16,-7 11 0-16,-4 14-2 15,2 13 0-15,3 8 0 16,7 2 0-16,9 0 0 15,11-5 0-15,13-12 0 16,12-12-2-16,16-8-7 16,2-32-5-16,25 3-2 15,-15-29-3-15,26 10-3 16,-22-29-2-16,23 16 0 15,-26-30 1-15,19 15 3 16,-15-15 3-16,14 11 0 0,-7 0 1 16,9 8 2-1,7 14 1-15</inkml:trace>
  <inkml:trace contextRef="#ctx0" brushRef="#br4" timeOffset="103434.9162">8795 7555 107 0,'4'-31'37'15,"3"14"2"-15,-14 1-2 16,7 16-33-16,-14 2-1 16,0 17-1-16,-2 4 0 15,1 11 1-15,1 8-1 0,2 2 0 16,4 2 0-16,7-1-1 15,7-5 1-15,8 0-2 16,9-14 1-16,2-4-1 16,9-15 1-16,1-11-1 15,3-10 0-15,3-10 1 16,-3-8-1-16,-3-7 1 15,-5-3 0-15,-4-2-1 16,-7 3 1-16,-1 7-1 16,-8 9 0-16,-2 8 0 15,-8 17 0-15,0 0 0 16,-3 30 0-16,0 1 0 15,-1 10 0-15,1 9 0 16,5 2-1-16,9-3 1 0,5-5 0 16,11-9 0-16,7-16 1 15,7-6-1-15,6-18 0 16,4-12 2-16,-2-15-1 15,-5-6 0-15,-5-12 1 16,-7-3-2-16,-15-1 0 16,-4-1 0-16,-12 4 0 15,-6 8 0-15,2 10-4 16,-8 7-1-16,11 26-4 15,-13-17-4-15,23 34-3 16,-10-17-2-16,32 35-2 16,-14-22-2-16,29 21 1 15,-11-19 0-15,28 11 3 16,-11-16 3-16,13 3 2 0,-7-9 0 15,0-1 3-15,-6-5 1 16,-20-10 26-16,10 12 3 16,-35-21 3-16,6 18 1 15,-31-21 2-15,17 24 3 16,-39-19 1-16,16 21 0 15,-13-2-25-15,2 9 0 16,-4 4-1-16,7 12-1 16,1 5 1-16,7 4-2 15,11 4 0-15,10-1 1 16,14-5-3-16,12-2 0 15,14-9 0-15,8-6 0 16,9-11 0-16,1-7 0 16,0-9 0-16,-1-6 0 15,-9-7 0-15,-11-5 0 0,-12-6 0 16,-6-1-2-16,-13-1 2 15,-6 3 0-15,-5 2 0 16,-7 9 0-16,0 3 0 16,0 8 0-16,1 8-1 15,13 5 1-15,-13 11 0 16,17-2 0-16,9 4 0 15,6 1 0-15,6-2 0 16,2 0 0-16,10 0 0 16,-1-2 0-16,0-2 0 15,-1 1 1-15,-4 2-1 16,-5 0 0-16,-4 5 0 15,-5 2 0-15,-6-1 0 16,-8 4 0-16,-4 2 0 0,-3-3 0 16,-2 0 0-16,1-5 0 15,-1 0 2-15,6-15-2 16,0 10 0-16,0-10 0 15,20-16 0-15,-6-1 0 16,2-7 0-16,1 0 0 16,0-9 0-16,-1 3 0 15,-5-1 0-15,-3 7 0 16,-2 1 0-16,1 6 0 15,-3 7 0-15,-4 10 0 16,20-2-2-16,-3 3-2 16,11 5-2-16,-1-12-5 15,20 11-2-15,-10-19-3 0,22 5-3 16,-11-25-1-16,21 7 0 15,-19-23 0-15,14 7 2 16,-17-15 4-16,5 2 2 16,-16-1 3-16,-22 1 24 15,14 23 4-15,-30-10 0 16,12 30 4-16,-31-5 1 15,16 33-1-15,-28-6 1 16,19 30 1-16,0-1-22 16,-7 13-1-16,0 9 0 15,1 10-1-15,5 4-1 16,4-2 2-16,5 0-3 15,5-7-2-15,7-6-2 16,-2-18-8-16,19-1-3 0,-5-32-4 16,20 3-1-16,-9-34-4 15,23 12 2-15,-17-32-1 16,17 12 1-16,-16-18 7 15,6 4 2-15,-13 2 3 16,-6 2 3-16,0 18 26 16,-36-13 4-16,13 36 2 15,-33-28 1-15,9 37 2 16,-23-13 3-16,10 27 0 15,-16-10 0-15,11 14-25 16,7-1-2-16,7 8 0 16,10-3 0-16,13-1-1 15,11-5-1-15,12-7 1 16,11-5-2-16,8-5 0 0,5-5 0 15,8-6-3-15,0 1 0 16,-6-4-1-16,1 6-4 16,-14-7-5-16,5 18-5 15,-21-17-2-15,14 22-3 16,-29-16-1-16,34 8 1 15,-23-16-2-15,22 14 1 16,-2-15 5-16,12-1 3 16,1-5 3-16,8-5 2 15</inkml:trace>
  <inkml:trace contextRef="#ctx0" brushRef="#br4" timeOffset="103800.9371">12078 7271 125 0,'-20'8'33'15,"-26"-8"2"-15,15 25-1 16,-15-4-24-16,13 9-6 16,3 0-1-16,8 4 0 15,11 0-2-15,12-4 0 16,9-7-1-16,8-2 1 15,9-5-2-15,2-6 1 16,1-1 0-16,-3-3 0 16,-3 2 1-16,-9 3-1 15,-8 5 0-15,-7 1 0 16,-7 3 1-16,-6 2-1 0,-4 2-2 15,-5-4-1 1,8 6-9-16,-8-15-2 0,20 10-5 16,-14-23-2-16,23 13-5 15,-16-23-1-15,22 8-1 16,-13-22-3-16,19 1 8 15,-7-15 1-15,6-11 3 16</inkml:trace>
  <inkml:trace contextRef="#ctx0" brushRef="#br4" timeOffset="104368.9696">12641 6678 109 0,'-20'11'38'0,"-1"12"0"0,-4-5-1 16,13 7-35-16,-1 1-2 15,8-3 0-15,8 0-2 16,6-11-4-16,19 8-9 15,-4-24-7-15,22 9-5 16,-10-21 0-16,15 8-2 16,-14-20-1-16,7 11 1 15,-14-11 4-15,-16-2 39 16,13 23 9-16,-29-12 5 15,2 19 3-15,-11 3 2 16,7 20 3-16,-22-5-1 16,14 17 0-16,-7-2-30 15,5 3-4-15,9 5-6 16,-4-15-12-16,25 16-6 0,-15-26-5 15,31 17-5-15,-17-20-2 16,19 18-3-16,-10-12 2 16,8 11 4-16</inkml:trace>
  <inkml:trace contextRef="#ctx0" brushRef="#br4" timeOffset="104551.98">12975 7731 120 0,'-13'0'40'15,"-2"-8"-10"-15,5-17-9 16,10 25-46-16,-7-30-7 16,26 19-1-16,-12-13-2 15,17 19-1-15,-12-3 2 0</inkml:trace>
  <inkml:trace contextRef="#ctx0" brushRef="#br5" timeOffset="263236.0563">23937 9512 48 0,'-23'-2'28'16,"-6"-5"1"-16,-4 5 0 0,-9 3-20 16,-14-7-2-16,-3 10-3 15,-18-3 0-15,-8 3-1 16,-15 2-1-16,-9 2 1 15,-12-5-1-15,-7 3 2 16,-9-8-1-16,-5 2 0 16,-6-10 0-16,-6 3-1 15,-10-4 1-15,0 5-2 16,-11 0 0-16,-9 3-1 15,-7 7 0-15,-17 5-1 16,-1 7 0-16,-16 4 1 16,-3 1-1-16,-8 1 1 15,-6 2 0-15,-3-3 1 0,5-3-1 16,-1-2 1-16,4-2 0 15,4-1 0-15,1-5 0 16,4 3 1-16,4-4-1 16,-1 5-1-16,0-2 1 15,1 4-1-15,0 0 0 16,-3 2 0-16,8 4 0 15,1-1 1-15,1 0-1 16,7-1 0-16,12-2 0 16,10-2 1-16,12-5-1 15,17-3 1-15,9-5-1 16,17-5 0-16,16-5 1 15,16-2-1-15,13-1 0 16,15-1 1-16,12-2-1 0,13 1 0 16,11 1 0-16,8 2 0 15,9 2 0-15,5 1 0 16,5 4 0-16,10 4-1 15,-10-4 1-15,10 4 0 16,0 12 0-16,4 9 0 16,2 9 0-16,2 13 1 15,-1 15-2-15,1 14 2 16,0 18-2-16,2 13 2 15,-5 11-2-15,3 10 1 16,1 3-2-16,0 6 1 16,0 8-1-16,4 4 1 15,-3 4 0-15,2 2 2 16,-4 6-2-16,-3 9 0 15,-5 8 1-15,0 8 2 0,-7 6-1 16,2 12-1-16,-2 11 1 16,0 7-2-16,1 9 1 15,-1 4 2-15,3 9-3 16,-4 5 0-16,2 5-1 15,-8 8 0-15,-2 9 1 16,-5 9 0-16,-6 4 0 16,1 9-2-16,-1 4 2 15,5-7-5-15,18-7-12 16,-5-32-5-16,33-13-4 15,-4-40-3-15,31-28-2 16</inkml:trace>
  <inkml:trace contextRef="#ctx0" brushRef="#br5" timeOffset="393741.5207">10366 12748 42 0,'3'-39'38'0,"-1"-6"0"15,4-2-1-15,-1-15-17 16,11-1-23-16,19-14 2 15,18-18-2-15,17-13 2 0,10-12 0 16,15 2 0-16,0 8 1 16,0 13-1-16,-3 17 1 15,-12 32 1-15,-12 34 2 16,-16 32 0-16,-6 38-2 15,-17 38 1-15,-3 31-1 16,-13 32 0-16,-3 31 0 16,-10 19-1-16,-6 5-2 15,-4-9 1-15,-4-24 1 16,3-39 0-16,7-41-2 15,13-55 2-15,13-49 0 16,22-42-2-16,13-35 0 16,33-21 1-16,19-2 0 15,34 12-10-15,7-2-13 16,32 30-3-16,-5 5-3 0,9 15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9Huia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9302206"/>
              </p:ext>
            </p:extLst>
          </p:nvPr>
        </p:nvGraphicFramePr>
        <p:xfrm>
          <a:off x="214283" y="762000"/>
          <a:ext cx="8750332" cy="4480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question “What is Science?” (and why two teachers)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Fill in the “pre-unit test”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new stuff will link with what we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know 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44000" y="1046520"/>
              <a:ext cx="2716920" cy="206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35720" y="1040400"/>
                <a:ext cx="2729880" cy="20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Something I like and something I do not like about WGHS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Grace’s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5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Odette’s birthday was on the 16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47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Deavion’s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24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6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Honey’s birthday was on the 28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</a:t>
            </a:r>
            <a:r>
              <a:rPr lang="en-NZ" sz="10800" dirty="0">
                <a:solidFill>
                  <a:srgbClr val="FFFF00"/>
                </a:solidFill>
              </a:rPr>
              <a:t>J</a:t>
            </a:r>
            <a:r>
              <a:rPr lang="en-NZ" sz="10800" dirty="0" smtClean="0">
                <a:solidFill>
                  <a:srgbClr val="FFFF00"/>
                </a:solidFill>
              </a:rPr>
              <a:t>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1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960" y="231480"/>
              <a:ext cx="9053640" cy="6217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6920" y="214920"/>
                <a:ext cx="9071280" cy="624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221</TotalTime>
  <Words>216</Words>
  <Application>Microsoft Office PowerPoint</Application>
  <PresentationFormat>On-screen Show (4:3)</PresentationFormat>
  <Paragraphs>37</Paragraphs>
  <Slides>9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</cp:revision>
  <dcterms:created xsi:type="dcterms:W3CDTF">2006-08-16T00:00:00Z</dcterms:created>
  <dcterms:modified xsi:type="dcterms:W3CDTF">2014-02-06T23:19:01Z</dcterms:modified>
</cp:coreProperties>
</file>