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422" r:id="rId2"/>
    <p:sldId id="257" r:id="rId3"/>
    <p:sldId id="258" r:id="rId4"/>
    <p:sldId id="300" r:id="rId5"/>
    <p:sldId id="473" r:id="rId6"/>
    <p:sldId id="512" r:id="rId7"/>
    <p:sldId id="513" r:id="rId8"/>
    <p:sldId id="478" r:id="rId9"/>
    <p:sldId id="47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737" autoAdjust="0"/>
  </p:normalViewPr>
  <p:slideViewPr>
    <p:cSldViewPr>
      <p:cViewPr varScale="1">
        <p:scale>
          <a:sx n="75" d="100"/>
          <a:sy n="75" d="100"/>
        </p:scale>
        <p:origin x="1038"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19T02:02:41.490"/>
    </inkml:context>
    <inkml:brush xml:id="br0">
      <inkml:brushProperty name="width" value="0.05292" units="cm"/>
      <inkml:brushProperty name="height" value="0.05292" units="cm"/>
      <inkml:brushProperty name="color" value="#7030A0"/>
    </inkml:brush>
    <inkml:brush xml:id="br1">
      <inkml:brushProperty name="width" value="0.05292" units="cm"/>
      <inkml:brushProperty name="height" value="0.05292" units="cm"/>
      <inkml:brushProperty name="color" value="#FFC000"/>
    </inkml:brush>
    <inkml:brush xml:id="br2">
      <inkml:brushProperty name="width" value="0.05292" units="cm"/>
      <inkml:brushProperty name="height" value="0.05292" units="cm"/>
    </inkml:brush>
  </inkml:definitions>
  <inkml:trace contextRef="#ctx0" brushRef="#br0">2093 724 0 0,'0'0'28'0,"0"0"0"15,0 0 4-15,0 0-15 0,-46 51 2 16,46-51-9-16,0 0 1 15,0 0 0-15,0 0-1 16,0 0 0-16,0 0-2 16,0 0-1-16,0 0-1 15,0 0-2-15,0 0 0 16,-55 6 0-16,55-6 0 15,-49 29-2-15,49-29 0 16,-66 53 0-16,50-19 3 16,-60 56-3-16,4 16 1 15,5 11-2-15,19 7-1 16,3-28 0-16,43 1 1 15,31-19-2-15,36-37 0 16,16-23 0-16,17-21 1 16,8-27 0-16,-51 5 0 0,4-8 1 15,3-9-2-15,-1-7 3 16,-7-4-2-16,-5-6 2 15,-7-2-2-15,-10-3 1 16,-18-6-2-16,-9 2 2 16,-16 9 0-16,-5 4-2 15,16 55 0-15,-62-90-1 16,62 90-5-16,-59-69-29 15,59 69-4-15,-61-49 1 16,61 49-3-16</inkml:trace>
  <inkml:trace contextRef="#ctx0" brushRef="#br0" timeOffset="264.015">2914 595 96 0,'50'-25'40'0,"-50"25"1"15,74-31-2-15,-74 31-37 16,0 0-1-16,0 0-1 16,37 65 3-16,-37-65 0 15,-13 91-2-15,-9 43 1 16,-5 22-1-16,-1 14 0 15,5 9-4-15,-17-39-3 16,32-12-32-16,2-42-2 16,28-54 1-16,-3-19-3 0</inkml:trace>
  <inkml:trace contextRef="#ctx0" brushRef="#br0" timeOffset="431.0246">2929 1448 98 0,'-41'-31'41'0,"41"31"2"16,0 0-3-16,-53-41-18 15,53 41-21-15,0 0-3 16,6-49-5-16,-6 49-28 16,55-38-7-16,-55 38 1 15,84-51-2-15</inkml:trace>
  <inkml:trace contextRef="#ctx0" brushRef="#br0" timeOffset="796.0454">3686 660 111 0,'39'-65'42'0,"-39"65"2"16,0 0-2-16,0 0-38 16,-49 69-1-16,37-38 0 15,-40 82-1-15,4 34 2 16,3 15-4-16,18-1 0 15,-9-36 0-15,25-15 0 16,11-32 0-16,19-42 0 16,13-21 0-16,6-18 0 15,9-17 0-15,1-11 0 0,-48 31 0 16,53-43 0-16,-53 43 0 15,47-47 0-15,-47 47 0 16,39-37 0-16,-11 7 0 16,1 22 0-16,-29 8 0 15,22 24 0-15,-20 8 0 16,10 12 0-16,-2 7-8 15,5-11-4-15,28 1-23 16,-11-18-8-16,23-6 2 16,-5-10-2-16</inkml:trace>
  <inkml:trace contextRef="#ctx0" brushRef="#br0" timeOffset="1442.0825">4282 1399 95 0,'-10'6'41'0,"4"7"0"15,10 9 0-15,7-2-23 16,11-6-17-16,13-6 1 16,7-6 0-16,5-4-1 15,3-7 1-15,1-8-1 16,-51 17 0-16,49-24 0 15,-49 24 1-15,0 0-1 16,53-55 1-16,-53 55-2 16,0 0 3-16,18-64-3 15,-18 64 0-15,0 0 0 16,0 0-2-16,-54-38 4 15,4 43-4-15,-6 12 2 0,0 13-1 16,2 19 1-16,8 8-1 16,24 9 1-16,19-6-1 15,33-23 0-15,18-15-2 16,14-12-1-16,18-11-1 15,2-15-1-15,9-6-1 16,-11-11-1-16,-1-1 1 16,-16 0 3-16,-12 1 2 15,-17 7 2-15,-16 4 3 16,-12 11 1-16,-20 11 2 15,-2 15 0-15,-12 5 0 16,1 11-2-16,-2 6-2 16,5 2 1-16,3 2-2 15,11-1 0-15,3-5 0 16,9-7 0-16,7-7 0 0,9-14 1 15,4-8-1-15,4-8 0 16,1-11 0-16,-1-11 0 16,-2-6 0-16,0-7 0 15,-3-4 1-15,-21 48-1 16,16-49 1-16,-16 49-2 15,28-50 0-15,-28 50 0 16,29-48-9-16,-29 48-15 16,0 0-17-16,69-64-1 15,-69 64 1-15,86-36-1 16</inkml:trace>
  <inkml:trace contextRef="#ctx0" brushRef="#br0" timeOffset="1984.1135">6320 775 85 0,'0'0'38'15,"0"0"0"-15,47-59 2 16,-47 59-17-16,0 0-22 16,0 0 2-16,0 0 0 0,22 76-1 15,-18 16 1-15,-10 24-2 16,-4 18 1-16,4 5-3 15,-5-20-1-15,17-13-7 16,4-33-27-16,27-41-3 16,-7-23 0-16,11-15 0 15</inkml:trace>
  <inkml:trace contextRef="#ctx0" brushRef="#br0" timeOffset="2301.1316">6430 875 104 0,'-19'-53'42'0,"10"-1"1"16,9 54-2-16,4-95-21 16,-4 95-19-16,38-66-1 15,-38 66 1-15,75-27 0 16,-75 27 1-16,99 18-2 15,-47 7 0-15,3 12-2 16,-6-2 1-16,-49-35 2 16,85 121-2-16,-30-2 1 15,-44 15-1-15,-35 9 2 16,-46-20-2-16,-15-12 2 15,-5-23-3-15,19-27-1 16,23-25-4-16,6-30-17 16,42-6-13-16,-6-25-4 15,41-8 1-15,-35 33-1 16</inkml:trace>
  <inkml:trace contextRef="#ctx0" brushRef="#br0" timeOffset="2502.1431">7188 1174 89 0,'0'0'41'15,"78"-30"2"-15,-78 30-2 16,65-1-18-16,-42 34-19 16,-24 26 0-16,-20 16-2 15,-13-5-2-15,5 3-2 16,12-6-2-16,15-11-8 15,3-29-26-15,24-16-2 0,-1-19 0 16,14-14-2 0</inkml:trace>
  <inkml:trace contextRef="#ctx0" brushRef="#br0" timeOffset="2644.1512">7506 1076 118 0,'-7'-76'38'0,"7"76"-7"16,-2-61-28-16,2 61-43 15,0 0-1-15,0 0 0 16</inkml:trace>
  <inkml:trace contextRef="#ctx0" brushRef="#br0" timeOffset="3003.1718">8004 995 76 0,'0'0'40'0,"48"8"0"15,-48-8 2-15,0 0-18 16,0 0-15-16,0 0-1 15,0 0-2-15,-57 59-2 16,57-59 0-16,-49 33-2 16,49-33-2-16,0 0 0 15,-43 59 0-15,43-59 0 16,0 0 0-16,4 59 0 15,31-30 0-15,-9 6 0 16,21-3 0-16,-7-7 0 16,-10-13 0-16,-15 11-2 0,-15 7 2 15,-23 3-1-15,-7 5 1 16,-3 0 0-16,-5-1-1 15,8-3-2-15,0-11-3 16,28-6-16-16,2-17-17 16,14-12-3-16,11-8 0 15,27-2-1-15</inkml:trace>
  <inkml:trace contextRef="#ctx0" brushRef="#br0" timeOffset="3270.187">8746 1213 91 0,'0'0'43'16,"32"-66"1"-16,-32 66-1 15,0 0-17-15,-68 7-21 16,11 27-2-16,-7 10-3 15,9 19 0-15,4-16 0 16,22 11 0-16,13-7 0 16,28-9 0-16,18-19-2 15,6-15-7-15,25-8-16 16,-13-20-15-16,-48 20-4 15,71-29 2-15,-71 29-1 16</inkml:trace>
  <inkml:trace contextRef="#ctx0" brushRef="#br0" timeOffset="3621.2071">9045 1213 93 0,'0'0'43'0,"0"0"2"16,0 0 0-16,38-46-16 16,-38 46-29-16,-18 44 0 15,-9 8 0-15,1 15 0 16,4-22 0-16,20 13 0 15,4-8 0-15,20-18 0 16,7-14 0-16,8-13 0 16,5-13 0-16,5-11 0 15,-47 19 0-15,54-33 0 16,-54 33 0-16,56-49 0 15,-56 49 0-15,58-58 0 0,-58 58 0 16,48-54 0 0,-48 54 0-16,0 0 0 0,51-58 0 15,-51 58 0-15,15-24 0 16,-15 24 0-16,15 16 0 15,-23 12-12-15,4 17-14 16,-12-5-6-16,22 5-12 16,9-9 0-16,15-7-1 15,9-7 3-15</inkml:trace>
  <inkml:trace contextRef="#ctx0" brushRef="#br0" timeOffset="4221.2414">10081 1179 103 0,'0'0'30'0,"0"0"3"15,0 0 2-15,-53-54-16 16,53 54-9-16,-47-12-3 16,47 12-2-16,-62-1-3 15,62 1 0-15,-66 15 0 16,66-15-1-16,-59 24-1 15,59-24-1-15,0 0 1 16,-41 52-1-16,35-19 1 16,22 5 0-16,17-4-1 15,10-14 1-15,12 9-1 16,5-1 1-16,-15 0 0 15,-14 4 0-15,-18 1 0 0,-13 0 0 16,-13-2 0-16,-11-1 0 16,-6-7-1-16,-3-1-1 15,4-5-1-15,-1-10-3 16,19-6-14-16,-7-15-18 15,25-3-2-15,0-12-1 16,21-1-1-16</inkml:trace>
  <inkml:trace contextRef="#ctx0" brushRef="#br0" timeOffset="4597.2629">10366 1252 85 0,'0'0'38'15,"67"-33"3"-15,-67 33-1 16,53-27-23-16,-53 27-13 0,0 0 1 15,0 0 0-15,0 0-1 16,0 0 0-16,0 0-1 16,-11 5 0-16,-41 23-2 15,6 6 0-15,3 2-1 16,17 2 1-16,15-8-2 15,28-2 0-15,16-14 0 16,15-4 2-16,9-5-1 16,0-4 0-16,-5-1 0 15,-6 3 0-15,-12 3 0 16,-15 4 1-16,-14 6-2 15,-16 4 2-15,-13 4-2 0,-7 3 1 16,-4 3 0 0,-1-6-2-16,5 0-1 0,1-9-4 15,23-3-11-15,-5-19-13 16,31-5-10-16,5-13 0 15,28-5-1-15,4-14 1 16</inkml:trace>
  <inkml:trace contextRef="#ctx0" brushRef="#br0" timeOffset="4793.2742">11039 1256 120 0,'0'0'43'0,"27"-23"1"15,-26 37-3-15,-14 16-38 16,-21 19-3-16,-3 13 0 0,-3 0-2 15,22-3-3-15,13-7-8 16,8-26-17-16,26-4-11 16,-2-20 0-16,15-9-2 15,-4-17 1-15</inkml:trace>
  <inkml:trace contextRef="#ctx0" brushRef="#br0" timeOffset="4942.2827">11155 1166 117 0,'-36'-82'42'15,"36"82"-3"-15,-29-74-6 16,29 74-61-16,-19-68-13 16,19 68-2-16,0 0 0 0,0 0 2 15</inkml:trace>
  <inkml:trace contextRef="#ctx0" brushRef="#br0" timeOffset="5591.3198">11463 1106 87 0,'0'0'42'0,"29"71"1"15,-25-21-2-15,-14-3-15 16,-16-9-22-16,-8-12-1 16,9 11-2-16,8-4 1 15,7-1-2-15,18 2 1 16,10-7-2-16,7-6 0 15,9-8-1-15,3-10-1 16,6-10 0-16,-1-11 0 0,0-9 0 16,-42 27-1-16,0 0-1 15,48-58 1-15,-48 58 2 16,20-53 0-16,-20 53 3 15,11-53 0-15,-11 53 2 16,0 0 1-16,-2-67 0 16,2 67 1-16,0 0 0 15,-3-48-1-15,3 48-1 16,0 0-1-16,0 0 0 16,0 0 2-16,0 0-4 15,59-42 0-15,-59 42 0 16,58 33 0-16,-23-3 0 15,4 7 0-15,-8 0 0 16,-19-12 0-16,-14 6 0 0,-12 5 0 16,-13-6 0-16,8-3 0 15,-2-5 0-15,5-6 0 16,6-7 0-16,10-9 0 15,19-1 0-15,5-11 0 16,13-9 0-16,11-5 0 16,-48 26 0-16,58-30 0 15,-58 30 0-15,56-35 0 16,-56 35 0-16,49-18 0 15,-15 4 0-15,-1 19 0 16,-22 5 0-16,-2 20 0 16,-16 2 0-16,-1 5-3 15,-1 7-17-15,-13-16-7 0,30-1-4 16,-17-16-5-16,28-5-7 15,-3-11-1-15,15-4 2 16</inkml:trace>
  <inkml:trace contextRef="#ctx0" brushRef="#br0" timeOffset="6325.3618">13274 939 95 0,'0'0'41'15,"0"0"0"-15,0 0-2 16,35-59-35-16,-35 59-1 0,0 0 1 15,0 0 0-15,0 0 0 16,0 0 0-16,-10 82-1 16,-4 5 0-16,2-4-1 15,5 12 1-15,-7-11-2 16,14-2-1-16,-2-14-1 15,6-16 1-15,-2-26-1 16,5-13 1-16,-7-13 0 16,21-25 1-16,-21 25 0 15,0 0 0-15,21-69 0 16,-21 69-1-16,16-81 2 15,-4 30-2-15,-3-7 0 16,3 0 0-16,3-14 0 16,1 5 0-16,-2 3 0 15,7 1 0-15,1 9 0 0,-22 54 0 16,50-97 0-16,-50 97 0 15,53-73 0-15,-53 73 0 16,49-37 0-16,-49 37 0 16,0 0 0-16,0 0 0 15,39 61 0-15,-39-61 0 16,-21 67 0-16,21-67 0 15,-37 70-6-15,37-70-6 16,-45 59-10-16,45-59-10 16,0 0-11-16,-62 54 0 15,62-54 0-15</inkml:trace>
  <inkml:trace contextRef="#ctx0" brushRef="#br0" timeOffset="6699.3832">14005 1004 85 0,'0'0'42'16,"0"0"2"-16,47 11-1 16,-47-11-12-16,0 0-28 15,0 0 1-15,-69 42-1 16,42-16-3-16,-44 20 0 15,14 12 0-15,7-4 0 16,23 5 0-16,5-21 0 16,36 2 0-16,20-16 0 15,24-18 0-15,-58-6 0 16,75-12 0-16,-75 12 0 0,73-27 0 15,-73 27 0-15,68-38 0 16,-68 38 0-16,40-49 0 16,-40 49 0-16,0 0 0 15,22-65-2-15,-22 65-1 16,0 0-3-16,-6-67-7 15,6 67-7-15,0 0-8 16,2-56-6-16,-2 56-6 16,0 0-2-16,0 0 0 15</inkml:trace>
  <inkml:trace contextRef="#ctx0" brushRef="#br0" timeOffset="6897.3945">14366 1048 129 0,'0'0'44'15,"60"-10"0"-15,-60 10-8 0,0 0-34 16,47 18-2-16,-47-18 0 15,23 43 0-15,-49 2 0 16,1 2 0-16,4 7 0 16,7 2-9-16,12-19-12 15,-2-14-11-15,25-12-10 16,-21-11 1-16,0 0-1 15,51-26 1-15</inkml:trace>
  <inkml:trace contextRef="#ctx0" brushRef="#br0" timeOffset="7316.4185">14679 964 98 0,'0'0'45'16,"0"0"0"-16,23-70-2 16,-23 70-19-16,0 0-24 15,0 0 0-15,0 0 0 16,0 0 0-16,0 0 0 15,0 0 0-15,53 78 0 16,-48-47 0-16,-1 42 0 16,-4 0 0-16,-4-5 0 15,-6-11 0-15,-9-16 0 16,-2-13 0-16,21-28 0 15,0 0 0-15,0 0 0 16,0 0 0-16,0 0 0 16,62-56 0-16,-62 56 0 15,53-44 0-15,-53 44 0 0,49-44 0 16,-49 44 0-16,51-31 0 15,-51 31 0-15,0 0 0 16,91-37 0-16,-68 45 0 16,-7 22 0-16,-12 12 0 15,1 4 0-15,13-7-16 16,-18-39-7-16,0 0-6 15,53 4-4-15,-53-4-2 16,66-33-6-16,-66 33 1 16,83-69 4-16</inkml:trace>
  <inkml:trace contextRef="#ctx0" brushRef="#br0" timeOffset="7511.4296">15478 918 99 0,'56'-97'44'0,"-56"97"0"0,33-65-1 16,-33 65-18-16,0 0-25 15,0 0 0-15,0 0 0 16,-17 32 0-16,-5 55 0 15,-1 39 0-15,1 9 0 16,10-14-14-16,-6-51-5 16,25-21-10-16,-7-49-7 15,0 0-4-15,0 0-2 16,0 0 3-16</inkml:trace>
  <inkml:trace contextRef="#ctx0" brushRef="#br0" timeOffset="7932.4536">15471 1055 121 0,'2'-58'43'15,"-2"58"1"-15,0 0-1 16,61-69-41-16,-61 69 0 16,69-34-2-16,-69 34 0 15,84-15 0-15,-84 15 0 16,86-5 0-16,-86 5 0 15,84-6 0-15,-84 6 0 16,66-1 0-16,-66 1 0 16,0 0 0-16,55 15 0 15,-55-15 0-15,0 0 0 16,0 0 0-16,-4 66 0 15,4-66 0-15,0 0 0 16,-13 64 0-16,13-64 0 16,0 0 0-16,13 64 0 15,-13-64 0-15,0 0 0 0,43 58 0 16,-43-58 0-16,64 49 0 15,-48-14 0-15,-8 4 0 16,-31-1 0-16,-20-6 0 16,-11 9 0-16,4-3 0 15,17-5-9-15,17-22-12 16,45-2-6-16,-5-15-3 15,41 1-4-15,-7-13-2 16,27 1-8-16,0-3 6 16</inkml:trace>
  <inkml:trace contextRef="#ctx0" brushRef="#br0" timeOffset="8116.4642">16554 1385 135 0,'-10'16'46'0,"-15"-15"0"16,7 5-18-16,-6-14-28 16,11-4 0-16,13 12-2 15,0 0-19-15,0-26-7 16,-9 15-6-16,9 11-11 15</inkml:trace>
  <inkml:trace contextRef="#ctx0" brushRef="#br1" timeOffset="13306.7611">2217 2063 27 0,'-41'3'26'0,"11"3"3"16,2-2 0-16,-1-3-11 15,18 6-9-15,-5-8 0 16,16 1 1-16,-12 3-1 15,12-3 1-15,0 0-3 16,0 0-1-16,0 0-1 16,0 0-2-16,0 0-2 0,0 0 0 15,0 0 0-15,12-3-1 16,-12 3 0-16,20 0 0 15,-1-2 0-15,8-1 0 16,10-2 0-16,7-2-1 16,8 1 1-16,9-3 0 15,9 1 0-15,5 3 0 16,4 1 0-16,3 2 0 15,7 2-1-15,3 1 1 16,5-1 0-16,10 1 0 16,4-2 0-16,8 0 0 15,5-1 0-15,7-2 1 16,8 1-1-16,4-2 1 15,4 2-1-15,-3 1 1 0,4 4-1 16,0 0 1-16,6 0 0 16,0 3-1-16,0-1 1 15,4 1 0-15,5-2 0 16,3 3-1-16,3-3 1 15,0 1-1-15,5 0 1 16,2 1-1-16,3 0 0 16,1 1 0-16,-1 1 0 15,6 3 0-15,3-3 0 16,2 2-1-16,3-1 1 15,5-1-1-15,1 0 0 16,4 1 1-16,-1-6-1 16,3 3 0-16,0-5 1 15,4-1 0-15,0-3 0 0,-2 2 0 16,4 0 1-16,-2-5-1 15,3 3 1-15,2-1 0 16,3 1 0-16,0 1-1 16,-2-2 1-16,10 1-1 15,-4-4 0-15,1-1 0 16,0 1 1-16,-1-2-2 15,-1 0 2-15,-1-1-1 16,3-1 1-16,-7 0-1 16,-2 2 1-16,4-1 0 15,-8 1-1-15,0 3 0 16,-7-1 1-16,-2 1-1 15,-7 0 0-15,-4 1 0 16,-5 2 0-16,-4-3 0 16,-3 1 0-16,-4-2 0 0,-1-1-1 15,-8-2 1-15,-6 1-1 16,-1 1 2-16,-11-4-2 15,-12 3 3-15,-18 2-3 16,-16-1 2-16,-23 3-1 16,-13 1 0-16,-22 3-1 15,-18-1-2-15,-10 5-2 16,-14-2-6-16,0 0-26 15,0 0 0-15,0 0-2 16,0 0 0-16</inkml:trace>
  <inkml:trace contextRef="#ctx0" brushRef="#br2" timeOffset="21493.2293">1399 2853 85 0,'16'0'33'16,"-16"0"1"-16,13 26-1 15,-12-1-29-15,5 14-1 16,-7 7 0-16,1 13 1 16,-6 3-1-16,4 7 1 15,-4-3-3-15,1-10-2 16,12 1-13-16,-4-25-21 15,14-9-1-15,1-22 0 16,13-7-1-16</inkml:trace>
  <inkml:trace contextRef="#ctx0" brushRef="#br2" timeOffset="21863.2504">1640 2573 82 0,'-42'-29'40'0,"-19"14"-3"16,-4 26 2-16,-23 15-30 15,1 24-1-15,-6 15-3 16,3 18 0-16,8 15-3 16,10 17 1-16,18 13-2 15,23 6 0-15,27-4-1 16,33-7-1-16,32-21 1 0,24-19-1 15,24-27 0-15,18-37 0 16,13-34 1-16,3-27 2 16,-11-28-1-16,-18-13 0 15,-24-12 0-15,-27-4 1 16,-27-4-1-16,-32 0-1 15,-34 5-1-15,-23 5-2 16,-15 10 0-16,-16 9-1 16,-7 19 0-16,3 4-5 15,21 31-26-15,4 4-5 16,31 17 3-16,20 5-3 15</inkml:trace>
  <inkml:trace contextRef="#ctx0" brushRef="#br2" timeOffset="23169.3252">3485 2721 54 0,'-21'-19'36'0,"1"5"1"16,-19-6-1-16,2 13-15 15,-18-9-12-15,7 14-3 16,-6 4-1-16,3 13 1 15,-4 10-2-15,4 20 1 16,-2 11-2-16,3 14 0 16,3 9 0-16,3 8 0 15,4 6-1-15,10-3-1 16,14-7-1-16,15-11 0 0,19-15-1 15,21-17-1 1,24-13-4-16,15-27-6 0,25-1-26 16,2-24-2-16,14 2 1 15,-8-21-2-15</inkml:trace>
  <inkml:trace contextRef="#ctx0" brushRef="#br2" timeOffset="23823.3626">3848 3045 98 0,'-39'-3'40'15,"1"16"0"-15,-8-3-1 16,2 14-34-16,-1 9-1 16,0 15-1-16,3 7 0 0,5 8-1 15,7 1-1-15,10 0-1 16,12-7 1-16,13-5-1 15,17-15 0-15,11-16 0 16,14-20-1-16,7-14 0 16,7-17 1-16,3-11-1 15,-5-9 0-15,-2-6 0 16,-11-4 1-16,-10 2-1 15,-8 5 1-15,-13 3 0 16,-11 12 0-16,-9 7 1 16,-5 11-1-16,-1 6 1 15,0 8 0-15,11 6-1 16,-12 0 1-16,12 0 0 15,17 10 0-15,6-5 0 16,6-2 0-16,6 4 0 0,2-2 0 16,-2 3-1-16,1-1 1 15,-1 4-1-15,-6 6 0 16,-7 4 1-16,-7 7-1 15,-7 7 0-15,-4 4 0 16,-8 6 0-16,-4 1 0 16,-2-1 0-16,-3-3 0 15,0-9 0-15,2-7-1 16,6-15 1-16,5-11 0 15,10-22-1-15,5-11 1 16,6-9 0-16,3-4 0 16,4 0 0-16,-1 1 1 15,0 6-1-15,-6 13 1 16,3 16 0-16,-8 17-1 0,-4 15 1 15,1 9-1-15,-4 7 0 16,2 7-1-16,0-4-1 16,8 0-3-16,1-18-3 15,18 1-19-15,-4-33-14 16,21-7 2-16,-2-27-2 15,15-7 2-15</inkml:trace>
  <inkml:trace contextRef="#ctx0" brushRef="#br2" timeOffset="24012.3734">5122 2518 97 0,'-1'-15'41'16,"-18"19"-1"-16,6 40 1 16,-19 12-29-16,-1 23-10 0,5 11-1 15,5 10-1-15,4 5 0 16,4-4-2-16,8-1-2 15,3-19-8-15,8 1-26 16,-3-24-2-16,11-5 1 16,-11-25-2-16</inkml:trace>
  <inkml:trace contextRef="#ctx0" brushRef="#br2" timeOffset="24710.4134">4802 3162 110 0,'0'0'39'0,"19"-19"2"15,15 14-3-15,7-11-36 16,13-3 0-16,3 1 0 0,6 3 0 16,-3 1 0-16,-4 8 0 15,-12 5-1-15,-6 10 0 16,-15 7 0-16,-9 9 0 15,-12 7 0-15,-8 8-1 16,-7 6 1-16,-2 2-1 16,-4 0 0-16,1 0 0 15,3-3 0-15,1-8 0 16,3-9 0-16,9-10 0 15,2-18 0-15,10-3 0 16,2-19 1-16,2-9-1 16,4-8 0-16,-1-6 0 0,1-6 1 15,1 0-1-15,-4 7 0 16,0 4-1-16,-4 10 1 15,3 5 0-15,-1 10 0 16,3 6 0-16,5 6 0 16,7 4 0-16,6 3 0 15,5-2 0-15,6 2 0 16,0-1 0-16,0-1 0 15,-5 1 0-15,-5-1 0 16,-9 0 0-16,-11 3 0 16,-15-5 0-16,5 21 0 15,-16-6 1-15,-5 2-1 16,-1 8 0-16,-6 3 0 15,3 4 1-15,1 3 0 16,7-2-1-16,5 0 1 0,10-1-1 16,10-6 1-16,11-7-1 15,9-11 0-15,11-9 0 16,6-10 0-16,2-11 0 15,-4-6 0-15,-4-9-1 16,-7 0 1-16,-10-5-2 16,-13 3 1-16,-15 2-1 15,-13 7-1-15,-9 5 0 16,-4 12-1-16,-2 2-2 15,9 18-9-15,-13-12-21 16,22 14-4-16,-1-9 2 16,26 8-1-16</inkml:trace>
  <inkml:trace contextRef="#ctx0" brushRef="#br2" timeOffset="24934.4262">6579 2464 114 0,'0'0'41'0,"-37"33"0"16,11 27 2-16,-25 10-37 16,10 21-2-16,-3 13-1 15,6 13 0-15,3 0-3 16,6-8 0-16,15 0-6 15,-5-28-29-15,22-4-6 16,-4-25-3-16,16-12 2 16</inkml:trace>
  <inkml:trace contextRef="#ctx0" brushRef="#br2" timeOffset="25671.4683">7499 3201 66 0,'19'-18'36'0,"-1"12"-1"16,-18 6 1-16,12-1-20 16,-26 5-9-16,4 15-1 15,-11-3 1-15,-2 15-1 16,-8 0-2-16,6 6 0 15,-2 1 0-15,8 5 0 16,5-5-2-16,10-5-1 16,12-4 1-16,12-9-2 15,8-6 0-15,10-10 0 16,5-7 0-16,3-9 0 15,-3-7 1-15,-5-7 0 16,-5-8 0-16,-11-4 0 0,-11-2 0 16,-11-1-1-16,-11 3 0 15,-10 3 0-15,-3 8 0 16,-5 6-1-16,1 10 0 15,-1 7 0-15,13 8-3 16,16-4-2-16,8 28-17 16,15-26-16-16,28 5 1 15,6-17-1-15,26 3-1 16</inkml:trace>
  <inkml:trace contextRef="#ctx0" brushRef="#br2" timeOffset="25929.4831">8722 2720 99 0,'-10'-48'38'0,"-4"14"-1"16,-21-5 0-16,4 15-33 16,-14 11-1-16,-3 21 1 15,-5 19-1-15,-1 24 2 16,-2 20-2-16,3 16 1 15,9 15-2-15,3 5 0 16,12 5-2-16,6-7-1 16,14-6-3-16,7-20-6 15,19-5-29-15,-7-29 0 16,12-8-1-16,-8-28-2 15</inkml:trace>
  <inkml:trace contextRef="#ctx0" brushRef="#br2" timeOffset="26077.4915">8175 3300 121 0,'-19'-24'41'15,"19"24"1"-15,-2-24-2 16,17 16-37-16,24-1-2 16,13-9-5-16,25 14-18 15,-5-19-17-15,18 12-3 16,-7-10 0-16,12 16-2 15</inkml:trace>
  <inkml:trace contextRef="#ctx0" brushRef="#br2" timeOffset="26663.5251">9727 3040 101 0,'17'-7'37'16,"-12"-8"0"-16,-5 15-8 0,0 0-23 15,0 0-1-15,-28 14-1 16,6 5 0-16,-8 5-1 16,1 12-1-16,-2 8 1 15,4 6-1-15,6 4 0 16,8 0 0-16,12-2-1 15,15-7 0-15,13-6-1 16,11-15 1-16,10-13-1 16,5-15 0-16,6-14 1 15,2-16-1-15,-4-11 1 16,-9-8-1-16,-11-3 1 15,-13-3-1-15,-15 0 0 16,-12 4-1-16,-11 10 1 0,-10 9 0 16,-9 13-1-16,-5 11 0 15,1 11 0-15,2 5-1 16,12 12-2-16,10-3-2 15,24 10-11-15,2-21-21 16,37 3-2-16,7-23 1 16,26-2-1-16</inkml:trace>
  <inkml:trace contextRef="#ctx0" brushRef="#br2" timeOffset="26871.537">10759 2372 105 0,'-22'25'39'16,"-19"12"1"-16,3 29-2 0,-8 10-35 15,-1 12 0-15,1 9-1 16,8 4 1-16,3-3-2 16,7-3 1-16,11-8-4 15,3-11-2-15,14-2-12 16,-6-25-21-16,13-2-2 15,-9-21-1-15,12-5 0 16</inkml:trace>
  <inkml:trace contextRef="#ctx0" brushRef="#br2" timeOffset="27048.5471">10269 3097 111 0,'-21'-24'39'16,"21"24"2"-16,-6-15-3 15,31 9-35-15,8-3-3 0,18-7-2 16,21-2-4-16,7-20-24 15,20 6-9-15,-2-16-1 16,11 6 1-16,-13-11-2 16</inkml:trace>
  <inkml:trace contextRef="#ctx0" brushRef="#br2" timeOffset="27415.5681">11193 2424 106 0,'-27'7'40'0,"8"29"1"15,-15 2-1-15,21 15-35 16,-15 7-2-16,1 16 1 15,2 2-2-15,0 4 2 16,2-1-3-16,3-3 1 0,5-5-1 16,3-6 0-16,3-10-1 15,8-13 0-15,8-13 0 16,7-16 0-16,8-14 0 15,8-14 0-15,4-14 0 16,3-10 1-16,2-5-1 16,0-3 1-16,-6 4-1 15,-3 7 1-15,-8 9-1 16,-4 15 0-16,-18 10 2 15,15 17-2-15,-14 11 0 16,-2 9 0-16,3 10-3 16,0 3 1-16,10 0-2 15,2-7-2-15,15 1-9 0,-8-24-21 16,18 3-6-16,-3-27 1 15,11-5 0-15</inkml:trace>
  <inkml:trace contextRef="#ctx0" brushRef="#br2" timeOffset="28016.6025">11586 3055 111 0,'-13'19'40'16,"-2"-7"1"-16,19 9-2 15,-5 0-36-15,21-10-2 16,13-7 0-16,10-2 1 15,4-6-1-15,0-4 0 16,-3-3 0-16,-3-8 0 0,-11-2-1 16,-8-2 1-16,-10 0 0 15,-11-1-1-15,-9 1 0 16,-5 2 0-16,-4 6 0 15,-5 6 0-15,-5 9 0 16,1 9 0-16,-1 12 0 16,0 9 0-16,6 5 0 15,8 6 1-15,7 1 0 16,12 1 0-16,7-8-1 15,15-6 1-15,11-13 0 16,3-10-1-16,8-6 1 16,3-11 0-16,4-4-1 15,-5-3 0-15,-4 1 1 16,-6 3-1-16,-7 8 0 0,-8 6 0 15,-12 10 0-15,-11 12 0 16,-9 7 0-16,-10 5 0 16,-4 1 0-16,-1 1 0 15,0-4 0-15,4-5 0 16,10-12 0-16,6-15 0 15,20-9 0-15,6-16 1 16,9-8 1-16,3-9-2 16,2-3 0-16,0-3 0 15,-6 4 0-15,-8 4 0 16,-5 11 0-16,-7 3 0 15,-2 11 0-15,-1 2 0 16,9 16-30-16,-2-13-3 16,28 18 3-16,-7-17-12 15,26 10-2-15,4-10 1 0</inkml:trace>
  <inkml:trace contextRef="#ctx0" brushRef="#br2" timeOffset="28601.6359">13614 2937 71 0,'13'-13'38'16,"-14"-7"0"-16,1 20 1 15,-5-22-14-15,5 22-20 16,-18 7 0-16,7 5-1 16,-1 13-1-16,0 6 0 15,1 9 0-15,4 5 0 16,2 9-1-16,4 3 0 15,4-3-1-15,9-2 1 0,4-7-2 16,10-8 1-16,6-12-1 16,5-11 0-16,4-13 0 15,1-13 1-15,2-13-1 16,-3-7 0-16,-3-11 1 15,-5-6-1-15,-6-2 1 16,-2-3-1-16,-4 5 0 16,-2 7-2-16,0 6 0 15,1 7-2-15,4 15-2 16,-3 0-7-16,19 25-11 15,-10-9-17-15,18 13 1 16,-9-7 0-16,15 8 1 16</inkml:trace>
  <inkml:trace contextRef="#ctx0" brushRef="#br2" timeOffset="29018.6598">14626 2968 75 0,'0'0'38'16,"-29"-21"-1"-16,7 19 1 15,-13-11-14-15,-1 16-20 16,-7 3 0-16,2 11-1 15,-9 7 1-15,2 13 1 16,1 3-1-16,5 9-1 16,6 1 0-16,9 1 0 15,11-5-2-15,13-3 1 16,14-12-2-16,15-10 0 15,11-15 0-15,10-14 0 0,7-9 0 16,1-9 0-16,0-9 0 16,-5-6 0-16,-5-2 0 15,-11 0-1-15,-6 7 1 16,-10 2 0-16,-11 8 0 15,-4 8 0-15,-3 18-1 16,-12-1 1-16,1 17 0 16,-1 7-1-16,0 7 0 15,2 3 0-15,6 2-2 16,4-3-1-16,12-1-2 15,3-18-2-15,18 7-9 16,-9-28-9-16,21 3-13 16,-5-16 0-16,10 1 1 15,-11-14 1-15</inkml:trace>
  <inkml:trace contextRef="#ctx0" brushRef="#br2" timeOffset="29302.676">14923 3095 112 0,'-27'21'39'0,"9"19"0"15,-13-11-8-15,9 13-25 16,3-6-3-16,7 5 1 15,2-10-2-15,9-2 0 16,6-12-1-16,5-8-1 16,4-10 1-16,4-9-1 15,0-12 1-15,0-9 0 16,-1-3-1-16,-1-8 0 15,0-3 0-15,1-4-1 16,-1 4 0-16,2 4-1 0,2 7 0 16,-1 7 0-16,4 6-2 15,-2 5-3-15,10 19-8 16,-11-14-9-16,12 14-16 15,-2-6 3-15,12 4-3 16,-5-7 2-16</inkml:trace>
  <inkml:trace contextRef="#ctx0" brushRef="#br2" timeOffset="29494.687">15534 2935 91 0,'-2'16'40'0,"-16"-6"2"16,5 17-2-16,-14-12-17 15,1 16-19-15,5 6-1 16,7 3 0-16,3 3-2 0,5-3-2 15,13-1-1-15,1-11-4 16,14 3-7-16,-11-32-17 16,20 5-10-16,-8-28-1 15,7-1 0-15,-7-19 1 16</inkml:trace>
  <inkml:trace contextRef="#ctx0" brushRef="#br2" timeOffset="29615.6939">15579 2578 103 0,'-9'-24'37'0,"9"24"-4"15,15 7-30-15,3-2-41 16,10 20 0-16,2-3-3 16</inkml:trace>
  <inkml:trace contextRef="#ctx0" brushRef="#br2" timeOffset="30004.7162">16227 2927 116 0,'-33'1'39'0,"-22"-9"3"15,12 24-8-15,-15-7-30 16,2 12 1-16,2 7-1 16,4 7-1-16,13 2-1 15,9 0 0-15,22-1-1 16,16-5 0-16,14-11-1 15,13-10 0-15,8-9 0 0,10-9 0 16,-2-9 0-16,1-9 0 16,-4-6 0-16,-6-5-1 15,-7 1 1-15,-6 3-1 16,-9 2 1-16,-3 6-1 15,-9 10 1-15,-10 15-1 16,0 0 1-16,3 11-1 16,-7 10-2-16,-4 3 0 15,11 5-2-15,-5-8-8 16,24 10-9-16,-9-27-18 15,24 0-1-15,3-21-1 16,21-5 2-16</inkml:trace>
  <inkml:trace contextRef="#ctx0" brushRef="#br2" timeOffset="30456.742">16977 2277 75 0,'-15'-6'42'0,"-21"11"0"15,6 36 0-15,-17 1-14 16,11 21-22-16,-1 7-2 15,4 16 1-15,4 1-2 16,10-1 0-16,1-3-2 16,9-9 1-16,6-9 0 15,3-11-4-15,2-12 2 16,2-16-1-16,8-13 0 15,-2-12 1-15,4-13-1 16,1-12 1-16,5-12-1 0,3-4 1 16,3-8-1-16,2 0 2 15,1 7-3-15,-3 6 3 16,2 10-2-16,-4 11 2 15,-1 14-1-15,2 16 0 16,-7 8 0-16,1 6-1 16,-4 5 1-16,-5 2-2 15,-6-1 1-15,-8-2 0 16,-6-5 0-16,-14-7 0 15,-8-4 1-15,-6-4-1 16,-6-7 1-16,-1-8-1 16,6-2-2-16,0-19-17 15,29 11 3-15,-4-25-11 16,30 9-13-16,7-16 1 15,27 3-2-15,1-10-1 0</inkml:trace>
  <inkml:trace contextRef="#ctx0" brushRef="#br2" timeOffset="30666.754">17511 2297 90 0,'-27'31'41'0,"-18"5"0"15,7 20 0-15,-16 4-32 16,11 15-4-16,2 5 0 15,5 5-2-15,10-1-2 16,4-7-1-16,15-4-5 0,-7-22-13 16,28 0-20-1,0-27-4-15,15-5 1 0,0-22-2 16</inkml:trace>
  <inkml:trace contextRef="#ctx0" brushRef="#br2" timeOffset="31022.7744">17446 2884 112 0,'-8'15'40'16,"-3"-13"2"-16,18 10-2 16,10-12-39-16,6-4-1 15,10-4 0-15,3 0 1 16,5-2-2-16,2-3 1 15,0-2-1-15,-7-1 2 0,-8 0-1 16,-7 1 2-16,-10 2-2 16,-5-1 2-16,-12 2-1 15,-4 4 1-15,-9 2-1 16,-6 7 1-16,-9 7-1 15,-2 12 0-15,-3 7 0 16,-2 7-1-16,7 5 1 16,6 7-3-16,12-2 1 15,13-3-3-15,19-4-3 16,8-24-10-16,31 4-20 15,-2-24-4-15,24-1 0 16,-1-24-1-16</inkml:trace>
  <inkml:trace contextRef="#ctx0" brushRef="#br2" timeOffset="31305.7906">18268 2627 100 0,'-43'16'45'16,"-19"-2"-2"-16,10 11 1 15,-9-2-40-15,17 2 0 16,10-2-1-16,12 4 0 15,17-1-2-15,16-6-2 16,12 0 2-16,12-3-2 16,4-4 1-16,3-3-1 15,-1-2 1-15,-4-2 0 16,-9 1 1-16,-11 3 0 15,-11 7 0-15,-14 2 0 16,-7 8 0-16,-12 5-1 0,-4 3-2 16,-4 2-1-16,7 25-28 15,-3-37-4-15,28 10-4 16,-1-23-3-16,32 5-2 15</inkml:trace>
  <inkml:trace contextRef="#ctx0" brushRef="#br2" timeOffset="31463.7996">18663 3216 114 0,'-28'9'36'15,"-8"-17"-11"-15,24 13-23 16,-8 2-42-16,-73-13-3 15,86-12-2-15</inkml:trace>
  <inkml:trace contextRef="#ctx0" brushRef="#br2" timeOffset="33007.8879">2905 4495 90 0,'0'0'38'0,"0"0"0"16,0 0-1-16,20 8-28 15,9-9-3-15,16 2-2 16,13-6-1-16,17 0 0 15,8-8-2-15,10-1-2 16,6-3 0-16,-2-5-3 16,2 10-24-16,-14-10-11 15,-4 11-1-15,-18-6-1 16,-7 9 1-16</inkml:trace>
  <inkml:trace contextRef="#ctx0" brushRef="#br2" timeOffset="33924.9404">4536 4106 90 0,'5'-11'36'16,"-5"11"1"-16,0 0-2 16,2 16-32-16,-9 1-1 15,0 9 1-15,-6 11-1 16,3 8 0-16,-1 6 0 15,2 13 0-15,2 5 0 16,3 5-1-16,5-4 0 16,7-1-1-16,9-10 0 15,10-13 0-15,6-16 1 0,14-22-1 16,7-23 0-16,5-17 1 15,5-19 0-15,1-11-1 16,-3-8 2-16,-8-4-1 16,-7 1 0-16,-11 9 1 15,-9 8-1-15,-9 14 0 16,-7 11 0-16,-7 13 0 15,-4 18 0-15,-7 15-1 16,3 14 0-16,-2 13-1 16,1 7 1-16,2 5 0 15,4 5-1-15,7-2 1 16,6-8 0-16,6-13 0 15,8-11 1-15,4-12 0 16,2-16 1-16,3-15-1 0,1-12 0 16,-5-9 1-16,1-13-1 15,-3-8-1-15,-4-3-1 16,-6-8-1-16,3 3-4 15,-10-7-7-15,14 20-14 16,-20-7-13-16,7 20 2 16,-9 0-3-16,9 19 2 15</inkml:trace>
  <inkml:trace contextRef="#ctx0" brushRef="#br2" timeOffset="34330.9635">5792 3900 104 0,'0'0'39'0,"1"-13"1"0,2 27-2 16,-17 6-33-16,6 7-1 16,-3 13 0-16,-3 11-2 15,-7 13 0-15,-2 10-1 16,-4 4 0-16,2 4 0 15,-2-5 0-15,9-6-1 16,0-11 0-16,9-13-1 16,9-15 2-16,9-15-1 15,11-17 0-15,6-12 0 16,8-10 0-16,-1-8 0 15,0-2 1-15,-2-2-1 16,-4 5 1-16,-6 5-1 16,-6 8 0-16,-3 9 0 0,-12 7 0 15,6 17-1-15,-1 1 0 16,0 4-2-16,4 4 0 15,5-2-1-15,8 5-4 16,-6-17-7-16,28 14-9 16,-10-26-16-16,14 5 1 15,-5-18-1-15,9 0 2 16</inkml:trace>
  <inkml:trace contextRef="#ctx0" brushRef="#br2" timeOffset="34674.9833">6312 4376 98 0,'-22'-12'39'16,"2"16"-1"-16,-16 0-2 15,5 16-29-15,-5 6-2 0,5 12-1 16,2 4-1-16,7 3-2 16,2-2 1-16,13 0-1 15,8-8 1-15,12-7-1 16,10-15-1-16,11-10 1 15,5-13 0-15,6-7 0 16,-1-11-1-16,0-8 1 16,-2-3 0-16,-7-1-1 15,-7 3 1-15,-10 2-1 16,-9 7 0-16,-3 10 0 15,-6 18 0-15,0 0-1 16,-15 6 1-16,6 12-1 16,4 8-2-16,2 0-1 15,11 6-3-15,0-10-5 0,21 5-10 16,-10-26-17-16,23 0-1 15,-3-20 0-15,15-5 0 16</inkml:trace>
  <inkml:trace contextRef="#ctx0" brushRef="#br2" timeOffset="34862.994">6951 3954 107 0,'-12'-1'37'16,"1"33"2"-16,-12 14-6 15,7 22-29-15,-12 13-2 16,2 14-1-16,1 5-1 15,5 3-1-15,5-9-2 16,4-12-3-16,11-5-24 16,-7-31-9-16,11-11 2 0,-4-35-2 15</inkml:trace>
  <inkml:trace contextRef="#ctx0" brushRef="#br2" timeOffset="35029.0035">6762 4336 118 0,'0'0'42'16,"-10"-20"1"-16,22 28-1 15,-12-8-39-15,33 4-3 16,11 7-17-16,-2-27-14 16,26 10-9-16,-6-14-1 15,20 6-2-15,-7-10 0 16</inkml:trace>
  <inkml:trace contextRef="#ctx0" brushRef="#br2" timeOffset="35631.038">8553 4287 100 0,'-29'7'39'16,"-12"0"0"-16,7 20-3 15,-16-5-32-15,4 10-1 16,-3 3 0-16,9 7-1 15,0-1 0-15,13 1 0 16,10-4 0-16,13-2 0 16,13-8-1-16,15-11 0 15,13-10-1-15,11-13 1 16,6-10-1-16,5-12 1 15,4-7-1-15,-4-7 1 0,-5-7-1 16,-7 1 2-16,-10 0-2 16,-9 3 1-16,-9 4 0 15,-4 9 0-15,-10 11-1 16,-5 21 1-16,0 0-1 15,-15 20-2-15,1 15 2 16,0 8 0-16,0 7-1 16,5 4 0-16,4-3 0 15,10-8-1-15,11-10-1 16,10-14-2-16,14-8-4 15,-5-27-22-15,24 7 5 16,-15-26-12-16,13 4-1 16,-14-11-1-16</inkml:trace>
  <inkml:trace contextRef="#ctx0" brushRef="#br2" timeOffset="35922.0546">9102 4347 102 0,'-13'28'36'16,"-3"-8"1"-16,7 18-8 16,-7-6-24-16,4 6 0 15,1-1-2-15,4-4 0 16,1-5-1-16,5-5 1 15,1-8 0-15,0-15-1 16,11-3 0-16,2-17-1 16,3-10 1-16,0-5-1 15,3-11 0-15,-3 0 0 16,2-5 0-16,-2 4 0 15,-2 9 0-15,-5 6 0 16,-2 6-1-16,-2 12 1 16,-5 14-2-16,17-11-2 0,3 16-3 15,-20-5-7-15,46 11-10 16,-16-19-17-16,19 8 1 15,-5-11-3-15,10 3 2 16</inkml:trace>
  <inkml:trace contextRef="#ctx0" brushRef="#br2" timeOffset="36237.0726">9517 4365 108 0,'2'31'38'0,"5"-19"2"0,20 7-11 16,4-23-24-1,8-5-1-15,2-12-1 0,0-3-1 16,-4-6 0-16,-7-1 0 16,-10-2-1-16,-11 4 1 15,-11 1-2-15,-12 11 2 16,-9 7-2-16,-6 12 0 15,-7 12 0-15,-5 15 1 16,3 12 0-16,1 11-2 16,8 7 2-16,10-3-1 15,14 2-1-15,14-13-3 16,22-1-9-16,4-32-22 15,29-5-5-15,3-21 0 16,17-9-3-16</inkml:trace>
  <inkml:trace contextRef="#ctx0" brushRef="#br2" timeOffset="36681.098">10949 3886 99 0,'-6'-15'39'0,"6"15"1"15,0 0-2-15,0 0-34 16,-9 0-1-16,4 19 0 15,-1 9 0-15,2 16 0 16,-5 9-1-16,-1 13 0 16,-1 9-2-16,-1 5 0 15,3 4-1-15,1-7-2 16,5-2-2-16,2-16-3 15,17 3-22-15,-11-33-7 16,19-3-1-16,-10-25-2 0</inkml:trace>
  <inkml:trace contextRef="#ctx0" brushRef="#br2" timeOffset="36885.1095">10762 4256 116 0,'-4'23'39'0,"4"-12"0"15,25 4-9-15,17-20-29 16,16-6-1-16,17-11-3 16,10-15-5-16,19 6-17 15,-12-25-10-15,6 7-3 16,-15-14-2-16,-3 7 2 0</inkml:trace>
  <inkml:trace contextRef="#ctx0" brushRef="#br2" timeOffset="37251.1305">11586 3590 104 0,'-21'34'41'15,"-9"8"1"-15,6 25-3 16,-13 4-34-16,5 10 0 16,1 8-3-16,-1 5 1 15,3 0-1-15,2-3-1 16,5-8 0-16,7-9-1 15,5-19 0-15,8-12 0 16,12-24 0-16,8-14 1 16,14-17-1-16,5-13 1 0,4-12-1 15,2-7 2-15,2-4-2 16,-2 2 2-16,-7 5-2 15,-8 11 1-15,-8 14-1 16,-8 14 3-16,-4 16-5 16,-6 9 1-16,-1 10-1 15,-1 5-2-15,6 7 0 16,3-6-3-16,11 5-5 15,-7-24-8-15,24 8-8 16,-11-26-11-16,15 2 0 16,-8-20-2-16,5 0 2 15</inkml:trace>
  <inkml:trace contextRef="#ctx0" brushRef="#br2" timeOffset="42503.4309">12322 4241 83 0,'-8'-12'37'0,"8"12"-1"15,-34-7-2-15,13 10-28 16,-6-1 0-16,4 15 0 15,-8 0-1-15,2 12-2 16,-1 3 1-16,3 6-2 16,8 1 0-16,5 3-2 15,8-3 1-15,11-7-2 16,8-6 1-16,14-9 0 15,9-10 0-15,10-9 0 16,5-9-1-16,5-10 1 0,-2-5-1 16,-3-8 0-16,-7-2 1 15,-10-5 0-15,-12 4 0 16,-12 2 0-16,-14 6 0 15,-10 2 0-15,-11 9 0 16,-3 7 0-16,0 7-2 16,-2-1-3-16,12 17-7 15,1-11-25-15,21 9 0 16,-4-10-2-16,40 11 1 15</inkml:trace>
  <inkml:trace contextRef="#ctx0" brushRef="#br2" timeOffset="42811.4487">12856 4179 82 0,'0'0'39'16,"-20"-24"-1"-16,5 19 1 16,-14 2-27-16,2 6-8 15,-3 3 1-15,1 9-2 16,1 2 0-16,9 4-1 15,6 2-1-15,10 0 0 16,9-4-1-16,13-2 0 16,8-1 0-16,9-2-1 15,-1 0 1-15,-2 2-1 16,-4 0 1-16,-6 2-1 15,-14 8 1-15,-10-1-1 16,-12 2 1-16,-7 0-2 16,-2 0-1-16,-5-8-3 15,15 6-27-15,-9-23-5 0,21-2-1 16,7-14-1-16</inkml:trace>
  <inkml:trace contextRef="#ctx0" brushRef="#br2" timeOffset="43149.468">13128 4278 99 0,'-15'2'38'16,"11"11"2"-16,4-13-2 15,17 7-32-15,5-9-4 16,12-2 0-16,8-4-1 15,6 0 1-15,-1-5 0 16,1-1 0-16,-8-4 0 0,-9 1-1 16,-9-3 0-16,-12 3 0 15,-15 2 1-15,-7 6-1 16,-11 5 0-16,-8 11 0 15,-7 9 0-15,-7 14 0 16,1 6 0-16,1 9-1 16,8 2 0-16,12 1-1 15,15-6-1-15,16-12-7 16,37 0-16-16,-5-26-13 15,29-3-5-15,7-17 1 16,25-4-2-16</inkml:trace>
  <inkml:trace contextRef="#ctx0" brushRef="#br2" timeOffset="43667.4975">14285 4251 74 0,'0'-15'41'0,"0"15"-1"16,6-12 0-16,-6 12-13 15,0 0-24-15,12 13-1 16,-12-13 0-16,4 27 1 16,-5-4-1-16,-2 11-1 15,-4 3 1-15,1 8 0 16,0-3-1-16,1 5 0 15,4-9-1-15,6-7 0 16,9-12 1-16,8-13-1 16,8-15 1-16,8-13-1 15,5-10 1-15,1-12 0 16,2-5-1-16,-4-5 1 0,-4 1-1 15,-6 0-1-15,-5 6 0 16,-7 6-1-16,-1 11-4 16,-9 4-4-16,13 21-23 15,-14-6-6-15,15 19-1 16,-6-3-2-16</inkml:trace>
  <inkml:trace contextRef="#ctx0" brushRef="#br2" timeOffset="44364.5375">15179 4195 104 0,'-31'-9'37'16,"8"12"3"-16,-20-4-6 15,6 12-29-15,-7 2 0 0,5 11 0 16,-8 4-2-16,8 6 0 15,2 3-1-15,9 0 0 16,8-3-1-16,16-3-1 16,11-6 1-16,14-12-2 15,14-8 1-15,11-10-1 16,9-7 0-16,3-8 1 15,1-8-1-15,-4-4 1 16,-9 1-1-16,-8 0 1 16,-11 0 0-16,-10 8 1 15,-11 3-1-15,-8 10 1 16,-12 7 0-16,0 10-1 0,-5 7 1 15,7 6-1-15,1 3 0 16,9 2 0-16,8-2-1 16,8-4-1-16,11-5 1 15,8-3-1-15,8-4 0 16,1-9-2-16,2-1 0 15,0-8-2-15,1 2 0 16,-10-6 1-16,1 3-1 16,-12-4 1-16,-1 6 0 15,-12 3 2-15,-11 7 2 16,0 0 1-16,-11 18 2 15,-6 6-1-15,-4 4 2 16,3 7 0-16,-7-1 0 16,10 3 0-16,0-7 1 15,8-1 0-15,7-13-1 16,0-16 0-16,21 7 0 15,-5-19 0-15,4-8 0 0,2-10-1 16,-2-5-1-16,-1-2 1 16,0-6-2-16,-5 3 2 15,0 4-2-15,-3 4 1 16,0 8-1-16,0 5 1 15,1 7-1-15,-1 6-2 16,7 8-2-16,-2-4-3 16,16 14-13-16,-12-17-15 15,22 10-2-15,-3-15-2 16,18 6 0-16</inkml:trace>
  <inkml:trace contextRef="#ctx0" brushRef="#br2" timeOffset="44561.5488">16195 4177 115 0,'-24'33'40'0,"-11"-6"1"15,9 15-1-15,-11-4-36 16,11 4-3-16,5-3 0 16,11 1-1-16,5-5-1 15,12-6-1-15,9-7-3 16,3-15-4-16,19 4-17 15,-15-28-10-15,18 3-3 16,-12-20 0-16,6-2 0 16</inkml:trace>
  <inkml:trace contextRef="#ctx0" brushRef="#br2" timeOffset="44674.5552">16272 4050 89 0,'-11'-43'38'0,"10"19"-1"16,-7-1-14-16,8 25 6 16,26 7-57-16,-14-3-9 15,16 16 0-15,0-6-2 16</inkml:trace>
  <inkml:trace contextRef="#ctx0" brushRef="#br2" timeOffset="45027.5752">16777 4187 85 0,'-12'-8'39'0,"-6"10"1"16,-20-4 1-16,2 18-19 16,-15-5-16-16,2 13-1 15,1 6-1-15,6 8-1 0,6 3-1 16,10 4-1-16,15-3 0 15,11-5 0-15,16-10-1 16,11-10 0-16,10-11-1 16,8-10 1-16,5-10 0 15,1-9-1-15,-3-8 1 16,-4-4 1-16,-7-1-1 15,-7 4 0-15,-8 3 1 16,-10 10-1-16,-9 7 0 16,-3 12 1-16,0 0-2 15,-15 24 0-15,12 1-2 16,2-2-1-16,7 4-4 15,-2-15-24-15,27 6-4 16,-11-27-1-16,25 1-4 0</inkml:trace>
  <inkml:trace contextRef="#ctx0" brushRef="#br2" timeOffset="45470.6008">17399 3664 85 0,'-9'-14'40'15,"-20"13"0"-15,2 29 2 16,-16 6-12-16,10 22-25 15,4 12-2-15,5 5-1 16,7 5 0-16,4 3 0 16,6-5-2-16,5-5 0 15,1-9 0-15,2-11-1 16,1-13 1-16,0-10-1 0,2-13 0 15,-4-15 0-15,19-6 1 16,-3-14 1-16,2-8-2 16,7-7 1-16,3-5 0 15,4-1-1-15,2 5 1 16,-1 7 0-16,-1 10-1 15,-4 11 0-15,-4 12 1 16,-5 11-1-16,-7 12 1 16,-5 4 0-16,-4 6 0 15,-4 0-2-15,-6 1 2 16,-5-3-1-16,-7-5 1 15,-4-3-1-15,-4-7 1 16,-3-10-1-16,0-4 0 0,1-12-1 16,10-7-5-16,4-25-22 15,27 7-4-15,-2-25-2 16,32 0-2-16,1-22-4 15</inkml:trace>
  <inkml:trace contextRef="#ctx0" brushRef="#br2" timeOffset="45666.612">17882 3602 104 0,'-31'35'40'0,"3"22"2"16,-11 0-3-16,11 12-36 15,-6 7-1-15,7 5 1 16,0-1-2-16,7-3-1 15,8-8-2-15,4-12-4 0,15-5-26 16,-6-26-5-16,19-4-4 16,-3-22 0-16</inkml:trace>
  <inkml:trace contextRef="#ctx0" brushRef="#br2" timeOffset="45989.6305">17848 4207 103 0,'-2'16'41'0,"2"-16"-1"15,7 17-1-15,5-13-35 16,13-8-3-16,8-5 0 16,5 0 0-16,2-5 0 15,1-2 0-15,-2-2 0 0,-4-1 0 16,-11-2 1-16,-5 0-1 15,-9 2 1-15,-6 1-1 16,-11 3 1-16,-7 7-1 16,-7 6 0-16,-8 9-1 15,0 11 0-15,-3 9 0 16,4 11 0-16,2 6-2 15,9 4-1-15,4-2-3 16,20 6-23-16,-1-23-7 16,29 3-1-16,-4-21-5 15,21-6 0-15</inkml:trace>
  <inkml:trace contextRef="#ctx0" brushRef="#br2" timeOffset="46259.6458">18561 4067 111 0,'-43'9'39'15,"7"17"2"-15,-7-11-6 16,15 9-33-16,9-3 0 16,13-1-2-16,17-5 1 15,15-3 0-15,9-6-1 16,3-3 0-16,1-3 1 15,-3 3-1-15,-6 3 0 16,-9 7 0-16,-15 8-1 16,-11 3 0-16,-13 7 0 15,-5 3-3-15,-3 5-3 0,-14-13-25 16,15 11-5-16,-9-18-2 15,15-4-3-15</inkml:trace>
  <inkml:trace contextRef="#ctx0" brushRef="#br2" timeOffset="46845.6792">18981 3684 101 0,'-1'-15'41'15,"6"-9"1"-15,21 13-2 16,0-6-37-16,23 5 0 15,6 3-1-15,5 7 0 16,-5 7 0-16,-6 9 0 16,-11 9-1-16,-16 8 0 15,-16 12-1-15,-18 3 0 16,-11 6-2-16,-11 4 0 15,1 5-2-15,-8-8-5 16,19 13-18-16,-10-21-15 16,18 5 0-16,3-15-1 15,19 3 1-15</inkml:trace>
  <inkml:trace contextRef="#ctx0" brushRef="#br2" timeOffset="46972.6867">19365 4419 112 0,'0'0'41'16,"-12"-21"-4"-16,3 4-30 15,-7-10-47-15,-5 8-3 16,-8-7 0-16</inkml:trace>
  <inkml:trace contextRef="#ctx0" brushRef="#br2" timeOffset="47618.7232">3200 5920 110 0,'0'0'41'16,"0"13"1"-16,18-4-1 15,-1-11-33-15,22 1-6 16,15-4-4-16,13-4 1 15,13 0-6-15,3-17-22 16,19 10-11-16,-7-8-2 16,6 5-1-16,-15-2 0 15</inkml:trace>
  <inkml:trace contextRef="#ctx0" brushRef="#br2" timeOffset="48091.7506">5118 5407 60 0,'10'-40'38'0,"4"13"0"15,-6 8 0-15,1 24-22 16,-13 9-9-16,4 27-1 16,-12 12-2-16,2 18 1 15,-7 10-1-15,5 11-1 16,-3 5 0-16,4 6-1 15,1-7-1-15,4-2-2 16,8-2-6-16,-8-24-27 16,21-3-5-16,-1-20 0 0,7-12-1 15</inkml:trace>
  <inkml:trace contextRef="#ctx0" brushRef="#br2" timeOffset="48279.761">5192 5996 117 0,'-14'-8'41'15,"14"8"0"-15,0 0-1 16,14 12-37-16,16-17-1 16,18-6-3-16,22-7-6 15,9-19-6-15,20 5-23 16,-5-19-6-16,7 4 0 15,-11-12-1-15</inkml:trace>
  <inkml:trace contextRef="#ctx0" brushRef="#br2" timeOffset="48471.7722">5954 5323 101 0,'-30'22'40'16,"-7"9"1"-16,5 24-1 16,-3 3-37-16,3 22 1 15,2 6-1-15,12 9-1 16,5 3 1-16,7-3-3 15,13-2-2-15,7-23-28 16,24 0-4-16,4-31-7 16,24-13 1-16</inkml:trace>
  <inkml:trace contextRef="#ctx0" brushRef="#br2" timeOffset="49273.8183">6524 5551 102 0,'-34'-18'40'16,"-1"24"2"-16,-13 9-2 15,6 24-36-15,-8 12 2 16,9 8-2-16,4 10 0 16,12 2-1-16,15-3 1 15,17-8-1-15,21-12 0 16,14-16-3-16,15-17 0 15,9-14 0-15,6-17 0 0,-1-16 0 16,-4-14-2 0,-10-9 0-16,-13-4 0 0,-15-5 0 15,-13-1-1-15,-15 2 0 16,-15 3 2-16,-7 8-1 15,-10 14 1-15,-3 9 0 16,-3 14 1-16,6 13 0 16,7 8 0-16,9 9 0 15,15 7 0-15,16 0 0 16,13-2 1-16,10-1-1 15,11-7 1-15,7-5-1 16,2-6 1-16,2-4 0 16,-4-2 0-16,-8-2 1 15,-8-1-1-15,-7-2 0 0,-7 3 0 16,-12 3-1-16,-15 4 1 15,4 18-1-15,-19 9 0 16,-7 14 1-16,-3 10 1 16,-4 13-1-16,3 9 1 15,2 3 0-15,9-3-2 16,10-6 0-16,20-12 0 15,13-24 0-15,17-22 0 16,9-21 0-16,4-18 0 16,8-18 0-16,0-18 0 15,-4-10 0-15,-6-6 0 16,-11 7 0-16,-9 11 0 15,-10 11 0-15,-9 20 0 16,-14 22-2-16,-7 22 2 16,-7 22 0-16,-3 17 2 0,0 14-2 15,3 5 0-15,7 5 0 16,7-7 0-16,13-10 0 15,14-15 0-15,14-20 0 16,11-19 0-16,12-19 0 16,3-16 0-16,0-19 0 15,-4-8 0-15,-8-10 0 16,-11-4 0-16,-13-6 0 15,-10 4-6-15,-17-5-6 16,-2 22-21-16,-22-11-5 16,15 31 12-16,-20-13-4 15,19 33-3-15,-17-8 0 16</inkml:trace>
  <inkml:trace contextRef="#ctx0" brushRef="#br2" timeOffset="50158.8689">8762 5707 104 0,'9'1'40'0,"-9"-1"-1"15,9 12-11-15,-10 0-25 16,-2 10 1-16,-5 9 0 16,-3 11 0-16,-2 5 1 15,1 7-2-15,-1-2 1 16,7-3-1-16,4-8 1 15,5-9-3-15,9-14 0 16,9-14 0-16,5-14-1 16,6-11 1-16,5-9-2 15,-2-5 2-15,-1-7-2 0,0-1 2 16,-5 2-2-16,-3 3 2 15,-5 2-3-15,-4 12 0 16,-5 2 2-16,-2 12-2 16,-10 10 2-16,10 5-1 15,-9 11 1-15,-1 7-1 16,-2 12 4-16,5-3-1 15,-3 6 0-15,6-4 0 16,6-3 1-16,3-7-3 16,4-10 2-16,7-8-2 15,4-13 0-15,4-8 0 16,-3-9 0-16,0-11 0 15,-2-4 0-15,-9-5 0 16,-3-1-2-16,-6 1-2 16,-2 5-1-16,-7 2-2 0,5 12-3 15,-13-6-24-15,21 20-1 16,-11-6-1-16,16 17-1 15</inkml:trace>
  <inkml:trace contextRef="#ctx0" brushRef="#br2" timeOffset="50810.9062">9614 5795 81 0,'-13'9'39'15,"8"9"0"-15,5-18 1 16,7 20-21-16,3-24-12 15,19 0-2-15,7-10 0 0,10-2-5 16,2-6 3-16,-1-1-4 16,3-4 2-16,-7 1-3 15,-10 0 2-15,-10 3-2 16,-15 7 2-16,-9 5 0 15,-13 3 0-15,-9 6 0 16,-10 8 0-16,-5 10 0 16,-5 9 0-16,-1 6 3 15,5 6-2-15,5 3 1 16,10-1 1-16,10 0 0 15,14-5 0-15,18-9 0 16,13-9 0-16,18-10-3 16,14-9 0-16,11-9 0 15,1-5 0-15,4-4 0 0,-7-1-2 16,-10 1 4-16,-9 3-5 15,-14 3 4-15,-16 8-1 16,-10 5 0-16,-13 2 0 16,-9 15-1-16,-5 4 4 15,-5 6-5-15,3 5 4 16,-6 3-4-16,5 2 4 15,3 0-2-15,7-6 0 16,4-5 0-16,8-9 0 16,-5-15 0-16,22-2 0 15,-2-16 0-15,1-8 0 16,-1-8 0-16,0-4 0 15,-1-5 0-15,-5-1 0 0,0 0 0 16,-4 9-3-16,-2 3 1 16,-3 8 2-16,-1 7-3 15,-4 17 2-15,13-15-4 16,0 22-1-16,0-6-5 15,18 16-21-15,-10-19-2 16,22 15-2-16,-6-24 8 16,22 15-6-16</inkml:trace>
  <inkml:trace contextRef="#ctx0" brushRef="#br2" timeOffset="51143.9252">10735 5725 79 0,'-17'28'43'0,"7"-7"-3"15,20 1 3-15,8-26-20 16,22 4-19-16,6-12 0 16,9-6-4-16,1-5 3 15,-4-4-4-15,-8-6 2 16,-12 1-3-16,-13-1 3 15,-15 3-3-15,-15 6 2 16,-13 11 1-16,-15 10-1 16,-8 14 0-16,-10 16 0 15,0 10 3-15,4 11-3 16,7 7 3-16,13 0 0 15,16-2-1-15,22-5-1 16,15-14-5-16,28 0-21 16,-4-34-8-16,30 2-3 0,-4-23-1 15,20-4-5-15</inkml:trace>
  <inkml:trace contextRef="#ctx0" brushRef="#br2" timeOffset="51622.9527">12124 5289 65 0,'22'-27'38'0,"-11"-1"1"15,4 13 1-15,-14-8-16 16,-1 23-19-16,0 14-1 16,-4 14 1-16,-4 11-1 15,0 15 0-15,-4 11-3 0,-1 12 1 16,0 5-1-16,1 5 2 15,-2-2-1-15,2-2-1 16,1-5-2-16,-1-11-3 16,14 6-24-16,-10-35-5 15,21-4-6-15,-7-22-1 16,9-9-1-16</inkml:trace>
  <inkml:trace contextRef="#ctx0" brushRef="#br2" timeOffset="51810.9632">12022 5776 113 0,'-13'7'41'16,"-5"-1"-1"-16,17 10 0 16,1-16-37-16,28 5-1 0,9-16-2 15,12-6-5-15,17-7 0 16,3-22-18-16,24 5-11 15,-8-18-8-15,10 1 2 16,-13-16-2-16</inkml:trace>
  <inkml:trace contextRef="#ctx0" brushRef="#br2" timeOffset="52178.9845">12791 5033 89 0,'-36'30'42'16,"5"22"-1"-16,-11 4 1 15,13 22-26-15,-1-4-12 16,2 9-1-16,3 1-1 15,4 3 2-15,2-9-3 0,5-6 2 16,8-9 0-16,4-10-1 16,6-15 1-16,5-13-3 15,8-13 0-15,6-14 0 16,5-12 0-16,8-9 0 15,1-10 0-15,1-5 0 16,0 2 0-16,-5 0 0 16,-5 9 0-16,-5 5 0 15,-4 15 0-15,-7 14-3 16,-1 15 3-16,-4 7 1 15,-1 8 1-15,2 2-2 16,6 3 0-16,-1-5-5 16,12-2-3-16,-8-22-22 0,20 4-4 15,-14-21-3-15,17 0 0 16,-14-19-2-16</inkml:trace>
  <inkml:trace contextRef="#ctx0" brushRef="#br2" timeOffset="52981.0303">13104 5697 110 0,'-7'13'39'0,"7"-13"3"16,3 22 0-16,12-18-38 16,15-1-1-16,8-4-1 15,8 0-1-15,0-4 1 16,3-6-1-16,-3-2-1 15,-5-1-2-15,-9 0 3 0,-8-4-1 16,-7 2 0-16,-12-4 0 16,-6 2 0-16,-8 3 0 15,-5 4-1-15,-9 7 1 16,-6 7-1-16,-4 11 1 15,-4 11 0-15,3 9 2 16,1 6-2-16,8 5 1 16,8 1 1-16,13-3-1 15,14-5 1-15,13-8-2 16,19-14-2-16,11-14-3 15,17-3-6-15,-5-26-9 16,16 9-15-16,-15-21-1 16,5 15 6-16,-24-21 4 15,1 12 19-15,-21 1 6 16,-14 1 10-16,-6 21 7 0,-23-11 17 15,4 23-1-15,-16-8-2 16,12 30-4-16,-15-2-19 16,10 8 1-16,3 2-5 15,8 5 1-15,8-4-1 16,8 1 0-16,8-10 0 15,7-8-3-15,5-10 0 16,5-8 0-16,3-10 0 16,1-6 0-16,-2-8 0 15,0-6 0-15,-4 0-2 16,-1 2 0-16,-5 3 2 15,-5 7-3-15,-3 10 2 16,-15 10-1-16,12 31 3 16,-14 11 0-16,-9 21 0 0,-9 17 0 15,-4 18 0-15,-9 8 1 16,-8 8 1-16,-5-2-3 15,-3-5 0-15,-2-9 0 16,5-17 0-16,9-20 0 16,3-20 0-16,11-21 0 15,12-19 0-15,11-16 0 16,7-18 0-16,11-18 0 15,3-10 0-15,4-11 0 16,8-6 0-16,1 1 0 16,3 0 0-16,-3 0 0 15,5 15-3-15,-5-1-6 16,10 19-22-16,-16-3-3 15,13 21-3-15,-12-12 7 0,25 17-5 16,-13-17 1-16</inkml:trace>
  <inkml:trace contextRef="#ctx0" brushRef="#br2" timeOffset="53448.0571">15384 5575 115 0,'0'0'29'16,"-30"5"2"-16,6 18 0 15,-25-3-22-15,3 13 0 0,-10 1-3 16,9 6-1-16,3-1 0 16,13 3-2-16,18-4-1 15,20-9-2-15,24-6-2 16,17-11-7-16,34-1-22 15,-6-22-4-15,25 2-4 16,-7-15-1-16</inkml:trace>
  <inkml:trace contextRef="#ctx0" brushRef="#br2" timeOffset="54066.0924">15798 5622 91 0,'-41'-4'39'16,"10"17"1"-16,-5-2-3 15,13 16-22-15,-4-1-10 16,10 9 0-16,3 1 0 0,10 2-1 15,8-4-1-15,11-7 0 16,12-7-1-16,8-9-3 16,8-9 0-16,4-9 2 15,3-5-4-15,-3-10 2 16,-6-6-3-16,-11-4 1 15,-9 1-1-15,-8-3 0 16,-10 5 3-16,-5 2-3 16,-4 4 3-16,0 5-1 15,3 6 3-15,3 12 0 16,8-11 1-16,6 13 1 15,3-1-1-15,9 3 1 16,1 0-1-16,2 2 1 16,3-2-2-16,-3 3 1 0,-4 0-1 15,-2 4 0-15,-5 6 0 16,-8 3 2-16,-9 5-3 15,-3 5 1-15,-11 2 1 16,-2 4-1-16,-5-3 1 16,-1-4 0-16,3-6-2 15,5-6 0-15,13-17 0 16,0 0 0-16,18-12 0 15,9-13 0-15,9-8 0 16,5-7 0-16,3-2 0 16,-1 2 0-16,-6 5 0 15,-6 7-2-15,-8 11 4 16,-9 14-6-16,-9 13 4 15,-5 8 4-15,-5 11-4 0,-4 2 0 16,4 3 0-16,4 2 0 16,7-5-5-16,7-14-3 15,31 3-22-15,-17-27-4 16,30 2-3-16,-4-27 2 15,23 3-3-15</inkml:trace>
  <inkml:trace contextRef="#ctx0" brushRef="#br2" timeOffset="54235.1021">17102 5221 118 0,'-34'3'40'0,"14"35"2"16,-18 3-8-16,4 24-31 15,1 9-2-15,4 5 3 16,3 2-4-16,3-7-2 0,14 1-26 15,-13-22-3-15,20 2-5 16,-11-24 0-16,13-7-6 16</inkml:trace>
  <inkml:trace contextRef="#ctx0" brushRef="#br2" timeOffset="54968.144">16720 5595 86 0,'9'7'42'0,"2"-8"1"15,18 9-2-15,2-10-19 0,7 0-18 16,9-1-1-16,2 1-1 16,0-3-1-16,-6 5 0 15,-6 2 0-15,-8 4-1 16,-9 5 0-16,-9 9 1 15,-8 3-1-15,-7 5 2 16,-4 3-2-16,-5 4 1 16,-2-2 0-16,1-1 1 15,0-3 0-15,2-9-2 16,2-6 0-16,10-14 0 15,0 0 0-15,15-7 0 16,5-15 0-16,3-8 0 16,6-9 0-16,1-5-2 15,5-1 1-15,-4 0 0 16,-3 3 1-16,-3 9-2 0,-7 9 2 15,-4 6 0-15,-1 12 0 16,-3 6-1-16,4 4 1 16,5 4 0-16,6 1 0 15,10 0 0-15,9-5 0 16,8 0 0-16,4-6 0 15,-3 1 0-15,-1-6 0 16,-8 2 0-16,-7-1 0 16,-16-1 1-16,-21 7-1 15,0 0 1-15,-12-6 0 16,-12 12-1-16,-8 5 1 15,-2 8-1-15,-3 9 1 16,3 6 1-16,5 4-2 16,8 3 0-16,10 0 0 0,9-2 0 15,9-8 0-15,11-5 0 16,11-17 0-16,6-9 0 15,3-9 0-15,0-13 0 16,2-9 0-16,-8-6 0 16,-4-1 0-16,-7-3 0 15,-7 5 0-15,-12 3 0 16,-4 7-2-16,-7 7-4 15,9 19 1-15,-16-19-4 16,16 19-22-16,0 0-1 16,0 0-3-16,15-15-1 15,15 11-1-15</inkml:trace>
  <inkml:trace contextRef="#ctx0" brushRef="#br2" timeOffset="55206.1576">18245 5270 95 0,'18'-4'32'0,"-27"-7"4"16,7 25 5-16,-18-5-22 15,4 20-14-15,-8 9-1 16,0 10 0-16,-3 6-1 16,2 10-1-16,4-2-1 15,6-5 2-15,6-5-3 16,8-13 1-16,8-10-4 15,11-16 1-15,12-13-4 16,2-20-3-16,21-1-22 16,-22-29-5-16,24 5 9 15,-18-31-6-15,14 1-6 0,-7-16 1 16</inkml:trace>
  <inkml:trace contextRef="#ctx0" brushRef="#br2" timeOffset="55379.1675">18622 4984 59 0,'34'-19'33'16,"-34"19"8"-16,10 26 2 15,-31 22 1-15,1 38-20 16,-16-6-18-16,-1 7-3 15,-2 0-1-15,5 1-2 16,5-8 0-16,8-16 0 16,14-10-5-16,0-21-3 15,21-3-25-15,-14-30 0 16,19 3-6-16,-12-26 0 15,13 1-1-15</inkml:trace>
  <inkml:trace contextRef="#ctx0" brushRef="#br2" timeOffset="55972.2012">18700 5612 80 0,'0'0'38'0,"0"0"1"15,11-13-3-15,17 9-26 16,0-7-4-16,10 4-1 15,0-7 0-15,6 2-2 16,2-3 0-16,-3 3-1 16,-8-7 0-16,-2 2-2 0,-10 0 0 15,-9-3 0-15,-11 3 0 16,-7-2 1-16,-12 3-1 15,-9 5 1-15,-8 5 0 16,-7 8 0-16,-6 11 0 16,-4 7 0-16,1 12 1 15,9 5-1-15,5 6 0 16,13 2-1-16,18 3-1 15,14-12 1-15,26-3-5 16,14-25-21-16,30 5-7 16,0-26-3-16,24 4 0 15,-5-24-4-15</inkml:trace>
  <inkml:trace contextRef="#ctx0" brushRef="#br2" timeOffset="56310.2208">19571 5361 105 0,'-53'1'41'0,"2"19"1"16,-10-1-1-16,17 16-35 15,-1 1-3-15,14-2-1 16,14 1 0-16,12-5 0 16,17-8-1-16,18-11 0 15,14-13 0-15,15-13 0 16,8-14 0-16,5-9 0 15,-2-13-1-15,1-9 0 16,-8-8-1-16,-8-2 2 16,-8 2-2-16,-16 9 1 0,-10 10-1 15,-11 14 1 1,-12 25 0-16,-11 20 1 0,-10 30 0 15,-6 20-1-15,-3 19 2 16,-2 7-2-16,10 8-2 16,4-11-26-16,22-7 16 15,-10-21-21-15,28 0-5 16,-9-31 2-16,21-3-4 15</inkml:trace>
  <inkml:trace contextRef="#ctx0" brushRef="#br2" timeOffset="57055.263">3467 7334 110 0,'25'6'40'0,"12"-4"2"16,12-12-4-16,24 2-32 15,9-7-7-15,2-13-28 16,25 5-10-16,-9-6 0 0,5 7-1 16,-8-3-2-16</inkml:trace>
  <inkml:trace contextRef="#ctx0" brushRef="#br2" timeOffset="57789.3054">5070 6930 97 0,'3'-13'37'15,"-5"-2"0"-15,2 15-3 16,0 0-29-16,-2 21 0 15,-7 5-1-15,-1 19 0 16,-5 9 0-16,-1 9 0 16,-2 5-1-16,0 5 0 0,2-5-1 15,5-6 0-15,10-7-1 16,6-10 0-16,9-14-1 15,11-12 0-15,9-12 0 16,6-12 0-16,7-14 0 16,5-10-1-16,1-12 2 15,2-10-1-15,-4-4 0 16,-6 0 1-16,-7 4 0 15,-7 6-1-15,-10 5 1 16,-7 14 0-16,-8 15-1 16,-6 11 0-16,-1 21 0 15,0 9 1-15,-3 12-1 16,9 4-1-16,3 3 1 0,5 4 0 15,7-4 1-15,6-9-1 16,4-11 1-16,5-12-1 16,1-12 2-16,1-17-1 15,2-16 0-15,2-16 1 16,-1-13-2-16,-2-13 0 15,-3-4 0-15,-4-7-3 16,-3 4-1-16,-8 2-1 16,-3 21-6-16,-20 1-20 15,8 28-5-15,-17 0 1 16,12 25-2-16,-12 0-3 15</inkml:trace>
  <inkml:trace contextRef="#ctx0" brushRef="#br2" timeOffset="58207.3293">6233 6792 108 0,'-5'-21'41'16,"5"21"0"-16,-20-3-3 15,20 3-31-15,-21 29-2 16,5 2-1-16,0 10-1 15,-1 13 0-15,-4 10-2 16,2 7-1-16,-2 6 1 16,0-3 0-16,3-4 1 15,3-7-2-15,8-10 0 16,5-10 0-16,4-13 0 15,12-16 0-15,7-14 0 16,8-14 0-16,7-12 0 0,3-6 0 16,2-2 0-16,-2-5 0 15,-4 5 0-15,-6 6 0 16,-6 9 0-16,-5 11 0 15,-18 8 0-15,10 16 0 16,-8 3 0-16,1 3-2 16,2 2-1-16,6 1-2 15,9-2-2-15,-1-12-3 16,20 8-21-16,-7-25-3 15,19 8-1-15,-12-18 0 16,12 8-1-16</inkml:trace>
  <inkml:trace contextRef="#ctx0" brushRef="#br2" timeOffset="58557.3493">6767 7267 91 0,'0'0'34'0,"-17"-25"1"15,3 22 2-15,-19-8-9 16,4 17-22-16,-3 4-1 16,2 10-1-16,-5 4 0 15,6 9-1-15,2 4-1 16,10 4 0-16,8-3-1 15,9-1 0-15,10-10 1 16,13-8-2-16,6-9 0 16,8-9 0-16,4-10 0 15,2-9 0-15,-4-6 0 16,-2-8 0-16,-4-1 0 15,-10-2 0-15,-5 1 0 16,-6 1 0-16,-3 4 0 0,-5 9 0 16,-7 7 0-16,3 13 0 15,-11 9 0-15,3 10 0 16,1 5 0-16,2 5 0 15,6 3-4-15,3-3-2 16,13-3-3-16,2-20-5 16,26 2-19-16,-10-25-4 15,20-2 3-15,-7-20-2 16</inkml:trace>
  <inkml:trace contextRef="#ctx0" brushRef="#br2" timeOffset="58752.3604">7410 6827 91 0,'10'-32'37'16,"-22"18"2"-16,0 26 2 0,-15 14-21 15,3 28-13-15,-8 16-2 16,3 14-3-16,1 5-1 16,5 2 0-16,10-4-2 15,5-12-2-15,9-10-2 16,-10-25-25-16,25 0-4 15,-16-40-1-15,21 14-5 16,-16-29-1-16</inkml:trace>
  <inkml:trace contextRef="#ctx0" brushRef="#br2" timeOffset="58910.3695">7198 7196 106 0,'-10'-10'43'0,"-1"1"0"16,11 9 0-16,12-2-23 0,12 4-20 15,12-3 0-15,9-7-3 16,34 5-27-16,-25-17-4 15,21 10-4-15,-8-18 0 16,11 9-5-16</inkml:trace>
  <inkml:trace contextRef="#ctx0" brushRef="#br2" timeOffset="59863.424">9770 6791 101 0,'1'-28'39'15,"-14"-6"1"-15,3 9-1 16,-17 2-27-16,3 7-7 15,-8 9-1-15,-2 16-1 16,-6 18 0-16,-1 17 0 16,-6 18-1-16,1 15-1 15,1 10 0-15,4 5-2 16,9-1 1-16,11-7-2 15,13-6-3-15,8-29-18 16,23 4-10-16,-5-29-4 16,20-3-2-16,-9-23-1 15</inkml:trace>
  <inkml:trace contextRef="#ctx0" brushRef="#br2" timeOffset="60036.4339">9336 7244 124 0,'-22'-5'43'0,"6"-8"-2"16,16 13 0-16,21-19-37 15,15 3-2-15,18-4-4 16,10-4-2-16,15 6-4 16,-6-12-25-16,16 15-3 15,-17-4-5-15,3 10 0 16</inkml:trace>
  <inkml:trace contextRef="#ctx0" brushRef="#br2" timeOffset="60306.4493">10426 6654 100 0,'-18'-21'38'16,"-18"0"4"-16,1 18-3 15,-19 6-21-15,2 18-13 16,-5 12-1-16,0 22 0 15,2 13 1-15,6 11-5 16,7 6 0-16,9 5 0 16,14-4 0-16,13-6 0 15,14-10 0-15,10-16-5 16,12-6-6-16,-7-28-24 0,14 2-2 15,-15-24 0-15,5-2-5 16</inkml:trace>
  <inkml:trace contextRef="#ctx0" brushRef="#br2" timeOffset="60494.4601">9870 7211 100 0,'-22'-5'42'0,"2"-4"-1"16,20 9 1-16,3-12-14 15,27 6-26-15,12-4-2 16,11 0 0-16,6 1-4 15,1-4-3-15,22 13-25 16,-29-12-3-16,4 15-3 0,-21-6-3 16,-3 9 0-1</inkml:trace>
  <inkml:trace contextRef="#ctx0" brushRef="#br2" timeOffset="60832.4794">10386 7123 77 0,'0'0'38'0,"10"0"0"15,-10 0 1-15,6 27-10 16,-5-14-22-16,13 1-2 15,4-2 0-15,9-1-1 16,6-5-1-16,4-4 0 16,1-5-1-16,3-4-1 15,-7-7 0-15,0-2 0 16,-7-6 1-16,-9 0-2 0,-10 0 0 15,-5 0-2 1,-11 7 2-16,-9 4 0 0,-9 11 2 16,-10 9-2-16,-7 13 0 15,-5 11-2-15,2 5 4 16,2 7-2-16,8 0 0 15,11-4 0-15,17-7 0 16,17-7-4-16,21-11-1 16,14-13 0-16,23 4-25 15,-3-24-2-15,17 9-5 16,-12-17 0-16,15 4-3 15</inkml:trace>
  <inkml:trace contextRef="#ctx0" brushRef="#br2" timeOffset="61057.4923">11215 7061 88 0,'-24'2'40'0,"-1"14"0"16,-13 0 1-16,5 15-9 16,-12-3-26-16,10 7-4 15,7-2 0-15,10 1-2 16,7-7 0-16,17-5 0 15,11-7 0-15,13-11-2 16,15-11-1-16,3-16-1 16,19 1-11-16,-6-23-18 15,20 4-4-15,-10-17 0 16,11-1-5-16</inkml:trace>
  <inkml:trace contextRef="#ctx0" brushRef="#br2" timeOffset="61229.5021">11740 6669 103 0,'-29'35'40'0,"-14"9"2"15,9 17 0-15,-9 0-25 16,9 11-13-16,-2 1-2 16,7 3-4-16,5-1-1 15,0-13-6-15,17 1-24 16,-11-23-5-16,15-6-1 15,-4-20-5-15</inkml:trace>
  <inkml:trace contextRef="#ctx0" brushRef="#br2" timeOffset="61411.5125">11406 7071 107 0,'11'-11'43'16,"-4"-1"1"-16,16 15-1 16,1-11-25-16,3 11-18 15,18-2 0-15,8-3 0 16,10 0 0-16,-9-15-20 15,13 8-16-15,-15-18-3 16,9 5-2-16,-15-13-4 16</inkml:trace>
  <inkml:trace contextRef="#ctx0" brushRef="#br2" timeOffset="64799.7063">8684 7275 93 0,'-7'21'35'16,"0"-4"1"-16,14 4-3 15,-7-21-29-15,22 10-1 16,1-15-1-16,11-9 3 0,0-8-3 16,4 0 2-16,-1-6-3 15,-2-3 2-15,-7 0-1 16,-5 3-1-16,-13 0 0 15,-6 2 0-15,-11 1 0 16,-7 6 0-16,-8 8 0 16,-6 11-1-16,-8 12 1 15,-2 14 1-15,-6 17 0 16,0 10-1-16,2 7 0 15,8 5 0-15,14-2 1 16,14-7-2-16,21-11-2 16,21-23-5-16,38-9-30 15,8-25-1-15,28-9-1 0,6-19-3 16</inkml:trace>
  <inkml:trace contextRef="#ctx0" brushRef="#br2" timeOffset="65854.7663">12709 7179 103 0,'0'0'38'16,"10"-18"0"-16,-10 18-8 0,0 0-26 15,-9 20-1-15,-2-3 0 16,1 7-2-16,-8 5 1 15,2 6-1-15,0 1 0 16,2 0-1-16,4-3 1 16,2-3-2-16,6-7 1 15,7-11 0-15,4-8 1 16,9-11-1-16,3-11 0 15,4-5 1-15,-2-8 1 16,2-4 0-16,-3-4 0 16,-4 1 0-16,-4 4 0 15,-4 3 0-15,-4 6 0 16,-2 6-1-16,-4 19-1 15,0 0 0-15,0 0 0 0,0 15 0 16,0 2 1-16,3 5-3 16,4 2 2-16,6-1-2 15,3-4 3-15,7-4-2 16,6-8 2-16,8-7 0 15,2-6 0-15,1-6 2 16,-1-1-3-16,-1-2 3 16,-5-2-3-16,-6 4 3 15,-8 5-3-15,-5 3 0 16,-14 5 1-16,7 24-3 15,-14-1 1-15,-3 4-1 16,-1 6 1-16,1 2-2 16,3 2 0-16,4-6-2 15,10-2-2-15,0-18-9 0,25 8-13 16,-9-19-10-16,18 0 0 15,-7-17 0-15,12 2 1 16</inkml:trace>
  <inkml:trace contextRef="#ctx0" brushRef="#br2" timeOffset="66025.7764">13474 7252 79 0,'-12'-2'40'0,"-12"1"0"16,6 16-2-16,-7-7-13 16,8 19-23-16,0 5-1 15,5 1-1-15,5 2 0 16,7-7-2-16,5-2-1 15,4-10-2-15,14 1-20 16,-9-20-12-16,13-1-1 0,-7-18 0 16,7-2-1-16</inkml:trace>
  <inkml:trace contextRef="#ctx0" brushRef="#br2" timeOffset="66167.7846">13393 6936 113 0,'-25'-16'37'0,"14"16"0"16,11 0-4-16,0 0-46 15,37 3-23-15,4-1-2 16,20 6 0-16,2-7-1 16</inkml:trace>
  <inkml:trace contextRef="#ctx0" brushRef="#br2" timeOffset="66692.8146">14045 7150 106 0,'-23'5'38'15,"1"5"2"-15,-10-9-2 16,4 1-33-16,-8 7-1 15,2 11-2-15,-3 2 1 16,4 5-1-16,0 1 0 16,9 2-1-16,8-6 0 15,13-3-2-15,14-8 1 16,12-11 1-16,10-11 1 15,9-5 0-15,4-7 0 16,1-4 0-16,-2-3-1 0,-5 0 1 16,-10 2-2-1,-5 6 2-15,-7 10-2 0,-18 10 0 16,13 8-2-16,-17 16 0 15,-5 15 0-15,-6 11 0 16,-6 15 1-16,-1 11-1 16,-5 4 0-16,-2 3 0 15,1-5 1-15,2-8 1 16,5-7 0-16,2-12 0 15,3-15 0-15,7-15 0 16,9-21 0-16,0 0 0 16,-6-19 0-16,8-7 1 15,3-11-1-15,0-7 1 16,-1-8-1-16,5-4 1 15,2 0 0-15,4 3-1 16,7 5 0-16,2-2-2 0,11 10-1 16,2 1-2-16,15 14-13 15,-10-14-7-15,19 15-11 16,-10-11-3-16,15 5-1 15,-12-12 3-15</inkml:trace>
  <inkml:trace contextRef="#ctx0" brushRef="#br2" timeOffset="67074.8364">14622 6594 103 0,'0'0'41'16,"-8"29"2"-16,-6 6-3 15,7 17-29-15,-7 14-7 0,0 7 1 16,-4 3-2-1,2 4 0-15,-2-4-1 0,4-5-2 16,4-11 0-16,3-12-2 16,6-12 1-16,6-13 0 15,6-15 1-15,9-15 0 16,5-9 0-16,3-9 2 15,6-8 0-15,-2-1-2 16,-1-2 0-16,0 5 0 16,-9 8 0-16,-5 9 0 15,-5 9 0-15,-12 5 0 16,9 18 0-16,-8-1 0 15,1 5 0-15,-2 3 0 16,10 1-4-16,-1-11-3 0,13 4-7 16,-7-25-8-16,25 8-6 15,-11-22-12-15,19 0 2 16,-5-18-1-16,7-4 2 15</inkml:trace>
  <inkml:trace contextRef="#ctx0" brushRef="#br2" timeOffset="67256.8467">15198 6777 121 0,'-10'16'38'0,"-17"10"3"15,3 23-1-15,0 4-36 16,-5 7-2-16,6 2 0 16,4 2-3-16,5-5 0 15,7-10-2-15,7-4-2 16,-5-19-11-16,19 6-12 15,-14-32-14-15,13 17 2 0,-11-28 0 16,5-2 3-16</inkml:trace>
  <inkml:trace contextRef="#ctx0" brushRef="#br2" timeOffset="67407.8555">14993 7068 131 0,'0'0'42'16,"6"-23"-1"-16,12 23-2 16,5-4-37-16,12 0-2 15,8 2 0-15,3-10-16 16,16 14-8-16,-15-12-17 15,17 4-1-15,-8-10 0 16,3 5-2-16</inkml:trace>
  <inkml:trace contextRef="#ctx0" brushRef="#br2" timeOffset="67895.8834">16210 6608 106 0,'20'-11'38'16,"-20"11"2"-16,14 13-8 16,-21 10-28-16,0 16 1 15,-7 11 0-15,-2 13 0 16,-4 6-2-16,5 5-1 15,-2-2 0-15,6-2-1 16,3-8-1-16,5-8-3 0,7-10-2 16,1-24-9-16,18 5-17 15,-11-21-9-15,12-3 2 16,-11-17-2-16</inkml:trace>
  <inkml:trace contextRef="#ctx0" brushRef="#br2" timeOffset="68067.8933">16133 7080 113 0,'-14'-4'40'0,"0"-9"1"15,14 13-1-15,13-16-34 16,19 3-2-16,12-9-3 16,13-4-1-16,9 2-4 15,2-13-6-15,16 15-19 16,-18-17-10-16,3 10 0 0,-17-8-2 15,-1 7 1-15</inkml:trace>
  <inkml:trace contextRef="#ctx0" brushRef="#br2" timeOffset="68428.9135">16804 6516 106 0,'-27'0'39'0,"12"23"4"16,-13 3-2-16,8 22-34 16,-9 2-3-16,2 14 1 15,-6 7-1-15,0 4 2 16,-1 0-6-16,4-3 0 15,4-5 0-15,8-8 0 16,3-13 0-16,10-10 0 16,7-16 0-16,10-16 0 0,10-10 0 15,8-11 0-15,3-7 0 16,1-7 0-16,3-3 0 15,-3 0 0-15,-4 4 0 16,-4 7 0-16,-8 12 0 16,-6 9 0-16,-12 2 0 15,8 20 0-15,-9 4 0 16,-1 1 0-16,5 5-2 15,-3-2-5-15,11 8-8 16,-8-20-7-16,18 14-3 16,-21-30-12-16,31 15-1 15,-10-21-2-15,9 2 4 16</inkml:trace>
  <inkml:trace contextRef="#ctx0" brushRef="#br2" timeOffset="68789.9344">16980 7091 118 0,'-15'9'39'0,"11"5"2"16,4-14-5-16,10 4-33 16,9-4-1-16,9-2-1 15,4-4 0-15,4-5 0 16,2-8 0-16,1 0-1 15,-3-3 1-15,-9-2-1 16,-6-2 1-16,-7 5 0 16,-9 1-1-16,-10 6 0 15,-9 9 1-15,-9 10-1 16,-5 11 0-16,-2 7 1 0,-2 8-1 15,0 5 1-15,6 5 0 16,7-2 0-16,9-3-1 16,11-4 1-16,14-9-3 15,12-13-1-15,17-2-5 16,0-21-11-16,25 10-9 15,-12-21-12-15,14 4 1 16,-10-16-1-16,0 10 2 16</inkml:trace>
  <inkml:trace contextRef="#ctx0" brushRef="#br2" timeOffset="69224.9594">17633 7001 118 0,'-17'-3'39'0,"-2"9"1"0,2 17 0 16,-5-7-33 0,4 11-4-16,4 1-1 0,5-1 0 15,4-1-1-15,5-4 2 16,6-9-3-16,7-6 0 15,7-10 0-15,4-5 0 16,7-9 0-16,3-4 0 16,3-5 0-16,1 2 0 15,-4 1 0-15,-4 7 0 16,-5 9 0-16,-10 9 0 15,-9 14 0-15,-12 14 0 16,-9 15-2-16,-8 12 1 16,-13 16 1-16,-8 10-1 15,-8 8 0-15,-5 1 0 16,1-2 0-16,-1-8 0 0,8-12 1 15,6-11-1-15,14-20 1 16,13-18 0-16,16-21 0 16,12-9 0-16,5-16 1 15,10-10-1-15,2-13 0 16,4-6 1-16,0-3 0 15,-3-1-1-15,-1 3 0 16,-3 0-3-16,5 14-5 16,-11-12-9-16,19 27-6 15,-15-13-12-15,17 14-5 16,-3-9-1-16,16 3 1 15</inkml:trace>
  <inkml:trace contextRef="#ctx0" brushRef="#br2" timeOffset="70006.0041">18811 6498 86 0,'7'-12'37'0,"-9"2"-1"0,2 10 2 15,-5 12-33-15,-3 7 1 16,-8 7-1-16,2 12 2 16,-9 4-2-16,1 12 1 15,-3 4-2-15,2 8 1 16,0-3-2-16,7 1-1 15,0-4-1-15,3-3 0 16,7-9-1-16,3-8 1 16,4-9-1-16,6-11 1 15,3-11-1-15,4-10 1 16,2-12-1-16,6-9 1 15,3-5 0-15,1-5 0 16,1-3-1-16,2 2 0 16,0 6 0-16,0 8 0 0,-3 13 0 15,0 10 0-15,-4 16 0 16,-1 7-1-16,-3 10 0 15,-4 7-2-15,1 4 0 16,0-5-3-16,8 1-1 16,-4-20-12-16,24 7-4 15,-13-26-14-15,20 2 0 16,-3-21-3-16,11-1 4 15</inkml:trace>
  <inkml:trace contextRef="#ctx0" brushRef="#br2" timeOffset="70381.0256">19447 6985 109 0,'-34'-6'39'0,"3"15"1"16,-8 3-1-16,-1 12-34 16,1 3-1-16,4 10-1 15,0-1 0-15,7 7-1 16,4-6-1-16,12-2 0 15,9-6 0-15,13-7-1 16,10-8 1-16,12-11-2 16,9-9 1-16,6-14 1 15,3-4-1-15,0-7 1 16,-3-5 0-16,-5 0-1 15,-9 0 1-15,-9 4 0 16,-5 6-1-16,-11 7 0 16,-7 9 0-16,-1 10 1 0,-15 3-1 15,2 9 0-15,3 10-1 16,1 1-1-16,4 7-1 15,2-4-2-15,12 8-3 16,-2-19-10-16,25 15-6 16,-12-23-11-16,19 2-3 15,-5-13-1-15,11 0 3 16</inkml:trace>
  <inkml:trace contextRef="#ctx0" brushRef="#br2" timeOffset="70675.042">19878 7015 99 0,'0'0'36'0,"-14"-2"2"15,6 17-1-15,-8 3-31 0,6 9-2 16,-1 2 0-16,4 8-1 16,-1-1 0-16,7 0 0 15,1-6-1-15,4-4 0 16,4-7 1-16,6-7-2 15,5-13 1-15,6-13-1 16,7-9 1-16,-1-8 0 16,2-7-1-16,1-6 0 15,1-3-2-15,-5-2-1 16,-1 7-2-16,-11 3-5 15,9 19-10-15,-22-9-8 16,10 21-13-16,-15 8 1 16,0 0 0-16,0 0 1 15</inkml:trace>
  <inkml:trace contextRef="#ctx0" brushRef="#br2" timeOffset="71049.0637">20291 7043 110 0,'-5'18'40'0,"-7"-7"1"16,12 5-1-16,0-16-33 16,15 17-5-16,13-17 0 15,11-4 0-15,9-6-1 16,5-3-1-16,0-3 0 15,2-3 1-15,-6 2-1 0,-11-1 1 16,-15 3 0-16,-13 3 0 16,-10 12 0-16,-19-7 1 15,-9 14-1-15,-9 7 1 16,-8 9-2-16,-1 4 0 15,4 5 0-15,4 4 0 16,10-3 0-16,12-3 0 16,15-6 0-16,14-9 0 15,18-7-2-15,2-16-12 16,26 8-7-16,-13-25-9 15,20 9-11-15,-6-17 0 16,11 6-1-16,-8-9 2 16</inkml:trace>
  <inkml:trace contextRef="#ctx0" brushRef="#br2" timeOffset="71702.1011">21407 6601 86 0,'14'-29'35'15,"-7"1"3"-15,3 12-1 16,-7-5-17-16,-3 21-17 15,0 0 0-15,-4 34 2 16,-5 0-1-16,3 15 2 16,-8 7-3-16,3 12 2 15,-7 5-2-15,5 1 1 16,0-4-1-16,1-3-3 15,4-6 0-15,2-9 0 0,5-11 0 16,4-7 0-16,3-12 0 16,5-10 0-16,1-9 0 15,6-7 0-15,1-7 0 16,5-10 0-16,0-3 0 15,0-4 0-15,3-2 0 16,-2 5 0-16,1 5 0 16,-3 4 0-16,-2 13 0 15,-5 6 0-15,-1 12-3 16,-2 5-2-16,2 10-1 15,-1-5-4-15,14 12-7 16,-11-21-7-16,24 11-7 16,-7-23-8-16,16 1 2 15,-4-17 1-15,9-4 3 16</inkml:trace>
  <inkml:trace contextRef="#ctx0" brushRef="#br2" timeOffset="72072.1223">22160 6958 106 0,'-10'-17'38'0,"-2"13"2"16,-11 1-2-16,3 14-30 15,-11 4-2-15,3 12 0 16,-6 3-2-16,2 6 0 16,-2-1-1-16,11 5-1 15,5-8-2-15,12-1 0 16,11-11 0-16,13-8 0 15,11-11 0-15,10-9 0 16,11-9 0-16,0-8 0 16,0-6 0-16,-4-4 0 0,-6 2 0 15,-10 1 0-15,-11 6 0 16,-7 7 0-16,-12 9 0 15,0 10 0-15,-20 6 0 16,5 8 0-16,0 6 0 16,0 2 0-16,9 5 0 15,5-6-9-15,20 7-5 16,-5-17-5-16,32 15-4 15,-11-22-11-15,25 5-4 16,-4-10-1-16,8 2 4 16,-7-9 1-16</inkml:trace>
  <inkml:trace contextRef="#ctx0" brushRef="#br2" timeOffset="72418.1421">22723 7032 116 0,'-9'-19'38'0,"-14"-5"2"0,5 16-1 16,-12 6-32-16,3 6-3 15,0 9-1-15,0 11 1 16,1 6-2-16,7 5 0 15,3 0-2-15,7-1 0 16,11-10 0-16,12-11 0 16,12-16 0-16,15-15 0 15,10-13 0-15,5-13 0 16,8-9 0-16,-1-11 0 15,-5-4 0-15,-4 1 0 16,-9 7 0-16,-12 8 0 16,-12 17 0-16,-12 17 0 0,-9 18 0 15,-18 23 0 1,-4 18 0-16,-9 17 0 0,-2 10 0 15,1 2 0-15,7 10-5 16,-1-22-13-16,23 9-4 16,-10-35-4-16,29 8-9 15,-10-25-7-15,13-6 1 16,-10-9 2-16</inkml:trace>
  <inkml:trace contextRef="#ctx0" brushRef="#br2" timeOffset="73649.2121">7907 8193 13 0,'0'0'34'15,"8"-21"1"-15,-8 21 2 16,-18-19-14-16,18 19 3 16,-40-6 0-16,17 11-17 15,-11-4-3-15,4 8-1 16,-3 4-1-16,3 11-2 0,-3 7 0 15,9 8 0-15,5 6 0 16,8 4-1-16,7-2-1 16,12-1 1-16,6-7 0 15,9-9-1-15,6-17 1 16,11-15-1-16,5-15 0 15,4-13 0-15,2-9 0 16,1-10 0-16,0-4 0 16,-6-2 1-16,-4 6-1 15,-9 6 0-15,-8 10 0 16,-14 10 0-16,-5 9 1 15,-6 14-1-15,-20 0 0 16,3 10-1-16,0 4 1 16,2 1 0-16,1-1 0 0,14-3 0 15,11-5 0-15,12-5 0 16,16-4 1-16,10-3-1 15,8 0 1-15,5 3-1 16,-1 1 1-16,-9 9-1 16,-7 7 0-16,-15 12 1 15,-13 8-1-15,-15 6 1 16,-15 6-1-16,-8 2 0 15,-8 1 1-15,-1-6-1 16,3-6 0-16,6-10 0 16,13-17 1-16,8-10-1 15,32-23 0-15,7-10 1 16,15-12-1-16,6-4 1 15,5-3-1-15,0 4 1 16,-7 8 0-16,-11 12-1 0,-12 15 1 16,-12 16 0-16,-13 14-1 15,-6 11-1-15,-6 10-1 16,-5 4-2-16,8 9-5 15,-2-18-7-15,23 11-5 16,-5-30-6-16,33 7-6 16,1-27-7-16,21-5 0 15,3-19 3-15</inkml:trace>
  <inkml:trace contextRef="#ctx0" brushRef="#br2" timeOffset="74077.2366">10257 7997 82 0,'8'-46'39'0,"8"4"-1"16,-5-1 1-16,8 14-32 16,-10 3-1-16,-9 26-1 0,10-5-2 15,-11 28 1-15,-5 18-2 16,-4 13-1-16,-4 12 0 15,-2 10-1-15,-2 6 1 16,2 3-1-16,4-3-2 16,1-9-1-16,10-7-2 15,0-22-8-15,20 3-14 16,-8-28-11-16,12-5 0 15,-6-22-2-15,5-6 2 16</inkml:trace>
  <inkml:trace contextRef="#ctx0" brushRef="#br2" timeOffset="74273.2481">10117 8291 100 0,'-20'-1'39'0,"2"-2"1"0,18 3-2 16,20-2-34-16,13-2-2 15,15-8-1-15,13-4-1 16,13-4-1-16,10-8-2 15,11-5-1-15,-5-14-9 16,14 10-16-16,-19-15-8 16,-1 4 0-16,-14-10-1 15,-6-1 1-15</inkml:trace>
  <inkml:trace contextRef="#ctx0" brushRef="#br2" timeOffset="74618.2677">11037 7598 104 0,'-26'34'39'15,"-8"7"2"-15,6 18-2 16,-7 3-34-16,7 13-1 0,-1 3-2 15,3 7-1-15,0-5 0 16,4-1 0-16,5-10-1 16,9-7 0-16,7-16 1 15,8-16-1-15,10-17 1 16,8-15-1-16,9-16 0 15,5-12 1-15,1-9-1 16,0-3 0-16,-3-2 1 16,-2 5 0-16,-5 9-1 15,-5 8 0-15,-7 11 0 16,-6 15 0-16,-1 11 0 15,-8 8 0-15,-1 9-1 16,1 4-1-16,3 1-1 16,0-4-2-16,8 4-4 0,-2-22-9 15,22 10-4-15,-14-27-10 16,20 3-8-16,-5-17 0 15,8-2 3-15</inkml:trace>
  <inkml:trace contextRef="#ctx0" brushRef="#br2" timeOffset="74964.2877">11424 8155 97 0,'1'14'38'16,"-1"-14"2"-16,23 22-4 15,0-15-34-15,9-3 1 16,5-1-1-16,4-3 0 0,0-7-1 15,1-2 0-15,-6-9 0 16,-4-1 0-16,-8-6 0 16,-3-1 0-16,-10-3 1 15,-4 4-1-15,-11-1 0 16,-7 9 1-16,-8 9-1 15,-5 14 0-15,-9 9 0 16,0 14 0-16,-2 10-1 16,-1 8 1-16,10 4 0 15,7 3 0-15,12-6-1 16,14-13-2-16,19-4-5 15,3-24-10-15,30 6-7 16,-5-28-11-16,22 1-6 16,3-14-2-16,21-1 2 0</inkml:trace>
  <inkml:trace contextRef="#ctx0" brushRef="#br2" timeOffset="75535.3204">13089 8088 90 0,'-16'-15'38'16,"7"26"0"-16,-7-5-1 15,3 15-34-15,-2 5 0 16,2 7-1-16,-3 3 0 15,3 6 0-15,0-1 0 16,4-3-1-16,5-8 1 16,1-5 0-16,6-9-1 15,-3-16 0-15,18 8 0 0,-5-17-1 16,4-8 1-16,0-5-1 15,-3-5 1-15,4-2-1 16,-4-6 1-16,0 0-1 16,-4-2 1-16,5 3 0 15,-1 3-1-15,0 4 2 16,0 4-2-16,1 6 0 15,7 6-2-15,1 6-1 16,9 14-3-16,-5-9-7 16,20 19-7-16,-16-20-11 15,18 14-8-15,-10-14 0 16,6 3 0-16</inkml:trace>
  <inkml:trace contextRef="#ctx0" brushRef="#br2" timeOffset="75907.3416">13504 8072 94 0,'-25'13'38'15,"13"9"2"-15,-2-10 0 16,19 4-36-16,4-5-1 16,17-8-1-16,7-8 0 15,16-4 1-15,2-4-2 16,3-1 1-16,-1-5-1 15,-9 1 0-15,-6-2-1 16,-14 5 1-16,-13 4-1 16,-16-1-1-16,-11 6 1 15,-7 3 0-15,-11 5 1 16,-7 5 0-16,-3 4 0 0,2 9 0 15,-1 6 0-15,7 3-1 16,8-1 1-16,12 4-1 16,13-5 0-16,15-3-1 15,18-4-2-15,12-12-1 16,17-1-1-16,3-15-7 15,17 9-7-15,-14-19-9 16,16 6-8-16,-17-14-2 16,4 1-1-16,-12-7 2 15</inkml:trace>
  <inkml:trace contextRef="#ctx0" brushRef="#br2" timeOffset="76248.3612">14312 7936 94 0,'-27'-12'38'0,"10"18"2"15,-8 0-1-15,6 8-33 0,-8 3-1 16,7 10-1-16,2 0-1 15,4 1-1-15,2 0 0 16,10-3-2-16,4-5 2 16,6-2-3-16,8-5 2 15,6-10-2-15,4-3 1 16,2-2 1-16,2-2-1 15,0 1 0-15,-5 0 1 16,-3 3-1-16,-7 4 1 16,-15-4-1-16,10 23 0 15,-13-8 1-15,-9 7-1 16,-3 0 0-16,-4 1-1 15,0 1 0-15,0-1-2 16,1-6-1-16,11-3-3 0,-6-15-9 16,30 9-4-16,-11-25-7 15,29 4-11-15,-4-17-1 16,18 0 1-16,-2-12 1 15</inkml:trace>
  <inkml:trace contextRef="#ctx0" brushRef="#br2" timeOffset="76602.3814">14722 7956 98 0,'-22'19'41'15,"-9"4"-1"-15,7 8 0 16,-8 4-34-16,12 3-3 16,5-3 1-16,9-1-2 15,6-4 0-15,11-3-1 16,9-15-1-16,6-6 1 0,9-9 0 15,1-10-1-15,2-5 1 16,1-8-1-16,0-4 0 16,-6-2 1-16,-4 1-1 15,-7 5 1-15,-4 5-1 16,-10 7 1-16,-8 14-2 15,0 0 3-15,-10 18-2 16,-1 9 0-16,-1 4 0 16,1 5-2-16,5 0 1 15,1-1-3-15,13-4 0 16,4-18-7-16,22 5-7 15,-5-28-3-15,27 9-10 16,-5-21-7-16,19-9-1 16,-7-14 3-16,10-4 0 15</inkml:trace>
  <inkml:trace contextRef="#ctx0" brushRef="#br2" timeOffset="76782.3917">15576 7750 104 0,'-9'-17'39'0,"-1"25"2"16,-19 11-2-16,5 21-33 15,-13 8-1-15,4 13-2 16,4 2-1-16,10-2-2 15,11-6 0-15,6-11-3 16,19-6-3-16,1-24-11 16,26 4-7-16,-8-34-13 15,18 0-1-15,-3-20-1 16,14-2 0-16</inkml:trace>
  <inkml:trace contextRef="#ctx0" brushRef="#br2" timeOffset="76970.4021">16053 7615 109 0,'-15'26'40'0,"-22"12"1"15,4 18-1-15,-15 9-37 16,6 8 1-16,5 3-2 16,3-1-3-16,11-4 0 15,0-10-5-15,17 4-10 16,-10-28-9-16,19 0-14 15,-7-25-2-15,4-12 0 16,0 0 2-16</inkml:trace>
  <inkml:trace contextRef="#ctx0" brushRef="#br2" timeOffset="77134.4117">15689 7938 115 0,'0'0'41'0,"11"0"2"16,7 5-2-16,19 3-37 15,13 0-4-15,9-2-2 16,13 5-12-16,-8-16-7 15,19 10-13-15,-15-9-8 16,10 5 2-16,-13-8-3 16</inkml:trace>
  <inkml:trace contextRef="#ctx0" brushRef="#br2" timeOffset="77270.4194">16623 8003 116 0,'-19'22'42'0,"-4"-15"-2"16,2 1-2-16,-4 0-47 15,-5-15-16-15,15 9-15 16,-12-8-1-16,11 4-1 15,-6-7 0-15</inkml:trace>
  <inkml:trace contextRef="#ctx0" brushRef="#br2" timeOffset="77927.4571">16627 7520 108 0,'2'-22'41'15,"15"9"1"-15,-5-7-2 16,6 9-36-16,4 2-1 0,4 8 0 15,-6 6-1-15,-3 11 0 16,-9 6-2-16,-11 14 1 16,-7 4-1-16,-5 8 0 15,-6 1-1-15,-1-3-1 16,5-1-3-16,-4-17-11 15,28 7-10-15,-7-35-15 16,18 12 1-16,7-22-2 16,12-1 0-16</inkml:trace>
  <inkml:trace contextRef="#ctx0" brushRef="#br2" timeOffset="78111.4674">16746 7968 122 0,'-24'11'42'15,"16"1"1"-15,-2-11-4 16,-2-2-40-16,29 1-5 16,-6-11-12-16,20 13-13 15,-17-8-10-15,8 5 0 16,-5-5-3-16</inkml:trace>
  <inkml:trace contextRef="#ctx0" brushRef="#br2" timeOffset="89708.131">1017 9409 74 0,'0'0'35'0,"-3"-13"-1"16,14 7 2-16,2-14-23 15,16 4-8-15,4-9-1 16,12 0-1-16,3-2 0 15,9 6-1-15,-6 2 0 16,-3 5-1-16,-7 13 0 16,-12 15-1-16,-18 17 1 0,-12 11 0 15,-17 14-1-15,-14 6 1 16,-13 9 1-16,-6 6-1 15,-7-2 1-15,3-5-2 16,6-9 1-16,14-6-1 16,14-10 0-16,16-9 1 15,20-13-1-15,14-9 1 16,22-12-1-16,7-12 0 15,11-5-2-15,4-13-3 16,16-3-29-16,-10-13-3 16,2 3-1-16,-9-10-1 15</inkml:trace>
  <inkml:trace contextRef="#ctx0" brushRef="#br2" timeOffset="90151.1563">1698 8988 99 0,'-55'-26'36'16,"7"9"2"-16,-9-12-7 15,1 14-26-15,-5 5-2 16,-5 12 0-16,-14 12 0 15,-2 18-1-15,-9 19 0 16,5 24 0-16,-6 18 1 16,12 19-2-16,9 13 0 15,23 10 0-15,20 2 0 16,23-6 0-16,30-10 1 0,33-21 0 15,29-22-2-15,27-24 1 16,21-27 0-16,16-26 0 16,9-27 0-16,-3-16 0 15,-14-17 0-15,-18-13-1 16,-29-7 0-16,-21-6-1 15,-35-4 0-15,-31-1 0 16,-33 2 0-16,-23-1-1 16,-21 4 0-16,-17 3 0 15,-10 6-1-15,-4 8-1 16,5 16-3-16,1 7-28 15,31 24-3-15,11 5-1 0,36 21-1 16</inkml:trace>
  <inkml:trace contextRef="#ctx0" brushRef="#br2" timeOffset="90865.1972">2795 9079 93 0,'0'0'37'0,"0"0"0"15,10-7 1-15,-10 7-32 16,0 0-1-16,-4 19-2 15,1 6-1-15,-7 10 1 16,-4 15-1-16,-6 13-1 16,-5 13 1-16,-11 8-1 15,-6 9 1-15,-3-1 0 16,1-3 0-16,1-12 0 15,8-4-1-15,9-17 0 0,14-12 0 16,18-13-1-16,16-10 1 16,14-12-1-16,13-10 0 15,14-5-1-15,7-9-2 16,10-2-4-16,2-20-17 15,9 11-15-15,-4-12 0 16,3 8-1-16,-9-8-1 16</inkml:trace>
  <inkml:trace contextRef="#ctx0" brushRef="#br2" timeOffset="91103.2107">3477 9626 114 0,'0'0'39'0,"-28"-3"0"15,28 3-3-15,-18 14-33 16,10 4-1-16,0 9 0 16,-4 10-1-16,2 5-1 15,-3 9 0-15,4 3-1 16,1-3-2-16,9 1-5 15,-4-23-29-15,22-6-2 16,1-29 1-16,16-9-3 16</inkml:trace>
  <inkml:trace contextRef="#ctx0" brushRef="#br2" timeOffset="91263.22">3511 9330 105 0,'-27'-10'37'15,"4"-1"0"-15,13 17-1 16,10-6-35-16,0 0-4 15,27 19-6-15,-1-14-27 16,16 9 0-16,-3-2 0 16,7 10 0-16</inkml:trace>
  <inkml:trace contextRef="#ctx0" brushRef="#br2" timeOffset="91728.2462">3776 9625 86 0,'-10'37'36'0,"0"8"0"16,-6-11 2-16,7 5-28 15,-6-14-2-15,7 2-3 16,1-9-1-16,4-1-1 15,3-5-1-15,0-12-1 16,0 0 0-16,20-1 0 0,-8-14-1 16,0-5 1-16,4-5 0 15,-1-6-1-15,-3-4 1 16,0-2 0-16,-2 3-1 15,-4 4 1-15,0 4-1 16,-3 7 0-16,-1 6 0 16,-2 13 0-16,0 0 0 15,15 17 0-15,-6 1 0 16,4 1 0-16,4 2 1 15,6-1-1-15,3-5 0 16,3-5 1-16,7-7 0 16,-3-4 0-16,5-9 0 0,2-3 0 15,-4-5 0-15,-3-3 0 16,-4 1-1-16,-4 3 1 15,-7 2-1-15,-3 9 0 16,-15 6 0-16,11 13 0 16,-15 9 0-16,-3 6 0 15,-1 6-1-15,0 3 0 16,3 6-2-16,-1-10-2 15,12 4-9-15,-6-20-23 16,23 1-3-16,2-24 1 16,13-1-1-16</inkml:trace>
  <inkml:trace contextRef="#ctx0" brushRef="#br2" timeOffset="91916.2573">4616 9615 107 0,'-5'-12'40'16,"5"12"0"-16,-19 6-1 15,10 9-34-15,-6 2 0 16,6 12-2-16,0 2-1 15,1 6-1-15,3 0-1 16,3-1-1-16,3-3-3 16,1-19-8-16,13 4-27 15,-15-18-1-15,28-12 0 16,-14-16-1-16</inkml:trace>
  <inkml:trace contextRef="#ctx0" brushRef="#br2" timeOffset="92052.2651">4621 9199 102 0,'-24'-23'36'0,"9"12"-4"16,15 11-31-16,-2-18-37 16,29 9-1-16,6-9-2 15</inkml:trace>
  <inkml:trace contextRef="#ctx0" brushRef="#br2" timeOffset="92268.2774">5284 8923 104 0,'-15'24'40'15,"-14"2"2"-15,10 16-3 16,-15 15-35-16,11 9-1 16,1 7-1-16,4 14 0 0,2 6 0 15,5-1-2-15,0 5-2 16,4-7-2-16,12-3-6 15,-16-23-28-15,15-6-2 16,-10-27 1-16,13-5-2 16</inkml:trace>
  <inkml:trace contextRef="#ctx0" brushRef="#br2" timeOffset="92450.2879">5048 9577 83 0,'0'0'38'0,"-16"5"1"16,25 5 0-16,-9-10-13 0,34-5-25 15,7 3-2-15,8-6-3 16,15 2-2-16,-3-12-26 16,16 11-7-16,-11-8 0 15,4 11 0-15</inkml:trace>
  <inkml:trace contextRef="#ctx0" brushRef="#br2" timeOffset="92825.3093">5726 9538 68 0,'0'0'38'0,"0"0"0"15,-11-5 1-15,11 5-14 16,-25-7-15-16,10 4-3 15,-12-2-2-15,-1 10 0 16,-8 6-1-16,-2 10-1 16,-4 7 0-16,4 7 0 0,0 3-1 15,8 5 0-15,10-1-1 16,9-7 1-16,15-6-2 15,16-13 0-15,11-11 0 16,12-13 0-16,7-11 0 16,4-8 0-16,3-10 0 15,0-5 0-15,-10 3 0 16,-7 3 0-16,-11 4-2 15,-11 11 1-15,-12 11 1 16,-6 10 0-16,-8 20 0 16,-5 3 0-16,4 5 0 15,3 6 0-15,6 1-1 16,5-4-2-16,13-5-1 15,4-19-7-15,22 3-7 16,-4-27-22-16,22-5-1 0,-4-19-1 16,10-8 1-16</inkml:trace>
  <inkml:trace contextRef="#ctx0" brushRef="#br2" timeOffset="93005.3196">6430 9141 67 0,'0'-42'39'0,"-2"30"0"16,-19 15 1-16,1 38-13 15,-18 2-16-15,5 23-4 16,-2 6-4-16,0 11 0 15,2 2-1-15,7 0 0 16,5 0-3-16,2-13-1 16,11 1-8-16,-11-25-22 15,15 0-9-15,-4-25 1 16,13-8-1-16</inkml:trace>
  <inkml:trace contextRef="#ctx0" brushRef="#br2" timeOffset="93306.3367">6060 9540 104 0,'0'0'40'0,"0"14"1"16,19 2-1-16,-2-4-34 16,17-6-3-16,9-4-1 15,5-4 0-15,3-4-2 16,3-5 1-16,-2 1-2 15,-2 1 1-15,-9 2 0 16,-7 4 0-16,-7 7 2 16,-10 10-1-16,-11 6 1 0,-6 13 0 15,-9 4-1-15,-3 6 1 16,-3 3-1-16,1 1-1 15,2-4-1-15,5-10-3 16,16 0-8-16,-9-33-27 16,20 2-3-16,0-26 2 15,10-5-2-15</inkml:trace>
  <inkml:trace contextRef="#ctx0" brushRef="#br2" timeOffset="93457.3455">6665 9189 93 0,'-18'3'39'0,"5"17"1"15,0-2-2-15,14 14-26 16,10-1-24-16,0-9-25 0,15 6-2 16,2-10 1-16,10 5-1 15</inkml:trace>
  <inkml:trace contextRef="#ctx0" brushRef="#br2" timeOffset="94034.3785">7009 9459 69 0,'9'20'40'0,"-25"-11"-2"15,1 14 1-15,-15-11-9 16,3 18-22-16,-6-4-2 15,3 10-1-15,1 0-1 16,4 2-1-16,8-1-1 16,8-4 0-16,5-6-2 15,14-8 0-15,5-11-1 16,11-10-2-16,8-12 0 0,2-9 0 15,5-6-1-15,-3-10-1 16,1 1 0-16,-9-2 1 16,-1 4 1-16,-10 5 1 15,-10 5 2-15,0 7 0 16,-8 5 2-16,-1 14 1 15,0 0 0-15,14-6 1 16,-14 6-1-16,24 7 0 16,-6-3-1-16,6 5 1 15,-1-1 0-15,2 6-1 16,-4-2 1-16,-2 7-1 15,-8 3 0-15,-1 2 1 16,-11 4-1-16,-7 3 0 0,-3-2-2 16,-3-1 0-16,-2 0 0 15,2-6 0-15,4-6 0 16,10-16 0-16,0 0 0 15,0 0 0-15,27-19 0 16,0-9 0-16,7-4 0 16,5-3 0-16,2 3-2 15,-4 6 2-15,-3 8 0 16,-10 13-1-16,-9 10 1 15,-9 9 0-15,-7 12 0 16,-8 5 0-16,1 4-1 16,-3-5-1-16,5 3-4 15,1-20-6-15,24 7-22 16,-3-25-7-16,19-2 0 0,4-18 0 15</inkml:trace>
  <inkml:trace contextRef="#ctx0" brushRef="#br2" timeOffset="94343.3961">7936 9440 104 0,'0'0'39'15,"0"-19"1"-15,0 19 0 16,-23 20-35-16,11-2-2 16,-5 4 0-16,-2 7-1 15,0 1 0-15,3-2 0 16,4-3 0-16,6-4-1 15,8-7 0-15,11-9 0 16,10-6-1-16,12-5 0 16,5-2 0-16,2 3 0 0,0-2 0 15,-6 9 1-15,-8 7 0 16,-14 10 0-16,-17 6 1 15,-14 10-1-15,-11 2 0 16,-4 2 0-16,-3 1-3 16,-1-12-4-16,12 3-9 15,-4-24-21-15,28-7-5 16,0 0-1-16,11-28-2 15</inkml:trace>
  <inkml:trace contextRef="#ctx0" brushRef="#br2" timeOffset="95018.4347">9068 9143 72 0,'-8'-16'39'0,"8"16"-1"15,-14-2 0-15,18 21-16 16,-16 5-18-16,3 12 0 16,1 13-2-16,0 7 1 15,-2 11 0-15,1 6-1 16,0 4-1-16,0-2 0 15,3-2-2-15,-1-13-3 16,11 0-12-16,-8-25-21 16,13-8-2-16,-9-27 1 15,18 2-2-15</inkml:trace>
  <inkml:trace contextRef="#ctx0" brushRef="#br2" timeOffset="95199.4451">8808 9592 112 0,'-28'-2'38'0,"4"-5"2"16,24 7-9-16,0 0-25 15,35 1-2-15,11-12-1 16,19-5-2-16,13-2-2 16,6-10-2-16,14 12-16 15,-14-13-20-15,3 11-2 16,-16-3 0-16,-8 14-1 15</inkml:trace>
  <inkml:trace contextRef="#ctx0" brushRef="#br2" timeOffset="95552.4653">9676 9420 98 0,'-12'-5'38'0,"12"5"3"16,-32 19-3-16,13 2-31 15,-11 7-1-15,2 9-1 16,1 4 0-16,5 4-1 16,4-4-1-16,15-2-1 15,13-7 0-15,16-13-1 16,11-10 0-16,14-11-1 15,8-9 0-15,2-8 0 16,-5-6-1-16,-8-5 0 0,-14 0 0 16,-12 2 0-16,-21 2-1 15,-16 4 0-15,-12 6-1 16,-11 1-2-16,0 12-4 15,-5-13-10-15,16 16-21 16,3-10 0-16,24 10 0 16,8-19-2-16</inkml:trace>
  <inkml:trace contextRef="#ctx0" brushRef="#br2" timeOffset="95979.4897">10943 8997 81 0,'0'0'39'0,"0"0"-1"0,0 0 1 15,-9 34-27-15,-14 3-8 16,0 18 0-16,-5 8-1 15,1 14 0-15,-3 3-1 16,6 3 0-16,9 0-1 16,2-8-3-16,16-4-5 15,-7-18-30-15,21-7-2 16,-5-20 2-16,11-7-4 15</inkml:trace>
  <inkml:trace contextRef="#ctx0" brushRef="#br2" timeOffset="96178.5011">10665 9543 101 0,'-17'-10'38'16,"2"-5"1"-16,15 15-1 16,0 0-34-16,14 6-2 15,15-4-2-15,9-4 0 16,13-2-2-16,6-8-3 15,18 5-11-15,-5-19-23 16,12 0 1-16,-8-14-2 16,6-2 2-16</inkml:trace>
  <inkml:trace contextRef="#ctx0" brushRef="#br2" timeOffset="96536.5216">11536 8884 102 0,'-29'3'40'0,"6"20"-1"0,-16 4-2 16,5 22-32-16,-6 8 0 15,3 10-2-15,1 3 0 16,3 5 0-16,9-1-2 16,4-1 2-16,6-9-1 15,7-7 0-15,6-13-1 16,8-10 0-16,4-12 0 15,6-9 0-15,3-12-1 16,3-8 0-16,-1-7-1 16,1-1 0-16,0-7 0 15,-2 3 1-15,-5-1-1 16,-1 7 0-16,-2 4 1 15,-13 9 0-15,14 8 1 16,-9 5-1-16,-1 6 0 0,1 3-1 16,8 4-2-16,-2-7-3 15,18 9-7-15,-15-18-22 16,22 4-7-16,-11-15 1 15,14 2-1-15</inkml:trace>
  <inkml:trace contextRef="#ctx0" brushRef="#br2" timeOffset="96913.5431">11786 9420 85 0,'10'14'38'0,"-2"6"0"16,-7-6 1-16,11 7-30 0,-2-7-4 15,9-2-1-15,5-10-1 16,7-6 0-16,3-7-1 16,5-6-1-16,1-9 0 15,-3-3-1-15,-6-3 1 16,-8-2-1-16,-9 0 1 15,-12 2-1-15,-12 4 1 16,-9 10 0-16,-9 7 0 16,-6 16 0-16,-9 12 0 15,0 14 0-15,-1 10 1 16,8 12 0-16,6 1 0 15,13 0-1-15,13-1 0 16,13-12-4-16,25-1-7 16,3-26-18-16,30-2-12 0,0-21-1 15,19-2-2-15,2-17 0 16</inkml:trace>
  <inkml:trace contextRef="#ctx0" brushRef="#br2" timeOffset="97369.5692">13089 8909 75 0,'9'-19'38'0,"-6"1"-1"16,-3 18 2-16,0 0-24 16,-1 20-12-16,-7 12 0 15,-2 15 1-15,-4 13 0 0,0 15-1 16,-6 7-1-16,3 5 1 15,2-4-1-15,4-6-1 16,5-4-3-16,3-16-5 16,18-2-29-16,-8-25-3 15,9-6 0-15,-4-21 0 16</inkml:trace>
  <inkml:trace contextRef="#ctx0" brushRef="#br2" timeOffset="97558.58">12921 9402 88 0,'-22'-13'41'15,"0"-6"0"-15,22 19-1 16,-7-25-25-16,17 17-11 0,18-7-2 16,12-1-2-16,14-3-2 15,4-7-3-15,17 9-14 16,-4-18-20-16,10 7 0 15,-10-11-1-15,6 6-1 16</inkml:trace>
  <inkml:trace contextRef="#ctx0" brushRef="#br2" timeOffset="97926.6011">13668 8735 94 0,'-17'20'40'0,"-10"5"2"15,9 21-3-15,-7 3-32 16,4 8-2-16,-1 8 0 0,2 9-1 15,1 1 0-15,-1-3-2 16,4 0-1-16,4-8 0 16,3-6 0-16,7-10-1 15,5-12 0-15,7-15 1 16,10-16-1-16,6-11 0 15,6-12 0-15,4-8 0 16,-1-4 0-16,1-5 0 16,-6 3 1-16,-4 6-1 15,-8 9 0-15,-7 13 1 16,-11 4-1-16,-4 26 0 15,-4 4-1-15,-2 5 0 16,5 4-1-16,1-1-2 0,13 4-5 16,1-22-6-1,23 1-25-15,-5-17-1 0,14-3 0 16,-4-18-1-16</inkml:trace>
  <inkml:trace contextRef="#ctx0" brushRef="#br2" timeOffset="98294.6221">13956 9337 100 0,'-3'16'39'16,"18"5"2"-16,2-15-4 15,13 2-32-15,6-8-2 16,7-1 0-16,1-9-1 0,1 1 0 15,-7-4-1-15,-5-2 0 16,-8-3-1-16,-8 0 1 16,-10-3-1-16,-9-1 1 15,-7 3-1-15,-9 2 0 16,-3 4 0-16,-7 9 1 15,-6 8-1-15,-3 14 0 16,-2 11 1-16,2 8-1 16,4 4 1-16,6 6 0 15,10-1-1-15,14-2 0 16,14-10-1-16,16-11-2 15,22-12-3-15,4-19-9 16,26 5-15-16,-7-23-11 16,11 2 2-16,-10-15-2 15,6 7 2-15</inkml:trace>
  <inkml:trace contextRef="#ctx0" brushRef="#br2" timeOffset="98857.6543">14721 9248 113 0,'-33'-8'40'16,"9"21"1"-16,-15-6-4 15,4 15-34-15,5 4 0 16,2 8-1-16,7 4 0 15,6 2-1-15,8-2 0 16,9 0 0-16,9-9-1 16,7-6 0-16,8-9 0 15,2-11-1-15,5-8 0 16,1-12-1-16,1-3 0 15,-9-8 1-15,3-3-1 16,-9-7 0-16,-3 1 0 0,-4-1 1 16,-3 6 0-16,-7 3 0 15,0 2 1-15,2 6 0 16,1 8 1-16,-6 13 0 15,17-11 0-15,-1 14 0 16,2-1 1-16,1 6 0 16,4-2 0-16,2 3 0 15,-2 1 0-15,0 5 0 16,-3 1-1-16,-4 4 1 15,-7 3-1-15,-4 4 0 16,-7 0 0-16,-8 6-1 16,-1-1 0-16,-7 0 0 15,0-3 0-15,-1-1 0 16,4-6 0-16,2-6 1 0,5-6-1 15,8-10-1-15,0 0 1 16,15-17 1-16,4-3-2 16,1-9 2-16,5-4-1 15,4-5 0-15,2-2 0 16,-1 0 0-16,-3 5 0 15,-3 5-2-15,1 4-2 16,-3 3-4-16,6 19-4 16,-16-14-8-16,16 21-20 15,-9-9-1-15,12 8 0 16,-4-7 1-16</inkml:trace>
  <inkml:trace contextRef="#ctx0" brushRef="#br2" timeOffset="99360.6831">15554 9203 115 0,'-11'-16'40'0,"1"24"1"16,-17-8-3-16,7 15-34 15,-3 9-1-15,4 10 1 16,-1 4-2-16,5 7-1 15,4 1 0-15,6-2 0 16,7-8 0-16,9-9-1 16,8-12 0-16,6-12 0 15,9-10 0-15,1-11 1 16,5-8-1-16,1-6 0 15,-4-5 0-15,0 0 0 16,-7 0-1-16,-2 7 1 16,-9 4-1-16,-8 13 1 15,-11 13 0-15,0 0 0 0,-14 25-1 16,-7 12 1-16,-8 11 0 15,-8 13 0-15,-2 9 0 16,-4 8 2-16,-1 6-2 16,1 5 1-16,5-6-1 15,7-5 1-15,4-10 1 16,4-11-2-16,11-18 0 15,5-16 0-15,7-23 0 16,0 0 0-16,18-38 0 16,1-6 0-16,5-10 0 15,3-12 0-15,5 2 0 16,1 0 0-16,1 6 0 15,1 2-2-15,2 17-6 0,-8 0-5 16,9 24-6-16,-15-5-19 16,23 16-4-16,-6-7 0 15,13 10-1-15</inkml:trace>
  <inkml:trace contextRef="#ctx0" brushRef="#br2" timeOffset="99526.6926">16209 9532 126 0,'12'6'45'15,"-12"-6"-1"-15,-18-3-4 16,0-6-40-16,4 1 0 15,4 1 0-15,-9-6-5 16,19 13-8-16,-24-16-3 16,24 16-15-16,-20-5-15 15,6 0 2-15,-9-5-1 0,-1-4 5 16</inkml:trace>
  <inkml:trace contextRef="#ctx0" brushRef="#br2" timeOffset="101806.823">3329 10531 62 0,'14'-7'36'16,"-14"7"-1"-16,0 0 0 16,8-18-13-16,-8 18-17 15,0 0-1-15,0 0-1 16,0 0 0-16,-4 29-1 0,-4 5 0 15,-4 12-1-15,-5 13 1 16,1 7-1-16,-7 8-1 16,3 2 2-16,-1-5-2 15,3-9-1-15,3-14 1 16,4-11-1-16,6-13 1 15,5-13-1-15,0-11 2 16,14-23 1-16,-4-6-1 16,7-13 2-16,1-11-1 15,3-9 1-15,2-12-1 16,3-2 1-16,2 4-2 15,-2 5-1-15,-2 10 1 16,-4 11 0-16,2 16 0 16,-4 13-1-16,0 21 1 0,-1 17 0 15,-5 14-1-15,3 13 0 16,0 11 1-16,-1 8-1 15,-3 4-1-15,2 5 0 16,-4 1-2-16,0-8-1 16,1-5-2-16,-6-16-7 15,11-3-11-15,-16-28-16 16,12-2 2-16,-11-15-3 15,9-27 2-15</inkml:trace>
  <inkml:trace contextRef="#ctx0" brushRef="#br2" timeOffset="102002.8342">3433 10927 106 0,'-22'3'38'0,"0"-5"1"16,22 2-3-16,0 0-32 16,13 0-1-16,16-13-2 15,11-7-1-15,11-5-2 16,11-8-1-16,10 4-1 15,1-11-5-15,12 14-15 16,-14-16-14-16,3 11 0 16,-15-6 0-16,-1 10 1 15</inkml:trace>
  <inkml:trace contextRef="#ctx0" brushRef="#br2" timeOffset="102205.8458">4229 10404 101 0,'-7'-15'37'15,"7"15"1"-15,-18 18-3 0,11 12-31 16,-11 8-1-16,5 19-1 15,-4 7-2-15,2 10 2 16,2 2-2-16,4-1 0 16,6-7-2-16,5-12-1 15,12-12-4-15,0-29-13 16,24-5-14-16,-2-24-3 15,12-10 0-15,-2-20 0 16</inkml:trace>
  <inkml:trace contextRef="#ctx0" brushRef="#br2" timeOffset="102385.8561">4663 10408 72 0,'10'-38'39'0,"-3"24"-2"16,-7 14 1-16,-17 42-15 16,-8 6-18-16,5 20 1 0,-3 9-5 15,2 3 1-15,3 4-2 16,5-2-2-16,11-7-5 15,-6-21-16-15,20-2-15 16,-2-22-1-16,9-7-2 16,1-19-1-16</inkml:trace>
  <inkml:trace contextRef="#ctx0" brushRef="#br2" timeOffset="103099.897">5699 10412 80 0,'6'-24'37'0,"5"10"-3"15,-11 1 2-15,0 13-31 16,7 18-2-16,-8 14-1 16,-3 11 0-16,-1 16 3 15,-5 9-3-15,3 8 2 16,-4 0-2-16,4-2 0 15,-1-7-2-15,6-11-4 16,6-5-7-16,-5-23-26 16,16-9 0-16,-15-19 0 15,26-3-1-15</inkml:trace>
  <inkml:trace contextRef="#ctx0" brushRef="#br2" timeOffset="103287.9077">5575 10785 113 0,'-27'-12'38'16,"16"9"1"-16,-2-6-11 15,13 9-24-15,28-8-2 16,4 0-1-16,12-2-3 16,6-4-2-16,14-1-4 15,-7-16-14-15,16 9-16 16,-7-16 1-16,5 9-1 15,-9-11 2-15</inkml:trace>
  <inkml:trace contextRef="#ctx0" brushRef="#br2" timeOffset="103662.9292">6308 10238 96 0,'-27'-16'36'0,"10"27"4"16,-9 2-5-16,9 14-30 16,-6 9-1-16,2 16 1 15,-4 3-1-15,4 13 1 16,-2 2-3-16,4 1 2 15,4-2-3-15,1-2 1 16,5-8 0-16,3-11-1 16,9-10-1-16,5-11 0 15,7-15 0-15,9-12 0 16,5-12 0-16,5-10 0 15,-1-3 0-15,1-4 0 0,-2-1 0 16,-1 2 0-16,-8 6 0 16,-6 7 0-16,-4 11 0 15,-13 4 0-15,15 17 0 16,-8 1-1-16,0 7 0 15,2-2-2-15,8 6-3 16,-2-16-8-16,23 9-10 16,-18-21-8-16,17 6-6 15,-4-15-3-15,5 0 2 16,-8-10 1-16</inkml:trace>
  <inkml:trace contextRef="#ctx0" brushRef="#br2" timeOffset="104007.9485">6670 10713 95 0,'0'0'37'0,"3"19"1"16,-3-19-10-16,26 15-21 16,-8-10-1-16,16 0-1 15,2-10-1-15,7-3-1 16,-1-4-1-16,3-3-1 15,-5-8 0-15,-5 1 0 16,-10-3-1-16,-8 3 0 16,-15 1 1-16,-14 9-1 15,-9 2 0-15,-10 10 1 16,-8 10-1-16,-4 7 1 15,-2 8 0-15,1 9 0 0,7 3-1 16,4 3 1-16,16-2-1 16,10-4 0-16,16-8-3 15,12-11-2-15,22-1-5 16,1-25-14-16,29 6-12 15,-8-18-3-15,15 2-1 16,-5-13 1-16</inkml:trace>
  <inkml:trace contextRef="#ctx0" brushRef="#br2" timeOffset="104593.982">7368 10625 73 0,'-28'0'39'16,"4"13"0"-16,-13-5 0 16,8 18-13-16,-6-5-21 15,8 9 0-15,3 0-1 16,8 4-1-16,9-3-1 0,7 1 0 15,11-6-1-15,14-8 0 16,8-9-1-16,7-10 0 16,3-7 0-16,1-11-1 15,-2-4-1-15,-4-8 1 16,-6-1 0-16,-8-5-1 15,-7 0 1-15,-11-2 0 16,-6 3 0-16,-5 3 1 16,-3 3 1-16,-1 7-1 15,-1 3 0-15,5 10 0 16,5 10 1-16,0 0 0 15,0 0-1-15,15 17 1 16,0-2 0-16,7 2 1 16,1 2-1-16,-2-1 0 0,2 1 0 15,-1 1 0-15,-2 2 0 16,-6 2-1-16,-5 3 1 15,-6 2-1-15,-6 3 0 16,-2 0 0-16,-3 3 0 16,-2-4 0-16,-1-4 0 15,2-5 0-15,2-9 0 16,7-13 1-16,0 0-1 15,15-13 0-15,4-12 0 16,3-4 0-16,3-7 0 16,1-2 0-16,1-2 0 15,-1 3-1-15,-2 3 0 16,-5 4 0-16,-1 7-1 15,-2 0-2-15,4 11-1 0,-4-5-6 16,17 16-8-16,-16-19-6 16,26 18-6-16,-12-13-7 15,12 7-2-15,-5-7 4 16</inkml:trace>
  <inkml:trace contextRef="#ctx0" brushRef="#br2" timeOffset="105061.0091">8210 10528 80 0,'-15'23'40'16,"-14"-4"-1"-16,11 10 2 15,-10-14-22-15,13 16-14 16,6-6-1-16,6 2-1 16,8-4-1-16,10-6 0 15,6-8-1-15,9-7-1 16,6-10 1-16,0-7-1 0,1-9 0 15,-1-3 0-15,-4-2 0 16,-4 1 0-16,-8 4 0 16,-3 4-1-16,-17 20 1 15,11-4 0-15,-14 19-1 16,-7 12 1-16,-5 17 0 15,-5 10 0-15,-5 17-1 16,-4 7 0-16,-1 6 0 16,-2 2 0-16,2-2 1 15,7-9-1-15,3-7 1 16,4-15-1-16,7-15 2 15,3-17-1-15,6-21 1 16,0 0-1-16,8-25 0 16,-4-3 0-16,1-9 0 0,2-7 1 15,4-2-1-15,0-2 2 16,4 0-2-16,7 0 1 15,9 3-4-15,-2-8-10 16,22 17-9-16,-17-16-4 16,24 13-14-16,-7-7-2 15,13 2-1-15,-6-9 2 16</inkml:trace>
  <inkml:trace contextRef="#ctx0" brushRef="#br2" timeOffset="105668.0437">9402 10230 99 0,'3'33'39'16,"-9"6"-2"-16,1 14-3 15,-6 3-31-15,-1 5 2 16,-4-2-2-16,3 4 1 15,-1-10-1-15,5-5 0 16,1-7-2-16,7-10 1 16,3-8-1-16,5-11-1 15,3-10 1-15,8-9-1 16,2-9 0-16,2-5 0 15,-3-2 0-15,2 1 0 0,-1-1 1 16,-3 1-1-16,-3 6 0 16,1 4-1-16,-15 12 1 15,20-1-2-15,-9 12-1 16,-1 2-1-16,4 11-3 15,-6-9-11-15,16 18-8 16,-11-15-13-16,13 5 0 16,-7-10 0-16,11-1 1 15</inkml:trace>
  <inkml:trace contextRef="#ctx0" brushRef="#br2" timeOffset="106015.0637">9914 10569 74 0,'0'0'38'0,"-24"-17"1"0,10 26 0 15,-15-8-15-15,7 16-19 16,-2 1-1-16,4 10-1 16,-3 3 0-16,8 2 0 15,3-5-1-15,11-1 0 16,7-9-1-16,10-5 0 15,7-11 0-15,11-9-1 16,3-9 1-16,3-5-2 16,0-6 1-16,-5-1 0 15,-2 2 0-15,-9 0-1 16,-7 8 1-16,-9 6-1 15,-8 12 1-15,0 0 0 16,-13 9-1-16,1 5-1 0,6 8-3 16,-2-10-7-16,17 17-12 15,-9-29-8-15,21 17-6 16,1-16-4-16,16-2 3 15</inkml:trace>
  <inkml:trace contextRef="#ctx0" brushRef="#br2" timeOffset="106344.0824">10415 10465 87 0,'0'0'38'0,"-21"-1"2"16,8 14-1-16,-8-1-28 15,8 10-6-15,-5-1-1 16,8 6-1-16,-1 1 0 0,10-4 0 15,5-3-2-15,8-4 1 16,7-5-1-16,4-6 0 16,3-3-1-16,0-1 1 15,0 1-1-15,-4 1 1 16,-7 6-1-16,-7 3 1 15,-9 5 0-15,-5 2-1 16,-4 3 1-16,-6 1-1 16,1-1-2-16,-1-6-1 15,2 4-7-15,-10-21-11 16,20 11-7-16,-11-17-13 15,15 6-1-15,-13-25-1 16,8 3 2-16</inkml:trace>
  <inkml:trace contextRef="#ctx0" brushRef="#br2" timeOffset="106938.1164">11358 10178 97 0,'2'-12'39'0,"-2"12"-1"15,0 0-5-15,0 0-29 16,2 16-1-16,-2 7 0 16,2 12 0-16,-6 10-2 15,2 9 2-15,-6 10-2 16,-2 5 1-16,-1 0-2 15,2-5 0-15,4-1-2 16,3-10-2-16,14-6-6 16,-5-26-13-16,29-4-15 15,-2-23 0-15,12-4-2 16,1-20 2-16</inkml:trace>
  <inkml:trace contextRef="#ctx0" brushRef="#br2" timeOffset="107119.1269">11748 10463 72 0,'-6'-13'38'0,"6"13"-1"16,-26 18 2-16,11 15-21 15,-11-3-13-15,8 10-1 16,0-1-2-16,8 4 0 16,4-5 0-16,7-8-2 15,9-7-3-15,3-17-4 16,20-1-21-16,-9-22-9 15,12-7-1-15,-6-16-2 16</inkml:trace>
  <inkml:trace contextRef="#ctx0" brushRef="#br2" timeOffset="107750.163">11780 10194 106 0,'-25'-2'40'0,"1"0"-1"16,11 8-3-16,-1 7-38 15,14-13-2-15,20 8-6 16,-4-14-7-16,20 19-11 15,-9-13 1-15,18 17 9 16,-14-9 8-16,6 9 5 16,-8 3 5-16,-5-1 4 15,3 9 9-15,-22-10 10 16,10 14 3-16,-21-12-9 15,12 13-5-15,-15-6-6 16,6 5-1-16,-5-2 0 16,5 1-1-16,-3-2-1 0,5 0-1 15,1-5 0-15,3-2 0 16,4-10-1-16,5-6 0 15,4-8 0-15,2-9 0 16,2-7 0-16,4-11-1 16,-2-3 1-16,-2-4-1 15,0 2 0-15,-2 0 0 16,-4 5 0-16,-4 9 1 15,-5 5-1-15,-5 15 0 16,0 0 0-16,7 12 1 16,-4 4-1-16,-1 5 0 15,6 2 0-15,4 1 1 16,4-7 0-16,7-4-1 15,5-7 0-15,5-6 1 16,1-6-1-16,4-9 1 0,-1 0-1 16,-2-4 0-16,-4 0 1 15,-6 1-1-15,-7 4 0 16,-3 4 0-16,-15 10 0 15,11 3 0-15,-15 11 0 16,0 9 0-16,-3 9-1 16,0 1-1-16,2 7-2 15,0-5-2-15,15 6-12 16,-8-26-5-16,21 9-11 15,-4-23-5-15,13-1 0 16,-1-16 1-16</inkml:trace>
  <inkml:trace contextRef="#ctx0" brushRef="#br2" timeOffset="107945.1741">12841 10427 106 0,'0'0'38'16,"-12"-15"2"-16,15 27-8 16,-13 3-29-16,2 13 0 15,-5 6-1-15,4 6-1 16,1 4-1-16,2-4 0 15,6-1-2-15,1-11-2 16,11 0-7-16,-12-28-15 16,29-6-13-16,-10-19 0 15,12-7-1-15,-7-14 2 16</inkml:trace>
  <inkml:trace contextRef="#ctx0" brushRef="#br2" timeOffset="108081.1819">12919 10068 95 0,'-23'-21'39'16,"6"14"1"-16,3 4-4 15,14 3-31-15,18 1-41 16,0-14-3-16,17 8 0 16,3-11-2-16</inkml:trace>
  <inkml:trace contextRef="#ctx0" brushRef="#br2" timeOffset="108290.1938">13319 9903 70 0,'-17'31'39'0,"0"-3"0"16,5 17 1-16,-7-2-12 15,4 17-24-15,5 5 0 0,0 10 0 16,5 0-2-16,1-1-1 16,1-8-2-16,-1-10-2 15,7 0-9-15,-13-29-16 16,15 0-12-16,-5-27 1 15,0 0-3-15,9-13 2 16</inkml:trace>
  <inkml:trace contextRef="#ctx0" brushRef="#br2" timeOffset="108764.221">13165 10301 91 0,'0'0'37'16,"-13"-8"3"-16,13 8 1 0,27-16-33 15,-7 2-16-15,31 12-20 16,-7-11-12-16,17 6 3 15,-8-4-1-15,9 11 2 16,-20-8 17-16,0 10 18 16,-11 7 8-16,-19-11 18 15,2 12 13-15,-14-10-1 16,-9 13 1-16,-12-12-1 15,9 13-17-15,-11-11-15 16,3 9-2-16,-3-1 0 16,4 5-1-16,1 3 0 15,7 4 0-15,2 0-2 16,8-1 2-16,7-2-2 15,11-5 1-15,5-6 0 16,7-6-1-16,5-6 1 0,1-1-1 16,1-4 0-16,-6 2 1 15,-2 3-1-15,-9 8 1 16,-9 6-1-16,-10 9 1 15,-11 7 0-15,-7 8-1 16,-6 1 1-16,-1 3-1 16,-1-3-1-16,2-4 0 15,4-2-5-15,-2-22-11 16,26 13-9-16,-4-21-13 15,0 0-2-15,-1-22-2 16,14 3 2-16</inkml:trace>
  <inkml:trace contextRef="#ctx0" brushRef="#br2" timeOffset="109506.2634">14255 10620 108 0,'-15'5'42'0,"5"5"0"15,-7-11-4-15,17 1-41 16,0 0-3-16,-9-10-13 16,29 12-16-16,-9-8-4 15,10 9-1-15,-1-11 0 16</inkml:trace>
  <inkml:trace contextRef="#ctx0" brushRef="#br2" timeOffset="109921.2871">14660 10496 111 0,'0'0'39'16,"-4"21"1"-16,4-21-13 15,28-11-25-15,4 1 0 16,12-5-1-16,2-3 0 16,7-3 0-16,-5-3 0 15,-4 0-1-15,-7 0 2 16,-11 3-3-16,-12 0 3 15,-11 2-1-15,-14 2 1 16,-9 4-1-16,-11 4 1 16,-5 9-2-16,-7 7 0 15,-1 8 2-15,-1 7-2 16,6 7 1-16,8 4-1 0,10 6 1 15,13 0-2-15,15-1 3 16,16-2-3-16,14-7-1 16,19 0-4-16,1-14-12 15,27 8-11-15,-10-17-10 16,10 3-1-16,-9-19-1 15,4 1 1-15</inkml:trace>
  <inkml:trace contextRef="#ctx0" brushRef="#br2" timeOffset="110409.315">15549 10377 107 0,'-13'-23'41'0,"2"14"-1"16,-10-3-2-16,8 15-34 16,-5 6-2-16,-2 12 1 0,-2 7-3 15,3 13 3-15,3 0-2 16,3 1 0-16,9-4 1 15,6-7-1-15,8-8 0 16,10-9 0-16,4-13-1 16,7-12 0-16,2-11 0 15,1-8 0-15,-1-4 0 16,-3-4-1-16,-3 4 1 15,-6-1-1-15,-6 10 0 16,-3 10 0-16,-12 15 0 16,8 12 1-16,-12 19-1 15,-3 19 1-15,-4 15-1 16,-4 11 1-16,-3 14-1 15,-1 4-1-15,-3 4 1 16,-2 0-1-16,-1-9 1 0,2-9 0 16,0-13 0-16,3-13 0 15,0-17 1-15,2-12 1 16,4-17-1-16,-1-15 0 15,1-10 0-15,3-11 0 16,3-5 0-16,4-10 0 16,2-7 0-16,5-5 0 15,12 2-2-15,2-5-4 16,18 15-11-16,-10-16-6 15,21 23-10-15,-10-8-5 16,12 15-2-16,-3-3 0 16</inkml:trace>
  <inkml:trace contextRef="#ctx0" brushRef="#br2" timeOffset="110606.3263">16080 10690 102 0,'0'0'41'15,"0"0"0"-15,-11-1 0 16,11 1-31-16,0 0-13 16,-18-11-15-16,18 11-19 15,-22 0-3-15,8 7 0 16,-10-6-2-16</inkml:trace>
  <inkml:trace contextRef="#ctx0" brushRef="#br2" timeOffset="110808.3379">15330 10793 87 0,'-29'2'41'0,"14"5"1"16,0-12-3-16,15 5-19 15,13-4-39-15,-8-15-20 16,19 8-1-16,-6-6-1 16,10 3-1-16</inkml:trace>
  <inkml:trace contextRef="#ctx0" brushRef="#br2" timeOffset="112098.4117">16626 10369 57 0,'0'0'35'0,"6"-10"-1"15,-6 10 0-15,0 0-11 16,0 0-20-16,0 0 2 16,0 0-1-16,0 14 1 15,-1 6 0-15,3 15-1 16,-3 2-1-16,-1 11 0 15,-5 4-1-15,1 2 0 16,-3-3 0-16,-2-5 0 0,4-9 0 16,-2-9-1-1,2-11 1-15,7-17-1 0,0 0 0 16,-9-23 0-16,11-8-1 15,5-7 0-15,4-11 1 16,5-5-2-16,5-5 1 16,6-1-1-16,5 3 3 15,1 3-2-15,3 5 2 16,-1 9-2-16,-3 9 2 15,-3 6-1-15,-4 12 1 16,-4 7-1-16,-5 8-1 16,-5 10-2-16,-1 7 0 15,-7 8 2-15,-3 6-2 16,-3 11 1-16,-4 6-1 0,-7 2 1 15,0 2-1-15,-4-4 4 16,-1-2-3-16,-4-7 1 16,1-8 0-16,-2-12 0 15,1-10 0-15,1-5 0 16,0-9 0-16,3-6 0 15,0-1 0-15,3-5 0 16,0 2 0-16,3 4 0 16,0 8 1-16,3 9-1 15,0 12 0-15,-2 9 0 16,2 12 0-16,0 12 0 15,-5 5-1-15,1 8-1 16,-1 1-1-16,-1-5-1 16,8-4-2-16,-5-16-6 15,22 3-10-15,-13-29-17 0,23-7 1 16,4-19-2-16,13-9 2 15</inkml:trace>
  <inkml:trace contextRef="#ctx0" brushRef="#br2" timeOffset="112793.4514">17171 10476 83 0,'0'0'37'16,"0"0"-2"-16,0 0-5 16,15 11-22-16,-15-11-2 15,24 3-1-15,-8-6-1 16,10 0 0-16,4-7-1 15,2-1-1-15,2-7-1 16,1-4 0-16,-4-3 2 16,-4-4-2-16,-4 0 2 15,-10 2-2-15,-10 0 1 16,-9 6-1-16,-10 7 1 15,-11 12-3-15,-7 10 0 16,-8 13 2-16,-4 10-2 0,-5 13 2 16,3 9-1-1,3 4 2-15,10 1-2 0,11-1 2 16,13-9-1-16,16-6 0 15,18-15-1-15,14-13-3 16,18-13-2-16,2-14-5 16,19 2-11-16,-11-25-11 15,11 5-6-15,-11-10-1 16,-1 2-1-16</inkml:trace>
  <inkml:trace contextRef="#ctx0" brushRef="#br2" timeOffset="113143.4714">17786 10296 92 0,'-14'2'38'0,"9"13"3"0,-10-4-2 15,7 12-31-15,-6 0-6 16,4 6 2-16,-4 0 0 16,2 8-1-16,-3-4-1 15,4 0 0-15,4-6-1 16,1-5 1-16,5-5-2 15,1-17 1-15,17 2-1 16,1-21 0-16,4-5 0 16,2-6 0-16,4-5 0 15,-1-2 0-15,1 1 1 16,-3 1-1-16,-8 8 2 15,-3 8-3-15,-3 8 1 16,-11 11 0-16,12 6 0 16,-10 10-1-16,0 11-2 15,-1 5 0-15,7 6-3 0,0-3-3 16,21 10-11-16,-12-23-6 15,24 5-13-15,-3-14 1 16,16-5-1-16,-4-16 3 16</inkml:trace>
  <inkml:trace contextRef="#ctx0" brushRef="#br2" timeOffset="113526.4931">18377 10292 101 0,'-29'-5'38'15,"-15"5"2"-15,4 15 1 16,-7 4-37-16,3 11 3 15,4 5-5-15,9 7 2 16,8-3-3-16,11 0 1 0,17-6 0 16,16-13-1-16,11-10 0 15,13-16-1-15,10-17 0 16,7-11 1-16,1-13 0 15,-2-8-1-15,-6-10 2 16,-8-3-2-16,-5-2 1 16,-7 2 0-16,-6 8 0 15,-11 9-1-15,-6 13 1 16,-6 17-2-16,-6 21 2 15,-11 20-1-15,-3 19 0 16,-3 15-1-16,-3 12-2 16,2 4 0-16,5 5-3 15,1-8 0-15,17 5-11 16,-10-26-6-16,27 6-7 0,-10-26-7 15,19-4-1-15,-3-17-1 16,11-10 2-16</inkml:trace>
  <inkml:trace contextRef="#ctx0" brushRef="#br2" timeOffset="113909.5152">18926 10291 99 0,'-33'7'39'0,"14"15"3"15,-9-1-5-15,13 13-30 16,-7 2-4-16,7 6 2 15,3-4-2-15,12 0 0 16,6-6-1-16,11-8-1 0,6-7 0 16,4-11 0-16,7-10-1 15,0-8 0-15,2-8 0 16,0-9 0-16,-2-3 0 15,-5-5 0-15,-3-4 1 16,-4 0-1-16,-1 1 2 16,-3 9-2-16,-4 2 1 15,-4 12 0-15,-10 17-1 16,0 0 0-16,3 18-1 15,-9 10 1-15,-1 10-1 16,-6 3 0-16,5 8-2 16,-2-8-1-16,12 2-1 15,-2-22-9-15,23 6-7 16,-10-32-6-16,26 1-13 0,-6-25 1 15,16-2 0-15,2-22 0 16</inkml:trace>
  <inkml:trace contextRef="#ctx0" brushRef="#br2" timeOffset="114089.5255">19645 9888 122 0,'-34'22'40'0,"11"29"0"16,-15-2-9-16,8 26-26 15,2 3-4-15,7-1 0 16,12 1-4-16,4-12-3 15,19 3-14-15,-4-28-10 16,20-1-12-16,-2-19 3 16,14-7-3-16,0-17 3 15</inkml:trace>
  <inkml:trace contextRef="#ctx0" brushRef="#br2" timeOffset="114446.5459">20029 10264 94 0,'-28'-16'43'16,"-1"17"1"-16,-18 3-3 15,3 11-24-15,-10 11-14 16,6 9 1-16,0 5-2 16,13 6 0-16,12-5-1 15,12-6 1-15,18-8 0 16,15-11-2-16,13-13 0 15,10-9 0-15,4-9 0 16,-1-12-2-16,-2-5 4 0,-7-4-5 16,-5-1 4-16,-9 2-1 15,-8 9 2-15,-11 6-2 16,-6 20 0-16,0 0 0 15,0 0 0-15,-16 36 0 16,9 1-2-16,0 3-3 16,9 12-10-16,-8-17-6 15,22 13-7-15,-7-23-10 16,12-5-5-16,1-17-1 15,15-11 2-15</inkml:trace>
  <inkml:trace contextRef="#ctx0" brushRef="#br2" timeOffset="116755.678">21024 10389 41 0,'11'-19'31'0,"-9"8"4"0,-2 11-2 16,-2-22-12-16,2 22-10 15,-23-2-4-15,3 11 1 16,-12-1-1-16,-1 14-1 15,-9-2-1-15,-6 10 1 16,-2 0-2-16,3 5 0 16,4-4-1-16,9 0-1 15,9-5 0-15,10-3-1 16,11-5 0-16,18-5 0 15,9-5 0-15,11-6-1 16,9-6 1-16,7-2-1 16,3-8 1-16,6-7-1 15,0-9 0-15,-3-5 0 16,-5-6 1-16,-4-3-3 15,-7-2 3-15,-11 2-1 0,-6 6 1 16,-9 6-1-16,-7 8 1 16,-7 11 0-16,0 13-1 15,-14 9 1-15,3 11-2 16,0 9 1-16,-1 9-2 15,-1 3 2-15,3 7-1 16,3-5 1-16,3-1-2 16,8-6 3-16,11-10-2 15,5-10 2-15,11-13-1 16,4-12 0-16,11-11 0 15,-2-8-2-15,5-2-2 16,-12-9-11-16,7 15-8 16,-25-10-13-16,1 19-2 15,-15-2-1-15,-5 17 0 0</inkml:trace>
  <inkml:trace contextRef="#ctx0" brushRef="#br2" timeOffset="117289.7086">21504 10418 79 0,'0'0'37'0,"0"0"1"15,0 0-1-15,0 0-22 16,-4 17-9-16,-6-3-2 16,1 11-1-16,-2 5-1 15,-2 7 0-15,-1 2 0 16,2 1-1-16,-2 0 1 15,6-6-1-15,1-6 0 16,5-10 1-16,2-18-1 16,10 3 1-16,2-21 0 15,3-8-1-15,5-8 0 16,0-5 1-16,-1-3-1 15,0-3-1-15,-2 2 1 0,-2 7-1 16,-6 6 1-16,-2 5-1 16,-2 6 0-16,0 7 0 15,-5 12-1-15,14-18-1 16,-2 14-1-16,3-3-4 15,10 9-10-15,-6-16-10 16,17 14-11-16,-11-8-4 16,7 6 1-16,-8-5 3 15</inkml:trace>
  <inkml:trace contextRef="#ctx0" brushRef="#br2" timeOffset="117642.7288">21880 10320 97 0,'0'0'39'16,"-10"23"2"-16,8-13-2 15,19 7-33-15,-3-4-3 16,7 1 1-16,7-6-2 16,4-2 1-16,4-5-2 15,1-5 1-15,-6-4 0 16,-1-4-1-16,-7-6 0 15,-2-1-2-15,-11-2 3 16,-8 1-2-16,-5 2 1 16,-9 5-1-16,-3 9 2 15,-9 8-2-15,-7 11 0 16,-6 12 2-16,-3 8-2 15,3 7 1-15,4 3-2 0,8-4 2 16,15-3-3-16,11-10 0 16,18-4-7-16,4-25-12 15,33 8-6-15,-6-24-14 16,20 2-1-16,0-15-1 15,12-4 1-15</inkml:trace>
  <inkml:trace contextRef="#ctx0" brushRef="#br2" timeOffset="118740.7916">3298 11685 74 0,'-13'-19'38'0,"-1"11"-1"16,-15-1 1-16,0 6-33 16,-13 5 0-16,3 7-1 15,-4 4-1-15,3 6 2 16,0 6-2-16,8 8 1 15,4 2-1-15,9 0-2 16,4 1 1-16,11-4-2 16,7-2 1-16,9-8-2 15,6-7 1-15,6-10-2 16,8-12 3-16,2-8 1 15,3-7-1-15,2-7 1 0,-1-4-1 16,0-4 0-16,-4 0-1 16,-3-1 1-16,-4 6-1 15,-5 6-1-15,-5 8 1 16,-6 10-1-16,-11 8 1 15,11 19 0-15,-11 10 0 16,-3 11 0-16,-2 8-2 16,3 2-3-16,5 4-1 15,2-12-8-15,18 9-9 16,-9-27-8-16,24 3-8 15,1-23-3-15,12-5 4 16</inkml:trace>
  <inkml:trace contextRef="#ctx0" brushRef="#br2" timeOffset="118994.8061">3989 11661 87 0,'-14'-15'39'16,"-16"-2"0"-16,1 15 2 15,-7-1-36-15,-3 11-1 16,1 4 0-16,-1 13 1 15,-1 5-1-15,9 10-1 16,2 0-1-16,10 2-2 16,9-2 1-16,11-5-2 15,10-5 0-15,16-13-4 16,15-6-1-16,3-24-14 15,26 9-5-15,-12-22-7 0,11 6-9 16,-2-12 0 0,3 7 1-16</inkml:trace>
  <inkml:trace contextRef="#ctx0" brushRef="#br2" timeOffset="119322.8249">4429 11700 79 0,'3'-11'39'0,"-10"-5"-1"16,7 16 2-16,-19-22-32 15,9 19-1-15,-11 2-2 0,0 9-1 16,-4 7-1-1,-3 10 2-15,-2 6-2 0,1 7-2 16,0 2 1-16,7 0-2 16,8-3 1-16,8-3-1 15,12-6 0-15,11-12-3 16,16-8-1-16,7-13-4 15,19 2-11-15,-10-21-6 16,17 13-6-16,-14-19-8 16,10 4-4-16,-13-6 3 15</inkml:trace>
  <inkml:trace contextRef="#ctx0" brushRef="#br2" timeOffset="119709.847">4753 11648 72 0,'-18'-2'40'15,"12"12"0"-15,-12-2 0 16,7 16-19-16,-5-4-15 15,4 9 0-15,0 0-2 16,5 6-1-16,4-2-1 16,6-3-1-16,7-6 0 15,10-6-2-15,9-10 2 16,12-11-3-16,3-8 3 15,5-9 0-15,2-7-1 16,-2-6 0-16,-1-2 0 16,-10-2 1-16,-8 5-2 15,-7 2 2-15,-9 3-1 16,-6 9-1-16,-8 6 1 15,0 12 0-15,-12 2-1 0,7 9 1 16,-3 8-1-16,4 4 2 16,3 3-3-16,2 2 2 15,10 4-2-15,0-8-4 16,13 3-1-16,-5-19-11 15,22 10-4-15,-14-23-6 16,17 9-4-16,-8-19-9 16,7 0 4-16,-10-5 1 15</inkml:trace>
  <inkml:trace contextRef="#ctx0" brushRef="#br2" timeOffset="120016.8646">5496 11700 90 0,'11'-4'39'16,"-11"4"-1"-16,-4 14 3 15,0-3-36-15,-1 7 0 0,-1 2-3 16,2 4 0-16,-5-2 0 15,5 2-1-15,2-4 1 16,0-3-2-16,4-7 2 16,-2-10-2-16,13-5 1 15,-3-10 1-15,2-7-2 16,3-8 1-16,-2-4-1 15,6-3 1-15,-4-3-2 16,3 3 1-16,-3 5 0 16,2 3-3-16,-2 9 1 15,0 5-1-15,3 10-2 16,-2 1 0-16,7 14-3 15,-7-10-9-15,17 18-6 16,-14-18-3-16,19 10-9 16,-7-9-4-16,10 2 4 0</inkml:trace>
  <inkml:trace contextRef="#ctx0" brushRef="#br2" timeOffset="120602.8981">6113 11579 90 0,'0'0'38'0,"0"0"2"15,-19-12-2-15,5 12-34 16,-7-2 1-16,-1 5-1 15,-7 3 0-15,-1 7-1 16,-2 3 0-16,-3 8 0 16,4 3-1-16,3 3 2 15,6-3-3-15,7 5 2 16,10-7-2-16,10-3 1 15,11-10-2-15,8-8 2 0,9-8-2 16,6-5-1-16,2-5 1 16,0-8-2-16,-2 1 2 15,-6-4 0-15,-6 7 0 16,-5 1-2-16,-7 6 2 15,-15 11 0-15,10-3 0 16,-10 3-1-16,-4 21 1 16,-1-6 0-16,5 1-1 15,2-1 0-15,9-1-2 16,4-10-1-16,12-3-1 15,2-17-4-15,15 5-6 16,-10-29-6-16,22 10-3 16,-16-27-3-16,15 6-4 0,-16-14-6 15,1 3 2-15,-7-8 13 16,-7 5 32-16,5 24 6 15,-25-7 6-15,10 33 3 16,-22 3 8-16,4 29 6 16,-14 13 3-16,-2 31-11 15,-9 3-27-15,-1 12 0 16,-5 2-2-16,3 6 2 15,5-5-4-15,4-8-2 16,7-9-1-16,6-17-3 16,13-8-7-16,-5-37-8 15,17 21-7-15,-12-39-7 16,13 0-3-16,-12-16-3 15,2-4 3-15</inkml:trace>
  <inkml:trace contextRef="#ctx0" brushRef="#br2" timeOffset="120767.9074">6395 11546 106 0,'0'0'42'0,"-18"18"0"15,23-3-1-15,-5-15-38 16,22 14-2-16,2-11-1 16,1-4-2-16,9 2-3 15,-6-12-9-15,14 12-8 16,-17-21-9-16,15 11-9 15,-12-8-2-15,7 3 1 16</inkml:trace>
  <inkml:trace contextRef="#ctx0" brushRef="#br2" timeOffset="121112.9273">6825 11583 93 0,'-6'13'40'0,"12"2"1"15,-6-15-2-15,34-1-36 16,-5-9-1-16,9-1-1 15,1-7 1-15,3-2-2 16,-4-2 0-16,-4 0 1 16,-8 0 0-16,-9 0 0 15,-13 4 0-15,-7 0 1 16,-14 6 0-16,-7 6 0 15,-8 10 0-15,-9 11 0 16,-5 10 0-16,3 13-1 16,1 8 1-16,4 8 0 0,9 5-1 15,11-3-1-15,13-6-1 16,12-12-1-16,17-8-7 15,3-28-9-15,27 1-6 16,-12-34-7-16,26 1-3 16,-6-21-9-16,13-10 1 15</inkml:trace>
  <inkml:trace contextRef="#ctx0" brushRef="#br2" timeOffset="121924.9737">7905 11465 81 0,'0'0'40'0,"0"0"-2"0,4 12 1 16,-6 15-36-16,-8 4-1 15,-3 8 0-15,-3 2-1 16,-2 3 1-16,1 1-4 16,2-10-1-16,9-2-5 15,-4-23-27-15,20-9-2 16,0-16-3-16,16-9 2 15</inkml:trace>
  <inkml:trace contextRef="#ctx0" brushRef="#br2" timeOffset="122082.9827">7832 11176 87 0,'-37'-2'39'0,"0"2"0"16,12 6-2-16,9-3-37 0,16-3-17 15,16-11-21-15,12 1 1 16,19 6-3-16,1-3 3 15</inkml:trace>
  <inkml:trace contextRef="#ctx0" brushRef="#br2" timeOffset="122398.0008">8800 11097 71 0,'-20'-26'41'0,"-12"0"-2"16,-2 14 1-16,-10 7-27 16,3 10-9-16,-8 13 0 15,8 13-2-15,0 13 0 16,3 14-1-16,2 13 1 15,5 8-2-15,5 2 1 16,5 0 2-16,12-5-5 16,4-8 2-16,10-8-5 15,4-26-8-15,23 1-15 16,-10-30-14-16,12-7 3 15,-8-16-3-15</inkml:trace>
  <inkml:trace contextRef="#ctx0" brushRef="#br2" timeOffset="122570.0106">8370 11483 93 0,'-38'-13'40'15,"-5"-3"0"-15,17 13-2 16,6-6-33-16,20 9-2 16,17-11-1-16,23 3-1 15,14 2-4-15,9-5-4 16,24 13-14-16,-11-13-19 15,16 9 1-15,-11-1-2 16,3 4 0-16</inkml:trace>
  <inkml:trace contextRef="#ctx0" brushRef="#br2" timeOffset="122833.0256">9602 11084 85 0,'-25'-13'40'15,"10"20"0"-15,-9 3 1 16,10 13-35-16,-8 5-2 16,5 14 1-16,-2 5-2 15,6 11-1-15,3 0-1 16,3 4 0-16,2-2-2 15,3-4-2-15,8 0-3 16,-7-23-14-16,18 10-12 16,-13-23-9-16,6 0 1 15,-10-20-2-15</inkml:trace>
  <inkml:trace contextRef="#ctx0" brushRef="#br2" timeOffset="123022.0364">9305 11490 94 0,'-18'-14'40'0,"18"14"2"15,-15-10-2-15,15 10-37 16,23-11-1-16,1 1-2 16,13 1-1-16,6-6-4 15,15 9-15-15,-8-16-20 16,16 8 0-16,-8-9-1 15,9 5 0-15</inkml:trace>
  <inkml:trace contextRef="#ctx0" brushRef="#br2" timeOffset="123420.0592">10140 10998 89 0,'-24'5'39'16,"-1"16"3"-16,-15 2-3 15,9 16-35-15,-8 4 2 16,3 11-2-16,-3-1 0 15,10 7-2-15,2-3 0 16,8-1 0-16,7-7-1 16,8-6 0-16,7-9-1 15,4-8 0-15,11-12 0 16,3-9 0-16,5-10 0 15,-2-7 0-15,4-9 0 0,1-5 1 16,-4-1-1-16,-1-1 0 16,-6 4 0-16,-1 2 0 15,-5 9 1-15,-12 13-1 16,15 3 0-16,-11 14 0 15,-2 6 0-15,1 7-1 16,1 6-1-16,2-2-1 16,3 4-3-16,-2-13-7 15,20 7-9-15,-16-24-5 16,22 5-5-16,-11-18-9 15,9-1 0-15,-5-11 2 16</inkml:trace>
  <inkml:trace contextRef="#ctx0" brushRef="#br2" timeOffset="123750.0781">10391 11463 97 0,'-5'11'40'16,"14"6"2"-16,-9-17-9 15,29 13-30-15,-2-13 0 16,11-1 0-16,5-7-1 15,4-4-1-15,1-5 0 16,-5-3-1-16,-5-1 0 16,-7-4 0-16,-11-3 1 15,-13 5-1-15,-12 1 0 16,-10 6 1-16,-13 9 0 15,-6 11 0-15,-9 12 0 0,-4 14 1 16,2 9 0-16,5 7-1 16,7 4 0-16,14-3 0 15,14-3-4-15,14-15-3 16,31 2-13-16,-3-31-6 15,32 3-9-15,-2-18-8 16,21-8-2-16,4-12 1 16</inkml:trace>
  <inkml:trace contextRef="#ctx0" brushRef="#br2" timeOffset="124399.1152">11886 11323 82 0,'-1'-15'40'16,"-11"-1"-1"-16,-4 10 0 16,-14 7-35-16,0 4-1 15,-6 6 0-15,1 9 0 16,-2 6-1-16,5 4 1 15,4 1-2-15,11-2 1 16,11-6-1-16,13-5 0 16,14-9-1-16,11-5 1 15,11-6-1-15,2-1 0 16,0-1 0-16,-3 4 1 15,-9 6-1-15,-9 7 1 0,-15 6-1 16,-15 9 1-16,-10 2-1 16,-10 2 2-16,-5-2-2 15,0-2 2-15,1-4-3 16,9-10 0-16,9-5-5 15,12-9-8-15,13-10-10 16,1-16-10-16,24 6-6 16,4-13-4-16,12 0 4 15</inkml:trace>
  <inkml:trace contextRef="#ctx0" brushRef="#br2" timeOffset="124886.1431">12303 11299 89 0,'-9'-15'40'16,"9"15"1"-16,-26 3-1 0,11 10-36 15,-3 1-2-15,0 11 1 16,-2 4-1-16,0 9 0 16,0 0 0-16,4 2 0 15,7-4-1-15,6-3 1 16,9-5-1-16,12-9 0 15,5-13-1-15,11-11 1 16,7-10-1-16,4-10 0 16,4-8 0-16,-5-3 0 15,-4-4 0-15,-5 2 0 16,-7 3 0-16,-7 8 0 15,-7 5 0-15,-6 10-1 16,-8 12 1-16,0 0 0 16,-5 30 0-16,1-1 0 0,-6 8 0 15,6 0 0-15,1 5 0 16,4-2 1-16,4-5-1 15,7-7 1-15,3-12-1 16,8-10 1-16,6-12-1 16,1-10 1-16,-1-8-1 15,-1-7 0-15,-4-5 1 16,-2-4-2-16,-8-1 1 15,-5 1-2-15,-2 2 0 16,-3-3-2-16,3 16-5 16,-7-12-8-16,20 22-6 15,-14-11-5-15,23 19-7 16,-7-4-6-16,13 10 1 0</inkml:trace>
  <inkml:trace contextRef="#ctx0" brushRef="#br2" timeOffset="125087.1546">13195 11277 96 0,'0'0'42'0,"-12"23"0"16,1-13-1-16,-3 4-37 16,4 3-2-16,1 3 0 15,0 2-1-15,1 3-1 16,5-2-2-16,0-4-2 15,8 1-4-15,-5-20-13 16,22 17-9-16,-22-17-10 16,36-19-2-16,-15-4 1 0</inkml:trace>
  <inkml:trace contextRef="#ctx0" brushRef="#br2" timeOffset="125508.1787">13311 11105 94 0,'-14'2'42'16,"14"-2"0"-16,-2 12-1 15,2-12-38-15,17 8 0 16,3-3-1-16,2 1 1 16,-1 5-1-16,-3 2 0 15,-2 9-1-15,-6 8 0 16,-7 4 0-16,-8 6 0 15,-4 6-1-15,-4-1 1 0,-2 3-1 16,2-9 1-16,1-7-1 16,4-12 0-16,8-20 0 15,14 4 0-15,4-21 0 16,5-10 0-16,8-8 0 15,2-6 0-15,1-4 0 16,-1 2 0-16,-4 6-1 16,-6 5 1-16,-5 13 0 15,-18 19-1-15,13-8 1 16,-13 22-1-16,-5 6-1 15,3 12-2-15,2 0-1 16,10 9-2-16,-3-13-6 16,25 14-8-16,-12-30-3 15,26 14-6-15,-10-21-9 16,15-3 0-16,-3-15 1 0</inkml:trace>
  <inkml:trace contextRef="#ctx0" brushRef="#br2" timeOffset="125973.2053">14081 11254 89 0,'-7'-20'41'16,"7"20"0"-16,-29-10 0 15,15 17-34-15,-12 7-3 16,0 12 0-16,-1 3-2 16,3 6 0-16,5-1 0 15,8 0 0-15,7-5-2 16,11-8 1-16,8-9 0 15,9-9-1-15,7-9 0 0,4-8 0 16,0-9 0-16,3-3-1 16,-3-4 1-16,-4 1-1 15,-3 3 0-15,-9 5 1 16,-5 10-1-16,-14 11 0 15,6 12 1-15,-16 16-1 16,-6 14 0-16,-10 17 2 16,-3 15-1-16,-8 12-1 15,-5 9 2-15,1 1-2 16,1-4 2-16,7-8-2 15,1-16 2-15,8-13-2 16,7-22 2-16,6-22-1 16,11-11 0-16,5-33 0 15,3-3 1-15,4-10-1 16,4-8 0-16,2-7 0 0,7 0-1 15,-2 1 0-15,1 4-3 16,-4-1-5-16,11 20-9 16,-17-13-2-16,17 27-8 15,-20-13-5-15,14 16-10 16,2-6 3-16</inkml:trace>
  <inkml:trace contextRef="#ctx0" brushRef="#br2" timeOffset="126469.2336">14978 11327 74 0,'0'0'40'0,"-9"-23"0"15,9 23 0-15,-9-15-34 16,9 15 0-16,-11 7-1 15,6 11 0-15,-3 6-2 16,2 9 0-16,-1 6-2 16,-1 1-1-16,6 3-3 15,-1-10-3-15,18 5-13 16,-15-38-10-16,26 21-11 15,-6-30 0-15,14-3-2 16,-3-15 2-16</inkml:trace>
  <inkml:trace contextRef="#ctx0" brushRef="#br2" timeOffset="126650.244">15018 11151 90 0,'-41'-21'40'0,"9"12"0"16,-1 2-2-16,5 8-38 15,28-1-2-15,0 0-3 16,22 19-3-16,4-19-6 15,23 16-10-15,-5-9-13 16,14 5-1-16,-4-1 2 16,1 5 3-16,-14-7 23 15</inkml:trace>
  <inkml:trace contextRef="#ctx0" brushRef="#br2" timeOffset="126942.2607">15305 11235 7 0,'11'4'18'0,"3"6"16"15,-14-10 3-15,-1 13 0 0,-13-13-2 16,9 15-18 0,-16-12-6-16,8 11-3 0,-9-3-2 15,5 6-1-15,1 0-1 16,5-1-1-16,4-2-1 15,9 0 0-15,9-5-1 16,10-7 0-16,9-2-1 16,9-3 1-16,0-1-1 15,0 4 0-15,-5 7 0 16,-11 9 0-16,-12 9 0 15,-15 12 0-15,-14 7 0 16,-15 8 2-16,-2 0-2 16,-5-1 0-16,5-8-2 15,2-12-2-15,16-6-7 16,5-28-9-16,29 3-6 15,-4-28-9-15,20-2-5 16,4-15-4-16,12-4 4 0</inkml:trace>
  <inkml:trace contextRef="#ctx0" brushRef="#br2" timeOffset="127844.3123">17150 11117 74 0,'13'-12'39'0,"-1"7"-1"0,-12 5 2 15,0 0-35-15,-12 14-2 16,-12 10 1-16,-14 5 0 16,-8 10-1-16,-12 3 0 15,-5 6 0-15,-7-3-1 16,1-2 1-16,5-6-1 15,8-6 1-15,7-6-2 16,13-6 1-16,9-5-1 16,7-3 0-16,9-3-1 15,11-8 1-15,-2 16-1 16,2-16 1-16,22 14-1 15,-2-6 0-15,6 1 1 16,7 1-1-16,7 0 1 16,7 2-1-16,5 0 1 0,8-3-1 15,5 2 0-15,5-3 1 16,1-1-2-16,0-4 0 15,1 1-2-15,-11-5-2 16,-2 5-6-16,-25-13-8 16,4 19-4-16,-38-10-5 15,0 0-6-15,-11 7-7 16,-16 6 1-16</inkml:trace>
  <inkml:trace contextRef="#ctx0" brushRef="#br2" timeOffset="128256.3358">16733 11785 85 0,'-12'-16'39'15,"12"16"2"-15,-4-16-2 16,4 16-31-16,0 0-3 15,0 0-2-15,-12 0 1 16,14 13-1-16,0-1-1 16,3 6-2-16,9-2 2 0,9-1-3 15,11-3 2-15,9-2-3 16,10-5 3-16,6-6-4 15,7-3 2-15,3-3-1 16,-2-1 0-16,-6 1 0 16,-4 3-3-16,-19-4-4 15,0 16-9-15,-38-8-7 16,24 0-6-16,-24 0-7 15,-17 7-1-15,-4-8-1 16</inkml:trace>
  <inkml:trace contextRef="#ctx0" brushRef="#br2" timeOffset="128791.3664">18077 11325 85 0,'-12'-3'38'0,"-1"18"0"16,-12 0-2-16,-1 15-32 15,-5 5-2-15,6 7 0 16,-1 4-2-16,4 0 0 16,9-1-2-16,8-9-2 0,18 2-10 15,0-17-22-15,25-6 0 16,5-14-2-16,16-6 1 15</inkml:trace>
  <inkml:trace contextRef="#ctx0" brushRef="#br2" timeOffset="129113.3849">18452 11388 82 0,'-9'-11'38'0,"-17"3"0"16,4 18-1-16,-10 5-31 16,7 14-1-16,-1 6 0 15,7 10-1-15,3 1 0 16,6 1 1-16,7-1-2 0,13-2 1 15,9-14-2 1,14-7 1-16,8-15-2 0,6-7-1 16,5-11 1-16,-2-10-3 15,-4-7 1-15,-5-9-1 16,-11-2 1-16,-13-4-2 15,-12 2 1-15,-10 1-1 16,-9 4 0-16,-7 5 0 16,0 9-2-16,-3-1-3 15,24 22-10-15,-24-21-6 16,34 23-6-16,-10-2-8 15,37-9-1-15,-8-1 2 16</inkml:trace>
  <inkml:trace contextRef="#ctx0" brushRef="#br2" timeOffset="129460.4047">19064 11075 86 0,'0'-11'38'0,"-13"0"0"16,13 11-3-16,-26 7-30 15,8 8 0-15,-4 3-1 16,6 10 0-16,-3 3 0 16,6 3-1-16,4-1-1 15,9-2 0-15,7-7 0 16,8-3-1-16,8-14 0 15,5-7 0-15,3-9 0 16,3-7-1-16,-6-7 0 0,1-5 0 16,-9 0 0-16,-4-2-1 15,-11 4-1-15,-6 0-1 16,-3 7-2-16,-10 0-1 15,14 19-9-15,-33-14-7 16,33 14-7-16,-25 13-11 16,25-13-1-16,-10 16 2 15</inkml:trace>
  <inkml:trace contextRef="#ctx0" brushRef="#br2" timeOffset="129624.4141">19396 11373 97 0,'-14'18'39'0,"0"-18"-3"16,0-7-13-16,14 7-60 16,-19-16-3-16,19 16 0 15,-10-16 1-15</inkml:trace>
  <inkml:trace contextRef="#ctx0" brushRef="#br2" timeOffset="353856.2394">834 12655 29 0,'0'0'18'15,"0"0"-2"-15,26 2 0 16,-15-15-30-16,18 4 13 15,8 1 1-15,-1-9 17 16,19 13 1-16,6-6-17 16,-12 6-1-16,-12-11 19 15,13 22 1-15,-21 1-15 16,-8 7-2-16,-16 5 2 15,-10 8-2-15,-33-5 18 16,20 12-2-16,-12-1-18 0,0-24-19 16,4 14 18-16,4-4 0 15,11-10 0-15,11-10 0 16,14 6 0-16,10-9 0 15,5-2 0-15,1 22 18 16,-1-14-18-16,-1 7 1 16,-9 6-1-16,-15 12 1 15,-8 8 0-15,-15 5-1 16,-10 5 0-16,-4 0 1 15,-4-1-2-15,-2-6-2 16,15-3-7-16,-10-21-25 16,25-4-1-16,9-11-1 15,11-24 0-15</inkml:trace>
  <inkml:trace contextRef="#ctx0" brushRef="#br2" timeOffset="354267.2626">1317 12221 66 0,'-69'2'36'0,"-17"10"-1"15,-2 22 0-15,-16 9-30 16,5 18 1-16,-4 8-2 15,9 13 0-15,5 8 0 16,23 13-1-16,18 2-1 16,25 3 1-16,26-6-1 0,31-9-3 15,27-14 0-15,34-17 2 16,27-25-1-16,15-26 1 15,15-27 0-15,4-21-1 16,-7-17 2-16,-14-16-1 16,-19-12 1-16,-26-7-1 15,-33-4 0-15,-25-1 0 16,-32 0-1-16,-27-1 0 15,-24 5-1-15,-18 5 0 16,-13 13-1-16,-14 15-1 16,-4 32-6-16,-16 12-28 15,16 32 0-15,1 10-1 16,22 24-4-16</inkml:trace>
  <inkml:trace contextRef="#ctx0" brushRef="#br2" timeOffset="369949.1596">2238 12553 49 0,'0'0'33'16,"2"-10"0"-16,-2 10-6 16,0 0-17-16,0 0-4 15,0 0-1-15,-5 16-1 16,7 4-1-16,-2 6-2 15,4 11-1-15,-1 7 1 16,-1 9-1-16,0 6 0 16,2 2 1-16,-1 0-1 15,2-2 0-15,-5-7 0 16,2-10 1-16,0-12 0 15,0-7 0-15,-2-23 0 0,0 0 0 16,5-29 0-16,-2-6 0 16,1-14 1-16,-1-6-1 15,-1-11 0-15,0-5 0 16,1-3 0-16,-2 2 0 15,3 4 0-15,3 8 0 16,1 5 0-16,5 8-1 16,1 5 0-16,8 10 1 15,2 5-1-15,5 10 0 16,-1 4 1-16,1 7-1 15,-3 4 0-15,-2 8 0 16,-2 7 1-16,-8 6-1 16,-10 8 1-16,-6 8-1 15,-11 4 1-15,-7 3-1 16,-8 5 1-16,-2-1-1 0,-4-2 0 15,0-2 0-15,5-5 0 16,5-2 0-16,9-8-1 16,8-2 1-16,6-5 0 15,9 1 0-15,5-4 0 16,5 1 1-16,4-2-1 15,4 0 0-15,2 0 0 16,-1-1 1-16,2 1-2 16,-1-1-1-16,5 3-5 15,-11-14-27-15,14 4-1 16,-9-11-2-16,10 2 1 15</inkml:trace>
  <inkml:trace contextRef="#ctx0" brushRef="#br2" timeOffset="370331.1816">2824 12764 74 0,'-11'7'37'0,"11"5"-3"16,0-12-1-16,6 10-31 15,8-9 0-15,7-1-1 16,4-4 1-16,6-2-1 16,-4-6 0-16,2-2 0 15,-3-3 0-15,-3-2 1 16,-8-2-1-16,-3 1 0 15,-10 1 1-15,-7 4 0 0,-5 2 0 16,-9 6-1-16,-5 10 1 16,-5 9-1-16,-5 8 1 15,1 11-1-15,0 6 0 16,7 2 0-16,4 1-1 15,11-1 0-15,10-2 0 16,13-11-1-16,16-7-2 16,17-14-3-16,22-3-21 15,5-23-9-15,19 3 0 16,-5-17-2-16</inkml:trace>
  <inkml:trace contextRef="#ctx0" brushRef="#br2" timeOffset="370654.2002">3547 12642 78 0,'-34'2'39'0,"3"7"-2"15,-10-4 2-15,11-1-35 16,0 1 0-16,8 5-2 16,6-4-1-16,16-6 1 15,-9 15-2-15,9-15 1 16,22 13-1-16,-3-6 0 15,6 1 0-15,1 1 0 16,4 2 1-16,-2 3-1 16,-4 1 0-16,-4 4 1 15,-6 4-1-15,-7 5 1 16,-10 4 0-16,-8 4-1 15,-9 2 1-15,-4-1 0 0,-4-3-1 16,-2-6-1-16,6-6-1 16,4-15-2-16,20-7-4 15,-6-23-29-15,33-6 0 16,3-22-1-16,20 1-2 15</inkml:trace>
  <inkml:trace contextRef="#ctx0" brushRef="#br2" timeOffset="370871.2126">3968 12363 82 0,'0'0'39'0,"-9"-19"-1"16,9 19 1-16,-24 24-36 16,8-3 0-16,-1 11-1 15,8 9-1-15,-1 10-1 16,2 6 1-16,3 9-1 0,3 0 0 15,-1 4-2-15,-1-2 0 16,5-3-4-16,-9-20-20 16,10 2-10-16,-5-20-2 15,6-8 0-15,-3-19 0 16</inkml:trace>
  <inkml:trace contextRef="#ctx0" brushRef="#br2" timeOffset="371345.2397">3704 12728 78 0,'-19'4'38'15,"-1"-3"0"-15,14 11 0 16,6-12-33-16,17 10-2 16,10-12 0-16,17-5-2 0,11-6 1 15,11-4-1-15,7-3-1 16,-2-2-1-16,-1 1 1 15,-6 3-1-15,-12 5 1 16,-12 6 0-16,-14 9-1 16,-15 7 1-16,-9 6 0 15,-9 8 1-15,-5 5-1 16,-5 8 1-16,0 4-1 15,0 2 0-15,4-2 1 16,4 0-1-16,3-3 1 16,4-6-1-16,7-8 1 15,1-7-1-15,5-14 1 16,3-7 0-16,0-10-1 15,2-10 1-15,-2-6 0 0,1-8-1 16,-1-4 1-16,-4-2-1 16,-1 7 1-16,-3 3-1 15,0 6 0-15,-5 7 0 16,4 9 0-16,-5 13-1 15,13-2 1-15,-2 8-2 16,7 4-1-16,1-3-2 16,19 10-11-16,-5-14-21 15,14 5-1-15,-5-13 0 16,11 3-1-16</inkml:trace>
  <inkml:trace contextRef="#ctx0" brushRef="#br2" timeOffset="371525.25">4789 12620 83 0,'0'0'39'0,"-26"8"-1"16,12 16 0-16,-7 3-34 15,6 10 1-15,-1 5-2 16,6 6 0-16,3 2-2 16,8-1 1-16,5-3-3 15,5-13-2-15,13-4-4 16,-10-21-31-16,19-8 1 15,-9-20-2-15,10-7-1 16</inkml:trace>
  <inkml:trace contextRef="#ctx0" brushRef="#br2" timeOffset="371653.2573">4859 12532 63 0,'-24'-17'39'16,"9"16"-2"-16,-1 4 1 0,11 12-19 16,14 3-54-16,5-8-2 15,21 4-1-15,9-7-2 16</inkml:trace>
  <inkml:trace contextRef="#ctx0" brushRef="#br2" timeOffset="371886.2707">5389 12636 75 0,'-46'13'41'0,"5"9"-1"16,-7-4 1-16,13 6-32 15,1 0-4-15,12 5 0 16,7-1-3-16,16-2 0 0,12-2-1 15,11-5-1-15,13-4-1 16,8-9-4-16,16 8-21 16,-6-26-14-16,12 3 1 15,-10-15-1-15,10-5-1 16</inkml:trace>
  <inkml:trace contextRef="#ctx0" brushRef="#br2" timeOffset="372103.2831">5919 12213 74 0,'-27'3'42'16,"16"27"-1"-16,-12 2 0 16,9 19-19-16,-1 5-19 0,2 6 0 15,0 1-1-15,6 4-2 16,2-2 0-16,1-5-3 15,6-2-2-15,-4-16-6 16,11 1-28-16,-9-20-1 16,8-5-1-16,-8-18-1 15</inkml:trace>
  <inkml:trace contextRef="#ctx0" brushRef="#br2" timeOffset="372404.3003">5730 12610 79 0,'0'0'40'16,"0"0"0"-16,13 3 1 15,-13-3-35-15,30 12-1 16,-2-10-1-16,6-1-1 0,0-7-1 16,7-1 1-16,2-6-3 15,1-4 1-15,-5-2-1 16,-1 0 0-16,-6 4 0 15,-3 4 1-15,-9 7-2 16,-6 8 1-16,-9 13 0 16,-5 9 0-16,-7 7 0 15,-1 7-1-15,0 4 0 16,-1 0-3-16,5 2-1 15,-3-21-18-15,16 7-17 16,-3-21 0-16,13-5 0 16,-3-22 0-16</inkml:trace>
  <inkml:trace contextRef="#ctx0" brushRef="#br2" timeOffset="372540.3077">6168 12276 95 0,'-30'3'35'16,"7"6"-32"-16,-3 2-2 15,19 4-38-15,-4-11-4 16</inkml:trace>
  <inkml:trace contextRef="#ctx0" brushRef="#br2" timeOffset="373387.3565">6583 12524 75 0,'-21'-5'37'0,"4"17"0"16,-12-6-10-16,4 17-22 15,-7 1 1-15,3 13-2 16,0 0 1-16,7 6-2 15,5-3 1-15,10-2-2 16,10-6 0-16,10-3-1 16,11-11 0-16,8-10 0 15,5-9-1-15,2-12 0 16,3-7-1-16,-3-9 0 15,-5-5 1-15,-10-5-2 16,-5-3 1-16,-11 1 1 16,-8 3 0-16,-5 4 0 0,-4 5 1 15,-4 7 0-15,1 5 0 16,1 8 1-16,11 9-1 15,-13-5 1-15,13 5-1 16,15 5 1-16,4-4-1 16,7 1 0-16,6-2 0 15,5 3 1-15,-3-3-1 16,3 6 0-16,-3 3-1 15,-7 6 1-15,-10 2 0 16,-6 5-1-16,-13 4 0 16,-3 2 0-16,-7 0 0 15,-4-2-1-15,1-2 2 16,2-6-2-16,5-7 1 15,8-11 0-15,0 0 0 16,20-15-1-16,4-4 1 0,5-8 0 16,3-4 1-16,1-1 0 15,-1-1 0-15,-5 8 0 16,-4 1 0-16,-5 10 1 15,-6 8-2-15,-12 6 2 16,8 21-2-16,-9 3-2 16,0 6-1-16,-3 4-3 15,9 11-5-15,-6-15-24 16,19 8-6-16,-4-18 0 15,16 1-1-15</inkml:trace>
  <inkml:trace contextRef="#ctx0" brushRef="#br2" timeOffset="373689.3738">7446 12431 81 0,'-17'-9'40'16,"3"16"-1"-16,-8-2 1 15,3 17-33-15,2-2-3 16,6 6-1-16,3 2-1 15,9-4-2-15,7-4 1 16,10-4-1-16,4-4 0 16,4-5 0-16,1 1 0 15,2-1 0-15,-8 3 1 16,-8 7 0-16,-9 6 0 15,-9 7 0-15,-11 3 0 16,-2 2-1-16,-5-1 0 0,-2-4-3 16,12 1-7-16,-7-23-28 15,20-8-3-15,9-10 0 16,11-12-2-16</inkml:trace>
  <inkml:trace contextRef="#ctx0" brushRef="#br2" timeOffset="374254.4061">8424 12064 68 0,'17'-3'38'15,"-17"3"-1"-15,-5 31 2 16,-2-1-34-16,0 14 0 15,-5 6-2-15,1 12 0 16,-1 6-1-16,0 3-1 16,4 2 0-16,0-6-3 15,8-3-2-15,-3-20-13 16,18 3-22-16,-3-16 0 15,9-6 0-15,-4-18 1 16</inkml:trace>
  <inkml:trace contextRef="#ctx0" brushRef="#br2" timeOffset="374717.4326">8170 12500 71 0,'-23'1'40'15,"23"-1"-2"-15,-13 12 2 16,27 0-26-16,8-15-13 15,15-6-1-15,13-3-1 16,9-5 0-16,6-1-1 16,4-6 0-16,4 6-1 0,-4-5 0 15,-6 8 0 1,-13-1 0-16,-8 8 2 0,-14 4 0 15,-12 5 1-15,-16-1 0 16,-1 20 2-16,-14-3 1 16,-7 1 0-16,-2 7 0 15,-6-2 1-15,6 9 1 16,-4-2-2-16,10 6 0 15,4-2 0-15,9 0-2 16,6-2 1-16,17-3-2 16,6-6 2-16,10-8-3 15,7-9 2-15,4-8 0 16,5-12 0-16,-1-7 0 15,-6-7 0-15,-8-5 0 16,-9-2-1-16,-12 1 0 0,-12 4-3 16,-14 1 0-16,-5 14-3 15,-14 0-5-15,9 24-29 16,-11-2 0-16,12 12-1 15,2-6 0-15</inkml:trace>
  <inkml:trace contextRef="#ctx0" brushRef="#br2" timeOffset="375168.4584">9886 12049 66 0,'10'-27'38'0,"3"12"0"16,-13 15 0-16,0 0-34 15,-4 19 0-15,-4 22 0 0,-3 8-1 16,0 16 2-16,-3 6-4 15,3 9 2-15,5 0-2 16,1-2-1-16,10-4-3 16,-2-24-8-16,12 0-28 15,-2-21 1-15,6-11-2 16,-4-18 0-16</inkml:trace>
  <inkml:trace contextRef="#ctx0" brushRef="#br2" timeOffset="375364.4696">9730 12442 92 0,'-29'-1'41'16,"17"12"2"-16,12-11-4 0,0 0-36 16,22-3-1-16,16-10-3 15,14-6 0-15,6-9-4 16,14-3 0-16,-4-18-14 15,12 11-20-15,-9-13-1 16,2 7-1-16,-17-4 2 16</inkml:trace>
  <inkml:trace contextRef="#ctx0" brushRef="#br2" timeOffset="375725.4903">10381 11897 81 0,'-19'15'40'16,"-9"3"-1"-16,5 19 1 15,-6 5-35-15,6 9 0 16,-1 3-2-16,6 6 1 0,-2 2-2 15,6 3 2-15,3-4-2 16,3-2 0-16,2-8 0 16,6-9-2-16,3-10 1 15,6-13-1-15,4-12 0 16,6-13 1-16,3-10-1 15,7-11-1-15,-1-5 1 16,2-3 1-16,-1 2-1 16,-2 2 0-16,-3 5 1 15,-5 13-1-15,0 11 0 16,-10 10 1-16,-1 11-1 15,-4 5 0-15,3 5-1 16,-2 6 1-16,6-1-4 16,2-5 0-16,10 1-4 15,-4-24-15-15,18 11-18 0,-3-19 1 16,9-2-1-16,-8-14 2 15</inkml:trace>
  <inkml:trace contextRef="#ctx0" brushRef="#br2" timeOffset="376047.5086">10733 12335 86 0,'0'16'39'16,"-1"-1"0"-16,12 6 0 15,3-8-35-15,12-1 0 16,6-8-1-16,8-5-1 0,2-8 0 15,3-5-1-15,-4-8-1 16,-4-2 1-16,-10-2 0 16,-7 0-1-16,-16 3 0 15,-14 5 0-15,-8 7 1 16,-14 11-1-16,-5 7 0 15,-3 10 1-15,-3 10 0 16,6 4 0-16,7 7 0 16,11 2 1-16,17-4-3 15,11-6-1-15,25 4-13 16,4-19-23-16,25-3-4 15,3-11 2-15,16-1-3 16</inkml:trace>
  <inkml:trace contextRef="#ctx0" brushRef="#br2" timeOffset="376603.5405">12046 12265 76 0,'0'-21'39'15,"0"21"-1"-15,0 0 1 16,-9 19-34-16,-1-4-2 15,3 12 1-15,-6 6 0 16,1 9 0-16,-4 2-2 16,3 3 1-16,0-4-1 15,2-4 0-15,4-7-1 16,2-10 0-16,9-10-1 15,6-14 0-15,7-12 1 16,9-12-1-16,2-7 1 16,3-9-1-16,1-6 1 15,2-2-1-15,-4-1 0 16,-6 8 0-16,-5 7 1 0,-7 7-1 15,-4 10 0-15,-8 19 0 16,0 0 0-16,17-3-1 16,-3 15 0-16,6 1-1 15,9 2-3-15,9-7-1 16,15 12-14-16,-5-16-19 15,12 5 0-15,-7-10-2 16,3 6 2-16</inkml:trace>
  <inkml:trace contextRef="#ctx0" brushRef="#br2" timeOffset="376979.562">12710 12271 83 0,'-29'-19'38'0,"14"15"1"16,-11-6 1-16,5 12-33 0,-2 1-3 16,2 8 0-1,-3 9-1-15,3 7 0 0,-3 5 0 16,4 7 0-16,-1-1-2 15,6 4 2-15,5-7-2 16,5-2-1-16,11-10 1 16,8-9 0-16,4-12-1 15,10-12 0-15,5-7 0 16,1-11 0-16,5-4 0 15,-5-6 0-15,-4-2 0 16,-1 0 1-16,-5 6-1 16,-8 5-1-16,-6 7 2 15,-5 11-1-15,-5 11 0 16,0 0 0-16,-11 25 0 0,5 2 0 15,2 4 0-15,2-1-1 16,8 6-2-16,0-9-1 16,13 0-1-16,5-12-3 15,17 7-13-15,-13-23-17 16,15 3-2-16,-8-15-2 15,6 3 4-15</inkml:trace>
  <inkml:trace contextRef="#ctx0" brushRef="#br2" timeOffset="377310.5809">13135 12275 87 0,'0'0'39'16,"-14"22"0"-16,6 8 1 16,-4-6-35-16,1 12 0 15,-3-6-2-15,2 5 0 0,2-8-1 16,5-1 0-16,2-9-1 15,3-17 0-15,12 5 0 16,3-20-1-16,7-7 1 16,4-8-2-16,3-7 2 15,0-2-1-15,2 1 0 16,-7 5 0-16,-2 4 0 15,-6 13 0-15,-6 9 1 16,-10 7-1-16,5 14-1 16,-5 5 1-16,2 6-2 15,4-1 0-15,10 3-3 16,7-8-1-16,19 6-12 15,-5-22-19-15,24 4-1 16,-4-14-2-16,11 1 2 0</inkml:trace>
  <inkml:trace contextRef="#ctx0" brushRef="#br2" timeOffset="377777.6076">13762 12284 93 0,'-34'-18'38'0,"2"12"3"16,-16-3-1-16,11 11-34 16,-9 9-1-16,3 7-1 15,5 10-1-15,5 4 0 16,11 4-2-16,10 2 1 15,12-2-1-15,10-4 0 16,9-9-1-16,9-3 1 16,6-15-1-16,2-7 0 15,1-9 0-15,-2-10-1 16,-4-3 1-16,-6-6-1 0,-1-2 1 15,-9 0-1-15,-3 5 0 16,-7 6 0-16,-4 10 1 16,-1 11-1-16,-16 18 0 15,0 13 2-15,-3 18-2 16,-3 14 1-16,-1 12-1 15,-1 10 1-15,3 6 0 16,1-1 0-16,2-8 1 16,6-9-2-16,0-14 2 15,5-14-1-15,2-18 1 16,5-27-1-16,0 0 0 15,-6-30-1-15,9-8-1 16,1-14-1-16,5-7-1 16,0-8-2-16,6 4 1 15,2-2 0-15,6 10-2 0,-4-3-7 16,21 25-13-16,-13-5-11 15,13 14 2-15,-6-1-2 16,9 7 2-16</inkml:trace>
  <inkml:trace contextRef="#ctx0" brushRef="#br2" timeOffset="378098.626">13907 12432 83 0,'0'0'40'16,"18"0"-2"-16,10-1 1 0,4-11-34 15,10 1-1 1,-4-6-1-16,5-1-1 0,-6-2 1 16,-8 0-2-16,-9 1 1 15,-10 4-1-15,-12 5 1 16,-10 5-1-16,-9 7 0 15,-5 6 0-15,-8 8 0 16,-4 6 0-16,0 5 0 16,5 3 0-16,8 0 0 15,6 4 0-15,10-4-1 16,12-9-1-16,17 0-5 15,1-22-19-15,24 5-16 16,-8-19 0-16,16 0 0 16,-4-17-2-16</inkml:trace>
  <inkml:trace contextRef="#ctx0" brushRef="#br2" timeOffset="378751.6634">14980 12273 60 0,'-3'-10'37'16,"3"10"1"-16,-15-9 1 16,15 9-20-16,-21 4-15 15,9 3 1-15,-4 0 0 16,2 9-2-16,-2 4 1 0,1 5-1 15,1 1 0-15,3 6-1 16,5-4 0-16,3 4 0 16,3-9-2-16,11-5 2 15,5-8-2-15,9-7 1 16,4-10-1-16,5-7-1 15,0-6 2-15,0-7-2 16,-4-3 2-16,-6-3-2 16,-11 1 1-16,-4 6-1 15,-13 3 1-15,-5 8 0 16,-5 6-1-16,-3 8 0 15,1 9-1-15,6 0-1 16,10 7-2-16,0-15-4 16,41 21-19-16,-7-24-12 15,23-4 1-15,2-15-1 0,16-1 1 16</inkml:trace>
  <inkml:trace contextRef="#ctx0" brushRef="#br2" timeOffset="378977.6763">15665 11888 63 0,'-31'-21'40'15,"7"15"-1"-15,-8-1 2 16,11 20-15-16,-3 3-21 16,-1 15-2-16,2 7 0 15,2 14 0-15,3 8-1 16,2 8 0-16,5-1-1 15,3 1 0-15,3-3-3 0,5-12-1 16,10-5-5-16,-10-26-22 16,15 2-10-16,-15-24-1 15,15 5 1-15</inkml:trace>
  <inkml:trace contextRef="#ctx0" brushRef="#br2" timeOffset="379119.6844">15336 12288 69 0,'-18'-13'42'15,"-2"-5"-2"-15,20 18 2 16,1-23-15-16,21 16-22 15,15 0-6-15,9-9-8 16,23 10-28-16,-12-8-4 16,13 8 0-16,-5-9-2 15</inkml:trace>
  <inkml:trace contextRef="#ctx0" brushRef="#br2" timeOffset="379645.7145">16346 12208 66 0,'8'-15'37'16,"-3"-5"-1"-16,-5 20 1 15,9-18-32-15,-9 18-1 16,1 15 0-16,-1 11 1 15,-6 5 0-15,3 7 0 16,-3 5-2-16,4 2 2 16,3-2-3-16,4 0 1 15,4-6-2-15,6-7 0 16,6-11 0-16,2-6 0 15,6-13 0-15,3-8-1 0,3-8 1 16,1-11-2-16,-4-3 2 16,-3-6-2-16,-1 0-1 15,-7-5-2-15,1 10-2 16,-14-8-14-16,9 23-18 15,-11-5-1-15,7 18 0 16,-13 3 0-16</inkml:trace>
  <inkml:trace contextRef="#ctx0" brushRef="#br2" timeOffset="380043.7373">17062 12269 77 0,'-15'-1'40'16,"-13"-4"-1"-16,5 8 1 16,-13-1-31-16,7 8-5 15,-3 3 1-15,4 10-2 16,3 2 0-16,6 4 0 15,5 0-1-15,6 0 0 16,9-1-1-16,8-8 1 16,8-7-2-16,9-7 1 15,4-8-1-15,4-8 0 16,2-7 0-16,-4-5-1 15,-1-2 2-15,-5-3-2 16,-4-1 2-16,-7 4-2 16,-4 4 1-16,-5 5 0 15,-6 15 0-15,0 0 0 0,0 0 0 16,-7 19-1-16,4 1 0 15,-2 1-2-15,9 6-2 16,-1-10-1-16,19 5-13 16,-9-25-12-16,25 6-7 15,-2-22-1-15,14 1 1 16</inkml:trace>
  <inkml:trace contextRef="#ctx0" brushRef="#br2" timeOffset="380232.7477">17550 12008 77 0,'6'-26'39'0,"-14"7"-2"16,8 19 2-16,-30 14-30 15,12 20-2-15,-11 13-3 16,2 12 0-16,-2 5-3 0,5 4 2 16,6-1-5-16,9-6 1 15,12-5-4-15,3-19-6 16,25-1-28-16,-7-21 1 15,18-5-3-15,-6-18 2 16</inkml:trace>
  <inkml:trace contextRef="#ctx0" brushRef="#br2" timeOffset="380577.7676">17711 12290 90 0,'-25'-14'38'0,"15"25"1"16,-10-2 1-16,6 12-34 15,0 0-1-15,9 4-1 0,0 0-2 16,5-1 1-16,2-3-1 15,9-5-1-15,-1-4 0 16,7-7 0-16,3-8-1 16,3-6 0-16,2-6 1 15,1-6-2-15,1-3 2 16,-2-2-1-16,2-1 0 15,-7 4-1-15,-4 1 1 16,-2 8 0-16,-14 14 0 16,9-2 0-16,-10 16 1 15,-7 8-1-15,-3 5-1 16,1 7 1-16,1 5-3 15,2-1-2-15,8-1-2 16,0-19-11-16,23 12-14 16,-3-25-8-16,19 1 0 0,-2-17 1 15</inkml:trace>
  <inkml:trace contextRef="#ctx0" brushRef="#br2" timeOffset="380922.7875">18173 12329 88 0,'-13'7'39'16,"-3"-3"-1"-16,9 7 3 15,7-11-33-15,2 17-5 16,13-15 0-16,10 0-2 16,6-4 1-16,0-4-1 15,5-1 0-15,-2-3 0 16,-4-3-1-16,-5-2 1 15,-5-1-1-15,-7 0 0 0,-9-2 1 16,-4 2-1-16,-8-1 0 16,-7 6 0-16,-5 4 0 15,-6 8 0-15,-7 9 1 16,0 7-1-16,-2 6 0 15,1 10 1-15,5 3-2 16,10 2 1-16,13-2-2 16,8-6-1-16,19-3-5 15,7-21-12-15,26 3-19 16,-3-21-1-16,19 3 2 15,-9-21-1-15</inkml:trace>
  <inkml:trace contextRef="#ctx0" brushRef="#br2" timeOffset="381208.8039">18718 12151 107 0,'-25'4'40'15,"-16"-1"1"-15,7 20-5 16,-9-6-33-16,10 10 0 16,9-1-2-16,10 1 0 15,12-4 0-15,12-4 0 16,10-5 0-16,10-2-1 15,6-8 0-15,0 0 1 16,-1-2-1-16,-6 0 1 16,-10 2 0-16,-6 2 1 15,-13 5-1-15,-10 2 0 16,-9 2 0-16,-6 2 0 15,-2 0-2-15,-3 1-2 0,7 6-7 16,-8-17-11-16,26 12-16 16,5-19-6-16,2 13 2 15,12-16-3-15</inkml:trace>
  <inkml:trace contextRef="#ctx0" brushRef="#br2" timeOffset="381373.8133">18980 12498 119 0,'0'0'42'0,"-29"-1"-1"16,16-2-4-16,13 3-45 16,-15-27-16-16,15 27-19 15,-23-25-1-15,10 19 1 0,-9-6 0 16</inkml:trace>
  <inkml:trace contextRef="#ctx0" brushRef="#br2" timeOffset="382550.8807">2715 13596 72 0,'2'11'36'16,"-2"-11"-1"-16,5 24-1 15,0-11-32-15,12 0 0 16,4-4-1-16,7 0 1 15,4-5 0-15,2-3 0 0,-1-7 0 16,4 0 1-16,-7-5-1 16,-2-5 0-16,-7-4 0 15,-5-1 0-15,-8-2 0 16,-6-1-1-16,-7 2 1 15,-9 4-1-15,-3 3 1 16,-9 10-1-16,-7 12 0 16,-3 11 0-16,-4 11 1 15,1 12-1-15,2 4-1 16,6 3 1-16,7 2-1 15,12-3 0-15,14-9 0 16,18-8-2-16,17-9-1 16,14-18-3-16,25 2-11 15,1-26-21-15,20 4 1 0,-8-19-2 16,8 6 1-16</inkml:trace>
  <inkml:trace contextRef="#ctx0" brushRef="#br2" timeOffset="383045.909">3540 13506 74 0,'-30'-15'38'0,"0"11"0"15,-12-4 1-15,4 19-31 16,-6 1-2-16,1 15-2 16,1 7-1-16,4 10 0 15,7 6-1-15,6 0 0 16,11-2-1-16,18-4 0 15,10-9 0-15,13-10-1 16,12-17 1-16,9-14-1 16,4-15 0-16,5-9 0 0,-2-9 0 15,-8-7 0-15,-5-4 0 16,-11 1 0-16,-9 6 0 15,-8 5-1-15,-9 16 0 16,-11 12 0-16,-6 18 1 16,-2 18 0-16,-2 23-1 15,-2 19 1-15,-3 22 0 16,2 16-1-16,2 12 0 15,1 8 0-15,2-2 0 16,1-7 0-16,4-12 0 16,2-14 0-16,1-20 0 15,3-21 2-15,-1-20-2 16,4-30 1-16,0 0 0 15,-8-27-1-15,8-16 1 0,-2-15-1 16,2-12 1-16,1-11-1 16,5-5 1-16,1-2-1 15,4 6-1-15,3 4-3 16,15 18-14-16,-13-5-17 15,18 23-1-15,-5-1-1 16,10 19 1-16</inkml:trace>
  <inkml:trace contextRef="#ctx0" brushRef="#br2" timeOffset="383204.9181">4010 13860 81 0,'-25'11'35'0,"4"-3"-34"15,-2-2-1-15,-4-1-37 16,6-9-1-16</inkml:trace>
  <inkml:trace contextRef="#ctx0" brushRef="#br2" timeOffset="383388.9286">3247 14140 65 0,'-35'5'40'15,"21"-8"-2"-15,8-12-5 0,12-9-55 16,20-6-14-16,5-12-2 16,13 4 0-16</inkml:trace>
  <inkml:trace contextRef="#ctx0" brushRef="#br2" timeOffset="384076.9679">5302 13477 57 0,'3'-13'36'16,"-19"-1"-2"-16,-5 17-2 15,-19-6-23-15,-4 17 1 16,-11 1-3-16,-1 15 0 16,-6 4-2-16,7 12 0 15,5 1-1-15,11 4 0 16,10-2-2-16,19-1 0 15,10-8-1-15,16-11-1 16,15-14 1-16,13-13-1 16,11-15 1-16,5-14 0 15,6-11 0-15,2-8 0 16,-3-5 0-16,-4 1 0 15,-12 4 0-15,-7 7 0 0,-11 8 0 16,-6 11 0-16,-11 13 0 16,-14 7-1-16,4 26 1 15,-10 5-1-15,3 7-2 16,-1 3 0-16,13 9-4 15,-2-14-10-15,24 13-14 16,-6-22-11-16,23 0 1 16,-2-20-2-16</inkml:trace>
  <inkml:trace contextRef="#ctx0" brushRef="#br2" timeOffset="384850.0122">6482 13548 67 0,'16'-15'37'0,"-9"-1"-1"16,7 16-4-16,-14 0-27 16,0 0-1-16,-10 23 0 15,-1 3 0-15,-6 4-1 16,1 9 1-16,-4 1-2 15,0 4 1-15,2-2-1 16,5-4 1-16,1-8-2 16,3-6 0-16,8-8 0 15,1-16-1-15,10-6 1 16,4-12-1-16,4-12 0 15,4-5 1-15,2-6 0 16,2-7-1-16,-3 1 1 16,-1 1-1-16,-6 7 1 15,-2 5 0-15,-4 11 0 16,-4 7-1-16,-6 16 1 0,0 0 0 15,0 0-1-15,9 24 0 16,-5-4 1-16,0 3-1 16,6 1 0-16,0-3 1 15,6-4-1-15,6-3 0 16,5-12 1-16,5-5-1 15,2-7 1-15,4-8-1 16,1-5 1-16,-1-2-1 16,-1-2 0-16,-4-3 1 15,-2 3-1-15,-6 2 0 16,-2 6 0-16,-8 6 1 15,-4 11-1-15,-11 2 0 16,9 31 0-16,-11 6 0 16,-6 12 0-16,-4 10-1 0,2 6-1 15,4 1 0-15,7-3-4 16,4-17-4-16,26 4-13 15,-10-30-17-15,25-8 0 16,0-26-1-16,16-5 3 16</inkml:trace>
  <inkml:trace contextRef="#ctx0" brushRef="#br2" timeOffset="385218.0332">7519 13525 54 0,'-21'-23'39'15,"21"23"-1"-15,-31-7 2 16,17 18-15-16,-7-4-22 0,1 10 0 15,-4 6 0-15,1 9 1 16,-5 6-2-16,5 6 1 16,0-2 0-16,4 0-1 15,4-7-1-15,10-7 1 16,8-12-1-16,10-13 0 15,10-13 0-15,7-11-1 16,7-9 0-16,2-6 0 16,4-4 1-16,-3-2-1 15,-7 4 0-15,-4 5 0 16,-7 9 1-16,-8 9-1 15,-14 15 0-15,0 0-1 16,-10 32 1-16,-4 0-2 16,-1 10-1-16,-2-1-1 15,9 8-5-15,-1-18-11 16,24 12-16-16,-6-24-3 0,25-3-1 15,-1-19 1-15</inkml:trace>
  <inkml:trace contextRef="#ctx0" brushRef="#br2" timeOffset="385563.0526">7968 13396 83 0,'-18'10'40'0,"-13"0"0"16,5 14-1-16,-12 0-35 15,11 4-1-15,7-4-1 0,10 1 0 16,8-4-1-16,10 0-1 16,8-6 1-16,7-2-1 15,4-3 0-15,4 0 1 16,-1-2-1-16,-2 2 0 15,-5 0 1-15,-3 3-1 16,-10 4 1-16,-2 4-1 16,-8 0 0-16,-5 0 1 15,-6 4-1-15,-1-2 0 16,-1-3 0-16,-3-1-2 15,6-4-2-15,-2-15-7 16,12 0-17-16,0 0-13 16,27-20 2-16,-10-12-2 15</inkml:trace>
  <inkml:trace contextRef="#ctx0" brushRef="#br2" timeOffset="385894.0719">8351 13345 66 0,'-10'6'42'16,"-7"10"-1"-16,-13-3 0 15,7 19-22-15,-9-12-17 16,2 8 2-16,2-3-2 16,5 3 0-16,7-2-1 15,7-4 0-15,10-4 0 16,12-3-1-16,10-6 1 15,12-5-1-15,6-2 0 16,7 1 0-16,-1 0 1 16,0 2-1-16,-10 3 1 0,-7 7-1 15,-16 3 1-15,-13 5 0 16,-10 4-1-16,-11-3 0 15,-4 2-1-15,-2-5-2 16,2 2-4-16,-6-20-12 16,29 7-21-16,-12-17-1 15,26 1-1-15,-1-15 1 16</inkml:trace>
  <inkml:trace contextRef="#ctx0" brushRef="#br2" timeOffset="386051.0809">8697 13586 97 0,'0'0'41'0,"0"0"2"15,13 15-1-15,-13-15-42 16,19 4-1-16,14 2-8 16,-10-18-21-16,23 10-11 15,0-13 0-15,11 4-3 16</inkml:trace>
  <inkml:trace contextRef="#ctx0" brushRef="#br2" timeOffset="386735.12">9627 13302 67 0,'-25'10'39'15,"-8"11"-2"-15,-10-1 3 16,7 17-35-16,-12-7-2 15,8 7 0-15,2-7 0 16,13 4 0-16,10-8 0 16,11-5-1-16,15-8 0 15,12-4 0-15,12-7-2 16,3-1 1-16,1-2 0 0,1 2 0 15,-7 3 0-15,-7 4-1 16,-15 5 1-16,-11 6 0 16,-15 9-1-16,-9 3 1 15,-10 2-1-15,-4 1 0 16,2-2-1-16,1-5-1 15,14-7-3-15,6-28-17 16,30 8-16-16,4-24 0 16,22-2-3-16,6-16 1 15</inkml:trace>
  <inkml:trace contextRef="#ctx0" brushRef="#br2" timeOffset="387299.1518">9976 13431 57 0,'-14'-6'39'0,"-6"5"0"16,8 7 1-16,-12-16-18 15,13 18-19-15,-4 0 1 16,7 10-1-16,-3 7 0 16,4 10 0-16,1 3 0 15,2 8-1-15,-2 2 0 16,1-2 0-16,1-2-1 15,0-8-1-15,2-9 1 16,2-10-1-16,0-17 0 16,0 0-1-16,18-28 1 15,-4-2 0-15,1-10-1 16,3-6 1-16,-1-8 0 15,1-5-1-15,-3 0 0 16,1 1 1-16,-1 8-1 0,-1 1 2 16,1 12-2-16,0 7 2 15,7 9-1-15,0 12 1 16,3 8-1-16,4 6 0 15,-4 7 0-15,0 3-1 16,-6 8 1-16,-5 4 0 16,-7 4 0-16,-10 3-1 15,-7 0 1-15,-10 6 0 16,-5-1 0-16,-9 2 0 15,0-3 0-15,-4-2 0 16,1-3-1-16,-2-2 1 16,2-3 0-16,0-1-1 15,2 3 1-15,-2 2 0 16,4 1 0-16,0 8 0 0,2 5 0 15,2 1-2-15,7 3 0 16,0-5-4-16,19 8-12 16,-7-22-21-16,19-4-1 15,-9-27 0-15,38 7-1 16</inkml:trace>
  <inkml:trace contextRef="#ctx0" brushRef="#br2" timeOffset="387726.1766">10248 13426 59 0,'0'0'41'0,"16"-7"-1"15,-16 7 1-15,8 21-19 16,-11-1-17-16,1 7-2 15,-6 9 0-15,1 8 0 16,-4 2-2-16,1 3 1 16,-3-2-2-16,4-6 2 15,3-9-2-15,6-9 1 16,0-23-1-16,18 3 1 15,3-21-1-15,5-10 0 16,3-14 1-16,3-4-1 16,-1-8 1-16,-5-2-1 15,-3 7 0-15,-6 4 1 16,-7 9-1-16,-7 10 1 0,-5 11-1 15,2 15 0-15,0 0 0 16,0 0-1-16,-1 13-1 16,13-4-1-16,15 0-2 15,7-9-1-15,16 6-6 16,-9-23-12-16,21 12-16 15,-10-10 1-15,2 4-2 16,-11-6 4-16</inkml:trace>
  <inkml:trace contextRef="#ctx0" brushRef="#br2" timeOffset="387884.1856">10900 13350 15 0,'0'0'36'16,"-14"22"2"-16,-3-2 1 15,4 18-1-15,-9-7-13 16,12 19-14-16,-8-1-5 16,9 6-1-16,5-4-1 0,4-7-2 15,4-7-3-15,5-19-2 16,19 2-18-16,-13-33-19 15,14-7 1-15,-1-19-2 16,8-5 1-16</inkml:trace>
  <inkml:trace contextRef="#ctx0" brushRef="#br2" timeOffset="388297.2093">11060 13195 99 0,'-3'21'43'15,"-3"-10"0"-15,15 5-1 16,-9-16-40-16,31 17 0 15,-4-12-1-15,4 8 1 16,-3 5-1-16,-4 6-1 0,-7 6 0 16,-10 8 0-16,-12 8 1 15,-7 0-2-15,-6 4 2 16,-4-5-1-16,1-4 0 15,2-6 0-15,8-15 0 16,11-20 0-16,0 0 0 16,28-18 0-16,1-9 0 15,5-8-1-15,3-5 1 16,6-2 0-16,-4 3 0 15,-6 7 0-15,-6 7 0 16,-9 10-1-16,-7 11 1 16,-11 4 0-16,4 21-1 15,-7 0-1-15,4 6 0 16,1 1-2-16,10 2-1 0,3-8-1 15,15 5-7-15,-4-24-10 16,27 10-11-16,-8-21-6 16,12 1 1-16,-8-17 1 15</inkml:trace>
  <inkml:trace contextRef="#ctx0" brushRef="#br2" timeOffset="388748.2351">11834 13367 86 0,'-20'-8'39'16,"-14"0"1"-16,5 15 2 15,-9 1-37-15,7 13 0 16,1 3-3-16,7 8 0 15,8 1 0-15,10-1-1 16,10-3 0-16,11-6 0 0,7-6 0 16,4-10-1-16,6-12 1 15,1-6-1-15,1-10 0 16,-4-1 1-16,-3-8-1 15,-8-1 0-15,-5 2 0 16,-3 4 0-16,-5 5 0 16,-7 10 0-16,0 10-1 15,-14 14 0-15,-2 15 0 16,-3 18 1-16,-5 16-2 15,-1 13 1-15,-3 13 0 16,1 5-1-16,3-3 1 16,2-5 1-16,5-10-1 15,3-12 0-15,2-19 1 16,2-16 0-16,10-29 0 0,-13 6 0 15,8-22 0-15,2-8 0 16,-1-13 1-16,3-7 0 16,2-6-1-16,4-9 0 15,7-3-2-15,3-4-2 16,9 14-12-16,-10-20-10 15,18 21-14-15,-11-5 0 16,15 18-1-16,-3 0 1 16</inkml:trace>
  <inkml:trace contextRef="#ctx0" brushRef="#br2" timeOffset="389400.2724">12978 13287 79 0,'3'-20'39'0,"-3"20"-2"15,-38 8 0-15,7 10-33 16,-10 4-1-16,0 8 0 15,-4 3 1-15,2 1-2 16,6-4 1-16,10-3-2 16,11-12 1-16,16-15-1 15,14 8 0-15,15-14-1 16,12-5 1-16,7 1-1 0,7 2 0 15,-3 4 1-15,-7 6 0 16,-7 9-1-16,-12 8 1 16,-17 10 0-16,-16 5-1 15,-9 4 1-15,-12 3-1 16,-2-6 0-16,1-2-1 15,2-9-2-15,13-8-1 16,14-16-5-16,12 0-16 16,0-24-15-16,26-1 1 15,-2-16-1-15,14 4 1 16</inkml:trace>
  <inkml:trace contextRef="#ctx0" brushRef="#br2" timeOffset="389897.3006">13356 13352 86 0,'0'0'38'16,"0"0"2"-16,-11 8-2 15,-9 4-34-15,6 6 0 16,-6 7-1-16,4 7 0 16,-4 1 0-16,9 3-1 15,1-5 0-15,12-1 0 16,2-11-1-16,10-10 1 15,9-14-2-15,10-12 1 16,4-10-1-16,1-6 0 16,0-9 1-16,-2 0 0 15,-2-2-1-15,-8 5 1 16,-4 6-1-16,-8 12 1 15,-9 9-1-15,-5 12 0 16,-10 31 0-16,-4 10 0 0,-5 16-1 16,-6 17 1-16,-3 12 0 15,-1 11-1-15,-1 4 0 16,1-4 0-16,0-5 0 15,7-8 1-15,2-15-1 16,7-16 0-16,3-15 0 16,5-20 1-16,5-18 0 15,8-13 0-15,3-18 1 16,-1-10 0-16,5-13-1 15,-4-10 0-15,4-7 0 16,2-3-1-16,2 2 0 16,0-1-2-16,9 9-3 0,-1-4-6 15,22 20-8-15,-18-12-12 16,20 22-7-16,-4-8 0 15,9 13 1-15</inkml:trace>
  <inkml:trace contextRef="#ctx0" brushRef="#br2" timeOffset="390250.321">13974 13243 85 0,'0'0'40'16,"-21"7"0"-16,15 3 1 16,-17-10-35-16,10 14-2 15,-6 2 0-15,3 4-2 16,-1 2 0-16,2 2-1 15,3-1 0-15,5-1-1 16,7-3 1-16,6-7-1 0,10-5 0 16,6-4 0-16,8-5 0 15,2 0 0-15,0-3-1 16,-2 2 1-16,-2 3 0 15,-8 4 0-15,-8 8 0 16,-10 7 0-16,-9 6 1 16,-6 2-1-16,-6 2 1 15,0 0-1-15,1-5-1 16,4-8-1-16,14-16-1 15,0 0-4-15,20-15-10 16,-1-25-6-16,22 0-17 16,0-22-1-16,16-1 2 15,-8-18 0-15</inkml:trace>
  <inkml:trace contextRef="#ctx0" brushRef="#br2" timeOffset="390430.3313">14443 12878 81 0,'0'0'41'16,"-10"16"-1"-16,0 26 2 15,-18 2-25-15,5 22-13 16,-1 2-3-16,2 4 0 15,2 2-1-15,5-6-2 16,6-2 0-16,-1-12-4 16,14 3-10-16,-17-30-9 15,20 1-15-15,-7-28 0 16,7 11 0-16,-5-26 2 15</inkml:trace>
  <inkml:trace contextRef="#ctx0" brushRef="#br2" timeOffset="390596.3406">14198 13250 104 0,'0'0'43'0,"-19"9"-1"16,23 7-5-16,-4-16-37 16,27 1-1-16,4 1-6 15,-3-14-14-15,18 13-19 16,-9-9 2-16,10 9-4 15,-10-9 1-15</inkml:trace>
  <inkml:trace contextRef="#ctx0" brushRef="#br2" timeOffset="390949.3606">14557 13360 78 0,'0'0'41'0,"6"20"-3"15,-6-20 1-15,38 1-29 16,-9-10-6-16,6 3 0 15,2-8-2-15,1 2 0 16,-2-3-1-16,-6 0 0 16,-6 0 0-16,-12-2 0 15,-11 4-1-15,-5-2 0 16,-14 3 1-16,-6 4-1 15,-5 5 1-15,-3 5-1 16,-3 6 1-16,-1 12 0 16,3 6-1-16,4 6 1 15,4 6-1-15,10 1 0 0,8 0-1 16,8-6 0-16,12-2-2 15,10-17-4-15,12 5-12 16,-4-27-18-16,18-1-2 16,-5-15-1-16,10 3-1 15</inkml:trace>
  <inkml:trace contextRef="#ctx0" brushRef="#br2" timeOffset="391415.3876">15066 13266 67 0,'0'0'39'0,"-26"2"1"16,21 12 1-16,-12-13-23 15,4 18-12-15,-5-2-2 16,2 9-1-16,-3 4 1 0,1 1-3 16,2-1 2-16,3-2-3 15,4-6 1-15,4-7 0 16,5-15-1-16,19-2 0 15,3-18 0-15,8-6 0 16,3-10 0-16,7-2 1 16,0-6-1-16,0 5 0 15,-6 2 1-15,-4 10-1 16,-10 10 1-16,-7 9 0 15,-13 8-1-15,-2 21 1 16,-10 0-1-16,-1 2 0 16,3 2 0-16,2-3-1 15,7-7 1-15,1-15-1 16,24 4 1-16,0-16 0 0,7-3 0 15,2-5 1-15,-1 1 0 16,1 2 0-16,-8 9 0 16,-4 10 1-16,-9 6-2 15,-7 8 0-15,-1 7 0 16,-5 0-3-16,2 9-5 15,-8-13-8-15,9 9-9 16,-11-21-13-16,15 5-4 16,-6-12-1-16,0 0 0 15</inkml:trace>
  <inkml:trace contextRef="#ctx0" brushRef="#br2" timeOffset="394117.5418">16180 13195 68 0,'6'-15'37'0,"5"5"-1"15,-8-6-13-15,-3 16-14 16,0 0-3-16,8 13-1 15,-15 0-2-15,0 13 0 16,-3 6-2-16,-3 4-1 16,-1 4 0-16,-1 1-1 15,6-1-1-15,-3-5-2 16,9-1-4-16,-4-14-29 15,15-5 1-15,-8-15-1 16,25-8 0-16</inkml:trace>
  <inkml:trace contextRef="#ctx0" brushRef="#br2" timeOffset="394278.5514">16236 12958 63 0,'-30'-13'38'0,"-6"5"-1"15,7 12 0-15,2-2-26 16,15-1-17-16,12-1-29 15,23-6 0-15,11 1-2 16,7-12 0-16</inkml:trace>
  <inkml:trace contextRef="#ctx0" brushRef="#br2" timeOffset="394682.5745">16595 13107 48 0,'-13'3'34'0,"13"-3"2"15,-2-9-2-15,12 3-20 16,-3-10-8-16,6 4-2 16,-7-1 1-16,-6 13 0 15,0 0 0-15,0 0-1 16,-21 22 0-16,-3 2 0 15,-9 2-1-15,1 8 0 16,-1-4-2-16,4 1 1 16,7-6-1-16,10-3 0 15,9-8-1-15,14-6 0 0,7-7 0 16,10-4 0-16,1 0 0 15,2 2 0-15,-6 1 0 16,-6 6 0-16,-12 7 0 16,-12 7 0-16,-16 9 0 15,-12 5-1-15,-5 4 1 16,-4-4-3-16,9 1-3 15,4-25-18-15,24 3-15 16,5-13 1-16,44-26-3 16,7-14 1-16</inkml:trace>
  <inkml:trace contextRef="#ctx0" brushRef="#br2" timeOffset="395628.6286">17379 13134 55 0,'10'-12'38'0,"-10"12"-1"15,-19-8 0-15,-4 1-17 16,8 12-15-16,-18 6-1 15,3 10 0-15,-7 4-1 16,4 11 0-16,-2 3 0 0,7 4-1 16,8-4-1-16,11 0 0 15,9-8 0-15,15-7-1 16,12-10 0-16,11-14 0 15,8-8-1-15,6-12 1 16,2-4-1-16,-4-3 2 16,-4-7-1-16,-11 2 1 15,-11 1-1-15,-7 4 0 16,-12 3 1-16,-9 8 0 15,-4 3 0-15,-2 4-1 16,0 2 0-16,10 7 0 16,-5-13 0-16,5 13 0 15,24-17 0-15,4 6 1 16,6-1-1-16,3 4 1 15,3 3-1-15,-3 6 1 0,-4 9 0 16,-9 8 0-16,-9 11-1 16,-11 9 1-16,-14 5-1 15,-4 2 0-15,-6 0 0 16,-4-2 0-16,1-7-1 15,4-6 1-15,7-10 0 16,12-20-1-16,0 0 1 16,18-18 0-16,8-9 0 15,8-10 1-15,3-5-1 16,2 2 1-16,-2 0 0 15,-4 7 0-15,-8 7-1 16,-8 11 1-16,-17 15 0 16,14 6-1-16,-18 13 0 15,-2 11 0-15,-5 3-1 0,3 1 0 16,4 2-2-16,1-8-3 15,14-1-6-15,-11-27-12 16,37 1-16-16,-8-23 0 16,19-4 1-16,-1-17 1 15</inkml:trace>
  <inkml:trace contextRef="#ctx0" brushRef="#br2" timeOffset="395816.6394">18424 12750 92 0,'0'0'39'16,"-24"21"1"-16,10 21-1 15,-20 3-35-15,9 15-2 16,-4 6-2-16,2 6 0 0,4 3-2 16,3-6-3-16,12 1-4 15,-6-21-23-15,24 2-5 16,-2-26-1-16,15-4-2 15</inkml:trace>
  <inkml:trace contextRef="#ctx0" brushRef="#br2" timeOffset="396260.6646">18491 13213 91 0,'0'0'38'0,"-16"-4"-1"16,11 23-1-16,-10-5-31 16,7 8-2-16,1-1-1 15,10 2 0-15,6-2-1 0,4-3 0 16,5-6 0-1,8-8-1-15,0-8 1 0,3-4 0 16,3-8-1-16,-2-2 1 16,-3-4-1-16,-2-1 1 15,0 3-2-15,-3 4 0 16,-3 9-1-16,-9 7 0 15,-3 15 0-15,-9 10 0 16,-5 19 0-16,-12 15-1 16,-5 16 2-16,-8 7 0 15,-4 8 0-15,-2 0 0 16,-2-6 0-16,3-7 0 15,3-14 1-15,8-15-1 16,5-22 1-16,7-13 1 0,14-13-1 16,-9-20 1-1,10-11 1-15,8-9 0 0,5-13 0 16,4-11-1-16,6 0 1 15,2-3-2-15,8 2-1 16,-5-10-10-16,19 24-22 16,-18-8-4-16,8 15-1 15,-7 0-2-15</inkml:trace>
  <inkml:trace contextRef="#ctx0" brushRef="#br2" timeOffset="396964.7051">19834 13169 72 0,'-4'-22'36'15,"4"22"-11"-15,-18-22 7 16,7 20-21-16,-14-7-2 15,4 12-2-15,-12 3-1 16,0 13-2-16,-5 4 0 16,2 12-1-16,-2 2 0 15,9 2-1-15,3 0 0 16,9-1-1-16,10-8 0 15,9-5 0-15,12-10 0 16,9-14-1-16,14-13 1 0,7-7 0 16,4-6-1-16,3-5 1 15,-1-1 0-15,0-1-1 16,-10 3 1-16,-5 7 0 15,-13 7 0-15,-8 8-1 16,-14 7 0-16,0 19 0 16,-11 2 0-16,-4 4-1 15,4 7 0-15,-3 2-1 16,9 4-1-16,5-5-1 15,16 4-2-15,4-17-4 16,24 10-11-16,-7-22-17 16,22 3 1-16,-5-16-1 15,10 0 2-15</inkml:trace>
  <inkml:trace contextRef="#ctx0" brushRef="#br2" timeOffset="397184.7177">20457 13247 56 0,'8'-32'36'0,"-15"-4"0"15,3 16 0-15,-18-6-21 16,7 23-5-16,-16 2-3 15,5 17 0-15,-10 6-3 16,0 10 1-16,-5 7-2 16,8 4 0-16,3-1 0 15,7 1-2-15,9-5 0 16,14-4-1-16,15-9-2 15,15-17-5-15,23 4-12 16,-4-22-20-16,21 1 1 16,-2-17-2-16,12 4 1 15</inkml:trace>
  <inkml:trace contextRef="#ctx0" brushRef="#br2" timeOffset="397514.7365">20853 13170 87 0,'-7'10'36'16,"-12"-12"-3"-16,8 14 1 15,-20-10-22-15,8 11-5 0,-7-1-3 16,-4 9 0-16,-3 1-1 16,3 5-1-16,2-1-1 15,4 3 1-15,11-3-2 16,6-1 0-16,14-5-1 15,8-5-1-15,16-5-2 16,4-13-5-16,21 9-13 16,-12-20-17-16,14 3-1 15,-3-13 1-15,7 3-1 16</inkml:trace>
  <inkml:trace contextRef="#ctx0" brushRef="#br2" timeOffset="397889.7576">21088 13184 93 0,'-24'13'38'0,"9"12"2"16,-20-4-5-16,14 9-30 16,-2 0-1-16,7 3-1 15,-1-2-1-15,10-1 0 16,4-8-1-16,13-7 0 15,9-9 0-15,13-8-1 16,8-9 0-16,5-8-1 16,4-7 1-16,1-4 1 15,-4-3-1-15,-3 2 0 16,-10 1 1-16,-9 8 0 15,-9 5-1-15,-15 17 1 16,0 0-1-16,0 0 0 0,-7 19 0 16,-7 5-1-16,2 5-1 15,2-2-1-15,5 4-1 16,3-5-2-16,11 3-4 15,-9-29-11-15,30 31-7 16,-11-30-11-16,13 3 0 16,-4-14 2-16,9-1 1 15</inkml:trace>
  <inkml:trace contextRef="#ctx0" brushRef="#br2" timeOffset="398182.7747">21612 13249 64 0,'9'2'36'0,"-9"-2"-1"15,8 22-5-15,-21-6-9 16,9 14-15-16,-6-1-3 15,2 5 0-15,-3-3 1 0,2-1-2 16,0-7 1-16,3-4 0 16,1-9-1-16,5-10-1 15,0 0 0-15,18-19 0 16,-7-4 0-16,8-4-1 15,-2-9 1-15,4 2 1 16,2-4-1-16,-3 4 1 16,-1 1-1-16,3 5 1 15,-1 4-2-15,0 2-1 16,6 13-5-16,-12-9-13 15,18 18-15-15,-13-10-5 16,13 12 1-16,-10-5-3 16</inkml:trace>
  <inkml:trace contextRef="#ctx0" brushRef="#br2" timeOffset="398754.8075">22150 13235 85 0,'-15'0'37'15,"-13"-6"-1"-15,11 12-1 16,-14-9-27-16,8 14-2 16,-8-1-2-16,3 9-2 15,-3 6 1-15,4 4-1 16,2 4-1-16,8 2 0 15,9-2 0-15,9-5 0 16,11-7 0-16,11-7 0 16,12-12-1-16,11-11 1 15,8-11-1-15,1-7 1 0,0-7 0 16,-4-4 0-16,-5-1-1 15,-7 4 1-15,-11 4 0 16,-15 11-1-16,-12 10 0 16,-1 10 1-16,-23 18-2 15,1 5 0-15,-4 10 0 16,3 1-1-16,9 4-1 15,6-8-1-15,16 3-3 16,5-25-12-16,26 3-14 16,-2-22-6-16,21-3 0 15,-6-20 0-15</inkml:trace>
  <inkml:trace contextRef="#ctx0" brushRef="#br2" timeOffset="398948.8186">22740 12877 96 0,'-19'42'40'15,"-15"5"-1"-15,11 20-3 16,-10-3-33-16,5 4-2 16,-1 4-2-16,4-6-1 15,7-5-5-15,-5-20-15 16,19 4-12-16,-8-22-5 15,14-5-1-15,-2-18 3 16</inkml:trace>
  <inkml:trace contextRef="#ctx0" brushRef="#br2" timeOffset="399115.8281">22497 13141 113 0,'0'0'41'0,"-2"-11"-1"16,13 23-11-16,4-6-27 15,5 1-2-15,13 1-4 16,-4-9-10-16,23 14-19 15,-14-14-7-15,13 6 1 16,-8-9-2-16</inkml:trace>
  <inkml:trace contextRef="#ctx0" brushRef="#br2" timeOffset="399482.8491">22897 13222 102 0,'-12'23'41'16,"-5"-9"-1"-16,24 10-3 15,-6-10-33-15,8-4-2 16,11 0 0-16,3-7-2 16,7-2 1-16,-1-3-1 15,2-5-1-15,-7-5 1 16,0-4-1-16,-8-4 0 15,-5-1 0-15,-7-3-1 16,-6 0 1-16,-9 4 1 16,-9 7 1-16,-12 11 0 15,-7 5 0-15,-4 17 1 16,-7 9 0-16,3 8 1 15,4 5-1-15,13 2-1 16,14-2-1-16,20-10-1 16,22-5-4-16,8-21-10 0,34 3-9 15,2-22-17-15,24 1 0 16,-2-19-3-16,1 4 1 15</inkml:trace>
  <inkml:trace contextRef="#ctx0" brushRef="#br2" timeOffset="400264.8938">4288 14556 77 0,'5'-23'39'0,"-5"23"0"15,0 0-5-15,0 0-30 16,-8 17-2-16,4 8 0 15,0 6 0-15,-2 6-1 16,0 2-2-16,0-1-1 16,3 0 0-16,-2-10-2 15,10-6-4-15,-5-22-21 0,15-4-7 16,-4-19-3-16,14-2 2 15</inkml:trace>
  <inkml:trace contextRef="#ctx0" brushRef="#br2" timeOffset="400423.9029">4343 14240 48 0,'-25'-22'39'0,"-5"5"-2"16,8 15 0-16,-1-5-14 16,8 11-22-16,15-4-4 15,0 0-19-15,20 12-14 16,5-17 0-16,19 6-3 15,5-6 1-15</inkml:trace>
  <inkml:trace contextRef="#ctx0" brushRef="#br2" timeOffset="400729.9204">5063 14158 65 0,'-8'-30'40'15,"-13"-3"-2"-15,7 18-2 16,-16-1-29-16,-1 16 1 16,-6 9-4-16,0 18 0 15,0 15-2-15,5 16-1 0,1 12 0 16,4 12 0-16,7 3-1 15,3 2 0-15,8-2-3 16,6-10-1-16,10-8-1 16,-2-19-3-16,13-7-4 15,-9-27-23-15,13-3-5 16,-12-23-2-16,7-6 6 15</inkml:trace>
  <inkml:trace contextRef="#ctx0" brushRef="#br2" timeOffset="400888.9295">4583 14538 81 0,'-20'-1'41'0,"1"-7"-2"16,19 8 1-16,19-2-36 16,10-6-2-16,16-6-3 0,8-11-9 15,24 9-27-15,-6-15-2 16,12 8-3-16,-3-6 1 15</inkml:trace>
  <inkml:trace contextRef="#ctx0" brushRef="#br2" timeOffset="401306.9534">5853 14259 61 0,'19'-22'38'0,"-8"-1"0"16,2 18-2-16,-13 5-31 15,2 16 0-15,-4 5-1 16,-3 17-1-16,-3 9 0 16,1 11 0-16,-4 8-2 15,1 4 0-15,3 2-2 0,3-4 0 16,-1-4-3-16,4-15-5 15,11-3-29-15,-8-22-1 16,8-6-2-16,-10-18 1 16</inkml:trace>
  <inkml:trace contextRef="#ctx0" brushRef="#br2" timeOffset="401488.9639">5753 14660 77 0,'-17'5'40'15,"0"-7"-1"-15,12 14 0 16,5-12-35-16,12-1-1 15,11-10-2-15,10-4-2 16,16-3-3-16,2-18-5 16,24 9-28-16,-10-17-1 0,8 5-2 15,-7-13 1-15</inkml:trace>
  <inkml:trace contextRef="#ctx0" brushRef="#br2" timeOffset="401864.9854">6420 14093 73 0,'-22'11'41'15,"6"19"-2"-15,-11-2 0 16,7 16-34-16,-4 5 0 16,1 11 0-16,0 4-1 15,6 2-1-15,1-2 0 16,5-1-1-16,6-7 0 15,1-9-1-15,7-10-2 0,6-12 2 16,6-10-1-16,3-10 0 16,7-10 0-16,-1-5-1 15,4-6 1-15,0-4 0 16,-4 0 2-16,-3 1-2 15,-4 3 0-15,-3 7 0 16,-14 9 0-16,15 3 0 16,-10 11 0-16,-3 5 0 15,2 7-3-15,4 1 1 16,4 5-3-16,0-6-2 15,16 5-6-15,-10-22-12 16,23 6-15-16,-11-18-1 16,9 2 0-16,-10-16 1 0</inkml:trace>
  <inkml:trace contextRef="#ctx0" brushRef="#br2" timeOffset="402195.0042">6724 14610 53 0,'-16'-7'38'15,"16"7"0"-15,-14 4 1 16,21 9-19-16,-7-13-16 15,26 13 0-15,-2-11-1 16,13-5-1-16,5-4 0 16,0-2-1-16,0-4 0 15,-2-6 0-15,-10-1 0 16,-8 2 0-16,-12-5 0 15,-9 3-1-15,-13-1 1 0,-10 5 0 16,-7 1 0-16,-5 11 0 16,-9 8 0-16,-3 11 0 15,1 9 0-15,1 10 0 16,5 7 0-16,10 6 0 15,14-5-1-15,17-7-1 16,23-10-4-16,11-24-13 16,31 2-20-16,-3-22-3 15,23 0 0-15,-4-17-2 16</inkml:trace>
  <inkml:trace contextRef="#ctx0" brushRef="#br2" timeOffset="402825.0403">8025 14410 70 0,'0'0'39'15,"-16"-13"-3"-15,4 28-7 16,-17-7-23-16,2 13 0 15,-11 4-1-15,6 8 0 16,-3-2-1-16,10 2-1 16,2-2-1-16,12-7 0 15,10-7-1-15,13-9 0 16,12-11-1-16,14-6 1 0,7-4-1 15,1 2 0-15,1 1 1 16,-4 3-1-16,-10 8 1 16,-7 8-1-16,-16 11 0 15,-14 5 0-15,-11 4-1 16,-11 4 1-16,-3-2 0 15,-1-4-2-15,4-5-1 16,1-12-1-16,15-3-6 16,-4-22-11-16,30 6-17 15,1-16-2-15,18 1 0 16,1-8 1-16</inkml:trace>
  <inkml:trace contextRef="#ctx0" brushRef="#br2" timeOffset="403390.0726">8417 14463 45 0,'10'-16'38'0,"-10"16"2"15,8-17-1-15,-8 17-12 16,-13 10-22-16,5 0 0 16,-6 6-1-16,-2 7-1 15,0 7 0-15,0 4 0 16,-2 3-1-16,5 2-1 15,-3-3 1-15,6-2-2 16,4-7 1-16,2-7-2 16,2-8 1-16,2-12 0 15,0 0 0-15,17-9 1 16,-8-11-1-16,5-5 1 15,0-6-1-15,-2-7 1 0,2-7-1 16,-1-2 0-16,-1-2 0 16,-2 4-1-16,1 1 1 15,-1 6 0-15,4 7 0 16,3 6-1-16,3 10 1 15,3 5-1-15,3 10 0 16,0 6 0-16,0 2 0 16,-2 6 1-16,-4 2-1 15,-6 6 0-15,-7 3 1 16,-10 4 0-16,-8 1-1 15,-9 3 1-15,-8-1 0 16,-3-1 1-16,-10 0-2 16,2-3 2-16,0 1-1 15,2-3 0-15,2 5 0 16,2 2 0-16,8 3 0 0,-1 7-1 15,4 4 1-15,2 6-1 16,-1 0 0-16,2-1 1 16,3 0-3-16,1-16-6 15,14 9-12-15,-11-29-19 16,18-5 0-16,7-26-2 15,12-9-1-15</inkml:trace>
  <inkml:trace contextRef="#ctx0" brushRef="#br2" timeOffset="404035.1095">8903 14472 59 0,'0'0'38'0,"-6"17"0"16,-9-6-2-16,14 14-28 16,-12-3-2-16,5 10-1 15,-4-1 0-15,1 9-2 16,1-6 1-16,2 0-3 15,1-7 1-15,3-5-1 16,4-11 1-16,0-11-1 16,0 0 0-16,21-22 0 15,-7-4 0-15,4-5 0 16,1-6 1-16,2-3-1 0,-4-3 1 15,-1 4-2-15,-2 2 1 16,-2 5 0-16,-3 6-1 16,3 3 1-16,1 12-2 15,4 1-1-15,6 8-3 16,3-3-3-16,14 16-11 15,-14-14-15-15,15 12-5 16,-11-10-3-16,10 5 2 16</inkml:trace>
  <inkml:trace contextRef="#ctx0" brushRef="#br2" timeOffset="404215.1198">9324 14411 72 0,'0'0'38'0,"-11"13"-1"16,1-7-6-16,10 18-23 16,-7-1-4-16,2 8 0 15,1 3-3-15,-2 4 1 16,2 2-1-16,2-2 0 15,3-6-2-15,0-11-1 16,10-2-8-16,-11-19-25 16,22-15-2-16,-6-10-3 15,8-6 1-15</inkml:trace>
  <inkml:trace contextRef="#ctx0" brushRef="#br2" timeOffset="404644.1443">9319 14225 75 0,'-16'5'40'0,"9"8"-2"0,7-13 1 15,14 16-36-15,4-13-3 16,9 3-1-16,3 2 0 16,4 0 1-16,-2 4 0 15,-3 0 0-15,-6 8 1 16,-5 2 0-16,-9 5 2 15,-8 6 0-15,-7-1 0 16,0 5 0-16,-6-4 0 16,-1 3 0-16,0-2-1 15,4-6 0-15,2-3-1 16,5-7 0-16,5-8-1 15,-3-10 0-15,23-6 1 16,-3-13-2-16,8-6 2 16,-2-8-1-16,6-5 0 0,-1-2 0 15,-4 4 1-15,-1 3-1 16,-4 7 1-16,-4 10-1 15,-7 12 1-15,-11 4-1 16,14 25 0-16,-13 4-1 16,3 4-1-16,0 1-2 15,10 8-4-15,-9-17-13 16,27 14-14-16,-7-21-6 15,13 1 0-15,3-17 0 16</inkml:trace>
  <inkml:trace contextRef="#ctx0" brushRef="#br2" timeOffset="405117.1714">10158 14440 79 0,'-23'-1'42'0,"-11"-1"-2"16,4 16 1-16,-13 5-36 15,12 7-1-15,1 3-1 16,6 3-1-16,9 1 0 15,10-3 0-15,6-6-1 16,10-5 0-16,10-9-1 16,5-10 1-16,5-8-1 15,3-10 0-15,-1-4 0 16,-2-4 0-16,0-3 1 15,-5 0-1-15,-5 3 0 16,-5 4 0-16,-3 9 0 16,-13 13 0-16,10 8 0 0,-12 15 0 15,-6 19-2-15,-4 11 1 16,-4 16 0-16,-4 9-1 15,-2 7 1-15,0 1 0 16,2-5 0-16,-2-7 0 16,5-16 1-16,5-13 0 15,4-18 0-15,8-27 0 16,0 0 1-16,-5-24-2 15,10-9 2-15,-1-8-1 16,2-9 0-16,3-5 0 16,-1-2 0-16,4 0 0 15,1 4-3-15,1-5-3 16,13 22-12-16,-17-13-16 15,14 16-6-15,-2-1-1 0,8 12 1 16</inkml:trace>
  <inkml:trace contextRef="#ctx0" brushRef="#br2" timeOffset="405830.2122">11057 14170 42 0,'4'-28'38'15,"3"10"2"-15,-3-1-1 16,-4 19-14-16,12 1-20 15,-8 16-1-15,-2 11-2 0,-1 16 1 16,-2 9-1-16,1 11 0 16,-2 4-2-16,0 1 1 15,2-4-2-15,0-9-1 16,8-5-4-16,-6-24-9 15,15 1-22-15,-3-19-1 16,15-3 0-16,-4-17-1 16</inkml:trace>
  <inkml:trace contextRef="#ctx0" brushRef="#br2" timeOffset="406131.2294">11374 14362 70 0,'-15'-5'39'0,"-7"-5"-7"15,6 23 1 1,-17-4-25-16,10 9-3 0,-3-2-1 15,5 2-1-15,-1-3 0 16,3 1 0-16,5-2 0 16,5 0-1-16,3-4 1 15,6 1-1-15,0-11 0 16,15 18-1-16,1-8 0 15,5 1 0-15,6-1-1 16,3 2 1-16,4-1-1 16,2-1-1-16,-1-2-1 15,0-5-2-15,2 3-3 16,-10-16-14-16,15 14-15 15,-17-14-4-15,8 6-1 0,-13-9 1 16</inkml:trace>
  <inkml:trace contextRef="#ctx0" brushRef="#br2" timeOffset="406515.2513">11623 14460 48 0,'-20'13'40'0,"20"-13"0"15,0 0 0-15,7 22-13 16,-7-22-23-16,32 0 0 15,-10-2-1-15,8 1-1 16,-1-4 0-16,2 3-1 16,-1-4-1-16,-3-1 1 15,-4-2-1-15,-6-3 0 16,-5 0 0-16,-4-3 0 0,-6-4 0 15,-3 1 0-15,-5-1 0 16,-5 3 0-16,-4 7 0 16,-4 7 0-16,-6 7 0 15,-4 11 1-15,-5 12-1 16,1 9 1-16,-1 8-1 15,4 0 1-15,7 1 0 16,9-4-1-16,13-5 1 16,17-13-2-16,17-9-2 15,11-16-5-15,26 5-13 16,-9-21-19-16,19 3 1 15,-8-14-4-15,3 6 3 16</inkml:trace>
  <inkml:trace contextRef="#ctx0" brushRef="#br2" timeOffset="406889.2726">12034 14488 87 0,'-14'21'41'15,"1"-10"-1"-15,16 11-7 16,-3-22-30-16,29 12 0 15,2-16-1-15,7-4 0 16,5-4-1-16,4-6 0 16,-3-4 0-16,-1 1-1 15,-9-3 0-15,-6 3 0 16,-10 0 0-16,-9 2 1 15,-8 4-1-15,-9 5 0 16,-8 5 0-16,-8 7 0 0,-6 6 0 16,-2 5 1-16,-8 11-1 15,5 4 0-15,0 6 0 16,7 0 1-16,6 1-1 15,12-2 0-15,13-5-1 16,13-9-1-16,17-6-4 16,0-17-7-16,24 10-10 15,-14-23-17-15,14 1 1 16,-10-9-3-16,4 5 3 15</inkml:trace>
  <inkml:trace contextRef="#ctx0" brushRef="#br2" timeOffset="407413.3026">12583 14384 82 0,'0'0'38'0,"-12"-8"-6"0,12 23 1 15,0-15-28-15,-14 34 0 16,3-8-1-16,3 9-1 16,-2-1 1-16,3 6-2 15,-2-1 1-15,1-6-1 16,-2-3 0-16,8-9 0 15,-3-8-1-15,5-13-1 16,0 0 0-16,12-14 0 16,-1-7-1-16,0-5 1 15,2-7-1-15,-1-5 1 16,3 0 0-16,0-2 0 15,-1-3 0-15,1 5 0 16,3 4 0-16,-2 5 0 16,-2 7 0-16,3 7 0 0,-2 8 0 15,-1 7 0-15,-3 9 0 16,-1 3 0-16,-2 5 0 15,-1 3 0-15,-3 1 0 16,-1 5-1-16,-2 0 1 16,-2-1 0-16,-3-1 0 15,-6 0 0-15,0 0-1 16,-4-4 1-16,-6-2 0 15,-1 0 0-15,-2-2 0 16,-1 0 0-16,-4 2 0 16,4 5 0-16,-3 5 1 15,2 4-2-15,0 8 1 16,6 4 0-16,0 3-1 0,3 1 0 15,5 0-3-15,-1-11-7 16,16 11-10-16,-14-25-16 16,17 1-2-16,-7-24-4 15,17 7 1-15</inkml:trace>
  <inkml:trace contextRef="#ctx0" brushRef="#br2" timeOffset="408014.3371">13296 14312 60 0,'0'0'37'0,"-15"-18"0"16,15 18-3-16,-37 5-25 0,10 9-1 16,-10-1-3-16,1 8 0 15,-3-2 0-15,3 5-1 16,1-2-1-16,8-1 0 15,4-2-1-15,13 0 0 16,8-6-1-16,12-3-1 16,11-2 1-16,8-2-1 15,5 1 1-15,7 0-1 16,-4 1 0-16,-2 5 1 15,-11 4-1-15,-8 3 1 16,-13 6-1-16,-13 0 1 16,-9 3-2-16,-9-1 1 0,2-4-3 15,-6-8 0 1,12-3-4-16,2-18-6 0,18 5-13 15,7-16-13-15,19-2-1 16,6-18-2-16,12 1 2 16</inkml:trace>
  <inkml:trace contextRef="#ctx0" brushRef="#br2" timeOffset="408637.3726">14358 14236 67 0,'-25'-5'39'0,"6"13"-1"0,-13-4-1 16,6 13-29-16,-10-1-5 15,4 7 0-15,-1-2-1 16,6 4 0-16,6-4-1 15,7-3 0-15,12-5 0 16,2-13 0-16,22 13 0 16,5-11-1-16,5-3 1 15,4 0 0-15,2 2 0 16,0 3 0-16,-7 6 0 15,-4 6-1-15,-13 6 1 16,-13 7-1-16,-13 4 1 16,-7 5-1-16,-9-1 0 0,-7-5 0 15,5 1-2-15,1-15-2 16,14-2-4-16,3-25-10 15,33 5-14-15,0-24-5 16,25-3-3-16,7-14 1 16</inkml:trace>
  <inkml:trace contextRef="#ctx0" brushRef="#br2" timeOffset="409486.4213">14774 14285 53 0,'0'0'39'16,"-16"-1"-1"-16,-2 11 2 15,-14-14-15-15,5 16-20 16,-5-2-1-16,4 4-1 15,0 1 0-15,9 8-1 16,0 1 1-16,9 3-1 0,4 5-1 16,8-4 1-16,7 0-1 15,8 1 0-15,5-7-1 16,5-7 0-16,7-8 0 15,0-10-1-15,3-6 1 16,1-10-1-16,-3-6 1 16,1-5 0-16,-7-6-1 15,-7-1 1-15,-6-1 0 16,-7 1 0-16,-7 4 1 15,-5 7-1-15,-9 5 0 16,-4 8 0-16,-5 10 0 16,0 5 0-16,4 8 0 15,2 1 0-15,6 2 0 16,8-2 0-16,1-11 0 0,24 12 0 15,4-15 0-15,10-3 0 16,5-4 0-16,2-1 1 16,1-1-1-16,-4 4 1 15,-8 5-1-15,-9 6 1 16,-10 8-1-16,-11 9 1 15,-11 9-1-15,-7 9 0 16,-8 4 0-16,1 0 1 16,-1 3-1-16,1-4 0 15,7-6 0-15,5-9 0 16,12-12 0-16,8-12 0 15,7-11 0-15,10-11 0 16,7-10 1-16,0-8-1 16,2-6 1-16,-1-2-1 0,-5-1 0 15,-5 4 1-15,-5 6-1 16,-10 10 1-16,-7 6 0 15,-4 21-1-15,0 0 1 16,-10 9-1-16,1 12 1 16,2 3-1-16,2 0 0 15,5 4 0-15,4-5 0 16,8-3 0-16,7-9 0 15,4-6 0-15,6-4 0 16,0-4 0-16,1-4 0 16,-2-4 0-16,-3 2 0 15,-4-3 0-15,-5 6 0 16,-3 2 0-16,-13 4 0 0,14 12 0 15,-10 5 0-15,-2 6 0 16,0 7 0-16,-1 2-1 16,3 6-3-16,-2-5-2 15,10 6-6-15,-10-17-2 16,15 9-8-16,-17-31-6 15,33 18-8-15,-18-23-4 16,9 0 2-16</inkml:trace>
  <inkml:trace contextRef="#ctx0" brushRef="#br2" timeOffset="409825.4407">15752 14433 92 0,'15'7'38'0,"-15"-7"-9"15,12 19 5-15,-12-19-28 16,24 22-2-16,-8-16 0 15,8-1-2-15,4-9 1 16,8-4-2-16,1-7 0 16,-2-2 0-16,1-5 0 15,-10-1-1-15,-5-3 1 16,-9 3-1-16,-13 5 0 15,-12 3 0-15,-14 8 1 16,-8 8 0-16,-5 13 0 16,-5 11 0-16,-4 9 0 15,6 8 0-15,8 3 0 16,11 0 0-16,18-4-2 15,17-10-3-15,21-3-7 16,4-30-9-16,31 8-9 0,-3-27-11 16,23 1-3-16,6-17 1 15</inkml:trace>
  <inkml:trace contextRef="#ctx0" brushRef="#br2" timeOffset="410358.4712">17061 13831 78 0,'0'0'40'0,"3"30"-1"15,-13 0-2-15,4 18-33 16,-13 10-3-16,1 13 1 16,-3 7-1-16,0 6 0 15,6-6-1-15,1-2-1 16,13-10-2-16,3-14-2 15,16-5-10-15,-7-27-19 16,19-5-3-16,-8-22-2 16,10-1 2-16</inkml:trace>
  <inkml:trace contextRef="#ctx0" brushRef="#br2" timeOffset="410570.4833">16838 14251 83 0,'-24'0'40'16,"19"12"-2"-16,5-12 0 15,14 6-35-15,9-7-2 16,14-5-1-16,10 0-1 16,10-5 0-16,6 3-3 15,7-7-1-15,11 14-11 16,-15-16-21-16,3 14-1 15,-13-6 0-15,-4 8 0 16</inkml:trace>
  <inkml:trace contextRef="#ctx0" brushRef="#br2" timeOffset="411229.521">17328 14274 65 0,'-19'13'39'0,"16"7"0"16,3-20 1-16,22 19-25 15,5-18-12-15,10-7-2 16,2-2 1-16,7-1 0 15,-2-4-1-15,-6-3-1 16,-5 2 0-16,-9-1 0 16,-14 2-1-16,-7 1 1 15,-12 1-1-15,-9 4 1 16,-10 4 0-16,-10 5-1 15,-5 6 2-15,-4 8 0 16,0 5 0-16,3 9 1 0,5 2 0 16,11 6-1-16,13-2 0 15,18-1 1-15,20-8-2 16,13-6 1-16,16-6-2 15,10-12-1-15,8-7 0 16,2-9-1-16,-1-3 0 16,-9-5-1-16,-5 1 1 15,-9-3 0-15,-11 2 2 16,-12 5 0-16,-10 2 2 16,-15 14 0-16,6-16 1 15,-6 16 1-15,-22 9-1 16,6 5 1-16,-5 3-1 15,2 6 0-15,3 3-1 16,-1 4 1-16,6-3-2 0,3 0 1 16,7-6 0-16,6-8-1 15,-5-13 0-15,23 10 1 16,-3-21-1-16,2-1 0 15,2-13 0-15,3-1 1 16,-2-5-1-16,2-3 0 16,-5 2 1-16,2 1-1 15,-4 7 0-15,-2 4 1 16,-3 7-1-16,-1 10 0 15,-3 11 0-15,-2 8-1 16,-2 8-2-16,-4 2 0 16,8 8-4-16,-6-8-5 15,15 12-8-15,-13-25-11 16,20 9-7-16,-6-19 0 15,15-1 1-15</inkml:trace>
  <inkml:trace contextRef="#ctx0" brushRef="#br2" timeOffset="411569.5404">18479 14252 87 0,'-13'-15'38'16,"13"15"0"-16,-34-6-5 16,16 14-27-16,-4 2-2 15,3 9 0-15,3 0-2 16,2 6 0-16,4-3 0 15,6 2-1-15,5-7 0 16,9-1-1-16,7-6 0 16,7-6 0-16,9-2-1 15,-1-3 1-15,-2 1 0 0,-1 1 0 16,-3 4-1-16,-9 3 1 15,-4 5 0-15,-12 2 1 16,-7 2-1-16,0 0 0 16,-3 0-1-16,0-7-1 15,9-10 0-15,-12 8-4 16,12-8-5-16,10-17-7 15,13 11-10-15,-6-22-10 16,11 7-1-16,-4-11 1 16</inkml:trace>
  <inkml:trace contextRef="#ctx0" brushRef="#br2" timeOffset="411775.5522">18859 14201 81 0,'8'-14'40'0,"-8"14"-1"0,0 0 0 16,-5 28-29-16,-9-6-7 15,-4 14-1-15,-4 7-1 16,-4 6-1-16,3 3 0 15,2-4 0-15,6-1-3 16,1-12-3-16,15 0-8 16,-1-35-10-16,13 5-14 15,2-25-1-15,20-4-1 16,-6-16 1-16</inkml:trace>
  <inkml:trace contextRef="#ctx0" brushRef="#br2" timeOffset="411893.559">18962 14055 78 0,'0'0'35'15,"-18"11"-8"-15,18-11-24 16,-10 17-38-16,10-17-3 16,18 11 0-16</inkml:trace>
  <inkml:trace contextRef="#ctx0" brushRef="#br2" timeOffset="412516.5946">19176 14244 75 0,'-24'17'39'0,"4"12"-1"16,-8-11-10-16,6 25-18 0,-3-10-4 16,10 9 0-16,-1-5-2 15,10-3-1-15,4-7-1 16,8-6-1-16,8-16-1 15,9-10-1-15,10-15-1 16,1-4 0-16,4-10 0 16,0-4-1-16,-1-4 2 15,-6 0-1-15,-5 4 0 16,-7 5 2-16,-7 7 0 15,-6 6 0-15,-3 6 1 16,-3 14-1-16,1-13 1 16,-1 13 1-16,0 0-1 15,13 2 1-15,-3-1-1 16,4 2 1-16,4-3 0 15,3 2 0-15,-2-1 1 0,0 4-2 16,-4 1 1-16,-1 5 0 16,-5 4-1-16,-6 6 0 15,-6 3 0-15,-7 7 0 16,-9 3-1-16,2 3 0 15,-5-4 0-15,3-3 0 16,3-5 0-16,7-6 0 16,9-19 0-16,0 0 0 15,30-17-1-15,2-10 1 16,5-3-1-16,5-3 1 15,3-1 0-15,-2 5 0 16,-4 7 0-16,-6 12 1 0,-10 9-1 16,-8 9 0-16,-9 12 0 15,-8 3-2-15,-3 7-3 16,-9-6-6-16,11 14-6 15,-14-30-10-15,20 12-12 16,-3-20-2-16,17-2 0 16,-2-13 2-16</inkml:trace>
  <inkml:trace contextRef="#ctx0" brushRef="#br2" timeOffset="412644.6016">19855 14350 109 0,'0'0'39'0,"-20"-20"-2"15,20 20-22-15,0 0-40 16,-21-30-14-16,15 19-3 15,-10-14-1-15,5 7 1 0</inkml:trace>
  <inkml:trace contextRef="#ctx0" brushRef="#br2" timeOffset="415957.7914">2735 15579 40 0,'0'0'35'15,"0"0"2"-15,0 0-6 16,16-9-24-16,0 1-3 16,8 2 0-16,3-3-1 0,4 1 1 15,3-4-3-15,-4 2 3 16,-2-4-3-16,-4 1 1 15,-2-3-1-15,-6 0 0 16,-6-4 0-16,-5 0 0 16,-8-1 0-16,-2 1-1 15,-6 2 1-15,-4 7-1 16,-6 9 1-16,-3 7-1 15,-5 7 1-15,2 8 0 16,0 2-1-16,4 6 1 16,7-1 0-16,7 0 0 15,9-1-1-15,8-4-1 16,10-3 0-16,10-3-2 15,11-1 1-15,9-7-4 0,13 0-4 16,-4-17-23-16,11 10-4 16,-8-18-1-16,7 3 1 15</inkml:trace>
  <inkml:trace contextRef="#ctx0" brushRef="#br2" timeOffset="416375.8153">3489 15366 39 0,'0'0'35'0,"-18"-21"0"15,18 21-4-15,-34-1-19 16,15 12-5-16,-10 1-1 15,6 11 0-15,-6-2-2 16,6 9 0-16,2-4-1 16,2 4 0-16,9-4-2 15,4-5 0-15,7-8 0 0,-1-13 1 16,26 5-1-16,-4-17-1 15,6-4 1-15,1-8-1 16,1-5 1-16,-1 1 0 16,-3 1 0-16,-1 1-2 15,-8 9 1-15,-4 8-1 16,-13 9 1-16,11 25 0 15,-13 13 0-15,0 15-2 16,-4 16 2-16,0 13-2 16,-2 11 2-16,0 2-1 15,-1-4 1-15,-2-3-2 16,-3-13 3-16,-2-9 0 15,-4-20-1-15,0-9 1 16,-8-20-1-16,-1-11 0 16,-2-13-1-16,0-16-3 0,8-1-6 15,-6-33-13-15,20 11-16 16,-5-21-2-16,22 8 1 15</inkml:trace>
  <inkml:trace contextRef="#ctx0" brushRef="#br2" timeOffset="417105.8567">4163 15626 57 0,'0'0'41'0,"-10"16"-2"16,10-16-1-16,0 0-42 15,0 0-33-15,17-12-2 16,8-1-2-16,0-11 3 16</inkml:trace>
  <inkml:trace contextRef="#ctx0" brushRef="#br2" timeOffset="418272.9238">5401 15399 52 0,'3'-17'38'0,"-14"-9"-3"16,11 26-9-16,-26-25-20 15,1 19-1-15,-7 5-1 16,3 9 1-16,-8 7-2 15,2 8 0-15,-1 5-1 16,5 9 1-16,5 0-2 16,7 1-1-16,6-2 1 15,11-1-1-15,10-5 0 16,13-1-1-16,11-8 2 15,7-8-3-15,12-10 2 16,6-5 0-16,-1-13 1 16,-1-7 0-16,-1-8 0 15,-7-6 1-15,-6-1-2 16,-11 1 2-16,-9 2-2 0,-7 6 2 15,-5 9-1-15,-9 19-1 16,0 0 0-16,-8 12 1 16,1 23-1-16,-3 6-2 15,6 9 1-15,0 4-3 16,14 4-5-16,-3-22-28 15,25-2-3-15,7-23-2 16,20-14 0-16</inkml:trace>
  <inkml:trace contextRef="#ctx0" brushRef="#br2" timeOffset="419192.9765">6926 15412 31 0,'7'-11'34'0,"-6"-1"1"16,-1 12-7-16,-7-19-16 15,7 19-5-15,-32 4 0 0,8 6-1 16,-9 3-1-16,-2 8 1 16,-4 0-2-16,5 6 0 15,0 0 0-15,11-1-3 16,8-5 1-16,12-6-2 15,3-15 0-15,31 10 1 16,3-14-1-16,10-4 0 16,2-2 0-16,3 1 2 15,-2 3-2-15,-8 5 2 16,-7 8-1-16,-14 8-2 15,-12 7 2-15,-16 8-2 16,-10 2 2-16,-8 5-2 16,-7-3 1-16,1-3-3 15,1-8 0-15,7-15-4 16,26-8-24-16,-12-8-7 0,28-10-3 15,5-20 1-15</inkml:trace>
  <inkml:trace contextRef="#ctx0" brushRef="#br2" timeOffset="419794.0108">7279 15398 58 0,'0'0'39'0,"-14"-15"-2"16,14 15 1-16,0 0-33 15,0 0 0-15,-9-5-1 16,4 19 0-16,-5 7-2 16,1 11 1-16,-4 3-1 0,-2 10-2 15,-4 3 0-15,1 2-1 16,3-2 2-16,-2-7-2 15,6-8 1-15,2-8-2 16,3-10 2-16,6-15 0 16,0 0 0-16,13-21 0 15,-6-4 0-15,5-7 0 16,0-5 1-16,1-8 0 15,0-2 0-15,3 0 1 16,-3-1-1-16,2 8 1 16,3 5-2-16,-1 8 2 15,2 6-1-15,2 9-1 16,3 8 1-16,0 7-1 15,-1 6-1-15,2 3 1 0,-2 1 0 16,-2-1 0-16,-6 7 0 16,-6 2 0-16,-8 3 0 15,-7 2 0-15,-9 5 0 16,-7-1-1-16,-4 3 1 15,-7-2-1-15,-1-2 0 16,-3 0 0-16,2-4 0 16,1-2-1-16,1 3 2 15,4 1-1-15,1 5 0 16,3 5 0-16,2 5 1 15,4 3-1-15,-1 3-1 16,4-3 0-16,6-1-4 16,0-14-4-16,19 4-15 15,-9-34-14-15,17 11-1 0,-4-31 0 16</inkml:trace>
  <inkml:trace contextRef="#ctx0" brushRef="#br2" timeOffset="420187.0333">7583 15456 41 0,'4'-13'40'0,"-4"13"2"15,0 0-4-15,1 22-14 16,-17-6-20-16,3 8-2 15,0 3 0-15,-1 6-1 0,2 3 0 16,0 2-1-16,3-3 1 16,1-3-2-16,5-4 2 15,3-8-1-15,2-7 0 16,-2-13 0-16,16-2 0 15,-3-12 0-15,2-8 0 16,2-9 0-16,4-5 0 16,2-5 1-16,1-3 0 15,-2-1 0-15,-2 6-1 16,1 4 1-16,-5 6 0 15,-2 8 0-15,-3 9-2 16,-11 12-1-16,18 1-3 16,-18-1-5-16,30 25-18 15,-19-18-11-15,13 12-1 16,-3-13 0-16</inkml:trace>
  <inkml:trace contextRef="#ctx0" brushRef="#br2" timeOffset="420397.0453">8103 15422 63 0,'0'0'40'0,"-7"31"0"16,-9-16 0-16,9 22-35 16,-7-6-1-16,2 7-2 15,2-2-1-15,3 2-1 16,2-5 0-16,5-8-3 15,6-3-2-15,-6-22-14 16,20 0-18-16,-13-16-2 16,8 1-2-16,-8-16 2 0</inkml:trace>
  <inkml:trace contextRef="#ctx0" brushRef="#br2" timeOffset="420870.0724">7961 15335 60 0,'-20'-18'39'0,"-6"3"-2"15,26 15 2-15,-21-15-34 16,21 15-3-16,27-9-2 15,-1 1-2-15,13 3-3 16,-3-7-6-16,15 16 1 16,-14-6 1-16,8 17 1 15,-17-1 3-15,-3 10 3 16,-6 4 3-16,-14-3 4 15,4 14 6-15,-19-16 1 0,10 12 0 16,-10-17-2-16,8 7-3 16,-3-10-1-16,1 0-3 15,3-4 0-15,1 0-3 16,0-11 1-16,5 14-1 15,-5-14 0-15,0 0 0 16,16 7 0-16,-16-7 0 16,20-15 0-16,-11 4 1 15,6-6-1-15,0-2 2 16,0-4-1-16,5 0 1 15,-4 2-2-15,4 5 1 16,-5 3 1-16,1 8-2 16,-2 9 0-16,-2 7 0 0,-2 8-1 15,-5 4 0 1,3 5-1-16,0-1-2 0,5 4-1 15,-5-12-6-15,20 11-11 16,-16-23-11-16,24 9-7 16,-3-13-1-16,10 0 2 15</inkml:trace>
  <inkml:trace contextRef="#ctx0" brushRef="#br2" timeOffset="421351.0999">8897 15466 67 0,'0'0'41'0,"-29"-22"-1"16,12 22 0-16,-7-10-31 15,1 20-7-15,-3 4 1 0,5 11-1 16,-1 1 0 0,6 6-1-16,1 0 1 0,9 2-1 15,4-8 0-15,5-3 0 16,7-11 0-16,5-11-1 15,8-11 1-15,0-12 0 16,7-6-1-16,-1-5 1 16,0-4-1-16,-1 1 1 15,-5 7-1-15,-2 8 1 16,-10 14-2-16,-11 7 1 15,5 33 0-15,-13 11-1 16,-5 17 0-16,-4 12 0 16,-2 12 0-16,-3 2 0 15,4 1 0-15,-2-4 1 16,5-8-1-16,1-15 2 0,3-17-1 15,2-16 1-15,9-28-1 16,0 0 0-16,-11-19 1 16,12-12-2-16,0-14 2 15,3-7-2-15,1-10 1 16,4-3 0-16,2 6 0 15,4 1 0-15,3 7-3 16,-5-1-7-16,18 25-11 16,-23-7-20-16,12 20 0 15,-6-2-2-15,15 10 0 16</inkml:trace>
  <inkml:trace contextRef="#ctx0" brushRef="#br2" timeOffset="422110.1433">9526 15489 63 0,'19'-6'40'0,"-19"6"-1"15,13 14 0-15,-26-1-34 16,3 12-4-16,-4 5 1 15,1 6-1-15,-3 2 1 16,4 4-2-16,-2-7 1 16,11 0 1-16,4-4-1 15,6-4 0-15,9-7 0 16,4-8 0-16,5-11 1 0,8-13-2 15,0-5 1-15,4-9 0 16,-5-9 0-16,1-2-1 16,-6-2 1-16,-5 3-1 15,-5 7 1-15,-3 7-1 16,-8 10 0-16,-6 12 1 15,0 0-1-15,-4 25 0 16,2 0 1-16,3 7-1 16,4-2 0-16,2 2 1 15,6-7-1-15,6-4 1 16,9-13 0-16,3-8 0 15,5-10-1-15,2-9 1 16,-2-6 0-16,-2-6 0 0,-6-2-1 16,-5-1 0-16,-7 3-2 15,-5 0 1-15,-4 8-4 16,-4-3 0-16,4 11-5 15,-12-14-10-15,25 26-8 16,-18-14-11-16,17 10-2 16,-4-7 1-16</inkml:trace>
  <inkml:trace contextRef="#ctx0" brushRef="#br2" timeOffset="422305.1545">10347 15378 69 0,'4'20'40'0,"-12"-7"-1"15,8 19-3-15,-13-6-31 16,8 13-2-16,-5-4 0 0,3 9-2 15,3-4 1-15,0 0-3 16,7-5 1-16,0-13-3 16,9-4-2-16,-12-18-14 15,29-10-16-15,-16-14-4 16,9-1-1-16,-2-19 1 15</inkml:trace>
  <inkml:trace contextRef="#ctx0" brushRef="#br2" timeOffset="422433.1616">10457 15239 52 0,'-20'-14'39'15,"-3"2"-3"-15,8 7-2 16,15 5-37-16,-14-4-31 16,14 4-3-16,22-16-2 0,4 5 1 15</inkml:trace>
  <inkml:trace contextRef="#ctx0" brushRef="#br2" timeOffset="422651.1743">10694 15090 42 0,'0'0'39'16,"-10"17"1"-16,0-3-1 15,10 21-14-15,-8-1-20 16,7 16 1-16,-6 5-3 16,4 12-1-16,-7 5 0 15,2 0-2-15,4-7-1 16,3-9-2-16,4-8-4 15,-6-31-17-15,21 0-14 16,-4-27-2-16,13-6-2 0,-3-21 3 16</inkml:trace>
  <inkml:trace contextRef="#ctx0" brushRef="#br2" timeOffset="422823.1841">10976 15136 81 0,'0'0'42'0,"-2"12"-2"15,-11 15-4-15,1 23-32 16,-2 9-2-16,0 3-3 15,0 6-1-15,1-6-4 16,12 12-16-16,-14-17-19 16,12-5 0-16,-4-19-1 15,10-4 1-15</inkml:trace>
  <inkml:trace contextRef="#ctx0" brushRef="#br2" timeOffset="423597.2284">11661 15185 51 0,'3'-22'38'16,"-6"1"0"-16,3 21-5 0,-11-2-23 15,11 25-3-15,-6 4-2 16,4 16-1-16,-3 3 0 16,2 13-1-16,0-1 1 15,2 4-2-15,-1-4 1 16,2-5-2-16,-1-8 1 15,2-7-2-15,-1-12 1 16,0-7-1-16,0-19 0 16,4 10 0-16,-4-10 0 15,11-24 0-15,-4 2 0 16,4-7 1-16,0-7-1 15,7-2 1-15,2-1-2 16,1 2 2-16,2 4-2 16,0 6 1-16,0 9-1 0,1 11 1 15,-2 10 0-15,-4 10 0 16,-2 7 1-16,-3 6-2 15,-6 5 2-15,-5 2-2 16,-5 0 2-16,-8 0-2 16,-5-4 2-16,-8-2-2 15,-5-4 1-15,-6-8-1 16,2-4-1-16,-1-8-2 15,6-2-3-15,0-22-11 16,28 21-12-16,-9-29-9 16,23 8-3-16,3-11 3 15</inkml:trace>
  <inkml:trace contextRef="#ctx0" brushRef="#br2" timeOffset="423951.2486">12030 15514 57 0,'-5'13'39'16,"10"6"-1"-16,-5-19 0 15,3 19-32-15,-3-19 0 16,25 12-1-16,-2-16-1 16,9 0-1-16,3-7-1 15,2 0 1-15,-1-8-2 16,0 2 1-16,-8-3-2 15,-9 0 2-15,-7 0-1 16,-9 4 0-16,-8 2 0 16,-9 3-1-16,-4 5 1 15,-5 5-1-15,-6 8 1 16,-1 8-1-16,-4 9 1 0,2 7 0 15,0 5 0-15,7 1-1 16,10-3 1-16,12-4-2 16,18-7 0-16,10-16-6 15,23 6-13-15,-5-26-20 16,21 2-3-16,-4-11 0 15,6 4-1-15</inkml:trace>
  <inkml:trace contextRef="#ctx0" brushRef="#br2" timeOffset="424586.2849">13111 15495 54 0,'0'-23'38'15,"2"4"-1"-15,-14-14-11 16,5 16-14-16,-16-8-5 0,-4 10-1 16,-6 3-2-16,-4 11 0 15,-7 5 0-15,4 17 0 16,-2 4-1-16,4 17-1 15,4 2 1-15,8 3-2 16,10-1 1-16,13-4-2 16,10-11 2-16,13-14-3 15,16-15 2-15,16-16-1 16,10-13 1-16,8-14 0 15,0-5-2-15,-1-8 2 16,-4-1-1-16,-13-1 1 16,-11 2-2-16,-13 6 2 0,-10 7-1 15,-14 8 0-15,-5 12 0 16,-7 10 0-16,-6 14 1 15,-3 16-1-15,-1 16 1 16,2 13 0-16,-1 9-1 16,7 8-2-16,1 3 0 15,4-6-3-15,14 3-4 16,0-24-9-16,21 13-7 15,-15-27-15-15,17 2-2 16,-3-20 2-16</inkml:trace>
  <inkml:trace contextRef="#ctx0" brushRef="#br2" timeOffset="425483.3363">13698 15535 38 0,'-6'-17'38'0,"6"17"2"15,-24-20-2-15,10 23-13 16,-16-9-17-16,4 10-3 15,-6 2-1-15,-1 7-2 16,-4 4 1-16,3 9-2 16,0 1 1-16,1 9-1 15,6-4 1-15,4-1-3 16,9-5 2-16,9-5-1 15,11-10 1-15,12-9-1 16,10-10 0-16,9-11 0 16,8-6 0-16,3-6 0 15,-2-1 0-15,-2 0 2 16,-6 1-2-16,-9 3 1 0,-7 8-1 15,-10 9 2-15,-12 11-1 16,0 0 0-16,-20 16 0 16,4 5-3-16,-2 6 2 15,-1 5-2-15,5 1 2 16,4-3-4-16,11-2 1 15,7-15-4-15,17 2-3 16,-3-26-10-16,26 9-5 16,-18-25-8-16,21 9-5 15,-15-23 8-15,10 18 0 16,-12-7 28-16,-9-1 7 15,3 18 11-15,-27-13 6 16,17 21 12-16,-22-6 2 16,11 21-5-16,-22-10 1 0,10 16-26 15,-5 3-2-15,3 3-3 16,1 4 0-16,-1-2-1 15,5 2 1-15,0-3-2 16,3-8 2-16,4-4-1 16,-5-11 0-16,13 0 0 15,-1-9 0-15,2-6 0 16,0-8-1-16,2-5 3 15,1 2-2-15,-2-4 1 16,3 1-1-16,-5 5 1 16,-1 4 0-16,-2 8 1 15,-10 12-2-15,12-2 1 16,-11 13 0-16,-1 6 1 0,-2 3-1 15,0 2-1-15,0-3 0 16,2 1-1-16,4-8 2 16,-4-12-3-16,22 0 2 15,-3-12 0-15,5-8 0 16,6-4 2-16,0-1-1 15,2-2 1-15,-7 4-1 16,-1 6 1-16,-5 9-1 16,-10 8 0-16,-9 0 0 15,4 30 0-15,-8-6-2 16,-2 5 0-16,2 1-1 15,-3 0-3-15,9 4-1 16,-3-11-8-16,21 14-5 16,-18-26-10-16,26 14-11 0,-2-16-1 15,20 4 2-15</inkml:trace>
  <inkml:trace contextRef="#ctx0" brushRef="#br2" timeOffset="426151.3745">14967 15478 28 0,'-16'-10'36'16,"3"6"2"-16,-6-7-1 16,4 15-17-16,-14-13-9 15,3 10-6-15,-7 0 1 16,3 8 0-16,-10 5-1 0,4 11-2 15,-4 4 1-15,5 9-2 16,0 3 0-16,12 5-1 16,7-5 1-16,10 0-4 15,13-13 3-15,10-8-1 16,15-14 0-16,7-14 0 15,10-12 0-15,5-11-1 16,-1-7 2-16,-2-7-1 16,-4 0 1-16,-10 2 0 15,-7 4-1-15,-8 7 2 16,-13 8-2-16,-8 9 1 15,-1 15-1-15,-22 5 1 16,3 15-1-16,-1 8-2 16,0 9 0-16,5 4-2 15,8 5 0-15,6-4-5 0,17 6-3 16,-1-25-10-16,33 12-4 15,-10-24-11-15,19-1-2 16,-5-19 2-16</inkml:trace>
  <inkml:trace contextRef="#ctx0" brushRef="#br2" timeOffset="426617.4011">15401 15520 52 0,'0'-25'38'0,"-12"-4"-1"16,6 16-3-16,-18-2-22 15,7 18-5-15,-8 4-1 16,2 13-1-16,-2 6-1 15,1 8-2-15,-3 2 1 16,7 3-2-16,6-3 1 0,7-5-3 16,8-7 2-16,10-11-2 15,7-11 1-15,10-11 0 16,6-10 1-16,7-10-2 15,1-5 1-15,-3-3 1 16,-3-2-1-16,-3 3 1 16,-4 5-1-16,-8 6 1 15,-6 11-2-15,-15 14 3 16,15 8-2-16,-13 17 0 15,-3 17 0-15,-6 14-1 16,0 14 1-16,-3 12-1 16,-2 3 1-16,0 9-2 15,-4 0 2-15,1-4 0 16,-2-9 0-16,-2-13-1 0,1-13 1 15,-3-11-2-15,2-15 2 16,-4-18-2-16,3-13-1 16,2-13 2-16,4-12-4 15,-3-13-1-15,12 0-6 16,-9-28-6-16,23 16-11 15,-5-20-7-15,15 12-3 16,-1-8 2-16</inkml:trace>
  <inkml:trace contextRef="#ctx0" brushRef="#br2" timeOffset="426977.4217">15680 15600 65 0,'-2'19'40'15,"-10"-13"0"-15,15 14 0 16,-3-20-33-16,5 18-4 15,10-10-1-15,8-2-1 16,10-7 0-16,4-6-1 16,2-5 0-16,-1-5 0 15,-2-7 0-15,-3-4 2 16,-5-2-2-16,-8-2 1 15,-7-1 0-15,-8 0 0 16,-8 3-1-16,-3 8 2 16,-8 9-1-16,-5 10-1 15,-9 15 1-15,-2 13 1 16,-5 13-1-16,1 9-2 0,-1 6 2 15,9 4-2-15,11-6 1 16,10-5-3-16,16-6-5 16,7-25-9-16,26 12-9 15,2-32-12-15,26 3-4 16,1-18 1-16</inkml:trace>
  <inkml:trace contextRef="#ctx0" brushRef="#br2" timeOffset="427524.453">16611 15564 55 0,'-6'-16'38'15,"-14"-12"-3"-15,1 13-2 16,-18-10-26-16,1 11 2 16,-8 1-4-16,2 11 2 15,-5 7-2-15,5 13 0 16,0 11-1-16,3 14-3 15,9 3 2-15,6 6-2 16,9-4 0-16,13-4-1 0,15-14 1 16,10-14-3-16,17-18 3 15,12-20-1-15,13-15 0 16,8-17 1-16,2-9 0 15,-4-7-1-15,-5-4 1 16,-8 0 0-16,-13 9-1 16,-15 8 1-16,-15 17 0 15,-16 18-1-15,-10 22 1 16,-11 22-1-16,-5 23 0 15,-6 19-1-15,0 13 0 16,1 6-3-16,13 5-3 16,2-16-7-16,28 6-10 15,-8-29-15-15,27-8-4 0,3-25 1 16,15-4 1-16</inkml:trace>
  <inkml:trace contextRef="#ctx0" brushRef="#br2" timeOffset="427901.4746">17692 15496 53 0,'1'-21'41'16,"-1"21"-2"-16,0-18 0 16,0 18-23-16,-4 16-13 15,-9 10-2-15,-5 11 0 16,0 8-1-16,-2 4-1 15,2-1-1-15,8-1 0 16,5-14-4-16,15 3-13 16,-10-36-11-16,31-2-8 15,-5-23-1-15,12-2 1 16</inkml:trace>
  <inkml:trace contextRef="#ctx0" brushRef="#br2" timeOffset="428037.4823">17795 15233 57 0,'-23'-24'39'16,"-6"0"-3"-16,14 17-3 15,3 8-33-15,12-1-32 16,0 0-4-16,26 6-4 16,9 3 2-16</inkml:trace>
  <inkml:trace contextRef="#ctx0" brushRef="#br2" timeOffset="428458.5064">18575 15057 65 0,'-16'-34'39'15,"6"10"-2"-15,-12-5 0 16,11 12-33-16,-9 3 0 15,1 12-1-15,-6 5 1 16,-2 17-1-16,-4 5 0 0,0 19 0 16,-3 8-2-16,5 14 1 15,1 7-1-15,8 8 0 16,4 0-2-16,7-6-2 15,8 1-1-15,1-13-2 16,10-6-1-16,-6-24-4 16,13 4-9-16,-17-37-9 15,8 11-5-15,-12-24-3 16,4 1 4-16</inkml:trace>
  <inkml:trace contextRef="#ctx0" brushRef="#br2" timeOffset="428608.515">18155 15480 54 0,'-14'-31'40'15,"-10"-4"-4"-15,18 24-4 16,-10-12-9-16,16 23-14 0,19-11-3 15,10 12-4-15,15 4-5 16,8-13-6-16,27 11-13 16,-6-15-16-16,20 6-1 15,-1-10-2-15,11 10 1 16</inkml:trace>
  <inkml:trace contextRef="#ctx0" brushRef="#br2" timeOffset="428909.5322">19376 15323 68 0,'0'0'39'16,"-22"14"-1"-16,11 14 0 15,-14 3-34-15,3 6-1 16,0 6-1-16,3 2-2 15,5-2-1-15,3-7-4 16,16 1-13-16,-5-26-13 16,20 0-7-16,-5-21-1 15,17-3 1-15</inkml:trace>
  <inkml:trace contextRef="#ctx0" brushRef="#br2" timeOffset="429044.5399">19452 15210 55 0,'-25'-51'35'15,"3"16"-1"-15,-8 0-3 16,9 12-28-16,2 14-5 15,0-2-22-15,19 11-7 16,0 0-2-16,11 8-2 16</inkml:trace>
  <inkml:trace contextRef="#ctx0" brushRef="#br2" timeOffset="429253.5516">19801 14901 61 0,'0'13'39'0,"-2"19"-1"16,-14 6 0-16,7 24-29 15,-13 1-5-15,4 10 0 16,-3 3-2-16,6 2-1 16,1-4-2-16,3-12-5 15,11 4-15-15,-9-32-14 16,14 1-3-16,-6-23-3 15,12-2 2-15</inkml:trace>
  <inkml:trace contextRef="#ctx0" brushRef="#br2" timeOffset="429419.5614">19611 15360 90 0,'-17'-16'40'0,"17"16"1"0,-1-21-14 16,19 13-21-16,8 3-5 15,6-5-3-15,21 5-15 16,-7-14-22-16,9 10 0 15,-4-9-3-15,10 11 1 16</inkml:trace>
  <inkml:trace contextRef="#ctx0" brushRef="#br2" timeOffset="429742.5799">20483 15307 43 0,'0'0'39'16,"0"0"1"-16,0 0-1 15,0 0-16-15,15 29-18 16,-19 0-2-16,2 9 0 16,-4 1-2-16,-2 5-2 15,-5-2-1-15,2-9-4 16,11-1-13-16,0-32-13 15,1 10-7-15,9-27-2 16,13-5 3-16</inkml:trace>
  <inkml:trace contextRef="#ctx0" brushRef="#br2" timeOffset="429862.5867">20608 15099 65 0,'-19'-12'35'16,"19"12"-3"-16,-10-3-27 15,10 3-37-15,17 6-4 16,6-7 1-16</inkml:trace>
  <inkml:trace contextRef="#ctx0" brushRef="#br2" timeOffset="430185.6052">20951 15227 40 0,'-10'18'38'15,"-14"-14"1"-15,1 10-1 16,-7-12-14-16,7 13-16 16,-1-2-4-16,1 9-1 15,7-1-1-15,8 1-1 16,7 1 1-16,7-3-1 15,9-3 0-15,3-4-1 16,6-2 0-16,4-7 0 16,-2 0 0-16,-3-2 0 15,-6 2 0-15,-6 0 1 16,-11-4-1-16,-1 26 1 15,-12-8-1-15,-8 6-1 16,-2 4 1-16,-7 3-3 16,1 4 1-16,-4-9-7 15,15 12-11-15,-12-24-19 0,19 2 0 16,1-18-1-16,10 2 0 15</inkml:trace>
  <inkml:trace contextRef="#ctx0" brushRef="#br2" timeOffset="431214.6641">21870 15277 52 0,'-20'8'36'0,"-2"15"-1"0,-14-5-5 16,15 11-24-16,-11 0-3 15,9 2 0-15,5-3-2 16,7-5 0-16,7-7 0 15,7-5 1-15,-3-11-1 16,26-2 1-16,-4-7-1 16,8 0 1-16,1-3 1 15,-1 3-2-15,-3 3 1 16,-6 8 0-16,-5 6 0 15,-10 10 0-15,-11 5-1 16,-9 8-1-16,-7 4 1 16,-1-1-1-16,-3 0 1 15,1-4-2-15,5-7-1 0,5-13-4 16,16 2-23-16,-4-27-8 15,21-5-2-15,1-19 1 16</inkml:trace>
  <inkml:trace contextRef="#ctx0" brushRef="#br2" timeOffset="431424.6761">22344 14802 73 0,'-10'30'38'16,"-15"8"0"-16,14 25-5 15,-12 3-32-15,3 10 0 16,-1 6-2-16,7 2 1 0,3 3-3 16,-6-16-12-16,17 1-20 15,-9-20-2-15,15-9-2 16,-7-18 1-16</inkml:trace>
  <inkml:trace contextRef="#ctx0" brushRef="#br2" timeOffset="431890.7027">22066 15287 42 0,'0'0'36'0,"-16"12"1"15,24 3 0-15,-8-15-19 16,30 12-13-16,-2-13-1 15,10 1 0-15,2-5 0 0,2 1-1 16,-2-4 0-16,-2 5-1 16,-7 1 0-16,-6 6-1 15,-10 5 0-15,-5 8-1 16,-8 5 1-16,-5 8 0 15,-3 5 0-15,-3 1-2 16,-1 1 1-16,-2-1-1 16,1-3 2-16,1-4-2 15,3-9 1-15,2-6-2 16,5-14 2-16,0 0 0 15,10-11 0-15,-1-11 1 16,4-8-1-16,0-7 1 16,2-5-1-16,0-3 2 0,-1 0-2 15,-1 4 2-15,-2 9-1 16,-2 4-1-16,0 9 0 15,-1 6 0-15,3 8-2 16,2 3-2-16,6 6-2 16,-1-8-7-16,18 16-14 15,-12-14-12-15,13 7-1 16,-3-10 0-16</inkml:trace>
  <inkml:trace contextRef="#ctx0" brushRef="#br2" timeOffset="432258.7238">22764 15401 65 0,'5'20'39'16,"-5"-20"-2"-16,28 24-2 15,-6-19-29-15,8 1-2 16,3-6-1-16,7-3-1 15,-2-2 0-15,0-4-1 16,-4-4-1-16,-6 0 1 16,-6-3-1-16,-10 0 0 15,-10 1 0-15,-9 2 0 16,-8 3 1-16,-8 4-1 15,-6 6 0-15,-7 7 0 16,-5 4 0-16,-1 11 1 16,-4 6 0-16,6 5 1 15,2 2-1-15,9 3-1 0,12-2 2 16,13-5-2-16,14-7 0 15,18-11-3-15,17-16-19 16,6-14 0-16,28 6-17 16,-8-17 0-16,14 4-1 15</inkml:trace>
  <inkml:trace contextRef="#ctx0" brushRef="#br2" timeOffset="432475.7362">23512 15077 52 0,'-11'17'36'16,"7"19"0"-16,-11 1-2 0,9 16-26 16,-10 4-2-16,3 10 0 15,-4-6-2-15,3 2-2 16,0-5-2-16,3-14-6 15,13 4-21-15,-12-22-11 16,17-3-1-16,-7-23-1 16</inkml:trace>
  <inkml:trace contextRef="#ctx0" brushRef="#br2" timeOffset="432671.7474">23280 15392 81 0,'-16'-11'41'0,"16"11"-1"15,0 0-2-15,35-15-35 0,1 5-3 16,9-3-5-16,16 2-3 16,-5-15-18-16,11 13-12 15,-11-5-2-15,-2 12-1 16,-15-5 1-16</inkml:trace>
  <inkml:trace contextRef="#ctx0" brushRef="#br2" timeOffset="433032.7681">23778 15426 70 0,'0'0'38'0,"0"0"0"16,-23-7-5-16,18 18-26 15,-5 1-2-15,0 9-1 16,-8 3 0-16,4 3-3 16,-1 1 1-16,8-1-2 15,5-5 1-15,7-6-2 16,10-7-1-16,4-13-4 15,16 0-2-15,-9-23-13 16,20 7-17-16,-11-15-2 0,9 5 0 16,-11-9 1-16</inkml:trace>
  <inkml:trace contextRef="#ctx0" brushRef="#br2" timeOffset="433377.7878">24128 15079 75 0,'-7'23'39'15,"7"16"-8"-15,-15-9 1 16,9 17-25-16,-11 4-1 16,0 8-1-16,-5-3-2 15,1 3-1-15,-1-9 1 0,3-5-3 16,9-12 1-1,3-9-1-15,9-13 0 0,13-14-1 16,8-9 0-16,5-9 2 16,5-3-1-16,-1-3 1 15,0 1 0-15,-4 5 1 16,-3 3-1-16,-10 10 0 15,-15 8 0-15,0 0 0 16,5 27 0-16,-14-4-3 16,-1 8 1-16,-3-1-4 15,7 15-22-15,-11-24-3 16,23 20 1-16,-8-26-13 15</inkml:trace>
  <inkml:trace contextRef="#ctx0" brushRef="#br2" timeOffset="433836.814">24349 15523 73 0,'3'18'41'0,"-3"-18"-3"0,19 3-3 16,-19-3-30-16,24-12-1 16,-7-1-2-16,4-1-1 15,-3-2 0-15,0-1-1 16,-4 1 1-16,-6-1-1 15,-3 4 0-15,-5 13 0 16,-5-14 0-16,-8 14 1 16,-4 7-1-16,-4 4 0 15,-4 8 1-15,-1 5-1 16,0 4 1-16,3 0-1 15,5 0 0-15,7 0-1 16,7-5 1-16,9-9-4 16,12 0-3-16,-2-24-22 15,24 17-1-15,-7-19-8 0,16 6-2 16</inkml:trace>
  <inkml:trace contextRef="#ctx0" brushRef="#br2" timeOffset="434279.8394">24770 15517 50 0,'-7'-11'24'16,"7"11"6"-16,0 0-1 16,0 0-12-16,6-19-4 15,-6 19 1-15,-1-13-5 16,1 13-1-16,0 0-2 15,-12-8-2-15,-1 8-1 16,-3 6 0-16,-6 3-1 16,-1 7 0-16,-3 4 0 0,1 5-2 15,3 4 1-15,6 1-1 16,6-1 1-16,8-3-2 15,12-4 1-15,12-6-1 16,9-12 1-16,10-10-1 16,6-11 1-16,2-10-1 15,1-10 0-15,-2-7 1 16,-4-5 0-16,-9-4 0 15,-10-4 0-15,-9 1 0 16,-6 5 0-16,-10 3 0 16,-7 11 0-16,-6 21 1 15,-8 18-1-15,-6 18 0 16,1 19 0-16,-4 15 0 0,8 9-2 15,0 4-5-15,19 12-21 16,-10-34-4-16,29 8-1 16,-13-26-8-16</inkml:trace>
  <inkml:trace contextRef="#ctx0" brushRef="#br2" timeOffset="434999.8806">13512 16207 55 0,'2'-19'39'0,"-2"19"1"16,10 9-1-16,6 23-36 15,-18 18 0-15,-2 18-2 16,-4 10 0-16,0 10-1 15,-3 4 0-15,0-5-2 16,1-6 0-16,-1-22-7 16,15 0-16-16,-8-30-13 15,13-10-2-15,-9-19 2 16</inkml:trace>
  <inkml:trace contextRef="#ctx0" brushRef="#br2" timeOffset="435465.9072">13323 16590 69 0,'-12'-5'41'16,"12"5"-1"-16,13-2-3 16,12 1-33-16,11-2-2 15,9-5 0-15,10 0 0 16,4-2-1-16,-2 1-1 15,-1 3 0-15,-6 2 0 16,-4 0 1-16,-11 0-1 16,-8 1 0-16,-9 1 0 15,-7-2 0-15,-11 4 0 0,3-12 1 16,-3 12-1-1,-17-5 0-15,2 8 0 0,-4 7 0 16,0 9 0-16,-5 8 0 16,1 5 1-16,4 10-1 15,6 0 1-15,6 0-1 16,10-1 1-16,11-10 0 15,11-8-1-15,8-12 1 16,8-13-1-16,7-12 0 16,-2-10 0-16,-1-8-1 15,-9-8 1-15,-10-1-1 16,-12-1 0-16,-10 2 0 15,-12 8 0-15,-14 4-1 16,-4 17-2-16,-10-6-23 16,12 30 11-16,-12-12-22 0,24 13-4 15,12-14 3-15</inkml:trace>
  <inkml:trace contextRef="#ctx0" brushRef="#br2" timeOffset="436037.9399">15163 16350 53 0,'-11'-32'39'0,"-11"-6"-1"16,5 12-4-16,-21-10-25 16,10 16-4-16,-5 5-1 15,5 13-2-15,-1 12 0 16,5 15-1-16,1 14 1 15,4 16-2-15,3 14 1 16,4 9-1-16,-2 6 1 16,5-2-3-16,3-2 1 15,5-4-4-15,7-3-22 16,-8-30-7-16,14-5-5 15,-7-27 0-15</inkml:trace>
  <inkml:trace contextRef="#ctx0" brushRef="#br2" timeOffset="436225.9507">14746 16600 65 0,'-16'-2'40'16,"-3"-5"-1"-16,24 25-9 15,-5-18-24-15,21 11-3 16,10-5-2-16,14-6-3 15,17 1-3-15,0-20-24 16,22 17-7-16,-12-16-2 16,11 10-1-16</inkml:trace>
  <inkml:trace contextRef="#ctx0" brushRef="#br2" timeOffset="436599.9721">15481 16532 61 0,'-24'-9'40'16,"9"15"-1"-16,-15-14-4 15,15 20-27-15,-14 2-4 16,4 9 0-16,-4 5-1 16,2 9 0-16,-1 4-1 15,6 1-1-15,5-1 0 16,10-9 1-16,10-4-2 15,13-13 1-15,8-14-1 16,15-14 0-16,8-12 0 16,2-11 0-16,4-11 0 15,-6 1 0-15,-4-6 0 0,-6 6 0 16,-12 6 1-16,-8 10-1 15,-12 12 0-15,-5 18 0 16,-12 2 0-16,-2 16 0 16,0 9 0-16,0 8-1 15,2 3 0-15,3-1-3 16,14 16-4-16,-9-31-21 15,32 15-2-15,-17-26-7 16,21 3-4-16</inkml:trace>
  <inkml:trace contextRef="#ctx0" brushRef="#br2" timeOffset="436924.9907">15859 16528 60 0,'-7'17'37'0,"-8"0"0"15,13 19-5-15,-13 0-28 16,6 8-1-16,1 4-1 15,4 0 0-15,1-6 0 16,2-8 1-16,-1-8 0 16,5-5-1-16,-3-21 1 15,11 6-1-15,1-19 0 16,2-6-1-16,1-8 0 15,0-4 1-15,1-8-1 16,-3-2 1-16,2-4 0 16,-1 5-1-16,-1 2 1 15,-2 4-1-15,3 7 0 0,0 3 0 16,3 7-2-16,0 4-2 15,7 17-24-15,-11-16-2 16,19 24-2-16,-17-19-5 16</inkml:trace>
  <inkml:trace contextRef="#ctx0" brushRef="#br2" timeOffset="437104.0009">16282 16736 71 0,'-15'19'44'0,"8"8"-2"15,-7-16-1-15,12 3-32 16,5 10-20-16,-8-36-20 16,20 16 11-16,-15-15-20 0,12 8-3 15,-6-9 0-15</inkml:trace>
</inkml:ink>
</file>

<file path=ppt/ink/ink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24T22:48:12.776"/>
    </inkml:context>
    <inkml:brush xml:id="br0">
      <inkml:brushProperty name="width" value="0.05292" units="cm"/>
      <inkml:brushProperty name="height" value="0.05292" units="cm"/>
      <inkml:brushProperty name="color" value="#FF0000"/>
    </inkml:brush>
  </inkml:definitions>
  <inkml:trace contextRef="#ctx0" brushRef="#br0">14236 16648 14 0,'0'0'34'16,"0"0"1"-16,0 0-2 15,-11-15-18-15,11 15-4 16,-6-16-4-16,6 16-3 15,-8-20-1-15,8 20 0 16,-9-11-1-16,9 11 0 16,-15 12-1-16,5 6 1 15,-2 5-1-15,-2 4 2 16,-1 10-2-16,0 3 1 15,-3 0 0-15,6 5 0 16,2-4 0-16,8 1-1 16,5-5 0-16,11-6 0 15,7-7 0-15,12-9-1 0,9-11 1 16,11-17-1-16,3-12 0 15,1-15 1-15,-4-15-1 16,-7-7 0-16,-9-9 1 16,-18 2-1-16,-20 6 0 15,-16 6 0-15,-20 12-1 16,-13 16 0-16,-6 25-1 15,-10 14-2-15,11 33-13 16,-2-7-21-16,19 17-2 16,12-8 0-16,29 4 0 15</inkml:trace>
</inkml:ink>
</file>

<file path=ppt/ink/ink3.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19T02:10:13.776"/>
    </inkml:context>
    <inkml:brush xml:id="br0">
      <inkml:brushProperty name="width" value="0.05292" units="cm"/>
      <inkml:brushProperty name="height" value="0.05292" units="cm"/>
    </inkml:brush>
  </inkml:definitions>
  <inkml:trace contextRef="#ctx0" brushRef="#br0">1604 1471 80 0,'0'0'38'0,"0"0"-2"15,13-55-6-15,-13 55-20 16,0 0 0-16,0 0-1 15,15-55-1-15,-15 55-1 16,0 0-2-16,14-28-1 16,-14 28-2-16,-10 21 1 15,-9 9-2-15,-2 21 1 16,-14 10-1-16,3 14 0 15,-8 1 0-15,14 0 0 0,3-8 1 16,10-8-1-16,13-14 0 16,22-15-1-16,18-17 0 15,26-21 2-15,22-17-2 16,19-12 0-16,13-7-2 15,9-9 1-15,3-2-3 16,-11-3-2-16,-2 5-18 16,-29-7-16-16,-9 13-3 15,-81 46 2-15,52-46-1 16</inkml:trace>
  <inkml:trace contextRef="#ctx0" brushRef="#br0" timeOffset="200.0114">2244 1411 117 0,'-78'55'42'15,"8"13"0"-15,23 14-2 16,16 4-39-16,13-3-1 16,11-2 1-16,6-3-3 15,10-5-1-15,3-13-15 16,12-3-21-16,-2-20-2 15,17-9 0-15,-2-18-2 16</inkml:trace>
  <inkml:trace contextRef="#ctx0" brushRef="#br0" timeOffset="670.0383">2523 1066 79 0,'-49'-55'44'0,"-7"-1"-3"16,-7 12 1-16,-7 4-17 15,-5 18-21-15,-7 12 0 16,-3 19 0-16,29 29-1 15,-118 56-1-15,4 34-1 16,24 34 0-16,5-2 0 16,42 31 0-16,39 3-1 15,45-6-2-15,69-57 1 16,28-11 0-16,36-30 2 15,29-17-2-15,22-33 0 0,18-26 0 16,9-26 1-16,-1-25-1 16,-5-26 1-16,-12-28 2 15,-22-15-3-15,-29-21 3 16,-28-4-2-16,-69 61 3 15,-10-12-3-15,-13 0 1 16,-15-7 0-16,-24-1-2 16,-12-1 2-16,-18 16-2 15,-16 6 1-15,-18 11-3 16,-10 7 1-16,-7 21-8 15,4 5-22-15,-64 7-9 16,-37 31-3-16,14 29 0 16</inkml:trace>
  <inkml:trace contextRef="#ctx0" brushRef="#br0" timeOffset="10264.587">3961 1264 76 0,'0'0'40'0,"0"0"-1"0,-34-59 1 16,34 59-20-16,0 0-16 15,0 0 0-15,0 0-1 16,0 0-1-16,-26-20-1 16,18 46-2-16,3 10 0 15,3 4-2-15,7 3-2 16,-4-13-5-16,7-2-10 15,16-6-20-15,-24-22 3 16,0 0 1-16,58-18-1 16</inkml:trace>
  <inkml:trace contextRef="#ctx0" brushRef="#br0" timeOffset="10419.5957">4143 1274 81 0,'0'0'36'15,"0"0"2"1,57-52-1-16,-57 52-24 0,0 0-5 16,38-18-4-16,-24 29-2 15,-12 21 1-15,1 15-5 16,-7 2-5-16,3-15-31 15,12 5 0-15,15-7-1 16,6-10 0-16</inkml:trace>
  <inkml:trace contextRef="#ctx0" brushRef="#br0" timeOffset="10857.621">4951 1482 104 0,'-37'-65'40'0,"7"44"0"15,-6 13-5-15,-8 12-30 16,-5 13-1-16,-4 17 0 15,-4 12-1-15,9 15-1 16,2 8-2-16,15 7 1 16,9 3 1-16,14-7-2 15,16-5 1-15,18-7-1 16,18-15 0-16,19-16-1 15,12-22 2-15,10-14 0 16,-1-20 0-16,3-18 1 0,-8-12-1 16,-14-16 2-16,-16-3-2 15,-25-6 1-15,-24 82-1 16,3-84 1-16,-3 84-2 15,-29-87-2-15,29 87 1 16,-51-64-2-16,-10 17-1 16,-10 19-3-16,8 17-13 15,-1 14-19-15,25 14-3 16,15 13 2-16,38 16-3 15</inkml:trace>
  <inkml:trace contextRef="#ctx0" brushRef="#br0" timeOffset="11301.6464">5808 1735 107 0,'-35'-6'41'0,"6"7"1"15,-14-4-2-15,11 9-29 16,-13 7-7-16,5 5-2 16,3 8 1-16,8 6-2 15,8 1 0-15,12 4-1 16,15-7 1-16,16-7-1 15,15-12 0-15,12-12 2 16,9-18-2-16,9-17 0 16,3-12 0-16,0-15 0 15,-4-12 0-15,-66 75 0 0,57-90 0 16,-28 44 0-16,-6-5 0 15,-23 51 0-15,34-90 0 16,-34 90 0-16,23-64 0 16,-12 31 0-16,-23 25 0 15,-9 29 0-15,-5 21 0 16,-2 26 0-16,-2 26-2 15,9 10-6-15,18 2-12 16,6-36-11-16,32-2-11 16,-5-21 1-16,26-5-1 15,-4-20 3-15</inkml:trace>
  <inkml:trace contextRef="#ctx0" brushRef="#br0" timeOffset="11690.6685">6666 1619 83 0,'-19'-12'40'0,"0"15"0"15,-21 8 0-15,6 23-9 16,-14 0-26-16,7 8-1 16,1 1 0-16,11 2-1 15,11-5-1-15,17-4 1 16,16-11-3-16,16-17 0 15,18-16 0-15,12-16 0 16,7-14 0-16,7-14 0 16,1-13 0-16,-2-17 0 15,-74 82 0-15,72-91 0 0,-44 42 0 16,2-2 0-16,-30 51 0 15,42-87 0-15,-42 87 0 16,12-62 0-16,-21 37 0 16,-11 27 0-16,-12 29 0 15,-7 33 0-15,-3 18 0 16,9 27 0-16,4 8 0 15,20-14-2-15,31-23-16 16,-6-30-6-16,30-10-10 16,-12-26-10-16,14-15-1 15,-1-24 0-15</inkml:trace>
  <inkml:trace contextRef="#ctx0" brushRef="#br0" timeOffset="12435.7113">7678 1071 72 0,'0'0'39'0,"0"0"-2"0,0 0 2 15,0 0-17 1,0 0-18-16,0 0-1 0,-55-18-1 16,55 18-1-16,0 0-2 15,0 0-2-15,-18 63-8 16,18-63-25-16,0 0-1 15,0 0 2-15,31 58-3 16</inkml:trace>
  <inkml:trace contextRef="#ctx0" brushRef="#br0" timeOffset="12578.7194">7791 1164 85 0,'59'-39'38'16,"-59"39"2"-16,0 0-2 16,0 0-19-16,0 0-19 15,0 0-15-15,0 0-22 0,14 11 2 16,-14 30-4-16,8 16-1 15</inkml:trace>
  <inkml:trace contextRef="#ctx0" brushRef="#br0" timeOffset="13194.7547">8453 1561 98 0,'0'0'38'0,"0"0"1"16,0 12-3-16,0-1-33 16,-3 11-1-16,-1 8 0 15,-2 13 0-15,-2 3 1 16,-2 9-1-16,0 1 1 0,1-2-1 15,-1-7 0-15,6-4-1 16,2-13 1-16,4-8-1 16,-2-22 0-16,17 4 0 15,-2-19 0-15,5-10-1 16,2-9 1-16,-1-9 1 15,1-7 0-15,-1-4 0 16,-2-1-1-16,0-2 1 16,-4 4-1-16,-3 7 1 15,-3 8-1-15,0 8-1 16,3 7 0-16,2 11 0 15,8 8-2-15,2 5 0 16,12 6-3-16,3-3-1 16,13 5-5-16,-4-11-15 15,19 7-15-15,-13-5 0 0,4 3-1 16,-11-5 2-16</inkml:trace>
  <inkml:trace contextRef="#ctx0" brushRef="#br0" timeOffset="13541.7745">9000 1643 102 0,'-19'16'39'16,"14"5"1"-16,3-10-1 16,16-7-37-16,15-3 0 15,18-4 0-15,5-5 1 16,9-6-1-16,-1-6-1 15,0-3 1-15,-7 0-1 16,-9-2 1-16,-15-2-1 0,-10 1 1 16,-17 3-1-16,-11 5 1 15,-13 8 0-15,-11 9-1 16,-9 10 0-16,-8 11 0 15,-4 7 0-15,-1 14-1 16,4 8 0-16,6 3-1 16,11 1 1-16,12-1-2 15,20-10 1-15,17-9-5 16,28-6-5-16,4-31-13 15,31 0-16-15,-2-15 0 16,19-7-2-16,-6-12 1 16</inkml:trace>
  <inkml:trace contextRef="#ctx0" brushRef="#br0" timeOffset="13870.7933">9910 1469 96 0,'-31'16'40'0,"-15"3"0"15,6 10 0-15,-11 7-31 16,15-11-6-16,5 0 1 15,14-4-1-15,8-6 0 16,14-5-2-16,10-3 1 16,14-5-1-16,8-4-1 15,3 0 1-15,1-5-1 16,-4 3 0-16,-3 6 1 15,-8 1-1-15,-12 7 0 16,-11 10 0-16,-14 4 0 0,-7 8-1 16,-7 3 1-16,-3 1-1 15,1-3 0-15,1 0-2 16,8-7 0-16,6-12-4 15,25-6-10-15,-4-22-12 16,27-1-12-16,2-13 1 16,17-3-1-16,0-8 2 15</inkml:trace>
  <inkml:trace contextRef="#ctx0" brushRef="#br0" timeOffset="14246.8148">10418 1481 114 0,'-18'4'41'16,"-11"11"0"-16,3 23-9 15,-13-7-27-15,11 6-1 0,-1 0-1 16,8 6-1-16,4-3 1 16,9-1-2-16,10-6 1 15,10-7-2-15,9-7 1 16,9-14 0-16,7-13 0 15,5-11 0-15,2-7 0 16,3-6 1-16,-4-5-2 16,-4-2 0-16,-5 2 0 15,-9 4 0-15,-5 7 0 16,-8 11 0-16,-12 15 0 15,0 0 0-15,0 0 0 16,-20 31 0-16,10-3-3 16,-1 4 2-16,4 4-2 15,7-5-1-15,13-4-3 0,2-17-7 16,30 4-10-16,-9-28-8 15,28-2-8-15,-4-15-1 16,14-5 0-16,-3-17 1 16</inkml:trace>
  <inkml:trace contextRef="#ctx0" brushRef="#br0" timeOffset="14442.826">11276 1237 83 0,'33'-65'44'0,"-33"65"0"15,0-23-1-15,0 23-14 16,-21 42-27-16,4 23 1 15,-20 15-2-15,7 27 0 16,0-4-3-16,15-6-3 0,27-32-5 16,-2-27-9-16,27-10-18 15,-7-22-6-15,17-9 1 16,2-22-1-16</inkml:trace>
  <inkml:trace contextRef="#ctx0" brushRef="#br0" timeOffset="14660.8385">11780 1189 110 0,'0'0'44'16,"27"-62"0"-16,-26 39-2 16,2 36-38-16,-21 25-1 15,-7 52-1-15,-25 13-1 16,12 10 0-16,1-11-3 15,16-14-3-15,12-27-1 0,-10-21-24 16,24-6 5-16,-12-22-15 16,17-9-1-16,-5-19-2 15,9-8 3-15</inkml:trace>
  <inkml:trace contextRef="#ctx0" brushRef="#br0" timeOffset="15072.862">11591 1394 109 0,'-14'6'40'0,"14"-6"0"15,18 7-3-15,15-11-35 16,6 1-1-16,10-3 1 0,5-4-1 16,1-2 0-16,-1 0 0 15,-4 3 1-15,-12-1 0 16,-8 5 0-16,-16 3 0 15,-14 2 0-15,0 12 0 16,-17 2-1-16,-8 3 0 16,1 6 0-16,-4 1-1 15,5 2 0-15,9 0 0 16,10-2 0-16,7-4-1 15,15-3 1-15,7-2 0 16,7-6 0-16,1-1 0 16,0-2 1-16,-6 1 0 15,-7 2 0-15,-11 6 1 16,-9 1 0-16,-10 2-2 15,-9 5 0-15,-6 2 0 0,-6 1 0 16,1 1-6-16,-7-8-4 16,16 1-7-16,-11-15-9 15,23 7-8-15,-12-14-10 16,21 2 0-16,-11-16 1 15</inkml:trace>
  <inkml:trace contextRef="#ctx0" brushRef="#br0" timeOffset="18858.0786">3936 2724 48 0,'13'-19'32'15,"-3"3"2"-15,6 8-1 16,-15-7-25-16,11 14 1 15,-12 1 1-15,0 0-3 16,-3 14 0-16,-3 12-1 16,-7 9-3-16,0 13 1 15,-8 11-2-15,-2 9 1 16,-5 7-1-16,3 4 1 15,-2-6-1-15,4-6 0 16,7-15-1-16,4-10 1 16,9-24 0-16,3-18-1 15,20-25 1-15,3-18-1 0,3-17 1 16,5-13 0-16,-1-8 0 15,1-11-2-15,-3-4 2 16,1-5-2-16,-6 9 1 16,-1 9-1-16,-6 14 0 15,1 12-1-15,-3 17 1 16,3 24 0-16,6 27 0 15,1 27 1-15,4 18-1 16,3 19 2-16,5 11-2 16,2 10 2-16,1 9-2 15,-4-3 1-15,-2 0-2 16,-8-9 0-16,2-6-3 15,-8-19-3-15,5-4-14 16,-20-32-18-16,10-9 1 16,-14-23-2-16,9-23-1 0</inkml:trace>
  <inkml:trace contextRef="#ctx0" brushRef="#br0" timeOffset="19303.104">4112 3056 87 0,'-42'4'39'0,"18"9"-1"16,9-11 2-16,23 10-24 15,16-20-15-15,20-8-1 16,17-5-1-16,8-7 0 16,11 1 0-16,1-3 1 15,4 4-1-15,-11 8 0 16,-10 9 0-16,-10 7 0 15,-18 12 2-15,-8 13 0 0,-14 4-1 16,-10 14 1-16,-11 1 0 16,-5 7 0-16,-6-2 1 15,2 2 1-15,-1-4-1 16,3-6 0-16,0-10 0 15,9-11 0-15,5-18 0 16,14-11-1-16,8-15 1 16,7-12-1-16,5-8 0 15,5-4 0-15,3-3 0 16,-2 6 0-16,-3 7 0 15,-4 11 0-15,-8 14 0 16,-5 14 0-16,-3 11-1 16,-6 14 0-16,1 13-2 15,-2 0-3-15,5 20-6 0,-8-23-14 16,22 18-14-16,-6-17-2 15,15 0-1-15,4-18 0 16</inkml:trace>
  <inkml:trace contextRef="#ctx0" brushRef="#br0" timeOffset="20301.1611">5471 2954 100 0,'0'0'39'15,"18"-4"-1"-15,-18 4 0 16,0 0-36-16,0 0-1 16,-9 22 1-16,0-2-1 15,0 10 1-15,-2 4 0 16,-2 7 0-16,5 2-1 15,7 1 1-15,2-4 0 16,15-5-1-16,11-17 1 16,16-13-1-16,9-16 0 15,14-14 0-15,4-12 0 16,4-14 0-16,0-8 1 15,-7-6-1-15,-8 2 0 0,-9 1-1 16,-12 8 1-16,-10 9-2 16,-9 11 1-16,-9 14 1 15,-10 20-1-15,2 31 0 16,-11 23 0-16,-7 28 1 15,-7 23-1-15,-4 21 0 16,-9 15 0-16,-4 8-1 16,-6 1 1-16,2-11-1 15,-2-12 1-15,0-20-1 16,1-24 1-16,2-23-1 15,6-24 0-15,3-24 0 16,9-23-2-16,3-25-2 16,17-14-4-16,-2-28-11 15,31 4-8-15,-5-23-12 0,19 9 0 16,8-5 0-16,17 15 1 15</inkml:trace>
  <inkml:trace contextRef="#ctx0" brushRef="#br0" timeOffset="20789.1889">7702 3029 92 0,'-36'-22'40'0,"8"12"1"15,-9-7-1-15,8 14-18 16,-9 0-19-16,1 11 0 15,-4 6 0-15,1 11-1 16,-2 9 0-16,4 3 0 16,3 3-1-16,10 0 0 15,11-3 0-15,13-9-1 16,18-14 0-16,15-13 0 15,16-14 0-15,13-10 0 16,4-6 0-16,5-8 0 16,-1 2 2-16,-6-2-2 15,-15 9 0-15,-7 6 0 16,-17 11 0-16,-12 8 0 15,-12 3 0-15,-5 21 0 0,-5-1 0 16,-2 3 0-16,3 2 0 16,4-5-4-16,15 0-1 15,3-15-6-15,26 5-11 16,-9-30-5-16,28 4-11 15,-7-22-3-15,14-7-2 16,-10-17 1-16</inkml:trace>
  <inkml:trace contextRef="#ctx0" brushRef="#br0" timeOffset="21256.2158">8285 2325 95 0,'-20'6'40'16,"3"33"2"-16,-9 8-2 0,10 23-21 15,-5 3-16-15,8 13 0 16,2 7-1-16,3 5 1 15,-2-4-1-15,7-5 0 16,2-10-1-16,1-9 0 16,4-14-2-16,0-12 1 15,4-16 0-15,-1-13 0 16,7-15-1-16,0-16 1 15,1-9 0-15,3-11 0 16,2-9 0-16,3-5 0 16,3-1 0-16,-2 5-1 15,0 9 1-15,2 7 0 16,0 13 0-16,-1 11 0 16,-1 14 0-16,-1 11 0 0,-3 7 0 15,-3 8 0-15,-4 1 0 16,-3 1 0-16,-10 0 0 15,-8-1 0-15,-6-7 0 16,-12-2 0-16,-4-9 0 16,-10-8 0-16,-1-5-2 15,-2-12 0-15,10-3-3 16,2-13-5-16,24 6-7 15,-5-20-8-15,37 21-7 16,-2-15-7-16,22 15-2 16,5-7 1-16,14 10 3 15</inkml:trace>
  <inkml:trace contextRef="#ctx0" brushRef="#br0" timeOffset="22258.2731">8790 2991 110 0,'-12'0'39'0,"10"9"1"16,2-9-2-16,0 0-34 16,18 13-1-16,4-7-1 15,4-3-1-15,2-1 0 16,1-6 0-16,0-5-1 15,-2-2 0-15,-2-6 0 16,-7-4 0-16,-7-4 0 16,-3 0 0-16,-7 0 0 15,-6 4 0-15,-3 4 0 16,-7 11-1-16,-6 9 1 0,-5 14 0 15,-3 10 0-15,1 6 0 16,3 6 0-16,6 3 0 16,7-1 1-16,12-1-2 15,14-16-2-15,16-3-4 16,4-25-8-16,25 9-7 15,-10-29-6-15,17 6-11 16,-9-16 1-16,8 12 10 16,-21-7 25-16,-1 0 7 15,-6 14 8-15,-27-10 9 16,9 24 5-16,-19 1 12 15,0 0 0-15,-29 11-11 16,20 15-21-16,-14 3-4 0,3 10 0 16,2 2-1-16,3 6 0 15,1-2 0-15,1-1 0 16,7-9 0-16,2-6 0 15,5-16 0-15,-1-13 0 16,0 0 1-16,17-31-1 16,-7-2 0-16,6-12 0 15,1-4 0-15,3-4-1 16,2-1 1-16,-2 7-1 15,4 3 0-15,-6 11 1 16,5 6-1-16,-2 9 0 16,0 6-1-16,-1 12 0 15,4 6-2-15,-2 1-1 16,6 4-2-16,-5-11-5 0,13 16-6 15,-14-20-5-15,20 19-2 16,-21-27 1-16,11 19 17 16,-8-7 4-16,-3 1 5 15,-1 10 4-15,-20-11 8 16,20 19 6-16,-20-19 2 15,-5 27 0-15,-7-12-15 16,4 8-3-16,-7 1-1 16,4 6-2-16,-7 1 0 15,7 4-1-15,-2-4 0 16,2-1-1-16,7-5 0 15,-1-5 0-15,5-7 1 16,0-13-1-16,12-10 1 16,-5-7 0-16,5-9 0 0,1-6 0 15,1-6 0-15,6-7-1 16,1-2 1-16,2 2 0 15,-1 4 0-15,1 5 0 16,2 5-1-16,1 7 1 16,1 6-1-16,-1 6-2 15,9 13-4-15,-6-8-6 16,18 18-6-16,-8-19-5 15,27 24-7-15,-5-24-2 16,38 21-6-16,9-13-4 16,19 1 4-16</inkml:trace>
  <inkml:trace contextRef="#ctx0" brushRef="#br0" timeOffset="22937.3118">10702 2885 94 0,'-13'-22'38'0,"-2"14"1"16,-19-6-2-16,-2 20-27 15,-21 6-6-15,5 7 0 16,-10 10-1-16,5 7 0 16,1 2-1-16,10 5 1 15,7-4-2-15,18-3 1 16,15-7-1-16,21-7 0 15,16-7-1-15,16-7 1 16,11-5-1-16,8-7 1 16,4-6-1-16,-1-3 1 0,-4-9-1 15,-6-1 1-15,-8-7-1 16,-8-2 0-16,-9-7 0 15,-5-2 1-15,-7-1-1 16,-7 3 0-16,-3 2 0 16,-3 9 0-16,-5 8 0 15,-4 20 0-15,0 0 1 16,-3 15-2-16,0 14 1 15,-1 7-1-15,0 3 1 16,3 3-2-16,6-3-1 16,4-7-2-16,13-8-2 15,1-22-8-15,24 3-6 16,-12-35-6-16,28 4-6 15,-6-24-8-15,15-6 3 16,-3-22-1-16</inkml:trace>
  <inkml:trace contextRef="#ctx0" brushRef="#br0" timeOffset="23133.3231">11687 2176 106 0,'-16'33'40'16,"-21"18"2"-16,-2 33-1 16,-21 14-37-16,16 3-1 15,-1 1-2-15,10 3 2 16,12-8-3-16,8-12 0 15,15-12-3-15,5-16-3 16,18 0-12-16,-13-38-6 16,18 1-16-16,-13-23 1 0,5-5-2 15,-17-21 3-15</inkml:trace>
  <inkml:trace contextRef="#ctx0" brushRef="#br0" timeOffset="23446.341">11280 2774 94 0,'-14'-1'39'0,"2"-1"3"16,23 14 0-16,8-18-26 15,15 12-13-15,20-5-1 16,9 1 0-16,5-3-1 16,1 0 1-16,-1 0-1 15,-3-3 0-15,-9 3 0 16,-15 1 0-16,-11 3 0 15,-7 2-1-15,-12 4 1 16,-4 9 0-16,-9 5-1 0,-8 4 0 16,-5 7 0-16,-3 6 0 15,1 2-1-15,-1-1 0 16,5-1-2-16,0-11-1 15,13-2-6-15,0-27-6 16,18 11-9-16,-8-34-6 16,17 3-8-16,-7-24-2 15,9-2 2-15,-7-18 0 16</inkml:trace>
  <inkml:trace contextRef="#ctx0" brushRef="#br0" timeOffset="23568.348">11956 2505 108 0,'-11'-12'38'0,"11"12"0"16,-11 22-8-16,11-22-50 0,20 20-17 15,-3-8-1-15,17 14-2 16,5-10 1-16</inkml:trace>
  <inkml:trace contextRef="#ctx0" brushRef="#br0" timeOffset="24200.3842">12500 2755 96 0,'-32'2'39'15,"-2"13"1"-15,-23-6-6 16,11 18-24-16,-10 1-3 15,9 7 0-15,4 1-3 16,11 6 0-16,8-6-1 16,19 1 0-16,16-8-2 0,17-11-1 15,12-10 0-15,10-11-1 16,5-6 0-16,2-12-1 15,-3-8 0-15,-5-7 0 16,-10-1 0-16,-10-3 0 16,-12 5 2-16,-6 2 0 15,-7 6 0-15,-4 5 2 16,-1 6-1-16,-3 5 0 15,4 11 0-15,0 0 1 16,15-3-1-16,0 6 0 16,7 2 0-16,0 2 0 15,3 3 0-15,0 2 0 16,-1 0 0-16,-7 9 0 0,-3 1-1 15,-9 3 1 1,-5 2 0-16,-6 1 1 0,-6 2-2 16,-3-4 0-16,1 2 0 15,1-10 0-15,1-4 0 16,12-14 0-16,0 0 0 15,0 0 0-15,30-26 0 16,-2-2 0-16,7-3 0 16,5-5 0-16,-2 1 0 15,2 5 0-15,-4 5 0 16,-6 9 0-16,-8 9 0 15,-6 14 0-15,-4 8 0 16,-9 8 0-16,-1 6-3 16,-2 2 1-16,5 7-3 0,-1-6-3 15,12 8-5-15,-5-25-6 16,23 11-4-16,-11-29-3 15,29 13-2-15,-16-32-1 16,20 4-9-16,-5-18 4 16</inkml:trace>
  <inkml:trace contextRef="#ctx0" brushRef="#br0" timeOffset="24485.4005">13486 2680 88 0,'-22'-13'40'0,"0"22"3"16,-13-2-3-16,17 15-21 15,-4-1-14-15,11 3-1 16,8-1-1-16,10 2 0 15,10-7-2-15,8-1 0 16,7-6 1-16,0 1-1 0,-4-5 0 16,-5 5 1-16,-9-1 0 15,-8 2-2-15,-12 7 0 16,-9-1 0-16,-4 7 0 15,-4-3 0-15,1 5-4 16,-1-9-4-16,10 6-4 16,-5-20-5-16,19 15-7 15,-11-32-4-15,20 13-4 16,-10-22-11-16,9-3 1 15,2-12 5-15</inkml:trace>
  <inkml:trace contextRef="#ctx0" brushRef="#br0" timeOffset="25513.4593">14991 2622 42 0,'23'-6'31'0,"-6"-5"1"16,5 8 1-16,-17-14-19 15,5 17-1-15,-21-15 1 16,1 21-3-16,-21-12-1 0,-2 17-2 16,-17-1-3-16,-1 12 1 15,-10 7-2-15,-1 11 1 16,1 9-2-16,4 0 0 15,9 3-2-15,16 0 1 16,12-2-1-16,16-9-2 16,22-5-2-16,16-18-2 15,22-5-2-15,6-21-12 16,33 9-6-16,-6-29-13 15,15 6-1-15,-4-16 0 16,1 3 1-16</inkml:trace>
  <inkml:trace contextRef="#ctx0" brushRef="#br0" timeOffset="26235.5006">15496 2686 102 0,'-30'-7'38'16,"6"14"4"-16,-14-8-6 16,9 12-31-16,-2 8-2 15,3 9 1-15,-4 5-1 16,3 4 0-16,1 3 0 15,8-1-2-15,6-1 0 16,7-4 0-16,12-7-1 16,11-12 0-16,11-11 1 15,9-10-1-15,5-14 0 16,5-6 0-16,1-10 0 15,-3-5-1-15,-4-8 1 16,-7 2-1-16,-9 1 1 16,-3 3-2-16,-11 10 2 15,-5 8-1-15,-6 14 1 0,1 11 1 16,-19 14 0-16,1 12 0 15,4 8-1-15,0 9 1 16,9 4-3-16,7-4 1 16,11 1-3-16,5-9 0 15,13-4-2-15,5-14-1 16,15 2-5-16,-8-28-6 15,19 10-3-15,-22-28 0 16,17 13 0-16,-20-26-1 16,12 12 13-16,-13-5 7 15,-13-4 9-15,2 18 6 16,-20-12 4-16,10 28 4 15,-21-11 2-15,12 28 1 16,-26-7-13-16,10 19-3 0,-9 3-4 16,0 7 0-16,-1 2-1 15,1-1-1-15,2-3 0 16,2-5 0-16,6-6 0 15,6-7 0-15,3-16 0 16,13 0-1-16,4-15 1 16,7-4-1-16,2-10 0 15,5-6 1-15,2-1-2 16,1-2 1-16,-4 4-1 15,-3 4 1-15,-2 8-2 16,-7 9 2-16,0 11 0 16,-7 9-1-16,1 8 0 15,-5 12-1-15,2 3-1 16,-2 0-4-16,9 12-7 0,-9-16-8 15,22 17-5-15,-14-25-7 16,25 7-7-16,-3-20-2 16,19-3 1-16</inkml:trace>
  <inkml:trace contextRef="#ctx0" brushRef="#br0" timeOffset="26967.5424">17382 2305 77 0,'-3'-28'38'16,"3"28"-1"-16,-9-21-2 0,9 21-30 15,-19 10 0-15,10 15 1 16,-5 8-2-16,3 17 0 16,-3 6-1-16,0 11 2 15,0 3-2-15,2 9 2 16,3-4-3-16,5-8 1 15,2-9-2-15,7-12 1 16,0-8-1-16,4-11-1 16,2-11 0-16,6-13 0 15,-3-11 1-15,5-6-1 16,-1-12 1-16,3-4 0 15,2-5-1-15,2-3-2 16,6 1 1-16,0 4-1 16,1 9 1-16,-1 10 1 15,1 12 0-15,-3 14 0 0,-4 11 1 16,-4 10 0-16,-7 6 0 15,-7 6 1-15,-10 2-1 16,-5 0-1-16,-9-4 0 16,-11-8 0-16,-8-7 0 15,-7-6 0-15,-2-9 0 16,-1-8-2-16,3-8 0 15,2-11-2-15,11-2-2 16,1-17-8-16,29 13-5 16,-9-24-6-16,30 24-6 15,-4-17-7-15,20 15-2 16,5-6 3-16</inkml:trace>
  <inkml:trace contextRef="#ctx0" brushRef="#br0" timeOffset="27331.5632">17934 2796 79 0,'0'0'39'16,"-16"6"0"-16,16-6 0 16,-12-1-15-16,12 1-19 15,21 8-2-15,3-6 0 16,4 0-1-16,5-1 0 15,0-4 0-15,3-2-1 16,-2-7-1-16,-4-8-1 16,-3-1 1-16,-11-1-1 15,-7-7 0-15,-7 0 0 16,-5 2 0-16,-10 3-1 0,-9 9 3 15,-8 13-1-15,-6 12 0 16,-6 12 3-16,1 17-1 16,-1 9-1-16,8 7 1 15,10-1-1-15,19-1-2 16,18-11-2-16,34-5-7 15,7-28-11-15,39 7-4 16,-3-37-7-16,31 4-10 16,1-18-2-16,20-1 1 15</inkml:trace>
  <inkml:trace contextRef="#ctx0" brushRef="#br0" timeOffset="28669.6398">19513 2553 62 0,'0'0'40'0,"-13"-21"-1"15,2 24 1-15,-17-10-13 16,1 21-22-16,-11 6-1 16,-1 15 1-16,-7 11-2 15,1 7 0-15,5 5-1 16,7-2-1-16,14-2 0 15,14-6-1-15,25-8-2 16,17-17-1-16,26-11-3 16,16-19-2-16,23-1-5 15,-6-28-7-15,24 11-8 0,-22-24-9 16,5 11 2-16,-28-15 16 15,-8 14 13-15,-25 3 8 16,-24 1 6-16,-8 24 9 16,-33-10 9-16,2 25 11 15,-24-6-1-15,7 28-14 16,-16-9-11-16,7 18-3 15,-1-1-2-15,7 8-2 16,6-2 0-16,11 4-1 16,10-7-1-16,11 0-2 15,16-8 1-15,14-11-1 16,11-9 0-16,10-9-1 15,6-11 1-15,2-9-1 16,0-7 0-16,-5-10 1 0,-8-1-2 16,-10-5 0-16,-11 1 1 15,-12 0-1-15,-6 4 1 16,-9 7 0-16,-3 6 1 15,-5 8-1-15,2 4 1 16,0 11 1-16,11 2-1 16,-8 16 3-16,16-3-3 15,5 3 2-15,8-3-1 16,8 1 1-16,3-3-1 15,6-2 1-15,-2-4-1 16,0-3-1-16,-5-2 1 16,-3-1 0-16,-8-2 0 15,-5-1 0-15,-15 4-1 16,12-2 1-16,-12 2 0 0,-18 17-1 15,4-1 0-15,-4 7 0 16,-2 5 0-16,0 1-1 16,3 2 1-16,3-2 0 15,5-5 0-15,5-6-1 16,10-6 1-16,8-14 0 15,7-11 1-15,7-7-1 16,1-7 1-16,4-7 0 16,1-4-1-16,1-2-1 15,-5 3 1-15,-7 1-1 16,-5 11 1-16,-7 8-1 15,-11 17 1-15,0 0 1 16,0 0-1-16,-8 23 1 16,1-1-1-16,-1 4 2 15,3-2-2-15,4 3 1 0,5-8 0 16,6-4-1-16,6-11 1 15,8-5-1-15,5-10 2 16,7-8-4-16,1-4 4 16,3-7-4-16,-2 0 2 15,-1-1-1-15,-6 5 1 16,-3 8-1-16,-9 6 0 15,-19 12 2-15,11 15-1 16,-16 7 1-16,-4 9-2 16,-4 10 1-16,5 5-2 15,-3-1-1-15,8 3-2 16,-1-10-5-16,14 3-3 0,-5-25-5 15,20 10-3-15,-12-33-3 16,25 12-2-16,-13-33 1 16,20 14-2-16,-12-20-2 15,7-2 1-15</inkml:trace>
  <inkml:trace contextRef="#ctx0" brushRef="#br0" timeOffset="29188.6694">21158 2774 10 0,'37'-20'20'15,"-25"-16"3"-15,11 28 4 16,-28-16 3-16,5 24 7 16,-10 2 5-16,-3 15-1 15,-15 2-35-15,6 5-3 16,0 4 0-16,2 2-1 15,3 0-1-15,4 0-1 16,5-5 0-16,1-2 0 16,7-6 0-16,0-17 0 15,17 7 0-15,-4-15 0 0,4-13 1 16,6-4 0-16,1-7-1 15,5-6-1-15,0-3 1 16,-2 2-1-16,-1 2 1 16,-4 6-1-16,-4 10 1 15,-6 6-1-15,-12 15 1 16,0 0 2-16,6 18-2 15,-10-1 2-15,-2 6-2 16,2 4 2-16,2-2-2 16,2 1 2-16,7-7-2 15,7-5 1-15,9-11-1 16,8-7 0-16,6-7 1 15,3-10-2-15,3-1 1 16,0-6-1-16,-3 3 2 0,-5 0-2 16,-9 10 1-16,-10 5-1 15,-16 10 1-15,0 0 1 16,-4 29-1-16,-12 3 1 15,-2 8-1-15,-1 5 0 16,0 7-3-16,3-2 1 16,6 4-4-16,1-13-4 15,20 7-5-15,-6-32-6 16,25 11-2-16,-13-30-5 15,27 5 1-15,-14-29-3 16,15-5-8-16,-3-8 5 16</inkml:trace>
  <inkml:trace contextRef="#ctx0" brushRef="#br0" timeOffset="30041.7183">21843 2738 92 0,'-25'9'40'16,"16"16"4"-16,2-10-4 15,19 13-22-15,13-14-14 16,6-3-2-16,10-8 0 15,2-6 0-15,4-3-1 16,2-10 0-16,-4-1-1 16,-10-5 0-16,-6-2 0 15,-11-3-1-15,-10 3 1 16,-8-2-1-16,-12 5 0 15,-9 5 0-15,-10 6 1 16,-8 9 0-16,-3 9 2 0,-5 7 0 16,7 8-1-1,3 11 1-15,8 3 0 0,16 1-1 16,14-2 0-16,18-5-1 15,14-7-1-15,13-8 0 16,11-8 1-16,6-14-1 16,3-9 0-16,-2-7 1 15,-7-5 0-15,-4-4 0 16,-9 0 0-16,-7 1-1 15,-11 4 1-15,-7 5 0 16,-12 11-1-16,-7 10 2 16,0 0 0-16,-21 27-1 15,0-2 1-15,0 6 1 16,-2 4-2-16,0 2 1 15,4-4 1-15,8-3-2 0,3-5 0 16,11-13 0-16,9-10 0 16,11-8 0-16,5-13 0 15,8-10 0-15,3-6 0 16,4-4 0-16,1-1 0 15,-4 2 0-15,-9 7 0 16,-7 8 0-16,-10 12 0 16,-14 11 0-16,0 0 0 15,-1 30 0-15,-9-6 0 16,1 8 0-16,6 0 0 15,5-8-4-15,14 0-1 16,6-19-6-16,18 1-3 16,-5-28-4-16,27 10-3 15,-12-35-5-15,24 10 0 0,-21-34-1 16,15 8-2-16,-12-8-3 15,-4-1 5-15,-12 20 39 16,-21-11 5-16,6 31 5 16,-30-8 4-16,5 40 3 15,-22 7 3-15,-1 33 9 16,-15 3 0-16,13 12-34 15,-11 12-4-15,5 11 1 16,1 5-2-16,4-1-1 16,6-1-3-16,3-10-1 15,9-2-6-15,-7-27-10 16,20 6-5-16,-18-36-6 15,27 5-4-15,-14-17-6 16,9-23 0-16,-4-13 2 0</inkml:trace>
  <inkml:trace contextRef="#ctx0" brushRef="#br0" timeOffset="30225.7288">22922 2574 120 0,'-24'-6'42'16,"12"20"1"-16,0-9-2 15,12-5-40-15,26 18-1 16,8-10-2-16,10 5-3 15,2-11-6-15,19 13-8 16,-16-27-7-16,20 21-5 16,-18-20-10-16,8 5 0 15,-15-9 0-15</inkml:trace>
  <inkml:trace contextRef="#ctx0" brushRef="#br0" timeOffset="30540.7468">23320 2701 114 0,'-40'24'40'0,"14"12"3"16,0-16-5-16,25 1-35 15,3-8 0-15,12 0-1 16,12-12-1-16,5-8-1 16,9-2 0-16,6-11-2 15,1-2 0-15,-4-5 0 16,-3 2-1-16,-5-3 1 15,-8 7 0-15,-13 3 0 16,-14 18 1-16,-12-14 1 16,-16 21 1-16,-11 7 1 15,-6 6 0-15,-2 9 0 0,5 4 0 16,5-1-2-16,11 3-1 15,17-11-6-15,27 11-12 16,2-24-5-16,37 17-6 16,-3-23-9-16,25 3-2 15,4-12 2-15</inkml:trace>
  <inkml:trace contextRef="#ctx0" brushRef="#br0" timeOffset="30900.7674">24188 2743 107 0,'-53'10'42'0,"-21"-6"3"15,11 22-3-15,-4-11-25 16,16 11-15-16,15 4-2 0,15 0 0 16,19-2 0-16,17-10 0 15,16-3 0-15,12-11 0 16,11-11 0-16,2-9 0 15,5-16-2-15,-1-9 0 16,1-13 1-16,-7-10-1 16,-5-8 2-16,-7 1-1 15,-11 6 1-15,-13 13 0 16,-15 21 0-16,-14 19 1 15,-18 27 0-15,-8 21 1 16,-11 23-1-16,2 12-1 16,5 10-4-16,3-9-5 15,22 8-4-15,-2-29-5 0,33 11-8 16,-12-38-4-16,27 8-4 15,-19-30-6-15,13-8 0 16,-6-9 5-16</inkml:trace>
  <inkml:trace contextRef="#ctx0" brushRef="#br0" timeOffset="32310.848">2254 4399 80 0,'27'-29'36'0,"-2"9"-1"16,-17-11 0-16,-1 10-28 15,-12 3-2-15,-4 13 1 16,-19 6-1-16,-3 16 1 16,-19 11-1-16,-2 9-1 15,-6 8-1-15,4 11-1 16,2 0 0-16,13 1 0 15,15-3-1-15,18-5-1 0,19-11 0 16,20-10 0-16,15-15 0 16,12-14 0-16,8-8 0 15,2-13 0-15,-3-10 1 16,-7-11-1-16,-8-4 0 15,-13-4 1-15,-11-1 0 16,-11 0 0-16,-11 4 0 16,-7 6-1-16,-5 9 1 15,-1 8 0-15,-3 6-1 16,4 9 0-16,6 10 1 15,0 0-1-15,23 4 1 16,3 2-1-16,9-2 1 16,7 0 0-16,3 0 0 15,3 0 0-15,-2 1 0 0,-4 3-1 16,-10 6 1-16,-7 9-2 15,-16 12 1-15,-8 9 0 16,-11 11 0-16,-9 5-1 16,-2 0 1-16,0-5-1 15,6-4 1-15,8-13 0 16,13-19 0-16,14-20-1 15,15-20 1-15,12-15 0 16,9-11 1-16,4-6-1 16,1-7 1-16,-4 6 1 15,-9 5-1-15,-10 15 1 16,-10 17-1-16,-12 17-1 15,-14 21 2-15,-9 17-2 16,-4 16-2-16,-4 9 1 0,4 10-3 16,7-6-2-16,15-1-5 15,8-21-3-15,29 0-6 16,-3-35-5-16,32 5-5 15,-6-34-4-15,18-1-7 16,-6-14 4-16</inkml:trace>
  <inkml:trace contextRef="#ctx0" brushRef="#br0" timeOffset="32445.8558">3848 4751 107 0,'-24'26'42'0,"-9"-13"0"16,15 2-3-16,-1 1-37 15,10-33-16-15,24 8-11 16,-12-15-17-16,16 7 0 15,-3-7-1-15,8 8 1 0</inkml:trace>
  <inkml:trace contextRef="#ctx0" brushRef="#br0" timeOffset="34120.9516">3043 5639 82 0,'0'0'37'15,"-19"13"-1"-15,12 0-2 16,-3-2-29-16,4 3-2 16,0-1-1-16,3 2-1 15,-1 2 0-15,3-1 0 16,1-2-1-16,1-2 1 15,-1-12 0-15,8 18 0 16,-8-18 1-16,13 0-1 16,-13 0 1-16,22-21-1 15,-9 7 0-15,0-2 0 16,-2 0 0-16,2 0 0 15,-5 3 0-15,-3 2-1 16,-5 11 1-16,0 0 0 0,-14 9 1 16,1 7-1-16,-4 1 0 15,1 6 1-15,0-2-2 16,4 2 2-16,2-6-1 15,10-1 0-15,0-16-1 16,22 6 1-16,0-13 0 16,9-9 0-16,3 1 0 15,-1-3 0-15,-3-2 0 16,-6 0 1-16,-8 2-1 15,-9 3 0-15,-14 3 0 16,-8 8 1-16,-9 3-2 16,-4 2 1-16,-1 3-1 15,3 1-1-15,5 5 0 0,3 1-1 16,17 1-1-16,1-12-3 15,34 24-11-15,-13-28-9 16,24 11-13-16,-6-7-2 16,12 0 0-16,-1-9 0 15</inkml:trace>
  <inkml:trace contextRef="#ctx0" brushRef="#br0" timeOffset="38529.2033">4148 5250 83 0,'2'-12'38'15,"-2"12"-2"-15,0 0-3 16,0 0-26-16,-11 1-3 16,11-1 0-16,0 0-1 15,0 0 0-15,-10 12-2 16,9 7 1-16,1 13-2 15,-3 17 1-15,-4 13-1 16,-5 21 1-16,-3 10 1 16,-1 9-2-16,-3 5-2 15,2-12-4-15,12 1-14 16,-4-33-15-16,20-17-1 0,-1-30-1 15,18-15-1-15</inkml:trace>
  <inkml:trace contextRef="#ctx0" brushRef="#br0" timeOffset="38739.2155">4192 5693 79 0,'-30'-7'39'0,"8"12"-1"16,-5-4 1-16,14 15-24 15,13-16-11-15,0 0-1 16,22-5-1-16,16-12-1 15,15-9-2-15,8-12-3 16,16 2-5-16,-4-23-17 16,12 6-11-16,-11-9-1 0,1 11-2 15,-19-7 2-15</inkml:trace>
  <inkml:trace contextRef="#ctx0" brushRef="#br0" timeOffset="38923.2262">4688 5096 90 0,'-29'23'37'0,"-5"4"2"16,11 21 0-16,-9 8-33 15,14 10-3-15,4 7 0 16,0 9-1-16,4 4-2 16,3 2 0-16,6-3-1 15,4-11-3-15,16 3-16 16,-6-24-17-16,19-8 1 15,2-22-3-15,17-12 3 0</inkml:trace>
  <inkml:trace contextRef="#ctx0" brushRef="#br0" timeOffset="39702.2708">5051 5567 73 0,'-17'10'39'15,"-15"3"-1"-15,5 17 0 16,-16 2-19-16,10 15-16 15,-4 4 2-15,11 6-1 16,5-1 0-16,11 0-1 16,13-9 1-16,12-9-2 15,19-16 1-15,9-16-2 16,10-19-3-16,3-11 4 0,3-16-4 15,-6-10 1-15,-6-6 0 16,-11-7 0-16,-12 0-1 16,-14 0 1-16,-12 7 2 15,-10 6-3-15,-11 10 3 16,-5 10-1-16,0 10 0 15,3 9 0-15,2 12 0 16,9 9-1-16,9 3 1 16,13 7 0-16,13-4 0 15,7 1 0-15,9-3 0 16,9-2 0-16,3-4 0 15,1-3 0-15,-5-4 1 0,-2-1-1 16,-11-1 1-16,-3-1-1 16,-10 2 0-16,-7 0 0 15,-12 0 0-15,-3 21 1 16,-6 2-1-16,-7 13 0 15,-1 4 1-15,-1 9 0 16,0-1 1-16,7 2-1 16,5-3 1-16,7-9-1 15,13-13 2-15,9-15-2 16,14-20-3-16,7-10 1 15,5-13 0-15,3-6 0 16,0-7 0-16,-1-3 0 16,-8 0 0-16,-4 10 0 15,-13 10 2-15,-8 14-1 16,-7 16 0-16,-6 15 0 0,-7 18 0 15,-2 11 1-15,0 10 1 16,0 2-2-16,4 1 2 16,5-3-1-16,8-10 1 15,6-15 0-15,5-19 0 16,10-17-1-16,3-21-3 15,4-13 2-15,-2-13-1 16,-1-10 0-16,-3-7-3 16,-5-11-2-16,-1 14-9 15,-22-17-8-15,12 31-6 16,-19-8-11-16,11 19-1 15,-5 0-1-15,16 13 1 16</inkml:trace>
  <inkml:trace contextRef="#ctx0" brushRef="#br0" timeOffset="40279.3038">7742 5225 93 0,'-22'-53'36'16,"-1"11"2"-16,-15-1-7 15,-1 16-24-15,-1 7-4 16,1 23 0-16,-6 15 1 0,1 26-3 15,-5 22 2-15,0 21-2 16,2 22 1-16,-2 12-1 16,4 9 2-16,5 0-2 15,12-4 0-15,8-15-2 16,18-14 0-16,6-26-3 15,16-17-4-15,0-35-14 16,21-6-11-16,-13-32-3 16,6-6-2-16,-17-17 1 15</inkml:trace>
  <inkml:trace contextRef="#ctx0" brushRef="#br0" timeOffset="40460.3142">7105 5810 87 0,'-44'-22'36'16,"17"17"0"-16,2-4 2 15,25 9-27-15,0 0-6 16,35 10-3-16,10-11-2 15,14-4 0-15,15 2-3 16,11-12-1-16,13 9-4 16,-6-18-12-16,16 16-11 15,-18-12-6-15,4 8-1 16,-20-7 2-16</inkml:trace>
  <inkml:trace contextRef="#ctx0" brushRef="#br0" timeOffset="41113.3515">7990 5638 75 0,'-40'8'38'16,"2"14"0"-16,-15-2 0 0,5 17-19 15,-11-1-11-15,2 15-1 16,3 2-2-16,3 5 0 16,10-2-1-16,12-2-1 15,15-9 1-15,15-11-3 16,18-14-1-16,18-15 0 15,10-15 1-15,12-15-1 16,6-8-2-16,0-10 2 16,-2 0-2-16,-9-6 3 15,-9 2-4-15,-12 3 2 16,-13 9-1-16,-14 8 0 15,-9 8 2-15,-7 15-2 16,-9 8 2-16,-3 11 0 16,0 9 1-16,1 5 1 0,10 6 0 15,1-3-1-15,15 3 1 16,9-10-1-16,11-2 1 15,10-5-1-15,7-8-1 16,3-5 0-16,2-7 0 16,0-6 0-16,-4-2 0 15,-5-6 0-15,-7-3-2 16,-7-1 3-16,-7 0-3 15,-6 0 3-15,-5 4-4 16,-7 6 4-16,1 10-3 16,-17 1 1-16,3 14 3 15,-6 9-3-15,1 8 3 16,0 5-3-16,1 1 2 15,7-1-2-15,5-7 4 16,6-8-3-16,0-22 0 0,25 1 1 16,-1-19-1-16,5-12 1 15,2-7-2-15,-3-4 2 16,-1-3-2-16,-2 1 2 15,-3 2-2-15,-5 4 0 16,-1 4 0-16,2 5 0 16,3 3 0-16,3 2-4 15,12 8-5-15,-4-15-11 16,24 23-4-16,-13-18-7 15,17 13-8-15,-1-8-2 16,13 5 1-16</inkml:trace>
  <inkml:trace contextRef="#ctx0" brushRef="#br0" timeOffset="41774.3893">9873 5846 77 0,'11'-23'39'16,"-14"-4"-3"-16,-3 8 0 15,-14-8-16-15,-5 13-18 16,-9 2 2-16,-2 12-4 15,-4 8 2-15,-3 14 0 16,-2 10 2-16,3 8 0 16,4 5-1-16,8 2 1 15,5-3-1-15,13-5 0 16,12-11 0-16,14-11-1 0,13-16-1 15,12-15 0 1,13-13-2-16,6-16 3 0,8-12-3 16,3-10 0-16,1-8 1 15,-8-2-1-15,-5 3-1 16,-9 5 1-16,-13 10 2 15,-10 11-4-15,-14 23 3 16,-11 23 0-16,-15 13 0 16,-4 25 0-16,-5 20-1 15,-1 10 2-15,3 9-1 16,7 1-2-16,13 3-2 15,5-18-3-15,27 1-9 16,-4-36-6-16,28 0-8 16,-2-25-8-16,12-8-2 0,-6-16 4 15,3-6-1-15</inkml:trace>
  <inkml:trace contextRef="#ctx0" brushRef="#br0" timeOffset="41955.3995">10556 5686 64 0,'0'0'34'15,"-31"22"2"-15,11 13 3 16,-9 3-17-16,7 17-13 15,-3-1-3-15,7 6-1 16,7-6-1-16,7-7-2 16,11-13 0-16,5-17-7 15,20-3-16-15,-10-28-15 16,14-9-1-16,-2-19 0 15,6-3-3-15</inkml:trace>
  <inkml:trace contextRef="#ctx0" brushRef="#br0" timeOffset="42075.4065">10570 5379 95 0,'-15'-16'36'0,"3"12"-6"16,12 4-24-16,0 0-40 16,24 9-2-16,17 1-3 15</inkml:trace>
  <inkml:trace contextRef="#ctx0" brushRef="#br0" timeOffset="42443.4275">11112 5714 74 0,'-26'22'42'15,"-14"-6"-3"-15,3 13 2 16,-14-10-15-16,6 19-24 16,-2 3 4-16,6 5-1 15,9-5-1-15,13 2-3 16,9-14 3-16,20-13-3 15,13-19-2-15,20-19 3 16,13-21-3-16,7-17 1 16,8-13-1-16,1-11 0 15,-1-7 0-15,-7-1 0 16,-7 8 2-16,-12 11-4 15,-11 17 4-15,-10 16-1 16,-15 26 0-16,-11 29 0 16,-13 26-1-16,-8 20-1 0,0 19-5 15,-5-6-3-15,16 22-12 16,-12-22-8-16,22 0-9 15,5-21-1-15,17-9-1 16,9-22 3-16</inkml:trace>
  <inkml:trace contextRef="#ctx0" brushRef="#br0" timeOffset="42900.4537">12326 5316 68 0,'23'-40'38'16,"-5"0"-1"-16,3 15 0 0,-10-1-22 15,3 24-11-15,-9 17 0 16,-1 20 0-16,-7 17-2 15,-4 14 2-15,-2 14-2 16,-1 5 2-16,1 2-1 16,2-3 0-16,4-5-2 15,2-15-4-15,10-1-14 16,-7-27-18-16,14-9-2 15,-4-19-2-15,5-6-2 16</inkml:trace>
  <inkml:trace contextRef="#ctx0" brushRef="#br0" timeOffset="43082.4641">12298 5721 82 0,'-30'-6'40'0,"13"15"-3"16,17-9 3-16,0 0-13 15,34-4-26-15,12-19-3 16,20-3-2-16,6-21-8 15,24 12-11-15,-8-25-16 16,8 7 0-16,-10-10-1 16,-2 5 1-16</inkml:trace>
  <inkml:trace contextRef="#ctx0" brushRef="#br0" timeOffset="43435.4843">13105 4932 90 0,'-36'35'40'0,"2"26"1"16,-11 4 0-16,9 16-32 0,-6 6-4 15,4 6-2-15,0-3 1 16,9 0-2-16,7-8 0 16,8-13 1-16,9-12-3 15,7-15 3-15,8-15-2 16,7-17 1-16,11-15-2 15,5-14 1-15,5-11-1 16,-1-4-1-16,-1-1 1 16,-3 1-2-16,-5 7 2 15,-6 8-2-15,-7 18 3 16,-7 17-1-16,-4 11-1 15,-5 10 1-15,3 6 0 16,3 3-3-16,6 5-3 16,-1-16-8-16,22 6-8 0,-10-31-5 15,22 0-12-15,-3-18-1 16,7-4-1-16,-1-14 4 15</inkml:trace>
  <inkml:trace contextRef="#ctx0" brushRef="#br0" timeOffset="43782.5042">13409 5669 109 0,'-12'14'39'0,"14"10"1"16,-2-24-7-16,22 16-30 15,8-17-1-15,9-3 0 16,7-7-1-16,1-9 0 0,-2 0 0 15,-4-6-1 1,-9 1 1-16,-9-3 0 0,-13 5-1 16,-10 3 0-16,-11 7 1 15,-10 7-1-15,-6 8 0 16,-3 9-1-16,-5 9 1 15,2 14 0-15,6 6 0 16,5 4 2-16,10 1-2 16,12-4 0-16,15-1-1 15,12-14-1-15,20-2-6 16,1-25-8-16,23 5-11 15,-11-25-12-15,13 1 0 16,-13-14-1-16,2 1 1 16</inkml:trace>
  <inkml:trace contextRef="#ctx0" brushRef="#br0" timeOffset="44208.5286">14065 5601 83 0,'-23'7'39'0,"4"17"1"16,-5-2-1-16,11 17-16 16,4-11-20-16,7 1 2 15,6-3-3-15,11-5 1 16,4-7-1-16,9-10 0 15,5-12-1-15,4-7-2 16,0-5 1-16,-2-8-2 16,-2-3 2-16,-4 1-2 15,-5 0 2-15,-4 4-2 16,-6 11 2-16,-14 15-1 15,13 10 1-15,-15 20 1 16,-6 21 0-16,-7 21 0 0,-5 20 0 16,-8 14 0-16,-3 10 0 15,-4 6 0-15,-4-5 0 16,-2-8 1-16,6-16-2 15,2-19 3-15,3-23-3 16,8-21 2-16,6-24-1 16,7-24 0-16,7-17-1 15,9-20-1-15,6-15 0 16,7-15-1-16,3-8 1 15,5-5-2-15,4 5-1 16,-1 4-2-16,8 17-9 16,-17-13-7-16,18 36-8 15,-18-3-8-15,12 17-3 16,-3 2-2-16,11 7 5 0</inkml:trace>
  <inkml:trace contextRef="#ctx0" brushRef="#br0" timeOffset="44824.5634">15707 5618 90 0,'-14'-16'37'16,"-11"14"1"-16,-15-6 0 15,5 10-30-15,-11 0-2 16,2 10-2-16,-4 9 0 16,6 6 2-16,3 5-3 15,10 4-1-15,9 1 1 16,11-2-1-16,14-5 0 15,13-8-1-15,11-14 0 16,14-12-1-16,9-17 1 0,8-11-2 16,5-13 1-16,1-9 0 15,-3-8-1-15,-3-7 1 16,-9-5 1-16,-6-2-3 15,-12 11 3-15,-9 10-1 16,-15 12 0-16,-7 19 1 16,-2 24-1-16,-25 18 0 15,-3 26-1-15,-1 20 1 16,-4 16-2-16,0 7 0 15,8 8-2-15,1-9-6 16,22 1-6-16,-8-28-9 16,32 7-4-16,-8-33-5 15,21-8-7-15,-3-22 2 16,11-10 1-16</inkml:trace>
  <inkml:trace contextRef="#ctx0" brushRef="#br0" timeOffset="45184.5844">16027 5723 104 0,'-3'15'38'16,"12"7"4"-16,-9-22-6 16,33 21-33-16,-8-14-1 15,10-4 0-15,3-5 0 16,1-5-1-16,3-8 0 15,-7-5-2-15,-4-3 2 16,-8-2-3-16,-11-3 3 0,-7 3-3 16,-15-1 2-16,-5 7-1 15,-8 8 1-15,-4 8 1 16,-6 10 0-16,-3 13 0 15,-1 10-1-15,2 6 2 16,4 9 0-16,8 3-1 16,9-3 0-16,11-4-1 15,15-6-2-15,15-18-2 16,18-2-8-16,1-25-8 15,26 2-10-15,-7-24-8 16,14 0-1-16,-12-15-2 16,4 5 4-16</inkml:trace>
  <inkml:trace contextRef="#ctx0" brushRef="#br0" timeOffset="45435.5986">16712 5607 78 0,'-17'4'40'0,"-7"15"-2"16,6 14 4-16,-12-6-21 16,11 15-16-16,2 1 0 15,6 3-1-15,9-2-1 16,6-4 0-16,4-10 0 15,7-7-3-15,3-11 3 16,7-11-1-16,2-11-3 16,1-10 3-16,5-9-3 15,-3-8 1-15,3-3-4 16,-2-7-3-16,6 9-6 15,-15-11-8-15,15 24-6 16,-22-13-9-16,14 18-3 16,-6-5-4-16,6 14 4 15</inkml:trace>
  <inkml:trace contextRef="#ctx0" brushRef="#br0" timeOffset="45748.6166">17225 5605 78 0,'-2'34'42'15,"-14"-3"-2"-15,5 12 3 16,-11-14-22-16,11 14-14 15,-3-3-2-15,7 0-1 16,4-7-1-16,5-10-3 16,10-6 0-16,7-13-4 15,8-5-2-15,-2-16-2 16,16 2-11-16,-17-29-6 15,19 7-8-15,-17-19-7 16,3-4 0-16,-17-13 2 0,2-6 37 16,-10 15 5-16,-21-10 12 15,16 29 6-15,-26-8 10 16,12 21 7-16,-7 3 1 15,12 20-3-15,-9 12-41 16,4-17-14-16,15 14-20 16,0 0-1-16,15-12-2 15,-10 1 1-15</inkml:trace>
  <inkml:trace contextRef="#ctx0" brushRef="#br0" timeOffset="46305.6485">17757 5624 99 0,'0'0'37'16,"0"-13"0"-16,0 13-11 15,-17-1-23-15,3 3 0 16,-6 3 0-16,-4 11 1 0,-10 3 0 16,-3 5 3-1,2 5-3-15,3 3 0 0,3 1 0 16,6 1-1-16,10-2 0 15,11-7-1-15,12-6 0 16,11-6-3-16,8-9 3 16,7-6-2-16,3-10-1 15,5-5 3-15,-3-7-3 16,-7 0 0-16,-2-6-1 15,-8 1 1-15,-5 1 0 16,-6 7-1-16,-3 5 2 16,-10 16-3-16,0 0 3 15,3 12 2-15,-6 9-2 16,3 4 0-16,0 7-1 0,3-2-1 15,8 1-2-15,3-16-6 16,23 3-8-16,-10-28-9 16,27 2-7-16,-8-24-5 15,14-6-1-15,-4-19 1 16</inkml:trace>
  <inkml:trace contextRef="#ctx0" brushRef="#br0" timeOffset="46498.6595">18428 5093 74 0,'-5'-12'39'16,"-22"16"0"-16,2 37 1 15,-21 13-15-15,6 24-23 16,-3 10 1-16,4 9-1 16,5 3-1-16,11-5-1 15,13-4-2-15,6-17-3 0,20 1-10 16,-10-34-8-16,16-1-14 15,-9-26 0-15,9-7-3 16,-13-17 3-16</inkml:trace>
  <inkml:trace contextRef="#ctx0" brushRef="#br0" timeOffset="46670.669">18139 5602 105 0,'-7'20'40'15,"19"2"2"-15,-2-10-3 16,11-1-38-16,17-3-3 15,5-7-4-15,16 6-13 16,-16-20-14-16,16 6-5 0,-14-9-2 16,2 3-1-16</inkml:trace>
  <inkml:trace contextRef="#ctx0" brushRef="#br0" timeOffset="46995.688">18577 5620 77 0,'-9'28'39'15,"-4"-7"0"-15,11 7 3 16,-1-17-27-16,17 10-8 15,4-6-4-15,9-2 3 16,7-10-4-16,5-3 0 16,4-9 0-16,0-4-3 15,-6-7 2-15,-3-3-3 16,-11-2 2-16,-8-3-2 0,-14 4 2 15,-8 2 1-15,-11 8 0 16,-11 9 0-16,-8 10 0 16,-6 15 1-16,1 10-1 15,4 7 2-15,7 9 0 16,9 0-2-16,15 0-2 15,11-8-5-15,23 4-11 16,-5-29-7-16,28 4-8 16,-9-21-9-16,14-5-4 15,-8-14 3-15</inkml:trace>
  <inkml:trace contextRef="#ctx0" brushRef="#br0" timeOffset="47536.7189">20459 5201 93 0,'-1'-50'37'16,"-1"7"1"-16,-19-6-2 15,-2 13-32-15,-8 6-1 16,-6 17 0-16,-9 16 1 15,-3 24-2-15,-12 24 2 16,-1 24-2-16,-2 13 2 16,3 14-2-16,9 7 0 15,9 1 1-15,15-5-2 0,14-11-1 16,20-13-2-16,8-20-3 15,24-5-11-15,-10-35-7 16,17-1-15-16,-16-24-1 16,4-3-1-16,-16-15 2 15</inkml:trace>
  <inkml:trace contextRef="#ctx0" brushRef="#br0" timeOffset="48730.7872">19755 5694 103 0,'-3'14'41'16,"3"-14"1"-16,37 12-2 15,0-23-35-15,20 4-4 16,11-5 1-16,5-2-1 0,-4 1 0 16,-5-1 0-16,-8 6-1 15,-13 5 0-15,-16 3 1 16,-9 6-1-16,-16 6 0 15,-9 5 0-15,-9 5 0 16,-4 5 2-16,-3 3-2 16,-1 3 1-16,-1 1 1 15,2-1 0-15,6-2 0 16,3-5-1-16,7-4 1 15,6-9-2-15,1-13 3 16,18 0-3-16,1-13-2 16,4-10 3-16,3-11-3 15,0-5 1-15,0-6-1 16,-2-2 0-16,-1-1 0 0,-4 7 0 15,-4 4 2-15,0 8-2 16,-4 11 2-16,6 6-1 16,-2 11 1-16,4 6 0 15,8 4 0-15,2 4 1 16,8-1-1-16,4 0 0 15,5-4 1-15,3-4-1 16,-3 1 0-16,-3-6 1 16,-7 0-1-16,-7-2 0 15,-8 0 0-15,-21 3 0 16,0 0 0-16,0 0 0 15,-21 7 0-15,-6 8-1 16,-4 6 1-16,-4 5 1 0,-1 4-1 16,2 5 2-16,7 0 0 15,7 2-1-15,12-3 2 16,11-8-1-16,15-7 2 15,8-8-6-15,11-7 2 16,5-11 2-16,4-7-6 16,-2-7 4-16,-4-9-3 15,-9-3 1-15,-9-6-1 16,-8 1 0-16,-7-3 3 15,-7 7-2-15,-6 1 2 16,-1 7-2-16,0 7 2 16,0 7 1-16,7 12-1 15,0 0 0-15,0 0 1 16,24 10-1-16,-4-1 1 0,7 2 0 15,3 0-1-15,3 0 1 16,-3 0 0-16,0 1 0 16,-7-1-1-16,-4 6 0 15,-9 2 0-15,-5 2 3 16,-9 1-3-16,-5 3 1 15,-3 1 1-15,-3 2 0 16,0-2 0-16,0-3 0 16,4-5-2-16,4-4 0 15,7-14 0-15,0 0 0 16,26-4 0-16,-1-14 0 15,7-10 0-15,0-4 0 16,4-5-2-16,1-1 0 16,-3 2 1-16,-10 6-1 15,-5 7 3-15,-6 11-3 0,-13 12 2 16,0 0 1-16,0 27-1 15,-6-4 2-15,2 5-2 16,5-3 2-16,8-2-2 16,4-4 3-16,13-10-3 15,6-11 0-15,7-10 0 16,5-4 0-16,-3-3 0 15,1-2 0-15,-8 0 0 16,-7 7 0-16,-8 5 0 16,-19 9-2-16,10 14 2 15,-14 5 2-15,-6 8-4 16,0 1-1-16,5 2-3 15,-4 0-4-15,13 11-4 16,-8-25-5-16,27 18-3 0,-23-34-6 16,47 23 1-16,-23-27-2 15,22 12-2-15,2-11-1 16,9-14 2-16</inkml:trace>
  <inkml:trace contextRef="#ctx0" brushRef="#br0" timeOffset="49128.81">22891 5351 100 0,'16'-36'36'16,"5"6"1"-16,-15-4-7 16,0 17-28-16,-6 17 1 15,-11 9 1-15,-9 24 0 16,-7 20 1-16,-12 11-2 15,1 15 1-15,-3 7 0 16,7 3-1-16,5 0-2 16,8-11-3-16,18-1-6 15,-1-27-13-15,28-2-13 0,-5-26-3 16,15-7-3-16,-8-18 1 15</inkml:trace>
  <inkml:trace contextRef="#ctx0" brushRef="#br0" timeOffset="49308.8203">22637 5703 108 0,'-30'2'39'16,"6"-2"2"-16,24 15-1 16,10-10-28-16,27 0-12 15,25-11-3-15,14-10-3 16,26 8-12-16,-9-27-8 15,19 8-12-15,-13-14-3 16,-3 7 1-16,-21-16 1 0</inkml:trace>
  <inkml:trace contextRef="#ctx0" brushRef="#br0" timeOffset="49654.8401">23479 5121 88 0,'-25'20'40'16,"4"21"-1"-16,-9 4 2 15,7 21-18-15,-8-5-19 16,3 8 0-16,-1 6-1 15,1-1 1-15,-2-6-2 16,8-7 1-16,4-10-1 16,9-7 0-16,8-18-2 15,10-10 0-15,13-17 0 0,12-10 0 16,5-10 0-16,8-8 0 15,-1-2 0-15,-2 1 0 16,-2 2 0-16,-10 10 0 16,-6 7 0-16,-9 15-2 15,-8 12 2-15,-6 7 0 16,-5 8 0-16,-1 5-2 15,4 6-3-15,-7-14-9 16,18 13-7-16,-17-31-4 16,30 10-7-16,-12-21-8 15,19-4-1-15,-2-15 2 16</inkml:trace>
  <inkml:trace contextRef="#ctx0" brushRef="#br0" timeOffset="49985.859">23800 5673 100 0,'-10'18'41'0,"-6"-6"0"15,14 7 1-15,2-19-27 16,10 16-10-16,12-14-3 16,10-2 0-16,4-4-1 15,2-9 0-15,1-4-1 16,-2-5-1-16,-11-2 1 15,-10-4-2-15,-7 3 1 16,-14-3 0-16,-12 8 1 16,-14 9 0-16,-10 8 0 15,-8 12 0-15,-2 11 0 16,3 11 1-16,5 10 0 15,13 1 0-15,16 3 0 0,22-6-2 16,25 0-6-16,9-20-10 16,31 9-6-16,-10-29-4 15,22 7-12-15,-13-16-4 16,0 1-1-16,-18-7 3 15</inkml:trace>
  <inkml:trace contextRef="#ctx0" brushRef="#br0" timeOffset="50878.9101">4248 6895 87 0,'-9'10'38'15,"9"-10"-1"-15,12 14 1 16,3 5-20-16,2-12-16 16,10 1-1-16,6-4 1 15,7 1 0-15,2-8 0 16,5-5 0-16,-2-8 0 15,-3-4 1-15,-8-4-1 16,-6-5 0-16,-18 3-1 0,-8 2 0 16,-14 4 0-16,-14 10 0 15,-10 13 0-15,-11 10 0 16,-7 14 0-16,0 15 0 15,-1 9 0-15,8 5 0 16,9 2-1-16,12 0 1 16,20-9-1-16,20-10 0 15,23-14-3-15,23-21-1 16,29-7-9-16,6-30-9 15,24 6-6-15,-8-23-12 16,12 3 1-16,-14-12-1 16,-8 9 2-16</inkml:trace>
  <inkml:trace contextRef="#ctx0" brushRef="#br0" timeOffset="51052.92">5228 6834 113 0,'-38'33'37'0,"-11"0"2"16,6 15-4-16,-6-2-33 15,3 1 0-15,3-1-2 16,6-3-1-16,9-4-1 15,5-12-2-15,17-3-12 16,-3-30-8-16,9 6-13 16,16-38 2-16,4 7-2 15,-6-13 1-15</inkml:trace>
  <inkml:trace contextRef="#ctx0" brushRef="#br0" timeOffset="51186.9275">4931 6897 116 0,'-17'-10'37'0,"17"10"1"16,-20 11-8-1,25 10-24-15,5-2-3 0,13 2-3 16,15 1-5-16,4-16-17 15,19 7-15-15,1-13 0 16,13 0-2-16,-2-11 0 16</inkml:trace>
  <inkml:trace contextRef="#ctx0" brushRef="#br0" timeOffset="51747.9598">5594 6906 108 0,'-20'14'38'15,"-8"-5"1"-15,7 14-1 16,-5 6-34-16,8 1-1 15,3 2-1-15,5 10 1 16,0-1-1-16,5 3 0 0,-1-7-1 16,4-2-1-16,-2-10 1 15,3-6-1-15,1-19 1 16,0 0-1-16,14-22 0 15,0-11 0-15,0-8 0 16,2-12 0-16,6-4 0 16,0-6 0-16,1 3 0 15,1 5 0-15,1 5 0 16,-2 8 0-16,-1 13 1 15,5 9-1-15,-4 10 1 16,1 6-1-16,-1 11 0 16,2 7 0-16,-5 7 0 15,-2-1-1-15,-2 10 0 16,-10 3 0-16,-6 4 0 0,-6-1 0 15,-7 4 1-15,-8-6-1 16,-4-2 1-16,-5 1 0 16,-1-9 0-16,-3-3 0 15,5-6 0-15,-2-4-1 16,5 2 1-16,2 3-1 15,-3 7 1-15,5 7-1 16,-1 12 1-16,0 10-1 16,-3 12 1-16,2 9 0 15,1 5-2-15,2-2-2 16,13-1-9-16,-6-23-8 15,28 0-7-15,-9-34-5 16,26-9-6-16,4-29-2 0,17-13 2 16</inkml:trace>
  <inkml:trace contextRef="#ctx0" brushRef="#br0" timeOffset="52110.9805">5945 7038 104 0,'-6'11'39'15,"13"8"0"-15,-7-19-1 16,36 9-35-16,-5-13 0 16,10-4-1-16,4-10 0 15,2-4 0-15,0-5 0 16,-7-4-1-16,-9-2 0 15,-9 1-1-15,-14 0 1 0,-11 8 0 16,-11 5-1-16,-8 8 1 16,-9 10 0-16,-5 11 0 15,-2 11 1-15,-3 9-1 16,6 11 1-16,3 4-1 15,9 2 0-15,11 0 0 16,14-3-1-16,17-7-2 16,23-5-3-16,11-16-3 15,22 2-12-15,-5-29-5 16,24 8-4-16,-12-23-6 15,7 1-5-15,-14-12 0 16,-7 2 4-16</inkml:trace>
  <inkml:trace contextRef="#ctx0" brushRef="#br0" timeOffset="52471.0009">6806 6865 118 0,'-12'-8'39'0,"-15"2"2"15,0 21-6-15,-7 0-31 16,-2 13 0-16,-4 4-2 16,7 8 0-16,3 2 0 15,10-1 0-15,10-3-2 16,14-4 0-16,15-11-1 15,11-12-1-15,16-10-2 16,7-14-2-16,16-5-4 16,-8-21-11-16,17 7-4 15,-21-24-6-15,7 8-7 16,-13-10-1-16,4 2 35 16,-18 4 3-16,-13 2 7 15,2 18 12-15,-23-5 4 0,11 27 5 16,-14 10 12-16,-9 12-1 15,-13 16-32-15,6 16-1 16,-4 8-3-16,-2 10 0 16,2 5-2-16,3 1-1 15,6-2-4-15,-2-14-9 16,18 9-10-16,-10-25-13 15,13-6-2-15,-6-17-2 16,10-8 3-16</inkml:trace>
  <inkml:trace contextRef="#ctx0" brushRef="#br0" timeOffset="52668.0124">6958 6876 123 0,'0'0'41'0,"0"0"1"15,11 14-3-15,20-10-36 16,12-1-1-16,9-2-3 15,10-9-1-15,10 16-10 16,-7-33-9-16,19 14-5 16,-28-15-8-16,7 3-8 15,-13-8 0-15,-6 4 0 16</inkml:trace>
  <inkml:trace contextRef="#ctx0" brushRef="#br0" timeOffset="53321.0498">7701 6988 99 0,'-4'10'37'0,"4"-10"2"15,10 14-2-15,-10-14-34 16,31 7 0-16,-5-9 0 16,8 1 0-16,0-6 0 15,0 0-1-15,0-6 0 16,-4-1 0-16,-9-4 0 15,-7 2-1-15,-11-3 0 0,-7 4 0 16,-13 3-1-16,-7 2 1 16,-12 10-1-16,-5 12 1 15,-8 10-1-15,-1 7 1 16,4 11 0-16,6 3 0 15,10 4-1-15,18-2 1 16,20-6-1-16,17-9-2 16,31-9-2-16,11-20-7 15,28 1-10-15,-6-24-7 16,22 3-7-16,-15-16-4 15,4 4-2-15,-21-10 3 16</inkml:trace>
  <inkml:trace contextRef="#ctx0" brushRef="#br0" timeOffset="53666.0695">8450 6891 110 0,'-33'-9'38'15,"5"12"1"-15,-10-6-2 16,2 15-33-16,6 4 0 16,2 9-1-16,2 5 1 15,7 5-1-15,6-2-1 16,9-2 1-16,14-8-1 15,12-14 0-15,9-15-1 16,15-14 0-16,9-16 1 16,3-12-2-16,3-11 0 15,0-8 0-15,-6-2 0 16,-10-1 0-16,-9 6 0 15,-14 12 0-15,-9 13 0 0,-13 16 0 16,0 23 0 0,-28 14 0-16,4 23 0 0,-4 20 0 15,3 16-3-15,1 4-1 16,16 14-9-16,-1-23-6 15,27 13-6-15,-5-29-4 16,32 3-4-16,-3-25-7 16,19-7-1-16,10-15 2 15</inkml:trace>
  <inkml:trace contextRef="#ctx0" brushRef="#br0" timeOffset="54152.0972">9635 6823 88 0,'13'-31'37'16,"1"15"1"-16,-8 1 0 15,0 26-21-15,-9 4-14 16,-1 13 1-16,-8 11 0 16,3 11 0-16,-6 4-1 0,5 4 0 15,3-4 0-15,5-4 0 16,6-14-1-16,8-8 1 15,8-19-2-15,10-13 1 16,11-17 0-16,3-12-2 16,8-12 0-16,2-7 0 15,1-7 0-15,-5-5 0 16,-5 7-2-16,-8 1-2 15,-9 17-3-15,-16 0-9 16,5 27-7-16,-23-5-5 16,6 17-12-16,2 14 2 15,3 6-2-15,2 0 3 16</inkml:trace>
  <inkml:trace contextRef="#ctx0" brushRef="#br0" timeOffset="54553.1202">10393 6834 104 0,'-16'-5'37'0,"-17"-3"1"16,8 17-4-16,-17-4-27 16,2 13 0-16,-6 1-1 15,8 11-1-15,-1 2 0 16,11 5-2-16,6-3 0 15,13 0-1-15,11-4-1 16,12-8 0-16,9-5 1 16,14-10-2-16,7-12 0 15,5-7 0-15,1-15 0 16,-3-2 0-16,-2-6 0 0,-8-1 0 15,-7-1 0-15,-11 3 0 16,-9 6 0-16,-5 7 0 16,-5 21 0-16,-10-7 0 15,-4 20 0-15,0 10 0 16,-1 11 0-16,1 4-2 15,7 8-3-15,3-4-3 16,16 2-8-16,-5-21-7 16,28 5-3-16,-10-30-5 15,26 0-7-15,-5-21 0 16,14-9 1-16</inkml:trace>
  <inkml:trace contextRef="#ctx0" brushRef="#br0" timeOffset="54748.1312">10977 6536 105 0,'-28'39'40'0,"-17"13"-1"16,4 22-1-16,-9-3-32 16,17 6-1-16,7-5-2 15,14-5 1-15,16-10-6 16,15-17-3-16,26-3-16 15,-7-31-7-15,18-3-11 16,-6-20-1-16,10-5 0 16,-13-15 2-16</inkml:trace>
  <inkml:trace contextRef="#ctx0" brushRef="#br0" timeOffset="55086.1507">11198 6791 101 0,'-20'-9'40'0,"10"22"1"16,-11 6 0-16,7 16-19 15,1-2-19-15,4 5-1 16,2-1 0-16,7 2-1 15,2-7 1-15,10-3-2 16,7-11 0-16,10-12 0 16,6-11 0-16,7-10 0 15,7-13 0-15,1-5 0 16,-1-5 0-16,-1-3 0 15,-4 0 0-15,-7 7 0 16,-13 8 0-16,-10 11 0 16,-14 15 0-16,-6 16 0 0,-10 10 0 15,-5 10 0-15,2 8 0 16,2 2 0-16,11 4-6 15,0-16-6-15,27 7-9 16,-8-28-3-16,30 6-5 16,-13-25-2-16,21 0-8 15,-5-14-1-15,2-8 3 16</inkml:trace>
  <inkml:trace contextRef="#ctx0" brushRef="#br0" timeOffset="55421.1698">11841 6858 122 0,'-14'16'40'0,"0"-6"2"15,14 11-2-15,4-9-38 0,12-1 1 16,10-3-2-16,7-3 0 16,3-6 0-16,2-4 0 15,-2-8-1-15,-2-4 0 16,-9-6 2-16,-6-4-2 15,-11 1 0-15,-5-1 0 16,-11 2 0-16,-6 7 0 16,-7 11 0-16,-7 10 0 15,-1 12 0-15,-2 12 0 16,3 12 0-16,8 6 0 15,6 4 0-15,9 1 0 16,14-6-3-16,10-15-4 16,25-1-11-16,-8-28-6 15,26 3-3-15,-11-30-7 16,15-4-7-16,-5-16-1 0,2-9 3 15</inkml:trace>
  <inkml:trace contextRef="#ctx0" brushRef="#br0" timeOffset="55702.186">12415 6372 113 0,'-13'10'41'0,"0"-8"1"16,13-2-1-16,20 7-37 15,17-12-2-15,9-3 0 16,6 0-1-16,6-1 0 15,-2 2 0-15,-7 3-1 0,-9 8 0 16,-21 9 0-16,-9 7 1 16,-20 15-1-16,-9 8 2 15,-9 6-1-15,-6 6 0 16,4 7-2-16,0-5-3 15,17 7-11-15,-4-24-6 16,26 10-7-16,-8-30-5 16,19 3-8-16,1-14-2 15,4 0 3-15</inkml:trace>
  <inkml:trace contextRef="#ctx0" brushRef="#br0" timeOffset="55838.1933">12675 6956 114 0,'-20'17'42'15,"-5"-11"0"-15,7 3-3 16,2 1-36-16,-6-21-25 0,22 11-9 15,-18-7-12-15,5 7 1 16,-9-7-2-16,-5 6 2 16</inkml:trace>
  <inkml:trace contextRef="#ctx0" brushRef="#br0" timeOffset="56957.2577">3321 8237 75 0,'-2'-10'36'0,"2"10"-1"15,-6-10-2-15,6 10-19 16,-23 4-10-16,5 4-1 15,1 2-1-15,-1 8 0 16,-1 1 0-16,4 2 0 16,0 1 0-16,8 0 0 0,7-5 0 15,11-4-1-15,8-9 1 16,9-6-1-16,5-6 0 15,3-7 0-15,1-5 0 16,0 1-1-16,-7-1 1 16,-9 1-1-16,-9 5 0 15,-12 14 1-15,-9-11-1 16,-10 14 0-16,-5 7 0 15,-4 2 0-15,-3 3 0 16,3 1 1-16,1 2-1 16,11-1 1-16,4-3-1 15,10-2 1-15,2-12 0 16,25 4 0-16,0-8 0 15,1-5 0-15,5-4 0 16,-6-1 1-16,-4-1-1 0,-11 0 0 16,-10 4 0-16,-12 2 0 15,-14 7 0-15,-5 7-1 16,-4 5-1-16,-2 2 0 15,12 7-4-15,1-10-8 16,30 13-10-16,-6-22-5 16,46 7-10-16,-3-17-2 15,22-5-2-15,7-8 2 16</inkml:trace>
  <inkml:trace contextRef="#ctx0" brushRef="#br0" timeOffset="67349.8521">4153 8020 69 0,'0'0'35'0,"11"-16"-2"16,0 15-4-16,-11 1-18 15,0 0-3-15,0 0-2 16,0 0-2-16,-19 16-1 15,6 7-2-15,-3 9 1 16,0 8-1-16,-6 8 0 16,4 10 0-16,0 0 1 15,6 4-1-15,8-9 1 16,12-5-1-16,8-13 0 15,13-15 0-15,10-17-1 16,10-17 1-16,7-15 0 16,3-10-1-16,0-8 1 15,-4-5-1-15,-8-1 1 16,-4 8 0-16,-13 4-1 15,-7 14 0-15,-12 10 1 16,-11 17-1-16,0 0 0 0,-11 24 0 16,-3 11 0-16,-3 8-1 15,2 9 1-15,4 1 0 16,5-1 0-16,10-4 0 15,6-12 0-15,13-11 1 16,11-21 1-16,11-12-1 16,5-17 1-16,2-13 0 15,-2-7 0-15,-3-8 0 16,-8-4-1-16,-10-3 1 15,-11 2-1-15,-12 4 0 16,-8 8-2-16,-9 2-1 16,1 12-4-16,-6-1-4 15,14 23-13-15,-10-7-15 0,12 17 0 16,7-13-2-16,10 15 2 15</inkml:trace>
  <inkml:trace contextRef="#ctx0" brushRef="#br0" timeOffset="67793.8776">5216 7794 80 0,'0'0'37'0,"-4"-14"-1"16,4 14 0-16,-11 20-23 15,6 3-8-15,-5 9-1 16,4 13-2-16,-6 9 1 0,2 10-1 16,-5 0 0-16,2 7 0 15,-2-4 0-15,4-2-1 16,1-12 1-16,7-11-1 15,6-12-1-15,2-14 1 16,10-15-1-16,6-11 1 16,6-12-1-16,3-8 0 15,3-4 0-15,-5 2 1 16,1 2-1-16,-5 4 0 15,-4 6 0-15,-3 11 0 16,-5 8 1-16,-12 1-1 16,13 24 0-16,-10-2-1 15,2 8-1-15,-1-2 0 16,7 6-2-16,3-5-1 15,12 3-2-15,-2-17-6 0,20 9-9 16,-11-26-6-16,19 0-9 16,-8-13 0-16,11-1 1 15,-8-14 2-15</inkml:trace>
  <inkml:trace contextRef="#ctx0" brushRef="#br0" timeOffset="68161.8986">5909 8129 67 0,'-18'-11'39'15,"3"15"-2"-15,-11 3 2 16,1 20-13-16,-9-3-21 15,1 12-1-15,4 0-1 16,8 0-1-16,4 1 0 16,9 1-1-16,8-6 0 15,7-4 1-15,7-12-2 0,8-7 1 16,5-11-1-16,6-9 1 15,-2-8 0-15,0-9-1 16,-3-3 1-16,-2-5 0 16,-5 2 0-16,-5 2-1 15,-5 5 1-15,-7 6-1 16,-4 9 0-16,0 12 0 15,0 0 0-15,-16 20 0 16,6 3 0-16,6 4-1 16,3 3-2-16,2 1 0 15,8-2-1-15,6-12-4 16,20 2-9-16,-5-27-5 15,27 6-7-15,-11-24-8 16,15-2-1-16,-4-21 2 0,6-4 2 16</inkml:trace>
  <inkml:trace contextRef="#ctx0" brushRef="#br0" timeOffset="68356.9097">6537 7760 102 0,'1'-37'36'16,"-1"37"1"-16,-17-7-10 16,5 40-21-16,-13 19-1 15,3 21-2-15,-2 12-2 16,1 7 0-16,3 5-1 15,5-3-1-15,7-6 0 16,3-9-2-16,8-9-3 16,-4-31-13-16,17 1-7 15,-9-30-11-15,7-14 0 0,-7-21-1 16,4-6 2-16</inkml:trace>
  <inkml:trace contextRef="#ctx0" brushRef="#br0" timeOffset="68515.9187">6371 8180 83 0,'-22'-23'41'0,"22"23"-2"16,-19-17 3-16,19 17-18 15,15 4-20-15,7-7-1 16,17-8-5-16,6-8-4 16,16 5-10-16,-7-17-10 15,18 8-14-15,-5-8-1 16,7 7-1-16,-8-10 0 15</inkml:trace>
  <inkml:trace contextRef="#ctx0" brushRef="#br0" timeOffset="69514.976">7379 8202 75 0,'0'0'36'15,"0"0"-1"-15,0 0 1 16,0 0-31-16,0 0-3 16,-5 21 0-16,-3-4 0 15,2 10 1-15,-1 2-1 16,3 6 0-16,-5 1 0 15,9 8 1-15,0-4-2 16,4 1 1-16,3-5 0 0,6-8-1 16,4-13 1-16,9-10-1 15,4-20 1-15,6-15-1 16,6-13 1-16,2-9-1 15,4-8 0-15,-2-1 0 16,-5-1 0-16,-4 7 0 16,-8 10 0-16,-9 10-1 15,-7 12 0-15,-13 23 1 16,0 0-1-16,-4 23 0 15,-10 13 0-15,2 9-1 16,-3 7 1-16,4 5-1 16,3-2 1-16,9-7 0 15,8-11 0-15,10-12 0 0,12-12 0 16,8-15 0-1,8-17 0-15,6-12 1 0,1-9 0 16,-3-8 0-16,-3-8 0 16,-9-1 0-16,-9 3 0 15,-9 2 0-15,-8 9 0 16,-12 2-2-16,-2 11-1 15,-8 6-2-15,9 24-8 16,-19-17-9-16,24 28-8 16,-5-11-9-16,2 24-2 15,4-7 0-15,12 3 3 16</inkml:trace>
  <inkml:trace contextRef="#ctx0" brushRef="#br0" timeOffset="70241.0174">8361 8306 97 0,'0'13'37'0,"14"-2"1"16,4-13-7-16,11-1-27 15,6-10 0-15,8-6-1 16,2-6-1-16,-2-3 0 16,-5-5-1-16,-6 0 0 15,-14-1 1-15,-9 4 0 16,-10 1-1-16,-10 9 1 15,-10 6-1-15,-12 13 0 0,-8 10-1 16,-2 11 1-16,-7 10-1 16,1 10 0-16,6 4 0 15,6 5 0-15,13 0 0 16,16-8 0-16,17-5 1 15,20-10-1-15,20-11 0 16,15-12 1-16,12-14-1 16,7-8 0-16,3-7 0 15,0-6 0-15,-9-3 0 16,-9 2 0-16,-13 4 1 15,-11 3-1-15,-16 8 0 16,-13 8 0-16,-15 10 0 16,0 0 0-16,-20 25 0 15,-4 6 0-15,-1 7-1 0,-1 10 1 16,2 2 0-16,4 0 0 15,7-2 0-15,5-7 0 16,8-11 0-16,8-12 1 16,6-18-1-16,6-17 1 15,5-12-1-15,3-12 1 16,1-7 0-16,-2-7-1 15,-4-3 1-15,0 0 0 16,-4 7 0-16,-10 9 0 16,-2 8 0-16,-4 12-1 15,0 9 1-15,-3 13-1 16,17-1 0-16,-2 10 0 15,10 5 0-15,6-2-1 16,8 3-1-16,6-7-2 16,6 3-3-16,-3-14-8 0,10 11-5 15,-21-20-8-15,9 16-2 16,-22-17-4-16,4 7-7 15,-11-10 3-15</inkml:trace>
  <inkml:trace contextRef="#ctx0" brushRef="#br0" timeOffset="70600.0381">9548 8159 82 0,'-13'17'39'0,"-4"-8"0"16,14 3 1-16,3-12-24 15,13 2-13-15,6-6 0 16,9 1-2-16,2-5 1 15,5-4-1-15,-1-1 0 0,-2-2 0 16,-7-6 0-16,-4-1 1 16,-11 0-1-16,-9 2 1 15,-6 4-1-15,-9 6 0 16,-9 11 0-16,-7 9 0 15,-6 12-1-15,-2 13 1 16,1 6 0-16,4 9-1 16,7 1 0-16,9 2 1 15,16-12 0-15,15-6-2 16,15-10-2-16,9-19-8 15,28 0-6-15,-7-32-8 16,24 11-5-16,-14-24-5 16,8 3-9-16,-8-7 3 0</inkml:trace>
  <inkml:trace contextRef="#ctx0" brushRef="#br0" timeOffset="71251.0753">10900 8004 81 0,'18'-12'36'15,"-17"0"1"-15,-1 12-5 0,-13-4-25 16,-7 14-2-16,-11 3 0 15,-2 9-2-15,-6 3 1 16,6 3-2-16,0 0 1 16,10-1-2-16,8-3 1 15,15-5-1-15,13-8 0 16,15-7-1-16,9-2 1 15,8-2-1-15,1-3 0 16,2 1 0-16,-7 3 0 16,-6 5 0-16,-13 5 0 15,-16 11 0-15,-15 5 1 16,-15 4-1-16,-9 5 0 15,-8-2 0-15,1 0-1 16,0-9-1-16,15-6-2 16,9-22-5-16,28 3-10 0,3-30-6 15,35 6-7-15,0-18-5 16,21 3-1-16,-4-5 2 15</inkml:trace>
  <inkml:trace contextRef="#ctx0" brushRef="#br0" timeOffset="72122.1251">11358 8074 65 0,'0'0'37'16,"-1"-16"1"-16,1 16 0 15,-26-8-19-15,26 8-10 16,-26 11-5-16,11 2 0 16,-4 5-1-16,5 8 0 15,-4 4-1-15,2 8 0 16,0 3 0-16,4-2-1 15,6-2 1-15,5-4-1 0,10-6-1 16,9-12 1-16,11-12-1 16,11-13 0-16,7-9-1 15,4-7 1-15,-2-9-1 16,-3-3 0-16,-6-6 1 15,-11-2 0-15,-11 3 0 16,-16 3 1-16,-6 7-1 16,-10 6 1-16,-7 5-1 15,-1 11 2-15,-1 7-2 16,4 8 0-16,9 6 0 15,5 3 0-15,14-1 0 16,11 2 0-16,8-4-1 16,10 0 1-16,4-2 0 0,0 0 1 15,2-6-2-15,-4 4 2 16,-6-4-1-16,-6 4 1 15,-8-4-1-15,-6 2 1 16,-14-4-1-16,13 14 0 16,-16-2 0-16,-7 3 0 15,0 7 0-15,-6 4-1 16,-2 5 2-16,1-1-2 15,1-1 1-15,2-2 0 16,7-4 1-16,3-8-1 16,4-15 0-16,24 0 0 15,0-15 1-15,7-6-1 16,3-9 0-16,2-5 0 15,1-7 1-15,-7 2 0 0,-1 5 0 16,-11 4 0-16,-7 9 0 16,-5 6 0-16,-6 16-1 15,0 0 1-15,-17 15-1 16,8 6-1-16,0 2 1 15,4 5-1-15,5-2 1 16,8-3 0-16,7-2 0 16,8-11 0-16,10-4 0 15,5-8 0-15,5-4 1 16,5-5-1-16,-1-8 0 15,-6 3 1-15,-4-5-1 16,-7 5 2-16,-6 0-2 16,-8 8 1-16,-16 8-1 15,11 0 0-15,-16 15 0 0,-2 2-2 16,-4 11 1-16,-2 0-1 15,2 12-2-15,-1-8-2 16,10 9-2-16,-3-15-4 16,15 9-5-16,-4-25-3 15,22 10-6-15,-14-28 0 16,19 6-1-16,-12-21-2 15,10 1-1-15,1-7 1 16</inkml:trace>
  <inkml:trace contextRef="#ctx0" brushRef="#br0" timeOffset="72466.1448">12576 8102 80 0,'-11'17'41'0,"7"10"-1"16,0-9 1-16,13 8-24 0,3-17-14 15,10-5 0-15,10-6-2 16,7-5 1-16,2-8-1 15,0-4 0-15,-4-6-1 16,-4 2 1-16,-8-3 0 16,-12 3 0-16,-8 0-1 15,-13 5 2-15,-8 7-1 16,-12 7-1-16,-1 10 1 15,-8 10 0-15,0 7 0 16,6 10-1-16,3 4 0 16,7 5 0-16,12-1 1 15,11-2-2-15,15-5-1 16,10-14-4-16,20-1-6 15,0-22-4-15,18 8-7 0,-12-27-7 16,18 8-2-16,-16-18-4 16,11 1-5-16,-8-6 4 15</inkml:trace>
  <inkml:trace contextRef="#ctx0" brushRef="#br0" timeOffset="73375.1967">13658 7992 79 0,'14'-12'39'15,"-12"0"-2"-15,-2 12 2 16,0 0-35-16,-2 12 0 15,-6 4 1-15,2 12-2 16,-6 4 1-16,1 9-2 16,-6 2 0-16,3 1-1 15,-1 0 1-15,2-4-1 16,3-5 0-16,2-11-2 15,3-8 2-15,5-16 0 16,0 0-1-16,13-13 1 16,-4-9-1-16,6-9 0 15,-1-8 1-15,6-8 0 16,1-4-1-16,2-4 1 0,0-1-1 15,4 4 0-15,-1 5 0 16,4 5 1-16,2 8 0 16,-1 11-2-16,-1 10 2 15,0 11-1-15,-1 9 0 16,-1 4 0-16,-3 11-1 15,-3 3 1-15,-7 5 0 16,-3 3 0-16,-7 5 0 16,-10 0-2-16,-4 1 2 15,-10-1-1-15,-6-2 1 16,-4-2-1-16,-7-7 1 15,-1-4-1-15,-3-8 1 16,2-4-1-16,2-4 1 16,-2-4 0-16,6-1 0 0,-1 4 0 15,4 7 0-15,1 5 0 16,3 12 0-16,-1 11 1 15,4 8-1-15,0 8 0 16,3 6 0-16,5-3-1 16,6 1 0-16,0-10-4 15,16-1-5-15,-6-31-7 16,26 3-6-16,-12-33-5 15,28 4-2-15,-6-25-10 16,14-8 2-16</inkml:trace>
  <inkml:trace contextRef="#ctx0" brushRef="#br0" timeOffset="73766.2191">14401 7911 79 0,'0'0'39'16,"0"0"0"-16,-20 3 1 15,3 18-24-15,-5-5-12 16,-7 9 0-16,-2 5-1 16,2 5-1-16,3 1 0 15,4 1-1-15,5-2 1 16,12-1-2-16,5-8 2 15,15-7-3-15,10-12 2 16,12-7 0-16,7-10-1 16,2-7 1-16,3-8-1 0,-4-5 1 15,-3-5-1-15,-15-1 0 16,-3 1-2-16,-19 1 1 15,-9 5-1-15,-10 4 0 16,-4 12-1-16,-7 2-1 16,4 13-3-16,-2-5-3 15,19 18-7-15,4-15-5 16,12 16-3-16,3-15-5 15,24 6-6-15,2-6 0 16,12 0 2-16</inkml:trace>
  <inkml:trace contextRef="#ctx0" brushRef="#br0" timeOffset="74142.2407">14940 7933 64 0,'26'-19'35'0,"-5"3"0"0,-10-4 1 16,-11 20-17-16,-2-24-13 16,2 24-1-16,-29-7 0 15,7 19-1-15,-10 3 1 16,-3 11-1-16,-4 7 1 15,6 7-1-15,0-2-1 16,10 0-1-16,8-5 1 16,15-5-2-16,15-12 1 15,12-7-2-15,16-12 0 16,6-9 0-16,3-1-1 15,-1-2 2-15,-6-2-2 16,-10 6 3-16,-16 10-3 16,-19 1 1-16,0 25 1 15,-24 1-2-15,-7 6 1 16,-4 4-1-16,-3 3 1 0,2 0-1 15,8-2 0-15,6-11-1 16,15-3-2-16,7-23-5 16,29 9-6-16,-4-31-5 15,28 9-6-15,-8-25-3 16,24 6-2-16,-6-20-9 15,10 2 3-15</inkml:trace>
  <inkml:trace contextRef="#ctx0" brushRef="#br0" timeOffset="74494.2607">15590 7825 99 0,'-17'1'40'16,"-14"2"0"-16,-1 12 0 16,-19-3-34-16,5 13-2 0,-1-1-1 15,6 5-1-15,7-1 0 16,8 4 1-16,16-8-2 15,11-1 0-15,17-12 0 16,11-4-1-16,10-4 0 16,8-3 0-16,-3-1 0 15,-2-6 0-15,-9 7 0 16,-8 1 0-16,-15 10 1 15,-11 4-2-15,-13 6 2 16,-9 2-2-16,-6 6 2 16,-2-1-2-16,2-1 1 15,6-6-3-15,12-3-1 16,11-18-3-16,19 15-5 15,3-30-6-15,29 11-7 0,-6-27-4 16,22 9-2-16,-8-19-5 16,8 2-1-16,-5-2 5 15</inkml:trace>
  <inkml:trace contextRef="#ctx0" brushRef="#br0" timeOffset="74683.2716">15883 8003 8 0,'25'-39'22'0,"3"22"5"15,-28-7 5-15,0 24 4 16,-19 3 3-16,1 15 2 16,-20 3-13-16,3 13-26 15,2 4 1-15,4 7-1 16,4 0-1-16,8 2-1 15,7-4 0-15,8-6-2 16,14-7-4-16,0-19-5 16,25 1-7-16,-12-27-7 15,22 6-6-15,-14-27-3 16,11-2-6-16,-11-14 2 0,2-5 2 15</inkml:trace>
  <inkml:trace contextRef="#ctx0" brushRef="#br0" timeOffset="74803.2785">15964 7560 114 0,'-19'-37'36'0,"3"7"-2"15,12 12-16-15,4 18-38 16,14-27-12-16,14 13-5 16,-2-3-1-16,12 4 1 15</inkml:trace>
  <inkml:trace contextRef="#ctx0" brushRef="#br0" timeOffset="75261.3047">16269 7320 106 0,'0'9'39'0,"4"18"1"15,-17-2-7-15,5 21-27 16,-5 9 0-16,3 13-1 15,-4 4-1-15,2 6-2 16,0-1 0-16,4 4 0 16,0-8-1-16,5-8 0 15,2-11-1-15,1-10 0 16,2-13 1-16,5-9-1 15,-7-22 0-15,22-3-1 16,-10-17 1-16,2-7 0 16,0-9 0-16,2-7 0 15,2-6-1-15,2 3 2 16,-1 8-2-16,-3 5 1 0,2 12 0 15,-3 9 0-15,-1 14 0 16,0 11 0-16,-4 13 0 16,-5 5 0-16,0 6-1 15,-3 2 2-15,-4 3 0 16,-4-2-2-16,-3-1 2 15,-7-1-2-15,-6-3 1 16,-7-4-1-16,-1-3 0 16,-2-11-2-16,2-4-1 15,5-15-2-15,12-1-6 16,3-28-5-16,29 2-6 15,-3-29-4-15,32 4-1 16,-4-31-3-16,25 0-6 16,0-7 2-16</inkml:trace>
  <inkml:trace contextRef="#ctx0" brushRef="#br0" timeOffset="75464.3161">16776 7456 100 0,'-20'24'41'0,"-3"17"0"16,-12 0 0-16,6 17-28 15,-4 1-10-15,0 7-1 16,3 2 0-16,6 2 0 15,4-2-2-15,7-8-2 16,12-7-1-16,1-12-3 16,20-1-6-16,-9-28-15 15,23 6 0-15,-13-30-5 16,16 4-4-16,-9-17-4 15,4-4 2-15</inkml:trace>
  <inkml:trace contextRef="#ctx0" brushRef="#br0" timeOffset="75809.336">16810 7941 112 0,'-10'16'39'16,"9"3"2"-16,1-19-8 16,9 23-29-16,10-13-2 15,10-5 0-15,3-5-1 16,7-3 1-16,3-5-1 15,1-7 0-15,-2-4-1 16,-8-3 1-16,-9-3 0 16,-6-1-1-16,-12 3 1 15,-11 4 0-15,-11 6-1 16,-10 12 1-16,-11 9 0 0,-7 15 1 15,-3 9 0-15,0 14 0 16,5 3 0-16,8 2-1 16,15-3-1-16,12-7-3 15,24-7-4-15,6-23-7 16,29 0-5-16,-7-36-8 15,32 5-4-15,-16-27-2 16,20 1-5-16,-9-11-2 16,-3-14 4-16</inkml:trace>
  <inkml:trace contextRef="#ctx0" brushRef="#br0" timeOffset="76544.3781">18285 7870 68 0,'0'0'38'0,"-23"-22"0"15,3 20 1-15,-17-5-13 16,1 16-19-16,-12 5-2 15,-1 10-1-15,-4 6 1 16,1 12-1-16,3 2 0 16,8 0-2-16,11-2 0 15,15-5-2-15,15-5 1 16,15-12-3-16,23-4-1 15,17-16-3-15,18-1-2 16,5-19-9-16,21 12-7 0,-12-24-6 16,15 8-8-16,-17-6-1 15,-1 3 2-15,-18-2 2 16</inkml:trace>
  <inkml:trace contextRef="#ctx0" brushRef="#br0" timeOffset="76935.4004">18745 7898 108 0,'-13'5'38'16,"-8"-5"0"-16,4 9-5 15,-7-5-29-15,-1 7 0 16,-6 0 0-16,0 13 0 16,-9 3 0-16,5 5-2 0,-4 3 1 15,8 3-1 1,7-2 0-16,10-2-2 0,10-7 1 15,19-10-2-15,12-10 1 16,10-9 0-16,8-10 0 16,7-6-1-16,1-8 1 15,-5-4 0-15,-4-1 0 16,-10 2 1-16,-8-1-1 15,-7 6 0-15,-6 1 0 16,-9 8 1-16,-4 15-1 16,0 0 0-16,-22 9 0 15,10 12-1-15,-2 7 1 16,2 2-3-16,4 7 1 15,3-5-3-15,13 3-3 16,-2-15-6-16,29 3-5 16,-13-24-8-16,29 7 0 0,-13-23-3 15,19 3-8-15,-5-14 1 16,1-5 5-16</inkml:trace>
  <inkml:trace contextRef="#ctx0" brushRef="#br0" timeOffset="77312.4219">19249 7894 104 0,'-15'-5'37'0,"4"19"2"15,-7 1-2-15,7 19-30 16,-11 0-3-16,6 5-1 16,1 2 0-16,6 1 0 15,3-3-1-15,7-4-1 16,9-8 0-16,6-12-1 0,8-9 0 15,6-8 0-15,4-10 1 16,1-7-1-16,3-9 0 16,1-6 1-16,-2-6-1 15,-3 1 0-15,2-1 0 16,-5 3 1-16,-4 4-1 15,-4 7 0-15,-7 13 0 16,-16 13 0-16,10 11 0 16,-14 15 0-16,-9 10-1 15,-2 6 0-15,-1 7-2 16,2-2-1-16,10 3-1 15,7-12-4-15,20 1-6 16,1-30-7-16,28 6-5 16,-8-26-1-16,26 0-5 0,-6-18-4 15,3-7 1-15</inkml:trace>
  <inkml:trace contextRef="#ctx0" brushRef="#br0" timeOffset="77642.4405">20038 7875 86 0,'-31'18'40'16,"-14"2"-1"-16,10 13 2 15,-2-8-15-15,12 5-24 16,14-5 0-16,12-2-1 16,13-2 0-16,10-4-1 15,8-5 1-15,2-4-2 16,1-3 1-16,-3 0 0 15,-5-2 0-15,-7 1 0 16,-8-1 0-16,-12-3 0 0,-11 17 0 16,-6-4 0-16,-8 6 0 15,-6 4 0-15,-3 6 0 16,1 2 0-16,-2 2-2 15,5-5 0-15,15 0-3 16,5-18-6-16,34 4-6 16,-7-26-7-16,30 7-5 15,-3-28-3-15,22 2-8 16,-4-13 2-16,7-2 2 15</inkml:trace>
  <inkml:trace contextRef="#ctx0" brushRef="#br0" timeOffset="77985.4604">20302 7997 104 0,'-15'20'38'15,"2"-8"2"-15,24 5-2 16,-11-17-32-16,40 15-5 16,5-17 0-16,9 1 0 15,0-8 1-15,-1-4 0 16,-6 1-2-16,-10-3 2 15,-10-3-1-15,-11 2 0 16,-12 1 0-16,-8-1-1 16,-8 3 1-16,-9 4 0 15,-3 5-1-15,-9 6 1 16,-4 7 0-16,-2 13 0 15,1 6 0-15,1 5-1 16,5 4 0-16,10 2-1 16,13-2-1-16,11-2-1 0,18-6-2 15,9-24-6-15,20 8-4 16,-1-23-7-16,22 5-6 15,-11-25-2-15,15 8-4 16,-10-19-5-16,3 3 4 16</inkml:trace>
  <inkml:trace contextRef="#ctx0" brushRef="#br0" timeOffset="78314.4793">21083 7847 85 0,'11'-15'41'0,"-19"1"-2"16,-2 15 2-16,-23-1-15 16,3 14-21-16,-8 8-2 15,2 8-1-15,0 0-1 16,8 4 1-16,9-1-1 15,8-2-2-15,14-7 2 0,10-5-2 16,9-6 1-16,7-10-2 16,6-4 2-16,3-3 0 15,-1-6 1-15,-4 5 0 16,-6 4-1-16,-9 4 0 15,-10 7 1-15,-9 8-1 16,-9 9 0-16,-10 3-1 16,-3 7 1-16,-2 0-3 15,7 1 0-15,3-7-3 16,11-5-24-16,4-26 13 15,25 23-8-15,-7-37-3 16,29 4-5-16,-9-23-1 16,12-6-6-16</inkml:trace>
  <inkml:trace contextRef="#ctx0" brushRef="#br0" timeOffset="78609.4959">21490 7404 107 0,'0'0'41'0,"-19"6"2"15,19-6-2-15,17 6-33 16,7-1-4-16,9-5-1 16,2 8 0-16,3 0-1 15,-2 4-1-15,-7 11-1 16,-7 9 2-16,-14 9-2 15,-10 6 0-15,-10 8 0 16,-8 1 0-16,-2 1 0 0,-6-3 0 16,5-2-2-16,4-9-3 15,10-1-6-15,0-24-7 16,18 14-5-16,-9-32-7 15,19 23-2-15,-19-23-4 16,27 9-7-16,-17-5 4 16</inkml:trace>
  <inkml:trace contextRef="#ctx0" brushRef="#br0" timeOffset="78747.5041">21497 8266 100 0,'-33'17'42'0,"12"-2"-1"16,4-14-5-16,7-24-33 15,10 23-26-15,13-29-6 16,6 14-13-16,-10-8 0 0,2-1-2 15,-6-4 4-15</inkml:trace>
  <inkml:trace contextRef="#ctx0" brushRef="#br0" timeOffset="80128.5831">3436 9693 60 0,'0'0'35'16,"-14"17"-1"-16,-1-16-12 15,8 14 8-15,-14-11-20 16,8 14-3-16,-6-6-2 16,7 8-1-16,-2 1-2 15,2 3 0-15,5-2-1 16,6-2 0-16,2 1-1 0,5-5 1 15,3-4 0-15,5-4 0 16,2-8 0-16,3-6 0 16,1-6 0-16,1-7 0 15,-2-2 0-15,0-2 0 16,-1-2-1-16,-6 0 1 15,-4 5-1-15,-3 5 1 16,-5 15-1-16,-17-7 0 16,-1 16 1-16,-4 9-1 15,-6 3 1-15,0 5-1 16,3 1 1-16,5 2-1 15,5-6 1-15,10-2-1 16,11-8 1-16,9-9 0 16,11-7-1-16,4-5 0 0,1-8 0 15,0 2 1-15,-2-5 0 16,-4 1 0-16,-11 0 0 15,-6 4-1-15,-8 3 1 16,0 11 1-16,-23-9-1 16,4 11 0-16,-5 3 0 15,1 4 0-15,-5 2-1 16,8 0 1-16,1 1-1 15,6 0-1-15,11 0-3 16,2-12-9-16,19 7-9 16,-13-22-4-16,22 13-5 15,-15-16-9-15,12 3-2 16,-4-8 1-16</inkml:trace>
  <inkml:trace contextRef="#ctx0" brushRef="#br0" timeOffset="80852.6245">4317 9266 79 0,'6'-19'37'16,"-11"2"-2"-16,5 17-2 16,-9-1-22-16,2 21-3 15,-6 7-3-15,2 19-1 16,-3 14-1-16,-1 15 0 0,0 15-2 15,-2 10 1-15,1 11-2 16,5-2 1-16,0-2-2 16,8-13-3-16,12-7-12 15,-2-37-12-15,28-13-8 16,3-30-2-16,20-16 0 15,4-27 0-15</inkml:trace>
  <inkml:trace contextRef="#ctx0" brushRef="#br0" timeOffset="81255.6474">4815 9744 102 0,'-17'-1'38'0,"-6"-6"0"15,10 8-1-15,-10-1-34 0,12-1 0 16,11 1-1-16,-10 2 0 15,10-2 0-15,-8 29 0 16,3-2 0-16,-4 6 0 16,-3 3 0-16,1 3 0 15,-1-3-1-15,4-3 0 16,5-6 0-16,6-11-1 15,7-9 0-15,14-8 0 16,13-5 0-16,1 0 0 16,7 2 0-16,-3 4-1 15,-3 6 1-15,-4 12 1 16,-17 6-1-16,-11 11 0 0,-12 4 1 15,-14 5-1-15,-6-4 1 16,-9-4-2-16,-1-9 1 16,3-12-2-16,11-8-2 15,5-22-6-15,28 4-10 16,-3-32-7-16,32 9-4 15,-5-20-7-15,23-1-3 16,-2-11 1-16</inkml:trace>
  <inkml:trace contextRef="#ctx0" brushRef="#br0" timeOffset="82104.6961">5959 9296 64 0,'0'0'36'16,"0"0"-1"-16,-3 13 1 15,-11 13-21-15,7 20-9 0,-4 6 0 16,3 19-1-16,-3 8 0 15,4 11-1-15,0 3-2 16,2 2 0-16,-1-3-2 16,1-8-1-16,6-4-5 15,-1-24-10-15,11 1-9 16,-7-27-12-16,8-9 1 15,-12-21-3-15,16-4 4 16</inkml:trace>
  <inkml:trace contextRef="#ctx0" brushRef="#br0" timeOffset="82291.7067">5737 9919 106 0,'-21'6'37'16,"3"-2"0"-16,17 14-4 15,1-18-30-15,28-3-2 16,11-14-1-16,14-9-2 15,19-4-4-15,1-22-15 16,21 2-16-16,-8-11-1 16,4 4 0-16,-12-9 0 15</inkml:trace>
  <inkml:trace contextRef="#ctx0" brushRef="#br0" timeOffset="82682.7292">6535 9129 85 0,'-18'10'37'0,"6"19"0"0,-9 6 1 15,9 16-29-15,-8 7-3 16,5 17-1-16,-2 3 0 16,-1 9-1-16,1 1 0 15,-1 2-1-15,5-8-1 16,3-10 1-16,6-11-2 15,2-14 0-15,7-16-1 16,9-16 1-16,7-16-1 16,7-13 0-16,2-11 1 15,2-4-1-15,1-2 0 16,-4 1 1-16,-4 6-1 15,-6 5 1-15,-5 13-1 16,-14 6 0-16,10 22 0 0,-12 3 0 16,-2 6-1-16,2 3 0 15,3 1-2-15,0-4-1 16,10-2-4-16,-1-21-7 15,20 8-6-15,-10-33-7 16,22 11-2-16,-10-23-7 16,11 1-2-16,-8-12 4 15</inkml:trace>
  <inkml:trace contextRef="#ctx0" brushRef="#br0" timeOffset="82983.746">6956 9751 82 0,'0'0'38'16,"-15"6"0"-16,7 19 1 15,-12 2-17-15,5 16-17 16,-2 5-2-16,3 6 0 0,3-1-2 15,4-1 0-15,5-6-1 16,4-11-2-16,9-10-1 16,0-23-7-16,21 1-9 15,-15-35-8-15,17 4-10 16,-12-22-1-16,7-1 0 15,-11-13 2-15,-1 1 17 16,-14-7 20-16,-11-8 13 16,3 18 7-16,-22-5 11 15,5 13 3-15,-8 5-1 16,8 16 0-16,-1 8-21 15,7 7-28-15,16 16-17 16,10 8-3-16,17 9 0 16,9-3-1-16</inkml:trace>
  <inkml:trace contextRef="#ctx0" brushRef="#br0" timeOffset="83323.7657">7459 9712 108 0,'-20'16'38'16,"-15"-6"1"-16,4 9-2 15,-5-5-34-15,4 6 0 16,4 0-1-16,6 3 0 16,8 1-1-16,9 3 0 15,16-8 0-15,10 1 0 16,7-6 0-16,8-3-1 15,3-4 0-15,-2 1 0 16,-3 0 1-16,-7 2 0 0,-12 8-1 16,-13 4 0-16,-8 6 1 15,-11 5-1-15,-7 1 0 16,0-2 0-16,2-1-2 15,2-9-2-15,13 1-10 16,-5-29-9-16,30 11-7 16,-9-25-9-16,21-2 0 15,-1-18-2-15,11-2 2 16</inkml:trace>
  <inkml:trace contextRef="#ctx0" brushRef="#br0" timeOffset="84027.8061">8983 9799 98 0,'-27'-19'36'16,"8"22"1"-16,-19-5-5 15,4 20-26-15,-12 8 0 16,0 13-1-16,-6 6 0 15,6 8-1-15,0 0-2 16,12-1 1-16,10-5-1 0,17-8-1 16,14-14 0-16,19-14 0 15,17-14 0-15,12-11-1 16,8-14 1-16,8-8-1 15,-1-5 0-15,-6-1 0 16,-10-1 1-16,-9 5-1 16,-10 4 0-16,-15 10 1 15,-8 8-1-15,-12 16 0 16,0 0 0-16,-24 17 0 15,10 8 0-15,1 9 0 16,4 6-1-16,5 2 0 16,9-1-3-16,9-6-1 15,19 1-9-15,-1-28-6 16,20 6-6-16,-9-36-5 15,15-3-8-15,-7-21 0 0,10-8 2 16</inkml:trace>
  <inkml:trace contextRef="#ctx0" brushRef="#br0" timeOffset="84476.8318">9675 9168 80 0,'-14'16'40'0,"-11"12"-1"15,6 26 1-15,-9-1-18 16,8 19-17-16,2-1 0 15,7 8-1-15,1-3-1 16,8-4 0-16,2-7-1 16,7-6 0-16,2-11-1 15,2-12 0-15,2-10-1 0,1-13 0 16,1-13 0-16,-1-11 0 15,1-10 0-15,1-6 0 16,-2-6 1-16,-1 0-1 16,2 0 0-16,-1 3-1 15,-1 5 1-15,-2 10 0 16,1 11 0-16,1 8 0 15,-2 11-1-15,1 8 1 16,-1 6 0-16,0 4 1 16,-6 2-1-16,-1 2 0 15,-9-2-1-15,-4-1 1 16,-6-5-1-16,-9-5 0 15,-3-3-1-15,-5-9-2 16,3-4-1-16,0-16-5 16,15 3-20-16,-4-26 7 0,26 11-5 15,-4-21-3-15,25 6-7 16,-2-5 1-16,13 5 1 15</inkml:trace>
  <inkml:trace contextRef="#ctx0" brushRef="#br0" timeOffset="85402.8847">10028 9833 78 0,'-6'14'40'16,"6"4"-3"-16,0-18 3 16,15 21-14-16,0-27-22 15,12-2-1-15,4-7-1 16,7-4-1-16,2-3 0 15,-2-5 0-15,-4 1 0 0,-5 0 0 16,-12 1 1-16,-10 4-1 16,-7 4 0-16,-10 4 0 15,-10 7 1-15,-3 9-1 16,-9 9 0-16,1 10 0 15,-6 12-1-15,3 6 1 16,4 7-1-16,6 2 1 16,7-2 0-16,10-2-1 15,15-9-1-15,11-12 0 16,19-11-2-16,7-16-2 15,16-6-4-15,-6-23-8 16,20 11-5-16,-20-26-5 16,14 14-2-16,-23-14-3 0,7 20 7 15,-24-5 21-15,-4 8 7 16,-9 18 10-16,-21-6 5 15,10 27 4-15,-22-6 5 16,11 22 4-16,-20-7-6 16,17 15-18-16,-8 1-3 15,9 2 0-15,-4-1-1 16,7-3 0-16,0-7 0 15,1-3-1-15,6-11-1 16,-2-17 0-16,17 2 0 16,-6-16-1-16,4-9 1 15,1-6-1-15,1-10 0 16,1-5 0-16,0-3 1 15,-6 3-1-15,-2 5 1 0,0 5-1 16,-3 4 0-16,0 9 1 16,1 8-1-16,2 6 0 15,4 7 0-15,5 3 1 16,5 0-1-16,3 4 0 15,3-1 0-15,4-1 0 16,-3 1 0-16,-3 0 1 16,-3 0-1-16,-4 2 1 15,-5 1 0-15,-5 3-1 16,-7 3 1-16,-5 4-1 15,-4 2 1-15,-3 4-1 16,-1 2 0-16,1 2 0 16,0-3 0-16,2-3 0 15,4-6 0-15,4-5 1 0,-2-12-1 16,17-7 0-16,-3-9 1 15,5-9-1-15,1-10 2 16,-2-2-2-16,5-6 0 16,-2 1 0-16,1 1-2 15,1 5 2-15,2 4-3 16,-4 6-2-16,5 12-3 15,-4-11-4-15,15 23-6 16,-14-11-4-16,23 18-5 16,-23-17-1-16,22 16-2 15,-21-14-2-15,13 5-2 16,-4 9 2-16</inkml:trace>
  <inkml:trace contextRef="#ctx0" brushRef="#br0" timeOffset="86028.9204">11808 9670 98 0,'-3'-17'36'15,"3"17"-2"-15,-21-21-2 16,1 22-25-16,-12 3-1 15,0 15-1-15,-14 5 0 16,1 14-1-16,-3 4 2 16,4 10-3-16,3 0 0 15,13 0-1-15,10-4 0 16,13-7 0-16,19-12-2 15,16-13 1-15,15-16-1 16,10-12 0-16,5-9 0 16,1-12 0-16,0-3 1 0,-9-4-1 15,-7 1 0-15,-10 1 0 16,-11 9 0-16,-14 6 0 15,-6 10 0-15,-4 13 0 16,-14 9 0-16,1 13 0 16,2 7 0-16,-3 9-1 15,9 4 0-15,5-1-2 16,13-3-1-16,9-17-3 15,23 0-7-15,-2-31-7 16,25 3-3-16,-10-36-4 16,23 3-1-16,-14-25-4 15,8-3-4-15,-11-8 2 16</inkml:trace>
  <inkml:trace contextRef="#ctx0" brushRef="#br0" timeOffset="86213.9311">12611 9117 71 0,'-23'-18'38'15,"-1"37"0"-15,-17 17 0 16,3 31-13-16,-6 6-21 15,1 14 0-15,5 6-2 16,10 3 0-16,6 0-1 16,9-8-1-16,11-6-3 15,3-23-8-15,20 3-10 16,-14-32-8-16,15-4-8 15,-8-23-3-15,6-9 2 16,-9-14 1-16</inkml:trace>
  <inkml:trace contextRef="#ctx0" brushRef="#br0" timeOffset="86528.9491">12271 9640 107 0,'-18'-12'39'0,"18"12"1"16,0 0-3-16,29-10-33 15,1 5-1-15,16-1-2 16,7-3 1-16,5 1-1 15,3-4 0-15,-3 4-1 16,-5 1 2-16,-10 2-2 16,-9 7 2-16,-13 3-1 15,-11 9 0-15,-9 6 1 16,-9 6 0-16,-6 8 0 15,-3 2-1-15,1 5 0 16,1 1-1-16,1-3-1 16,6-5-3-16,6-8-2 0,16-3-7 15,-14-23-8-15,42 4-4 16,-22-29-3-16,23 5-4 15,-19-19-7-15,12 0 2 16,-11-15 1-16</inkml:trace>
  <inkml:trace contextRef="#ctx0" brushRef="#br0" timeOffset="86640.9555">12780 9373 100 0,'-24'-12'35'16,"10"9"0"-16,14 3-16 16,0 0-50-16,19 8-4 15,3-6-2-15,17 10-1 0</inkml:trace>
  <inkml:trace contextRef="#ctx0" brushRef="#br0" timeOffset="87287.9922">13201 9563 90 0,'0'0'37'0,"-18"22"1"15,-2-15 1-15,10 6-25 16,-14 0-10-16,6 7 0 16,-6 5 0-16,5 5 0 15,-1 3 0-15,10 2-1 16,4-3-2-16,7-4 1 15,10-3-2-15,7-10 0 16,7-10-1-16,3-8-1 16,5-8 0-16,-2-9 0 15,-3-4-1-15,-4-6 0 0,-4-6 1 16,-4-3-1-16,-3 3 1 15,-5 1 0-15,0 4 1 16,-4 7 0-16,1 5 2 16,0 8-1-16,-5 11 2 15,14-7-1-15,-14 7 1 16,18 10 0-16,-4-4 0 15,7 2 0-15,1-1-1 16,7 1 1-16,-1 0 0 16,1 1 0-16,-4 3 0 15,-3 1 1-15,-8 3-2 16,-6 3 1-16,-11 5 0 15,-7 1-1-15,-1 0-1 0,-7 2 1 16,5-4-1-16,-2-4 0 16,5-5 0-16,10-14-1 15,0 0 1-15,19-4 0 16,4-14 0-16,5-6 0 15,2-5 0-15,5-1 1 16,1-2-2-16,-6 7 0 16,-5 4 1-16,-5 13 0 15,-7 8 0-15,-6 13 1 16,-6 7-1-16,-2 10 0 15,-2 8-2-15,1-2-2 16,11 7-7-16,-5-20-4 16,20 8-5-16,-12-31-4 15,29 8-6-15,-16-34-1 0,22 5-2 16,-10-18-3-16,5-11 5 15</inkml:trace>
  <inkml:trace contextRef="#ctx0" brushRef="#br0" timeOffset="88083.038">14795 9500 93 0,'0'0'35'16,"14"-6"2"-16,-30 0-11 15,-4 11-21-15,-6-2-2 16,-3 11 1-16,-8 1 0 16,-1 8-1-16,-1-1 1 15,7 4-1-15,8-2 0 0,11-3-1 16,11-3 0-16,11-9 0 15,14-7-1-15,16-4-1 16,1-4 0-16,4-1 1 16,-1 0-1-16,-6 2 0 15,-8 5 1-15,-9 3-1 16,-14 11 0-16,-18 7 0 15,-10 5 0-15,-9 6 0 16,-6 2 0-16,-4-2-1 16,6-3-2-16,4-7-3 15,21 0-9-15,10-22-7 16,14-8-7-16,13-16-8 15,26-4-2-15,9-14 2 0,15 1 0 16</inkml:trace>
  <inkml:trace contextRef="#ctx0" brushRef="#br0" timeOffset="89001.0904">15245 9473 93 0,'-29'12'38'0,"-8"-1"-1"16,2 12 2-16,-14-2-28 15,11 8-8-15,-1 1 0 16,14 6 0-16,3-2-1 15,8 5 1-15,7-5-1 16,12-3 1-16,10-6-1 16,9-9-1-16,9-9 0 15,6-10-1-15,6-9-1 16,1-12 1-16,1-6-1 15,-4-8-1-15,-5-3 1 0,-7-2-1 16,-7-1 1-16,-8 4-1 16,-10 3 2-16,-8 9-1 15,-9 7 1-15,-7 11 0 16,-6 8 1-16,-3 8 0 15,1 7 0-15,0 6 0 16,8 4 0-16,7 0-1 16,13-2 2-16,13-5-1 15,14-5 0-15,13-3 0 16,8-4-1-16,3-3 1 15,4-6-1-15,-3 1 0 16,-6-3 0-16,-10 1-1 16,-10 0 1-16,-8 2 1 0,-20 4-1 15,11-5 0-15,-11 5 0 16,-18 9 0-16,3 3 0 15,-5 7 2-15,-3 6-2 16,0 4 1-16,-1 4-1 16,7-1 2-16,2 1-2 15,10-8 1-15,5-8 0 16,0-17-1-16,26 4 0 15,-2-20 0-15,4-10 1 16,3-8-1-16,3-7 0 16,-4-3-1-16,0-3 2 15,-1 2-2-15,-7 5 1 16,-6 6 0-16,-3 7 1 15,-6 9-2-15,-7 18 2 0,0 0-1 16,0 0 1-16,-15 28-1 16,8-1 0-16,2 1 0 15,3 1 0-15,6-2 1 16,4-5-1-16,10-9 1 15,9-4 0-15,4-8-1 16,6-9 0-16,1-5 2 16,1-5-2-16,-1-2 0 15,-2-3 0-15,-8 4 0 16,-8 3 0-16,-5 5 0 15,-15 11 0-15,11 2 0 16,-15 14 0-16,-3 7 0 16,-3 12 0-16,-4 6 0 0,0 9 0 15,0 2 0 1,5 2-2-16,3-1-1 0,16 0-6 15,-2-18-3-15,22 4-5 16,-6-29-3-16,25 8-4 16,-13-32-2-16,25 7-1 15,-18-28 0-15,14 3 1 16,-18-8 2-16,-3-7-1 15</inkml:trace>
  <inkml:trace contextRef="#ctx0" brushRef="#br0" timeOffset="89361.1111">16323 9592 93 0,'-23'9'39'15,"12"7"0"-15,11-16 0 0,6 23-25 16,18-19-11 0,12-1-1-16,7-4 1 0,6-2-1 15,-1-8-1-15,-1 3-1 16,-6-5 1-16,-9 0-1 15,-11-2 1-15,-15 0 0 16,-9 1 0-16,-11 1 0 16,-10 3-1-16,-6 2 1 15,-6 8-1-15,-7 10 1 16,0 10-1-16,-2 6 1 15,1 11 0-15,10 5 1 16,9 4-2-16,12-1 2 16,14-1-2-16,18-12 1 15,19-7-3-15,18-11-1 16,20-11-4-16,-1-20-5 0,24 1-6 15,-17-25-6-15,15 6-4 16,-20-24-1-16,7 5-2 16,-22-15-7-16,-7-4 4 15</inkml:trace>
  <inkml:trace contextRef="#ctx0" brushRef="#br0" timeOffset="89548.1218">17209 9294 13 0,'3'-65'25'15,"4"28"1"-15,-25 2 7 16,4 27 5-16,-12 15 2 16,2 25-1-16,-12 7-20 15,6 20-15-15,-1 6-2 16,7 8 1-16,1 1-2 15,5 4 0-15,4-2-3 16,2-9-1-16,9 0-7 16,-13-24-6-16,20 7-9 0,-15-30-4 15,14 2-5-15,-3-22-6 16,0 0 1-16,-5-32 3 15</inkml:trace>
  <inkml:trace contextRef="#ctx0" brushRef="#br0" timeOffset="89714.1313">16863 9632 113 0,'-17'3'40'0,"17"-3"0"16,14 9-1-16,23-15-37 16,3-1-4-16,11-10-6 15,17 3-11-15,-9-21-9 16,20 4-8-16,-12-10-4 15,4-4 1-15,-16-8 0 0</inkml:trace>
  <inkml:trace contextRef="#ctx0" brushRef="#br0" timeOffset="90083.1524">17521 9041 119 0,'-27'49'40'0,"-14"5"1"16,12 19-5-16,-11-4-31 15,5 9-1-15,3-5-1 16,5 1 0-16,5-8-2 15,9-7 2-15,5-11-3 16,9-11 0-16,7-9 0 16,8-13 0-16,2-12 0 15,5-7 0-15,6-11 0 16,0-6 0-16,0 0 0 0,-2-3 0 15,-4 4 0-15,-1 4 0 16,-7 8 0-16,-5 8 0 16,-10 0 0-16,5 23 0 15,-6 0-3-15,-3 1 1 16,4 7-1-16,-1-5-2 15,11 5-6-15,-6-18-4 16,20 9-5-16,-10-29-6 16,28 9-3-16,-13-23-1 15,16 4-5-15,-5-13 0 16,-1-7 5-16</inkml:trace>
  <inkml:trace contextRef="#ctx0" brushRef="#br0" timeOffset="90270.1631">17877 9543 94 0,'0'0'38'0,"-9"-15"3"15,0 27-2-15,-12-2-14 16,-1 19-22-16,3 6 0 15,2 11-1-15,-3 2 0 16,4 2 0-16,8-2-4 16,5-8 0-16,6-1-4 15,-1-21-8-15,19 1-8 16,-12-32-5-16,23 8-6 15,-14-25-5-15,10-1-2 16,-8-15 3-16</inkml:trace>
  <inkml:trace contextRef="#ctx0" brushRef="#br0" timeOffset="91134.2121">17975 9381 91 0,'0'0'39'16,"-13"-5"-1"-16,9 19 2 16,-7-2-19-16,11 5-18 15,3 3-2-15,8 1 1 16,-2 2 0-16,3 5 0 15,-4 2 0-15,-1 4 1 16,-6-1-2-16,-1 3 2 16,-6-3-2-16,-2 1 2 15,-1-6-2-15,3-2 1 16,-1-9-2-16,9-6 0 15,-2-11 0-15,26-9 0 16,-2-7 0-16,7-9 0 16,5-6 0-16,4-5 0 0,2-2 0 15,-3 1-2-15,-7 8 2 16,-6 6-2-16,-10 12 2 15,-16 11-1-15,3 11 0 16,-12 9-1-16,-1 10-2 16,-2 3 1-16,6 9-4 15,-1-12-2-15,18 12-5 16,-5-27-4-16,21 11-6 15,-9-26-2-15,22 4-1 16,-7-19-5-16,7-3-1 16,-8-12 14-16,1-9 27 15,5 11 4-15,-19-15 9 16,9 17 4-16,-27-13 4 15,7 17 4-15,-24-4 7 0,16 26-13 16,-35-11-20-16,8 21-1 16,-4 5-1-16,-1 13-1 15,3 3-1-15,5 8-1 16,11 0 0-16,8 2-2 15,7-9 0-15,13-4 0 16,6-10 0-16,7-12 0 16,3-9 0-16,3-12 0 15,1-9 0-15,-2-7 0 16,0-1-2-16,-4-3 0 15,-3 7 1-15,-6 5-1 16,-6 12 1-16,-14 11 0 16,2 19 0-16,-13 12 1 15,-8 18-1-15,-9 15 2 0,-9 15-1 16,-5 9 0-16,0 1-1 15,2-2 1-15,4-5-1 16,7-10 1-16,4-13-1 16,10-18 1-16,7-18-2 15,8-23 3-15,0 0 1 16,19-30-2-16,-5-3 2 15,5-10-2-15,-1-10 0 16,3-12-2-16,6 2 0 16,-2-6-5-16,9 11-4 15,-13-10-6-15,18 21-4 16,-17-14-5-16,19 24-1 15,-13-10-3-15,13 13-4 0,-7-3 0 16,-1-8 4-16</inkml:trace>
  <inkml:trace contextRef="#ctx0" brushRef="#br0" timeOffset="91689.2441">19650 9040 91 0,'0'0'38'0,"0"0"1"0,6 17 0 15,-23 13-25-15,1 24-10 16,-6 13-1-16,-2 17 0 15,-6 7 0-15,-3 9 0 16,0-3-2-16,5-3 1 16,9-12-2-16,8-15-1 15,12-13-3-15,9-27-3 16,20 0-10-16,-10-34-7 15,23 7-6-15,-18-23-8 16,8-2-1-16,-12-15 1 16,-5 3 3-16</inkml:trace>
  <inkml:trace contextRef="#ctx0" brushRef="#br0" timeOffset="91855.2537">19409 9629 123 0,'-22'7'39'0,"3"-7"2"16,19 0-5-16,26-6-33 15,13-11-3-15,20-6-2 16,11-7-3-16,17 2-6 15,-8-22-10-15,20 18-7 16,-21-18-9-16,4 11-3 16,-17-7 0-16,-11 5 2 15</inkml:trace>
  <inkml:trace contextRef="#ctx0" brushRef="#br0" timeOffset="92621.2974">20149 9000 111 0,'-27'18'40'16,"7"13"1"-16,-15 0-1 0,8 14-35 15,-3 6-2-15,1 11 1 16,-5 7-1-16,2 7 0 16,-3 1-1-16,4 3 1 15,8-9-3-15,4-8 0 16,11-14 0-16,7-9 0 15,11-19 0-15,12-14 0 16,9-14 0-16,7-11 0 16,3-11 0-16,2-5 0 15,0-4 0-15,-5 2 0 16,-4 5 0-16,-8 5 0 15,-8 14 0-15,-6 12 0 16,-10 10 0-16,-2 10 0 16,0 8 0-16,0 5-3 0,9 2-1 15,4-2 0-15,16 4-6 16,1-22-3-16,21 8-5 15,-6-27-5-15,22 10-3 16,-15-24-1-16,11 6-2 16,-17-12-7-16,-2-2 7 15,-11-1 12-15,-13-8 28 16,4 17 6-16,-30-16 5 15,10 20 3-15,-26-12 4 16,9 18 7-16,-17-4 2 16,5 23-10-16,-16-3-23 15,0 10 1-15,-4 8-2 16,3 9 0-16,1 3 0 15,5 4 0-15,9-2-2 16,13-5 2-16,13-5-4 0,14-8 0 16,12-13 0-16,16-10 0 15,4-10 0-15,12-8 0 16,-4-9 0-16,1-3 0 15,-10-6 0-15,-7 3 0 16,-6-1 0-16,-11 6 0 16,-8 5 0-16,-10 8 0 15,-2 16 0-15,-12-4 0 16,-2 17 0-16,1 5 0 15,-1 8 0-15,5 3 0 16,3 2 0-16,7-6-4 16,13-1-1-16,2-17-5 0,20 2-4 15,-7-26-3-15,23 9-4 16,-14-30-5-16,27 7 0 15,-19-26-2-15,14 8-2 16,-13-16-1-16,1-6 3 16</inkml:trace>
  <inkml:trace contextRef="#ctx0" brushRef="#br0" timeOffset="92810.3084">21244 9245 1 0,'14'-57'24'16,"6"30"2"-16,-23 1 4 15,3 26 8-15,-16 28 0 16,-3 23 2-16,-20-1-12 16,6 23-22-16,-1 2-2 15,2 3-1-15,6 1-1 16,4-7-1-16,8-8-2 15,6-15-2-15,16-7-8 16,-7-29-7-16,20 7-7 0,-19-31-5 16,17 4-4-16,-14-20-5 15,4 1 2-15,-14-14 2 16</inkml:trace>
  <inkml:trace contextRef="#ctx0" brushRef="#br0" timeOffset="92960.317">21015 9513 122 0,'11'2'40'15,"3"-7"2"-15,22 12 0 16,0-8-38-16,11 0-5 15,8 2-2-15,-6-12-8 16,14 15-6-16,-24-18-10 16,8 17-6-16,-24-13-5 15,2 8-5-15,-5-6 0 16</inkml:trace>
  <inkml:trace contextRef="#ctx0" brushRef="#br0" timeOffset="238678.6516">4274 11069 42 0,'-8'22'31'15,"-5"7"0"-15,-6 5-1 16,0 14-25-16,-5-7 3 0,6 10 0 16,-4-11-1-16,8 3 1 15,-1-12-3-15,8-2-1 16,4-15-1-16,3-14-1 15,13-3 0-15,3-15-1 16,1-11 0-16,7-4 0 16,-4-9-1-16,5 0 1 15,-4-3-1-15,-2 3 0 16,-1 3 1-16,-6 11 1 15,-5 6-1-15,0 13 2 16,-7 9-2-16,0 0 0 16,6 21 0-16,-5 0 1 15,-1 3-2-15,4 0 0 0,4 1 1 16,1-4-1-16,5-8 1 15,7-5 0-15,4-10 0 16,7-7 0-16,5-4 1 16,1-7-2-16,0-4 2 15,6 2-2-15,-7-5 2 16,-3 9 0-16,-6 4-1 15,-6 10-1-15,-7 7 1 16,-5 11-1-16,-8 10 1 16,-3 9-1-16,-5 12-1 15,1 4 0-15,-3 6 0 16,-1 1-1-16,8-2-2 15,2-13-3-15,18 5-18 16,-2-27-12-16,17-9-1 0,-4-18-1 16,14-10 1-16</inkml:trace>
  <inkml:trace contextRef="#ctx0" brushRef="#br0" timeOffset="238934.6662">5171 11132 86 0,'0'0'36'16,"0"0"1"-16,10 22-9 15,-9-9-24-15,4 8 0 16,-5 8-1-16,-1 4 0 0,-3 7-2 15,-1 3 0-15,-2 0-2 16,1-6-1-16,5 1-10 16,-6-27-23-16,7-11-2 15,11-9-1-15,6-19 0 16</inkml:trace>
  <inkml:trace contextRef="#ctx0" brushRef="#br0" timeOffset="239092.6753">5201 10799 97 0,'-14'8'37'0,"-7"3"0"16,12 12-4-16,5-3-34 16,7-8-6-16,22 5-29 15,0-9 1-15,16 5-1 0,3-7-2 16</inkml:trace>
  <inkml:trace contextRef="#ctx0" brushRef="#br0" timeOffset="239595.7041">5801 11037 82 0,'-19'9'37'0,"2"6"-1"16,-13-6 0-16,3 17-29 16,-12-9-2-16,3 12-1 15,-2 0 0-15,5 6-1 16,4 0-1-16,10 1 0 15,8-6 0-15,14-10-1 16,12-8 0-16,11-12-1 0,15-16 1 16,6-10-1-16,8-7 0 15,0-6 0-15,0-4 1 16,-11 4 0-16,-1 2-1 15,-16 9 1-15,-8 12-1 16,-19 16-1-16,0 0 0 16,0 21 1-16,-16 17-1 15,-3 18 0-15,-6 18 0 16,4 13 1-16,-3 10 0 15,2 5 1-15,2-1-1 16,8-6 1-16,4-11-1 16,5-16 1-16,2-16 0 15,-1-16-2-15,1-17 2 16,1-19-1-16,-8-14 0 0,1-15 1 16,1-14-1-16,-2-10 0 15,5-15 0-15,3-7 0 16,6-2-1-16,8 1 1 15,5 6-1-15,3 3-2 16,12 11-6-16,-5-1-26 16,19 17-4-16,-6-3 0 15,14 9-3-15</inkml:trace>
  <inkml:trace contextRef="#ctx0" brushRef="#br0" timeOffset="239978.726">6418 10670 104 0,'0'0'40'0,"-11"2"1"16,8 21-3-16,-5 5-32 16,-1 10-1-16,-4 11-1 15,2 8-2-15,-8 7 0 16,2 4-2-16,-2-1 0 15,1-2 0-15,2-7 0 16,2-8-2-16,7-12 2 16,7-13-1-16,9-15 0 15,7-13 1-15,9-12 0 16,4-9 0-16,2-7 0 15,2-3 0-15,-1 3 0 16,-2 3 0-16,-8 9 0 0,-5 7 0 16,-6 13 0-16,-11-1 0 15,7 26 0-15,-7-4 0 16,-3 2-2-16,6 1-1 15,2-2-1-15,3-9-4 16,18 1-27-16,-8-22-4 16,18-1-1-16,-1-16 0 15</inkml:trace>
  <inkml:trace contextRef="#ctx0" brushRef="#br0" timeOffset="240166.7367">7016 10710 85 0,'-23'13'38'0,"7"23"1"15,-12 7 1-15,8 20-24 0,-11-1-13 16,11 4-2-16,6-1 0 16,7-6-5-16,13 6-12 15,-2-21-23-15,7-5 0 16,-3-17-1-16,11-6 1 15</inkml:trace>
  <inkml:trace contextRef="#ctx0" brushRef="#br0" timeOffset="240331.7462">6808 10991 110 0,'0'0'43'0,"-11"-10"-1"16,26 16 1-16,4-5-40 15,17-5-4-15,17 4-10 0,0-15-28 16,19 6-1-16,-4-12-1 15,9 5-1-15</inkml:trace>
  <inkml:trace contextRef="#ctx0" brushRef="#br0" timeOffset="240821.7742">7930 11085 88 0,'0'0'39'0,"2"11"-2"16,-12 0-1-16,3 12-33 16,-2 4 0-16,0 7-1 15,-2 4-1-15,0 3 0 16,4 0-3-16,-2-7-2 15,18 1-32-15,-8-15-1 16,13-7 0-16,-14-13-2 16</inkml:trace>
  <inkml:trace contextRef="#ctx0" brushRef="#br0" timeOffset="241277.8003">7993 10889 81 0,'0'0'37'0,"-15"16"-3"15,13-1 3-15,-7-2-32 16,9-13-3-16,21 9-1 16,2-6 1-16,0-3 0 15,6 3 2-15,0-3-1 16,4 5 0-16,-4 0 0 15,0 7 0-15,-7 2 0 16,-4 8-2-16,-7 1 1 16,-3 6-2-16,-7 2 1 15,-6 2-2-15,-1 1 2 16,-3-4-2-16,0-2 2 15,2-3-1-15,2-7 0 0,4-5 0 16,1-13 1-16,14-4-1 16,2-12 0-16,7-7 0 15,5-3 0-15,4-8 0 16,3 2 1-16,0 0 1 15,0 5-2-15,-3 9 2 16,-6 4-2-16,-3 9 1 16,-4 9-2-16,-7 5-1 15,2 10-2-15,-7-1-3 16,11 10-3-16,-10-11-21 15,15 13-8-15,-7-13 0 16,18 6 1-16</inkml:trace>
  <inkml:trace contextRef="#ctx0" brushRef="#br0" timeOffset="241668.8226">8978 11002 99 0,'-9'-11'39'0,"-14"-4"-11"16,5 25 10-16,-17-1-30 15,3 13-3-15,-3 4 0 16,4 8-3-16,4-2 1 16,10 2-2-16,12-8 0 15,13-8-1-15,16-13 0 16,15-13 1-16,12-14 0 15,11-11 1-15,4-10-2 16,-1-9 2-16,-3-7-1 16,-5-3 0-16,-11 0 0 0,-10 7 1 15,-11 5-2-15,-11 13 0 16,-11 10 0-16,-3 27 0 15,-22-2 0-15,2 28 1 16,-3 16-2-16,-6 13 1 16,6 9-1-16,-1 1-4 15,10 5 0-15,4-10-3 16,22 4-6-16,-5-28-18 15,25 3-8-15,-1-26-1 16,15-5 1-16</inkml:trace>
  <inkml:trace contextRef="#ctx0" brushRef="#br0" timeOffset="241849.833">9521 10912 105 0,'-15'27'39'0,"-11"0"1"15,11 23-6-15,-2-5-31 16,2 5-1-16,5-3-2 15,10-6-3-15,10-4-4 16,-2-21-30-16,17-5-3 16,3-20 1-16,6-8-2 15</inkml:trace>
  <inkml:trace contextRef="#ctx0" brushRef="#br0" timeOffset="241976.8403">9658 10672 99 0,'-12'-1'32'16,"7"14"-29"-16,0 3-2 15,1 4-37-15,13-5-4 16</inkml:trace>
  <inkml:trace contextRef="#ctx0" brushRef="#br0" timeOffset="242240.8553">10150 10882 80 0,'-44'0'40'0,"1"12"2"0,-12-1-1 16,9 20-19-16,-6-5-16 16,9 7-3-16,9 0 0 15,15 1-2-15,13-4 0 16,20-6-3-16,17-5-2 15,14-15-6-15,25 2-28 16,-7-17-2-16,12 1-1 16,-7-14-2-16</inkml:trace>
  <inkml:trace contextRef="#ctx0" brushRef="#br0" timeOffset="242584.875">10491 10874 95 0,'-26'11'40'0,"0"14"3"16,-12 0-3-16,11 6-31 15,-10 3-3-15,6 2-3 16,3-2-1-16,6-3-1 16,9-5 0-16,13-10-1 15,0-16 0-15,28 3 0 16,0-14 0-16,6-11 2 15,5-6-2-15,3-3 2 16,-3-2-2-16,-3 1 1 16,-9 6 0-16,-5 5 1 15,-12 12-2-15,-10 9 0 16,-6 10 0-16,-6 11 1 15,-2 4-2-15,1 7 0 16,3 2-1-16,5-3-2 16,12-1-1-16,7-12-4 0,26-1-11 15,-11-25-15-15,22-4-5 16,-4-19 1-16,13-1-1 15</inkml:trace>
  <inkml:trace contextRef="#ctx0" brushRef="#br0" timeOffset="242764.8853">10989 10510 115 0,'-8'21'41'0,"-12"13"2"16,8 27-4-16,-8 2-35 16,-2 9-2-16,6 3-1 15,6-1-3-15,6-4-1 16,4-14-6-16,20 2-17 15,-13-25-16-15,14-8 0 0,-10-21-1 16,11-7 2-16</inkml:trace>
  <inkml:trace contextRef="#ctx0" brushRef="#br0" timeOffset="242938.8953">10838 10800 113 0,'-5'14'42'15,"5"-14"0"-15,9 31-5 16,9-25-33-16,13-5-3 15,5 0-2-15,3-10-7 16,19 7-28-16,-16-14-5 16,10 7 1-16,-11-9-3 15</inkml:trace>
  <inkml:trace contextRef="#ctx0" brushRef="#br0" timeOffset="243268.9142">11198 10917 104 0,'-15'16'41'15,"13"1"1"-15,2-17-2 16,26 7-36-16,4-9-2 16,14-4 0-16,4-2-1 15,4-6 0-15,1-5-2 16,-4-4 1-16,-11-2-1 15,-12-2 1-15,-14 1 0 0,-15 3-1 16,-17 7 2-16,-11 8 0 16,-13 13 1-16,-5 12 0 15,-4 12 0-15,1 12 0 16,3 5 0-16,12 4-1 15,13 2-1-15,15-8-1 16,20-9-2-16,13-17-9 16,32-3-25-16,-4-26-8 15,19-5 4-15,-4-17-1 16</inkml:trace>
  <inkml:trace contextRef="#ctx0" brushRef="#br0" timeOffset="244210.968">12741 10506 71 0,'-1'-37'39'0,"-6"12"-2"15,-12-4-1-15,-4 23-27 16,-16 4-2-16,2 18 1 16,-12 6-3-16,0 14-1 15,-4 9-1-15,6 14 1 16,-1 4-2-16,10 5 0 15,4 5-1-15,10 1-2 0,8-1 0 16,7-5-4-16,13-1-2 16,0-21-31-16,16 1-3 15,-2-19 1-15,10-6-2 16</inkml:trace>
  <inkml:trace contextRef="#ctx0" brushRef="#br0" timeOffset="244402.979">12098 10928 91 0,'-34'-8'39'16,"21"11"1"-16,13-3-1 16,12 1-26-16,23-6-11 15,13-3-2-15,15-2-2 0,9-5-3 16,12 9-11-16,-6-11-23 15,5 7 1-15,-13-5-1 16,-4 12 0-16</inkml:trace>
  <inkml:trace contextRef="#ctx0" brushRef="#br0" timeOffset="244794.0014">12819 10838 102 0,'0'0'39'15,"-7"-11"1"-15,7 11-7 16,0 0-29-16,-20 17 1 15,6 2-2-15,2 7 0 16,-6 6-1-16,3 5-1 16,3 4 0-16,3-3-1 0,8-2 0 15,8-6-1-15,8-7 1 16,10-10-1-16,8-9 1 15,7-10 0-15,3-10 0 16,0-5 1-16,0-5 0 16,-4-5 0-16,-5-2 0 15,-7 4 1-15,-10 3-1 16,-5 6 1-16,-7 8-2 15,-5 12 1-15,0 0-1 16,0 0-1-16,-16 22 1 16,7-1-3-16,2 6 1 15,0-2-3-15,7 6 0 16,0-7-4-16,17 8-15 15,-11-20-18-15,17 2 3 0,-4-15-1 16,14-1 1-16</inkml:trace>
  <inkml:trace contextRef="#ctx0" brushRef="#br0" timeOffset="245086.0181">13340 10999 87 0,'-9'19'35'15,"-9"2"1"-15,12 10-1 16,-12-9-30-16,12 2-2 15,0-4 1-15,5-5-1 16,1-15 0-16,7 14-1 16,-7-14 0-16,22-15-1 15,-6-1 1-15,-2-5-1 0,-1-8 0 16,1-1 1-16,-3-5 0 15,-1 4-1-15,-1-2 0 16,-2 4 1-16,2 3-1 16,0 4 0-16,5 7-4 15,-2 0-4-15,20 15-23 16,-8-7-10-16,10 7 1 15,-1-4-1-15</inkml:trace>
  <inkml:trace contextRef="#ctx0" brushRef="#br0" timeOffset="245340.0326">14131 10479 67 0,'-9'-30'40'0,"5"17"-2"16,-10 3 2-16,7 33-15 15,-9 2-18-15,4 19-2 16,-6 10-2-16,4 13 0 16,-1 8-2-16,1 4 0 15,4 3-2-15,-2-4-2 16,5-5-2-16,-3-22-16 15,11 6-18-15,-9-24-2 16,11-6 0-16,-3-27 0 16</inkml:trace>
  <inkml:trace contextRef="#ctx0" brushRef="#br0" timeOffset="245523.0431">13898 10941 100 0,'0'0'43'0,"0"0"-2"15,0 0 0-15,-3 14-33 16,21-9-6-16,9-5-1 15,9-6-3-15,12-1-4 16,-2-20-16-16,15 9-17 16,-5-17-1-16,6 2 0 15,-10-14-1-15</inkml:trace>
  <inkml:trace contextRef="#ctx0" brushRef="#br0" timeOffset="245868.0628">14535 10459 80 0,'-20'24'41'0,"2"20"0"16,-14 1 1-16,10 20-18 15,-13-5-18-15,6 4-2 16,-2 0-1-16,5-6-1 16,5-3-1-16,6-10-2 15,11-9 0-15,7-10 0 16,8-11 0-16,8-12 0 15,7-13 2-15,5-6 1 16,6-7-1-16,-2-7 1 16,1-1-1-16,-3 1 2 15,-4 1-2-15,-8 7 1 16,-2 9-2-16,-8 7 0 15,-11 6 0-15,8 19-1 0,-9 5-2 16,-3 5-2-16,-1 6 1 16,0-2-4-16,8 6-2 15,-10-12-12-15,19 3-18 16,-8-16-1-16,12-1 0 15,-3-13 3-15</inkml:trace>
  <inkml:trace contextRef="#ctx0" brushRef="#br0" timeOffset="246476.0976">14750 10932 67 0,'0'0'41'0,"11"15"-3"0,3 0 3 15,-1-15-14 1,14 10-21-16,3-5-3 0,8-3 0 15,2-6-1-15,6-2-1 16,-6-5 0-16,1-5 0 16,-11-2-1-16,-7-6 1 15,-13-2-1-15,-10 0 1 16,-8-2-1-16,-8 4 0 15,-9 3 1-15,-6 9-1 16,-2 11 1-16,-4 11 1 16,3 11-1-16,1 13 0 15,5 7 0-15,8 3-1 16,9 4 1-16,14-7-2 15,13-5 1-15,13-11-1 0,13-11 0 16,10-12 0-16,7-9 2 16,0-6 1-16,-3-8-1 15,-6-2 0-15,-8 0 0 16,-9 3 1-16,-12 3-2 15,-13 6 2-15,-8 11-2 16,0 0 0-16,-20 21 0 16,4 1-2-16,1 7 1 15,3 4-1-15,4 2 1 16,6-3 0-16,7-3 0 15,4-11 0-15,7-9 1 16,3-11 1-16,0-9-1 16,1-10 0-16,-3-8 2 15,-2-3 0-15,-3-4 0 16,-3 3 0-16,0 1-1 0,2 3 1 15,2 7-2-15,3 2 0 16,8 10-6-16,-1-6-9 16,25 14-13-16,-10-10-14 15,19 5 0-15,2-8-1 16,14 3 1-16</inkml:trace>
  <inkml:trace contextRef="#ctx0" brushRef="#br0" timeOffset="246983.1266">16541 11008 91 0,'5'-14'40'0,"-5"14"0"15,0 0-10-15,0 0-26 16,-14 9-3-16,1 11 1 16,-4 4-1-16,0 5-2 15,-3 3-1-15,3-5-4 16,9 7-15-16,-3-19-15 15,15 0-2-15,-4-15-1 16,21-4 0-16</inkml:trace>
  <inkml:trace contextRef="#ctx0" brushRef="#br0" timeOffset="247416.1513">16637 10719 95 0,'0'0'40'0,"-1"-21"2"16,1 21-2-16,9-18-28 15,-9 18-10-15,18-5 0 16,-4 10 0-16,0 5-1 16,1 7 1-16,-2 7-2 15,-3 7 1-15,0 10-1 16,-5 7 0-16,-2 5-1 15,-7 1-1-15,2 1 1 16,-3-5-1-16,0-6 1 16,2-7-1-16,7-12 1 0,5-14 0 15,9-14 1-15,7-13 1 16,8-11 1-16,7-10 1 15,5-8-1-15,1-3 1 16,-1-1-1-16,0 5 1 16,-8 7-1-16,-6 14 1 15,-4 9-3-15,-11 15 0 16,-7 17 1-16,-7 12-2 15,-4 9-1-15,-6 8-2 16,2 5-1-16,-3-1-3 16,11 5-5-16,-9-21-12 15,25 3-17-15,-8-20 2 16,15-3 0-16,-1-18 2 15</inkml:trace>
  <inkml:trace contextRef="#ctx0" brushRef="#br0" timeOffset="247715.1685">17488 10901 87 0,'0'0'42'0,"-2"-13"-4"16,2 13 2-16,-16 15-22 16,2 7-14-16,-1 2-3 15,5 6 0-15,1 4 0 16,7 2-1-16,4-1 0 15,5 1-1-15,7-6 1 16,4-6-1-16,7-8 2 16,3-5 0-16,3-13-1 0,5-9 0 15,-1-8 1-15,-3-9-1 16,2-7 1-16,-9-7-1 15,-2 0-2-15,-5-7-1 16,1 11-5-16,-16-11-10 16,12 21-19-16,-15-4 0 15,8 19-2-15,-8-1-1 16</inkml:trace>
  <inkml:trace contextRef="#ctx0" brushRef="#br0" timeOffset="248084.1896">17911 11017 96 0,'5'17'37'0,"-5"-17"3"16,8 28-8-16,6-21-27 15,5 1-1-15,7-6-1 16,6 0 0-16,6-7-1 15,5-2-1-15,4-4 2 16,-3-3 0-16,-1-5-2 16,-8 1 2-16,-6-3-1 15,-9 0 1-15,-9 2-1 16,-10 4 0-16,-13 3-1 15,-6 6 0-15,-10 9 0 16,-6 8-1-16,-8 10-1 16,1 9 0-16,0 5 0 15,4 5 0-15,7 1-1 16,10-1-1-16,15-2-2 0,14-19-6 15,29 7-13-15,1-26-15 16,22-3-1-16,1-19 0 16,18 1-1-16</inkml:trace>
  <inkml:trace contextRef="#ctx0" brushRef="#br0" timeOffset="248377.2063">18673 10868 117 0,'-45'11'40'0,"6"13"1"16,-8-7-10-16,9 10-29 15,9-5 1-15,20-2-2 16,12-3 1-16,15-6-3 0,14-6 2 16,12-3-1-16,5-3 0 15,-1 0 1-15,-4 1-1 16,-9 3 1-16,-14 5-2 15,-13 7 2-15,-15 6-2 16,-11 4 1-16,-11 2-1 16,0-2 0-16,2 2-1 15,5-9-1-15,13-3-5 16,9-15-12-16,23-8-20 15,7-16 1-15,22-3 1 16,0-19-4-16</inkml:trace>
  <inkml:trace contextRef="#ctx0" brushRef="#br0" timeOffset="248564.217">19229 10521 115 0,'-18'44'41'16,"-19"10"1"-16,3 24-2 15,-9-3-37-15,5 5-1 16,-3 0-2-16,8-4-3 15,8-3-2-15,2-17-4 16,19 5-15-16,-14-30-18 16,21-4 2-16,-3-27 0 15,0 0 0-15</inkml:trace>
  <inkml:trace contextRef="#ctx0" brushRef="#br0" timeOffset="248880.2351">18867 10883 117 0,'0'0'40'0,"19"-3"2"15,15 19-4-15,-3-9-33 16,7 1-2-16,5-2 0 16,0-3-2-16,5-5 1 15,-2-1-2-15,-3-4 1 16,-5 0-1-16,-4-1 0 15,-9 0 0-15,-6 3 1 16,-5 4-1-16,-14 1 2 16,5 19-2-16,-10 3 0 15,-7 6-2-15,-2 9 1 16,-3 3-2-16,1 4 1 15,0-2-3-15,8 1-3 0,3-18-9 16,20 3-13-16,-15-28-11 16,37 9 0-16,-10-28 0 15,14-3 1-15</inkml:trace>
  <inkml:trace contextRef="#ctx0" brushRef="#br0" timeOffset="249016.2429">19489 10653 124 0,'-19'-22'37'0,"-4"7"1"15,23 15-21-15,-32 4-52 16,32-4-8-16,0 0 2 16,4 21-1-16</inkml:trace>
  <inkml:trace contextRef="#ctx0" brushRef="#br0" timeOffset="249705.2823">20081 11017 50 0,'1'-22'40'0,"-12"14"1"16,-15-4-2-16,0 13-12 16,-20-12-15-16,3 16-4 15,-9 3-4-15,0 10-2 16,-5 5 1-16,4 10-1 15,6-1 1-15,10 3-2 16,12-1 0-16,17-4 0 16,17-9 0-16,15-9 0 15,17-11 0-15,12-11-1 16,6-6 1-16,4-7-2 15,-5-9 2-15,-5-3 1 16,-8 1-1-16,-11 0 1 0,-10 7-2 16,-13 5 2-16,-10 10-2 15,-1 12 2-15,-26 11-3 16,-2 14-2-16,-1 16 2 15,-5 15 0-15,-2 14 0 16,1 11 0-16,0 5 0 16,5 2 2-16,4-3-1 15,6 0 3-15,1-13-2 16,4-11-1-16,1-16 0 15,0-14-1-15,-1-17 1 16,-1-10 0-16,-1-16-2 16,1-13-2-16,3-10 0 0,0-13-1 15,12-4-6-15,-4-17-7 16,25 17-7-16,-10-12-16 15,24 10 3-15,-3-3-1 16,21 13 2-16</inkml:trace>
  <inkml:trace contextRef="#ctx0" brushRef="#br0" timeOffset="250122.3061">20636 11019 78 0,'0'0'41'16,"-35"-17"-1"-16,14 13 3 15,-20-5-27-15,8 9-9 16,-11 4-3-16,3 7 0 0,-4 7-1 16,1 7-2-16,5 4 1 15,6 3-1-15,8-2 0 16,14-2-1-16,14-6 1 15,12-6 0-15,15-9-1 16,13-9 0-16,6-9 0 16,6-8 0-16,-2-4 0 15,-1-6-1-15,-7-2 2 16,-9-1 1-16,-9 6-1 15,-13 6 1-15,-12 6-1 16,-2 14 0-16,-17 7-1 16,-4 11 1-16,0 8-2 15,-3 7-2-15,6 0 0 16,8-4-3-16,14 2-2 0,2-21-7 15,32 4-10-15,-5-24-15 16,25-4 0-16,3-22-2 16,16-2 4-16</inkml:trace>
  <inkml:trace contextRef="#ctx0" brushRef="#br0" timeOffset="250292.3159">21189 10601 105 0,'-40'60'39'16,"-12"7"0"-16,9 12-2 15,-8 2-34-15,11-7-3 16,8-5-1-16,6-11-6 16,19-1-16-16,-8-21-16 0,15-9 0 15,0-27 1-15,9 12-1 16</inkml:trace>
  <inkml:trace contextRef="#ctx0" brushRef="#br0" timeOffset="250591.333">20812 10909 91 0,'-3'10'40'0,"3"-10"0"16,15 23 1-16,10-22-21 16,16 3-17-16,10-4 0 15,8-2 0-15,3-4-1 16,0-1-1-16,-5-2 1 15,-11-1-1-15,-8 3 0 16,-14 4 0-16,-13 5 0 0,-11-2 0 16,-1 27-1-16,-9-5-1 15,-8 4 1-15,0 7-2 16,-1 0 0-16,1 0-2 15,5 1-2-15,-1-13-9 16,20 9-11-16,-6-30-15 16,13 12 0-16,2-21 0 15,20-4 0-15</inkml:trace>
  <inkml:trace contextRef="#ctx0" brushRef="#br0" timeOffset="250740.3415">21492 10644 110 0,'0'0'37'0,"-19"-7"-5"15,4 10-24-15,12 12-44 16,3-15-2-16,17 17-2 16</inkml:trace>
  <inkml:trace contextRef="#ctx0" brushRef="#br0" timeOffset="251366.3773">21796 10806 79 0,'-6'13'39'15,"-3"4"0"-15,-19-2 0 16,5 12-17-16,-9-8-17 15,-3 9-2-15,-2 0 1 16,3 5-2-16,5-3 0 0,11 2-2 16,9-3 1-16,7-5-2 15,13-5 1-15,9-11-3 16,11-8 2-16,4-9-1 15,2-7 1-15,1-10 1 16,-1-3-1-16,-2-5 1 16,-3-4-1-16,-2-2 2 15,-2 2 0-15,-4 5 1 16,-5 4-1-16,-3 10 1 15,-3 4 0-15,-13 15 0 16,13-2 1-16,-12 13 0 16,-5 5-1-16,4 0 0 15,4 4-1-15,3-2 1 16,4-1-2-16,4-3 1 0,4 1 0 15,1 1 0-15,-1-4-1 16,-2 2 1-16,-6-5 1 16,-2 4-2-16,-9-2 0 15,-3 1-3-15,-5 2 3 16,-5-5-2-16,-4 2 2 15,0 0-2-15,1-1 1 16,5-2-1-16,11-8 2 16,0 0-1-16,0 0 1 15,29-6 0-15,0-6 1 16,6-6 0-16,5 0 0 15,-2-2 2-15,-2 3-2 16,-6 4 1-16,-7 4 0 16,-11 10-2-16,-9 11 0 0,-10 9 0 15,-10 6-2-15,0 6-2 16,-3 3-3-16,-6-4-8 15,23 4-7-15,-9-24-11 16,23 3-10-16,2-18 1 16,18-7-1-16,0-13 3 15</inkml:trace>
  <inkml:trace contextRef="#ctx0" brushRef="#br0" timeOffset="251842.4043">23273 10940 72 0,'0'0'38'0,"12"-1"1"16,-12 1 0-16,-4 16-13 16,-8-9-21-16,5 7-1 15,-8 5-2-15,3 5-1 16,-2 1 1-16,1 5-3 15,8 0-1-15,0-6-5 16,19 6-14-16,-14-30-19 16,29 15 2-16,-6-23-2 15,15-1 0-15</inkml:trace>
  <inkml:trace contextRef="#ctx0" brushRef="#br0" timeOffset="251983.4126">23349 10642 81 0,'-14'-9'34'15,"14"9"-15"-15,0 0-17 16,22 2-24-16,8 7-14 16,4-7 1-16</inkml:trace>
  <inkml:trace contextRef="#ctx0" brushRef="#br0" timeOffset="252291.4302">23742 10759 86 0,'3'17'35'0,"-13"-6"1"15,-2 9-3-15,-16-6-23 16,6 8-1-16,-14-2-1 0,10 7 0 15,-5-5-2-15,14 7-1 16,5-8-2-16,20 0 0 16,16-10-1-16,15-1-1 15,15-6-1-15,10 1 0 16,2-4 0-16,-5 2 0 15,-6 6 0-15,-19 2-2 16,-22 11 1-16,-24 2 0 16,-21 7 0-16,-16 0-1 15,-8 4 1-15,-5-8-3 16,7-1-2-16,2-18-9 15,31 6-13-15,0-24-12 16,27 0-1-16,6-18 1 16,16 0-2-16</inkml:trace>
  <inkml:trace contextRef="#ctx0" brushRef="#br0" timeOffset="253336.49">4568 12034 57 0,'0'22'34'0,"-5"6"-2"15,3 17 0-15,-15-1-27 16,4 12 2-16,-6-5 0 15,5 1-1-15,-2-11-1 16,7-3 0-16,6-17-2 16,3-21 0-16,20 2-1 0,2-21-1 15,7-14 1-15,12-5-1 16,0-7 1-16,4 2-2 15,-3 0 2-15,1 6-1 16,-10 7 0-16,0 12 0 16,-6 8 0-16,-7 13 0 15,-1 11 0-15,-5 9 0 16,-4 7 0-16,-1 8 0 15,1 2-1-15,-2 3 0 16,-1 3-3-16,-3-7-1 16,8 6-7-16,-13-20-21 15,18 1-7-15,-5-19 1 16,13-4-2-16</inkml:trace>
  <inkml:trace contextRef="#ctx0" brushRef="#br0" timeOffset="253704.511">5203 12201 88 0,'-18'11'37'16,"11"10"0"-16,-7-6 0 16,17 4-34-16,11-6 0 15,13-5 0-15,13-9-1 16,13-7-1-16,7-6 0 15,3-7-1-15,1-4 1 16,-2-2-1-16,-9-2 0 16,-11 4 0-16,-13 1 1 15,-16 4-1-15,-13 5 0 16,0 15 1-16,-32-14 0 0,4 18-1 15,-10 9 1-15,-1 6 0 16,-4 10 1-16,1 9-1 16,1 5 1-16,8 5-1 15,9 1 0-15,12-7 0 16,15-4-2-16,15-8-2 15,20-7-3-15,4-23-13 16,30 3-20-16,-9-18 0 16,16 2 0-16,-8-16-1 15</inkml:trace>
  <inkml:trace contextRef="#ctx0" brushRef="#br0" timeOffset="254066.5317">5881 12272 79 0,'0'0'37'16,"30"11"-1"-16,-3-26-4 15,22 0-27-15,1-13-1 16,13-6-2-16,-6-3 0 15,-2-1 0-15,-8 1 1 16,-13 4-1-16,-12 3 0 16,-11 9 0-16,-24 4 0 15,-11 12 1-15,-15 10-1 16,-2 7 0-16,-8 9 0 0,-2 13 0 15,2 6 0-15,4 7 0 16,11 1-1-16,12-1 0 16,17-3-2-16,18-12-1 15,19-6-3-15,12-26-12 16,30-1-21-16,-4-22-1 15,17 1-1-15,-7-16-2 16</inkml:trace>
  <inkml:trace contextRef="#ctx0" brushRef="#br0" timeOffset="254418.5519">6664 12020 100 0,'-34'2'40'0,"4"14"0"16,-10-5-6-16,4 17-30 15,-2 4-1-15,5 10-1 0,4 2 0 16,7 2 0-16,14-5-1 15,10-10 1-15,13-12-1 16,14-15-1-16,12-19 1 16,11-18-1-16,5-13 0 15,2-13 0-15,-2-7 0 16,-4-9 0-16,-14 0 0 15,-5 0 1-15,-12 9-1 16,-9 10 1-16,-9 11-1 16,-7 16 1-16,-9 18-1 15,-5 22 3-15,-5 22-3 16,-1 19-1-16,0 16-1 15,-1 8-1-15,10 8-2 16,1-14-9-16,23 13-11 0,-5-26-18 16,20-8 3-16,1-26-1 15,15-12 2-15</inkml:trace>
  <inkml:trace contextRef="#ctx0" brushRef="#br0" timeOffset="254764.5717">7047 12007 70 0,'-8'31'38'16,"3"-9"1"-16,14 3 0 16,0-11-25-16,18-5-12 15,9-11 1-15,10-9-2 0,0-6 1 16,1-6-2-16,-7-4 1 15,-5 0-1-15,-11-1 1 16,-10 0-1-16,-12 5 1 16,-12 5 0-16,-9 5 0 15,-8 7 1-15,-8 9 0 16,-2 11 0-16,-4 8-1 15,1 11 1-15,0 6-1 16,11 6 0-16,13 2 0 16,10 0-2-16,17-6-2 15,6-14-5-15,30 4-15 16,-6-32-17-16,21 1 1 15,-4-20-3-15,11-2 2 16</inkml:trace>
  <inkml:trace contextRef="#ctx0" brushRef="#br0" timeOffset="255078.5896">7726 11900 89 0,'-14'6'41'16,"-19"2"1"-16,1 18-2 16,-15 0-33-16,5 16-2 15,4 3-2-15,9 2-1 16,12-4 0-16,11-8-1 15,13-15 0-15,16-17-1 16,14-19 0-16,9-18 0 16,10-15 0-16,3-15-1 15,1-11 1-15,-1-6 0 16,-5 1 0-16,-7 7 1 0,-13 13 0 15,-11 16 0-15,-11 19 0 16,-12 25 0-16,-13 19 0 16,-5 24-1-16,-5 21-1 15,-5 9-3-15,15 17-14 16,-13-19-18-16,20 6-6 15,-2-21 0-15,23-9-2 16</inkml:trace>
  <inkml:trace contextRef="#ctx0" brushRef="#br0" timeOffset="256153.6511">9152 11844 71 0,'-28'1'38'0,"-2"11"-1"16,-16 0-1-16,4 13-31 15,-4 2 0-15,4 11 0 16,2 4-1-16,8 4 1 15,8-1-2-15,13-1 0 16,12-11-1-16,14-6 0 16,11-13-1-16,15-12 0 15,13-14 0-15,10-12-1 16,2-8 0-16,0-9 0 15,-4 0 0-15,-9-4 0 16,-11 5 0-16,-15 0-1 16,-13 7 1-16,-15 11 2 15,-12 8-2-15,-6 10 0 0,-7 4 0 16,-2 7 1-16,4 3-1 15,5 6 1-15,10-1 0 16,12-3-3-16,10-4 3 16,13-5-1-16,13-4 1 15,9 0-1-15,4-3 1 16,-1 3-1-16,-4 5 1 15,-8 5-1-15,-10 12 0 16,-10 7 1-16,-12 9-1 16,-11 8 0-16,-9 3 0 15,-5 0 0-15,0-4 0 16,-2-7 0-16,3-11 0 0,6-12 0 15,11-14 0-15,-1-21 1 16,16-14 1-16,7-10-1 16,6-10 0-16,3-5 0 15,1-4 1-15,-3 6 1 16,0 9-2-16,-11 7 1 15,-4 13-2-15,-5 11 2 16,2 10-5-16,0 1 0 16,13 17-12-16,-7-17-16 15,25 11-10-15,0-12 1 16,21 3-3-16,4-10-1 15</inkml:trace>
  <inkml:trace contextRef="#ctx0" brushRef="#br0" timeOffset="257887.7503">10826 11821 65 0,'5'-14'37'0,"-5"14"2"16,4-16-4-16,-4 16-25 15,-5 10-5-15,1 10-1 16,-5 5-1-16,2 12-2 0,-2 5 0 16,-2 3-3-16,4 0 3 15,4-6-5-15,7-3-1 16,-2-18-30-16,15-9-1 15,-1-20-2-15,11-11 0 16</inkml:trace>
  <inkml:trace contextRef="#ctx0" brushRef="#br0" timeOffset="258053.7598">10804 11473 61 0,'-22'-4'38'0,"6"3"-1"16,16 1-5-16,0 0-42 15,20 0-26-15,12 1-1 16,4-2-1-16</inkml:trace>
  <inkml:trace contextRef="#ctx0" brushRef="#br0" timeOffset="258414.7804">11302 11633 49 0,'0'0'36'0,"0"0"1"16,-23 2 0-16,8 12-14 15,-13-5-15-15,4 11 0 16,-11 3-2-16,5 7-1 16,-6-1 0-16,11 2-2 15,0-3 0-15,8-2-2 0,10-7 0 16,7-6-2-16,10-6 1 15,14-3 0-15,8-5 0 16,2-2 0-16,-1 3 0 16,-3 3 0-16,-2 4 1 15,-9 5-1-15,-11 7 1 16,-13 6-1-16,-5 4 0 15,-7 1 1-15,1 0-3 16,-1-2 0-16,10-8-2 16,7-20-4-16,14 22-15 15,1-30-18-15,16-5 1 16,3-10-1-16,12 0 2 15</inkml:trace>
  <inkml:trace contextRef="#ctx0" brushRef="#br0" timeOffset="259262.8289">12219 11766 50 0,'0'0'38'16,"8"-12"1"-16,-8 12-2 16,0 0-11-16,0 0-20 15,-10 18-5-15,0 3 2 16,1 10-3-16,-5 5 2 15,0 7-3-15,1 2 1 16,2 0-2-16,5-5-1 16,0-17-8-16,19 0-25 15,-13-23-1-15,29-3-1 0,-7-20 0 16</inkml:trace>
  <inkml:trace contextRef="#ctx0" brushRef="#br0" timeOffset="259429.8385">12281 11435 62 0,'-29'-19'37'0,"5"17"0"16,1 5 1-16,9 16-21 16,4-2-19-16,10-17-11 15,19 17-22-15,4-17-1 16,13-2-1-16,1-8 0 15</inkml:trace>
  <inkml:trace contextRef="#ctx0" brushRef="#br0" timeOffset="259653.8513">12630 11296 44 0,'-3'18'34'16,"1"14"3"-16,-5 4-1 16,3 20-12-16,-10 2-15 15,4 17-2-15,-4 2-1 16,2 11-1-16,-3-5-1 15,1-2-2-15,3-7-2 16,3-9-2-16,5-9-4 16,-3-26-10-16,14-3-20 15,-8-27-1-15,17-2-2 16,-7-18 1-16</inkml:trace>
  <inkml:trace contextRef="#ctx0" brushRef="#br0" timeOffset="259804.86">12505 11852 97 0,'-27'-23'40'0,"13"13"2"16,-9-7-7-16,23 17-25 15,9-13-6-15,21 3 1 16,20 0-7-16,13-15-7 16,29 6-28-16,-2-10-6 15,17 5 2-15,-5-4-3 16</inkml:trace>
  <inkml:trace contextRef="#ctx0" brushRef="#br0" timeOffset="462032.4267">13678 11570 45 0,'16'-20'35'16,"-3"-2"1"-16,1 8 0 15,-8-3-20-15,-6 17-11 16,0 0-2-16,2 30 1 15,-11 6-1-15,-4 17 2 16,-5 7-2-16,0 11-2 16,-3 5 1-16,4 3-2 0,2-3 1 15,3-5-1-15,11-5-4 16,-2-23-25-16,19-3-7 15,1-19-1-15,6-14-1 16</inkml:trace>
  <inkml:trace contextRef="#ctx0" brushRef="#br0" timeOffset="462220.4375">13553 11834 85 0,'-31'4'40'15,"16"11"-1"-15,15-15 2 16,-5 12-38-16,28-13-1 15,15-7-2-15,15-3-2 16,3-13-5-16,20 2-31 0,-8-13 0 16,11 1-2-16,-12-8 0 15</inkml:trace>
  <inkml:trace contextRef="#ctx0" brushRef="#br0" timeOffset="462580.4581">14227 11403 78 0,'-21'18'40'16,"-6"0"-1"-16,5 13 1 15,-9-2-36-15,9 15 1 16,-2 7-2-16,1 8 0 16,-4 3 1-16,5 4-2 15,-1-3 1-15,3 0-2 16,5-10 1-16,5-5-3 0,6-16 3 15,11-12-2-15,8-16 1 16,7-13 0-16,10-12-1 16,3-11 0-16,5-5 0 15,3 0 3-15,-5 3-3 16,-3 6 2-16,-6 14-2 15,-8 13 0-15,-10 14 0 16,-6 13 0-16,-5 11 0 16,-4 7-3-16,7 7 0 15,-3-4-2-15,9 5-1 16,5-19-7-16,23 5-28 15,-2-19 1-15,17-4-1 16,-3-21 1-16</inkml:trace>
  <inkml:trace contextRef="#ctx0" brushRef="#br0" timeOffset="462903.4765">14643 11950 81 0,'-21'20'40'15,"3"-5"-1"-15,17 4 2 16,4-8-37-16,24-4-1 15,10-10-1-15,13-1 1 16,3-8-1-16,8-5-1 16,-4-4 0-16,-5-4-1 15,-16-3 0-15,-14 1 3 16,-20 2-3-16,-14 3 2 15,-16 12-2-15,-20 6 1 16,-8 15 1-16,-14 10-1 0,2 15 1 16,2 12-3-16,11 7 3 15,16 5-2-15,17-7 0 16,29-7-3-16,33 1-19 15,22-29-19-15,37-8 0 16,20-23-2-16,29-8 1 16</inkml:trace>
  <inkml:trace contextRef="#ctx0" brushRef="#br0" timeOffset="463436.507">15894 11819 83 0,'13'-5'40'16,"-13"5"-2"-16,2 14-12 15,-11-4-20-15,2 16 0 16,-7 5-2-16,4 9-3 0,-5 3 2 16,2 4-3-16,0-2 2 15,6 2 1-15,0-9-2 16,5-4 1-16,2-12 0 15,0-22-1-15,15 5 1 16,0-21-1-16,-2-10 0 16,2-10 0-16,-2-7 0 15,-2-3-1-15,0-1 1 16,-3 3-1-16,-5 6 0 15,-2 9 2-15,0 6-2 16,4 9 3-16,7 5-3 16,2 8-1-16,13 4-1 15,1-1-2-15,16 6-3 16,-2-14-21-16,15 14-13 0,-4-13-1 15,7 8 0-15,-6-9 2 16</inkml:trace>
  <inkml:trace contextRef="#ctx0" brushRef="#br0" timeOffset="463790.5273">16367 11887 63 0,'-25'9'41'0,"15"6"-1"15,10-15 1-15,-1 18-18 16,16-13-20-16,13-2 0 15,10-4 0-15,11 0-1 16,0-4-1-16,4-4 0 16,-2-1-1-16,-5-3 0 15,-7-6 0-15,-7-2 3 0,-13 1-4 16,-12-1 4-16,-9 1-4 15,-10 4 4-15,-10 6-3 16,-9 11 3-16,-11 12-2 16,-6 8-3-16,-3 9 3 15,-1 8-3-15,4 6 3 16,7 2-3-16,16-6 3 15,11-5-4-15,23-11 0 16,21-16-3-16,31-1-18 16,4-25-16-16,24-2 0 15,1-16-1-15,13 2 0 16</inkml:trace>
  <inkml:trace contextRef="#ctx0" brushRef="#br0" timeOffset="464105.5453">17021 11845 101 0,'-53'28'38'16,"-8"-13"4"-16,14 11-6 15,4-13-33-15,16 1 1 16,10-4-2-16,13 2 0 16,4-12-1-16,28 18 0 15,2-11 0-15,8 2-1 16,6-1 0-16,2 2 0 15,-3-3 0-15,-1 4 0 16,-9-1 0-16,-6 4 0 16,-10 2 0-16,-14 3 0 15,-9 4-1-15,-10 1 2 0,-6 2-1 16,-7 0 0-16,0-2-1 15,-1-3 0-15,8-3-1 16,5-11-2-16,17-7-5 16,0-12-22-16,29-2-10 15,2-17 0-15,17 1-1 16</inkml:trace>
  <inkml:trace contextRef="#ctx0" brushRef="#br0" timeOffset="464466.5659">17435 11904 93 0,'-27'7'41'15,"6"12"-1"-15,-8-2-1 16,7 7-35-16,-1 1 0 0,6 6 0 16,2-3-2-16,8 1 0 15,5-5 0-15,7-3-1 16,8-9 0-16,9-8 0 15,8-9-1-15,4-7 0 16,6-7 0-16,2-8 0 16,0-1 1-16,-3-6-1 15,-3 4 0-15,-5 5-1 16,-9 2 1-16,-7 7 0 15,-15 16 0-15,11-7 0 16,-11 7 0-16,-9 28 1 16,-1-3-2-16,-5 6 1 15,6 5 0-15,3-3-2 16,6 3-1-16,6-12-3 0,15 2-10 15,-3-29-17-15,27 0-9 16,4-24 1-16,16-3 0 16</inkml:trace>
  <inkml:trace contextRef="#ctx0" brushRef="#br0" timeOffset="464662.5771">18268 11629 85 0,'-8'-16'41'16,"8"16"1"-16,-37 18 0 15,11 19-21-15,-11 3-17 16,2 11-2-16,2 2 0 15,1 7-2-15,10-2 0 16,6 0-2-16,12-5-2 16,1-14-6-16,21 6-15 15,-9-27-16-15,15-2-1 0,-4-23 0 16,12-6 0-16</inkml:trace>
  <inkml:trace contextRef="#ctx0" brushRef="#br0" timeOffset="464969.5947">18628 11589 93 0,'-12'35'44'0,"-18"3"-2"16,5 14-3-16,-13 1-34 15,5 4-3-15,0 2-1 16,4-1-2-16,5-4-3 16,1-17-18-16,17 1-19 15,-3-16 2-15,14-7-2 16,-5-15 1-16</inkml:trace>
  <inkml:trace contextRef="#ctx0" brushRef="#br0" timeOffset="465112.6026">18402 11852 99 0,'0'0'41'16,"-15"-16"2"-16,15 16-2 15,17 8-36-15,2-2-4 16,13 3-7-16,-5-9-29 16,27 7-7-16,3-12 1 15,20 4-2-15</inkml:trace>
  <inkml:trace contextRef="#ctx0" brushRef="#br0" timeOffset="465727.6381">19621 12025 75 0,'0'0'39'16,"6"-17"-1"-16,-6 17 2 16,-24-11-33-16,7 14-1 15,-12-1-1-15,-1 11-1 16,-8 4 0-16,3 8 0 15,-1 3-1-15,6 4-1 16,6 3 0-16,11-2 0 16,15-3 0-16,14-8-1 15,16-8 0-15,12-8-1 16,11-10 0-16,7-7 0 15,-2-10 1-15,-4-4-2 16,-11-5 1-16,-12-1 0 16,-15 1-1-16,-15-2 0 15,-13 9 0-15,-11 0-1 0,-3 8 0 16,0 2-1-16,8 7-1 15,6-3-3-15,22 14-15 16,1-13-17-16,25 6 0 16,5-11 0-16,20 3-1 15</inkml:trace>
  <inkml:trace contextRef="#ctx0" brushRef="#br0" timeOffset="465952.6506">20572 11521 66 0,'-13'-13'40'0,"-17"6"-2"16,2 21 3-16,-15 5-23 0,2 21-9 16,-7 12-3-16,9 11-1 15,-2 5-1-15,9 6-2 16,6-1-1-16,9-8-5 15,11 5-10-15,-3-25-28 16,18-5 2-16,-7-18-1 16,10-8 0-16</inkml:trace>
  <inkml:trace contextRef="#ctx0" brushRef="#br0" timeOffset="466111.66">20082 11900 107 0,'7'-18'46'15,"7"-7"-2"-15,27 10 0 0,10-6-38 16,15 5-2-16,10 3-7 15,-3-8-17-15,12 17-21 16,-17-9-2-16,-6 11-2 16,-18-5 0-16</inkml:trace>
  <inkml:trace contextRef="#ctx0" brushRef="#br0" timeOffset="468691.8076">4711 13251 69 0,'2'16'35'0,"10"2"1"16,2-8-13-16,14 6-16 15,0-8-2-15,15 0-1 16,4-9-1-16,1-5 0 15,3-7 0-15,-1-4-1 16,-7-8 1-16,-6-3-1 16,-9-5-1-16,-8-1 1 15,-18 1 0-15,-11 5 0 16,-12 5-1-16,-12 10 1 15,-13 9-1-15,-3 13 1 16,-7 14 0-16,-2 13-1 0,4 9 0 16,9 7 0-16,14 2-1 15,12 0 0-15,22-4-1 16,15-11-1-16,29-10-1 15,14-23-2-15,30-4-7 16,4-27-26-16,26-6 0 16,-3-17-3-16,11-3 3 15</inkml:trace>
  <inkml:trace contextRef="#ctx0" brushRef="#br0" timeOffset="469029.8269">5902 13049 71 0,'-36'27'38'15,"-6"15"1"-15,-13 2-1 16,9 8-33-16,-13-2-1 15,7 4-2-15,0-9-1 0,6-6-2 16,9-6-2-16,3-14-2 16,18-8-1-16,0-15 0 15,16 4 0-15,-3-35-1 16,13 9 3-16,-5-10 2 15,0-2 3-15,0 1 1 16,-9 0 4-16,5 10 2 16,-11 0-1-16,6 13 0 15,4 14-2-15,0 0 0 16,0 0-2-16,8 16 0 15,12 4-2-15,8 3-1 16,10 0-1-16,10-1-2 0,10 0-3 16,-4-18-12-1,16 9-20-15,-6-14-1 0,7 0-1 16,-6-16 0-16</inkml:trace>
  <inkml:trace contextRef="#ctx0" brushRef="#br0" timeOffset="469555.857">6228 13069 75 0,'-13'9'40'0,"-11"0"-2"16,7 18 2-16,-2-2-37 16,1 15 2-16,3 1-2 15,1 6-1-15,2-1 1 16,4 1-2-16,7-6 0 15,0-4-1-15,1-11 1 0,6-10-1 16,-6-16 1-16,19-5-1 16,-7-14 0-16,3-13 0 15,0-9 1-15,3-7-1 16,-1-10 1-16,1 2-1 15,1-3 1-15,-2 7-1 16,0 1 1-16,2 11 0 16,0 9-1-16,3 9 0 15,-1 10 0-15,2 11 0 16,-2 7 0-16,-1 7 1 15,0 6-1-15,0 6 0 16,-7 3 0-16,-4 7 0 16,-8 1-1-16,-2 2 1 15,-8 1 0-15,-6-2-1 0,-9 0 0 16,-6-6 1-16,0-2-1 15,-2-6 1-15,-2-4 0 16,2 0-1-16,2 0 2 16,3 7-1-16,3 7 0 15,2 12 1-15,2 12-1 16,0 7 0-16,5 7-1 15,-3-2-1-15,10-3-3 16,-3-14-2-16,23-1-28 16,-9-30-5-16,18-13 0 15,2-26-2-15</inkml:trace>
  <inkml:trace contextRef="#ctx0" brushRef="#br0" timeOffset="469945.8793">6570 13162 78 0,'0'0'40'0,"-3"27"1"16,3-27-1-16,18 9-37 15,1-12 0-15,13 0-1 16,5-7 0-16,7-3 0 15,0-2-2-15,1-5 0 16,-5-2 1-16,-4-1 0 16,-12-3-1-16,-8-2 0 15,-13 2 1-15,-8-2 0 16,-9 6-1-16,-6 5 1 15,-9 10-1-15,-4 13 2 0,-4 16-1 16,-4 11 1-16,3 13-1 16,4 12 1-16,7-1-1 15,7 2 0-15,11-3-1 16,17-13 0-16,17-13-1 15,15-16-2-15,20-14-1 16,6-22-5-16,22 2-21 16,-10-24-12-16,8 3 2 15,-13-12-2-15</inkml:trace>
  <inkml:trace contextRef="#ctx0" brushRef="#br0" timeOffset="470230.8956">7265 13086 83 0,'-32'32'41'15,"7"19"0"-15,-4-8 0 0,18 5-37 16,-8-3 0-16,12-3-3 15,3-8 1-15,5-5-1 16,5-12-1-16,5-13 0 16,1-11 0-16,6-11 0 15,0-11 0-15,-2-11 1 16,-6-4-1-16,4-4 1 15,-7-2-1-15,3 5 1 16,-9 6-1-16,2 7 0 16,-3 8 0-16,5 6 0 15,5 9-2-15,2 2 0 16,11 7-4-16,-2-12-8 15,26 14-25-15,-11-16-1 16,15 8-2-16,-6-10 1 0</inkml:trace>
  <inkml:trace contextRef="#ctx0" brushRef="#br0" timeOffset="470390.9048">7675 13020 87 0,'-11'45'42'0,"-16"-3"0"16,10 15-4-16,-4-8-33 16,8 2-2-16,3-8-1 15,6-3-1-15,12-12-2 16,4-16-6-16,21-3-19 15,-6-31-16-15,11-5 1 16,-10-21-2-16,12-5 1 16</inkml:trace>
  <inkml:trace contextRef="#ctx0" brushRef="#br0" timeOffset="470944.9365">7788 12786 90 0,'-5'10'40'0,"17"8"1"15,0-19-11-15,14 9-27 16,3-6 1-16,9 8-1 15,-2-2 1-15,0 7-1 16,-6 9-1-16,-10 7 1 16,-12 8-1-16,-8 8 0 15,-8 7 0-15,-10 4 0 16,-3-2-1-16,2-4 0 15,-2-8-1-15,3-10 0 16,10-12 0-16,8-22 0 16,0 0 0-16,24-34-1 0,-6-3 1 15,6-9 0-15,4-7 0 16,-2 1 0-16,-1 1 0 15,-5 15 0-15,-5 7 0 16,-7 11 0-16,-8 18 0 16,0 0 0-16,2 23 0 15,-3-2 0-15,1 5 0 16,7-5 0-16,4-1 1 15,7-11-1-15,5-8 0 16,5-9 1-16,3-8-1 16,3-3 1-16,0-8-1 15,-3 1 1-15,-3 1-1 16,-4 5 0-16,-8 8 0 15,-3 10 1-15,-8 14-1 0,-5 12 0 16,-6 7 0-16,-4 8 0 16,1 8 0-16,0 4 0 15,2 1-2-15,1-8-3 16,14-2-5-16,-8-23-10 15,30 10-8-15,-12-29-15 16,19-3 1-16,-4-18-2 16,9 1 3-16</inkml:trace>
  <inkml:trace contextRef="#ctx0" brushRef="#br0" timeOffset="471583.973">8691 13073 87 0,'-9'5'42'0,"9"-5"0"15,0 15 0-15,0-15-38 16,24 14-1-16,-1-7 0 15,9-3-1-15,5-6-1 16,6-4 0-16,2-8 0 16,-2-4-1-16,-3-11 0 15,-5-3 1-15,-7-5-1 16,-9-1 0-16,-14 3 0 15,-11 4 0-15,-13 9 0 16,-12 11 0-16,-8 15 0 16,-6 18 0-16,-5 13-1 15,1 11 1-15,7 9 0 16,8 5 1-16,12-1-1 15,17-8-1-15,16-10-1 0,13-20-2 16,22-11-3 0,1-29-10-16,23 6-14 0,-13-30-9 15,9 10 16-15,-18-18 16 16,-5 7 4-16,-13 9 5 15,-18 5 3-15,-12 30 11 16,-10-18 14-16,1 36 11 16,-19-6-16-16,8 24-15 15,-4 2-4-15,4 9 0 16,4-4-3-16,4-1 0 15,4-8-1-15,5-5-1 16,6-15 1-16,-3-14 0 16,20-1-1-16,0-21 0 15,3-8 0-15,5-9 1 0,-1-7-1 16,6 2 1-16,-4 3-1 15,-4 6 0-15,-1 14 1 16,-8 14 0-16,-16 7-1 16,14 26 2-16,-13 2-1 15,-1 6-1-15,0 0 0 16,6-5 0-16,3-6-3 15,5-16-2-15,15-4-8 16,-1-28-8-16,24 7-12 16,-13-30-8-16,16-2-2 15,-8-18 1-15</inkml:trace>
  <inkml:trace contextRef="#ctx0" brushRef="#br0" timeOffset="471755.9829">9762 12605 90 0,'-13'16'42'0,"2"20"1"15,-13 4-1-15,19 12-36 16,-17 13-3-16,3 9 0 15,-4 2-3-15,3-1-1 16,2 0-4-16,-1-18-4 16,13 7-18-16,-14-31-16 15,13-6 1-15,7-27-2 16,0 0 3-16</inkml:trace>
  <inkml:trace contextRef="#ctx0" brushRef="#br0" timeOffset="471921.9924">9533 12826 100 0,'0'0'43'15,"-15"7"2"-15,19 8-2 0,-9-3-40 16,19 2-2-16,15-2-4 16,9-12-5-16,34 10-16 15,-6-23-18-15,30 6 0 16,-1-14-2-16,14 6 0 15</inkml:trace>
  <inkml:trace contextRef="#ctx0" brushRef="#br0" timeOffset="472479.0242">10329 12927 59 0,'-18'-1'41'16,"-11"-3"-1"-16,-4 12 1 15,-14-4-23-15,3 11-12 16,-11-1 0-16,7 9-2 15,-4 0 1-15,10 9-1 16,9 0-1-16,10 6 0 16,17-2-1-16,16-3 0 0,15-7-1 15,15-3 0-15,13-13-1 16,5-10 1-16,7-10-1 15,-5-11 0-15,-8-2 0 16,-6-9 0-16,-13-2 0 16,-12-3 0-16,-16 3-1 15,-1-1 0-15,-9 6 0 16,-3 5 0-16,1 10 1 15,7 14-1-15,-16 3 0 16,15 13 1-16,1 13-2 16,3 3 0-16,8 5-2 15,0-7-5-15,21 8-12 0,-14-25-13 16,18-3-7-1,0-20-2-15,11-9 2 0</inkml:trace>
  <inkml:trace contextRef="#ctx0" brushRef="#br0" timeOffset="472665.0349">10925 12430 92 0,'-19'40'41'0,"-3"35"3"15,-16 14-3-15,-2 15-36 16,6 3-3-16,6 0-2 15,11-3-5-15,-1-31-23 16,25-5-15-16,2-31 1 16,20-19-2-16,-1-23 1 0</inkml:trace>
  <inkml:trace contextRef="#ctx0" brushRef="#br0" timeOffset="473177.0641">11906 12507 76 0,'7'32'40'15,"-15"2"0"-15,1 20 1 0,-15 8-37 16,7 11-2-16,-5 3 1 15,5 2-1-15,-3-1 0 16,7-1-1-16,3-7-2 16,2-14-3-16,9-1-7 15,-7-24-29-15,13-9 0 16,-9-21-1-16,21-2 1 15</inkml:trace>
  <inkml:trace contextRef="#ctx0" brushRef="#br0" timeOffset="473342.0736">11666 12946 78 0,'-20'-9'44'0,"-2"-4"-2"16,22 13 2-16,0 0-26 0,10-15-15 16,16 4-2-16,10-6-3 15,15 2-2-15,7-11-8 16,21 17-25-16,-10-7-5 15,8 14 0-15,-14-2-1 16</inkml:trace>
  <inkml:trace contextRef="#ctx0" brushRef="#br0" timeOffset="473687.0933">12195 12897 73 0,'0'0'41'15,"0"0"0"-15,0 0 0 0,14 8-29 16,12-10-8-16,5-5 0 15,7-1-1-15,4-5-1 16,-3-3-1-16,-3-3-1 16,-2 1 1-16,-16-3-1 15,-8-1 0-15,-13 4 0 16,-9 3 0-16,-12 6 0 15,-6 6 0-15,-9 9 0 16,-7 11 1-16,-2 7 0 16,-1 13 0-16,7 5-1 15,5 2 1-15,12-4 0 16,17-3-1-16,23-9-1 15,19-15-2-15,28-2-7 16,9-32-14-16,27 10-17 16,1-18-1-16,13 6 0 0,-10-11 1 15</inkml:trace>
  <inkml:trace contextRef="#ctx0" brushRef="#br0" timeOffset="473912.1062">13003 12815 83 0,'-34'-10'42'0,"2"7"-1"15,-11-8 1-15,9 8-33 16,-5 3-6-16,5 8 1 15,-2 5-1-15,6 14 0 16,2 0-1-16,10 8 0 16,6 0 0-16,11-3-1 15,14-6 0-15,14-5-1 16,15-12-1-16,13-13-2 15,13-3-5-15,-6-23-12 0,23 15-11 16,-13-22-13-16,1 6 1 16,-10-14 0-16</inkml:trace>
  <inkml:trace contextRef="#ctx0" brushRef="#br0" timeOffset="474266.1264">13408 12378 90 0,'-11'15'43'0,"-9"3"-1"15,10 18 1-15,-15 4-37 16,7 15-2-16,-7 3-1 16,2 12 1-16,-6 0-2 15,4 1-1-15,0-4-1 16,6-9 1-16,7-11-1 0,9-12 1 15,12-17-1-15,12-18 0 16,10-16 1-16,7-10-1 16,5-9 0-16,1-4 0 15,0 3 0-15,-10 2 0 16,-4 12 0-16,-8 9 0 15,-9 14 0-15,-13-1-1 16,8 29-1-16,-9-6-2 16,3 8-4-16,3-12-8 15,13 17-9-15,-16-25-10 16,24 3-6-16,-2-15-2 15,11-1 2-15</inkml:trace>
  <inkml:trace contextRef="#ctx0" brushRef="#br0" timeOffset="474625.1466">13835 12762 89 0,'0'0'42'0,"0"0"1"16,0 0-2-16,-22 3-33 16,16 16-3-16,-7 4-1 15,1 7-1-15,1 4-1 16,-2 4 0-16,4-1-1 15,0-3 0-15,7-5-1 16,4-11 1-16,9-12-1 16,5-13 0-16,9-9 0 15,2-12 0-15,2-4 0 16,6-7 0-16,-5-1 0 15,0 1 0-15,-3 9 0 0,-5 5 0 16,-5 11-1-16,-3 7 1 16,-1 13-1-16,-8 8 0 15,5 10-1-15,-9 5-1 16,6 5 0-16,0-3-2 15,6 4-3-15,-5-18-8 16,22 11-7-16,-12-30-7 16,19 5-10-16,-3-18 0 15,10 0 1-15</inkml:trace>
  <inkml:trace contextRef="#ctx0" brushRef="#br0" timeOffset="474813.1576">14477 12765 90 0,'0'0'41'0,"-11"10"2"15,2 10-2-15,-19 2-32 16,8 9-5-16,-1 5-1 15,3 3-1-15,1 3-1 16,7-4-2-16,5-1-1 16,5-12-2-16,17-8-9 15,-17-17-9-15,44-9-17 16,-19-18-2-16,11-1-1 15,-7-19 1-15</inkml:trace>
  <inkml:trace contextRef="#ctx0" brushRef="#br0" timeOffset="474934.1646">14517 12520 102 0,'-20'-4'39'0,"-2"8"-1"0,-1 5-21 16,9 11-58-16,0-11 0 16,11 8-1-16,3-17 0 15</inkml:trace>
  <inkml:trace contextRef="#ctx0" brushRef="#br0" timeOffset="475599.2027">15235 12763 58 0,'-13'-25'39'16,"-3"6"0"-16,-12-2 1 16,0 12-24-16,-12 0-10 15,-2 11 0-15,-8 4-1 16,1 13 0-16,-1 0 0 15,8 10-2-15,3-3 0 16,10 4 0-16,10-4-1 16,13-4-1-16,15-5 0 0,10-10-1 15,14-7 1-15,8-7 0 16,6-7-1-16,6-7 1 15,0 0-1-15,-1-5 1 16,-6 1-1-16,-9 4 0 16,-10 5 1-16,-9 3-1 15,-18 13 0-15,0 16 0 16,-18 12 0-16,-11 16 0 15,-8 15 0-15,-9 10 0 16,-4 8 0-16,-1 7 0 16,4-1 0-16,6-7 0 15,9-8-1-15,13-14 1 16,19-22 0-16,18-15-1 0,13-20 1 15,18-18-1-15,10-11-1 16,3-15-1-16,10-3-3 16,-8-17-6-16,10 18-9 15,-28-16-5-15,9 22-10 16,-25-3-5-16,-5 11-1 15,-12 4 2-15</inkml:trace>
  <inkml:trace contextRef="#ctx0" brushRef="#br0" timeOffset="475986.2248">15618 12732 96 0,'-24'9'42'0,"9"10"1"16,-13-8-3-16,0 17-35 15,1 1-2-15,2 6 0 16,2 0-1-16,7 0-1 16,7-7 0-16,11-3-1 15,12-12 0-15,9-7 0 16,10-13 0-16,8-9 0 15,6-7-1-15,1-9 1 16,0-4 0-16,-4-2-1 16,-8 1 1-16,-5 0 0 15,-9 11 0-15,-7 5 0 16,-15 21 0-16,0 0-1 15,0 0 1-15,-23 23-2 0,8 7 0 16,-5 6-2-16,7 6-2 16,2-5-2-16,14 11-11 15,-7-25-5-15,31 11-11 16,-2-20-5-16,14 0 0 15,3-16 1-15</inkml:trace>
  <inkml:trace contextRef="#ctx0" brushRef="#br0" timeOffset="476331.2446">16084 12784 83 0,'0'0'40'0,"-14"2"-1"15,20 14-1-15,-6-16-34 16,26 20-1-16,-4-13-1 0,6 2 0 15,5-8-1-15,3-2 0 16,-1-6-1-16,-3-4 1 16,-4-6-1-16,-7-5 1 15,-9 1-1-15,-6-4 0 16,-10 2 0-16,-10 5 0 15,-11 4 2-15,-6 8-1 16,-8 9 0-16,-4 9 1 16,-7 14 0-16,5 11 0 15,0 5 0-15,11 5 0 16,10 2-2-16,16-6 0 15,20-4-5-15,13-23-10 16,23 6-20-16,0-24-6 16,20-7-1-16,-1-15-2 0</inkml:trace>
  <inkml:trace contextRef="#ctx0" brushRef="#br0" timeOffset="477232.2961">17224 12372 64 0,'-34'7'38'0,"-1"14"0"16,-14 6 0-16,7 23-31 0,-12 8 0 15,7 17-1-15,-2 4-1 16,14 9-1-16,8-4-1 16,17-3-4-16,21-12-2 15,15-22-7-15,32-3-28 16,3-25 0-16,18-4-2 15,-3-21 0-15</inkml:trace>
  <inkml:trace contextRef="#ctx0" brushRef="#br0" timeOffset="477675.3214">17358 12785 63 0,'0'-12'39'0,"0"12"-2"15,9-16 2-15,-9 16-29 16,0 0-6-16,-3 12-1 16,-11 6 1-16,-2 11-1 15,-6 2 0-15,-2 7 0 16,-1-3-2-16,5 2 1 15,4-6 0-15,8-7-1 16,5-9 0-16,3-15 0 16,25-7 0-16,1-12-1 15,6-7 1-15,2-5 0 16,5-5 0-16,-2 1-1 15,-1 0 0-15,-3 6 0 0,-5 8 1 16,-6 8-1-16,-6 10 0 16,-16 3 0-16,12 30 0 15,-13 3 0-15,-3 8 0 16,-3 4-1-16,2 6-1 15,-2-1-1-15,7-1-3 16,-1-13-3-16,21 2-13 16,-10-28-18-16,19-3 2 15,-2-21-2-15,11-4 2 16</inkml:trace>
  <inkml:trace contextRef="#ctx0" brushRef="#br0" timeOffset="478053.3431">17763 12855 79 0,'-7'20'39'16,"-1"-9"0"-16,13 4 0 16,-5-15-34-16,28 8-2 15,-3-11 1-15,10-3-2 16,3-6 0-16,1-3 0 15,-1-6-1-15,-3 0 0 16,-7 0 0-16,-6 1-1 16,-8 2 1-16,-12 3-1 15,-8 4 0-15,-7 3 0 16,-7 5 1-16,-5 7-1 15,-4 5 0-15,-2 8 1 16,-3 5 0-16,3 8-1 0,1 4 1 16,7 4 0-16,8-1 0 15,7-2-1-15,12-2-1 16,11-9-1-16,18-5-4 15,4-19-9-15,22 10-21 16,-6-22-3-16,13 1-1 16,-4-15-1-16</inkml:trace>
  <inkml:trace contextRef="#ctx0" brushRef="#br0" timeOffset="478454.366">18248 12892 75 0,'0'0'39'0,"8"12"-1"15,-8-12 2-15,20 3-32 16,-6-6-3-16,4-2-2 15,0-4 0-15,3-4-1 16,-2-3-1-16,6-2-1 16,-7-3 1-16,1-1-1 15,-9-2 0-15,-1 1 0 16,-9 2 0-16,-5 2 0 15,-9 8 1-15,-10 5-1 16,-3 11 1-16,-10 9 0 16,-3 10 0-16,-3 9 0 0,2 5 0 15,6 7 1-15,8-2-2 16,13 1 1-16,14-7-3 15,14-10-1-15,21-5-4 16,7-22-13-16,25 8-14 16,-8-20-6-16,16 0 0 15,-8-13 0-15</inkml:trace>
  <inkml:trace contextRef="#ctx0" brushRef="#br0" timeOffset="478817.3868">18716 12784 96 0,'-35'-7'39'16,"6"13"1"-16,-5-3-7 15,2 13-29-15,2 4-1 16,7 11 0-16,-1 4-1 0,9 0 1 16,5-1-1-16,10-5-1 15,7-10 0-15,15-13 0 16,11-15 0-16,10-18-1 15,12-12 1-15,3-13-1 16,4-8 0-16,-2-8-1 16,-5 1 2-16,-7 3 0 15,-11 8-1-15,-10 12 1 16,-14 12-1-16,-8 20 1 15,-5 12-1-15,-28 25 0 16,5 14 0-16,-3 14-1 16,-2 8 1-16,1 7-2 0,9 1 0 15,7-5-1 1,16-4-2-16,5-16-5 0,24 2-10 15,-9-34-10-15,24 3-9 16,-5-21-2-16,9-7 3 16</inkml:trace>
  <inkml:trace contextRef="#ctx0" brushRef="#br0" timeOffset="478983.3963">19249 12772 85 0,'0'0'39'0,"-20"-12"1"16,12 23 1-16,-10 1-29 15,7 12-8-15,-4 4-2 16,4 6 0-16,1 3-3 15,3 0-2-15,10 4-10 16,-12-20-18-16,20 5-9 16,-11-26-1-16,25 11-1 0</inkml:trace>
  <inkml:trace contextRef="#ctx0" brushRef="#br0" timeOffset="479388.4194">19467 12644 93 0,'0'0'41'15,"-12"12"0"-15,18 0-1 16,-6-12-36-16,6 20-1 16,2-4 0-16,-2 10 0 15,-3 2-1-15,-5 6-1 16,-4 4 1-16,-4 2-1 0,-1-1 0 15,0 1 0-15,-2-9-1 16,4-6 1-16,6-11-1 16,3-14 0-16,16-9 0 15,2-13-1-15,4-7 1 16,7-6 0-16,1-1 0 15,1-4-1-15,-2 6 1 16,-2 6 0-16,-8 12 0 16,-3 11 0-16,-16 5 0 15,12 19 0-15,-12 6 0 16,-3 4-2-16,3 7-1 15,0-3-2-15,8 5-2 16,-2-20-8-16,19 9-8 16,-10-26-12-16,19 2-4 0,-6-18-1 15,12 0 3-15</inkml:trace>
  <inkml:trace contextRef="#ctx0" brushRef="#br0" timeOffset="479825.4444">19952 12771 93 0,'1'-22'38'16,"-15"-2"2"-16,5 15-1 15,-14 2-32-15,6 10-3 16,-3 9-1-16,0 9 0 15,3 3-1-15,4 7 1 16,3-2-2-16,5 3 1 16,3-8-1-16,9-5 0 15,3-10-1-15,9-10 0 16,5-10-1-16,0-7 0 15,6-7 1-15,0-4-1 16,-2 2 0-16,-2 1-1 0,-4 7 1 16,-10 9 1-16,-12 10-1 15,6 19 0-15,-13 13 1 16,-8 11 0-16,-8 13 0 15,-6 11 0-15,-6 6 0 16,-1 4-1-16,-1-2 1 16,0-6-1-16,5-8 0 15,4-10 0-15,7-13 1 16,5-12-1-16,16-26 1 15,-12 8 0-15,16-18 1 16,4-11 0-16,4-9-1 16,4-7 2-16,5-8-1 15,8-3 0-15,3-2-3 16,-1 6-19-16,9 1-11 0,-16-17 9 15,18 19-13-15,-13-7-7 16,8 9 1-16</inkml:trace>
  <inkml:trace contextRef="#ctx0" brushRef="#br0" timeOffset="480613.4895">20596 12803 96 0,'-10'-17'39'0,"10"17"0"15,0 0-9-15,-13 9-28 16,8 9 0-16,4 6-1 15,-5 6 1-15,5 4-1 16,-1 1 1-16,5 0 0 16,3-8 0-16,3-1-1 15,7-15 1-15,7-7-1 16,4-14 0-16,1-6-1 15,1-9 1-15,3-5-1 16,-2-2 0-16,-6-2 0 16,-1 7 0-16,-8 1 0 0,-3 9 0 15,-12 17 0-15,10-9 0 16,-10 9 0-16,-4 27 0 15,-1 1 0-15,-1 3 1 16,4 5-1-16,2 0 1 16,6-2-1-16,5-7 1 15,9-8-1-15,3-9 1 16,7-13 0-16,4-11 0 15,2-9-1-15,1-8 1 16,-4-5-1-16,-5-5 0 16,-1 1 0-16,-6-1-1 15,-7 5-1-15,-2 9-1 16,-5 1-2-16,7 14-2 15,-8-6-5-15,17 23-23 16,-9-10-1-16,14 14-3 0,-4-8 0 16</inkml:trace>
  <inkml:trace contextRef="#ctx0" brushRef="#br0" timeOffset="481199.523">21561 12720 92 0,'-11'6'38'15,"-15"-6"3"-15,6 12-4 16,-9-2-32-16,4 7-1 15,-2 6 0-15,6 7-1 16,3 2 0-16,5 3-1 16,7-2 0-16,11-1-1 15,5-8-1-15,9-7 1 16,9-9-2-16,3-10 0 0,4-9 0 15,-2-10 0-15,0-5 0 16,-7-7 0-16,-4-4 0 16,-3-3 0-16,-6 3 1 15,-4 2-1-15,-6 5 2 16,-1 5-1-16,-2 8 1 15,1 5-1-15,-1 12 1 16,0 0 0-16,18 2-1 16,0 6 1-16,1 1-1 15,10-1 0-15,0 0 1 16,4 2-1-16,-5 0 0 15,-3 4 1-15,-4 1-1 16,-10 6 1-16,-7 4-1 0,-10 5 0 16,-8 4 0-16,-4 0 1 15,-1 1-2-15,-2-4 1 16,4-4 0-16,3-5 1 15,8-12-1-15,6-10 0 16,16-9 0-16,6-12 0 16,6-6 0-16,5-5 0 15,3-6 0-15,0-2 0 16,-2 2 0-16,-4 1 0 15,-3 7 0-15,-6 7-1 16,-4 2-2-16,-4 4-3 16,8 13-26-16,-14-12 12 15,22 21-7-15,-14-15-9 16,16 8-6-16,-2-13 2 0</inkml:trace>
  <inkml:trace contextRef="#ctx0" brushRef="#br0" timeOffset="481409.535">22518 12340 103 0,'-27'11'41'16,"12"20"2"-16,-13 2-3 16,8 15-37-16,0 9-1 15,1 6 0-15,3 4 0 16,3 2-3-16,6-2-1 15,3-12-5-15,24 3-10 16,-22-33-9-16,24 3-15 16,-2-23-1-16,17-5 0 0,-3-19 2 15</inkml:trace>
  <inkml:trace contextRef="#ctx0" brushRef="#br0" timeOffset="481660.5494">22607 12662 106 0,'-43'5'41'0,"5"13"1"15,-7-10-12-15,10 11-24 16,5 1-2-16,11 4 0 16,10-2-1-16,16 1-1 15,15-2-1-15,13 0 0 16,9-4-2-16,6-1 0 15,7-2-2-15,-5-10-3 16,-1 10-11-16,-13-23-6 0,19 10-13 16,-24-15-5-16,10 8-2 15,-13-16 2-15</inkml:trace>
  <inkml:trace contextRef="#ctx0" brushRef="#br0" timeOffset="482332.5878">23014 12033 83 0,'-20'-16'39'0,"3"1"-1"15,17 15 1-15,0 0-37 16,18 17 1-16,15 6-1 15,12 15 1-15,7 12-1 16,6 11 2-16,-3 12-1 0,-4 7-1 16,-13 6 0-16,-18 7 0 15,-22-3 0-15,-18-1-2 16,-18-5-1-16,-14-11-4 15,9-2-16-15,-15-23-19 16,18-6 0-16,8-25-2 16,28 0 1-16</inkml:trace>
  <inkml:trace contextRef="#ctx0" brushRef="#br0" timeOffset="482453.5947">23538 12972 100 0,'0'0'39'15,"0"0"-6"-15,-31-6-32 0,5-4-40 16,2-19-1-16,12-1-3 15</inkml:trace>
</inkml:ink>
</file>

<file path=ppt/ink/ink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channel name="T" type="integer" max="2.14748E9" units="dev"/>
        </inkml:traceFormat>
        <inkml:channelProperties>
          <inkml:channelProperty channel="X" name="resolution" value="2540.01343" units="1/in"/>
          <inkml:channelProperty channel="Y" name="resolution" value="2540.36597" units="1/in"/>
          <inkml:channelProperty channel="F" name="resolution" value="3.97878E-7" units="1/dev"/>
          <inkml:channelProperty channel="T" name="resolution" value="1" units="1/dev"/>
        </inkml:channelProperties>
      </inkml:inkSource>
      <inkml:timestamp xml:id="ts0" timeString="2015-03-26T00:15:01.955"/>
    </inkml:context>
    <inkml:brush xml:id="br0">
      <inkml:brushProperty name="width" value="0.05292" units="cm"/>
      <inkml:brushProperty name="height" value="0.05292" units="cm"/>
      <inkml:brushProperty name="color" value="#7030A0"/>
    </inkml:brush>
  </inkml:definitions>
  <inkml:trace contextRef="#ctx0" brushRef="#br0">5184 1343 74 0,'0'0'34'15,"0"0"0"-15,3 28 0 16,2 6-29-16,4 13-3 16,-3 19-2-16,2 17 0 15,-1 22 0-15,1 16 0 16,-2 23 0-16,-2 18 1 15,4 22 0-15,4 19 0 16,2 18 1-16,3 21-1 16,1 15 1-16,2 22 1 15,-2 18-3-15,-3 12 0 16,-3 14 2-16,-6 10-3 15,-1 9 3-15,-6 0-2 0,-3-3 1 16,-1-15-1-16,1-12-1 16,-2-21-4-16,5-11-12 15,-7-33-16-15,6-20-5 16,-3-25 2-16,3-19-1 15</inkml:trace>
  <inkml:trace contextRef="#ctx0" brushRef="#br0" timeOffset="654.0373">3780 8117 29 0,'71'3'20'16,"0"-5"-1"-16,23 11 1 15,7-2-23-15,25 3 3 16,16 2 2-16,15-7 8 16,29 3 2-16,11-8 1 15,28 6-1-15,17-9-1 16,28 5-2-16,15-6-3 15,22 4-1-15,24-2-2 16,18 4 1-16,17-2-2 16,15 2 0-16,13 0 0 15,53 1-1-15,-32 0 1 16,15 0 1-16,-1-3-1 15,13 1-1-15,31-7 2 0,-28 2-2 16,-1-13 1-16,-37 1 0 16,34-8-1-16,-6 0 1 15,-9-3-1-15,-11 0 0 16,-51 4-2-16,15-3-3 15,-13 16-26-15,-36-3-6 16,-31 10 0-16,-37-3-2 16</inkml:trace>
  <inkml:trace contextRef="#ctx0" brushRef="#br0" timeOffset="1076.0616">16510 7957 58 0,'0'0'35'16,"2"20"-2"-16,-4 10-1 16,1 18-20-16,1 20-11 15,-1 19 1-15,3 23 0 16,3 12 2-16,2 13-3 15,1-3 1-15,3-3-1 16,4-7-4-16,-5-24-9 16,7-9-20-16,-3-18-2 15,-2-14-1-15,-7-16 0 16</inkml:trace>
  <inkml:trace contextRef="#ctx0" brushRef="#br0" timeOffset="1577.09">16597 9034 81 0,'-12'-8'35'0,"-12"4"-1"15,-7 5-2-15,-14-1-32 16,-14 3-2-16,-11 2 0 15,-17 4 2-15,-16 2 0 16,-16 1 0-16,-19 3 1 16,-19 3 1-16,-21-3 0 15,-10 5 1-15,-22-5 0 16,-9 1 0-16,-15-5-1 15,-14 2 0-15,-13-5-2 16,-7 0 1-16,-15 2-1 16,-8 2 0-16,-10 3-1 0,-13 2 1 15,-17 4-1-15,-7 4 2 16,-10 5-1-16,-10 3 1 15,-6 1 0-15,-7 1 1 16,0-1 0-16,0 0 0 16,1-3 0-16,1-2 0 15,5-3 0-15,4 2-2 16,8-3 1-16,7 3 0 15,7 1-1-15,4 4 0 16,12 4 0-16,2 3 0 16,12-2 0-16,15 1 0 15,13-9-1-15,17-9-1 16,25-2-13-16,26-32-22 15,30-11 0-15,29-17-1 0,32-12 0 16</inkml:trace>
  <inkml:trace contextRef="#ctx0" brushRef="#br0" timeOffset="1886.1079">4209 9387 81 0,'-3'-65'36'0,"1"-23"-3"16,0-13 2-16,0-21-35 0,3-11 0 15,3 0 1-15,5 14 1 16,-3 15 0-16,4 26 2 15,-2 38 1-15,3 49-1 16,-4 50 1-16,-3 62 0 16,-10 57-1-16,-5 37-1 15,-8 29-3-15,-4 4-7 16,5-5-31-16,6-34-1 15,18-44 0-15,23-67-4 16</inkml:trace>
  <inkml:trace contextRef="#ctx0" brushRef="#br0" timeOffset="2909.1663">14093 7969 37 0,'0'0'34'0,"2"13"1"15,-2-13 0-15,0 0-23 16,0 0-2-16,-20-8-1 15,20 8-2-15,-11-27-2 16,5 1-3-16,-2-11 0 16,3-14-1-16,0-11 1 0,0-13-1 15,-3-13 2-15,0-8 1 16,-2-15 0-16,1-8-1 15,-4-9 0-15,-3-7-1 16,2-7 1-16,0-5-1 16,3-12 0-16,0-10-2 15,3-11 0-15,2-9-2 16,3-11 1-16,3-10 1 15,2-9-2-15,-1-9 2 16,1 0-2-16,-4-2 2 16,-1-3 1-16,-4 5 1 15,-2 2 0-15,-4 7-1 16,0 0 1-16,1 5 0 15,1-3-1-15,4 8-1 16,6 3 0-16,5 7 0 0,4 10 1 16,4 11-2-16,0 18 0 15,-4 11-1-15,-2 27-5 16,-17 8-5-16,9 22-25 15,2 92-1-15,-24-77 1 16,24 77-2-16</inkml:trace>
  <inkml:trace contextRef="#ctx0" brushRef="#br0" timeOffset="4051.2317">17101 1167 51 0,'0'0'38'16,"0"0"-1"-16,0 0 0 15,0 0-10-15,0 0-21 16,-38 52-1-16,38-52 1 15,-13 19-2-15,9 11-1 16,-2 10-2-16,2 10 1 16,-1 17-1-16,-5 16 0 15,0 11-1-15,-4 11-1 16,4-8 1-16,0-10-2 15,7-13 2-15,3-12-2 16,4-21 2-16,7-23-1 16,5-24 1-16,3-18 0 0,0-17 0 15,-1-18 2-15,-2-14-2 16,-6-17 2-16,-5 39-2 15,0-6 2-15,-5-4-1 16,4-4 0-16,0 5 0 16,4-3-3-16,0 2 3 15,7-3-3-15,4 9 2 16,6-2-2-16,5-7 1 15,3 8 1-15,-33 56 1 16,75-87-1-16,-75 87 0 16,69-52 2-16,-69 52-1 15,61 1 1-15,-44 31-1 16,11 44 1-16,-28 20-2 15,-27 16 2-15,-35-19-2 16,-10 5 1-16,-6-15-2 0,16-17 1 16,23-26-1-16,19-16 0 15,16-12 1-15,24-14 0 16,17-10-1-16,11-6 1 15,13-5 0-15,5 1 0 16,-4 5 1-16,-1 7-1 16,-14 10 0-16,-10 17 0 15,-22 14 0-15,-16 16 0 16,-22 11 0-16,-12 12 0 15,-11 4 0-15,-5-3-1 16,1-2 0-16,2-12-3 16,17-12-1-16,7-28-20 15,33-4-15-15,11-29 1 16,30-10-2-16,9-23 3 0</inkml:trace>
  <inkml:trace contextRef="#ctx0" brushRef="#br0" timeOffset="4231.242">18060 1470 105 0,'-27'75'39'0,"-13"6"1"16,9 9-4-16,1-13-36 15,7 0-1-15,11-11-1 16,6-16-5-16,19-15-31 15,1-25-1-15,16-15-1 16,0-26 0-16</inkml:trace>
  <inkml:trace contextRef="#ctx0" brushRef="#br0" timeOffset="4366.2496">18185 1208 95 0,'-8'-58'39'0,"3"-16"-6"15,3 14-32-15,2 60-39 16,5-98-2-16,-5 98 0 15</inkml:trace>
  <inkml:trace contextRef="#ctx0" brushRef="#br0" timeOffset="4642.2655">19226 799 65 0,'0'0'41'16,"0"0"1"-16,-10-54 0 15,10 54-17-15,-66-9-20 16,66 9 1-16,-76 44-2 16,-33 42-1-16,-3 32-1 15,10 41-2-15,4 10 0 16,26 8 1-16,21 3-4 15,30-12-4-15,40-47-9 16,7-37-27-16,13-13 3 16,-3-32-1-16,5-16-1 0</inkml:trace>
  <inkml:trace contextRef="#ctx0" brushRef="#br0" timeOffset="4983.285">18495 1612 107 0,'-19'-11'41'0,"19"11"2"15,0 0-2-15,35 0-39 16,2-4-1-16,16 2 0 16,12-3 0-16,11-1-1 15,6 1 1-15,1-6-2 16,-2 6-1-16,-3-2 1 15,-10 3-1-15,-11 1 0 16,-13 3 0-16,-12 0 0 0,-10 3 0 16,-9 5 1-16,-10 5 0 15,-8 9 1-15,-4 8 0 16,-4 11 0-16,-1 8 0 15,0 3-1-15,1 3 0 16,3-2-3-16,16 5-9 16,-4-24-26-16,18-8 0 15,-3-23 0-15,16-12-2 16</inkml:trace>
  <inkml:trace contextRef="#ctx0" brushRef="#br0" timeOffset="5151.2946">19564 1041 109 0,'-17'-62'41'0,"2"6"-2"16,1-1-6-16,14 57-67 15,-27-106-9-15,27 106 2 16,0-77-2-16</inkml:trace>
  <inkml:trace contextRef="#ctx0" brushRef="#br0" timeOffset="5334.3051">19835 579 106 0,'0'0'43'0,"61"41"3"16,-61-41-3-16,36 121-39 16,-47 12-2-16,-19 27 2 15,-17 13-3-15,-7-12 0 0,18-7-3 16,12-11-2-16,16-25-5 15,14-44-32-15,30-17-2 16,7-22 1-16,21-20-1 16</inkml:trace>
  <inkml:trace contextRef="#ctx0" brushRef="#br0" timeOffset="5944.34">20446 1425 113 0,'-46'1'43'16,"-3"20"1"-16,-22 7-1 0,9 8-38 15,-9 14-1 1,1 9-1-16,9 1-3 0,12 1 0 16,18-9 0-16,19-7 0 15,23-11 0-15,16-18 0 16,21-16 0-16,13-19 0 15,10-13 0-15,5-11 0 16,0-6 0-16,-9-10 0 16,-7 0 0-16,-9 0 0 15,-14 10 0-15,-12 9 0 16,-14 15 0-16,-12 14 0 15,-9 16 0-15,-8 14 0 16,-1 11 0-16,-2 12 0 16,2 2 0-16,8 6 0 15,9-5 0-15,8-6 0 0,13-12 0 16,11-11 0-16,8-12 0 15,6-11 0-15,2-9 0 16,0-8 0-16,-5-1 0 16,-2-5 0-16,-8 7 0 15,-6 1 0-15,-7 14 0 16,-18 8 0-16,7 18 0 15,-17 11 0-15,-6 9 0 16,-6 9 0-16,1 4 0 16,-2 0 0-16,2-6 0 15,5-4 0-15,10-17 0 16,11-13 0-16,9-19 0 15,9-14 0-15,5-17 0 16,5-12 0-16,1-9 0 0,2-14 0 16,-1 0 0-16,-4-6 0 15,4 10-6-15,-35 70-25 16,32-78-10-16,-32 78-2 15,57-58 1-15,-57 58-2 16</inkml:trace>
  <inkml:trace contextRef="#ctx0" brushRef="#br0" timeOffset="6589.3769">18503 2749 97 0,'-8'10'40'15,"2"25"2"-15,-18 3-3 16,6 16-37-16,-8 13 0 16,4 15-1-16,2 7 1 15,4 5-1-15,5 0 2 0,7-2-2 16,4-8 1-16,7-8-1 15,3-15 1-15,0-17-1 16,3-16 0-16,-1-20 0 16,1-19-1-16,-3-18 0 15,-5-17 0-15,-1-18 0 16,-6-20 0-16,3-14 0 15,0-12 0-15,4 0 0 16,4-1 0-16,6 5-2 16,7 8 2-16,7 11-2 15,6 17 2-15,10 17-2 16,4 17 2-16,1 12-2 15,3 13 2-15,-2 11 0 16,-4 11 0-16,-7 11 2 0,-14 10-2 16,-18 10 2-16,-17 9-2 15,-21 5 1-15,-16 5-1 16,-20 3 1-16,-8-1-3 15,-8-5-1-15,12-1-29 16,0-22-7-16,26-2 0 16,10-23-1-16</inkml:trace>
  <inkml:trace contextRef="#ctx0" brushRef="#br0" timeOffset="7258.4152">18909 3146 103 0,'-24'19'40'0,"16"6"1"16,8-25-1-16,21-3-38 16,17-4-1-16,15-5 1 15,9-7-1-15,5-4 1 16,4-4-1-16,-5-2-1 15,-10-2 1-15,-13 2 0 16,-15 1 0-16,-17 3-1 16,-15 6 1-16,-11 7 0 15,-13 3-1-15,-7 14 1 16,-11 9 0-16,-3 14-1 15,-5 11 1-15,4 10 0 16,4 6 0-16,12 3 0 0,13 2-1 16,17-7 1-1,19-10 0-15,18-13 1 0,23-15-2 16,12-17 1-16,12-17 0 15,10-12 0-15,-1-9 0 16,-4-7-1-16,-5-4 1 16,-11 0-1-16,-13 6 2 15,-11 6-2-15,-12 10 0 16,-13 9 0-16,-20 20 0 15,0 0 0-15,-11 11 0 16,-9 15 0-16,-12 12 0 16,0 7 0-16,-3 5 0 15,4 1 0-15,3-4 0 16,4-4 0-16,11-11 0 0,13-10 0 15,16-16 0-15,6-16 0 16,11-14 0-16,8-9 0 16,-1-7 0-16,3-2 0 15,-2-3 0-15,-4 4 0 16,-8 6 0-16,-6 8 0 15,-6 11 0-15,-5 14 0 16,-1 6 0-16,-1 10 0 16,1 12-2-16,0 4-2 15,10 11-3-15,-1-18-27 16,25 26-6-16,-9-17-1 15,18 5 1-15</inkml:trace>
  <inkml:trace contextRef="#ctx0" brushRef="#br0" timeOffset="7638.4369">20598 2958 114 0,'-30'1'42'0,"-14"0"0"15,6 28-1-15,-9-1-37 16,5 11 0-16,5 0-1 15,10 7 0-15,14-7-1 16,19-5-2-16,19-13 0 16,15-15 0-16,13-16 0 15,15-16 0-15,5-18 0 16,3-14 0-16,0-15 0 15,-5-8 0-15,-8-5 0 16,-8 2 0-16,-13 7 0 0,-11 12 0 16,-15 18 0-16,-12 20 0 15,-14 29 0-15,-12 24 0 16,-7 23 0-16,-7 16 0 15,3 16-3-15,4 2 1 16,11 7-4-16,4-13-2 16,25 7-19-16,-1-31-15 15,20-4 2-15,-2-28-1 16,14-8 0-16</inkml:trace>
  <inkml:trace contextRef="#ctx0" brushRef="#br0" timeOffset="7955.455">21210 2952 113 0,'-29'5'42'15,"5"19"1"-15,-13-1-2 16,12 2-35-16,-1 11-3 16,10 3 0-16,6-1-1 15,15-4 0-15,10-10-2 16,13-9 0-16,10-12 0 15,10-12 0-15,4-10 0 16,0-9 0-16,0-8 0 16,-3-1 0-16,-11 2 0 15,-6 1 0-15,-12 11 0 16,-9 7 0-16,-11 16 0 15,-6 10 0-15,-7 12 0 16,-3 8 0-16,4 4 0 0,-1 2 0 16,12 0-2-16,7-10-3 15,21-4-28-15,-2-29-7 16,26-5-1-16,2-24 0 15</inkml:trace>
  <inkml:trace contextRef="#ctx0" brushRef="#br0" timeOffset="8122.4646">22118 2346 120 0,'-15'20'43'16,"-24"21"2"-16,-4 39-1 16,-17 7-41-16,2 10-3 15,6 9 0-15,-2-13-9 16,31 13-30-16,-8-25-3 0,26 0-1 15,5-26-2-15</inkml:trace>
  <inkml:trace contextRef="#ctx0" brushRef="#br0" timeOffset="8776.502">22184 2943 91 0,'0'0'38'0,"11"3"0"16,-11-3 2-16,0 0-29 16,0 0-6-16,0 11 0 15,0-11 0-15,-13 15-2 16,4 0-1-16,-1 11 0 15,-2 9 0-15,-2 11 0 16,-2 5-1-16,3 7 0 0,7 0-1 16,3 0 1-16,8-9 0 15,9-8-1-15,12-19 1 16,9-18 0-16,9-19 0 15,10-16 0-15,3-13 0 16,0-12 1-16,-3-9-2 16,-2-6 0-16,-8-3 0 15,-8 7 0-15,-10 7 0 16,-11 15 0-16,-7 7 0 15,-8 18 0-15,0 20 0 16,-14 17 0-16,0 22 0 16,0 10 0-16,-1 18 0 15,6 4 0-15,-1 6 0 16,9-5 0-16,7-2 0 0,6-15-6 15,15 0-7-15,-6-33-27 16,23-1-1-16,-4-28 0 16,14-2-1-16</inkml:trace>
  <inkml:trace contextRef="#ctx0" brushRef="#br0" timeOffset="9317.533">23065 3041 111 0,'-18'-2'41'0,"13"12"0"15,-9-4 0-15,8 12-32 16,-8 1-6-16,1 8 1 16,-2 4-1-16,0 7-1 15,-3-1-2-15,0 1 0 0,3-4 0 16,1-5 0-16,6-6 0 15,1-14 0-15,7-9 0 16,20-15 0-16,2-10 0 16,3-9 0-16,3-5 0 15,5-4 0-15,-3-3 0 16,-3 2 0-16,-2 9 0 15,-8 5 0-15,-8 11 0 16,-4 9 0-16,-5 10 0 16,0 0 0-16,-11 22 0 15,8-5 0-15,4 1 0 16,7-1 0-16,9-4 0 15,5-6 0-15,8-6 0 0,6-5 0 16,3-8 0-16,3-4 0 16,-3-5 0-16,-2 0 0 15,-3-4 0-15,-5 3 0 16,-4 2 0-16,-8 5 0 15,-4 7 0-15,-13 8 0 16,9 13 0-16,-14 12 0 16,-9 12 0-16,-1 8 0 15,-4 6 0-15,2 6 0 16,5 3 0-16,1-11-2 15,18 9-17-15,-11-28-21 16,29 2-2-16,-3-21-1 16,21 1 1-16</inkml:trace>
  <inkml:trace contextRef="#ctx0" brushRef="#br0" timeOffset="9475.542">23764 3348 135 0,'-2'-22'45'16,"2"22"-2"-16,-23-31-11 15,18 10-32-15,-7-1 0 16,-5-3 0-16,17 25-14 15,-25-26-27-15,25 26-3 16,-29-21 0-16,16 25-2 16</inkml:trace>
  <inkml:trace contextRef="#ctx0" brushRef="#br0" timeOffset="14053.8038">1075 1390 82 0,'0'0'36'0,"22"13"0"16,11-13 0-16,-33 0-31 15,58-7-1-15,-58 7 1 16,97-15 0-16,-34 5 0 16,10-1-1-16,13-2-1 0,10 0-1 15,8-1 0-15,13 2-1 16,4 2-1-16,13 2 0 15,4 1 0-15,9 3-1 16,8-1 1-16,11-1 0 16,6 3-2-16,6-2-1 15,2 2-3-15,-1-5-15 16,4 4-18-16,-8 0 1 15,0-1-1-15,-12 4 3 16</inkml:trace>
  <inkml:trace contextRef="#ctx0" brushRef="#br0" timeOffset="14985.8572">1681 8927 89 0,'4'24'35'16,"-4"-24"2"-16,19 24-2 15,-5-17-31-15,16-3-1 16,8-1-1-16,14-2 0 15,9-2 0-15,11-3-1 16,12-1-1-16,7 0-1 16,9 4-1-16,3-2-1 0,5 12-3 15,-8-8-11-15,7 13-19 16,-7-6 0-16,0 3 0 15,-6-6 0-15</inkml:trace>
  <inkml:trace contextRef="#ctx0" brushRef="#br0" timeOffset="15703.8982">2417 9560 59 0,'6'-19'31'0,"-1"-10"-1"0,-4-10-1 16,5-6-25-16,-3-15 1 15,4-3-1-15,-5-15 4 16,6 0-3-16,-9-10 0 16,5-2-1-16,-8-10-1 15,2-5 0-15,-5-8-2 16,1-3 1-16,-3-11-1 15,-1-9 0-15,1-15 1 16,0-10-1-16,0-13 0 16,7-10 1-16,-1-17-2 15,6-14 1-15,0-15 1 16,3-10-2-16,1-2 0 15,4-9-2-15,-2 0 0 0,-3 1 1 16,0-1 1-16,-1 4-2 16,-5 3 1-16,0-1 1 15,-4-2 0-15,0 2 2 16,1-7-1-16,3-1 0 15,2 1-1-15,2-5 1 16,4 6-1-16,3 6 0 16,5 3 0-16,1 8 1 15,-7 123-1-15,-3-10-2 16,1 8 0-16,-5-4-6 15,6 11-28-15,-11-3 0 16,-2 16-1-16,-3 3-1 16</inkml:trace>
  <inkml:trace contextRef="#ctx0" brushRef="#br0" timeOffset="16396.9379">2877 8597 73 0,'-26'42'39'15,"-8"23"0"-15,-18 8 0 16,-10 29-16-16,-14 3-19 16,-9 9-1-16,-11 9-2 15,-3 0-2-15,0-2-2 0,0-23-8 16,21-6-25-16,1-36-2 15,29-21 1-15,7-35-2 16</inkml:trace>
  <inkml:trace contextRef="#ctx0" brushRef="#br0" timeOffset="16957.97">3147 833 92 0,'0'0'41'0,"-47"79"0"15,-21 43-2-15,-22 55-35 16,-40 12-1-16,-11 17-4 15,-6 28-19-15,-13-6-19 16,12-15 1-16,21-61-4 16,35-37 3-16</inkml:trace>
  <inkml:trace contextRef="#ctx0" brushRef="#br0" timeOffset="18042.032">2828 5277 99 0,'4'26'36'0,"8"-18"2"0,17-4-10 16,9-26-26-16,14-16 1 16,20-24-2-16,15-20 2 15,9-24-1-15,5-12 0 16,-3-11-1-16,-3-5 2 15,-10-3 0-15,-14 4-1 16,-21 12 1-16,-16 20-1 16,-24 19 0-16,-19 27 0 15,-18 35-1-15,-19 38 1 16,-22 46-1-16,-14 38 1 15,-11 33 0-15,-3 22-1 16,6 7 2-16,15-2-2 16,22-15 1-16,30-26-3 15,42-36-1-15,32-41-5 16,47-30-12-16,9-47-14 0,36-14-11 15,2-25 0-15,9-19-2 16</inkml:trace>
  <inkml:trace contextRef="#ctx0" brushRef="#br0" timeOffset="20920.1966">4054 10811 88 0,'0'0'37'16,"-3"24"0"-16,1 24 1 15,-16 29-35-15,6 27-2 16,0 28 0-16,1 24 0 16,-4 19 0-16,4 15-3 15,0 2 0-15,-3-14-3 16,17-7-16-16,-7-44-16 15,14-29-1-15,3-46-2 16,12-33 2-16</inkml:trace>
  <inkml:trace contextRef="#ctx0" brushRef="#br0" timeOffset="21523.2311">3615 11514 69 0,'0'0'34'0,"16"8"-1"16,3-11-1-16,14-2-30 15,2 6-1-15,13-1-2 16,13 4 1-16,14 0 0 16,16 0 0-16,12-3-2 15,23-1 2-15,18-5 0 16,21-4 2-16,15-2-2 15,23-7 1-15,13 1 0 16,19 0 0-16,12-3-1 16,13 1 1-16,11-2 0 15,9 5 0-15,13 0 0 16,11 1 0-16,16 0 1 15,6 1-1-15,19 3 2 16,5 1-1-16,13 3 0 0,5-3 1 16,10 5-1-16,0-1 0 15,8 4-1-15,7 0 1 16,2 0-1-16,50 2 0 15,-48 2-1-15,44-5 1 16,-41 0-1-16,38-4 0 16,-47-1 0-16,-6-5 0 15,-5 1 0-15,-57 2 0 16,39 1 0-16,-65 3 0 15,27 5-1-15,-63 6 0 16,14 2 0-16,-24 4-3 16,-27-3-1-16,-23 8-3 15,-31-11-23-15,-18 3-5 16,-26-10-1-16,-22 1 0 0</inkml:trace>
  <inkml:trace contextRef="#ctx0" brushRef="#br0" timeOffset="22019.2594">16726 10589 87 0,'1'26'39'16,"-9"26"-2"-16,1 29 0 15,-18 24-33-15,0 25-2 16,-4 14-1-16,5 14 2 15,-3 0-2-15,8-12-4 16,9-10-2-16,3-24-32 16,27-23-1-16,10-34 0 15,16-24-2-15</inkml:trace>
  <inkml:trace contextRef="#ctx0" brushRef="#br0" timeOffset="22236.2719">17124 10799 73 0,'-63'41'39'0,"-28"20"-1"15,-12 30 0-15,-17 2-19 16,-4 18-18-16,0 1-1 15,8 0-1-15,20-7-35 16,4-13-3-16,30-14 0 16,14-26-2-16</inkml:trace>
  <inkml:trace contextRef="#ctx0" brushRef="#br0" timeOffset="23010.3161">4293 11324 55 0,'-36'28'37'16,"-24"12"-1"-16,-12 25 2 15,-20 13-21-15,-11 30-11 0,-15 16-3 16,-5 9-3-16,0 10-9 15,2-12-26-15,23-17-1 16,21-30-4-16,29-32 2 16</inkml:trace>
  <inkml:trace contextRef="#ctx0" brushRef="#br0" timeOffset="23920.3682">10205 11703 77 0,'23'-9'39'0,"13"3"1"15,4-6-1-15,19 8-34 16,-7-2-3-16,5 8 1 15,-1 4-1-15,-6 11 1 16,-10 9-1-16,-14 10-1 16,-16 8 1-16,-15 9-1 15,-17 4 1-15,-11 5 0 16,-9-4 0-16,-2-2-3 15,-2-11 2-15,7-10 0 16,10-15 0-16,11-20-1 16,19-21 0-16,21-17 0 15,19-15 0-15,18-14 0 16,17-8 0-16,12-5 0 0,3 0 0 15,1 11 0-15,-8 8 0 16,-14 16 1-16,-19 15-1 16,-21 15 1-16,-30 15 0 15,-10 27 2-15,-28 15-1 16,-12 10-1-16,-12 9 1 15,0 8-1-15,6 3 0 16,12-2 0-16,21-10 0 16,23-10-5-16,30-18-2 15,24-29-10-15,46 1-17 16,9-28-9-16,23-8-1 15,5-19-1-15</inkml:trace>
  <inkml:trace contextRef="#ctx0" brushRef="#br0" timeOffset="30645.7529">5642 5788 46 0,'0'0'32'0,"0"0"0"16,14-13-2-16,-12-2-17 15,-2 15-13-15,6-13 1 16,-6 13 0-16,11-3 1 16,-11 3 1-16,14 3 0 0,0 1 0 15,-1-4 1-15,9 1-1 16,2-3 0-16,9 2-1 15,1 0 0-15,4-3-1 16,0 3-1-16,9 1 0 16,0 3 0-16,10 1 0 15,4 1 0-15,4 3 0 16,8-5 0-16,12 1 0 15,4-3 1-15,15-4-1 16,8-1 0-16,8-1 0 16,6-5 1-16,4 2-1 15,4 0 1-15,4 3-1 16,3 3 0-16,-3 0 0 15,-1 3 1-15,-6 1-1 0,1 1 0 16,1-1 0-16,0-1 0 16,0-1 1-16,-2-4-1 15,3-2 0-15,2-1 1 16,9-1-1-16,-2-1 1 15,-2-1-1-15,3-1 1 16,0 1-1-16,5 1 0 16,-5 1 0-16,2 1 1 15,-9 2-1-15,1 1 0 16,0 0 0-16,-2 1 0 15,-6 2 0-15,-2-2 0 16,-4 1 1-16,-3-1-1 16,-1 1 0-16,-3 0 0 15,-9-1 1-15,-7 2-1 0,2 1 0 16,-11-1 1-16,-3 2-1 15,-4 1 0-15,-6-1 1 16,3-1-1-16,-2 0 0 16,1 0 0-16,-1-3 0 15,1 0 0-15,1-1 1 16,-2-1-1-16,-4-1 0 15,-4 2 0-15,-4-2 1 16,-5 2-1-16,-2 0 0 16,-7 0 0-16,-3 2 0 15,-10 1 0-15,-2 0 0 16,-7 0 0-16,-5 0 0 15,-4 0 0-15,-5-1 0 16,-1-4 0-16,1 2 0 16,2-2 0-16,2 0 0 0,4 1 0 15,6-2 0-15,-1 2 1 16,1 2-1-16,0 1 0 15,-4 1 0-15,-4 1 0 16,-2 1 0-16,-6 2 0 16,0-2 0-16,-4 2 0 15,5-1 0-15,2-3 0 16,5 1 0-16,6-1 0 15,6-1 0-15,4 0 0 16,2-2 0-16,0 0 0 16,-5 0 0-16,-7 0 0 15,-5 2 1-15,-8 0-1 16,-17 1 0-16,0 0 0 15,0 0 1-15,-19 4-1 0,6-4 0 16,-1 1 0-16,3 1 0 16,11-2 0-16,-14 0-1 15,14 0 1-15,0 0 0 16,14 0 0-16,-14 0-1 15,21 0 1-15,-9 0 1 16,-12 0-1-16,15-3 1 16,-15 3 0-16,0 0 0 15,9-11 0-15,-9 11 0 16,-5-12 0-16,5 12 0 15,-9-17 0-15,6 6 0 16,-2-2 0-16,-1 0 0 16,2-1-1-16,-7 1 0 15,-2-3 1-15,-2 1-1 0,-8-1 0 16,-5 2 1-16,-5 1 0 15,-4 1 0-15,-2 3 0 16,1 2 0-16,5 4 0 16,3-2 0-16,7 4-1 15,10 2 1-15,13-1-1 16,0 0 0-16,15 9-1 15,12-3 1-15,7-1 0 16,9 4 0-16,4 1 0 16,3 1 0-16,-1 3 0 15,-5 2 0-15,-8 5 0 16,-8 1 0-16,-16 6 0 15,-14 5 0-15,-14 0 0 0,-15 6 1 16,-12 3-1-16,-9 0 2 16,-5 0-2-16,-3-5 1 15,5-3 0-15,4-8-5 16,21 3-19-16,5-24-14 15,25-5 0-15,0 0-3 16,19-24 1-16</inkml:trace>
  <inkml:trace contextRef="#ctx0" brushRef="#br0" timeOffset="31517.8027">6093 5362 61 0,'15'-17'35'0,"-9"-2"0"15,-6 19-2-15,-1-17-26 16,1 17-2-16,-27 13-2 16,4 6-1-16,-15 8 0 15,-6 6 0-15,-9 8-1 16,-2 3 1-16,-3 0-1 15,1 1 1-15,0-5 0 16,8-2 0-16,5-8 0 16,11-5-1-16,9-6 1 0,11-3-1 15,12-5 1-15,14-2-1 16,12-4 1-16,11 0-1 15,13-3 0-15,11 1 0 16,7 2 0-16,4 0 0 16,3 3-1-16,1 8 1 15,-2 5 1-15,-2 6-1 16,-6 4 0-16,-11 3-5 15,2 13-15-15,-13-13-18 16,1 0 1-16,-8-15-4 16,3-8 0-16</inkml:trace>
  <inkml:trace contextRef="#ctx0" brushRef="#br0" timeOffset="32221.843">8901 5004 62 0,'-20'-2'36'16,"-11"-3"-2"-16,-3 8 1 15,-13-4-25-15,3 14-2 16,-12-3-2-16,9 12-2 15,-2 1 2-15,8 10-3 16,7 3 1-16,8 3-2 16,14-3 1-16,16 1-2 0,19-9 2 15,14-9-2-15,11-14 0 16,12-13 1-16,8-18-2 15,8-14 1-15,1-19-1 16,0-15 2-16,-2-14-2 16,-2-8 1-16,-9-4-1 15,-7-1 2-15,-16 3-1 16,-9 11 1-16,-13 9-1 15,-12 20 1-15,-14 18 0 16,-11 25-1-16,-9 23 0 16,-7 27 0-16,0 24-1 15,0 22 0-15,3 13 0 16,3 9-1-16,12 2 1 15,11-7-4-15,17 0-5 0,4-29-29 16,28-8-2-16,2-26-1 16,15-11-2-16</inkml:trace>
  <inkml:trace contextRef="#ctx0" brushRef="#br0" timeOffset="37128.1234">5111 13575 49 0,'8'-13'34'0,"-4"-8"1"16,3 9-3-16,-11-9-23 16,4 21-2-16,0-23 1 15,0 23-3-15,0 0 0 16,0 14-1-16,2 17-2 15,0 18 1-15,2 20-1 16,-1 16 0-16,-4 15-1 16,1 15-1-16,-2 9 0 15,-2 0 0-15,0-8-1 16,1-16-2-16,6-12-3 0,-2-33-14 15,17-9-17-15,-4-29-1 16,12-18-1-16,-3-24 0 16</inkml:trace>
  <inkml:trace contextRef="#ctx0" brushRef="#br0" timeOffset="37378.1377">4586 13594 81 0,'-41'-5'42'0,"26"8"-3"16,15-3 2-16,33-19-38 0,20 5 0 15,30-6-1-15,23-4 0 16,23-5-1-16,12 1-1 15,6-2-4-15,6 17-8 16,-17-5-28-16,-2 18 0 16,-24 3-1-16,-12 15 0 15</inkml:trace>
  <inkml:trace contextRef="#ctx0" brushRef="#br0" timeOffset="37612.1513">6091 13846 87 0,'0'0'40'0,"30"-15"0"15,-5-12-1-15,12 4-38 16,10-2-2-16,1 1-1 15,4 8-3-15,-9-4-8 16,1 23-26-16,-17 0-1 16,-7 19 0-16,-17 1 0 15</inkml:trace>
  <inkml:trace contextRef="#ctx0" brushRef="#br0" timeOffset="37769.1602">6074 14244 78 0,'0'0'41'16,"14"-14"0"-16,19-9-1 0,1-14-37 15,16-6-5-15,14 11-22 16,-6-8-15-16,9 8 1 16,-6 1-3-16,8 12 1 15</inkml:trace>
  <inkml:trace contextRef="#ctx0" brushRef="#br0" timeOffset="38331.1922">7855 13568 76 0,'23'-19'41'16,"11"-2"0"-16,18 3 0 0,2-9-38 15,13 6-2-15,6 5 0 16,4 5-1-16,-8 11 1 16,-8 11 0-16,-15 9-1 15,-13 10 1-15,-16 11-1 16,-14 7 2-16,-18 9-1 15,-15 6 1-15,-14 4-1 16,-5 3 1-16,-4 0 0 16,3-5-1-16,6-8 0 15,11-8 0-15,16-11-1 16,17-11 0-16,28-12 0 15,21-15-2-15,24-8 0 16,16-17-4-16,25-1-3 16,3-22-11-16,19 6-21 0,-4-12 1 15,4 3-2-15,-19-6 1 16</inkml:trace>
  <inkml:trace contextRef="#ctx0" brushRef="#br0" timeOffset="38547.2048">9424 13619 87 0,'-15'8'41'0,"11"9"2"16,4-17-2-16,-11 29-38 16,13-4 0-16,1 9-1 15,-3 5-1-15,3 10 0 16,-1 3-1-16,-1 1-2 15,2-1-1-15,0-11-5 16,15-1-29-16,-4-22-6 0,14-7 1 16,2-26-2-16</inkml:trace>
  <inkml:trace contextRef="#ctx0" brushRef="#br0" timeOffset="38759.2169">10100 13254 91 0,'-16'28'42'15,"-5"25"1"-15,-14 7-3 16,4 15-38-16,-5 9 0 16,8 6 0-16,-1 6-2 15,6-1-1-15,7 0-1 16,8-15-3-16,10-1-4 0,-8-23-30 15,18-9-2-15,-5-21-2 16,7-13 1-16</inkml:trace>
  <inkml:trace contextRef="#ctx0" brushRef="#br0" timeOffset="39030.2322">9204 13636 92 0,'-17'15'44'16,"17"-15"1"-16,19 5-2 16,25-17-39-16,25-6 0 0,23-5-1 15,18-3 0-15,9-3-1 16,8 3-1-16,-2-2-1 15,-3 5 0-15,-14 10-1 16,-14 2-3-16,-13 14-5 16,-34-6-28-16,-3 12-8 15,-23-5 1-15,-7 2-1 16</inkml:trace>
  <inkml:trace contextRef="#ctx0" brushRef="#br0" timeOffset="40569.3205">10774 14127 69 0,'-13'7'44'15,"2"-11"-1"-15,11 4 0 16,0-13-22-16,8 2-21 15,9-1-5-15,1-11-11 16,17 16-20-16,-16-4-4 0,10 8-3 16,-6-5 1-16</inkml:trace>
  <inkml:trace contextRef="#ctx0" brushRef="#br0" timeOffset="41118.3519">11293 13601 89 0,'0'0'42'0,"0"0"0"0,19 6-1 15,1-17-38-15,15 3-3 16,15-1-1-16,6 3 1 16,0 3 0-16,3 8 1 15,-7 6 0-15,-9 11 0 16,-16 11-1-16,-14 10 1 15,-20 12 0-15,-12 7 0 16,-12 0-1-16,-11 0-1 16,3-7 1-16,0-12-1 15,10-13 1-15,12-22 0 16,22-20-1-16,13-22 1 15,25-21 1-15,14-14 0 16,13-12 0-16,7-5 0 16,-1-1 0-16,-3 10 0 15,-13 12 0-15,-13 13 0 0,-21 25 0 16,-26 27 0-16,-5 11 0 15,-23 28 0-15,-11 17 1 16,-6 12-1-16,-2 7 0 16,11 7 0-16,10-3-2 15,17-7 1-15,25-12-3 16,23-25-6-16,35-5-8 15,-1-34-7-15,34 5-15 16,-12-25-3-16,7-3-2 16,-16-11 1-16</inkml:trace>
  <inkml:trace contextRef="#ctx0" brushRef="#br0" timeOffset="41603.3796">9165 14274 94 0,'0'0'44'0,"-12"-5"-1"15,12 5-3-15,0 0-48 16,-3-22-14-16,28 21-16 0,-11-12-3 16,14 10-3-16,0-9 0 15</inkml:trace>
  <inkml:trace contextRef="#ctx0" brushRef="#br0" timeOffset="42342.4217">12843 14052 90 0,'-16'12'43'16,"5"6"1"-16,-12-13-3 16,-1 2-40-16,11-1-3 15,1-9-4-15,12 3-8 16,0 0-13-16,0 0-15 15,10-21 1-15,9 16-2 16,1-10 2-16</inkml:trace>
  <inkml:trace contextRef="#ctx0" brushRef="#br0" timeOffset="47226.701">8811 16002 16 0,'0'0'25'0,"0"0"4"16,-4-10 3-16,4 10-15 16,1-28-1-16,6 15-5 15,-9-19-2-15,10 5-2 16,-5-10-3-16,7-3 1 15,-2-2-2-15,2 1-2 16,4-2 1-16,-1 2 0 16,-2 3-1-16,3 9 2 15,-2 2-2-15,1 8 2 16,-3 7-2-16,-10 12 1 15,15 3-1-15,-8 11 0 16,-2 7 0-16,-1 7-1 16,0 4 1-16,2 4-2 15,1 2 2-15,0-1-1 0,2-5 0 16,-1-2 0-16,2-11 0 15,2-5 1-15,1-14-1 16,1-8 1-16,-4-13 0 16,3-11 0-16,-3-11 0 15,1-14 0-15,-6-9 0 16,0-11 0-16,-3-8-1 15,-5-3 1-15,2-1-1 16,-4 2 2-16,0 9-1 16,2 5-1-16,-1 11 1 15,4 10 0-15,2 12 0 16,-2 11 1-16,2 7-1 15,1 8-1-15,4 4 1 16,-7 10-1-16,17-3 0 0,-5 7 0 16,3 3 0-16,5 1-1 15,2 3 1-15,8-4 0 16,1 4 0-16,9-6-1 15,5 1 1-15,1-1 0 16,4-2 0-16,6-2 1 16,2-1-1-16,8 0 0 15,1-1 0-15,5 0 0 16,5-2 0-16,7-2 0 15,5-1 0-15,6-3 0 16,5 0 0-16,5-3 0 16,5-3 0-16,1 2 1 15,3-2 0-15,-1 3-1 0,-4 3 0 16,-5 5 1-16,-4 2-2 15,-8 7 2-15,-10 6-2 16,-2 4 0-16,-13 5 1 16,-1-1-2-16,-5 2 2 15,1-2-1-15,-4-2 1 16,-4-4-1-16,1-5 1 15,-2-6-2-15,-3-1 0 16,-4-7-2-16,-2 5-4 16,-22-15-11-16,10 15-21 15,-27-10 0-15,-5 11-2 16,-15-4 2-16</inkml:trace>
  <inkml:trace contextRef="#ctx0" brushRef="#br0" timeOffset="47909.7403">9760 15276 57 0,'-11'3'39'0,"11"-3"-1"15,17-14 1-15,-1-3-36 16,18-3-1-16,7-1 0 15,5-1-1-15,0 6 1 16,-1 2 0-16,-4 4-1 0,-6 12-1 16,-14 7 1-1,-9 9 0-15,-15 8-1 0,-12 11 1 16,-11 3-1-16,-6 6 2 15,-6 1-1-15,-1-2-1 16,6-3 1-16,6-5-1 16,11-10 1-16,15-9-1 15,15-11 0-15,15-6 0 16,12-7 0-16,9-3 1 15,3 1-1-15,0-4 1 16,-7 5-1-16,-8 8 1 16,-10 9 1-16,-20 7-2 15,-15 9 1-15,-15 9-1 16,-13 5 1-16,-5 5-1 15,-1-1 0-15,0-10-3 0,14 1-8 16,1-31-18-16,26-4-11 16,18-19-1-16,21-5 0 15</inkml:trace>
  <inkml:trace contextRef="#ctx0" brushRef="#br0" timeOffset="48442.7708">10882 15380 63 0,'0'-12'40'0,"-7"-8"-1"15,7 20 0-15,-20-25-31 0,5 16-4 16,-12 4 0-16,-3 10 0 15,-8 10-1-15,-2 14 0 16,-7 6 0-16,2 11-1 16,2 1 0-16,11 3 0 15,7-4 0-15,15-5-2 16,12-10 1-16,17-13-1 15,14-12 1-15,10-13-1 16,8-10 0-16,0-5 0 16,1-7 0-16,0-1 0 15,-9 3 0-15,-9 1 1 16,-11 5-1-16,-4 10 0 15,-19 11 0-15,14 9 0 16,-14 14 1-16,-6 14-1 0,2 15 0 16,-2 14 0-16,1 10 0 15,-6 14 0-15,1 4 0 16,-2 2 0-16,-6-1 1 15,-5-3-1-15,-9-11 1 16,-6-8 0-16,-6-9 0 16,-5-15-1-16,-2-14 0 15,0-17-1-15,5-14-2 16,3-24-1-16,20-7-10 15,-4-49-7-15,35 4-14 16,1-35-8-16,27-2-1 16,9-9 1-16</inkml:trace>
  <inkml:trace contextRef="#ctx0" brushRef="#br0" timeOffset="48916.7977">11829 15012 36 0,'0'0'39'15,"20"-8"2"-15,-20 8-1 16,13 7-16-16,-13-7-14 15,7 13-4-15,-6-1-1 16,2 6 0-16,-4 1-2 16,-1 5-1-16,1 1-1 15,-4 3 0-15,0 1-2 16,1-4-1-16,3 4-3 15,-3-10-7-15,17 13-21 16,-12-16-8-16,8 6-1 16,-9-22 1-16</inkml:trace>
  <inkml:trace contextRef="#ctx0" brushRef="#br0" timeOffset="49883.8532">12497 15817 85 0,'-4'12'42'16,"4"-12"-1"-16,0 0-7 16,0 0-41-16,-9-16-17 15,22 10-17-15,-11-10 1 16,11 6-3-16,-9-7 2 15</inkml:trace>
  <inkml:trace contextRef="#ctx0" brushRef="#br0" timeOffset="50695.8995">13256 15649 49 0,'13'-15'36'15,"-1"2"-1"-15,-12-20-14 16,7 17-12-16,-20-9-2 15,3 7 0-15,-16-2-1 16,1 8 1-16,-14 4-3 16,-3 13 2-16,-11 6-1 15,-1 11-3-15,-2 9 1 16,5 12-1-16,5 3 0 15,8 2-1-15,10-3 1 16,15-1-3-16,23-11 3 16,20-14-1-16,15-20 0 15,14-20 1-15,14-17-2 16,6-15 1-16,5-15 0 15,1-16 0-15,-6-8 0 0,-12-6 0 16,-13-1-1-16,-10 0 0 16,-15 5 2-16,-11 5-1 15,-11 13 1-15,-11 16 0 16,-9 14-1-16,-4 24 1 15,-4 25-1-15,-3 31-1 16,2 24 0-16,2 22-1 16,1 17 1-16,8 13-1 15,4 3-1-15,5-4-4 16,12 1-1-16,-4-31-9 15,23 6-10-15,-12-35-15 16,13-9-3-16,-3-26 0 16</inkml:trace>
  <inkml:trace contextRef="#ctx0" brushRef="#br0" timeOffset="51252.9315">13683 12882 77 0,'22'-2'38'0,"11"19"-2"16,10 1-9-16,17 24-23 15,12 11-1-15,19 22 1 16,2 16-2-16,2 26-1 15,-1 20-1-15,-5 22 2 0,-14 19-2 16,-9 21 0-16,-18 20 0 16,-18 10-2-16,-18 8 1 15,-14-5 2-15,-18-6-2 16,-10-12-2-16,-15-18 1 15,-14-22-6-15,0-10-23 16,-19-38-8-16,0-18 0 16,-10-34-1-16</inkml:trace>
  <inkml:trace contextRef="#ctx0" brushRef="#br0" timeOffset="51882.9675">8081 12795 62 0,'-41'6'35'15,"1"23"-1"-15,-14 12-4 0,-1 39-26 16,-10 24 1-16,-1 38-1 15,-8 31-1-15,4 34 1 16,-4 27 0-16,7 22-1 16,8 15 0-16,17 14-2 15,14 3-1-15,25-4-1 16,23-16 0-16,26-25-1 15,29-34 0-15,29-39-4 16,45-33-22-16,12-56-10 16,33-37-1-16,16-45 0 15</inkml:trace>
  <inkml:trace contextRef="#ctx0" brushRef="#br0" timeOffset="52340.9936">15369 14134 94 0,'-17'12'43'16,"-5"-9"0"-16,12-1-7 15,5 10-54-15,-5-36-14 16,28 11-9-16,-3-12-2 16,13 5 0-16</inkml:trace>
  <inkml:trace contextRef="#ctx0" brushRef="#br0" timeOffset="53175.0415">16285 14308 66 0,'0'0'39'0,"0"0"-2"16,-11-18 2-16,12-2-36 16,2-5-1-16,1-4-1 15,3-7 0-15,4-2 0 16,1-1 0-16,0 3 0 15,1 3 0-15,-2 5 1 16,0 4-1-16,-3 7 0 0,-8 17 0 16,10-10-1-16,-10 10 1 15,3 23 1-15,-5-1-2 16,2 7 1-16,-2 6-1 15,4 2 0-15,1 2 1 16,4-1-1-16,1-3 1 16,3-10-2-16,3-10 2 15,5-13 0-15,0-16 0 16,7-16-2-16,-1-16 2 15,2-16 0-15,-4-18 1 16,-3-15-2-16,-8-15 1 16,-3-10 0-16,-7-8 0 15,-5-2 2-15,-4-6-2 16,0 3 1-16,1 9-1 0,5 10 0 15,5 9 0-15,10 16 1 16,4 13-1-16,5 17 0 16,1 15 0-16,6 15 0 15,3 11 0-15,3 11 1 16,3 10-2-16,10 9 1 15,5 5-1-15,12 0-1 16,14 3 1-16,12-1-1 16,11-6 2-16,9-7-2 15,3-6 1-15,2-8 0 16,-4-3-2-16,-7-8 1 15,-10 4-6-15,-25-10-9 16,-4 15-12-16,-33-6-12 16,-8 14-1-16,-26 2-1 0</inkml:trace>
  <inkml:trace contextRef="#ctx0" brushRef="#br0" timeOffset="75325.3084">16977 13824 38 0,'-14'26'34'16,"6"-9"2"-16,13-4 0 0,-5-13-15 15,27-17-15-15,10-13-2 16,16-9 0-16,9-16-1 16,14-10 0-16,0-11-1 15,3-5 0-15,-4-6 0 16,-3-6-1-16,-6-2-1 15,-9 2 1-15,-13 2 0 16,-8 7-1-16,-11 10 2 16,-7 10-2-16,-9 18 1 15,-9 20 0-15,-13 32 0 16,-12 26 1-16,-12 25-2 15,-12 23 2-15,-12 17 0 16,-10 19-1-16,-6 7 0 16,5 4 1-16,9-8-1 0,18-18 0 15,18-19 1 1,33-28-2-16,33-25-1 0,31-32-3 15,29-17-15-15,11-33-21 16,25-8 1-16,-5-20-2 16,4 2 2-16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5692AF-F9BC-4A4B-8004-1E094533133A}" type="datetimeFigureOut">
              <a:rPr lang="en-NZ" smtClean="0"/>
              <a:t>27/03/2015</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0C52DB-12E7-437D-BDE7-F8059D84553F}" type="slidenum">
              <a:rPr lang="en-NZ" smtClean="0"/>
              <a:t>‹#›</a:t>
            </a:fld>
            <a:endParaRPr lang="en-NZ"/>
          </a:p>
        </p:txBody>
      </p:sp>
    </p:spTree>
    <p:extLst>
      <p:ext uri="{BB962C8B-B14F-4D97-AF65-F5344CB8AC3E}">
        <p14:creationId xmlns:p14="http://schemas.microsoft.com/office/powerpoint/2010/main" val="389304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940C52DB-12E7-437D-BDE7-F8059D84553F}" type="slidenum">
              <a:rPr lang="en-NZ" smtClean="0"/>
              <a:t>1</a:t>
            </a:fld>
            <a:endParaRPr lang="en-NZ"/>
          </a:p>
        </p:txBody>
      </p:sp>
    </p:spTree>
    <p:extLst>
      <p:ext uri="{BB962C8B-B14F-4D97-AF65-F5344CB8AC3E}">
        <p14:creationId xmlns:p14="http://schemas.microsoft.com/office/powerpoint/2010/main" val="427686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3/27/2015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3/27/2015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11.emf"/><Relationship Id="rId5" Type="http://schemas.openxmlformats.org/officeDocument/2006/relationships/customXml" Target="../ink/ink2.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110.emf"/></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7"/>
          <p:cNvSpPr>
            <a:spLocks noRot="1" noChangeArrowheads="1"/>
          </p:cNvSpPr>
          <p:nvPr/>
        </p:nvSpPr>
        <p:spPr bwMode="auto">
          <a:xfrm>
            <a:off x="990600" y="152400"/>
            <a:ext cx="7386637" cy="608013"/>
          </a:xfrm>
          <a:prstGeom prst="rect">
            <a:avLst/>
          </a:prstGeom>
          <a:noFill/>
          <a:ln w="9525">
            <a:noFill/>
            <a:miter lim="800000"/>
            <a:headEnd/>
            <a:tailEnd/>
          </a:ln>
          <a:effectLst>
            <a:outerShdw dist="17961" dir="2700000" algn="ctr" rotWithShape="0">
              <a:srgbClr val="808080"/>
            </a:outerShdw>
          </a:effectLst>
        </p:spPr>
        <p:txBody>
          <a:bodyPr anchor="ctr"/>
          <a:lstStyle/>
          <a:p>
            <a:pPr algn="ctr"/>
            <a:r>
              <a:rPr lang="en-NZ" sz="3200" dirty="0">
                <a:solidFill>
                  <a:srgbClr val="FFFF00"/>
                </a:solidFill>
                <a:latin typeface="TheSansBold-Plain"/>
              </a:rPr>
              <a:t>7</a:t>
            </a:r>
            <a:r>
              <a:rPr lang="en-NZ" sz="3200" dirty="0" smtClean="0">
                <a:solidFill>
                  <a:srgbClr val="FFFF00"/>
                </a:solidFill>
                <a:latin typeface="TheSansBold-Plain"/>
              </a:rPr>
              <a:t>Px 27 </a:t>
            </a:r>
            <a:r>
              <a:rPr lang="en-NZ" sz="3200" dirty="0" err="1" smtClean="0">
                <a:solidFill>
                  <a:srgbClr val="FFFF00"/>
                </a:solidFill>
                <a:latin typeface="TheSansBold-Plain"/>
              </a:rPr>
              <a:t>Pout</a:t>
            </a:r>
            <a:r>
              <a:rPr lang="en-NZ" sz="3200" dirty="0" err="1" smtClean="0">
                <a:solidFill>
                  <a:srgbClr val="FFFF00"/>
                </a:solidFill>
                <a:latin typeface="TheSansBold-Plain"/>
                <a:cs typeface="Times New Roman" panose="02020603050405020304" pitchFamily="18" charset="0"/>
              </a:rPr>
              <a:t>ū</a:t>
            </a:r>
            <a:r>
              <a:rPr lang="en-NZ" sz="3200" dirty="0" err="1" smtClean="0">
                <a:solidFill>
                  <a:srgbClr val="FFFF00"/>
                </a:solidFill>
                <a:latin typeface="TheSansBold-Plain"/>
              </a:rPr>
              <a:t>-Te-Rangi</a:t>
            </a:r>
            <a:r>
              <a:rPr lang="en-NZ" sz="3200" dirty="0" smtClean="0">
                <a:solidFill>
                  <a:srgbClr val="FFFF00"/>
                </a:solidFill>
                <a:latin typeface="TheSansBold-Plain"/>
              </a:rPr>
              <a:t> 2015</a:t>
            </a:r>
            <a:endParaRPr lang="en-AU" sz="4000" dirty="0">
              <a:solidFill>
                <a:srgbClr val="FFFF00"/>
              </a:solidFill>
              <a:latin typeface="TheSansBold-Plain"/>
            </a:endParaRPr>
          </a:p>
        </p:txBody>
      </p:sp>
      <p:graphicFrame>
        <p:nvGraphicFramePr>
          <p:cNvPr id="4" name="Group 2476"/>
          <p:cNvGraphicFramePr>
            <a:graphicFrameLocks/>
          </p:cNvGraphicFramePr>
          <p:nvPr>
            <p:extLst>
              <p:ext uri="{D42A27DB-BD31-4B8C-83A1-F6EECF244321}">
                <p14:modId xmlns:p14="http://schemas.microsoft.com/office/powerpoint/2010/main" val="434092829"/>
              </p:ext>
            </p:extLst>
          </p:nvPr>
        </p:nvGraphicFramePr>
        <p:xfrm>
          <a:off x="214283" y="664342"/>
          <a:ext cx="8750332" cy="4206240"/>
        </p:xfrm>
        <a:graphic>
          <a:graphicData uri="http://schemas.openxmlformats.org/drawingml/2006/table">
            <a:tbl>
              <a:tblPr/>
              <a:tblGrid>
                <a:gridCol w="4716622"/>
                <a:gridCol w="4033710"/>
              </a:tblGrid>
              <a:tr h="47768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do</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learn</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Continue with the mass-spring OR pendulum practical using our new skills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take an assessment all the way through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If time, move on to another practical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What a bifilar pendulum is and how to use 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7622">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Find the relationship between string separation and period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use our skills on a new device.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 name="Picture 2" descr="P:\Au Y12M02D01\bdays&amp;yr\Whanau\BHND\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102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p:cNvSpPr txBox="1">
            <a:spLocks noRot="1" noChangeArrowheads="1"/>
          </p:cNvSpPr>
          <p:nvPr/>
        </p:nvSpPr>
        <p:spPr>
          <a:xfrm>
            <a:off x="1547813" y="228600"/>
            <a:ext cx="7386637" cy="608013"/>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600" b="1" i="0" u="none" strike="noStrike" kern="1200" cap="none" spc="0" normalizeH="0" baseline="0" noProof="0" dirty="0" smtClean="0">
                <a:ln>
                  <a:noFill/>
                </a:ln>
                <a:solidFill>
                  <a:schemeClr val="tx1"/>
                </a:solidFill>
                <a:effectLst>
                  <a:outerShdw blurRad="38100" dist="25400" dir="5400000" algn="tl" rotWithShape="0">
                    <a:srgbClr val="000000">
                      <a:alpha val="43000"/>
                    </a:srgbClr>
                  </a:outerShdw>
                </a:effectLst>
                <a:uLnTx/>
                <a:uFillTx/>
                <a:latin typeface="+mj-lt"/>
                <a:ea typeface="+mj-ea"/>
                <a:cs typeface="+mj-cs"/>
              </a:rPr>
              <a:t> 7 Physics Homework Marking</a:t>
            </a:r>
            <a:endParaRPr kumimoji="0" lang="en-NZ" sz="3600" b="1" i="0" u="none" strike="noStrike" kern="1200" cap="none" spc="0" normalizeH="0" baseline="0" noProof="0" dirty="0">
              <a:ln>
                <a:noFill/>
              </a:ln>
              <a:solidFill>
                <a:schemeClr val="tx1"/>
              </a:solidFill>
              <a:effectLst>
                <a:outerShdw blurRad="38100" dist="25400" dir="5400000" algn="tl" rotWithShape="0">
                  <a:srgbClr val="000000">
                    <a:alpha val="43000"/>
                  </a:srgbClr>
                </a:outerShdw>
              </a:effectLst>
              <a:uLnTx/>
              <a:uFillTx/>
              <a:latin typeface="+mj-lt"/>
              <a:ea typeface="+mj-ea"/>
              <a:cs typeface="+mj-cs"/>
            </a:endParaRPr>
          </a:p>
        </p:txBody>
      </p:sp>
      <p:graphicFrame>
        <p:nvGraphicFramePr>
          <p:cNvPr id="5" name="Group 31"/>
          <p:cNvGraphicFramePr>
            <a:graphicFrameLocks/>
          </p:cNvGraphicFramePr>
          <p:nvPr>
            <p:extLst>
              <p:ext uri="{D42A27DB-BD31-4B8C-83A1-F6EECF244321}">
                <p14:modId xmlns:p14="http://schemas.microsoft.com/office/powerpoint/2010/main" val="888865659"/>
              </p:ext>
            </p:extLst>
          </p:nvPr>
        </p:nvGraphicFramePr>
        <p:xfrm>
          <a:off x="533400" y="836613"/>
          <a:ext cx="8431213" cy="4456748"/>
        </p:xfrm>
        <a:graphic>
          <a:graphicData uri="http://schemas.openxmlformats.org/drawingml/2006/table">
            <a:tbl>
              <a:tblPr/>
              <a:tblGrid>
                <a:gridCol w="2704020"/>
                <a:gridCol w="5727193"/>
              </a:tblGrid>
              <a:tr h="738188">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No. of marks</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rPr>
                        <a:t>What for</a:t>
                      </a:r>
                      <a:endParaRPr kumimoji="0" lang="en-US"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Having sketches and FULL working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Neat presentation and down-page format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Answer underlined and units given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Self marked and all correct – eventually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675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In on time and signed for (“This is my own work”…….)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TheSansBold-Plain" pitchFamily="34" charset="0"/>
                        </a:rPr>
                        <a:t>Total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A mark out of five that will contribute to the “homework” grade in the reports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Group 136"/>
          <p:cNvGraphicFramePr>
            <a:graphicFrameLocks/>
          </p:cNvGraphicFramePr>
          <p:nvPr>
            <p:extLst>
              <p:ext uri="{D42A27DB-BD31-4B8C-83A1-F6EECF244321}">
                <p14:modId xmlns:p14="http://schemas.microsoft.com/office/powerpoint/2010/main" val="232359597"/>
              </p:ext>
            </p:extLst>
          </p:nvPr>
        </p:nvGraphicFramePr>
        <p:xfrm>
          <a:off x="533400" y="533400"/>
          <a:ext cx="8094663" cy="4895088"/>
        </p:xfrm>
        <a:graphic>
          <a:graphicData uri="http://schemas.openxmlformats.org/drawingml/2006/table">
            <a:tbl>
              <a:tblPr/>
              <a:tblGrid>
                <a:gridCol w="4048181"/>
                <a:gridCol w="4046482"/>
              </a:tblGrid>
              <a:tr h="45717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HW item</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Skills practiced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Nukes – Units 4 and 5</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Thurs 5</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March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The Photoelectric effect</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Photocurrent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Nukes – Unit 6</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6</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Mar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Nuclear Reactions and Mass-Energy Conservation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Prac</a:t>
                      </a: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 Units 1 and 3</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13</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March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Uncertainties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err="1" smtClean="0">
                          <a:ln>
                            <a:noFill/>
                          </a:ln>
                          <a:solidFill>
                            <a:srgbClr val="92D050"/>
                          </a:solidFill>
                          <a:effectLst>
                            <a:outerShdw blurRad="38100" dist="38100" dir="2700000" algn="tl">
                              <a:srgbClr val="000000"/>
                            </a:outerShdw>
                          </a:effectLst>
                          <a:latin typeface="TheSansBold-Plain" pitchFamily="34" charset="0"/>
                        </a:rPr>
                        <a:t>Prac</a:t>
                      </a: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 – Unit 2</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Fri 27</a:t>
                      </a:r>
                      <a:r>
                        <a:rPr kumimoji="0" lang="en-US" sz="2400" b="0" i="0" u="none" strike="noStrike" cap="none" normalizeH="0" baseline="30000" dirty="0" smtClean="0">
                          <a:ln>
                            <a:noFill/>
                          </a:ln>
                          <a:solidFill>
                            <a:srgbClr val="FFFF00"/>
                          </a:solidFill>
                          <a:effectLst>
                            <a:outerShdw blurRad="38100" dist="38100" dir="2700000" algn="tl">
                              <a:srgbClr val="000000"/>
                            </a:outerShdw>
                          </a:effectLst>
                          <a:latin typeface="TheSansBold-Plain" pitchFamily="34" charset="0"/>
                        </a:rPr>
                        <a:t>th</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 of Mar 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Graphical analysis of data</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Uncertainties on graphs (error bars AND lines)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8600" y="228600"/>
            <a:ext cx="8763000" cy="1569660"/>
          </a:xfrm>
          <a:prstGeom prst="rect">
            <a:avLst/>
          </a:prstGeom>
        </p:spPr>
        <p:txBody>
          <a:bodyPr wrap="square">
            <a:spAutoFit/>
          </a:bodyPr>
          <a:lstStyle/>
          <a:p>
            <a:r>
              <a:rPr lang="en-NZ" sz="4800" dirty="0"/>
              <a:t>http://whangareigirlshighphysics.wikispaces.com/NCEA3+Physics</a:t>
            </a:r>
          </a:p>
        </p:txBody>
      </p:sp>
    </p:spTree>
    <p:extLst>
      <p:ext uri="{BB962C8B-B14F-4D97-AF65-F5344CB8AC3E}">
        <p14:creationId xmlns:p14="http://schemas.microsoft.com/office/powerpoint/2010/main" val="619574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38072"/>
            <a:ext cx="9144000" cy="5588902"/>
          </a:xfrm>
          <a:prstGeom prst="rect">
            <a:avLst/>
          </a:prstGeom>
        </p:spPr>
        <p:txBody>
          <a:bodyPr wrap="square">
            <a:spAutoFit/>
          </a:bodyPr>
          <a:lstStyle/>
          <a:p>
            <a:pPr>
              <a:lnSpc>
                <a:spcPct val="115000"/>
              </a:lnSpc>
              <a:spcAft>
                <a:spcPts val="0"/>
              </a:spcAft>
            </a:pPr>
            <a:r>
              <a:rPr lang="en-NZ" sz="2400" dirty="0">
                <a:latin typeface="Calibri" panose="020F0502020204030204" pitchFamily="34" charset="0"/>
                <a:ea typeface="Calibri" panose="020F0502020204030204" pitchFamily="34" charset="0"/>
                <a:cs typeface="Times New Roman" panose="02020603050405020304" pitchFamily="18" charset="0"/>
              </a:rPr>
              <a:t>4. </a:t>
            </a:r>
            <a:r>
              <a:rPr lang="en-NZ" sz="2400" b="1" dirty="0">
                <a:latin typeface="Calibri" panose="020F0502020204030204" pitchFamily="34" charset="0"/>
                <a:ea typeface="Calibri" panose="020F0502020204030204" pitchFamily="34" charset="0"/>
                <a:cs typeface="Times New Roman" panose="02020603050405020304" pitchFamily="18" charset="0"/>
              </a:rPr>
              <a:t>To draw the error bars for both the dependent variable and the transformed variable, </a:t>
            </a:r>
            <a:r>
              <a:rPr lang="en-NZ" sz="2400" dirty="0">
                <a:latin typeface="Calibri" panose="020F0502020204030204" pitchFamily="34" charset="0"/>
                <a:ea typeface="Calibri" panose="020F0502020204030204" pitchFamily="34" charset="0"/>
                <a:cs typeface="Times New Roman" panose="02020603050405020304" pitchFamily="18" charset="0"/>
              </a:rPr>
              <a:t>click the chart to pop up the green “+”, then tick “error bars”, error bars appear at the data point. Click any vertical error bar, then follow the arrow towards the right to open a selection list, choose “more options…” to open “Format Error Bars” window. Tick “both” from direction, “No Cap” from “End Style”, and “Custom” from “Error Amount”. Click “Specify Value” from the bottom corner to pop up a small window to select uncertainties. Select the absolute uncertainties of the dependent variable for both “Positive Error Value” and ”Negative Error Value” from the same column of the uncertainties of the dependent variable to determine the size of vertical bars. Then click any horizontal error bar and repeat the process to select the uncertainties of the transformed variable for the horizontal error bars.</a:t>
            </a:r>
            <a:endParaRPr lang="en-NZ"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491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2" name="Ink 1"/>
              <p14:cNvContentPartPr/>
              <p14:nvPr/>
            </p14:nvContentPartPr>
            <p14:xfrm>
              <a:off x="161280" y="194040"/>
              <a:ext cx="8842320" cy="5906160"/>
            </p14:xfrm>
          </p:contentPart>
        </mc:Choice>
        <mc:Fallback xmlns="">
          <p:pic>
            <p:nvPicPr>
              <p:cNvPr id="2" name="Ink 1"/>
              <p:cNvPicPr/>
              <p:nvPr/>
            </p:nvPicPr>
            <p:blipFill>
              <a:blip r:embed="rId4"/>
              <a:stretch>
                <a:fillRect/>
              </a:stretch>
            </p:blipFill>
            <p:spPr>
              <a:xfrm>
                <a:off x="147600" y="179280"/>
                <a:ext cx="8870400" cy="5925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p14:cNvContentPartPr/>
              <p14:nvPr/>
            </p14:nvContentPartPr>
            <p14:xfrm>
              <a:off x="5068440" y="5936040"/>
              <a:ext cx="156600" cy="192240"/>
            </p14:xfrm>
          </p:contentPart>
        </mc:Choice>
        <mc:Fallback xmlns="">
          <p:pic>
            <p:nvPicPr>
              <p:cNvPr id="3" name="Ink 2"/>
              <p:cNvPicPr/>
              <p:nvPr/>
            </p:nvPicPr>
            <p:blipFill>
              <a:blip r:embed="rId6"/>
              <a:stretch>
                <a:fillRect/>
              </a:stretch>
            </p:blipFill>
            <p:spPr>
              <a:xfrm>
                <a:off x="5055840" y="5923440"/>
                <a:ext cx="182160" cy="217440"/>
              </a:xfrm>
              <a:prstGeom prst="rect">
                <a:avLst/>
              </a:prstGeom>
            </p:spPr>
          </p:pic>
        </mc:Fallback>
      </mc:AlternateContent>
    </p:spTree>
    <p:extLst>
      <p:ext uri="{BB962C8B-B14F-4D97-AF65-F5344CB8AC3E}">
        <p14:creationId xmlns:p14="http://schemas.microsoft.com/office/powerpoint/2010/main" val="27995103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2" name="Ink 1"/>
              <p14:cNvContentPartPr/>
              <p14:nvPr/>
            </p14:nvContentPartPr>
            <p14:xfrm>
              <a:off x="425520" y="302040"/>
              <a:ext cx="8358480" cy="4727160"/>
            </p14:xfrm>
          </p:contentPart>
        </mc:Choice>
        <mc:Fallback xmlns="">
          <p:pic>
            <p:nvPicPr>
              <p:cNvPr id="2" name="Ink 1"/>
              <p:cNvPicPr/>
              <p:nvPr/>
            </p:nvPicPr>
            <p:blipFill>
              <a:blip r:embed="rId4"/>
              <a:stretch>
                <a:fillRect/>
              </a:stretch>
            </p:blipFill>
            <p:spPr>
              <a:xfrm>
                <a:off x="408960" y="286200"/>
                <a:ext cx="8391240" cy="4750200"/>
              </a:xfrm>
              <a:prstGeom prst="rect">
                <a:avLst/>
              </a:prstGeom>
            </p:spPr>
          </p:pic>
        </mc:Fallback>
      </mc:AlternateContent>
    </p:spTree>
    <p:extLst>
      <p:ext uri="{BB962C8B-B14F-4D97-AF65-F5344CB8AC3E}">
        <p14:creationId xmlns:p14="http://schemas.microsoft.com/office/powerpoint/2010/main" val="632614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387000" y="208440"/>
              <a:ext cx="8168400" cy="5747040"/>
            </p14:xfrm>
          </p:contentPart>
        </mc:Choice>
        <mc:Fallback xmlns="">
          <p:pic>
            <p:nvPicPr>
              <p:cNvPr id="2" name="Ink 1"/>
              <p:cNvPicPr/>
              <p:nvPr/>
            </p:nvPicPr>
            <p:blipFill>
              <a:blip r:embed="rId3"/>
              <a:stretch>
                <a:fillRect/>
              </a:stretch>
            </p:blipFill>
            <p:spPr>
              <a:xfrm>
                <a:off x="378000" y="197640"/>
                <a:ext cx="8191440" cy="5772600"/>
              </a:xfrm>
              <a:prstGeom prst="rect">
                <a:avLst/>
              </a:prstGeom>
            </p:spPr>
          </p:pic>
        </mc:Fallback>
      </mc:AlternateContent>
    </p:spTree>
    <p:extLst>
      <p:ext uri="{BB962C8B-B14F-4D97-AF65-F5344CB8AC3E}">
        <p14:creationId xmlns:p14="http://schemas.microsoft.com/office/powerpoint/2010/main" val="20912178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0095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2843</TotalTime>
  <Words>392</Words>
  <Application>Microsoft Office PowerPoint</Application>
  <PresentationFormat>On-screen Show (4:3)</PresentationFormat>
  <Paragraphs>43</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Calibri</vt:lpstr>
      <vt:lpstr>Candara</vt:lpstr>
      <vt:lpstr>Symbol</vt:lpstr>
      <vt:lpstr>TheSansBold-Plain</vt:lpstr>
      <vt:lpstr>Times New Roman</vt:lpstr>
      <vt:lpstr>Wingdings</vt:lpstr>
      <vt:lpstr>Waveform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144</cp:revision>
  <dcterms:created xsi:type="dcterms:W3CDTF">2006-08-16T00:00:00Z</dcterms:created>
  <dcterms:modified xsi:type="dcterms:W3CDTF">2015-03-27T02:28:02Z</dcterms:modified>
</cp:coreProperties>
</file>