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422" r:id="rId2"/>
    <p:sldId id="474" r:id="rId3"/>
    <p:sldId id="257" r:id="rId4"/>
    <p:sldId id="258" r:id="rId5"/>
    <p:sldId id="300" r:id="rId6"/>
    <p:sldId id="473" r:id="rId7"/>
    <p:sldId id="477" r:id="rId8"/>
    <p:sldId id="476" r:id="rId9"/>
    <p:sldId id="47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737" autoAdjust="0"/>
  </p:normalViewPr>
  <p:slideViewPr>
    <p:cSldViewPr>
      <p:cViewPr varScale="1">
        <p:scale>
          <a:sx n="56" d="100"/>
          <a:sy n="56" d="100"/>
        </p:scale>
        <p:origin x="102" y="2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wghs.local\users\Home\Staff\haggis.henderson\documents\Au%20Y15M02D09\bdays&amp;yr\7Px\7Px%20spreadsheets\Green%20Bk%20P10%20Qu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wghs.local\users\Home\Staff\haggis.henderson\documents\Au%20Y15M02D09\bdays&amp;yr\7Px\7Px%20spreadsheets\Green%20Bk%20P10%20Qu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smtClean="0"/>
              <a:t>Graph</a:t>
            </a:r>
            <a:r>
              <a:rPr lang="en-US" baseline="0" dirty="0" smtClean="0"/>
              <a:t> of acceleration vs mass for a constant force.</a:t>
            </a:r>
            <a:endParaRPr lang="en-US"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a(ms^-2) +/- 0.1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Sheet1!$A$2:$A$6</c:f>
              <c:numCache>
                <c:formatCode>General</c:formatCode>
                <c:ptCount val="5"/>
                <c:pt idx="0">
                  <c:v>0.5</c:v>
                </c:pt>
                <c:pt idx="1">
                  <c:v>1</c:v>
                </c:pt>
                <c:pt idx="2">
                  <c:v>1.5</c:v>
                </c:pt>
                <c:pt idx="3">
                  <c:v>2</c:v>
                </c:pt>
                <c:pt idx="4">
                  <c:v>2.5</c:v>
                </c:pt>
              </c:numCache>
            </c:numRef>
          </c:xVal>
          <c:yVal>
            <c:numRef>
              <c:f>Sheet1!$B$2:$B$6</c:f>
              <c:numCache>
                <c:formatCode>General</c:formatCode>
                <c:ptCount val="5"/>
                <c:pt idx="0">
                  <c:v>8.6999999999999993</c:v>
                </c:pt>
                <c:pt idx="1">
                  <c:v>4.5</c:v>
                </c:pt>
                <c:pt idx="2">
                  <c:v>2.8</c:v>
                </c:pt>
                <c:pt idx="3">
                  <c:v>2.2999999999999998</c:v>
                </c:pt>
                <c:pt idx="4">
                  <c:v>1.9</c:v>
                </c:pt>
              </c:numCache>
            </c:numRef>
          </c:yVal>
          <c:smooth val="1"/>
        </c:ser>
        <c:dLbls>
          <c:showLegendKey val="0"/>
          <c:showVal val="0"/>
          <c:showCatName val="0"/>
          <c:showSerName val="0"/>
          <c:showPercent val="0"/>
          <c:showBubbleSize val="0"/>
        </c:dLbls>
        <c:axId val="402519224"/>
        <c:axId val="402521968"/>
      </c:scatterChart>
      <c:valAx>
        <c:axId val="4025192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2521968"/>
        <c:crosses val="autoZero"/>
        <c:crossBetween val="midCat"/>
      </c:valAx>
      <c:valAx>
        <c:axId val="4025219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251922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Sheet1!$D$1</c:f>
              <c:strCache>
                <c:ptCount val="1"/>
                <c:pt idx="0">
                  <c:v>a(ms^-2) +/- 0.1</c:v>
                </c:pt>
              </c:strCache>
            </c:strRef>
          </c:tx>
          <c:spPr>
            <a:ln w="28575" cap="rnd">
              <a:noFill/>
              <a:round/>
            </a:ln>
            <a:effectLst/>
          </c:spPr>
          <c:marker>
            <c:symbol val="circle"/>
            <c:size val="5"/>
            <c:spPr>
              <a:solidFill>
                <a:schemeClr val="accent1"/>
              </a:solidFill>
              <a:ln w="9525">
                <a:solidFill>
                  <a:schemeClr val="accent1"/>
                </a:solidFill>
              </a:ln>
              <a:effectLst/>
            </c:spPr>
          </c:marker>
          <c:errBars>
            <c:errDir val="x"/>
            <c:errBarType val="both"/>
            <c:errValType val="cust"/>
            <c:noEndCap val="0"/>
            <c:plus>
              <c:numRef>
                <c:f>Sheet1!$F$2:$F$6</c:f>
                <c:numCache>
                  <c:formatCode>General</c:formatCode>
                  <c:ptCount val="5"/>
                  <c:pt idx="0">
                    <c:v>0.08</c:v>
                  </c:pt>
                  <c:pt idx="1">
                    <c:v>0.02</c:v>
                  </c:pt>
                  <c:pt idx="2">
                    <c:v>8.8888888888888889E-3</c:v>
                  </c:pt>
                  <c:pt idx="3">
                    <c:v>5.0000000000000001E-3</c:v>
                  </c:pt>
                  <c:pt idx="4">
                    <c:v>3.2000000000000002E-3</c:v>
                  </c:pt>
                </c:numCache>
              </c:numRef>
            </c:plus>
            <c:minus>
              <c:numRef>
                <c:f>Sheet1!$F$2:$F$6</c:f>
                <c:numCache>
                  <c:formatCode>General</c:formatCode>
                  <c:ptCount val="5"/>
                  <c:pt idx="0">
                    <c:v>0.08</c:v>
                  </c:pt>
                  <c:pt idx="1">
                    <c:v>0.02</c:v>
                  </c:pt>
                  <c:pt idx="2">
                    <c:v>8.8888888888888889E-3</c:v>
                  </c:pt>
                  <c:pt idx="3">
                    <c:v>5.0000000000000001E-3</c:v>
                  </c:pt>
                  <c:pt idx="4">
                    <c:v>3.2000000000000002E-3</c:v>
                  </c:pt>
                </c:numCache>
              </c:numRef>
            </c:minus>
            <c:spPr>
              <a:noFill/>
              <a:ln w="9525" cap="flat" cmpd="sng" algn="ctr">
                <a:solidFill>
                  <a:schemeClr val="tx1">
                    <a:lumMod val="65000"/>
                    <a:lumOff val="35000"/>
                  </a:schemeClr>
                </a:solidFill>
                <a:round/>
              </a:ln>
              <a:effectLst/>
            </c:spPr>
          </c:errBars>
          <c:errBars>
            <c:errDir val="y"/>
            <c:errBarType val="both"/>
            <c:errValType val="fixedVal"/>
            <c:noEndCap val="0"/>
            <c:val val="0.1"/>
            <c:spPr>
              <a:noFill/>
              <a:ln w="9525" cap="flat" cmpd="sng" algn="ctr">
                <a:solidFill>
                  <a:schemeClr val="tx1">
                    <a:lumMod val="65000"/>
                    <a:lumOff val="35000"/>
                  </a:schemeClr>
                </a:solidFill>
                <a:round/>
              </a:ln>
              <a:effectLst/>
            </c:spPr>
          </c:errBars>
          <c:xVal>
            <c:numRef>
              <c:f>Sheet1!$C$2:$C$6</c:f>
              <c:numCache>
                <c:formatCode>General</c:formatCode>
                <c:ptCount val="5"/>
                <c:pt idx="0">
                  <c:v>2</c:v>
                </c:pt>
                <c:pt idx="1">
                  <c:v>1</c:v>
                </c:pt>
                <c:pt idx="2">
                  <c:v>0.66666666666666663</c:v>
                </c:pt>
                <c:pt idx="3">
                  <c:v>0.5</c:v>
                </c:pt>
                <c:pt idx="4">
                  <c:v>0.4</c:v>
                </c:pt>
              </c:numCache>
            </c:numRef>
          </c:xVal>
          <c:yVal>
            <c:numRef>
              <c:f>Sheet1!$D$2:$D$6</c:f>
              <c:numCache>
                <c:formatCode>General</c:formatCode>
                <c:ptCount val="5"/>
                <c:pt idx="0">
                  <c:v>8.6999999999999993</c:v>
                </c:pt>
                <c:pt idx="1">
                  <c:v>4.5</c:v>
                </c:pt>
                <c:pt idx="2">
                  <c:v>2.8</c:v>
                </c:pt>
                <c:pt idx="3">
                  <c:v>2.2999999999999998</c:v>
                </c:pt>
                <c:pt idx="4">
                  <c:v>1.9</c:v>
                </c:pt>
              </c:numCache>
            </c:numRef>
          </c:yVal>
          <c:smooth val="0"/>
        </c:ser>
        <c:dLbls>
          <c:showLegendKey val="0"/>
          <c:showVal val="0"/>
          <c:showCatName val="0"/>
          <c:showSerName val="0"/>
          <c:showPercent val="0"/>
          <c:showBubbleSize val="0"/>
        </c:dLbls>
        <c:axId val="361497800"/>
        <c:axId val="361498192"/>
      </c:scatterChart>
      <c:valAx>
        <c:axId val="3614978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1498192"/>
        <c:crosses val="autoZero"/>
        <c:crossBetween val="midCat"/>
      </c:valAx>
      <c:valAx>
        <c:axId val="361498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149780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5-03-22T20:40:47.909"/>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7030A0"/>
    </inkml:brush>
  </inkml:definitions>
  <inkml:trace contextRef="#ctx0" brushRef="#br0">2196 1801 80 0,'0'0'36'16,"0"0"0"-16,-16-3 1 16,2 14-34-16,-19 4 4 15,-1 11-3-15,-18 0 2 16,2 10-2-16,-10 3 2 15,5 0-2-15,-1 2 0 16,12-1-2-16,12-3-1 16,15-2-1-16,19-8 1 15,21-3-3-15,19-7 2 16,13-6-1-16,11-3 1 15,6-6-2-15,-1-2 2 16,-6-2 0-16,-11 0 0 16,-16 6 0-16,-19 5 0 0,-21 7 0 15,-19 9 0-15,-14 4-1 16,-9 3-1-16,-3-2-3 15,12 8-27-15,-3-24-7 16,20-6 1-16,10-24-2 16</inkml:trace>
  <inkml:trace contextRef="#ctx0" brushRef="#br0" timeOffset="233.0133">2782 1450 108 0,'0'0'39'15,"13"-42"2"-15,-8 22-3 0,-17 23-36 16,-3 26-1-16,-16 27-2 16,-2 29 2-16,-7 13-1 15,4 13 0-15,6-6-2 16,4-6-1-16,8 0-5 15,-6-16-30-15,22-5 0 16,-4-26-2-16,16-13 0 16</inkml:trace>
  <inkml:trace contextRef="#ctx0" brushRef="#br0" timeOffset="437.025">2520 1893 110 0,'-32'12'41'0,"15"11"0"15,3-8-1-15,31-10-39 16,10-4-2-16,18-7-1 16,16-3-4-16,5-18-21 15,18 10-13-15,-6-8 1 16,7 7-3-16,-17 2 2 15</inkml:trace>
  <inkml:trace contextRef="#ctx0" brushRef="#br0" timeOffset="768.0439">2958 2069 103 0,'-4'21'39'16,"4"-21"2"-16,24 14-3 0,10-18-37 15,16-5 0-15,13-7 0 16,8-5 0-16,-2-2 0 15,-2-4 0-15,-6 1-1 16,-14-2 1-16,-17 1-1 16,-17 6 2-16,-27 4-2 15,-15 8 1-15,-18 9 0 16,-14 12 0-16,-7 7 1 15,-8 15 0-15,3 7 0 16,4 13-1-16,13 1 1 16,14 1-2-16,19-5 0 15,19-5-2-15,23-10-3 16,22-20-8-16,31-1-26 0,8-28-3 15,20-1 1-15,-2-19-1 16</inkml:trace>
  <inkml:trace contextRef="#ctx0" brushRef="#br0" timeOffset="1105.0631">3616 2070 101 0,'-16'23'37'16,"16"-23"3"-16,13 11-4 15,20-20-35-15,17-9 0 16,9-8 1-16,8-1-2 16,-1-8 0-16,-1 2 2 0,-11-2-2 15,-16 5 1-15,-22 4-1 16,-17 7 2-16,-21 9-1 15,-18 8 1-15,-16 8 0 16,-11 14-1-16,-4 8 2 16,-3 7-1-16,7 6 0 15,11 7-1-15,15 1 1 16,17-3-2-16,22-5-2 15,20-10-2-15,27-5-7 16,11-19-27-16,32-1-3 16,-1-24 0-16,15 1 0 15</inkml:trace>
  <inkml:trace contextRef="#ctx0" brushRef="#br0" timeOffset="1621.0927">4337 1923 86 0,'-32'7'39'0,"6"16"0"16,-10 0 2-16,9 22-22 15,2-6-16-15,2 10-1 16,3 3 0-16,6 5-1 16,5-4 0-16,5 0-1 15,8-11 0-15,4-9-1 16,2-18 1-16,5-13 0 15,3-17 0-15,-3-15 1 16,2-15-1-16,-1-14 1 16,2-12-1-16,0-16 2 15,3-2-2-15,0 1 2 16,3 4-2-16,4 6 2 0,5 12-2 15,1 11 1-15,3 18 0 16,3 17 0-16,-2 16-1 16,-3 13 1-16,1 10-1 15,-9 11 0-15,-3 5 0 16,-8 7-1-16,-8-1 1 15,-9 5-1-15,-11-2 1 16,-11 1-1-16,-12-1 0 16,-8-5 0-16,-9-2 1 15,-7-1-1-15,0-3 1 16,-2-2-2-16,6-2 2 15,4 2-1-15,5 2 0 16,8 9 0-16,6 11 1 16,5 11-2-16,5 10 2 0,2 8 0 15,4 11-3-15,2-4-5 16,18 9-29-16,-8-21 0 15,18-9-3-15,-1-25 0 16</inkml:trace>
  <inkml:trace contextRef="#ctx0" brushRef="#br0" timeOffset="1998.1142">4713 1982 96 0,'32'14'38'0,"2"-13"1"16,21 2-1-16,-9-12-32 15,20-9-2-15,0-10-1 16,0-3 0-16,-9-9-1 15,-11 0 1-15,-16 0 0 16,-10 0 0-16,-16 8-1 16,-18 4 0-16,-15 11 0 15,-8 9 0-15,-11 17 0 16,-8 13-2-16,-5 15 2 15,2 12-2-15,3 7 1 16,11 7-2-16,10 3 1 16,18-3-4-16,29-5-2 15,11-28-17-15,43-1-16 16,7-26-2-16,33-9 0 0,6-24 1 15</inkml:trace>
  <inkml:trace contextRef="#ctx0" brushRef="#br0" timeOffset="2298.1314">5809 1680 120 0,'-67'17'40'0,"5"13"1"16,-4-2-2-16,17 3-38 15,7-1 2-15,16 4-3 16,14-4 2-16,21-7-3 15,14-7 2-15,13-3-1 0,8-7 0 16,0-1 0-16,0-3 1 16,-4 4 0-16,-12 1-1 15,-8 2 1-15,-15 7 0 16,-9 5 0-16,-8 1 0 15,-3 6-1-15,-3-5-1 16,5 2-1-16,6-2-3 16,7-23-7-16,25 12-25 15,-7-27-2-15,27-5-2 16,0-24 0-16</inkml:trace>
  <inkml:trace contextRef="#ctx0" brushRef="#br0" timeOffset="2487.1421">6260 1464 100 0,'38'-95'41'15,"-42"68"1"-15,4 27-1 16,-34 42-14-16,5 33-25 16,-19 30 0-16,5 12-2 15,6-4 0-15,23-14-4 16,13-12-4-16,-6-24-31 15,22-7-1-15,-11-32-1 16,12-14-1-16</inkml:trace>
  <inkml:trace contextRef="#ctx0" brushRef="#br0" timeOffset="2635.1507">6108 1584 117 0,'29'-1'39'0,"3"9"-1"15,11 5-11-15,4 8-61 16,2-12-5-16,10 5 0 15,-11-5-2-15</inkml:trace>
  <inkml:trace contextRef="#ctx0" brushRef="#br0" timeOffset="2982.1705">2844 2747 112 0,'9'-13'40'0,"46"0"2"15,35-33-12-15,45 6-27 16,44-12 0-16,42-7 0 16,42-3 0-16,28 1 0 15,17-1 0-15,9 11 0 16,-13 6-2-16,-21 7 1 15,-36 9-3-15,-42 6-2 16,-45 16-14-16,-64-10-21 16,-34 13-3-16,-57-10 1 15,-23 12-4-15</inkml:trace>
  <inkml:trace contextRef="#ctx0" brushRef="#br0" timeOffset="4140.2368">7524 1991 97 0,'17'-24'37'16,"-10"0"1"-16,-7 24-4 15,9-15-30-15,-9 15-1 16,-17 16 0-16,2 8 1 16,-11 5 0-16,0 12-2 15,-2 0 0-15,3 5 0 16,2-3 0-16,5-3-2 15,7-6 1-15,10-7-1 16,9-12 0-16,7-16-1 16,10-16 1-16,0-12 1 15,6-9-1-15,0-9 1 0,-1-5 0 16,-7-7 1-16,-4 1-2 15,-3 3 2-15,-8 10-2 16,-4 10 2-16,-3 8-1 16,-2 8 0-16,1 19 0 15,0 0 0-15,-3 19 0 16,7 3-1-16,7 5 1 15,5 2-1-15,6 1 1 16,9-2-1-16,8-6 1 16,7-8 0-16,5-9 0 15,6-7-1-15,-2-11 1 16,4-7-1-16,-3-10 0 0,-7-4 1 15,-7-3 1-15,-8 4-2 16,-5 4 0-16,-9 5 0 16,-6 9 0-16,-14 15 0 15,9 14 0-15,-14 13 0 16,-1 15 0-16,1 4 0 15,-3 8 0-15,4 7 0 16,5 0-3-16,4-6-4 16,15-2-9-16,-4-27-17 15,21 1-9-15,-4-20 0 16,15-5 0-16</inkml:trace>
  <inkml:trace contextRef="#ctx0" brushRef="#br0" timeOffset="4322.2472">8658 1933 109 0,'16'2'39'0,"1"-9"1"16,16 4-3-16,-4-1-38 15,8-12-4-15,11 10-23 16,-11-5-8-16,2 8-3 15,-16 0 1-15,-2 11-2 16</inkml:trace>
  <inkml:trace contextRef="#ctx0" brushRef="#br0" timeOffset="4462.2552">8692 2173 113 0,'-10'1'41'0,"20"0"0"16,5-20-3-16,21-7-40 15,25-5-35-15,-1-13 0 16,19 6-4-16,3-9-1 15</inkml:trace>
  <inkml:trace contextRef="#ctx0" brushRef="#br0" timeOffset="4959.2836">9914 1664 102 0,'5'-14'39'15,"4"13"1"-15,-9 1-2 16,8 14-35-16,-17 8-2 16,-2 11 1-16,-4 9 0 15,-2 7 0-15,-3 4-1 16,1 7 0-16,3 1 1 15,2-9-2-15,6-10 1 16,7-9 0-16,3-20 0 16,11-13 0-16,5-15 0 15,10-18 0-15,0-15-1 0,5-8 3 16,0-10-2-16,-3-3 2 15,-3 1-3-15,-4 4 2 16,-8 14-2-16,-6 8 1 16,-4 13-1-16,-1 14 0 15,-4 15-2-15,20 3-1 16,0 10-5-16,2-8-18 15,23 10-13-15,-2-9-2 16,20 2 0-16,-1-10-1 16</inkml:trace>
  <inkml:trace contextRef="#ctx0" brushRef="#br0" timeOffset="5146.2942">10768 1546 113 0,'-24'26'41'0,"-14"1"1"15,9 18-1-15,-13 5-37 16,15-3-3-16,8 4 1 15,8 2-2-15,8-1-1 16,11-7-3-16,15 2-12 16,-2-27-23-16,22-8-3 15,-4-18 2-15,13-9-3 16</inkml:trace>
  <inkml:trace contextRef="#ctx0" brushRef="#br0" timeOffset="5563.3182">10942 1395 115 0,'-16'-37'40'0,"10"3"1"16,6 10-3-16,14 19-39 16,7 10-3-16,18 13 1 15,19-6 0-15,10 1 0 16,-9 0 0-16,-5 2 2 15,-13 6 1-15,-8 2 1 16,-18 1 2-16,-8 4 1 16,-19 3 0-16,-7 0 1 15,-13 0 0-15,1-2-1 16,-6 1 0-16,1-2-1 15,5-2-1-15,5 1 0 16,11-7-2-16,13 4 0 0,15-8 0 16,9 0-1-16,16-5 1 15,6 1-2-15,8-1 1 16,-1 1-1-16,-5 0 2 15,-6 2-1-15,-14 6 0 16,-14 4-1-16,-14 2 1 16,-17-1-1-16,-6 2-1 15,-10-7-3-15,11 7-15 16,-17-17-18-16,22-4-2 15,2-14 1-15,23-6-2 16</inkml:trace>
  <inkml:trace contextRef="#ctx0" brushRef="#br0" timeOffset="5897.3372">11666 1764 110 0,'-7'16'41'15,"7"-16"1"-15,5 11-1 16,-5-11-38-16,38-13-1 15,7-3-1-15,6-2 0 16,3-4 0-16,1 0 0 16,-6-2 0-16,-10-2 0 15,-14 7 0-15,-20 4-1 16,-14 8 1-16,-20 2-1 15,-13 10 1-15,-10 11-1 16,-6 10 0-16,0 12 0 16,0 8 0-16,12 8 0 15,13 0 1-15,17 1-2 0,22-5-2 16,18-12-4-16,31-1-17 15,0-27-16-15,23-1-3 16,-7-15 2-16,3-3-3 16</inkml:trace>
  <inkml:trace contextRef="#ctx0" brushRef="#br0" timeOffset="6167.3527">10224 2320 105 0,'-29'19'41'16,"29"-19"2"-16,44-8-2 15,37-14-35-15,42-8-2 16,34-7 0-16,25-1-1 15,13 1-1-15,5 4-2 16,-9 7-3-16,-16 4-4 16,-15 20-19-16,-50-7-14 15,-25 20-3-15,-44-2 0 16,-21 10-1-16</inkml:trace>
  <inkml:trace contextRef="#ctx0" brushRef="#br0" timeOffset="6550.3746">10890 2675 72 0,'-22'25'40'15,"4"17"1"-15,-9-3-1 16,10 21-15-16,-9-10-19 16,10 4-1-16,2-3 0 15,9-3-2-15,4-6-1 16,9-11 0-16,6-11-1 15,3-12 1-15,6-15-1 16,1-14 0-16,-1-15 0 0,-4-8 0 16,-3-12-1-1,-4-8-1-15,-4-6 1 0,-1 1-1 16,-1 6 0-16,-1 4-2 15,3 10 1-15,5 4-5 16,12 25-7-16,-3-17-13 16,17 30-12-16,2-12-2 15,17 15 0-15,-2-10 0 16</inkml:trace>
  <inkml:trace contextRef="#ctx0" brushRef="#br0" timeOffset="6880.3935">11530 2470 104 0,'-20'35'41'0,"-17"-7"1"15,12 17 0-15,-12 3-37 16,17-3 1-16,5-4-3 16,13 3 1-16,8-9-2 15,16-5 0-15,13-12-1 16,10-13 0-16,8-11-1 15,8-11-1-15,1-10 1 16,-4-10-1-16,-4-1 1 16,-11-3-1-16,-7 3 1 15,-13 6-1-15,-8 9 1 16,-11 11 0-16,-4 12 0 15,-15 14 0-15,0 10-1 16,0 7 1-16,1 12-4 16,-1 2 0-16,15 10-10 15,-11-18-8-15,29 5-17 0,-9-17-1 16,20-3-2-16,-3-21 2 15</inkml:trace>
  <inkml:trace contextRef="#ctx0" brushRef="#br0" timeOffset="7200.4118">12183 2595 86 0,'1'-35'40'0,"1"18"1"16,-10-3 0-16,8 20-20 16,-12 13-17-16,3 4 0 15,-4 10 0-15,-2 6 0 16,0 7-2-16,0 1 1 15,2-1-1-15,8-2 1 16,6-11-3-16,8-15 0 0,12-13 0 16,9-11 0-16,8-17 0 15,4-7 0-15,2-7 0 16,2-3 0-16,-7 6 0 15,-6 11 0-15,-7 13 0 16,-12 19 0-16,-11 20 0 16,-8 13-2-16,-7 22-5 15,-14-1-6-15,16 26-7 16,-25-18-12-16,18 15-12 15,-8-16 2-15,10 5-2 16</inkml:trace>
  <inkml:trace contextRef="#ctx0" brushRef="#br0" timeOffset="7584.4337">8988 3952 106 0,'0'0'40'16,"23"-8"-1"-16,16-14-4 15,23-23-47-15,13 23-24 16,-2-8-3-16,9 10 0 15,-11 0-1-15</inkml:trace>
  <inkml:trace contextRef="#ctx0" brushRef="#br0" timeOffset="7729.4421">9121 4226 118 0,'-43'39'42'16,"20"-28"-1"-16,33-8-4 16,32-11-56-16,19-23-21 15,30 9-2-15,5-8-1 16,19 11-1-16</inkml:trace>
  <inkml:trace contextRef="#ctx0" brushRef="#br0" timeOffset="10265.587">19982 2904 83 0,'-3'-15'36'0,"-11"-5"-1"15,14 20-5-15,-30-26-25 16,9 22 0-16,-13 1 1 15,-1 13-2-15,-10 8 0 16,-3 18-1-16,-8 7 0 16,-1 18-1-16,2 9 0 15,4 6-1-15,8 7 1 16,10 6-1-16,16-5 0 15,18-4 0-15,22-9 0 16,23-21-1-16,23-21 1 16,21-28-2-16,19-27 1 15,18-26 2-15,2-22-2 16,-1-17 1-16,-17-10 0 15,-18-5 1-15,-32 0-2 0,-31 9 1 16,-38 14-2-16,-35 15 0 16,-29 21-1-16,-26 15 0 15,-17 17-1-15,-9 11-1 16,14 31-21-16,7-8-12 15,36 7-1-15,23-8-2 16,40 3 1-16</inkml:trace>
  <inkml:trace contextRef="#ctx0" brushRef="#br0" timeOffset="12198.6977">1434 17374 43 0,'-8'-13'31'16,"8"13"-8"-16,-12-23-1 16,12 23-13-16,-14-25-2 15,10 14 1-15,-8-4-3 16,4 4 0-16,-6 0 1 15,4 4-2-15,-6 2 0 16,1 5 0-16,-3 6-1 16,-2 9 1-16,-4 7 0 15,0 10 0-15,-4 9-1 0,3 7 0 16,2 7 0-16,5 3 0 15,6 4-1-15,12-62 0 16,2 60 1-16,-2-60-4 16,25 55 0-16,15-20 3 15,22-12-3-15,15-16 0 16,11-22 1-16,2-9-1 15,-5-17-1-15,-5-11 2 16,-27-17 0-16,-24 5-4 16,-29 0 3-16,-25 0-1 15,-21 9 0-15,-17 1-3 16,-12 17-3-16,-14 3-22 15,9 25-5-15,-7 9-5 0,18 17 0 16</inkml:trace>
  <inkml:trace contextRef="#ctx0" brushRef="#br0" timeOffset="16210.9272">11016 3544 81 0,'-16'-4'37'16,"-12"0"-1"-16,8 13-1 15,-14 3-30-15,12 8-2 16,-2 2 1-16,7 6-1 15,2 2 0-15,10-2-1 16,9-3 0-16,10-7-1 16,11-11 0-16,12-9 1 0,7-12 0 15,7-8-1-15,1-10 1 16,1-2 0-16,-7 1 0 15,-3 3 0-15,-15 7-1 16,-11 18 0-16,-16 17 0 16,-15 20 0-16,-18 21 0 15,-13 21-1-15,-18 16 1 16,-8 11-1-16,-5 4 0 15,3-3-1-15,9-10-2 16,13-25-9-16,32-10-25 16,13-36-3-16,37-18 0 15,18-33-3-15</inkml:trace>
  <inkml:trace contextRef="#ctx0" brushRef="#br0" timeOffset="17368.9934">1442 3045 39 0,'0'0'30'0,"-14"-21"2"15,0 4 0-15,1 6-15 16,-12-17 1-16,3 12-10 15,-16-7-3-15,-9 6-2 16,-11 3 0-16,-7 12-1 16,-14 12 0-16,-7 13 0 15,-9 13-1-15,-2 18 1 16,-7 14-1-16,3 14 1 15,6 9 0-15,10 8-1 16,13-3 0-16,19 5 0 16,20-2 0-16,30-7 0 15,30-12 0-15,27-13 0 16,27-16-1-16,26-21 2 15,26-21-1-15,17-27 0 0,12-28 0 16,-8-20 0-16,-11-23 0 16,-11-15 0-16,-30-6 0 15,-26 0 0-15,-46 3 0 16,-35 10-2-16,-36 15-3 15,-36 0-17-15,-17 39-14 16,-20 15-1-16,-5 25-1 16,1 19-2-16</inkml:trace>
  <inkml:trace contextRef="#ctx0" brushRef="#br0" timeOffset="19314.1047">11586 3937 77 0,'0'0'39'16,"-15"-4"-1"-16,15 4 1 16,0 0-22-16,0 0-14 15,5-11-1-15,19 7 0 16,7 2-2-16,9 0-1 0,9-1-4 15,1-3-24-15,14 9-8 16,-8-8 0-16,7 7-2 16</inkml:trace>
  <inkml:trace contextRef="#ctx0" brushRef="#br0" timeOffset="19637.1231">12527 3612 105 0,'-35'20'38'0,"-15"2"1"16,8 26-7-16,-7 3-29 0,1 19 2 15,8 8-2-15,9 7-1 16,16-3-1-16,20-6-1 15,23-16 1-15,23-18 0 16,15-27 0-16,11-27-1 16,6-26 2-16,2-16-1 15,-10-15 1-15,-18-7 0 16,-16-1-2-16,-25-4-3 15,-18 10-4-15,-27-8-16 16,-6 33-15-16,-25-4 0 16,4 27-2-16,-12 6-1 15</inkml:trace>
  <inkml:trace contextRef="#ctx0" brushRef="#br0" timeOffset="20005.1442">10568 4656 88 0,'0'0'38'0,"14"2"-1"0,32-2-1 15,28-12-34-15,35-5 0 16,32-6 0-16,34-4 1 16,20-4-1-16,27-1-1 15,12-3 1-15,8 2-2 16,1 7-4-16,-13-5-23 15,-6 20-10-15,-22-4 0 16,-12 10-3-16</inkml:trace>
  <inkml:trace contextRef="#ctx0" brushRef="#br0" timeOffset="21053.2041">20178 17500 59 0,'-13'-13'39'0,"-12"-4"-3"16,3 8-4-16,-17-4-24 0,1 8-3 15,-7 1-2-15,-2 5 0 16,-9 4-2-16,-3 9 0 15,-9 4 0-15,-4 12 0 16,-2 9 0-16,74-39 1 16,-80 59 0-16,80-59 1 15,-72 89-1-15,44-35-1 16,4 5 1-16,17-7 0 15,6 2 0-15,17-6-2 16,8-3 1-16,19-3-1 16,8-6 0-16,16-13 2 15,5-4-1-15,11-8 1 16,2-4 0-16,61-24 0 15,30-31-4-15,-17-36 0 16,-43-23-3-16,-61-8-9 0,-54-16-27 16,-63 15-2-16,-41 14 0 15,-21 12-1-15</inkml:trace>
  <inkml:trace contextRef="#ctx0" brushRef="#br0" timeOffset="21907.253">10944 5043 75 0,'-5'-16'37'0,"5"4"1"15,0-6-1-15,0 18-26 16,20-25-8-16,0 13-2 16,4-1 0-16,6 0 0 15,4 4 0-15,0 4 0 16,-3 7 0-16,-2 5 0 15,-11 11 0-15,-12 12 1 16,-16 10 2-16,-12 15-2 16,-15 5 2-16,-8 8-2 15,-6 0 1-15,0-2-1 16,2-8 1-16,12-8-2 0,17-13-1 15,16-14-1-15,23-18-1 16,22-18-5-16,31-4-30 16,-3-17-3-16,21-2 0 15,-1-12-1-15</inkml:trace>
  <inkml:trace contextRef="#ctx0" brushRef="#br0" timeOffset="22098.2639">11595 5135 107 0,'-14'16'39'0,"14"-16"1"16,0 0-5-16,28-3-37 0,10-16-1 15,19 10-16-15,1-18-17 16,17 4-2-16,1-9 0 15,11 8-2-15</inkml:trace>
  <inkml:trace contextRef="#ctx0" brushRef="#br0" timeOffset="22368.2794">12465 4805 93 0,'-17'4'39'16,"-11"-3"0"-16,5 16-1 15,-16 19-35-15,10-2 0 16,1 15 2-16,5 10-2 15,4 4 1-15,10 4-2 16,12-4 1-16,12-8-2 0,13-16 2 16,8-16-3-16,9-20 1 15,4-17 0-15,-2-16-2 16,-5-13 2-16,-14-9-3 15,-13-6-1-15,-8 6-10 16,-28-12-24-16,-1 13-4 16,-27 1 0-16,-5 20-1 15</inkml:trace>
  <inkml:trace contextRef="#ctx0" brushRef="#br0" timeOffset="22782.303">9517 6195 107 0,'-14'2'39'16,"14"-2"1"-16,14-8-4 15,16-4-35-15,11-4-1 16,16-2-2-16,10 2-4 16,1-10-7-16,10 16-24 15,-10-4 0-15,-4 12-1 16,-21 2 0-16</inkml:trace>
  <inkml:trace contextRef="#ctx0" brushRef="#br0" timeOffset="22932.3115">9678 6405 104 0,'-46'19'37'0,"23"-2"2"15,23-17-3 1,12-9-33-16,30-10-5 0,22-14-4 16,27 1-28-16,-3-13-2 15,15 8 0-15,-3-9-2 16</inkml:trace>
  <inkml:trace contextRef="#ctx0" brushRef="#br0" timeOffset="23195.3267">10669 5970 75 0,'0'0'38'0,"-5"-11"-1"16,5 11 2-16,0 0-15 16,-15-1-20-16,8 12 0 15,-3 1 2-15,-3 13-1 0,-3 1-2 16,3 9 1-16,-2-1-2 15,7 6 0-15,6-6 0 16,13-4-1-16,18-9-1 16,14-14-1-16,17-10-2 15,13-13-2-15,18 0-10 16,-2-28-23-16,11 2-3 15,-14-14 2-15,-1 6-3 16</inkml:trace>
  <inkml:trace contextRef="#ctx0" brushRef="#br0" timeOffset="23358.336">11160 5886 96 0,'-65'52'41'16,"13"20"0"-16,-2-3-1 0,21 11-25 16,6-11-11-16,19-2-4 15,17-6-2-15,15-17-2 16,27-4-30-16,2-25-5 15,21-2 0-15,2-21-3 16</inkml:trace>
  <inkml:trace contextRef="#ctx0" brushRef="#br0" timeOffset="23509.3446">11608 6014 87 0,'-40'12'33'16,"6"4"-8"-16,4-6-22 0,17-6-23 15,13-4-16-15,21-14-3 16</inkml:trace>
  <inkml:trace contextRef="#ctx0" brushRef="#br0" timeOffset="23793.3609">11922 5906 107 0,'-44'27'38'0,"-4"-6"4"15,16 11-4-15,-6-5-31 16,26 1-5-16,17 1 1 16,17-1-1-16,13 0-1 15,12-1 0-15,12 1-1 0,3 2 1 16,-1 1-2-16,-7 2 1 15,-10 3 0-15,-16 1-1 16,-13 1-1-16,-18-7-3 16,-4 8-13-16,-22-18-19 15,5-6-1-15,-8-18-2 16,10-9-1-16</inkml:trace>
  <inkml:trace contextRef="#ctx0" brushRef="#br0" timeOffset="23946.3695">11987 5853 129 0,'2'-17'43'0,"18"16"-1"0,8-12-7 16,9-9-71-16,29 15-5 15,4-12-3-15,23 3 2 16</inkml:trace>
  <inkml:trace contextRef="#ctx0" brushRef="#br1" timeOffset="28784.6464">18845 6042 71 0,'18'-16'35'16,"-7"5"-1"-16,-11 11 1 15,0 0-29-15,-36-4-1 16,3 22-1-16,-14 1 1 16,0 10 1-16,-8-1-2 15,8 3 1-15,7-3-2 0,17-2 0 16,12-10-1-16,21-2 0 15,14-9-1-15,15-4 0 16,18-2-1-16,8 2 1 16,-1 1-1-16,-5 6 1 15,-9 6-1-15,-15 7 0 16,-21 10 0-16,-22 6 0 15,-21 7 0-15,-16 3 1 16,-12-2-2-16,-2-9-2 16,11-2-7-16,-1-29-27 15,32-12-2-15,14-23 0 16,35-20 0-16</inkml:trace>
  <inkml:trace contextRef="#ctx0" brushRef="#br1" timeOffset="29184.6691">19549 5279 99 0,'-28'25'40'0,"-15"8"1"16,6 19-2-16,0 5-37 15,2 14 0-15,5 6 2 16,8 8 0-16,1 11-1 15,2 2 0-15,1 1 0 16,4-1 0-16,2-6-1 16,1-11 1-16,2-13-3 15,0-11 1-15,8-17-1 0,5-18 1 16,5-20-1-1,8-16 1-15,8-14-1 0,3-9 0 16,6-9 1-16,0-1-1 16,3-1 1-16,-4 9-1 15,-4 11 0-15,-6 13 0 16,-3 19 0-16,-9 14-1 15,-4 13-2-15,-3 6 0 16,1 10-3-16,0-6-4 16,21 13-11-16,-10-22-18 15,23-1-2-15,2-20 0 16,15-3 1-16</inkml:trace>
  <inkml:trace contextRef="#ctx0" brushRef="#br1" timeOffset="29544.6898">20049 6144 106 0,'-26'0'39'0,"-14"2"1"16,6 17-1-16,-12 3-34 16,8 9-2-16,0 3 0 15,9 6 0-15,5 1-2 16,12-2 1-16,9-4-1 15,13-7-1-15,12-10 1 16,12-8 0-16,5-12-1 16,6-8 1-16,2-12 0 15,-2-6-1-15,-4-10 1 16,-2-1 0-16,-12-4-1 15,-8 4 1-15,-7 3-1 16,-8 10 0-16,-6 8 0 0,2 18 1 16,-26 11-1-16,8 13 0 15,-5 12-1-15,4 5 0 16,4 7-2-16,4-6-1 15,15 2-4-15,5-24-14 16,31-4-17-16,6-22-2 16,22-12 1-16,3-24-1 15</inkml:trace>
  <inkml:trace contextRef="#ctx0" brushRef="#br1" timeOffset="29761.7022">20872 5328 104 0,'-22'-18'39'16,"-1"34"2"-16,-17 18-2 15,6 29-35-15,-9 15-2 16,4 15 2-16,1 14 0 16,2 11 0-16,6 3-2 15,7-2 0-15,9-2-3 16,8-16-1-16,17-2-13 15,-2-34-23-15,23-20-3 16,3-31 0-16,18-22-1 16</inkml:trace>
  <inkml:trace contextRef="#ctx0" brushRef="#br1" timeOffset="29964.7139">21256 5172 104 0,'-41'83'41'16,"-18"21"1"-16,3 24 0 15,-5 3-34-15,10 10-3 16,8-4-2-16,14-16-1 16,18-11-3-16,14-17-4 15,28-12-30-15,-2-28-7 16,17-13 1-16,3-25-1 15</inkml:trace>
  <inkml:trace contextRef="#ctx0" brushRef="#br1" timeOffset="30775.7602">21443 5942 121 0,'-31'2'40'0,"-15"4"2"16,5 16-2-16,-3 2-37 15,2 12 0-15,4 3 0 16,9 5 0-16,9 1-3 15,12 1 0-15,17-5 0 16,15-9 0-16,13-6 0 16,10-11 0-16,8-13 0 15,2-13 0-15,4-12 0 16,-7-13 0-16,-4-11 0 15,-10-5 0-15,-8-4 0 16,-14-1 0-16,-8 4 0 16,-12 7 0-16,-9 11-2 15,-8 11 2-15,-5 16 0 0,-4 10 0 16,3 11 0-16,5 11 0 15,6 3 2-15,13 4-2 16,9-1 0-16,12-2 0 16,11-10 0-16,11-5 0 15,5-11 0-15,4-7 0 16,1-6 0-16,-7-5 0 15,-3-3 0-15,-5-1 0 16,-12 0 0-16,-7 4 0 16,-9 5 0-16,-9 11 0 15,-10 4 0-15,-7 11 0 16,-2 11 0-16,-3 7 0 15,-1 8 0-15,1 3 0 0,3 3 0 16,5-2 0-16,10-5 0 16,7-9 0-16,9-12 0 15,11-11 0-15,11-12 0 16,5-14 0-16,6-13 0 15,3-6 0-15,-2-10 0 16,-2-4 0-16,-3 3 0 16,-8 2 0-16,-11 8 0 15,-6 12 0-15,-11 16 0 16,-5 10 0-16,-13 27 0 15,-1 8 0-15,-1 13 0 16,-1 3 0-16,3 8 0 16,4-1 0-16,9-7 0 15,6-8 0-15,9-11 0 0,6-16 0 16,8-15 0-16,2-17 0 15,4-18 0-15,-2-11 0 16,1-16 0-16,-2-7 0 16,-6-3 0-16,-4 0 0 15,-4 8 0-15,-9 9 0 16,0 20-4-16,-16 2-15 15,7 32-21-15,0 0-2 16,9 18 1-16,-8 6-2 16</inkml:trace>
  <inkml:trace contextRef="#ctx0" brushRef="#br1" timeOffset="31122.7801">22576 6113 119 0,'0'0'41'0,"0"0"1"15,8 17-2-15,-8-17-35 16,34 9-2-16,-3-11 0 16,7 0-1-16,1-7-2 15,3-3 0-15,0-5 0 16,-2-6 0-16,-5-5 0 15,-6-1 0-15,-6-2 0 16,-9 0 0-16,-10 8 0 16,-12 5 0-16,-11 9 0 15,-10 14 0-15,-13 12 0 0,-2 13 0 16,-7 9 0-1,6 9 0-15,6 5 0 0,10-1 0 16,16 1-5-16,10-20-12 16,33 3-22-16,4-22-3 15,29-7 0-15,3-24 0 16</inkml:trace>
  <inkml:trace contextRef="#ctx0" brushRef="#br1" timeOffset="31429.7977">23320 5883 134 0,'-51'14'42'15,"-12"0"0"-15,10 21-8 16,-1-9-31-16,15 6-3 16,10-3 0-16,19 0 0 0,17-7 0 15,16-5 0-15,19-5 0 16,6-8 0-16,8 1 0 15,-4-4 0-15,-3-3 0 16,-8 5 0-16,-8 8 0 16,-18 4 0-16,-15 7 0 15,-11 6 0-15,-7 5 0 16,-5 1 0-16,-2 4 0 15,6-6 0-15,6-2 0 16,8-17-2-16,26 2-20 16,0-25-18-16,22-6-3 15,0-21 1-15,23-10-1 16</inkml:trace>
  <inkml:trace contextRef="#ctx0" brushRef="#br1" timeOffset="31632.8093">23929 5430 110 0,'-8'13'42'16,"-24"27"2"-16,-5 35 0 15,-15 12-29-15,8 16-15 16,0 13 0-16,8 3 0 16,6-4 0-16,2-4 0 15,13-13 0-15,1-18 0 16,14-9-5-16,-11-34-21 15,17-9-15-15,-6-28-2 16,1-12 1-16,-6-28 0 16</inkml:trace>
  <inkml:trace contextRef="#ctx0" brushRef="#br1" timeOffset="31760.8166">23554 5929 125 0,'7'-31'41'16,"13"23"0"-16,1 8-2 16,14 7-41-16,11 21-28 15,-5-6-10-15,9 10-2 16,-7-2 0-16,5 12-1 15</inkml:trace>
  <inkml:trace contextRef="#ctx0" brushRef="#br1" timeOffset="32143.8385">18989 6640 124 0,'15'-4'43'0,"47"2"-2"16,36-18 0-16,40 0-43 16,64-5 0-16,40 2-1 15,36-2 3-15,24 4-2 16,18 3 3-16,17 2 0 15,1 5 1-15,1 3 1 0,-14 0-1 16,-14-2-1-16,-20 2-4 16,-31-14-11-16,-24 9-26 15,-43-8-1-15,-42 4-1 16,-52-7-1-16</inkml:trace>
  <inkml:trace contextRef="#ctx0" brushRef="#br1" timeOffset="33014.8883">17216 7227 107 0,'-12'16'40'0,"-5"-2"1"16,5 9-3-16,-10 7-35 16,5 6-3-16,-2 9 1 15,3 5-1-15,-7 8 2 16,2-2-1-16,2-3 0 15,7-8 1-15,6-15-1 16,7-15 1-16,12-19-1 16,7-18 0-16,11-18 0 15,5-10 0-15,6-12 0 0,-3-4 1 16,-1-2-2-16,-2 6 2 15,-6 5-1-15,-5 12 0 16,-9 11 0-16,-7 12 0 16,-9 22 0-16,0 0-1 15,-9 19 2-15,2 8-2 16,2 5 0-16,3 3 0 15,8 2 0-15,6-3 0 16,12-5 0-16,12-12 0 16,8-7 0-16,11-12 0 15,3-8 0-15,2-7 0 16,-1-11 0-16,-3-2 0 15,-9-3 0-15,-4 0 0 16,-10 7 0-16,-14 5 0 16,-3 5 0-16,-16 16 0 0,10 4 0 15,-12 18 0-15,-5 13 0 16,-5 9 0-16,-2 10 0 15,-1 9 0-15,1 8 0 16,0-1 0-16,10-5 0 16,5-12-7-16,17-3-7 15,1-31-6-15,30 1-16 16,-7-31-3-16,21-7-3 15,-5-20 0-15</inkml:trace>
  <inkml:trace contextRef="#ctx0" brushRef="#br1" timeOffset="33187.8982">18252 7273 95 0,'0'0'41'16,"0"0"0"-16,6 21-1 16,11-27-24-16,10 9-14 15,9 1-3-15,8-2-2 16,6 3-2-16,-13-10-27 15,12 10-9-15,-15-4 1 16,-4 7-1-16</inkml:trace>
  <inkml:trace contextRef="#ctx0" brushRef="#br1" timeOffset="33338.9068">18293 7565 105 0,'-31'33'41'16,"8"-17"1"-16,19 0-2 15,4-16-30-15,36-17-14 0,24 10-17 16,2-18-18-16,22 3-3 15,4-8 1-15,18 5-1 16</inkml:trace>
  <inkml:trace contextRef="#ctx0" brushRef="#br1" timeOffset="33811.9338">19605 7079 116 0,'-16'6'38'0,"10"17"3"15,-16 4-7-15,3 20-31 16,-1 8 0-16,-2 12-1 16,-4 3 1-16,2 3-1 15,1-6 0-15,6-6-1 16,8-14 1-16,4-9-1 15,7-20 0-15,10-17 0 16,5-18 0-16,6-17-1 16,3-11 1-16,-1-9-1 15,-1-10 1-15,-5-2 1 0,-4-2-2 16,-7 5 0-16,-4 13 0 15,-4 9 0-15,0 10 0 16,0 10 0-16,0 21 0 16,22-9 0-16,5 15 0 15,10 1-3-15,14 2-3 16,7-15-8-16,21 12-20 15,-4-18-7-15,10 3 0 16,-6-12-1-16</inkml:trace>
  <inkml:trace contextRef="#ctx0" brushRef="#br1" timeOffset="33983.9436">20345 7039 117 0,'-26'40'40'0,"-12"4"2"16,9 15-3-16,-8 0-34 0,16 4-2 15,5-4-1-15,14 3-2 16,5-4 0-16,9-11-3 15,14-5-3-15,2-25-26 16,18-1-8-16,-7-24-1 16,9-8 0-16</inkml:trace>
  <inkml:trace contextRef="#ctx0" brushRef="#br1" timeOffset="34449.9704">20404 6800 99 0,'-11'-16'38'16,"11"16"-2"-16,0 0-3 15,24 0-24-15,-2 7-28 0,25 17-15 16,-1-8-2-16,9 13-1 16,-5-9 7-16,4 11 18 15,-11-8 7-15,-4 0 7 16,-3 1 12-16,-18-11 17 15,0 4 5-15,-18-17 1 16,6 23-5-16,-21-19-16 16,6 14-3-16,-15-4-4 15,0 14-1-15,-8 3-2 16,-1 8-2-16,0-1 1 15,4 4-5-15,7-1 0 16,11-4 0-16,18-7 0 16,14-9 0-16,16-11 0 15,13-8 0-15,9-6 0 0,4-3 0 16,-2-5 0-16,-7 3 0 15,-13 7 0-15,-13 6 0 16,-22 13 0-16,-20 10 0 16,-16 10 0-16,-14 7 0 15,-7 7 0-15,-4-1-2 16,9 0-2-16,3-17-5 16,31 2-23-16,12-35 1 15,22-2-11-15,17-22 0 16,22-10-1-16</inkml:trace>
  <inkml:trace contextRef="#ctx0" brushRef="#br1" timeOffset="34772.9889">21267 7296 96 0,'-19'15'40'16,"15"3"1"-16,4-18-2 16,26 19-16-16,13-25-19 15,8-3-2-15,13-7 0 16,2-5 1-16,-3-2-1 15,-2-2 1-15,-12-2-3 16,-12-2 0-16,-15 0 0 16,-15 2 0-16,-14 2 0 15,-11 7 0-15,-13 8 0 16,-5 7 0-16,-5 13 0 15,-2 16 0-15,0 12 0 16,7 11 0-16,5 8 0 0,13 4 0 16,19 0 0-16,8-22-28 15,29 16-6-15,1-27-4 16,38-3-5-16,7-19 0 15</inkml:trace>
  <inkml:trace contextRef="#ctx0" brushRef="#br1" timeOffset="35141.0099">22549 6745 94 0,'0'0'40'16,"1"24"1"-16,-37 8-1 16,-10 31-16-16,-19 1-19 15,-10 20-3-15,-11 12 0 16,-3 12 0-16,-5 5-1 15,10 3-1-15,12-7-2 16,12-11-2-16,21-1-11 16,6-32-21-16,29-9-5 0,14-26-1 15,22-14-1-15</inkml:trace>
  <inkml:trace contextRef="#ctx0" brushRef="#br1" timeOffset="35532.0323">22323 7426 113 0,'0'0'40'16,"-9"-9"2"-16,2 19-4 15,-4 1-34-15,-3 12-1 16,-6 7 0-16,1 8-1 15,-4 2 0-15,0 6 0 16,2-3-1-16,4-3 1 0,2-5-2 16,7-10 1-16,8-11 1 15,0-14-2-15,26-11 0 16,-3-15 0-16,8-8 0 15,1-10 0-15,0-7 0 16,-1-5 0-16,-2 0 0 16,-7 6 0-16,-6 7 0 15,-5 6 0-15,-5 14 0 16,-2 8 0-16,-4 15 0 15,0 0 0-15,11 15 0 16,-3-5-10-16,20 16-10 16,-13-17-17-16,22 8-6 15,-1-12 1-15,14-1-1 0</inkml:trace>
  <inkml:trace contextRef="#ctx0" brushRef="#br1" timeOffset="35893.0529">22854 7373 109 0,'-29'18'41'0,"5"14"-1"15,-10-7-2-15,11 13-30 16,-6 3-3-16,8 7-1 16,2-3 0-16,10 2-2 15,8-6 0-15,10-4 0 16,13-11-2-16,7-9 0 15,8-13 0-15,6-12 0 16,7-14 0-16,1-10 0 0,0-11 0 16,-5-4 0-16,-4-5 0 15,-7-1 0-15,-7 4 0 16,-10 7 0-16,-7 10 0 15,-7 14 0-15,-4 18 0 16,-15 8 0-16,1 20 0 16,-4 10 0-16,0 10 0 15,-3 4-3-15,8 6-4 16,-3-12-24-16,25 8 7 15,-11-26-9-15,27-2-8 16,6-18-2-16,19-6 2 16</inkml:trace>
  <inkml:trace contextRef="#ctx0" brushRef="#br1" timeOffset="36260.0738">23676 7454 118 0,'-22'10'40'15,"-14"1"3"-15,5 18-3 16,-13 4-36-16,11 4-2 15,-1 3 0-15,10 2 0 16,0-1 0-16,13-4 0 16,9-7-2-16,8-10 0 15,11-12 0-15,8-14 0 16,6-11 0-16,4-11 0 15,5-11 0-15,0-7 0 16,3-5 0-16,-1-1 0 16,-5 6 0-16,-4 6 0 0,-2 11 0 15,-8 10 0-15,-6 19 0 16,-8 16 0-16,-8 17 0 15,-6 11 0-15,-5 5 0 16,-3 4 0-16,1 4 0 16,-8-10-8-16,18 4-12 15,-17-28-9-15,26 4-10 16,-7-27-5-16,13 9 0 15,0-21 0-15</inkml:trace>
  <inkml:trace contextRef="#ctx0" brushRef="#br1" timeOffset="68058.8927">6049 13514 15 0,'0'0'26'15,"-12"-18"-10"-15,-3 1-2 16,15 17 1-16,-30-21-1 15,16 18-2-15,-15-7-2 16,8 8-6-16,-6-2 2 16,3 11 0-16,-5-2-2 15,-2 12-1-15,-4 3-1 16,4 9 0-16,-7 13-1 15,3 6 3-15,-3 6-3 0,6 7 1 16,3 4-2-16,13 5 2 16,10 3-1-16,11 1-1 15,15-5 0-15,15 0 1 16,9-4-1-16,11-3-1 15,9-5 1-15,3-14-1 16,4-14 1-16,3-16 2 16,0-25-1-16,-2-25 1 15,-6-27 0-15,-3-28 2 16,-10-27-1-16,-9-16-1 15,-15-13 1-15,-16-7-1 16,-23-2 0-16,-17 6-1 16,-21 15-1-16,-18 25-1 0,-12 35-3 15,-19 26-3 1,2 49-21-16,-14 25-7 0,7 46-2 15,2 22 0-15</inkml:trace>
  <inkml:trace contextRef="#ctx0" brushRef="#br1" timeOffset="92161.2713">20108 3930 9 0,'0'0'29'16,"-13"-4"2"-16,13 4-1 16,-12-12-9-16,12 12-4 15,-5-12-5-15,5 12 6 16,-2-16-9-16,2 16-3 15,0-19-1-15,0 19-1 16,-5-18 0-16,5 18-1 16,-16-10-1-16,1 11 0 0,-10 5-1 15,-3 3 1-15,-10 0 0 16,-4 8 0-16,-6 2 0 15,0 1 0-15,-1-3 0 16,3 2 0-16,2 0-1 16,6 2 0-16,4-1 0 15,3 3-1-15,5 6 1 16,4 4-1-16,1 8 0 15,2 6-1-15,5 3 1 16,3 4-1-16,3 4 1 16,13-2-1-16,8 0 1 15,9-7-1-15,15-3 0 16,12-5 1-16,13-7 0 0,11-9 0 15,7-15 0 1,4-9 0-16,4-18 1 0,-1-14 0 16,-2-21-1-16,-9-17 2 15,-4-14 0-15,-16-12 0 16,-16-6-1-16,-20-3 1 15,-20 0-1-15,-23 9 1 16,-20 16-2-16,-23 19 0 16,-20 23 0-16,-17 27-2 15,-6 29-2-15,-3 13-12 16,17 33-24-16,6-3 0 15,29 10-1-15,25-10-2 16</inkml:trace>
  <inkml:trace contextRef="#ctx0" brushRef="#br1" timeOffset="93595.3533">18323 8980 119 0,'0'0'40'15,"28"-15"0"-15,3-10-8 16,9 2-31-16,14-2-6 15,6 0 1-15,7 13-10 16,-11-9-23-16,-7 18-3 0,-18 3 2 16,-8 14-3-16</inkml:trace>
  <inkml:trace contextRef="#ctx0" brushRef="#br1" timeOffset="93730.361">18372 9253 106 0,'-23'30'39'15,"23"-30"1"-15,17 1-3 16,24-32-35-16,20-20-37 15,40-10-4-15,11-20 0 16,17-8-3-16</inkml:trace>
  <inkml:trace contextRef="#ctx0" brushRef="#br1" timeOffset="96165.5003">19878 8435 67 0,'-9'-18'34'15,"-11"7"0"-15,-12 14-1 16,-10 18-26-16,-13 2-4 15,-1 10 1-15,-6 0-1 16,8 8 0-16,6-4-1 16,15 1 0-16,14-11-1 15,21-2 0-15,20-8-1 16,20-6 1-16,14 0-1 15,10-3 0-15,6 2 3 16,-1 2-2-16,-3 5 1 16,-12 4-2-16,-16 4 3 15,-17 5-3-15,-18 0 4 0,-15 4-2 16,-16-7 1-16,-11 1 0 15,-11-13 0-15,1-7 1 16,-2-14 0-16,7-11-1 16,11-15-2-16,16-17 0 15,18-8-2-15,17-10 0 16,21 0-4-16,12-6-1 15,20 20-21-15,-6-6-11 16,10 17-1-16,-15 8-1 16,3 17 0-16</inkml:trace>
  <inkml:trace contextRef="#ctx0" brushRef="#br1" timeOffset="96344.5106">20239 8752 105 0,'0'0'38'16,"0"0"-2"-16,12-1-12 16,0-17-62-16,19-3-1 15,1-7-1-15,12 2 1 16</inkml:trace>
  <inkml:trace contextRef="#ctx0" brushRef="#br1" timeOffset="96674.5294">21012 8381 67 0,'-21'12'39'16,"-14"-5"0"-16,9 6 0 15,-8-3-11-15,6 5-24 16,5-2-1-16,8 8 1 15,6-1-2-15,12-1 0 16,12 0 0-16,12-2-1 16,8 0-1-16,7 1 1 15,-2 2-1-15,2 5 0 16,-7 1 2-16,-10 11-1 15,-11 2 1-15,-14 5-2 16,-11 0 2-16,-11 0-2 0,-7-3 1 16,-3-8-4-1,4-3-6-15,-5-24-28 0,16-6-3 16,5-20 1-16,16-8-3 15</inkml:trace>
  <inkml:trace contextRef="#ctx0" brushRef="#br1" timeOffset="96846.5393">21006 8337 113 0,'-28'-10'42'16,"9"17"0"-16,-4-6-1 16,23-1-38-16,0 0-2 15,23 6-1-15,23-9-4 16,7-10-6-16,27 10-28 0,-4-9-3 16,14 6 0-1,-1-3-2-15</inkml:trace>
  <inkml:trace contextRef="#ctx0" brushRef="#br1" timeOffset="97058.5514">21663 8607 113 0,'-8'12'41'0,"24"0"2"15,6-15-2-15,18-9-39 16,14 0-3-16,10-3-2 15,11 10-28-15,-12-12-10 0,4 6 1 16,-11-6-3-16</inkml:trace>
  <inkml:trace contextRef="#ctx0" brushRef="#br1" timeOffset="100273.7353">5899 13789 61 0,'0'0'39'0,"-8"-13"-2"15,8 13-2-15,-15-15-35 16,0-4-34-16,6 8-1 16,-7-8-3-16,1 4 1 0</inkml:trace>
  <inkml:trace contextRef="#ctx0" brushRef="#br1" timeOffset="100467.7463">5020 13636 38 0,'-70'3'34'0,"0"6"0"16,-4-5-1-16,2 4-23 15,-3 1-10-15,-4-2-28 16,7 3-2-16,-3-7-3 15,4-2 0-15</inkml:trace>
  <inkml:trace contextRef="#ctx0" brushRef="#br1" timeOffset="100656.7571">2950 13744 69 0,'-57'-4'17'0,"9"-4"-15"16,5-3-8-16,-3-5-28 16,-1-8-2-16</inkml:trace>
  <inkml:trace contextRef="#ctx0" brushRef="#br1" timeOffset="100837.7675">1933 13642 52 0,'-50'17'34'0,"3"-2"-4"16,4 6-11-16,-1-14-41 16,7-5-11-16,1-10 0 15,15-6-1-15</inkml:trace>
  <inkml:trace contextRef="#ctx0" brushRef="#br1" timeOffset="100970.7752">1530 13494 55 0,'-24'22'25'0,"7"3"-23"16,2-7-2-16,-1-10-30 16,16-8-3-16</inkml:trace>
  <inkml:trace contextRef="#ctx0" brushRef="#br1" timeOffset="102112.8404">22494 8491 82 0,'0'0'39'0,"15"-22"-1"15,9 11 1-15,-1-5-25 16,1 6-13-16,11-2 0 15,2 3-1-15,-2 3 1 16,-6 10 0-16,-10 8 1 16,-11 10-1-16,-16 6 0 15,-11 11 1-15,-13 5 0 16,-7 4 1-16,-6 4 0 15,1-1-1-15,5-5 1 16,9-3-2-16,15-10 1 16,20-8-1-16,23-13 0 15,19-11-4-15,23-5-5 16,3-16-30-16,18-4-3 0,-5-8 1 15,8-1-3-15</inkml:trace>
  <inkml:trace contextRef="#ctx0" brushRef="#br1" timeOffset="102277.8499">23126 8634 94 0,'-21'13'40'15,"0"-7"1"-15,21-6-3 16,0 0-27-16,-5-15-48 15,34 4-3-15,3-10 0 16,11 0-1-16</inkml:trace>
  <inkml:trace contextRef="#ctx0" brushRef="#br1" timeOffset="102539.8649">23639 8366 93 0,'-21'10'39'0,"-6"-1"1"15,9 10-1-15,-1 0-35 16,7 4 0-16,2 5 1 16,7 6-1-16,3 2-1 15,11-1-1-15,6-3-1 16,12-5-1-16,10-7-2 15,8-12-3-15,14-3-5 0,-9-20-27 16,20-2-2-16,-6-20-1 16,6 1 0-16</inkml:trace>
  <inkml:trace contextRef="#ctx0" brushRef="#br1" timeOffset="102690.8736">23929 8340 112 0,'-71'60'40'0,"10"14"2"16,-1-4-8-16,15 14-29 15,14-5-4-15,15-9-6 16,23-2-32-16,0-22-4 16,19-4 2-16,1-14-4 15</inkml:trace>
  <inkml:trace contextRef="#ctx0" brushRef="#br1" timeOffset="103441.9164">18893 9376 101 0,'-15'0'38'0,"15"0"2"16,0 0-3-16,43-4-35 15,1-7-2-15,19-5-2 0,18-5 2 16,17-1-1-16,16 2 1 16,9-2 0-16,13 0 1 15,10 5-1-15,8 0 1 16,4 8 0-16,4 2 0 15,4 5 1-15,2 0-1 16,7 2 0-16,4-1 0 16,5 3 0-16,5-2 0 15,6-1 0-15,6 1 0 16,8-1-1-16,3-3 1 15,2 1 0-15,2-1 0 16,-3-3-1-16,-3-2 0 16,-3-1 1-16,-10-2-1 15,-9-1 0-15,-11-3 0 0,-12 2 0 16,-14 2 0-16,-16 1 0 15,-13 2 0-15,-16 2-1 16,-15 3 1-16,-17 1 0 16,-15 2-1-16,-14 1-1 15,-10 4-2-15,-20-7-4 16,1 13-30-16,-26-10-2 15,-4 5 0-15,-16-6-1 16</inkml:trace>
  <inkml:trace contextRef="#ctx0" brushRef="#br1" timeOffset="106454.0888">19858 9557 100 0,'-4'-14'38'0,"4"14"1"16,10-17-4-16,11 9-30 15,2-3-2-15,8 5 0 16,2-1-1-16,4 2-1 15,-2 4 0-15,-1 5-1 16,-5 6 1-16,-12 10 0 16,-8 7-1-16,-12 9 2 15,-9 9-1-15,-11 6 1 16,-8 4-1-16,-6 6 1 15,-2 0-1-15,0-1 2 16,3-6-2-16,6-6 0 16,4-9 0-16,13-6 0 15,11-7-1-15,9-9 1 16,16-9-1-16,11-4 0 0,17-6-1 15,7-2 0-15,17-2-2 16,1-8-3-16,17 10-11 16,-13-16-22-16,10 5-1 15,-13-7 0-15,-2 4-1 16</inkml:trace>
  <inkml:trace contextRef="#ctx0" brushRef="#br1" timeOffset="106692.1024">20677 9892 116 0,'0'0'41'0,"13"-5"0"16,10-11-1-16,29-5-38 15,6 2-1-15,12 2 0 16,10 0-2-16,-2-4-7 16,13 14-17-16,-21-12-13 15,7 8-3-15,-19-5 0 16,-3 7-1-16</inkml:trace>
  <inkml:trace contextRef="#ctx0" brushRef="#br1" timeOffset="108806.2233">21936 9632 103 0,'10'-11'35'0,"-10"-5"3"16,0 16-5-16,0 0-29 15,-26-3-2-15,2 14 1 16,-3 13 1-16,-10 9-1 16,0 13 1-16,-5 16-2 0,5 8 2 15,1 1-2-15,10 4 0 16,11-5-1-16,15-6 0 15,16-19 0-15,21-17-1 16,19-22 0-16,15-24 0 16,15-21 0-16,3-13 1 15,-4-9-1-15,-7-5 1 16,-18 1 0-16,-20 5 0 15,-25 4-1-15,-23 15 0 16,-25 12 0-16,-16 8-2 16,-9 10-2-16,-7-4-5 15,20 15-25-15,-1-12-6 16,24 9 0-16,15-10-1 0</inkml:trace>
  <inkml:trace contextRef="#ctx0" brushRef="#br1" timeOffset="108979.2331">22567 9745 118 0,'-32'20'39'0,"1"-12"-1"15,11-8-5-15,20 0-54 16,-3-15-15-16,32-5-4 15,4-8 1-15,20 7-1 16</inkml:trace>
  <inkml:trace contextRef="#ctx0" brushRef="#br1" timeOffset="109271.2499">23042 9605 87 0,'-13'4'38'16,"-7"-3"1"-16,5 9 1 15,-9-8-20-15,6 13-13 16,-1 3-4-16,4 10 0 15,0 1-1-15,8 4-1 16,7 0-1-16,7 3 1 16,4 0-1-16,10-1 1 15,1-3-1-15,1-1 0 16,3 0 0-16,-10 2 0 15,-6 2 0-15,-3-1 0 16,-9 0-1-16,-10 1 0 0,-2 0-2 16,-9-17-9-16,11 6-23 15,-11-23-7-15,23-1 3 16,-17-31-2-16</inkml:trace>
  <inkml:trace contextRef="#ctx0" brushRef="#br1" timeOffset="109423.2586">23040 9644 111 0,'-12'3'41'0,"-2"1"1"16,18 11-1-16,-4-15-29 16,34-11-21-16,19 15-26 15,-8-17-5-15,12 6-1 16,-2-2-2-16</inkml:trace>
  <inkml:trace contextRef="#ctx0" brushRef="#br1" timeOffset="109933.2878">18501 11181 81 0,'0'0'40'0,"26"-13"-1"16,-14 3 0-16,16 5-32 15,-3-6-5-15,10-1-3 16,10 4-2-16,0-10-19 15,13 11-16-15,-12-6 1 16,2 7-3-16,-13 2 1 16</inkml:trace>
  <inkml:trace contextRef="#ctx0" brushRef="#br1" timeOffset="110088.2967">18459 11423 77 0,'0'12'39'16,"14"-22"-1"-16,27-5-2 0,27-5-54 15,5-20-20-15,12 0 0 16,5-4-2-16</inkml:trace>
  <inkml:trace contextRef="#ctx0" brushRef="#br1" timeOffset="111405.372">20710 10557 64 0,'2'-23'37'0,"-4"11"-1"15,-18 3 1-15,-3 18-10 16,-18 3-24-16,-6 12 0 16,-10 7-1-16,-6 14 1 15,-3 10 0-15,2 10 0 16,-1 4 0-16,10 5-1 15,10-2 0-15,18 0-2 16,19-7 1-16,19-6-2 0,21-13 1 16,18-14-2-16,11-10 2 15,8-9 1-15,-2-13-1 16,-7-7 0-16,-10-8 1 15,-14-7 0-15,-21-3-1 16,-19-4 0-16,-16-1 0 16,-14 0-2-16,-9 1 1 15,-3 0 0-15,6 6-4 16,0-3-2-16,24 15-28 15,-5-5-3-15,21 16 0 16,11-15 1-16</inkml:trace>
  <inkml:trace contextRef="#ctx0" brushRef="#br1" timeOffset="111557.3807">20872 11025 98 0,'0'0'39'15,"-16"-4"-1"-15,16 4-4 16,-15-21-66-16,11-2-4 15,13 2-1-15,1-5 0 16</inkml:trace>
  <inkml:trace contextRef="#ctx0" brushRef="#br1" timeOffset="111757.3921">21385 10654 104 0,'0'0'39'0,"-10"33"1"0,-9-7-2 16,5 12-34-16,-10 8-2 15,1 10 0-15,-3 3-1 16,2 4-5-16,4 6-6 16,-5-12-26-16,12 7-4 15,-2-10-1-15,13 0 0 16</inkml:trace>
  <inkml:trace contextRef="#ctx0" brushRef="#br1" timeOffset="112075.4103">20114 11610 91 0,'0'0'40'16,"30"-5"1"-16,33-6-1 15,17-17-35-15,25 4-2 16,20-7-1-16,21 2-1 15,8 4 0-15,3 0-2 16,-2 10-4-16,-16-8-18 16,-1 17-15-16,-23-6-1 15,-11 12-2-15,-32-6 1 16</inkml:trace>
  <inkml:trace contextRef="#ctx0" brushRef="#br1" timeOffset="112471.433">20430 11849 87 0,'24'-26'41'16,"-13"0"-2"-16,7 12 2 16,-18 14-35-16,0 0 0 15,-2 14-2-15,-7 16-4 16,-9 12 2-16,-2 14-3 15,-8 11 2-15,2 8-3 16,-1 2 2-16,1-6-3 16,11 1-3-16,-2-23-19 15,26-1-15-15,4-28 0 16,22-13 0-16,8-25-2 0</inkml:trace>
  <inkml:trace contextRef="#ctx0" brushRef="#br1" timeOffset="112627.4419">20863 11935 97 0,'-29'20'40'0,"-2"-8"0"16,9 3-4-16,6 0-48 15,16-15-26-15,0 0-2 16,30-23-2-16,9 11 2 15</inkml:trace>
  <inkml:trace contextRef="#ctx0" brushRef="#br1" timeOffset="112927.4591">21304 11770 103 0,'-23'8'37'16,"-11"-4"3"-16,8 15-6 15,-9-4-30-15,7 6-4 16,0 3 4-16,13 5-4 15,6 0 2-15,15 1-3 16,11-4 3-16,12-4-4 16,13-3 2-16,10-3 0 15,-1 0 0-15,-3 1 1 16,-6 3-2-16,-9 5 1 15,-14 6-1-15,-13 3-1 16,-11 6-1-16,-14-3-3 0,0 7-20 16,-16-16-13-16,9-5 1 15,-5-20-2-15,14-9 1 16</inkml:trace>
  <inkml:trace contextRef="#ctx0" brushRef="#br1" timeOffset="113088.4683">21388 11790 119 0,'0'0'44'16,"29"18"1"-16,-9-15-7 16,14-17-63-16,16 10-15 15,-1-14-5-15,19 10 3 16,-7-8-1-16</inkml:trace>
  <inkml:trace contextRef="#ctx0" brushRef="#br1" timeOffset="113568.4957">18650 13216 93 0,'23'-15'40'0,"25"1"1"16,4-14-7-16,0 2-34 16,24 4-1-16,3-3-4 15,12 8-29-15,-21-4-4 16,-3 14 0-16,-17-1-2 15</inkml:trace>
  <inkml:trace contextRef="#ctx0" brushRef="#br1" timeOffset="113749.5061">18707 13481 93 0,'14'13'42'15,"26"-24"0"-15,38-12-2 0,17-11-39 16,22-22-13-16,28 9-21 15,-13-8-6-15,-3 10 0 16,-19 0-4-16</inkml:trace>
  <inkml:trace contextRef="#ctx0" brushRef="#br1" timeOffset="115182.588">19074 12764 87 0,'-12'0'40'0,"12"0"-2"0,0 0-2 16,-20-1-45-16,20 1-29 16,0 0 0-16,15-2-2 15,-15 2 1-15</inkml:trace>
  <inkml:trace contextRef="#ctx0" brushRef="#br1" timeOffset="115364.5984">19189 13702 92 0,'-5'47'42'16,"13"-9"-2"-16,-2-26-6 15,9-23-70-15,17-13-5 0,1-21 1 16,10-8-3-16</inkml:trace>
  <inkml:trace contextRef="#ctx0" brushRef="#br1" timeOffset="116445.6603">20581 12855 70 0,'9'-16'36'0,"5"5"-2"16,-7-10-4-16,2 10-24 15,-9 11-3-15,9-10 0 16,-9 10 0-16,-9 19 0 15,-4 5 0-15,-6 14 0 16,-11 6-1-16,-3 11 2 16,-4 1-1-16,3 6 0 15,2-8 0-15,9-1 0 0,14-13-1 16,17-10 0-16,20-16 0 15,19-13-2-15,18-12 0 16,13-15-2-16,15-7-3 16,0-21-7-16,10 4-25 15,-12-13-1-15,-2 6 0 16,-18-9-2-16</inkml:trace>
  <inkml:trace contextRef="#ctx0" brushRef="#br1" timeOffset="116626.6706">20927 12780 77 0,'-64'58'40'16,"18"11"-2"-16,1-4 2 0,20 14-25 16,5-8-14-16,11-4-1 15,10-3-3-15,6-10-4 16,16 4-30-16,-8-17-1 15,14 2 0-15,-5-16-2 16</inkml:trace>
  <inkml:trace contextRef="#ctx0" brushRef="#br1" timeOffset="116835.6826">21306 13326 100 0,'-10'11'42'16,"8"2"-3"-16,2-13-3 16,-11-16-62-16,11 16-13 15,0-28 0-15,4 13-4 16,-8-6 3-16</inkml:trace>
  <inkml:trace contextRef="#ctx0" brushRef="#br1" timeOffset="120426.888">21787 12700 32 0,'7'-13'28'15,"-7"13"3"-15,0 0-11 16,2-20-1-16,-2 20-11 15,0 0 0-15,0 0 1 16,0 0 0-16,7 13 0 16,-10 7-2-16,7 19-1 15,-8 6-2-15,4 17 1 16,-5 8-2-16,-1 12 0 15,-5 5-1-15,-3-2-1 16,-5-4 0-16,4-10-1 16,5-11-1-16,2-17-3 15,13-7-25-15,-5-36-8 16,28 0-1-16,-7-25-1 15</inkml:trace>
</inkml:ink>
</file>

<file path=ppt/ink/ink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5-03-22T20:52:21.363"/>
    </inkml:context>
    <inkml:brush xml:id="br0">
      <inkml:brushProperty name="width" value="0.05292" units="cm"/>
      <inkml:brushProperty name="height" value="0.05292" units="cm"/>
      <inkml:brushProperty name="color" value="#00B050"/>
    </inkml:brush>
  </inkml:definitions>
  <inkml:trace contextRef="#ctx0" brushRef="#br0">9207 11914 74 0,'11'-11'38'0,"-7"-5"-1"16,-4 16 1-16,-7-15-34 15,-4 11-2-15,-7 7 0 16,-4 6 0-16,-7 5 1 15,-2 7-1-15,-5 5 0 16,1 2 1-16,5-1-2 16,2 0 1-16,8-3-1 15,6-2-1-15,9-7 1 16,7-4-1-16,10-3 0 15,6-4 0-15,6-3 0 16,3-2 0-16,2 1 0 16,-2 0 0-16,0 1 1 0,-6 4-1 15,-8 7 0-15,-6 7 0 16,-11 8 0-16,-8 7 0 15,-7 6 0-15,-6 2 0 16,-3 2-1-16,0-6-1 16,6 0-4-16,0-27-15 15,20 1-17-15,5-25-1 16,16-8 0-16,10-20-1 15</inkml:trace>
  <inkml:trace contextRef="#ctx0" brushRef="#br0" timeOffset="299.017">9537 11858 56 0,'0'0'39'16,"-21"17"-2"-16,-1 0 3 16,6 21-18-16,-6-5-18 15,1 9 0-15,6 5-1 16,6 4 0-16,6-3-2 15,8-2 1-15,10-10-1 16,9-11 1-16,9-18-1 16,8-15 0-16,5-16 0 15,0-10 0-15,-2-7 0 16,-5-3 0-16,-11-2-1 15,-9 1-1-15,-15 10 0 16,-15 3-2-16,-8 13-2 16,-12 2-4-16,4 16-21 15,-14-8-8-15,14 11-1 0,-4-3-1 16</inkml:trace>
  <inkml:trace contextRef="#ctx0" brushRef="#br0" timeOffset="900.0514">9115 12579 72 0,'-13'2'39'0,"13"-2"0"16,0 0-3-16,0 0-29 15,29 1-1-15,10-9 0 16,8-9-2-16,18-1 1 16,7-9-2-16,8-1 0 15,3-3-2-15,3 3 1 16,-6 2-1-16,-5 0-2 15,-7 8-1-15,-13-2-4 16,-3 19-23-16,-22-9-11 16,-9 11 0-16,-21-1-2 0</inkml:trace>
  <inkml:trace contextRef="#ctx0" brushRef="#br0" timeOffset="1735.0992">8596 13052 51 0,'9'-10'39'16,"-7"0"-1"-16,-2 10-1 0,0 0-16 15,0 0-17-15,-20 22-2 16,7 4 1-16,-2 12-1 15,-5 7-2-15,1 6 2 16,-1 1-2-16,2-4 2 16,5-3-2-16,1-9 1 15,10-8-1-15,2-16 1 16,0-12 0-16,21-12 0 15,-3-10-1-15,3-11 1 16,2-8 0-16,0-4 0 16,1-2 0-16,-2 1 0 15,-4 5 0-15,-4 8 0 16,-4 7 0-16,-1 13 0 15,-9 13 0-15,0 0 0 16,2 17 0-16,-3 4 0 16,1 3 0-16,2-1 0 0,4 1 0 15,3-5-1-15,7-3 1 16,6-11 0-16,7-5 0 15,5-8 0-15,4-10-1 16,4-3 1-16,1-2-1 16,-4 0 1-16,-4 2-1 15,-5 5 1-15,-3 7-1 16,-9 7 1-16,-7 9-1 15,-3 8 1-15,-5 10-1 16,-4 7 0-16,1 3-1 16,0 4 0-16,0-2-1 15,3 2-1-15,4-9-3 0,11 5-6 16,-18-35-18-16,38 19-12 15,-15-24 2-15,11-1-2 16</inkml:trace>
  <inkml:trace contextRef="#ctx0" brushRef="#br0" timeOffset="1924.11">9380 13142 55 0,'-4'-12'40'16,"4"12"-1"-16,-14-4 0 16,13 16-18-16,1-12-17 15,-5 10-2-15,5-10 0 16,29-1-1-16,0-8 0 15,6-4-1-15,6 2-1 16,0-8-4-16,11 15-30 16,-17-2-3-16,-10 14 0 0,-14 5-2 15</inkml:trace>
  <inkml:trace contextRef="#ctx0" brushRef="#br0" timeOffset="2081.119">9393 13397 85 0,'-6'12'40'16,"6"-12"1"-16,15-7-2 15,7-9-36-15,12-11-3 16,11 2-5-16,-3-11-30 16,15 8-4-16,-7 3-1 15,7 4-1-15</inkml:trace>
  <inkml:trace contextRef="#ctx0" brushRef="#br0" timeOffset="5698.3259">10056 12943 34 0,'21'-25'31'0,"-5"-1"3"16,-3 5-2-16,2 13-17 0,-14-7-9 15,-1 15 0-15,0 0-1 16,0 0 2-16,-12 19-1 15,8 4-1-15,-9 0 0 16,5 12-1-16,-6 1 0 16,3 6 0-16,0-2-1 15,3 4 0-15,0-6-1 16,8-4 0-16,5-12-1 15,9-11 0-15,9-13-1 16,13-11 0-16,8-12 0 16,11-14-2-16,6-5-2 15,1-17-7-15,6 9-29 16,-10-7 1-16,0 8-1 0,-16 0 1 15</inkml:trace>
  <inkml:trace contextRef="#ctx0" brushRef="#br0" timeOffset="5882.3364">10408 12798 80 0,'-27'48'41'0,"9"13"-1"16,-1-1 1-16,8 6-37 15,3-3-2-15,5-2-2 16,6-2-1-16,-5-18-14 15,13 2-26-15,-1-13 1 16,10-8-2-16,2-14 1 16</inkml:trace>
  <inkml:trace contextRef="#ctx0" brushRef="#br0" timeOffset="6036.3452">10565 13161 93 0,'-19'2'39'0,"0"-2"-9"15,5-7-31-15,16-8-38 16,1-10-2-16,19-2 1 16</inkml:trace>
  <inkml:trace contextRef="#ctx0" brushRef="#br0" timeOffset="6262.3581">10882 12765 77 0,'-14'10'41'0,"5"10"-2"15,-3-2 2-15,3 12-36 16,-4 7-2-16,8 10 1 16,-4 7-2-16,1 7 0 15,2 0-1-15,2 0-2 16,4 0-2-16,-5-18-33 15,15 0-5-15,2-20 0 16,8-8-2-16</inkml:trace>
  <inkml:trace contextRef="#ctx0" brushRef="#br0" timeOffset="6499.3717">11252 12809 81 0,'-7'14'41'0,"-6"-5"-1"16,8 13 1-16,0 5-37 16,1 6-1-16,-4 4-1 15,2 9 0-15,-2 4-2 16,1-3-1-16,2 9-7 15,-5-19-22-15,11 7-10 16,-3-15-1-16,6-4-1 16</inkml:trace>
  <inkml:trace contextRef="#ctx0" brushRef="#br0" timeOffset="6660.3809">11161 13108 80 0,'-16'-22'41'0,"8"12"0"15,-2-5-1-15,15 3-32 16,5 0-6-16,14-5-6 15,14 6-34-15,-1-8-3 16,16 5 1-16,4-8-2 16</inkml:trace>
  <inkml:trace contextRef="#ctx0" brushRef="#br0" timeOffset="7117.4069">11702 12740 68 0,'2'-10'39'0,"-2"10"-1"16,0 0 2-16,-8 19-34 16,-8-2-2-16,2 12 0 15,0 1-1-15,0 6-1 16,0 1 0-16,8 0 1 15,6-5-1-15,14-5-1 16,13-10 0-16,8-9 0 16,13-8-2-16,10-11-1 15,11-6-3-15,-6-16-9 16,9 4-26-16,-10-10 0 15,-4 2-1-15,-13-6 1 16</inkml:trace>
  <inkml:trace contextRef="#ctx0" brushRef="#br0" timeOffset="7284.4166">12044 12701 86 0,'-44'44'40'16,"5"16"1"-16,2 0 0 16,1 8-37-16,14-3-1 15,11 0-2-15,6-5-1 16,9-6-3-16,14-7-5 15,2-25-33-15,20-4 0 16,3-18-1-16,12-4 2 16</inkml:trace>
  <inkml:trace contextRef="#ctx0" brushRef="#br0" timeOffset="7438.4254">12234 12951 82 0,'-32'1'40'0,"7"5"-2"16,5-4-4-16,10-16-45 15,10 14-28-15,11-17 1 16,14 6-2-16,1-9 1 16</inkml:trace>
  <inkml:trace contextRef="#ctx0" brushRef="#br0" timeOffset="7742.4428">12520 12700 75 0,'-26'8'41'16,"7"7"-2"-16,-6-6 2 15,3 6-38-15,6-2 0 16,8 5 0-16,2 2 0 16,7 0-1-16,3 1 0 15,10 1-1-15,1 2 0 16,7 0 0-16,-3 1-1 15,5-1 1-15,-5 2-1 16,0 2 1-16,-8 0-1 16,-4-1 1-16,-6 1-2 15,-2-5 0-15,-3-2-3 16,-7-15-23-16,11-6-14 15,-12 1 0-15,12-14 0 16,-2-16-1-16</inkml:trace>
  <inkml:trace contextRef="#ctx0" brushRef="#br0" timeOffset="7891.4513">12553 12689 90 0,'0'0'41'0,"20"-12"1"15,-6 2-4-15,8-8-50 16,6 11-28-16,-4-5 0 15,2 10-2-15,-9 0 1 16</inkml:trace>
  <inkml:trace contextRef="#ctx0" brushRef="#br0" timeOffset="8462.484">10223 13560 41 0,'0'-15'34'16,"9"1"1"-16,6 3-1 16,0-2-27-16,14 12-1 15,0-4 0-15,14 12 1 16,0-5-1-16,17 9-1 15,2-8-1-15,15 4 0 16,7-9-1-16,17-3-1 16,12-8 0-16,12-6-1 15,9-5-1-15,7-5 1 16,4-5-1-16,7 3 1 0,-1 0 0 15,-3 5-1-15,-10 2 0 16,-9 6 1-16,-10 2-1 16,-11 4 1-16,-9 4-1 15,-16 4 0-15,-11 1 0 16,-12 1 1-16,-10 3-2 15,-17-4-5-15,-6 10-33 16,-27-7 1-16,-2 11-2 16,-22-5 0-16</inkml:trace>
  <inkml:trace contextRef="#ctx0" brushRef="#br0" timeOffset="8875.5075">11583 13634 70 0,'25'-8'39'16,"5"-11"0"-16,6 8 0 16,1-10-37-16,3 7 0 15,0 0 1-15,-4 7-2 16,-8 7 1-16,-10 9-1 15,-13 15 0-15,-13 10 0 16,-14 11 0-16,-11 9 2 0,-9 4-1 16,-4 7 1-16,-1-3-2 15,7-3 1-15,6-12-1 16,15-8 0-16,16-14 0 15,18-13-1-15,17-15 1 16,17-15-3-16,19 0-10 16,5-18-28-16,13 1 0 15,-6-8-2-15,6 6 1 16</inkml:trace>
  <inkml:trace contextRef="#ctx0" brushRef="#br0" timeOffset="9708.5551">13376 12602 66 0,'8'-17'39'16,"-8"17"-1"-16,0 0-1 15,0 0-28-15,1 17-5 16,-2 1-1-16,-4 6 0 16,5 10-1-16,0 3-2 15,1 6 1-15,3 2 0 16,1 2-2-16,3 2-2 15,-4-10-3-15,14 2-32 16,-14-11 0-16,6-4-1 16,-8-12 0-16</inkml:trace>
  <inkml:trace contextRef="#ctx0" brushRef="#br0" timeOffset="9909.5667">13306 12766 75 0,'0'0'40'15,"0"0"-1"-15,8 12 0 16,-8-12-33-16,28 3-5 16,-5-4-1-16,6 0-1 15,0 3-4-15,-6-7-32 16,10 12-1-16,-9-4-1 15,4 7 0-15</inkml:trace>
  <inkml:trace contextRef="#ctx0" brushRef="#br0" timeOffset="10123.579">13256 13202 93 0,'0'19'40'0,"0"-19"1"16,25 10-8-16,8-21-32 15,11-4-1-15,12-1-1 16,4-10-4-16,12 8-33 16,-8-5-1-16,4 9 0 15,-10 0-3-15</inkml:trace>
  <inkml:trace contextRef="#ctx0" brushRef="#br0" timeOffset="10891.6229">14476 12133 20 0,'0'0'32'0,"-19"5"2"15,1 2-1-15,1 9-16 16,-10-10-6-16,5 19 0 15,-14-5-1-15,5 19 0 16,-12 1-4-16,10 18 2 0,-7 1-3 16,11 11-1-16,4 2-1 15,11 2 0-15,11 2-2 16,15-4-1-16,14-1-2 15,7-10-6-15,19 1-30 16,-4-10-1-16,6-3 0 16,-5-8-1-16</inkml:trace>
  <inkml:trace contextRef="#ctx0" brushRef="#br0" timeOffset="11339.6485">14622 12514 64 0,'0'0'38'16,"3"-17"0"-16,-3 17 0 15,-13 1-31-15,8 10-2 0,-9 4-1 16,5 10 0-16,-6-2-1 15,1 9-1-15,0 0 1 16,7 3-1-16,3-5 0 16,11-6-1-16,9-8 0 15,10-11-1-15,11-10-2 16,5-12-3-16,14 0-7 15,-10-17-27-15,11-2-1 16,-8-6-1-16,0 5 2 16</inkml:trace>
  <inkml:trace contextRef="#ctx0" brushRef="#br0" timeOffset="11512.6584">14888 12461 81 0,'-29'41'40'16,"-5"2"-1"-16,6 14 2 15,-5-6-36-15,14 5-3 16,3-2 0-16,11-3-3 15,7-2-3-15,2-20-19 16,16 6-17-16,1-13 1 16,10-6-2-16,-1-13 0 15</inkml:trace>
  <inkml:trace contextRef="#ctx0" brushRef="#br0" timeOffset="11652.6664">14976 12768 79 0,'-22'-6'36'15,"2"-2"-32"-15,11-4-4 16,9-5-38-16,13 1-1 16</inkml:trace>
  <inkml:trace contextRef="#ctx0" brushRef="#br0" timeOffset="11970.6846">15259 12512 81 0,'-19'13'42'0,"-9"-3"-3"16,9 4-2-16,0-5-34 0,8 5 0 16,7-2 0-16,7 2-3 15,7 0 1-15,7-1-1 16,5-1 1-16,2 2-1 15,2 1 1-15,-3 2-1 16,-2 3 0-16,-5 3 0 16,-6 3 0-16,-5 0 1 15,-8 3-1-15,-2-1 0 16,-3-2-1-16,-4-4-1 15,6-4-5-15,-10-16-31 16,16-2-1-16,-2-12 0 16,9-6-2-16</inkml:trace>
  <inkml:trace contextRef="#ctx0" brushRef="#br0" timeOffset="12118.6931">15335 12483 91 0,'0'0'41'16,"0"0"1"-16,0 0-5 15,19-4-74-15,10-1-3 16,1-9-1-16,10 1 0 16</inkml:trace>
  <inkml:trace contextRef="#ctx0" brushRef="#br0" timeOffset="12744.7289">15691 12715 73 0,'0'0'41'0,"12"5"-1"16,-12-5 0-16,22-2-33 15,-6-5-4-15,11 1-2 16,4-2-2-16,4-7-7 15,11 6-31-15,-1-8 0 16,8 3-2-16,-4-4 2 16</inkml:trace>
  <inkml:trace contextRef="#ctx0" brushRef="#br0" timeOffset="13059.7469">16333 12393 74 0,'0'0'38'15,"0"0"1"-15,-7 21-1 16,-8 5-32-16,-8 4-2 15,0 6-1-15,-5 3 0 16,5 3-1-16,3-4 1 16,11-1-3-16,10-10 2 15,16-7-3-15,12-11 1 16,19-8-1-16,12-5-4 0,-2-17-20 15,17 6-16-15,-9-12 3 16,2 4-3-16,-13-9 2 16</inkml:trace>
  <inkml:trace contextRef="#ctx0" brushRef="#br0" timeOffset="13240.7573">16653 12408 77 0,'-30'33'42'15,"-5"3"-3"-15,8 16 1 16,-4 2-32-16,9 6-5 15,6-2-1-15,4 1-2 16,7-2-2-16,3-13-6 16,16 0-30-16,-3-14-1 15,14-4-2-15,-3-18 1 0</inkml:trace>
  <inkml:trace contextRef="#ctx0" brushRef="#br0" timeOffset="13397.7663">16810 12720 88 0,'-13'2'40'0,"-7"-7"-1"16,7 6-1-16,3-6-42 16,-2-6-25-16,12 11-11 15,19-16 2-15,0 8-3 16</inkml:trace>
  <inkml:trace contextRef="#ctx0" brushRef="#br0" timeOffset="13629.7795">17124 12479 88 0,'-10'2'39'16,"-3"7"1"-16,7 13-4 15,-5 2-32-15,3 9-2 16,-5 7 0-16,1 4-1 15,1 5 0-15,0 1-3 16,6-4-3-16,-5-12-30 16,14 5-5-16,-3-18 1 15,11-1-2-15</inkml:trace>
  <inkml:trace contextRef="#ctx0" brushRef="#br0" timeOffset="13923.7963">17201 12144 65 0,'0'0'40'16,"23"26"0"-16,-11-5 0 15,10 14-24-15,-7 0-11 16,7 9 1-16,-4 5-3 0,1 3 0 16,-5 2-2-16,1-1 0 15,-6 0-1-15,-1-4-1 16,-3 0-1-16,-10-9-2 15,2 4-6-15,-18-17-29 16,10 3 1-16,-13-12-1 16,5-1-2-16</inkml:trace>
  <inkml:trace contextRef="#ctx0" brushRef="#br0" timeOffset="14553.8324">14849 13142 64 0,'-18'2'35'16,"3"-4"-2"-16,15 2-7 15,-21 2-21-15,21-2-2 16,0 0 2-16,26 0-1 15,-4-2 0-15,17 5-1 16,9-4 1-16,17 2 0 16,13-6 0-16,15 1-2 15,13-6-1-15,13-1 0 16,13-4 0-16,9-4 0 15,2-3-1-15,3 2-1 0,1 0 1 16,3 3 0-16,-8 5 1 16,-6 4-1-16,-11 4 0 15,-10 5 0-15,-12 4 0 16,-12 6 0-16,-11 2 0 15,-16-3-2-15,-10 4-5 16,-24-9-31-16,1 6 1 16,-19-10-3-16,-12-1 2 15</inkml:trace>
  <inkml:trace contextRef="#ctx0" brushRef="#br0" timeOffset="15005.8582">15719 13377 66 0,'11'-7'39'0,"11"3"-2"16,0-3 2-16,2 4-36 15,7-2-1-15,4 4 0 16,-4-1 0-16,-1 5 0 0,-8 2-1 16,-6 5 1-16,-13 5-1 15,-12 4 0-15,-11 6 0 16,-9 8 1-16,-10 4 0 15,-4 6 0-15,-4 5 0 16,5-1 0-16,6-4-1 16,8 1 1-16,13-10-1 15,18-8 1-15,17-13-3 16,19-14-1-16,19-5-7 15,1-18-31-15,17 1 1 16,-4-13-3-16,3 6 1 16</inkml:trace>
  <inkml:trace contextRef="#ctx0" brushRef="#br0" timeOffset="16071.9192">8653 14901 45 0,'0'0'36'16,"8"-17"3"-16,-8 17-5 15,0 0-28-15,0 0-1 16,0 0 0-16,1 20-1 15,-10 3-1-15,-1 11 0 0,-7 3-1 16,2 9 0-16,-4 1-1 16,4-2 1-16,1-6-1 15,3-5 0-15,8-11 0 16,5-13-1-16,-2-10 0 15,26-17 0-15,-2-12 0 16,5-7 0-16,2-7 1 16,0-5-1-16,1 3 1 15,-7 0 0-15,-3 6 0 16,-4 8 1-16,-6 10-1 15,-8 9 1-15,-4 12-1 16,0 0 0-16,-11 18 0 0,8-1 0 16,2 2-1-16,3 2 1 15,5-4-1-15,7-2 0 16,7-8 0-16,9-6 1 15,10-7-1-15,4-4 1 16,3-2 0-16,0 0 0 16,-2-5 0-16,-5 7 0 15,-7 2-1-15,-6 6 1 16,-11 5 0-16,-4 6 0 15,-6 6-1-15,-6 8 0 16,0 5 0-16,-3 4-1 16,1 5-1-16,0-1-1 15,5 4-5-15,-9-14-30 16,20 6-2-16,-2-17-3 15,11-5 2-15</inkml:trace>
  <inkml:trace contextRef="#ctx0" brushRef="#br0" timeOffset="16282.9313">9525 15020 68 0,'0'0'40'16,"1"10"-2"-16,3-21-1 15,14 0-34-15,9-6-3 16,4-5-4-16,8 10-8 16,-6-9-27-16,1 8 0 15,-12 1 0-15,-6 12-1 0</inkml:trace>
  <inkml:trace contextRef="#ctx0" brushRef="#br0" timeOffset="16433.9398">9530 15228 78 0,'0'0'41'15,"24"0"-2"-15,6-3-9 16,12-17-36-16,4-16-33 16,17-3 1-16,-2-2-3 15,5 2 1-15</inkml:trace>
  <inkml:trace contextRef="#ctx0" brushRef="#br0" timeOffset="17571.005">10608 14735 13 0,'0'0'35'16,"19"-13"2"-16,-14-1-9 15,10 17-9-15,-15-16-6 16,15 15 5-16,-15-2-11 15,0 0-2-15,0 0-1 16,0 0-1-16,0 0 0 16,-11 16-2-16,-3 4 1 15,2 5-1-15,-2 4 0 16,1 5 0-16,1-1 0 15,5 3-1-15,11-6 0 16,6-6 0-16,11-7 1 0,12-12-1 16,9-8 0-16,14-9-1 15,10-8-1-15,-1-13-4 16,14 5-34-16,-17-9 1 15,0 7 0-15,-16-4-1 16</inkml:trace>
  <inkml:trace contextRef="#ctx0" brushRef="#br0" timeOffset="17748.0151">10976 14698 63 0,'-25'31'39'0,"9"11"-2"16,-1 0 2-16,17 9-38 15,-6 1-1-15,4-4-11 0,3 7-26 16,2-10 0-16,9-5-3 16,3-11 1-16</inkml:trace>
  <inkml:trace contextRef="#ctx0" brushRef="#br0" timeOffset="17921.025">11302 14899 76 0,'-17'3'43'0,"-9"-5"-2"16,9 4-2-16,-3-2-44 0,1-10-35 16,19 10-1-1,2-24-1-15,11 11 0 0</inkml:trace>
  <inkml:trace contextRef="#ctx0" brushRef="#br0" timeOffset="19333.1057">11564 14661 38 0,'-13'-9'35'16,"13"9"3"-16,0 0-3 15,29-5-25-15,-15-5-4 16,15 2-2-16,4-9 2 15,6 3-2-15,3-8-2 16,6 3 0-16,-4 0 0 16,-4 5 0-16,-7 4-1 15,-10 7 0-15,-9 9-1 16,-11 9 1-16,-14 9 0 15,-11 6 0-15,-3 9-1 0,-10 1 0 16,-2 0 0-16,6-2-1 16,4-7 1-16,12-6-1 15,11-6 1-15,4-19-1 16,26 9 1-16,8-15 0 15,7-3 0-15,6-1 1 16,-3 3 0-16,-5 2 0 16,-9 9 0-16,-7 12 0 15,-19 8 0-15,-13 13 1 16,-18 8-1-16,-4 2 0 15,-9 2 0-15,0-1 0 16,0-8-1-16,11-7-1 16,11-10-4-16,9-24-26 15,18 0-9-15,9-19-1 0,17-5 0 16</inkml:trace>
  <inkml:trace contextRef="#ctx0" brushRef="#br0" timeOffset="19916.139">12948 14386 64 0,'0'0'39'15,"0"0"-1"-15,0 0-1 16,-9 26-34-16,3-2-1 16,4 10 0-16,-3 4-1 15,3 6 1-15,0-1-2 16,2 2-2-16,4 0-3 15,-5-12-33-15,13-3 0 16,-8-12-2-16,9-5 1 16</inkml:trace>
  <inkml:trace contextRef="#ctx0" brushRef="#br0" timeOffset="20103.1498">12785 14601 73 0,'-27'14'39'0,"15"7"1"15,6-11-2-15,24-2-37 16,11-5-2-16,10-14-6 16,22 5-28-16,-7-11-3 15,11 7 0-15,-10-4-1 16</inkml:trace>
  <inkml:trace contextRef="#ctx0" brushRef="#br0" timeOffset="20326.1625">12773 15039 62 0,'-8'13'40'0,"8"-13"-1"15,25-7 1-15,1-9-39 16,23-5 0-16,10-1-3 15,1-11-14-15,14 10-22 16,-3-1 0-16,6 7-2 16,-10-2 1-16</inkml:trace>
  <inkml:trace contextRef="#ctx0" brushRef="#br0" timeOffset="20961.1989">14022 14465 29 0,'-4'-10'35'0,"-10"-1"1"16,0 11 0-16,-9-3-22 16,3 16-6-16,-10-5 0 15,7 18 1-15,-9 1-3 16,13 10-1-16,-2 3-2 15,7 7 0-15,6 3-1 0,9-1-2 16,8 0 1-16,10-4-2 16,9-9 1-16,4-5-1 15,7-11 1-15,5-10-1 16,2-12 1-16,1-9 0 15,-6-11 1-15,-2-8 0 16,-8-7 1-16,-6-4 0 16,-10-2-1-16,-11-1 0 15,-8 3 0-15,-10 4 1 16,-5 6-2-16,-6 8-1 15,-2 9 0-15,-2 7-2 16,11 11-3-16,-3-2-29 16,17 13-3-16,5-4-3 15,18 8 2-15</inkml:trace>
  <inkml:trace contextRef="#ctx0" brushRef="#br0" timeOffset="21144.2093">14589 14771 82 0,'-12'7'42'0,"-6"-12"-1"16,6 3-3-16,2-8-41 15,0-9-8-15,16 7-28 16,-4-7-1-16,11 7 1 15,-1-5-2-15</inkml:trace>
  <inkml:trace contextRef="#ctx0" brushRef="#br0" timeOffset="21578.2342">14825 14441 73 0,'17'-9'41'16,"2"-10"-2"-16,8 11-2 15,-3-7-34-15,4 7 0 0,-1 5-1 16,0 6 0-16,-7 9-1 15,-4 5 0-15,-6 8-1 16,-6 9 1-16,-8 5-1 16,-1 6 1-16,-12 1-1 15,-2 5 1-15,-8-1 0 16,-2-1-1-16,-4-3 1 15,2-3-1-15,2-5 0 16,4-5 0-16,8-5 1 16,7-9-2-16,11-5 2 15,12-7-1-15,10-6 0 16,11-5 0-16,7-4-1 15,7-4 0-15,4-1-3 16,-1-7-6-16,6 9-30 16,-14-8 0-16,3 10-2 0,-12-8 1 15</inkml:trace>
  <inkml:trace contextRef="#ctx0" brushRef="#br0" timeOffset="21759.2445">15453 14983 89 0,'-1'17'44'16,"-11"-16"1"-16,12-1-5 16,0 0-43-16,-9-29-12 15,17 8-28-15,-12-11 2 16,9 8-3-16,-8-7 1 15</inkml:trace>
  <inkml:trace contextRef="#ctx0" brushRef="#br0" timeOffset="22439.2834">11453 15653 0 0,'-86'-1'1'0</inkml:trace>
  <inkml:trace contextRef="#ctx0" brushRef="#br0" timeOffset="23846.3639">8697 15762 43 0,'21'-11'35'16,"3"-2"2"-16,5 11-15 15,0-11-18-15,10 10 0 16,1-4-1-16,4 9 0 15,2-2 0-15,4 6 0 16,4-4-1-16,8 2 1 16,4-7 1-16,8 2 0 15,4-8 0-15,11-1-2 16,4-4 0-16,7 0 0 0,6 0 0 15,5 0 0-15,1 2-1 16,3 1-1-16,4 2 1 16,1-1-1-16,0-1 0 15,3 2 0-15,0-5 0 16,1-1 1-16,2-2-2 15,6 0 2-15,-5-1-1 16,3-1 2-16,-1-1-1 16,0 2 0-16,3 1 0 15,-3 4 0-15,-4 0-1 16,-1 4 1-16,-6 1-1 15,-4 0 0-15,-3 4 0 16,-2-1 0-16,-4 2 0 16,-4-2 0-16,-1 2 0 0,-3-2 0 15,0 0 0-15,-1-1 1 16,1-1-1-16,-2 0 0 15,0 0 1-15,-3 1-1 16,0 0 0-16,-5 2 1 16,-5-1-1-16,-3 1 0 15,-9 1-1-15,-4 0 1 16,-5 1 0-16,-7-2 0 15,-4 1 0-15,1-1 0 16,-3 1 1-16,1-1-1 16,-3-1 1-16,2 0-1 15,-4 0 0-15,0 0 1 16,-5-1-1-16,-3 0 1 0,-3-2-1 15,-2 3 0-15,-4-2 0 16,-1 2 0-16,0 0 0 16,-4 3 0-16,-1-1 0 15,-3 2 0-15,1 1-1 16,-4 1 2-16,0-1-1 15,-2 2 0-15,-2-1 0 16,1 0 1-16,-2 0-1 16,4 0 0-16,0 1 0 15,1 1 0-15,2 1 0 16,3 2 0-16,-1 0 0 15,0 0 0-15,-2 1 1 16,1 0-1-16,-2-2 0 16,2 1 0-16,-4-1 0 0,2-3 0 15,1-1 1-15,3-2-1 16,3 0 0-16,1 0 0 15,3-2 1-15,-2 1-1 16,1 1 0-16,-3 1 0 16,-1 0 0-16,-7 0 0 15,-1 1 0-15,-14-1 0 16,14 2 0-16,-14-2 1 15,0 0-1-15,0 0 0 16,0 0 1-16,0 0-1 16,0 0 0-16,0 0 1 15,0 0-1-15,0 0 0 16,0 0 0-16,0 0-1 15,0 0 0-15,0 0-3 0,0 0-2 16,-1-11-18-16,1 11-15 16,0 0-2-16,0 0 0 15,0 0 0-15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5692AF-F9BC-4A4B-8004-1E094533133A}" type="datetimeFigureOut">
              <a:rPr lang="en-NZ" smtClean="0"/>
              <a:t>23/03/2015</a:t>
            </a:fld>
            <a:endParaRPr lang="en-NZ"/>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0C52DB-12E7-437D-BDE7-F8059D84553F}" type="slidenum">
              <a:rPr lang="en-NZ" smtClean="0"/>
              <a:t>‹#›</a:t>
            </a:fld>
            <a:endParaRPr lang="en-NZ"/>
          </a:p>
        </p:txBody>
      </p:sp>
    </p:spTree>
    <p:extLst>
      <p:ext uri="{BB962C8B-B14F-4D97-AF65-F5344CB8AC3E}">
        <p14:creationId xmlns:p14="http://schemas.microsoft.com/office/powerpoint/2010/main" val="389304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940C52DB-12E7-437D-BDE7-F8059D84553F}" type="slidenum">
              <a:rPr lang="en-NZ" smtClean="0"/>
              <a:t>1</a:t>
            </a:fld>
            <a:endParaRPr lang="en-NZ"/>
          </a:p>
        </p:txBody>
      </p:sp>
    </p:spTree>
    <p:extLst>
      <p:ext uri="{BB962C8B-B14F-4D97-AF65-F5344CB8AC3E}">
        <p14:creationId xmlns:p14="http://schemas.microsoft.com/office/powerpoint/2010/main" val="4276866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3/23/2015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3/23/2015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media" Target="../media/media2.WAV"/><Relationship Id="rId7" Type="http://schemas.openxmlformats.org/officeDocument/2006/relationships/image" Target="../media/image3.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2.gif"/><Relationship Id="rId5" Type="http://schemas.openxmlformats.org/officeDocument/2006/relationships/slideLayout" Target="../slideLayouts/slideLayout1.xml"/><Relationship Id="rId4" Type="http://schemas.openxmlformats.org/officeDocument/2006/relationships/audio" Target="../media/media2.WAV"/></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chart" Target="../charts/chart2.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customXml" Target="../ink/ink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7"/>
          <p:cNvSpPr>
            <a:spLocks noRot="1" noChangeArrowheads="1"/>
          </p:cNvSpPr>
          <p:nvPr/>
        </p:nvSpPr>
        <p:spPr bwMode="auto">
          <a:xfrm>
            <a:off x="990600" y="152400"/>
            <a:ext cx="7386637" cy="608013"/>
          </a:xfrm>
          <a:prstGeom prst="rect">
            <a:avLst/>
          </a:prstGeom>
          <a:noFill/>
          <a:ln w="9525">
            <a:noFill/>
            <a:miter lim="800000"/>
            <a:headEnd/>
            <a:tailEnd/>
          </a:ln>
          <a:effectLst>
            <a:outerShdw dist="17961" dir="2700000" algn="ctr" rotWithShape="0">
              <a:srgbClr val="808080"/>
            </a:outerShdw>
          </a:effectLst>
        </p:spPr>
        <p:txBody>
          <a:bodyPr anchor="ctr"/>
          <a:lstStyle/>
          <a:p>
            <a:pPr algn="ctr"/>
            <a:r>
              <a:rPr lang="en-NZ" sz="3200" dirty="0">
                <a:solidFill>
                  <a:srgbClr val="FFFF00"/>
                </a:solidFill>
                <a:latin typeface="TheSansBold-Plain"/>
              </a:rPr>
              <a:t>7</a:t>
            </a:r>
            <a:r>
              <a:rPr lang="en-NZ" sz="3200" dirty="0" smtClean="0">
                <a:solidFill>
                  <a:srgbClr val="FFFF00"/>
                </a:solidFill>
                <a:latin typeface="TheSansBold-Plain"/>
              </a:rPr>
              <a:t>Px 23 </a:t>
            </a:r>
            <a:r>
              <a:rPr lang="en-NZ" sz="3200" dirty="0" err="1" smtClean="0">
                <a:solidFill>
                  <a:srgbClr val="FFFF00"/>
                </a:solidFill>
                <a:latin typeface="TheSansBold-Plain"/>
              </a:rPr>
              <a:t>Pout</a:t>
            </a:r>
            <a:r>
              <a:rPr lang="en-NZ" sz="3200" dirty="0" err="1" smtClean="0">
                <a:solidFill>
                  <a:srgbClr val="FFFF00"/>
                </a:solidFill>
                <a:latin typeface="TheSansBold-Plain"/>
                <a:cs typeface="Times New Roman" panose="02020603050405020304" pitchFamily="18" charset="0"/>
              </a:rPr>
              <a:t>ū</a:t>
            </a:r>
            <a:r>
              <a:rPr lang="en-NZ" sz="3200" dirty="0" err="1" smtClean="0">
                <a:solidFill>
                  <a:srgbClr val="FFFF00"/>
                </a:solidFill>
                <a:latin typeface="TheSansBold-Plain"/>
              </a:rPr>
              <a:t>-Te-Rangi</a:t>
            </a:r>
            <a:r>
              <a:rPr lang="en-NZ" sz="3200" dirty="0" smtClean="0">
                <a:solidFill>
                  <a:srgbClr val="FFFF00"/>
                </a:solidFill>
                <a:latin typeface="TheSansBold-Plain"/>
              </a:rPr>
              <a:t> 2015</a:t>
            </a:r>
            <a:endParaRPr lang="en-AU" sz="4000" dirty="0">
              <a:solidFill>
                <a:srgbClr val="FFFF00"/>
              </a:solidFill>
              <a:latin typeface="TheSansBold-Plain"/>
            </a:endParaRPr>
          </a:p>
        </p:txBody>
      </p:sp>
      <p:graphicFrame>
        <p:nvGraphicFramePr>
          <p:cNvPr id="4" name="Group 2476"/>
          <p:cNvGraphicFramePr>
            <a:graphicFrameLocks/>
          </p:cNvGraphicFramePr>
          <p:nvPr>
            <p:extLst>
              <p:ext uri="{D42A27DB-BD31-4B8C-83A1-F6EECF244321}">
                <p14:modId xmlns:p14="http://schemas.microsoft.com/office/powerpoint/2010/main" val="3400969449"/>
              </p:ext>
            </p:extLst>
          </p:nvPr>
        </p:nvGraphicFramePr>
        <p:xfrm>
          <a:off x="214283" y="664342"/>
          <a:ext cx="8750332" cy="5151120"/>
        </p:xfrm>
        <a:graphic>
          <a:graphicData uri="http://schemas.openxmlformats.org/drawingml/2006/table">
            <a:tbl>
              <a:tblPr/>
              <a:tblGrid>
                <a:gridCol w="4716622"/>
                <a:gridCol w="4033710"/>
              </a:tblGrid>
              <a:tr h="47768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do</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learn</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See how to use error bars in excel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do the graphs on the computer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Begin work on the first of the investigations – treating it as a full investigation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USE all our new skills in an investigation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Use the theoretical equation to help put the discussion together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take an assessment from M to 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Set unit 4 for HW, set a due date and have HRT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make good use of time.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 name="Picture 2" descr="P:\Au Y12M02D01\bdays&amp;yr\Whanau\BHND\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102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txBox="1">
            <a:spLocks noRot="1" noChangeArrowheads="1"/>
          </p:cNvSpPr>
          <p:nvPr/>
        </p:nvSpPr>
        <p:spPr>
          <a:xfrm>
            <a:off x="914400" y="1412875"/>
            <a:ext cx="7561262" cy="4454525"/>
          </a:xfrm>
          <a:prstGeom prst="rect">
            <a:avLst/>
          </a:prstGeom>
        </p:spPr>
        <p:txBody>
          <a:bodyPr vert="horz">
            <a:normAutofit fontScale="92500" lnSpcReduction="10000"/>
          </a:bodyPr>
          <a:lstStyle/>
          <a:p>
            <a:pPr marL="274320" marR="0" lvl="0" indent="-274320" algn="ctr" defTabSz="914400" rtl="0" eaLnBrk="1" fontAlgn="auto" latinLnBrk="0" hangingPunct="1">
              <a:lnSpc>
                <a:spcPct val="100000"/>
              </a:lnSpc>
              <a:spcBef>
                <a:spcPct val="50000"/>
              </a:spcBef>
              <a:spcAft>
                <a:spcPts val="0"/>
              </a:spcAft>
              <a:buClr>
                <a:schemeClr val="accent3"/>
              </a:buClr>
              <a:buSzPct val="95000"/>
              <a:buFont typeface="Wingdings" pitchFamily="2" charset="2"/>
              <a:buNone/>
              <a:tabLst/>
              <a:defRPr/>
            </a:pPr>
            <a:r>
              <a:rPr lang="en-NZ" sz="10800" dirty="0" smtClean="0">
                <a:solidFill>
                  <a:srgbClr val="FFFF00"/>
                </a:solidFill>
              </a:rPr>
              <a:t>Saturday was Ashley’s birthday</a:t>
            </a:r>
            <a:endParaRPr kumimoji="0" lang="en-NZ" sz="10800" b="1" i="0" u="sng" strike="noStrike" kern="1200" cap="none" spc="0" normalizeH="0" baseline="0" noProof="0" dirty="0">
              <a:ln>
                <a:noFill/>
              </a:ln>
              <a:solidFill>
                <a:srgbClr val="FFFF00"/>
              </a:solidFill>
              <a:effectLst/>
              <a:uLnTx/>
              <a:uFillTx/>
              <a:latin typeface="+mn-lt"/>
              <a:ea typeface="+mn-ea"/>
              <a:cs typeface="+mn-cs"/>
            </a:endParaRPr>
          </a:p>
        </p:txBody>
      </p:sp>
      <p:pic>
        <p:nvPicPr>
          <p:cNvPr id="9" name="Picture 4">
            <a:hlinkClick r:id="" action="ppaction://media"/>
          </p:cNvPr>
          <p:cNvPicPr>
            <a:picLocks noChangeAspect="1" noChangeArrowheads="1"/>
          </p:cNvPicPr>
          <p:nvPr>
            <a:audioFile r:link="rId2"/>
            <p:extLst>
              <p:ext uri="{DAA4B4D4-6D71-4841-9C94-3DE7FCFB9230}">
                <p14:media xmlns:p14="http://schemas.microsoft.com/office/powerpoint/2010/main" r:embed="rId1"/>
              </p:ext>
            </p:extLst>
          </p:nvPr>
        </p:nvPicPr>
        <p:blipFill>
          <a:blip r:embed="rId7"/>
          <a:srcRect/>
          <a:stretch>
            <a:fillRect/>
          </a:stretch>
        </p:blipFill>
        <p:spPr bwMode="auto">
          <a:xfrm>
            <a:off x="8101013" y="6308725"/>
            <a:ext cx="304800" cy="304800"/>
          </a:xfrm>
          <a:prstGeom prst="rect">
            <a:avLst/>
          </a:prstGeom>
          <a:noFill/>
        </p:spPr>
      </p:pic>
      <p:pic>
        <p:nvPicPr>
          <p:cNvPr id="10" name="Picture 5">
            <a:hlinkClick r:id="" action="ppaction://media"/>
          </p:cNvPr>
          <p:cNvPicPr>
            <a:picLocks noChangeAspect="1" noChangeArrowheads="1"/>
          </p:cNvPicPr>
          <p:nvPr>
            <a:audioFile r:link="rId4"/>
            <p:extLst>
              <p:ext uri="{DAA4B4D4-6D71-4841-9C94-3DE7FCFB9230}">
                <p14:media xmlns:p14="http://schemas.microsoft.com/office/powerpoint/2010/main" r:embed="rId3"/>
              </p:ext>
            </p:extLst>
          </p:nvPr>
        </p:nvPicPr>
        <p:blipFill>
          <a:blip r:embed="rId7"/>
          <a:srcRect/>
          <a:stretch>
            <a:fillRect/>
          </a:stretch>
        </p:blipFill>
        <p:spPr bwMode="auto">
          <a:xfrm>
            <a:off x="8604250" y="6308725"/>
            <a:ext cx="304800" cy="304800"/>
          </a:xfrm>
          <a:prstGeom prst="rect">
            <a:avLst/>
          </a:prstGeom>
          <a:noFill/>
        </p:spPr>
      </p:pic>
      <p:sp>
        <p:nvSpPr>
          <p:cNvPr id="6" name="Rectangle 2"/>
          <p:cNvSpPr txBox="1">
            <a:spLocks noRot="1" noChangeArrowheads="1"/>
          </p:cNvSpPr>
          <p:nvPr/>
        </p:nvSpPr>
        <p:spPr>
          <a:xfrm>
            <a:off x="914400" y="228600"/>
            <a:ext cx="7386637" cy="1325563"/>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NZ" sz="6600" dirty="0" smtClean="0">
                <a:solidFill>
                  <a:srgbClr val="FFC000"/>
                </a:solidFill>
              </a:rPr>
              <a:t>Important Notice</a:t>
            </a:r>
            <a:endParaRPr lang="en-NZ" sz="6600" dirty="0">
              <a:solidFill>
                <a:srgbClr val="FFC000"/>
              </a:solidFill>
            </a:endParaRPr>
          </a:p>
        </p:txBody>
      </p:sp>
    </p:spTree>
    <p:extLst>
      <p:ext uri="{BB962C8B-B14F-4D97-AF65-F5344CB8AC3E}">
        <p14:creationId xmlns:p14="http://schemas.microsoft.com/office/powerpoint/2010/main" val="262987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anim calcmode="lin" valueType="num">
                                      <p:cBhvr>
                                        <p:cTn id="8" dur="2000" fill="hold"/>
                                        <p:tgtEl>
                                          <p:spTgt spid="8">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8">
                                            <p:txEl>
                                              <p:pRg st="0" end="0"/>
                                            </p:txEl>
                                          </p:spTgt>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1" presetClass="mediacall" presetSubtype="0" fill="hold" nodeType="afterEffect">
                                  <p:stCondLst>
                                    <p:cond delay="0"/>
                                  </p:stCondLst>
                                  <p:childTnLst>
                                    <p:cmd type="call" cmd="playFrom(0.0)">
                                      <p:cBhvr>
                                        <p:cTn id="13" dur="4745" fill="hold"/>
                                        <p:tgtEl>
                                          <p:spTgt spid="9"/>
                                        </p:tgtEl>
                                      </p:cBhvr>
                                    </p:cmd>
                                  </p:childTnLst>
                                </p:cTn>
                              </p:par>
                            </p:childTnLst>
                          </p:cTn>
                        </p:par>
                        <p:par>
                          <p:cTn id="14" fill="hold">
                            <p:stCondLst>
                              <p:cond delay="6731"/>
                            </p:stCondLst>
                            <p:childTnLst>
                              <p:par>
                                <p:cTn id="15" presetID="1" presetClass="mediacall" presetSubtype="0" fill="hold" nodeType="afterEffect">
                                  <p:stCondLst>
                                    <p:cond delay="0"/>
                                  </p:stCondLst>
                                  <p:childTnLst>
                                    <p:cmd type="call" cmd="playFrom(0.0)">
                                      <p:cBhvr>
                                        <p:cTn id="16" dur="1627"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1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p:cNvSpPr txBox="1">
            <a:spLocks noRot="1" noChangeArrowheads="1"/>
          </p:cNvSpPr>
          <p:nvPr/>
        </p:nvSpPr>
        <p:spPr>
          <a:xfrm>
            <a:off x="1547813" y="228600"/>
            <a:ext cx="7386637" cy="608013"/>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3600" b="1" i="0" u="none" strike="noStrike" kern="1200" cap="none" spc="0" normalizeH="0" baseline="0" noProof="0" dirty="0" smtClean="0">
                <a:ln>
                  <a:noFill/>
                </a:ln>
                <a:solidFill>
                  <a:schemeClr val="tx1"/>
                </a:solidFill>
                <a:effectLst>
                  <a:outerShdw blurRad="38100" dist="25400" dir="5400000" algn="tl" rotWithShape="0">
                    <a:srgbClr val="000000">
                      <a:alpha val="43000"/>
                    </a:srgbClr>
                  </a:outerShdw>
                </a:effectLst>
                <a:uLnTx/>
                <a:uFillTx/>
                <a:latin typeface="+mj-lt"/>
                <a:ea typeface="+mj-ea"/>
                <a:cs typeface="+mj-cs"/>
              </a:rPr>
              <a:t> 7 Physics Homework Marking</a:t>
            </a:r>
            <a:endParaRPr kumimoji="0" lang="en-NZ" sz="3600" b="1" i="0" u="none" strike="noStrike" kern="1200" cap="none" spc="0" normalizeH="0" baseline="0" noProof="0" dirty="0">
              <a:ln>
                <a:noFill/>
              </a:ln>
              <a:solidFill>
                <a:schemeClr val="tx1"/>
              </a:solidFill>
              <a:effectLst>
                <a:outerShdw blurRad="38100" dist="25400" dir="5400000" algn="tl" rotWithShape="0">
                  <a:srgbClr val="000000">
                    <a:alpha val="43000"/>
                  </a:srgbClr>
                </a:outerShdw>
              </a:effectLst>
              <a:uLnTx/>
              <a:uFillTx/>
              <a:latin typeface="+mj-lt"/>
              <a:ea typeface="+mj-ea"/>
              <a:cs typeface="+mj-cs"/>
            </a:endParaRPr>
          </a:p>
        </p:txBody>
      </p:sp>
      <p:graphicFrame>
        <p:nvGraphicFramePr>
          <p:cNvPr id="5" name="Group 31"/>
          <p:cNvGraphicFramePr>
            <a:graphicFrameLocks/>
          </p:cNvGraphicFramePr>
          <p:nvPr>
            <p:extLst>
              <p:ext uri="{D42A27DB-BD31-4B8C-83A1-F6EECF244321}">
                <p14:modId xmlns:p14="http://schemas.microsoft.com/office/powerpoint/2010/main" val="888865659"/>
              </p:ext>
            </p:extLst>
          </p:nvPr>
        </p:nvGraphicFramePr>
        <p:xfrm>
          <a:off x="533400" y="836613"/>
          <a:ext cx="8431213" cy="4456748"/>
        </p:xfrm>
        <a:graphic>
          <a:graphicData uri="http://schemas.openxmlformats.org/drawingml/2006/table">
            <a:tbl>
              <a:tblPr/>
              <a:tblGrid>
                <a:gridCol w="2704020"/>
                <a:gridCol w="5727193"/>
              </a:tblGrid>
              <a:tr h="738188">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No. of marks</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rPr>
                        <a:t>What for</a:t>
                      </a:r>
                      <a:endParaRPr kumimoji="0" lang="en-US"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Having sketches and FULL working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Neat presentation and down-page format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Answer underlined and units given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Self marked and all correct – eventually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675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In on time and signed for (“This is my own work”…….)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A mark out of five that will contribute to the “homework” grade in the reports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Group 136"/>
          <p:cNvGraphicFramePr>
            <a:graphicFrameLocks/>
          </p:cNvGraphicFramePr>
          <p:nvPr>
            <p:extLst>
              <p:ext uri="{D42A27DB-BD31-4B8C-83A1-F6EECF244321}">
                <p14:modId xmlns:p14="http://schemas.microsoft.com/office/powerpoint/2010/main" val="232359597"/>
              </p:ext>
            </p:extLst>
          </p:nvPr>
        </p:nvGraphicFramePr>
        <p:xfrm>
          <a:off x="533400" y="533400"/>
          <a:ext cx="8094663" cy="4895088"/>
        </p:xfrm>
        <a:graphic>
          <a:graphicData uri="http://schemas.openxmlformats.org/drawingml/2006/table">
            <a:tbl>
              <a:tblPr/>
              <a:tblGrid>
                <a:gridCol w="4048181"/>
                <a:gridCol w="4046482"/>
              </a:tblGrid>
              <a:tr h="45717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HW item</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Skills practiced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Nukes – Units 4 and 5</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Thurs 5</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March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The Photoelectric effect</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Photocurrent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Nukes – Unit 6</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6</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Mar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Nuclear Reactions and Mass-Energy Conservation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Prac</a:t>
                      </a: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 Units 1 and 3</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13</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March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Uncertainties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Prac</a:t>
                      </a: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 Unit 2</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27</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Graphical analysis of data</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Uncertainties on graphs (error bars AND lines)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28600" y="228600"/>
            <a:ext cx="8763000" cy="1569660"/>
          </a:xfrm>
          <a:prstGeom prst="rect">
            <a:avLst/>
          </a:prstGeom>
        </p:spPr>
        <p:txBody>
          <a:bodyPr wrap="square">
            <a:spAutoFit/>
          </a:bodyPr>
          <a:lstStyle/>
          <a:p>
            <a:r>
              <a:rPr lang="en-NZ" sz="4800" dirty="0"/>
              <a:t>http://whangareigirlshighphysics.wikispaces.com/NCEA3+Physics</a:t>
            </a:r>
          </a:p>
        </p:txBody>
      </p:sp>
    </p:spTree>
    <p:extLst>
      <p:ext uri="{BB962C8B-B14F-4D97-AF65-F5344CB8AC3E}">
        <p14:creationId xmlns:p14="http://schemas.microsoft.com/office/powerpoint/2010/main" val="6195741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38072"/>
            <a:ext cx="9144000" cy="5588902"/>
          </a:xfrm>
          <a:prstGeom prst="rect">
            <a:avLst/>
          </a:prstGeom>
        </p:spPr>
        <p:txBody>
          <a:bodyPr wrap="square">
            <a:spAutoFit/>
          </a:bodyPr>
          <a:lstStyle/>
          <a:p>
            <a:pPr>
              <a:lnSpc>
                <a:spcPct val="115000"/>
              </a:lnSpc>
              <a:spcAft>
                <a:spcPts val="0"/>
              </a:spcAft>
            </a:pPr>
            <a:r>
              <a:rPr lang="en-NZ" sz="2400" dirty="0">
                <a:latin typeface="Calibri" panose="020F0502020204030204" pitchFamily="34" charset="0"/>
                <a:ea typeface="Calibri" panose="020F0502020204030204" pitchFamily="34" charset="0"/>
                <a:cs typeface="Times New Roman" panose="02020603050405020304" pitchFamily="18" charset="0"/>
              </a:rPr>
              <a:t>4. </a:t>
            </a:r>
            <a:r>
              <a:rPr lang="en-NZ" sz="2400" b="1" dirty="0">
                <a:latin typeface="Calibri" panose="020F0502020204030204" pitchFamily="34" charset="0"/>
                <a:ea typeface="Calibri" panose="020F0502020204030204" pitchFamily="34" charset="0"/>
                <a:cs typeface="Times New Roman" panose="02020603050405020304" pitchFamily="18" charset="0"/>
              </a:rPr>
              <a:t>To draw the error bars for both the dependent variable and the transformed variable, </a:t>
            </a:r>
            <a:r>
              <a:rPr lang="en-NZ" sz="2400" dirty="0">
                <a:latin typeface="Calibri" panose="020F0502020204030204" pitchFamily="34" charset="0"/>
                <a:ea typeface="Calibri" panose="020F0502020204030204" pitchFamily="34" charset="0"/>
                <a:cs typeface="Times New Roman" panose="02020603050405020304" pitchFamily="18" charset="0"/>
              </a:rPr>
              <a:t>click the chart to pop up the green “+”, then tick “error bars”, error bars appear at the data point. Click any vertical error bar, then follow the arrow towards the right to open a selection list, choose “more options…” to open “Format Error Bars” window. Tick “both” from direction, “No Cap” from “End Style”, and “Custom” from “Error Amount”. Click “Specify Value” from the bottom corner to pop up a small window to select uncertainties. Select the absolute uncertainties of the dependent variable for both “Positive Error Value” and ”Negative Error Value” from the same column of the uncertainties of the dependent variable to determine the size of vertical bars. Then click any horizontal error bar and repeat the process to select the uncertainties of the transformed variable for the horizontal error bars.</a:t>
            </a:r>
            <a:endParaRPr lang="en-NZ"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49192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Chart 2"/>
          <p:cNvGraphicFramePr>
            <a:graphicFrameLocks noGrp="1"/>
          </p:cNvGraphicFramePr>
          <p:nvPr>
            <p:extLst>
              <p:ext uri="{D42A27DB-BD31-4B8C-83A1-F6EECF244321}">
                <p14:modId xmlns:p14="http://schemas.microsoft.com/office/powerpoint/2010/main" val="2075370291"/>
              </p:ext>
            </p:extLst>
          </p:nvPr>
        </p:nvGraphicFramePr>
        <p:xfrm>
          <a:off x="-76200" y="393700"/>
          <a:ext cx="9296400" cy="6070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61534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98731519"/>
              </p:ext>
            </p:extLst>
          </p:nvPr>
        </p:nvGraphicFramePr>
        <p:xfrm>
          <a:off x="152401" y="228600"/>
          <a:ext cx="8762998" cy="6324600"/>
        </p:xfrm>
        <a:graphic>
          <a:graphicData uri="http://schemas.openxmlformats.org/drawingml/2006/table">
            <a:tbl>
              <a:tblPr>
                <a:tableStyleId>{5C22544A-7EE6-4342-B048-85BDC9FD1C3A}</a:tableStyleId>
              </a:tblPr>
              <a:tblGrid>
                <a:gridCol w="1396399"/>
                <a:gridCol w="1467403"/>
                <a:gridCol w="1269185"/>
                <a:gridCol w="1467403"/>
                <a:gridCol w="1517697"/>
                <a:gridCol w="1644911"/>
              </a:tblGrid>
              <a:tr h="1418603">
                <a:tc>
                  <a:txBody>
                    <a:bodyPr/>
                    <a:lstStyle/>
                    <a:p>
                      <a:pPr algn="l" fontAlgn="b"/>
                      <a:r>
                        <a:rPr lang="en-NZ" sz="2000" u="none" strike="noStrike">
                          <a:effectLst/>
                        </a:rPr>
                        <a:t>m(kg) +/- 0.2kg</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a:effectLst/>
                        </a:rPr>
                        <a:t>a(ms^-2) +/- 0.1</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a:effectLst/>
                        </a:rPr>
                        <a:t>1/m (kg^-1)</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a:effectLst/>
                        </a:rPr>
                        <a:t>a(ms^-2) +/- 0.1</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a:effectLst/>
                        </a:rPr>
                        <a:t>%uncert in mass</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dirty="0">
                          <a:effectLst/>
                        </a:rPr>
                        <a:t>abs </a:t>
                      </a:r>
                      <a:r>
                        <a:rPr lang="en-NZ" sz="2000" u="none" strike="noStrike" dirty="0" err="1">
                          <a:effectLst/>
                        </a:rPr>
                        <a:t>uncert</a:t>
                      </a:r>
                      <a:r>
                        <a:rPr lang="en-NZ" sz="2000" u="none" strike="noStrike" dirty="0">
                          <a:effectLst/>
                        </a:rPr>
                        <a:t> in 1/m</a:t>
                      </a:r>
                      <a:endParaRPr lang="en-NZ" sz="2000" b="0" i="0" u="none" strike="noStrike" dirty="0">
                        <a:solidFill>
                          <a:srgbClr val="000000"/>
                        </a:solidFill>
                        <a:effectLst/>
                        <a:latin typeface="Calibri" panose="020F0502020204030204" pitchFamily="34" charset="0"/>
                      </a:endParaRPr>
                    </a:p>
                  </a:txBody>
                  <a:tcPr marL="7509" marR="7509" marT="7509" marB="0" anchor="b"/>
                </a:tc>
              </a:tr>
              <a:tr h="1004843">
                <a:tc>
                  <a:txBody>
                    <a:bodyPr/>
                    <a:lstStyle/>
                    <a:p>
                      <a:pPr algn="r" fontAlgn="b"/>
                      <a:r>
                        <a:rPr lang="en-NZ" sz="3200" u="none" strike="noStrike">
                          <a:effectLst/>
                        </a:rPr>
                        <a:t>0.5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8.7</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8.7</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4</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0.08</a:t>
                      </a:r>
                      <a:endParaRPr lang="en-NZ" sz="3200" b="0" i="0" u="none" strike="noStrike">
                        <a:solidFill>
                          <a:srgbClr val="000000"/>
                        </a:solidFill>
                        <a:effectLst/>
                        <a:latin typeface="Calibri" panose="020F0502020204030204" pitchFamily="34" charset="0"/>
                      </a:endParaRPr>
                    </a:p>
                  </a:txBody>
                  <a:tcPr marL="7509" marR="7509" marT="7509" marB="0" anchor="b"/>
                </a:tc>
              </a:tr>
              <a:tr h="1034397">
                <a:tc>
                  <a:txBody>
                    <a:bodyPr/>
                    <a:lstStyle/>
                    <a:p>
                      <a:pPr algn="r" fontAlgn="b"/>
                      <a:r>
                        <a:rPr lang="en-NZ" sz="3200" u="none" strike="noStrike">
                          <a:effectLst/>
                        </a:rPr>
                        <a:t>1</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4.5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4.5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0.02</a:t>
                      </a:r>
                      <a:endParaRPr lang="en-NZ" sz="3200" b="0" i="0" u="none" strike="noStrike">
                        <a:solidFill>
                          <a:srgbClr val="000000"/>
                        </a:solidFill>
                        <a:effectLst/>
                        <a:latin typeface="Calibri" panose="020F0502020204030204" pitchFamily="34" charset="0"/>
                      </a:endParaRPr>
                    </a:p>
                  </a:txBody>
                  <a:tcPr marL="7509" marR="7509" marT="7509" marB="0" anchor="b"/>
                </a:tc>
              </a:tr>
              <a:tr h="1034397">
                <a:tc>
                  <a:txBody>
                    <a:bodyPr/>
                    <a:lstStyle/>
                    <a:p>
                      <a:pPr algn="r" fontAlgn="b"/>
                      <a:r>
                        <a:rPr lang="en-NZ" sz="3200" u="none" strike="noStrike">
                          <a:effectLst/>
                        </a:rPr>
                        <a:t>1.5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2.8</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dirty="0">
                          <a:effectLst/>
                        </a:rPr>
                        <a:t>0.666666667</a:t>
                      </a:r>
                      <a:endParaRPr lang="en-NZ" sz="3200" b="0" i="0" u="none" strike="noStrike" dirty="0">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2.8</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1.333333333</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0.008888889</a:t>
                      </a:r>
                      <a:endParaRPr lang="en-NZ" sz="3200" b="0" i="0" u="none" strike="noStrike">
                        <a:solidFill>
                          <a:srgbClr val="000000"/>
                        </a:solidFill>
                        <a:effectLst/>
                        <a:latin typeface="Calibri" panose="020F0502020204030204" pitchFamily="34" charset="0"/>
                      </a:endParaRPr>
                    </a:p>
                  </a:txBody>
                  <a:tcPr marL="7509" marR="7509" marT="7509" marB="0" anchor="b"/>
                </a:tc>
              </a:tr>
              <a:tr h="916180">
                <a:tc>
                  <a:txBody>
                    <a:bodyPr/>
                    <a:lstStyle/>
                    <a:p>
                      <a:pPr algn="r" fontAlgn="b"/>
                      <a:r>
                        <a:rPr lang="en-NZ" sz="3200" u="none" strike="noStrike">
                          <a:effectLst/>
                        </a:rPr>
                        <a:t>2</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2.3</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2.3</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0.005</a:t>
                      </a:r>
                      <a:endParaRPr lang="en-NZ" sz="3200" b="0" i="0" u="none" strike="noStrike">
                        <a:solidFill>
                          <a:srgbClr val="000000"/>
                        </a:solidFill>
                        <a:effectLst/>
                        <a:latin typeface="Calibri" panose="020F0502020204030204" pitchFamily="34" charset="0"/>
                      </a:endParaRPr>
                    </a:p>
                  </a:txBody>
                  <a:tcPr marL="7509" marR="7509" marT="7509" marB="0" anchor="b"/>
                </a:tc>
              </a:tr>
              <a:tr h="916180">
                <a:tc>
                  <a:txBody>
                    <a:bodyPr/>
                    <a:lstStyle/>
                    <a:p>
                      <a:pPr algn="r" fontAlgn="b"/>
                      <a:r>
                        <a:rPr lang="en-NZ" sz="3200" u="none" strike="noStrike">
                          <a:effectLst/>
                        </a:rPr>
                        <a:t>2.5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1.9</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0.4</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1.9</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dirty="0">
                          <a:effectLst/>
                        </a:rPr>
                        <a:t>0.8</a:t>
                      </a:r>
                      <a:endParaRPr lang="en-NZ" sz="3200" b="0" i="0" u="none" strike="noStrike" dirty="0">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dirty="0">
                          <a:effectLst/>
                        </a:rPr>
                        <a:t>0.0032</a:t>
                      </a:r>
                      <a:endParaRPr lang="en-NZ" sz="3200" b="0" i="0" u="none" strike="noStrike" dirty="0">
                        <a:solidFill>
                          <a:srgbClr val="000000"/>
                        </a:solidFill>
                        <a:effectLst/>
                        <a:latin typeface="Calibri" panose="020F0502020204030204" pitchFamily="34" charset="0"/>
                      </a:endParaRPr>
                    </a:p>
                  </a:txBody>
                  <a:tcPr marL="7509" marR="7509" marT="7509" marB="0" anchor="b"/>
                </a:tc>
              </a:tr>
            </a:tbl>
          </a:graphicData>
        </a:graphic>
      </p:graphicFrame>
    </p:spTree>
    <p:extLst>
      <p:ext uri="{BB962C8B-B14F-4D97-AF65-F5344CB8AC3E}">
        <p14:creationId xmlns:p14="http://schemas.microsoft.com/office/powerpoint/2010/main" val="7352323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609701043"/>
              </p:ext>
            </p:extLst>
          </p:nvPr>
        </p:nvGraphicFramePr>
        <p:xfrm>
          <a:off x="164902" y="152400"/>
          <a:ext cx="8814196" cy="647700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flipV="1">
            <a:off x="152400" y="381000"/>
            <a:ext cx="8001000" cy="6172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52400" y="304800"/>
            <a:ext cx="8991600" cy="624840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9" name="Ink 18"/>
              <p14:cNvContentPartPr/>
              <p14:nvPr/>
            </p14:nvContentPartPr>
            <p14:xfrm>
              <a:off x="87480" y="466200"/>
              <a:ext cx="8809920" cy="6066000"/>
            </p14:xfrm>
          </p:contentPart>
        </mc:Choice>
        <mc:Fallback xmlns="">
          <p:pic>
            <p:nvPicPr>
              <p:cNvPr id="19" name="Ink 18"/>
              <p:cNvPicPr/>
              <p:nvPr/>
            </p:nvPicPr>
            <p:blipFill>
              <a:blip r:embed="rId4"/>
              <a:stretch>
                <a:fillRect/>
              </a:stretch>
            </p:blipFill>
            <p:spPr>
              <a:xfrm>
                <a:off x="73440" y="450720"/>
                <a:ext cx="8836200" cy="60958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0" name="Ink 19"/>
              <p14:cNvContentPartPr/>
              <p14:nvPr/>
            </p14:nvContentPartPr>
            <p14:xfrm>
              <a:off x="3043800" y="4268880"/>
              <a:ext cx="3214440" cy="1405800"/>
            </p14:xfrm>
          </p:contentPart>
        </mc:Choice>
        <mc:Fallback xmlns="">
          <p:pic>
            <p:nvPicPr>
              <p:cNvPr id="20" name="Ink 19"/>
              <p:cNvPicPr/>
              <p:nvPr/>
            </p:nvPicPr>
            <p:blipFill>
              <a:blip r:embed="rId6"/>
              <a:stretch>
                <a:fillRect/>
              </a:stretch>
            </p:blipFill>
            <p:spPr>
              <a:xfrm>
                <a:off x="3030120" y="4259160"/>
                <a:ext cx="3242520" cy="1420200"/>
              </a:xfrm>
              <a:prstGeom prst="rect">
                <a:avLst/>
              </a:prstGeom>
            </p:spPr>
          </p:pic>
        </mc:Fallback>
      </mc:AlternateContent>
    </p:spTree>
    <p:extLst>
      <p:ext uri="{BB962C8B-B14F-4D97-AF65-F5344CB8AC3E}">
        <p14:creationId xmlns:p14="http://schemas.microsoft.com/office/powerpoint/2010/main" val="6967604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2581</TotalTime>
  <Words>499</Words>
  <Application>Microsoft Office PowerPoint</Application>
  <PresentationFormat>On-screen Show (4:3)</PresentationFormat>
  <Paragraphs>85</Paragraphs>
  <Slides>9</Slides>
  <Notes>1</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Calibri</vt:lpstr>
      <vt:lpstr>Candara</vt:lpstr>
      <vt:lpstr>Symbol</vt:lpstr>
      <vt:lpstr>TheSansBold-Plain</vt:lpstr>
      <vt:lpstr>Times New Roman</vt:lpstr>
      <vt:lpstr>Wingdings</vt:lpstr>
      <vt:lpstr>Waveform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Haggis.Henderson</dc:creator>
  <cp:lastModifiedBy>Haggis.Henderson</cp:lastModifiedBy>
  <cp:revision>132</cp:revision>
  <dcterms:created xsi:type="dcterms:W3CDTF">2006-08-16T00:00:00Z</dcterms:created>
  <dcterms:modified xsi:type="dcterms:W3CDTF">2015-03-22T23:42:00Z</dcterms:modified>
</cp:coreProperties>
</file>