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422" r:id="rId2"/>
    <p:sldId id="257" r:id="rId3"/>
    <p:sldId id="258" r:id="rId4"/>
    <p:sldId id="300" r:id="rId5"/>
    <p:sldId id="467" r:id="rId6"/>
    <p:sldId id="468" r:id="rId7"/>
    <p:sldId id="469" r:id="rId8"/>
    <p:sldId id="470" r:id="rId9"/>
    <p:sldId id="471" r:id="rId10"/>
    <p:sldId id="472" r:id="rId11"/>
    <p:sldId id="473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21" autoAdjust="0"/>
    <p:restoredTop sz="94737" autoAdjust="0"/>
  </p:normalViewPr>
  <p:slideViewPr>
    <p:cSldViewPr>
      <p:cViewPr varScale="1">
        <p:scale>
          <a:sx n="75" d="100"/>
          <a:sy n="75" d="100"/>
        </p:scale>
        <p:origin x="1038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7T23:41:04.704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FF0000"/>
    </inkml:brush>
    <inkml:context xml:id="ctx1">
      <inkml:inkSource xml:id="inkSrc189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5-03-17T23:47:45.985"/>
    </inkml:context>
    <inkml:brush xml:id="br4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970 1611 13 0,'0'0'27'0,"-4"-10"3"15,4 10 2-15,-23 0-9 16,12 9-1-16,-24-5-9 16,6 8 1-16,-19-1-2 15,6 9 0-15,-16 3-2 0,6 8-4 16,-7 6 1-16,9 4-4 15,8 1 0-15,14 2-2 16,11-4 1-16,15-2-3 16,17-11 3-16,15-13-1 15,19-18-1-15,11-18 2 16,12-18-1-16,5-20 1 15,12-22-1-15,-44 33 1 16,3-8-1-16,1-6 1 16,-3-5-1-16,-3-4-1 15,-7-2 1-15,-3 7-1 16,-7 2 2-16,-7 7-2 15,-11 4 1-15,-8 54-1 16,4-57 1-16,-4 57 1 16,-15 30-3-16,-16 37 2 0,-5 44-3 15,-2 5 2-15,23 19-4 16,18-10-4-16,36-33-31 15,4-38-3-15,14-10 2 16,-6-12-3-16</inkml:trace>
  <inkml:trace contextRef="#ctx0" brushRef="#br0" timeOffset="819.0468">2103 1230 80 0,'0'0'39'0,"36"-69"-3"16,-36 69 2-16,0 0-31 16,0 0-1-16,4-31-1 15,-33 63-1-15,-12 38 1 0,-11 26-3 16,-16-6 2-16,16 19-3 15,18-1-3-15,25-9-1 16,32-34-4-16,22-10-13 16,0-19-18-16,21-13 0 15,-2-17-2-15,7-14 2 16</inkml:trace>
  <inkml:trace contextRef="#ctx0" brushRef="#br0" timeOffset="1336.0764">2409 1560 100 0,'-21'11'38'0,"-8"6"1"16,6 12-1-16,-10 6-34 16,8 5-3-16,2 1 2 0,5 2-2 15,1-3 1-15,6-3-2 16,0-6 2-16,9-7-3 15,3-7 2-15,-1-17-1 16,21 1-2-16,-4-19 3 16,4-10-2-16,5-6 2 15,0-4-2-15,1-7 2 16,-1 0-1-16,-3 4 1 15,-5 5 0-15,-4 9-1 16,-3 12 1-16,-11 15 0 16,0 0-1-16,-2 11 1 15,-3 6 0-15,0 6 0 16,0 1-1-16,6 1 1 15,6-6-1-15,8-7 1 0,6-9-1 16,14-7 1-16,4-9 0 16,5-7 1-16,4-5-1 15,-3-4 0-15,-2 4 0 16,-7 0 0-16,-7 6 0 15,-9 4 0-15,-9 10 0 16,-11 5-1-16,1 22 0 16,-9 4 0-16,-5 4-1 15,1 9 0-15,0 1-2 16,3 4-1-16,9-6-1 15,0-18-15-15,22-2-19 16,-2-16-2-16,13-9 0 16,2-13 0-16</inkml:trace>
  <inkml:trace contextRef="#ctx0" brushRef="#br0" timeOffset="1623.0927">3067 1143 93 0,'-8'-72'39'16,"8"72"1"-16,0 0 0 16,8-61-37-16,-8 61 2 15,31 29 0-15,1 40-1 16,0 23-1-16,3 12 0 15,-19-6-2-15,-3 21 1 16,-21 2-2-16,-15-6 0 16,-20-20-1-16,-5-7 0 0,2-23-1 15,0-13-6-15,19-16-30 16,-2-28-2-16,29-8-2 15,-7-35 1-15</inkml:trace>
  <inkml:trace contextRef="#ctx0" brushRef="#br0" timeOffset="3260.1863">4955 1238 63 0,'0'0'38'0,"27"-68"-2"16,-27 68 2-16,0 0-15 16,0 0-19-16,41-57 1 15,-41 57 0-15,22 18-1 16,-3 26-1-16,1 26 1 15,-11 11-3-15,-13-6 1 0,-3 23-2 16,0 7-1-16,-3-10-1 16,3-18 0-16,4-14-3 15,2-21-4-15,15-13-28 16,-14-29-3-16,32-5 3 15,-9-23-2-15</inkml:trace>
  <inkml:trace contextRef="#ctx0" brushRef="#br0" timeOffset="3457.1977">5250 1271 107 0,'-6'-67'40'15,"6"67"1"-15,3-60-2 16,-3 60-38-16,0 0-2 0,44-73 0 15,-44 73-2-15,52-22-11 16,-52 22-23-16,69-10-2 16,-69 10 1-16,67-5-2 15</inkml:trace>
  <inkml:trace contextRef="#ctx0" brushRef="#br0" timeOffset="3640.2081">5334 1410 107 0,'-53'46'37'0,"23"-11"3"15,29-21-3-15,19-15-36 16,26-13-1-16,15-9-2 16,-59 23-3-16,79-29-16 0,-79 29-16 15,82-29-1-15,0 11 2 16,-18 5-2-16</inkml:trace>
  <inkml:trace contextRef="#ctx0" brushRef="#br0" timeOffset="3809.2178">5225 1893 107 0,'-23'35'39'0,"13"-20"1"16,29-8-2-16,17-23-37 16,29-13 2-16,17-9-3 15,10-9-1-15,16-3-9 16,-10-13-26-16,7 4-2 15,-14-2 0-15,-5 8-1 0</inkml:trace>
  <inkml:trace contextRef="#ctx0" brushRef="#br0" timeOffset="4124.2356">6409 965 101 0,'0'0'39'0,"0"0"1"16,-6-55-2-16,6 55-34 15,0 0 0-15,0 0 0 0,-66 21 1 16,30 22-2-16,-16 43-1 15,1 28 1-15,-5 9-2 16,-6-4 0-16,15 9 0 16,26-6-2-16,18-16-1 15,23-26-2-15,21-15-5 16,6-25-29-16,19-14-1 15,0-22 0-15,13-15-2 16</inkml:trace>
  <inkml:trace contextRef="#ctx0" brushRef="#br0" timeOffset="4432.2535">6831 1036 111 0,'0'0'40'0,"0"0"-1"15,0 0-4-15,0 0-30 16,0 0-2-16,-43 49 1 15,41 18-1-15,4 22 0 16,-7 10-3-16,-12-14 2 16,2 17-2-16,4-2-2 15,2-15-1-15,6-22-5 16,18-19-30-16,-5-25-2 0,19-11 2 15,-2-25-2-15</inkml:trace>
  <inkml:trace contextRef="#ctx0" brushRef="#br0" timeOffset="4793.2741">7067 1550 115 0,'-14'23'39'0,"-10"-1"1"15,13 11-2-15,-7 1-37 16,9-8 0-16,5 0 0 15,8-3 0-15,3-3 0 16,8-3-2-16,7-8 1 16,4-9 0-16,8-7 0 0,0-7 0 15,-2-4 1-15,2-6 0 16,-1-2 0-16,-4-4-1 15,-5 2 1-15,-3 2 0 16,-8 6 0-16,0 4 0 16,-5 6 0-16,-8 10 1 15,6 10-2-15,-11 10 1 16,-1 8 0-16,-3 7-2 15,4 3 0-15,0 1-2 16,6 1-3-16,-2-20-20 16,20 2-13-16,2-19-2 15,17-9 1-15,2-16-1 16</inkml:trace>
  <inkml:trace contextRef="#ctx0" brushRef="#br0" timeOffset="5127.2932">7928 1512 87 0,'-29'27'39'15,"1"9"0"-15,-14 3 0 16,9 16-18-16,-2-14-19 16,1-1-1-16,7-5-2 15,2-8-3-15,15-5-3 16,-1-18-9-16,23-5-11 15,-12-19 0-15,23 1 10 16,-12-12 8-16,8-4 5 16,-1 2 5-16,-8-4 5 0,6 16 9 15,-20-2 14 1,4 23-1-16,0 0-9 0,0 0-8 15,-3 15-3-15,9 7-3 16,7 2-4-16,5-4-3 16,13 3-6-16,-2-18-30 15,21-3-2-15,-1-8 0 16,14-6-1-16</inkml:trace>
  <inkml:trace contextRef="#ctx0" brushRef="#br0" timeOffset="5427.3104">8220 1036 80 0,'0'0'41'0,"-29"-54"0"16,29 54-1-16,0 0-13 15,0 0-22-15,0 0-2 16,0 0 2-16,3 25-1 16,37 45-2-16,7 19 0 15,5 15 1-15,-10-11-3 16,0 15 0-16,-18-1-1 15,-18-5 0-15,-21-27 0 16,-13-9-3-16,-5-11-1 16,-11-21-15-16,11-2-20 15,-9-21-1-15,13-7 0 16,-1-21-1-16</inkml:trace>
  <inkml:trace contextRef="#ctx0" brushRef="#br0" timeOffset="6895.3944">10000 921 73 0,'0'0'39'0,"0"0"-2"16,35-64 1-16,-35 64-19 15,0 0-17-15,0 0 0 16,0 0-1-16,0 0-1 15,1 55-1-15,-1-55 1 0,0 0-5 16,-2 79-14-16,2-79-19 16,0 0 0-16,0 0-1 15,58 62 1-15</inkml:trace>
  <inkml:trace contextRef="#ctx0" brushRef="#br0" timeOffset="7075.4046">10547 825 74 0,'0'0'39'0,"0"0"-1"15,0 0 1-15,20 31-30 16,-49 52-3-16,-27 35-3 16,-17 27 1-16,-14-4-7 15,10-11-14-15,22-6-21 0,17-21 0 16,40-48-1-16,9-20 0 15</inkml:trace>
  <inkml:trace contextRef="#ctx0" brushRef="#br0" timeOffset="7551.4319">10852 1595 78 0,'-4'-20'38'0,"2"5"0"16,-14-1 1-16,2 9-30 0,-15 1-1 16,1 12-1-16,-13 6-2 15,0 8 0-15,-8 10-3 16,6 8 1-16,-1 4-1 15,9 1-1-15,10-2 0 16,13-6-1-16,15-9 1 16,20-12 0-16,15-17-1 15,19-18 1-15,12-11 0 16,8-19 1-16,2-13-2 15,2-8 2-15,-81 72 0 16,76-81-1-16,-76 81 1 16,61-86-1-16,-61 86 1 15,48-72-2-15,-48 72 3 16,21-51-3-16,-26 31 0 0,-5 28 0 15,-12 27 0-15,-10 24 0 16,-1 22-2-16,9 19-1 16,6 4-1-16,15-7-3 15,28-21-20-15,0-25-14 16,19-11 1-16,-3-21-1 15,14-14-2-15</inkml:trace>
  <inkml:trace contextRef="#ctx0" brushRef="#br0" timeOffset="7932.4536">11452 1113 106 0,'-12'-65'41'16,"12"65"1"-16,0 0-3 15,0 0-37-15,0 0 0 16,46-56 0-16,-46 56-1 15,0 0 0-15,53-11 0 16,-53 11 0-16,0 0 0 16,55 7 1-16,-55-7-1 15,0 0 1-15,0 0 0 16,0 0 0-16,22 71 0 15,-22-71-1-15,0 0 0 16,-17 64 0-16,17-64-1 0,0 0-2 16,-4 61-4-16,4-61-21 15,0 0-13-15,0 0-1 16,0 0-1-16,52 53 0 15</inkml:trace>
  <inkml:trace contextRef="#ctx0" brushRef="#br0" timeOffset="9464.5413">11704 1223 37 0,'-47'-3'33'16,"47"3"3"-16,0 0-13 16,0 0 9-16,0 0-12 0,0 0-10 15,0 0-4-15,0 0-1 16,0 0 0-16,0 0-2 15,0 0 0-15,0 0 0 16,0 0-1-16,0 0-1 16,0 0 1-16,0 0-1 15,0 0 0-15,56-8 0 16,-56 8-1-16,51-14-1 15,-51 14-2-15,53-17-3 16,-53 17-9-16,48-17-24 16,-48 17 3-16,0 0-3 15,54-17 1-15</inkml:trace>
  <inkml:trace contextRef="#ctx0" brushRef="#br0" timeOffset="12657.7239">12441 1097 79 0,'0'0'38'0,"20"-61"-1"16,-20 61-2-16,0 0-32 0,0 0 1 15,0 0 0-15,-29-30 0 16,-16 88-1-16,-16 35 0 16,0 16 1-16,-9-2-2 15,9 14-1-15,9 2 1 16,21-10-2-16,22-26-1 15,18-17-3-15,26-16-5 16,13-20-30-16,18-14 2 16,0-20 0-16,13-6-3 15</inkml:trace>
  <inkml:trace contextRef="#ctx0" brushRef="#br0" timeOffset="13220.756">12678 1549 78 0,'-13'-7'39'0,"13"7"-2"16,-22 2 1-16,18 17-24 16,-6-4-12-16,0 8 1 15,1 3 0-15,0 10-2 16,-5 3 2-16,3 5-2 15,0-5 1-15,-1-2-2 16,8-8 1-16,-1-3-1 16,4-12 1-16,1-14-1 15,10-6-1-15,5-10 2 16,2-11-1-16,-1-9 1 15,5 1 0-15,1-6 1 16,-4 3-2-16,1 1 1 0,-4 7 0 16,-6 6 0-16,0 4-1 15,-9 20 0-15,11-16 0 16,-11 16 1-16,0 0-1 15,15 3 0-15,-15-3 0 16,18 10 0-16,-4-6 1 16,2 1-1-16,2-2 0 15,2-1 1-15,-1-3 0 16,1 0 0-16,0-1-1 15,-2-3 1-15,1 2 0 16,-2-1 0-16,-1 3 0 16,-1 4 0-16,-1 3-1 15,0 6 0-15,-5 6 1 16,-3 7-1-16,-5 1 0 0,-2 4 0 15,0-2 0-15,-4-2-2 16,5-6 0-16,0-9-3 16,18-8-26-16,-8-19-10 15,19-4 1-15,-8-11-2 16</inkml:trace>
  <inkml:trace contextRef="#ctx0" brushRef="#br0" timeOffset="13603.778">13175 1244 105 0,'0'0'40'16,"0"0"0"-16,0 0-5 15,0 0-32-15,0 0-1 16,0 0-3-16,0 0-3 0,0 0-31 16,0 0-5-16,0 0 2 15,0 0-2-15</inkml:trace>
  <inkml:trace contextRef="#ctx0" brushRef="#br0" timeOffset="14054.8038">13510 1119 76 0,'0'0'41'16,"-6"-59"-2"-16,6 59 2 15,0 0-21-15,0 0-17 16,0 0-1-16,0 0 0 15,51-26 0-15,-51 26 0 16,0 0-2-16,62-8 2 16,-62 8-2-16,0 0 1 15,65-8 1-15,-65 8-2 16,0 0 1-16,53 1 1 15,-53-1 0-15,0 0-1 16,0 0 2-16,0 0-3 0,0 0 1 16,7 70 0-1,-7-70 0-15,0 0-2 0,0 0 0 16,-23 65-1-16,23-65-4 15,0 0-18-15,0 0-16 16,0 0-2-16,0 0 0 16,58 31-1-16</inkml:trace>
  <inkml:trace contextRef="#ctx0" brushRef="#br0" timeOffset="14407.824">14009 810 100 0,'0'0'40'16,"0"0"0"-16,0 0-3 15,0 0-33-15,0 0 0 16,0 0 0-16,0 0-1 16,63 24 1-16,-63-24-1 15,47 55 0-15,-38-31-1 16,37 62 0-16,-11 8-2 15,-4 12 2-15,-22-9-2 16,-13-5 0-16,-25-5-1 16,-11-5 1-16,-6-25-3 15,-2-14-2-15,15-7-29 0,-5-23-7 16,20-9 0-16,7-10-3 15</inkml:trace>
  <inkml:trace contextRef="#ctx0" brushRef="#br0" timeOffset="16519.9448">15821 1042 41 0,'0'0'32'16,"0"0"0"-16,0 0-2 16,48-40-11-16,-48 40-7 15,0 0 0-15,0 0-3 16,0 0-2-16,0 0-1 15,0 0 0-15,0 0-1 16,-8 62-2-16,-18-1 2 0,-16 11-2 16,-7 10 0-16,-15-14-1 15,5 7 1-15,-3-9-3 16,13-6 1-16,22-29-1 15,14-8 1-15,18-13-1 16,16-11 0-16,17-6-1 16,11-3 1-16,12-5 0 15,13 0 0-15,7 0 0 16,3-3-1-16,-2 3 1 15,-8 5-1-15,-7 2 0 16,-11 0 0-16,-11 1-1 16,-15-3 2-16,-11-7-1 15,-8-3 1-15,-11 20 0 16,0 0 0-16,-7-55 2 15,7 55-1-15,-23-51 1 0,23 51-2 16,-39-64 1-16,39 64-2 16,-47-64 1-16,47 64-4 15,-45-75-4-15,45 75-31 16,-45-63-1-16,45 63 1 15,0 0-2-15</inkml:trace>
  <inkml:trace contextRef="#ctx0" brushRef="#br0" timeOffset="16881.9655">17027 989 58 0,'0'0'38'16,"0"0"-2"-16,0 0 3 16,0 0-16-16,0 0-13 15,0 0-5-15,-45 10-2 16,34 12 2-16,-43 35-3 15,-7 20 2-15,-15 9-4 16,0-8 0-16,4 2-7 0,1-6-30 16,20-11-2-16,27-33 1 15,25-16-2-15</inkml:trace>
  <inkml:trace contextRef="#ctx0" brushRef="#br0" timeOffset="17233.9857">16792 927 80 0,'0'0'40'0,"-12"-69"0"15,12 69-1-15,-23-54-24 16,23 54-14-16,0 0-1 15,0 0 1-15,-53-29 2 0,53 29-3 16,0 0 1-16,0 0 0 16,0 0-1-16,0 0 1 15,-19 54-1-15,19-54 1 16,0 0 0-16,0 0 0 15,0 0 0-15,0 0 0 16,0 0 0-16,48-36-2 16,-48 36 2-16,0 0-2 15,0 0-1-15,0 0-2 16,0 0-11-16,0 0-23 15,0 0 0-15,0 0-1 16,0 0-1-16</inkml:trace>
  <inkml:trace contextRef="#ctx0" brushRef="#br0" timeOffset="17551.0038">17046 1129 81 0,'16'45'39'0,"-15"-1"0"15,-17 0-2-15,-5-9-21 16,1 8-12-16,11 2 0 16,10-10-1-16,23-12-1 15,9-10 0-15,10-7-1 16,3-15 1-16,2-9-1 15,-48 18 0-15,46-30-1 0,-46 30 2 16,0 0-2-16,34-60 0 16,-34 60-1-16,0 0 0 15,-24-58-4-15,24 58-12 16,0 0-21-16,-59-46-1 15,59 46 0-15,0 0-1 16</inkml:trace>
  <inkml:trace contextRef="#ctx0" brushRef="#br0" timeOffset="18127.0368">17809 1131 66 0,'0'0'40'16,"49"-59"0"-16,-49 59 0 16,0 0-17-16,0 0-18 15,8 20-3-15,-16 16 0 0,-3 16 0 16,-6 4-2-1,-7-4 0-15,2 1-2 0,1-3-2 16,13-13-16-16,8-37-19 16,0 0 1-16,0 0-1 15,0 0 3-15</inkml:trace>
  <inkml:trace contextRef="#ctx0" brushRef="#br0" timeOffset="18585.063">17969 933 73 0,'0'0'41'0,"6"-66"-2"15,-6 66-1-15,0 0-22 16,3-66-22-16,-3 66-6 0,0 0-10 16,0 0-1-1,0 0 2-15,0 0 10 0,51 2 4 16,-51-2 5-16,0 0 4 15,65 43 8-15,-65-43 8 16,0 0 7-16,65 59-2 16,-65-59-9-16,0 0-4 15,45 82-1-15,-17-32-3 16,-32 15-1-16,-13-7-2 15,9-7 0-15,8-51-2 16,0 0 0-16,0 0 2 16,0 0-2-16,0 0 0 15,68 34 1-15,-68-34 0 16,54-31-1-16,-54 31 0 15,59-42-2-15,-59 42 2 0,53-51-1 16,-53 51 0-16,51-39 1 16,-51 39 0-16,0 0 1 15,60-22-2-15,-67 33 1 16,30 12-3-16,-5 19-1 15,-3 13-7-15,-6 4-32 16,12-11-2-16,5-3 1 16,13-18-1-16</inkml:trace>
  <inkml:trace contextRef="#ctx0" brushRef="#br0" timeOffset="20291.1604">19153 590 27 0,'0'0'35'0,"0"0"3"16,41-78-2-16,-41 78-12 15,0 0-11-15,35-67-3 16,-35 67 0-16,0 0-2 16,0 0-3-16,0 0-2 15,0 0 0-15,0 0-2 16,-3 67-1-16,3-67-3 15,-14 73-4-15,14-73-30 16,-11 75-3-16,11-75 2 16,2 77-2-16</inkml:trace>
  <inkml:trace contextRef="#ctx0" brushRef="#br0" timeOffset="20509.173">19761 532 95 0,'0'0'40'15,"0"0"2"-15,0 0-3 16,0 0-36-16,0 0-1 16,-49 110 0-16,-39 15-1 15,-8 29 0-15,-2 7-4 16,1-2-3-16,18-35-32 15,25-27-3-15,39-29 1 16,27-31-1-16</inkml:trace>
  <inkml:trace contextRef="#ctx0" brushRef="#br0" timeOffset="21095.2065">19785 1392 71 0,'8'-15'38'16,"-8"15"0"-16,-3-17 2 15,3 4-30-15,0 13-1 16,0 0 0-16,0 0-1 16,0 0-3-16,-75-43 1 15,36 40-3-15,-6 10-1 16,-5 12 0-16,-2 11-1 15,0 14 0-15,2 3-2 16,14 10 1-16,13-6-1 16,7-2 1-16,13-12 0 15,16-13 0-15,15-16 1 16,19-19 0-16,12-13 0 15,14-23 0-15,-73 47 1 16,87-64-1-16,-87 64 2 16,90-92-5-16,-46 41 3 0,3-3-2 15,-6-4 2-15,-3-1-1 16,-4 5 0-16,3-22-1 15,-37 76 0-15,42-100 2 16,-42 100 0-16,22-60 0 16,-22 60 0-16,-18-4 0 15,7 30-1-15,-7 42 0 16,-10 32 0-16,9 28-1 15,0-12-2-15,17-4-2 16,17-17-5-16,0-48-19 16,16-5-13-16,-12-22-1 15,9-5 1-15,-11-13-1 16</inkml:trace>
  <inkml:trace contextRef="#ctx0" brushRef="#br0" timeOffset="21627.237">20420 833 90 0,'0'0'39'0,"0"0"2"15,-49-40-3-15,49 40-35 16,0 0-1-16,0 0 3 16,0 0-3-16,0 0 0 15,0 0 1-15,58-32-1 16,-58 32-1-16,0 0 0 15,0 0 0-15,0 0 0 16,50 27 0-16,-50-27 2 16,0 0-2-16,0 0-1 0,0 0 1 15,15 62 0-15,-15-62-1 16,0 0 0-16,0 0-1 15,8 56-3-15,-8-56-3 16,0 0-32-16,0 0-4 16,0 0 1-16,50 22-2 15</inkml:trace>
  <inkml:trace contextRef="#ctx0" brushRef="#br0" timeOffset="22987.3148">20543 721 36 0,'-48'-16'33'16,"48"16"2"-16,0 0-1 16,0 0-22-16,0 0-1 15,-55 2 0-15,55-2-2 16,0 0 0-16,0 0-3 15,0 0-2-15,-50 6 1 0,50-6-1 16,0 0-2-16,0 0 1 16,0 0-1-16,0 0-1 15,0 0 1-15,0 0-1 16,51-33 0-16,-51 33-1 15,0 0 1-15,66-20-1 16,-66 20 1-16,0 0-2 16,65-13 2-16,-65 13 0 15,0 0-1-15,47 9 1 16,-47-9 0-16,0 0 1 15,0 0-1-15,-16 60 0 16,16-60 2-16,0 0 0 16,-76 84-1-16,76-84 1 15,-61 61-1-15,61-61 0 0,-55 63 0 16,55-63 1-16,0 0-3 15,-41 71 1-15,41-71-1 16,0 0-2-16,0 0 1 16,52 31 1-16,-52-31-1 15,61 0 0-15,-61 0-1 16,68-11 0-16,-68 11 2 15,71-12 1-15,-71 12-1 16,68-11 0-16,-68 11 0 16,56-11-1-16,-56 11 3 15,0 0-2-15,46-2 0 16,-46 2 0-16,0 0-1 15,0 0 1-15,0 0-1 16,0 0-2-16,0 0-1 16,0 0-1-16,0 0-4 0,0 0-17 15,0 0-16-15,0 0 1 16,0 0-1-16,0 0 3 15</inkml:trace>
  <inkml:trace contextRef="#ctx0" brushRef="#br0" timeOffset="24355.393">21159 1624 102 0,'-2'25'39'15,"-7"-7"0"-15,2 21-8 16,-10-6-28-16,0 5-2 16,-2 5-2-16,-4-6-7 15,12 5-30-15,-9-9 0 16,11-3 0-16,-1-14-1 15</inkml:trace>
  <inkml:trace contextRef="#ctx0" brushRef="#br0" timeOffset="25722.4712">22176 740 81 0,'0'0'38'0,"53"-25"0"16,-53 25 2-16,0 0-36 16,0 0 0-16,0 0-1 15,0 0 0-15,0 0-1 16,0 0 0-16,0 0 0 15,0 0-2-15,0 0 1 16,-16 58 1-16,16-58 1 16,-52 50 0-16,52-50 0 15,-75 87 0-15,-9-8 0 16,2 7 1-16,-1-7-3 15,7-1 2-15,6-23-4 16,23-8 1-16,22-15-1 0,26-11 0 16,13-6 0-16,15-9 1 15,12-4 0-15,11-2 0 16,6 1 0-16,8-1 0 15,4-3 0-15,7 1 1 16,-2-1-1-16,4 0-1 16,-2-1 1-16,2-4 0 15,-3-1-1-15,-3-1 0 16,-4-4 1-16,-10 1-1 15,-8-1 1-15,-9-1 0 16,-19 4 0-16,-15-2 1 16,-8 13-1-16,0 0 1 15,0 0 0-15,0 0 0 16,-67-48 0-16,67 48-2 0,-55-38 1 15,55 38 0-15,-60-52 0 16,60 52-2-16,-58-82 1 16,58 82 0-16,-58-68-1 15,58 68 1-15,-52-65-1 16,52 65 0-16,-47-60-3 15,47 60-22-15,0 0-13 16,-41-72 1-16,41 72-3 16,0 0 1-16</inkml:trace>
  <inkml:trace contextRef="#ctx0" brushRef="#br0" timeOffset="26728.5287">23431 574 31 0,'0'0'32'16,"0"0"2"-16,0 0 0 15,0 0-14-15,0 0-11 16,0 0-1-16,0 0 1 16,0 0-3-16,0 0 0 15,0 0-2-15,0 0 0 16,0 0 0-16,0 0-1 15,0 0-1-15,0 0 0 16,0 0 0-16,0 0-1 16,0 0 0-16,0 0 0 15,0 0 0-15,0 0-1 16,0 0 2-16,0 0-1 0,0 0 0 15,0 0 0-15,0 0 1 16,0 0 0-16,0 0-1 16,0 0 0-16,0 0-1 15,0 0 0-15,44 64-3 16,-44-64-1-16,0 0-5 15,7 55-28-15,-7-55-2 16,0 0 0-16,0 0 0 16</inkml:trace>
  <inkml:trace contextRef="#ctx0" brushRef="#br0" timeOffset="27051.5472">23279 1131 97 0,'0'0'39'15,"0"0"0"-15,0 0-1 16,0 0-35-16,0 0-1 16,0 0-1-16,0 0 1 15,80-29-2-15,-80 29 0 16,98-22-1-16,-41 12-1 0,6-1-3 15,0-1-5-15,-2-1-29 16,0 4 0-16,-6 3 2 16,-8 1-2-16</inkml:trace>
  <inkml:trace contextRef="#ctx0" brushRef="#br0" timeOffset="27668.5825">23620 1647 85 0,'-4'-19'36'15,"2"8"1"-15,-12-7 2 16,6 6-33-16,-14 1 0 16,0 7-1-16,-8 0 0 15,-3 8-1-15,-4 5-1 16,1 12 0-16,-1 4 0 15,6 7-1-15,0 5 0 16,9 0 0-16,9 0 0 0,8-1-1 16,13-6 1-16,10-8-1 15,13-12 1-15,6-10-2 16,11-15-1-16,4-14 2 15,6-9-2-15,6-14 2 16,-1-6-1-16,-3-12 1 16,-60 70-1-16,60-78 0 15,-60 78 2-15,51-78-1 16,-51 78 0-16,47-65 0 15,-33 20 0-15,3 20 1 16,-17 25-2-16,-15 20 0 16,-13 21 0-16,7 28 0 15,-12 14-2-15,12 8 2 16,10-8-3-16,8-8-1 0,17-10-3 15,-1-23-26-15,26-3-8 16,-8-19-1-16,13-6-1 16</inkml:trace>
  <inkml:trace contextRef="#ctx0" brushRef="#br0" timeOffset="28163.6108">24240 1247 80 0,'0'0'41'15,"0"0"-1"-15,0 0 1 16,0 0-19-16,0 0-19 16,32-50-1-16,-32 50 0 15,0 0 0-15,0 0 0 16,48-22 0-16,-48 22-1 0,0 0 0 15,53 6 0 1,-43 2-1-16,-5 10 1 0,-15 3-1 16,-5 6 0-16,-8-3 0 15,5 2 0-15,-2-4 0 16,18-4 0-16,2-18 0 15,22 12-1-15,4-15-1 16,4-9-3-16,16 1-24 16,-46 11-12-16,0 0 1 15,62-30-2-15,-62 30 2 16</inkml:trace>
  <inkml:trace contextRef="#ctx0" brushRef="#br0" timeOffset="28587.6351">24530 431 69 0,'0'0'39'0,"0"0"0"16,0 0 2-16,0 0-21 0,0 0-17 16,0 0 0-16,0 0 1 15,68 35-2-15,-68-35 2 16,60 99-1-16,-49-51-1 15,42 114 0-15,-14 7-1 16,-7 19 0-16,-24-11 0 16,-22-20 0-16,-36-13-1 15,-19-14-3-15,4-36-7 16,-2-24-30-16,24-11 0 15,1-25-2-15,26-16-1 16</inkml:trace>
  <inkml:trace contextRef="#ctx0" brushRef="#br0" timeOffset="29140.6667">23428 349 74 0,'0'0'38'15,"-59"6"0"-15,59-6 1 16,-77 49-31-16,28-9-1 15,49-40 0-15,-83 108-2 16,-7 58-1-16,8 22-1 0,22 27 0 16,17-8-1-16,34-24-1 15,29-22-2-15,31-19-2 16,33-53-5-16,-3-22-30 15,19-12 0-15,-12-23-2 16,3-10 0-16</inkml:trace>
  <inkml:trace contextRef="#ctx0" brushRef="#br1" timeOffset="33655.9249">1273 2667 52 0,'7'-18'33'15,"-7"18"1"-15,2-18-4 16,-2 18-13-16,0-10-7 16,0 10-5-16,0 0-2 15,9-8 0-15,-9 8-4 16,20 0 1-16,2 2 0 15,2-1-1-15,11 2 1 16,9-2 0-16,7 0-1 0,9-1 2 16,13 0-1-16,12 0 0 15,9-1 0-15,12 2 0 16,10 0 0-16,14-1 0 15,13-3 0-15,13 0 0 16,8-3-1-16,15-4 1 16,8 1-1-16,9-4 1 15,11 1-1-15,4-1 1 16,6 3 0-16,8 0 1 15,4 4-1-15,4 1 1 16,12-1 0-16,9 4 0 16,52-4 0-16,-29 1 0 15,11-1 0-15,13-3-1 16,13 0 1-16,9 1-2 15,6 0 1-15,7 0 0 0,-43 3-1 16,46 4 0-16,4 1 0 16,2 6 0-16,8 2 1 15,7 1-1-15,11-1 1 16,10 3 0-16,10-3 0 15,9-1 0-15,53-1 0 16,-32-1 1-16,5 0-1 16,0 1 0-16,5 1 1 15,-1 1-1-15,6-1 1 16,36-2-1-16,-69-1 0 15,49 0-1-15,36-5 0 16,-19-2 1-16,14-4-1 16,13-1 0-16,9-4 1 15,-27 2 0-15,36-5 1 0,-5 0 0 16,-27 0 1-16,24 1 0 15,-7-1 1-15,-7 5 0 16,-10-1-1-16,-10 9 1 16,-14 1-1-16,-14 8-1 15,-17 4-2-15,-24 1-4 16,-15 13-29-16,-44-10-3 15,-29 9 2-15,-44-11-4 16</inkml:trace>
  <inkml:trace contextRef="#ctx0" brushRef="#br1" timeOffset="35152.0105">4578 903 40 0,'3'-53'20'0,"-3"53"1"16,0 0 0-16,0 0-4 15,0 0-3-15,0 0-4 16,0 0-4-16,0 0-1 16,0 0-2-16,0 0 1 15,0 0-2-15,0 0 1 16,0 0-2-16,0 0 2 15,0 0-1-15,1 63-1 16,-12-10 2-16,23 40-2 16,0 12 1-16,4 13-2 15,-11-8 2-15,5 10-2 16,4-1 0-16,2 3 0 15,-3-1-1-15,1 7 1 16,-1 14 0-16,-4 8 1 16,0 9 1-16,-7 3-1 0,0 17 1 15,-4 1 0-15,3 10 0 16,-2 6 0-16,-2 3 0 15,1 7-2-15,-2 7 0 16,2 8 0-16,-1-1 0 16,-1 8 0-16,-2 9 0 15,-3 6 3-15,-1 12-3 16,0 2 2-16,-3 6 1 15,-3 3 0-15,6 5-3 16,-4 1 2-16,3-1 0 16,0-3-3-16,2-4 1 15,2-2-1-15,-1-2 0 16,1 7 1-16,-4 5 1 15,1 10-1-15,-5 8 0 0,0 7 0 16,-4 10 1-16,1 0-2 16,-2 2 0-16,3-4-1 15,1-7 3-15,3-6-3 16,4-3 0-16,4-6 0 15,7-3 0-15,2 2 1 16,0 3 0-16,2 3-1 16,-2 7 0-16,-6 1 0 15,-2-2 1-15,-9-1-3 16,-2-12 1-16,-1-14-3 15,-6-38-18-15,16-20-14 16,-1-44-3-16,13-37 1 16</inkml:trace>
  <inkml:trace contextRef="#ctx0" brushRef="#br2" timeOffset="106355.0831">449 3586 13 0,'5'-11'6'0,"-5"11"-2"16,16-16-3-16,-14 4-19 15</inkml:trace>
  <inkml:trace contextRef="#ctx0" brushRef="#br2" timeOffset="106802.1087">555 3532 63 0,'-5'12'33'0,"5"-12"-2"15,0 0 3-15,-2-15-20 0,2 15-4 16,2-11-2-16,-2 11-1 15,0-16 3-15,0 16-5 16,-15-6 0-16,-1 14-2 16,-10 6 0-16,-5 9-2 15,-10 11 1-15,-3 7-1 16,-2 10 0-16,3 11-1 15,5 7 1-15,8 4-1 16,15-1 1-16,18-2 0 16,22-8 0-16,14-10-1 15,13-16 1-15,14-15 0 16,1-24 0-16,10-16 0 15,-1-16 0-15,-10-12-1 16,-13-12 1-16,-11-6-1 16,-18 0 0-16,-17-3-1 0,-12 3 1 15,-16 4 2-15,-10 7-2 16,-3 8 1-16,-4 11-1 15,4 5 0-15,6 16-5 16,6-1-7-16,22 15-27 16,-4 16-2-16,21 5-1 15,5-2-1-15</inkml:trace>
  <inkml:trace contextRef="#ctx0" brushRef="#br2" timeOffset="106985.1192">1175 3846 126 0,'-24'-11'40'0,"7"7"-1"16,-5-18-12-16,8 3-34 15,14 19-20-15,17-28-12 16,11 13 0-16,-2-6 0 15,16 7-1-15</inkml:trace>
  <inkml:trace contextRef="#ctx0" brushRef="#br2" timeOffset="107293.1367">1627 3537 109 0,'-31'5'39'0,"9"14"1"0,-15-5-1 15,3 11-34-15,-3 3-1 16,9 5-1-16,1 3-1 15,9 2 0-15,14-1 0 16,11-4-1-16,15-4-1 16,9 1 0-16,12-6-1 15,7 2 1-15,-1-3 0 16,-2-1 0-16,-7 3 0 15,-11 2 0-15,-11 4 0 16,-15 0 0-16,-10 1-1 16,-13-3-1-16,-2-1-3 15,-5-16-6-15,10 2-27 16,-6-21-3-16,23 7 1 15,-18-40-1-15</inkml:trace>
  <inkml:trace contextRef="#ctx0" brushRef="#br2" timeOffset="107458.1462">1623 3582 121 0,'0'0'43'16,"20"-25"0"-16,14 19-2 16,5-15-37-16,18-2-3 15,7-1-3-15,0-13-15 16,4 20-22-16,-16-2-4 15,-4 17 1-15,-24-1-3 16</inkml:trace>
  <inkml:trace contextRef="#ctx0" brushRef="#br2" timeOffset="109657.272">639 5684 71 0,'6'-28'35'16,"0"6"1"0,-11-1 0-16,5 9-29 0,-15 1-1 15,2 11 0-15,-12 2 0 16,0 14-1-16,-13 2-1 15,-1 12-1-15,-8 3 0 16,5 12 0-16,-4 3 0 16,9 7-1-16,7 1 0 15,13 6-1-15,12-1 1 16,19-3-1-16,14-5 0 15,15-13 0-15,14-13 0 16,13-15-1-16,8-18 1 16,2-15-1-16,3-16 0 15,-4-16 1-15,-12-6-2 16,-11-6 1-16,-16 0-1 15,-22 2 1-15,-17 5-1 0,-20 6 1 16,-15 12 1-16,-15 16-2 16,-8 9 1-16,-5 10 0 15,5 12-1-15,8 4-1 16,12 13-6-16,8-8-29 15,34 7-4-15,9-11 1 16,19 3-2-16</inkml:trace>
  <inkml:trace contextRef="#ctx0" brushRef="#br2" timeOffset="109841.2824">1202 5820 112 0,'-29'1'39'15,"13"0"0"-15,0-12-6 16,-7-12-59-16,23 23-13 16,10-28 0-16,7 21-1 15,-3-7 0-15</inkml:trace>
  <inkml:trace contextRef="#ctx0" brushRef="#br2" timeOffset="110225.3045">1369 5615 114 0,'0'0'40'15,"0"0"-1"-15,0 0-10 16,18-7-27-16,3 0-1 15,5-2 0-15,2-1 1 16,2 1-1-16,3-2 0 16,0 0 0-16,-2 1 0 15,1-2 0-15,-7 4 0 16,-4-1 0-16,-1 4 0 15,-7 5 0-15,-13 0-1 16,9 23 1-16,-15 3-1 16,-7 11 0-16,-8 11 0 15,0 8 1-15,-7 4-1 16,2 3 0-16,-2-5-2 0,8-1-2 15,0-19-12-15,17 4-22 16,2-25-2-16,15-4-1 16,3-19 1-16</inkml:trace>
  <inkml:trace contextRef="#ctx0" brushRef="#br2" timeOffset="110515.3211">1947 5605 108 0,'-32'10'40'15,"0"14"0"-15,-7-7-2 16,2 12-36-16,6 0-2 16,6 2 2-16,9-3-1 0,12-2 0 15,15-7 0-15,14-2 0 16,8-7-1-16,6 1 1 15,5-2-1-15,-1-3 1 16,-2 4 1-16,-7 0-1 16,-10 10 1-16,-14 2-2 15,-8 9 0-15,-16-2-1 16,-1 4 0-16,-9-4-6 15,10 8-26-15,-13-20-7 16,15 0 0-16,-2-19-1 16</inkml:trace>
  <inkml:trace contextRef="#ctx0" brushRef="#br2" timeOffset="110688.331">2021 5545 115 0,'-2'-13'42'16,"11"14"0"-16,-9-1-2 15,37-4-40-15,-3 10-14 16,-1-14-26-16,14 8-1 16,-8-8-1-16,7 8-2 15</inkml:trace>
  <inkml:trace contextRef="#ctx0" brushRef="#br2" timeOffset="125614.1847">317 7388 69 0,'1'-30'36'0,"8"8"0"16,-7-4 0-16,9 13-19 15,-14-3-11-15,3 16 0 16,0 0-2-16,6 21 0 15,-8 11-1-15,1 15 0 16,-6 9-1-16,3 12-1 16,-4 8 1-16,-4 3-1 15,3-3-2-15,-4-4 0 16,4-1-5-16,-2-14-4 15,23-1-26-15,-14-16-1 16,11-2-1-16,-6-16 0 16</inkml:trace>
  <inkml:trace contextRef="#ctx0" brushRef="#br2" timeOffset="125825.1967">645 7732 113 0,'0'0'41'16,"-5"15"-1"-16,-5-16-2 16,10 11-38-16,0-10-3 15,-5-10-9-15,18 12-26 16,-13-2-2-16,27-8 1 0,-10 1-2 15</inkml:trace>
  <inkml:trace contextRef="#ctx0" brushRef="#br2" timeOffset="126216.2191">1169 7447 102 0,'-12'1'38'15,"-18"0"2"-15,-3 22-3 16,-20 9-31-16,6 11-1 16,-6 8-2-16,7 9 0 0,4 3-1 15,13 3-1-15,10-4 0 16,18-2 0-16,18-16-1 15,15-9 1-15,19-18-1 16,13-13 1-16,7-16-1 16,4-11 1-16,-1-15 0 15,-3-14-1-15,-17-6 1 16,-13-3-2-16,-19-3 1 15,-21 3-1-15,-16 4 0 16,-19 5-2-16,-12 12 1 16,-14 9-2-16,4 15-2 15,-3-3-6-15,24 20-26 16,-2-2 0-16,37 1 0 15,-3 15 0-15</inkml:trace>
  <inkml:trace contextRef="#ctx0" brushRef="#br2" timeOffset="126572.2395">1792 7455 83 0,'18'-5'39'16,"-17"-8"-1"-16,-1 13 1 15,-20-15-18-15,-2 19-15 16,-12 7-2-16,3 14 1 15,-6 12-2-15,3 14 1 16,4 6-2-16,9 8 0 16,9 1-1-16,16-4 1 15,18-7-1-15,17-12 0 16,19-13 0-16,11-16-1 0,7-15 1 15,3-12-1-15,-3-12 2 16,-12-8-2-16,-18-11 0 16,-17-2 0-16,-24-1 0 15,-20 0-4-15,-21 5 1 16,-22 2-2-16,-2 13-10 15,-18-7-16-15,14 19-10 16,0 0 1-16,18 9-2 16,14-2 2-16</inkml:trace>
  <inkml:trace contextRef="#ctx0" brushRef="#br2" timeOffset="135840.7696">413 9542 73 0,'5'-15'36'0,"-6"-4"0"15,1 19 0-15,-4-21-24 16,4 21-7-16,0 0-1 15,-7 26-1-15,0 6 2 16,3 17 0-16,-6 16-1 16,0 17 0-16,-4 11-2 15,0 10 1-15,0-2-2 0,6-4 0 16,9-8-5-16,5-21-4 15,23-12-29-15,-5-25-2 16,26-10-1-16,-2-22-3 16</inkml:trace>
  <inkml:trace contextRef="#ctx0" brushRef="#br2" timeOffset="136011.7794">783 10004 108 0,'0'0'39'15,"-26"1"-1"-15,26-1-3 16,-10 9-39-16,10-9-30 0,0 0-4 16,13-4 1-16,5 8-2 15</inkml:trace>
  <inkml:trace contextRef="#ctx0" brushRef="#br2" timeOffset="136446.8043">1127 9796 107 0,'0'0'38'15,"2"-14"2"-15,21 4-2 16,6-11-37-16,13-3 0 16,8-2-1-16,2 2 1 15,1 2-1-15,-5 5 1 16,-7 9-1-16,-6 6 0 15,-12 12 0-15,-12 12 1 16,-14 15-1-16,-12 10 1 16,-11 14 0-16,-7 8 1 15,-7 6-1-15,-2 4 1 16,-2-3-2-16,9-8 2 15,9-7-3-15,14-14 2 16,15-10-2-16,16-16 0 16,16-14-1-16,12-15-1 15,17-6-2-15,3-18-3 0,21 5-14 16,-11-24-16-16,6 5 1 15,-11-13 0-15,-1 8 0 16</inkml:trace>
  <inkml:trace contextRef="#ctx0" brushRef="#br2" timeOffset="136746.8212">2059 9731 101 0,'0'0'37'0,"-31"-3"2"16,16 18-1-16,-12-4-30 16,8 13-2-16,-2 0-2 15,6 3-1-15,0 1-1 16,10 2 0-16,4-2-1 15,10-1 0-15,9-2 0 16,7-6 0-16,7 0 0 0,7-1-1 16,2-3 0-16,1-1 1 15,-4 0-1-15,-4 1 0 16,-10 3 0-16,-3 3 0 15,-13 3-1-15,-16 5 2 16,-7 1-2-16,-8-1 0 16,-1 0-2-16,-7-10-4 15,6 2-3-15,-8-22-29 16,20-4 0-16,-2-22 0 15,17-7-1-15</inkml:trace>
  <inkml:trace contextRef="#ctx0" brushRef="#br2" timeOffset="136910.8308">2086 9633 125 0,'0'0'41'0,"-8"-18"2"16,8 18-3-16,28 8-36 16,-10-16-2-16,13-5-4 15,9-7-1-15,14 5-6 16,-6-17-27-16,18 12-6 15,-9-10 0-15,7 11-1 16</inkml:trace>
  <inkml:trace contextRef="#ctx0" brushRef="#br2" timeOffset="140367.0283">493 11725 70 0,'0'0'38'0,"12"5"1"15,-13 17-2-15,-1 28-20 16,-11 8-16-16,-4 17-1 16,-5 15 0-16,-2 14 0 15,-7 9 0-15,-2-1-2 16,7-4 1-16,5-12-1 15,17-7-11-15,7-34-23 16,21-15 0-16,7-29-2 16,21-18-1-16</inkml:trace>
  <inkml:trace contextRef="#ctx0" brushRef="#br2" timeOffset="140549.0389">983 12135 87 0,'-28'20'37'0,"-1"-5"-4"16,9-5-12-16,16 2-57 16,4-12 0-16,27 3-2 15,2-14 2-15</inkml:trace>
  <inkml:trace contextRef="#ctx0" brushRef="#br2" timeOffset="140885.0581">1537 11853 75 0,'-18'-11'38'0,"-1"18"1"16,-15-2-1-16,5 20-30 16,-12 5-2-16,6 10-3 15,-1 6 1-15,8 5-2 16,7 2 0-16,12-4-1 15,10-4 0-15,18-5-1 16,11-10 0-16,10-6 0 16,12-8-1-16,8-5 1 15,1 0 0-15,-2 2 0 16,-7 0 0-16,-10 9 1 15,-13 7 0-15,-13 7 0 16,-17 4-1-16,-11 3 0 0,-12 1-1 16,-10-3-1-16,1-4-2 15,-7-12-4-15,20-1-29 16,-13-26-2-16,19-3 0 15,0-22-1-15</inkml:trace>
  <inkml:trace contextRef="#ctx0" brushRef="#br2" timeOffset="141080.0693">1504 11903 74 0,'0'0'40'0,"-15"-6"-1"15,15 6 1-15,17-8-25 16,10-4-11-16,17-5-6 15,13-6 1-15,13 2-6 0,-1-10-14 16,16 14-17-16,-8-6 1 16,2 15-2-16,-13-1-1 15</inkml:trace>
  <inkml:trace contextRef="#ctx0" brushRef="#br2" timeOffset="141395.0873">2198 11811 86 0,'-18'28'38'16,"-7"0"2"-16,9 17 0 15,-9 3-33-15,11 11-2 16,0 4 0-16,13 1-3 16,1 1 2-16,9-3-1 15,10-11-1-15,10-10 0 0,15-17-1 16,9-20 0-16,7-19 0 15,5-20-1-15,-2-12 0 16,-2-14 0-16,-11-5-1 16,-12-5-1-16,-20 0 0 15,-21 3 1-15,-20 9-3 16,-21 10 2-16,-11 14-2 15,-12 13 3-15,0 19-5 16,-7 3-8-16,21 23-25 16,-3 4-2-16,26 7 1 15,7-4-1-15</inkml:trace>
  <inkml:trace contextRef="#ctx0" brushRef="#br2" timeOffset="142152.1306">2738 3469 92 0,'0'0'36'0,"0"0"1"16,0 0-1-16,-4 37-32 16,-3-7-1-16,2 10-2 15,0 7-1-15,1 2-1 16,4 6-3-16,-5-14-11 15,12 7-20-15,-2-17-1 16,7-7-1-16,-2-14 1 16</inkml:trace>
  <inkml:trace contextRef="#ctx0" brushRef="#br2" timeOffset="142324.1404">2637 3645 104 0,'0'0'37'0,"-14"-6"3"16,28 11-4-16,10-10-35 15,11-2-3-15,15 11-23 16,-2-12-12-16,7 10-1 16,-9-4-1-16,0 11 0 15</inkml:trace>
  <inkml:trace contextRef="#ctx0" brushRef="#br2" timeOffset="142497.1503">2703 3991 107 0,'0'12'40'15,"0"-12"-1"-15,34-7 0 16,0-5-39-16,11-11-5 16,17 12-29-16,-7-14-4 15,10 9-1-15,-11-3-1 16</inkml:trace>
  <inkml:trace contextRef="#ctx0" brushRef="#br2" timeOffset="142986.1783">2703 5512 85 0,'5'-17'37'0,"5"11"-1"16,-6-6-2-16,-4 12-28 15,3 19-1-15,-5 6-1 16,-4 3-2-16,2 9 1 16,-2 1-3-16,-1 1-3 15,9 7-3-15,-13-12-29 16,16-1 0-16,-6-16-1 15,9 1-2-15</inkml:trace>
  <inkml:trace contextRef="#ctx0" brushRef="#br2" timeOffset="143166.1886">2691 5652 101 0,'-21'-12'40'16,"8"12"0"-16,-3-6-1 16,16 6-34-16,0 0-2 15,0 0-3-15,32-2-3 16,-3-6-3-16,19 16-18 15,-4-15-16-15,11 11 2 16,-4-7-3-16,3 11 2 16</inkml:trace>
  <inkml:trace contextRef="#ctx0" brushRef="#br2" timeOffset="143331.198">2649 6082 115 0,'0'0'39'16,"10"-8"1"-16,30-14-2 15,25-9-41-15,-5-16-32 16,17 11-5-16,-1-2 1 16,1 16-2-16</inkml:trace>
  <inkml:trace contextRef="#ctx0" brushRef="#br2" timeOffset="143827.2263">2599 7216 80 0,'13'20'38'16,"-8"-4"-1"-16,1 8 1 15,-6-5-17-15,-1 10-18 16,-3 3 0-16,0 5-1 15,-2 5 0-15,-2 2-1 16,-1 1 0-16,3-2-3 16,2 0-3-16,-6-13-23 0,10-2-10 15,0-15 0-15,0-13 0 16</inkml:trace>
  <inkml:trace contextRef="#ctx0" brushRef="#br2" timeOffset="143999.2362">2538 7454 95 0,'-22'-7'38'15,"8"9"1"-15,1-3 0 16,13 1-22-16,13 4-14 16,10-4-3-16,13-2-3 15,4-7-8-15,15 9-25 16,-1-7-3-16,8 10 0 15,-12-2 0-15</inkml:trace>
  <inkml:trace contextRef="#ctx0" brushRef="#br2" timeOffset="144180.2466">2542 7959 112 0,'0'0'39'0,"25"-20"1"16,6-6-5-16,11-8-42 15,16 7-29-15,1-4-3 16,3 11 1-16,-12 4-2 16</inkml:trace>
  <inkml:trace contextRef="#ctx0" brushRef="#br2" timeOffset="144668.2745">2779 9605 95 0,'0'-22'36'0,"4"9"1"16,-11 3-2-16,7 10-30 15,0 12-1-15,2 10-2 16,-6 9-1-16,2 5-1 0,-2 11-2 15,-3 1-4-15,8 13-17 16,-7-15-14-16,4 3 1 16,-2-13-2-16,5-2 2 15</inkml:trace>
  <inkml:trace contextRef="#ctx0" brushRef="#br2" timeOffset="144842.2843">2742 9791 105 0,'-4'-11'38'0,"-2"-3"1"15,6 14-2-15,0 0-34 16,14-18-4-16,7 13-4 16,1-14-13-16,13 17-20 0,-2-4 1 15,11 11 0-15,-6-2-2 16</inkml:trace>
  <inkml:trace contextRef="#ctx0" brushRef="#br2" timeOffset="145044.296">2743 10270 103 0,'0'0'39'0,"0"0"1"16,28-13-3-16,4-2-36 15,6-2-8-15,0-10-27 0,12 10-4 16,-11 0 1-16,-1 13-3 16</inkml:trace>
  <inkml:trace contextRef="#ctx0" brushRef="#br2" timeOffset="145547.3246">2977 11638 61 0,'0'0'38'15,"16"15"1"-15,-16 3-2 16,2 21-11-16,-7 3-25 15,-2 6-3-15,-2 8 1 16,0 1-3-16,2 5-3 16,-7-14-17-16,15 4-11 15,-3-18-3-15,7-5 0 16,-4-16 2-16</inkml:trace>
  <inkml:trace contextRef="#ctx0" brushRef="#br2" timeOffset="145720.3345">2905 11926 91 0,'-17'-7'40'0,"17"7"-1"16,-12-4-1-16,12 4-36 16,14-1-3-16,1-3-4 15,15 8-8-15,-4-8-25 16,14 7 0-16,-1-4-1 15,10 10 0-15</inkml:trace>
  <inkml:trace contextRef="#ctx0" brushRef="#br2" timeOffset="145922.3462">2873 12454 75 0,'-3'18'42'0,"3"-18"-3"15,33-9-1-15,-1-6-28 16,6-23-29-16,18 8-19 16,-4-6 0-16,5 6-1 15,-9-2-1-15</inkml:trace>
  <inkml:trace contextRef="#ctx0" brushRef="#br2" timeOffset="146569.383">3342 12092 62 0,'0'0'35'0,"-11"-20"0"16,11 20-1-16,-22-3-24 15,12 10-6-15,-6 3-1 16,5 10 2-16,-5 4-1 16,7 11 1-16,-3 0-2 15,6 6 1-15,3-3-1 16,7-1-1-16,5-7 0 15,8-5 0-15,1-11-1 16,4-10 0-16,2-11 0 16,-1-7 0-16,-1-12 0 0,-4-3-1 15,-5-8 1-15,-4-1-1 16,-4-3 0-16,-8 2 0 15,-2 3-1-15,-4 7 0 16,-5 11-1-16,-1 4 0 16,1 15-2-16,-5 0-6 15,15 16-28-15,-7-3 0 16,15 9-2-16,-2-7 0 15</inkml:trace>
  <inkml:trace contextRef="#ctx0" brushRef="#br2" timeOffset="146727.3923">3726 12177 72 0,'-21'9'31'0,"6"-2"-28"15,-3-4-2-15,-2-4-37 16,11-10 1-16</inkml:trace>
  <inkml:trace contextRef="#ctx0" brushRef="#br2" timeOffset="147048.4106">3797 12117 85 0,'-21'26'37'0,"-8"-7"1"0,15 14-2 15,-9-9-31-15,9 5 0 16,4-2-2-16,10 2 1 15,4-2-2-15,9-3 1 16,6-8-1-16,6-6-1 16,3-9 1-16,1-9-1 15,1-5 0-15,-2-10-1 16,-4-7 0-16,-8-4 0 15,-5-2-1-15,-9-1-2 16,-4 6 0-16,-6-1-2 16,0 12 0-16,-8 3-2 15,16 17-3-15,-24-13-13 16,24 13-14-16,-4 12 0 15,4-12-1-15,15 9 3 0</inkml:trace>
  <inkml:trace contextRef="#ctx0" brushRef="#br2" timeOffset="147231.4209">4156 12016 90 0,'-8'12'39'16,"1"16"-1"-16,-10 0-2 15,4 13-31-15,-1 2-2 16,2 7-1-16,4 0-4 15,-1-6-6-15,15 1-31 16,-5-15 1-16,12-5-1 16,-3-23-2-16</inkml:trace>
  <inkml:trace contextRef="#ctx0" brushRef="#br2" timeOffset="148047.4678">3341 9827 85 0,'-24'2'34'0,"0"15"1"15,-13-2-4-15,11 19-23 16,-9 0-1-16,11 9-1 16,0 0 0-16,11 3-1 15,9-3-1-15,13-4-1 16,8-8-1-16,16-7 0 0,5-11 0 15,5-8 0-15,0-13-1 16,0-10 0-16,-2-12 0 16,-8-5 0-16,-9-8-1 15,-11-1 1-15,-12-3-1 16,-10 2-1-16,-10 5 1 15,-4 3-1-15,-6 11 0 16,-2 8-2-16,1 11-1 16,-3 0-4-16,23 19-29 15,-5-3-2-15,11 8 1 16,9-4-2-16</inkml:trace>
  <inkml:trace contextRef="#ctx0" brushRef="#br2" timeOffset="148191.476">3703 9968 91 0,'-11'8'5'0,"0"-8"-3"15,11 0-3-15,-8-27-35 16</inkml:trace>
  <inkml:trace contextRef="#ctx0" brushRef="#br2" timeOffset="148527.4952">3934 9833 72 0,'-24'19'38'16,"5"15"0"-16,-10-6 1 15,13 17-13-15,-12-10-19 16,14 6-2-16,3-8 0 16,11 1-1-16,6-9-1 15,10-5-1-15,5-14 0 16,11-7 0-16,2-13-2 15,6-5 1-15,-3-9-1 16,-4-5 0-16,-5-1-1 16,-6-1 0-16,-10 3 0 15,-12 2-1-15,-9 7 0 16,-8 6-1-16,-2 9 0 0,-6 3-1 15,6 11-3-15,-5-9-25 16,20 15-6-16,4-12 0 16,0 0 0-16</inkml:trace>
  <inkml:trace contextRef="#ctx0" brushRef="#br2" timeOffset="148717.5061">4250 9748 89 0,'0'0'39'0,"0"0"1"16,0 0 0-16,-6 20-17 15,1 3-20-15,0 12 0 16,-1 5-2-16,0 8-1 16,1 8-2-16,1-5-5 0,8 5-30 15,-11-15-3-15,11-4 1 16,-3-22-3-16</inkml:trace>
  <inkml:trace contextRef="#ctx0" brushRef="#br2" timeOffset="149449.548">3255 7469 67 0,'0'0'36'0,"6"-14"1"15,-6 14-1-15,0 0-13 16,-14 12-16-16,-6 5-3 16,1 14 1-16,-4 4-2 15,-1 11 1-15,2 2-2 16,3 4 1-16,4-3-1 15,11-3 0-15,10-8 0 16,11-12-1-16,15-10 0 0,11-13-1 16,8-15 1-16,4-12-1 15,3-12 1-15,-3-8 0 16,-6-5-1-16,-12-3 1 15,-15-1 0-15,-14 6-1 16,-16 6 1-16,-15 8-1 16,-14 13-1-16,-11 10 0 15,-1 12-1-15,-4 6-2 16,13 13-7-16,0-7-26 15,23 7-3-15,15-11 2 16,25 0-3-16</inkml:trace>
  <inkml:trace contextRef="#ctx0" brushRef="#br2" timeOffset="149604.5568">3856 7589 92 0,'-21'13'36'0,"-5"-9"-3"16,2-5-8-16,10-11-47 15,3-1-12-15,12 1-3 16,7-6-1-16</inkml:trace>
  <inkml:trace contextRef="#ctx0" brushRef="#br2" timeOffset="149933.5757">4040 7502 110 0,'-22'10'39'0,"6"7"0"16,-12-8-5-16,13 14-28 15,-5 1-2-15,12 8 0 16,0 1-1-16,7 2 0 16,1-2-1-16,9-3 0 15,5-7 0-15,8-8-1 16,6-11-1-16,2-10 1 15,4-14-1-15,-3-5-1 16,0-9 1-16,-8-3-1 16,-5-4 0-16,-10-1-1 15,-6 3 0-15,-6 2-1 16,-7 10 0-16,-7 5-1 0,4 12-3 15,-9-3-25 1,23 13-7-16,-18 2 1 0,18-2-2 16</inkml:trace>
  <inkml:trace contextRef="#ctx0" brushRef="#br2" timeOffset="150099.5852">4457 7344 113 0,'11'11'40'0,"-26"5"0"16,0 17 0-16,-12 12-36 15,3 0-3-15,3 5-1 16,2-2-5-16,16 9-27 16,-4-20-6-16,14-2-1 15,0-17-2-15</inkml:trace>
  <inkml:trace contextRef="#ctx0" brushRef="#br2" timeOffset="150827.6268">3442 5615 86 0,'0'0'35'0,"-13"14"1"15,-8-1-4-15,2 18-24 16,-5 2 0-16,4 9-2 16,3-1-1-16,9 1-1 15,4-6 0-15,12-3 0 16,9-10 0-16,9-8-2 15,9-17-3-15,8-11 3 16,3-12-3-16,-1-5 1 16,-1-10-1-16,-9-2 0 15,-6-1 0-15,-9-1 0 0,-16 3 2 16,-9 10-2-16,-16 9 1 15,-7 9 0-15,-9 11 0 16,0 6-1-16,-1 10-2 16,4 0-2-16,17 17-14 15,2-15-20-15,19 7 0 16,7-12 0-16,21 4-1 15</inkml:trace>
  <inkml:trace contextRef="#ctx0" brushRef="#br2" timeOffset="150985.6358">3837 5736 88 0,'-18'4'37'16,"8"-4"1"-16,-8-7-2 0,18 7-27 16,-6-15-18-16,1-2-28 15,18 3 0-15,-2-3-1 16,13 7 0-16</inkml:trace>
  <inkml:trace contextRef="#ctx0" brushRef="#br2" timeOffset="151286.6531">4124 5617 101 0,'-24'16'38'0,"6"12"1"16,-15-10-6-16,11 15-28 15,2-2-1-15,6 1 1 16,7-2 0-16,10-2-2 0,10-4 1 15,7-8-1-15,6-4-2 16,3-10 0-16,1-8 0 16,0-7-2-16,-4-5-1 15,-6-3 1-15,-8-4-2 16,-6-5 1-16,-6 0-1 15,-6-2-2-15,1 6-1 16,-8-3-3-16,13 19-11 16,-16-12-18-16,16 22 0 15,-10-13-1-15,10 13 2 16</inkml:trace>
  <inkml:trace contextRef="#ctx0" brushRef="#br2" timeOffset="151474.6638">4420 5507 70 0,'18'-4'40'15,"-18"4"-1"-15,10 2 1 16,-10-2-17-16,-9 30-17 16,-2 2-2-16,4 12-3 15,-2 7 1-15,1 0-6 16,8 12-18-16,-8-17-16 15,8-1 1-15,-1-17-1 16,9-7-2-16</inkml:trace>
  <inkml:trace contextRef="#ctx0" brushRef="#br2" timeOffset="152204.7056">3510 3469 60 0,'0'0'37'15,"2"-13"-1"-15,-2 13 2 16,-1-16-16-16,1 16-15 0,-11-2-3 16,11 2 1-16,-24 17-1 15,7 2-1-15,-3 6 1 16,3 8-1-16,-1 3 0 15,7 4-1-15,3 1 0 16,9-1-1-16,8-7 0 16,8-3 0-16,11-10 0 15,2-9-1-15,6-11 1 16,1-10-1-16,-1-12 0 15,0-9 0-15,-7-9 0 16,-6-4 0-16,-8-5-1 16,-9 1 0-16,-8 2 0 15,-9 4 0-15,-7 11 0 0,-4 9-1 16,-5 17 0-16,-3 9-2 15,7 18-3-15,-7-7-22 16,20 19-10-16,1-5 1 16,17 5-2-16,5-11 1 15</inkml:trace>
  <inkml:trace contextRef="#ctx0" brushRef="#br2" timeOffset="152371.7151">4001 3525 92 0,'-22'8'34'0,"10"-7"-2"16,12-1-5-16,-15-9-60 0,15 9-2 16,0 0-3-1,27-10 3-15</inkml:trace>
  <inkml:trace contextRef="#ctx0" brushRef="#br2" timeOffset="152671.7323">4120 3493 89 0,'-20'10'37'15,"4"13"1"-15,-6-4 2 16,14 8-34-16,-8-1 0 16,10 8-2-16,0-4 2 15,11 3-3-15,4-8 0 16,9-4 0-16,4-9-2 0,3-8 0 15,5-12 0-15,0-7-2 16,3-10 0-16,-7-7 1 16,0-2-3-16,-10-7 1 15,-5 6-2-15,-11-2-1 16,-3 11-2-16,-11 0-1 15,14 26-12-15,-33-19-17 16,21 21 0-16,-4-5-2 16,16 3 3-16</inkml:trace>
  <inkml:trace contextRef="#ctx0" brushRef="#br2" timeOffset="152863.7433">4460 3373 117 0,'0'0'40'0,"-10"-5"0"15,9 25-9-15,-8-4-29 16,4 13-1-16,2 7 0 16,-1 7-2-16,4 12-1 15,-1-9-12-15,6 11-24 16,-5-10-3-16,6 0 1 15,-5-21-1-15</inkml:trace>
  <inkml:trace contextRef="#ctx0" brushRef="#br2" timeOffset="154540.839">9126 583 46 0,'0'0'30'0,"0"0"3"15,0 0-8-15,0 0-14 0,0 0-1 16,49 39-2-16,-49-39 1 16,17 80-4-16,-28-8-1 15,36 58-3-15,-7 20 2 16,-1 18-4-16,-17-10 0 15,3 5 1-15,-2 3 0 16,-5 6 1-16,-6 1-1 16,-5 11 2-16,0 10 0 15,-5 9 1-15,3 9 0 16,2 6-1-16,4 9 0 15,3 5-1-15,4 2-1 16,2 4-1-16,1 3 0 0,6 9 1 16,-5 4-2-16,-1 10 4 15,-3 1-2-15,-4 4 2 16,-5 0-2-16,-2 4 3 15,0 4-1-15,-6-1 0 16,3 5 1-16,-3 1-4 16,1 3 2-16,0 1-2 15,0 3 2-15,1 5-1 16,-2 5 1-16,-1 4-1 15,-3 3-1-15,-3-2 0 16,-3-2 2-16,-3 1-1 16,0 0 0-16,-8-6-1 15,1-2 3-15,-3-1-4 16,6 3 3-16,-3 0-1 15,7 5-1-15,2 2 1 0,7-3 0 16,4 1-1-16,8-4-2 16,3-5 1-16,1-4 0 15,-1-3 1-15,-2-3-1 16,-5-1 0-16,-6-3 0 15,-7-6-1-15,-9-23-4 16,10-8-29-16,-13-41-2 16,12-34-2-16,-2-53 1 15</inkml:trace>
  <inkml:trace contextRef="#ctx0" brushRef="#br2" timeOffset="156534.9532">4994 3319 72 0,'0'0'38'16,"8"-19"-2"-16,-8 19 2 15,3-11-21-15,-3 11-13 16,0 0-2-16,5 15 0 15,-6 3 0-15,-2 15 1 16,0 5-1-16,-2 10-1 16,1 3 0-16,-1 2-1 15,5 0-1-15,0-11-5 16,14 1-28-16,-7-20-5 15,15-5 1-15,-3-22-1 16</inkml:trace>
  <inkml:trace contextRef="#ctx0" brushRef="#br2" timeOffset="156766.9663">5343 3238 92 0,'3'-13'38'0,"-9"3"0"15,6 22 2-15,-9-1-31 16,5 19-4-16,-3 1-2 15,3 13 0-15,-2 1-1 16,1 9-1-16,1 1 0 16,-1-1-2-16,4-1-1 15,0-5-5-15,8 10-11 16,-6-24-22-16,13 3 2 15,-5-21-1-15,14-1-2 0</inkml:trace>
  <inkml:trace contextRef="#ctx0" brushRef="#br2" timeOffset="156932.976">5518 3537 93 0,'-18'-18'39'0,"18"18"2"16,-25-15-5-16,25 15-23 15,0 0-14-15,-5-12-5 16,24 13-29-16,-5-10-3 15,13 6 0-15,-3-8-2 16</inkml:trace>
  <inkml:trace contextRef="#ctx0" brushRef="#br2" timeOffset="157364.0007">6058 3283 102 0,'-11'-13'39'0,"-15"-5"0"16,3 19-2-16,-14 1-30 15,3 11-2-15,-2 4-1 16,6 10-1-16,1 5-2 15,10 2 1-15,9 0-1 16,10-5 0-16,14-6 0 16,12-8-1-16,7-11 1 0,10-11-1 15,5-8 1-15,-1-8 0 16,-1-6 0-16,-3-2-1 15,-8-2 1-15,-7 3 0 16,-11 5 0-16,-5 9-1 16,-12 16 1-16,0 0-1 15,-16 14 0-15,-1 13 1 16,-2 14-2-16,-3 5 0 15,5 7-1-15,2-5-3 16,11 6-1-16,1-21-9 16,30 5-23-16,-6-24-3 15,21-4 1-15,2-25-2 16</inkml:trace>
  <inkml:trace contextRef="#ctx0" brushRef="#br2" timeOffset="157548.0112">6654 3171 114 0,'-20'-6'38'15,"5"29"2"-15,-13 1-3 16,18 11-33-16,-14 4-3 16,7 4 0-16,4 1-2 15,1 0-2-15,6 2-3 16,-6-18-29-16,16 4-4 15,-6-17-1-15,9 2 1 16</inkml:trace>
  <inkml:trace contextRef="#ctx0" brushRef="#br2" timeOffset="157715.0207">6518 3348 113 0,'10'-3'39'16,"-3"-8"-1"-16,14 10-2 15,-1-3-37-15,7-17-15 16,8 12-20-16,0-10-2 15,5 10 0-15,-10-7-2 16</inkml:trace>
  <inkml:trace contextRef="#ctx0" brushRef="#br2" timeOffset="157888.0306">6410 3634 89 0,'-15'13'40'15,"19"1"-1"-15,7-23 2 16,29-1-18-16,15-12-24 15,-5-14-8-15,23 12-27 16,-14-13-2-16,8 13-1 16,-15-5-2-16</inkml:trace>
  <inkml:trace contextRef="#ctx0" brushRef="#br2" timeOffset="158541.068">7229 3357 106 0,'-19'-19'37'16,"8"25"1"-16,-12-8-3 15,8 17-31-15,-14 7-1 16,2 10 0-16,2 4 1 16,1 8-1-16,4-2-1 15,13 3 0-15,8-6 0 16,13-9-1-16,15-5 0 15,10-14-1-15,11-12 1 0,6-12-1 16,-1-10 1-16,-4-6 0 16,-7-10-1-16,-12-2 0 15,-16-4 0-15,-12 3 0 16,-14 5-1-16,-12 5 0 15,-10 8-1-15,-6 8 0 16,0 9-1-16,0 3-4 16,19 23-16-16,-3-16-17 15,21 12 2-15,1-15-1 16,32 16-2-16</inkml:trace>
  <inkml:trace contextRef="#ctx0" brushRef="#br2" timeOffset="158714.0779">7646 3502 122 0,'-17'15'40'0,"-3"-15"-1"16,7 6-2-16,13-6-42 15,-15-15-16-15,29 13-18 16,-3-11-2-16,12 8 2 15,-3-6-3-15</inkml:trace>
  <inkml:trace contextRef="#ctx0" brushRef="#br2" timeOffset="160817.1982">8023 3331 98 0,'0'0'35'0,"0"0"0"15,-7-11-6-15,18 7-21 16,1-9-2-16,11 1-3 15,4-5 0-15,9 1 0 16,1-1-1-16,6 4-1 16,-6 1 0-16,-4 12 0 15,-7 11-1-15,-13 10 1 0,-18 14-1 16,-10 8 0-16,-18 7 1 15,-11 9-1-15,-7 2 2 16,-4-2-2-16,2-6 2 16,5-6-1-16,10-8 0 15,12-7 0-15,19-10 0 16,18-8 0-16,19-10 0 15,15-5-1-15,15-2 1 16,6-3-2-16,7-2 0 16,3 0-2-16,-1 7-1 15,-14-9-8-15,1 18-27 16,-21-9-1-16,-7 12 0 15,-15-9-1-15</inkml:trace>
  <inkml:trace contextRef="#ctx0" brushRef="#br2" timeOffset="162685.305">14872 487 81 0,'0'0'36'0,"0"0"-1"16,0 0-4-16,0 0-29 16,50-36-1-16,-50 36-2 15,0 0 0-15,0 0 1 16,15 54 0-16,-15-54 0 0,0 0 1 15,7 84 0-15,-7-84 0 16,8 86 2-16,-8-86-3 16,-1 143 2-16,8-3-2 15,-3 12 1-15,-1 19-2 16,-9-23 0-16,5 12 0 15,0 1 0-15,-5 1 1 16,3-3-1-16,-2 7 2 16,0 11 0-16,3 2-1 15,1 13 3-15,4 3-2 16,4 12 1-16,4 8-1 15,3 5 0-15,0 8-2 0,0 10 0 16,2 12 2-16,-5 7-2 16,0 9 2-16,-7 5-2 15,-5 3 2-15,-7 4-1 16,-5 3 2-16,-2 4 1 15,-8-1-3-15,1 3 2 16,-1 0-3-16,-1 2 2 16,2 5 0-16,1 6 0 15,3 6 0-15,5 4-3 16,1 7 3-16,5 5-1 15,5 9 0-15,4 0 1 16,0 1-3-16,1 2 3 16,1 0-3-16,-5 5 3 15,-5 0-3-15,-8 5 2 16,-6 7 0-16,-12 16 0 0,-4 51 1 15,-2-33-1-15,-6-4-1 16,7 0 1-16,6-8-1 16,11-12-3-16,15-9-7 15,-1-36-30-15,24-60 1 16,-3 7-4-16,8-23 3 15</inkml:trace>
  <inkml:trace contextRef="#ctx0" brushRef="#br2" timeOffset="165515.4669">5099 5527 66 0,'3'-13'35'0,"-4"1"-2"16,1 12-7-16,-17-4-20 16,6 10 0-16,-12-1 0 15,5 12 0-15,-8 0-2 16,4 9 0-16,-1-1-1 15,7 3-1-15,3-2-1 16,9-2 0-16,8-2 0 16,9-4-1-16,8-5 1 0,8 0-1 15,3-3 1-15,1 1-1 16,-4-1 1-16,-5 4 0 15,-3 2-1-15,-10 4 1 16,-10 4 1-16,-10 3-2 16,-8 3 1-16,-8 1-1 15,2 0-1-15,-6-8-4 16,13 6-15-16,-5-18-17 15,21-11 0-15,-12 1 0 16,21-16 0-16</inkml:trace>
  <inkml:trace contextRef="#ctx0" brushRef="#br2" timeOffset="165688.4768">5047 5571 91 0,'-19'-4'38'15,"19"4"0"-15,0 0 0 16,0 0-35-16,17-10-4 15,14-3-4-15,19 6-32 16,-6-4 0-16,11 9 0 16,-4-3-2-16</inkml:trace>
  <inkml:trace contextRef="#ctx0" brushRef="#br2" timeOffset="165847.4859">5446 5776 83 0,'0'0'35'15,"0"0"-14"-15,0 0-20 16,12-11-36-16,0-4-2 16,9 1 1-16</inkml:trace>
  <inkml:trace contextRef="#ctx0" brushRef="#br2" timeOffset="166235.5081">5831 5545 81 0,'-11'7'39'0,"-15"-4"-2"16,9 14 1-16,-11-4-33 15,5 6-2-15,2 1 0 16,3 4-1-16,7-2-1 16,7 0 0-16,10-1-1 15,9-5 0-15,8-3 0 16,10-3 0-16,4 0 0 15,-2 3 0-15,1-5 0 16,-7 5-1-16,-5 3 1 16,-9 1 2-16,-8 5 0 15,-14 3-1-15,-9 1 1 16,-5-1-2-16,-5 3 2 0,-1-6-4 15,6 0-4-15,-11-14-30 16,19-4-2-16,2-12 1 16,15-4-2-16</inkml:trace>
  <inkml:trace contextRef="#ctx0" brushRef="#br2" timeOffset="166408.518">5910 5571 88 0,'0'0'39'16,"-20"-14"-2"-16,20 14 1 15,0 0-33-15,0 0-5 16,11 6-3-16,9-15-4 16,21 7-28-16,-5-11-2 0,15 7 0 15,-2-11-1-15</inkml:trace>
  <inkml:trace contextRef="#ctx0" brushRef="#br2" timeOffset="166625.5304">6550 5311 85 0,'-22'15'38'16,"13"10"-2"-16,-11-1 2 16,5 13-33-16,-3 4-2 15,3 8 0-15,-1-1-2 16,4 2 0-16,3-2-4 15,2-8-1-15,10 10-15 16,-3-26-18-16,10 4 0 0,-10-28-1 16,19 14 1-16</inkml:trace>
  <inkml:trace contextRef="#ctx0" brushRef="#br2" timeOffset="166784.5393">6410 5584 91 0,'-12'-13'38'0,"12"13"0"16,-2-14 0-16,14 9-35 15,12 0-3-15,5-7-5 16,16 13-28-16,-10-8-5 16,6 12 1-16,-10-4-3 15</inkml:trace>
  <inkml:trace contextRef="#ctx0" brushRef="#br2" timeOffset="166982.5508">6367 5894 78 0,'-19'7'42'15,"11"4"-4"-15,8-11 0 16,0 0-11-16,34-10-28 16,-1-3-1-16,15 3-5 15,-4-14-18-15,17 13-15 16,-3-10 2-16,5 10-1 15,-4-5-3-15</inkml:trace>
  <inkml:trace contextRef="#ctx0" brushRef="#br2" timeOffset="167414.5755">7176 5639 83 0,'-1'-19'39'0,"1"19"0"16,-5-17 1-16,5 17-34 15,-19-2-1-15,1 13-1 16,-6 8-2-16,-3 11 1 0,-3 6-2 15,3 6 2-15,3 4 1 16,8 0-2-16,8 1 1 16,12-5-2-16,13-7 2 15,9-13-1-15,12-7 0 16,4-11-2-16,2-14-1 15,1-7 2-15,-5-14-2 16,-7-10 0-16,-6-5-1 16,-7-5 1-16,-11-1-1 15,-9 1 0-15,-6 4 1 16,-7 6-3-16,-2 16 1 15,-7 5-1-15,3 20-4 16,-13-7-17-16,21 24-15 16,-8-1 0-16,18 10 0 0,0-4 0 15</inkml:trace>
  <inkml:trace contextRef="#ctx0" brushRef="#br2" timeOffset="167603.5863">7713 5710 102 0,'-23'6'40'0,"23"-6"-1"16,-24-1-4-16,12-4-40 15,17 17-23-15,-5-12-9 16,12 0-2-16,-12 0-1 0,20 5 1 15</inkml:trace>
  <inkml:trace contextRef="#ctx0" brushRef="#br2" timeOffset="169930.7194">8009 5638 86 0,'7'-14'36'15,"9"7"1"-15,-4-11-4 16,14 4-30-16,6-4 0 16,8 2-1-16,3 2 0 15,1 6 0-15,-2 5-1 16,-4 6 0-16,-10 9 0 15,-14 11 0-15,-16 7-1 16,-15 11 1-16,-15 7-1 16,-15 6 2-16,-9 4 1 15,-7 3 0-15,0-5 0 16,6-3 0-16,11-8 0 0,19-10 0 15,21-14 0-15,25-12-2 16,28-13-1-16,20-12-4 16,27 2-9-16,3-14-24 15,14 6-4-15,-8-11 2 16,1 15-2-16</inkml:trace>
  <inkml:trace contextRef="#ctx0" brushRef="#br2" timeOffset="173279.911">13069 1226 56 0,'0'0'35'15,"0"0"0"-15,0 0-3 16,-51 6-11-16,51-6-12 16,0 0-1-16,0 0-3 15,0 0 0-15,0 0-1 16,0 0-1-16,0 0-1 15,0 0 0-15,0 0-1 16,0 0-1-16,68 11-2 0,-68-11-8 16,66-11-28-16,-66 11 1 15,73-14 0-15,-73 14-4 16</inkml:trace>
  <inkml:trace contextRef="#ctx0" brushRef="#br2" timeOffset="183579.5001">4855 7332 85 0,'11'-10'36'16,"4"-6"-2"-16,10 3 2 0,-2-8-33 16,14 0-1-16,6-3-1 15,5 2 1-15,-1 5 0 16,-5 5 0-16,-7 4-1 15,-6 7 0-15,-14 8-1 16,-12 9 1-16,-16 10 0 16,-10 6 0-16,-11 3 0 15,-3 3-1-15,-1 2 1 16,1-5 0-16,7 0 0 15,8-5 0-15,11-8-1 16,11-3 1-16,13-6-1 16,10-6 0-16,6 0 0 0,5-2 0 15,-2-1 0-15,-1 2 1 16,-3 2-1-16,-9 5 1 15,-10 4 0-15,-13 7 0 16,-9 5 0-16,-12 6 0 16,-6-1 0-16,-3 1-1 15,0-3-2-15,3-5-2 16,14 0-21-16,2-19-12 15,15-8-1-15,14-9-1 16,15-7 0-16</inkml:trace>
  <inkml:trace contextRef="#ctx0" brushRef="#br2" timeOffset="183737.5091">5448 7525 86 0,'-29'10'38'15,"4"4"-2"-15,-2-5-3 16,7-7-31-16,20-2-36 15,0 0-2-15,0 0-1 16,27-11-1-16</inkml:trace>
  <inkml:trace contextRef="#ctx0" brushRef="#br2" timeOffset="184098.5298">5758 7399 97 0,'-14'2'37'0,"-9"-6"2"0,5 14-8 15,-7-3-24-15,4 13-1 16,-3 3-1-16,4 12-1 16,3 1-1-16,10 5 0 15,2 2-2-15,12-2 1 16,7-5-2-16,7-10 1 15,8-11 0-15,2-13-1 16,4-13 0-16,3-13 0 16,-1-8 1-16,-8-10-2 15,-4 0 1-15,-10-4 0 16,-10 4-1-16,-8 3 0 15,-10 10 0-15,-9 10 0 16,-7 12-1-16,-4 8-1 16,0 15-4-16,-4-3-10 0,22 13-20 15,-1-5-1-15,17 4-2 16,7-6 0-16</inkml:trace>
  <inkml:trace contextRef="#ctx0" brushRef="#br2" timeOffset="184564.5563">6382 7200 91 0,'12'-4'38'15,"-12"4"-1"-15,-9 22 2 16,-7-2-34-16,2 9-2 0,-1 0-1 15,1 6-1-15,1-1 0 16,3 0-2-16,8 1-3 16,1-10-5-16,20 1-21 15,-9-16-8-15,10 0 1 16,-6-13-1-16</inkml:trace>
  <inkml:trace contextRef="#ctx0" brushRef="#br2" timeOffset="184753.5673">6269 7378 77 0,'-30'4'38'0,"-1"0"1"16,14 6 1-16,3-13-18 0,14 3-18 16,20 7-3-16,9-10-1 15,14 1-3-15,3-2-2 16,13 7-15-16,-11-9-17 15,4 7-1-15,-18-1-1 16,-5 10 0-16</inkml:trace>
  <inkml:trace contextRef="#ctx0" brushRef="#br2" timeOffset="184950.5785">6194 7700 103 0,'5'11'39'16,"8"-17"1"-16,17 2-2 0,9-11-36 15,8-4-2 1,6 4-5-16,-5-9-18 0,9 16-14 16,-19-5-1-16,-1 13-2 15,-16 0 0-15</inkml:trace>
  <inkml:trace contextRef="#ctx0" brushRef="#br2" timeOffset="196580.2437">7183 7370 51 0,'2'-14'34'16,"1"2"0"-16,-6-3 0 15,3 15-15-15,-10-25-13 16,6 10 0-16,-6-2-3 16,10 17 2-16,-19-19-1 15,8 16-2-15,-5 5 1 16,1 12-1-16,-7 6 0 15,1 7 0-15,-1 8 0 16,2 6-2-16,0 4 1 16,5 5 0-16,6 0-1 15,9-7 2-15,8-2-2 16,8-8 0-16,13-10 0 0,4-9 0 15,10-12 0-15,5-10 0 16,3-12 0-16,-2-9 0 16,-1-8 1-16,-6-6-1 15,-8-4 0-15,-12 1 1 16,-9 1-1-16,-16 3 1 15,-11 4-2-15,-5 7 1 16,-8 7-2-16,-3 3 1 16,1 12-3-16,0-2-5 15,20 14-27-15,-5-2-1 16,14 13 1-16,3-2-2 15</inkml:trace>
  <inkml:trace contextRef="#ctx0" brushRef="#br2" timeOffset="196753.2536">7540 7515 103 0,'0'0'34'0,"-5"-11"-6"16,5 11-34-16,0 0-30 15,0-18 0-15,13 12-2 16</inkml:trace>
  <inkml:trace contextRef="#ctx0" brushRef="#br2" timeOffset="197307.2853">7907 7288 100 0,'-14'6'39'15,"14"-6"-1"-15,0 0 0 16,15-10-36-16,14 4-1 16,12-5 0-16,6 0 0 0,5-1 0 15,0 2 0-15,0 0 0 16,-6 4 0-16,-10 3 0 15,-12 6 0-15,-14 5 0 16,-12 9-2-16,-13 5 2 16,-11 3 0-16,-9 6 0 15,-3 2-1-15,0-3 0 16,7 0 0-16,7-4 0 15,14-6 1-15,14-6-1 16,16-4 0-16,17-7 1 16,9 0-1-16,5-2 0 15,2 2 1-15,-5 3 0 16,-12 8 0-16,-17 7 1 0,-18 10-1 15,-20 7 0-15,-21 8 1 16,-12-1-1-16,-7 1 0 16,-2-4-2-16,4-10-1 15,11-4-3-15,7-26-13 16,24 1-21-16,10-19-3 15,20-2 2-15,3-15-3 16</inkml:trace>
  <inkml:trace contextRef="#ctx0" brushRef="#br2" timeOffset="198946.3789">4705 9590 85 0,'15'-5'35'15,"-2"5"0"-15,2 15 1 16,-8 3-34-16,0 14 1 0,-6 10 1 15,-1 15 0-15,-10 5-2 16,-1 11 1-16,-4-3-1 16,-1 1 0-16,1-2-1 15,3-11-1-15,11-5-5 16,-1-24-16-16,20 1-16 15,0-19-1-15,11-7 0 16,3-14 0-16</inkml:trace>
  <inkml:trace contextRef="#ctx0" brushRef="#br2" timeOffset="199119.3889">5014 9940 101 0,'-11'11'38'15,"-4"-8"0"-15,15-3-1 16,-20 13-36-16,20-13-4 15,0 0-6-15,13-8-28 16,10 4 1-16,-1-10-1 16,6 7-1-16</inkml:trace>
  <inkml:trace contextRef="#ctx0" brushRef="#br2" timeOffset="199444.4075">5178 9855 91 0,'0'0'37'0,"0"0"0"15,0 0 0-15,24-7-32 0,-1-6-1 16,10 5-1-16,1-5 0 16,8 3 0-16,-2 2 0 15,1 2-1-15,-7 6-1 16,-3 7 1-16,-9 9-1 15,-5 7 1-15,-10 8-1 16,-8 10 0-16,-9 7-1 16,-4 5 1-16,-3 2 0 15,-3 1-1-15,0-4 0 16,2-7-1-16,8-5-2 15,2-14-4-15,23 0-19 16,-1-26-15-16,18-1 2 16,-1-21-2-16,14-1 1 15</inkml:trace>
  <inkml:trace contextRef="#ctx0" brushRef="#br2" timeOffset="199720.4233">6183 9663 92 0,'0'0'39'0,"10"-8"-2"15,-10 8 2-15,0 14-35 16,-7 0-1-16,0 8 0 15,-4 8-1-15,1 6 0 16,-2 5-2-16,-1 4 1 16,2 1-1-16,2-4 0 0,3-2-3 15,0-9-1-15,12-2-5 16,-12-17-27-16,18-3-2 15,-12-9 0-15,23-15 0 16</inkml:trace>
  <inkml:trace contextRef="#ctx0" brushRef="#br2" timeOffset="199879.4324">6108 9839 92 0,'-19'-16'36'16,"19"16"1"-16,-9-19 0 16,21 16-30-16,7-4-3 15,13 2-4-15,8 4-2 16,3-8-14-16,9 12-21 0,-8-4 0 15,0 14-2-15,-12-4 2 16</inkml:trace>
  <inkml:trace contextRef="#ctx0" brushRef="#br2" timeOffset="200082.444">6023 10249 100 0,'-4'20'39'16,"4"-20"1"-16,28 8-1 15,6-19-36-15,18 0 0 16,4-5-2-16,4 0-2 16,4 3-6-16,-14-7-31 0,7 11-1 15,-16-6 0-15,-3 9-2 16</inkml:trace>
  <inkml:trace contextRef="#ctx0" brushRef="#br2" timeOffset="200922.4921">7082 9863 64 0,'6'-16'35'0,"-8"-2"0"16,-6 8 1-16,-14-4-28 15,1 14-1-15,-11-2 0 16,2 15-1-16,-9-1-1 0,3 12-1 16,-1 6-1-16,2 7 0 15,6 7-1-15,10 3 0 16,2 3 0-16,13 2-1 15,8-5 0-15,14-4-2 16,7-7 1-16,15-12-1 16,2-10 1-16,8-12 1 15,2-14-1-15,0-12 1 16,-2-15-1-16,-5-8 2 15,-6-11-1-15,-10-2 0 16,-11-3 0-16,-10 2-1 16,-9 6 0-16,-12 9 0 15,-9 14 0-15,-8 15 0 16,-8 13 0-16,-3 13-1 0,0 13 0 15,5 3-3 1,15 13-5-16,-2-7-28 0,29 2-1 16,6-11-1-16,22 2 0 15</inkml:trace>
  <inkml:trace contextRef="#ctx0" brushRef="#br2" timeOffset="201102.5024">7529 10015 76 0,'-23'14'40'0,"-6"-11"-3"16,11 2-3-16,4-2-23 0,0-12-49 15,14 9 2-15,11-21-2 16,9 13-1-16</inkml:trace>
  <inkml:trace contextRef="#ctx0" brushRef="#br2" timeOffset="201659.5342">7798 9774 109 0,'-8'13'39'0,"-2"-12"2"15,10-1-3-15,10 2-37 16,8-9-1-16,11-1 0 15,5 1 0-15,4 0 0 16,3 2 0-16,-2 1 0 16,-4 3 0-16,-5 2 1 15,-9 5 0-15,-9 3-1 16,-10 6 0-16,-11 5 1 15,-11 1-1-15,-6 2 0 16,-5 4 0-16,-2 2 0 16,-1-1 0-16,5-2 0 15,8-3 0-15,10-3 0 16,8-3 0-16,15-5 0 0,11-6 0 15,11-2 0-15,6 0 0 16,3 0 1-16,-5 2-1 16,-4 4 1-16,-10 8 1 15,-15 2-1-15,-13 8 1 16,-21 6-1-16,-11 0 1 15,-12 2-1-15,-7-3 0 16,1-3-2-16,2-5 0 16,10-6-4-16,9-15-6 15,33-4-18-15,0 0-14 16,9-14 3-16,9-10-3 15,16-2 2-15</inkml:trace>
  <inkml:trace contextRef="#ctx0" brushRef="#br2" timeOffset="203416.6347">4720 11800 71 0,'11'-3'37'15,"-11"3"-1"-15,0 0 1 16,-12 27-33-16,4 3-3 0,-6 7 3 16,4 13-2-16,-4 9 2 15,4 9-2-15,1-1 1 16,10 2-3-16,2-6 0 15,4-9-2-15,11 4-21 16,-2-25-16-16,10-6 1 16,-6-18-1-16,6-6 1 15</inkml:trace>
  <inkml:trace contextRef="#ctx0" brushRef="#br2" timeOffset="203589.6446">4900 12214 94 0,'-13'14'40'15,"-4"-13"-1"-15,17-1-4 16,0 0-38-16,-2-10-10 16,23 1-25-16,-1-11-1 15,12 7 0-15,-3-6-1 16</inkml:trace>
  <inkml:trace contextRef="#ctx0" brushRef="#br2" timeOffset="203949.6652">5196 12010 69 0,'0'0'39'0,"0"0"-1"15,0 0 1-15,15-8-27 16,9 1-9-16,2-2 0 15,8 3-1-15,-2 0 0 16,-1 3 0-16,0 4-1 16,-6 6 1-16,-11 4-1 15,-8 9 0-15,-11 5 0 16,-6 10 1-16,-13 1-1 15,-2 6 0-15,-4 1 0 16,-2 0 1-16,5-2-2 16,6-5 1-16,7-7-1 15,14-7 1-15,14-11-1 16,13-8-2-16,15-6-1 15,3-14-6-15,25 1-29 16,-12-12-3-16,12 2 2 0,-6-14-3 16</inkml:trace>
  <inkml:trace contextRef="#ctx0" brushRef="#br2" timeOffset="204189.6789">6069 11817 94 0,'3'-11'40'0,"-3"11"2"16,0 0-2-16,-1 15-37 16,-4 2 0-16,2 7-3 15,-4 6 1-15,2 7-3 16,-4 5 1-16,2-1-3 0,2 4-1 15,-4-11-5-15,14 6-29 16,-9-16 0-16,11-2-1 16,-7-22 0-16</inkml:trace>
  <inkml:trace contextRef="#ctx0" brushRef="#br2" timeOffset="204362.6888">6060 11935 93 0,'0'0'40'0,"-20"-14"0"16,20 14 0-16,0 0-37 15,0 0-1-15,11 7-3 16,9-9-2-16,10 5-4 0,-7-10-25 16,15 11-8-16,-6-5 1 15,1 8-2-15</inkml:trace>
  <inkml:trace contextRef="#ctx0" brushRef="#br2" timeOffset="204557.7">5919 12296 102 0,'-10'12'40'0,"15"-1"2"16,-5-11-10-16,34-11-30 15,-1 1-1-15,5-1-4 16,9 8-22-16,-5-12-16 0,4 7 1 15,-9-8-2-15,2 9 1 16</inkml:trace>
  <inkml:trace contextRef="#ctx0" brushRef="#br2" timeOffset="205204.737">6835 11945 69 0,'-10'-10'37'0,"-6"4"0"15,-5 2 1-15,0 6-33 16,-6 4-1-16,4 10-1 0,-1 7 1 16,3 10-1-16,-1 5 1 15,7 7-1-15,1 3 0 16,11 1 0-16,4-5-2 15,12-2 1-15,6-12-1 16,9-8 1-16,2-12-2 16,8-12 1-16,2-15 0 15,-1-9 0-15,-1-10-1 16,-4-6 0-16,-5-9 1 15,-7 0-2-15,-8-2 1 16,-7 5 0-16,-7 6 0 16,-7 9-1-16,-6 11 1 15,-7 10-1-15,-3 12 0 16,-2 8 0-16,2 8-2 0,1 3-3 15,19 14-19-15,-5-14-15 16,21 4 1-16,2-12-2 16,19 3 1-16</inkml:trace>
  <inkml:trace contextRef="#ctx0" brushRef="#br2" timeOffset="205371.7465">7356 12052 96 0,'-11'9'39'15,"-10"-10"0"-15,9 4-4 16,12-3-44-16,-12-14-31 0,12 14 0 16,14-26 0-16,6 13 0 15</inkml:trace>
  <inkml:trace contextRef="#ctx0" brushRef="#br2" timeOffset="205639.7619">7761 11806 83 0,'0'0'41'16,"-17"8"0"-16,-4-1 0 16,6 8-35-16,-10 6-2 15,5 5-2-15,-1 5 1 16,4 2-2-16,7 0 1 0,12-3-2 15,13-6 1-15,14-6-1 16,11-10-1-16,11-11-1 16,10-7-2-16,2-17-8 15,18 4-29-15,-14-15 0 16,5 1-1-16,-13-9 1 15</inkml:trace>
  <inkml:trace contextRef="#ctx0" brushRef="#br2" timeOffset="205822.7723">8034 11786 74 0,'-53'58'42'16,"-5"-3"-2"-16,13 12 1 16,0-8-21-16,17 6-19 15,12-7-1-15,10-2-1 0,14-7-3 16,1-18-18-16,18 8-18 15,-3-19 1-15,13 1-3 16,-4-15 1-16</inkml:trace>
  <inkml:trace contextRef="#ctx0" brushRef="#br2" timeOffset="205947.7795">8104 12361 103 0,'-14'5'38'16,"14"-5"1"-16,0 0-17 15,-17-13-42-15,17 13-19 16,0-15 0-16,0 15-1 15,0-27 0-15</inkml:trace>
  <inkml:trace contextRef="#ctx0" brushRef="#br2" timeOffset="209165.9636">9996 3044 68 0,'0'0'35'16,"11"-10"-1"-16,-11 10-1 15,0 0-29-15,0 0-1 16,-13 5 1-16,2 5 0 15,0 12-1-15,-7 3-1 16,-3 12 1-16,-7 6-1 16,-2 6 1-16,-2 2-1 15,2 1 1-15,3-5-2 16,6-3 2-16,9-5-1 15,19-9 0-15,13-11 0 0,25-8-1 16,17-7 0-16,15-8-1 16,15-5-1-16,5-6-1 15,4-5-1-15,-5-6-3 16,4 11-16-16,-29-16-17 15,-2 7 3-15,-22-9-3 16,-5 7 3-16</inkml:trace>
  <inkml:trace contextRef="#ctx0" brushRef="#br2" timeOffset="209420.9782">10517 3133 97 0,'-16'39'39'16,"-2"18"2"-16,-14 2-3 16,-13 13-34-16,2 3-2 15,2 4 0-15,-2-4 0 16,5-6-2-16,6-7-1 15,9-12-5-15,19 2-15 16,5-26-18-16,18 2 0 16,3-18-1-16,11 0 0 15</inkml:trace>
  <inkml:trace contextRef="#ctx0" brushRef="#br2" timeOffset="219241.5399">9528 5482 58 0,'18'-20'37'16,"-3"-4"-1"-16,5 8-1 15,-14-5-18-15,6 16-12 16,-12 5-1-16,22 18 0 0,-19 12 0 16,-4 14 0-16,-6 12-1 15,-2 9 2-15,-3 3-1 16,0 0 0-16,-2-1-1 15,0-5-2-15,4-7 0 16,2-7-2-16,6-6-3 16,-2-14-12-16,13 6-23 15,-1-15 1-15,12 2 0 16,-1-16-1-16</inkml:trace>
  <inkml:trace contextRef="#ctx0" brushRef="#br2" timeOffset="219431.5507">9909 5929 104 0,'-12'2'39'0,"-4"-2"1"0,5 7-2 16,-9-10-36-16,8 3-2 15,12 0-3-15,-14-10-24 16,26 6-13-16,-4-8 3 15,13 4-4-15,0-6 3 16</inkml:trace>
  <inkml:trace contextRef="#ctx0" brushRef="#br2" timeOffset="220199.5947">10079 5655 62 0,'-12'-8'35'0,"12"8"0"15,0 0-5-15,0 0-19 16,-5-12-3-16,5 12-1 0,0 0-1 15,17-2-1-15,-5-2-2 16,10 2 0-16,4-2-1 16,10-1 0-16,6-2-1 15,3-2 0-15,4 1 0 16,-2-1 0-16,-1 2 0 15,-3 1-1-15,-6 3 1 16,-5 0-1-16,-8 6 1 16,-7 5 0-16,-6 7-1 15,-7 10 1-15,-9 8 0 16,-6 7 2-16,-5 7 0 15,-5 6-1-15,-2 2 1 16,-1 0-1-16,3-4 0 16,2-4-1-16,9-9-2 15,2-14-8-15,20-1-28 0,-12-23-3 16,29 6 1-16,-8-19-2 15</inkml:trace>
  <inkml:trace contextRef="#ctx0" brushRef="#br2" timeOffset="223208.7668">10860 5723 29 0,'0'0'13'0,"0"0"6"15,0 0 2-15,0 0 0 16,0 0-8-16,-6-11-5 15,6 11-3-15,0 0 1 16,0 0-3-16,0 0 1 16,0 0-3-16,0 0 2 15,0 0 0-15,0 0 0 16,10-6 0-16,-10 6 0 15,18 1 0-15,-2-6 1 16,7 3-1-16,6-6 2 16,12 0-2-16,-1-6 1 15,8 1-2-15,-3-4 1 16,6 1 0-16,-7 1-1 0,-4 3 0 15,-11 3-1-15,-2 5 1 16,-11 4-1-16,-16 0 0 16,9 17 0-16,-13 0 0 15,-9 11 0-15,2 4 3 16,-6 8-4-16,-1 7 3 15,-4 1 0-15,0 9 0 16,-1-2 1-16,-1 1-2 16,4-6 1-16,1 0-3 15,4-5 3-15,1-6-3 16,8-5-1-16,3-6 1 15,3-3-3-15,2-7 0 16,7 1-3-16,-9-19-8 16,17 13-24-16,-17-13 1 0,19 2 0 15,-19-2-2-15</inkml:trace>
  <inkml:trace contextRef="#ctx0" brushRef="#br2" timeOffset="226012.9272">11920 5727 33 0,'2'-13'31'16,"-3"-2"3"-16,-3 4-1 16,-6-10-12-16,0 17-2 15,-16-11-11-15,2 13-5 0,-10-2 2 16,1 11-1-16,-7 0-1 15,4 12-1-15,-2 4 0 16,8 3 2-16,7 2-4 16,10 3 3-16,13 0 0 15,13 0-1-15,13-1 0 16,11-5 0-16,13 0 0 15,6-4-2-15,1-1 2 16,-3 2-2-16,-3-2 0 16,-12 2 1-16,-11 3-1 15,-14 2 0-15,-14-1 0 16,-16 3 0-16,-11-1 0 15,-11-1 0-15,-9-4 0 16,-1-5 0-16,1-9 0 0,2-8 0 16,12-16 1-16,11-9-2 15,14-16 1-15,16-10 1 16,15-5-3-16,12-6 2 15,8 1-3-15,5 0 2 16,4 16-7-16,-13 0-27 16,4 14-3-16,-20 8-2 15,-11 15 2-15</inkml:trace>
  <inkml:trace contextRef="#ctx0" brushRef="#br2" timeOffset="228448.0664">9707 7053 60 0,'0'0'32'15,"0"0"0"-15,4-13-5 16,-4 13-15-16,0 0-3 16,0 0-2-16,0 0 0 15,0 0-1-15,0 0-2 16,0 0 0-16,-5 10-1 15,6 8 1-15,-2 8-2 16,4 16-1-16,-4 11 1 16,1 12-1-16,-2 15 1 15,0 10-1-15,-5 5 1 0,-3-1-1 16,0-6 0-1,2-11 1-15,-1-10-1 0,3-13-1 16,7-12-1-16,5-19-2 16,11-6-7-16,-5-17-27 15,13-2-1-15,-7-9-1 16,5-1 0-16</inkml:trace>
  <inkml:trace contextRef="#ctx0" brushRef="#br2" timeOffset="236450.5242">9390 9730 54 0,'1'-16'36'15,"0"6"-1"-15,-7-2 0 16,6 12-13-16,-22-3-17 0,7 4 0 15,-8 1-1-15,2 11 0 16,-9 3-1-16,-1 13-1 16,-3 2 1-16,2 12-1 15,-1 3 0-15,5 8 1 16,5 4-2-16,8 2 1 15,9-2-1-15,15-6 0 16,11-4-1-16,16-9-1 16,12-14 2-16,10-13-1 15,11-17 1-15,5-13-1 16,-1-17 1-16,-2-11-1 15,-10-11 1-15,-8-4 0 16,-20-2 0-16,-13-1-2 16,-19 8 2-16,-17 4-2 0,-14 9 1 15,-10 11-1-15,-6 11 0 16,-3 9-1-16,4 9-1 15,5 2-7-15,19 14-27 16,6-3-1-16,17 9 0 16,8-8-1-16</inkml:trace>
  <inkml:trace contextRef="#ctx0" brushRef="#br2" timeOffset="236608.5332">9875 9922 105 0,'-11'11'38'0,"-10"-8"1"0,2-1-5 15,10-3-47 1,-3-9-24-16,12 10-1 0,14-23 0 16,15 12-2-16</inkml:trace>
  <inkml:trace contextRef="#ctx0" brushRef="#br2" timeOffset="236968.5538">10563 9555 91 0,'-16'9'39'16,"-15"0"1"-16,4 19 0 0,-24 2-33 15,9 17-2-15,-4 6 0 16,2 11-1-16,-2 3 0 15,7 0-1-15,9-3-2 16,11-5 1-16,14-9-1 16,13-12-1-16,15-12 1 15,12-14-1-15,9-11 0 16,5-10 0-16,-1-9-1 15,-1-8 0-15,-8-3 0 16,-10-7-1-16,-10 3-1 16,-15-2-1-16,-7 8-2 15,-15-2-2-15,4 18-9 16,-16-8-20-16,8 16 0 15,-2-4-1-15,10 10 0 16</inkml:trace>
  <inkml:trace contextRef="#ctx0" brushRef="#br2" timeOffset="237238.5692">10903 9707 104 0,'0'-12'38'0,"0"12"2"16,-32-4-7-16,9 14-27 15,-7 3-2-15,2 11 0 16,-4 3-1-16,6 7-1 16,5 1 0-16,10 3 0 15,13-6-1-15,14-2 0 16,16-10-1-16,11-10-1 0,16-10-1 15,8-12-1-15,12-6-6 16,-11-17-29-16,14 1-4 16,-17-13 2-16,-4 5-2 15</inkml:trace>
  <inkml:trace contextRef="#ctx0" brushRef="#br2" timeOffset="237396.5783">11123 9650 91 0,'-69'49'41'15,"10"18"2"-15,-2 0-2 16,17 19-21-16,4-14-18 15,15-5-1-15,10-4-3 16,11-11-5-16,21 0-32 16,-6-20-2-16,12-2-1 0,-3-14 0 15</inkml:trace>
  <inkml:trace contextRef="#ctx0" brushRef="#br2" timeOffset="244612.991">9057 11774 24 0,'-14'-4'34'0,"0"3"0"15,-3 2 1-15,1 8-13 16,-7-5-7-16,5 12-7 16,-8-1-2-16,7 12-4 15,-5-1 2-15,8 12-4 16,-2 2 2-16,8 8-3 15,5 1 2-15,9 2 0 16,7 1-1-16,11-6 1 0,7-8 0 16,11-8 0-16,6-18 0 15,8-15 0-15,3-19 1 16,1-14 0-16,-1-14 0 15,-3-7-1-15,-7-7 1 16,-10-1 1-16,-13 5-3 16,-12 4 1-16,-17 10-1 15,-12 12 0-15,-16 13 0 16,-10 11 2-16,-4 12-4 15,-5 9 0-15,9 12-7 16,-1-5-29-16,21 8 0 16,6-6-1-16,24 2 1 15</inkml:trace>
  <inkml:trace contextRef="#ctx0" brushRef="#br2" timeOffset="244796.0015">9680 11948 86 0,'-30'12'38'16,"-4"-5"-2"-16,-3-8-16 16,15 4-57-16,-4-9-1 15,26 6-2-15,-12-16 2 16</inkml:trace>
  <inkml:trace contextRef="#ctx0" brushRef="#br2" timeOffset="245071.0172">10055 11792 80 0,'-15'6'39'0,"-7"-4"0"15,2 10 0-15,-10-8-34 16,9 16-1-16,-3 1-1 15,3 4-2-15,2 5 2 16,8 1-4-16,1 1 2 16,12-5-2-16,13-7 2 15,15-9 0-15,11-10 0 16,15-12-2-16,13-7-2 15,10-15-3-15,14 3-28 0,-11-13-7 16,5 4 2-16,-16-4-2 16</inkml:trace>
  <inkml:trace contextRef="#ctx0" brushRef="#br2" timeOffset="245252.0276">10341 11786 91 0,'-63'49'39'0,"11"10"2"16,3-8-3-16,15 5-37 15,11-5 0-15,12-9-4 16,16-4 0-16,6-18-8 16,24-2-28-16,2-15 1 15,12-7-2-15,1-13 1 0</inkml:trace>
  <inkml:trace contextRef="#ctx0" brushRef="#br2" timeOffset="245522.043">10627 11763 74 0,'-20'22'41'0,"-6"-5"-1"15,9 7 0-15,-6-8-22 16,16 4-18-16,1-1 3 15,13 0-3-15,10-4 2 16,10-2-1-16,12-6-1 16,3-1 0-16,11-5-1 0,-1-7-2 15,8-2-1-15,-8-17-21 16,10 4-16-16,-10-9 1 15,-5 0-1-15,-6-6 2 16</inkml:trace>
  <inkml:trace contextRef="#ctx0" brushRef="#br2" timeOffset="245703.0533">10930 11700 97 0,'-54'44'41'0,"8"10"1"15,-1-7-2-15,14 0-38 0,5 0-1 16,9-5-4-16,16-3 0 15,4-17-11-15,19 6-26 16,-1-15 0-16,13-2-1 16,-1-14 0-16</inkml:trace>
  <inkml:trace contextRef="#ctx0" brushRef="#br2" timeOffset="247159.1367">11243 11722 49 0,'0'0'33'16,"22"-7"-3"-16,-22 7-1 16,0 0-15-16,0 0-4 15,0 0 0-15,0 0-5 16,0 0 2-16,-15 4-3 15,8 7 1-15,-8 0-1 16,2 7 0-16,-3-2 0 16,1 5-3-16,-2 0 2 15,3 0-3-15,3-1 2 16,1-1-2-16,6 0 1 15,6-4-1-15,7-2 0 0,9-4 1 16,10-5-1-16,14-4 0 16,9-5-2-16,8-7-1 15,10-3-2-15,-4-14-5 16,16 5-29-16,-20-6 0 15,-2 4-2-15,-18-3 2 16</inkml:trace>
  <inkml:trace contextRef="#ctx0" brushRef="#br2" timeOffset="247362.1483">11482 11762 85 0,'-34'31'38'0,"11"10"1"15,-1-8 0-15,18 10-37 0,-6-5 0 16,10 3-3-16,3-5 1 15,-1 2-1-15,2 0-2 16,-4-8-3-16,11 12-17 16,-13-16-16-16,7 3 1 15,-6-12-2-15,7 1 2 16</inkml:trace>
  <inkml:trace contextRef="#ctx0" brushRef="#br2" timeOffset="249218.2544">11375 11290 60 0,'0'0'34'15,"0"0"0"-15,-3 11-9 16,-10-9-19-16,13-2-2 16,-10 14-1-16,8-2 1 15,2-12-2-15,2 16 0 16,-2-16-1-16,13 9 1 15,-2-8-1-15,4-1 0 16,-1-3 0-16,4-2 1 16,-1-3-1-16,-2-1-1 0,-1 1 1 15,-2 0-1-15,-12 8 1 16,13-14-1-16,-13 14 1 15,0 0-1-15,-10-5 1 16,-2 11 0-16,-4 2 1 16,-3 3-1-16,0 3 1 15,0 0-1-15,2-2 0 16,5 0 1-16,5-1-1 15,7-11-1-15,9 14 1 16,6-13-1-16,4-2 0 16,4-2 1-16,3-1-1 15,-2-3 0-15,-3-3 0 16,-6 2 1-16,-5 2-1 15,-10 6 0-15,-2-15 1 0,-10 9 0 16,-6 5 0-16,-5 1 0 16,-2 2 0-16,-1 4 0 15,1 1 0-15,5 0-1 16,5 2 0-16,15-9-1 15,-6 17-3-15,6-17-5 16,22 8-30-16,-10-8 1 16,7 2-1-16,-3-7 0 15</inkml:trace>
  <inkml:trace contextRef="#ctx0" brushRef="#br2" timeOffset="252557.4454">21351 552 55 0,'0'0'39'0,"0"0"-3"16,0 0 1-16,0 0-15 15,0 0-22-15,0 0 1 16,0 0-2-16,0 0 1 15,0 0 1-15,0 0 0 16,0 0 0-16,0 0 0 16,0 0 0-16,0 0 0 15,0 0-1-15,0 0 1 16,0 0-1-16,0 0-1 15,-18 68 2-15,18-68-1 16,-8 79 1-16,8-79-1 0,-5 89 1 16,1 35-1-16,0 15 1 15,-1 7-1-15,0-8 0 16,3-6 0-16,2 0-1 15,-1 0 1-15,1-18-1 16,-4 3 1-16,-2 8 0 16,-2 3 1-16,4 4 0 15,1-1 0-15,3 6 0 16,1-1-1-16,5 5 1 15,3 0 0-15,0-2-1 16,6 0 0-16,2 0 0 16,-2 7-1-16,1 0 1 15,0 3-1-15,-3 3 0 16,1 4 0-16,-2 0 0 0,-3 9 2 15,0 0-1-15,-3 2 0 16,-2 3 0-16,1 2 1 16,-3-2 1-16,2 3 0 15,-2 3 0-15,-1-1-1 16,0 0 2-16,-2 3-3 15,-2 1 3-15,-2 2-2 16,-1 1-1-16,-3 2-1 16,-1 5 1-16,-6 2-2 15,1-1 0-15,-2 1 0 16,0 1 1-16,-3 2 1 15,-1-3 0-15,1-1 1 16,0 2-1-16,1 1 1 16,-2 3 1-16,0 6-1 0,-2 2 0 15,-2 2-2-15,-1 1 1 16,-3 3-2-16,0-5 3 15,-2-6-4-15,3-4 2 16,-1-4-2-16,0-7 4 16,8-1-2-16,-2-5-1 15,2-2 2-15,5-2-1 16,1 5 1-16,2-3 0 15,-2-2 0-15,4 1-2 16,-5-1 2-16,0 1 1 16,-1-5-1-16,1 1 0 15,-4-4 0-15,2 0 0 16,0-5 0-16,2-1-1 15,2-3 1-15,4-3-1 16,-1-4 0-16,7-4 0 0,1-5 0 16,5-1 1-16,-1-6 0 15,7-1-1-15,-5-5 2 16,5-4-2-16,-1-1 1 15,-2-3 1-15,0-1-1 16,-7-5 0-16,2 2 0 16,-5-3 0-16,1-2 0 15,-5-1 0-15,1-1 1 16,0-3-1-16,0-4 1 15,-1-4-1-15,6-7 1 16,2-7 1-16,0-8-2 16,0-13 1-16,3-9-1 0,1-9 0 15,2-9-2-15,1-6 0 16,2-7-3-16,-8-11-13 15,11 4-21-15,-11-17-1 16,5 16-1-16,-5-16 0 16</inkml:trace>
  <inkml:trace contextRef="#ctx0" brushRef="#br3" timeOffset="376072.5101">2099 4383 82 0,'16'-10'38'0,"-16"10"-2"16,13 1-1-16,-24 13-30 16,7 15-3-16,-7 2 0 15,2 9 0-15,-3 3 0 16,3-3-2-16,3-2-1 0,5-8-2 15,12 6-12-15,-2-20-21 16,10-1 0-16,0-13-2 16,5-1 1-16</inkml:trace>
  <inkml:trace contextRef="#ctx0" brushRef="#br3" timeOffset="376261.5209">1997 4536 95 0,'0'0'38'0,"0"0"0"15,13-10-2-15,11 7-34 16,13-3-2-16,6-1-1 16,8 4-4-16,-10-9-30 0,10 12-1 15,-14-3-1-15,-3 7-2 16</inkml:trace>
  <inkml:trace contextRef="#ctx0" brushRef="#br3" timeOffset="376432.5307">1948 4842 98 0,'-10'8'38'16,"20"-4"0"-16,10-18-3 15,19-1-37-15,21 8-12 16,2-14-23-16,12 6 1 15,-7 1-3-15,4 7 1 16</inkml:trace>
  <inkml:trace contextRef="#ctx0" brushRef="#br3" timeOffset="377387.5853">2889 4459 82 0,'0'0'38'16,"-6"-10"-3"-16,12-1 1 15,16-4-35-15,2 4 0 16,11-1-1-16,5 1 0 15,7 4 1-15,-4 2-1 16,-3 4 1-16,-4 4 0 16,-7 8 0-16,-14 4 0 0,-14 9 0 15,-18 7 1-15,-9 9 0 16,-11-1 1-16,-10 8 1 15,-3 0-1-15,0-1 1 16,6-4-2-16,11-4 1 16,17-7-2-16,16-8-1 15,20-9 0-15,23-13-3 16,22-7-2-16,11-14-4 15,25 0-27-15,-4-13-4 16,9-2 2-16,-9-10-2 16</inkml:trace>
  <inkml:trace contextRef="#ctx0" brushRef="#br3" timeOffset="377612.5982">3996 4360 62 0,'-16'13'40'16,"2"12"-2"-16,-14-2 1 15,-1 21-13-15,-9-6-23 16,0 10 0-16,-10 3-1 16,3 1 0-16,0 0-2 15,7-5-1-15,10-5-2 16,5-17-5-16,23-2-28 15,0-23-2-15,17-3 0 16,3-21-2-16</inkml:trace>
  <inkml:trace contextRef="#ctx0" brushRef="#br3" timeOffset="377973.6186">3710 4189 91 0,'-14'4'36'0,"7"9"1"15,-6-3 0-15,17 6-35 16,-9 1-1-16,6 9 1 16,4-4 0-16,2 2-1 15,3-3 0-15,6-3-1 16,1-6 1-16,4-7-1 15,1-8 1-15,1-10 0 16,-3-9 0-16,-2-5 1 16,-3-10-1-16,-6-2 0 15,-7-2 0-15,-6 1 0 0,-6 8-1 16,-9 7 0-16,-9 13 1 15,-4 9-1-15,-3 14 1 16,-3 8-2-16,9 12-2 16,1-1-6-16,19 13-29 15,7-7-1-15,19 1 0 16,11-8-2-16</inkml:trace>
  <inkml:trace contextRef="#ctx0" brushRef="#br3" timeOffset="378332.6393">4246 4576 73 0,'-10'10'38'0,"5"10"-1"15,-4-6 2-15,7 6-30 16,-6-1-3-16,5 5-1 16,0-2-1-16,4 0-1 15,4-4-1-15,5-4-1 16,6-9-1-16,6-8 1 15,4-6-1-15,6-6 0 16,1-7 1-16,-4-1-1 16,0-1 1-16,-10-3-1 15,-4 7 0-15,-12 2 0 0,-10 6 1 16,-10 4-2-16,-5 5-1 15,-4 1-3-15,6 11-30 16,-8-10-4-16,10 9 0 16,0-10-1-16</inkml:trace>
  <inkml:trace contextRef="#ctx0" brushRef="#br3" timeOffset="400665.9167">1810 6353 85 0,'12'-12'35'0,"4"8"0"15,-16 4 1-15,20-9-33 16,-20 9 0-16,7 17-1 15,-5 0 0-15,-1 7 1 16,-3 6-2-16,1 2 1 16,-2 2-2-16,5 0 0 15,1-1-2-15,-2-8-1 0,11 5-9 16,-5-16-23-16,3-1 1 15,-10-13-1-15,23 0-1 16</inkml:trace>
  <inkml:trace contextRef="#ctx0" brushRef="#br3" timeOffset="400877.9289">1716 6513 79 0,'-32'7'37'15,"10"7"0"-15,1-9 0 16,16 12-16-16,5-17-17 15,25 1-1-15,12-7-2 16,15-4 0-16,9 0-3 0,4-3-3 16,13 9-20-16,-9-6-13 15,-1 11 2-15,-21-2-3 16,-11 12 1-16</inkml:trace>
  <inkml:trace contextRef="#ctx0" brushRef="#br3" timeOffset="401064.9396">1917 6753 92 0,'-27'13'38'0,"10"3"-1"16,4-8 1-16,15 8-20 15,16-20-17-15,10-7-3 16,16 1-3-16,0-12-17 15,16 8-14-15,-8-8-1 0,2 8 0 16,-8-3-1-16</inkml:trace>
  <inkml:trace contextRef="#ctx1" brushRef="#br3">6897 11690 0</inkml:trace>
  <inkml:trace contextRef="#ctx0" brushRef="#br3" timeOffset="455820.0714">2737 6273 102 0,'19'-28'37'0,"0"16"1"16,-11 0-9-16,0 27-25 16,-11 16-1-16,-3 15 0 15,-9 6-1-15,-1 11 1 16,-5 6-1-16,2 2 0 15,0 2-1-15,3-4 0 0,4-7-3 16,5-13-3-16,19 0-30 16,-5-16-3-16,12-4 1 15,0-16-2-15</inkml:trace>
  <inkml:trace contextRef="#ctx0" brushRef="#br3" timeOffset="455986.0809">2992 6669 113 0,'-29'7'39'16,"5"5"0"-16,-1-5-6 16,2-6-43-16,23-1-24 15,13-2-5-15,16-6 1 0,4-7-3 16</inkml:trace>
  <inkml:trace contextRef="#ctx0" brushRef="#br3" timeOffset="456467.1084">3208 6458 101 0,'0'0'39'16,"19"-22"0"-16,15 10-1 16,-5-9-34-16,17 0-1 0,6-3-1 15,5 5 0-15,-7 3-1 16,-6 5 0-16,-11 9-1 15,-10 8 1-15,-12 10-1 16,-14 10 1-16,-16 10-1 16,-11 5 1-16,-7 1-1 15,-3 0 2-15,2-3-2 16,8-7 1-16,10-8-1 15,13-10 1-15,18-9-2 16,13-6 1-16,14-7 0 16,10 0-1-16,2-2 1 15,-5 5-1-15,-7 5 0 16,-11 7 2-16,-15 8 0 15,-14 8 1-15,-15 8-2 0,-16 7 3 16,-7 1-2-16,-2 0 0 16,3-2-2-16,1-10-4 15,23-2-29-15,2-22-5 16,13-3-1-16,27-26 0 15</inkml:trace>
  <inkml:trace contextRef="#ctx0" brushRef="#br3" timeOffset="456933.135">3775 6468 91 0,'-35'15'38'0,"10"-12"-1"16,25-3 1-16,8-11-31 15,25-5-5-15,20-10 1 16,13 1 0-16,1 1 0 16,0 4 0-16,-8 6-1 15,-12 11 0-15,-14 8 0 16,-23 11-1-16,-20 8 0 15,-16 8 0-15,-11 4 0 16,-3 2 0-16,-3-2-1 16,0-2 2-16,6-4-2 15,7-4 1-15,11-7 0 16,14-6 0-16,5-13-1 15,23 7 1-15,8-11-2 16,10-4 1-16,7-1-1 16,1-1 0-16,-2 1 0 0,-3 4 2 15,-10 8 0-15,-14 9 0 16,-16 6 0-16,-18 10 0 15,-17 5 0-15,-6 3 1 16,-6-1-1-16,0-2-3 16,6-3-2-16,5-18-7 15,24 3-26-15,8-15-3 16,21-22 0-16,9-7-1 15</inkml:trace>
  <inkml:trace contextRef="#ctx0" brushRef="#br3" timeOffset="457134.1465">4541 6407 114 0,'0'0'39'16,"-20"6"1"-16,-8 6-7 16,1 22-31-16,-8 11 0 15,-2 9-1-15,-4 6 0 16,0 8 0-16,3 1-3 15,5-5 0-15,12-1-9 16,0-26-20-16,22-7-9 16,-1-30 2-16,24 9-2 15</inkml:trace>
  <inkml:trace contextRef="#ctx0" brushRef="#br3" timeOffset="457499.1674">4343 6160 109 0,'-13'-3'38'16,"-5"-2"0"-16,13 18-8 16,5-13-27-16,-4 20-1 15,8-2 0-15,4 4 0 16,0-3 1-16,10 2-1 15,0-6-1-15,4-6 1 16,1-8-1-16,0-6 0 16,-3-9 0-16,-2-7-1 15,-4-3 0-15,-7-5 0 16,-6 0-1-16,-5 3 0 15,-6 6 0-15,-8 9-1 0,-5 12 0 16,-7 15 1-16,-4 14-1 16,-4 7-1-16,5 15-3 15,-1-10-20-15,19 15-10 16,4-12-1-16,22 1-2 15,7-17 0-15</inkml:trace>
  <inkml:trace contextRef="#ctx0" brushRef="#br3" timeOffset="457773.1831">4624 6685 81 0,'-27'16'39'15,"10"4"0"-15,1-7 0 0,12 12-15 16,8-12-20-16,7 1-1 15,9-5 0-15,9 2-1 16,2-7 0-16,6 2-1 16,0-7 1-16,-2-2-1 15,-4-5-1-15,-7-3 1 16,-12-3 0-16,-10-2-1 15,-13 1 0-15,-10-2-1 16,-4 5-4-16,-15-7-17 16,10 15-16-16,-11-3-2 15,7 13-1-15,0 2 0 16</inkml:trace>
  <inkml:trace contextRef="#ctx0" brushRef="#br3" timeOffset="458383.218">2349 8449 95 0,'14'-23'37'15,"3"8"1"-15,-12-5-3 16,5 12-29-16,-10 8-3 16,6 12 0-16,-8 14-1 15,-4 14 1-15,-4 10-2 16,-4 11 1-16,0 6-1 15,-1 6-2-15,10-1-3 16,-7-17-29-16,24-6-5 16,4-19 0-16,20-12-1 15</inkml:trace>
  <inkml:trace contextRef="#ctx0" brushRef="#br3" timeOffset="458617.2314">3368 8313 100 0,'-31'8'38'0,"1"17"0"16,-15 3-1-16,5 14-35 15,-7 3-2-15,1 10 1 16,0 4-2-16,3 1 0 15,11 5-6-15,0-17-27 16,20-8-3-16,2-19 0 16,12-6 0-16</inkml:trace>
  <inkml:trace contextRef="#ctx0" brushRef="#br3" timeOffset="458952.2505">2991 8248 78 0,'-28'3'38'15,"8"12"-1"-15,-2 0 0 16,14 7-13-16,1-6-22 16,11-1-1-16,7-3-1 15,8 0 1-15,7-5 0 16,6-1 1-16,-3-7-1 15,-2-5 1-15,-2-3-1 16,-4-9-1-16,-5-2 0 16,-8-4-1-16,-6-1 1 0,-9 1-2 15,-2 4 0-15,-6 4 0 16,-7 9 1-16,-4 11 0 15,-6 12 0-15,-3 5 0 16,6 7-1-16,3 1-4 16,20 10-24-16,1-12-7 15,21-1 1-15,10-12-2 16</inkml:trace>
  <inkml:trace contextRef="#ctx0" brushRef="#br3" timeOffset="459200.2647">3460 8569 103 0,'-24'31'39'16,"5"6"0"-16,2-13-2 16,17 1-33-16,2-4-2 15,8-6 0-15,14-7 0 16,8-5 0-16,2-8-1 15,4-6 0-15,-1-7 0 16,-2-5 0-16,-6-2 0 16,-9-3-2-16,-7 1-1 15,-15 0-4-15,-3 16-26 16,-24-4-7-16,-3 15 0 15,-15 0-3-15</inkml:trace>
  <inkml:trace contextRef="#ctx0" brushRef="#br3" timeOffset="466307.6712">2298 10690 47 0,'0'0'32'0,"-20"-18"2"16,10 16 0-16,-11-11-10 15,5 17-18-15,-10-4 1 16,5 11 1-16,-8 0-1 16,6 12-1-16,-6 4-2 15,6 7 0-15,1 4-1 16,6 1 0-16,4 3-2 15,10-4 0-15,7-5-1 16,11-6 0-16,6-9 0 16,10-9 0-16,11-11-1 15,5-11 1-15,5-8 0 16,0-8 0-16,-1-7 0 0,-4-4 0 15,-11-3 1-15,-7 1-1 16,-15 2 0-16,-13 5 0 16,-11 8 0-16,-11 5 0 15,-10 13-1-15,-3 7 1 16,-2 9-2-16,1 6 0 15,10 7-3-15,4-9-12 16,20 12-20-16,5-11 0 16,23-1-2-16,5-10 2 15</inkml:trace>
  <inkml:trace contextRef="#ctx0" brushRef="#br3" timeOffset="466481.6812">2860 10806 100 0,'0'0'38'0,"-16"1"-1"16,16-1-3-16,0 0-43 16,10-26-27-16,10 15-1 15,-2-6 0-15,7 8-1 16</inkml:trace>
  <inkml:trace contextRef="#ctx0" brushRef="#br3" timeOffset="466918.7062">3312 10580 83 0,'-16'-16'39'0,"-1"13"-2"16,-13-1 2-16,-1 12-27 15,-11 6-6-15,1 10-2 16,0 4 0-16,1 4-2 15,10 3 0-15,7 2-1 16,14-7 0-16,18-3-1 16,15-8 1-16,19-8-2 15,14-4 1-15,9-4 0 16,4-1 0-16,-2-1 0 15,-7 2-1-15,-9 4 2 16,-14 5-1-16,-19 6 0 16,-15 2 1-16,-14 1 0 15,-13 1-1-15,-7 0 1 16,-8-7 0-16,-4-1 0 0,6-8 0 15,5-8-1-15,8-12 0 16,9-11 0-16,19-12 0 16,8-9-1-16,16-6 0 15,3-2-1-15,7 3 0 16,-3 0-2-16,3 18-6 15,-15-3-26-15,5 21-4 16,-11-3 2-16,2 16-3 16</inkml:trace>
  <inkml:trace contextRef="#ctx0" brushRef="#br3" timeOffset="467183.7213">4135 10488 101 0,'0'0'40'0,"-14"17"-1"15,-16 7 0-15,-12 16-36 16,-4 7-1-16,-5 9-1 15,-3 7-1-15,0-1 0 16,8-1-2-16,4-10-3 16,23 0-25-16,0-26-10 15,24-8 2-15,5-19-3 16</inkml:trace>
  <inkml:trace contextRef="#ctx0" brushRef="#br3" timeOffset="467517.7404">3831 10458 91 0,'-22'9'38'0,"-4"-3"0"15,13 8 1-15,-1 0-34 16,13 2-1-16,6-4-2 15,9 3 1-15,4-2-2 16,7-1 1-16,2-8-1 16,4-1-1-16,-4-8 1 15,-2-2-1-15,-8-7 1 0,-5-1 0 16,-10-3 0-16,-6-4-1 15,-9 3 1-15,-7 2-1 16,-3 6-1-16,-5 5 0 16,0 9-1-16,0 6-1 15,11 14-6-15,-5-4-22 16,22 18-7-16,-1-6 0 15,18 8-2-15</inkml:trace>
  <inkml:trace contextRef="#ctx0" brushRef="#br3" timeOffset="467834.7586">4140 10835 97 0,'-12'20'40'0,"-9"-5"0"16,11 9-1-16,-5-1-33 15,10 1-1-15,10-1-2 16,5-1-1-16,9-6 0 16,9-4-1-16,5-8 0 15,5-4 0-15,0-5 0 16,-5-5 0-16,-6-7 0 15,-6-1 0-15,-12-2 0 16,-9-1-1-16,-7 0-1 16,-13 3-1-16,-1 4-1 15,-8-3-7-15,13 17-28 16,-14-6-3-16,12 13 2 0,-2-4-4 15</inkml:trace>
  <inkml:trace contextRef="#ctx0" brushRef="#br3" timeOffset="470880.9328">1886 12837 51 0,'-19'-12'35'16,"2"18"0"-16,-13-1-1 16,1 20-15-16,-14-2-13 15,-1 16-1-15,-4 4-2 16,4 4 1-16,7 2-2 15,12-3 0-15,11-4-2 16,16-6 1-16,18-10 0 16,17-15-1-16,15-11 1 15,8-13 0-15,6-12 1 16,5-6-1-16,-5-8 0 15,-12-4 0-15,-10-2 1 16,-18 5-1-16,-18 4-1 0,-15 11 0 16,-14 10 0-16,-14 5 0 15,-5 10-2-15,-2 3-2 16,12 16-24-16,-1-12-10 15,21 7 1-15,10-14-2 16</inkml:trace>
  <inkml:trace contextRef="#ctx0" brushRef="#br3" timeOffset="471061.9432">2454 13032 95 0,'-15'18'40'16,"-9"-13"-1"-16,10-2-2 15,14-3-43-15,-17-23-15 0,29 14-17 16,-1-9-1-16,15 6-1 16,2-4 1-16</inkml:trace>
  <inkml:trace contextRef="#ctx0" brushRef="#br3" timeOffset="471441.9649">2966 12768 96 0,'-23'-2'39'15,"8"16"1"-15,-14-7-10 0,-1 21-24 16,-7 9-2-16,-1 12 0 15,-3 6-2-15,1 7 1 16,5-1-3-16,9 0 2 16,11-7-2-16,14-3 0 15,10-14-1-15,15-12 1 16,9-11-1-16,5-9 1 15,4-9 0-15,-4-5 0 16,-4-6 1-16,-10-5-1 16,-10 1 0-16,-13-2-1 15,-10 3-1-15,-9-2-2 16,-2 7-4-16,-8-12-18 15,13 12-13-15,-4-9-1 0,21 7-1 16,6-10 1-16</inkml:trace>
  <inkml:trace contextRef="#ctx0" brushRef="#br3" timeOffset="472112.0032">3344 12777 67 0,'0'0'38'0,"2"-20"-1"16,-2 20-1-16,0 0-28 15,0 0-2-15,-23 8-1 16,8 18-1-16,-14 8-1 16,2 16 0-16,-6 8-1 15,-1 5 0-15,1 4-1 16,4 2 1-16,4-8-2 15,12-4 1-15,13-14-1 16,8-10-1-16,14-15 0 16,7-12 0-16,8-12 2 15,2-8-1-15,-2-9 0 0,-3-2 1 16,-10-4 0-1,-11 1-1-15,-13 3 0 0,-14 3 0 16,-7 9-2-16,-10 3-1 16,2 9-3-16,-5-9-9 15,19 15-22-15,-2-9-1 16,17 4-1-16,17-7 1 15</inkml:trace>
  <inkml:trace contextRef="#ctx0" brushRef="#br3" timeOffset="472451.0226">3536 12919 89 0,'-18'9'39'0,"-4"-9"0"15,11 6 1-15,11-6-37 16,0 0 0-16,0 0-2 15,30-14 1-15,-1 1-1 16,8 3 0-16,2-3 0 16,4 0 0-16,-2 1 0 15,-1 3-1-15,-9 3 1 16,-7 6 0-16,-6 6 0 15,-8 6 0-15,-10 7 0 16,-5 11 0-16,-8 7 0 16,-6 5-1-16,0 8-1 15,-1-1-1-15,1 1-1 16,1-7-3-16,13 4-18 15,-2-27-17-15,19-3 2 16,4-23-3-16,17-7 2 16</inkml:trace>
  <inkml:trace contextRef="#ctx0" brushRef="#br3" timeOffset="472661.0346">4267 12805 79 0,'-23'18'40'0,"3"12"-1"15,-12-1 0-15,5 12-30 16,-9 7-5-16,0 6-3 16,-1 2-1-16,1-1-2 15,10 1-6-15,-3-18-22 0,22 2-10 16,-1-19 1-16,21-8-2 15</inkml:trace>
  <inkml:trace contextRef="#ctx0" brushRef="#br3" timeOffset="473015.0549">4062 12682 89 0,'-28'4'39'16,"9"8"-1"-16,-3-7 1 15,10 7-37-15,10-1-1 16,6 3-1-16,7-1 1 16,6-2 0-16,3-2-1 0,3-2 1 15,-2-6 0-15,-1-3 1 16,-4-6-1-16,-5-7 0 15,-4-3 0-15,-4-7 0 16,-2-1-1-16,-7 1-1 16,1 3-1-16,-6 7-1 15,-2 9 0-15,-4 9-1 16,-1 13-1-16,-6 10-1 15,7 15-3-15,-8-8-19 16,20 16-7-16,1-8-1 16,18 2-1-16,4-9 1 15</inkml:trace>
  <inkml:trace contextRef="#ctx0" brushRef="#br3" timeOffset="473308.0716">4376 13108 88 0,'-13'17'40'0,"-7"-2"-2"15,8 6 2-15,-9 3-37 16,13-2-1-16,5-1-1 16,1 2-1-16,9 0 0 15,3-5 0-15,3-6 0 16,5-4 1-16,3-9 0 15,-5-5 0-15,0-7 1 16,-1-7 0-16,-7-8 0 16,-3 0 0-16,-6 2 0 15,-6 1-1-15,-2 5-2 0,-6 5-2 16,3 17-16-16,-11-5-21 15,12 15 0-15,-3-3-3 16,10 8 2-16</inkml:trace>
  <inkml:trace contextRef="#ctx0" brushRef="#br3" timeOffset="691737.5651">16152 1044 6 0,'0'0'19'16,"0"0"-3"-16,0 0-2 15,0 0 1-15,0 0-5 16,0 0 0-16,0 0 1 16,0 0 0-16,0 0-3 0,0 0-1 15,0 0-1-15,0 0 0 16,39 55 3-16,-39-55 1 15,0 0-5-15,0 0-1 16,0 0 2-16,0 0-1 16,0 0-1-16,0 0 0 15,0 0 0-15,0 0 0 16,0 0-1-16,0 0 0 15,0 0 0-15,0 0 0 16,-52-13-1-16,52 13 0 16,0 0 0-16,0 0 0 15,-53-39-1-15,53 39 1 16,0 0-1-16,-51-39 0 0,51 39 1 15,0 0-1-15,-48-36-1 16,48 36 1-16,0 0-1 16,0 0 0-16,-57-39-2 15,57 39 0-15,0 0-1 16,0 0-1-16,0 0-3 15,0 0-3-15,0 0-26 16,0 0-1-16,0 0-3 16,0 0 2-16</inkml:trace>
  <inkml:trace contextRef="#ctx0" brushRef="#br3" timeOffset="692211.5922">16049 958 70 0,'0'0'37'0,"0"0"-2"15,-46 3 1-15,46-3-31 16,0 0 0-16,0 0-1 15,-64 64-4-15,64-64-8 16,0 0-25-16,-60 53 0 16,60-53-2-16,0 0-1 0</inkml:trace>
  <inkml:trace contextRef="#ctx0" brushRef="#br3" timeOffset="703798.2548">15688 2961 85 0,'22'-4'34'15,"-9"-3"1"-15,-1 17-4 16,-12-10-28-16,3 30-2 15,-12-2 1-15,-2 10 0 16,-4 8 0-16,-2 7-1 16,2 4-2-16,1-8-7 15,11 4-25-15,-2-11-2 16,7-7-1-16,4-15 0 15</inkml:trace>
  <inkml:trace contextRef="#ctx0" brushRef="#br3" timeOffset="703973.2648">15654 3014 105 0,'0'0'39'0,"0"0"2"15,6 21-4-15,16-13-37 16,6-1-4-16,21 13-14 15,-1-16-18-15,15 11-2 16,-6-5 0-16,7 9-1 16</inkml:trace>
  <inkml:trace contextRef="#ctx0" brushRef="#br3" timeOffset="704181.2768">15554 3629 110 0,'-24'16'40'0,"28"3"0"16,11-23-1-16,26-1-40 16,20-3-2-16,8-16-18 15,19 9-16-15,-2-9-2 16,6 6 0-16,-11-9-3 15</inkml:trace>
  <inkml:trace contextRef="#ctx0" brushRef="#br3" timeOffset="704688.3058">17099 2961 86 0,'0'0'36'16,"-11"-2"0"-16,-5 18 1 15,-13 4-34-15,-2 7 0 16,-3 7 1-16,9 10 0 16,2 1-1-16,12 2 0 15,18-4 0-15,21-5-1 16,22-13-2-16,21-11 0 0,21-11-4 15,8-23-17-15,16 1-16 16,-11-17-1-16,1 5-2 16,-18-15 1-16</inkml:trace>
  <inkml:trace contextRef="#ctx0" brushRef="#br3" timeOffset="704859.3156">17436 3040 105 0,'-69'53'40'16,"12"19"0"-16,-1-2-1 15,20 8-38-15,5 3-1 0,15-5-5 16,15 3-7-16,3-20-24 16,26-2-2-16,4-24-1 15,28-9 0-15</inkml:trace>
  <inkml:trace contextRef="#ctx0" brushRef="#br3" timeOffset="705066.3274">18428 2998 79 0,'-71'41'39'0,"-4"21"-2"15,-15 2 1-15,11 18-24 16,7-4-17-16,0-12-17 0,26 7-16 15,7-16-1-15,21-8 0 16,10-21-1-16</inkml:trace>
  <inkml:trace contextRef="#ctx0" brushRef="#br3" timeOffset="705386.3457">18170 2840 93 0,'-63'24'38'16,"5"10"-2"-16,-2-4 2 16,20-5-36-16,7 7 0 0,16 0-1 15,17-8 1-15,21-1 0 16,12-9-1-16,12-6 0 15,7-8 0-15,1-2 0 16,-2-10-1-16,-8-6 0 16,-9-4 0-16,-15-5-2 15,-14 4-1-15,-19-2-2 16,-4 9-1-16,-13-3-4 15,9 23-12-15,-13-9-12 16,11 20-1-16,-1-1-1 16,14 12 1-16</inkml:trace>
  <inkml:trace contextRef="#ctx0" brushRef="#br3" timeOffset="705656.3612">18568 3322 77 0,'-29'29'40'15,"1"9"-1"-15,-10-11 0 16,9 12-17-16,3-11-19 16,12-3-1-16,17-6 1 15,18-2-2-15,12-9 0 16,10-6 0-16,8-5 0 15,2-8 0-15,-1-3-1 16,-8-5 0-16,-12-2-2 16,-18-8-2-16,-14 14-16 0,-27-19-18 15,-8 13 0-15,-22-3-2 16,-4 18-1-16</inkml:trace>
  <inkml:trace contextRef="#ctx0" brushRef="#br3" timeOffset="706221.3935">15935 5496 85 0,'12'1'36'0,"-1"14"0"16,-11-1-3-16,0 14-32 16,-6 10-1-16,-2 7 3 15,0 1-3-15,-4 0-2 16,10 5-26-16,-10-11-5 15,7-3-2-15,-5-12 0 16</inkml:trace>
  <inkml:trace contextRef="#ctx0" brushRef="#br3" timeOffset="706400.4037">15832 5634 93 0,'-2'-22'38'15,"13"15"-1"-15,-1-2 1 16,19 7-32-16,5 5-7 15,10-3-5-15,21 10-27 16,-3-8-6-16,10 8 2 16,-6-3-3-16</inkml:trace>
  <inkml:trace contextRef="#ctx0" brushRef="#br3" timeOffset="706595.4149">15656 6205 106 0,'0'0'40'0,"24"9"0"16,26-23-3-16,23-9-47 15,16 7-26-15,6-13-3 16,9 8 0-16,-4-4-1 15</inkml:trace>
  <inkml:trace contextRef="#ctx0" brushRef="#br3" timeOffset="707361.4587">16824 5509 92 0,'19'-12'39'15,"14"4"0"-15,0-10-2 16,9 1-36-16,-1 0 0 16,7 2-1-16,-5 5 1 15,-5 2-1-15,-6 6 0 16,-12 11 0-16,-12 8 0 15,-9 7 0-15,-13 10 0 16,-13 10 1-16,-12 11 0 16,-4 2 1-16,-7 4 0 0,1-1 1 15,5-5 0-15,9-2-1 16,12-10 0-16,17-10 0 15,15-10-1-15,15-8-2 16,19-9-2-16,8-17-16 16,16 8-19-16,-1-16 0 15,12 5-1-15,-8-12-1 16</inkml:trace>
  <inkml:trace contextRef="#ctx0" brushRef="#br3" timeOffset="707505.467">17512 5865 89 0,'-30'10'38'0,"6"1"-4"0,9-2-9 16,15-9-47-16,0 0-15 16,17-13 1-16,22 3-4 15</inkml:trace>
  <inkml:trace contextRef="#ctx0" brushRef="#br3" timeOffset="707878.4883">18199 5566 60 0,'-10'-7'39'0,"-17"-1"-1"16,-2 14 1-16,-17-6-13 15,-6 18-20-15,-8 12-1 16,-1 14 1-16,-6 8-1 0,2 12 0 15,3 4 0-15,9 5-2 16,10 0 0-16,16-3-1 16,19-11 0-16,16-7-1 15,20-14-1-15,15-11 0 16,11-17 0-16,8-13 1 15,0-12-1-15,-3-10 1 16,-9-8-1-16,-11-6 1 16,-18-4-1-16,-14 0 0 15,-16 4-1-15,-15 2-1 16,-7 12 0-16,-9 1-3 15,5 16-4-15,-11-6-24 0,23 17-8 16,-1-4 1-16,24 1-2 16</inkml:trace>
  <inkml:trace contextRef="#ctx0" brushRef="#br3" timeOffset="708984.5516">18706 5600 75 0,'-26'11'36'16,"-4"17"0"-16,-15-4-7 15,4 19-19-15,-9 1-1 16,6 14-2-16,-1 4 1 16,11 3-3-16,3 2-1 15,19-6 0-15,15-7-1 16,13-10-2-16,17-13 0 15,11-13 1-15,10-18-1 16,2-11 0-16,-4-12 1 16,-6-7-1-16,-16-4 0 0,-14-1 0 15,-20 4 0-15,-17 3-2 16,-16 5 0-16,-9 6-1 15,-1 5-4-15,-5-8-14 16,19 8-18-16,3-9-2 16,18 1-1-16,17-16 0 15</inkml:trace>
  <inkml:trace contextRef="#ctx0" brushRef="#br3" timeOffset="709134.5601">18847 5313 104 0,'-58'17'40'15,"8"1"-3"-15,9-2-28 16,7-9-47-16,18-3-2 16,16-4-2-16</inkml:trace>
  <inkml:trace contextRef="#ctx0" brushRef="#br3" timeOffset="709975.6082">19726 5428 68 0,'-14'33'35'16,"-18"0"-2"-16,-6 22-5 15,-28-1-16-15,0 18-3 16,-16 0-1-16,7 7-2 0,-1-5-1 15,11-4-2-15,14-3-6 16,6-22-26-16,23-5-7 16,11-23-1-16,11-17-1 15</inkml:trace>
  <inkml:trace contextRef="#ctx0" brushRef="#br3" timeOffset="710309.6272">19408 5361 90 0,'-43'22'37'16,"8"11"-1"-16,-2-7-4 0,13 9-29 15,11 0-2-15,12 1 1 16,10-6-1-16,15-3-1 15,9-6 0-15,7-5 1 16,3-10-1-16,-1-9 1 16,-4-11-1-16,-7-7 0 15,-5-9 0-15,-13-5 0 16,-11-3 0-16,-10 2 0 15,-8 0-1-15,-6 5 0 16,-5 11 0-16,-4 6-2 16,3 20-4-16,-9 0-27 15,16 18-1-15,-1-1-1 16,14 10-2-16</inkml:trace>
  <inkml:trace contextRef="#ctx0" brushRef="#br3" timeOffset="710610.6446">19947 5885 77 0,'-7'23'38'0,"-12"-4"1"15,1 8-1-15,-6-13-19 16,6 6-15-16,1 2-2 15,10 1 1-15,7-2-1 16,12 1-1-16,4-7 0 16,12-2 0-16,4-8 1 15,1-2-1-15,-2-9 1 0,-2-7-1 16,-8-9 0-16,-9-4-1 15,-12-3-1-15,-16-9-5 16,0 10-22-16,-23-9-11 16,-6 13-1-16,-18 1 0 15,-6 16 0-15</inkml:trace>
  <inkml:trace contextRef="#ctx0" brushRef="#br3" timeOffset="711381.6886">16001 6995 95 0,'0'0'36'0,"8"22"-1"15,-4 6-3-15,-8-3-30 16,2 8 1-16,-4 7-1 0,-1 5-2 15,-2-2 2-15,-2 0-4 16,3 4-5-16,-13-11-28 16,14-1-1-16,-9-13-1 15,6-6-1-15</inkml:trace>
  <inkml:trace contextRef="#ctx0" brushRef="#br3" timeOffset="711568.6992">15883 7143 109 0,'-14'-12'38'0,"14"12"2"16,-3 10-2-16,21 0-34 16,1-3-3-16,14-6-2 15,14-1-4-15,2-12-10 0,14 12-22 16,-3-8-2-16,2 10 1 15,-14-2-3-15</inkml:trace>
  <inkml:trace contextRef="#ctx0" brushRef="#br3" timeOffset="711748.7095">15647 7602 103 0,'0'0'40'0,"31"-10"1"16,28-8-3-16,18-13-37 15,11-14-21-15,26 10-17 16,-4-5-2-16,5 10 0 0,-15 2-1 16</inkml:trace>
  <inkml:trace contextRef="#ctx0" brushRef="#br3" timeOffset="712296.741">17062 7138 93 0,'0'0'38'15,"6"-13"2"-15,13-4-3 16,25 0-28-16,6-8-6 15,15 4-1-15,3 0 1 16,8 5-1-16,-7 5-1 16,-5 8 0-16,-15 9 0 15,-15 10 0-15,-24 10-1 0,-24 10 1 16,-23 10 0-16,-16 7 0 15,-10 5 0-15,-11 1 0 16,3-2 0-16,7 0 0 16,14-8 0-16,21-5-1 15,26-15 0-15,31-13-1 16,33-12-1-16,23-16-3 15,26-1-8-15,3-21-24 16,27-1-3-16,-5-15 0 16,6 2 0-16</inkml:trace>
  <inkml:trace contextRef="#ctx0" brushRef="#br3" timeOffset="712491.7522">18527 6989 110 0,'-35'16'39'15,"-3"21"1"-15,-16 2-1 16,2 13-37-16,-16 8 0 15,-1 7-1-15,-2 2 0 16,1 3-3-16,5-2 0 16,6-6-4-16,15 0-14 15,3-23-18-15,20-6 0 16,5-19-1-16,16-16-2 15</inkml:trace>
  <inkml:trace contextRef="#ctx0" brushRef="#br3" timeOffset="712830.7714">18084 6869 104 0,'-41'7'38'0,"5"16"0"16,-1-3-2-16,17 8-32 15,-1-1-1-15,17 3-1 16,10 1 1-16,12-3-1 16,7-3 0-16,9-4-1 15,3-8 0-15,2-5-1 16,-2-9 1-16,-6-7-1 15,-6-8-1-15,-8-8 0 16,-9-3 0-16,-12-3-1 0,-7 0 0 16,-10 0 0-16,-2 9-1 15,-9 5-1-15,2 21-7 16,-9-7-18-16,12 22-8 15,2 0 0-15,15 12-1 16</inkml:trace>
  <inkml:trace contextRef="#ctx0" brushRef="#br3" timeOffset="713148.7895">18570 7302 81 0,'0'0'39'16,"-15"9"1"-16,-5-6-1 15,4 16-17-15,-9-8-18 0,5 8 0 16,0 3-1-16,9 3 0 16,5 5-1-16,11 0 0 15,7-2-1-15,11-4 0 16,8-9-1-16,4-7 0 15,5-9 0-15,0-9-1 16,-3-8 1-16,-11-6 0 16,-11-4-1-16,-15-1-1 15,-13 3-1-15,-19-2-3 16,-8 14-6-16,-21-6-23 15,5 15-6-15,-13 0 3 16,8 14-3-16</inkml:trace>
  <inkml:trace contextRef="#ctx0" brushRef="#br3" timeOffset="714250.8528">15902 9444 68 0,'0'0'36'16,"0"0"-1"-16,0 0 1 16,5 15-22-16,-5 0-11 15,1 9-3-15,3 3 1 0,0 3-1 16,1 3-1-16,2-1-3 15,9 2-29-15,-7-5 0 16,5 0-2-16,-8-8 0 16</inkml:trace>
  <inkml:trace contextRef="#ctx0" brushRef="#br3" timeOffset="714469.8653">15866 9676 79 0,'-16'-1'36'0,"6"6"-1"16,-2-4-1-16,12-1-30 0,0 0-1 16,2 12-1-16,19-14 1 15,14-3-2-15,11-1-2 16,13-11-5-16,17 10-27 15,-6-3 0-15,2 5-2 16,-12 3-1-16</inkml:trace>
  <inkml:trace contextRef="#ctx0" brushRef="#br3" timeOffset="714751.8814">15726 10204 94 0,'0'0'38'16,"21"-4"1"-16,11-1-1 15,7-8-34-15,12 2-2 16,5-4-2-16,7-3-5 16,9 14-16-16,-12-12-17 15,5 11 2-15,-14-2-3 16,-2 8 1-16</inkml:trace>
  <inkml:trace contextRef="#ctx0" brushRef="#br3" timeOffset="715202.9072">17164 9458 91 0,'22'-14'36'16,"-13"6"1"-16,-9 8 1 16,-5 22-32-16,-10 14-2 15,-7 8-1-15,-2 14 0 16,-5 6-1-16,1 9 0 15,0 2-1-15,13-3 1 16,7-6-5-16,7-20-8 16,22 1-23-16,1-22-5 15,23-7 1-15,2-21-1 0</inkml:trace>
  <inkml:trace contextRef="#ctx0" brushRef="#br3" timeOffset="715352.9158">17511 9885 89 0,'-14'4'37'0,"-5"-1"-1"15,7 0-1-15,12-3-29 16,-6-15-38-16,32 6-5 16,4-11 0-16,21 2-1 15</inkml:trace>
  <inkml:trace contextRef="#ctx0" brushRef="#br3" timeOffset="715707.9361">18329 9471 105 0,'-33'10'39'15,"-20"3"1"-15,1 16-1 16,-16 2-34-16,5 11 0 16,3 9-1-16,7 9 0 15,7 5-1-15,12 4 0 16,14-2-1-16,14-5 0 15,16-5-1-15,13-10-1 16,13-13 0-16,10-9 0 16,2-14 0-16,0-11 0 15,-4-9 0-15,-5-11 0 0,-13-8 0 16,-11-6-1-16,-15-4 1 15,-13 0-1-15,-10-2 0 16,-6 2-1-16,0 5 0 16,-3 6-1-16,9 7-1 15,5-2-5-15,31 16-15 16,1-10-16-16,25 7 1 15,5-8 0-15,25 4-2 16</inkml:trace>
  <inkml:trace contextRef="#ctx0" brushRef="#br3" timeOffset="715925.9486">19166 9522 96 0,'23'-10'39'0,"-23"10"-1"16,-12 8 0-16,-19 15-25 15,-26 3-10-15,-11 13 0 16,-15 8-1-16,-2 14 1 15,-3 5-2-15,5 2 2 16,12-2-2-16,15-7-2 16,22-7-4-16,12-24-13 15,33-6-19-15,11-25-3 16,25-9 0-16,5-22-1 15</inkml:trace>
  <inkml:trace contextRef="#ctx0" brushRef="#br3" timeOffset="716225.9657">18856 9302 92 0,'-43'6'40'0,"-5"6"0"16,11 13 0-16,0-8-17 15,20 11-21-15,12-3-1 16,17 1 0-16,14-4-1 15,11-4 1-15,8-5-1 16,5-5 1-16,-2-6-1 16,-1-5 0-16,-10-8 0 15,-9-4 0-15,-14-3-1 16,-16-4 0-16,-11 0-1 15,-13 0-1-15,-4 6 0 16,-6 0-2-16,2 15-3 16,-8-7-16-16,14 23-14 15,-1-1-1-15,18 14 0 0,6-1 1 16</inkml:trace>
  <inkml:trace contextRef="#ctx0" brushRef="#br3" timeOffset="716511.982">19178 9817 109 0,'5'16'38'16,"-5"-16"2"-16,-14 19-1 16,-10-12-35-16,9 5-2 15,5 5 1-15,5 6-1 16,2 2 0-16,7 3 0 15,10 0-1-15,6 1 0 16,9-7 0-16,3-6 0 16,2-8-1-16,0-8 1 0,-2-10-2 15,-8-8 1-15,-9-4-2 16,-13-4-1-16,-11 4-1 15,-23-10-10-15,-1 16-22 16,-29-5-3-16,-5 17 0 16,-23 3-2-16</inkml:trace>
  <inkml:trace contextRef="#ctx0" brushRef="#br3" timeOffset="717269.0254">15789 11632 53 0,'0'0'37'16,"0"0"-1"-16,0 0-12 15,0 0 6-15,0 0-24 16,0 0-1-16,14 15-2 15,-11 1 0-15,1 12 0 16,-4 4-2-16,-3 11-1 16,-4 4 0-16,-1 7-1 15,0 6 0-15,-2-3-1 0,5 1-4 16,-7-17-29-16,16 0-1 15,-3-20-2-15,8-8 0 16</inkml:trace>
  <inkml:trace contextRef="#ctx0" brushRef="#br3" timeOffset="717459.0363">15642 11867 87 0,'0'0'40'0,"0"0"0"16,20 10-1-16,14-10-36 15,18-3-3-15,14 2-3 16,3-6-5-16,13 9-30 16,-17-3 0-16,2 10-2 0,-17-2 0 15</inkml:trace>
  <inkml:trace contextRef="#ctx0" brushRef="#br3" timeOffset="717677.0487">15486 12351 89 0,'-26'40'42'16,"15"-22"0"-16,29-3-2 15,15-18-35-15,28-7-5 16,20-5-1-16,6-4-3 0,10 8-6 15,-11-12-28-15,9 15-1 16,-17-3-1-16,-6 12-2 16</inkml:trace>
  <inkml:trace contextRef="#ctx0" brushRef="#br3" timeOffset="721266.254">16938 11766 73 0,'13'-6'40'16,"-13"6"-4"-16,0 0 4 15,-11 27-37-15,2 3-2 16,-8 9 1-16,0 14-1 16,-5 7 2-16,3 9-3 15,1-1 2-15,8 0-2 16,4-7 0-16,10-8-1 15,12-5-6-15,-1-25-28 16,23-8-1-16,0-19-3 16,12-7 1-16</inkml:trace>
  <inkml:trace contextRef="#ctx0" brushRef="#br3" timeOffset="721433.2636">17230 12063 88 0,'-33'8'40'16,"13"7"-1"-16,-2-11 0 15,22-4-37-15,0 0-10 16,0 0-28-16,46-15-2 16,-14-2 0-16,17 5-2 15</inkml:trace>
  <inkml:trace contextRef="#ctx0" brushRef="#br3" timeOffset="721942.2925">17645 11811 85 0,'0'0'39'16,"0"0"0"-16,0 0 3 15,18 0-32-15,-3-6-9 16,9-1-1-16,3 2 3 16,2 3-3-16,0 1 0 15,0 3 0-15,-2 2 0 16,-5 1 0-16,-4 5-3 15,-5 0 3-15,-5 1-2 0,-7 4 2 16,-10-1-2-16,-6 4 2 16,-6 1-2-16,-6 1 3 15,0 1-1-15,1-2 1 16,4 0-1-16,8-6 0 15,12 1 1-15,9-2-1 16,11-5 0-16,15-4 1 16,4 3-1-16,6-1 0 15,-5-1 1-15,-1 3-1 16,-8 3 1-16,-15 8 0 15,-13 4 0-15,-16 4 0 16,-14 8-1-16,-12-2 1 16,-1 1-1-16,-1-2-1 15,4-7-3-15,17 0-6 16,5-27-22-16,30 0-7 0,9-19 0 15,23-1-2-15</inkml:trace>
  <inkml:trace contextRef="#ctx0" brushRef="#br3" timeOffset="722416.3198">18228 11827 88 0,'0'0'40'0,"11"16"2"16,6-23-3-16,19 7-34 0,-5-5-3 15,-1 5 2-15,2 0-2 16,-4 4-1-16,-11 4 0 15,-5 0-4-15,-15 6 4 16,-6 1-4-16,-11 5 4 16,-6 0-4-16,-6 2 3 15,-5 1 1-15,2-3-1 16,3-1 0-16,9-3 0 15,9-2 0-15,14-14 0 16,9 14 1-16,16-13-1 16,10-2 0-16,8 0 1 15,0 0-1-15,0 2 1 16,-5 1 0-16,-15 7 0 0,-9 5-1 15,-14 5 1-15,-14 6-1 16,-11 2 1-16,-9 3-1 16,-2-3-2-16,2-6-1 15,8 2-4-15,-2-23-15 16,28 0-16-16,-11-8-1 15,24-7-2-15,0-18 0 16</inkml:trace>
  <inkml:trace contextRef="#ctx0" brushRef="#br3" timeOffset="722800.3418">18309 11560 104 0,'-2'13'43'0,"2"-13"0"0,-10 10-2 16,-5-10-39-16,15 0-3 16,0 0-3-16,0 0-4 15,19-2-17-15,-19 2-16 16,20-8 1-16,-20 8-2 15,29-12 1-15</inkml:trace>
  <inkml:trace contextRef="#ctx0" brushRef="#br3" timeOffset="723393.3757">19445 11724 85 0,'0'0'38'15,"0"0"0"-15,-19 0 2 16,-10 16-35-16,-1 10-4 16,-8 8 2-16,-5 12-1 15,-8 11 0-15,-5 10-1 16,-3 1 1-16,4 3-4 0,4-6 1 15,8-9-1-15,14-5-4 16,2-23-9-16,26-1-22 16,1-27-1-16,21-5-1 15,1-23 1-15</inkml:trace>
  <inkml:trace contextRef="#ctx0" brushRef="#br3" timeOffset="723738.3954">19240 11561 79 0,'-27'5'39'0,"-12"3"-2"16,-1 14 2-16,-8 0-31 0,6 3-4 15,6 1-2-15,10 3 1 16,11-3-1-16,11 2 2 15,10-12-2-15,12-3 1 16,9-9-2-16,10-6-2 16,3-7 1-16,2-6-2 15,-1-6 2-15,-7-4-2 16,-5-1 1-16,-10 0-1 15,-10 3 1-15,-12 3 0 16,-12 8 0-16,-10 4 0 16,-5 12-1-16,-3 0-2 15,1 14-3-15,-4-8-14 16,20 13-14-16,-1-4-2 15,17 5-1-15,4-6 3 0</inkml:trace>
  <inkml:trace contextRef="#ctx0" brushRef="#br3" timeOffset="724054.4135">19505 12068 99 0,'-9'26'39'0,"-11"-7"0"16,11 11-7-16,-10-6-29 15,5 4 0-15,4-2 0 16,6 2 0-16,8-4-1 16,6-3-1-16,4-5 1 15,9-9-1-15,6-10 0 16,3-6-1-16,-2-7 1 0,-1-6-1 15,-5-4 0-15,-8-3 0 16,-7-1-1-16,-12 1 0 16,-9 7 0-16,-11 4-2 15,-6 11-3-15,-15-4-8 16,13 19-24-16,-13-6-1 15,12 9-1-15,-2-4-1 16</inkml:trace>
  <inkml:trace contextRef="#ctx0" brushRef="#br4" timeOffset="791018.2436">22166 2901 76 0,'-8'-17'34'15,"8"17"-8"-15,-30-12 2 0,16 14-16 16,-18-10-3-16,7 10-3 15,-9-3 0-15,4 9-2 16,-5 0-1-16,4 8-1 16,3 7 0-16,4 8-1 15,4 10 0-15,5 6 0 16,6 7-1-16,9 0 1 15,12 3-1-15,8-7 0 16,12-9 0-16,9-12 1 16,14-14-1-16,9-20 1 15,6-16 0-15,4-11 0 16,-3-11 1-16,-6-6-1 15,-11-3 0-15,-11-3 0 16,-15 6 1-16,-19 4-2 16,-17 5 1-16,-12 6 0 0,-10 8-1 15,-9 8 0-15,1 7-1 16,-2 6-1-16,8 10-1 15,3 1-5-15,19 19-25 16,-2-11-5-16,18 15 1 16,0-10-2-16</inkml:trace>
  <inkml:trace contextRef="#ctx0" brushRef="#br4" timeOffset="791213.2548">22816 2989 87 0,'-11'3'38'0,"11"-3"0"16,-28 11-1-16,28-11-20 16,-19 15-19-16,19-15-5 15,0 0-28-15,10 6-2 16,9-2 0-16,-4-6-1 15</inkml:trace>
  <inkml:trace contextRef="#ctx0" brushRef="#br4" timeOffset="791476.2698">23249 2700 103 0,'0'0'39'0,"-4"23"3"0,-9 1-4 15,10 15-33-15,-13 9-2 16,-1 14 2-16,-3 6-2 16,1 7-2-16,2 1 0 15,2-5-2-15,7-5-1 16,4-12-4-16,22-1-21 15,-3-28-12-15,17-6 0 16,2-25 0-16,18-3-2 16</inkml:trace>
  <inkml:trace contextRef="#ctx0" brushRef="#br4" timeOffset="791847.291">23872 2738 123 0,'-14'-10'40'0,"14"10"-1"16,-31 10-7-16,12 11-28 16,-7 8-1-16,-2 13 0 15,-3 7-2-15,-2 13 1 16,2 6-1-16,5 3 0 15,3 1 0-15,12-8-1 16,6-5 0-16,10-13 0 16,10-10 0-16,8-14 0 15,5-14 0-15,3-13 0 16,-1-9 1-16,-1-6-1 0,-9-7 1 15,-6-3-1-15,-8 0 1 16,-15 0-2-16,-8 8 0 16,-8 3-1-16,-6 7-2 15,-4-5-8-15,12 19-26 16,-12-9-4-16,14 14 1 15,2-9-2-15</inkml:trace>
  <inkml:trace contextRef="#ctx0" brushRef="#br4" timeOffset="799438.7252">22247 6906 61 0,'-4'-12'33'0,"4"12"0"15,-18-15 0-15,9 26-10 16,-16 1-19-16,4 13 0 16,-10 7 0-16,1 14 2 15,-8 6-2-15,8 13-1 16,1-2 0-16,9 5-1 15,7-3-1-15,13-2 0 16,18-11-1-16,9-8-1 0,17-17 0 16,13-15 2-16,10-15-1 15,6-16 1-15,2-18 0 16,-1-10 1-16,-8-12 0 15,-10-6 0-15,-14-6 0 16,-15 1 0-16,-17 3-1 16,-14 5 0-16,-17 10 0 15,-12 11-1-15,-6 13 0 16,-7 13 0-16,2 15-3 15,2 5-4-15,15 17-29 16,2 0-2-16,18 6 0 16,8-6-1-16</inkml:trace>
  <inkml:trace contextRef="#ctx0" brushRef="#br4" timeOffset="799618.7354">22952 7137 114 0,'-16'10'37'0,"5"-2"0"16,0-7-5-16,11-1-47 16,0 0-22-16,22-12-1 15,4 9 2-15,3-1-3 16</inkml:trace>
  <inkml:trace contextRef="#ctx0" brushRef="#br4" timeOffset="800001.7574">23541 6937 108 0,'-26'-16'39'16,"1"12"1"-16,-17-3-2 15,5 11-32-15,-12 9-3 16,4 10 1-16,-3 9-1 15,4 9 1-15,2 11-2 16,9 4-1-16,10 2 0 16,13-1-1-16,13-4 0 15,14-5 0-15,15-11-1 16,11-11 0-16,9-14 1 15,4-12-1-15,5-12 1 16,-4-16 0-16,-4-7 0 0,-4-6 1 16,-11-7-2-16,-11-4 1 15,-12-3-1-15,-11 2 0 16,-7 2-1-16,-11 11 1 15,-6 8-3-15,-9 7-1 16,6 20-7-16,-9-2-26 16,15 16-1-16,1-1 0 15,15 9 0-15</inkml:trace>
  <inkml:trace contextRef="#ctx0" brushRef="#br4" timeOffset="800513.7866">23951 6914 109 0,'21'-12'39'15,"15"5"0"-15,-5-11 0 16,12 15-35-16,-3-7-2 0,-1 4 1 16,-7 2-1-1,-3 10 0-15,-13 4-1 0,-8 9 1 16,-9 5-1-16,-8 8 0 15,-17 6 0-15,-5 7 0 16,-9 3 0-16,-6 4-1 16,-5-3 0-16,4-4 1 15,3-3-1-15,9-4 0 16,13-9 1-16,20-6-1 15,15-8 0-15,20-11 0 16,19-3 0-16,10-4 0 16,8-2-2-16,6-4-1 15,0 6-3-15,-11-14-19 16,2 16-15-16,-24-4-1 0,-6 7 1 15,-16-7-1-15</inkml:trace>
  <inkml:trace contextRef="#ctx0" brushRef="#br4" timeOffset="885512.6484">21534 11722 27 0,'-3'-11'31'0,"3"11"-1"15,0 0-12-15,-10-17-4 16,10 17-3-16,-7-10 4 16,7 10-8-16,0 0-2 0,-11-11-1 15,11 11-1-15,-15-2 2 16,2 2-2-16,3 6-1 15,-6-2 1-15,2 4 1 16,-4 1-1-16,0 4 0 16,-1 1-1-16,4 9 1 15,1 1-1-15,3 5-2 16,2 4 1-16,2 2-3 15,5 3 2-15,4-1-3 16,6-1 4-16,7-7-4 16,2-4 3-16,7-7 0 15,4-6 0-15,1-9 1 16,4-7-1-16,-2-6 0 15,0-6 1-15,-3-9-1 16,-4-2 1-16,-4-9-1 0,-5-3 1 16,-6-3 0-16,-5 0-1 15,-5-2 1-15,-7 3-1 16,-4 4 1-16,-4 2-1 15,-2 9 2-15,1 6-2 16,1 2 0-16,2 10 0 16,1 6-1-16,13 2-2 15,-15 15-1-15,16 10-8 16,-9-4-22-16,12 12-1 15,-6 0-3-15,9 4 2 16</inkml:trace>
  <inkml:trace contextRef="#ctx0" brushRef="#br4" timeOffset="885958.6739">22052 11838 93 0,'0'0'41'16,"-11"14"1"-16,-2-14-2 15,13 0-37-15,-14 4-2 16,14-4-2-16,-16-3-2 16,7-9-9-16,9 12-27 15,4-18 3-15,-4 18-4 16,6-23 2-16</inkml:trace>
  <inkml:trace contextRef="#ctx0" brushRef="#br4" timeOffset="886645.7132">22475 11615 45 0,'0'0'33'16,"0"-11"3"-16,0 11-2 15,0 0-23-15,-15-11-2 0,15 11 0 16,-16-2-2-16,16 2-2 16,-26 14-2-16,12 1 1 15,-4 6-1-15,-1 6 1 16,1 7-2-16,0 8-1 15,2 3 1-15,3 2-2 16,9-1 1-16,4-1-2 16,11-3 1-16,7-9-2 15,10-10 2-15,8-11 0 16,4-12-1-16,5-11 1 15,0-10 0-15,-2-14 0 16,-2-7 0-16,-10-7 1 16,-4-3-1-16,-12-4 1 15,-12 3-1-15,-11 3 0 0,-9 6 0 16,-9 11 0-16,-6 15-1 15,-11 10-1-15,-1 16-2 16,-6-1-13-16,17 18-20 16,-1-1 3-16,19 8-5 15,8-12 3-15</inkml:trace>
  <inkml:trace contextRef="#ctx0" brushRef="#br4" timeOffset="891354.9825">23059 11693 39 0,'-12'-7'33'0,"12"7"2"16,-12-8-2-16,12 8-16 15,-14 1-6-15,14-1-1 16,-17 7-3-16,17-7 0 15,-25 15-2-15,10-1 1 16,-6 0-3-16,3 10 2 16,-3 0-3-16,3 5 0 15,1 2-1-15,5 1-2 0,8 3 1 16,7-4-2-1,8-2 2-15,7-8-2 0,11-7 2 16,6-11 1-16,7-9-1 16,5-11 0-16,3-10 0 15,-4-10 3-15,-8-5-3 16,-7-2 1-16,-11-4-1 15,-14 1 1-15,-14 4-1 16,-10 7 1-16,-11 12-1 16,-5 10-3-16,-4 17 0 15,-9 0-18-15,13 28-16 16,-6 0-1-16,15 7-2 15,6-4 0-15</inkml:trace>
  <inkml:trace contextRef="#ctx0" brushRef="#br4" timeOffset="909188.0025">10128 7531 61 0,'12'4'38'0,"-12"-4"-1"16,12 4 0-16,-4 8-10 15,-8-12-23-15,1 16-1 16,-4-3 0-16,2 0 0 15,-5 1-1-15,1 0 0 16,-1-3 0-16,6-11 0 16,0 0-1-16,0 0 1 15,5-14-1-15,8-8 0 0,4-5 0 16,3 0-1-16,-2 0 0 15,0 3 1-15,-7 8-1 16,-11 16 0-16,0 0-1 16,0 0 0-16,-22 24-3 15,5-10-5-15,10 8-28 16,-3-17 0-16,10-5-2 15,12-11-1-15</inkml:trace>
  <inkml:trace contextRef="#ctx0" brushRef="#br4" timeOffset="909647.0288">10913 7182 106 0,'5'-20'38'0,"2"8"2"16,-14-6-5-16,4 7-28 16,-6-2-2-16,0 12-1 15,-11 9-2-15,-4 15-2 16,-10 12 1-16,-1 11-1 15,0 14 1-15,3 8-1 16,3 3 0-16,12 0 0 16,11-5 0-16,15-8 2 15,17-13-2-15,13-13 0 16,12-18 0-16,8-16 0 0,11-15-1 15,-6-15 1-15,0-8 0 16,-9-13 0-16,-10-7 0 16,-9-6 1-16,-13-2-1 15,-14-1 1-15,-11 3-1 16,-7 5 0-16,-13 8-1 15,-4 11 1-15,-4 16-3 16,-5 12-1-16,5 20-2 16,-1 6-2-16,17 22-9 15,-2-4-20-15,25 13 0 16,0-11 0-16,20 4-2 15</inkml:trace>
  <inkml:trace contextRef="#ctx0" brushRef="#br4" timeOffset="909947.046">11647 7222 100 0,'43'-26'38'0,"-3"12"-4"15,-29-13 0-15,-11 27-20 16,-2-20-5-16,-12 21-2 16,-11 7-3-16,-3 15-3 15,-1 8 1-15,2 13-2 16,6 9 0-16,12 3 0 15,9 5 0-15,14-3-1 16,10-9 1-16,13-14 1 16,11-14-1-16,4-18 0 15,2-20 0-15,2-13 1 16,-6-16 0-16,-12-9 1 15,-9-4-1-15,-16-7-1 0,-11 5-2 16,-18-4-3-16,-4 23-22 16,-27-2-11-16,-3 22-3 15,-8 8-1-15,7 19 0 16</inkml:trace>
  <inkml:trace contextRef="#ctx0" brushRef="#br4" timeOffset="912174.1733">21852 3116 76 0,'9'21'38'16,"12"-13"-1"-16,30 1 0 16,22-14-27-16,44 4-4 15,31-9 0-15,39 0 0 0,26-6-2 16,17 0 0-16,7-1-2 15,0 3 0-15,-18 3 0 16,-24 0-2-16,-33 3 1 16,-31 2-2-16,-35 2 0 15,-28 0-3-15,-21 8-3 16,-30-14-13-16,-17 10-18 15,0 0 2-15,-27 11-2 16,-10-11-1-16</inkml:trace>
  <inkml:trace contextRef="#ctx0" brushRef="#br4" timeOffset="913143.2288">22358 3698 75 0,'0'0'35'0,"-10"-21"0"16,10 21-2-16,-19-12-26 16,9 14-1-16,-12-2 0 15,5 13 0-15,-9 1-2 16,1 11-1-16,-3 5 0 15,0 8-1-15,-1 3-1 16,10 4 1-16,5-1-1 16,9-2 0-16,9-9 0 15,11-6-1-15,11-9 1 16,10-11 0-16,9-13-1 15,3-12 1-15,5-11 0 16,-5-7 0-16,-1-6 0 16,-9-6 0-16,-13 1-1 15,-11 2 0-15,-13 4 1 16,-12 8-1-16,-11 8 0 0,-10 10 0 15,-5 10-2-15,-1 8 0 16,6 13-6-16,-10-4-26 16,28 13-5-16,0-9 1 15,21 8-3-15</inkml:trace>
  <inkml:trace contextRef="#ctx0" brushRef="#br4" timeOffset="913330.2395">23046 3893 121 0,'-21'-5'41'0,"9"5"-1"0,-8-13-4 15,14-2-40-15,6 15-15 16,-10-15-17-16,10 15-4 15,7-15 0-15,5 16-1 16</inkml:trace>
  <inkml:trace contextRef="#ctx0" brushRef="#br4" timeOffset="914585.3112">23320 3762 94 0,'-14'-6'38'0,"14"6"-2"16,11-22 1-16,15 12-29 15,2-7-5-15,9 1-1 16,7-1 0-16,3 4 0 16,1 3-1-16,-2 3 1 15,-8 5-1-15,-5 7 0 16,-15 6 0-16,-12 6 0 15,-14 5-1-15,-11 6 1 16,-10 4 0-16,-11 3 0 16,-10 4 0-16,-7 1 1 15,-2 2 0-15,0-1 0 16,5-2 0-16,6-2 0 15,11-3 0-15,21-5 0 0,17-4-1 16,24-9 0-16,25-8-1 16,21-7 0-16,12-4-1 15,7-4-1-15,3-3-1 16,-6-9-5-16,2 12-30 15,-29-11-2-15,-11 11-1 16,-21-7-1-16</inkml:trace>
  <inkml:trace contextRef="#ctx0" brushRef="#br4" timeOffset="914782.3225">24130 4110 110 0,'12'11'43'15,"-12"-11"0"-15,0 0-3 16,-7-26-31-16,0 12-16 16,7 14-29-16,-9-14-5 15,9 14 0-15,-24-15-2 16</inkml:trace>
  <inkml:trace contextRef="#ctx0" brushRef="#br4" timeOffset="915616.3702">11000 3442 90 0,'0'0'42'16,"0"0"-1"-16,0 0-2 15,-5 13-31-15,-7-20-43 16,12 7-3-16,0 0-2 16,-12-5 0-16</inkml:trace>
  <inkml:trace contextRef="#ctx0" brushRef="#br4" timeOffset="915998.3921">11609 3139 100 0,'-23'-15'40'16,"5"24"-1"-16,-16-5 0 15,5 19-36-15,-14 9-2 16,-2 16 0-16,-3 15 1 15,1 9-1-15,4 8 1 16,6 2-1-16,15-5 0 16,15-7 0-16,24-22 1 15,27-24-1-15,28-25-1 16,26-27 0-16,19-24 1 15,11-19-1-15,9-17 0 16,-7-7 0-16,-19 2 0 16,-25 4 0-16,-39 12 0 0,-32 15 0 15,-32 18 0-15,-31 22 0 16,-24 18-3-16,-16 8-6 15,6 20-29-15,-1-3-1 16,28 9-2-16,14-9-1 16</inkml:trace>
  <inkml:trace contextRef="#ctx0" brushRef="#br4" timeOffset="923861.8418">23646 11559 2 0,'11'0'19'16,"-11"0"-3"-16,0 0-5 16,10-1-1-16,-10 1 0 15,12-1 2-15,-12 1-3 16,15-5 2-16,-15 5 1 15,17-11-1-15,-13 1-1 16,8 7-2-16,-8-9-1 16,-4 12-2-16,9-11 3 15,-9 11-4-15,0 0-2 16,-15 3 1-16,-1 5-1 0,-2 7 0 15,-8 3 0-15,-2 8 0 16,-7 5 1-16,-2 12 1 16,-7 1-1-16,1 10-1 15,-2 0 1-15,3 4-1 16,9-4 0-16,7 2-1 15,14-9 0-15,17-11-3 16,16-10 2-16,15-11 1 16,15-14-1-16,9-10 0 15,3-8 0-15,-3-9 0 16,-7-3 1-16,-14 0 0 15,-16 0-1-15,-21 2 0 16,-13 6 1-16,-18 5-1 16,-15 5 0-16,-9 2 0 15,-6 2 0-15,3 0-2 0,3 2-4 16,5-8-29-16,26 3-1 15,8-6 1-15,17 2-4 16</inkml:trace>
  <inkml:trace contextRef="#ctx0" brushRef="#br4" timeOffset="1.025E6">22309 5541 60 0,'-10'-8'36'16,"0"-3"0"-16,10 11 0 15,-24-23-14-15,13 20-16 16,-10-5-1-16,2 9-2 16,-5 4-1-16,-1 8-1 15,-4 10 0-15,0 6 0 16,0 9 0-16,3 4 2 15,5 2-3-15,5 3 3 16,8-1 0-16,10-3-2 16,10-3 1-16,8-6 0 15,12-10 0-15,6-8-2 16,10-9 2-16,-1-12-1 0,4-11-3 15,-2-13 4-15,-4-9-3 16,-8-6 1-16,-11-5-1 16,-14-2 1-16,-10 0-1 15,-12 6-1-15,-9 6 3 16,-10 6-3-16,-4 10 0 15,2 2-4-15,17 15-30 16,-2-2-2-16,16 8-1 16,11-1 0-16</inkml:trace>
  <inkml:trace contextRef="#ctx0" brushRef="#br4" timeOffset="1.02516E6">22776 5736 97 0,'-15'7'39'0,"4"-5"-2"15,11-2-7-15,-14-25-55 16,26 8-13-16,6-8-2 16,17 3 1-16</inkml:trace>
  <inkml:trace contextRef="#ctx0" brushRef="#br4" timeOffset="1.02554E6">23381 5465 79 0,'0'0'37'0,"-12"-22"-1"15,1 15 2-15,-12 0-30 16,2 13-1-16,-9 1-1 16,-2 15 0-16,-7 5-1 15,1 16-1-15,-6 4-1 16,8 5 2-16,3-2-3 15,13 2 1-15,9-10 0 16,13-4-1-16,18-12-1 16,16-15 0-16,12-10-1 15,8-10 0-15,6-13 1 16,-2-7-3-16,-3-9 1 15,-10-2 0-15,-11-6 0 16,-15-1 0-16,-18 0 0 16,-14 4-1-16,-11 8 1 15,-11 6 0-15,-4 11-2 0,-1 5 0 16,4 14-5-16,3-4-24 15,23 15-8-15,8-12 2 16,22 22-2-16</inkml:trace>
  <inkml:trace contextRef="#ctx0" brushRef="#br4" timeOffset="1.02587E6">23907 5428 103 0,'9'-15'39'0,"-9"15"0"15,-10-17-1-15,-5 18-32 16,-12-1-3-16,-1 10-1 15,-4 7 0-15,-2 6 0 16,4 7-2-16,5 6 1 0,6 0 0 16,13 2 0-16,13-5-1 15,15 0 0-15,13-10 0 16,12-1-1-16,8-5 1 15,2-2 1-15,1-1-1 16,-7 1 0-16,-9 3 1 16,-11 3 0-16,-18 7 0 15,-15 3-1-15,-14 3 1 16,-8 3-2-16,-9 0 1 15,-3-7-3-15,5 0-5 16,-8-22-29-16,24-5-3 16,4-23 1-16,19-9-1 15</inkml:trace>
  <inkml:trace contextRef="#ctx0" brushRef="#br4" timeOffset="1.02603E6">23961 5239 113 0,'-45'-11'43'0,"17"25"0"16,4-5-1-16,24-9-32 15,27 7-10-15,18-11-3 16,25 6-9-16,6-19-28 16,21 5-3-16,-1-11 1 15,13 7-3-15</inkml:trace>
  <inkml:trace contextRef="#ctx0" brushRef="#br4" timeOffset="1.02696E6">9576 5929 50 0,'-16'5'31'0,"1"-3"3"15,15-2-1-15,-23 2-22 16,23-2-2-16,0 0 1 0,15 1-3 16,-2-8-3-16,12 4 1 15,11-3-4-15,14-1 3 16,16-5-3-16,20-1 2 15,18-4-4-15,14-2 4 16,20-6-2-16,15 3-2 16,12 0 2-16,7 3-3 15,4 4 3-15,1 8-3 16,-4 8 2-16,-8 11 0 15,-14 8 0-15,-17 5 1 16,-13 3 1-16,-16 2-2 16,-16-1 2-16,-13-8-2 15,-10-6 2-15,-8-10-2 16,-7-10-1-16,-7-9 2 0,-4-8-3 15,-10-9 0-15,-1 8-14 16,-17-13-20-16,-4 10-2 16,-16-2-2-16,2 10 3 15</inkml:trace>
  <inkml:trace contextRef="#ctx0" brushRef="#br4" timeOffset="1.02756E6">12865 5649 72 0,'7'-31'37'15,"3"12"-3"-15,-9 1 3 16,-1 18-33-16,0 0 1 15,-6 14-1-15,-1 15 1 16,2 10 1-16,-2 8-1 16,1 10-2-16,0 3 0 15,2 2-1-15,4 0-1 0,2-5-4 16,17-1-31-16,-7-20-5 15,16-4 1-15,1-19-1 16</inkml:trace>
  <inkml:trace contextRef="#ctx0" brushRef="#br4" timeOffset="1.02771E6">13224 5890 105 0,'-32'0'37'0,"12"7"1"16,-3-4-7-16,1-8-67 15,22 5-1-15,12-19-2 16,15 4 0-16</inkml:trace>
  <inkml:trace contextRef="#ctx0" brushRef="#br4" timeOffset="1.02807E6">13534 5751 88 0,'-23'-1'37'16,"23"1"1"-16,-5-15 0 16,27-5-35-16,7-2 1 15,15 1-2-15,3-1 2 16,9 5 0-16,-2 0-1 15,-2 2-1-15,-5 3 0 0,-7 5 0 16,-9 4-1-16,-7 8 0 16,-11 7-1-16,-9 12 1 15,-11 10-1-15,-5 9 1 16,-11 6 1-16,-1 5-1 15,-3 6 0-15,1-1-2 16,6-2-1-16,8-14-4 16,23 2-31-16,3-25-4 15,25-6 1-15,6-20-1 16</inkml:trace>
  <inkml:trace contextRef="#ctx0" brushRef="#br4" timeOffset="1.02847E6">14452 5559 95 0,'-17'-30'39'15,"-1"14"1"-15,-14 5-1 16,3 13-35-16,-9 6-2 16,-1 7-1-16,1 6 1 15,2 5-1-15,4 5-1 16,5 6 1-16,12-1-1 15,15-2 3-15,14-6-3 16,20-3 3-16,13-2-3 16,11-1 1-16,8-1-1 15,1-2 1-15,-3-1 0 16,-13 5-2-16,-12 6 3 15,-16 4-3-15,-23 0 2 0,-18 3 0 16,-17-1 0-16,-11-1 0 16,-6-8-1-16,-3-5 0 15,5-14-1-15,8-14 1 16,14-17-1-16,13-16 1 15,19-16-2-15,16-15-1 16,18-6-1-16,10-8 1 16,7 13-6-16,-7-2-29 15,6 20-2-15,-13 6-1 16,-8 24 1-16</inkml:trace>
  <inkml:trace contextRef="#ctx0" brushRef="#br4" timeOffset="1.06308E6">22064 9471 68 0,'4'-20'34'0,"-7"-1"0"16,4 11-6-16,-12-12-14 15,11 22-5-15,-24-18-1 16,9 21-1-16,-12 1-1 16,-6 7-1-16,-4 4-2 15,-2 9 0-15,-4 3 1 16,-1 4-2-16,2 1 1 15,5 6-1-15,6 0 0 16,9 4-1-16,8 3 0 16,9-2 0-16,12-2-1 15,7 1 1-15,12-7-2 16,7-6 2-16,9-12-1 15,4-10 0-15,6-14 0 0,-1-12 1 16,1-15-1-16,-1-12 1 16,-3-8-1-16,-9-5-1 15,-11 0 1-15,-9 1 0 16,-10 2 0-16,-13 10-1 15,-11 7 1-15,-9 11 0 16,-10 12 0-16,-3 8 0 16,-1 7 0-16,6 1-3 15,11 17-9-15,5-13-26 16,23 6-1-16,3-6 0 15,21 7-1-15</inkml:trace>
  <inkml:trace contextRef="#ctx0" brushRef="#br4" timeOffset="1.06325E6">22550 9652 104 0,'-23'13'41'16,"2"-1"-1"-16,-8-13-2 15,12 3-26-15,17-2-18 16,-16-25-30-16,34 13-3 15,3-7 1-15,15 6-3 16</inkml:trace>
  <inkml:trace contextRef="#ctx0" brushRef="#br4" timeOffset="1.06361E6">23190 9374 102 0,'-31'6'39'16,"-9"-3"1"-16,1 14-1 15,-13 3-33-15,5 10-1 16,3 7-1-16,3 10 1 16,2 4-1-16,14 4-1 15,10 1 0-15,17-4-1 16,15-10 1-16,16-9-3 15,12-14 0-15,15-12 0 16,4-16 0-16,4-15 0 16,-4-10 0-16,-8-6 0 15,-10-5 0-15,-15-7-2 0,-16 2 1 16,-16 2-1-16,-13 2 1 15,-13 10-2-15,-8 8 1 16,-7 12-2-16,0 12 0 16,2-2-4-16,19 19-23 15,0-10-10-15,21 9 2 16,0-12-1-16</inkml:trace>
  <inkml:trace contextRef="#ctx0" brushRef="#br4" timeOffset="1.06386E6">23808 9155 112 0,'-9'-19'41'0,"9"19"2"15,-23 10-2-15,16 15-35 16,-15 14-2-16,-1 26 0 15,-3 7 0-15,1 14-4 16,-1 9 0-16,4 2 0 16,7-6 0-16,1-14-4 15,21-3-26-15,-10-32-11 16,13-5-2-16,-4-27-1 15,11-9 0-15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8T00:04:24.80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10438 4116 75 0,'10'-7'36'16,"-10"7"-2"-16,6-12-1 16,-14-2-24-16,8 14-3 15,4-22-1-15,-4 22 0 16,4-20-2-16,-4 20 1 15,5-13-2-15,-5 13 0 16,-2 15 0-16,-4 6-1 16,-6 9 0-16,-2 5 0 15,-5 12 0-15,-5-1-2 16,5 2 2-16,1-2-2 15,7-5 2-15,10-8-1 0,11-11 1 16,14-12-2-16,17-12 2 16,13-14-1-16,17-6-2 15,4-14-1-15,11 4-11 16,-11-22-23-16,8 5 0 15,-19-13-1-15,-4 11-1 16</inkml:trace>
  <inkml:trace contextRef="#ctx0" brushRef="#br0" timeOffset="166.0094">10746 4135 87 0,'-52'64'37'16,"14"9"-1"-16,0-13 1 15,19 1-29-15,8-9-7 0,13-7-1 16,18-3-8-16,6-25-28 15,22-2-1-15,-2-16 0 16,14-4-2-16</inkml:trace>
  <inkml:trace contextRef="#ctx0" brushRef="#br0" timeOffset="549.0314">11113 4373 99 0,'-19'-3'41'15,"8"7"-2"-15,-5-9-4 16,16 5-46-16,0 0-26 15,1-20-1-15,17 16-1 0,-4-5-1 16</inkml:trace>
  <inkml:trace contextRef="#ctx0" brushRef="#br0" timeOffset="917.0524">11462 4141 73 0,'-14'-5'39'15,"-9"-2"-1"-15,6 15 0 16,-13-1-19-16,2 13-15 16,0 9 0-16,5 9-2 15,1 3 1-15,4 8-2 0,8-4 0 16,10 0-1-16,9-11 1 15,12-6-1-15,8-15 0 16,13-12 1-16,3-11 0 16,2-11 0-16,-1-10 0 15,-6-6 0-15,-9-2-1 16,-13-2 0-16,-14 5-2 15,-19 3 0-15,-12 6-1 16,-9 3-1-16,-4 13-1 16,-3-5-2-16,14 19-13 15,-3-12-13-15,32 9-2 16,0 0-2-16,20-4 2 15</inkml:trace>
  <inkml:trace contextRef="#ctx0" brushRef="#br0" timeOffset="1149.0657">12005 3990 72 0,'0'0'39'16,"4"-13"-1"-16,-4 13 1 15,0 0-14-15,-16 18-20 16,6 1-1-16,2 12-1 15,-3 6-1-15,0 8-1 16,0 4-2-16,0-2-1 16,5 1-2-16,2-15-7 15,12 2-26-15,-7-23-2 16,16-4 0-16,-5-21-2 0</inkml:trace>
  <inkml:trace contextRef="#ctx0" brushRef="#br0" timeOffset="1322.0756">11929 4094 115 0,'-6'15'39'0,"6"-15"1"16,8 11-9-16,7-10-31 15,7-6-4-15,13 9-22 16,-7-14-11-16,9 9-1 15,-9-6-2-15,4 11 1 16</inkml:trace>
  <inkml:trace contextRef="#ctx0" brushRef="#br0" timeOffset="1510.0864">11866 4479 106 0,'0'0'39'0,"0"0"0"16,20-15-7-16,13-6-33 15,12-3-2-15,6-10-8 16,15 9-25-16,-7-8-1 16,8 10 0-16,-10-3-3 15</inkml:trace>
  <inkml:trace contextRef="#ctx0" brushRef="#br0" timeOffset="1869.1069">12550 4156 104 0,'-12'-2'39'0,"-10"-9"1"16,8 18-3-16,-6-3-33 15,-3 8-1-15,-1 9 0 16,1 9-1-16,1 7 0 15,3 1-1-15,8 5-1 16,6-4 0-16,10-5 1 16,11-6-1-16,11-12 0 0,11-12 0 15,1-11 0-15,4-10 1 16,0-11 0-16,-5-8 0 15,-6-3 0-15,-13-4-1 16,-7 3 0-16,-20 0-2 16,-6 8-1-16,-12 5-2 15,3 14-3-15,-19-5-20 16,18 21-11-16,-6-4-1 15,17 12 0-15,13-11 1 16</inkml:trace>
  <inkml:trace contextRef="#ctx0" brushRef="#br0" timeOffset="2058.1177">13024 4274 100 0,'-18'16'42'0,"-10"-12"-1"16,10 8-1-16,-5-9-27 15,7-4-14-15,16 1-7 16,3-17-26-16,22 11-6 16,0-14-1-16,12 8-1 15</inkml:trace>
  <inkml:trace contextRef="#ctx0" brushRef="#br0" timeOffset="2449.1401">13253 4075 83 0,'-14'1'42'0,"14"-1"-1"15,12 0 1-15,13 3-15 16,1-17-24-16,11 2-1 15,0 0 0-15,2-1-1 16,-2 6 0-16,-2 4-1 16,-6 6 1-16,-8 6-1 15,-12 11 1-15,-11 6-1 16,-10 9 0-16,-11 8 1 15,-6 2 0-15,-1 4-1 16,-6 1 0-16,7-6-1 16,4-2 1-16,12-8 0 0,13-10 1 15,14-10-1-15,17-8 0 16,17-12 0-16,15-5-1 15,7-6-4-15,15 3-8 16,-14-16-21-16,19 15-9 16,-13-9 0-16,7 11-1 15</inkml:trace>
  <inkml:trace contextRef="#ctx0" brushRef="#br0" timeOffset="17633.0086">13819 3078 67 0,'-13'-12'34'16,"-7"3"0"-16,-1 3 1 15,-13-4-30-15,8 5-2 16,-8-3 0-16,-2 2-1 16,-2-2 0-16,-1 1 2 15,-5-5-3-15,0-3 0 16,-4-5 0-16,3-1 0 15,-3-3 1-15,1 0-1 0,-6-3 1 16,-4 2-1-16,-8 1-1 16,-2 4 1-16,-5 3 0 15,-9 4-1-15,-2 5 0 16,-2 1 0-16,-4 1-1 15,0 0 1-15,-1-1 0 16,5-3-1-16,2 1 2 16,5-3-1-16,1-1 1 15,2 0 0-15,1 0-1 16,7 4 1-16,-5 2-1 15,1 3 1-15,-3 3-1 16,-3 3 0-16,-1 1 0 16,-1 1 0-16,-2 2 0 15,1-1 0-15,-2-1 0 0,1 0 0 16,0 0 0-16,-1-2 0 15,1 2 0-15,3-1 0 16,0 2 0-16,-1 2 1 16,3 1-2-16,3 6 3 15,-1 3-2-15,6 2 1 16,-2 6-1-16,-2 3 1 15,1 5 0-15,1-1-1 16,1 3 1-16,0-1-2 16,3 2 1-16,1 0 0 15,3 2 0-15,6-2-1 16,2 2 1-16,3 3 0 15,6 1-1-15,6 4 1 16,5 2 0-16,5 1-1 16,4 2 1-16,4 5-1 0,7 1 1 15,4 0 0-15,0 2 0 16,3 1-1-16,4-4 1 15,3 4-1-15,2 0 1 16,1 1 0-16,4 2-1 16,-1-3 1-16,6 2 0 15,2-2 0-15,7 0 0 16,5-3-1-16,8-2 1 15,5-4-1-15,11-2 1 16,5-3-2-16,8-2 2 16,9-5-1-16,7-2 1 15,7-2-1-15,4-3 1 16,4-2 0-16,4 0-1 0,2-3 1 15,4 0 0-15,1 0 0 16,2-3 0-16,-1-3 0 16,4 0-1-16,3-6 1 15,7-2 0-15,4-5 0 16,-2-2 0-16,5-1 0 15,0-5 0-15,4 1 0 16,6-4 0-16,-3 2 0 16,3-2 0-16,-5 3 1 15,-1-1-1-15,1-1 0 16,2 1 1-16,-4 0-1 15,-2-1 0-15,-5-2 0 16,-4-1 0-16,-3-3 0 16,0-3 1-16,-8 0-1 0,-6-4 0 15,-5-1 0-15,-8-3 0 16,-4-1 0-16,-6-1 0 15,-6-3 0-15,-6 0 0 16,-3-3 0-16,-3-5 1 16,-5-1-1-16,-3-5 0 15,-3-2 0-15,-5-5 1 16,-1-4 0-16,-5-3-1 15,1-3 2-15,-7 1-2 16,2-3 1-16,-5 0 0 16,-1 0 0-16,-5 3 0 15,0 1-1-15,-11 1 1 16,-6 2-1-16,-8 1 1 15,-7 2-1-15,-9-2 1 0,-6 0-1 16,-9-5 0-16,-2 0 1 16,-8-2 0-16,-1-3 0 15,-8-4-1-15,-1-2 1 16,0 3-1-16,-7 5 1 15,-4 2 0-15,-4 4-1 16,-5 7 0-16,-9 5 0 16,-7 8 0-16,-5 1-1 15,-3 0-1-15,-5-2-1 16,9 7-4-16,-7-14-23 15,25 10-9-15,6-6 0 16,18 6 0-16</inkml:trace>
  <inkml:trace contextRef="#ctx0" brushRef="#br0" timeOffset="19721.128">8516 2856 53 0,'-18'8'34'0,"-7"-4"-2"15,1-5 1-15,0 4-22 0,-3-12-7 16,3 5 1-16,-4-7-1 16,5 6 0-16,-6-8-1 15,1 4 0-15,-6-1-1 16,1 2-1-16,-9-2 0 15,-4 3-1-15,-6-4 1 16,-5 7-2-16,-7-4 1 16,-6 4 0-16,-5-2 1 15,-5 2-1-15,-5 1 2 16,-1 0-1-16,-8 0 1 15,2 0 0-15,-5 1 0 16,2 0 0-16,-1-1 0 16,-1 3-1-16,1 0 0 15,2 2 0-15,-2 1-1 0,-1 2 0 16,2 1 0-16,-2 0 1 15,2 6-1-15,0-2 1 16,2 3-1-16,1-2 1 16,3 4-1-16,1 3 2 15,2-1-2-15,5 3 0 16,-1 1 0-16,5 3-1 15,3 1 1-15,1 3-1 16,6 0 1-16,2 4-1 16,7 4 0-16,1-1 0 15,5 7 1-15,1-1-1 16,0 4 0-16,4 2 1 15,4 1 0-15,-3-1 0 16,3 0 0-16,3-2 0 16,2 0 1-16,5-3-1 0,5-3 0 15,6-1 0-15,3 0 0 16,9 0 0-16,3-2 0 15,6 3-1-15,3-1 1 16,5 0-1-16,2-1 1 16,4 1 0-16,3-3-1 15,3-1 1-15,4-3-1 16,2-1 1-16,7-3 0 15,0 1 0-15,6-2 0 16,4-2 0-16,1-1 0 16,6 2 0-16,3-5 0 15,2 3 0-15,3-3 0 16,5-2 1-16,1 1-1 15,7-3-1-15,5-2 0 0,6-3 1 16,-1-3-1-16,4 1 0 16,2-3 1-16,3-1-1 15,2-1 1-15,1 1 1 16,0-1-1-16,2 1 0 15,1 1 0-15,-1 0 0 16,-2 0 0-16,3-3 0 16,-2 2 0-16,1-4 0 15,2-3 0-15,0-2 1 16,-1-4-1-16,1-3 0 15,1-4 0-15,1-3 2 16,-2 0-1-16,-2 2 0 16,-6-3 0-16,-3 3 0 15,0 1-1-15,-7 0 2 0,-2 4-2 16,-4-1-1-16,-6 1 1 15,-1 0 0-15,-5 0 0 16,1-2-1-16,-4-1 1 16,1-3 0-16,-2-2 0 15,1-1 0-15,-1-3 1 16,0 1-1-16,-2-4 0 15,-3 0 0-15,1 3-1 16,-6-3 1-16,-5 1 0 16,-6-2-1-16,-4 2 1 15,-5-3 0-15,-5 3 0 16,-4-3 0-16,-7 0 0 15,-1-1 0-15,-5-4 1 0,1 1-1 16,-4 0 0-16,0-4 1 16,-3 2-1-16,-2-3 1 15,2-1-1-15,-4 0 0 16,-1-2 0-16,-2 0 1 15,-4-2 0-15,-1 1-1 16,-1-1 1-16,-1-1-1 16,-2 1 1-16,-2 2 0 15,-1 2-1-15,-1 0 1 16,-1 2-1-16,-6-5 0 15,1 5 1-15,-3-2-1 16,-6 6 0-16,-1 1-1 16,-4 6 0-16,-2 2-5 15,3 22-16-15,-7-9-15 0,1 14-1 16,-4-6-1-16,6 3-1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8T00:01:38.438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3153 7482 32 0,'0'0'27'16,"4"-21"3"-16,-5 8-3 15,1 13-13-15,-14-24-2 16,14 24-1-16,-19-20-1 15,19 20 0-15,-28-7-3 16,13 16-2-16,-11 0 0 16,6 9-1-16,-11 6-1 0,4 8 0 15,-4 3-1-15,4 8 0 16,0 0-1-16,5 4 0 15,4-3 0-15,5 0 0 16,8-6-1-16,7-4 0 16,8-7 0-16,7-8 0 15,6-9 0-15,7-8 0 16,6-10 0-16,5-5 0 15,1-9 1-15,-1-1-1 16,-6-5 1-16,0 3-1 16,-7 3 1-16,-6 3 0 15,-9 5-1-15,-13 14 0 16,0 0-1-16,0 0 1 0,-4 24 0 15,-8-3-1-15,5 3-2 16,-3-1 0-16,11 3-4 16,0-13-9-16,17 2-19 15,-2-15 1-15,15-1-2 16,0-12 1-16</inkml:trace>
  <inkml:trace contextRef="#ctx0" brushRef="#br0" timeOffset="346.0198">3577 7647 82 0,'0'0'32'0,"0"0"-4"16,-9 16 1-16,-5-8-21 16,7 10-2-16,-5 1-2 0,5 5 0 15,-2 0-1-15,1 4-1 16,2-2 1-16,3-2-1 15,-2-4-1-15,5-4 1 16,0-16 0-16,6 13 0 16,-6-13-1-16,17-19 0 15,-5-2 1-15,3-5-1 16,-3-5 0-16,6-1 0 15,-4-1 0-15,0 1-1 16,-4 6 0-16,0 4 0 16,-1 7-1-16,1 4-1 15,4 9-1-15,0-4-4 16,11 12-3-16,-4-12-8 15,17 11-18-15,-2-10 2 16,14 5-2-16,-1-7 2 0</inkml:trace>
  <inkml:trace contextRef="#ctx0" brushRef="#br0" timeOffset="715.0409">4177 7580 67 0,'-20'3'36'15,"2"10"-2"-15,-15-6 1 16,8 16-11-16,-12-7-17 15,9 10-1-15,-5 0-2 16,4 5-1-16,6-2 0 16,4 1-1-16,8-4-1 15,8-2 0-15,7-6 0 16,10-10 0-16,8-8 0 0,7-9 0 15,6-10-1-15,3-5 1 16,-1-6-1-16,3-1 1 16,-7 0-1-16,-4 1 0 15,-9 7 0-15,-6 4 0 16,-14 19-1-16,0 0 1 15,0 0 0-15,-12 15-1 16,2 6-1-16,-1-1 0 16,4 6-2-16,2-7-2 15,14 8-11-15,-3-16-19 16,16 2-1-16,0-14 0 15,12 1-1-15</inkml:trace>
  <inkml:trace contextRef="#ctx0" brushRef="#br0" timeOffset="1256.0719">4550 7568 86 0,'-11'13'35'0,"-5"1"0"15,9 14-3-15,-14 2-24 16,10 7-2-16,-4 0-2 15,4 5-1-15,1-4 0 16,3-2 0-16,0-9-2 16,6-5 1-16,0-8-1 15,1-14 0-15,0 0 0 16,18-12 0-16,-7-9 0 0,3-9 0 15,3-10 0-15,2-3 0 16,-1-6-1-16,3 2 0 16,-1 1 1-16,2 5-2 15,-3 7 2-15,0 7-2 16,2 10 1-16,0 8 0 15,-1 8 0-15,1 4-1 16,-1 7 1-16,-3 5-1 16,1 4 0-16,-7 5 0 15,-6 1 0-15,-6 4 0 16,-9 1 0-16,-2 3 0 15,-10 1 0-15,-6-2 1 16,-5 2 0-16,-1-5 0 16,-1-1 0-16,1-1 1 0,5-4-1 15,-1-2 0-15,7 0 0 16,1-1 0-16,5 7 0 15,-1 5-1-15,3 4 1 16,0 4-2-16,0 4 0 16,-1-1-2-16,8 5-5 15,-7-17-23-15,15-1-3 16,-1-17-1-16,1-13-3 15</inkml:trace>
  <inkml:trace contextRef="#ctx0" brushRef="#br0" timeOffset="1637.0936">5010 7152 95 0,'0'0'39'0,"6"16"1"15,-17 8-3-15,7 13-27 16,-10 7-7-16,2 8-1 16,-2 3 0-16,-1 7 0 15,-1 1 0-15,2-2-1 16,-1-9 0-16,7-6 1 15,4-9-1-15,4-12 0 16,10-10 0-16,5-13 0 16,7-9 0-16,3-6-1 0,3-7 1 15,3-3 0-15,-4 2-1 16,-1 4 0-16,-2 5 0 15,-8 9 0-15,-3 9-2 16,-8 5 0-16,2 10-5 16,-9-7-15-16,11 15-15 15,-6-7-3-15,13 3 0 16,-3-10-1-16</inkml:trace>
  <inkml:trace contextRef="#ctx0" brushRef="#br0" timeOffset="2217.1266">5961 7574 68 0,'0'0'35'15,"0"-21"0"-15,0 21 0 16,-6-16-28-16,6 16-1 15,0 0 0-15,-14-1 0 0,-3 8 0 16,2 10-1-16,-7 3-1 16,0 5 0-16,-3 2-2 15,5 5 1-15,1-2-2 16,7 1 1-16,5-5-1 15,13-4 1-15,8-5-2 16,10-8 1-16,8-7 0 16,6-5 0-16,4-9-1 15,1-6 1-15,-1-3-1 16,-3-6 0-16,-9 0 0 15,-7-2-1-15,-12 1 0 16,-11 3 0-16,-10 6-1 16,-11 3 0-16,-3 7 0 15,-6 3 0-15,2 6-1 0,-1 0-1 16,13 9-6-16,-2-10-22 15,18 1-5-15,21-8 0 16,13-2-2-16</inkml:trace>
  <inkml:trace contextRef="#ctx0" brushRef="#br0" timeOffset="2525.1445">6762 7171 67 0,'-12'-15'39'0,"-11"-2"-2"16,-3 7 1-16,-5-3-11 15,-4 11-24-15,1 4 0 16,4 12-1-16,-3 8 0 15,4 15-2-15,1 10 1 16,5 10 0-16,2 6-1 16,5 5 1-16,6 3-2 15,7 0 0-15,5-2-4 16,1-17-4-16,11 1-28 15,-5-20-1-15,9-5 0 16,-18-28-1-16</inkml:trace>
  <inkml:trace contextRef="#ctx0" brushRef="#br0" timeOffset="2689.1538">6392 7576 104 0,'-25'-21'41'0,"15"13"1"16,-3-5-2-16,13 13-33 15,21-18-4-15,5 10-2 16,12 0-3-16,7-10-11 15,19 8-25-15,-3-7-2 16,17 8-1-16,-2-7-1 16</inkml:trace>
  <inkml:trace contextRef="#ctx0" brushRef="#br0" timeOffset="3290.1881">7641 7295 78 0,'5'-11'38'16,"-8"0"-1"-16,3 11 2 15,0 0-31-15,-6 23-3 0,-3 0-1 16,1 14-1-16,-6 4 0 15,-1 12-2-15,-4 6 0 16,4 2-1-16,4-3 1 16,1-7-3-16,8-4-2 15,3-20-8-15,15-2-25 16,4-22 0-16,10-5-1 15,-2-17-1-15</inkml:trace>
  <inkml:trace contextRef="#ctx0" brushRef="#br0" timeOffset="3478.199">7658 7393 106 0,'-8'-11'38'0,"21"9"1"15,-1-16-8-15,18 3-29 16,11 1-3-16,3-3-3 15,12 12-11-15,-9-11-22 16,10 9 0-16,-15 0 0 16,-5 14-2-16</inkml:trace>
  <inkml:trace contextRef="#ctx0" brushRef="#br0" timeOffset="3689.211">7754 7547 91 0,'-27'12'36'0,"15"-2"0"0,12-10 0 15,0 0-32-15,31-8-3 16,-1 0-1-16,9-1 0 16,4-1-2-16,2 3-1 15,-6-5-4-15,2 16-9 16,-20-8-18-16,-2 13 0 15,-19-9-2-15,-7 25 1 16</inkml:trace>
  <inkml:trace contextRef="#ctx0" brushRef="#br0" timeOffset="3839.2196">7749 7721 53 0,'-37'24'37'15,"13"0"-1"-15,4-13 1 16,20 11-10-16,0-22-12 16,32 0-10-16,5-10-2 15,11-5-3-15,16 6-24 0,-1-17-13 16,6 4 1-16,-10-5-3 15,3 8 1-15</inkml:trace>
  <inkml:trace contextRef="#ctx0" brushRef="#br0" timeOffset="4786.2736">8621 7553 88 0,'8'-13'36'16,"-8"13"0"-16,10-17-4 16,-10 17-26-16,0 0-2 15,8 12-1-15,-11 3 0 16,-1 11-1-16,-2 5 0 0,2 6 0 15,-1 5 0-15,2-1-1 16,0 0 1-16,7-6 0 16,2-5-1-16,4-9 1 15,3-11 0-15,4-8 0 16,4-14-1-16,3-6 1 15,1-11-1-15,0-5-1 16,1-5 0-16,-7-1-1 16,1 1 0-16,-6 1-2 15,0 5 0-15,-10 1-5 16,10 18-10-16,-14-7-19 15,11 14 0-15,-4-4-1 16,5 11 0-16</inkml:trace>
  <inkml:trace contextRef="#ctx0" brushRef="#br0" timeOffset="5161.2952">9216 7498 91 0,'2'-22'36'16,"-2"22"0"-16,-26-13-1 15,14 18-28-15,-13-1-1 16,4 10-1-16,-7 2-2 16,2 9 0-16,3-2-1 15,7 2-1-15,1 0 0 16,8-3 0-16,9-6-1 15,12-3 0-15,7-2 0 16,10-8 1-16,3-1-1 0,3-1 0 16,-2-2 0-16,-3 4 0 15,-11 4 0-15,-9 4 0 16,-15 5 0-16,-11 6 0 15,-12 5 0-15,-8-1 1 16,-4 4-2-16,-3-5 0 16,7 0-3-16,0-15-4 15,21 3-28-15,2-18-3 16,11 5 1-16,23-30-3 15</inkml:trace>
  <inkml:trace contextRef="#ctx0" brushRef="#br0" timeOffset="6093.3486">10018 7275 82 0,'0'0'37'16,"8"-19"-8"-16,-8 19 6 15,0 0-26-15,0 0-1 16,0 0-3-16,4 19-2 15,-12-4 0-15,6 4-3 16,-5 1 2-16,5 1-3 0,0-1 0 16,4-6-4-16,12-3-3 15,-14-11-20-15,35-4-8 16,-8-13 1-16,12-2-2 15</inkml:trace>
  <inkml:trace contextRef="#ctx0" brushRef="#br0" timeOffset="6311.361">10480 7124 89 0,'-14'22'35'15,"-2"14"-2"-15,-12 1 1 0,1 20-29 16,-14 4-2-16,1 12-2 15,-6 1 0-15,2 0-1 16,4-3-1-16,3-12-5 16,23-5-28-16,-1-19 0 15,20-10-2-15,8-20-1 16</inkml:trace>
  <inkml:trace contextRef="#ctx0" brushRef="#br0" timeOffset="7113.4069">10811 7619 65 0,'0'0'34'16,"-17"-15"-1"-16,17 15 0 16,-34-16-19-16,18 17-4 15,-12-7-2-15,5 14-2 16,-10-2-1-16,5 9 0 15,-1 2-1-15,2 7-1 0,3 2 0 16,6 3-1-16,4 2 0 16,7-5-1-16,10-1 0 15,9-7 0-15,7-9 0 16,13-9-1-16,8-11 1 15,6-12-1-15,6-12 1 16,3-10-1-16,-3-5 1 16,-4-6-1-16,-5-1 0 15,-8 3 0-15,-8 2 1 16,-10 13-2-16,-10 9 2 15,-7 14-1-15,0 16 1 16,-25 8-1-16,1 19 1 16,-2 13-1-16,-2 14 1 15,2 3 0-15,4 4-3 0,10-5 0 16,12-3-4-16,3-22-16 15,25-1-17-15,-1-24 0 16,19-5-1-16,-3-20-2 16</inkml:trace>
  <inkml:trace contextRef="#ctx0" brushRef="#br0" timeOffset="7475.4276">11270 7226 102 0,'0'0'40'0,"18"-3"-1"16,6 2 0-16,-6-12-34 15,13 8-2-15,1-3-1 16,1 3-1-16,-4 2 0 16,-6 5 0-16,-8 6-1 15,-10 6-1-15,-13 9 1 16,-13 6-1-16,-10 4 2 15,-6 4 0-15,-4 1 0 16,2-2-2-16,6-4 2 16,10-7 1-16,14-6-2 15,9-19-1-15,40 9-5 16,-5-20-26-16,22 4-8 15,-3-7 0-15,10 3-1 0</inkml:trace>
  <inkml:trace contextRef="#ctx0" brushRef="#br0" timeOffset="8089.4627">12545 7351 50 0,'4'-30'36'16,"-9"-4"-1"-16,2 7 0 15,-12-7-15-15,5 13-10 16,-13 1-3-16,5 16 1 16,-10 4-3-16,2 17-3 15,-5 8 1-15,3 12-2 16,-3 9 0-16,1 10-1 15,2 6 1-15,7 7-1 16,3 1-1-16,7-3 2 16,8-1-3-16,2-8-3 15,14-2-5-15,-7-17-27 0,15-2 2 16,-6-17-3-16,5-5-1 15</inkml:trace>
  <inkml:trace contextRef="#ctx0" brushRef="#br0" timeOffset="8827.5049">12185 7623 92 0,'0'0'37'0,"0"0"-1"15,27-9 0-15,-5 5-33 16,15-4-3-16,6-2-1 15,6 3 1-15,3 2-1 16,-1-3 0-16,-1 4 0 16,-5 2 0-16,-6 2 0 0,-8 0 1 15,-6 1 1-15,-7 0-1 16,-18-1 1-16,10 8 0 15,-10-8 1-15,-15 15 0 16,1-3 0-16,-1 4 1 16,-6 0 0-16,4 9 0 15,0 2-1-15,7 2 1 16,3 2-1-16,7-2-1 15,7-2 0-15,10-6 0 16,6-6-1-16,6-7 0 16,7-9-1-16,-1-11-1 15,7-7 1-15,-2-10-1 0,-3-6 1 16,-6-4-1-16,-4 0 1 15,-11-4 0-15,-12 8 0 16,-2 1 1-16,-12 11 1 16,-5 7-1-16,-8 8 2 15,0 8-1-15,3 5 0 16,2 4 0-16,8 2 0 15,13 3 0-15,6-2 0 16,12-1 0-16,11 0 0 16,10-2-1-16,2-2 0 15,-1 4 1-15,0-2-1 16,-7 6 0-16,-10 3 0 15,-9 1 1-15,-12 2-1 16,-6 2 0-16,-8 0 0 16,-2-2 0-16,-1-3 0 0,-2-3 0 15,2-2 0-15,12-13 0 16,-10 7 1-16,10-7 0 15,10-16 0-15,2 1 0 16,5-8 0-16,3-4 0 16,3-2 0-16,-3 1 0 15,1-1 0-15,-3 2-2 16,2 7-1-16,-2-2-3 15,6 16-8-15,-12-11-18 16,16 15-9-16,-6-9 1 16,13 6-2-16</inkml:trace>
  <inkml:trace contextRef="#ctx0" brushRef="#br0" timeOffset="9517.5444">14349 7557 74 0,'-19'-14'37'0,"4"14"0"15,-17-4-1-15,5 14-29 16,-8-4-1-16,3 15-1 15,-6 0 0-15,5 5-1 16,1 4-1-16,9-1 0 16,4-1 0-16,11 0-1 0,8-8-1 15,13-2 0-15,10-8 0 16,7-4 0-16,9-6 0 15,3-6-1-15,0-4 1 16,0-4-1-16,-3-7 0 16,2-5 0-16,-7-2 0 15,-7-3 0-15,-4 1 1 16,-3 1-1-16,-7 4 0 15,-7 6 0-15,-6 19 0 16,0 0 0-16,-20 4 1 16,3 16-1-16,4 9 0 15,-4 2-1-15,7 7-2 16,3-5-4-16,17 9-17 15,-2-20-15-15,17 6 0 0,-1-15-2 16,13-3 1-16</inkml:trace>
  <inkml:trace contextRef="#ctx0" brushRef="#br0" timeOffset="10291.5887">15335 7178 92 0,'4'-16'37'16,"-4"16"1"-16,6-14-2 15,-4 25-30-15,-13 8-1 16,0 17-2-16,-8 9-1 15,-7 12 0-15,-6 7-1 16,-1 8-1-16,0 3 0 16,1-3-1-16,9-6 0 15,5-8-2-15,13-6-3 16,6-19-9-16,25-3-22 15,-2-20-1-15,19-5-2 16,3-15 2-16</inkml:trace>
  <inkml:trace contextRef="#ctx0" brushRef="#br0" timeOffset="10724.6134">15757 7501 70 0,'-11'-15'37'0,"2"14"0"15,-12-5-1-15,0 12-19 16,-9-4-10-16,4 10-1 16,-7 1-1-16,1 9 0 15,-3-2-1-15,4 10-1 16,2 0 0-16,6 0-1 15,6 3-1-15,8-6 0 0,9-4-1 16,14-4 1-16,5-10-1 16,13-8 0-16,2-7 0 15,8-8 1-15,2-6-1 16,-1-5 0-16,-3-2 1 15,-4-5-1-15,-6 3 0 16,-6 1 0-16,-6 4 0 16,-7 8 0-16,-7 4 0 15,-4 12 0-15,0 0-1 16,-16 9 1-16,3 10-2 15,-1 5-1-15,4 6-1 16,1-5-2-16,12 11-6 16,-5-19-13-16,24 9-14 0,-5-17 1 15,19 0-1-15,1-16 2 16</inkml:trace>
  <inkml:trace contextRef="#ctx0" brushRef="#br0" timeOffset="11268.6446">16166 7487 96 0,'0'0'38'15,"-14"-3"1"-15,14 3-4 16,-16 18-30-16,4 0-1 16,-6 4 0-16,4 4-1 15,-2 4-1-15,2 0 0 16,5-1-1-16,2-1 0 15,3-5 0-15,3-7-1 0,6-6 0 16,-5-10 1-16,23-2-1 16,-7-10 0-16,4-8 0 15,2-3 1-15,0-7-1 16,0 0 0-16,-2 0 1 15,-3 0-1-15,-4 5 0 16,-2 5 1-16,-5 5-1 16,-6 15 1-16,0 0-1 15,0 0 0-15,0 0 0 16,6 12 1-16,-4 0-1 15,4 1 0-15,1-2 0 16,5-1 1-16,2-4-1 16,2-2 1-16,3-6 0 15,5-2 0-15,2-4 0 16,0-5 0-16,2 0 0 0,-2-2 0 15,-1 0-1-15,-3 3 0 16,-5 3 1-16,-6 5-1 16,-11 4 0-16,6 13 0 15,-13 3-1-15,-4 7 0 16,-2 5 0-16,-3 3-2 15,5 2-1-15,0-4-2 16,13 6-5-16,-7-24-11 16,30 10-13-16,-8-19-3 15,17 2-1-15,-2-16 1 16</inkml:trace>
  <inkml:trace contextRef="#ctx0" brushRef="#br0" timeOffset="11861.6785">16816 7539 100 0,'11'-19'38'16,"-11"19"1"-16,0 0-4 15,0 0-29-15,-18 15-1 16,13 2-2-16,-6 7 0 16,2 6-1-16,-2 1-1 15,3 4 1-15,-2-1-1 16,3 0 0-16,1-6-1 15,3-4 0-15,1-8 0 16,5-6 0-16,-3-10 0 16,11-5-1-16,0-12 1 15,2-7-1-15,0-7 1 16,5-8 0-16,0-5-1 15,2-6 1-15,3 1-1 0,-2 2 1 16,3 4 0-16,1 7 0 16,1 9 0-16,-1 7 0 15,-2 13 0-15,1 8 0 16,-4 8 0-16,-3 9 0 15,-2 2 0-15,-5 7 0 16,-6 1-1-16,-4 3 1 16,-8-1 0-16,-2 2 0 15,-10-1-1-15,-3-3 1 16,-3 0 0-16,-5-4 0 15,-5-1 0-15,-1-2 0 16,-1-4 0-16,0-1 1 16,1 0-1-16,-1 0 1 15,4 0-1-15,4 2 1 16,4 4-1-16,5 5 1 0,3 3 0 15,3 9 0-15,1 2 1 16,0 4-2-16,0 3 0 16,-1-2 0-16,-1 1 0 15,-2-7-3-15,4-2 0 16,2-15-7-16,15 6-12 15,-3-29-12-15,9 3-4 16,11-19-2-16,20-5-1 16</inkml:trace>
  <inkml:trace contextRef="#ctx0" brushRef="#br0" timeOffset="12039.6887">17285 7747 87 0,'0'0'42'16,"-13"-2"-1"-16,1 8-2 15,-10 1-17-15,1-5-37 16,9 13-23-16,-4-7-3 16,6 5 1-16,-3-7-3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8T00:02:11.210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204 8352 70 0,'0'0'37'16,"20"-8"-2"-16,-20 8-3 16,0 0-22-16,0 0-1 15,0 0-4-15,-14 6-1 16,14 10-1-16,2 7-2 15,0 12 0-15,0 10 0 16,1 10 0-16,-5 10 0 16,0 4 0-16,-3 7 0 15,-3-2-1-15,-1-7 1 16,2-9-3-16,1-7 0 15,1-20-6-15,20-4-27 16,-15-27-1-16,26-5 0 16,-8-19-2-16</inkml:trace>
  <inkml:trace contextRef="#ctx0" brushRef="#br0" timeOffset="407.0231">273 8519 90 0,'0'0'35'16,"0"0"2"-16,0 0-2 16,16-11-30-16,-2 1-1 15,10-2-1-15,4-5 0 16,7-2-1-16,3 1-1 15,3-3-3-15,-2 10-2 16,-11-6-12-16,3 27-19 16,-19-3 0-16,-3 16-1 15,-18 0-2-15</inkml:trace>
  <inkml:trace contextRef="#ctx0" brushRef="#br0" timeOffset="610.0349">260 8774 71 0,'-23'16'37'16,"1"-11"-2"-16,22-5 3 15,0 0-19-15,26-15-15 16,8-5-1-16,13 1-2 16,1-3 0-16,7-1-1 15,0 4-1-15,-8 1-2 16,1 16-13-16,-23-2-18 15,-3 12-1-15,-22-8-2 16,2 31 2-16</inkml:trace>
  <inkml:trace contextRef="#ctx0" brushRef="#br0" timeOffset="775.0443">259 9012 102 0,'-13'10'38'16,"24"2"0"-16,0-17-3 15,25-2-30-15,13-9-3 16,12-8-3-16,10 7-12 15,-6-15-22-15,7 6-4 16,-13-6 0-16,-1 10-2 16</inkml:trace>
  <inkml:trace contextRef="#ctx0" brushRef="#br0" timeOffset="1510.0864">314 9406 56 0,'8'-17'33'0,"-8"17"0"16,1-12 0-16,-1 12-9 15,-19 15-19-15,3 2-1 16,-8 4 0-16,-3 19 1 16,-8 5 0-16,1 16-1 15,-5 9 0-15,6 8 0 16,5 2-1-16,13-2 0 0,7-4-2 15,14-6 0-15,14-11-2 16,15-15-1-16,19-8-5 16,-6-20-27-16,24-8-3 15,-8-18 1-15,11-4-2 16</inkml:trace>
  <inkml:trace contextRef="#ctx0" brushRef="#br0" timeOffset="1856.1061">579 9471 92 0,'9'-12'35'0,"-9"12"1"15,0 0-2-15,0 0-28 16,0 22-1-16,-4 4-2 15,-6 6 0-15,2 12-1 16,-3 10-1-16,1 6 0 16,-2 8 0-16,1-1-1 15,4-2-2-15,0-7-1 16,12 0-11-16,-9-20-21 15,17-2 0-15,-9-19-2 16,11-3 0-16</inkml:trace>
  <inkml:trace contextRef="#ctx0" brushRef="#br0" timeOffset="2262.1293">712 9839 95 0,'0'0'35'0,"0"0"0"15,-1 17-2-15,1-17-30 16,-6 23 0-16,3-8-1 16,3 7 1-16,0-2-1 0,2 4 1 15,0-2-1 1,5-3-1-16,1-3 1 0,4-3-1 15,1-9 0-15,5-7-1 16,2-8 1-16,2-5-1 16,0-6 1-16,2-4-1 15,-5-3 0-15,2 2 1 16,-5 3-1-16,-5 2 0 15,-1 6 1-15,-6 5-1 16,-4 11 0-16,0 0 1 16,-5 25-1-16,-4 1 0 15,2 4 0-15,-1 2-1 16,4 5 0-16,0-8-3 15,10 3-5-15,-6-32-25 16,33 15-2-16,-6-30-1 16,17-3-1-16</inkml:trace>
  <inkml:trace contextRef="#ctx0" brushRef="#br0" timeOffset="2584.1477">1327 9838 92 0,'-32'41'35'16,"5"6"-1"-16,-6-4 0 15,9-2-31-15,5-5-2 16,5-6-1-16,6-7-2 16,0-11-2-16,12-1-7 15,-4-11-13-15,5-10-3 16,-7-11 5-16,11 11 9 0,-10-14 6 15,2 2 5-15,-1 0 4 16,-5-6 7-16,10 17 14 16,-12-11 5-16,7 22-4 15,2-16-8-15,-2 16-5 16,11 12-4-16,-1 1-1 15,-1 4-5-15,4-3-4 16,14 8-29-16,-12-11-4 16,10 3 0-16,-2-16-2 15</inkml:trace>
  <inkml:trace contextRef="#ctx0" brushRef="#br0" timeOffset="2867.1639">1419 9447 72 0,'-11'18'37'16,"15"9"-1"-16,6-10 1 15,18 14-15-15,8-14-17 16,9 4-1-16,4 2 0 15,3 7 0-15,-12 6 0 16,-6 12-1-16,-18 12-1 16,-12 9 0-16,-19 6-2 15,-13 3 0-15,-10 1-2 16,-12-10-7-16,14 1-28 15,-12-23-4-15,15-10 0 16,5-22-1-16</inkml:trace>
  <inkml:trace contextRef="#ctx0" brushRef="#br0" timeOffset="3873.2215">17426 17980 48 0,'0'0'40'16,"30"-53"-4"-16,-30 53-1 15,0 0-30-15,26-45-3 16,-26 45-1-16,0 0 3 15,0 0 0-15,0 0-1 16,0 0 0-16,0 0-2 16,0 0 1-16,0 0-4 15,12 53-2-15,-12-53-14 16,-2 46-20-16,2-46-3 0,0 0 1 15,9 55 0-15</inkml:trace>
  <inkml:trace contextRef="#ctx0" brushRef="#br0" timeOffset="4083.2335">18102 17731 56 0,'0'0'41'15,"15"52"-1"-15,-15-52-1 16,-43 78-36-16,10-28 1 15,-4 7-4-15,-6 7 3 16,-5-3-2-16,-2 2-4 0,6 0-7 16,11-1-28-16,-9-2-2 15,9-5-2-15,0-8 4 16</inkml:trace>
  <inkml:trace contextRef="#ctx0" brushRef="#br0" timeOffset="4849.2771">18318 18393 14 0,'0'0'36'0,"0"0"-5"16,0 0 2-16,0 0-17 16,0 0-5-16,0 0-1 0,22-43-4 15,-22 43 0-15,0 0-4 16,0 0 3-16,0 0 1 15,0 0-2-15,-56-44 1 16,56 44-3-16,-49-1 1 16,49 1 0-16,-56 12-1 15,56-12-2-15,-61 27 1 16,61-27-1-16,-54 45-2 15,54-45 2-15,-41 57 2 16,41-57-2-16,-15 60 1 16,15-60-1-16,18 44 0 15,-18-44 2-15,53 15 2 16,-53-15-2-16,84-27 0 0,-33 2 0 15,5-11-1 1,2-7 3-16,0-6-5 0,-21 15 0 16,67-87 0-16,-18-12 1 15,-15 5-1-15,-32 20 0 16,-39 108 1-16,10-67-3 15,-10 67 5-15,0 0-1 16,0 0-2-16,-60 18 2 16,60-18-2-16,-38 87 2 15,19-31-3-15,-3 5 2 16,10 6-5-16,-2 2 2 15,1 2 0-15,4 0-7 16,-1-1-18-16,7 0-14 16,0-9 2-16,8-8-1 15</inkml:trace>
  <inkml:trace contextRef="#ctx0" brushRef="#br0" timeOffset="5550.3174">19080 17980 61 0,'0'0'39'0,"-16"-50"1"15,16 50-6-15,0 0-32 16,0 0 1-16,30-42 0 15,-30 42-3-15,0 0 1 16,0 0 1-16,68-40-2 16,-68 40 1-16,0 0 0 15,52-19 0-15,-52 19-1 16,0 0 1-16,0 0 0 15,0 0 1-15,0 0 0 16,0 0 0-16,31 48 1 16,-31-48-1-16,0 0 0 15,-38 54 0-15,38-54 0 16,0 0 0-16,-37 58-2 15,37-58 2-15,0 0-2 0,-10 47-1 16,10-47-2-16,0 0 0 16,0 0-5-16,56 29-20 15,-56-29-14-15,54-1-2 16,-54 1 1-16</inkml:trace>
  <inkml:trace contextRef="#ctx0" brushRef="#br0" timeOffset="6316.3613">20402 17910 47 0,'0'0'35'0,"10"-45"-2"16,-10 45-2-16,0 0-19 16,0 0-5-16,5-49 0 15,-5 49-3-15,0 0 0 16,0 0-1-16,-54-15 1 15,54 15 1-15,-52 15-4 16,52-15 3-16,-68 44-2 16,68-44 1-16,-74 74-4 15,37-28 2-15,5 7-1 16,3 2 0-16,7 5 0 15,7 1-1-15,12 2-2 16,9-3 0-16,12-2 0 0,17-3-10 16,2-4-22-16,15-7-6 15,5-4 2-15,12-11-3 16</inkml:trace>
  <inkml:trace contextRef="#ctx0" brushRef="#br0" timeOffset="7381.4222">20805 18239 53 0,'0'0'40'0,"0"0"-5"16,0 0-1-16,1-41-26 16,-1 41-4-16,0 0 1 15,0 0-3-15,0 0 2 16,0 0-4-16,0 0 3 15,-34 59-2-15,34-59 1 16,-25 57 0-16,25-57-1 16,-30 65-1-16,30-65 0 15,-25 64 3-15,25-64-1 16,-17 56-1-16,17-56-1 15,0 0 4-15,-5 48-3 16,5-48 3-16,0 0-2 0,0 0-1 16,0 0 0-16,67-57 0 15,-67 57 0-15,50-66-1 16,-50 66 0-16,61-72 0 15,-61 72-2-15,60-64 2 16,-60 64-1-16,55-49-3 16,-55 49 4-16,50-26-3 15,-50 26 3-15,0 0 0 16,55 10 0-16,-55-10-3 15,0 0 4-15,34 60-1 16,-34-60 1-16,12 54 1 16,-12-54-2-16,12 56-3 15,-12-56 5-15,10 48 1 0,-10-48-3 16,0 0 3-16,18 45-2 15,-18-45-1-15,0 0 2 16,0 0 1-16,47-1-3 16,-47 1 1-16,0 0 0 15,59-52-1-15,-59 52-1 16,49-48-2-16,-49 48 3 15,51-51 0-15,-51 51-1 16,48-44-3-16,-48 44 4 16,0 0-1-16,62-41 2 15,-62 41-1-15,0 0-1 16,0 0-2-16,49 24 3 15,-49-24 0-15,11 53-2 16,-11-53 2-16,-3 69-1 0,3-69 3 16,-6 78-2-16,0-35 1 15,-2-1-1-15,8-42 0 16,-10 77-3-16,10-77-6 15,-4 58-14-15,4-58-18 16,0 0 0-16,0 0-2 16,0 0 1-16</inkml:trace>
  <inkml:trace contextRef="#ctx0" brushRef="#br0" timeOffset="7821.4472">21831 18155 26 0,'0'0'42'0,"0"0"0"0,-20-43-1 16,20 43-17-16,0 0-15 15,0 0-5-15,50-28-3 16,-50 28 1-16,0 0-1 16,70-27-1-16,-70 27-3 15,61-16-10-15,-61 16-28 16,61-9 2-16,-61 9-3 15,57-3 2-15</inkml:trace>
  <inkml:trace contextRef="#ctx0" brushRef="#br0" timeOffset="8359.4779">22491 17899 41 0,'0'0'37'0,"0"0"3"15,0 0-2-15,0 0-19 16,0 0-14-16,-21-45 1 16,39 42 0-16,14-19-7 15,-32 22 4-15,0 0-5 16,67-24 3-16,-67 24 1 15,49-13-1-15,-49 13-3 0,48-2 0 16,-48 2 3-16,0 0 0 16,51 17-1-16,-51-17 1 15,0 0 1-15,0 0-1 16,-6 56 1-16,6-56-1 15,0 0 1-15,-47 59 1 16,47-59-1-16,-40 41-1 16,40-41 0-16,0 0 0 15,-50 56-1-15,50-56 2 16,0 0-2-16,0 0 0 15,1 45 0-15,-1-45-1 16,0 0 0-16,55 12 0 16,-55-12-1-16,53 2-2 15,-53-2-8-15,61-2-15 0,-61 2-14 16,73-8-2-16,-73 8 1 15</inkml:trace>
  <inkml:trace contextRef="#ctx0" brushRef="#br0" timeOffset="8976.5134">23070 17801 35 0,'-10'-30'37'0,"-3"0"1"15,3 8-1-15,4 10-13 16,-7 10-20-16,13 2 1 16,0 0 0-16,0 0 0 15,0 0-2-15,0 0 0 0,48 34 1 16,-48-34-2-16,0 0 1 15,68 39-4-15,-68-39 4 16,51 42-2-16,-51-42 1 16,50 56 0-16,-50-56-3 15,39 77-1-15,-26-31 2 16,-4 8 0-16,-3 4-2 15,-7 3-1-15,-8 3 1 16,-7 3-2-16,-8 1 1 16,-7 1 5-16,-4-3-3 15,-6-1 3-15,-5-3-3 16,1-5 2-16,1-4 1 15,0-8 1-15,44-45 1 16,-76 69-4-16,76-69 0 16,-56 36-4-16,56-36-19 0,0 0-15 15,0 0-3-15,0 0 0 16,0 0-2-16</inkml:trace>
  <inkml:trace contextRef="#ctx0" brushRef="#br1" timeOffset="27054.5474">1569 17279 29 0,'0'0'29'16,"-19"-12"1"-16,19 12-9 0,-14-9-8 16,14 9-2-16,0 0-4 15,0 0-2-15,-8-13 0 16,8 13-2-16,0 0 1 15,0 0 0-15,-11-11-1 16,11 11 0-16,-20 3 1 16,7 4-1-16,-8 2-1 15,-1 9 2-15,-3 1 0 16,0 4 0-16,-2 3-1 15,2 1 1-15,3-2-2 16,6 0 2-16,-3-2-1 16,10-3-2-16,3-2 0 15,2-2-1-15,6 4 0 16,1-3 0-16,2 3 0 15,3-1-1-15,2 1 1 0,2 1-1 16,-2 2 1-16,4 0-1 16,1-8 0-16,0-1 1 15,5-5-1-15,-1 0 1 16,1-2-1-16,5-8 2 15,0-8-1-15,2-5 0 16,2-5 0-16,0-4-1 16,0-2 1-16,1-8 0 15,-1-7 0-15,-4 2 0 16,-5 2-1-16,-3 2 0 15,-6-3 0-15,-7 6 0 16,-5 2 0-16,-7 5 0 16,-6 0 1-16,-5 4-1 15,-5 3 1-15,1 2-1 0,-3 8 1 16,-2 1-1-16,0 6 0 15,-1 7-1-15,4 9-2 16,-3 3-12-16,12 13-19 16,-8-7-2-16,13 4-3 15,-1-9 2-15</inkml:trace>
  <inkml:trace contextRef="#ctx0" brushRef="#br2" timeOffset="73261.1903">1925 17458 22 0,'-10'-6'14'0,"10"6"-5"15,0 0 1 1,0 0 2-16,0 0 0 0,-4-11-9 16,4 11-7-16,0 0-2 15,0 0 0-15,0 0 1 16,13 11 2-16,-13-11 2 15,0 0 2-15,11 6 2 16,-11-6 6-16,0 0 1 16,0 0 2-16,0 0-3 15,0 0-1-15,12-10-1 16,-12 10-2-16,0 0 0 15,0 0-1-15,1-11 0 16,-1 11-1-16,0 0 0 16,-5-15 0-16,5 15-1 15,0-13-1-15,0 13 1 16,-4-15 0-16,4 15 0 0,-7-11 0 15,7 11 0-15,0 0-1 16,-5-13 1-16,5 13 0 16,0 0-1-16,-2-19-1 15,2 19 1-15,-1-16-1 16,1 16 0-16,0-15 0 15,0 15 0-15,-1-14 0 16,1 14 1-16,0 0 1 16,0 0-1-16,0 0 0 15,-3 12 2-15,1-2-1 16,1 2 0-16,-4 2-1 15,2 2 0-15,2 0 1 16,-2 6-1-16,1 1 1 16,2 2 0-16,1 6-2 0,0-2 1 15,-1 1 0-15,5-3 0 16,-3-3-1-16,-1-4 0 15,2-7 0-15,-1-1 0 16,-2-12-1-16,0 0-2 16,0 0-5-16,-8-10-29 15,11-1 0-15,-8-8-1 16,6 1 0-16</inkml:trace>
  <inkml:trace contextRef="#ctx0" brushRef="#br2" timeOffset="74040.2347">1879 17948 45 0,'0'0'33'15,"0"0"0"-15,0 0 0 16,0 0-27-16,0 0-2 15,0 0 2-15,0 0 0 16,0 0-4-16,0 0 0 0,0 0-1 16,0 0 0-16,0 0 2 15,0 0-1-15,-55-22-3 16,55 22 2-16,0 0 2 15,0 0 0-15,0 0-1 16,-31 49 1-16,31-49 0 16,0 0-1-16,-1 51 0 15,1-51-2-15,0 0 0 16,25 45 0-16,-25-45 0 15,0 0 0-15,55 21-2 16,-55-21 3-16,0 0-3 16,60-7 3-16,-60 7-3 15,0 0 1-15,47-35-1 0,-47 35 3 16,0 0 0-16,7-45-4 15,-7 45 4-15,0 0-4 16,-32-41 2-16,32 41 1 16,0 0-3-16,-52-14-30 15,52 14-2-15,0 0-5 16,0 0 4-16</inkml:trace>
  <inkml:trace contextRef="#ctx0" brushRef="#br2" timeOffset="75086.2947">4166 17423 15 0,'-3'-14'25'0,"3"3"-4"15,3-2-9-15,-6-4 0 16,9 4-2-16,-11-3-1 0,5 16 0 16,1-24-1-16,-1 24 1 15,-2-17-3-15,2 17 1 16,0 0-3-16,0 0 0 15,0 0-1-15,0 0 0 16,-12 10 0-16,12 6-2 16,0 0 2-16,2 5-1 15,0 4 0-15,-1 2 0 16,0 3 1-16,2 3-2 15,-5-2 0-15,2-7 0 16,-3-2 0-16,3-2 0 16,-2-11 0-16,2-9 0 15,0 0 0-15,5-23 0 16,0-5 0-16,1-5-1 0,2-9-1 15,0-1 0-15,-1-4 0 16,1 8 1-16,-3 6-1 16,-2 6 0-16,-3 13-2 15,0 14 1-15,0 0-4 16,-23 25-10-16,20 6-20 15,-8-4-1-15,11 3-1 16,-3-4 1-16</inkml:trace>
  <inkml:trace contextRef="#ctx0" brushRef="#br2" timeOffset="75890.3407">3936 18012 33 0,'0'0'34'0,"-23"-41"0"15,23 41 0-15,0 0-23 16,0 0-2-16,6-42-5 16,-6 42 0-16,0 0-2 15,0 0 3-15,-10-40-4 0,10 40 0 16,0 0-1-16,0 0-1 15,0 0 3-15,-50-16-1 16,50 16 1-16,0 0-1 16,0 0 2-16,-57 35-3 15,57-35 4-15,0 0 0 16,-27 50-1-16,27-50 0 15,0 0 0-15,7 53-3 16,-7-53 0-16,0 0 3 16,0 0-4-16,68 42-1 15,-68-42 0-15,49 1 0 16,-49-1 1-16,53-16 2 15,-53 16-3-15,27-26 1 16,14-18 0-16,-7-3 2 0,-20 0-1 16,-14 4 1-16,-21 2-1 15,-4 13-3-15,25 28 3 16,0 0 1-16,-51-5 0 15,51 5-3-15,0 0-4 16,0 0-25-16,-51 56-5 16,51-56-1-16,0 0 1 15</inkml:trace>
  <inkml:trace contextRef="#ctx0" brushRef="#br2" timeOffset="76100.3527">4302 17885 67 0,'0'0'37'16,"0"0"-1"-16,45-11 2 16,-45 11-32-16,0 0-6 15,0 0-1-15,0 0-10 16,0 0-25-16,0 0 1 15,0 0-1-15,0 0-3 16</inkml:trace>
  <inkml:trace contextRef="#ctx0" brushRef="#br2" timeOffset="76454.3729">4605 17745 47 0,'0'0'39'0,"0"0"-1"15,0 0-1-15,-12-12-28 16,12 12-2-16,0 0-1 16,0 0-2-16,0 0 0 15,0 0-2-15,0 0 0 16,-27 57 0-16,27-57-1 15,0 0 0-15,0 0 0 16,-9 54-1-16,9-54 1 16,0 0-1-16,0 0 1 15,51 24-1-15,-51-24 0 16,53 6 1-16,-19-7-1 15,-34 1 0-15,67-5 1 0,-67 5-4 16,80-8-1-16,-80 8-15 16,84-10-19-16,-84 10 0 15,78-14-1-15,-78 14 0 16</inkml:trace>
  <inkml:trace contextRef="#ctx0" brushRef="#br2" timeOffset="76797.3924">4888 17733 51 0,'-3'-16'38'0,"-7"2"-2"15,10 14 3-15,-10-4-29 16,10 4-3-16,0 0-2 15,0 0-2-15,-22 54 0 16,22-54 0-16,-17 49 0 16,17-49-3-16,-18 54 0 15,18-54-1-15,-15 56-3 16,15-56-17-16,-3 56-17 15,3-56-4-15,3 46 0 16,-3-46 0-16</inkml:trace>
  <inkml:trace contextRef="#ctx0" brushRef="#br2" timeOffset="77553.4357">6416 17336 12 0,'0'0'31'15,"-6"-13"2"-15,6 13-1 16,-14-10-21-16,14 10-2 15,0 0-2-15,0 0 0 0,-16-10-1 16,16 10 0-16,0 0-1 16,0 0 0-16,-13 16-2 15,17 0 2-15,-8 4-3 16,7 5 1-16,-6 5-2 15,1 3 0-15,-3 3-1 16,0-1 1-16,-1-4-3 16,1-9-3-16,10-3-31 15,-5-19-1-15,0 0-2 16,18-32 1-16</inkml:trace>
  <inkml:trace contextRef="#ctx0" brushRef="#br2" timeOffset="78322.4798">6264 17921 29 0,'0'0'34'16,"0"0"1"-16,-8-41 0 15,8 41-18-15,0 0-16 16,0 0 0-16,0 0 2 15,0 0-1-15,0 0 0 0,0 0 0 16,0 0-1-16,0 0 3 16,-58-33 0-16,58 33-1 15,0 0-2-15,0 0 0 16,-52 34 1-16,52-34-2 15,0 0 2-15,-38 48 0 16,38-48 1-16,0 0-2 16,-23 55 0-16,23-55 1 15,0 0-1-15,14 42 1 16,-14-42-1-16,0 0-2 15,52 9 2-15,-52-9-1 16,47-11-2-16,-47 11 3 16,45-27 0-16,-45 27-2 15,0 0-1-15,56-53 2 0,-56 53-4 16,0 0 4-16,17-46 1 15,-17 46-4-15,0 0-1 16,0 0-1-16,0 0-12 16,-51-35-18-16,51 35-1 15,0 0-2-15,0 0 0 16</inkml:trace>
  <inkml:trace contextRef="#ctx0" brushRef="#br2" timeOffset="78520.4911">6608 17858 61 0,'0'0'38'0,"57"-6"-2"16,-57 6 2-16,0 0-35 15,0 0-2-15,0 0-4 16,0 0-12-16,0 0-20 15,0 0-1-15,0 0-1 16,0 0-1-16</inkml:trace>
  <inkml:trace contextRef="#ctx0" brushRef="#br2" timeOffset="79026.52">6963 17760 51 0,'3'-19'38'0,"-3"19"-2"0,-29-17 1 16,11 15-31-16,-9 4-1 15,1 4-1-15,26-6-2 16,0 0 1-16,0 0-1 16,-63 34 0-16,63-34-1 15,0 0 0-15,0 0 0 16,-43 49-1-16,43-49 1 15,0 0-2-15,0 0 4 16,0 0-3-16,41 41 0 16,-41-41 0-16,0 0 4 15,70 26-4-15,-70-26 0 16,56 16-1-16,-56-16 0 15,59 17-1-15,-59-17 4 16,52 21-4-16,-52-21 0 0,0 0 3 16,51 42-1-16,-51-42 2 15,0 0-3-15,1 53 1 16,-1-53 0-16,0 0 2 15,0 0-1-15,-56 43-1 16,56-43-1-16,0 0 0 16,0 0 3-16,-58-26-1 15,44-15-2-15,13-5 0 16,7-10-1-16,13-3 2 15,4-1 0-15,6 9 0 16,-3 14-5-16,-14 27 2 16,1 11-7-16,-13-1-27 15,6 16-2-15,-6-16-1 16,6 10 0-16</inkml:trace>
  <inkml:trace contextRef="#ctx0" brushRef="#br2" timeOffset="80547.607">8353 17685 25 0,'7'-19'36'16,"-7"19"1"-16,1-14 0 15,8 10-24-15,-9 4-3 16,0 0-3-16,0 0 0 15,-9 27-2-15,9-27-1 16,0 0-2-16,0 0 1 16,-8 63-2-16,8-63 1 0,0 0-3 15,-9 65 1-15,9-65-4 16,0 0-4-16,1 59-28 15,-1-59-3-15,0 0-1 16,0 0 2-16</inkml:trace>
  <inkml:trace contextRef="#ctx0" brushRef="#br2" timeOffset="80742.6182">8660 17793 51 0,'0'0'39'16,"0"0"-3"-16,0 0 1 15,0 0-29-15,0 0-6 0,0 0-1 16,-16 2-7-16,16-2-26 16,0 0-3-16,14-11-3 15,-2 0 1-15</inkml:trace>
  <inkml:trace contextRef="#ctx0" brushRef="#br2" timeOffset="81191.6439">8883 17709 55 0,'-18'1'39'0,"18"-1"0"15,0 0 0-15,0 0-33 16,7-17-1-16,11 9 0 15,4-3-2-15,6 0 0 16,1-1-1-16,5 3 0 16,-3 0-1-16,-1 2 0 15,-5 5-1-15,-7 6 1 16,-8 4-1-16,-6 8 0 15,-4-16 0-15,0 0 0 16,0 0 1-16,-27 63-1 16,27-63 1-16,0 0-1 15,-46 69 1-15,46-69 0 16,-35 49 2-16,35-49-3 15,-29 38 3-15,29-38-2 0,0 0 1 16,-22 50 0-16,22-50 0 16,0 0-1-16,0 0 0 15,0 0 1-15,0 0-2 16,0 0 0-16,64 36-4 15,-64-36-4-15,47-5-16 16,-47 5-18-16,0 0-1 16,66-6-3-16,-66 6 3 15</inkml:trace>
  <inkml:trace contextRef="#ctx0" brushRef="#br2" timeOffset="82003.6903">10443 17697 24 0,'0'0'36'15,"14"-20"2"-15,-14 20 1 16,9-28-21-16,5 20-6 15,-17-4-3-15,15 7-2 16,-12 5-2-16,10 2-1 16,-10-2-2-16,10 26 1 15,-10-26-2-15,0 0 2 0,0 0-1 16,-3 64-2-16,3-64 2 15,-8 52-1-15,8-52 1 16,-12 50-3-16,12-50 0 16,-9 41-4-16,9-41-13 15,0 0-23-15,4 52-1 16,-4-52-1-16,0 0 2 15</inkml:trace>
  <inkml:trace contextRef="#ctx0" brushRef="#br2" timeOffset="82183.7006">10790 17777 66 0,'0'0'41'0,"0"0"-2"16,0 0-1-16,0 0-33 15,0 0-4-15,0 0-4 16,0 0-13-16,0 0-23 15,27 11-1-15,-27-11 0 16,30-10 1-16</inkml:trace>
  <inkml:trace contextRef="#ctx0" brushRef="#br2" timeOffset="82635.7264">11296 17606 40 0,'-11'-2'37'0,"11"2"1"16,0 0-1-16,-21-6-27 15,21 6-1-15,-12 2-2 16,12-2-2-16,-19 24 0 15,7-6-2-15,12-18 0 16,0 0 0-16,0 0-1 16,-32 66 0-16,32-66 0 15,0 0-1-15,-20 69 1 16,20-69-3-16,-2 48 2 15,2-48 0-15,0 0 1 16,17 46-2-16,-17-46 1 16,0 0-2-16,0 0 0 0,52 33 1 15,-52-33 0-15,0 0 0 16,0 0-2-16,54-13 2 15,-54 13-2-15,0 0 1 16,0 0 0-16,0 0-1 16,0 0 2-16,-16-45-5 15,16 45-7-15,0 0-28 16,0 0 2-16,-57-14-2 15,38 7 0-15</inkml:trace>
  <inkml:trace contextRef="#ctx0" brushRef="#br2" timeOffset="83850.7959">12705 17771 15 0,'0'0'35'0,"-9"-14"2"16,9 14 0-16,4-12-22 15,-8-2-4-15,4 2-2 16,14 3-2-16,-4-5-1 16,12-2-1-16,2-5-2 15,9 5-1-15,3-2-1 16,1 3 0-16,-2 2 0 15,-3 4 0-15,-8 10-1 16,-9 9 0-16,-10 10 0 16,-5-20 0-16,0 0 0 15,-23 51 0-15,23-51 1 16,-33 46 0-16,33-46 2 15,-37 51-3-15,37-51 2 0,-34 47-2 16,34-47 3-16,0 0-3 16,-36 47 0-16,36-47 0 15,0 0 1-15,0 0 0 16,0 0-2-16,0 0 2 15,31 42-4-15,-31-42 1 16,48-4-4-16,-48 4-26 16,56-4-8-16,-56 4-1 15,65-12 1-15</inkml:trace>
  <inkml:trace contextRef="#ctx0" brushRef="#br2" timeOffset="84048.8073">13409 17756 50 0,'-10'6'40'0,"10"-6"-3"16,0 0 0-16,-16 3-37 15,16-3-6-15,0 0-29 16,0 0-1-16,10-4-2 15,2 0 1-15</inkml:trace>
  <inkml:trace contextRef="#ctx0" brushRef="#br2" timeOffset="84413.8282">13583 17662 43 0,'-20'-4'37'0,"7"8"2"16,-11-4-1-16,24 0-30 15,-25 9-2-15,14 6 0 16,11-15-2-16,0 0-1 16,0 0-1-16,-15 52 0 15,15-52 1-15,0 0-2 16,11 50 2-16,-11-50-3 15,0 0 2-15,46 34-1 16,-25-25-1-16,32-9 1 16,-3-11-2-16,6-8 1 15,-5-13-1-15,-8-9 1 16,-17 0-2-16,-17 9 1 0,-21 11-1 15,-11 7 0-15,-4 8-2 16,-8 7-1-16,6 12-6 16,-12 3-26-16,21 6-1 15,0-2-2-15,18-5 1 16</inkml:trace>
  <inkml:trace contextRef="#ctx0" brushRef="#br2" timeOffset="85295.8786">14831 17753 45 0,'0'0'38'16,"22"-13"-1"-16,-6-1 0 16,7 1-33-16,-4 0-2 15,8-3-1-15,0 6 1 16,-4 6-1-16,-2 4-1 15,-7 7 1-15,-6 3 1 16,-8-10-1-16,0 0-1 16,0 0 2-16,0 0-1 0,-23 53 1 15,23-53-1-15,0 0 1 16,0 0-1-16,-42 60 2 15,42-60-1-15,0 0 0 16,0 0 0-16,-25 51-2 16,25-51 0-16,0 0 1 15,0 0-3-15,0 0-5 16,0 0-25-16,42 42-6 15,-42-42-2-15,0 0 2 16</inkml:trace>
  <inkml:trace contextRef="#ctx0" brushRef="#br2" timeOffset="85452.8876">15258 17824 64 0,'0'0'39'0,"0"0"-4"16,0 0-28-16,0 0-42 15,50-18-3-15,-50 18 2 16</inkml:trace>
  <inkml:trace contextRef="#ctx0" brushRef="#br2" timeOffset="85766.9056">15642 17614 53 0,'-10'0'38'16,"0"3"0"-16,-10-2-2 15,20-1-31-15,-26 14-2 16,13-3 1-16,-2 4-1 16,15-15 0-16,0 0 1 15,0 0-2-15,-28 50 0 16,28-50 0-16,0 0 0 15,0 0-1-15,1 56 0 16,-1-56-1-16,31 12 2 16,16-6-2-16,5-11-2 15,13-1 0-15,-2-10-3 16,4-6-5-16,8 1-27 15,-22-1-2-15,-17 14-2 0,-22 3 1 16</inkml:trace>
  <inkml:trace contextRef="#ctx0" brushRef="#br2" timeOffset="85985.9181">15784 17648 63 0,'-24'22'39'0,"24"-22"0"16,0 0 1-16,0 0-39 15,-40 62 1-15,40-62-2 16,0 0 1-16,-32 56-2 16,32-56 0-16,-19 48-3 15,19-48-16-15,3 42-19 0,-3-42-1 16,0 0-1-16</inkml:trace>
  <inkml:trace contextRef="#ctx0" brushRef="#br2" timeOffset="87887.0267">17066 17689 41 0,'0'0'36'0,"17"-22"1"15,2 5-2-15,-1-5-30 16,10-1 0-16,-4 0-2 15,5 3-1-15,-5 2 0 16,-2 8-1-16,-7 5 0 16,-15 5 1-16,10 14-1 15,-16 7 0-15,-8 5-1 16,-5 4 2-16,-4 1-1 15,23-31 1-15,0 0-1 16,-33 49 0-16,33-49 1 16,0 0-1-16,-31 50 0 15,31-50 0-15,0 0 0 16,0 0 0-16,-16 50 0 15,16-50 0-15,0 0 0 16,0 0 0-16,0 0 0 0,0 0-1 16,0 0 2-16,58 32 0 15,-58-32-1-15,0 0-3 16,58-2-3-16,-58 2-13 15,0 0-19-15,63-1-1 16,-63 1-2-16,0 0-1 16</inkml:trace>
  <inkml:trace contextRef="#ctx0" brushRef="#br2" timeOffset="88060.0367">17503 17758 63 0,'0'0'41'16,"0"0"-3"-16,0 0 2 0,0 0-36 15,0 0-4-15,0 0-3 16,0 0-24-16,9 13-10 16,4-17-3-16,-2-2 2 15</inkml:trace>
  <inkml:trace contextRef="#ctx0" brushRef="#br2" timeOffset="88697.0732">17998 17588 15 0,'-11'-19'34'0,"11"19"3"16,-5-19-3-16,5 19-13 16,-13-13-7-16,13 13-4 15,-24-10-2-15,8 11-3 16,-7 1-2-16,2 4 0 15,-3 3-1-15,-3 3-1 16,-3 4 0-16,3 3-1 16,-4 2 0-16,4 3 1 15,2 1-1-15,6-5 0 16,5 1 0-16,8-6 0 15,6-15 1-15,16 10-1 0,4-7 1 16,11-11-1-16,5-2 0 16,6 0 1-16,2 1-1 15,3 2 1-15,-5 7-1 16,-3 3 1-16,-39-3-1 15,0 0 0-15,0 0 0 16,57 33 0-16,-57-33 0 16,0 0-1-16,4 49 2 15,-4-49-3-15,0 0 3 16,-28 55 0-16,28-55 0 15,0 0-1-15,-49 43 0 16,49-43 0-16,0 0 2 16,-50 16-1-16,17-20 0 15,19-16-1-15,7-11-2 0,17-13 2 16,9-13-1-16,10-1 1 15,-3 5-3-15,2 10 0 16,-10 18-5-16,-15 8-15 16,8 10-14-16,-11 7-3 15,0 0 1-15,0 0-1 16</inkml:trace>
  <inkml:trace contextRef="#ctx0" brushRef="#br2" timeOffset="94196.3877">19373 17669 40 0,'0'0'35'0,"-19"6"1"16,19-6-4-16,-15 6-24 15,15-6-1-15,0 0-2 16,0 0 0-16,13-8-1 16,2 5-1-16,4-4-1 15,4 2-1-15,2-1 0 16,5 3 0-16,2 2-1 15,-2-2 1-15,-2 8-1 16,-4-1 0-16,-4 0 0 0,-3 2 0 16,-5 2 1-16,-12-8-1 15,4 13 0-15,-4-13 0 16,-13 8-1-16,0-1 1 15,-1-3 0-15,-3 5 0 16,17-9-1-16,0 0 3 16,0 0 0-16,0 0-1 15,0 0 1-15,0 0-2 16,-48 42 2-16,48-42-2 15,0 0 2-15,0 0-4 16,0 0 0-16,0 0 2 16,0 0-2-16,0 0 2 15,47 31-2-15,-47-31 3 16,0 0-3-16,0 0 2 0,0 0 1 15,0 0-3-15,0 0 2 16,0 0 1-16,32 46 1 16,-32-46-2-16,0 0 3 15,0 0-1-15,0 0-3 16,0 0-7-16,-35 46-28 15,35-46 0-15,0 0-2 16,0 0 1-16</inkml:trace>
  <inkml:trace contextRef="#ctx0" brushRef="#br2" timeOffset="94438.4014">19773 17832 64 0,'0'0'37'16,"0"0"-1"-16,0 0 1 15,0 0-34-15,0 0 0 16,0 0-2-16,0 0-8 15,0 0-29-15,0 0 1 16,27-25-3-16,-19 16 0 16</inkml:trace>
  <inkml:trace contextRef="#ctx0" brushRef="#br2" timeOffset="94873.4264">20001 17656 53 0,'0'0'39'0,"2"-17"-2"16,-2 17 0-16,13-15-30 15,-2 8-3-15,2 3-1 16,4-3-1-16,2 3 0 15,3 0 0-15,-1 2-1 16,0 2-1-16,-4 4 1 16,-2 7-1-16,-4 2 0 15,-6 4 1-15,-5 0-1 16,0-17 0-16,0 0 0 0,0 0 0 15,-22 51 0-15,22-51 0 16,0 0 3-16,0 0-3 16,-52 54 1-16,52-54 1 15,0 0-1-15,0 0 0 16,-52 46 0-16,52-46 0 15,0 0-2-15,0 0 2 16,0 0 0-16,0 0-2 16,0 0 3-16,0 0-5 15,62 43-25-15,-62-43-11 16,48 2 0-16,-48-2-2 15</inkml:trace>
  <inkml:trace contextRef="#ctx0" brushRef="#br2" timeOffset="95863.4831">21569 17712 38 0,'-1'-13'35'16,"1"13"1"-16,14-25-3 0,3 14-26 16,2-5-3-16,6-1 0 15,4 1-1-15,5 2 0 16,-3 1-2-16,0 1 0 15,-5 6 0-15,-6 4-1 16,-11 6 1-16,-9-4-1 16,-2 21 0-16,-15-6 0 15,-3 2 0-15,-6 3 1 16,26-20-1-16,0 0 4 15,0 0-1-15,-46 49 0 16,46-49 0-16,0 0 0 16,0 0 0-16,-5 34 0 15,26-23-3-15,10-4-1 16,9-3-1-16,-40-4 1 15,0 0 2-15,66 5-3 0,-66-5 1 16,0 0-1-16,53 13 4 16,-53-13-2-16,0 0 1 15,0 0-1-15,0 0-1 16,-14 57 1-16,14-57 0 15,0 0 2-15,0 0-2 16,-51 38-5-16,51-38-26 16,0 0-5-16,0 0-3 15,0 0 3-15</inkml:trace>
  <inkml:trace contextRef="#ctx0" brushRef="#br2" timeOffset="96054.4938">22050 17746 67 0,'14'1'38'15,"-14"-1"-1"-15,0 0 0 16,0 0-32-16,0 0-2 16,0 0-1-16,0 0-3 15,0 0-9-15,0 0-28 16,0 0 2-16,9 7-3 15,15-14 0-15</inkml:trace>
  <inkml:trace contextRef="#ctx0" brushRef="#br2" timeOffset="96481.5184">22575 17512 45 0,'-13'1'36'0,"-8"-5"3"15,12 4-3-15,-15-3-28 16,12 5-1-16,-4 2-2 16,2 7-1-16,-6 5 0 15,2 5-2-15,-7 7 1 16,25-28-1-16,0 0 0 15,-40 59 0-15,40-59 0 16,-21 47-2-16,21-47 1 16,-11 51 0-16,11-51 0 15,7 46-1-15,-7-46 0 0,0 0 0 16,37 46 0-16,-37-46 0 15,0 0 3-15,58 17-3 16,-58-17 2-16,61-9 0 16,-37-7-4-16,-6-3 1 15,-21-9 0-15,-17-6-1 16,-19 10-2-16,-6 9 1 15,1 9-5-15,8 5-10 16,36 1-18-16,0 0 1 16,-18 11-4-16,18-11 0 15</inkml:trace>
  <inkml:trace contextRef="#ctx0" brushRef="#br2" timeOffset="97207.5599">24000 17699 34 0,'3'-22'33'0,"-1"4"1"16,6 3 3-16,-16 1-26 16,8 14-3-16,0 0-1 15,-10 11-1-15,10-11 0 16,0 0-2-16,0 0-1 15,0 0 0-15,-51 60 0 16,51-60-1-16,0 0 0 16,-20 52-1-16,20-52 1 15,0 0-1-15,0 0 0 16,25 55-1-16,-25-55 0 15,0 0 2-15,63 19 0 16,-63-19-1-16,69 0-4 0,6-13 0 16,3-3-6-16,-15-5-21 15,-1-8-8-15,-25 8-5 16,-15 7 3-16</inkml:trace>
  <inkml:trace contextRef="#ctx0" brushRef="#br2" timeOffset="97444.5735">24172 17626 55 0,'-15'16'39'0,"15"-16"0"15,0 0 0-15,-20 50-34 0,20-50-1 16,0 0 0-16,-32 66-1 15,32-66-1-15,-15 52-1 16,15-52-1-16,-9 43-3 16,9-43-10-16,0 0-26 15,12 55-3-15,-12-55 2 16,0 0-1-16</inkml:trace>
  <inkml:trace contextRef="#ctx0" brushRef="#br2" timeOffset="97592.582">24436 17844 46 0,'0'0'34'0,"0"0"-2"0,0 0-17 16,0 0-32-16,0 0-16 15,0 0-2-15,0 0 0 16</inkml:trace>
  <inkml:trace contextRef="#ctx0" brushRef="#br2" timeOffset="97997.6051">24714 17663 47 0,'-19'-4'38'0,"19"4"0"16,-25-2-1-16,25 2-26 15,-23 16-5-15,23-16-1 0,0 0-1 16,0 0-1-16,0 0 0 16,-28 58 0-16,28-58 0 15,0 0-2-15,-10 54 1 16,10-54 0-16,0 0-1 15,17 44 0-15,-17-44-1 16,0 0 0-16,0 0-1 16,62 30 2-16,-62-30-1 15,63-5-1-15,-28-16 2 16,1-5-1-16,-12-13 0 15,-11-12 0-15,-21 5-1 16,-13 5 1-16,-14 7-1 16,1 10-1-16,0 14-2 15,-8 7-11-15,20 20-23 0,22-17-1 16,0 0-2-16,0 0 1 15</inkml:trace>
  <inkml:trace contextRef="#ctx0" brushRef="#br3" timeOffset="141487.0926">23240 17310 2 0,'0'0'21'0,"14"-4"-1"15,-14 4-5-15,0 0-3 16,0 0-1-16,0 0 1 15,-4-16-2-15,4 16-1 16,0 0 0-16,0 0-1 16,0-11-1-16,0 11-2 15,0 0 0-15,0 0-1 16,0 0-2-16,-1 12 1 0,1-12-2 15,-2 22 1-15,-1-9-1 16,3 2 0-16,-1-1 0 16,2-1 0-16,-3-1 0 15,2 1 0-15,0-13 0 16,2 15 0-16,-2-15-1 15,4 11 1-15,-4-11-1 16,0 0 1-16,0 0 1 16,11-5-2-16,-11 5 1 15,4-18-1-15,-2 6 1 16,-1-4-1-16,0-3 0 15,-1 1 1-15,0 4-1 16,0-1 1-16,-1 2-1 16,1 13 1-16,-2-15 0 0,2 15-1 15,0 0 1-15,0 14-1 16,-1-4 1-16,0 5 0 15,1 2-1-15,-3 2 1 16,1 2-1-16,-1 1 0 16,1-4 1-16,-2 3-1 15,3-3 0-15,-2-1 0 16,1-2-1-16,1-5-3 15,9 7-32-15,-8-17-1 16,0 0-2-16,0 0 1 16</inkml:trace>
  <inkml:trace contextRef="#ctx0" brushRef="#br3" timeOffset="143890.23">25284 17376 40 0,'13'-12'28'0,"-13"12"2"16,0 0-9-16,-6-13-9 15,6 13-5-15,0 0 0 16,11-13-2-16,-11 13-1 16,5-11-2-16,-5 11 0 15,0 0 0-15,0 0-1 0,12-6 1 16,-12 6-1-16,0 0 0 15,0 0 1-15,0 0-1 16,5 11 1-16,-5-11-1 16,0 0 0-16,0 0-1 15,0 0 1-15,0 0-1 16,0 0 0-16,11 3 1 15,-11-3 0-15,0 0 0 16,0 0 1-16,0 0-1 16,0 0 0-16,0 0 1 15,-6 15-1-15,6-15 0 16,-5 15 0-16,5-15 0 15,-3 18-1-15,3-8 0 16,0-10 0-16,4 17 1 0,-4-17-2 16,7 18 1-16,-7-18 0 15,3 13 1-15,-3-13-1 16,0 0 0-16,1 12 1 15,-1-12 0-15,0 0 0 16,0 0 0-16,0 0 0 16,0 0 0-16,-12-10 0 15,12 10 0-15,0-24-1 16,1 9 1-16,0 0 0 15,4-4-1-15,-2 2 1 16,-1 0-1-16,1 2 1 16,-3 15 0-16,2-13 0 15,-2 13-1-15,0 0 1 0,-5 18 0 16,1-3-1-16,0 5 1 15,0 2-1-15,0-2 0 16,3 1 0-16,0 1 0 16,1-2-1-16,1-4 0 15,1 1-3-15,-2-17-6 16,7 22-28-16,-7-22-2 15,0 0 0-15,-14-2 0 16</inkml:trace>
  <inkml:trace contextRef="#ctx0" brushRef="#br3" timeOffset="202929.6069">1470 15790 15 0,'5'-13'20'0,"-5"13"1"16,5-13-7-16,6 13 1 15,-13-15-2-15,15 12-1 16,-13-11-1-16,12 11-1 15,-11-9-1-15,-1 12-2 16,10-9-1-16,-10 9-1 16,7 15-1-16,-2 8 0 0,-10 5 0 15,3 13-2-15,-5 7 0 16,2 5 0-16,-4 3-1 15,2 1 0-15,0-7 0 16,4-8 0-16,0-7-3 16,3-13-1-16,15-6-30 15,-15-16-4-15,24-15-2 16,-14-13 0-16</inkml:trace>
  <inkml:trace contextRef="#ctx0" brushRef="#br3" timeOffset="205620.7608">1358 14493 28 0,'-5'-18'35'0,"5"18"2"16,-8-10-1-16,8 10-15 16,0 0-14-16,0-11 0 15,4-1-3-15,10 2 0 16,2-5-2-16,6 1-1 15,5-1 0-15,2 6 1 16,0 3-1-16,-1 6 0 16,-6 9 1-16,-7 11-1 15,-11 10-1-15,-8 10 1 16,-10 8-1-16,-10 11 1 15,-9 6-1-15,0 3-1 0,-6 1 1 16,5-7 0-16,3-6 0 16,9-13 0-16,15-11 0 15,13-20-1-15,19-19 0 16,17-20-2-16,27-7-7 15,3-19-27-15,17 0 0 16,-8-9-2-16,6 8 1 16</inkml:trace>
  <inkml:trace contextRef="#ctx0" brushRef="#br3" timeOffset="211649.1056">1217 13126 56 0,'4'-15'36'0,"10"11"0"15,-4-8-1-15,10 12-15 16,-2-11-18-16,4 0-1 15,3-1 0-15,0 3-1 16,2 4 1-16,-4 2-1 16,-5 7 0-16,-5 4 0 15,-6 6 1-15,-6 5-1 16,-7 6 1-16,-5 5-1 15,-8 0 1-15,2 0 1 16,-3-4-2-16,2-3 1 16,5-7 0-16,8-4-1 15,5-12 0-15,18-5 1 16,6-6-2-16,10-4 1 0,6 0 0 15,1 1 0-15,0 2 1 16,-6 9 0-16,-6 6 0 16,-12 11 0-16,-17 12-1 15,-12 8 1-15,-16 8-1 16,-6 3 1-16,-7-2-1 15,0-2 0-15,4-5-2 16,6-16-3-16,17-2-30 16,0-25-1-16,20-7-1 15,3-20-2-15</inkml:trace>
  <inkml:trace contextRef="#ctx0" brushRef="#br3" timeOffset="212219.1382">1273 11805 75 0,'-11'19'37'16,"0"4"-3"-16,-10-3 1 16,7 9-29-16,-2-7 0 0,11 4-3 15,3-4 2-15,12-3-1 16,13-9-2-16,16-5 0 15,10-12-1-15,14-7 0 16,8-10-1-16,4-9 0 16,5-2-4-16,-14-15-8 15,0 10-24-15,-20-6 0 16,-9 9-2-16,-22-5 0 15</inkml:trace>
  <inkml:trace contextRef="#ctx0" brushRef="#br3" timeOffset="212391.1481">1517 11881 94 0,'-17'63'39'16,"-4"-12"0"-16,15 7-1 0,-3-12-35 16,11-4-2-16,5-5-1 15,5-5-3-15,17 4-29 16,-19-16-6-16,8 2-1 15,-5-12-2-15</inkml:trace>
  <inkml:trace contextRef="#ctx0" brushRef="#br3" timeOffset="213016.1838">1514 10579 92 0,'0'0'36'0,"-26"0"0"15,26 0-2-15,-25 15-30 16,11-5 0-16,1 2-2 15,5 2 1-15,2 4-2 16,6 4 1-16,3 0-1 16,6 2 0-16,0-1 0 15,8 0 0-15,1 4 0 16,0-3-1-16,3 1 1 15,-6 3 0-15,-1-1-1 16,-5 1 0-16,-6 4 1 0,-7-4-2 16,-6-1 0-16,-3-3 0 15,-2-4-2-15,-4-11-3 16,19-9-23-16,-19-7-7 15,16-9-1-15,0-20-1 16</inkml:trace>
  <inkml:trace contextRef="#ctx0" brushRef="#br3" timeOffset="213196.1941">1547 10514 100 0,'-16'-3'39'0,"13"19"0"0,-7-6-2 15,15 11-29 1,0 2-4-16,7-3-2 0,10-5-2 15,12-13-4-15,29-3-30 16,-6-27-5-16,23-4-1 16,4-16-4-16</inkml:trace>
  <inkml:trace contextRef="#ctx0" brushRef="#br3" timeOffset="218664.5069">1748 9008 73 0,'0'0'35'15,"3"-11"0"-15,-3 11 2 16,0 0-25-16,-24-9-5 16,12 12-2-16,-4 1-2 15,-2 7 0-15,-2 6-2 16,0 11 1-16,-3 7-1 15,3 8 0-15,1 5 0 0,4 4 1 16,3 0-1-16,6-4 0 16,6-5 0-16,6-3 0 15,7-12-1-15,6-8 1 16,5-12-1-16,4-8 0 15,5-6 0-15,-2-9 0 16,-1-6 1-16,-4-2-1 16,-6-7 0-16,-11 2 1 15,-12-2-1-15,-10 6 0 16,-12 3 0-16,-7 7 0 15,-4 7-1-15,-5 6-2 16,5 13-4-16,-2-9-27 16,19 12-3-16,3-10-1 15,16-5-2-15</inkml:trace>
  <inkml:trace contextRef="#ctx0" brushRef="#br3" timeOffset="229330.1169">1250 7785 83 0,'0'0'37'0,"-3"-15"-1"15,3 15-2-15,0 0-23 16,0 0-3-16,11-8-2 15,-1 7-1-15,2-4-2 16,7 0 0-16,7 0-2 16,5 0 0-16,6 0 0 15,3 1 0-15,0 2 0 16,2 3-1-16,-6 1 0 0,0 5 0 15,-7 2 1-15,-6 2-1 16,-7 4 0-16,-4 3 1 16,-8 2-1-16,-6 4 1 15,-7 7-1-15,-8 5 1 16,-7 6-2-16,-5 3 0 15,-6 4 1-15,5-1-2 16,-2-3-1-16,4-10-5 16,21-3-29-16,7-32-2 15,0 0 0-15,21-13-2 16</inkml:trace>
  <inkml:trace contextRef="#ctx0" brushRef="#br3" timeOffset="230899.2067">1402 6332 48 0,'16'-25'33'15,"-6"-1"2"-15,-2 5 0 16,-10-5-10-16,2 26-17 15,-20-21 0-15,2 22-2 0,-16 0 1 16,-3 16-2-16,-9 1-1 16,2 7-1-16,-5 4 0 15,5 1-2-15,7 0 0 16,8-2 0-16,14-4-2 15,14-4 1-15,17-4 0 16,15-6-1-16,11 1 1 16,6-2 0-16,5 0 0 15,0 5 0-15,-2 2 0 16,-6 7 1-16,-11 5-1 15,-12 5 1-15,-18 5 0 16,-8 5 0-16,-15 1-1 16,-8-3 2-16,-4-5-2 15,-2-7 0-15,2-14 0 0,5-16 0 16,14-18-1-16,10-20 0 15,13-17 0-15,14-17-1 16,8-8 0-16,7-5-1 16,7 8-4-16,-12 1-30 15,4 21 0-15,-15 8 0 16,-6 23-2-16</inkml:trace>
  <inkml:trace contextRef="#ctx0" brushRef="#br3" timeOffset="231845.2608">1455 4997 59 0,'2'-10'36'0,"-8"-2"0"16,6 12 0-16,-22-20-14 16,9 22-17-16,-13 0 0 15,0 10-1-15,-6 4 0 16,-1 11-1-16,-3 2 0 0,3 4-2 15,2 2 2-15,9-1-3 16,4-3 2-16,14-4-2 16,9-5 1-16,14-9 0 15,12-8-1-15,7-7 0 16,11-6 0-16,3-8 0 15,3-3 1-15,-6-3-1 16,-3-2 0-16,-8 4 1 16,-10 0-1-16,-9 7 1 15,-19 13-1-15,0 0 1 16,0 0-1-16,-23 30 1 15,-5 9 1-15,-3 12-1 16,-4 11 0-16,-1 9-1 16,1 4 1-16,2-3-2 15,9-2-4-15,2-25-27 0,22-10-7 16,0-35-1-16,21-4-2 15</inkml:trace>
  <inkml:trace contextRef="#ctx0" brushRef="#br3" timeOffset="232462.2961">981 3652 66 0,'0'-15'37'16,"0"15"-2"-16,0 0 3 15,0 0-18-15,-11 20-15 16,2 2-1-16,-1 10-3 15,-2 12 2-15,-3 6-3 16,1 8 0-16,4 5-2 16,-2-5-6-16,18 4-26 15,-7-15 0-15,10-5-1 0,5-21-1 16</inkml:trace>
  <inkml:trace contextRef="#ctx0" brushRef="#br3" timeOffset="232768.3136">1377 3669 107 0,'-20'23'36'16,"-14"5"2"-16,7 19-4 15,-9 1-31-15,7 6 0 16,9 2-1-16,12-1 1 15,12-8-1-15,14-6 0 16,11-15 0-16,18-11-1 0,5-20 1 16,4-11-1-16,-2-18 0 15,0-8 0-15,-9-7 0 16,-13-4-2-16,-14 5-1 15,-19 1 0-15,-13 13-1 16,-17 5-1-16,-9 17-1 16,-15 2-4-16,6 23-22 15,-15-9-6-15,19 5-1 16,5-12 1-16</inkml:trace>
  <inkml:trace contextRef="#ctx0" brushRef="#br3" timeOffset="233447.3523">1164 2220 101 0,'0'0'39'15,"0"0"1"-15,-9 16-1 16,-10 4-34-16,7 15-1 16,-6 10-2-16,-1 14 0 15,-1 7-2-15,-1 4 2 16,8-1-2-16,3-8-1 15,15-9-3-15,9-27-5 16,27-12-27-16,-3-36-4 16,20-8 2-16,0-24-3 15</inkml:trace>
  <inkml:trace contextRef="#ctx0" brushRef="#br3" timeOffset="233620.3623">1603 2184 103 0,'-13'25'39'0,"-9"2"2"16,6 19-2-16,-14 4-33 15,12 4-4-15,6 0-1 16,5-1-2-16,7 2-4 16,-6-14-30-16,23-1-4 15,-5-19-1-15,12-7-1 16</inkml:trace>
  <inkml:trace contextRef="#ctx0" brushRef="#br3" timeOffset="234161.3932">1100 986 95 0,'0'0'39'0,"0"0"2"16,0 0-2-16,0 0-35 15,0 0-1-15,-23 6 0 16,16 51-3-16,4 17 1 15,0 14-3-15,-1 3-2 16,-1-18-16-16,2-10-17 16,16-19 0-16,11-35-1 15,10-14-1-15</inkml:trace>
  <inkml:trace contextRef="#ctx0" brushRef="#br3" timeOffset="234542.415">1426 992 108 0,'0'0'42'0,"-1"-71"0"15,1 71-1-15,0 0-38 16,0 0-1-16,23-55-1 15,-23 55 0-15,0 0-1 16,0 0 1-16,59-14 0 16,-59 14 0-16,0 0 0 15,0 0-2-15,52 44 2 16,-52-44 2-16,0 0 0 15,29 101-2-15,-45-32 0 16,-2 8 2-16,-7-3-3 16,25-74 0-16,-15 61 0 15,15-61 0-15,0 0 0 0,0 0 0 16,0 0 0-16,58 38 0 15,-58-38 0-15,51-14-18 16,-51 14-21-16,61-17-3 16,-61 17 0-16,64-12-2 15</inkml:trace>
  <inkml:trace contextRef="#ctx0" brushRef="#br3" timeOffset="275134.7368">24523 1145 2 0,'0'0'17'0,"0"0"0"15,0 0-3-15,0 0-5 16,0 0 0-16,0 0 1 15,0 0 1-15,0 0 3 16,0 0 2-16,0 0 0 16,0 0 0-16,0 0-6 15,0 0-3-15,0 0 1 16,-60 17-2-16,45 5-1 15,-8 7 0-15,-14-1-1 16,-4 5 1-16,-12-2-1 16,-1 0 1-16,5-5-1 15,7-7-2-15,6-6-1 0,9-9-2 16,27-4-3-16,-9-26-6 15,9 26-28-15,0 0 0 16,45-33 0-16,-45 33 0 16</inkml:trace>
  <inkml:trace contextRef="#ctx0" brushRef="#br3" timeOffset="275489.7571">24388 1241 73 0,'0'0'37'0,"-40"-46"-1"15,40 46 0-15,0 0-27 16,0 0-5-16,0 0 0 16,0 0-1-16,0 0-1 15,0 0 0-15,0 0 0 16,0 0-1-16,0 0 0 15,0 0 0-15,0 0 0 16,0 0 0-16,0 0-1 16,0 0-3-16,0 0-6 15,49 12-27-15,-49-12 0 16,42 10-1-16,-9-1-2 15</inkml:trace>
  <inkml:trace contextRef="#ctx0" brushRef="#br3" timeOffset="279117.9646">24359 762 46 0,'0'0'33'0,"0"0"2"15,0 0 0-15,0 0-24 16,0 0-1-16,0 0-3 15,0 0 0-15,0 0-1 16,0 0-1-16,-50-3-2 16,50 3 1-16,0 0-1 15,0 0 0-15,0 0-1 16,0 0 0-16,0 0 0 15,0 0-1-15,0 0 0 16,0 0 0-16,0 0-1 16,0 0 0-16,70-52 0 0,-70 52 0 15,63-17 0-15,-63 17 0 16,73-17 0-16,-73 17 0 15,76-13-1-15,-76 13 2 16,79-13-2-16,-79 13 1 16,72-12 0-16,-72 12 0 15,61-7 1-15,-61 7-2 16,0 0-2-16,56 0 0 15,-56 0-12-15,0 0-22 16,0 0-2-16,0 0 0 16,0 0 0-16</inkml:trace>
  <inkml:trace contextRef="#ctx0" brushRef="#br3" timeOffset="279913.0101">24215 1281 46 0,'0'0'30'0,"0"0"2"16,0 0-1-16,0 0-19 15,-12 4-3-15,12-4-1 16,0 0-1-16,-3 10-2 16,3-10-1-16,0 0-1 15,0 0-1-15,-9 12-1 16,9-12 0-16,0 0 0 15,0 0 0-15,0 0 0 16,5 11 1-16,6-7 0 16,2-2 0-16,7 1 1 15,6 0-1-15,5 0 0 16,7-3 0-16,4 1 0 0,1-3-1 15,0 0 0-15,-1-2 0 16,-4 1-1-16,-2-4 1 16,-6 2-1-16,-8 2 0 15,-4-2 0-15,-6 0-1 16,-12 5 0-16,10-12-1 15,-10 12-2-15,0 0-5 16,0 0-16-16,0 0-12 16,0 0 0-16,0 0 1 15,0 0-1-15</inkml:trace>
  <inkml:trace contextRef="#ctx0" brushRef="#br3" timeOffset="281750.1152">24569 744 18 0,'0'0'26'0,"0"0"0"15,0 0 4-15,0 0-15 16,0 0-2-16,0 0 0 15,0 0-2-15,0 0-2 16,5-57 0-16,-5 57-2 16,0 0-4-16,0 0 1 15,0 0-1-15,0 0-1 16,0 0 0-16,0 0 0 0,0 0-1 15,0 0 1-15,0 0 0 16,0 0-1-16,0 0 1 16,0 0-1-16,0 0 0 15,0 0 1-15,0 0-1 16,0 0 0-16,0 0 1 15,0 0-1-15,0 0 0 16,0 0 0-16,0 0-1 16,0 0 1-16,0 0-1 15,-44 65 0-15,44-65 0 16,0 0 0-16,0 0 0 15,-15 71 0-15,15-71 2 16,0 0-1-16,-14 70 1 16,14-70-2-16,0 0 2 0,-15 73-1 15,15-73 0-15,0 0 0 16,-14 71 0-16,14-71-1 15,0 0 0-15,-9 67-1 16,0-52 1-16,2 19-1 16,2 3 1-16,3-10 0 15,3-3 0-15,-2-7-1 16,8 0 1-16,-5-3 1 15,1-3-1-15,1 0 0 16,-2 1 0-16,-2-12 0 16,0 18 0-16,0-18 0 15,0 0-1-15,3 10-2 16,-24-19-25-16,30-2-9 15,-9 11 0-15,0 0-1 16,3-30 0-16</inkml:trace>
  <inkml:trace contextRef="#ctx0" brushRef="#br3" timeOffset="286119.3651">23372 956 18 0,'-47'6'28'15,"47"-6"-1"-15,0 0 2 16,0 0-15-16,0 0-1 16,0 0-2-16,0 0-2 15,0 0-1-15,0 0-1 0,0 0 1 16,0 0-3-16,0 0 2 15,0 0-4-15,0 0-1 16,0 0-1-16,0 0 1 16,0 0-2-16,0 0 1 15,0 0-1-15,0 0 2 16,0 0-2-16,0 0 1 15,0 0-1-15,0 0 0 16,58 29 0-16,-58-29 0 16,0 0 0-16,63-4 0 15,-63 4 1-15,47-3-1 16,-47 3 1-16,51-5 0 15,-51 5-1-15,52-7 1 16,-52 7-1-16,51-3 1 0,-51 3 0 16,48-6-1-16,-48 6 0 15,0 0 0-15,68-12 0 16,-68 12 2-16,0 0-2 15,64-10 0-15,-64 10 1 16,0 0-1-16,61-7 0 16,-61 7 1-16,0 0 0 15,56-7-1-15,-56 7 0 16,0 0 0-16,57-8 0 15,-57 8 1-15,0 0-1 16,62-7 0-16,-62 7 0 16,0 0 0-16,63-4 0 15,-63 4 1-15,0 0-1 16,61-4-1-16,-61 4 1 0,0 0 1 15,60 0 0-15,-60 0-1 16,0 0 0-16,61 1 0 16,-61-1 0-16,0 0 1 15,54 3-1-15,-54-3 0 16,0 0 1-16,52 3-2 15,-52-3 1-15,0 0 1 16,52 8-1-16,-52-8-1 16,0 0 1-16,59 9-1 15,-59-9 1-15,0 0 0 16,66 8 1-16,-66-8-1 15,49 3 0-15,-49-3 1 16,53 2-1-16,-53-2 2 0,51 1-2 16,-51-1 0-1,49 0 1-15,-49 0-1 0,0 0 0 16,64-2 0-16,-64 2-1 15,0 0 1-15,59-6 0 16,-59 6 1-16,0 0-1 16,55-6 0-16,-55 6 0 15,0 0 1-15,49-2-1 16,-49 2 0-16,0 0 0 15,52-2 0-15,-52 2 0 16,0 0 0-16,52-1 0 16,-52 1 1-16,0 0-1 15,47 0 1-15,-47 0-1 16,0 0 1-16,0 0-1 0,49-4 1 16,-49 4-1-16,0 0-1 15,0 0 1-15,0 0-1 16,50 0 1-16,-50 0-1 15,0 0 1-15,0 0 0 16,0 0 0-16,50-1 1 16,-50 1-1-16,0 0 1 15,0 0-1-15,0 0 1 16,0 0-1-16,0 0-1 15,0 0-1-15,0 0-3 16,0 0-5-16,0 0-28 16,0 0 0-16,0 0-1 15,0 0-1-15</inkml:trace>
  <inkml:trace contextRef="#ctx0" brushRef="#br3" timeOffset="286880.4086">25293 690 37 0,'0'0'32'0,"0"0"2"15,0 0-2-15,0 0-18 16,0 0 0-16,0 0-1 0,0 0-4 16,0 0-3-16,0 0-1 15,0 0-1-15,0 0-2 16,0 0 1-16,0 0-2 15,0 0 0-15,0 0 0 16,0 0 1-16,0 0-1 16,0 0-1-16,0 0 1 15,0 0 1-15,0 0-2 16,0 0 1-16,0 0 0 15,0 0-1-15,0 0 0 16,0 0 1-16,17 65-1 16,-17-65 0-16,0 0-1 15,2 61 2-15,-2-61-1 0,0 0 1 16,-2 68 0-16,2-68 0 15,0 0 0-15,-1 65-1 16,1-65 2-16,0 0-2 16,0 0 0-16,-3 67 1 15,3-67-3-15,0 0-1 16,0 0-6-16,0 0-27 15,0 0-4-15,0 0 1 16,0 0-2-16</inkml:trace>
  <inkml:trace contextRef="#ctx0" brushRef="#br3" timeOffset="287842.4636">23420 843 31 0,'-27'-54'30'0,"27"54"1"16,0 0 0-16,0 0-18 15,0 0-1-15,0 0 0 16,0 0-1-16,0 0-3 0,0 0-1 16,25-57-2-16,-25 57-1 15,0 0 0-15,0 0-2 16,0 0-1-16,0 0 0 15,0 0 0-15,0 0-1 16,0 0 1-16,0 0-2 16,0 0 2-16,0 0-1 15,0 0 0-15,0 0 0 16,0 0 0-16,-31 71 3 15,31-71-1-15,0 0 1 16,-13 70-2-16,13-70 2 16,0 0-2-16,-12 82 2 15,12-82-1-15,-9 61-2 16,9-61 0-16,-7 58 0 15,-9-18-1-15,15 0 1 0,1-40-2 16,0 0-3-16,0 0-31 16,0 0-1-16,0 0 0 15,0 0-2-15</inkml:trace>
  <inkml:trace contextRef="#ctx0" brushRef="#br1" timeOffset="383313.9243">12146 9819 11 0,'0'0'18'0,"0"0"-1"16,0 0-5-16,0 0-4 15,0 0-2-15,-3-10-1 16,3 10-1-16,0 0 1 16,0 0-1-16,3-13 1 15,-3 13 0-15,0 0 0 16,0 0 0-16,-2-13-1 15,2 13 1-15,0 0-1 16,0 0 0-16,0 0-1 16,0 0 0-16,0 0 0 15,0 0 0-15,-4 15-1 16,3-3-1-16,-4-2 1 15,5 6-1-15,-6-2 1 0,3 5-1 16,2 1-2-16,1 3 3 16,-5 1 0-16,6 1 0 15,-3-1 0-15,1 3 0 16,1-5-1-16,0 1 0 15,-2-7 2-15,4 2-2 16,0-5-1-16,-1-2 1 16,-1-11-1-16,6 14 1 15,-6-14 0-15,0 0 0 16,0 0-1-16,0 0 1 15,0 0 1-15,0 0-1 16,0 0-1-16,0 0 1 16,0 0-1-16,0 0 0 15,0 0 0-15,0 0 0 16,0 0 0-16,5-11-1 0,-5 11 1 15,6-20 0-15,0 7 1 16,-1-6-1-16,0-3 0 16,-1-1 0-16,1-5 0 15,-2 3 0-15,-3-3 1 16,1 3-1-16,-4 1 1 15,2 2-1-15,-4 0 1 16,1 2 0-16,-1 4 0 16,4-1 0-16,-2 3 0 15,3 2-1-15,0 1 1 16,0 11-1-16,4-13 1 15,-4 13-1-15,0 0 1 16,0 0 0-16,8 12 0 16,-9 4 0-16,0 5-1 0,-3 4 1 15,2 6-1-15,-3 5 1 16,1 3-1-16,-2-1 0 15,0-1 0-15,3-1 0 16,1-5 0-16,2-5-1 16,5-3-4-16,-5-23-27 15,6 19 0-15,-6-19-3 16,16-7 2-16</inkml:trace>
  <inkml:trace contextRef="#ctx0" brushRef="#br1" timeOffset="386285.0942">12687 9782 8 0,'0'0'6'16,"0"0"-2"-16,0 0-2 15,0 0-2-15,0 0 1 16,0 0-1-16,0 0 0 16,0 0-1-16,0 0-1 0,0 0 1 15,0 0 1-15,0 0-2 16,0 0-2-16,0 0-6 15</inkml:trace>
  <inkml:trace contextRef="#ctx0" brushRef="#br1" timeOffset="387505.164">12677 9789 21 0,'0'0'28'16,"12"-9"-2"-16,-12 9-4 16,0 0-5-16,0 0-3 15,0 0-3-15,0 0-3 0,0 0-2 16,-13 1-2-16,13-1 0 15,-3 13-2-15,4-2 1 16,-4 1-1-16,6 5 1 16,-2 3-1-16,0 6 0 15,-1 5-1-15,2 5 0 16,-2 0 0-16,0 4 0 15,-3-2-1-15,2 1 1 16,-2-7 0-16,1-4 0 16,1-9-1-16,2-6 1 15,-1-13-1-15,0 0 1 16,13-25-1-16,-4-2 0 15,0-7-1-15,-4-10-2 16,4 5-6-16,-11-13-23 0,2 6-1 16,-7 0-2-16,2 7 1 15</inkml:trace>
  <inkml:trace contextRef="#ctx0" brushRef="#br1" timeOffset="390494.335">12248 9956 56 0,'0'0'24'15,"0"0"-1"-15,0 0 0 16,0 0-13-16,0 0-2 15,0 0-1-15,0 0 0 16,0 0-1-16,0 0-2 16,0 0 1-16,8-12-1 15,-8 12-1-15,10-4 0 0,-10 4-1 16,12-1 0-16,-12 1 0 15,16 1-1-15,-16-1 0 16,18 4 0-16,-6-4 0 16,1-4 0-16,2 0-1 15,2-1 1-15,2-2 0 16,2-3-1-16,3-1 1 15,-1 1-1-15,3 2 1 16,-4 2-1-16,-2 3 0 16,-2 1 1-16,-4 6-1 15,-2-1 0-15,-12-3 0 16,17 13 0-16,-17-13 0 0,16 12 0 15,-6-9 0 1,2-2 0-16,4-2 0 0,1-1 0 16,3-1 0-16,0-1 0 15,-2-2 0-15,3 4 0 16,-2 1 0-16,-4-1 0 15,-4 2 0-15,-11 0 0 16,14 8-1-16,-14-8-2 16,4 11-1-16,2 3-9 15,-6-14-22-15,0 0 0 16,0 0-2-16,0 0 2 15</inkml:trace>
  <inkml:trace contextRef="#ctx0" brushRef="#br1" timeOffset="395005.593">12427 9292 4 0,'0'-11'16'0,"0"11"4"15,0 0-11-15,12-17-1 16,-12 17 1-16,7-15 0 16,-7 15 2-16,0 0 3 15,11-7 1-15,-11 7-6 16,0 0-1-16,0 0-2 15,0 0 0-15,0 0-2 16,0 0-1-16,0 0-2 16,0 0 0-16,0 0 0 15,0 0 0-15,0 0 0 16,0 0 1-16,0 0-1 15,0 0 1-15,0 0 0 16,0 13 0-16,0-13 0 0,1 19 1 16,-1-8-1-16,0 5-1 15,-1 2 0-15,0 1 0 16,-1 1 0-16,1 3 0 15,-2 1-1-15,2 0 1 16,-1-1-1-16,1 0 0 16,1 3 2-16,0-1-1 15,-2-3 0-15,2 1 0 16,0-1 0-16,0 0 0 15,0-1 1-15,3 1-1 16,-2-3-1-16,1 2 1 16,1 0-1-16,-2 1 1 15,1 1-1-15,-1-1 0 16,0 2 1-16,-1-3-1 15,-1 2 0-15,-1 1 1 0,-2-2-1 16,2 2 0-16,0-3 0 16,-2 0 1-16,2-3-1 15,1 2 1-15,1-1-1 16,1-3 0-16,-1-1 0 15,2-1 0-15,1 1 0 16,-2-2 1-16,2-1-1 16,1 1 0-16,-3-2 0 15,-1-1 1-15,1 1-1 16,-1-11 0-16,0 18 0 15,0-18 0-15,-1 19 1 16,0-8-1-16,1-11 0 16,-1 19-2-16,2-7 2 15,-1-3 0-15,1 1-1 0,-1 1 1 16,2 0-1-16,0 0 1 15,-2-11 0-15,3 19 1 16,-3-19-2-16,0 20 2 16,0-10-1-16,-1 1 1 15,1-1-1-15,0 3 0 16,0-3 1-16,0 2-1 15,0-2 0-15,1 2 1 16,-1-2-1-16,0 3 0 16,-1-3 1-16,1 3 0 15,0-3-1-15,0 2 1 16,-2-2-1-16,4 2 1 15,-4-2-1-15,2-10 1 16,0 15-1-16,0-15 1 0,0 16-1 16,0-16 0-16,0 19 1 15,0-6-1-15,-2 1 0 16,1 2 1-16,0 4-1 15,0-3 0-15,1-1-1 16,0-16-1-16,4 14-4 16,-6-32-30-16,15-5-1 15,-6-19 0-15,5 0-2 16</inkml:trace>
  <inkml:trace contextRef="#ctx0" brushRef="#br1" timeOffset="395881.6431">12303 10608 46 0,'-10'16'32'0,"-2"-14"-1"0,12-2-2 16,0 0-15-16,-8 15-4 16,8-15-1-16,0 0-4 15,0 0 0-15,0 0 0 16,0 0-2-16,0 0 1 15,0 0-1-15,0 0 0 16,0 0-1-16,0 0 0 16,0 0 0-16,0 0-1 15,0 0-1-15,0 12 1 16,0-12-1-16,14 2 1 15,-3-4-1-15,3-1 0 16,1 1 0-16,4-1 0 16,0 0 0-16,-1 0 1 15,2-2-1-15,-4 3 0 0,0-1 0 16,4 1 0-16,-4 0 1 15,1 1-1-15,0-1 0 16,-1-1 0-16,2 1 0 16,1-1 0-16,1-1 1 15,-2-1-1-15,2 1 0 16,2-2 0-16,-1 0 0 15,1 3 0-15,-3 1 0 16,1-2-1-16,-4 3 1 16,-3-1-2-16,-2 4-1 15,-11-2-4-15,17-6-26 16,-21-4-2-16,4 10-2 15,-5-22-2-15</inkml:trace>
  <inkml:trace contextRef="#ctx0" brushRef="#br1" timeOffset="396774.6942">12320 9222 56 0,'-9'10'33'16,"-2"-2"0"-16,5 6-10 15,-13-9-12-15,10 8-4 16,-6-8 0-16,15-5-2 16,-17 9-1-16,17-9 0 15,0 0-1-15,0 0 0 16,-6-14 0-16,6 14-1 15,8-15 0-15,-8 15 0 16,10-15 0-16,-10 15-1 16,11-10 1-16,-11 10-1 15,14-6 0-15,-14 6 0 16,22-7 0-16,-7 4 0 15,3-2-1-15,4-2 1 0,5 2 0 16,2-3 0-16,4 2-1 16,3 1 1-16,-2 2-1 15,-2-3 1-15,0 6-1 16,-5 3 0-16,-1-1 1 15,-3 1-1-15,-7-2 0 16,1 3 0-16,-6-2 0 16,3 1 0-16,-14-3 0 15,19 0 1-15,-19 0-1 16,17-1 0-16,-17 1 0 15,12-1 0-15,-12 1 0 16,0 0 1-16,0 0-1 16,10-2 0-16,-10 2 0 15,0 0 1-15,0 0-1 0,0 0-1 16,0 0-1-16,-10-1-2 15,10 1-10-15,0 0-22 16,-11 2-2-16,11-2-1 16,-6-13 1-16</inkml:trace>
  <inkml:trace contextRef="#ctx0" brushRef="#br1" timeOffset="503426.7943">7429 12949 20 0,'0'0'12'0,"0"0"-15"0,0 0 0 16,0 0-2-16,0 0-1 15</inkml:trace>
  <inkml:trace contextRef="#ctx0" brushRef="#br1" timeOffset="503870.8197">7424 12938 82 0,'0'0'24'0,"0"0"-2"16,5 21 0-16,-5-21-20 15,-5 19 0-15,4-8 0 16,2 5 0-16,-1-2-1 16,0 2 0-16,1 1-1 15,0 2 1-15,-1 2 0 16,1-1-1-16,-3 2 1 15,2 1-1-15,-2 5 1 0,-1 0-2 16,0-1 2-16,2 1-2 16,-4-3 2-16,5-1-2 15,0-3 1-15,1 0-1 16,3-6 1-16,-1-1 0 15,2 0 0-15,1-1 1 16,-2-1-1-16,1 1 0 16,-2 1 0-16,-1 3 1 15,-2-1-1-15,-2 3 1 16,0-1-1-16,-1 1 1 15,-2 0-1-15,3-2 1 16,-1-2-1-16,2 0 1 16,1-3-1-16,0-12 2 15,4 15-2-15,-4-15 0 0,7 14 0 16,-7-14-2-16,4 16 2 15,-4-16-1-15,4 21 0 16,-4-21-1-16,6 26-21 16,-6-26-5-16,0 0-6 15,0 0-1-15</inkml:trace>
  <inkml:trace contextRef="#ctx0" brushRef="#br1" timeOffset="504443.8525">7354 12973 29 0,'-10'-6'12'0,"8"18"0"15,-10-12 12-15,9 16 0 0,-10-15 0 16,12 17-1-16,1-18-18 16,-12 14 0-16,12-14 0 15,0 0-2-15,-13 9 2 16,13-9-2-16,0 0-1 15,0 0 1-15,0 0-1 16,0 0 0-16,-14 2-1 16,14-2 0-16,0 0 1 15,0 0-1-15,0 0-1 16,0 0 1-16,22-10 0 15,-5 6-1-15,5-2 1 16,1 0-1-16,8 1 1 16,0-2-1-16,3 1-1 15,-2-1 0-15,10 12-24 0,-18-18-3 16,14 14-8-16,-14-8-2 16</inkml:trace>
  <inkml:trace contextRef="#ctx0" brushRef="#br1" timeOffset="505922.9371">7252 13761 50 0,'0'0'24'0,"0"0"0"15,0 0-2-15,-1 10-1 16,-10-16 0-16,11 6-18 16,0 0-2-16,0 0 1 15,0 0 1-15,0 0-1 16,0 0 0-16,18 6 0 15,-6-7-1-15,3 1 1 16,2 0-1-16,1 2 0 0,1 0 0 16,2 1-1-16,1 1 0 15,0-1-1-15,3 0-1 16,-5-2 0-16,8 13-22 15,-10-24-1-15,17 14-3 16,-11-14-7-16,9 2-1 16</inkml:trace>
  <inkml:trace contextRef="#ctx0" brushRef="#br1" timeOffset="518193.639">5719 14864 12 0,'4'-13'20'16,"-4"13"-5"-16,-2-10-8 15,2 10 1-15,6-10-2 16,-6 10-1-16,6-12-1 16,-6 12 1-16,0 0 1 0,7-10-1 15,-7 10 4-15,0 0-4 16,4 10 1-16,-4-10-2 15,0 0 1-15,-7 12-2 16,7-12-1-16,0 0 0 16,0 15 0-16,0-15-1 15,3 13 1-15,-2-2-1 16,1 3 1-16,-1 2-1 15,2 6 1-15,-3 2-1 16,-2 8 1-16,0 2 0 16,-1 3 1-16,-2 1-2 15,0 1 1-15,0-3 0 16,1-4 0-16,1-6-1 15,1-5-1-15,4-6 0 0,-2-15-2 16,13 12-6-16,-11-24-23 16,9 8-3-16,-4-10-1 15,5 7 0-15</inkml:trace>
  <inkml:trace contextRef="#ctx0" brushRef="#br1" timeOffset="518732.6698">5546 14864 23 0,'-18'-1'30'0,"8"-5"-1"0,10 6-13 16,-15-2-3-16,15 2-3 16,0 0-1-16,0 0-3 15,-11-1-1-15,11 1-1 16,0 0-2-16,18-5 1 15,-3-2-2-15,6-1 2 16,6-6-1-16,6-2 1 16,7-1 0-16,5-2-1 15,-1 6 0-15,1-1 0 16,0 7-2-16,-8 3-1 15,-3 10-3-15,-11 1-2 16,1 15-5-16,-19-12-12 16,6 14-13-16,-9-5-1 15,2-1 2-15</inkml:trace>
  <inkml:trace contextRef="#ctx0" brushRef="#br1" timeOffset="519326.7038">5466 15275 22 0,'0'0'28'0,"-10"0"-6"0,-3-8-5 15,13 8-4-15,0 0-3 16,0 0-2-16,0 0-1 16,0 0-2-16,15-5-1 15,6 1 1-15,3-5-1 16,11 3-1-16,3-7 1 15,12 1-1-15,1-3 0 16,3 5-2-16,2-1 1 16,-4 3-2-16,-1 4 1 15,-8 3-2-15,-1 5-2 16,-14-7-5-16,3 19-19 15,-16-16-8-15,0 7-2 16,-15-7 1-16</inkml:trace>
  <inkml:trace contextRef="#ctx0" brushRef="#br1" timeOffset="529872.3069">4571 15804 21 0,'0'0'9'0,"0"0"-3"16,-4-12 5-16,4 12 1 15,0 0-8-15,0 0-1 16,-7-13 0-16,7 13-1 15,0 0 1-15,0 0 0 16,0 0 0-16,0 0 2 16,-14 1-2-16,14-1 1 15,0 0-1-15,0 0 0 16,0 0-1-16,-9 11 1 15,9-11-1-15,0 0-1 16,0 0 0-16,0 0 0 16,0 0 0-16,15-11 0 15,-15 11 0-15,15 0-1 0,-15 0 0 16,21 7 1-16,-9 0-1 15,-1-1 0-15,1 4 0 16,-2-3 0-16,-10-7 0 16,18 12 1-16,-18-12 0 15,10 4 1-15,-10-4 0 16,0 0 0-16,-1-19 1 15,1 19 0-15,-9-18 0 16,9 18 0-16,-20-16-1 16,7 13 0-16,-2 2-1 15,1 4-1-15,-2 0 1 16,2 4-1-16,1-1-1 15,13-6-1-15,-10 11-6 16,10-11-24-16,5-15-2 0,3-2 1 16</inkml:trace>
  <inkml:trace contextRef="#ctx0" brushRef="#br1" timeOffset="535254.6148">4367 15271 12 0,'0'0'27'0,"0"0"-3"0,-14-4-9 15,14 4 0-15,0 0-3 16,0 0-2-16,0 0-1 16,0 0-1-16,0 0-2 15,0 0-1-15,15-15-1 16,-1 12 0-16,0-1-1 15,3 4-1-15,2 1-1 16,2 5 0-16,1 0-1 16,1 5 0-16,2-1 0 15,3-2 0-15,4-3 0 16,4-6-1-16,7-3-3 15,-5-14-7-15,10 3-23 16,-6-8-2-16,2 3 0 0,-13-2 0 16</inkml:trace>
  <inkml:trace contextRef="#ctx0" brushRef="#br1" timeOffset="536344.6769">4356 16566 12 0,'0'0'26'16,"0"0"-7"-16,0 0-3 15,-3-13 0-15,3 13-2 16,0 0-2-16,13 6-3 16,-13-6-3-16,14-2 0 15,-2-3-2-15,9 1-1 0,2-6-1 16,6 0 0-16,4-5-1 15,8-1 0-15,2 0-1 16,0-4-1-16,0 11-3 16,-6-11-7-16,6 17-23 15,-14-7 0-15,-1 10-1 16</inkml:trace>
  <inkml:trace contextRef="#ctx0" brushRef="#br1" timeOffset="537385.7367">4604 15476 24 0,'3'-15'26'0,"-3"5"-13"16,0 10-4-16,0 0-5 15,-6-10-2-15,6 10 0 16,0 0 0-16,-13-7-1 16,13 7 2-16,0 0 0 15,0 0 1-15,0 0 0 16,0 0 1-16,-9-12 0 0,9 12 1 15,0 0-1-15,0 0 1 16,1-15-1-16,-1 15-1 16,0 0 0-16,0 0-1 15,0 0 0-15,0 0-1 16,-13 3 0-16,13-3-1 15,-6 10 0-15,6-10 0 16,-1 21-1-16,1-6 2 16,1 3-2-16,2 5-1 15,-3 6 1-15,3 2-1 16,-4 5 1-16,1 3-1 15,-2 4 1-15,-2-1-2 0,0-1 2 16,1-1 1 0,0-2-1-16,-1 0 0 0,7-5 0 15,-3-1 0-15,3-5 0 16,3 1 0-16,-1-1 0 15,0-1 0-15,-1 2 0 16,-1 0 0-16,0 5 0 16,-3 0 0-16,-3 0 0 15,1 1-1-15,-3-4 2 16,2 4-1-16,2-5 1 15,0-1-3-15,1-7 3 16,1-1-2-16,2-3 2 16,3 0-1-16,-1-2 0 15,2-1 0-15,0 3 0 16,-2 0 1-16,-2 0-1 15,0 0 0-15,-2-1-1 0,-1 3 2 16,0-4-1-16,-2-3-1 16,0-1 1-16,2-11-2 15,-4 11-1-15,4-11-4 16,0 0-10-16,0 0-16 15,0 0-1-15,8-16 0 16</inkml:trace>
  <inkml:trace contextRef="#ctx0" brushRef="#br1" timeOffset="538214.7839">4565 15306 9 0,'0'0'29'15,"0"0"-1"-15,-14-12-12 16,14 12-2-16,0 0-3 15,0 0-2-15,6-16-1 16,-6 16-2-16,0 0-1 16,0 0-1-16,0 0 0 0,0 0-1 15,0 0-1-15,-13 17-1 16,8-6 0-16,3 4 0 15,-1 0-1-15,2 2 1 16,2 4-2-16,1-3-1 16,7 9-8-16,-13-8-25 15,11 8 0-15,-7-10 0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8T00:12:45.269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17715 3857 70 0,'0'0'34'0,"-22"19"-1"0,15 0-2 15,-14 2-26-15,5 8-1 16,-7-3 0-16,3 7 1 16,2-9-1-16,5 6 0 15,4-10-1-15,10-4 0 16,-1-16-2-16,24 11 0 15,-1-11-1-15,8-2 1 16,1 0-1-16,0 2 1 16,-1 5-1-16,-4 6 1 15,-5 8-1-15,-11 10 0 16,-8 9 0-16,-11 4 0 15,-3 4 0-15,-6-2-1 16,0-5-2-16,-3-15-3 0,16-7-25 16,-7-34-2-16,18-13-3 15,0-28-1-15</inkml:trace>
  <inkml:trace contextRef="#ctx0" brushRef="#br0" timeOffset="231.0133">17919 3341 62 0,'0'0'38'0,"-16"5"-2"16,16 15 2-16,0-8-18 16,14 19-17-16,1 4 0 15,7 14 0-15,-1 7 0 16,6 12-2-16,-5 9 1 0,-1 3-2 15,-4 1 0-15,-7-6-2 16,0 0-8-16,-12-20-26 16,10-5 1-16,-8-23-3 15,7-10 0-15</inkml:trace>
  <inkml:trace contextRef="#ctx0" brushRef="#br0" timeOffset="420.0241">17985 3771 97 0,'-15'18'38'16,"-1"-10"1"-16,16 7-4 16,0-15-34-16,21-12-3 15,6-7-3-15,4-21-14 0,16 9-18 16,-2-18 1-16,12 5-2 15,-5-7 1-15</inkml:trace>
  <inkml:trace contextRef="#ctx0" brushRef="#br0" timeOffset="799.0457">18296 3657 67 0,'-17'28'39'15,"14"0"-3"-15,-1-17 1 16,18 4-19-16,9-24-15 0,6-4-1 15,4-8 0-15,7-6 0 16,1 1 0-16,-4-3-1 16,-3 2 0-16,-7 4 0 15,-7 6 0-15,-11 3 0 16,-9 14-2-16,-14-12 2 15,-9 13-1-15,-1 3 0 16,-5 4 1-16,-3 3-1 16,0 6 1-16,3 3 0 15,7 6 1-15,4 6-2 16,4 1 1-16,8 3-1 15,8-2 0-15,7 0 0 16,6-8-1-16,5-11-2 16,12-2-4-16,-6-26-19 15,16 5-12-15,-6-20 1 0,7 3-2 16,-10-19 1-16</inkml:trace>
  <inkml:trace contextRef="#ctx0" brushRef="#br0" timeOffset="1171.067">18737 3446 89 0,'3'25'36'0,"0"-12"0"15,13 5-3-15,-6-21-29 16,17-9-1-16,5-10 0 15,7-3-1-15,-2-11 0 16,1 1-1-16,-4 0 0 0,-7 1-1 16,-7 5 1-1,-11 6 0-15,-13 8-1 0,-8 10 1 16,-11 8-1-16,-8 9 1 15,-4 8 0-15,-5 9 0 16,1 6 0-16,1 7 0 16,3 6 1-16,10-4-1 15,5 1 1-15,12-4-1 16,9-6 0-16,11-11-2 15,12-7 0-15,10-16-3 16,12-3-2-16,0-27-14 16,12 8-18-16,-8-21-1 15,6 4-1-15,-15-14 2 16</inkml:trace>
  <inkml:trace contextRef="#ctx0" brushRef="#br0" timeOffset="1689.0967">19188 3088 90 0,'-13'-16'36'16,"12"26"2"-16,-11-3-5 15,11 19-27-15,-4 6-3 16,5 8 0-16,-1 3 0 16,5 8 0-16,-3-3-1 15,3 1-1-15,3-6 1 16,-1-7-2-16,0-8 2 15,1-9-2-15,-7-19 0 16,15 7-1-16,-8-18 1 16,2-10 1-16,-1-7-2 15,-2-6 1-15,-1-8-1 0,-2-6 1 16,-1-3 0-16,3 0 0 15,-3 2 0-15,3 0-1 16,7 6 2-16,-1 1-1 16,8 10 0-16,4 4 0 15,1 7 1-15,3 7-1 16,-2 6 1-16,-1 8-1 15,-6 7 0-15,-6 11 0 16,-8 6-1-16,-10 8 1 16,-5 5 0-16,-12 8 0 15,-6 3-1-15,-4 2 1 16,0-2-1-16,-1 0 1 15,4-4-1-15,3-2 0 16,8 2 1-16,1-1-1 0,8 3 2 16,4 3-1-16,0 7 0 15,4-3 0-15,2 0 0 16,1-6-3-16,8 0-7 15,-9-29-18-15,19-4-11 16,-1-28 1-16,11-13-2 16</inkml:trace>
  <inkml:trace contextRef="#ctx0" brushRef="#br0" timeOffset="2088.1195">19525 3078 79 0,'0'0'39'0,"-8"19"-1"16,8-19 2-16,5 10-26 16,10-20-11-16,5-2-1 15,6-9 0-15,6-2 0 16,5-7-1-16,5-4 0 15,-4-2 0-15,-2-4-1 16,-7 5 1-16,-7 0-1 16,-11 5 0-16,-6 3 1 15,-12 9-1-15,-7 5 1 16,-8 12-1-16,-4 14 1 15,-6 6 0-15,0 13-1 16,-3 9 1-16,4 10 0 16,3 2 0-16,7 0 0 15,8-5-1-15,12-6 0 0,9-11-1 16,12-13-2-16,17-9-5 15,-4-30-17-15,20 0-15 16,-9-17 1-16,13-2-2 16,-11-19 1-16</inkml:trace>
  <inkml:trace contextRef="#ctx0" brushRef="#br0" timeOffset="2399.1373">20029 2622 96 0,'-28'23'39'16,"10"11"3"-16,-7-13-7 15,11 9-29-15,-1-2-3 0,9 0 1 16,5-12-2-16,8 0 0 16,8-12-1-16,6-7-1 15,5-3 0-15,2-8 1 16,4-5-1-16,-5 1 0 15,-1 4 1-15,-6-1-1 16,-5 8 0-16,-15 7 1 16,0 0-1-16,3 28 0 15,-12-4 0-15,-2 2-1 16,1 2-1-16,-3-4-2 15,9 2-4-15,-7-27-16 16,24 4-15-16,-6-27-2 16,17-7 0-16,2-20 0 15</inkml:trace>
  <inkml:trace contextRef="#ctx0" brushRef="#br0" timeOffset="2599.1485">20353 2023 103 0,'-6'34'40'0,"-10"7"1"15,15 24-5-15,-5-6-33 16,2 10-1-16,3-2-1 16,2 1-2-16,4-2-2 15,-4-8-3-15,13 3-28 16,-17-23-3-16,12-2-2 15,-10-19 0-15</inkml:trace>
  <inkml:trace contextRef="#ctx0" brushRef="#br0" timeOffset="2764.1581">20272 2431 90 0,'-3'-16'42'16,"-5"-7"0"-16,8 23 0 16,7-26-24-16,10 12-17 15,7 1-7-15,2-23-17 16,23 9-19-16,-3-14 0 15,22-1-2-15,0-12 3 16</inkml:trace>
  <inkml:trace contextRef="#ctx0" brushRef="#br0" timeOffset="3311.1893">21021 1635 92 0,'0'0'38'15,"0"0"-1"-15,5 15 0 16,-10 5-33-16,8 9-2 15,-2 4 2-15,5 11-2 0,-2 2 0 16,5 9-1-16,1-2 2 16,0-2-4-16,5-7-1 15,1-11-3-15,10 0-16 16,-8-28-16-16,15-1 0 15,-10-20-2-15,9-5 0 16</inkml:trace>
  <inkml:trace contextRef="#ctx0" brushRef="#br0" timeOffset="3504.2005">21309 1754 88 0,'-14'9'40'16,"14"11"-1"-16,-5 2 2 15,14 3-29-15,-8 0-9 0,5 3-1 16,1-4 0-16,0-1-2 15,2-1-2-15,-2-7-3 16,13 0-23-16,-20-15-11 16,20-8-1-16,-10-10 0 15,8-3-1-15</inkml:trace>
  <inkml:trace contextRef="#ctx0" brushRef="#br0" timeOffset="3974.2274">21398 1576 101 0,'-21'8'38'0,"21"-8"2"16,0 0-2-16,0 0-38 0,10-10-1 16,4 0 0-16,4-1 1 15,2 3 0-15,4 4 0 16,-1 1 0-16,-2 7 1 15,-3 3 1-15,-4 4-1 16,-2 5 2-16,-7 3-1 16,-2 6 1-16,-4 3-1 15,1 1 0-15,-4-2 0 16,4 2-2-16,0-5 2 15,1-1-2-15,4-4 1 16,1-9-1-16,-6-10 0 16,19-4 0-16,-6-12-1 15,1-6 2-15,0-5-2 16,1-7 2-16,-3-5-1 15,-2-2 1-15,-2 2 0 0,-1 1 0 16,-2 9 0-16,-2 5-1 16,0 6 1-16,-3 18-1 15,0 0 0-15,11 7 0 16,-2 13 0-16,3 1-2 15,3 6-2-15,1 0-1 16,12 5-15-16,-14-18-13 16,15 2-8-16,-8-14 0 15,10-3-1-15</inkml:trace>
  <inkml:trace contextRef="#ctx0" brushRef="#br0" timeOffset="4318.2469">21932 1370 98 0,'-9'24'39'0,"2"-7"1"16,16-2-1-16,-9-15-35 15,31-1-3-15,5-11 1 16,3-7 0-16,3-6-1 15,-42 25 0-15,0 0 0 16,57-43-1-16,-57 43 2 16,0 0 0-16,38-47 0 15,-38 47-1-15,0 0 2 16,6-31-1-16,-34 36-1 15,-7 14 1-15,-9 7-1 16,3 9 0-16,-3 8-1 0,13 5 1 16,18-5-2-16,25-13 0 15,22-15-10-15,3-26-23 16,24-1-9-16,-3-9 1 15,8-4-3-15</inkml:trace>
  <inkml:trace contextRef="#ctx0" brushRef="#br1" timeOffset="7976.4563">18581 6085 75 0,'3'-21'37'0,"4"-2"-2"15,-7-8 1-15,3 2-29 16,-6-6-4-16,1 7 3 15,-9 0-4-15,0 9 2 16,-7 6-3-16,0 11 2 16,-5 6-1-16,-1 15 1 15,2 7 0-15,3 15-2 16,-1 8 1-16,3 12-1 15,5 7 1-15,2 5-2 0,3 7-1 16,3-4 2-16,5-3-4 16,-1-9-1-16,11-1-10 15,-9-22-22-15,12-7-1 16,-7-20 1-16,6-10-2 15</inkml:trace>
  <inkml:trace contextRef="#ctx0" brushRef="#br1" timeOffset="8165.4671">18347 6324 103 0,'-14'-2'39'0,"-1"-3"0"16,15 5-2-16,0 0-33 15,18-16-2-15,8-4-1 0,9-7-3 16,12-5-2-16,3-15-7 15,16 6-25-15,-8-12-2 16,8 5 0-16,-11-5-1 16</inkml:trace>
  <inkml:trace contextRef="#ctx0" brushRef="#br1" timeOffset="8374.479">18940 5714 92 0,'0'0'36'16,"-18"-17"1"-16,18 17 0 15,-17 16-32-15,11 1 0 16,1 10-1-16,2 9-1 15,-3 13 0-15,-2 9-1 16,3 8 0-16,-4 4-2 0,5 1 0 16,-2-4-4-16,13-1-4 15,-4-25-11-15,23 0-19 16,-2-22 0-16,15-11-1 15,-2-18 2-15</inkml:trace>
  <inkml:trace contextRef="#ctx0" brushRef="#br1" timeOffset="8727.4992">19200 6061 83 0,'-12'-5'38'0,"-13"2"-1"16,5 14 1-16,-6 2-22 16,6 9-11-16,-2 2-1 15,7 5-1-15,0-1-1 0,7-1 1 16,4-4-1-16,8-3-1 15,6-8 1-15,7-7-1 16,5-9 0-16,4-8 0 16,4-6-1-16,2-8 1 15,-1-2 0-15,-3-5-1 16,-5 1 1-16,-3 1-1 15,-9 4 0-15,-3 5 1 16,-3 6-1-16,-6 4 0 16,1 12 0-16,0 0 0 15,-16 20 0-15,11 3-1 16,4 7 0-16,0 3-1 15,8 2-2-15,2-6-2 16,14 6-9-16,-5-24-22 16,22-3-3-16,-3-23 1 0,13-6-1 15</inkml:trace>
  <inkml:trace contextRef="#ctx0" brushRef="#br1" timeOffset="8935.5111">19834 5462 95 0,'-22'5'38'15,"2"26"2"-15,-8 12-2 16,10 13-32-16,-5 8-2 16,3 8-1-16,5 3 0 15,3-1-1-15,8-2-2 16,3-8-3-16,10 1-12 15,-6-21-23-15,9-5-2 0,-7-21 1 16,7-6-1-16</inkml:trace>
  <inkml:trace contextRef="#ctx0" brushRef="#br1" timeOffset="9095.5203">19593 5868 107 0,'0'0'36'0,"0"0"3"16,25-12-6-16,7-8-37 15,20 2-32-15,-3-16-3 16,12 3 1-16,-4-13-2 16</inkml:trace>
  <inkml:trace contextRef="#ctx0" brushRef="#br1" timeOffset="9297.5318">20074 5309 93 0,'-11'15'39'0,"-5"4"0"15,9 21 0-15,-3 4-35 16,4 13 0-16,-3 8-2 15,6 6 3-15,-4 4-2 16,7 4-1-16,-2-5-1 16,0-6-2-16,6-1-5 15,-11-24-30-15,16-2-2 16,-9-22-1-16,9-7-2 15</inkml:trace>
  <inkml:trace contextRef="#ctx0" brushRef="#br1" timeOffset="9471.5418">19917 5797 106 0,'-10'7'41'16,"-3"-6"-1"-16,13-1 0 16,12 3-35-16,11-11-6 15,12-7-2-15,6-9-8 16,16 6-26-16,-7-12-5 15,9 7 3-15,-8-7-4 16</inkml:trace>
  <inkml:trace contextRef="#ctx0" brushRef="#br1" timeOffset="9794.5602">20260 5740 94 0,'5'23'41'0,"-4"-11"-1"15,18 2 1-15,-6-14-36 16,19-4-2-16,1-9 1 15,4-4-4-15,2-7 2 16,-3 0-3-16,-5-3 2 16,-6 2-3-16,-7 0 3 15,-9 4-3-15,-13 7 3 16,-6 7-1-16,-10 6 0 15,-5 8 0-15,-5 8 0 16,-4 9 0-16,1 6 0 16,5 6 2-16,5 1-2 0,7 0 2 15,12-2-1-15,8-9-3 16,21 0-3-16,-2-21-30 15,22-2-5-15,-1-16 1 16,18-8-1-16</inkml:trace>
  <inkml:trace contextRef="#ctx0" brushRef="#br1" timeOffset="10094.5774">20842 5480 98 0,'-33'4'38'0,"4"15"1"15,-9-4-1-15,8 7-34 16,2-2-2-16,7 5 0 15,6-6-1-15,11-3-1 0,4-16 1 16,23 13-1-16,0-14 1 16,5-4-1-16,0-2 1 15,-1 1 0-15,-2-3 0 16,-3 5 0-16,-7 3 1 15,-15 1-2-15,9 16 1 16,-12 3-1-16,-2 6-1 16,-2 0 2-16,2 6-5 15,-2-5 0-15,11 9-12 16,-5-17-21-16,11-2-3 15,1-22 3-15,12-4-3 16</inkml:trace>
  <inkml:trace contextRef="#ctx0" brushRef="#br1" timeOffset="10282.5882">21157 5060 87 0,'-31'7'40'0,"11"37"-1"15,-14 5 2-15,19 16-24 16,-9 4-13-16,5 6-4 15,7 2-2-15,2-9-5 16,20 4-30-16,-9-19-1 16,9-4-1-16,-5-17 0 15</inkml:trace>
  <inkml:trace contextRef="#ctx0" brushRef="#br1" timeOffset="10452.5978">20904 5464 113 0,'-12'5'42'0,"-1"-6"1"15,13 1-1-15,17 0-38 16,13-12-6-16,18 2-7 16,-7-17-28-16,22 7-5 15,-6-16 1-15,11 4-3 16</inkml:trace>
  <inkml:trace contextRef="#ctx0" brushRef="#br1" timeOffset="12706.7268">18576 6767 19 0,'8'-22'30'15,"-8"4"2"-15,-8 7 2 16,-6 18-14-16,-16-6 2 0,6 27-5 16,-18-4-4-16,7 24-3 15,-7 3-2-15,10 16-2 16,0 2-2-16,15 7-2 15,6-2-2-15,10-5-2 16,14 0-5-16,3-19-28 16,22-7-3-16,3-18 0 15,14-10-1-15</inkml:trace>
  <inkml:trace contextRef="#ctx0" brushRef="#br1" timeOffset="13025.7451">18801 6964 94 0,'-28'22'36'0,"-2"-3"0"15,9 7 0-15,2-8-33 16,7 1-1-16,3-3 0 15,9-4 0-15,7-1 0 16,10-3-2-16,2 0 1 16,6 0-1-16,-2 0 1 15,1 4-1-15,-5 3 1 16,-4-2 0-16,-7 4-1 15,-8 0 1-15,-5-6-2 16,5-11 0-16,-14 11-5 0,-1-26-30 16,13-4-1-16,0-16-1 15,7-10 0-15</inkml:trace>
  <inkml:trace contextRef="#ctx0" brushRef="#br1" timeOffset="13384.7655">19169 6376 89 0,'5'24'39'16,"-15"-1"0"-16,2 12 2 16,-7 6-27-16,1 4-10 15,0 8-2-15,5 7 2 16,0 4-2-16,3 4 1 0,0-6-1 15,5-3-1-15,3-7 0 16,3-9 1-16,0-9-2 16,5-12 1-16,4-15 0 15,1-11-1-15,2-13 1 16,4-5-1-16,1-7 0 15,0-2 1-15,0-1-1 16,-4 2 0-16,0 6 0 16,-2 7 0-16,-3 12-1 15,-13 5 0-15,16 10-2 16,-10 2-2-16,5 11-4 15,-9-11-26-15,16 10-4 16,-5-13 0-16,14-1-2 16</inkml:trace>
  <inkml:trace contextRef="#ctx0" brushRef="#br1" timeOffset="13768.7876">19609 6754 101 0,'-29'-1'37'0,"4"11"1"16,-7-3-1-16,6 9-32 15,0 0 0-15,9 6 0 16,2-1-2-16,7 7 1 16,5-5-2-16,8 0 1 15,4-5-2-15,6-2 1 16,7-7-2-16,7-7 1 0,0-8 0 15,5-8-1-15,-2-5 0 16,2-8 0-16,-6-2 0 16,-4-4 1-16,-4 1-1 15,-4-2 0-15,-7 6 1 16,-3 4-1-16,-4 7 0 15,-3 4 0-15,1 13 0 16,0 0 0-16,-9 23-1 16,5 0 0-16,3 5-2 15,0 2-1-15,7 3-3 16,-3-12-4-16,17 5-27 15,-8-18 0-15,13-3-1 16,-4-21 0-16</inkml:trace>
  <inkml:trace contextRef="#ctx0" brushRef="#br1" timeOffset="13993.8004">20063 6286 101 0,'0'0'38'15,"-19"18"1"-15,8 18 0 16,-6 4-32-16,6 16-2 15,-3 5-3-15,12 6 2 16,-1-3-2-16,7-3 0 16,7-4-4-16,1-17 1 15,9-5-6-15,-3-28-20 16,14-5-12-16,-6-24 0 15,11-8 0-15,-6-19-2 16</inkml:trace>
  <inkml:trace contextRef="#ctx0" brushRef="#br1" timeOffset="14174.8108">20311 6139 113 0,'-4'33'40'0,"-9"9"0"16,7 22-1-16,-2 1-36 15,4 5 1-15,7 0-4 16,1-4 1-16,6-4-4 15,-1-14-4-15,20-1-31 16,-11-22 0-16,13-5-2 16,-5-20 0-16</inkml:trace>
  <inkml:trace contextRef="#ctx0" brushRef="#br1" timeOffset="14481.8284">20639 6414 107 0,'-27'-8'38'0,"11"18"3"16,-9 2-2-16,5 13-34 15,-3 0-2-15,2 9 2 16,6-1-2-16,6 4 1 16,4-5-2-16,11 1 1 15,7-8-2-15,10-9 3 16,2-8-4-16,6-9 0 15,0-8 0-15,2-11 0 16,-4-7 0-16,-5-8-3 16,-4-2 1-16,-9-4-1 0,-6 3-1 15,-7-4-2-15,-1 11 0 16,-12-1-2-16,5 21-8 15,-13-5-23-15,13 16 0 16,-5-2 1-16,15 2 0 16</inkml:trace>
  <inkml:trace contextRef="#ctx0" brushRef="#br1" timeOffset="14969.8561">20898 6278 97 0,'0'0'38'0,"0"-11"2"16,0 11-1-16,-20 11-29 15,8 3-4-15,-2 4-1 16,3 6-2-16,1 6 0 0,5 4 0 16,1-1-1-16,6-1 0 15,4-4-1-15,5-4 0 16,1-12 0-16,6-5-1 15,4-12 0-15,2-11 0 16,2-9 0-16,1-5 0 16,-1-7 0-16,-2-1 0 15,-4 2 0-15,-2-1 0 16,-4 9 0-16,-4 8 0 15,-8 7 0-15,-2 13-1 16,0 0 1-16,0 28 0 16,-1-4 0-16,0 6 0 15,1 3-1-15,3 1 2 16,5-4-1-16,1-5 0 0,4-10 1 15,6-9-1-15,3-11 1 16,0-10 0-16,4-10-1 16,-1-10 2-16,-2-3-2 15,0-7-2-15,-7 1 2 16,-3 1-3-16,-4 4 0 15,-8 6-2-15,1 17-6 16,-15-9-16-16,13 25-13 16,-13-7 0-16,13 7-1 15,0 0 2-15</inkml:trace>
  <inkml:trace contextRef="#ctx0" brushRef="#br1" timeOffset="15359.8785">21400 6166 108 0,'-5'13'40'16,"-5"-10"2"-16,10-3-3 16,0 0-32-16,0 0-3 15,16-8-1-15,4-4-1 16,5-4-1-16,3 0 1 15,1-6-1-15,0 3-1 16,-1-3 1-16,-4 2 0 16,-3 1-1-16,-8 1 0 15,-6 2 0-15,-5 1 0 16,-2 15 0-16,-11-16 0 0,-2 16-1 15,-6 8 1-15,-2 7 0 16,-1 9 0-16,-1 6 0 16,2 5 1-16,3 2-1 15,5 1 0-15,6-4-1 16,9-8-1-16,12-6-3 15,4-15-3-15,20 1-21 16,-8-25-11-16,12 2 0 16,-6-16 0-16,5-2-1 15</inkml:trace>
  <inkml:trace contextRef="#ctx0" brushRef="#br1" timeOffset="15683.897">21790 5885 111 0,'-24'3'41'0,"10"12"-1"15,-7-1 1-15,11 17-33 16,-7-10-4-16,4 8 0 15,4-4-2-15,4-2 0 16,7-3 0-16,8-5-2 16,5-10 0-16,7-5 0 15,3-4 0-15,5-6 0 16,0-2 0-16,-1-2 0 15,-3 1 0-15,-2 2 0 16,-5 5 0-16,-7 6 0 16,-12 0 0-16,7 21 0 15,-12-2 0-15,-4 8 0 16,-2 4 0-16,-1 0 0 15,3-2 0-15,2-6-4 16,9-7-1-16,-2-16-4 0,33-3-19 16,-14-27-10-16,17-3-4 15,-4-18 2-15,7-8-1 16</inkml:trace>
  <inkml:trace contextRef="#ctx0" brushRef="#br1" timeOffset="15863.9074">22132 5543 96 0,'-26'16'40'16,"13"25"1"-16,-8 1-1 15,14 13-26-15,-1 3-9 16,4 10-2-16,3-1 0 16,4-3-2-16,1-3-2 15,2-13-3-15,11 3-18 0,-13-24-17 16,7-6-2-16,-11-21 1 15,11-6-2-15</inkml:trace>
  <inkml:trace contextRef="#ctx0" brushRef="#br1" timeOffset="16014.916">22051 5857 130 0,'0'0'43'16,"0"0"-2"-16,19 1 0 16,5-7-41-16,10-5-3 15,18 5-21-15,-6-19-15 16,19 1-5-16,-4-9 0 15,12 0 1-15</inkml:trace>
  <inkml:trace contextRef="#ctx0" brushRef="#br1" timeOffset="16457.9414">22229 5256 72 0,'16'12'40'16,"-4"-3"-2"-16,13 14 2 15,-11-9-15-15,13 20-21 16,-2 11-1-16,-2 14 1 16,-9 8-2-16,-7 9 2 15,-8 5 0-15,-9 5-1 16,-6-3 0-16,-6-3-1 15,-7-7 0-15,2-15-1 16,7-7-3-16,-1-28-15 16,18-1-22-16,3-22-2 0,12-22 0 15,9-14-1-15</inkml:trace>
  <inkml:trace contextRef="#ctx0" brushRef="#br1" timeOffset="16817.962">22912 5065 76 0,'0'0'39'15,"0"0"1"-15,-12 24-1 16,-1-2-17-16,5 24-18 15,-3 7 0-15,0 16 1 16,-3 10 0-16,2 7-2 16,0 0-2-16,7-2 2 15,5-8-1-15,5-11-2 16,10-10-3-16,4-27-10 15,17 0-24-15,-4-26-2 16,13-5-1-16,-3-21-1 16</inkml:trace>
  <inkml:trace contextRef="#ctx0" brushRef="#br1" timeOffset="16996.9722">23192 5559 109 0,'-29'6'41'16,"16"13"2"-16,-6-3-3 15,9 11-30-15,-1 4-8 16,5 3 1-16,5 1-2 15,2-4-1-15,7 3-4 16,-3-15-11-16,16 7-22 16,-21-26-3-16,31 16 0 15,-16-25-2-15</inkml:trace>
  <inkml:trace contextRef="#ctx0" brushRef="#br1" timeOffset="17433.9972">23303 5274 108 0,'-4'-10'40'0,"8"22"2"16,-4-12-1-16,7 23-36 16,0-8-1-16,4 5 1 15,-3 5-2-15,2 1 0 16,1 4-2-16,-3 5 2 15,-2-1-3-15,-3 3 0 16,-2-2 0-16,0 2 0 16,-2-8 0-16,2-2 0 15,-2-9 0-15,1-18 0 16,14 8 0-16,0-19 0 0,4-7 0 15,6-11 0-15,2-4 0 16,0-10 0-16,2 1 0 16,-3 1 0-16,-3 2 0 15,-3 8 0-15,-7 5 0 16,-2 8 0-16,-10 18 0 15,0 0 0-15,9 19 0 16,-10 7 0-16,-3 8 0 16,4 4-3-16,0 6 0 15,1-5-1-15,8 11-6 16,-13-28-10-16,23 12-14 15,-16-23-6-15,16-3-1 16,-5-19-1-16</inkml:trace>
  <inkml:trace contextRef="#ctx0" brushRef="#br1" timeOffset="17802.0183">23811 5341 89 0,'-11'13'39'15,"-1"-6"0"-15,12 9 2 16,0-16-26-16,29 6-11 15,-2-5-1-15,12 1 1 16,2-7-1-16,8-7-1 16,-3-5 0-16,-3-5 0 15,-6-6-1-15,-8-4 0 16,-10-3 0-16,-8 0 0 15,-10 0-1-15,-6 3 0 16,-12 9 1-16,-5 6-1 0,-7 15 1 16,-6 14-1-16,-6 13 1 15,3 13 0-15,0 8 3 16,7 8-4-16,11 3 0 15,11-1 0-15,15-6 0 16,15-11 0-16,17-10-2 16,7-17-7-16,19 3-14 15,-13-27-16-15,22 2-3 16,-8-19 0-16,7 7-3 15</inkml:trace>
  <inkml:trace contextRef="#ctx0" brushRef="#br1" timeOffset="17960.0273">24594 5402 118 0,'-9'17'45'15,"-9"-15"-1"-15,18-2-2 16,-30 10-36-16,21-22-6 16,9 12-7-16,-18-27-16 15,18 27-18-15,-18-21-3 16,7 17 1-16,-11-8-2 15</inkml:trace>
  <inkml:trace contextRef="#ctx0" brushRef="#br2" timeOffset="34428.9693">2834 1966 90 0,'0'0'36'0,"0"0"-1"15,-10 15-4-15,4 5-27 16,-6 12-2-16,4 7 0 16,-4 4-1-16,1 5 0 15,1-2 1-15,2 1-1 16,3-12 1-16,3-5-1 15,5-19 1-15,-3-11 0 16,19-16 0-16,-3-11 0 16,-1-9 0-16,2-6 0 15,-2-6-1-15,-1-4 1 16,-3 1-2-16,-1 2 1 15,-2 6-1-15,-5 13 1 16,-1 7 0-16,-2 8-1 16,0 15 1-16,0 0-1 15,-9 11 1-15,9 5 0 0,-1 5 0 16,3-1-1-16,4 1 1 15,3-1 0-15,6-4-1 16,5-8 0-16,3-3 0 16,3-8 1-16,2-5-1 15,4-7 1-15,0-4 0 16,2-6-1-16,-3-2 0 15,-1 0 2-15,-2 4-3 16,-5 4 3-16,-3 8-2 16,-6 12 0-16,-6 14 0 15,-6 8-1-15,-2 12 0 16,-7 8-2-16,4 6 0 15,-1 1-5-15,9 3-3 16,-5-13-26-16,18 2-2 0,1-11-2 16,10-2 2-16</inkml:trace>
  <inkml:trace contextRef="#ctx0" brushRef="#br2" timeOffset="34751.9877">3664 2145 81 0,'0'0'39'15,"-22"-6"-2"-15,7 21-1 16,-15-3-29-16,2 7-1 16,-4 3 0-16,6 7-3 15,-2-1 1-15,8-4-3 16,5-3 1-16,7-4-1 0,12-4 0 15,8-5 0-15,9-6-1 16,6-4 0-16,2-1 0 16,0 0 0-16,-4-1 0 15,-2 3 0-15,-5 2 0 16,-18-1 0-16,9 19-2 15,-15-6 0-15,-2 2-2 16,-6-14-8-16,14-1-25 16,0 0-1-16,-1-11-2 15,8-20 0-15</inkml:trace>
  <inkml:trace contextRef="#ctx0" brushRef="#br2" timeOffset="34980.0008">4172 1554 98 0,'0'0'39'0,"-12"11"1"16,-14 21-1-16,4 17-34 16,-6 7-3-16,2 10-2 15,0 11 2-15,2 5-4 16,3 0 2-16,5 1-3 15,8-6-2-15,-4-23-17 16,15 5-16-16,-3-23-2 16,7-11 0-16,-7-25 1 15</inkml:trace>
  <inkml:trace contextRef="#ctx0" brushRef="#br2" timeOffset="35173.0118">3951 1979 78 0,'-15'6'41'0,"-5"-1"-1"15,12 9 0-15,8-14-12 16,0 0-26-16,18 8-2 16,14-16-2-16,12-3-3 15,5-10-6-15,15 6-28 16,-10-7 0-16,6 8-1 15,-16-1 0-15</inkml:trace>
  <inkml:trace contextRef="#ctx0" brushRef="#br2" timeOffset="35511.0312">4222 2115 95 0,'-13'16'39'0,"18"4"-1"16,-5-20 1-16,32 12-36 15,-7-14 0-15,13-8 0 16,2-4 0-16,5-5 1 15,-3-3-2-15,0-1 1 16,-8-4-1-16,-4 1 1 16,-11 2-2-16,-12 3-1 15,-7 3 1-15,-12 4-1 16,-8 7 1-16,-9 7-2 15,-6 9 1-15,-4 11 0 16,-2 10 0-16,1 6-2 0,5 3 2 16,7 4-2-16,12-4 2 15,10-6-2-15,19-5 0 16,14-12-5-16,20-6-9 15,-3-15-22-15,18-1-3 16,-1-18 1-16,8 1-2 16</inkml:trace>
  <inkml:trace contextRef="#ctx0" brushRef="#br2" timeOffset="35865.0513">4706 2043 73 0,'-24'14'40'16,"18"7"-2"-16,6-21 2 0,15 18-16 15,11-19-20-15,10-1-1 16,6-7-1-16,6-2 1 16,-2-2-2-16,-3-8 0 15,-5 5-1-15,-7-5 1 16,-9 0-1-16,-11 0-1 15,-9 4 1-15,-9 1-1 16,-5 6 1-16,-9 6-1 16,-12 10 1-16,-4 7 0 15,-3 10 0-15,-3 10 1 16,0 6 0-16,5 2-1 15,9-1 1-15,9-3-2 16,17-6 1-16,13-9-3 16,21-7-3-16,3-25-12 15,23-2-22-15,-4-11 3 0,14-2-2 16,-6-11 1-16</inkml:trace>
  <inkml:trace contextRef="#ctx0" brushRef="#br2" timeOffset="36390.0813">5247 1930 79 0,'-12'23'38'0,"-14"7"0"15,7 15 0-15,-11-2-13 16,12 11-21-16,-1 3-1 16,8 4-1-16,3-3 1 15,5-2-2-15,3-11 1 16,6-6-1-16,1-16-1 15,6-10 1-15,2-16 0 16,2-15-1-16,-1-12 1 0,1-12 0 16,1-11-1-16,1-10 2 15,0-2-1-15,-2-2 0 16,0 7-1-16,3 5 2 15,-1 7-2-15,5 7 1 16,6 12-1-16,2 9 0 16,3 11 1-16,5 7-1 15,1 5 0-15,3 5-1 16,-1 5 1-16,-7 2-1 15,-6 4 0-15,-9 4-1 16,-13 3 1-16,-14 5 0 16,-15 5 0-16,-9-1-1 15,-14 3 2-15,-5 3-1 0,-4-4 1 16,-3-2-1-16,6-2 0 15,4-8 1-15,9-4 0 16,7 1 1-16,8-1 0 16,6 10 0-16,4 4 0 15,2 16 1-15,-3 11-2 16,0 16 2-16,-4 8-3 15,-3 6-1-15,2 6-9 16,-8-17-5-16,15 8-23 16,-12-27-3-16,14-4 1 15,0-29-2-15</inkml:trace>
  <inkml:trace contextRef="#ctx0" brushRef="#br2" timeOffset="36765.1029">6128 2043 105 0,'9'-10'38'0,"7"-5"2"15,17 3-3-15,-2-3-35 16,15-4-3-16,3-1-3 15,-3-5-21-15,5 12-12 16,-16 2 0-16,-7 12-2 16,-28-1 2-16</inkml:trace>
  <inkml:trace contextRef="#ctx0" brushRef="#br2" timeOffset="36915.1115">6113 2239 115 0,'-10'20'42'15,"27"-4"-1"-15,14-20-1 0,23-5-39 16,19-14-11-16,3-24-15 15,21 6-16-15,-2-14 2 16,8 4-5-16,-1-7 2 16</inkml:trace>
  <inkml:trace contextRef="#ctx0" brushRef="#br2" timeOffset="46105.6369">7493 1626 105 0,'9'13'38'0,"-9"-13"0"16,-3 27-5-16,1-13-30 15,2 7 0-15,-1 4 0 16,2 11 0-16,-3 7-1 16,-1 10-1-16,-3 7 0 15,3 4-2-15,-2 1 0 16,0-9-6-16,14 1-29 0,-10-20-3 15,11-5 1-15,-1-19-2 16</inkml:trace>
  <inkml:trace contextRef="#ctx0" brushRef="#br2" timeOffset="46472.6581">7846 1731 86 0,'0'0'40'15,"5"-11"-1"-15,14 8 1 16,-1-17-22-16,10 9-15 16,6-5-1-16,9 0 1 0,-2 3 0 15,-2 5-2-15,-7 2 0 16,-6 8 0-16,-10 4 0 15,-14 13 0-15,-10 7-1 16,-13 12 1-16,-8 4 0 16,-4 7 0-16,-7 1 0 15,3-1-1-15,1 1 1 16,10-3-1-16,8-11 1 15,12-2 0-15,16-16-2 16,12-8 1-16,15-7-2 16,11-11-3-16,13-2-5 15,-6-20-27-15,18 7-5 16,-10-15 3-16,5 8-3 0</inkml:trace>
  <inkml:trace contextRef="#ctx0" brushRef="#br2" timeOffset="46668.6691">8426 1948 79 0,'0'0'40'15,"25"-16"-2"-15,11 1 2 16,-8-11-19-16,16 1-19 15,8 1-8-15,-5-8-29 16,14 7-4-16,-10-1 2 16,6 4-3-16</inkml:trace>
  <inkml:trace contextRef="#ctx0" brushRef="#br2" timeOffset="47697.7282">7634 2305 92 0,'-19'4'36'0,"-1"-9"-1"16,20 5 1-16,-15 2-34 16,15-2-1-16,21-9 0 15,6 4 1-15,14 2-1 16,15 0 1-16,17-3 0 15,17 1 0-15,18-5 0 16,21 1 0-16,12-11 0 16,19-5 0-16,10-7-1 15,14-4 0-15,3-5 0 16,1 0 0-16,-4-2-2 15,-10 1 0-15,-12 13-4 16,-27-1-4-16,-14 19-29 16,-41 4-1-16,-22 18 0 15,-32 2-1-15</inkml:trace>
  <inkml:trace contextRef="#ctx0" brushRef="#br2" timeOffset="48485.7731">7624 2681 79 0,'10'-26'38'0,"19"7"-1"16,5-11 0-16,14 1-27 16,0-1-6-16,5 3-2 15,-2 1-1-15,-4 7 1 16,-10 8-1-16,-11 14-1 15,-14 7 1-15,-11 11 0 16,-10 6 0-16,-6 9 0 16,-8 3 0-16,-3 2 1 0,1-1-1 15,6-5 1-15,7-4-2 16,9-8 2-16,10-7-1 15,10-7 0-15,7-4-1 16,4-1 0-16,0 1 1 16,-1 4 0-16,-8 1 0 15,-8 8 0-15,-11 4 0 16,-10 6 0-16,-11 4 0 15,-5 2 0-15,-3-1-1 16,0-10-3-16,11 6-9 16,4-28-25-16,14-1-3 15,18-33 1-15,21 1-3 16</inkml:trace>
  <inkml:trace contextRef="#ctx0" brushRef="#br2" timeOffset="48628.7812">8555 2629 88 0,'-26'17'35'16,"6"-6"-32"-16,1-8-2 16,4-7-29-16,3-15-11 15</inkml:trace>
  <inkml:trace contextRef="#ctx0" brushRef="#br2" timeOffset="49027.8043">8914 2399 93 0,'-22'8'39'0,"-12"-8"0"16,4 11-2-16,-9-2-33 16,4 3-1-16,3-1-1 15,5 8-1-15,2 2 1 16,8 3-1-16,12 1 0 15,9-2 0-15,14-3-1 16,14-5-1-16,10-4 1 16,7-3 0-16,6 1-1 15,-1-3 1-15,-4 1 0 16,-7 5 1-16,-13 6-1 15,-15 5 2-15,-15 6-1 16,-12 7 1-16,-13-3-1 0,-9 1 2 16,-3-5-1-16,-5-7 0 15,4-12-1-15,8-9 1 16,8-16-1-16,12-15-3 15,17-15 0-15,12-15-2 16,14 0-5-16,-2-11-30 16,19 15-2-16,-10-6 0 15,7 17 0-15</inkml:trace>
  <inkml:trace contextRef="#ctx0" brushRef="#br2" timeOffset="50589.8935">7687 1346 68 0,'0'0'34'0,"0"0"0"15,-16-24-5-15,-4 43-11 16,-10 20-9-16,-10 32 0 16,-12 26-2-16,-18 34 0 15,-2 24-2-15,-6 13-1 16,24 0-1-16,10-6-1 15,19-6 0-15,31-18-3 16,28-21-2-16,39-15-13 0,25-43-21 16,35-19-3-16,9-30 0 15,18-14-2-15</inkml:trace>
  <inkml:trace contextRef="#ctx0" brushRef="#br2" timeOffset="51257.9318">6254 3646 99 0,'14'-8'38'0,"-3"0"1"16,16 5-2-16,-6-9-34 16,17-5-3-16,10-3-1 15,1-2-1-15,6 5-3 16,-6-7-6-16,0 18-25 15,-15-6 0-15,-6 17-1 16,-28-5 0-16</inkml:trace>
  <inkml:trace contextRef="#ctx0" brushRef="#br2" timeOffset="51399.9399">6354 3820 101 0,'-35'27'39'16,"23"-3"0"-16,12-24-1 0,30 6-35 15,21-26-6-15,19-20-30 16,24 6-4-16,5-14-1 15,16 1-1-15</inkml:trace>
  <inkml:trace contextRef="#ctx0" brushRef="#br2" timeOffset="84735.8467">9427 1395 41 0,'2'-10'31'0,"-2"10"-2"15,-2-13 4-15,2 13-21 16,0 0-2-16,-11 0 0 15,-5-2 0-15,16 2-2 16,-23-4-1-16,23 4 2 0,-29 2-5 16,9-1 0-16,-3 8-1 15,0 6 0-15,-4 5-2 16,0 6 1-16,-4 10-1 15,4 1 0-15,0 4 0 16,5 5 0-16,6 2-1 16,8-2-1-16,6-4 2 15,14-1-1-15,8-7 0 16,13-5 0-16,10-9 0 15,8-12 0-15,5-12 0 16,2-11 1-16,2-10-1 16,-4-12 2-16,-3-8-2 15,-10-11 2-15,-11-5-1 16,-12-5 1-16,-20 66-1 0,6-66 0 15,-6 66 0-15,-20-61-1 16,20 61 0-16,-37-41-3 16,-18 15-4-16,-9 17-29 15,4 17-4-15,8 13 0 16,8 11-2-16</inkml:trace>
  <inkml:trace contextRef="#ctx0" brushRef="#br2" timeOffset="98463.6318">9400 2521 98 0,'0'0'40'0,"6"-16"-1"15,-6 16 0-15,0 0-37 16,3 16 0-16,-3-16-2 16,17 9 0-16,3-9-1 15,9-7-2-15,10-1-2 16,4-17-7-16,16 9-26 15,-6-13 0-15,7 8 0 16,-10-4-2-16</inkml:trace>
  <inkml:trace contextRef="#ctx0" brushRef="#br2" timeOffset="99281.6786">10150 2257 76 0,'-6'-23'37'0,"6"23"0"16,-15-19 1-16,15 19-33 16,-16-6 0-16,2 10-1 15,-5 2-1-15,4 7-1 16,-5 5-1-16,5 8 1 15,0 7-1-15,3 8 0 16,3 3 0-16,8 3 0 16,4 0-1-16,6-2 1 15,8-4-1-15,4-11 0 16,6-11 1-16,6-14-1 0,1-14 1 15,4-15-1-15,-1-16 1 16,1-7 0-16,-7-5 0 16,-3-4 0-16,-9 2 0 15,-7 0-1-15,-12 9 1 16,-6 11 0-16,-12 12-1 15,-5 8 0-15,-1 8-1 16,-3 5-4-16,11 15-17 16,-2-7-17-16,16 10 0 15,2-17-2-15,19 20 1 16</inkml:trace>
  <inkml:trace contextRef="#ctx0" brushRef="#br2" timeOffset="99470.6894">10660 2286 99 0,'-24'9'40'16,"-8"-8"0"-16,11 6-2 15,-5-1-37-15,11-11-7 16,15 5-31-16,13-7-2 15,6 2 0-15,1-7-1 16</inkml:trace>
  <inkml:trace contextRef="#ctx0" brushRef="#br2" timeOffset="99795.708">10859 2137 100 0,'0'0'41'0,"-6"-15"0"15,24 4 0-15,1-8-38 16,18-1 0-16,2 1 0 16,4 4 0-16,-6 4-1 15,-2 5-1-15,-12 10 1 16,-9 13-1-16,-16 7-1 15,-14 10 0-15,-11 5 1 16,-4 8-1-16,-5 1 0 16,2 2-1-16,6-3 0 15,9-7 0-15,13-12 1 16,12-9-1-16,18-13-2 0,12-15-2 15,21 1-29-15,-8-26-6 16,16 4 0-16,-6-16-2 16</inkml:trace>
  <inkml:trace contextRef="#ctx0" brushRef="#br2" timeOffset="100242.7334">11232 1225 72 0,'0'0'39'16,"-43"-66"-2"-16,43 66 3 15,0 0-26-15,0 0-6 16,-30-60-2-16,30 60-2 16,0 0 1-16,38 7-2 15,27 25-1-15,12 29-1 16,11 13 1-16,-9-2-3 0,6 21 1 15,-10 11 1-15,-14 2-3 16,-42-12 2-16,-27 6-1 16,-21-1-2-16,-23 7-3 15,-12 13-17-15,-23-16-18 16,-1 0 2-16,-9-14-3 15,6-6 0-15</inkml:trace>
  <inkml:trace contextRef="#ctx0" brushRef="#br2" timeOffset="104087.9534">7654 3305 88 0,'6'-12'39'15,"-9"-4"-2"-15,3 16 2 16,-4-11-23-16,3 26-12 16,-4 10-2-16,3 14-1 15,-2 6 0-15,1 8-2 16,-1 10 0-16,2 0-3 15,6 6-6-15,-6-16-27 16,14-1-1-16,-2-17-1 0,8-2 0 16</inkml:trace>
  <inkml:trace contextRef="#ctx0" brushRef="#br2" timeOffset="104466.9752">8018 3363 103 0,'16'-13'39'0,"-4"1"-1"15,10 7-1-15,8-7-35 16,-1 4-1-16,-1-4 1 0,2 9 0 15,-6 3 0-15,-1 7-1 16,-7 6 0-16,-5 5 0 16,-9 7 0-16,-7 5 0 15,-5 6 0-15,-4 0-1 16,-1 2 1-16,-2-2 0 15,3-2 0-15,3-3-2 16,5-6 2-16,8-7-1 16,12-8 1-16,9-10-2 15,12-5-2-15,7-11-2 16,14 4-10-16,-4-17-23 15,12 10-2-15,-11-6 1 16,3 12-2-16</inkml:trace>
  <inkml:trace contextRef="#ctx0" brushRef="#br2" timeOffset="105293.0224">9429 3022 89 0,'5'-16'38'0,"-5"16"0"16,3-21 1-16,-3 21-33 16,-8-12-2-16,-7 21-1 15,-14 12 0-15,-9 19 0 16,-18 19-1-16,-6 17-1 15,-14 15 1-15,-4 9 0 16,1 2-1-16,4-2-1 16,15-9-3-16,8-24-29 15,27-8-6-15,8-28-1 16,23-13-3-16</inkml:trace>
  <inkml:trace contextRef="#ctx0" brushRef="#br2" timeOffset="105950.06">9643 3297 89 0,'-15'3'38'15,"-2"-10"-1"-15,17 7 2 16,-16-11-34-16,16 11-2 16,23-20-1-16,2 5-1 15,6-1 1-15,10 0 0 16,2-2-1-16,9 0 1 0,-4 4-1 15,-5 5-1-15,-8 3 2 16,-10 11-2-16,-15 8 1 16,-16 11 0-16,-12 6 0 15,-11 7 1-15,-8 2-1 16,0 4 0-16,1-4 0 15,8 0 0-15,11-8-1 16,12-7 0-16,17-6 0 16,12-8 0-16,11-4 0 15,8-2 0-15,1 0 0 16,0-2 0-16,-7 5 0 15,-12 6 1-15,-16 6 0 16,-12 6-1-16,-19 5 1 16,-12 3-1-16,-2-1 0 15,-5-2 0-15,8-3-2 0,6-14-3 16,27 2-16-16,0-28-19 15,32 0 0-15,9-19-2 16,21 0 0-16</inkml:trace>
  <inkml:trace contextRef="#ctx0" brushRef="#br2" timeOffset="106103.0687">10443 3319 104 0,'-13'-4'36'16,"13"4"-9"-16,-10-24-26 15,27 7-38-15,1-12-2 16,22 6-1-16</inkml:trace>
  <inkml:trace contextRef="#ctx0" brushRef="#br2" timeOffset="106405.0861">10945 3028 95 0,'-6'21'39'0,"-18"-5"1"16,3 20 0-16,-18 1-34 15,3 18 0-15,-8 11-1 16,1 8 0-16,0-1-1 16,10 1-1-16,6-9 0 15,16-11-1-15,14-17 0 16,17-18-2-16,15-15 1 0,7-14-1 15,6-12-1-15,-4-7 1 16,-7-6-1-16,-14-2-1 16,-21 5-1-16,-28 1-3 15,-12 22-17-15,-35-7-16 16,-6 20-2-16,-17-2-2 15,-6 18 0-15</inkml:trace>
  <inkml:trace contextRef="#ctx0" brushRef="#br2" timeOffset="106900.1144">6615 4414 78 0,'-1'13'40'15,"1"-13"-1"-15,35-15-1 16,-6 1-23-16,11-11-16 15,16 5-7-15,-7-9-27 16,14 12-1-16,-12-1 0 16,-2 14-3-16</inkml:trace>
  <inkml:trace contextRef="#ctx0" brushRef="#br2" timeOffset="107044.1226">6743 4569 104 0,'-26'11'38'15,"26"-11"-1"-15,0 0-11 16,29-24-28-16,30 8-33 15,7-19-1-15,21 4-1 16,2-11-2-16</inkml:trace>
  <inkml:trace contextRef="#ctx0" brushRef="#br2" timeOffset="107546.1513">7566 4217 102 0,'0'0'40'16,"0"0"-1"-16,11-13 0 15,11-6-36-15,15-3-3 16,9-2 0-16,2 4-1 16,-3 0 1-16,-3 9 1 15,-12 6-1-15,-8 11 1 16,-14 11 0-16,-13 9 0 15,-17 5 0-15,0 7 0 0,-10 0 0 16,0-1-2-16,4-4 1 16,7-5-1-16,9-6 1 15,14-11-1-15,18-8 1 16,13-4 0-16,8-6 1 15,3 3 0-15,1-2 0 16,-5 6 1-16,-8 6 0 16,-13 9-1-16,-16 12 0 15,-15 7-1-15,-16 9 1 16,-7 2-1-16,-3 3 1 15,-4-3-2-15,8-2-2 16,7-13-1-16,21-1-14 16,6-29-20-16,26-1-4 15,7-22 1-15,20-2-1 0</inkml:trace>
  <inkml:trace contextRef="#ctx0" brushRef="#br2" timeOffset="107734.1621">8275 4332 109 0,'-32'8'40'0,"11"5"1"16,0-16-3-16,-2-3-41 15,33 7-19-15,2-19-19 16,16 4 3-16,1-12-3 15,12 6 1-15</inkml:trace>
  <inkml:trace contextRef="#ctx0" brushRef="#br2" timeOffset="108178.1875">8544 4184 106 0,'-20'12'41'0,"3"-14"0"15,17 2-1-15,10-21-38 16,17 4-1-16,9 0-1 16,6 1 0-16,2 3 1 15,-4 4-1-15,-3 7 0 0,-9 7 0 16,-13 4 1-16,-9 9-1 15,-14 3 1-15,-5 7 0 16,-12-1 0-16,-2 3 0 16,3-4 0-16,-1 0 0 15,9-3 0-15,10-6-2 16,12-7 1-16,12-2 0 15,9-4 0-15,8-2 0 16,6 2 0-16,-2-3-1 16,-2 6 1-16,-6 3 0 15,-10 7 0-15,-10 4 0 16,-13 6 0-16,-6 0 0 15,-8 2 0-15,-1-2 0 16,-1-4-3-16,1-13-6 0,18 7-16 16,-1-17-15-16,12-15-1 15,3-10-2-15,14 0 1 16</inkml:trace>
  <inkml:trace contextRef="#ctx0" brushRef="#br2" timeOffset="108681.2161">9247 4041 101 0,'-17'13'40'0,"-3"-9"0"16,14 9 0-16,6-13-36 15,2 13-1-15,-2-13 0 0,22 9 0 16,-4-9-1-16,8 1-1 16,-1-2 0-16,3 1 0 15,-4-3 0-15,0 3-1 16,-3-1 0-16,-1-2 1 15,-3 1-1-15,-2-1 0 16,3 1 0-16,-3 1 0 16,-1 3 1-16,-4 2-1 15,-5 8 1-15,-5 5-1 16,-7 6 1-16,-7 5 0 15,-5 3 0-15,-1 3 0 16,2-4-1-16,1 0 0 16,5-4 0-16,7-6-1 15,2-4 1-15,8-5-1 0,1 1 0 16,1-2 0-16,-4 5 2 15,-4 3-2-15,-7 1 1 16,-3 3 0-16,-3-1 0 16,1-3-1-16,0 0-2 15,2-12-2-15,11-6-12 16,-1-10-8-16,21-3-13 15,-10-17-3-15,15 2-2 16,-8-13 2-16</inkml:trace>
  <inkml:trace contextRef="#ctx0" brushRef="#br2" timeOffset="108990.2339">9487 3803 111 0,'-22'-1'42'0,"10"8"0"15,-5-9-2-15,17 2-42 16,-5 18-23-16,5-18-16 15,0 0 0-15,0-16 0 0,11 11-3 16</inkml:trace>
  <inkml:trace contextRef="#ctx0" brushRef="#br2" timeOffset="109539.2653">9399 4411 65 0,'0'0'38'15,"-12"-6"-1"-15,1-2 2 16,11 8-26-16,-19-6-5 16,4 5-1-16,-7 0-3 15,3 2-2-15,-3 2-2 16,1-1-4-16,17 10-23 15,4-12-12-15,0 0 0 16,20-3 0-16</inkml:trace>
  <inkml:trace contextRef="#ctx0" brushRef="#br2" timeOffset="110011.2921">9437 4486 87 0,'0'0'38'0,"0"0"1"16,0 0-2-16,-9 12-31 15,-5 2-2-15,-8 2 0 16,-3 5-2-16,-8 1 0 16,0 0 0-16,-1-1-1 15,4-4 0-15,2-5-1 0,4-10-3 16,24-2-16-16,-19-12-20 15,24-6-1-15,2-11-2 16,11-3 1-16</inkml:trace>
  <inkml:trace contextRef="#ctx0" brushRef="#br2" timeOffset="111491.377">2461 6154 50 0,'14'-19'33'0,"-1"4"0"16,0-4 1-16,-2 17-14 15,-12-14-12-15,1 16 0 0,4-19 0 16,-4 19-1-16,1-13-2 16,-1 13 0-16,-3-11-1 15,3 11 0-15,0 0-2 16,0 0 0-16,0 0-1 15,-5 22 0-15,2 2-1 16,-1 11 1-16,-4 6-2 16,-1 8 2-16,-3 2-1 15,-2 2 0-15,1-7 0 16,-1-7 1-16,3-8-1 15,5-12 1-15,6-19-1 16,0 0 1-16,9-30 0 16,7-7-1-16,5-7 1 0,6-9 0 15,1-3 0-15,3 0-1 16,-1 2 1-16,-2 10 0 15,-4 8 0-15,-3 12-1 16,-6 12 1-16,-15 12-1 16,15 10 1-16,-11 7 0 15,-4 4-1-15,3 4 1 16,4-2 0-16,3-2 0 15,9-10 1-15,6-8-1 16,11-11 0-16,7-8 1 16,7-8-1-16,1-2 0 15,-1-2 0-15,1 3 0 16,-10 5 0-16,-5 10-1 15,-9 13 0-15,-7 10 2 0,-12 11-2 16,-7 12 0-16,-6 4-2 16,0 5 1-16,-1 4-2 15,1-5-1-15,9 3-8 16,-6-23-15-16,21 7-14 15,1-18-1-15,14-2 0 16,2-14 1-16</inkml:trace>
  <inkml:trace contextRef="#ctx0" brushRef="#br2" timeOffset="112707.4463">3885 6210 52 0,'16'-35'35'0,"-3"4"0"15,-10-4 1-15,2 15-18 16,-18-13-6-16,7 18-3 15,-14-1-1-15,-1 14-2 16,-8 4-2-16,0 14 0 16,0 12-2-16,1 12 0 15,-1 11-1-15,8 8 0 0,2 8-1 16,6 2 1-16,5 1-3 15,3-5 1-15,10-4-4 16,-3-14-1-16,13 1-5 16,-11-27-7-16,12 4-19 15,-16-25 2-15,21 10-1 16,-21-10 0-16</inkml:trace>
  <inkml:trace contextRef="#ctx0" brushRef="#br2" timeOffset="112858.4552">3676 6551 87 0,'-13'-10'36'0,"-6"-3"1"16,19 13 1-16,-20-10-27 15,20 10-4-15,13-10-2 16,8 0-3-16,13-6-3 16,7-10-5-16,21 1-30 0,-2-15-2 15,14 4 0-15,-10-11 0 16</inkml:trace>
  <inkml:trace contextRef="#ctx0" brushRef="#br2" timeOffset="113083.468">4390 5949 107 0,'-27'23'39'0,"4"19"0"16,-8-3-2-16,4 15-35 15,3 5-1-15,4 4 0 16,2 2 0-16,3 1-1 15,8-3-1-15,6-10 0 0,9-7-4 16,4-19-4-16,16-5-28 16,2-20-1-16,11-7 0 15,-2-14-1-15</inkml:trace>
  <inkml:trace contextRef="#ctx0" brushRef="#br2" timeOffset="113436.4882">4517 6330 97 0,'-26'9'39'16,"3"13"1"-16,-9-4-1 15,10 8-32-15,-3-1-3 16,10 1 0-16,2-4-2 16,10 0 1-16,8-7-2 15,7-1 0-15,7-12 1 0,4-2-1 16,3-6 0-16,4-5 0 15,1-6 0-15,-4-3 0 16,-1-3-1-16,-5 0 1 16,-5 1 0-16,-3 1-1 15,-6 5 1-15,-3 5-1 16,-4 11 0-16,0 0 0 15,-10 6 0-15,4 10 0 16,-3 7-1-16,-1 6 1 16,6 1-2-16,-2 0-1 15,11-2-2-15,3-14-3 16,22 1-17-16,-5-22-15 15,18-5 0-15,1-18-2 0,11-5 3 16</inkml:trace>
  <inkml:trace contextRef="#ctx0" brushRef="#br2" timeOffset="113621.4987">5056 5965 101 0,'-24'9'38'16,"2"24"1"-16,-8 4-1 15,11 16-36-15,-5 6-1 16,1 6 0-16,6 0-1 15,5-1-1-15,5-1-4 16,2-22-14-16,12 3-19 16,-2-19 2-16,10-7-2 15,-3-18-1-15</inkml:trace>
  <inkml:trace contextRef="#ctx0" brushRef="#br2" timeOffset="113766.5071">4924 6340 108 0,'-13'-10'40'15,"-4"-5"1"-15,17 15-2 16,-15-19-36-16,24 5-3 15,17 7-28-15,1-17-11 16,19 6-1-16,0-11-1 16,19 2 0-16</inkml:trace>
  <inkml:trace contextRef="#ctx0" brushRef="#br2" timeOffset="114060.5239">5862 6126 108 0,'-14'-10'40'16,"14"10"0"-16,22-33-1 15,18 4-40-15,14 0-2 16,10-9-4-16,22 9-31 15,-12-2-1-15,0 13 0 0,-13 4 0 16</inkml:trace>
  <inkml:trace contextRef="#ctx0" brushRef="#br2" timeOffset="114224.5333">5930 6317 106 0,'-29'23'40'0,"24"-6"1"15,19-22-1-15,29-16-37 16,23-5-4-16,18-15-7 15,21 4-29-15,-6-8-3 16,14 6 0-16,-5-6-2 16</inkml:trace>
  <inkml:trace contextRef="#ctx0" brushRef="#br2" timeOffset="116586.6684">6950 5923 89 0,'0'0'37'16,"13"-3"-1"-16,-9 18 0 16,-17 9-33-16,8 11-2 15,1 12 1-15,1 12-1 16,-5 9 0-16,1 5-1 15,0 3-3-15,1-5-2 0,12 3-16 16,-7-21-14-16,15-9-1 16,2-19-2-16,13-13 2 15</inkml:trace>
  <inkml:trace contextRef="#ctx0" brushRef="#br2" timeOffset="116961.6899">7298 6011 98 0,'0'0'38'0,"-7"-13"1"16,21 8-1-16,3-4-37 0,17-3 2 15,8-1-3 1,13 2 3-16,-1 2-1 0,0 6 0 15,-7 8 0-15,-9 8 0 16,-13 7 1-16,-15 13-2 16,-15 6 2-16,-14 9-2 15,-10 2 0-15,-7 4 0 16,0-3 0-16,-1-3 0 15,4-6 0-15,11-5-1 16,11-11 1-16,12-7-1 16,14-9 0-16,18-8-1 15,13-6-1-15,13-8-1 16,14-2-2-16,1-11-5 15,18 12-20-15,-8-14-10 0,2 6 0 16,-11-6-1 0,-3 7 2-16</inkml:trace>
  <inkml:trace contextRef="#ctx0" brushRef="#br2" timeOffset="117153.7008">8184 6233 107 0,'0'0'40'0,"0"0"0"16,10 3-2-16,20-13-39 16,13-9-1-16,15 4-4 15,1-13-26-15,17 7-6 16,-6-9 0-16,9 8-2 0</inkml:trace>
  <inkml:trace contextRef="#ctx0" brushRef="#br2" timeOffset="117454.7181">8965 5920 106 0,'-14'6'39'16,"-11"1"1"-16,4 15-3 16,-7 6-34-16,2 7 0 15,1 8 2-15,4 7-2 16,3 0-2-16,11 2 2 15,11-6-2-15,12-9 0 16,12-11 0-16,15-13 0 16,4-15 0-16,8-9-1 0,-3-11 1 15,-1-11-1-15,-10-6 1 16,-8-7-2-16,-11-1 0 15,-15-2-2-15,-13 3-2 16,-10 1-1-16,-2 18-14 16,-15-5-17-16,5 17-4 15,-7 3 1-15,6 14-2 16</inkml:trace>
  <inkml:trace contextRef="#ctx0" brushRef="#br2" timeOffset="119418.8304">6710 6834 90 0,'-17'0'36'0,"5"-9"2"16,12 9-1-16,18-26-34 15,23 10-1-15,21-5 1 16,21 1 0-16,28 0 1 15,26-1-1-15,23 0-1 16,23 3 0-16,16-5 0 16,14 0-1-16,12-6 1 15,8 0-2-15,4-4 0 16,-4-1 0-16,-9-5 1 15,-14 1-2-15,-18 6 1 16,-25 0-1-16,-29 12-1 16,-32 2-2-16,-29 16-8 15,-40-3-26-15,-19 13-1 16,-28-1-1-16,-13 7 0 0</inkml:trace>
  <inkml:trace contextRef="#ctx0" brushRef="#br2" timeOffset="127972.3196">7249 7026 72 0,'0'0'35'15,"0"0"-1"-15,0 0-1 16,-6 13-27-16,-5 9 0 16,-9 0-1-16,3 11 1 15,-5-1-1-15,2 10-2 0,1-3 1 16,9 0-1-16,5-3-1 15,12-7-1-15,11-11 1 16,16-12-1-16,15-11-2 16,9-15-2-16,21-1-20 15,-3-19-14-15,9-2-1 16,-8-6 0-16,-3 2 0 15</inkml:trace>
  <inkml:trace contextRef="#ctx0" brushRef="#br2" timeOffset="128145.3295">7544 7002 104 0,'-37'37'39'0,"1"1"0"16,9 15-1-16,-4 2-36 0,16-1-3 15,6 5-2-15,3-2-4 16,16 6-25-16,-10-11-7 15,11-1 2-15,1-17-2 16</inkml:trace>
  <inkml:trace contextRef="#ctx0" brushRef="#br2" timeOffset="128348.3411">7851 7253 113 0,'0'0'42'15,"-10"11"-2"-15,10-11 0 0,27 1-38 16,-2-10-3-16,23-4-4 16,0-11-27-16,21 10-7 15,-7-10 0-15,10 9-2 16</inkml:trace>
  <inkml:trace contextRef="#ctx0" brushRef="#br2" timeOffset="129046.3811">8826 7009 95 0,'-14'-13'36'16,"2"9"1"-16,-12-5-3 15,5 14-29-15,-9 3 0 16,9 11-1-16,-9 8 0 16,5 9-1-16,3 6 0 15,6 6-3-15,7 2 2 0,10-3-1 16,9-5 1-16,11-8-1 15,15-13 0-15,9-16 0 16,5-13 0-16,5-15 2 16,1-11-2-16,-6-9 0 15,-7-4 0-15,-12-3 0 16,-16 2-1-16,-16 7-1 15,-10 9 0-15,-16 7-1 16,-6 13-2-16,-6 3-3 16,15 15-31-16,-11-4-2 15,19 10 1-15,14-12-1 16</inkml:trace>
  <inkml:trace contextRef="#ctx0" brushRef="#br2" timeOffset="129678.4171">5846 8598 78 0,'-2'15'42'0,"2"-15"-2"15,21-7 1-15,2-13-20 16,16-3-21-16,10-3-3 16,8-7-3-16,13 9-30 15,-16 0-4-15,0 11 1 16,-12 1-1-16</inkml:trace>
  <inkml:trace contextRef="#ctx0" brushRef="#br2" timeOffset="129843.4267">5970 8755 102 0,'-40'33'40'15,"4"-12"1"-15,23-4-2 16,13-17-36-16,31-8-3 16,21-9-4-16,13-18-14 15,21 9-21-15,0-11 0 16,16 5-1-16,3-8-1 15</inkml:trace>
  <inkml:trace contextRef="#ctx0" brushRef="#br2" timeOffset="130518.4653">6992 8210 96 0,'-26'7'39'15,"2"-7"1"-15,24 0-2 16,0 0-35-16,30-12-1 16,18-1-1-16,12 1 0 15,7 1 0-15,4 3 0 16,-4 1 0-16,-5 7 0 15,-12 5 0-15,-14 6 0 16,-16 8 0-16,-17 7 0 16,-12 2-1-16,-8 6 0 15,-11 1 0-15,-1 3 0 16,-5 0 0-16,4-2 0 15,6-2 0-15,8-5 0 0,12-6 0 16,12-4 1 0,13-8-1-16,14-5 0 0,9-4 1 15,8-1-1-15,-1 2 1 16,-1 3 0-16,-10 5 1 15,-11 7 0-15,-19 11-1 16,-20 13 1-16,-21 3 1 16,-15 8-1-16,-12 1 0 15,-5-2-1-15,-2-5 1 16,6-9-2-16,14-8 0 15,13-19-3-15,21-6-3 16,12-30-22-16,28 1-13 16,6-17-2-16,17-4-2 15,6-13 1-15</inkml:trace>
  <inkml:trace contextRef="#ctx0" brushRef="#br2" timeOffset="132845.5983">2720 10055 70 0,'-14'-2'36'16,"-5"14"-1"-16,-14-1 2 15,-7 23-20-15,-7-11-13 16,-1 6 1-16,0-4-1 15,5 3 0-15,6-5-1 16,8 0 0-16,17-8-1 16,14-5-1-16,19-8 0 15,15-3 0-15,13-3-1 16,6-2 0-16,3 2 1 15,-1 4-1-15,-6 8 0 0,-12 10 0 16,-15 11-2-16,-17 7 2 16,-20 11-1-16,-13 3 1 15,-8 2-2-15,-5-6 1 16,2-4-2-16,7-16-1 15,17-8-4-15,13-18-27 16,14-23-2-16,18-14 1 16,21-5 0-16</inkml:trace>
  <inkml:trace contextRef="#ctx0" brushRef="#br2" timeOffset="133124.6143">3109 10171 85 0,'0'0'36'0,"-14"18"1"0,-10 1 1 15,2 14-21-15,-9-1-12 16,9 8-2-16,2-4 0 15,7 5-1-15,4-8-1 16,11-2 0-16,6-11 0 16,13-10 0-16,4-11 1 15,9-10-1-15,2-11 1 16,0-7-1-16,-1-6 2 15,-8-3-2-15,-9 0 0 16,-11 0-1-16,-11 5 0 16,-11 3-3-16,-1 10-3 15,-10-5-9-15,16 17-23 16,-5-3-3-16,15 11 1 15,0 0-2-15</inkml:trace>
  <inkml:trace contextRef="#ctx0" brushRef="#br2" timeOffset="133740.6496">4370 10127 69 0,'15'-20'37'16,"-6"9"-2"-16,-19-1 2 15,-4 17-24-15,-23-3-2 16,-1 18-3-16,-14 1-2 16,1 10 0-16,-1-1-2 0,11 7-1 15,9-4-1-15,12-2 0 16,18-8-1-16,18-7-1 15,16-10 0-15,17-2 1 16,8-8-1-16,1 2 1 16,0 0-1-16,-6 4 1 15,-10 6-1-15,-13 8 1 16,-16 12-2-16,-18 5 1 15,-12 8-1-15,-12-3 1 16,-1 0-4-16,-1-10 1 16,10-7-5-16,-1-28-20 15,30-5-11-15,7-29-2 16,28-13 2-16,13-21 0 15</inkml:trace>
  <inkml:trace contextRef="#ctx0" brushRef="#br2" timeOffset="133934.6607">5050 9539 90 0,'-14'-4'39'15,"-5"29"2"-15,-21 13-2 16,1 27-23-16,-9 8-13 16,2 10-1-16,2 6-1 15,6 5-2-15,5 1-2 16,11-9-2-16,19 0-10 15,5-24-22-15,23-9-4 16,1-26 3-16,22-10-3 16</inkml:trace>
  <inkml:trace contextRef="#ctx0" brushRef="#br2" timeOffset="134731.7063">5188 10115 88 0,'-23'-7'38'0,"1"14"1"15,-14 6 1-15,2 22-22 16,-7-4-14-16,3 8-1 15,5-2-1-15,12 3 0 16,9-3 0-16,10-2-1 16,12-11-1-16,15-10 1 15,10-12 0-15,8-9-2 16,7-11 2-16,-4-9 0 15,0-8 0-15,-6-5-1 16,-11-5 2-16,-11 2-2 16,-12 0 1-16,-12 5 0 0,-9 9 0 15,-8 6-1-15,-5 8 1 16,-1 7-1-16,2 6 0 15,9 6 0-15,6 4 0 16,11 3 0-16,1-11 0 16,30 17 0-16,2-11 0 15,7 2-1-15,5-1 2 16,1-4-1-16,-1 4 0 15,-2 1 0-15,-10 4 0 16,-5 4 1-16,-11 5-1 16,-8 5 0-16,-9 6 0 15,-9 6 0-15,-3 5-1 16,-4 2 1-16,-1-2-1 0,3-2 2 15,5-5-2-15,0-7 0 16,6-10 1-16,4-19 0 16,0 0 0-16,16-10 0 15,-4-15 0-15,3-8-1 16,0-9 2-16,2-6-1 15,-2-8 1-15,3-2-1 16,-5 1 1-16,0 6-1 16,0 5 0-16,-1 7 1 15,-1 9 0-15,3 9-2 16,2 8 2-16,4 12-1 15,-2 9 0-15,-1 6 0 16,2 4 0-16,-1 4 0 16,-7 6 0-16,-3 1 0 0,-3 3 0 15,-10 3 1-15,-8 2-1 16,-7-4 0-16,-9-1-1 15,-2 1 1-15,-6-2-1 16,-1 0 1-16,0 1-1 16,0 6 1-16,2 6-1 15,1 7 1-15,3 9 0 16,2 5 0-16,1 7-1 15,1-3-1-15,13-1-3 16,5-18-5-16,21-3-26 16,0-24-7-16,21-15 3 15,3-25-3-15</inkml:trace>
  <inkml:trace contextRef="#ctx0" brushRef="#br2" timeOffset="135084.7263">5817 10285 104 0,'1'24'41'16,"1"-13"-1"-16,14 0-1 15,-2-12-35-15,17-9-1 16,7-9 0-16,10-3-1 15,-4-4 0-15,-4-1-1 16,-4-4 0-16,-9 3 2 16,-10 2-2-16,-11 5 0 15,-13 6 1-15,-9 7-1 16,-10 8 1-16,-4 10-1 0,-5 12 1 15,-3 12 0-15,6 6-2 16,2 7 0-16,8 2 0 16,11-1 0-16,12-5 0 15,14-11-3-15,20-9-4 16,11-24-26-16,26 0-8 15,-1-22-3-15,16-3 3 16</inkml:trace>
  <inkml:trace contextRef="#ctx0" brushRef="#br2" timeOffset="135285.7379">6650 10141 121 0,'-17'3'42'0,"17"-3"1"16,1-10-4-16,13-7-38 15,14-1-2-15,9-2-3 16,4 7-5-16,-7-7-30 16,8 16-2-16,-17-3 0 15,1 16-1-15</inkml:trace>
  <inkml:trace contextRef="#ctx0" brushRef="#br2" timeOffset="135437.7466">6621 10326 103 0,'-22'25'42'16,"6"-15"0"-16,16-10-1 0,0 0-27 15,35-15-13-15,10-2-3 16,3-13-12-16,24 7-23 16,-6-8-6-16,11 6 1 15,-2-6-2-15</inkml:trace>
  <inkml:trace contextRef="#ctx0" brushRef="#br2" timeOffset="138405.9163">7444 9788 75 0,'22'-14'39'0,"3"4"-2"16,4-9 2-16,8 10-22 15,1-12-16-15,8 4 0 16,0 3 1-16,-3 8-1 16,-6 8 0-16,-9 8 0 15,-11 13-1-15,-12 8 1 16,-14 7-1-16,-10 9 1 15,-9 5-1-15,-4-1 1 16,-2-1-1-16,4-9 0 16,8-9 0-16,13-10 0 0,9-22 0 15,30 7 0-15,10-21 0 16,12-4 0-16,6 1 0 15,5 1 1-15,-5 5 0 16,-10 11 1-16,-12 15-1 16,-16 12 1-16,-21 14-1 15,-19 11 2-15,-16 5-2 16,-10 5 0-16,-10-3 0 15,3-3 0-15,6-12-2 16,11-12-2-16,19-8-11 16,17-24-23-16,19-13-2 15,15-17-4-15,21-6 3 16</inkml:trace>
  <inkml:trace contextRef="#ctx0" brushRef="#br2" timeOffset="138562.9253">8248 10188 111 0,'-32'17'40'0,"9"0"1"16,0-16-5-16,15-13-49 16,18 1-23-16,4-17-5 15,19 3 1-15,1-11-2 16</inkml:trace>
  <inkml:trace contextRef="#ctx0" brushRef="#br2" timeOffset="141517.0943">8703 9873 94 0,'-5'-21'38'0,"17"5"1"16,0-10-1-16,21 3-34 15,-8-5-2-15,9 6-1 16,-2 1 1-16,3 12-1 16,-8 10 1-16,-6 14-1 15,-13 14-1-15,-11 13 1 16,-14 14 0-16,-13 11 1 15,-11 7 0-15,-7 3-1 16,-4-5 0-16,4-5 1 16,9-14-1-16,14-14 1 15,21-20 0-15,19-17-2 16,24-20 0-16,20-12 0 15,18-9-2-15,8-13-4 16,17 9-23-16,-12-12-12 0,2 11 1 16,-19 0-1-16,-4 17 0 15</inkml:trace>
  <inkml:trace contextRef="#ctx0" brushRef="#br2" timeOffset="141772.1089">9536 9704 113 0,'0'0'40'0,"-8"11"1"16,2 16-10-16,-13-3-28 0,3 11-1 15,-1 2-1-15,-2 6 0 16,8 1-3-16,-1-2-1 16,10 0-6-16,-3-17-28 15,17 1-3-15,-12-26 1 16,22 16-1-16</inkml:trace>
  <inkml:trace contextRef="#ctx0" brushRef="#br2" timeOffset="141933.1181">9419 9864 104 0,'0'0'39'16,"-18"-3"1"-16,18 3-2 16,18-2-34-16,9-5-3 15,8 2-6-15,-2-8-31 0,15 7-2 16,-7-5-1-16,3 11-1 15</inkml:trace>
  <inkml:trace contextRef="#ctx0" brushRef="#br2" timeOffset="142118.1287">9406 10251 118 0,'-27'20'40'16,"23"0"1"-16,4-20-5 15,21-15-32-15,20-5-2 16,11-8-4-16,16 5-10 0,-7-18-24 15,20 7-4-15,-8-8 1 16,3 7-4-16</inkml:trace>
  <inkml:trace contextRef="#ctx0" brushRef="#br2" timeOffset="142680.1609">10145 9769 102 0,'0'0'39'0,"0"0"1"15,-6 12-10-15,-15-4-22 16,4 13-1-16,-12 1-2 15,1 15-1-15,-7 2 0 16,4 9-1-16,5-2-1 0,7 1 0 16,10-4-1-16,13-6 1 15,20-9-2-15,9-13 1 16,10-12 0-16,8-7-1 15,-1-15 0-15,2-8 1 16,-7-7-1-16,-9-7 0 16,-13-5 0-16,-11-2 0 15,-15 1-1-15,-9-1 0 16,-7 8-1-16,-7 5-2 15,0 13-2-15,-5-4-15 16,12 23-19-16,3-2-2 16,16 5 0-16,0 0 0 15</inkml:trace>
  <inkml:trace contextRef="#ctx0" brushRef="#br2" timeOffset="142867.1716">10556 9983 120 0,'-29'8'42'16,"10"1"0"-16,1-15-3 16,17-8-46-16,13 3-28 15,0-12-7-15,15 4 0 16,-2-6-1-16</inkml:trace>
  <inkml:trace contextRef="#ctx0" brushRef="#br2" timeOffset="143243.1931">10891 9688 114 0,'-1'11'43'16,"1"-11"1"-16,16 5-2 15,1-9-38-15,18-4-1 16,7-4-1-16,7 1 1 16,0 1-3-16,-2 3 0 15,-8 6 0-15,-8 8 0 16,-14 9 0-16,-17 9 0 15,-17 13 0-15,-16 8 0 16,-12 9 0-16,-6 4 0 0,-5 6 0 16,2 0 0-16,7-3 0 15,10-6 0-15,22-7 0 16,16-11 0-16,22-15 0 15,19-12 0-15,15-12 0 16,16-11 0-16,20-3-7 16,-17-25-28-16,18 8-8 15,-11-8-2-15,2 3-1 16</inkml:trace>
  <inkml:trace contextRef="#ctx0" brushRef="#br3" timeOffset="243095.9043">3454 17100 15 0,'-12'0'29'0,"0"2"0"16,-10-6-17-16,11 8-3 16,-8-7 0-16,6 6-2 15,-11-7 6-15,5 8-8 16,-4-1-1-16,2 5-1 15,-2 3 0-15,2 8 0 16,-3 5-1-16,4 9 1 0,1 9 0 16,3 5-1-16,6 8 1 15,2 3-1-15,6 6 0 16,9 1 0-16,-7-65-1 15,15 66 2-15,-15-66-4 16,33 59 1-16,4-15 3 16,20-22-2-16,4-22 0 15,11-21-1-15,3-25 3 16,-1-17-6-16,-2-20 3 15,-14-9 2-15,-21 3-6 16,-15 11 4-16,-19 5-1 16,-21 19-2-16,-17 18 0 15,-17 12-1-15,-10 18-1 16,-14 6-7-16,9 21-21 0,-10-1-4 15,19 10 3-15</inkml:trace>
  <inkml:trace contextRef="#ctx0" brushRef="#br3" timeOffset="243528.9291">3456 17387 53 0,'-14'4'40'15,"8"6"-3"-15,-10-7 0 16,16-3-31-16,-13 11-6 0,13-11-19 16,1-12-17-16,2-3-4 15,8 1 0-15</inkml:trace>
  <inkml:trace contextRef="#ctx0" brushRef="#br3" timeOffset="245223.026">23345 675 67 0,'1'-60'36'0,"-1"60"-1"16,0 0 1-16,0 0-28 15,0 0-3-15,-54-48 1 16,54 48-2-16,-50-2 0 16,50 2 0-16,-64 9-1 15,64-9-1-15,-72 27 0 16,72-27 0-16,-68 46-1 15,68-46 2-15,-62 70-3 16,62-70 2-16,-27 73-2 16,-1 32 0-16,14-1 1 15,27-2 0-15,23-14 0 0,26-21-1 16,-62-67 1-16,81 30-1 15,-33-29 2-15,6-5-3 16,-4-16 1-16,2-3-1 16,-52 23 1-16,91-68-1 15,-91 68 0-15,74-112 0 16,-52 55 0-16,-2 0 3 15,-11 1-3-15,-9 56 2 16,-5-101-2-16,5 101-4 16,-25-84-18-16,25 84-15 15,-56-59-1-15,56 59-1 16,-67-28 0-16</inkml:trace>
  <inkml:trace contextRef="#ctx0" brushRef="#br3" timeOffset="245573.046">23260 1051 100 0,'0'0'40'15,"-49"-5"2"-15,49 5-5 16,0 0-32-16,0 0-44 15,0 0-3-15,0 0 1 16,0 0-2-16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9T01:45:27.226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2321 1250 77 0,'0'0'41'16,"-58"-56"-2"-16,58 56 2 15,0 0-19-15,0 0-19 16,0 0-1-16,0 0 1 15,-38 1-1-15,43 53-1 16,7 22 1-16,-21-5 0 16,15 31-2-16,-10 9 1 15,2 10-1-15,-7-7 0 16,2-13-3-16,7-11-7 15,-4-24-30-15,17-15 0 16,-4-28-1-16,13-14-1 16</inkml:trace>
  <inkml:trace contextRef="#ctx0" brushRef="#br0" timeOffset="307.0175">2354 1405 115 0,'0'0'43'0,"12"-75"0"15,-12 75 0-15,45-62-39 16,-45 62-3-16,68-43 1 16,-68 43-1-16,90-19 0 15,-26 27-1-15,41 40 0 16,-4 7-2-16,-18 0 2 15,-22 20-2-15,-34 16 2 16,-44 7-1-16,-29 5 0 16,-30-13 1-16,-13 0-1 0,-6-11 0 15,4-11-3-15,13-16 0 16,7-26-11-16,33-10-25 15,12-24-1-15,32-11-1 16,21-23-1-16</inkml:trace>
  <inkml:trace contextRef="#ctx0" brushRef="#br0" timeOffset="511.0292">3332 1468 106 0,'7'21'41'15,"-5"18"1"-15,-21 12-1 0,4 13-38 16,-11 5-1-16,2 8-1 15,0-5 1-15,-1 2-2 16,9-11-2-16,2-6-2 16,13-11-4-16,-5-28-31 15,25-11-2-15,1-23 1 16,16-13-2-16</inkml:trace>
  <inkml:trace contextRef="#ctx0" brushRef="#br0" timeOffset="646.0369">3444 1398 100 0,'-5'-51'37'0,"3"1"-3"16,2 50-12-16,8-83-60 16,-8 83 0-16,13-69 0 0,-13 69-1 15</inkml:trace>
  <inkml:trace contextRef="#ctx0" brushRef="#br0" timeOffset="976.0558">4065 1341 100 0,'16'20'40'16,"-20"12"1"-16,-33-3-1 15,-9 2-34-15,-12 5-1 16,6 3-1-16,-5 0 0 16,10 0-2-16,9 2-1 15,16-1 0-15,17-7-1 16,15-4 0-16,20-9 0 15,20-5-1-15,15-6 1 0,8-1-1 16,3-4 1-16,-4-3 0 16,-7 3 0-16,-13 6-1 15,-18 8 2-15,-23 7-2 16,-25 9 2-16,-16 1-2 15,-16 5 1-15,-6 6-1 16,-5-3 0-16,1-8-4 16,16-2-9-16,6-26-23 15,34-7-5-15,28-7 1 16,30-12-2-16</inkml:trace>
  <inkml:trace contextRef="#ctx0" brushRef="#br0" timeOffset="1239.0708">5283 1468 116 0,'-77'13'41'15,"0"13"1"-15,-17 4-2 16,4 9-35-16,2 9-1 15,9 2-2-15,15 5 1 16,16 0-1-16,19-3-2 16,22-3-3-16,29-7 1 15,24-10-3-15,26-10-1 16,6-21-18-16,30 0-17 15,0-18-1-15,14-5 2 16,-12-14-2-16</inkml:trace>
  <inkml:trace contextRef="#ctx0" brushRef="#br0" timeOffset="1577.0902">5587 1603 126 0,'-51'14'42'0,"9"20"1"16,-8 1-4-16,15 8-36 15,6 3-1-15,16 2-2 16,10-5 0-16,15-2 0 15,18-10 0-15,17-10 0 16,13-13 0-16,9-13 0 16,11-15 0-16,2-11 0 15,3-10 0-15,-3-6 0 16,-8-1 0-16,-11-2 0 15,-12 5 0-15,-10 6 0 0,-16 12 0 16,-13 16 0-16,-12 11 0 16,-22 22 0-16,-7 11 0 15,-4 10 0-15,0 9 0 16,3 3 0-16,14 2-4 15,10-14-10-15,39 2-14 16,5-22-10-16,36-5-5 16,15-21 1-16,25-9-1 15</inkml:trace>
  <inkml:trace contextRef="#ctx0" brushRef="#br0" timeOffset="1893.1083">6994 1506 130 0,'-84'15'43'0,"5"13"-1"15,-7-3-2-15,20 3-40 16,13 3 0-16,17-1 0 16,22-4 0-16,26 0 0 15,21-9 0-15,20-2 0 16,12-3 0-16,5-1 0 15,-1-2 0-15,-7 1 0 16,-13 0 0-16,-17 5 0 16,-21 5 0-16,-21 4 0 15,-18 1 0-15,-12 3 0 16,-7-2 0-16,-1 1 0 15,1-2-4-15,8-13-7 0,26 4-16 16,13-16-13-16,19-4-4 16,19-12 3-16,28-7-2 15</inkml:trace>
  <inkml:trace contextRef="#ctx0" brushRef="#br0" timeOffset="2227.1274">7789 1411 94 0,'-33'4'41'0,"-30"6"1"15,-2 16-1-15,-16-1-16 16,5 7-21-16,9 2-2 16,15-2 0-16,15-1 0 15,25-4 0-15,26-7-2 0,23-6-2 16,20-3 1-16,12-6 1 15,8-3-1-15,0-1 1 16,-6 0 0-16,-10 1 0 16,-19 5 1-16,-18 15 0 15,-24 5 1-15,-24 8-2 16,-15 6 0-16,-10 5 0 15,-4 1 0-15,3 0 0 16,11-3-7-16,10-22-9 16,38-1-18-16,10-20-8 15,35-4-1-15,16-19 0 16</inkml:trace>
  <inkml:trace contextRef="#ctx0" brushRef="#br0" timeOffset="2397.1371">8479 1633 119 0,'-54'49'43'15,"3"19"0"-15,-9-1-1 16,26-2-39-16,-4 6-2 16,10-4-6-16,26-2-9 15,4-24-17-15,33 0-12 16,9-22-1-16,17-6 0 15,-3-28 0-15</inkml:trace>
  <inkml:trace contextRef="#ctx0" brushRef="#br0" timeOffset="2532.1448">8567 1405 119 0,'-37'-60'34'0,"-5"-5"-19"16,9 12-13-16,0-9-45 15,33 62-1-15,-54-94 0 16</inkml:trace>
  <inkml:trace contextRef="#ctx0" brushRef="#br0" timeOffset="3412.1951">9078 1459 105 0,'-27'-8'38'16,"16"17"2"-16,-22 5-8 15,9 9-26-15,-9 6-1 16,-5 12 0-16,-3 8-1 15,1 7-1-15,6 2 0 0,6 1-1 16,13-4 0-16,18-7-1 16,15-8-1-16,16-16-1 15,17-15 1-15,11-14 0 16,6-18-2-16,6-15 2 15,-2-10-2-15,-5-14 2 16,-11-9-2-16,-10-8 2 16,-46 79-1-16,29-82 1 15,-29 82 1-15,4-79 0 16,-4 79 1-16,-14-58-1 15,-22 16 1-15,1 17 0 16,-10 10-1-16,12 22 0 16,4 9 0-16,25 14 0 15,25 0-1-15,33-4 1 0,20-12-2 16,12-5 2-16,7-5-1 15,2-9 1-15,-8-1 1 16,-13-3-2-16,-20 3 0 16,-18 4 0-16,-24 10 0 15,-18 12 0-15,-19 9 0 16,-14 10 0-16,-13 7 0 15,-5 10 0-15,2-1 0 16,6-1 0-16,11-9 0 16,18-11 0-16,19-16 0 15,25-21 0-15,25-16 0 16,18-18 0-16,15-12 0 15,10-13 0-15,-92 62 0 16,97-76 0-16,-97 76 0 16,94-82 0-16,-94 82 0 0,87-67 0 15,-40 23 0-15,4 28 0 16,-31 16 0-16,-5 23 0 15,-22 19 0-15,2 27 0 16,-11 18 0-16,2 1-5 16,13-5-10-16,-7-22-8 15,23 14-6-15,-18-23-7 16,13 5-5-16,-17-18-2 15,-8 0 2-15</inkml:trace>
  <inkml:trace contextRef="#ctx0" brushRef="#br0" timeOffset="3866.2211">3163 2329 78 0,'125'-7'41'0,"31"-9"-2"0,32 4 0 15,31-5-25-15,41 0-13 16,42-1 0-16,35 3 1 16,36 0-2-16,64 3 2 15,-6 4 0-15,20 5 0 16,49 2 0-16,-30 1 0 15,3-2-1-15,-3-1 0 16,-14-7 0-16,-52-4 0 16,-3-4-3-16,-39-7-3 15,-76 0-33-15,-27-9 0 16,-61 5-3-16,-67-4 1 15</inkml:trace>
  <inkml:trace contextRef="#ctx0" brushRef="#br0" timeOffset="4680.2677">2852 3043 83 0,'-7'-51'38'16,"-7"11"-1"-16,-21-8-5 15,-1 21-14-15,-21-1-11 16,1 12-2-16,-10 13-2 15,3 16 0-15,-8 16-1 16,2 21 0-16,-2 18 1 16,6 22-1-16,3 15 0 15,10 11-1-15,9 8 1 16,18-2-1-16,19-2 0 15,24-9-1-15,27-22 0 0,27-25 0 16,31-29 0-16,20-31 0 16,15-28 0-16,8-27 0 15,-3-31 0-15,-8-14 1 16,-22-15-1-16,-25-8 1 15,-36 4-1-15,-31 4 0 16,-32 8-2-16,-32 15 2 16,-27 18-1-16,-21 15 0 15,-10 22-1-15,-8 15-2 16,11 23-6-16,2 3-16 15,26 26-14-15,16-2 1 16,34 14-2-16,19-8 2 16</inkml:trace>
  <inkml:trace contextRef="#ctx0" brushRef="#br0" timeOffset="4884.2793">3005 3458 100 0,'-15'39'41'0,"-10"-9"2"16,11 15-3-16,-4-20-26 15,15 20-13-15,7-2 0 16,12 4-3-16,14 1 0 16,5-5-3-16,21 5-14 15,-4-21-20-15,17-2-3 16,-5-20 2-16,9-8-2 15</inkml:trace>
  <inkml:trace contextRef="#ctx0" brushRef="#br0" timeOffset="5243.2999">3790 3396 112 0,'-38'38'43'0,"8"21"-1"15,-4-13 0-15,14 11-39 16,9-1 0-16,12-2-1 15,13-9 1-15,10-8-3 16,18-16 1-16,19-18-1 16,10-13 0-16,9-17 1 15,3-16-1-15,4-10 1 16,-6-11-2-16,-4-7 2 0,-11-1-1 15,-13 4 2-15,-12 8-2 16,-14 11 0-16,-8 15-2 16,-13 20 2-16,-6 14-1 15,-20 37 0-15,1 9-2 16,-1 11-1-16,2 10-1 15,3-2-7-15,21 14-9 16,-4-30-13-16,28 3-7 16,5-24 0-16,25-5 1 15</inkml:trace>
  <inkml:trace contextRef="#ctx0" brushRef="#br0" timeOffset="5957.3407">4922 3289 109 0,'-56'25'40'15,"-15"4"1"-15,12 23-4 16,-10 2-30-16,11 4-3 16,13-2 0-16,17 0-2 15,19-9 1-15,20-8-3 16,17-14 1-16,20-11-1 15,14-13-1-15,5-11 0 16,5-12-1-16,-2-9 1 16,-4-8-1-16,-14-3 1 15,-12 1 0-15,-14 3 0 16,-17 8 0-16,-11 8 1 15,-10 10 0-15,-6 11 0 0,-8 12 0 16,2 9 1-16,3 6-1 16,5 4 0-16,9 2 1 15,8-2-2-15,14-6 0 16,13-7-1-16,12-5 1 15,8-12-3-15,6-6 1 16,3-8-2-16,3-4-1 16,-5-9 1-16,3 3-1 15,-13-6 2-15,-2 5-1 16,-12 2 5-16,-5 3 0 15,-11 11 2-15,-15 9 1 16,0 10 2-16,-15 10 1 16,-4 14-1-16,-8 6 1 15,2 7-2-15,-3 1 0 16,6 2-2-16,7-6 1 0,5-8-2 15,10-13 1-15,9-13-1 16,6-17 0-16,8-10 0 16,6-13 0-16,3-11 1 15,2-6-1-15,1-4 0 16,-5 2 1-16,-3 5-1 15,-7 6 0-15,-6 13 1 16,-7 10 0-16,-7 15-2 16,0 0 0-16,4 27 0 15,-8 1 0-15,7 4-2 16,5 3 1-16,4-4-2 15,14-3-1-15,6-11-3 0,22-3-6 16,-7-29-7 0,30 3-17-16,-16-25 1 0,18-3-3 15,-10-22 0-15</inkml:trace>
  <inkml:trace contextRef="#ctx0" brushRef="#br0" timeOffset="6151.3518">6508 2912 119 0,'0'0'39'0,"-27"9"2"16,0 34-2-16,-24 7-34 15,6 26-2-15,-5 10-2 16,6 9 0-16,-1 6-1 16,2-1-2-16,14 0-3 15,-1-15-9-15,21 1-12 16,-10-34-16-16,18-9 1 0,-6-33-1 15,7-10 2-15</inkml:trace>
  <inkml:trace contextRef="#ctx0" brushRef="#br0" timeOffset="6453.3691">6089 3367 121 0,'3'19'42'16,"-4"-7"-1"-16,21 13 0 15,9-23-38-15,18 4-4 16,14-4-2-16,6-9-1 15,11 1-3-15,-5-10 0 16,3 3 0-16,-12-4 2 16,-9 6 1-16,-18 0 1 0,-13 9 3 15,-10 11 2-15,-17 6 2 16,-3 16 1-16,-19 10 1 15,4 7-3-15,-5 7 1 16,5 5-2-16,1-3-1 16,7-6-2-16,13-6-3 15,2-28-13-15,28-2-18 16,-7-28-4-16,20-5-1 15,-6-26-1-15</inkml:trace>
  <inkml:trace contextRef="#ctx0" brushRef="#br0" timeOffset="6585.3766">6751 2944 111 0,'-48'5'19'0,"0"-5"-17"16,21-4-3-16,27-7-37 15,21-4-4-15</inkml:trace>
  <inkml:trace contextRef="#ctx0" brushRef="#br0" timeOffset="7002.4005">7577 2838 102 0,'-23'-10'38'15,"16"30"1"-15,-12 3-2 16,6 20-27-16,-13 8-6 15,0 17-1-15,-7 11-1 0,0 14 0 16,1 5 0-16,2-2-3 16,8 1 0-16,4-10-5 15,26 4-20-15,-8-31-13 16,19-6 0-16,-7-26-1 15,10-9 0-15</inkml:trace>
  <inkml:trace contextRef="#ctx0" brushRef="#br0" timeOffset="7179.4106">7080 3325 120 0,'-16'-17'39'0,"16"17"2"15,17-2-4-15,22-1-36 16,14 6-4-16,13-4-5 0,29 17-16 15,-2-17-15-15,21 12 1 16,-8-8-1-16,10 11-1 16</inkml:trace>
  <inkml:trace contextRef="#ctx0" brushRef="#br0" timeOffset="7557.4322">8159 3322 115 0,'-46'12'40'0,"-21"-3"0"16,8 19-3-16,-15-2-32 15,7 11 0-15,2-1-1 16,13 5-1-16,10-1-1 16,20-4-1-16,18-6 2 0,24-9-3 15,21-9 0-15,14-12 0 16,16-10 0-16,3-7 0 15,5-8 0-15,-6-6 0 16,-6-4 0-16,-11 4 0 16,-15 0 0-16,-8 5 0 15,-17 8 0-15,-16 18 0 16,0 0 0-16,0 0 0 15,-14 29 0-15,0 2 0 16,3 5 0-16,-1-1-4 16,11 4 2-16,5-13-4 15,23-3-3-15,2-28-9 16,34 4-9-16,-7-37-9 15,25-2-4-15,1-26-1 16,11-6 2-16</inkml:trace>
  <inkml:trace contextRef="#ctx0" brushRef="#br0" timeOffset="7737.4425">9086 2709 121 0,'-22'39'43'0,"-22"12"-1"16,7 29-6-16,-10 5-33 15,-1 9 1-15,8 3-3 16,6 0-2-16,5-1-2 15,6-17-4-15,22 1-11 16,-13-30-19-16,21-3-5 16,-5-30 0-16,11-10-1 0</inkml:trace>
  <inkml:trace contextRef="#ctx0" brushRef="#br0" timeOffset="8050.4604">8706 3134 117 0,'0'0'42'0,"0"0"0"15,28 9-3-15,13-5-38 16,10-2-1-16,12 1-2 16,8-1-2-16,3-3 0 15,5 4-3-15,-8-5-1 16,-5 10 1-16,-18-3 1 15,-10 5 2-15,-14 4 3 16,-15 3 2-16,-11 7 1 16,-17 0 3-16,-2 10 2 0,-10-4-1 15,7 11 0-15,-4-3-2 16,6 2-2-16,4 0-2 15,6-7-4-15,16 6-11 16,-6-26-16-16,20 8-9 16,2-21-2-16,17-2 2 15</inkml:trace>
  <inkml:trace contextRef="#ctx0" brushRef="#br0" timeOffset="8406.4808">9555 2930 107 0,'-14'8'41'15,"-8"-2"3"-15,16 17-3 16,-4-10-33-16,11 6-4 16,12 3-1-16,5 2 0 15,2 3-2-15,8 5 2 16,1 6-3-16,-1 4 0 15,1 2 0-15,-6 2 0 16,-3 0 0-16,-5-3 0 16,-4-3 0-16,-2-8 0 15,-5-6 0-15,5-15 0 16,4-13 0-16,7-12 0 15,6-10 0-15,7-13 0 16,5-7 0-16,0-9-4 16,6 0 0-16,-7-4-3 0,3 15-5 15,-24-9-6-15,8 27-19 16,-24-8-2-16,6 20-2 15,-13-1 0-15</inkml:trace>
  <inkml:trace contextRef="#ctx0" brushRef="#br0" timeOffset="8789.5027">10235 3168 87 0,'0'0'41'15,"-5"24"2"-15,5-24-2 16,2 17-15-16,12-13-24 15,8-2 1-15,7-1-2 16,8-8 0-16,3 0 0 0,6-4-1 16,1-5 1-16,-4-6-1 15,-5-3 0-15,-9-3 1 16,-12-1-1-16,-12 5 1 15,-16 2 0-15,-14 9 0 16,-13 12 0-16,-13 14 0 16,-7 11 1-16,-2 15-2 15,5 11 0-15,8 7 0 16,13 2 0-16,19 0 0 15,27-4 0-15,27-10-3 16,33 0-7-16,10-24-5 16,34 4-7-16,-6-29-7 15,31 9-7-15,-12-23-8 16,12-4 0-16,-4-18 3 0</inkml:trace>
  <inkml:trace contextRef="#ctx0" brushRef="#br0" timeOffset="9323.5332">12147 3025 72 0,'10'-13'38'0,"-20"0"-1"16,-1 27-13-16,-20-8 6 16,4 22-20-16,-12 4-3 15,1 13-2-15,-10 6-2 16,7 6 0-16,5-1-1 15,9-2-2-15,13-2 1 16,13-6-3-16,22-7 0 16,16-16-5-16,35 2-23 15,6-27-10-15,28-2 2 16,3-23-1-16</inkml:trace>
  <inkml:trace contextRef="#ctx0" brushRef="#br0" timeOffset="10742.6144">12727 3073 121 0,'-68'15'41'0,"10"15"0"16,-8-2-9-16,14 11-28 16,5 3-2-16,18 1 0 15,11-2 0-15,18-6-1 16,18-5-1-16,21-9 1 15,16-13-1-15,12-8-1 16,9-12 1-16,4-13-2 16,0-9 0-16,-9-8 1 15,-9-5-1-15,-16-4 0 16,-17 4 1-16,-15-3-1 15,-15 8 2-15,-13 6 0 16,-10 9 1-16,-8 8 0 0,-2 11 1 16,-2 5-1-16,7 7 0 15,3 7 0-15,13 4 0 16,12 3 0-16,13-2-1 15,15 0 1-15,15-6 0 16,14-3-1-16,8-4 1 16,8-6-1-16,2-2 1 15,-7-7-1-15,-2 4 1 16,-17-4-1-16,-9 5 1 16,-13 2 0-16,-12 4 0 15,-14 1 0-15,-7 12-1 16,-10 6 1-16,-9 5-1 15,0 7 0-15,-7 3 0 16,0 6 0-16,-2 0 0 0,8-2 0 16,4-3 0-16,10-8 0 15,11-11 0-15,15-11 2 16,10-13-2-16,12-12 0 15,6-13 0-15,5-8 0 16,3-6 0-16,1-6 0 16,-7-1 0-16,-8 8 0 15,-10 5 0-15,-7 12 0 16,-10 6 0-16,-8 24 0 15,0 0 0-15,-19 6 0 16,4 19 0-16,-1 2 0 16,1 8 0-16,3 0 0 15,9 3 0-15,6-6 0 0,12-5 0 16,13-10 0-16,9-11 0 15,11-10 0-15,6-12 0 16,4-7 0-16,-1-7 0 16,0-6 0-16,-8-1 0 15,-3 4 0-15,-10 3 0 16,-10 10 0-16,-10 9 0 15,-5 13 0-15,-10 11 0 16,-6 12 0-16,-6 16 0 16,-2 2 0-16,4 17 0 15,-2-2 0-15,11 2 0 16,8-3 0-16,13-8-7 15,11-11 0-15,16-9-4 16,3-23-4-16,18 4-4 0,-14-38-3 16,20 11-13-1,-21-29 21-15,-1 6 11 0,-11-6 3 16,-14-4 7-16,-4 15 4 15,-23-11 6-15,7 29 5 16,-26-11 12-16,18 28-19 16,-31 7-9-16,12 16-1 15,-4 10-1-15,2 14-2 16,1 8 0-16,4 5-1 15,2 2 1-15,5 1-1 16,4-8 0-16,0-8-1 16,8-13 1-16,-1-11-1 15,-2-23 0-15,17-8 2 16,-2-22-2-16,3-14 0 0,3-14 0 15,3-11 0-15,4-8-2 16,2-11 2-16,-1 1-1 16,-4 6 0-16,-1 9 0 15,-5 12 1-15,-4 13 0 16,2 16 0-16,-4 15 0 15,1 18 1-15,0 15 0 16,4 8-1-16,0 5 1 16,5 4-1-16,0 5 0 15,2 3-1-15,-7 2 1 16,-4-4 0-16,-7 2-1 15,-13 1 1-15,-6 0-1 16,-14-3 1-16,-7-1 0 16,-9-5 1-16,-6-4-1 15,-1-3 0-15,1-1 0 0,5-4 0 16,4 5 0-16,6 0 0 15,8 9 1-15,2 7-1 16,4 11 0-16,2 8 0 16,-3 9 1-16,-4 1-3 15,1 4-3-15,-11-22-7 16,15 14-3-16,-9-27-3 15,22 0-6-15,-13-36-15 16,19-5 0-16,15-25 0 16,15-8 4-16</inkml:trace>
  <inkml:trace contextRef="#ctx0" brushRef="#br0" timeOffset="11350.6492">15520 3002 111 0,'0'0'39'15,"-32"-29"2"-15,17 23-6 16,-16-4-31-16,-2 4 0 16,-11 6-1-16,-3 9 0 15,-7 10-1-15,-6 12 0 16,-2 7 0-16,2 13 0 15,5 0 0-15,6 5-1 16,15-4 0-16,13-4-1 16,23-11 1-16,20-14-1 15,20-15 0-15,21-15 2 16,13-15-2-16,8-10 0 15,5-11 0-15,-4-7 0 16,-9-2 0-16,-12 1 0 16,-18 8 0-16,-17 6 0 15,-17 12 0-15,-15 12 0 0,-12 14 0 16,-6 13 0-16,-5 9 0 15,-1 14 0-15,6 7 0 16,4 8 0-16,16 0-4 16,10-3-1-16,21 1-5 15,5-20-5-15,27 7-5 16,-9-34-5-16,27 8-12 15,-12-30 0-15,13 4 0 16,-18-24 2-16</inkml:trace>
  <inkml:trace contextRef="#ctx0" brushRef="#br0" timeOffset="11869.6789">16173 3014 90 0,'-16'-11'38'0,"2"28"1"16,-14-1 2-16,10 32-18 16,-13-4-19-16,0 14-1 15,4 0-1-15,5 6 0 16,2-6 0-16,7-7 0 15,4-11-1-15,9-11 0 16,5-19 0-16,4-13 0 16,8-18 0-16,2-10 0 15,2-12 0-15,3-7-1 16,0-8 2-16,4-4-2 15,-2 2 0-15,-3 4 0 16,-2 13 0-16,-6 4-2 16,1 14 1-16,-2 5-2 15,4 15-1-15,1 1-2 0,10 13-5 16,-4-10-5-16,26 16-7 15,-11-25-5-15,29 16-3 16,-16-22-1-16,18 8-6 16,-11-17 20-16,-3 7 23 15,-2 7 6-15,-23-15 9 16,3 26 8-16,-32-13 2 15,6 24 5-15,-28-4 6 16,1 29-18-16,-12-7-17 16,-1 16-1-16,-4 6-1 15,3 5-2-15,5 4-1 16,7 0 1-16,12-3-4 15,8-11 0-15,17-4-6 16,2-25-4-16,23 1-8 0,-12-35-6 16,26 8-6-16,-19-33-2 15,22 3-5-15,-15-23 0 16,2-5 3-16</inkml:trace>
  <inkml:trace contextRef="#ctx0" brushRef="#br0" timeOffset="11982.6853">17017 2687 101 0,'-18'-7'35'16,"-3"7"1"-16,9 6-9 15,17 6-58-15,11-4-8 16,21 9 1-16,5-7 1 16</inkml:trace>
  <inkml:trace contextRef="#ctx0" brushRef="#br0" timeOffset="12312.7042">17497 2934 111 0,'-31'8'40'16,"-2"8"1"-16,-16-15-9 15,13 11-27-15,-7 0 0 16,6 5-2-16,7 2 0 15,9 3-1-15,13-1-1 16,10 2 0-16,11-1-1 16,7 2 1-16,6-3-1 15,4 3 1-15,3-2-1 16,-3 1 0-16,-6-3 0 15,-7 4 0-15,-8-1 0 16,-10-1 1-16,-9-2-1 0,-8 0 0 16,-5-3 0-16,-3-4-1 15,2 0-2-15,1-9-2 16,23-4-6-16,-13-7-6 15,36 8-8-15,-5-31-6 16,29 14-2-16,-6-23-8 16,19 1 2-16,-2-12 2 15</inkml:trace>
  <inkml:trace contextRef="#ctx0" brushRef="#br0" timeOffset="12943.7403">17824 2990 89 0,'0'0'41'16,"-13"-8"1"-16,-4 18-2 15,-14-8-18-15,-6 19-18 16,3 4-2-16,5 13 1 15,-3 6-2-15,7 5 1 16,11 3-1-16,7-2 0 0,9-5-1 16,3-6 1-16,14-10-2 15,10-13 0-15,8-14 0 16,1-12-2-16,7-13 1 15,-5-12-1-15,-2-6 1 16,-6-11-1-16,-6-1 1 16,-12-3-1-16,-7 7 3 15,-11 5 0-15,-4 9 0 16,-3 8 1-16,-2 9 1 15,13 18 0-15,-12-5 0 16,12 5 0-16,21 13-1 16,6-1 1-16,6-1 0 15,10 3-1-15,1-2 1 0,1-1-1 16,-4 2 1-16,-7 3 0 15,-12 5-1-15,-11 2 1 16,-14 5 0-16,-12 4-2 16,-10 6 0-16,-5 2 0 15,1 1 0-15,3-4 0 16,5-3 0-16,11-8 0 15,13-10 0-15,15-15 0 16,19-14 0-16,13-11 0 16,8-14 0-16,13-9 0 15,2-10 0-15,0-1 0 16,-5 4 0-16,-14 8 0 15,-11 14 0-15,-14 17 0 16,-17 17 0-16,-18 19 0 0,-10 20 0 16,-8 15 0-16,0 7 0 15,4 5-4-15,-5 5-6 16,24-17-3-16,24 3-3 15,0-32-4-15,40 5-6 16,-7-44-3-16,41 8-2 16,-4-39-1-16,44-4 3 15,-13-20 1-15</inkml:trace>
  <inkml:trace contextRef="#ctx0" brushRef="#br0" timeOffset="13765.7873">19698 3062 94 0,'11'-21'38'15,"2"14"1"-15,-23-6-8 16,10 13-25-16,-16 23-1 15,0 5 0-15,-8 3-1 16,-1 11-1-16,-3-1 0 16,5 5-1-16,4-2 1 15,8-5-1-15,13-5-1 16,16-8 0-16,12-10-1 15,12-9 1-15,10-11-1 16,7-8-1-16,3-9 1 0,0-7 0 16,-8-5-1-16,-7-1 0 15,-12 4 1-15,-9-1 0 16,-11 9 0-16,-10 7 0 15,-5 15 0-15,-14 0 1 16,-1 14 0-16,0 13-1 16,1 3 1-16,4 11 0 15,5-1-1-15,6 5 1 16,9-5 0-16,8-3-1 15,9-8 1-15,8-8 0 16,6-14 0-16,-1-14 1 16,3-12-1-16,0-13 0 15,-7-13-1-15,-4-7 1 0,-11-3-1 16,-7-3 0-16,-7 4-2 15,-7 3-1-15,1 10-1 16,-7 3-2-16,13 20-7 16,-7-7-5-16,26 25-7 15,-11-16-4-15,28 24-2 16,-11-14-1-16,21 13-7 15,2-6 4-15</inkml:trace>
  <inkml:trace contextRef="#ctx0" brushRef="#br0" timeOffset="13965.7988">20866 2999 102 0,'14'4'40'0,"-14"-4"2"15,0 0-2-15,-26 14-29 16,9 8-7-16,-6 8-1 0,0 10-1 16,-3 7-1-16,3 6 0 15,3-1-1-15,5-2-1 16,10-5-1-16,8-14-3 15,17-9-6-15,-4-32-8 16,26 7-7-16,-13-35-7 16,20 3-2-16,-13-21-6 15,7-3 2-15</inkml:trace>
  <inkml:trace contextRef="#ctx0" brushRef="#br0" timeOffset="14085.8056">20893 2640 110 0,'-28'-36'39'15,"-3"8"1"-15,13 14-3 16,5 5-41-16,15-7-14 15,34 23-13-15,1-16-10 0,21 10 1 16,-1-10-2-16</inkml:trace>
  <inkml:trace contextRef="#ctx0" brushRef="#br0" timeOffset="14303.8181">21502 2439 94 0,'-19'22'40'15,"7"18"2"-15,-14 1-2 16,12 21-26-16,-15 16-10 15,3 9 0-15,-2 8-2 16,2 6 0-16,3-2-2 16,-2-7-2-16,11-5-2 15,0-26-25-15,20 4 7 0,-11-31-17 16,23-9-1-16,-8-28-2 15,14-10 2-15</inkml:trace>
  <inkml:trace contextRef="#ctx0" brushRef="#br0" timeOffset="14474.8279">21248 2995 113 0,'-15'-5'41'0,"15"5"0"16,12 9-1-16,24-8-40 15,14-1-3-15,13-9-3 16,23 7-12-16,-7-29-9 15,22 14-13-15,-9-20 2 0,7 2-3 16,-16-13 2-16</inkml:trace>
  <inkml:trace contextRef="#ctx0" brushRef="#br0" timeOffset="14828.8481">22293 2349 92 0,'-16'-13'41'16,"-6"42"1"-16,-23 13-1 16,-2 36-17-16,-10 3-19 15,-5 13-1-15,4 4 0 16,4 5-2-16,5-7-2 15,11-9 0-15,12-9 0 16,14-15 0-16,15-12 0 16,16-13 0-16,13-20 0 15,12-10 0-15,9-16 0 0,11-9 0 16,2-10 0-1,1-3 0-15,-5 2 0 0,-12 1 0 16,-11 9 0-16,-11 10 0 16,-12 14 0-16,-9 13 0 15,-7 10 0-15,-2 8 0 16,2 9 0-16,-3-2-22 15,11 5 10-15,-6-14-4 16,17 10-5-16,-16-30-6 16,26 11-4-16,-29-26-4 15,24-3-5-15,-11-14 26 16,-4-7-20-16</inkml:trace>
  <inkml:trace contextRef="#ctx0" brushRef="#br0" timeOffset="15868.9076">1245 5093 96 0,'9'-39'39'15,"-4"2"-1"-15,1 12 0 16,-8 9-37-16,2 16 0 15,0 0 2-15,5 33-1 16,-10 11 1-16,-1 18 0 16,-5 16 0-16,0 12 0 15,-3 11 0-15,0 10-1 16,-1-2 0-16,1 0 0 15,-1-9 0-15,3-7-1 16,-1-18 0-16,6-14 0 16,-3-16 0-16,9-20 0 15,1-25-2-15,0-13 1 16,6-24-1-16,2-17 0 15,4-16 0-15,4-15 0 0,3-20 0 16,3-10 0-16,7-7-1 16,2-1 1-16,5 6 0 15,4 9 0-15,4 11 0 16,3 17 0-16,7 20 0 15,4 20 0-15,3 17 1 16,5 19-1-16,-5 15 1 16,0 9 0-16,-12 10 0 15,-7 10 0-15,-19 6 1 16,-23 8-1-16,-23 6 1 15,-24 1-1-15,-19 4 2 16,-13-3-2-16,-12-3 1 16,-2-11-3-16,10-4 0 15,12-20-3-15,24-5-9 0,10-35-9 16,45 1-7-16,7-29-8 15,35-8-3-15,17-17 2 16</inkml:trace>
  <inkml:trace contextRef="#ctx0" brushRef="#br0" timeOffset="16286.9315">2299 4776 90 0,'-17'37'40'0,"-4"22"2"15,-14 2-2-15,3 23-25 16,-3 3-10-16,-6 13-2 15,-1 6 1-15,2 6-2 0,0-1 3 16,0-2-4-16,3-8 2 16,7-9-2-16,5-13 1 15,9-15 0-15,12-18-2 16,8-21 0-16,16-19 0 15,13-19 0-15,9-16 0 16,8-12 0-16,4-10 0 16,-1-5-2-16,0 2 1 15,-5 4 0-15,-9 9 0 16,-10 13 0-16,-6 14 1 15,-12 13-1-15,-4 11 0 16,-4 12 0-16,-3 9 1 16,0 3-2-16,6 6 0 15,4-5-2-15,12 1-2 0,3-18-6 16,26 5-5-16,-13-32-8 15,30 6-6-15,-16-26 0 16,18-3-9-16,-12-10 3 16,0-4 1-16</inkml:trace>
  <inkml:trace contextRef="#ctx0" brushRef="#br0" timeOffset="16757.9585">2859 5549 108 0,'-28'-1'39'0,"7"19"2"16,-10-3-1-16,17 18-34 15,-6-2-3-15,7 7 0 16,8-3-1-16,7 5 1 15,6-10-2-15,12-3 1 16,3-13-1-16,10-10-1 16,6-11 1-16,2-15-2 0,9-7 1 15,-2-13-2-15,6-3 2 16,-3-9-2-16,1 8 1 15,-8 2 0-15,-2 10-1 16,-10 10 1-16,-8 20 0 16,-13 18-1-16,-13 23 1 15,-13 25 1-15,-13 25 0 16,-9 27 1-16,-12 21 0 15,-11 15 0-15,-5 5 2 16,0 2 0-16,2-5-1 16,2-16 1-16,9-18-2 15,8-29 3-15,8-30-4 0,14-25 0 16,9-28 0-1,9-23 0-15,7-23 0 0,4-17 0 16,6-18 0-16,4-16 0 16,9-12 0-16,4-4 0 15,6 1-2-15,0 3-4 16,8 14-5-16,-9-4-6 15,23 31-6-15,-16-9-6 16,27 36-3-16,-3-13-1 16,25 15-9-16,9-3 2 15</inkml:trace>
  <inkml:trace contextRef="#ctx0" brushRef="#br0" timeOffset="17254.9869">4172 5422 85 0,'-19'15'36'16,"-15"8"0"-16,-22-3-5 15,1 14-25-15,-10-3 0 0,3 4-1 16,2-4-1 0,13-2 0-16,11-6 0 0,17-6-2 15,19-17 0-15,25 10-1 16,20-13 0-16,14-4-1 15,10 2 0-15,7 1 1 16,-1 4-1-16,-8 8 0 16,-14 8 1-16,-19 17-1 15,-22 5 3-15,-22 10-2 16,-19 3 2-16,-13 0-2 15,-5-3 1-15,-1-8-2 16,5-6-1-16,9-25-5 16,34-9-10-16,-9-18-8 15,42-7-10-15,6-25-2 0,23-7-7 16,4-14 4-16</inkml:trace>
  <inkml:trace contextRef="#ctx0" brushRef="#br0" timeOffset="17455.9984">4753 5360 90 0,'-10'33'38'15,"0"26"0"-15,-23 3 1 16,10 17-24-16,-9 1-10 16,3 2-2-16,7-3 0 15,3-8-2-15,12-11-1 16,7-19-4-16,22-9-10 15,-7-37-12-15,28-2-9 16,-9-27-3-16,13-8-4 16,-7-17 3-16</inkml:trace>
  <inkml:trace contextRef="#ctx0" brushRef="#br0" timeOffset="17573.0051">4753 5226 106 0,'-28'-36'37'16,"-2"13"-3"-16,15 15-21 15,15 8-41-15,0 0-7 16,41 21-3-16,-1-11-1 15</inkml:trace>
  <inkml:trace contextRef="#ctx0" brushRef="#br0" timeOffset="17816.019">5515 5385 96 0,'-35'12'41'16,"-1"20"0"-16,-17-3 0 15,10 16-32-15,-20 6-4 16,8 9 0-16,4 4 0 15,8 2-2-15,14-6 0 16,20-9-1-16,20-15-2 16,22-16-3-16,33-11-9 15,6-36-7-15,33 5-12 16,-5-28-10-16,23 3-2 15,-2-15-1-15,8 3 1 16</inkml:trace>
  <inkml:trace contextRef="#ctx0" brushRef="#br0" timeOffset="18154.0383">6230 5366 107 0,'-37'10'41'16,"-12"-1"1"-16,4 17-2 16,2 0-38-16,-9 6 0 15,7 10-1-15,5-1 0 16,5 4 0-16,13-4 0 15,18-8 0-15,13-11 0 16,22-9-1-16,13-10 1 16,17-10 0-16,7-1-1 15,3-1 0-15,-7 3 0 16,-11 9 1-16,-20 15 0 15,-21 13 1-15,-25 10 0 16,-23 9 1-16,-13 9-2 16,-11 1 2-16,-6 0-3 0,2-4 0 15,5-15-3-15,21-4-7 16,5-30-7-16,28 5-5 15,-4-36-6-15,27 5-7 16,-6-30-1-16,25-9-8 16,1-13 2-16</inkml:trace>
  <inkml:trace contextRef="#ctx0" brushRef="#br0" timeOffset="18987.086">7870 4503 93 0,'3'-28'40'0,"-3"28"-1"16,2-17 0-16,1 27-35 15,-11 14-2-15,0 23 0 16,-7 20 0-16,-5 24 1 15,-8 18 0-15,-5 18-1 16,-7 13 0-16,0 5 0 16,-3-3 0-16,3-11 1 15,7-11 0-15,3-15-1 0,11-14 1 16,10-16-2-16,8-16 1 15,8-15-1-15,10-18 0 16,7-13-3-16,5-13-1 16,4-18-2-16,5-1-10 15,-17-32-8-15,11 11-9 16,-25-19-8-16,6 3-3 15,-16-12 0-15,-2 3 2 16</inkml:trace>
  <inkml:trace contextRef="#ctx0" brushRef="#br0" timeOffset="19205.0984">7468 5215 94 0,'-11'6'42'16,"-7"-6"1"-16,18 0-2 15,-14-2-27-15,14 2-12 16,16 9-1-16,13-3-1 15,16-4-1-15,12 1-1 16,23-3 0-16,10-7-3 16,16 0-3-16,3-21-11 15,25 11-17-15,-16-18-1 16,10 1-3-16,-24-11-1 15</inkml:trace>
  <inkml:trace contextRef="#ctx0" brushRef="#br0" timeOffset="19618.1221">8696 4616 96 0,'-12'23'40'0,"-13"7"1"16,6 22-1-16,-20 16-36 15,8 12 0-15,-5 10 1 16,-1 16-2-16,-6 9 1 15,-4 9-2-15,1-2 0 16,4-6 0-16,8-8 2 16,7-12-2-16,8-17-1 15,10-23 1-15,16-21-3 16,14-24 3-16,15-19-2 15,14-17 2-15,5-11-5 16,3-9 1-16,1-6 0 16,-3 2 1-16,-9 3 1 0,-6 6-2 15,-10 12 3-15,-11 15-3 16,-10 15 2-16,-6 14 0 15,-5 13 0-15,-4 8 1 16,-1 9-2-16,2 1 0 16,8 4 0-16,4-9-4 15,18-1-5-15,-3-27-8 16,24 6-6-16,-6-27-14 15,20-1 0-15,-6-26 0 16,7-3-2-16</inkml:trace>
  <inkml:trace contextRef="#ctx0" brushRef="#br0" timeOffset="19978.1427">9138 5522 101 0,'-22'11'41'16,"18"12"2"-16,-1-9-3 15,33 0-33-15,2-5-4 16,19-2-1-16,12-6 0 15,10-3-1-15,2-9-1 16,2-3 1-16,0-6-1 16,-4-5 1-16,-14-3-1 15,-10-4 0-15,-16-2 0 16,-14 0 0-16,-16 3 0 15,-16 5 0-15,-14 10 0 16,-14 10-1-16,-11 14 1 16,-10 13 0-16,-9 13 0 15,2 11 0-15,5 6 0 16,9 5 0-16,21 2-1 0,19-5 2 15,29-9-4-15,22-14-1 16,38-1-9-16,8-30-5 16,39 6-9-16,-7-29-4 15,23 6-1-15,-20-22-7 16,0 6 2-16</inkml:trace>
  <inkml:trace contextRef="#ctx0" brushRef="#br0" timeOffset="21278.217">10321 5424 113 0,'-16'-7'36'15,"-30"2"5"-15,1 23-7 16,-19 3-28-16,8 8-2 15,0 3-1-15,8 13-1 16,5 1 0-16,12 4 2 16,13-4-3-16,15-6 3 0,17-3-4 15,15-10 5-15,14-11-7 16,9-14 4-16,11-13-2 15,1-10-4-15,2-10 3 16,-6-9-4-16,-2-7 3 16,-13-6-3-16,-6-1 3 15,-12 0-2-15,-10 5 3 16,-9 8 0-16,-8 4 1 15,-4 10 0-15,-5 9 1 16,-1 10 1-16,10 8-1 16,0 0 0-16,-5 11 0 15,19-3 0-15,7 3-1 16,10-2 1-16,7 3 0 15,5-2 0-15,-1 3 0 0,1 2 0 16,-6 2 0-16,-8 6 0 16,-10 5-1-16,-9 5 1 15,-12 3-1-15,-9 7 1 16,-5 2-1-16,-6-3 3 15,-3 0-3-15,2-5 3 16,5-5-3-16,4-10 3 16,10-10-3-16,4-12 0 15,30-21 0-15,-2-8 0 16,12-13 0-16,0-5 0 15,6-10 0-15,0 0-3 16,-1-3 3-16,-12 6-3 16,-4 10 3-16,-9 9-1 0,-4 12 0 15,-4 7-2-15,1 14-2 16,-13 2-4-16,29 5-4 15,-17-2-4-15,25 20-5 16,-10-24-4-16,30 19-3 16,-12-24 0-16,22 12 0 15,-12-6 4-15,6-6 29 16,-5 11 10-16,-29-19 7 15,8 20 4-15,-37-20 4 16,2 14 2-16,-26-2 3 16,7 14 0-16,-27-10-26 15,12 10-4-15,-1 4-2 16,3 11 0-16,3 5 0 15,5 7-1-15,9 3 0 0,6 5 0 16,9 1-1-16,8-9 2 16,7-4-2-16,13-9 0 15,10-13 0-15,14-11 0 16,14-9 0-16,7-15 0 15,11-6 0-15,2-7 0 16,0-7 0-16,-2 3-4 16,-12 4 2-16,-16 10 1 15,-21 10 0-15,-21 14-1 16,-19 16 1-16,-20 20 1 15,-18 21 2-15,-19 16-1 16,-16 24 2-16,-10 14-1 16,-4 9 1-16,1 6-3 15,4 0 0-15,5-10 0 16,11-11 0-16,12-19 0 0,15-21 0 15,13-26 0-15,12-23 0 16,19-15 0-16,-1-36 0 16,11-6 0-16,11-13 0 15,7-12 0-15,8-4 0 16,10-1 0-16,3 3 0 15,7 3 0-15,3 10 0 16,7 4 0-16,5 11 0 16,-2 2-4-16,8 17-8 15,-13-10-2-15,16 19-5 16,-16-12-3-16,19 19-5 15,-25-13-1-15,19 20-1 16,-19-8 5-16,4 14 3 16,-3 12 33-16,-31-13 8 0,8 20 2 15,-36-26 6-15,24 27 3 16,-38-27 3-16,15 14-1 15,-19-23-13-15,9-4-20 16,9 13 0-16,20-28-8 16,11 23-9-16,-9-17-3 15,31 21-9-15,-14-15-4 16,23 17-3-16,-16-9 2 15,6 6 3-15</inkml:trace>
  <inkml:trace contextRef="#ctx0" brushRef="#br1" timeOffset="24892.4237">13851 5379 70 0,'0'0'37'16,"0"0"0"-16,24-6 0 15,-5-19-21-15,17 3-13 16,5-11-1-16,15-4 1 16,5-9-2-16,5-3 0 15,-3 0-1-15,-5 4 2 16,-12 3-2-16,-12 6 2 15,-19 7-3-15,-18 10 1 16,-19 10 2-16,-15 11-1 16,-15 13 0-16,-12 15 0 0,-4 13 2 15,-5 17-1-15,2 7 1 16,10 5-2-16,14 1 1 15,18-3-1-15,24-12 1 16,24-14-3-16,30-18-2 16,28-24-3-16,40-13-30 15,3-28-3-15,22-6 1 16,-5-20-1-16</inkml:trace>
  <inkml:trace contextRef="#ctx0" brushRef="#br1" timeOffset="25356.4503">15000 4899 97 0,'-44'0'40'0,"-7"-7"-1"16,9 11 0-16,-5-4-35 0,4 13-1 16,3 8-1-16,2 12 0 15,0 9 1-15,2 8-1 16,6 3 1-16,7 2-2 15,11-9 1-15,12-6-1 16,9-16 1-16,15-13-2 16,10-19 1-16,13-18-1 15,6-11-2-15,0-8 3 16,-2-5-3-16,-6-2 2 15,-4 4-1-15,-9 7 1 16,-7 12-2-16,-14 19 1 16,-6 25 2-16,-10 24-2 15,-4 29 2-15,-4 23-2 16,-5 28 1-16,-3 18 1 0,-8 21 1 15,0 4-2-15,-6-2 1 16,1-9 0-16,-4-14 1 16,-1-17-1-16,-6-25 1 15,1-24 0-15,1-29-1 16,0-25 0-16,4-29 0 15,5-21-1-15,9-24-1 16,10-22-2-16,15-13-3 16,5-25-8-16,28 8-25 15,2-11-3-15,21 10 0 16,0-1-1-16</inkml:trace>
  <inkml:trace contextRef="#ctx0" brushRef="#br1" timeOffset="25855.4788">16410 4438 75 0,'11'-10'37'0,"-11"-3"0"16,0 13 1-16,0 0-29 16,-11 11-1-16,-1 10-2 15,6 18 0-15,-4 11-2 16,1 20-1-16,-5 10-1 15,-1 18 0-15,-3 8 0 16,2 8 0-16,-4 0-1 16,2-4-1-16,2-6-1 0,2-16-2 15,9-10-3-15,-4-27-31 16,18-8-3-16,-1-30 0 15,12-13-1-15</inkml:trace>
  <inkml:trace contextRef="#ctx0" brushRef="#br1" timeOffset="26079.4916">15979 4456 111 0,'-21'-3'41'16,"5"-3"1"-16,16 6-3 15,37-2-37-15,13-5-1 16,21-6 0-16,15-1 0 0,23-4-1 16,10 0-2-16,10 7-3 15,-6-11-13-15,2 24-21 16,-17-3-2-16,-5 15 0 15,-27-4-1-15</inkml:trace>
  <inkml:trace contextRef="#ctx0" brushRef="#br1" timeOffset="26258.5019">16989 4699 101 0,'17'8'39'0,"8"-22"1"15,19 5-2-15,1-11-38 16,12-3-1-16,3 8-2 0,-10-6-15 15,1 24-20-15,-24 2 0 16,-7 18-2-16,-21 2 1 16</inkml:trace>
  <inkml:trace contextRef="#ctx0" brushRef="#br1" timeOffset="26410.5106">16879 5158 108 0,'-34'21'41'0,"21"-3"-1"15,13-18-1-15,27-12-36 16,22-8-5-16,21-9 0 15,30 3-36-15,1-12-2 16,18 8-1-16,4-11-2 16</inkml:trace>
  <inkml:trace contextRef="#ctx0" brushRef="#br1" timeOffset="26906.5389">18277 4382 106 0,'0'0'40'16,"-1"-15"2"-16,2 32-11 0,-9 11-28 15,3 19-2-15,-5 17 0 16,-4 14 1-16,-2 13 0 15,-3 9-2-15,4 10-2 16,0-10-3-16,22 2-31 16,-2-23-5-16,19-8 3 15,3-22-4-15</inkml:trace>
  <inkml:trace contextRef="#ctx0" brushRef="#br1" timeOffset="27094.5497">18568 4924 104 0,'-25'0'40'16,"0"-4"-2"-16,25 4-4 15,0 0-54-15,0 0-20 16,34-1 1-16,-3-9-3 15,16 5 2-15</inkml:trace>
  <inkml:trace contextRef="#ctx0" brushRef="#br1" timeOffset="27493.5725">19030 4671 71 0,'-16'-23'41'16,"25"18"-1"-16,5-13 1 16,17 9-18-16,10-5-20 15,12 2 0-15,5-2 0 16,6 4-1-16,-1 0 0 15,0 0-1-15,-9 2 0 16,-4 0 0-16,-12 4 0 16,-7 2-1-16,-12 3 1 15,-5 5-1-15,-10 9 1 16,-7 7-1-16,-11 13 0 15,-8 11 0-15,-7 16 0 16,-6 8 1-16,-5 11 0 16,-3 2-1-16,0 0 0 15,5-7-2-15,15-4-2 0,1-27-19 16,24 0-17-16,2-23-1 15,21-8-1-15,7-18-1 16</inkml:trace>
  <inkml:trace contextRef="#ctx0" brushRef="#br1" timeOffset="28092.6068">19901 5459 91 0,'7'-14'39'16,"10"-1"-1"-16,-6-15 2 15,12-6-36-15,-4 1-2 16,0 1 1-16,-1 3 0 16,-2 3 0-16,-3 7-1 15,-3 3 0-15,-10 18-1 16,13-9 0-16,-13 9 0 15,6 25-1-15,-3-2 0 16,-1 7 0-16,5 2 0 16,-1 3 1-16,2-2-1 15,3-6 0-15,-2-8 1 16,6-11 0-16,2-16 0 0,9-13-1 15,0-18 1-15,5-13 1 16,1-16-3-16,2-15 2 16,-3-13-2-16,-1-11 1 15,-8-7 0-15,-8 0 0 16,-8 4 0-16,-6 9 1 15,-6 12 1-15,-3 16 0 16,-1 15-1-16,5 22 1 16,10 11-1-16,17 15 0 15,19 6 0-15,19 7-1 16,21-1 1-16,21 3-1 15,17-1 1-15,12-1-1 16,4 1-1-16,-8-4-2 0,-5 6-5 16,-27-16-18-16,-11 18-13 15,-31-14-4-15,-20 9 1 16,-33-3-3-16</inkml:trace>
  <inkml:trace contextRef="#ctx0" brushRef="#br1" timeOffset="28573.6343">20693 5158 100 0,'-8'22'39'16,"8"-22"3"-16,21 14-3 15,10-25-36-15,25-6-1 16,16-13-1-16,12-4 1 16,3-14-1-16,3-4 0 15,-7-3-1-15,-8-3 1 16,-15 1-1-16,-13 1 1 15,-23 1 1-15,-13 5-1 16,-15 8 1-16,-8 9-1 16,-10 10 0-16,-8 16-1 15,-10 17 1-15,-1 20 0 0,-4 19-1 16,2 14 0-16,3 14 2 15,6 5-1-15,10 4 0 16,15-2 0-16,14-6 0 16,15-15-3-16,16-8-2 15,3-28-9-15,26 1-26 16,-13-30-2-16,14-6-1 15,-7-24-1-15</inkml:trace>
  <inkml:trace contextRef="#ctx0" brushRef="#br1" timeOffset="29077.6631">21244 4268 99 0,'0'0'41'15,"3"-14"1"-15,17 13-1 16,0-8-36-16,17 2-1 0,9-3 0 15,11 2-1-15,6-1-1 16,10 0 0-16,4-1 0 16,3-2-2-16,-8 2 1 15,-6-1 0-15,-13 4 0 16,-10 2-1-16,-11 1 1 15,-12 4 0-15,-20 0-1 16,-1 19 1-16,-14-1-1 16,-7 9 1-16,-4 7-1 15,1 5-1-15,-2 11-1 16,3-2-2-16,12 10-5 15,-4-18-20-15,24 11-14 16,-2-17 0-16,18 0-1 16,-1-17 1-16</inkml:trace>
  <inkml:trace contextRef="#ctx0" brushRef="#br1" timeOffset="31047.7758">22753 4121 83 0,'-44'14'37'16,"-6"28"0"-16,-16 8 1 16,1 31-30-16,-12 8-4 15,1 19 1-15,0 5-1 16,10 6-1-16,3-2 1 15,17-2-3-15,15-10 1 16,19-12-3-16,27-12-2 16,14-28-32-16,36-6-1 15,12-24-2-15,26-11-2 16</inkml:trace>
  <inkml:trace contextRef="#ctx0" brushRef="#br1" timeOffset="31632.8093">22849 4945 92 0,'0'0'37'0,"0"0"0"16,-6 16-1-16,2 7-31 15,-10 2 2-15,2 12-1 16,-9 4 0-16,3 7-3 16,-3 0 1-16,1 2-3 15,4-6 2-15,6-5-3 16,4-8 0-16,6-8-1 15,7-12 1-15,6-14-1 16,3-11 0-16,2-11 0 0,4-6 0 16,-7-11 1-16,1-5-2 15,-5-6 3-15,-3-6-3 16,-1 0 1-16,-5 1-1 15,3 6 2-15,2 4-2 16,2 8 2-16,5 11 0 16,7 12-1-16,3 12 2 15,1 12-1-15,0 11 1 16,-2 5 0-16,-1 7 0 15,-4 2 0-15,-10 4 1 16,-8-2-2-16,-11 2 2 16,-5 1-1-16,-9 0 0 15,-8 0 0-15,-6 2 0 16,-3-2-1-16,1 1 0 15,-2 3 0-15,1 6 0 0,4 2 0 16,1 6-1-16,2 9 1 16,0 5 1-16,-1 5-1 15,5 3-2-15,-4-4-1 16,12 4-6-16,-2-20-26 15,20-9-1-15,3-25 0 16,26-15-4-16</inkml:trace>
  <inkml:trace contextRef="#ctx0" brushRef="#br1" timeOffset="32344.85">23350 4873 106 0,'-13'31'39'0,"-14"3"2"16,9 17-5-16,3-3-32 16,-6 7-2-16,0 1 2 15,0-2-2-15,1-1 1 16,5-9-2-16,6-10-1 15,3-8 1-15,6-16 0 16,0-10 0-16,21-24-1 16,0-7 0-16,5-12-1 15,4-7 3-15,4-7-3 16,2-7 0-16,-1 1 0 15,-4 4 1-15,-1 8-1 0,-6 11 0 16,-5 7 2-16,-2 11-2 16,-1 9 1-16,0 10 0 15,2 6 1-15,2 5-1 16,8 2 0-16,8 1 0 15,6-2 1-15,6-1-1 16,1 0 0-16,0-1 0 16,-4-2 0-16,-4-2 1 15,-8 1-1-15,-11-2 1 16,-22-2-1-16,3 14 1 15,-21-5 0-15,-11 7-1 16,-9 5 1-16,-6 3-1 16,-7 11 2-16,-1 2-1 15,-1 3 1-15,12 0-2 0,8 1 2 16,14-6-1-16,16-7 2 15,15-12-3-15,16-11 0 16,13-13 0-16,8-9 0 16,8-11 0-16,0-4 0 15,-7-8 0-15,-2 3 0 16,-14 3 0-16,-11 6 0 15,-9 6 0-15,-13 8-2 16,-1 14 2-16,-25 4 2 16,7 12-2-16,-4 8-2 15,2 3-1-15,10 9 0 16,1-4-4-16,18 13-4 15,0-24-19-15,29 12-12 16,1-18 2-16,21 1-1 0,-1-17 3 16</inkml:trace>
  <inkml:trace contextRef="#ctx0" brushRef="#br1" timeOffset="32550.8618">24569 4968 100 0,'-17'-12'38'15,"-20"2"1"-15,5 18-1 16,-17 5-27-16,8 12-6 15,1 8 0-15,9 8-3 16,9 4 1-16,9 2-1 16,16-3-1-16,11-7-4 15,19 0-10-15,0-24-25 0,18-2-2 16,-4-23 0-1,13-5-2-15</inkml:trace>
  <inkml:trace contextRef="#ctx0" brushRef="#br1" timeOffset="32834.878">24859 4479 118 0,'-21'34'43'16,"21"16"-1"-16,3-5-8 15,2 8-30-15,19 5-2 16,2 5 1-16,-4 4 0 0,-4 6-2 16,-10 2 1-16,-12 4-1 15,-17 1 1-15,-16 0-2 16,-16 0 0-16,-12-8-2 15,-8 0-5-15,-14-20-13 16,12 9-19-16,-13-20-3 16,15 0 1-16,-5-18-2 15</inkml:trace>
  <inkml:trace contextRef="#ctx0" brushRef="#br1" timeOffset="33982.9437">13797 7394 70 0,'-20'-18'39'0,"-2"-1"-2"16,-12-13 2-16,-4 0-20 15,-10-17-16-15,-6-11 0 16,-5-14-1-16,-1-9 0 16,-3-11-1-16,4-2-2 0,4-4 2 15,9 2-3-15,11 5 3 16,10 9-1-16,18 10 1 15,18 11-1-15,16 15 3 16,14 11-1-16,7 14-1 16,8 15 1-16,-4 14-1 15,-6 18 1-15,-18 19-2 16,-22 22 1-16,-26 24-1 15,-20 21 3-15,-25 17-2 16,-14 12 0-16,-12 1-1 16,5-1 1-16,14-10-1 15,23-14 1-15,33-24-3 16,32-26-1-16,47-27-3 15,34-36-5-15,48-11-26 0,8-33-2 16,25-8 1-16,-4-19 0 16</inkml:trace>
  <inkml:trace contextRef="#ctx0" brushRef="#br1" timeOffset="34230.9579">14608 6774 100 0,'0'-17'38'0,"0"17"0"16,18-2 0-16,-1 18-31 16,-13 13-4-16,1 17 1 15,-7 13-2-15,-3 14-3 0,-5 5 1 16,-3 5-1-16,-1-1 0 15,-1-7-3-15,9-7-3 16,-6-21-30-16,16-6-1 16,1-30 1-16,14-9-2 15</inkml:trace>
  <inkml:trace contextRef="#ctx0" brushRef="#br1" timeOffset="34420.9687">14380 6867 99 0,'-51'-15'40'15,"23"13"1"-15,16-11-1 16,38 4-18-16,28-14-21 0,23-6-3 16,24 2-2-16,8-11-11 15,21 15-23-15,-11-4-2 16,3 15 0-16,-25 3-1 15</inkml:trace>
  <inkml:trace contextRef="#ctx0" brushRef="#br1" timeOffset="34598.9789">15071 6923 93 0,'0'0'39'16,"0"0"1"-16,30-6-2 15,4-11-17-15,16-4-21 16,10 1-2-16,-3-4-6 15,9 16-29-15,-19-3-1 0,-7 14 0 16,-20 0-1-16</inkml:trace>
  <inkml:trace contextRef="#ctx0" brushRef="#br1" timeOffset="34741.9871">15069 7171 98 0,'-42'25'39'16,"20"-2"2"-16,22-23-3 15,19 7-18-15,31-24-25 16,10-16-31-16,28-4-2 15,5-12-1-15,17 0-1 16</inkml:trace>
  <inkml:trace contextRef="#ctx0" brushRef="#br1" timeOffset="35132.0094">15701 6877 89 0,'36'-31'40'16,"6"-7"1"-16,15 5-1 15,-3-5-17-15,9 5-19 0,-1 6-2 16,-3 7 0 0,-7 10-1-16,-12 10 0 0,-13 10 0 15,-13 14-1-15,-14 9 1 16,-12 10-1-16,-13 10 1 15,-8 6-1-15,-8 4 0 16,0-1 1-16,3-6-2 16,9-6 1-16,15-13-2 15,15-18-2-15,28-6-13 16,13-32-21-16,31-13-1 15,7-18 0-15,25-8-2 16</inkml:trace>
  <inkml:trace contextRef="#ctx0" brushRef="#br1" timeOffset="35323.0203">16883 6480 110 0,'-25'9'39'0,"4"18"3"16,-11 3-4-16,12 8-33 15,-4 7-4-15,5 11 2 16,5-1-3-16,5 3 1 15,12-3-5-15,3-13-7 16,22-1-26-16,-5-24-1 16,22-6 0-16,2-25-2 15</inkml:trace>
  <inkml:trace contextRef="#ctx0" brushRef="#br1" timeOffset="35513.0312">17318 6505 87 0,'-5'-14'39'15,"5"14"-1"-15,-30 27 2 16,12 14-18-16,-6 4-18 15,-2 12 0-15,3 7-2 16,1 6 1-16,1 4-3 16,6-7 0-16,8 0-6 15,-5-21-22-15,12 4-10 16,-8-23-1-16,8-6 1 15,0-21-2-15</inkml:trace>
  <inkml:trace contextRef="#ctx0" brushRef="#br1" timeOffset="35711.0425">16794 6530 106 0,'-29'-11'39'16,"6"2"3"-16,23 9-1 15,15 10-23-15,32-17-16 16,29-5-1-16,22 1-2 15,17 1-2-15,2-9-10 16,14 12-25-16,-16-4-3 16,-9 11 0-16,-26 0-2 15</inkml:trace>
  <inkml:trace contextRef="#ctx0" brushRef="#br1" timeOffset="36567.0915">15725 7562 93 0,'-15'6'38'15,"15"-6"1"-15,35-11-4 16,21-8-29-16,34-2 0 15,24-9 0-15,33 0 0 16,23-9-2-16,18 2 1 16,14-1-2-16,0 4 0 15,-9-1-2-15,-11 5 1 16,-25 6-3-16,-25 3-1 15,-30 8-3-15,-32-6-12 16,-27 17-21-16,-43 2-2 16,-12-7 1-16,-34 4-2 15</inkml:trace>
  <inkml:trace contextRef="#ctx0" brushRef="#br1" timeOffset="37243.1302">16404 8331 108 0,'6'-20'38'0,"8"-1"1"15,-3-11-9-15,4 2-29 16,1 0 0-16,3 4 0 15,-6 1 0-15,-2 9 2 16,-6 4-2-16,-5 12 1 16,0 0 0-16,-1 19 1 15,-6 4-1-15,1 9 0 16,0 11 0-16,3 2-2 15,4 2 1-15,5 3 1 16,6-9-1-16,9-7 0 0,6-15 0 16,4-13 1-16,6-19-1 15,4-14 0-15,-3-17 0 16,-2-13-1-16,-8-11 0 15,-5-10 1-15,-10-5-1 16,-10-3 0-16,-7-1 0 16,-6 1 1-16,-2 6-1 15,-1 8 1-15,3 11-1 16,7 12 1-16,10 7 0 15,15 12-1-15,14 9 1 16,16 7 1-16,15 8-2 16,14-1 0-16,15 4-2 15,3 1-1-15,7 4-3 0,-13-6-16 16,3 14-17-16,-19-8-2 15,-8 11-1-15,-24-6 0 16</inkml:trace>
  <inkml:trace contextRef="#ctx0" brushRef="#br1" timeOffset="37861.1655">17596 7936 71 0,'-14'-15'38'0,"-3"0"-1"16,2 3 3-16,-17-9-17 15,7 8-15-15,-9-1-3 16,-3 8-1-16,-6 5 1 16,2 10-1-16,-6 9-1 15,3 5 1-15,5 3-2 16,4 9 2-16,6-6-2 15,12 2 0-15,11-13-1 16,14-7 1-16,13-10-2 16,12-9 0-16,9-8 0 15,7-12 0-15,1-1 0 16,-3-6-2-16,-2 3 2 15,-8 3 0-15,-8 0-1 0,-9 9 1 16,-10 4 0-16,-10 16-1 16,0 0 1-16,0 0 0 15,-9 17-1-15,3 8 1 16,1 13 0-16,0 15 2 15,2 10-2-15,4 13 1 16,1 9-1-16,0 5 0 16,-1 5 2-16,-2 0-2 15,-6-5 0-15,-5-8 0 16,-7-10 0-16,-10-15 0 15,-6-15 0-15,-8-17 0 16,-3-16 0-16,-4-13 0 16,-1-11 0-16,0-16-2 15,5-10-5-15,0-23-7 0,23-2-21 16,-9-17-6-16,23 3 0 15,4-13-3-15</inkml:trace>
  <inkml:trace contextRef="#ctx0" brushRef="#br1" timeOffset="38175.1835">18423 6940 104 0,'-19'15'44'16,"-10"-7"0"-16,11 4-3 15,-6-13-19-15,-2-6-52 16,26 7-10-16,-16-1-2 15,16 1 0-15,5-18-1 16</inkml:trace>
  <inkml:trace contextRef="#ctx0" brushRef="#br1" timeOffset="38949.2277">18891 7342 90 0,'0'0'39'16,"10"-17"0"-16,7-1 1 15,-12-10-28-15,16-5-8 16,-2-5-2-16,3 1 0 16,-4 2 0-16,-1 6 1 15,-7 3-2-15,-1 11 1 16,-9 15-1-16,0 0 0 15,0 0 0-15,6 25 0 0,-6-3 0 16,2 3-1-16,3 3 0 16,3 0 1-16,4-6 0 15,3 0 0-15,3-11 0 16,4-9 0-16,8-12 0 15,2-12 1-15,2-18-1 16,1-13 0-16,-4-15 0 16,-4-15 0-16,-5-10 1 15,-7-8-4-15,-10-7 4 16,-13-1-2-16,-10 7 0 15,-4 11 0-15,-2 14 0 16,1 15 0-16,2 15 0 16,7 15 0-16,13 14 0 15,16 11 0-15,23 5 0 16,24 3 0-16,19 0 0 0,15 1 0 15,21 0 0-15,7 0 0 16,10-1 0-16,4-5 0 16,-2 7-2-16,-17-10-10 15,-1 16-19-15,-31-19-9 16,-7 6-2-16,-28-12 1 15,-10 8-2-15</inkml:trace>
  <inkml:trace contextRef="#ctx0" brushRef="#br1" timeOffset="39497.2591">19656 6921 91 0,'-29'26'39'15,"16"0"1"-15,7-14-1 0,26-7-22 16,16-21-12-16,19-11 0 16,14-16-1-16,12-8 0 15,7-12-1-15,6-4-2 16,-9-6 1-16,-8 2-2 15,-17 2 2-15,-18 5-2 16,-19 10 1-16,-21 11-2 16,-20 20 2-16,-18 15 1 15,-16 21-2-15,-11 23 0 16,-4 19 0-16,1 18 0 15,4 10 0-15,14 6 0 16,18 1 0-16,22-5 0 16,24-13 0-16,27-16 0 0,28-13 0 15,14-25-15-15,27-4-25 16,-5-21-2-16,12-1 1 15,-13-15-2-15</inkml:trace>
  <inkml:trace contextRef="#ctx0" brushRef="#br1" timeOffset="39633.2669">20861 6985 132 0,'-25'17'42'0,"-3"-14"-3"16,11-5-10-16,1 0-67 15,5-17-3-15,11 19 0 16,-2-31-1-16</inkml:trace>
  <inkml:trace contextRef="#ctx0" brushRef="#br2" timeOffset="43862.5088">1445 8397 78 0,'20'-3'38'0,"-20"3"-1"16,0 0 1-16,-17 3-24 15,-4 15-8-15,-14-5-2 16,0 8-2-16,-5 0 0 15,-1 5 0-15,3 0-1 16,8-1-1-16,10 0 0 16,10-1 1-16,14-4-1 15,14 1 1-15,7-2-1 16,12 0 1-16,2 3-1 15,-1-1 1-15,0 2-1 16,-10 1 1-16,-10 3 0 0,-13 4 1 16,-12 3-1-16,-13 0-1 15,-6-2 0-15,-6-5-1 16,5-3-2-16,-1-12-3 15,19 0-11-15,2-28-22 16,23-4 1-16,10-15 0 16,20-4-1-16</inkml:trace>
  <inkml:trace contextRef="#ctx0" brushRef="#br2" timeOffset="44125.5238">1836 8464 92 0,'31'-30'37'16,"-21"0"0"-16,-7 20 1 15,-19 4-30-15,0 21-2 16,-7 8-3-16,-1 14 1 0,1 7-2 15,3 9 0-15,6 1 0 16,8 3 0-16,13-8 0 16,13-7 0-16,11-15 0 15,12-13-1-15,6-15 1 16,8-13-2-16,-5-16 2 15,-4-8-2-15,-11-9 0 16,-16-7-2-16,-15 3-2 16,-16-6-5-16,-8 20-29 15,-28-1-2-15,-2 20-2 16,-12 1 0-16</inkml:trace>
  <inkml:trace contextRef="#ctx0" brushRef="#br2" timeOffset="45379.5955">3331 8017 106 0,'-17'-10'37'0,"17"10"2"15,6-19-5-15,15 11-32 16,12-1-1-16,10 2 0 0,4 1 0 16,3 5 0-16,-6 2 0 15,-4 5 0-15,-9 3 0 16,-8 6 0-16,-11 8-1 15,-15 7 1-15,-11 3 1 16,-9 7-1-16,-10 2 0 16,-3 2 0-16,-4 0 1 15,8-1-2-15,0-10 1 16,17-1 0-16,10-10-1 15,18-6 0-15,17-11-2 16,16-10 0-16,20-6-1 16,11-13-3-16,18 3-11 15,-3-20-22-15,10 5 1 16,-9-14-2-16,1 4 1 0</inkml:trace>
  <inkml:trace contextRef="#ctx0" brushRef="#br2" timeOffset="45574.6067">4455 7873 100 0,'0'0'38'15,"-26"20"0"-15,15 3 0 16,-3 2-35-16,2 10 0 16,0 5-2-16,0 5 0 15,2-1 1-15,5-1-3 16,5 1-1-16,5-9-3 15,13-2-7-15,1-23-26 16,19-3-1-16,4-19 1 16,14-8-2-16</inkml:trace>
  <inkml:trace contextRef="#ctx0" brushRef="#br2" timeOffset="45778.6184">5051 7731 92 0,'6'-13'38'0,"-16"12"0"15,-1 23 1-15,-19 16-30 16,7 10-6-16,-7 11-1 15,3 9-1-15,2 0 0 16,2 1-1-16,5-3-1 16,6-8-2-16,6-8-3 15,-3-18-19-15,14-1-14 16,-5-17 1-16,0-14-1 15,0 0 0-15</inkml:trace>
  <inkml:trace contextRef="#ctx0" brushRef="#br2" timeOffset="45980.6299">4375 7952 115 0,'-27'1'41'16,"11"-3"0"-16,31 7 0 15,19-10-38-15,29-4-1 16,21-5 0-16,22-3-2 15,14-5 0-15,7 1-2 16,3 5-3-16,-10-4-27 16,4 17-8-16,-36 3-1 15,-16 14-1-15</inkml:trace>
  <inkml:trace contextRef="#ctx0" brushRef="#br2" timeOffset="46312.6489">3130 8879 104 0,'52'-14'38'0,"25"-18"2"15,43 1-3-15,30-21-34 0,36-2 1 16,27-8-2-16,22 0 1 15,7 4 0-15,6 0-2 16,-7 7-2-16,-22 4-2 16,-22 18-8-16,-41-1-28 15,-31 20-2-15,-47 2-1 16,-36 11 0-16</inkml:trace>
  <inkml:trace contextRef="#ctx0" brushRef="#br2" timeOffset="46956.6857">3785 9695 76 0,'0'-33'39'15,"10"11"-2"-15,-5-9 2 0,9 6-15 16,-3-9-21-16,3 7-1 15,-2 1-1-15,0 11 0 16,-12 15 0-16,15-5 0 16,-9 15 0-16,-2 7 0 15,2 7 1-15,1 3-1 16,0 1 1-16,7 3-1 15,-2-4 1-15,5-1-1 16,2-8 0-16,-1-4 1 16,1-9-1-16,0-8 0 15,4-12 0-15,-2-9 0 16,1-12 0-16,-1-10 0 15,-2-16 0-15,-3-9-1 16,2-10 1-16,-5-3 0 0,0 0 0 16,0 3 1-16,-4 10-2 15,-1 9 1-15,0 15-1 16,1 15 1-16,6 11-1 15,8 13 1-15,5 9-2 16,12 6 0-16,9 0 1 16,17-1-2-16,10-2-1 15,9-10-5-15,18 6-21 16,-13-12-12-16,2 2-2 15,-17-7 1-15,-3 7-1 16</inkml:trace>
  <inkml:trace contextRef="#ctx0" brushRef="#br2" timeOffset="47512.7175">4882 9198 96 0,'-19'-2'39'15,"-11"-6"2"-15,2 7-2 16,-15-2-32-16,12 5-2 15,-4-1-1-15,4 14-1 16,-1 2 0-16,6 9-1 16,5 3-1-16,8-1 2 15,6 0-2-15,13-1 1 0,7-9-1 16,9-6 0-16,8-15 0 15,8-6-1-15,3-8 1 16,0-6-1-16,2-4 0 16,-5-3-1-16,-5 5 1 15,-7 1-2-15,-5 5 2 16,-6 5-2-16,-4 6 1 15,-11 8 0-15,10 4 0 16,-8 14 1-16,-2 14 0 16,-1 12 0-16,1 15 0 15,-1 10 1-15,0 10 0 16,0 7 0-16,-3 4-1 15,-3-5 1-15,-6-6 0 0,-8-8 1 16,-9-12-1-16,-6-13-1 16,-8-10 0-16,-5-16-1 15,3-13-3-15,-2-24-9 16,25 1-17-16,-3-32-11 15,23-9 0-15,5-25-2 16,28-11 0-16</inkml:trace>
  <inkml:trace contextRef="#ctx0" brushRef="#br2" timeOffset="47874.7382">6344 8322 69 0,'22'-3'39'0,"4"-8"-1"0,11 1-3 16,3-4-21-16,1-1-49 15,11 4-1-15,-8-3-1 16,-1 10-2-16</inkml:trace>
  <inkml:trace contextRef="#ctx0" brushRef="#br2" timeOffset="48032.7473">6323 8502 106 0,'-27'28'41'16,"12"-17"0"-16,25-5-1 16,17-6-40-16,25-28-7 15,28 4-31-15,3-14-3 16,21 2 1-16,-1-6-2 15</inkml:trace>
  <inkml:trace contextRef="#ctx0" brushRef="#br2" timeOffset="49399.8255">9711 8152 113 0,'-15'10'40'0,"-7"-8"0"15,6 1-7-15,16-3-65 16,-11 2-8-16,11-2 0 16,-14 0-3-16</inkml:trace>
  <inkml:trace contextRef="#ctx0" brushRef="#br2" timeOffset="50059.8632">2138 10931 95 0,'16'0'38'0,"13"-3"1"15,9-10-2-15,19-2-35 16,8 2 0-16,10-3-3 16,8 4-3-16,-3-6-5 15,3 11-27-15,-12-5-1 16,-9 11 0-16,-21-2-1 15</inkml:trace>
  <inkml:trace contextRef="#ctx0" brushRef="#br2" timeOffset="50232.8731">2235 11090 90 0,'-53'22'36'16,"26"0"-1"-16,27-22 3 16,29 0-36-16,31-18-1 15,24-9-3-15,23 0-10 16,5-18-22-16,11 1-1 15,-10-8 1-15,0 5-4 16</inkml:trace>
  <inkml:trace contextRef="#ctx0" brushRef="#br2" timeOffset="50503.8886">2942 10533 93 0,'-13'-4'38'0,"13"4"1"15,14 7-1-15,14 3-33 16,4 1-2-16,11 11 1 15,1 4-1-15,3 10 0 16,-9 7 0-16,-5 10 0 16,-15 3-2-16,-15 7 0 15,-18 2 0-15,-15 0-3 16,-12-2 1-16,-10-5-2 15,0-7 0-15,-1-11-3 16,15 1-10-16,-3-26-24 16,26-3 1-16,15-12-1 0,5-17-2 15</inkml:trace>
  <inkml:trace contextRef="#ctx0" brushRef="#br2" timeOffset="52433.999">4297 11105 78 0,'0'-28'38'0,"6"11"1"16,0-11-1-16,4 2-31 15,3-8-3-15,4 3 1 0,-1 2-2 16,1 5-2-16,-4 4 0 16,-3 9-1-16,-10 11 0 15,13 6 1-15,-12 12-1 16,-1 7 1-16,-2 5-1 15,2 7 1-15,1 3-1 16,2-2-1-16,7-4 2 16,5-6-2-16,4-12 2 15,9-8 0-15,6-17 1 16,10-13 0-16,3-16 0 15,5-13 2-15,-3-15-2 16,-1-9 1-16,-8-9-1 16,-5-3 0-16,-7-4 0 15,-9 6-1-15,-8 7 0 0,-7 11 0 16,-1 11 0-16,-2 12 0 15,2 10 0-15,4 11-1 16,7 8 1-16,8 6-1 16,9 2 0-16,12 1-1 15,13-2 0-15,11-2-1 16,18-3-3-16,5-9-4 15,21 10-28-15,-10-14-4 16,6 9 0-16,-12-5-1 16</inkml:trace>
  <inkml:trace contextRef="#ctx0" brushRef="#br2" timeOffset="53035.0334">5605 10585 90 0,'-14'-3'38'0,"-17"-1"0"15,2 14 2-15,-17 2-36 16,5 8 1-16,-2 5-1 15,6 6 0-15,2-1-1 0,11 3 0 16,10-4 0-16,13-5-1 16,12-10 0-16,15-8-1 15,14-14 0-15,8-11 0 16,8-7 0-16,1-6-1 15,-1-9 0-15,-5-1 0 16,-8-3 0-16,-7 0 0 16,-13 7 1-16,-10 4-1 15,-6 6-1-15,-8 9 1 16,1 19 0-16,-20-1-1 15,5 24 1-15,-2 16 1 16,0 17-1-16,1 16 1 16,0 12-1-16,-1 7 1 0,5 3-1 15,-2 0-1-15,3-6 1 16,-3-7-1-16,-4-13 0 15,-4-11 0-15,-3-12 0 16,-3-12-1-16,0-12 0 16,-4-13-2-16,6-3-5 15,-8-25-17-15,20 3-16 16,-5-14 1-16,18 1-2 15,-4-8 2-15</inkml:trace>
  <inkml:trace contextRef="#ctx0" brushRef="#br2" timeOffset="53365.0523">4324 11578 95 0,'19'-10'41'15,"22"-20"1"-15,43-4-2 16,19-17-37-16,37-8-2 16,33-5 2-16,18 1-3 15,14 3 2-15,2 9-1 0,-2 7-3 16,-21 6-2-16,-13 22-25 15,-38-5-13-15,-30 17 1 16,-37 0-1-16</inkml:trace>
  <inkml:trace contextRef="#ctx0" brushRef="#br2" timeOffset="53877.0816">5013 11852 86 0,'0'0'40'16,"14"-17"0"-16,13 11 1 16,3-6-39-16,2 2 2 15,2 3-2-15,-5 8 1 16,-8 10-1-16,-11 9-3 15,-13 10 2-15,-16 10-2 0,-12 7 2 16,-7 11-1-16,-9-1 2 16,2 0-2-16,1-5 2 15,9-6-1-15,15-11 0 16,18-11 0-16,26-19 0 15,18-15-2-15,26-11-2 16,14-17-1-16,20-1-4 16,-4-22-18-16,18 5-15 15,-12-7 1-15,-3 8-1 16,-22-3 2-16</inkml:trace>
  <inkml:trace contextRef="#ctx0" brushRef="#br2" timeOffset="54056.0918">5909 11670 78 0,'0'0'40'0,"-19"-2"-1"0,12 15 4 16,-8 2-29-16,9 14-8 15,-3 6-2-15,4 7-1 16,1 9-2-16,-1 3 0 16,4 2-2-16,3-6-2 15,8-2-3-15,-1-26-13 16,19-3-22-16,1-22 1 15,16-11-1-15,2-21 0 16</inkml:trace>
  <inkml:trace contextRef="#ctx0" brushRef="#br2" timeOffset="54236.1021">6471 11559 66 0,'-17'31'42'16,"-13"13"-3"-16,5 16 2 0,-11-1-16 15,8 15-22-15,-1 2-2 16,8-1-1-16,6-3-4 15,-1-17-20-15,15-2-16 16,-4-18 1-16,7-8-2 16,-2-27 1-16</inkml:trace>
  <inkml:trace contextRef="#ctx0" brushRef="#br2" timeOffset="54425.1129">5962 11763 85 0,'-12'-11'43'16,"4"-4"1"-16,26 9-1 15,4-16-19-15,24-1-24 16,15-7-1-16,15-9-5 16,18 8-13-16,-10-17-22 15,13 10-2-15,-10-8 1 16,4 10-3-16</inkml:trace>
  <inkml:trace contextRef="#ctx0" brushRef="#br2" timeOffset="54779.1332">7474 10960 101 0,'23'2'40'0,"5"-8"-1"16,10-1-2-16,7-3-41 15,8-9-5-15,16 5-29 0,-10-3-1 16,6 8 2-16,-16 0-3 16</inkml:trace>
  <inkml:trace contextRef="#ctx0" brushRef="#br2" timeOffset="54929.1417">7646 11092 101 0,'-43'25'39'15,"12"-12"0"-15,31-13-1 16,18 2-38-16,31-22-4 15,38 1-28-15,6-16-7 16,23-1 0-16,3-7 0 16</inkml:trace>
  <inkml:trace contextRef="#ctx0" brushRef="#br2" timeOffset="55589.1795">10114 9982 101 0,'18'3'39'0,"-18"11"1"16,0 17-1-16,-8 7-36 15,2 9-1-15,1 8-2 16,-1 7 0-16,2 5-2 16,2-4-3-16,11 8-28 0,-4-13-6 15,8 5-1-15,-3-9 0 16</inkml:trace>
  <inkml:trace contextRef="#ctx0" brushRef="#br2" timeOffset="55911.1979">9380 11121 95 0,'-11'8'40'0,"11"-8"2"16,50-15-3-16,25-7-36 15,26-4 1-15,28-12-2 16,23-1 2-16,19-4-2 15,8 2 1-15,5 3-2 16,-8 7 1-16,-12 8-3 16,-22 5-3-16,-11 19-15 15,-31-8-22-15,-25 14-1 16,-31-5 0-16,-22 10 0 15</inkml:trace>
  <inkml:trace contextRef="#ctx0" brushRef="#br1" timeOffset="61366.5099">6151 10348 92 0,'0'0'40'16,"9"-10"-1"-16,5-5-3 16,10 6-34-16,4-4-1 15,6 0 1-15,-2 2 0 16,3 5 0-16,-4 3-1 15,-7 7 1-15,-5 8-1 16,-10 9 0-16,-10 5-2 16,-12 12 2-16,-11 6-1 15,-5 6 1-15,-9 3-1 16,-2 1 1-16,1-6-2 0,6-2 2 15,9-8-1-15,10-8 0 16,19-12 0-16,11-14-2 16,20-7-3-16,4-18-23 15,20 4-11-15,-2-16 1 16,5 8-1-16</inkml:trace>
  <inkml:trace contextRef="#ctx0" brushRef="#br1" timeOffset="61525.519">6564 10665 103 0,'-14'19'38'16,"-1"-16"1"-16,15-3-3 0,0 0-36 16,12-19-4-16,17 4-30 15,-2-16-4-15,10 4 0 16,-3-10 0-16</inkml:trace>
  <inkml:trace contextRef="#ctx0" brushRef="#br1" timeOffset="61742.5314">6883 10375 88 0,'0'0'37'0,"-14"-2"1"16,14 2 1-16,-15 1-34 16,10 9-1-16,-5 3-2 15,2 9 1-15,-3 4-2 16,1 6 1-16,-2 7-3 0,3-3 2 15,3 4-4-15,2-9-1 16,14 6-20-16,-1-23-14 16,16-4 1-16,1-17-2 15,11-7 0-15</inkml:trace>
  <inkml:trace contextRef="#ctx0" brushRef="#br1" timeOffset="61939.5427">7159 10295 91 0,'0'0'37'0,"-11"7"2"15,-3 12-2-15,9 12-31 16,-9 6-3-16,3 9 0 16,1 1-2-16,-2 2 1 0,4-3-4 15,-1-5 0-15,6 1-5 16,-6-17-28-16,10 2-3 15,-1-27 1-15,-1 11-2 16</inkml:trace>
  <inkml:trace contextRef="#ctx0" brushRef="#br1" timeOffset="62102.552">6838 10415 111 0,'-34'-19'42'16,"18"13"-1"-16,6-6 0 15,10 12-38-15,38-19 0 16,15 0-5-16,27 5-8 15,5-14-29-15,28 2-1 16,9-11-2-16,14 5-1 0</inkml:trace>
  <inkml:trace contextRef="#ctx0" brushRef="#br1" timeOffset="62785.5911">10630 10060 97 0,'12'-21'38'0,"16"6"1"15,-3-7-1-15,4 12-37 16,12 1 1-16,-1 8 0 15,-1 4 1-15,-8 11-1 16,-12 8-1-16,-7 3 0 16,-14 11 0-16,-8 3 0 15,-12 4 0-15,-4 0 0 16,-9 1-1-16,1-1 1 0,-3-5-1 15,8-3 0-15,6-8 0 16,13-6 0-16,17-8-3 16,13-13 1-16,22-6-4 15,10-23-13-15,26 3-18 16,3-16-2-16,18 0 1 15,-8-14-2-15</inkml:trace>
  <inkml:trace contextRef="#ctx0" brushRef="#br1" timeOffset="62973.6019">11464 9941 96 0,'-33'28'37'16,"5"11"1"-16,-2-1-2 15,9 11-34-15,3 0-1 0,7 3 0 16,9-5-2-16,3-6-2 15,14-1-11-15,5-19-23 16,12-8-1-16,3-18-2 16,12-9 4-16</inkml:trace>
  <inkml:trace contextRef="#ctx0" brushRef="#br1" timeOffset="63154.6122">11841 9841 80 0,'-12'-5'37'0,"-5"21"-2"16,-7 14 1-16,2 14-31 15,-7 10-2-15,1 11-1 16,4 1-2-16,-1 1 0 0,8 1-8 16,2-13-27-16,7-10-2 15,-2-14 1-15,9-9-2 16</inkml:trace>
  <inkml:trace contextRef="#ctx0" brushRef="#br1" timeOffset="63334.6225">11321 9978 112 0,'-9'-16'41'0,"17"-5"0"16,28 10-1-16,14-8-39 15,18-1-2-15,13 8-8 0,0-10-29 16,14 13-2-16,-12-1 0 15,-4 13-3-15</inkml:trace>
  <inkml:trace contextRef="#ctx0" brushRef="#br1" timeOffset="63928.6565">4994 12076 85 0,'-10'-4'39'0,"23"2"0"16,10-18 0-16,28 0-35 16,30-11-1-16,24-4 1 15,18-7-2-15,22 1 1 16,13-1-1-16,7 4-1 15,-4 4 0-15,-5 5-1 16,-15 8-3-16,-18 2-4 16,-4 10-31-16,-30-6-2 15,-13 7 1-15,-24-4-2 0</inkml:trace>
  <inkml:trace contextRef="#ctx0" brushRef="#br1" timeOffset="64429.6851">6334 10585 77 0,'-30'3'38'16,"-2"-7"1"-16,17 6 0 15,5-10-29-15,23 8-2 16,9-8-1-16,22 1-1 0,12-4-2 15,17-1-2-15,14-3 0 16,8 0-1-16,6-4 0 16,1 1-2-16,-2 3-1 15,-11-4-4-15,0 15-21 16,-17-11-12-16,-11 10-1 15,-21-6-1-15,-11 8 0 16</inkml:trace>
  <inkml:trace contextRef="#ctx0" brushRef="#br1" timeOffset="65572.7505">5042 13573 53 0,'-6'-20'38'15,"6"10"-1"-15,-2-10 1 16,7 4-17-16,-3-8-19 16,6-2-1-16,3 2 1 15,2 2-1-15,1 4 0 16,-3 2 0-16,-1 7 0 15,-10 9 0-15,18 7-1 16,-13 7 2-16,-1 6-2 16,1 5 2-16,-3 2-1 15,5 2 0-15,-1-5-1 16,3 0 1-16,-1-8 1 0,2-6-1 15,4-10 0-15,4-10 1 16,1-12-1-16,0-11 0 16,3-12 1-16,0-12-1 15,-1-10 1-15,-2-5-1 16,-6-10 1-16,1-1-1 15,-9 2 0-15,2 7 1 16,-7 11-2-16,1 10 1 16,0 11-1-16,2 14 1 15,8 13-2-15,7 9 1 16,15 6 0-16,10 1 0 15,17-1-1-15,12-4 1 16,17-4-1-16,12-5-2 0,9-1-3 16,-11-17-31-16,10 12-3 15,-19-12-1-15,-8 8-2 16</inkml:trace>
  <inkml:trace contextRef="#ctx0" brushRef="#br1" timeOffset="66166.7845">6179 13099 70 0,'-15'-22'39'0,"-4"8"-1"15,-16-8 0-15,9 13-30 16,-16-2-2-16,1 12-1 15,0 5-1-15,1 13 0 16,3 4-1-16,7 7-1 16,5 2 0-16,10 5 0 15,8-5-1-15,15-5 0 16,7-9 0-16,15-7 0 15,8-13 0-15,11-9-1 16,4-12 1-16,0-7-1 16,3-6 0-16,-6-3 0 15,-7-4 0-15,-9 5 0 0,-6 4 0 16,-8 7 0-16,-7 9 0 15,-13 18 0-15,0 10 0 16,-10 22 1-16,-2 25-2 16,-3 17 1-16,-5 20 0 15,2 18 0-15,-2 11-1 16,2 3 2-16,0-1-2 15,-2-9-1-15,-1-14 2 16,-3-15-1-16,-5-19 1 16,-6-17 0-16,-7-19-1 15,0-14 0-15,-5-21-1 16,1-19-3-16,12-12-1 15,-2-33-15-15,25-2-19 16,4-30 1-16,24-4-2 0,13-14-1 16</inkml:trace>
  <inkml:trace contextRef="#ctx0" brushRef="#br1" timeOffset="66391.7974">6956 13048 97 0,'11'-1'41'16,"0"-14"1"-16,16 9-6 15,3-15-36-15,6-4-1 16,9 5-2-16,-5-10-11 15,8 20-25-15,-17-5-1 0,3 11-2 16,-16-1 1-16</inkml:trace>
  <inkml:trace contextRef="#ctx0" brushRef="#br1" timeOffset="66547.8063">6861 13358 93 0,'-26'27'42'15,"29"-8"0"-15,18-28-1 16,8-14-42-16,50-11-6 15,11-12-32-15,35 1-1 16,6-13 1-16,24 5-2 16</inkml:trace>
  <inkml:trace contextRef="#ctx0" brushRef="#br1" timeOffset="67480.8597">8648 12658 74 0,'0'0'40'0,"17"-22"0"16,5 12 1-16,-11-12-35 15,17-1-2-15,7 0-2 16,5 2 1-16,1 4-1 15,0 5 0-15,-6 11-1 16,-12 15-1-16,-10 11 0 16,-16 14 0-16,-15 12 1 15,-14 11-1-15,-10 5 2 16,-8 7-2-16,-3-1 2 15,3-7-1-15,9-10 0 0,10-8 1 16,12-11-1-16,18-11 0 16,17-15 0-16,16-11-2 15,16-9 0-15,11-11-3 16,15-1-5-16,-2-19-30 15,19 6-2-15,-6-16 0 16,4 4-2-16</inkml:trace>
  <inkml:trace contextRef="#ctx0" brushRef="#br1" timeOffset="67691.8717">9646 12506 87 0,'-11'23'38'0,"-6"1"1"16,2 14 0-16,2 4-37 15,-3 7-1-15,2 3 1 16,5 4-1-16,4-6-1 16,10-8-2-16,12-4-7 15,2-22-31-15,17-10 1 16,3-19-2-16,14-9 2 15</inkml:trace>
  <inkml:trace contextRef="#ctx0" brushRef="#br1" timeOffset="67886.8829">10094 12419 83 0,'0'0'41'0,"-19"3"0"16,3 14 0-16,7 25-37 16,-6 2-2-16,2 12 0 15,2 8 0-15,0 6-2 16,3 3-1-16,1-3-3 15,7-4-3-15,-9-15-32 16,10-5 0-16,-7-20-1 16,6-11-1-16</inkml:trace>
  <inkml:trace contextRef="#ctx0" brushRef="#br1" timeOffset="68117.8961">9540 12512 72 0,'-21'-10'44'0,"9"4"-1"15,12 6-1-15,22-4-16 16,4 2-22-16,30-7-1 16,16 0-2-16,10-1 0 15,10-1-2-15,3 2-2 16,-2-1-3-16,6 18-20 15,-19-9-15-15,-8 14-1 16,-20-2 0-16,-11 13 0 16</inkml:trace>
  <inkml:trace contextRef="#ctx0" brushRef="#br1" timeOffset="68418.9133">8685 13500 57 0,'0'0'41'16,"14"-10"1"-16,42-14 0 15,22-22-17-15,27 0-21 16,28-10 0-16,20 2 0 16,14-1 0-16,4 10-1 15,2 6-2-15,-13 8-1 16,-12 15-3-16,-22 0-6 15,-11 20-29-15,-39-4-5 0,-19 15 2 16,-32-3-2-16</inkml:trace>
  <inkml:trace contextRef="#ctx0" brushRef="#br1" timeOffset="71350.081">10811 13187 55 0,'0'0'35'16,"13"2"-2"-16,-13-2-1 16,18 15-23-16,-18-15-1 15,26 23-4-15,-5-14 0 16,8 5-1-16,3-2-1 15,9-1-1-15,8-7 0 16,11 2 1-16,10-6-1 16,11-3 0-16,13-3-1 15,6-4 1-15,13-5-1 16,12-5 2-16,9-7-1 15,6 0 0-15,1-11 1 16,4-7-1-16,0-6 0 16,1-8 0-16,-6-4 0 15,-7-4-1-15,-9-7 0 0,-11-3 1 16,-9-3-1-16,-13-5 0 15,-11-7 1-15,-13-4-1 16,-12-3 0-16,-14-9 0 16,-6 2 0-16,-15-1 1 15,-9-5-1-15,-12 2 0 16,-10 0 0-16,-13 3 1 15,-4 0-1-15,-10 4 2 16,-8-1-1-16,-4 4 1 16,-2 2 0-16,-1 4 0 15,-3 4-1-15,2 5 2 16,-2 3-2-16,6 5-1 15,6 4 2-15,11 6-2 16,12 2 2-16,15 2-2 16,19 4 1-16,18-3-1 0,24 5 1 15,16 1 1-15,21 3-2 16,18 5 1-16,16 3 0 15,9 7-1-15,7 4 1 16,10 8 0-16,3 3 0 16,0 6-1-16,-2-1 1 15,-3 4 0-15,-9 2-1 16,-4 0 1-16,-11 4-1 15,-12-1 1-15,-22 4-1 16,-12 2 1-16,-22 2 0 16,-15 1 0-16,-19 1 0 15,-24-1 0-15,0 0 0 16,-30 4 0-16,-4-5-1 15,-7-2 1-15,-7-3-1 0,-2-3 0 16,1-5 0-16,-2-2-1 16,6-1 1-16,3-4-1 15,4 0 1-15,9 0-1 16,4 3 1-16,9 2-1 15,7 3 1-15,9 13 0 16,0-13 0-16,13 13 0 16,10 5 0-16,7 2-1 15,13 3 1-15,8 3 0 16,9 1 1-16,7 2-2 15,0 0 2-15,-3 1 0 16,-5 2-1-16,-10 3 2 16,-16 4-2-16,-16 9 2 15,-24 4-2-15,-19 8 2 0,-20 6-2 16,-12 6 0-16,-12 2 0 15,-3-3 0-15,5-3-2 16,5-12-1-16,16-2-4 16,12-26-9-16,29-1-22 15,6-14-3-15,49-22 1 16,0-5-2-16</inkml:trace>
  <inkml:trace contextRef="#ctx0" brushRef="#br1" timeOffset="72092.1234">12484 8736 76 0,'25'14'37'0,"15"-7"-2"16,21 5 1-16,17-10-35 16,22-1 0-16,26-3-1 15,28-3 1-15,18-3 0 16,23 0 0-16,23-1-1 15,14 1 1-15,18 1 0 16,15 2 1-16,12 2 0 16,9 4 0-16,13 1 1 0,10 3 1 15,10-1-1-15,13 0 0 16,13-2 0-16,12-4-1 15,13-6 0-15,9-3-1 16,12-4 0-16,5-4-1 16,6-4 1-16,-2 0-1 15,-4-6 1-15,-8 3 0 16,-15-2 1-16,-11 2-1 15,-17 2 1-15,-14 1-1 16,-22 3 0-16,-16 3 0 16,-18 6-2-16,-20-1 1 15,-20 5-2-15,-19-2-1 16,-21 8-4-16,-28-15-19 15,-14 13-14-15,-30-7 0 0,-19 4-1 16,-37-5 1-16</inkml:trace>
  <inkml:trace contextRef="#ctx0" brushRef="#br1" timeOffset="73070.1793">15172 10389 66 0,'-13'-1'40'15,"13"1"-2"-15,13-7 1 16,18 9-14-16,11-17-21 16,14-2-1-16,9-3-1 15,14-2-1-15,4 5-1 16,-1-5-3-16,5 16-14 15,-20-5-23-15,-4 13 1 16,-26 3 0-16,-14 11-1 16</inkml:trace>
  <inkml:trace contextRef="#ctx0" brushRef="#br1" timeOffset="73229.1884">15291 10620 99 0,'-48'17'39'0,"27"-4"0"15,21-13-4-15,20-16-34 16,33-3-4-16,20-22-10 15,29 8-25-15,5-14 0 16,14-1 3-16,-2-7-4 16</inkml:trace>
  <inkml:trace contextRef="#ctx0" brushRef="#br1" timeOffset="73514.2047">16076 9925 81 0,'-41'-1'37'0,"2"1"1"16,18 12 0-16,9-7-19 15,17 14-16-15,14-3 0 16,12 7-1-16,6 2 1 16,6 9 0-16,-2-1 0 15,-4 5-1-15,-12 6-2 16,-12 2 1-16,-15 6-1 15,-15 2 0-15,-15 2-1 16,-12 0 1-16,-11-2-1 16,1-4-1-16,8-5-3 15,0-16-7-15,23 1-25 16,8-21-2-16,28-2 1 0,10-21-2 15</inkml:trace>
  <inkml:trace contextRef="#ctx0" brushRef="#br1" timeOffset="74062.2361">17110 10037 113 0,'-32'-21'39'16,"-2"12"1"-16,-18-4-6 16,-2 18-29-16,-10 4 0 15,-1 17 0-15,-1 8-1 16,13 9-2-16,2-2-2 15,17 5 1-15,16-3-2 16,20-7 2-16,19-12-1 16,18-10 0-16,15-13 0 15,8-11 2-15,5-9-1 16,0-7 1-16,-6-8 0 15,-9-1-2-15,-6-4 0 16,-10 1 0-16,-8 3 0 16,-8 5 0-16,-7 4-2 15,-3 9 2-15,-10 17-1 16,0 0 1-16,9 30 0 0,-12 16-2 15,-1 20 1-15,-4 20 0 16,-1 19 0-16,-5 11 1 16,-3 6-3-16,-5-1 1 15,-5-5-1-15,-1-8 3 16,-7-15-1-16,-2-13-1 15,-3-22 1-15,-5-13-1 16,-2-19 1-16,1-14-1 16,1-12-2-16,0-16-2 15,12-6-7-15,-6-26-27 16,24-6 2-16,3-19 0 15,23-1-1-15</inkml:trace>
  <inkml:trace contextRef="#ctx0" brushRef="#br1" timeOffset="74313.2504">17625 10256 93 0,'0'0'40'16,"0"0"1"-16,9-15-2 16,25 8-13-16,0-4-27 15,8-2-3-15,9 6-4 16,-8-4-29-16,8 11-2 15,-14-7-1-15,0 10 0 16</inkml:trace>
  <inkml:trace contextRef="#ctx0" brushRef="#br1" timeOffset="74463.259">17530 10527 94 0,'-20'23'40'0,"24"-4"0"15,14-22-2-15,24-6-27 16,25-13-49-16,0-16-1 15,15 4-1-15,1-11-3 16</inkml:trace>
  <inkml:trace contextRef="#ctx0" brushRef="#br1" timeOffset="74963.2876">19353 9765 101 0,'16'-22'38'0,"2"8"1"16,-14-3-2-16,3 5-32 15,-7 12-2-15,-23 6 0 16,-3 10 1-16,-6 18 1 15,-4 5-1-15,2 12 0 16,5 3-2-16,14 6 1 16,11-7-1-16,18-4 0 15,23-11-2-15,22-12 1 16,20-16-2-16,12-14-2 0,13-11 0 15,-3-17-5-15,12 7-22 16,-22-22-8-16,1 8-3 16,-23-12 1-16,-10 7-2 15</inkml:trace>
  <inkml:trace contextRef="#ctx0" brushRef="#br1" timeOffset="75151.2984">19957 9682 108 0,'-44'53'41'16,"7"17"1"-16,-4-2-2 15,10 14-30-15,3-6-9 16,12-1-2-16,10-4-2 16,8-12 0-16,18-3-6 0,3-27-16 15,27-1-15-15,4-21-1 16,19-7 3-16,-1-20-2 15</inkml:trace>
  <inkml:trace contextRef="#ctx0" brushRef="#br1" timeOffset="75368.3108">20710 9633 88 0,'-7'-22'39'0,"7"22"0"16,-22 15 1-16,5 30-15 15,-7-3-21-15,3 11-1 16,-3 6-1-16,5 3 1 15,4-2-2-15,6-2-1 16,6-6-2-16,8-13-3 0,17 0-6 16,0-27-26-16,18-1-2 15,-3-25 1-15,16-2-1 16</inkml:trace>
  <inkml:trace contextRef="#ctx0" brushRef="#br1" timeOffset="75563.3219">21101 9561 91 0,'-10'-8'38'15,"1"26"0"-15,-15 12 2 16,10 24-19-16,-13 4-17 16,2 11-1-16,3 4-1 0,1 2 0 15,8-1-2 1,3-5-2-16,10-2-7 0,-9-15-30 15,14-6-1-15,-7-21-1 16,8-5 2-16</inkml:trace>
  <inkml:trace contextRef="#ctx0" brushRef="#br1" timeOffset="75781.3344">20454 9624 125 0,'-13'6'42'15,"13"-6"0"-15,31 6-1 16,24-18-40-16,20-4-1 16,26-7-1-16,12-2-2 0,11-2-2 15,-1-12-12-15,6 12-22 16,-15-11-3-16,-1 13 2 15,-21-12-2-15</inkml:trace>
  <inkml:trace contextRef="#ctx0" brushRef="#br1" timeOffset="76134.3546">21478 9151 91 0,'-12'5'40'0,"12"-5"1"0,0 0 0 15,26-9-24-15,6 9-13 16,7 0-1-16,4 6 1 16,-6-3-1-16,-8 10-1 15,-9 3-1-15,-14 6 0 16,-13 2 0-16,-13 6 0 15,-8 2-1-15,-5 3 1 16,-5-2-1-16,4 1 1 16,8-5-1-16,10-3 1 15,13-2-1-15,12-5 2 16,15-5-2-16,15-5 0 15,16-2-3-15,5-8-2 16,16 10-9-16,-14-17-27 16,14 8-2-16,-15-6 0 0,-3 8 0 15</inkml:trace>
  <inkml:trace contextRef="#ctx0" brushRef="#br1" timeOffset="76487.3748">19337 10723 95 0,'-34'17'40'15,"23"-14"2"-15,42-4-2 16,33-32-27-16,43 6-10 15,44-9 0-15,39-5 0 16,29-3 1-16,25 0-2 16,11 6 0-16,-2 5-3 15,-16 10-2-15,-27 4-6 16,-20 18-29-16,-56-4-3 15,-34 15-1-15,-53-3 0 16</inkml:trace>
  <inkml:trace contextRef="#ctx0" brushRef="#br1" timeOffset="76826.3942">20140 10793 110 0,'-12'9'40'16,"6"14"2"-16,-6-1-2 16,-1 13-39-16,0 6 0 0,0 9-2 15,-4 6 2-15,1 5-2 16,3 0 1-16,7-2-4 15,9 0-5-15,-1-17-30 16,25-3-1-16,1-16 1 16,19-9-3-16</inkml:trace>
  <inkml:trace contextRef="#ctx0" brushRef="#br1" timeOffset="76999.4041">20475 11002 98 0,'-34'7'41'0,"-1"-1"-2"15,19 3-4-15,16-9-26 16,0 0-24-16,29-9-22 16,13-7-1-16,21 1-1 15,0-7 1-15</inkml:trace>
  <inkml:trace contextRef="#ctx0" brushRef="#br1" timeOffset="77284.4204">21048 10802 120 0,'-21'5'42'16,"19"6"1"-16,2-11-3 16,40-12-37-16,5-1-1 0,15 0 0 15,4-1 1-15,1 1-3 16,1 5 0-16,-9 6 0 15,-15 11 0-15,-18 9 0 16,-17 14 0-16,-17 8 0 16,-12 12 0-16,-10 4 0 15,-7 4 0-15,-6 5-4 16,-2 1-2-16,0-11-9 15,19 5-26-15,-9-13-3 16,17 2 3-16,-4-17-2 16</inkml:trace>
  <inkml:trace contextRef="#ctx0" brushRef="#br1" timeOffset="78223.4741">15469 12404 72 0,'8'-13'38'0,"-8"13"-2"0,-15-18-2 16,-7 22-30-16,-12 5-1 15,-4 13 3-15,-14 6-1 16,0 11 0-16,-5 0 0 15,9 8 0-15,4-4-1 16,12 0-2-16,17-9 0 16,20-6-2-16,22-12 1 15,11-9-1-15,14-9-1 16,6-10 0-16,1-3 0 15,-2-6 0-15,-10-3-1 16,-10-5 2-16,-15 3 0 16,-14-2 0-16,-7 2-1 15,-6 1 1-15,-3 1 0 16,-1 2 1-16,5 3 0 0,8 0-1 15,10 4 1 1,6 5-2-16,11 2 2 0,4 4 0 16,3 8 0-16,1 6 0 15,-8 10-1-15,-2 10 2 16,-14 9-2-16,-6 10 1 15,-14 7-2-15,-7 3 2 16,-5-1-2-16,-2-2 1 16,-1-9 0-16,2-9-1 15,7-16 1-15,11-22 1 16,0 0 0-16,11-20-1 15,7-12 1-15,8-9 0 16,3-2-1-16,4-7 1 16,5 1-1-16,4-1 2 15,2 6-2-15,2 4 0 0,3 8-3 16,-4-1-4-16,16 18-19 15,-12-8-14-15,10 14 0 16,-6-4-2-16,3 15 2 16</inkml:trace>
  <inkml:trace contextRef="#ctx0" brushRef="#br1" timeOffset="78847.5098">17126 12466 91 0,'-17'-12'40'16,"-13"-4"1"-16,0 15-3 16,-17 4-35-16,0 9-1 15,-8 8-1-15,1 9 1 16,-6 7 0-16,9 3 0 15,11 0 0-15,12 3-1 16,19-12 1-16,18-6-2 16,20-12 0-16,17-13 1 15,16-10-1-15,4-7 0 16,4-10 0-16,-3-7 1 0,-5 0 0 15,-10-3-1-15,-9 2 0 16,-14 1 0-16,-10 5 0 16,-7 5 0-16,-9 8 0 15,-3 17-1-15,-10-8 1 16,1 21 0-16,-3 16-1 15,2 15 1-15,1 19-1 16,-4 20 1-16,2 19 0 16,-4 12 1-16,1 10-2 15,-4 2 0-15,-4 1 1 16,-6-1 0-16,-2-11 0 15,-4-17 0-15,-3-17 0 16,-6-20-1-16,-3-22 1 16,-1-19 0-16,-2-21-1 15,-1-23 0-15,6-18-2 0,5-21-2 16,9-7-7-16,-2-22-9 15,25 14-18-15,5-10 0 16,24 14 0-16,6-4 0 16</inkml:trace>
  <inkml:trace contextRef="#ctx0" brushRef="#br1" timeOffset="79122.5255">17802 12587 108 0,'-15'-7'42'16,"15"7"2"-16,14-20-13 15,1 7-28-15,20 0-3 16,9 0 1-16,7 2-4 16,-4 2-2-16,13 18-28 15,-21-11-8-15,-2 19 1 16,-21-6-2-16</inkml:trace>
  <inkml:trace contextRef="#ctx0" brushRef="#br1" timeOffset="79282.5347">17857 12755 90 0,'-34'17'42'0,"18"9"1"15,8-15-1-15,28-3-27 16,22-9-13-16,20-7-1 16,19-1-4-16,8-13-7 15,23 6-30-15,-6-12-2 16,13 5 0-16,-9-6-1 15</inkml:trace>
  <inkml:trace contextRef="#ctx0" brushRef="#br1" timeOffset="116084.6396">8250 7663 87 0,'28'-29'37'0,"-3"-7"0"16,3 11 1-16,-18 6-34 15,8 8-1-15,-3 8 0 16,-2 21 1-16,-11 17-1 15,-2 20-1-15,-11 15 0 16,-1 18 0-16,-8 10-2 16,0 7 1-16,-3-3-1 15,3-7-1-15,7-9-3 0,0-17-4 16,22-6-29-16,0-25-3 15,17-11 2-15,4-18-3 16</inkml:trace>
  <inkml:trace contextRef="#ctx0" brushRef="#br1" timeOffset="116265.65">8691 8154 104 0,'-25'6'38'0,"5"3"0"0,0-8-7 15,-1-2-37-15,21 1-31 16,13-12 0-16,13 3-2 16,3-13 0-16</inkml:trace>
  <inkml:trace contextRef="#ctx0" brushRef="#br1" timeOffset="116580.668">9275 7753 99 0,'17'-18'39'0,"-3"-11"0"15,12 10 0-15,3-6-35 0,3 4 0 16,3 2-1-16,2 11 1 15,-3 8-1-15,-5 12-1 16,-9 11 1-16,-3 15-2 16,-12 14 1-16,-7 11-2 15,-9 10 0-15,-7 5 1 16,-4 4-2-16,-1-3 0 15,3-3-3-15,-1-13-3 16,20-2-31-16,-6-22-3 16,17-6 1-16,1-22-2 15</inkml:trace>
  <inkml:trace contextRef="#ctx0" brushRef="#br1" timeOffset="120332.8826">10018 11311 58 0,'15'-26'37'16,"1"-1"-1"-16,-5-9-3 15,4 13-22-15,-6-7-3 0,3 11 0 16,-5-3-1-16,3 8-1 15,-10 14-1-15,0 0-1 16,0 0-1-16,-3 33-1 16,-5 3-1-16,-3 12 1 15,-2 9-2-15,-2 8 1 16,1 4-1-16,0-3 0 15,7-3-3-15,2-12-1 16,13 3-23-16,-2-25-13 16,16-5 0-16,-2-18-2 15,14-7 2-15</inkml:trace>
  <inkml:trace contextRef="#ctx0" brushRef="#br1" timeOffset="120504.8925">10318 11470 94 0,'-20'13'39'0,"-2"-11"1"16,11 3-2-16,11-5-40 16,-2-18-4-16,29 5-32 15,-4-10 0-15,14 2-1 16,1-10-1-16</inkml:trace>
  <inkml:trace contextRef="#ctx0" brushRef="#br1" timeOffset="120833.9113">10783 11180 88 0,'0'0'40'0,"27"-4"0"15,-11-8 1-15,12-2-37 16,10-4-1-16,10 0 0 15,1 0 0-15,2 5 1 16,-9 4-1-16,-4 8-1 16,-9 5 0-16,-8 11 0 15,-16 13-1-15,-11 9 0 16,-10 10 0-16,-9 5-1 15,-2 7 0-15,-6 1 1 16,3 0-1-16,1-4-1 16,9-5-1-16,2-10-1 15,12 1-5-15,-3-18-31 0,25-1-3 16,-2-14-1-16,10-3 0 15</inkml:trace>
  <inkml:trace contextRef="#ctx0" brushRef="#br1" timeOffset="124184.1029">9133 13699 32 0,'6'-17'34'15,"4"3"0"-15,-7-6-4 16,10 20-15-16,-16-13-3 16,14 21-2-16,-11-8-1 15,4 34-2-15,-9-5-2 16,3 14-1-16,-8 9 0 15,1 9-2-15,-7 7-1 16,2 4 0-16,-3-2-1 16,2-3 0-16,5-6-4 15,3-15-4-15,25-9-31 16,-6-20 0-16,15-9-1 15,0-22 1-15</inkml:trace>
  <inkml:trace contextRef="#ctx0" brushRef="#br1" timeOffset="124374.1138">9487 13927 67 0,'-16'6'40'16,"-5"-2"-1"-16,5 5 1 15,-3-9-29-15,1 0-12 16,18 0-3-16,-11-15-9 15,23 9-25-15,-4-7 0 16,13 1-2-16,1-5 1 16</inkml:trace>
  <inkml:trace contextRef="#ctx0" brushRef="#br1" timeOffset="124680.1313">9727 13754 76 0,'13'7'41'0,"-13"-7"-1"15,32-15 1-15,-3-3-37 16,8-1-1-16,6-4 0 16,4 2 0-16,1 0 0 15,-2 7-1-15,-5 8-1 16,-4 8 1-16,-12 11-1 15,-7 14 0-15,-11 9 0 16,-11 11 0-16,-6 9-1 16,-9 7 0-16,-4 1-1 0,-4 2 1 15,3-5-1-15,1-8 0 16,7-4-2-16,5-16-3 15,17-2-28-15,-6-31-7 16,28 7-1-16,-7-25 0 16</inkml:trace>
  <inkml:trace contextRef="#ctx0" brushRef="#br1" timeOffset="125126.1568">10436 13288 64 0,'0'0'41'0,"-16"2"0"16,16-2 0-16,0 0-25 16,1-13-13-16,9 5-2 15,9 5 2-15,3-2-1 16,3 3-1-16,1 1 1 15,1 3-1-15,-5 5 0 16,-3 7 0-16,-11 3 1 16,-7 7-1-16,-12 7 0 15,-7 3 0-15,-10 5 0 0,0-1 0 16,-1-2 0-16,1-4 0 15,8-6-1-15,12-8 1 16,8-18 0-16,39-1-1 16,7-13-1-16,14-11-2 15,12 9-10-15,-6-23-21 16,14 15-8-16,-16-5 0 15,1 12-2-15</inkml:trace>
  <inkml:trace contextRef="#ctx0" brushRef="#br1" timeOffset="130606.4702">19274 12203 30 0,'0'-13'35'0,"0"13"2"0,5-15-12 15,-5 15 8-15,0 0-6 16,0 0-19-16,0 0-2 15,7 30 0-15,-7 1-2 16,1 16-1-16,-5 12-2 16,-1 10 0-16,-1 11 0 15,-2 4-1-15,0-1-1 16,0-9-1-16,4-6-3 15,1-30-23-15,16 4-9 16,-3-26-1-16,13-7-1 16</inkml:trace>
  <inkml:trace contextRef="#ctx0" brushRef="#br1" timeOffset="131122.4997">19734 12201 98 0,'6'-12'39'0,"14"7"1"15,-4-13-2-15,14 6-37 16,1 1-1-16,5-2 0 16,5 5 1-16,-2 3-1 15,-5 6 0-15,-3 6 0 16,-9 7 0-16,-5 6 1 0,-8 7-1 15,-13 3 0-15,-9 7 0 16,-6 4 2-16,-8 1-2 16,0 2 1-16,0-6-1 15,5-2 2-15,5-8-2 16,15-2 1-16,10-11-2 15,14-3 1-15,12-10 1 16,9 1-1-16,-1 0 0 16,3-1 0-16,-7 7 0 15,-10 2 0-15,-12 11 0 16,-19 3 0-16,-13 11 0 15,-17 4 0-15,-11 6 0 16,-7-2-1-16,0-1 1 16,4-4-1-16,9-6-3 0,6-17-24 15,29-1-9-15,3-15-1 16,32-16-2-16,5-11 0 15</inkml:trace>
  <inkml:trace contextRef="#ctx0" brushRef="#br1" timeOffset="131282.5089">20545 12627 102 0,'-25'9'43'0,"2"7"-1"16,-11-10-1-16,12-6-38 15,2 1-7-15,-4-13-32 16,24 12-4-16,0-30 0 15,14 15-4-15</inkml:trace>
  <inkml:trace contextRef="#ctx0" brushRef="#br1" timeOffset="131938.5464">21474 12028 78 0,'1'-16'37'0,"-1"16"-1"16,-7-12-1-16,-6 19-29 16,-14 9-2-16,-3 15 1 0,-12 12-1 15,-2 13 1-15,-13 10-2 16,6 10 2-16,-3 2-2 15,10 4-1-15,6-6 0 16,10-3-1-16,17-10 0 16,19-10-1-16,18-13 0 15,12-13-1-15,12-11 1 16,3-11-1-16,4-12 1 15,0-8 1-15,-13-8-1 16,-11-6 0-16,-15-2-1 16,-17 0 0-16,-15 0 0 15,-14 5 0-15,-9 5-1 16,-8 3 1-16,0 10-4 0,-3-3-3 15,23 16-22-15,-5-12-6 16,30 7-2-16,0 0-2 16</inkml:trace>
  <inkml:trace contextRef="#ctx0" brushRef="#br1" timeOffset="132439.5751">22072 12003 81 0,'0'0'38'15,"0"0"-1"-15,-31 19 0 16,11 5-29-16,-15 6-1 15,-1 15-1-15,-7 5-1 16,1 9 0-16,-4 2-2 16,8 6 0-16,6-2-1 15,13-5-1-15,13-6 0 16,16-10-1-16,13-11 0 15,15-10-1-15,7-10 1 16,3-11-1-16,0-6 1 0,-5-10-1 16,-6-6 1-16,-13-4 0 15,-14-4-1-15,-16 3 1 16,-14 0-2-16,-12 4 1 15,-6 2-2-15,-11 6 1 16,2 9-3-16,-7-4-22 16,16 20-10-16,-8-8-2 15,18 12-1-15,7-8 1 16</inkml:trace>
  <inkml:trace contextRef="#ctx0" brushRef="#br1" timeOffset="133909.6592">22707 12385 56 0,'18'-28'37'0,"-10"0"-1"15,2 15-1-15,-15-2-17 16,5 15-11-16,-15 7-2 16,2 8 0-16,-8 5-2 15,1 6 0-15,-5 1-1 16,3 3 1-16,1-2-1 0,4-1 0 15,4-8 0-15,9-2-1 16,4-17 0-16,0 0-1 16,26-3 0-16,-6-11-1 15,7-5 1-15,-2-7-1 16,4-4 1-16,-1-2-2 15,-2 2 3-15,-5 1-2 16,-3 7 1-16,-4 4 1 16,-7 5 0-16,-7 13 0 15,0 0 0-15,0 0 1 16,-7 23-1-16,2-6 0 15,1 0 0-15,4 0-1 16,6-1 1-16,6-5-1 16,9-6 1-16,9-7 0 15,7-6-1-15,7-7 1 0,3-5 0 16,1-2-1-16,-4-1 1 15,-2 4 0-15,-11 1-1 16,-9 10 0-16,-11 8 1 16,-11 0-1-16,-10 31 0 15,-7-4 1-15,-6 5-1 16,-1-1 0-16,5 4-2 15,4-6-1-15,10-2-5 16,5-27-15-16,20 18-14 16,2-26-3-16,23-3 0 15,4-15 0-15</inkml:trace>
  <inkml:trace contextRef="#ctx0" brushRef="#br1" timeOffset="134091.6696">23843 11777 81 0,'-21'1'39'0,"-8"33"-2"15,-23 14 2-15,6 25-21 16,-21 14-16-16,-2 14-1 16,0 5-2-16,4-2-3 15,13 1-5-15,7-17-26 16,23-3-2-16,8-28-1 15,24-10-1-15</inkml:trace>
  <inkml:trace contextRef="#ctx0" brushRef="#br1" timeOffset="134406.6876">23833 12339 95 0,'-33'-3'38'15,"7"18"1"-15,-9-2-4 16,16 8-30-16,-3-2-3 15,14 3 1-15,8-2-2 16,8-4 1-16,14-3 0 16,3-3 0-16,2-2-1 15,1 0 0-15,-3-2 1 16,-10 7-1-16,-6-3 0 15,-9 6-1-15,-10 4 2 16,-11 2-2-16,-9 0 1 0,-3 4-2 16,-5 1 0-16,4-10-3 15,9 7-6-15,-4-20-22 16,29-4-7-16,0 0-1 15,26-5-2-15</inkml:trace>
  <inkml:trace contextRef="#ctx0" brushRef="#br1" timeOffset="134564.6966">24144 12619 105 0,'-23'13'40'15,"-8"-12"-1"-15,10-8-11 16,4 0-62-16,4-16-6 0,14 3-1 16,-3-7-1-16</inkml:trace>
  <inkml:trace contextRef="#ctx0" brushRef="#br1" timeOffset="135067.7254">24103 11778 85 0,'0'0'39'15,"-18"3"0"-15,18-3 1 16,0 0-26-16,22-3-9 16,-2-3-2-16,4 4 1 15,4-1-1-15,-4 3-1 16,0 1 0-16,-5 7-1 15,-5 0 1-15,-8 6-1 16,-7 3 0-16,-8 3-3 0,-7 2 2 16,-7 4-2-16,-4 2 3 15,-2 0-3-15,0 0 2 16,4-2-2-16,7-3 2 15,7-2 0-15,12-4 0 16,10-7 0-16,12-5-3 16,9-6-1-16,13 5-9 15,-13-16-20-15,15 8-7 16,-9-6 0-16,7 9-2 15</inkml:trace>
  <inkml:trace contextRef="#ctx0" brushRef="#br1" timeOffset="135217.734">24496 12139 110 0,'-17'2'42'0,"17"-2"-1"16,-16 4-5-16,16-4-37 16,0 0-15-16,-9-20-22 15,16 10-3-15,-10-7-1 16,8 5-1-16</inkml:trace>
  <inkml:trace contextRef="#ctx0" brushRef="#br3" timeOffset="839877.0382">718 1411 101 0,'0'0'39'15,"0"0"1"-15,0 0-3 16,-8-13-27-16,8 13-10 15,0 0 0-15,-8 24 1 16,5 4-1-16,1 10 1 16,-3 11 0-16,1 15-1 0,-1 11 1 15,-3 6-1-15,0 0 2 16,0 2-3-16,1-7 2 15,2-8-4-15,5-7-2 16,-7-19-32-16,15-10-2 16,-2-21 1-16,8-10-2 15</inkml:trace>
  <inkml:trace contextRef="#ctx0" brushRef="#br3" timeOffset="840422.0694">545 1470 115 0,'-17'-10'40'0,"17"10"0"16,-16-5-1-16,16 5-37 16,19 0-1-16,8-9 0 15,-27 9 0-15,0 0-2 16,73-28 0-16,-73 28-1 15,71-27-2-15,-71 27-1 16,84-30-1-16,-84 30-15 16,89-34 15-16,-89 34 1 15,87-26 2-15,-87 26 0 16,78-18 3-16,-58 23 2 15,36-3 1-15,-7 17 15 16,-27 13-13-16,-15 20-1 16,-24 9 1-16,-3 13 0 15,-4 7-1-15,9-2-1 0,-4 2 1 16,4-5-2-16,-4-7 1 15,7-3-2-15,-1-12 1 16,4-8-2-16,2-15 1 16,6-12-1-16,1-19 1 15,18 2 0-15,1-19-1 16,6-7 1-16,4-9-1 15,2-4 1-15,3-1-1 16,-3 5 0-16,-2 2 0 16,-9 10 0-16,-5 11 0 15,-15 10 0-15,13 11 0 16,-15 8-1-16,-1 8 1 15,-2 3-2-15,4 5-2 16,1-3-2-16,14 9-23 16,-8-18-12-16,16 0 1 0,-2-14 0 15,13-2-1-15</inkml:trace>
  <inkml:trace contextRef="#ctx0" brushRef="#br3" timeOffset="840745.0878">1590 1911 92 0,'0'0'36'16,"0"0"3"-16,15 1-2 16,-1-1-26-16,15-7-6 15,1-5-4-15,8-1 4 16,-3-7-3-16,1 2 1 15,-9-3-2-15,-6-1 2 0,-13 2-1 16,-9 6 0-16,-13 4-1 16,-11 9 1-16,-7 8-1 15,-6 9-1-15,-2 11 1 16,0 6-1-16,3 5 1 15,8 5-1-15,11-2 0 16,14-6-2-16,16-6-2 16,12-20-20-16,30 0-16 15,10-11-2-15,18-3 1 16,8-10-2-16</inkml:trace>
  <inkml:trace contextRef="#ctx0" brushRef="#br3" timeOffset="841707.1429">302 2809 79 0,'-52'-13'35'15,"12"3"-2"-15,8-6 2 0,18 5-32 16,4-7 0-16,13 2-2 15,8-3 0-15,12 4-1 16,7 2 0-16,9 0 0 16,9 4 0-16,5 1 0 15,8 4 0-15,6 3 0 16,8 2 0-16,7 1 0 15,10 1 0-15,14 0 1 16,13-4-1-16,18-1 1 16,17-6-1-16,17 0 1 15,14-5 0-15,13 1 0 16,10-1-1-16,4 0 0 15,9-1 0-15,1 3 1 16,-1-1-1-16,-2 3 0 16,1 0 1-16,4 2 1 0,-6-4-1 15,2 1 1-15,2-4-1 16,2 1 2-16,0-2-1 15,8-2 0-15,2-3 1 16,-2 2-2-16,5 0 2 16,2-1-2-16,-5 3 0 15,1 0 0-15,-3 3 0 16,-8 2-1-16,-5 0 0 15,-1 2 0-15,-10 1 0 16,-6-2 0-16,-7-1 0 16,-2-2 0-16,-7-4 0 15,-4-5 2-15,-8-1-2 16,1-3 2-16,-4-2-2 15,-8 1 2-15,-4-1-2 0,-10 0 1 16,-8 7-1-16,-7-1 0 16,-10 5-1-16,-14 2 0 15,-14 2-3-15,-16 1-2 16,-8 6-29-16,-24-2-3 15,-6 7-1-15,-20-4 0 16</inkml:trace>
  <inkml:trace contextRef="#ctx0" brushRef="#br3" timeOffset="842419.1836">10512 2159 51 0,'20'-1'25'0,"2"12"-2"16,-22-11-9-16,24 5-3 15,-24-5 11-15,0 0-1 16,0 0-16-16,12-15-2 16,-14 1 0-16,5 0 1 15,-3-7-1-15,7-2 2 16,-1-11-3-16,5-8 3 0,1-10-2 15,4-3 3-15,-2-9-3 16,6-6 0-16,-3-9 0 16,-17 79 0-16,19-92 1 15,-8 44-2-15,0-4 0 16,-1-1-2-16,-2-2 2 15,3 2-2-15,-1-2 1 16,-1 4-2-16,-1-13 0 16,-2 8 0-16,-1 0 0 15,-5 56-2-15,4-100-1 16,-4 100-2-16,3-80-23 15,-3 80-2-15,-7-58-7 16,7 58-1-16,0 0 1 16</inkml:trace>
  <inkml:trace contextRef="#ctx0" brushRef="#br3" timeOffset="843367.2378">909 2596 99 0,'-23'-3'5'16,"7"-5"-4"-16,-3-4-2 16,-13-9-41-16</inkml:trace>
  <inkml:trace contextRef="#ctx0" brushRef="#br3" timeOffset="847187.4563">10939 994 59 0,'0'0'36'0,"0"0"-1"16,0 0 1-16,0 0-16 15,0 0-18-15,0 0 1 16,-45-55 0-16,45 55-1 15,0 0 1-15,-49-4 0 16,49 4-1-16,-52-1 1 0,52 1-2 16,-71-5 0-16,71 5 1 15,-92-4-1-15,34 2 1 16,-6-2-1-16,-7 1 0 15,-6-2 0-15,-9 0 0 16,-5 1 0-16,-11-2 0 16,-3-2 0-16,-9 1 0 15,-6-1 0-15,-10 0-1 16,-5 1-1-16,-9 1 2 15,-5 0 0-15,-8 1 0 16,-3-1-1-16,-5-1 2 16,-3 4-1-16,-8-2 1 15,-3 1-1-15,-3 1 0 16,-2-2 1-16,-2 3-1 0,-3 0-1 15,-1-1 1-15,-1 0 0 16,-2 2-1-16,3 0 0 16,-1-4 0-16,1 3-1 15,0-3 1-15,1 2-1 16,4-2 0-16,1 0 1 15,1 1-1-15,2-1 1 16,3 1 0-16,3 0 0 16,1-2 0-16,5 3 0 15,0 1-1-15,3-2 1 16,6 2 1-16,2 0-2 15,1 2 1-15,2 0 1 16,7 1-1-16,-2 1 1 0,6 0 0 16,0 2 0-16,0 3-1 15,5-2 1-15,3 2-1 16,-3 3 0-16,2 0 1 15,2 0-2-15,2 2 1 16,2-1 0-16,2 1 1 16,4 2 0-16,5-4 0 15,6 2 0-15,1-3-1 16,10 1 1-16,3-3-3 15,9-2-11-15,12-5-26 16,4-2-1-16,5-4-1 16,9-2-2-16</inkml:trace>
  <inkml:trace contextRef="#ctx0" brushRef="#br3" timeOffset="847720.4868">511 1018 49 0,'0'-59'34'15,"0"59"1"-15,0 0-11 16,0 0 7-16,4-60-19 15,-4 60-2-15,0 0-2 16,0 0-2-16,0 0-1 16,0 0-1-16,0 0-2 15,0 0-1-15,0 0 1 16,0 0 0-16,14 85-1 15,-19 3 1-15,-2 24-1 16,2 26-1-16,-29-7 1 0,6 30 0 16,-5 2-1-16,8-3-1 15,1-17 0-15,8-7-2 16,7-11-3-16,-5-22-31 15,23-15-3-15,-4-21 2 16,11-13-3-16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9T01:57:03.064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0000"/>
    </inkml:brush>
    <inkml:brush xml:id="br4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1555 1361 81 0,'0'0'38'0,"0"0"-1"16,0 0-1-16,12 3-30 15,-15 16-1-15,4 9-2 16,-6 12 0-16,4 9 0 15,-5 14-1-15,3 13-2 16,-10 4 1-16,6 2-1 16,0-6-1-16,2-10-3 15,12-8-8-15,0-21-26 16,16-19 0-16,6-23 2 15,13-16-4-15</inkml:trace>
  <inkml:trace contextRef="#ctx0" brushRef="#br0" timeOffset="351.0201">1901 1328 78 0,'-14'-55'38'0,"-14"5"1"16,28 50 2-16,-72-86-25 15,72 86-9-15,-116-38-4 16,22 70-1-16,-12 43-1 15,17 69 1-15,-11 5-1 16,37 37-1-16,22-4 1 16,33-9-1-16,35-44 1 15,30-31-1-15,30-38 1 16,29-40 0-16,30-46-1 15,8-34 2-15,5-31-2 16,-9-26 2-16,-18-21-1 0,-78 65 1 16,-8-9-1-1,-14-1-1-15,-10-5 0 0,-25 4-1 16,-13 1 0-16,-20 17-5 15,-11 7-4-15,-17 19-27 16,-8 3-3-16,-57 8 1 16,-60 38-4-16</inkml:trace>
  <inkml:trace contextRef="#ctx0" brushRef="#br0" timeOffset="49688.8421">3198 1530 39 0,'7'-23'36'16,"-4"4"3"-16,2 5-1 15,-5 3-12-15,0 11-11 16,0 0-6-16,0 0-3 16,0 0-3-16,0 0 0 15,14 10-2-15,-8 8 0 16,-2 9-1-16,0 8 1 15,-4 19 0-15,-4 11-1 16,-5 10 1-16,-1 3-1 0,-4 0 1 16,0-1-1-16,2-12 0 15,1-10-2-15,5-24 1 16,5-18 0-16,1-13 0 15,19-28 0-15,0-8-1 16,0-18 3-16,-1-12-1 16,-2-12 2-16,2-6 0 15,0-6 1-15,-18 90-1 16,19-90 1-16,-19 90 1 15,21-88-2-15,-21 88 1 16,29-79-1-16,-29 79 0 16,39-70-1-16,-39 70 1 15,51-48-2-15,-51 48 0 0,34-24 0 16,19 20-1-16,-3 22 0 15,-10 14 0-15,-4 14 1 16,-22 9-2-16,-12 7 2 16,-21-7-1-16,-15-6 1 15,-3-9-1-15,-1-7 1 16,1-10-1-16,2-6 1 15,7-7 0-15,5-6 0 16,7-3-1-16,16-1 1 16,-13-2 1-16,13 2-1 15,10 8 1-15,4 6-2 16,5 7 3-16,3 4-2 15,6 4 1-15,3 1-1 16,5 1-2-16,1-4-1 0,9-2-6 16,-10-18-18-16,14 7-14 15,-8-15 2-15,10-1-4 16,-9-10 3-16</inkml:trace>
  <inkml:trace contextRef="#ctx0" brushRef="#br0" timeOffset="50061.8634">3951 1725 105 0,'-12'16'41'0,"-1"-1"-1"16,13 8-2-16,3-4-36 15,12-1-2-15,9-4 1 16,9-2 1-16,6-7-1 0,4-6 0 15,2-7-1-15,-1-7 2 16,-4-4 0-16,-4-6 0 16,-11-1-1-16,-9-3 0 15,-12 0 0-15,-11 1-1 16,-7 5 1-16,-7 4-1 15,-9 8 0-15,-5 8 0 16,-3 9 0-16,1 14 0 16,-1 13 0-16,5 7-1 15,5 7 2-15,11 3-1 16,10-4 0-16,16-4-2 15,20-11 0-15,14-17-3 16,25-16-5-16,2-28-23 16,26-5-7-16,-3-21 1 15,18-11-2-15</inkml:trace>
  <inkml:trace contextRef="#ctx0" brushRef="#br0" timeOffset="50242.8737">4906 1274 114 0,'-5'-25'43'16,"-10"24"0"-16,-28 24-2 15,-5 30-37-15,-16 37-3 16,6 27 0-16,10-1-3 16,19-2-1-16,37-29-7 15,6-25-12-15,34-2-16 16,2-22-4-16,20-11 1 0,-1-20 0 15</inkml:trace>
  <inkml:trace contextRef="#ctx0" brushRef="#br0" timeOffset="50612.8949">5292 1605 96 0,'-52'0'41'0,"0"15"0"16,-13 6-1-16,11 10-22 15,-3 6-14-15,12 3-2 16,12 2 1-16,15-1-2 15,13-4 1-15,18-3-2 16,15-11 1-16,16-11-1 16,9-9 0-16,6-11 1 15,4-13-1-15,-4-8 2 0,-2-8-3 16,-10-4 2-16,-5-2 0 15,-16-1 1-15,-8 8-2 16,-8 5 0-16,-9 13 0 16,-1 18 0-16,-19 1 0 15,3 23 0-15,0 12 0 16,0 10 0-16,6 3-3 15,8 0-1-15,12-3-4 16,8-16-9-16,36-7-17 16,-4-25-6-16,26-12-1 15,5-24 0-15</inkml:trace>
  <inkml:trace contextRef="#ctx0" brushRef="#br0" timeOffset="50791.9051">6146 1318 123 0,'15'-66'43'0,"-34"61"2"15,-16 29-4-15,-8 27-38 16,-12 40-3-16,3 24 0 16,14-3 0-16,23-7-3 15,17-20-29-15,-6-23-1 16,25-5-5-16,-14-23 0 15,12-9-5-15</inkml:trace>
  <inkml:trace contextRef="#ctx0" brushRef="#br0" timeOffset="51121.924">5801 1519 125 0,'0'0'43'0,"3"18"0"15,23-5-2-15,20-11-38 16,2-3-3-16,13-1 0 15,5-8 0-15,6-2 0 16,-2-3 0-16,-3-1-2 16,-13-1 0-16,-9 6 0 15,-10 1 0-15,-12 6 1 16,-10 8 0-16,-10 7 0 15,-6 9 1-15,-6 7 0 16,-1 3 1-16,0 10 0 16,3 3 0-16,-1 2-1 15,7 0-1-15,7-5-1 0,-1-14-9 16,22-1-8-16,-12-15-17 15,19-7-5-15,-5-18-1 16,15-6 0-16</inkml:trace>
  <inkml:trace contextRef="#ctx0" brushRef="#br0" timeOffset="51499.9456">6725 1355 134 0,'0'0'44'15,"0"0"-1"-15,-24-61-9 16,24 61-34-16,0 0 0 15,0 0 0-15,-2-38 0 16,2 38 0-16,8 32 0 0,6-10 0 16,7 7 0-16,-8 2 0 15,3 7 0-15,-16-2 0 16,-2 4 0-16,-2-1 0 15,4 2 0-15,-1-1 0 16,2 2 0-16,6-4 0 16,4-3 0-16,6-8 0 15,5-8 0-15,3-10 0 16,0-12 0-16,3-9 0 15,-1-13 0-15,-5-7 0 16,1-13 0-16,-4-8 0 16,-19 53 0-16,19-62-30 15,-19 62 9-15,19-61-7 16,-19 61-14-16,10-55-1 0,-10 55 0 15,7-38 2-15</inkml:trace>
  <inkml:trace contextRef="#ctx0" brushRef="#br0" timeOffset="51836.9649">7155 1491 89 0,'0'0'40'0,"12"17"1"16,2-11-1-16,25 6-10 15,-3-10-27-15,8 0 0 16,0-4-1-16,0-2 0 15,-5-2-1-15,-4-7 0 16,-9-4 0-16,-11-8 1 0,-15 25-2 16,0 0 0-16,0 0 0 15,-5-53 0-15,-17 34 0 16,-7 8 0-16,-8 16 0 15,-6 13 0-15,-3 16 0 16,1 12 0-16,1 8 0 16,20 12 0-16,11-6 0 15,13-6 0-15,23-11 0 16,13-31-27-16,34-5 8 15,0-22-6-15,33-7-15 16,6-16-5-16,23-12 0 16,9-17 2-16</inkml:trace>
  <inkml:trace contextRef="#ctx0" brushRef="#br0" timeOffset="52415.998">8899 1443 107 0,'-33'25'40'0,"-6"-4"1"16,16 5-4-16,-5-11-33 16,8-1-1-16,7-2-1 15,12-1 0-15,2 0 0 16,-1-11-1-16,23 16 0 15,-4-7 0-15,1-1-1 16,-2 0 1-16,0-1-1 0,-2 1 1 16,-7 1-1-16,-9-9 0 15,2 21 0-15,-7-7 0 16,-5 3 0-16,-2 2 0 15,0-3-1-15,-1 0-1 16,6-2-2-16,7-14-3 16,10 11-27-16,-3-21-7 15,16-1 1-15,-1-10-3 16</inkml:trace>
  <inkml:trace contextRef="#ctx0" brushRef="#br0" timeOffset="52603.0087">9217 1433 110 0,'22'4'42'0,"-24"11"1"15,5 15-1-15,-10 1-37 16,3 2-2-16,0 3-2 16,4 6 0-16,-2-3-1 15,4-2-1-15,5-6-3 16,2-9-4-16,20-4-27 15,-8-14-7-15,14-9 1 16,-4-11-3-16</inkml:trace>
  <inkml:trace contextRef="#ctx0" brushRef="#br0" timeOffset="52753.0173">9503 1334 115 0,'-30'-56'40'15,"30"56"-2"-15,0 0-18 16,-42-64-60-16,42 64-1 15,0 0 1-15,0 0-2 16</inkml:trace>
  <inkml:trace contextRef="#ctx0" brushRef="#br0" timeOffset="53101.0372">9765 1388 113 0,'-30'8'42'0,"16"2"1"15,-2-7-2-15,26-13-37 0,13 6-2 16,21-3 0-16,11 4 0 16,6 2-1-16,3 2 0 15,0 7 0-15,-5 2-1 16,-12 10 0-16,-18 2-1 15,-21 9 1-15,-22 2 0 16,-16 2 0-16,-11 2 0 16,-7 4 0-16,-7 0-1 15,1 2 0-15,4-8 1 16,11-1-1-16,20-5 1 15,17-3-3-15,22-8-1 16,16-15-6-16,30-3-26 16,0-17-5-16,20-1 0 15,-5-9-2-15</inkml:trace>
  <inkml:trace contextRef="#ctx0" brushRef="#br0" timeOffset="53451.0572">10476 1538 113 0,'5'27'42'16,"5"-13"1"-16,30-2-2 15,0-12-37-15,23-9-1 16,6-8-2-16,3-9 1 15,-6-6-1-15,-7-2-1 0,-59 34 0 16,48-37 0-16,-48 37 1 16,0 0 0-16,13-52 0 15,-13 52-1-15,-55-16 2 16,3 29-2-16,-22 12 0 15,3 17 0-15,-11 11 0 16,14 18 0-16,12 3 0 16,40-5 0-16,25-10-6 15,13-21-27-15,45-5-2 16,5-19-9-16,38-11 1 15,14-18-2-15</inkml:trace>
  <inkml:trace contextRef="#ctx0" brushRef="#br0" timeOffset="53977.0873">12330 1323 80 0,'0'0'39'0,"0"0"-1"0,0 0 2 16,-14-44-26-16,-14 52-10 15,-2 14 2-15,-14 9-1 16,6 6 2-16,-16 7-3 16,9 5 0-16,7-3-1 15,19 1-1-15,13-11 0 16,17-4-1-16,23-13 0 15,21-11-1-15,15-11 1 16,11-11-1-16,1-9 1 16,-2-9 0-16,-8-5-1 15,-15-7 0-15,-24-1 0 16,-22 3-1-16,-11 42-1 15,0 0 0-15,-66-62 1 16,11 47-2-16,-12 10 0 0,7 11-2 16,5 8-9-16,12 2-21 15,28 5-6-15,22 0 0 16,44-4-1-16</inkml:trace>
  <inkml:trace contextRef="#ctx0" brushRef="#br0" timeOffset="54233.102">13267 1158 80 0,'0'0'40'16,"38"-91"1"-16,-38 91 0 15,9-79-14-15,-9 79-25 0,0 0 0 16,-54-63 2-16,54 63-1 15,-95 37 1-15,-1 30-3 16,5 27 2-16,12 28-3 16,11 11 1-16,16 3-3 15,22-13-4-15,28-15-25 16,8-49-3-16,26-15-7 15,-5-17-1-15,5-18 0 16</inkml:trace>
  <inkml:trace contextRef="#ctx0" brushRef="#br0" timeOffset="54386.1107">12719 1518 107 0,'-10'-17'44'0,"8"2"1"0,31 7-2 16,15 11-27-16,28-21-16 15,29-5-33-15,0 1 12 16,-31 7-19-16,7 2-3 15,7-6-1-15</inkml:trace>
  <inkml:trace contextRef="#ctx0" brushRef="#br0" timeOffset="54766.1325">14694 1114 102 0,'-53'-61'41'16,"53"61"1"-16,0 0-3 15,0 0-35-15,0 0-1 16,-43 1-1-16,14 52 0 15,2 29 0-15,-5 15-2 16,-3-4 2-16,7 11-3 16,9 5-2-16,9-13-1 0,20-45-4 15,19-12-28-15,-6-18-5 16,8-7 1-16,-11-22-2 15</inkml:trace>
  <inkml:trace contextRef="#ctx0" brushRef="#br0" timeOffset="54946.1428">14141 1464 122 0,'-10'-5'43'0,"30"6"1"16,17-7-2-16,24-7-41 15,19-2-3-15,9-5-1 16,-37 9-2-16,5-3-7 15,1-3-25-15,4-2-6 0,0 2 1 16,1-6-1-16</inkml:trace>
  <inkml:trace contextRef="#ctx0" brushRef="#br0" timeOffset="55307.1634">15247 882 114 0,'0'0'43'15,"0"0"1"-15,0 0 0 16,0 0-39-16,-68 16-2 15,23 60-1-15,-6 29-2 16,1 21 0-16,-2-9 0 16,15-9 0-16,7-15 0 15,19-15 0-15,9-32 0 0,15-14 0 16,10-17 0-16,10-15 0 15,6-14 0-15,9-12 0 16,3-8 0-16,-3-7 0 16,1 1 0-16,-9 1 0 15,-7 10 0-15,-9 10 0 16,-4 14 0-16,-9 16 0 15,-4 12 0-15,-2 9 0 16,0 8 0-16,2 5 0 16,9 1-6-16,-11-11-27 15,32 2-6-15,-12-18-2 16,21-5-2-16,-4-16-1 15</inkml:trace>
  <inkml:trace contextRef="#ctx0" brushRef="#br0" timeOffset="55637.1823">15707 1462 112 0,'-5'21'42'0,"0"-1"0"16,19 5 0-16,-1-4-38 15,20-9-1-15,13-4-1 16,8-6 1-16,4-9-2 15,2-5 0-15,-3-7 2 16,-4-6-3-16,-11-5 0 16,-12-4 0-16,-17 0 0 15,-14 3 0-15,-16 3 0 16,-11 13 0-16,-14 9 0 15,-7 14 0-15,-5 14 0 0,-1 14 0 16,4 9 0-16,11 12 0 16,15-3 0-16,16 0 0 15,21-5-4-15,6-19-27 16,37-4-5-16,-3-18-5 15,31-5-3-15,13-13-2 16</inkml:trace>
  <inkml:trace contextRef="#ctx0" brushRef="#br0" timeOffset="56260.2179">17248 1398 72 0,'0'0'39'0,"-17"-5"-1"16,11 15 1-16,-10 0-16 0,-3 3-19 15,2 5 0-15,5 6 1 16,-6 0 0-16,5 4-1 15,-2 1 0-15,7-2 0 16,7-2-2-16,7-2 0 16,11-6-1-16,12-3 0 15,9-6-1-15,12-8 0 16,7-8 0-16,4-6 0 15,2-7 0-15,0-10 0 16,-6-1 0-16,-7-3 1 16,-12-2-1-16,-9 6 0 15,-10 1 1-15,-10 9-1 0,-9 21 0 16,0 0 0-16,-22 7 0 15,6 19 0-15,-5 8 0 16,1 3-1-16,6 6-1 16,4-1-1-16,13-2-3 15,4-10 0-15,20-4-11 16,1-21-20-16,16 2-5 15,-2-14 0-15,13-1 1 16</inkml:trace>
  <inkml:trace contextRef="#ctx0" brushRef="#br0" timeOffset="56607.2378">18063 1463 102 0,'-6'-15'40'16,"6"15"2"-16,-14 2-3 16,1 11-35-16,1 5 0 0,2 8-1 15,-2 8-1-15,0 4 0 16,-2 3-1-16,4 1 0 15,-2-4 1-15,6-4-2 16,0-6 2-16,5-4-2 16,2-11 1-16,10-12 0 15,7-12 0-15,9-15 0 16,4-2 0-16,8-8 0 15,3-5 0-15,1-5 0 16,2 2-1-16,-4 3 0 16,-6 11 1-16,-7 9-2 15,-6 11 1-15,-7 10 0 16,-6 11-1-16,-4 11-1 15,-3 7-1-15,-1 6-2 0,6 6-2 16,-1-13-26-16,22 11-4 16,-9-16-3-16,23 0-3 15</inkml:trace>
  <inkml:trace contextRef="#ctx0" brushRef="#br0" timeOffset="56839.251">18874 1452 101 0,'-21'-20'41'15,"5"12"2"-15,-16 7-1 16,9 7-36-16,-9 13-2 16,0 8 0-16,-1 3-1 15,0 8-1-15,8 2-1 0,5 1 0 16,11-4-1-16,9-6-2 15,16-7-3-15,7-23-26 16,24 7-5-16,-6-16-7 16,21-3 0-16,-3-13-1 15</inkml:trace>
  <inkml:trace contextRef="#ctx0" brushRef="#br0" timeOffset="57208.2721">19084 1521 79 0,'-30'15'42'0,"11"3"-1"15,0-1 2-15,18-1-20 16,17-11-20-16,3 0-1 0,10-5 0 16,9-1 0-16,0-6 0 15,6-1 0-15,-3-5-1 16,-4-5 0-16,-7 1-1 15,-6-7 1-15,-8 4 0 16,-10-6-1-16,-2 3 0 16,-8 3 1-16,-10 3-1 15,-2 8 1-15,-11 8 0 16,-2 14 0-16,-8 5 0 15,-2 13 0-15,-2 3 0 16,6 8 0-16,7 1-1 16,9 0 0-16,17-4-1 15,12-8 0-15,25-7-3 0,9-11-2 16,29-3-27-16,-10-20-5 15,21-2-4-15,-9-8-1 16</inkml:trace>
  <inkml:trace contextRef="#ctx0" brushRef="#br0" timeOffset="57542.2912">19784 1485 89 0,'-10'9'41'16,"-9"0"1"-16,10 9 0 15,-11 6-24-15,11-5-15 16,-4 3-1-16,6 8 1 15,-1-3-1-15,3 3 0 16,3-3-1-16,1-2-1 16,4-6 1-16,4-6 0 0,5-11 0 15,7-13 0-15,4-6-1 16,2-11 2-16,3-5-1 15,0-9 2-15,0-2-3 16,-4-2 0-16,-4 5 0 16,-3 5 0-16,-7 6 0 15,0 7 0-15,0 8 0 16,4 7 0-16,3 8-2 15,2 0-2-15,9 3-4 16,-28-3-25-16,0 0-3 16,53-26-5-16,-53 26 0 15</inkml:trace>
  <inkml:trace contextRef="#ctx0" brushRef="#br0" timeOffset="57742.3027">20411 1056 82 0,'45'-62'43'15,"-45"62"3"-15,0 0-2 16,0 0-22-16,45-7-18 15,-63 60-2-15,-9 39 2 16,-16 24-2-16,1-7-1 16,5 2-2-16,11-4-3 15,6-18-5-15,1-36-24 16,23-8-4-16,-16-20-4 15,19-11-2-15</inkml:trace>
  <inkml:trace contextRef="#ctx0" brushRef="#br0" timeOffset="57891.3112">20202 1385 105 0,'0'0'40'0,"5"17"1"16,25 7-2-16,11-5-40 15,12-6-2-15,18 0-28 16,-2-10-8-16,18-2 0 15,-5-7-2-15</inkml:trace>
  <inkml:trace contextRef="#ctx0" brushRef="#br0" timeOffset="58243.3313">20959 1388 108 0,'-13'-3'42'0,"-23"-1"2"15,2 13-1-15,-22 6-36 0,12 0-2 16,-1 6-2 0,2 7 0-16,4 4-3 0,9 4 0 15,8 0 0-15,8-2 0 16,11-5 0-16,10-4 0 15,11-12 0-15,10-8 0 16,8-8 0-16,6-9 0 16,3-5 0-16,2-11 0 15,1-4 0-15,-4-5 0 16,-7 3 0-16,-6 4 0 15,-9 5 0-15,-7 7 0 16,-10 6-2-16,-5 12 2 16,-12 14 0-16,-1 7-1 15,-5 5 1-15,1 6-1 0,1 2-1 16,1 2 0-16,9-3-2 15,3-6-2-15,15-7-26 16,-12-20-3-16,34 8-4 16,-11-18-2-16</inkml:trace>
  <inkml:trace contextRef="#ctx0" brushRef="#br0" timeOffset="58424.3417">21251 1477 99 0,'0'0'42'0,"-6"-11"1"15,6 11 0-15,-24 15-29 16,8 3-10-16,-4 9-1 15,1 8-2-15,3 5-1 16,-2 3-2-16,6-1 1 16,-1-2-4-16,12-5-1 0,-4-18-28 15,25 0-4-15,-6-21-4 16,18-7 0-16</inkml:trace>
  <inkml:trace contextRef="#ctx0" brushRef="#br0" timeOffset="58590.3512">21373 1371 104 0,'0'-40'43'0,"-1"7"1"16,-3 10 0-16,1 13-29 16,3 10-14-16,-12 6-6 15,12-6-12-15,0 0-16 16,0 0-11-16,0 0 1 15,0 0-1-15</inkml:trace>
  <inkml:trace contextRef="#ctx0" brushRef="#br0" timeOffset="59191.3856">21646 1514 93 0,'0'0'38'15,"-18"4"-1"-15,18-4-4 16,-17 13-26-16,5-2-1 16,-5 0 0-16,2 5-1 15,-6 2-1-15,4 7 0 16,-5-2-1-16,4 3 0 15,2-3-2-15,3-3 1 16,4-4-1-16,4-3 1 16,5-13-1-16,14-3 0 0,5-9 0 15,4-6 0-15,4-8 0 16,4-4-1-16,0-2 1 15,-1-2 0-15,0 2 0 16,-6 6-1-16,-8 3 0 16,-2 8 0-16,-14 15 2 15,14 1-2-15,-13 13-2 16,-2 8 1-16,2 5-1 15,1 6 0-15,7 4-3 16,3-9-5-16,23 2-19 16,-10-22-4-16,24-1-10 15,0-14 0-15,14-10 1 16</inkml:trace>
  <inkml:trace contextRef="#ctx0" brushRef="#br0" timeOffset="59412.3982">22373 1169 110 0,'7'-70'44'0,"-7"70"2"16,-28-30-3-16,3 54-39 16,-12 22-3-16,-3 42 1 15,-9 7-3-15,14 4-1 16,8-6-5-16,9-16-5 15,18-9-7-15,-17-23-18 16,12-3-6-16,-8-19 0 16,7-7 1-16</inkml:trace>
  <inkml:trace contextRef="#ctx0" brushRef="#br0" timeOffset="59965.4298">22077 1444 91 0,'11'-3'42'0,"-11"3"1"16,27 12-2-16,-7-7-22 15,13 4-17-15,10-1 0 16,11-1-2-16,7-4 0 16,4-3-2-16,4-3 0 15,-5-3 0-15,-4-3 0 16,-14 0 0-16,-7-1 1 15,-15 0 0-15,-10 0 1 0,-14 10 1 16,0 0 0-16,0 0 1 16,-25 0 0-16,10 15 1 15,-5 4 0-15,3 7-1 16,0 1 1-16,7 2-1 15,0-1 0-15,9-2 0 16,6-7 0-16,9-8 0 16,5-7-2-16,10-7 0 15,4-7 0-15,1-4 0 16,2-3 0-16,-2-2 0 15,-6 1 0-15,-4 4 0 16,-10 8 0-16,-14 6 0 16,0 15 0-16,-15 14-2 15,-13 12 2-15,-8 13-1 16,-8 9 2-16,-7 12-1 0,-2 2 2 15,1 1-4-15,4-7 4 16,7-7-2-16,7-16 0 16,10-8 0-16,11-15 0 15,13-25-2-15,0 0 2 16,15-19 0-16,8-12-2 15,3-13 0-15,8 6-29 16,-7-37 0-16,26 9-7 16,-13-7 1-16,15 10-8 15,-6 6 3-15</inkml:trace>
  <inkml:trace contextRef="#ctx0" brushRef="#br0" timeOffset="60114.4384">23456 1724 112 0,'0'0'45'0,"-23"-13"1"15,-5-3-4-15,4 7-32 16,1-11-40-16,-14-6-5 16,14 13-5-16,-20 3-5 15</inkml:trace>
  <inkml:trace contextRef="#ctx0" brushRef="#br1" timeOffset="63711.6441">2617 2724 76 0,'19'-24'38'16,"1"12"0"-16,-20 12-1 15,18-1-25-15,-19 20-9 16,1 21 1-16,-6 15-2 15,-3 16 1-15,-6 21-1 16,-5 13 1-16,1 6-1 16,-3 6-2-16,6-5-1 15,7-11-1-15,16-4-8 0,4-27-26 16,26-17-2-16,12-25 0 15,17-18-2-15</inkml:trace>
  <inkml:trace contextRef="#ctx0" brushRef="#br1" timeOffset="64037.6628">3697 2708 92 0,'-10'-40'37'16,"-12"-5"2"-16,0 20-3 0,-15-4-31 16,2 14-1-16,-10 13-1 15,2 20 0-15,-4 17-1 16,1 23 2-16,1 15-3 15,6 15 2-15,5 10-2 16,9 7 1-16,6 5-1 16,9-6-1-16,5 1-2 15,9-13-2-15,7-8-2 16,-7-22-27-16,18 1-5 15,-11-30 1-15,10-8-2 16</inkml:trace>
  <inkml:trace contextRef="#ctx0" brushRef="#br1" timeOffset="64188.6714">3129 3327 112 0,'-41'-21'40'0,"20"19"1"16,3-9-3-16,18 11-35 15,41-8-4-15,15-15-10 16,26 8-27-16,7-14-3 15,24 8 0-15,6-13-1 16</inkml:trace>
  <inkml:trace contextRef="#ctx0" brushRef="#br1" timeOffset="64806.7067">5060 2899 90 0,'18'-24'38'16,"-11"-6"-1"-16,3 14 2 16,-11-2-32-16,1 18-1 15,-1 14-3-15,-1 16-1 0,-5 13 0 16,1 15-1-16,-3 14 0 15,2 15-1-15,-2 8 0 16,3 3 0-16,4-4 0 16,0-8-3-16,8-7-2 15,-5-24-14-15,14-3-18 16,-7-27 0-16,12-9 0 15,-20-16-2-15</inkml:trace>
  <inkml:trace contextRef="#ctx0" brushRef="#br1" timeOffset="64966.7159">4874 3345 111 0,'-19'-9'39'0,"2"-4"1"0,17 13-3 16,24-8-34-16,8-9-3 15,25-1-2-15,11-15-4 16,29 4-29-16,1-19-3 15,13 5 0-15,-5-15-1 16</inkml:trace>
  <inkml:trace contextRef="#ctx0" brushRef="#br1" timeOffset="65342.7374">5815 2516 107 0,'-35'-3'38'0,"10"28"3"15,-11 3-2-15,11 19-34 0,-5 15-1 16,2 12 0-16,1 8-1 15,5 9 1-15,-4 0-2 16,6 3 1-16,4-8-2 16,2-4-1-16,4-14 1 15,8-9-1-15,4-15 1 16,8-13-1-16,9-17 0 15,6-13 0-15,8-13 0 16,2-9 0-16,5-5 0 16,0-3 0-16,-3 0 0 15,-6 3 0-15,-5 6 0 16,-5 6-1-16,-4 12 1 15,-5 8 0-15,-5 12 0 16,-1 3-1-16,1 5-1 0,2 2-2 16,9 6-6-16,-7-17-18 15,23 11-11-15,-6-20-1 16,14 2-1-16,-4-17-1 15</inkml:trace>
  <inkml:trace contextRef="#ctx0" brushRef="#br1" timeOffset="65690.7573">6231 3308 110 0,'0'0'38'0,"14"23"2"15,3-20-2-15,11 3-34 16,11-5-1-16,9-4 0 0,3-8 0 15,5-4-1-15,-2-7-1 16,-6-2 0-16,-6-5 0 16,-9-1 0-16,-16-4 0 15,-8 2 0-15,-13 6 0 16,-14 4 0-16,-10 8 0 15,-8 12 0-15,-8 15 0 16,-3 16 0-16,-1 13 1 16,2 10-2-16,11 8 0 15,12 0 0-15,17-2-4 16,18-10-3-16,34 2-20 15,6-31-14-15,31-3 0 16,8-23-2-16,34-9 0 16</inkml:trace>
  <inkml:trace contextRef="#ctx0" brushRef="#br1" timeOffset="66085.7799">8387 2668 83 0,'0'0'36'15,"-20"12"1"-15,-15 10-1 16,-3 25-28-16,-20 8-1 16,-2 18-1-16,-9 9-2 15,6 8 1-15,-1-1-2 16,14-6 0-16,11-6-4 15,14-22-2-15,27-5-14 16,6-36-20-16,26-20-1 16,6-31 0-16,15-9-2 15</inkml:trace>
  <inkml:trace contextRef="#ctx0" brushRef="#br1" timeOffset="66408.7984">8067 2431 107 0,'-52'9'38'0,"11"23"2"15,-4 1-2-15,18 14-35 16,5-6-2-16,17 0-1 16,9-8 1-16,14-5-1 15,10-8 0-15,11-9 0 16,5-10 0-16,3-7 0 15,-2-10 1-15,-2-7 0 16,-9-10-1-16,-10-4 1 0,-11-2 0 16,-12 1 0-16,-14 3-1 15,-9 10 0-15,-7 11 0 16,-4 12-1-16,-3 15 0 15,-1 14-1-15,6 14-2 16,2 4-1-16,22 21-25 16,-4-14-6-16,22 15-1 15,4-16 0-15</inkml:trace>
  <inkml:trace contextRef="#ctx0" brushRef="#br1" timeOffset="66709.8156">8676 3062 111 0,'-25'-4'39'16,"-8"4"1"-16,4 15-2 16,-3-2-35-16,1 6-1 15,0 6 1-15,9 5-1 16,7 1 0-16,8 2-1 15,16-5 1-15,9-5-1 16,11-10 0-16,8-6 0 16,6-11-1-16,0-11 0 15,2-9 0-15,-6-6 0 16,-9-4-1-16,-9-4-2 15,-8 8-3-15,-18-11-9 16,7 19-22-16,-23-8-2 16,8 14-1-16,-6-4-1 15</inkml:trace>
  <inkml:trace contextRef="#ctx0" brushRef="#br1" timeOffset="67265.8474">9664 2972 90 0,'0'-22'37'0,"5"11"1"16,-12-8 0-16,8 6-32 16,-12-1-1-16,-2 13 0 15,-10 2-1-15,-3 12 1 16,-9 9-2-16,2 8-1 15,-3 7 0-15,6 4 0 16,7 1-1-16,9-3 0 16,14-7-1-16,14-6 1 15,12-11-1-15,17-11 0 0,10-15 0 16,9-9 1-16,5-9-1 15,-1-5 1-15,-8-9-1 16,-6 5 1-16,-11-1-1 16,-18 6 0-16,-11 9 0 15,-15 10 0-15,-11 12-2 16,-9 8 1-16,-1 13-2 15,-3 2-1-15,8 16-2 16,4-12-11-16,29 22-20 16,-1-21-2-16,29 9 1 15,2-16-1-15</inkml:trace>
  <inkml:trace contextRef="#ctx0" brushRef="#br1" timeOffset="67715.8731">10438 2983 101 0,'-24'-36'38'0,"3"12"2"15,-16-2-2-15,6 7-34 16,-12 16-1-16,1 13 1 16,-4 13-1-16,5 12 0 15,1 6-1-15,6 4 0 16,8 1 0-16,17-3 0 15,13-9-1-15,14-8 0 16,16-12 0-16,12-13 0 16,10-11-1-16,5-12 1 15,-2-5-1-15,-3-8 0 16,-9 1 0-16,-6-2 0 15,-12 9-1-15,-11 2 1 0,-7 12-1 16,-11 13 0-16,0 0 0 16,-21 28 1-16,0 10-1 15,-3 20 1-15,-5 15-1 16,-4 14 1-16,2 9 0 15,0 6 0-15,0 0 1 16,2-3-2-16,0-10 2 16,0-14-2-16,-1-18 1 15,-6-18-2-15,1-17-2 16,-5-23-2-16,9-6-9 15,-14-34-11-15,21 3-14 16,-4-26-1-16,21-3 0 16,5-22 2-16</inkml:trace>
  <inkml:trace contextRef="#ctx0" brushRef="#br1" timeOffset="68098.8951">10813 3070 107 0,'6'22'39'16,"-6"-22"1"-16,36 5-3 15,-5-12-34-15,12-3 0 16,8-6-1-16,2-4 0 15,0-2-1-15,-2-3 0 16,-5-1 1-16,-7-4-1 0,-10 0 0 16,-13 3 0-16,-12 2 0 15,-10 4 0-15,-16 6 0 16,-10 8 0-16,-13 15 1 15,-10 11 0-15,-4 10-1 16,-2 12 1-16,4 8-1 16,13 3 0-16,16 1 1 15,19-2-4-15,26-9-3 16,14-19-12-16,42 8-12 15,4-29-12-15,27-2-2 16,-2-21-1-16,14-1 0 16</inkml:trace>
  <inkml:trace contextRef="#ctx0" brushRef="#br1" timeOffset="68715.9303">12098 2831 85 0,'0'0'37'0,"6"13"0"16,-10 7 2-16,-12 1-28 15,2 7-6-15,-5 4-1 16,0 7 1-16,1 3-1 16,6-2-1-16,5-4 0 15,8 0-1-15,14-12-1 16,8-6 0-16,14-12 0 15,11-13 0-15,5-11-1 0,9-10 1 16,-1-9-1-16,-1-7 1 16,-5 1-1-16,-7-5 0 15,-9 6 0-15,-6 5 0 16,-11 7 0-16,-8 10-1 15,-14 20 1-15,0 0-1 16,1 22 1-16,-10 10 0 16,0 8-1-16,-3 6-1 15,7 3-2-15,2-5-1 16,19 6-12-16,-5-26-18 15,22-2-4-15,-1-20 1 16,17-1-1-16</inkml:trace>
  <inkml:trace contextRef="#ctx0" brushRef="#br1" timeOffset="69080.9512">12919 2855 109 0,'-12'7'38'0,"-14"-7"2"15,11 19-2-15,0-1-36 16,-2 9 1-16,-2 4 0 15,3 2-1-15,2 2 0 16,2-2 1-16,4-3-2 16,4-6 1-16,3-4-1 15,5-9 0-15,8-8 0 16,4-10-1-16,8-10 1 15,9-8-1-15,1-5 1 16,5-2-1-16,2-6 1 0,-1 1-1 16,-7 4 0-16,0 7 0 15,-10 6 0-15,-7 13 0 16,-3 9-1-16,-13-2 1 15,14 30-1-15,-10-4-1 16,6 7-3-16,-2-3-1 16,17 12-14-16,-11-21-14 15,20 9-6-15,-4-15 1 16,15 4-2-16</inkml:trace>
  <inkml:trace contextRef="#ctx0" brushRef="#br1" timeOffset="69308.9643">13635 2845 93 0,'-39'19'40'0,"-13"-1"2"15,10 13-2-15,-8-10-20 16,17 11-16-16,9 1-2 15,16-4 0-15,16-3-2 16,20-9-1-16,21-6-4 16,8-14-9-16,25 10-23 15,-11-21-3-15,10 5-1 16,-15-13 0-16</inkml:trace>
  <inkml:trace contextRef="#ctx0" brushRef="#br1" timeOffset="69977.0025">13870 2959 102 0,'-22'14'40'0,"17"8"0"16,5-22-1-16,11 22-34 15,11-19-2-15,13-1 0 16,4-6-1-16,4-3-1 15,2-6 1-15,-1-2-1 16,-4-8 0-16,-5 0 0 16,-8-2 0-16,-7 0-1 15,-8 0 1-15,-8 0 0 16,-8 6-1-16,-6 3 1 15,-9 10-1-15,-11 11 1 0,-10 9-1 16,-3 9 1-16,-7 9-1 16,4 6 1-16,3 5-1 15,7 3 1-15,13-4-1 16,19-8 0-16,17-8 0 15,20-12 0-15,16-11-1 16,13-9-1-16,10-7 1 16,3-9-1-16,2-3 1 15,-8-3-1-15,-9 5 1 16,-11 3 0-16,-14 8 1 15,-13 6 0-15,-22 6 1 16,2 15 0-16,-12 4-1 16,-9 11 1-16,2 1 0 15,-2 6-1-15,3 0 1 0,1-2-1 16,8-5 1-16,6-3-1 15,2-13 1-15,-1-14 0 16,24-8 0-16,-7-12 0 16,1-9 0-16,2-10 0 15,0-11 0-15,-2-4-1 16,1 3 1-16,-5 5 0 15,1 5 0-15,-6 6-1 16,0 9 2-16,0 11-2 16,5 9 0-16,1 7 0 15,5 4-3-15,7-1-1 16,16 3-6-16,-5-18-9 15,28 17-9-15,-14-27-12 16,20 6 0-16,-6-24-3 0,10-1 4 16</inkml:trace>
  <inkml:trace contextRef="#ctx0" brushRef="#br1" timeOffset="70165.0132">15269 2276 107 0,'-42'25'41'16,"0"29"1"-16,-8 8-1 15,9 22-36-15,-2 12-2 16,7 10 0-16,7 2-1 15,8 2 0-15,10-10-4 16,5-13 0-16,9-8-6 16,-9-31-14-16,21-2-15 15,-16-31-4-15,1-15 1 16,11-15-1-16</inkml:trace>
  <inkml:trace contextRef="#ctx0" brushRef="#br1" timeOffset="70330.0227">14843 2810 113 0,'-2'16'41'15,"4"-4"1"-15,18 10-3 16,9-3-37-16,19-7-3 16,17-3-3-16,3-13-5 15,19 15-24-15,-12-25-5 16,10 13-2-16,-14-14-1 15</inkml:trace>
  <inkml:trace contextRef="#ctx0" brushRef="#br1" timeOffset="70667.0419">15602 2810 104 0,'-10'11'39'0,"-19"-11"2"16,2 17-1-16,-17 1-33 15,0 9-2-15,-9 2-1 16,0 8 1-16,4 1-2 16,4-1 0-16,9 2-2 15,14-7 2-15,15-4-3 16,15-11 0-16,17-8 0 15,14-11 0-15,8-10 0 16,9-7 0-16,-2-8 0 16,1-7 0-16,-5-7 0 15,-9 1-2-15,-6 2 2 16,-10 2-1-16,-5 10 0 15,-9 9 0-15,-11 17 0 16,0 0 1-16,0 13-2 0,-9 11 0 16,4 12-3-16,-3-1-2 15,9 12-7-15,-8-24-9 16,23 21-8-16,-7-29-8 15,18 0 0-15,-2-19-1 16,14-2 2-16</inkml:trace>
  <inkml:trace contextRef="#ctx0" brushRef="#br1" timeOffset="70857.0528">16009 2904 119 0,'-30'25'42'0,"8"14"0"0,-5-10-1 16,15 4-38-16,1 1-2 15,7-4-3-15,15 1-5 16,-4-16-15-16,23 8-16 16,-8-18-5-16,15-1 1 15,-8-12-1-15</inkml:trace>
  <inkml:trace contextRef="#ctx0" brushRef="#br1" timeOffset="71007.0614">16044 2582 113 0,'-20'-16'40'0,"-1"1"-2"16,21 15-7-16,16 9-61 0,-4-9-10 16,24 13 1-16,-6-9-3 15</inkml:trace>
  <inkml:trace contextRef="#ctx0" brushRef="#br1" timeOffset="71360.0816">16375 2821 118 0,'-15'23'42'0,"10"9"-1"16,-14-9 1-16,5 10-39 15,0 1-1-15,4 0 0 16,0 7 0-16,4-4-2 16,4-5 1-16,0-3-1 15,4-7 2-15,4-13-2 16,5-9 0-16,4-10 0 15,4-16 0-15,5-7 0 0,3-11 0 16,3-3 0-16,2-5 0 16,2 6 0-16,-3 8 0 15,-2 11 0-15,-4 10 0 16,-6 17 0-16,-1 16 0 15,-8 9 0-15,-5 11 0 16,-5 3 0-16,0 6-2 16,0-9-8-16,9 8-8 15,-9-29-8-15,27 12-5 16,-9-25-9-16,26-2-2 15,-1-21 0-15,20-4 3 16</inkml:trace>
  <inkml:trace contextRef="#ctx0" brushRef="#br1" timeOffset="71563.0932">17333 2271 102 0,'-20'-15'41'0,"-3"42"2"16,-15 16-1-16,4 30-34 15,-7 4-4-15,2 17 2 16,0 6-4-16,5 3-1 15,5-1-2-15,4-15-4 16,16 7-14-16,-10-34-9 16,24 0-14-16,-6-33-1 15,17-6 0-15,-5-27 1 16</inkml:trace>
  <inkml:trace contextRef="#ctx0" brushRef="#br1" timeOffset="71735.103">16969 2768 120 0,'-13'-3'42'15,"23"16"-1"-15,2-7-1 16,21 4-41-16,9 0-2 16,3-5-5-16,17 14-18 15,-11-22-13-15,14 9-1 16,-15-15 0-16,4 9 0 15</inkml:trace>
  <inkml:trace contextRef="#ctx0" brushRef="#br1" timeOffset="72133.1258">17466 2816 111 0,'-9'28'38'0,"-15"-2"4"0,10 16-2 16,-6-3-34-16,7 7-1 15,4-4-2-15,9-4-2 16,8-12 0-16,9-6-1 16,9-16-1-16,7-9 0 15,8-14 0-15,2-7-1 16,1-9 1-16,0-2 0 15,-5 4 1-15,-6 5 0 16,-14 10 0-16,-19 18 0 16,0 0 1-16,-10 41 0 15,-20 18 0-15,-14 22 1 16,-8 21 0-16,-5 16-1 15,0 11 1-15,3 6-1 16,4-1 0-16,8-11-1 16,9-17 0-16,8-17-1 0,11-26 0 15,8-22 0-15,6-24 0 16,0-17 0-16,18-35 0 15,-1-13 0-15,7-17 0 16,5-16-1-16,5-9-1 16,2-8-3-16,7 13-11 15,-15-14-5-15,14 28-9 16,-18-8-9-16,9 18-3 15,-4 1 1-15</inkml:trace>
  <inkml:trace contextRef="#ctx0" brushRef="#br1" timeOffset="72772.1623">18546 2751 79 0,'0'0'41'0,"3"17"-2"15,-16 0 2-15,9 22-22 16,-11-7-16-16,2 10-1 16,-2 3-1-16,1 7-1 15,5 4-2-15,-2-3-4 16,18 13-20-16,-11-16-13 15,16 0 0-15,-2-19-1 16,11-3 1-16</inkml:trace>
  <inkml:trace contextRef="#ctx0" brushRef="#br1" timeOffset="72938.1718">18707 2518 89 0,'-34'-2'36'16,"9"18"0"-16,2 2-3 15,3-6-62-15,30 13-7 16,9-10-1-16,24 3-1 16</inkml:trace>
  <inkml:trace contextRef="#ctx0" brushRef="#br1" timeOffset="73239.1891">19082 2781 98 0,'-36'17'39'15,"-10"-13"2"-15,9 9-2 16,3-10-34-16,8 5-2 15,8 3 0-15,15-1-2 16,13 4 0-16,13 0-1 16,10 7 0-16,4 0 0 15,1 7 0-15,-1-1 0 16,-8-1 1-16,-10 2-1 15,-15 0 1-15,-15-5-1 16,-19-3 0-16,-9 0 1 16,-9-3-1-16,-6-8 0 15,3 0-3-15,2-18-9 16,24 14-21-16,7-20-7 15,29 1-1-15,16-12-1 0</inkml:trace>
  <inkml:trace contextRef="#ctx0" brushRef="#br1" timeOffset="74057.2358">20258 2847 67 0,'-11'-19'39'0,"9"7"0"15,-7-3 0-15,9 15-20 16,-14 1-11-16,6 11-1 15,-7 2-3-15,1 6 0 16,-6 4-2-16,-3 9 0 16,-2 4 0-16,-2 0 0 0,-3 3-1 15,4 1 0-15,3-2 0 16,3-3-1-16,9-8 0 15,7-6 0-15,4-22 0 16,20 8 0-16,0-23 1 16,8-13-1-16,4-10 1 15,5-5 0-15,-2-12 0 16,0-1 0-16,-5 3 0 15,-4 3 0-15,-5 10-1 16,-3 10 1-16,-8 3-2 16,-2 11 2-16,-8 16-1 15,0 0 0-15,9 17 1 16,-6 7-1-16,4-1 1 0,4 1-1 15,8 2 1-15,9-3-1 16,6-6 1-16,11-11-1 16,5-6 0-16,11-8 1 15,-2-8-1-15,0-3 1 16,-7-6-1-16,-5 1 1 15,-10 3-1-15,-8 5 1 16,-7 6-1-16,-22 10 0 16,12-1 0-16,-16 18 0 15,-2 7-1-15,-7 7-2 16,2 9 0-16,1-1-2 15,10 13-6-15,-5-17-8 16,27 17-8-16,-7-31-6 16,28 7-6-16,-1-21 0 0,17 0 1 15</inkml:trace>
  <inkml:trace contextRef="#ctx0" brushRef="#br1" timeOffset="74424.2568">21314 2828 95 0,'-19'-20'38'0,"-18"-1"2"16,4 13-1-16,-11 6-29 15,5 13-5-15,-4 5 0 16,5 9-1-16,-1 3-1 16,9 6 0-16,4 1-1 15,9-2 0-15,8-1-1 16,14-6 0-16,13-8-1 15,16-8 1-15,12-8-1 0,11-9 1 16,6-9-1-16,4-9 0 16,-2-9 1-16,-4-2 0 15,-8-3-1-15,-11 4 1 16,-15 2 1-16,-10 6-2 15,-13 10 0-15,-4 17 0 16,-22 7 0-16,-3 10 0 16,-5 10 0-16,-1 6-3 15,3 6-1-15,-4 1-3 16,15 9-8-16,-9-25-8 15,23 19-6-15,-15-25-9 16,18 7-2-16,0-25-1 16,-15 12 1-16</inkml:trace>
  <inkml:trace contextRef="#ctx0" brushRef="#br1" timeOffset="74950.2869">20076 2719 64 0,'-14'-7'37'16,"-15"-4"1"-16,5 11 3 16,-14-11-19-16,6 12-15 15,-4-1-2-15,7 6 0 16,4 0-2-16,5 4 0 15,9 1-1-15,6 1 1 16,9 2-2-16,5 5-1 16,8-1 1-16,2 3-1 15,-2 1 1-15,3-3-1 0,-6 2 1 16,-7 0-1-16,-10 1 0 15,-7-3 1-15,-12 6-1 16,-8-3 0-16,-7-1 0 16,0-1-1-16,2 1-1 15,6-10-4-15,21 12-12 16,8-23-15-16,11-4-8 15,16-12 0-15,26 1-2 16</inkml:trace>
  <inkml:trace contextRef="#ctx0" brushRef="#br1" timeOffset="75679.3286">21989 2310 81 0,'6'-20'41'16,"-8"-5"-2"-16,8 13 1 15,-10 2-27-15,4 10-8 16,-1 11-1-16,-4 21 0 15,-9 14-1-15,-6 15 1 16,-8 7-2-16,-2 16 1 16,-2 2-2-16,-3 2 0 15,7-9-1-15,6-13 0 16,16-11-2-16,10-21-2 15,20-10-3-15,4-30-13 16,27 0-18-16,-4-27 0 16,15-2 0-16,-6-22-3 0</inkml:trace>
  <inkml:trace contextRef="#ctx0" brushRef="#br1" timeOffset="75852.3385">22353 2342 114 0,'-10'-20'40'16,"-2"39"1"-16,-18 10-2 15,-4 25-32-15,-4 10-4 16,1 14 1-16,-1 5-2 15,5 0-1-15,6-4-4 16,6-12-2-16,21 5-19 16,-6-30-12-16,24 1-6 15,-1-27 1-15,20-1-2 16</inkml:trace>
  <inkml:trace contextRef="#ctx0" brushRef="#br1" timeOffset="76363.3678">23036 2307 99 0,'12'-8'39'0,"-12"8"1"16,3 30-1-16,-16 6-34 15,-2 18 0-15,-6 9-1 0,-2 12 0 16,-7 5-2-16,2 4 0 16,1-3-2-16,4-9 0 15,7-5-3-15,4-14-4 16,18 5-18-16,-7-28-14 15,15-1 0-15,-14-29 0 16,27 14-1-16</inkml:trace>
  <inkml:trace contextRef="#ctx0" brushRef="#br1" timeOffset="76545.3782">22773 2794 102 0,'-18'-15'40'16,"-2"-1"2"-16,20 16-2 15,0 0-21-15,20-4-16 16,21 2-2-16,11-2-2 0,18-5-2 15,5-5-3-15,16 1-6 16,-11-18-22-16,18 9-5 16,-16-15-2-16,-2 8 0 15</inkml:trace>
  <inkml:trace contextRef="#ctx0" brushRef="#br1" timeOffset="76929.4001">23613 2182 107 0,'-24'26'41'0,"-14"4"0"15,6 22 0-15,-20 6-37 16,11 8 2-16,-2 3-2 16,3 9 1-16,-2 1-2 0,6-2 0 15,7-6-3-15,9-11 0 16,7-7 0-16,6-10 0 15,9-12 0-15,7-11 0 16,10-15 0-16,5-7 0 16,5-8 0-16,2-6 0 15,3-9 0-15,-4 5 0 16,-1-5 0-16,-2 8 0 15,-7 6 0-15,-6 5 0 16,-14 6 0-16,15 14 0 16,-12 6 0-16,-3 1 0 15,2 9-3-15,0-6-4 16,12 13-8-16,-10-24-8 0,26 16-7 15,-13-25-11-15,18 3 2 16,-5-17-1-16,7 2 1 16</inkml:trace>
  <inkml:trace contextRef="#ctx0" brushRef="#br1" timeOffset="77279.4201">23723 2809 109 0,'-20'-5'40'15,"19"20"0"-15,1-15 0 16,-5 19-35-16,12-5 0 15,9 1-1-15,4-5-1 16,8-4-1-16,4 0 0 16,2-9-2-16,3-7 1 0,-1 1-1 15,-3-9 0-15,-5-1 0 16,-7-2 0-16,-7 0-1 15,-11 1 0-15,-7-1 1 16,-12 9 0-16,-9 2 0 16,-8 11 0-16,-7 7 0 15,-7 5 0-15,-6 13 1 16,2 4 0-16,3 6-1 15,9 2 0-15,10 1 0 16,14-1-2-16,19-8 0 16,22 1-4-16,10-24-13 15,34 13-10-15,-6-25-10 16,22 2-1-16,-10-18 0 15,7 4-1-15</inkml:trace>
  <inkml:trace contextRef="#ctx0" brushRef="#br1" timeOffset="77609.439">24281 2751 89 0,'-28'-18'41'15,"12"33"0"-15,-11-1-1 16,9 18-12-16,-9-2-25 16,4 5-1-16,1 0 1 15,5 1-1-15,3-2-1 16,6-9 1-16,5-9-1 15,8-6 1-15,9-11-2 16,7-7 0-16,6-10 0 16,5-6 0-16,4-11 0 15,4-3 0-15,1 1 0 16,0 0 0-16,-2 7 0 0,-7 8 0 15,-4 10 0-15,-6 14 0 16,-6 13 0-16,-7 8 0 16,-4 12 0-16,-5 1-3 15,5 19-15-15,-16-20-7 16,17 25-7-16,-16-25-10 15,11 10 0-15,1-13-2 16,5 3 2-16</inkml:trace>
  <inkml:trace contextRef="#ctx0" brushRef="#br1" timeOffset="78390.4837">2685 4731 73 0,'-14'-20'39'16,"14"20"0"-16,-15-17 0 15,15 17-24-15,-9-5-10 16,9 5 0-16,0 0-1 15,-8 24-1-15,3 6-1 16,-1 8 0-16,-3 10-1 16,-2 8 0-16,-4 4 0 0,1 4-1 15,-3-3-1-15,5-6-4 16,12-2-11-16,-3-25-21 15,16-3-2-15,1-26 0 16,18-9-2-16</inkml:trace>
  <inkml:trace contextRef="#ctx0" brushRef="#br1" timeOffset="78768.5053">2884 4338 116 0,'-15'-17'43'0,"-10"-7"1"16,5 16-3-16,-8-1-39 16,5 6-3-16,6 6-3 0,-1 6-2 15,12 14-7-15,-3-10-24 16,23 14-4-16,1-11 0 15,20 8-2-15</inkml:trace>
  <inkml:trace contextRef="#ctx0" brushRef="#br1" timeOffset="79036.5206">3278 4264 103 0,'0'0'41'15,"0"0"-1"-15,-6 25 0 0,-3 10-36 16,4 10-1-16,1 12-1 16,-3 19-1-16,-4 12 0 15,-1 7 0-15,-6 7 0 16,3-4-3-16,2-6 1 15,2-14-4-15,11-5-8 16,-8-34-19-16,25-10-6 16,-3-28-1-16,16-10-3 15</inkml:trace>
  <inkml:trace contextRef="#ctx0" brushRef="#br1" timeOffset="79217.531">3197 4720 111 0,'-41'-14'42'0,"18"22"0"16,5-7-2-16,18-1-35 15,22 11-3-15,19-14-2 16,18-4-3-16,10-6-3 16,26 7-19-16,-7-21-15 15,18 6-1-15,-5-6-1 16,7 6-2-16</inkml:trace>
  <inkml:trace contextRef="#ctx0" brushRef="#br1" timeOffset="79788.5637">4933 4694 64 0,'6'-23'38'0,"-14"0"-1"16,-2 16 1-16,-23-3-27 0,5 16-1 15,-19 0-3-15,1 13-1 16,-7 2-2-16,2 8 0 16,3 1-1-16,7 0-1 15,16 1-1-15,7-3 0 16,21-5 0-16,14-4-1 15,18-7 0-15,10-4 1 16,12-2-1-16,4-5 0 16,1 1 0-16,-2-1 0 15,-12 4 1-15,-11 5-1 16,-13 10 0-16,-24 5 1 15,-14 6 1-15,-13 8-2 16,-9 1 2-16,-5 0-2 16,0-1-1-16,3-10-2 0,12-4-1 15,8-20-8-15,32 3-13 16,0-32-10-16,26 0-5 15,6-21 0-15,20-4 0 16</inkml:trace>
  <inkml:trace contextRef="#ctx0" brushRef="#br1" timeOffset="81053.636">5489 4188 108 0,'-4'-12'41'0,"-16"3"0"15,4 27-1-15,-14 7-37 16,5 14 0-16,0 11-2 15,4 15 0-15,-2 13 1 16,2 12-2-16,1 3 1 0,4 4 0 16,5 0 1-16,2-12-3 15,5-6 2-15,4-15 0 16,3-13 0-16,10-19-1 15,8-14 0-15,7-17 1 16,4-16-2-16,7-11 1 16,4-10 0-16,4-5 1 15,-3-5-2-15,-3 2 2 16,-5 5 0-16,-6 7-1 15,-9 9 0-15,-6 12 0 16,-15 11 0-16,12 16-1 16,-12 9 0-16,-1 5 0 0,4 7-2 15,3-4-1 1,8 5 0-16,2-10-4 0,17-2 0 15,-3-19-9-15,21 6-5 16,-11-29-5-16,17 9 0 16,-16-22 11-16,4 2 10 15,-9-5 6-15,-16-5 2 16,2 6 10-16,-20-13 7 15,3 19 4-15,-22-15 6 16,11 21-11-16,-16-3-9 16,6 12-3-16,-7 8 0 15,3 12-2-15,-3 5 0 16,0 11-1-16,0 8-2 15,8 0 1-15,2 3-1 16,9 0 0-16,10-7-1 16,10-7 1-16,10-10-1 0,10-8 0 15,9-13 0-15,7-10-1 16,0-8 1-16,2-11 0 15,-5-5-1-15,-5-4 1 16,-9 0 0-16,-11 2 0 16,-12 2 0-16,-10 7 0 15,-12 7 0-15,-7 9 0 16,-7 9 1-16,0 12-1 15,1 5 0-15,7 6 0 16,6 7 0-16,12 4 0 16,10-2 0-16,10 0 0 15,11-5 0-15,7-4 0 16,8-6 0-16,2-4 1 0,-1-7-1 15,0-4 0-15,-7-4 1 16,-4-2-1-16,-9-2 1 16,-7-1-1-16,-9 0 1 15,-1 4-1-15,-10 1 0 16,-2 12 0-16,0 0 1 15,-18 12-1-15,2 7-1 16,0 9 1-16,1 10 0 16,-3 0 0-16,6 6 0 15,0-2-1-15,11-8 1 16,9-6 1-16,10-9-1 15,10-14 0-15,8-12 1 16,11-12-1-16,5-13 1 16,6-8 0-16,-2-5 0 0,-2-3 0 15,-7 0-1-15,-6 8 1 16,-11 7-1-16,-7 11 0 15,-11 16 0-15,-12 6 0 16,-2 29-1-16,-7 5 1 16,-1 11 0-16,-1 6-1 15,1 6 1-15,4 0 0 16,5-4-1-16,7-10 1 15,5-12 0-15,10-10 0 16,5-19 0-16,5-15 1 16,1-14-1-16,3-11 1 15,1-12-1-15,-2-6 1 16,-2-3-1-16,-4-3-2 15,-3 6-1-15,-5 4-2 16,2 19-5-16,-12-4-6 0,15 27-2 16,-16-10-3-16,23 28-2 15,-16-16-1-15,28 22-1 16,-10-21 0-16,22 13 5 15,-4-13 3-15,4 0-4 16,2 3 1-16</inkml:trace>
  <inkml:trace contextRef="#ctx0" brushRef="#br1" timeOffset="81335.6521">7883 4509 6 0,'18'-20'24'15,"6"23"2"-15,-33-20 4 16,9 17 1-16,-37-1 7 15,8 13 2-15,-19-11 0 16,-2 13-36-16,7 2-1 16,8 8-1-16,5 0 0 15,14 3-2-15,13-2 1 16,16-2-1-16,15-3 0 0,11-6 0 15,8-3 0-15,3-4 0 16,-3-2 0-16,-4 4 1 16,-10 3 0-16,-9 4-1 15,-17 6 1-15,-14 4-1 16,-15 9 1-16,-7-2-1 15,-5 4 0-15,-3-5-2 16,3 2-3-16,4-18-7 16,22 6-6-16,-5-33-3 15,37 11-6-15,-10-35-2 16,28 5-3-16,-5-31-5 15,19-9-2-15</inkml:trace>
  <inkml:trace contextRef="#ctx0" brushRef="#br1" timeOffset="81831.6805">9248 4079 100 0,'14'-25'40'16,"-14"-2"-1"-16,0 27-2 15,-12-9-32-15,12 9 0 16,-20 27-2-16,9 6-1 15,-4 16 0-15,-1 12-1 16,-1 18-1-16,-3 9 0 16,4 8 1-16,-2 2-2 0,6-3 0 15,5-9-2-15,11-4-4 16,1-27-10-16,23 4-11 15,-6-29-10-15,11-8-1 16,-8-22-2-16,7-3 2 16</inkml:trace>
  <inkml:trace contextRef="#ctx0" brushRef="#br1" timeOffset="82021.6914">9002 4663 105 0,'-33'-12'41'15,"20"13"0"-15,5-12-1 16,32 5-36-16,4-9-2 15,21-6-2-15,19-8-3 16,11-7-2-16,20 3-9 0,-4-21-13 16,16 12-12-16,-10-11 0 15,-1 7-2-15,-17-9 1 16</inkml:trace>
  <inkml:trace contextRef="#ctx0" brushRef="#br1" timeOffset="82389.7124">9906 3847 100 0,'-37'6'41'0,"9"24"1"15,-12 1-1-15,9 20-34 16,-4 6-4-16,4 15 1 16,-1 7-1-16,3 9-2 15,2 3 1-15,5-1-2 16,7-5 1-16,4-9-1 0,9-10 0 15,10-15 0-15,6-14 0 16,10-17 0-16,6-16 0 16,6-14 0-16,1-10-1 15,6-9 1-15,-5-2 0 16,-4-1 0-16,-5-1 0 15,-4 9 0-15,-7 8 1 16,-3 11-2-16,-15 5 1 16,16 19-1-16,-7 2-1 15,5 3-2-15,9 7-2 16,2-14-6-16,22 14-7 15,-11-28-4-15,32 13-5 16,-15-30-2-16,22 8-9 0,-14-20 2 16,6 2 1-16</inkml:trace>
  <inkml:trace contextRef="#ctx0" brushRef="#br1" timeOffset="82756.7334">10525 4398 106 0,'-26'1'40'15,"-16"-1"2"-15,8 22-7 16,-8 2-30-16,3 13 0 15,0 7-2-15,5 6 0 16,5 0-1-16,10 0 0 16,14-6-1-16,10-10 0 15,14-11 0-15,11-12 0 16,11-15-1-16,7-12 1 0,3-9-1 15,3-10 1 1,-6-4-1-16,-4-7 0 0,-6 3 0 16,-10 4 0-16,-6 7 0 15,-10 8 0-15,-8 7 0 16,-4 17 0-16,-11 4-1 15,-3 16 1-15,-3 11 0 16,-2 6-1-16,3 6-2 16,4-2-4-16,17 7-8 15,-3-24-4-15,31 11-4 16,-8-34-5-16,34 8-3 15,-8-28-7-15,23-3-2 16,4-10 3-16</inkml:trace>
  <inkml:trace contextRef="#ctx0" brushRef="#br1" timeOffset="83281.7635">11189 4024 73 0,'4'-19'39'0,"-11"-4"0"15,7 23 1-15,-9-15-26 16,9 30-4-16,-7 7-3 16,3 16-1-16,-3 7-1 15,4 16-2-15,-3 8-1 16,2 11 0-16,0 3-1 0,0 2-1 15,-1 0-1-15,3-6-2 16,2-5-2-16,-5-17-5 16,14 1-9-16,-14-35-8 15,16 3-10-15,-11-26-2 16,5-12-1-16,-7-18 2 15</inkml:trace>
  <inkml:trace contextRef="#ctx0" brushRef="#br1" timeOffset="83431.772">11028 4561 89 0,'-14'-15'41'16,"0"-6"1"-16,14 21 0 15,14-20-20-15,16 17-19 16,13-4-2-16,15-7-6 16,20 8-12-16,-6-19-10 15,20 8-12-15,-15-11-3 0,7 6-3 16,-12-6 2-16</inkml:trace>
  <inkml:trace contextRef="#ctx0" brushRef="#br1" timeOffset="84152.8133">12649 4370 93 0,'-24'3'38'16,"-13"-6"3"-16,2 16-2 15,-2-3-34-15,-4 10 0 16,-3 7-1-16,2 7 0 16,5 8-1-16,8 4 0 15,7 0-1-15,15 0 0 16,14-8-1-16,10-7 0 0,16-13 0 15,12-13-1-15,7-13 1 16,4-10-1-16,-2-12 1 16,-3-6 0-16,-7-3 0 15,-7-3-1-15,-12 3 1 16,-6 2-1-16,-7 6 0 15,-7 7 0-15,-2 8-1 16,-3 16 0-16,0 0 1 16,-13 26-1-16,5 15 1 15,-3 16 0-15,1 18-1 16,-2 13 2-16,0 10 0 15,-3 7 0-15,1 2 0 16,-1-3-1-16,-6-7 2 0,-1-11-2 16,-4-13 1-16,-1-14-1 15,-4-17 0-15,-2-15 0 16,-2-18-1-16,-2-17 0 15,5-14-1-15,3-17-1 16,8-10-2-16,2-17-2 16,19 4-9-16,-4-19-3 15,27 22-6-15,-12-20-2 16,36 26-2-16,-9-11-3 15,22 14-7-15,4 3 3 16</inkml:trace>
  <inkml:trace contextRef="#ctx0" brushRef="#br1" timeOffset="84860.8538">13385 4403 105 0,'-16'-4'40'0,"-21"-2"2"15,1 19-2-15,-9 3-35 16,0 11-1-16,-5 9-1 15,6 6 0-15,8 4-1 16,9 4 0-16,13-3-1 16,13-2-1-16,15-8 1 15,11-9-1-15,21-16 0 16,7-10 0-16,8-13 0 15,3-12 0-15,-1-7-1 16,-6-8 1-16,-10-5-1 16,-11-1 0-16,-14-1 1 15,-14 3-1-15,-9 6 1 0,-12 7-1 16,-6 5 1-16,-4 6 0 15,0 6 1-15,0 9-1 16,8 4 0-16,15-1 1 16,0 0-1-16,14 11 0 15,15-9 0-15,12-2 0 16,7-3 0-16,8-1 0 15,0 0 0-15,-2-2 0 16,-8 3 1-16,-9 2-1 16,-8 1 0-16,-11 2 1 15,-7 3-1-15,-11-5 1 16,-1 21-1-16,-7-1 1 0,-5 7-1 15,-1 5 0-15,-1 6 0 16,0 7 1-16,3 0-1 16,5 1 0-16,7-3 0 15,7-7 0-15,7-12 1 16,6-10-1-16,7-15 0 15,3-16 1-15,0-8-1 16,-4-12 1-16,-2-9-1 16,-6-9 0-16,-6-3 2 15,-7 2-4-15,-6 5 2 16,-6 8 0-16,-4 9-1 15,-2 13-1-15,3 13-2 16,-2 8-4-16,14 20-5 16,-5-6-4-16,25 21-3 15,-8-19-4-15,32 20 0 0,-10-26-2 16,34 17 0-16,-9-23 0 15,20 1 1-15,2-4 0 16</inkml:trace>
  <inkml:trace contextRef="#ctx0" brushRef="#br1" timeOffset="85301.879">14636 4375 114 0,'-16'-17'41'15,"-25"-10"2"-15,1 19-1 16,-19 1-37-16,0 11-1 16,-3 11-2-16,4 11 0 15,9 12 0-15,8 7-2 16,13 4 0-16,15 0 0 15,23-8 0-15,16-8 0 16,17-11 0-16,13-14 0 0,8-19 0 16,5-13 0-16,2-12 0 15,-5-14 0-15,-5-9 0 16,-5-8 0-16,-9-4 0 15,-11 0 0-15,-9 6 0 16,-9 12 0-16,-6 11 0 16,-10 20 0-16,-2 22 0 15,-25 20 0-15,2 22 0 16,-4 14 0-16,3 13 0 15,3 5 0-15,5 3 0 16,6-7 0-16,13 1-5 16,-3-22-9-16,20 3-2 15,-15-29-2-15,17 12-2 16,-22-35-3-16,17 21-2 0,-25-34-1 15,8 13 3-15,3-27 0 16,-3 1-3-16,10 1-2 16</inkml:trace>
  <inkml:trace contextRef="#ctx0" brushRef="#br1" timeOffset="107132.1276">15491 4560 85 0,'0'11'37'0,"0"-11"2"16,0 0-1-16,17 4-29 15,3-7-6-15,8-7 0 16,7-2-1-16,6-5 0 16,7 0 0-16,-1-3-1 15,0 3 0-15,-8 2 0 16,-3 1 0-16,-14 1 0 15,-9 4 0-15,-14-1-1 16,-11-1 1-16,-9 1-1 16,-7 0 1-16,-5-3 0 0,-3 8-1 15,-5 2 1-15,4 10 0 16,-1 9 0-16,6 12 0 15,3 8 0-15,5 6 0 16,9 5 0-16,12 2-1 16,12 0-1-16,12-4-1 15,17-7-2-15,13-11-1 16,23 2-25-16,4-21-10 15,17 0 1-15,-2-17-2 16</inkml:trace>
  <inkml:trace contextRef="#ctx0" brushRef="#br1" timeOffset="107353.1403">16638 4362 102 0,'-31'12'38'0,"-18"3"2"15,4 24-6-15,-11 3-33 16,-3 9 1-16,-1 8-1 15,2 4 0-15,1 0-1 16,7-8 0-16,9-4-3 16,5-16-2-16,23-4-30 15,-3-23-4-15,16-8 2 16,9-19-2-16</inkml:trace>
  <inkml:trace contextRef="#ctx0" brushRef="#br1" timeOffset="107500.1487">16168 4530 103 0,'0'0'39'16,"-20"0"1"-16,15 19-2 15,2 1-34-15,6 6-2 16,12 1-1-16,14-5-2 16,18-2-3-16,6-20-26 15,28 11-9-15,-1-13 0 16,15 3-1-16</inkml:trace>
  <inkml:trace contextRef="#ctx0" brushRef="#br1" timeOffset="108048.18">17020 4450 91 0,'-28'2'39'0,"10"17"-1"16,-8-1 2-16,9 17-34 0,-2 1-2 15,6 10 0-15,-4 2-2 16,8 6 1-16,-1-2-1 15,5-3-1-15,0-7-1 16,5-7 1-16,4-11-2 16,3-10 1-16,4-14-1 15,2-14 1-15,3-12-1 16,1-11 1-16,0-9-1 15,-2-11 1-15,0-5 0 16,0-4-1-16,-2 4 2 16,2 3-2-16,-2 9 2 15,-1 11-1-15,6 8 0 16,1 13 0-16,6 10 0 0,0 9 0 15,1 7 0-15,-2 7 1 16,-2 4-1-16,1 4-1 16,-8 2 1-16,-8 6 0 15,-9 1 0-15,-7 1 0 16,-9-1 0-16,-6-1 0 15,-5-4 0-15,-6-2 0 16,-1-5 0-16,2-2 1 16,0-4-1-16,2 2 0 15,1 7 0-15,2 6 0 16,3 10 0-16,-4 9-1 15,3 13 3-15,-3 9-3 16,1 6 2-16,5-3-2 16,5 0-2-16,4-19-25 0,21 3-5 15,0-28-5-15,19-11-2 16,4-26-2-16</inkml:trace>
  <inkml:trace contextRef="#ctx0" brushRef="#br1" timeOffset="108438.2023">17304 4599 71 0,'20'8'40'0,"-11"-9"-1"16,18 4 0-16,-2-17-14 15,17 5-23-15,1-2 0 0,5-7 0 16,2 1-1-16,-1-2 0 16,-8 0 0-16,-2-1 0 15,-14-2 0-15,-6 4 0 16,-12-1 0-16,-9 4 0 15,-9 5 0-15,-11 0 0 16,-6 7 0-16,-8 7 0 16,-7 9 0-16,-3 5 0 15,-2 7 0-15,6 10 1 16,3 0-1-16,12 4 0 15,10-1-1-15,19-4 0 16,17-5-1-16,14-6-2 16,15-4-2-16,9-31-21 15,17 21-7-15,-10-19-8 0,14 2 0 16,-16-16-1-16</inkml:trace>
  <inkml:trace contextRef="#ctx0" brushRef="#br1" timeOffset="108762.2209">17999 4497 92 0,'-19'19'39'0,"-7"-2"2"15,7 16-2-15,-6 2-31 16,10 5-5-16,2 0 0 16,6 1-1-16,2-1-1 15,5-5 0-15,2-6-1 16,3-8 1-16,3-11 0 15,3-12 0-15,2-12 0 16,1-10-1-16,-1-13 2 16,1-7-1-16,-1-8 0 0,1-3 0 15,0 1-1-15,-1 5 0 16,-1 8 1-16,-1 7-1 15,5 11 0-15,0 8-1 16,4 12 0-16,2 4-1 16,6 7-1-16,-3-1-2 15,13 12-25-15,-10-16-4 16,15 9-7-16,-10-12 0 15,8 7 1-15</inkml:trace>
  <inkml:trace contextRef="#ctx0" brushRef="#br1" timeOffset="108943.2312">18486 4481 99 0,'-16'30'42'15,"-4"-15"0"-15,8 15 0 0,-12-10-35 16,10 9-2-16,0 1-2 16,7-1 0-16,1 1-2 15,6-3-2-15,8-2-1 16,3-7-5-16,16 7-23 15,-13-25-7-15,18 5-4 16,-10-20-2-16,8-2 1 16</inkml:trace>
  <inkml:trace contextRef="#ctx0" brushRef="#br1" timeOffset="109100.2402">18584 4208 87 0,'-19'-14'39'15,"19"14"-1"-15,-23 8 0 0,21 16-22 16,7-11-19-16,-5-13-6 15,42 23-29-15,-17-16 0 16,14 8 0-16,-5-8-1 16</inkml:trace>
  <inkml:trace contextRef="#ctx0" brushRef="#br1" timeOffset="109565.2668">18794 4440 91 0,'-17'28'39'0,"5"12"1"16,-9-10-2-16,3 4-30 16,2-7-3-16,5-1-1 15,4-8-1-15,3-1-1 16,4-17-1-16,11 13-1 15,1-17 1-15,3-6-1 0,6-9 0 16,0-8 0-16,2-9 0 16,2-5 0-16,0-2 1 15,-1 1-1-15,-4 1 1 16,-2 7-1-16,-5 10 1 15,-2 10 0-15,-11 14-1 16,8 11 1-16,-11 10-1 16,-3 6 0-16,2 5 0 15,0 2 0-15,0-2 0 16,4 0 0-16,2-9 0 15,10-8 1-15,5-9-1 16,9-12 1-16,3-6 0 16,6-11 0-16,2-5 0 15,4-1 0-15,-5-3 0 0,-2 4 0 16,-9 7 0-16,-4 5-1 15,-9 12 1-15,-12 4-1 16,4 21 0-16,-13 4 0 16,-1 8 0-16,-5 5-1 15,2 5 0-15,-1-2-1 16,9 3-2-16,1-15-5 15,22 8-23-15,-18-37-3 16,42 23 3-16,-20-31-9 16</inkml:trace>
  <inkml:trace contextRef="#ctx0" brushRef="#br1" timeOffset="109934.2879">19418 4517 100 0,'-17'10'40'16,"16"9"0"-16,1-19-6 15,17 8-30-15,0-1-2 16,10-4 0-16,3-4 0 16,4-5-1-16,2-4-1 15,1-7 0-15,-3-4 0 16,-1-6 0-16,-5-2 0 15,-5 1 0-15,-5-4 0 16,-8 4 1-16,-9 5-1 16,-12 6 0-16,-11 13 0 15,-7 10 0-15,-11 12 0 16,-4 10 0-16,-3 11 1 15,5 7-2-15,3 1 2 0,13 1-1 16,11-5-1-16,16-8 0 16,17-8-3-16,11-22-6 15,27 5-16-15,-10-29-12 16,20 1-1-16,-6-19-1 15,12 2 1-15</inkml:trace>
  <inkml:trace contextRef="#ctx0" brushRef="#br1" timeOffset="110272.3072">20005 4396 109 0,'-14'7'39'0,"-1"13"2"15,-14-8-10-15,10 16-27 16,-3 1-2-16,3 0 0 16,5 1-1-16,6-4 0 15,7-4 0-15,3-6-1 0,9-9 1 16,4-9 0-16,6-10-1 15,3-4 1-15,4-12 0 16,2 0-1-16,0-5 1 16,2 1-1-16,-4 2 0 15,-3 4 0-15,-7 7 0 16,-2 6 1-16,-4 10-1 15,-12 3 0-15,5 16 0 16,-9 5 1-16,-2 4-1 16,-1 5 0-16,0 1 0 15,3 0-1-15,4-2-1 16,3-6 0-16,8-2-2 15,3-15-4-15,16 4-25 0,-7-25-3 16,20 3-4-16,-3-15-1 16</inkml:trace>
  <inkml:trace contextRef="#ctx0" brushRef="#br1" timeOffset="110492.3198">20661 3926 82 0,'-38'75'41'15,"-14"6"0"-15,10 17-1 16,-4-13-16-16,11 9-22 16,8-8-1-16,9-11-2 15,12-11-3-15,1-22-6 0,20-2-24 16,-10-29-7-16,13-9 1 15,-13-22-1-15</inkml:trace>
  <inkml:trace contextRef="#ctx0" brushRef="#br1" timeOffset="110646.3286">20362 4305 92 0,'2'26'42'0,"-2"-6"0"16,20 8-1-16,3-18-25 15,12 0-16-15,11-2-5 16,2-20-13-16,18 12-20 15,-15-18-3-15,14 9-1 16,-11-8 0-16</inkml:trace>
  <inkml:trace contextRef="#ctx0" brushRef="#br1" timeOffset="110985.348">20971 4375 83 0,'-22'10'43'0,"4"9"-2"16,-13-12 2-16,7 16-19 16,-3-10-20-16,-2 5-1 15,1 3-1-15,1 5-1 16,5 1 0-16,8 3-1 15,5 0 0-15,9-1 0 16,8-11 0-16,8-5-1 16,10-12 1-16,5-12-1 15,5-8 1-15,0-11 0 16,3-9 0-16,-4-4 0 15,-2 3 0-15,-8 2 1 0,-6 8-1 16,-7 9 0-16,-12 21 0 16,0 0 1-16,-16 21-1 15,-2 9 0-15,0 9-2 16,-3-2 1-16,7 1-3 15,4-11-4-15,22 5-22 16,-12-32-6-16,44-4-1 16,-12-24-2-16,21-3-4 15</inkml:trace>
  <inkml:trace contextRef="#ctx0" brushRef="#br1" timeOffset="111159.358">21561 3902 97 0,'-29'27'42'16,"0"29"1"-16,-16 11-1 0,8 20-21 15,6 3-20-15,-3 0-2 16,6-1-4-16,4-22-14 16,24 12-14-16,-5-28-10 15,19-13-1-15,-1-22 0 16</inkml:trace>
  <inkml:trace contextRef="#ctx0" brushRef="#br1" timeOffset="112282.4222">2599 5706 92 0,'20'-26'36'0,"-3"13"2"15,-11-2-6-15,-6 15-28 16,2 19-1-16,-2 15 1 15,-10 13 1-15,-2 20-1 0,-6 14-1 16,-3 12-1 0,0 8 0-16,0 3-1 0,3-1-1 15,4-12-1-15,11-5-6 16,-2-22-28-16,26-12-2 15,-2-27-1-15,8-15-1 16</inkml:trace>
  <inkml:trace contextRef="#ctx0" brushRef="#br1" timeOffset="112493.4343">2389 6215 95 0,'-38'-6'40'15,"17"14"2"-15,6-10-2 16,15 2-15-16,25-12-22 15,15 0-1-15,17-6-1 0,11-2-1 16,15 2-2-16,2-5-3 16,11 13-11-16,-10-9-23 15,8 11-3-15,-21-3 1 16,-5 11-1-16</inkml:trace>
  <inkml:trace contextRef="#ctx0" brushRef="#br1" timeOffset="112845.4544">2964 6219 112 0,'-20'29'39'16,"6"-13"1"-16,19 2-2 0,8-18-35 15,19-5 0-15,13-13-1 16,12-2 1-16,6-8-2 15,-4-1 1-15,-1-4-1 16,-7 0 0-16,-8 2 0 16,-19 7 0-16,-15 3-1 15,-13 10 1-15,-16 5-1 16,-8 8 0-16,-9 9 0 15,-8 7 0-15,-3 9 0 16,-2 5 0-16,8 5-1 16,3 1 1-16,14 0 0 15,10-5-1-15,23-4 0 16,15-12-1-16,28-2-4 15,8-22-10-15,29 6-23 0,-3-15-1 16,13 5 0-16,-6-14-2 16</inkml:trace>
  <inkml:trace contextRef="#ctx0" brushRef="#br1" timeOffset="113063.4669">3870 6062 95 0,'-15'-18'39'16,"-13"-4"1"-16,7 10-1 15,-8-3-25-15,5 14-9 16,0 7-1-16,2 15 0 15,-3 9 0-15,7 10-1 16,5 5-1-16,8 1-1 16,11-1 0-16,12-9-2 15,16-12-1-15,14-23-3 16,20-9-6-16,0-36-23 0,32-8-7 15,-11-26 1-15,11-6-2 16</inkml:trace>
  <inkml:trace contextRef="#ctx0" brushRef="#br1" timeOffset="113400.4862">4530 5360 92 0,'-26'44'39'0,"-16"11"3"16,7 23-3-16,-9 1-26 15,10 7-6-15,3-2-1 16,8 1-2-16,3-9 1 15,10-7-2-15,5-13 0 16,6-11-1-16,5-10-2 16,4-11 0-16,1-13 0 0,5-14 0 15,1-8 0-15,5-9 0 16,-3-5 0-16,1-3 0 15,1 3 0-15,-4 2 0 16,-1 9 0-16,1 10 0 16,-2 10 0-16,-4 13 0 15,3 9-2-15,-2 8-1 16,4 8-2-16,-1-2-2 15,12 8-8-15,-11-20-14 16,17 4-12-16,-5-16 0 16,14-6 0-16,-5-22 1 15</inkml:trace>
  <inkml:trace contextRef="#ctx0" brushRef="#br1" timeOffset="113777.5077">4945 6002 120 0,'0'0'40'0,"-15"7"1"16,9 18-8-16,-4-5-29 15,5 10-1-15,-1 3-1 16,2 10 0-16,-3 0 0 16,2 1-1-16,2-3-1 15,0-5 1-15,3-7 0 16,3-12-1-16,7-15 1 15,7-14-1-15,8-16 1 16,5-11-1-16,6-12 1 16,3-6-1-16,3 0 2 0,-3 0-2 15,-4 11 0-15,-8 10 0 16,-7 16 0-16,-5 14 0 15,-8 17 0-15,-4 17 0 16,-6 10 0-16,1 11 0 16,1 4-3-16,3 2 0 15,8-1-1-15,-1-10-4 16,20 0-7-16,-7-30-13 15,22 0-13-15,-5-24 0 16,11-5 0-16,-6-18 2 16</inkml:trace>
  <inkml:trace contextRef="#ctx0" brushRef="#br1" timeOffset="113957.518">5674 5962 116 0,'0'0'41'0,"-20"26"1"16,11 14-2-16,-10 7-37 15,10 8 0-15,1 6-2 16,5 4 0-16,6-1-1 15,4-8-2-15,8-12-2 16,0-28-10-16,16 0-19 16,-9-29-8-16,14-9 0 15,-12-26-1-15</inkml:trace>
  <inkml:trace contextRef="#ctx0" brushRef="#br1" timeOffset="114086.5254">5757 5641 99 0,'-27'-17'38'16,"13"22"1"-16,3 11-9 0,11 1-64 15,21 9-3-15,3-5-2 16,20 13-1-16</inkml:trace>
  <inkml:trace contextRef="#ctx0" brushRef="#br1" timeOffset="114566.5528">6347 6011 87 0,'-29'-10'39'0,"4"2"0"15,-12-9 2-15,7 14-24 16,-6-9-12-16,1 9 0 16,-2 4-1-16,0 17 0 0,0 6-1 15,6 11 0-15,4 3-1 16,9 5 0-16,6-2-1 15,12-7 0-15,11-12 1 16,16-15-2-16,14-17 0 16,12-17 0-16,6-10 0 15,6-11 0-15,-3-4 0 16,-3-2 0-16,-11 7 0 15,-12 10-2-15,-16 18 2 16,-20 19-1-16,-17 29 1 16,-18 23 0-16,-14 26 3 15,-4 18-5-15,-4 15 4 16,6 4-2-16,8 0 0 0,15-6 0 15,17-17 0-15,17-23 0 16,20-24 0-16,15-26 0 16,9-24 0-16,6-19 0 15,0-18 0-15,-4-16 0 16,-3-6-11-16,-17-24-7 15,2 16-7-15,-31-15-18 16,4 17 0-16,-14 3-2 16,2 15 3-16</inkml:trace>
  <inkml:trace contextRef="#ctx0" brushRef="#br1" timeOffset="115287.5941">6867 6014 69 0,'1'-22'39'0,"-1"22"-1"15,0-15 2-15,0 27-15 16,-18 1-19-16,6 13 0 16,-6 1-2-16,1 10-1 15,2 0 0-15,2 4 0 16,7-4-1-16,8-3 0 0,8-6 0 15,11-11-1-15,8-9-1 16,8-9 1-16,7-10-1 16,3-9 1-16,4-10-1 15,-2-8 1-15,-4-7-1 16,-4-5 0-16,-5 0-1 15,-11 3 2-15,-6 3-3 16,-9 7 3-16,-9 12-2 16,-5 14 1-16,-10 16 0 15,-8 14 0-15,-1 14 1 16,-3 10-2-16,3 10 1 15,3 2-4-15,14 5 1 16,2-14-8-16,26 9-12 16,-7-24-17-16,24-6 0 0,3-16-2 15,11-8 1-15</inkml:trace>
  <inkml:trace contextRef="#ctx0" brushRef="#br1" timeOffset="115639.6142">7475 6077 86 0,'-16'16'39'16,"-3"-7"0"-16,14 11 0 16,5-20-22-16,14 17-11 15,10-12-2-15,10-2-1 16,9-9 0-16,7-5-1 15,1-6 0-15,-2-4-1 16,-5-4 0-16,-10-6 0 0,-9 2-2 16,-10-1 1-16,-15 4-1 15,-12 6 1-15,-8 8 1 16,-10 11-1-16,-9 14 0 15,-5 13 1-15,-2 12 1 16,0 6-1-16,11 7 1 16,10 0-2-16,15-7-1 15,19-10-2-15,32-8-10 16,4-30-13-16,30-4-15 15,10-20 0-15,12-9-3 16,1-12 2-16</inkml:trace>
  <inkml:trace contextRef="#ctx0" brushRef="#br1" timeOffset="116253.6493">9003 5445 65 0,'0'0'38'16,"0"0"0"-16,-18 23 0 15,3 22-13-15,-11 6-21 16,1 8 1-16,-2 6 0 15,1 7 0-15,2-1-1 16,4 2 1-16,4-8-1 16,5-2 0-16,8-13-1 15,6-11-1-15,8-11-1 16,7-16 0-16,7-12 0 0,6-12 0 15,4-13 0-15,4-7 0 16,3-5-2-16,-3-2 2 16,-1 3-3-16,-5 5 3 15,-4 9-1-15,-7 11 0 16,-7 13 0-16,-6 12 0 15,-3 11 1-15,-3 11-1 16,-1 5 0-16,2 4-3 16,7 2 0-16,0-8-3 15,16 2-5-15,-7-23-22 16,22-1-6-16,-8-21 0 15,12-3-2-15</inkml:trace>
  <inkml:trace contextRef="#ctx0" brushRef="#br1" timeOffset="116594.6688">9582 5903 111 0,'-27'-8'40'16,"5"15"0"-16,-12-4-4 16,7 18-32-16,-3 3 2 15,7 10-3-15,-2 1 1 16,9 5-2-16,6-2 0 15,6-1-1-15,7-9 0 16,8-6 1-16,8-11-1 16,6-10-1-16,4-14 2 15,6-9-2-15,0-8 0 16,-3-5 0-16,-2-5 0 15,-6 0 0-15,0 3-3 16,-9 4 3-16,-5 8-2 0,-5 9 1 16,-5 16 1-16,0 0-1 15,-11 24 1-15,2 4-2 16,3 10-1-16,2-4-3 15,9 13-9-15,-1-18-19 16,18 5-6-16,-1-17 0 16,18-5 0-16</inkml:trace>
  <inkml:trace contextRef="#ctx0" brushRef="#br1" timeOffset="116916.6873">10050 5870 83 0,'-10'-14'39'0,"-10"2"-2"16,6 14 1-16,-10 0-20 15,7 11-14-15,-1 0 3 16,9 8-4-16,2-3 2 16,8 3-4-16,6-5 3 15,10-4-2-15,5-4 1 16,7-4-3-16,1 0 1 15,-1-2-1-15,-3 2 0 16,-7 0 0-16,-6 3 0 16,-11 7 0-16,-8 2 0 15,-8 3 0-15,-6 1-1 16,-2 0 0-16,-1-3-1 15,-4-3-2-15,12 5-6 16,-12-25-13-16,27 6-16 0,-19-2 0 16,19 2-1-16,-6-15 0 15</inkml:trace>
  <inkml:trace contextRef="#ctx0" brushRef="#br1" timeOffset="117638.7286">11124 5396 91 0,'-6'17'37'0,"-7"-2"1"16,3 11-2-16,-6-4-33 0,3 13 0 15,-1 3 0-15,0 12 1 16,-1 8 1-16,0 9 0 15,2 2-1-15,2 8 0 16,0-5 0-16,5-1-1 16,3-12 0-16,4-11 0 15,4-16-2-15,4-14-1 16,3-16 1-16,6-15 0 15,-3-12-1-15,7-12 1 16,-4-5-3-16,0-5 3 16,2-2-3-16,2 4 3 15,0 9-3-15,-1 6 3 16,1 11-3-16,3 12 3 15,1 10-1-15,1 10-1 16,0 9 3-16,-3 7-3 0,-4 6 3 16,-4 4-3-16,-10 2 3 15,-12 1-3-15,-12-1 2 16,-12-1-1-16,-11-6-2 15,-6-4 0-15,-3-8-2 16,-3-14-2-16,17 4-11 16,-7-32-8-16,31 2-14 15,2-18 0-15,28 3-2 16,4-12 3-16</inkml:trace>
  <inkml:trace contextRef="#ctx0" brushRef="#br1" timeOffset="118007.7497">11527 5989 115 0,'3'20'39'16,"-3"-20"1"-16,21 20-8 16,5-26-27-16,14-1-1 15,10-6-1-15,6-2-1 16,1-4-2-16,-3-1 2 15,-4-1-3-15,-12-2 3 16,-10 4-3-16,-17-1 3 16,-13 0-3-16,-12 2 3 15,-12-2-2-15,-5 8-1 16,-7 0 1-16,-2 9 0 15,-4 8 0-15,1 9-1 16,0 9 4-16,6 11-4 16,7 6 3-16,8 5 0 0,14 2 0 15,10-4-3-15,16-1 1 16,15-11-3-16,17-5-1 15,4-15-6-15,20 3-12 16,-12-24-11-16,12 1-8 16,-10-14 1-16,-1 1-1 15</inkml:trace>
  <inkml:trace contextRef="#ctx0" brushRef="#br1" timeOffset="118667.7874">12091 5923 105 0,'-18'11'40'16,"12"6"-1"-16,3-6 0 0,21 3-33 15,5-9-2-15,12-1-1 16,3-8 0-16,7 0-1 16,-2-7 0-16,0-1-1 15,-6-3-3-15,-7-3 4 16,-10 1-3-16,-9-2 2 15,-6 1-3-15,-10 2 4 16,-9 3-4-16,-5 5 3 16,-13 7 0-16,-3 8-2 15,-7 10 3-15,-4 10-2 16,2 9 2-16,2 5-2 15,9 4 2-15,8 2-2 16,17-5 2-16,18-7-2 16,20-11-3-16,16-14-1 0,15-9-2 15,7-18-4-15,15 3-8 16,-13-29-9-16,11 12-12 15,-19-15 13-15,-3 12 19 16,-16 0 7-16,-16 5 0 16,-7 11 9-16,-21-4 6 15,1 22 10-15,-13-1 14 16,-1 18-14-16,-9-1-15 15,5 11-6-15,-1-1 1 16,5 10-3-16,4-4 2 16,4 4-2-16,2-7-1 15,9-4 0-15,4-10 1 16,6-10-2-16,9-13 0 15,2-12 0-15,4-9 0 16,5-3 0-16,1-5 0 0,1-1 0 16,-4 4 0-16,-3 7 0 15,-7 10 0-15,-5 9 0 16,-4 9 0-16,-3 9 0 15,-3 11 0-15,-2 5 0 16,1 8 0-16,-5-1-5 16,12 13-9-16,-15-18-6 15,18 18-7-15,-16-21-12 16,16 4-3-16,-8-12-1 15,10-4 2-15</inkml:trace>
  <inkml:trace contextRef="#ctx0" brushRef="#br1" timeOffset="119325.8251">14103 5861 96 0,'0'0'39'16,"-11"-10"-1"-16,11 10 0 16,-13-2-33-16,13 2 0 15,-12 11 3-15,10 3-5 16,-7 3 2-16,4 11-4 15,-3 2 3-15,5 6-3 16,-2 1 2-16,6 3-1 16,5-2-1-16,0-2 0 15,6-6 0-15,2-9 0 16,5-6-1-16,2-12 1 0,6-11 1 15,2-10-2-15,7-14 0 16,6-6 0-16,1-5 0 16,4-6 0-16,0 4 0 15,-3 2 0-15,-7 9 0 16,-6 12 0-16,-10 15 0 15,-9 14 0-15,-10 14 0 16,-7 14 0-16,-5 9 0 16,-3 8 0-16,3 2 0 15,3-2-4-15,12-3-3 16,4-22-8-16,25 1-7 15,-6-34-4-15,30-2-14 16,-5-22 0-16,17-5-1 16,-8-14 3-16</inkml:trace>
  <inkml:trace contextRef="#ctx0" brushRef="#br1" timeOffset="119621.842">14976 5818 112 0,'-40'2'39'0,"7"13"0"15,-9-7-3-15,8 10-34 16,3 1 3-16,10 2-4 15,10-1 3-15,11-1-3 16,15-4 1-16,12-5-1 16,10-2 0-16,9 0-1 15,2-3 0-15,-4 3 0 16,-2 2 1-16,-11 7-1 15,-12 2 0-15,-16 8 1 16,-11 2-1-16,-11 2 0 0,-7 0 0 16,-2-4-1-16,-3-1-2 15,2-10-2-15,14 4-10 16,-6-26-8-16,21 6-16 15,8-15-1-15,14-2-1 16,0-15 1-16</inkml:trace>
  <inkml:trace contextRef="#ctx0" brushRef="#br1" timeOffset="119967.8618">15245 5921 101 0,'-5'13'40'15,"4"2"-1"-15,1-15 1 16,5 21-34-16,12-15-3 0,10-1 1 15,8-5-2-15,10-4 1 16,3-3-2-16,3-5 1 16,-4-4-1-16,-5-1-1 15,-8-3 0-15,-10 1 2 16,-15 1-3-16,-9 2 2 15,-11 6-2-15,-9 3 1 16,-7 8 0-16,-8 9 0 16,-4 7 1-16,-2 9-2 15,2 6 2-15,4 4-2 16,13 2 2-16,10-2-2 15,16-4-2-15,17-10-2 16,24-1-5-16,5-26-9 16,35 9-13-16,-5-20-8 15,11-2 1-15,-6-8 0 0</inkml:trace>
  <inkml:trace contextRef="#ctx0" brushRef="#br1" timeOffset="120304.8811">16041 5890 109 0,'-40'3'40'15,"-1"13"0"-15,-11-1 0 16,13 10-34-16,-3 4-2 15,13 3-1-15,7-2 0 16,15-2 0-16,17-13-1 16,22-9 0-16,12-17-1 15,13-13 1-15,7-16-2 16,6-10 0-16,2-14 0 15,-4-9 0-15,-8-2 0 16,-12 1 0-16,-10 8 0 0,-15 11-2 16,-11 15 2-16,-17 21-2 15,-12 26 2-15,-11 22 1 16,-4 21 0-16,-2 13 1 15,0 15-2-15,7 5 0 16,7 2 0-16,12-9-6 16,22-1-8-16,0-28-6 15,25 6-5-15,-10-33-10 16,22 3-6-16,-5-23-2 15,12-2 3-15</inkml:trace>
  <inkml:trace contextRef="#ctx0" brushRef="#br1" timeOffset="120425.888">16600 6085 128 0,'-19'-1'42'0,"-16"-12"-3"15,8 6-6-15,27 7-54 16,-43-15-14-16,24 10-7 16,-9-10 0-16,7 7-2 15</inkml:trace>
  <inkml:trace contextRef="#ctx0" brushRef="#br0" timeOffset="124283.1086">1098 7705 98 0,'0'0'37'0,"18"-25"2"16,9 15-2-16,7-5-33 15,14 1-2-15,4 3 0 16,7 6 0-16,-4 3 1 16,2 9-2-16,-13 12 0 15,-11 7 0-15,-16 12-1 16,-17 9 1-16,-17 6 1 15,-12 8-1-15,-10 3 0 0,-9 0 0 16,-4-4 0-16,3-7-1 16,4-8 1-16,10-6 0 15,14-9-1-15,14-13 0 16,7-17 1-16,30 12-1 15,8-16 0-15,18-5-1 16,12-5 0-16,11-5-1 16,15-8-2-16,1-8-2 15,14 4-23-15,-13-14-9 16,3 0 0-16,-18-11-1 15,-3-1 0-15</inkml:trace>
  <inkml:trace contextRef="#ctx0" brushRef="#br0" timeOffset="124651.1297">1792 7156 110 0,'-122'-9'38'16,"-2"16"0"-16,-16 8-1 15,4 21-36-15,7 17 1 16,6 20 0-16,9 15 1 15,16 21-1-15,17 20 0 16,28 13-1-16,33 8 0 16,36 0 1-16,40-7-1 15,36-17-1-15,38-24 0 16,29-31-1-16,28-41 2 15,16-34-1-15,0-39 2 0,-6-31 0 16,-28-21 0-16,-27-17 0 16,-36-15 0-16,-45-2 0 15,-42 1-1-15,-47 4-1 16,-40 7 0-16,-40 11-1 15,-24 16-2-15,-22 19-1 16,-3 38-3-16,-8 20-9 16,22 42-23-16,11 17-2 15,36 30-1-15,28 13 0 16</inkml:trace>
  <inkml:trace contextRef="#ctx0" brushRef="#br2" timeOffset="134369.6855">3185 7504 71 0,'0'0'31'15,"14"-13"0"-15,-14 13-5 16,0 16-22-16,-7 8 0 16,-7 5 1-16,-1 16 1 0,-8 5-2 15,2 8 1-15,-7 6-1 16,4 8 0-16,-5-1-1 15,6-2-1-15,0-7-1 16,3-8 0-16,6-10 0 16,4-8 0-16,2-15 1 15,8-21-1-15,4-14 1 16,9-16 2-16,2-17-2 15,9-11 1-15,0-18 0 16,8-11 1-16,1-8-2 16,4-4 1-16,1 1-1 15,5 5-1-15,-3 10 1 16,2 15 0-16,-2 16-1 0,0 19 0 15,-3 23 0 1,1 21 0-16,-5 22 0 0,-3 21-1 16,-4 16 0-16,0 13 0 15,-4 9 0-15,-1 11 0 16,-3-3-1-16,-4-3-2 15,1-7-1-15,-3-17-1 16,3-10-5-16,-12-26-18 16,10-9-12-16,-13-28 0 15,0 0 1-15,-3-28 0 16</inkml:trace>
  <inkml:trace contextRef="#ctx0" brushRef="#br2" timeOffset="134512.6937">3387 7928 104 0,'-51'-14'37'0,"18"11"2"0,10-1-2 16,23 4-33-16,21 1-2 15,17-4-2-15,25 3-9 16,9-14-27-16,19 5-2 16,8-7-1-16,12 2 0 15</inkml:trace>
  <inkml:trace contextRef="#ctx0" brushRef="#br2" timeOffset="134932.7177">4970 7768 77 0,'20'-20'37'15,"-7"-2"-1"-15,5 14-5 16,-21-5-21-16,3 13-1 16,-19 6-2-16,0 11 0 15,-11 3-2-15,-4 9-2 16,-3 3-1-16,3 4 0 0,4 2-1 15,8-1 0-15,11-4-1 16,12 1-2-16,16-9-1 16,7-10-1-16,27-2-9 15,-1-19-25-15,23-3 1 16,-1-15-2-16,14-4 1 15</inkml:trace>
  <inkml:trace contextRef="#ctx0" brushRef="#br2" timeOffset="135721.7629">5587 7682 92 0,'0'0'37'0,"-28"-9"0"15,0 24 1-15,-17 1-30 16,5 12-3-16,-5 1-1 16,6 6 0-16,1 1-1 15,10 2-1-15,9-4 0 0,10-4-1 16,14-4 0-16,10-7 0 15,11-9-1-15,10-8 0 16,8-7 0-16,4-9-1 16,4-7 1-16,-3-7-1 15,-2-5 0-15,-9-4 0 16,-5 1 0-16,-11 0 0 15,-8 0 0-15,-10 6 1 16,-7 3 0-16,-4 9 0 16,-7 6 1-16,-1 6 0 15,-1 6 0-15,3 6 0 16,13-6 0-16,-9 14 0 15,9-14-1-15,25 13 1 0,2-13-1 16,9-4 1-16,2-2-1 16,4 2 1-16,-4 0-1 15,-1 3 1-15,-8 3-1 16,-9 8 1-16,-8 5-1 15,-8 5 1-15,-8 6-1 16,-5 1 0-16,-2 1 0 16,1 0 0-16,-4-4 0 15,7-4 0-15,3-8 0 16,4-12 0-16,0 0 0 15,22-3 0-15,-3-12 0 16,4-7 0-16,4-3 0 16,-1-3 0-16,-2 0 0 15,-1 4 1-15,-4 4-1 0,-6 4 0 16,-13 16 1-16,12-9-1 15,-12 9 0-15,-3 20 0 16,-2-5 1-16,3 1-1 16,0 1-1-16,4 0 2 15,3-4-1-15,8-5 0 16,6-6 0-16,9-4 1 15,2-4 0-15,3-5-1 16,3-4 1-16,0 0 0 16,-2 0 0-16,-5 1-1 15,-5-1 1-15,-5 5-1 16,-7 3 0-16,-12 7 0 15,14-4 0-15,-14 4-1 16,0 22 0-16,-3-1 0 0,-1 5-1 16,0 2-2-16,4 8-2 15,-5-21-21-15,20 21-7 16,-11-20-2-16,19 2-4 15,-3-14-1-15</inkml:trace>
  <inkml:trace contextRef="#ctx0" brushRef="#br2" timeOffset="136285.7951">6817 7637 97 0,'0'0'37'15,"-5"14"1"-15,-6-2-6 16,6 13-26-16,-9 7-1 0,3 10-2 15,-2 1 0-15,2 1 1 16,1-3-2-16,2-2 0 16,1-8-1-16,3-7-1 15,3-7 1-15,1-17 0 16,0 0-1-16,16-10 0 15,-4-12 1-15,3-8-1 16,1-10 1-16,4-8-1 16,0-8 1-16,3-1-1 15,-2 1 0-15,2 6 0 16,-3 7 1-16,3 7 0 15,-1 13-1-15,2 10 1 16,3 12-1-16,1 10 0 0,1 9 1 16,-2 5-1-1,-1 4 0-15,-2 5-1 0,-4 1 1 16,-7 3-1-16,-9 1 0 15,-12-2 1-15,-7 0-1 16,-10-5 1-16,-8-2-1 16,-6-6 1-16,-5-3 0 15,0-6 0-15,-1-4 0 16,2-3 0-16,4 1 0 15,4-1 1-15,4 5-1 16,0 10 0-16,6 9 0 16,-2 9-1-16,2 12 1 15,2 6 0-15,3 10-2 16,3 5-1-16,9 6-5 0,-4-20-24 15,14 6-3 1,-8-15-4-16,14-6-1 0</inkml:trace>
  <inkml:trace contextRef="#ctx0" brushRef="#br2" timeOffset="136961.8338">7784 7637 97 0,'-23'-3'38'16,"-5"10"1"-16,-15-6-7 0,5 13-26 16,-6 0 0-16,4 9-2 15,-4 2 0-15,4 5 0 16,1 3-1-16,7 0-1 15,7 0 0-15,10-3 0 16,7-4-1-16,11-5 0 16,9-9 0-16,15-9 0 15,7-6 0-15,11-10-1 16,8-5 1-16,0-6 0 15,4-10-1-15,-3 1 0 16,-4-2 0-16,-6 4 0 16,-11 4 0-16,-8 6-1 15,-7 12 1-15,-18 9 0 16,2 21 0-16,-12 7-1 0,-5 12 1 15,-1 3-1-15,3 7-2 16,0-2 0-16,13-2-3 16,3-17-2-16,25 3-15 15,-3-31-9-15,23-3-6 16,-1-19-2-16,12-4 1 15</inkml:trace>
  <inkml:trace contextRef="#ctx0" brushRef="#br2" timeOffset="137298.8531">8276 7697 82 0,'0'0'40'0,"-26"7"-1"15,8 19 2-15,-9-11-18 16,9 19-18-16,-4 2-1 16,5 3-1-16,3 1 0 15,4 0-2-15,7-7-1 0,4-4 0 16,5-11 0-16,6-7 0 15,4-10 0-15,3-9 0 16,1-8 0-16,0-11 1 16,-4-6 0-16,-1-10 0 15,-4-7 1-15,-7-3-1 16,-1-2 2-16,-2 0-1 15,-3 2 1-15,3 4-3 16,1 7 0-16,7 7 0 16,5 13 0-16,6 7 0 15,12 12 0-15,7 0-4 16,10 13-7-16,-6-10-10 15,15 16-15-15,-9-16-2 16,16 9-1-16,-13-11-3 0</inkml:trace>
  <inkml:trace contextRef="#ctx0" brushRef="#br2" timeOffset="137472.863">8894 7535 113 0,'-19'33'40'16,"2"19"2"-16,-13-1-2 16,14 12-36-16,-10-1-1 15,6 5-1-15,7-4-2 16,4-8-2-16,12-9-4 15,-1-25-11-15,25 0-13 16,-11-29-10-16,15-7-1 16,-6-25 0-16,7-7 1 15</inkml:trace>
  <inkml:trace contextRef="#ctx0" brushRef="#br2" timeOffset="137631.8721">8905 7464 128 0,'-39'-58'44'0,"-1"21"-2"16,-10 7-8-16,2-6-48 15,16 24-20-15,-3-7-6 16,35 19-4-16</inkml:trace>
  <inkml:trace contextRef="#ctx0" brushRef="#br2" timeOffset="157089.985">9591 7540 106 0,'1'-21'26'15,"-1"21"4"-15,-10-7 0 16,10 7-22-16,-25 10-2 15,9 3-1-15,-8-2-2 16,1 8 1-16,-1-1-2 16,0 9-1-16,1-1 0 15,4 5 1-15,2 2-2 16,8-2 1-16,2 0-1 15,7-2 0-15,4-3 0 16,1-3 0-16,4-3-1 0,0-4 1 16,1-4 0-16,1-3 0 15,-11-9 0-15,17 11 0 16,-17-11 1-16,12 11-1 15,-12-11-1-15,0 16 1 16,-6-6 0-16,-5 4 0 16,-5 1 0-16,-5 1-1 15,0 0 1-15,-4 0-2 16,5-5 1-16,-1-7-2 15,11 2-4-15,-3-14-26 16,13 8-4-16,22-23 0 16,5 9-1-16</inkml:trace>
  <inkml:trace contextRef="#ctx0" brushRef="#br2" timeOffset="157782.0246">9981 7625 95 0,'-5'-11'36'15,"5"11"0"-15,-24-1 1 16,-1 11-33-16,-3 4-1 16,2 11 0-16,-4 4 0 15,2 10 0-15,-2 0 0 16,8 5-1-16,3-3 0 15,11-2 0-15,9-8-1 16,11-5 0-16,11-15 0 16,11-10-1-16,10-10 0 15,4-11-1-15,6-12 0 0,-3-6 0 16,-3-7 1-16,-10-2-1 15,-5 0 0-15,-15 1 1 16,-8 6 0-16,-12 8 0 16,-8 9 1-16,-7 9 0 15,-3 10 0-15,0 6 0 16,3 6-1-16,8 5 1 15,10-1 0-15,9 0-1 16,12-4 1-16,7-5-1 16,14-3 1-16,2-3-1 15,2-3 1-15,-3 0-1 16,-7 1 1-16,-6 1 0 15,-8 2-1-15,-8 8 1 16,-15-6 0-16,4 23-1 0,-11-4 1 16,-5 4-1-16,-2 3 1 15,3 1-1-15,-1-1 0 16,6-3 0-16,5-5 0 15,1-18 0-15,15 11 1 16,5-18-1-16,4-8 2 16,3-6-1-16,6-5 0 15,1-8 1-15,0-2-1 16,-2 1 0-16,-3 5-1 15,-2 2 1-15,-5 8-1 16,-6 10 1-16,-2 11-1 16,-6 13 0-16,-7 11 0 15,0 9-1-15,3 6-1 0,1 2-1 16,14 4-6-16,-6-15-24 15,23 6-8-15,-2-19 0 16,23-3-1-16</inkml:trace>
  <inkml:trace contextRef="#ctx0" brushRef="#br2" timeOffset="158555.0688">11979 7566 75 0,'-6'-17'36'0,"6"17"-1"15,-23-18 2-15,4 22-28 16,-10-1-3-16,0 13 0 16,-3 2-1-16,2 13 0 15,-4 0-1-15,10 7 0 0,2-1-1 16,10 1-1-16,12-4 0 15,12-4-1-15,11-8-1 16,13-10 1-16,9-9-2 16,7-8 2-16,4-9-1 15,-3-7 0-15,-3-9 0 16,-8-1 0-16,-11-6 0 15,-13 2 0-15,-12 2 0 16,-10 3 0-16,-13 6 0 16,-2 3-1-16,-6 11 0 15,2 4-1-15,8 8 0 16,15-2-4-16,13 16-25 15,3-11-6-15,27 8-1 0,2-11-1 16</inkml:trace>
  <inkml:trace contextRef="#ctx0" brushRef="#br2" timeOffset="158817.0838">13016 7146 101 0,'-6'-59'39'0,"-2"11"2"16,-19 4-4-16,3 15-34 15,-13 19 1-15,-2 22-1 16,-4 18 1-16,-2 27-2 16,-1 12-1-16,1 12-1 15,2 11 0-15,5 5 0 0,5-4-1 16,9-4-2-16,10-8-1 15,6-20-5-15,14-6-28 16,-2-19-3-16,14-11 0 16,-4-22-1-16</inkml:trace>
  <inkml:trace contextRef="#ctx0" brushRef="#br2" timeOffset="158968.0925">12472 7549 115 0,'0'0'41'0,"-6"-11"1"16,32 10-1-16,14-8-39 15,20-7-4-15,39 5-26 16,-10-13-10-16,11 6-4 16,0-8 1-16,3 9-4 0</inkml:trace>
  <inkml:trace contextRef="#ctx0" brushRef="#br2" timeOffset="159381.1161">14183 7025 111 0,'0'0'39'0,"0"0"0"16,-4 21-1-16,-5 8-36 15,3 14-3-15,-5 13 0 16,-4 11 0-16,-5 10 1 15,-1 7-1-15,-2-1 0 16,1 0-1-16,3-4-2 16,4-16 0-16,23-1-27 15,-12-21-7-15,16-11 0 0,-2-21-2 16</inkml:trace>
  <inkml:trace contextRef="#ctx0" brushRef="#br2" timeOffset="159562.1264">14013 7550 102 0,'-20'-8'40'15,"-3"-5"1"-15,23 13-2 16,-14 1-34-16,14-1-2 16,30 1-2-16,3-4-2 15,15-3-1-15,8-7-4 16,23 2-25-16,-3-15-8 15,12 2 0-15,-7-15-1 16</inkml:trace>
  <inkml:trace contextRef="#ctx0" brushRef="#br2" timeOffset="159922.147">14813 6925 106 0,'-27'15'39'16,"3"20"2"-16,-13 7-2 15,7 22-34-15,-8-1-1 16,4 6-1-16,-4 1-1 15,8 2 0-15,-2-4-1 16,7-4-1-16,4-6 0 16,11-10 2-16,5-12-2 15,10-6 1-15,9-15-1 16,9-12 0-16,6-10 1 15,8-10-1-15,2-7 1 0,1-1-1 16,-1-3 0-16,-4 4 1 16,-6 6-1-16,-7 6 0 15,-5 11 0-15,-6 8 0 16,-2 9-1-16,-5 7 0 15,1 6-1-15,0 1-2 16,4 7-2-16,-4-12-9 16,23 6-24-16,-11-16-3 15,17-1 1-15,-5-15 0 16</inkml:trace>
  <inkml:trace contextRef="#ctx0" brushRef="#br2" timeOffset="160270.1669">15118 7514 108 0,'-7'15'40'16,"18"0"0"-16,-11-15-8 16,30 10-28-16,-4-5 0 15,9-2-1-15,0-5-1 16,5-4 0-16,-1-5-1 15,-2-5-1-15,-6-2 1 16,-7-5-1-16,-8 2 1 16,-10 3-1-16,-12 1 0 15,-10 8 1-15,-12 6 0 16,-6 9 0-16,-12 10 0 15,0 8 1-15,0 2-1 0,6 8 0 16,7-1 0-16,14 1 0 16,16-6-1-16,17-5-2 15,23-6-4-15,0-18-13 16,28 8-21-16,-3-14-2 15,15 2 0-15,-5-12-2 16</inkml:trace>
  <inkml:trace contextRef="#ctx0" brushRef="#br2" timeOffset="162273.2815">16895 7412 86 0,'16'-15'37'0,"-16"-6"1"16,-8 8-1-16,-17-1-32 15,-11 7-1-15,-16 6 0 16,-3 9 1-16,-11 8-2 16,0 8 1-16,-1 8 0 15,8 10-1-15,9 0 0 16,15 6-1-16,18-3-1 15,20-5 0-15,23-6-3 0,21-12-1 16,25-6-4-16,6-24-16 16,27 2-16-16,2-18 1 15,13 2-1-15,-9-14 0 16</inkml:trace>
  <inkml:trace contextRef="#ctx0" brushRef="#br2" timeOffset="162664.3039">17562 7396 106 0,'-22'0'38'15,"-14"-2"2"-15,3 10-4 16,-9-1-31-16,0 9-2 16,-3 5 1-16,2 10-1 15,0 2 0-15,6 3 0 16,10 1-1-16,7-1 0 0,9-4-1 15,13-5 0-15,15-11 0 16,13-8 0-16,12-13-1 16,10-9 1-16,8-9-1 15,4-9 0-15,1-5 1 16,-4-7-1-16,-5-1 0 15,-10 3 0-15,-12 3 0 16,-9 6 0-16,-12 11-1 16,-10 11 1-16,-3 11 0 15,-17 17-1-15,1 11 1 16,-3 10 0-16,4 10-1 15,1 4 0-15,9 2-2 16,7-4-1-16,18-7-1 16,6-18-4-16,24-1-14 0,2-33-17 15,21-10 1-15,-2-22 1 16,11-10-1-16</inkml:trace>
  <inkml:trace contextRef="#ctx0" brushRef="#br2" timeOffset="162852.3146">18399 6847 110 0,'-17'-4'39'15,"-13"25"1"-15,0 27-2 16,-15 20-32-16,10 9-2 16,-2 7-3-16,9 3-1 15,11 3-1-15,11-12-3 16,19 0-2-16,7-17-4 0,24-3-28 15,-1-17-2-15,20-4 1 16,-4-17 0-16</inkml:trace>
  <inkml:trace contextRef="#ctx0" brushRef="#br2" timeOffset="163076.3274">18872 7419 112 0,'-20'-7'40'0,"-16"1"1"16,2 15-3-16,-10 0-33 15,5 13-1-15,-4 4 0 16,7 11-1-16,0 3-1 16,14 2-1-16,9 1-1 0,11-4 0 15,16-4-3-15,9-12-3 16,24 2-26-16,-7-21-7 15,27-2-1-15,-4-19 0 16</inkml:trace>
  <inkml:trace contextRef="#ctx0" brushRef="#br2" timeOffset="163430.3477">19203 7435 112 0,'-12'10'39'16,"-11"-1"2"-16,7 17-2 15,-4 0-36-15,1 11 0 16,4 0 0-16,1 3-1 15,9-2 0-15,3-3 0 0,8-7 0 16,10-9-1-16,10-13 0 16,6-11 0-16,8-11-1 15,4-11 1-15,2-6-1 16,6-6 0-16,-7-2 1 15,-3 3-1-15,-9 7 0 16,-8 6 0-16,-9 12 0 16,-16 13 0-16,8 12 0 15,-15 13 0-15,-3 6 0 16,0 7 0-16,3 1-1 15,7 0-1-15,9-4-3 16,9-21-4-16,28 10-18 16,-4-31-12-16,26-3-3 15,-1-23 1-15,13-7 0 16</inkml:trace>
  <inkml:trace contextRef="#ctx0" brushRef="#br2" timeOffset="163603.3576">20200 6922 124 0,'-31'12'41'0,"-3"31"1"15,-11 14-2-15,-4 14-38 16,11 9 0-16,6 11-3 16,8 7-1-16,7-8-4 15,26 8-27-15,-2-18-6 16,18-7-3-16,4-19 1 15</inkml:trace>
  <inkml:trace contextRef="#ctx0" brushRef="#br2" timeOffset="163994.38">20566 7450 113 0,'-38'6'41'0,"-20"5"2"15,6 15-1-15,-6 5-37 16,1 7 0-16,5 4-2 15,8 2 0-15,10-5-3 16,16-2 0-16,17-8 0 16,18-12 0-16,18-10 0 15,13-12 0-15,13-12 0 16,2-8 0-16,8-12 0 15,-5-3 0-15,-3-3 0 0,-14-1 0 16,-14 7 0-16,-11 5 0 16,-18 12 0-16,-6 20 0 15,-16-7 0-15,-1 22 0 16,-2 7 0-16,3 8 0 15,8 5 0-15,7-4 0 16,15-2-3-16,6-9-3 16,21 0-9-16,-6-28-12 15,25 0-15-15,1-21 0 16,15-3-1-16,-6-20 2 15</inkml:trace>
  <inkml:trace contextRef="#ctx0" brushRef="#br2" timeOffset="164194.3914">21400 6860 123 0,'-25'5'42'15,"-4"32"1"-15,-19 11-2 16,-2 22-38-16,3 9 0 16,2 11-3-16,-1 4 0 15,12 5 0-15,5-4 0 16,9-7-5-16,13-1-3 15,-7-29-18-15,25-2-14 16,-8-24-2-16,16-12 0 16,-5-22-1-16</inkml:trace>
  <inkml:trace contextRef="#ctx0" brushRef="#br2" timeOffset="164354.4006">20992 7346 119 0,'-14'2'42'0,"14"14"0"16,5-6-1-16,17 5-41 15,16 3-3-15,6-19-25 16,20 18-11-16,-12-10-2 16,13 3 0-16,-8-12-1 15</inkml:trace>
  <inkml:trace contextRef="#ctx0" brushRef="#br2" timeOffset="164707.4207">21560 7460 114 0,'-13'31'41'0,"-3"-7"0"15,11 10-3-15,5-15-34 16,11 0-1-16,6-10-1 16,6-6-1-16,7-6-1 15,3-10 0-15,0-5 0 16,0-5-1-16,-5-4 1 15,-2-3-1-15,-7 1 1 16,-9 4 1-16,-7 2 0 16,-9 7 0-16,-12 8 0 15,-5 10 1-15,-10 7-1 16,-4 11 0-16,-3 7 0 15,2 8 0-15,6 4-1 16,7 2 0-16,16 0-2 16,14-6-1-16,24-2-2 0,15-13-5 15,29 6-15-15,2-22-16 16,24 1 1-16,1-15-1 15,12-1 0-15</inkml:trace>
  <inkml:trace contextRef="#ctx0" brushRef="#br2" timeOffset="165037.4396">22457 7507 112 0,'-28'-6'42'15,"-20"0"1"-15,4 20-2 16,-14-3-33-16,10 15-4 16,8 8-2-16,11 1 1 15,13 3-3-15,16-2 0 16,13-6 0-16,13-13 0 15,16-13 0-15,9-13 0 0,6-18 0 16,3-13 0-16,2-14 0 16,-2-12 0-16,-1-14 0 15,-4-6 0-15,-5 3 0 16,-10 8 0-16,-13 17 0 15,-13 18 0-15,-16 26 0 16,-16 28 0-16,-17 30 0 16,-8 23 0-16,-7 14 0 15,5 7 0-15,6 8 0 16,-1-13-11-16,32 0-14 15,-8-34-14-15,26-4-4 16,3-22-2-16,16-11-1 16</inkml:trace>
  <inkml:trace contextRef="#ctx0" brushRef="#br2" timeOffset="166342.5143">2238 9287 68 0,'4'-16'39'15,"-5"-10"-2"-15,2 8 2 16,-16-13-14-16,8 14-17 16,-16-5-1-16,-3 13-3 15,-13 2 1-15,-5 13-2 16,-9 12-1-16,-6 16 1 15,1 7-2-15,1 13 1 16,5 3-1-16,8 2-1 16,15-3 1-16,14-4-1 15,20-10 1-15,19-16-1 16,18-17 1-16,14-14-1 0,15-16 1 15,9-11 0-15,0-12-1 16,3-8 1-16,-10 1-1 16,-5-3 1-16,-16 8 0 15,-13 10 0-15,-10 8-1 16,-12 9 2-16,-17 19-2 15,0 0 0-15,0 0 0 16,-4 32 0-16,-7 5 0 16,1 6 0-16,-2 6 0 15,5 8 0-15,3-1-2 16,5-2 0-16,11-6-1 15,6-14-1-15,13-10-3 16,6-20-2-16,17-4-8 16,-9-31-13-16,20 2-8 15,-9-21 1-15,7 0 0 0,-13-18 8 16,-4 11 28-16,-10 11 5 15,-14-4 10-15,1 25 12 16,-20-2 11-16,-3 27 0 16,-10-12 1-16,5 34-6 15,-13-6-26-15,3 10-1 16,-2 2-3-16,4 4 1 15,0-1-1-15,2 2 0 16,1-7-1-16,6-4 1 16,1-8-1-16,3-14 0 15,14 0 0-15,3-15 1 16,2-13-2-16,7-10 0 15,5-3 0-15,4-8 0 16,1-1 0-16,0 0 0 0,-2 9 0 16,-2 4 0-16,-7 14 0 15,-2 12 0-15,-7 11 0 16,-4 13 0-16,-5 13 0 15,-5 11 0-15,-2 11 0 16,4 1 0-16,4 7-5 16,4-8-2-16,15 2-18 15,1-24 3-15,24 6-14 16,-3-25-4-16,17-3-1 15,-1-22 2-15</inkml:trace>
  <inkml:trace contextRef="#ctx0" brushRef="#br2" timeOffset="166695.5345">3805 9183 114 0,'-29'-5'39'0,"4"18"2"16,-12-2-2-16,6 11-36 16,2 6 0-16,13 3 0 15,6 0-1-15,9-5 0 16,11-8 0-16,13-10-1 15,12-17 0-15,11-11 0 16,6-18 0-16,6-10 0 16,0-17-1-16,5-10 0 15,-5-7 0-15,-6-5 0 16,-8 6-1-16,-8 7 1 15,-12 12 0-15,-11 13 0 16,-12 25 0-16,-10 23 1 16,-16 24 1-16,-2 27-2 0,-8 15 0 15,1 11 0-15,8 11 0 16,1 2 0-16,17 10-32 15,4-28 15-15,29 5-13 16,-2-28-14-16,20-7 2 16,1-18-4-16,14-10 4 15</inkml:trace>
  <inkml:trace contextRef="#ctx0" brushRef="#br2" timeOffset="167596.586">5212 9148 94 0,'-13'-1'39'0,"13"1"0"16,-12 12-2-16,14-1-32 15,-2-11-1-15,30 17-1 16,-2-10-1-16,12-2 0 15,5-3 0-15,8-3-1 16,4-6 1-16,-2-1-2 16,-1-7 1-16,-7-2 0 15,-6-5-1-15,-9-3 1 16,-11-2-1-16,-9-2 1 0,-11-3-1 15,-9 5 2-15,-9 1-1 16,-9 11 1-16,-10 7 0 16,-8 12 0-16,-5 13 0 15,-3 17 0-15,-1 13-1 16,5 7 0-16,10 10 0 15,9-2-1-15,22-4-1 16,22-11 0-16,28-16-1 16,25-21-2-16,27-19-2 15,18-25-5-15,32-2-10 16,-8-25-17-16,20 2-1 15,-12-15-1-15,-7 13 1 16</inkml:trace>
  <inkml:trace contextRef="#ctx0" brushRef="#br2" timeOffset="167896.6032">6635 8942 101 0,'-51'39'39'0,"-6"17"0"15,-17-3 1-15,8 5-35 16,-2-5-1-16,6-2-1 16,9-10-3-16,9-7 0 15,10-15-2-15,12-14-1 16,22-5-1-16,-3-29 1 15,15 0-1-15,-1-9 1 16,4-3 1-16,-3-4 1 16,-4 1 1-16,-2 6 2 15,-7 7 1-15,2 6 0 16,-8 9 0-16,7 16 0 15,0 0 0-15,11 8 0 16,10 9-1-16,9 1-2 0,11 2-1 16,8-1-3-16,13 8-26 15,-3-17-3-15,16 7-5 16,-9-9-2-16,10 4 0 15</inkml:trace>
  <inkml:trace contextRef="#ctx0" brushRef="#br2" timeOffset="168460.6354">7050 8958 83 0,'0'0'39'0,"-21"-12"0"16,9 25 1-16,-12 4-28 15,7 15-4-15,-7 5-2 16,5 12-2-16,-2 0-1 0,4 6 1 15,3-7-2-15,4-2 0 16,6-10-2-16,4-12 1 16,0-24-1-16,17 3 0 15,0-22 0-15,9-16 0 16,1-9 0-16,3-11 0 15,3-8 1-15,2-5-1 16,-1 1-1-16,-3 3 1 16,-1 10-1-16,-3 8 1 15,-3 9-2-15,-1 9 3 16,-2 17-3-16,2 6 2 15,-3 13 2-15,0 13-2 16,-3 6 2-16,0 4-2 0,-2 7 2 16,-5 2-2-16,-6 3 1 15,-5 1-1-15,-6 0 0 16,-7-8 0-16,-5 0 0 15,-9-4-1-15,-6-4 0 16,1-7 1-16,-4-5-1 16,-4-8 1-16,0-2 0 15,3 1 0-15,-1-1 0 16,5 3 0-16,4 8 0 15,2 12 1-15,4 12 0 16,-3 15 0-16,6 12 0 16,2 7-1-16,5 7-3 15,-1-9-26-15,14 14 13 16,-11-26-10-16,23 1-15 0,-5-22 2 15,20-9-4-15,1-24 1 16</inkml:trace>
  <inkml:trace contextRef="#ctx0" brushRef="#br2" timeOffset="168948.6633">7685 9139 62 0,'0'0'38'16,"0"0"-1"-16,17-14 2 16,15 20-9-16,-2-16-23 15,17 6-2-15,6-8-1 16,6 0-2-16,0-3 0 15,-3-2 0-15,-6 1-1 16,-9-1 0-16,-11 2 0 16,-12 1-1-16,-16 0 1 15,-12 3-1-15,-13-1 1 16,-10 5-1-16,-9 6 1 15,-7 6 1-15,-9 9-1 16,0 5 1-16,-1 9 0 0,5 5 0 16,13 5 0-16,8 5-1 15,19-4-1-15,20-4 0 16,27-10-3-16,16-11-1 15,28 11-28-15,2-36-2 16,32 2-6-16,-3-19 0 16,13 3-2-16</inkml:trace>
  <inkml:trace contextRef="#ctx0" brushRef="#br2" timeOffset="169181.6767">8733 8951 113 0,'-56'8'41'0,"4"13"1"16,-10-2-1-16,4 9-37 0,4 4-1 15,10 7-1-15,12-1 0 16,12 2 0-16,21-7-1 16,23-9 0-16,18-12-2 15,16-12-1-15,21-11-1 16,8-15-2-16,16-8-3 15,-4-21-6-15,20 7-22 16,-23-22-5-16,1 6 2 16,-20-13-1-16</inkml:trace>
  <inkml:trace contextRef="#ctx0" brushRef="#br2" timeOffset="169346.6861">9402 8530 109 0,'-26'-11'38'16,"-1"28"3"-16,-13 7-8 16,3 28-27-16,-1 12-2 0,5 11-1 15,5 8-1-15,5 3-2 16,9 0 0-16,4-4-4 15,14 1-23-15,-5-29 0 16,11 4-12-16,-5-24-1 16,9-13-2-16,-14-21 2 15</inkml:trace>
  <inkml:trace contextRef="#ctx0" brushRef="#br2" timeOffset="169526.6964">9058 8942 111 0,'-15'-7'42'0,"15"7"0"0,22 9-1 15,21-13-37-15,-1 6-4 16,9-2-1-16,7 3-4 16,-4-12-13-16,13 10-22 15,-6-9-1-15,0 6-1 16,-16-8 0-16</inkml:trace>
  <inkml:trace contextRef="#ctx0" brushRef="#br2" timeOffset="169864.7157">9594 9007 102 0,'-11'15'41'16,"10"6"0"-16,1-21 0 16,16 10-35-16,0-14-3 0,10-4 0 15,8-6-2-15,1-6 0 16,0-2-1-16,0-2-1 15,-4-5 0-15,-5 3 1 16,-9-1-1-16,-9 2 1 16,-9 4 0-16,-13 6 1 15,-11 6 0-15,-8 11 1 16,-10 11 1-16,0 10-1 15,-1 9 0-15,3 9-1 16,8 4 1-16,16 3-2 16,15-3 1-16,14-5-3 15,23-6-2-15,10-13-5 16,28 0-11-16,-2-27-11 15,19-1-11-15,-5-16 0 16,11-2 0-16</inkml:trace>
  <inkml:trace contextRef="#ctx0" brushRef="#br2" timeOffset="170202.7351">10401 8898 110 0,'-35'-4'43'16,"-1"13"-1"-16,-11 0 1 16,6 11-38-16,-2 3-2 15,8 8 0-15,7-2 0 16,10 5-2-16,16-9 1 15,11-6-2-15,11-11 0 16,12-13 0-16,8-11 0 16,2-13 0-16,4-12-3 15,0-15 2-15,3-11-1 16,-2-10 0-16,1-5 0 0,-8 5 1 15,-5 9 0-15,-11 15 1 16,-11 24 0-16,-13 29 0 16,-13 16 1-16,-10 33 1 15,-8 17 0-15,-3 12-2 16,1 7-2-16,4-8-5 15,14 5-7-15,-5-29-12 16,21 0-16-16,-1-25-1 16,10-7-2-16,0-20 2 15</inkml:trace>
  <inkml:trace contextRef="#ctx0" brushRef="#br2" timeOffset="170889.7744">11382 8724 94 0,'15'-9'38'16,"-10"-1"0"-16,-5 10-9 15,0 0-26-15,8 23 0 0,-13-1 1 16,2 12-1-16,-2 2 2 15,4 9-2-15,-2-1 1 16,11 3-2-16,3-8 2 16,11-6-1-16,3-12-1 15,8-10-1-15,5-14 1 16,4-11-1-16,4-9 0 15,-1-14 0-15,-3-3-2 16,-3-8 1-16,-6 1-2 16,-3-1 0-16,-3 4-1 15,-6 5-1-15,2 10-3 16,-13 2-24-16,14 26 2 15,-13-5-10-15,5 17-1 16,-1-1 0-16</inkml:trace>
  <inkml:trace contextRef="#ctx0" brushRef="#br2" timeOffset="171269.7961">12420 8781 81 0,'-10'-7'39'16,"-16"2"-1"-16,0 8 3 15,-17-1-33-15,3 16-1 16,-7 1-1-16,0 10-1 16,3 3 1-16,5 4-2 15,8-2 0-15,10 1-2 16,15-7-1-16,18-10 0 0,12-8 0 15,15-9 0-15,12-12-1 16,6-6 0-16,6-9 1 16,0-6-1-16,-5-3-1 15,-10 2 1-15,-10 2-1 16,-11 7 0-16,-11 6 0 15,-16 18 1-15,0 0 0 16,-13 17 0-16,-3 7 1 16,-1 8-1-16,2 3 0 15,4 0-2-15,12-2-2 16,9-17-5-16,19 1-24 15,2-27-4-15,30-6-2 16,-3-22-2-16</inkml:trace>
  <inkml:trace contextRef="#ctx0" brushRef="#br2" timeOffset="171464.8072">13153 8236 101 0,'-23'42'41'15,"-16"11"1"-15,5 21-2 16,-6 8-37-16,3 9 0 15,4 4-1-15,7-2-2 16,8-2-1-16,9-11-4 16,31-3-27-16,-8-25-8 15,19-6-1-15,3-27 0 16</inkml:trace>
  <inkml:trace contextRef="#ctx0" brushRef="#br2" timeOffset="171840.8287">13393 8741 97 0,'-30'15'42'16,"12"15"2"-16,-7-5-2 16,15 6-38-16,-1-1 1 15,11 0-2-15,6-3 1 16,7-3-2-16,3-7-1 15,8-9 0-15,5-6 0 16,4-8 0-16,3-12-1 16,0-5 1-16,-2-7-3 15,2-4 2-15,-4-5-2 0,-2 2 2 16,-5 0-2-16,-3 7 1 15,-4 9-1-15,-8 11 1 16,-10 10 1-16,-2 18 0 16,-11 10 1-16,-4 11-1 15,-5 7 0-15,0 6-2 16,4 5 0-16,4-9-4 15,30 3-23-15,-16-24 6 16,34 6-14-16,-5-25-2 16,21-5-2-16,-3-17 1 15</inkml:trace>
  <inkml:trace contextRef="#ctx0" brushRef="#br2" timeOffset="172192.8489">13970 8763 99 0,'-18'15'41'15,"18"9"2"-15,0-24-4 16,23 24-34-16,4-18 1 16,12-3-3-16,6-7-3 15,5-8 1-15,2-2-1 16,-8-4 0-16,-6-2-1 15,-8-3 0-15,-10 1 0 16,-12 0 0-16,-11 2 1 16,-13 4 0-16,-8 5-1 15,-8 9 1-15,-8 9 1 16,-4 8 0-16,-1 10 1 0,1 14 0 15,7 5 1-15,9 3-1 16,12 2 0-16,16-8-3 16,19-1-2-16,8-16-11 15,39 1-10-15,-9-28-15 16,28-1-1-16,-4-19-2 15,15-6-1-15</inkml:trace>
  <inkml:trace contextRef="#ctx0" brushRef="#br2" timeOffset="172494.8662">14826 8556 75 0,'-29'-3'42'0,"0"16"0"16,-8-4 0-16,8 8-12 15,0 4-28-15,6 3 0 0,8 4 0 16,7-3 0-16,8-2 0 15,14-3-1-15,10-4 0 16,3-2 0-16,6-3 1 16,1 5 0-16,-2 1 0 15,-6 1-1-15,-8 6 1 16,-10 4-2-16,-14 7 2 15,-7 1-2-15,-9 6 0 16,-6-5-2-16,-2 2-2 16,-5-18-28-16,14 16 11 15,-15-30-11-15,25 3-10 16,-8-20-2-16,19-8 0 15</inkml:trace>
  <inkml:trace contextRef="#ctx0" brushRef="#br2" timeOffset="173800.9409">16139 8669 1 0,'0'0'31'0,"0"0"1"15,11-9 1-15,-11 9-12 16,0 0-4-16,-6-17 4 16,6 17 2-16,-11-6-15 15,11 6-2-15,-28-10 0 16,7 11-2-16,-15-2 1 15,-2 10-1-15,-11 0 0 16,1 10-1-16,-7 0 1 16,1 11-1-16,2 0 1 15,9 4-2-15,9 1 0 0,8 1 0 16,9-1 0-1,13-2-2-15,13-4 0 0,14-8-1 16,20-3-2-16,9-16-27 16,23 5-8-16,0-12-1 15,9 0-1-15</inkml:trace>
  <inkml:trace contextRef="#ctx0" brushRef="#br2" timeOffset="174598.9865">16676 8641 70 0,'-18'-5'37'0,"4"12"-6"16,-16-11-3-16,8 19 1 16,-18-8-20-16,4 9-2 15,-7 2-2-15,3 9-1 0,-5-1 0 16,6 6-2-16,4 0 2 15,9 3-3-15,4-3 2 16,15 1-1-16,11-6 0 16,14-10-1-16,15-5-1 15,9-12 0-15,17-9 1 16,5-8-1-16,10-13-1 15,-3-9 2-15,0-3-2 16,-9-2 1-16,-11 0 0 16,-9 5 0-16,-18 4-1 15,-12 10 2-15,-15 13-1 16,-10 12 0-16,-11 12 0 15,-6 13 0-15,0 9 1 16,5 4-3-16,5 9 1 0,10-7-3 16,15 5-2-16,1-16-27 15,28 4-5-15,2-20-1 16,16 1-1-16</inkml:trace>
  <inkml:trace contextRef="#ctx0" brushRef="#br2" timeOffset="174943.0062">17245 8686 95 0,'-16'-6'36'0,"-1"15"3"16,-7 5-3-16,3 18-30 15,-4 3 0-15,5 11-1 16,-1-1 1-16,5 3-3 15,3-6 2-15,6-3-3 0,7-15 0 16,8-9 0-16,10-14 0 16,6-13-1-16,10-11 0 15,3-13 0-15,3-7-1 16,6-5 1-16,-2-1-2 15,-3 4 2-15,-6 8-2 16,-7 12 1-16,-6 11-1 16,-6 14 1-16,-6 11 2 15,-4 14-3-15,1 8 0 16,0 4-4-16,11 22-25 15,-8-22-5-15,22 6-4 16,0-12-2-16,13 1-2 16</inkml:trace>
  <inkml:trace contextRef="#ctx0" brushRef="#br2" timeOffset="175766.0533">18363 8692 92 0,'8'-15'37'0,"-5"2"-1"16,-3 13 1-16,0 0-33 15,0 0 0-15,-9 20 0 16,3 10 1-16,-5 3 0 16,0 8-3-16,0 3 3 15,0 4-3-15,3-1 1 0,3-4-2 16,2-5 1-16,4-9-2 15,3-9 0-15,4-9 1 16,2-11-1-16,5-10 0 16,3-12 0-16,1-8 1 15,4-10-2-15,3-6 1 16,2-7-1-16,1-7 1 15,2 0-1-15,0 4 1 16,2 4-2-16,3 9 2 16,0 9 0-16,1 8 0 15,1 12 0-15,2 10 0 16,-1 11-1-16,-1 7 1 15,-7 6 0-15,-4 5 0 16,-10 2-1-16,-9 5 2 0,-14 0-1 16,-10 4 0-16,-12-2 2 15,-7-1-2-15,-8-3 2 16,-7-1-2-16,-6-4 2 15,3-5-2-15,2 0 2 16,6-4-2-16,2 2 1 16,7 5-1-16,2 9 1 15,4 8-1-15,4 13 0 16,-1 10 1-16,-2 6-1 15,1 5-1-15,0 2 0 16,8-8-3-16,7 6-24 16,0-33-6-16,26-12-6 15,3-27 1-15,23-10-2 0</inkml:trace>
  <inkml:trace contextRef="#ctx0" brushRef="#br2" timeOffset="176755.1098">19179 8641 102 0,'13'-2'41'16,"-13"2"-1"-16,0 0 0 15,-8 15-36-15,-2 4-2 16,-1 10 2-16,0 5-2 15,-4 7 2-15,-1 1-2 16,1 2 1-16,4-2-1 0,0-7 1 16,2-5-3-16,6-12 1 15,3-18-1-15,0 0 0 16,17-6 1-16,-2-18-1 15,5-7 1-15,-1-9-3 16,4-4 2-16,0-5-1 16,-2 0 0-16,-3 4-1 15,-2 5 2-15,-3 9-2 16,-3 4 1-16,2 11 1 15,1 6 0-15,5 6 0 16,5 7 0-16,4 1-1 16,8 2 1-16,4 1 0 15,5 0 0-15,1-2 0 16,-1 2 0-16,-3-4 0 15,-7 0 1-15,-10 2-1 0,-8 1 0 16,-16-6 0-16,-4 17 1 16,-14-3-1-16,-7 4 2 15,-8 7 0-15,-3 5 0 16,-2 4 1-16,3 1-1 15,8 2-2-15,9-3 0 16,14-1 0-16,10-7 0 16,15-5 0-16,15-11 0 15,7-7 0-15,6-7 0 16,3-9 0-16,-5-5 0 15,-4-6 0-15,-8-7 0 16,-8-3 0-16,-12-3 0 16,-7 0-2-16,-7 0 1 15,-7 4-1-15,-3 5 1 0,0 9 1 16,-2 5-1-16,11 14 1 15,-11-7 0-15,11 7-1 16,10 16 1-16,5-7 0 16,5 1 0-16,6-1 0 15,7-3 0-15,2-2-1 16,1-1 2-16,-2-3-2 15,0 0 2-15,-5-2-1 16,-4 0 0-16,-4 2 0 16,-7 1 0-16,-3 4 1 15,-11-5 1-15,11 23 0 16,-10 0 1-16,-2 7-3 15,-1 3 0-15,-1 7 0 16,0 1 0-16,2 1 0 0,4-4 0 16,3-7 0-16,7-10 0 15,7-12 0-15,7-13 0 16,9-8 0-16,2-15 0 15,3-10 0-15,3-9 0 16,-1-6 0-16,0-3 0 16,-6 2 0-16,-8 3-2 15,-1 9-3-15,-9 5 0 16,-1 17-2-16,-16 1-6 15,14 23-6-15,-16-5-7 16,16 10-5-16,-16-10-8 16,31 18 0-16,-9-12 1 15</inkml:trace>
  <inkml:trace contextRef="#ctx0" brushRef="#br2" timeOffset="176941.1205">20882 8622 101 0,'15'10'41'0,"-15"-10"1"16,-8 29 1-16,-10-11-30 15,0 12-8-15,-1 2 1 16,-1 5-2-16,0-1-4 15,7-2 0-15,7-3 0 16,3-5 0-16,10-8-4 16,4-14-5-16,16 1-8 15,-8-23-18-15,19 2-5 16,-14-18-1-16,9-3-2 15</inkml:trace>
  <inkml:trace contextRef="#ctx0" brushRef="#br2" timeOffset="177077.1282">20975 8337 109 0,'0'0'39'15,"-12"12"-1"-15,16 10-4 16,12 0-40-16,3-7-27 16,22 11-6-16,-1-4 0 15,14 8-1-15</inkml:trace>
  <inkml:trace contextRef="#ctx0" brushRef="#br2" timeOffset="177460.1502">21559 8643 109 0,'0'0'41'16,"-23"-12"1"-16,-1 16-2 15,-9-3-36-15,-5 7-1 0,-5 4 0 16,0 9 0-16,0 5 1 16,6 4-1-16,11 1 0 15,10-3-3-15,16-6 0 16,13-8 0-16,16-12 0 15,13-10 0-15,7-12 0 16,8-10 0-16,3-9 0 16,2-10 0-16,-4-5 0 15,-3-4 0-15,-13 5 0 16,-7 7 0-16,-9 11 0 15,-14 12 0-15,-12 23 0 16,-16 6 0-16,-8 26 0 16,-5 14 0-16,-2 10 0 15,-2 8 0-15,6 5 0 0,8-3-3 16,16 19-18-16,6-37 7 15,23 8-7-15,-10-28-7 16,32 5-7-16,-6-26-7 16,10-5 0-16,-2-16 3 15</inkml:trace>
  <inkml:trace contextRef="#ctx0" brushRef="#br2" timeOffset="177820.1707">22016 8703 99 0,'-10'12'42'0,"11"10"1"15,4-8-1-15,19 2-35 16,2-5-1-16,9-2-3 0,3-8 0 16,4-3-3-16,4-9 0 15,-4-7-1-15,-7-4 0 16,-2-6 0-16,-15-2 0 15,-9-1 0-15,-12 4 1 16,-13 5 1-16,-16 7 0 16,-9 10 0-16,-10 12 1 15,-4 14 0-15,-5 13 1 16,8 13 0-16,8 7-1 15,15 2-2-15,20 0 0 16,18-7 0-16,25-6 0 16,17-14-3-16,20-5-12 15,6-32-9-15,29 5-7 16,-13-24-12-16,15-8-2 15,-13-18 0-15,-5-9 1 0</inkml:trace>
  <inkml:trace contextRef="#ctx0" brushRef="#br2" timeOffset="178577.214">1617 10405 89 0,'6'-17'40'0,"3"12"-3"15,-9 5 1-15,8 20-33 16,-14 12-1-16,-1 16-1 15,-3 15-1-15,-3 9 2 16,-2 5-4-16,1-2 1 16,5-4-3-16,3-17-5 15,15-9-27-15,2-27-4 0,15-15 0 16,4-29-2-16</inkml:trace>
  <inkml:trace contextRef="#ctx0" brushRef="#br2" timeOffset="178743.2235">1726 10050 104 0,'-34'5'38'16,"12"14"1"-16,4-2-4 15,13-2-36-15,22 12-31 16,2-11-5-16,19 6 1 15,1-7-3-15</inkml:trace>
  <inkml:trace contextRef="#ctx0" brushRef="#br2" timeOffset="179096.2437">2155 10464 83 0,'-4'35'40'16,"-12"-2"-2"-16,1 5 0 16,-9-3-29-16,6 9-3 15,-6-2-1-15,3 3-1 16,1-6-1-16,4-1 0 15,2-9-1-15,7-6 0 16,7-23 0-16,10 2 0 16,10-26-1-16,9-12-1 15,7-12 1-15,6-9-1 16,0-1 1-16,2-6-1 15,-4 6 1-15,-4 10-1 0,-8 10 1 16,-5 13 0-16,-8 20-1 16,-2 17 0-16,-8 15 0 15,0 16 0-15,0 12-3 16,2 6 2-16,6 5-5 15,7-9-3-15,22 5-12 16,-6-29-14-16,25-4-5 16,1-28 1-16,15-10-2 15</inkml:trace>
  <inkml:trace contextRef="#ctx0" brushRef="#br2" timeOffset="179423.2624">3078 10366 103 0,'-39'12'39'16,"-12"3"2"-16,10 14-2 15,-2-3-35-15,9 2 1 16,11-3-3-16,13 0 1 16,10-10-1-16,16-7-1 15,14-5 0-15,13-4-1 16,3-3 1-16,4 1-1 15,-3 3 0-15,-3 7 0 16,-11 9 1-16,-11 12-1 16,-15 8 0-16,-13 9 0 15,-9 4 0-15,-6 0 0 16,-3-2-2-16,0-10 0 15,8-7-3-15,5-23-24 0,32-5 4 16,-3-26-14 0,27-12-1-16,3-20-2 0,18-4 2 15</inkml:trace>
  <inkml:trace contextRef="#ctx0" brushRef="#br2" timeOffset="179567.2707">3683 10325 114 0,'-11'31'39'15,"-4"24"4"-15,-13-1-4 16,11 13-32-16,-8-6-7 15,6 1 1-15,5-1-3 16,3-8-1-16,10 4-27 16,-4-27-6-16,15-3-3 15,-10-27-2-15</inkml:trace>
  <inkml:trace contextRef="#ctx0" brushRef="#br2" timeOffset="179727.2798">3693 10106 101 0,'-26'-37'41'15,"-3"13"-3"-15,10 18-3 16,7 16-30-16,0-2-41 16,27 12-3-16,5-1 0 15,18 7-1-15</inkml:trace>
  <inkml:trace contextRef="#ctx0" brushRef="#br2" timeOffset="180258.3102">4186 10389 107 0,'-30'12'43'0,"-16"-6"0"16,2 15-2-16,-6 2-36 16,1 10-1-16,3 4-1 15,6 8 0-15,12 3-1 16,14-1 0-16,15-4 0 15,15-9-2-15,14-13 0 16,13-17 0-16,11-13 0 16,4-10 0-16,0-17 0 15,-2-6-2-15,-7-4 1 16,-9-3 0-16,-9 4 0 15,-9 5 0-15,-9 14 0 0,-12 12-1 16,-1 14 1-16,-17 30 0 16,-3 17 1-16,-5 19 0 15,-2 19-1-15,-2 17 1 16,-1 9 0-16,1 5-1 15,1-5 1-15,4-4-1 16,1-10 1-16,4-16-1 16,4-17 1-16,0-18 0 15,2-20 0-15,13-26 1 16,-17 0 0-16,12-26-1 15,4-15 1-15,5-13-1 16,5-13 1-16,9-11 1 16,9-2-1-16,7-2 0 15,6-1-1-15,7 1-1 0,9 7-3 16,-6 4-18-16,18 12-7 15,-18-15 2-15,23 19-6 16,-12-18-10-16,10 6 1 16,-5-13 1-16</inkml:trace>
  <inkml:trace contextRef="#ctx0" brushRef="#br2" timeOffset="180628.3314">5007 9833 115 0,'-32'6'43'15,"10"22"0"-15,-14 7-1 16,8 22-35-16,-9 7-2 15,4 13-5-15,-6 9 0 16,6 3 0-16,0 3 0 16,7-6 0-16,6-10 0 0,6-8 0 15,7-12 0-15,12-18 0 16,10-15 0-16,9-17 0 15,10-17 0-15,4-11 0 16,6-6 0-16,1-8 0 16,-3 0 0-16,-5 4 0 15,-7 6 0-15,-7 13 0 16,-11 11 0-16,-4 13 0 15,-5 6 0-15,-3 10 0 16,0 1 0-16,5 1 0 16,4 1-4-16,5-12-3 15,34 1-25-15,-19-34 13 16,23 9-4-16,-9-32-7 15,23 4-8-15,-5-26-5 0,6-1 7 16</inkml:trace>
  <inkml:trace contextRef="#ctx0" brushRef="#br2" timeOffset="180815.3421">5635 10039 87 0,'-12'-7'41'15,"1"30"2"-15,-21 16-2 16,6 33-8-16,-12 0-29 16,6 11 0-16,0 2-2 15,8-1-2-15,7-2 0 16,6-12 0-16,8-10-7 15,2-19-24-15,10 0 13 16,-9-41-9-16,4 13-12 16,-5-29-2-16,2-6-1 0,-14-16 2 15</inkml:trace>
  <inkml:trace contextRef="#ctx0" brushRef="#br2" timeOffset="180959.3503">5291 10444 121 0,'10'-10'43'16,"-1"-3"0"-16,23 14 0 15,5-4-38-15,12 0-5 16,8 0 0-16,5-7-7 15,14 8-26-15,-21-21 5 16,18 11-10-16,-20-15-7 16,3 3 2-16</inkml:trace>
  <inkml:trace contextRef="#ctx0" brushRef="#br2" timeOffset="181426.377">6863 10460 102 0,'0'0'40'0,"21"1"0"15,-21-1-7-15,-6 18-28 16,-1 2 0-16,-1 13-2 16,-1 1 0-16,0 9-1 15,-4 3-1-15,4-1-1 16,2 0-2-16,-1-9-5 15,16 1-26-15,-9-22-6 0,10-5 0 16,-9-10-3-16</inkml:trace>
  <inkml:trace contextRef="#ctx0" brushRef="#br2" timeOffset="181575.3855">6674 10240 81 0,'-24'-10'42'0,"-4"-2"-4"16,13 16 1-16,15-4-19 15,-17 2-54-15,35-2-5 16,7-7 0-16,21 7-1 16</inkml:trace>
  <inkml:trace contextRef="#ctx0" brushRef="#br2" timeOffset="181943.4066">7205 10369 98 0,'0'28'42'15,"-14"-11"-3"-15,9 11 2 16,-10-4-35-16,10 2-1 15,-5 1-2-15,3 0 1 16,2 3-2-16,0-4-1 16,4-3 0-16,3-4 1 15,-2-19-1-15,16 6 0 16,3-22 0-16,7-7-1 15,3-11 1-15,5-6 0 16,0-5 1-16,0 4-4 16,-1-2 4-16,-2 11-2 0,-7 10 2 15,-6 12-2-15,-5 12 0 16,-5 14 2-16,-4 12-4 15,-1 8 4-15,-2 9-5 16,1-3 0-16,7 1-3 16,5-18-23-16,14 6 10 15,0-33-12-15,26-3-9 16,1-26-1-16,14-6 0 15,-2-19-1-15</inkml:trace>
  <inkml:trace contextRef="#ctx0" brushRef="#br2" timeOffset="182123.4169">8154 9844 99 0,'-8'-18'40'0,"-17"16"2"0,3 33-1 16,-14 14-24-16,7 25-12 16,-4 10-3-16,4 6 0 15,3 5-3-15,7-3 1 16,7-3-4-16,4-17-2 15,17 1-29-15,-13-28 1 16,16-3-7-16,-7-24 1 16</inkml:trace>
  <inkml:trace contextRef="#ctx0" brushRef="#br2" timeOffset="182543.4409">7822 10241 91 0,'0'0'44'16,"7"-14"-2"-16,21 19 1 0,0-3-18 15,25 0-23-15,11-2 0 16,14 3-1-16,4-1 0 16,4 4 0-16,-7-2-1 15,-6 6 0-15,-15 0 1 16,-14 4-1-16,-14 1-1 15,-20 3 2-15,-21 4-1 16,-8 4 2-16,-16 5-4 16,-2 7 4-16,-5 6-2 15,5 4 0-15,7 2 0 16,14-3 0-16,15-6 0 15,19-7 0-15,18-16 0 16,13-14 0-16,10-17 0 16,7-15 0-16,1-10 0 0,-9-10 0 15,-8-6 0-15,-16-4 0 16,-13 3 0-16,-14 2-5 15,-10 11-2-15,-24 5-6 16,4 27-9-16,-26-6-9 16,16 26-11-16,-14 3 2 15,9 12-5-15,-1 4 5 16</inkml:trace>
  <inkml:trace contextRef="#ctx0" brushRef="#br2" timeOffset="185333.6005">9882 9900 55 0,'0'0'37'0,"19"3"0"15,-17 17 0-15,4 24-8 16,-19 3-22-16,11 16-2 16,-11 8-1-16,6 12 2 15,-10 0-4-15,-1 1 1 16,0-5-4-16,-1-6 0 15,6-8-4-15,-4-25-10 16,17 2-23-16,-6-25 0 16,6-17 0-16,15-2-2 0</inkml:trace>
  <inkml:trace contextRef="#ctx0" brushRef="#br2" timeOffset="185505.6103">9715 10423 83 0,'-30'-8'41'15,"14"12"-1"-15,-3-5 2 16,23 11-22-16,10-11-16 15,17-5-2-15,19-4 0 16,11-10-5-16,19-1-1 16,0-19-29-16,19 5-6 15,-8-12-1-15,3 2 0 16</inkml:trace>
  <inkml:trace contextRef="#ctx0" brushRef="#br2" timeOffset="185918.634">10539 9695 97 0,'-16'-6'40'15,"-9"1"2"-15,10 20-2 16,-10 2-28-16,7 18-7 16,-2 12-1-16,1 16 0 15,-5 8-1-15,-2 14-1 16,-3 5-2-16,1 4 3 15,2-7-3-15,3-8 1 16,4-12-1-16,6-17 2 16,12-15-4-16,13-22 4 15,11-20-2-15,12-15 0 16,10-17 0-16,6-9 0 0,4-5 0 15,1-2 0-15,-4 5 0 16,-7 11 0-16,-9 16 0 16,-8 17 0-16,-16 19 0 15,-8 17 0-15,-7 13 0 16,-9 9 0-16,3 6 0 15,-1 2 0-15,6-4 0 16,8-14-2-16,11-5-3 16,7-18-1-16,14-1-28 15,-4-29 12-15,22 5-10 16,-14-23-9-16,6 0-1 15</inkml:trace>
  <inkml:trace contextRef="#ctx0" brushRef="#br2" timeOffset="186252.6531">10934 10218 110 0,'-13'24'41'16,"0"-4"-1"-16,16 10 0 16,1-11-36-16,17-1 0 15,9-8-2-15,12-6 1 16,8-9-1-16,10-7-1 15,1-7 1-15,3-8-1 16,-5-2 0-16,-8 1-1 16,-13-5 1-16,-11 5-1 15,-20 2 1-15,-13 9-1 16,-17 10 2-16,-16 9-2 15,-10 13 0-15,-7 12 0 16,0 9 0-16,2 4 0 0,12 4 0 16,11 0 0-16,19-6 0 15,14-6-3-15,23-8-4 16,4-20-26-16,39 7 7 15,-8-22-11-15,21 1-5 16,-3-12-4-16</inkml:trace>
  <inkml:trace contextRef="#ctx0" brushRef="#br2" timeOffset="186886.6893">12706 9939 82 0,'-2'-10'41'16,"-15"21"-2"-16,-19-2 2 15,-4 14-23-15,-12-2-14 16,-3 6 0-16,-7-1 0 15,8 5-1-15,3-4 0 16,12-2-1-16,16-4-1 16,19-4 0-16,15-7 0 15,19-7 0-15,13-2-1 16,9-2 0-16,2 6 0 0,1 0 0 15,-7 7 1-15,-11 9-1 16,-13 6-1-16,-15 7 2 16,-13 4-2-16,-11 3 2 15,-10-1-2-15,-5-6 1 16,1-3-4-16,0-10 1 15,12-3-6-15,2-24-25 16,30 0-1-16,4-22-8 16,22-4 2-16</inkml:trace>
  <inkml:trace contextRef="#ctx0" brushRef="#br2" timeOffset="187902.7474">13109 9995 119 0,'-14'17'40'0,"-17"-2"2"16,1 19-10-16,-4-3-29 15,-4 7 0-15,2 5-1 16,5 2 1-16,7 0-1 16,11-2 0-16,15-9-2 15,13-5 1-15,11-13-1 16,11-10 1-16,8-12 0 15,7-10-3-15,0-13 3 16,0-6-2-16,-6-9 1 16,-9-4-1-16,-12-3 0 15,-6 0 0-15,-13 5 0 16,-5 2 1-16,-5 10 0 15,-5 7 0-15,-1 7 0 16,10 20 0-16,-12-10 0 0,12 10 1 16,13 19-1-16,3-4 1 15,6-1-1-15,6 2 1 16,6-2 0-16,5-3-1 15,4-7 1-15,-4-3-1 16,-1-3 1-16,-1-3 0 16,-5-3 0-16,-5 1-1 15,-7-1 2-15,-6 1-2 16,-14 7 0-16,0 0 0 15,0 0 0-15,-14 26 0 16,-6-3 0-16,-4 9 0 16,0 6 0-16,-3 5 0 0,6 3 0 15,6-5 0-15,8-4 0 16,11-10 0-16,15-11 0 15,14-14 0-15,13-12 0 16,9-13 0-16,7-11 0 16,2-8 0-16,0-5 0 15,-7-1 0-15,-9 1 0 16,-12 7 0-16,-13 8 0 15,-11 12 0-15,-12 20 0 16,0 0 0-16,-25 19 0 16,7 10 0-16,-3 12 0 15,6 1 0-15,6 4 0 16,3-3 0-16,14-2 0 15,7-14-7-15,32 2-28 16,-18-25 17-16,24 2-6 0,-18-28-6 16,25 8-2-16,-16-19-8 15,6 4 4-15,-11-13 9 16,-25 1 56-16,20 15-15 15,-26-9 7-15,14 25 6 16,-28-11 3-16,6 21 8 16,0 0 2-16,-14 24-8 15,1-3-30-15,2 10 1 16,0 7-2-16,-2 5 1 16,3 3-1-16,3-2 1 15,-1-5-1-15,4-6 0 16,3-10 0-16,1-11 0 15,0-12 2-15,22-20-5 16,-6-8 4-16,5-7-2 0,1-10 0 16,4-5 0-16,0 0 0 15,1 0 0-15,-2 5 0 16,0 12 0-16,-1 7 0 15,-3 7 0-15,7 13-5 16,-5 2-2-16,16 19-25 16,-16-13-3-16,24 16 7 15,-13-19-10-15,14 9-3 16,-6-14 2-16</inkml:trace>
  <inkml:trace contextRef="#ctx0" brushRef="#br2" timeOffset="188126.7603">15046 9922 111 0,'11'-6'39'0,"-16"-9"2"16,5 15-7-16,-27-1-27 0,9 5-1 15,-9 7-2-15,-4 12 1 16,-5 8-2-16,-2 8 0 16,-3 7-1-16,6 7-2 15,3 0 0-15,10-3 0 16,10-4 0-16,15-10 0 15,14-10 0-15,12-14-4 16,19-7-3-16,-3-23-27 16,27 8 15-16,-14-25-20 15,12 9 1-15,-13-13-5 16</inkml:trace>
  <inkml:trace contextRef="#ctx0" brushRef="#br2" timeOffset="188480.7805">15245 10092 79 0,'-13'16'41'16,"10"8"-1"-16,2-9 1 15,21 10-11-15,-4-15-26 16,9 2 0-16,3-10-2 16,7-2 0-16,0-8-1 15,1-6 0-15,-3-8-1 16,-3-7-1-16,-2-3 1 15,-6-6-1-15,-6 5 1 16,-6 0 0-16,-10 8 1 16,-5 11 0-16,-13 11 1 15,-7 15 0-15,-5 11 0 16,-5 16 2-16,-3 3-4 15,5 9 0-15,1 1 0 16,8-4 0-16,12-6 0 0,12-12-2 16,17-7-2-16,10-17-3 15,22-3-23-15,1-27-3 16,29 3 10-16,-11-26-8 15,16 8-7-15,-8-13-1 16,-1 10 2-16</inkml:trace>
  <inkml:trace contextRef="#ctx0" brushRef="#br2" timeOffset="188796.7986">15961 9944 59 0,'0'0'29'16,"-26"-22"9"-16,1 22 1 15,-13-5 1-15,12 18-7 16,-10-5-29-16,8 9 0 16,2 6-1-16,10 7 0 15,3 0 0-15,11 7-3 16,4 0 0-16,6-1 0 0,6-7 0 15,6-4 0-15,8-9 0 16,2-6 0-16,6-5 0 16,-1-5 0-16,-1-3 0 15,-1 0 0-15,-5 3 0 16,-9 7 0-16,-11 7 0 15,-9 3 0-15,-11 9 0 16,-9 4 0-16,-7 2 0 16,-5 3 0-16,2-2-2 15,1-11-3-15,30 7-28 16,-22-27 16-16,28 11-8 15,-11-32-6-15,26 5-9 16,-5-20-6-16,10-10 6 0</inkml:trace>
  <inkml:trace contextRef="#ctx0" brushRef="#br2" timeOffset="189464.8368">16996 10024 81 0,'42'-22'33'0,"-23"-8"-1"16,0 17 3-16,-32-6-15 15,13 19-7-15,-34-9-3 0,7 18-3 16,-8 4-2-16,-1 10-1 15,-3 8-1-15,-1 9 0 16,5 5 0-16,6 7-3 16,6-2 0-16,9-2 0 15,16-6 0-15,11-6 0 16,15-15-1-16,12-9 1 15,11-16 0-15,4-12 2 16,3-10 0-16,-5-9-2 16,-6-5 3-16,-12-5-3 15,-12-1 0-15,-18 1 0 16,-10 7 0-16,-12 3-3 15,-2 12 1-15,-4 3-2 16,3 12-1-16,1-1-4 0,24 20-23 16,-5-11 8-16,42-3-7 15,-3-9-7-15,32 0-2 16,4-16 2-16</inkml:trace>
  <inkml:trace contextRef="#ctx0" brushRef="#br2" timeOffset="189681.8492">18045 9299 120 0,'-34'-25'38'16,"-8"25"3"-16,-16 11-10 16,-3 26-28-16,-4 15-1 15,1 16 2-15,1 13-1 0,10 11-1 16,7 1-1-16,12 0-1 15,16-2-4-15,6-19-26 16,21 3 1-16,-1-24-11 16,12-7 1-16,-6-22-3 15,6-8 2-15</inkml:trace>
  <inkml:trace contextRef="#ctx0" brushRef="#br2" timeOffset="189847.8587">17357 9963 131 0,'0'0'44'16,"-7"-16"-1"-16,40 13-6 15,23-5-37-15,9-6 0 16,22 1 0-16,12-18-27 0,15 18-5 16,-16-12-10-16,4 10-1 15,-17-5-2-15,-4 5 2 16</inkml:trace>
  <inkml:trace contextRef="#ctx0" brushRef="#br2" timeOffset="190485.8952">18687 9854 109 0,'0'0'39'15,"-22"2"1"-15,19 7-4 0,-16 4-31 16,2 12-1-16,-2 9 0 15,1 12-1-15,0 3-1 16,6 6-1-16,7-4 1 16,12-3 0-16,8-10-1 15,13-13 0-15,13-18 0 16,16-15 0-16,7-15 0 15,7-12 0-15,-1-10 1 16,0-2-2-16,-9-4 0 16,-1 3 0-16,-17 2 0 15,-12 10 0-15,-10 7-2 16,-11 11 2-16,-10 18-1 15,-13 4 1-15,-2 18 0 16,-5 8 0-16,2 11-1 0,1-1-1 16,10 7-2-16,6-9-3 15,22 10-25-15,-4-28-3 16,22 1-4-16,-5-20-2 15</inkml:trace>
  <inkml:trace contextRef="#ctx0" brushRef="#br2" timeOffset="190847.9159">19550 9919 113 0,'-13'-12'37'0,"13"12"2"16,-20 0-10-16,6 17-24 15,-4 5-1-15,4 11 1 16,-5 1-1-16,1 7-1 15,1-1 1-15,2 0-1 0,6-9-1 16,3-2 0-16,3-14-1 16,3-15 0-16,21-2 0 15,1-19 1-15,10-12-2 16,6-7 0-16,0-4 0 15,5-2 0-15,-4 2 0 16,-3 4 0-16,-5 11 0 16,-7 10 0-16,-8 14 0 15,-5 12 0-15,-5 10 0 16,-1 9 0-16,0 10-3 15,-1-1-1-15,10 12-24 16,-7-18-5-16,24 14 3 16,-12-24-12-16,21 4 2 15,-1-17-1-15</inkml:trace>
  <inkml:trace contextRef="#ctx0" brushRef="#br2" timeOffset="191064.9283">20257 9901 98 0,'-28'1'41'15,"-17"-1"0"-15,3 21 0 16,-16-3-21-16,9 12-15 16,5-1 0-16,7 7-1 15,13-2-4-15,19 2 0 16,16-5 0-16,20-8 0 15,21 3-9-15,4-19-26 0,30 9-1 16,-10-16-8-16,12 2 4 16</inkml:trace>
  <inkml:trace contextRef="#ctx0" brushRef="#br2" timeOffset="191725.9661">20579 10017 117 0,'-32'11'40'15,"17"11"1"-15,3-15-8 16,15 10-27-16,8-4-2 16,18-3-1-16,4-3 0 15,8-3-1-15,3-6 0 0,1-4-2 16,-1-4 0-16,-1-6 0 15,-10-4 0-15,-4-2 0 16,-7-5 0-16,-4 0-1 16,-9 2 1-16,-7-2 0 15,-8 7 0-15,-7 2 0 16,-9 10 1-16,-6 8-1 15,-8 11 1-15,-6 10-1 16,0 8 1-16,3 9-1 16,3 5 2-16,15 3-2 15,11-4 0-15,17-4 0 16,16-7-3-16,11-14 0 15,18-5-1-15,8-16 0 16,7-4-2-16,-1-14 1 0,1 1-1 16,-11-10 2-16,-4 5 1 15,-11-1 2-15,-10 4 2 16,-7 7 1-16,-13 3 1 15,-11 13 1-15,0 0 0 16,-8 30-1-16,-9-5 0 16,2 9 0-16,-4 3-1 15,1 2 0-15,2-3 0 16,3-4 1-16,4-7-1 15,8-9 0-15,1-16 1 16,11 1-5-16,4-17 4 16,4-5-2-16,0-9 0 15,0-2 0-15,1-4 0 16,-2 1 0-16,0 3 0 15,-4 3 0-15,1 10 0 0,0 2-2 16,3 9-3-16,1-1-2 16,18 14-25-16,-12-20-2 15,22 12-3-15,-9-17-1 16,20 1-2-16</inkml:trace>
  <inkml:trace contextRef="#ctx0" brushRef="#br2" timeOffset="191920.9773">22066 9500 109 0,'-29'42'43'16,"-17"7"0"-16,4 21-1 16,-19 4-34-16,17 9-3 0,2 3-3 15,7-1-1-15,11-2-6 16,2-19-7-16,21 7-11 15,-10-29-16-15,17-7-5 16,-7-20 0-16,1-15 2 16</inkml:trace>
  <inkml:trace contextRef="#ctx0" brushRef="#br2" timeOffset="192101.9876">21594 9945 140 0,'0'0'45'0,"12"-8"-3"16,17 17-14-16,8-11-28 15,8-1 0-15,10 1 0 0,-4-12-26 16,13 18 1-16,-23-23-9 16,13 15-9-16,-10-11 1 15,7 8-3-15</inkml:trace>
  <inkml:trace contextRef="#ctx0" brushRef="#br2" timeOffset="192782.0265">22533 9987 96 0,'6'-18'37'0,"3"8"-3"15,-22-11 0-15,13 21-23 16,-38-13-3-16,7 19-1 15,-12 5-1-15,0 14-1 16,-10 5-1-16,2 13 0 16,2 4-1-16,5-1-1 15,11 2-1-15,8-3 0 16,12-7-1-16,15-6 2 15,19-10-2-15,13-12 0 16,15-10 0-16,11-11 0 16,10-8 0-16,3-9 0 15,0-3 0-15,-9-5 0 16,-6 1 0-16,-10 4 0 15,-16 5-2-15,-14 9 2 0,-18 17-1 16,0 0 1-16,-22 3-1 16,-1 15 0-16,1 8 0 15,3 0-2-15,12 5 0 16,7-7-4-16,24 5-26 15,-7-18 11-15,29 4-14 16,0-20-4-16,12 3-1 16</inkml:trace>
  <inkml:trace contextRef="#ctx0" brushRef="#br2" timeOffset="192981.0379">23138 10020 124 0,'-14'-14'40'15,"14"14"1"-15,-27 7-9 0,6 12-29 16,3 9 0-16,-3 12-1 15,0 9-1-15,0 0 0 16,4 2-1-16,3-5-2 16,7-4-3-16,3-33-26 15,17 14-4-15,-2-26-7 16,15-8 3-16,2-18-4 15</inkml:trace>
  <inkml:trace contextRef="#ctx0" brushRef="#br2" timeOffset="193131.0465">23187 9700 113 0,'-11'-11'38'0,"11"11"-1"0,-1 14-5 16,11-11-52-16,13 15-17 15,-4-7-1-15,13 8 0 16,-7-2-1-16</inkml:trace>
  <inkml:trace contextRef="#ctx0" brushRef="#br2" timeOffset="193461.0654">23401 9910 108 0,'0'0'39'16,"-12"27"2"-16,-2-15-3 15,7 21-30-15,-10-9-3 16,4 9-1-16,-5 2 0 16,-1 5-1-16,2-1 0 15,2 0-1-15,4-7-2 0,3-6 0 16,7-8 0-16,1-18 0 15,24 7 0-15,1-20 0 16,6-10 0-16,4-5 0 16,4-5 0-16,2-3 0 15,-2 1 0-15,-3 5 0 16,-10 10 0-16,-4 9 0 15,-9 11 0-15,-13 0 0 16,5 28 0-16,-11-2 0 16,0 4 0-16,-1-1-3 15,8-1-4-15,-1-28-28 16,17 22 13-16,0-35-16 15,24 2-1-15,1-26-4 16</inkml:trace>
  <inkml:trace contextRef="#ctx0" brushRef="#br2" timeOffset="193662.0769">24276 9454 109 0,'-27'43'43'0,"-21"13"0"15,8 21 0-15,-13 4-38 16,12 4-1-16,2 3-2 15,6-4-2-15,7-1-3 16,3-15-6-16,19 2-12 16,-16-26-18-16,18-5-3 15,-4-19-1-15,12-7 1 16</inkml:trace>
  <inkml:trace contextRef="#ctx0" brushRef="#br2" timeOffset="194272.1117">23866 9983 93 0,'-17'-14'41'0,"17"14"0"15,0 0-1-15,13 20-15 16,16-11-26-16,8-2 0 16,9 3-1-16,8-4 0 15,3 0-1-15,3-4 0 16,-2 0 1-16,-9-4 0 15,-6 0 1-15,-8-2 1 16,-10-2 0-16,-6 2 2 16,-19 4 0-16,14-5 2 15,-14 5 0-15,-9 11 0 0,-1 2 0 16,-2 7 0-16,-3 4 0 15,0 7 0-15,4 0-4 16,-1 1 0-16,6-6 0 16,5-2 0-16,7-8 0 15,8-6 0-15,7-13 0 16,8-10 0-16,2-8 0 15,6-6 0-15,1-6 0 16,4-1 0-16,-3 1 0 16,-5 4 0-16,-7 10 0 15,-9 10 0-15,-18 9 0 16,6 26 0-16,-22 10 0 15,-12 12 0-15,-13 13 0 16,-10 11 0-16,-5 5 0 0,-6 2 0 16,0 2 0-16,0-8 0 15,7-7 0-15,5-10 0 16,11-8 0-16,10-14 0 15,8-12 0-15,10-13 0 16,11-9 0-16,-2-16 0 16,10-7 0-16,4-7 0 15,5-12 0-15,2-4-2 16,8-2 1-16,-1-4-2 15,9 8-2-15,-17-8-27 16,35 25-2-16,-20-16-5 16,20 23 0-16,-9-6-3 15</inkml:trace>
  <inkml:trace contextRef="#ctx0" brushRef="#br2" timeOffset="194475.1234">24912 10367 121 0,'-10'10'45'0,"-9"-13"0"16,19 3-1-16,-22-4-44 16,22 4 0-16,7-11-8 15,-16-1-7-15,24 17-11 16,-21-18-10-16,6 13-8 15,0 0 0-15,11-15 0 16</inkml:trace>
  <inkml:trace contextRef="#ctx0" brushRef="#br2" timeOffset="196457.2367">25107 9936 88 0,'-2'-11'34'0,"2"11"-2"16,0 0 1-16,0 0-23 15,-11-11-4-15,11 11 0 16,-11 1-3-16,11-1 0 15,-15 6 0-15,15-6-1 16,-17 8 0-16,17-8 0 16,-15 16 0-16,7-6 0 15,-5 2 0-15,2 4 0 16,-4 0-1-16,3 1 0 15,2-2 0-15,2-3 0 0,8-12 0 16,0 0-1-16,22-7 0 16,2-10 1-16,5-8 0 15,2-1 0-15,-2-4 1 16,-2 4-1-16,-7 2 1 15,-8 6 0-15,-14 7-2 16,-12 9 1-16,-13 7-1 16,-4 10 0-16,-5 2 0 15,0 4 0-15,4 5-2 16,6 0-1-16,17 0-2 15,5-14-5-15,26 20-13 16,-12-19-18-16,22 9 2 16,-7-9-3-16,8 7 3 0</inkml:trace>
  <inkml:trace contextRef="#ctx0" brushRef="#br2" timeOffset="196898.262">25007 10369 97 0,'0'0'38'15,"-19"-10"2"-15,19 10-6 0,-29 14-27 16,16-3-2-16,-2 3-2 16,3 1-1-16,1 1-1 15,5 1 0-15,4-4 0 16,2-13-1-16,15 12 0 15,1-16 1-15,2-3-1 16,4-4 1-16,-2-4 0 16,-1-3 1-16,-5 2-1 15,-4 0 1-15,-9 3-1 16,-1 13 1-16,-20-13 0 15,2 13 0-15,-8 3-1 16,0 6 1-16,-4 2-1 16,3 1 0-16,5 1-1 15,9-1 0-15,13-12-2 0,8 10-5 16,20-1-28-16,-10-22-4 15,15 7-4-15,-6-11 0 16</inkml:trace>
  <inkml:trace contextRef="#ctx0" brushRef="#br3" timeOffset="204010.6688">10600 11031 41 0,'0'0'18'0,"0"0"6"16,0 0 3-16,0 0-18 15,0 0-4-15,0 0-1 16,0 0 0-16,0 0 1 16,0 0 0-16,0 0-1 15,0 0 0-15,3 15 0 16,-3-15-1-16,-3 14 1 15,3-14-2-15,0 22 0 16,-1-8 0-16,3 3 1 16,0 5-2-16,-1 3 1 15,2 3-1-15,0 6 1 0,-2 2-1 16,-1 6 0-16,1 4 0 15,0 2 0-15,-1 4-1 16,0 2 1-16,0-2 0 16,1 1 2-16,1 1-2 15,4 0-1-15,-1-3 1 16,2 0-1-16,-1 0 1 15,3 4-2-15,-1 1 2 16,0 4-3-16,0 1 2 16,-2 2 0-16,-3 4 0 15,1 2 1-15,-2 2-1 16,3-2 1-16,-3-1-1 15,4-1 0-15,0 1 1 16,0 0-1-16,1-1 0 0,0 1 0 16,-2 1 0-16,2 1 1 15,-2 3-1-15,0-1 0 16,-4 2 0-16,0 2 0 15,-2 0 0-15,0 1 0 16,1-4 1-16,-3 3-1 16,3-5 0-16,1-1 2 15,1 0-2-15,-1-3 0 16,3-3 0-16,0-1-1 15,0 2 1-15,0-2-1 16,-2-2 1-16,1 4-1 16,-1-3 1-16,-1 0 0 15,-1 0 0-15,0-2 1 16,0-2-1-16,0 0 0 0,0-1 1 15,0-4-2-15,2 0 2 16,-1 0-1-16,1 0 0 16,-1 2 0-16,0-2 0 15,-1 4 0-15,-1-1 0 16,0 1 1-16,1 0-1 15,-2-3 0-15,-1-2 0 16,3 0 0-16,-1-6 1 16,2-1-1-16,-1-4 0 15,0-1 0-15,2-2 0 16,1 4 0-16,0 3 0 15,2 2 1-15,-2 5-2 16,1 3 2-16,0 4-1 16,0-3 0-16,0 1 0 0,-1-4 1 15,0-10-1-15,1-13-1 16,0-8-2-16,-4-22-5 15,17 0-32-15,-14-18 0 16,5 1 0-16,-6-18-1 16</inkml:trace>
  <inkml:trace contextRef="#ctx0" brushRef="#br3" timeOffset="204777.7126">11186 15536 59 0,'-5'13'38'16,"5"-13"0"-16,-6 23-11 15,6-23-22-15,4 17 1 16,8-13-2-16,10 2 0 15,6-5-1-15,5-1 0 16,3-4-2-16,6-3 1 0,-4-4-2 16,-2-2 2-16,-2-3-3 15,-8 0 2-15,-7-4-1 16,-9 1 1-16,-5-2-1 15,-10 1 1-15,-10 3 0 16,-3 2-1-16,-10 6 1 16,-6 7 0-16,-6 10 1 15,-2 12-2-15,-3 9 2 16,4 10-1-16,2 5 1 15,10 7-2-15,6 1 2 16,11-3-2-16,13-7 1 16,15-13-2-16,19-11-2 15,14-19-1-15,17-7-4 16,2-24-4-16,25 7-19 0,-9-21-9 15,7 6-1-15,-11-10 2 16</inkml:trace>
  <inkml:trace contextRef="#ctx0" brushRef="#br3" timeOffset="205100.7311">11961 15437 37 0,'-15'7'36'15,"-11"2"2"-15,-3 14-1 16,-11-6-21-16,7 15-10 16,-8 0-1-16,5 7-4 15,4-2 1-15,1 1-1 16,5-4-1-16,3-8-1 15,9-7 1-15,4-11-1 16,10-8 0-16,-5-11 0 16,8-7 1-16,3-7-1 0,1-5 1 15,0-5 1-15,1-1-1 16,3 2 1-16,-4 3 0 15,1 6 2-15,-4 6-1 16,6 8 2-16,-10 11-2 16,22 6 0-16,-8 9 1 15,4 7-2-15,3 3 0 16,3 2-4-16,9 3-3 15,-6-12-31-15,16 7-2 16,-7-15-2-16,12-1 1 16</inkml:trace>
  <inkml:trace contextRef="#ctx0" brushRef="#br3" timeOffset="205670.7637">12268 15484 60 0,'-26'-6'39'0,"8"16"-1"16,-1-3 1-16,1 10-37 15,2 2 1-15,3 9 0 16,2 4 1-16,0 8-2 16,1-1 1-16,4 3-2 15,0-5 1-15,5-4-1 16,-2-5 0-16,4-9-1 15,-1-19 1-15,0 0-1 16,18-12 0-16,-7-13 0 16,2-7 1-16,0-6-1 15,1-7 0-15,1-2 1 16,3-1-2-16,-3 4 2 0,0 5-2 15,1 4 2-15,1 6-2 16,1 6 2-16,3 7-1 16,-2 4 0-16,0 9 0 15,1 4 0-15,-3 5 0 16,-4 6 0-16,-3 4 0 15,-4 5 0-15,-5 2 1 16,-4 4-2-16,-5-1 2 16,-6 1-2-16,-4-2 2 15,-1-2-2-15,-2-3 2 16,-4-5-1-16,2-5 0 15,4-2 0-15,-1-2 0 16,2-2 1-16,3-2-1 16,1 5 1-16,3 4-1 0,-1 11 1 15,3 7 0-15,-1 10-1 16,-3 10 1-16,0 5-1 15,2 6-2-15,-3-6-2 16,4 14-12-16,-8-16-24 16,13 3-1-16,-8-18-1 15,13-1 1-15</inkml:trace>
  <inkml:trace contextRef="#ctx0" brushRef="#br3" timeOffset="206223.7953">12742 15625 48 0,'-14'15'37'15,"7"1"-1"-15,7-16 0 0,0 0-30 16,11-4-2-16,13-7 2 15,5-9-2-15,12 0 1 16,-1-10-2-16,6 0 1 16,-3-2-2-16,-6 2 0 15,-7 2-1-15,-12 7 1 16,-16 7-1-16,-13 8 0 15,-15 7-1-15,-10 10 2 16,-8 8-1-16,-6 6-1 16,-2 5 2-16,5 3-1 15,3 2 0-15,9-2-1 16,14 1 2-16,13-3-2 15,15-7 0-15,16-8-2 16,20-1-2-16,8-18-9 0,22 4-28 16,-7-14 2-16,19 1-4 15,-9-16 2-15</inkml:trace>
  <inkml:trace contextRef="#ctx0" brushRef="#br3" timeOffset="206437.8076">13397 15460 48 0,'-26'-3'39'16,"2"9"0"-16,-9-4-1 15,10 16-17-15,-3-5-17 16,4 8-1-16,-2 0 1 16,9 5-1-16,1 1 0 15,9 1-2-15,5-1 1 0,9-5-2 16,8-5-2-16,8-10-1 15,12-2-6-15,2-23-30 16,20 0-2-16,0-19-1 16,14-2 1-16</inkml:trace>
  <inkml:trace contextRef="#ctx0" brushRef="#br3" timeOffset="206617.8179">13852 15029 75 0,'-19'24'40'16,"-7"10"-1"-16,6 19 0 15,0 3-37-15,2 8-1 16,4 5-2-16,3-1-2 0,7 1-6 16,-5-11-30-1,13-2 0-15,-4-18-2 0,9-3 1 16</inkml:trace>
  <inkml:trace contextRef="#ctx0" brushRef="#br3" timeOffset="206798.8282">13679 15426 75 0,'-23'-10'41'16,"23"10"-1"-16,-17 2 0 16,17-2-36-16,19 7-3 15,6-9-2-15,12 6-6 16,-5-11-32-16,16 8 0 0,-10-7-2 15,6 9 1-15</inkml:trace>
  <inkml:trace contextRef="#ctx0" brushRef="#br3" timeOffset="207142.8479">14011 15489 57 0,'-3'16'39'0,"8"3"-2"16,-5-19 2-16,23 19-35 15,-3-19 1-15,12-1-2 16,6-9 0-16,2-3-1 16,-1-5 0-16,1-3 1 15,-8 0-2-15,-3 0 1 0,-12 2-2 16,-11 5 1-16,-7 4-1 15,1 10 1-15,-27-2 0 16,3 12 0-16,-5 7 0 16,-3 7 0-16,-3 5 0 15,2 4-1-15,3-1 2 16,6 0-3-16,9-5 1 15,9-6-2-15,14-2-3 16,8-18-28-16,26 12-6 16,2-17-1-16,22 6-1 15</inkml:trace>
  <inkml:trace contextRef="#ctx0" brushRef="#br3" timeOffset="207729.8815">14915 15505 26 0,'-14'-11'38'0,"-6"-5"1"16,5 7 1-16,-12-7-20 16,8 15-9-16,-12 0-4 15,3 13 0-15,-7 3-2 16,2 10-1-16,-4 3-1 15,4 3-1-15,4-2 1 16,10-1-1-16,12-6 0 16,9-9-2-16,15-13 1 15,17-12-1-15,7-12 0 16,12-12 2-16,6-8-2 15,1-8 1-15,-3-6-1 16,-5-1 0-16,-8 0 0 16,-10 4 2-16,-12 5-2 15,-8 10 0-15,-11 11 0 0,-5 10 0 16,2 19 0-16,-25 12 0 15,7 19 0-15,-2 17 0 16,1 12-1-16,0 9 1 16,5 7-5-16,-11-10-10 15,33 16-8-15,-9-34-11 16,25 5-7-16,0-23-3 15,19-2 1-15</inkml:trace>
  <inkml:trace contextRef="#ctx0" brushRef="#br3" timeOffset="208638.9335">13027 16118 99 0,'6'11'26'0,"-6"-11"2"0,6 22-2 15,-5-6-23-15,1 6 0 16,-1 3-1-16,3 5-1 16,0 2 0-16,3 2 0 15,0 1 0-15,5-5-1 16,0-4 1-16,3-2-1 15,2-7 1-15,0-7 0 16,0-10 0-16,0-8 0 16,0-9 0-16,-3-9 0 15,-2-10-1-15,2-4 1 16,-4-1-2-16,1-2 1 15,0 4-1-15,0 2-1 16,1 10-2-16,-1 7-2 0,8 21-25 16,-19-1-2-1,32 15-3-15,-18-3-4 0</inkml:trace>
  <inkml:trace contextRef="#ctx0" brushRef="#br3" timeOffset="209044.9567">13726 16319 30 0,'16'-3'34'0,"-13"-9"0"15,-3 12-4-15,-12-27-17 16,12 27-4-16,-35-28-2 16,16 21 0-16,-11-4-1 15,7 12 0-15,-9 0-2 16,4 10-1-16,-1 8 1 15,4 5-2-15,1 4 1 0,6 2-2 16,4-1 0-16,6-1 0 16,8-5-1-16,8-6 1 15,8-9-1-15,7-7 1 16,6-10-1-16,7-8 1 15,1-4-1-15,1-7 1 16,-4-3-1-16,-5 0 2 16,-1 3-2-16,-9 5 2 15,-7 3-2-15,-12 20 1 16,0 0 0-16,0 0-2 15,-5 20 1-15,-3 2-1 16,1 8 0-16,4-4-3 16,9 5 0-16,-1-13-4 15,23 6-26-15,-8-30-1 0,27 5-5 16,-8-27 1-16</inkml:trace>
  <inkml:trace contextRef="#ctx0" brushRef="#br3" timeOffset="209231.9674">14165 15903 66 0,'-11'-1'38'0,"-7"4"-1"16,7 30-8-16,-21-2-25 16,18 18-1-16,0 6-1 15,7 6-2-15,1 1 0 16,5-1-3-16,8 1-2 15,-5-17-28-15,16 7-4 16,-4-23-2-16,9 1 1 0</inkml:trace>
  <inkml:trace contextRef="#ctx0" brushRef="#br3" timeOffset="209577.9872">14347 16252 78 0,'0'0'40'16,"-16"9"-4"-16,13 6-11 15,-6 8-21-15,4 5-2 16,-2 7 1-16,6 1-2 16,1-4 1-16,1 0-2 15,8-6 2-15,4-8-2 16,6-10 1-16,4-8-1 15,2-11 0-15,3-9 0 0,2-9 0 16,-2-3 1-16,-4-8-1 16,-3 3 2-16,-1-1-2 15,-6 9 1-15,-5 0-1 16,-3 13 1-16,-6 16-1 15,0 0-2-15,13 13 0 16,-13 8-3-16,1 15 0 16,-6-12-29-16,14 27-1 15,-9-17-5-15,11 7 1 16</inkml:trace>
  <inkml:trace contextRef="#ctx0" brushRef="#br3" timeOffset="209981.0102">14773 16400 62 0,'0'0'40'0,"-7"23"-2"16,7-23-6-16,11 5-27 15,3-5-2-15,6 0-1 16,3-4-1-16,4-6 0 16,-2 0-1-16,2-5 0 15,-4-3 0-15,-1-1 2 16,-4-2-2-16,-7-2 2 15,-5 0-3-15,-5-1 3 16,-7 3-2-16,-4 8 2 0,-6 10 0 16,-3 10-2-16,-3 8 2 15,-2 12-1-15,1 12 2 16,3 11-1-16,4 4 1 15,8-2-2-15,3-5 1 16,11-3 0-16,8-13-3 16,9-12-2-16,14-1-28 15,-4-36-5-15,25 9-1 16,-7-26-5-16</inkml:trace>
  <inkml:trace contextRef="#ctx0" brushRef="#br3" timeOffset="210246.0254">15574 16606 82 0,'-11'19'45'16,"-10"-17"-2"-16,7 5-6 15,14-7-71-15,-28-13-5 16,28 13-3-16,-4-32-2 0</inkml:trace>
  <inkml:trace contextRef="#ctx0" brushRef="#br4" timeOffset="214522.27">11837 10810 86 0,'12'-12'15'15,"-17"-9"12"-15,17 18-1 16,-12-10 4-16,0 13-22 16,10 15-2-16,-2 8 0 15,-2 8-2-15,2 17-1 16,2 9 0-16,-1 17-2 15,-4 17-1-15,-2 13 0 16,-4 9 1-16,-1 5 0 16,-5-1-1-16,2-10-4 15,5-2-7-15,2-27-28 16,12-15 1-16,5-29-2 15,13-18-1-15</inkml:trace>
  <inkml:trace contextRef="#ctx0" brushRef="#br4" timeOffset="215488.3252">12074 11394 46 0,'-11'3'33'16,"11"-3"2"-16,-17 2-1 15,7-4-26-15,10 2-2 0,0 0 0 16,0 0 0-16,0 0-2 15,10 0-1-15,-10 0 0 16,22 3-1-16,-6-3 0 16,7 0-1-16,5 0 0 15,6-1 0-15,4-3-1 16,3 0 0-16,1-1 0 15,5 3 0-15,-1 1 0 16,-1 2 0-16,0 2 0 16,-1 3 0-16,3 2 0 15,3 1 0-15,2-3 0 16,2 0 1-16,10-1-2 15,3-3 2-15,4-2-1 16,4-1 0-16,4-2 0 16,3 2 0-16,4 2 0 0,-2 2 0 15,9 0 0-15,-2 4 1 16,3 0-1-16,0 1 0 15,2-2 1-15,4 0 0 16,2-4-1-16,2-1 1 16,2-3 0-16,1-1 0 15,2-2 0-15,-2-1-1 16,2-1 1-16,-2 2-1 15,-1 1 1-15,-5 3-1 16,-3-1 0-16,-4 1 0 16,0 2 1-16,-3 1-1 15,-2-4 0-15,1-1 1 16,1-2-1-16,3-3 1 15,3-2-1-15,2-2 1 0,-3-3-1 16,0 2 1-16,-6 0-1 16,-7 1 0-16,-14 2 0 15,-11 3 0-15,-14 6-1 16,-12 0 0-16,-11 4-1 15,-21-3-1-15,14 14-4 16,-14-14-30-16,-11 12 0 16,0-12-1-16,11 0-1 15</inkml:trace>
  <inkml:trace contextRef="#ctx0" brushRef="#br4" timeOffset="215927.3504">16433 11083 49 0,'2'-19'37'0,"0"7"-2"0,-7-6-6 16,5 18-14-16,-6-10-3 16,6 10-4-16,-1 10-2 15,3 9 0-15,-1 4-2 16,7 14-1-16,-1 10 0 15,3 14 0-15,-4 11 0 16,3 7-1-16,-8 3 0 16,3 1 0-16,-2-5-3 15,-1-13-4-15,8-1-14 16,-7-31-19-16,13-8-1 15,-15-25-1-15,32 2 0 16</inkml:trace>
  <inkml:trace contextRef="#ctx0" brushRef="#br4" timeOffset="216943.4085">14464 11371 59 0,'-6'-18'37'0,"6"18"-1"16,-23-11 0-16,9 13-27 16,-7-8-3-16,3 9 0 15,-5 0-1-15,4 3-1 16,-3 3-1-16,2 5 0 15,1 4-1-15,3 7 0 16,2-1 0-16,5 4 0 16,4 0-1-16,4-2-1 15,3-2 1-15,5-4-1 16,4-7 1-16,3-9-1 15,0-7 1-15,3-6-1 16,-1-6 1-16,3-6-1 16,-4-4 1-16,-1-1-1 0,-5-1 0 15,-3 1 1-15,-3 5-1 16,-5 3 0-16,-4 6 0 15,-4 5 0-15,-4 7 0 16,0 7 1-16,-2 5-1 16,0 6 0-16,2 3 0 15,2 2 1-15,2 3-1 16,5-1 1-16,3-3-1 15,5-4 1-15,5-5-1 16,3-8 0-16,4-7 0 16,2-4 0-16,3-12 1 15,-1-3-1-15,1 0 1 16,-2-6-1-16,-5-1 0 15,-1 3 1-15,-4 0-1 0,-4 6 1 16,-8 4-1-16,4 15 1 16,-18-7-1-16,3 12 0 15,-2 6 1-15,1 7-1 16,-4 4 1-16,7 0-1 15,-1 1 0-15,4-4 1 16,6 0-1-16,6-9 0 16,-2-10 0-16,12 8-1 15,-3-10-1-15,0-9-4 16,10 9-25-16,-18-19-9 15,17 9 0-15,-8-11-3 16</inkml:trace>
  <inkml:trace contextRef="#ctx0" brushRef="#br4" timeOffset="218597.5031">17409 11183 54 0,'7'-12'36'15,"-7"12"-2"-15,-23-2 2 16,3 14-28-16,-12-3-2 16,1 8-1-16,-11 1 1 15,7 7-2-15,-3-4 0 16,10 3-1-16,6-3-1 15,11-5 0-15,8-2 0 0,13-5-1 16,12-4-1-16,8-2 1 16,8-2-1-16,7-1 0 15,-2 1 0-15,-2 2 1 16,-6 2-1-16,-9 7 1 15,-20 8-1-15,-14 2 1 16,-18 6-1-16,-11 4 1 16,-10 2-1-16,-2 0 1 15,3-6-2-15,3-8-2 16,18-5-2-16,10-20-25 15,28 0-7-15,10-15 0 16,24-1-2-16</inkml:trace>
  <inkml:trace contextRef="#ctx0" brushRef="#br4" timeOffset="219134.5338">17632 11290 72 0,'0'0'37'0,"-14"-9"-1"15,14 9 1-15,-12-1-31 16,12 1-2-16,-5 14 0 15,3 1 1-15,-2 2-2 16,0 9 0-16,0-1 1 16,0 4-1-16,2-5 0 15,5 0-1-15,1-8 0 16,9-4 0-16,2-11-1 15,8-9 0-15,3-10-1 16,4-6 0-16,3-8 0 0,2-5 0 16,-3-3-1-16,1-2 0 15,-4 3 0-15,-6 1 1 16,-4 8-1-16,-5 7 0 16,-4 10 1-16,-10 13-1 15,-5 21 1-15,-7 15 1 16,-5 18-1-16,-6 16 0 15,-6 13 1-15,1 12 1 16,-3 7-1-16,3-2-2 16,1-4 2-16,5-9-1 15,3-10 0-15,5-15 0 16,2-16 1-16,5-13-3 15,3-12 2-15,4-21 1 16,0 0-1-16,-9-16 0 0,9-11 0 16,0-9 0-16,3-8 0 15,0-11 2-15,4-6-3 16,9-1 1-16,5 1-2 15,1 1 1-15,8 6-3 16,-1-3-3-16,18 20-29 16,-14-4-5-16,10 17 2 15,-9-4-2-15</inkml:trace>
  <inkml:trace contextRef="#ctx0" brushRef="#br4" timeOffset="219615.5613">18300 11280 53 0,'12'-9'36'16,"-6"-2"-1"-16,-6 11 1 15,0 0-23-15,0 0-4 16,-27 0-2-16,8 13-1 15,-11-2-1-15,1 4-1 16,-3-3-1-16,3 3 0 16,2-1-1-16,10-2 0 0,8-2-1 15,10 1-1-15,12-1 1 16,10-2-1-16,3 0 0 15,6 2 1-15,1-2-1 16,-4 3 0-16,-2-2 1 16,-8 4 0-16,-10 2-1 15,-8 1 1-15,-12 3-1 16,-6 0 1-16,-11 2-1 15,-3-1 0-15,-2 0-1 16,0-6-1-16,10 0-4 16,-5-14-25-16,28 0-7 15,0 0 0-15,13-20-2 16</inkml:trace>
  <inkml:trace contextRef="#ctx0" brushRef="#br4" timeOffset="220252.5977">18664 10986 85 0,'3'-15'41'0,"-3"15"1"16,0 0-1-16,9 17-35 15,-15 5-2-15,2 12-3 16,-5 7 1-16,-1 10-2 15,-1 8 0-15,-3 2-1 16,-1 1 1-16,2-2 0 16,3-2-3-16,0-9-2 15,8 3-17-15,-6-21-17 16,9-1 1-16,-4-17-2 0,3-13 1 15</inkml:trace>
  <inkml:trace contextRef="#ctx0" brushRef="#br4" timeOffset="220441.6086">18526 11327 96 0,'0'0'39'0,"-17"-17"2"16,17 17-2-16,0 0-35 15,22-2-1-15,-1-2-2 16,6-4-2-16,15 4-3 15,-4-8-2-15,23 10-29 16,-13-11-4-16,5 8 0 16,-6-6-2-16</inkml:trace>
  <inkml:trace contextRef="#ctx0" brushRef="#br4" timeOffset="220816.63">18938 11320 79 0,'-19'12'40'0,"11"4"0"15,8-16 0-15,0 0-27 16,14 7-9-16,11-9-1 16,5-9 0-16,5 1-1 15,1-6 0-15,3-3-2 16,-3 0 1-16,-6-3-1 15,-7 2 0-15,-9 2 0 16,-9 2 0-16,-6 2 0 0,-10 5 0 16,-9 5 0-16,-5 8 0 15,-7 7 1-15,-3 9-1 16,0 6 1-16,3 7-1 15,3 3 1-15,8 1 0 16,9 3 0-16,11-7-1 16,14-5-1-16,12-8-1 15,14-8-1-15,15-6-4 16,-1-20-5-16,22 6-27 15,-14-18 0-15,8 6 0 16,-9-14-1-16</inkml:trace>
  <inkml:trace contextRef="#ctx0" brushRef="#br4" timeOffset="221317.6587">19559 11233 91 0,'-16'15'37'16,"-8"1"2"-16,5 12 0 16,-4-3-34-16,3 10 0 15,2-3-2-15,-1 2 0 16,5-5-1-16,8-1 0 15,1-10 0-15,6-6-1 16,-1-12 0-16,23-9-1 16,-4-10 1-16,0-7-1 15,5-4 0-15,1-7 0 16,-2 1 0-16,-2 0 0 15,-5 6 0-15,-2 6 0 16,-6 3 0-16,-1 10 0 16,-7 11 0-16,0 0 0 0,13 0 0 15,-13 0 0-15,12 21 0 16,-3-6 0-16,2-2 0 15,3 1 0-15,3 0 1 16,1-3-1-16,3-7 1 16,2-3-1-16,5-5 1 15,-1-8-1-15,4-3 1 16,2-4-1-16,2-1 0 15,-7-2 0-15,-4 5 0 16,-5 3 0-16,-5 5-1 16,-14 9 1-16,0 0-1 15,-6 23 0-15,-7-2 0 16,-1 3 0-16,4 6-2 0,-3 1 0 15,7 2-2-15,2-5-2 16,18 7-11-16,-11-20-18 16,23 4-2-16,-6-13-1 15,14 0 1-15</inkml:trace>
  <inkml:trace contextRef="#ctx0" brushRef="#br4" timeOffset="221688.6799">20310 11242 86 0,'-10'-20'40'0,"10"20"-1"15,-31-18 2-15,14 24-32 16,-11 0-4-16,3 12 0 16,-8 5-1-16,6 8 0 15,1 3-2-15,4 1 0 0,7 1-1 16,10-4 1-16,9-6-2 15,11-8 1-15,9-10-1 16,9-9 0-16,4-10 0 16,6-8 0-16,-1-6 0 15,1-6 0-15,-4 0 0 16,-5-4 0-16,-8 5 0 15,-5 3 0-15,-9 9-1 16,-4 4 1-16,-8 14 0 16,0 0-1-16,0 0 0 15,-12 24 0-15,9-3-2 16,2-2-2-16,9 5-4 15,-8-24-8-15,37 25-13 16,-12-28-10-16,21-4 0 0,0-17 0 16</inkml:trace>
  <inkml:trace contextRef="#ctx0" brushRef="#br4" timeOffset="221883.691">20981 10848 82 0,'-18'1'43'15,"-11"11"-4"-15,-2 24 1 16,-9 8-23-16,5 14-13 15,1 4-1-15,9 4-3 16,3-2 0-16,10-1-3 16,9-6-2-16,-1-20-14 15,13 6-20-15,-5-22 1 0,9-4-1 16,-13-17-2-16</inkml:trace>
  <inkml:trace contextRef="#ctx0" brushRef="#br4" timeOffset="222191.7087">20718 11197 106 0,'0'0'40'16,"17"23"0"-16,-3-22-10 15,17 2-25-15,6-7-2 16,6-2 0-16,4-6 0 15,1-1-2-15,-4-2 1 16,-2 2-1-16,-11 2 0 0,-6 4 0 16,-10 5 0-1,-15 2 0-15,7 20 0 0,-16 3-1 16,-2 7 0-16,-4 5 0 15,3 5-1-15,-4 1-2 16,7 0-2-16,1-11-4 16,18 7-12-16,-10-37-19 15,14 19 0-15,0-31-1 16,10-2 1-16</inkml:trace>
  <inkml:trace contextRef="#ctx0" brushRef="#br4" timeOffset="222334.7168">21244 11016 108 0,'-3'-36'40'0,"9"18"2"0,-12 2-12 15,6 16-21-15,13 15-10 16,-11-4-9-16,17 16-22 16,-13-8-7-16,16 8 0 15,-7-8-3-15</inkml:trace>
  <inkml:trace contextRef="#ctx0" brushRef="#br4" timeOffset="222559.7297">21660 11103 91 0,'-16'0'41'15,"-3"12"1"-15,-22-1-2 16,7 13-28-16,-14-1-6 16,4 8-1-16,2 1-1 15,9 4-2-15,12-3-1 0,15-1-1 16,18-8-1-16,10-7-2 15,17 7-25-15,-2-31 5 16,20 5-18-16,-4-18-1 16,5 0-2-16,-7-11 1 15</inkml:trace>
  <inkml:trace contextRef="#ctx0" brushRef="#br4" timeOffset="223372.7762">22564 11417 90 0,'0'0'31'0,"0"19"-5"16,-14-19 1-16,18 15-16 15,-17-14-2-15,13-1-3 16,-18 5-2-16,18-5-1 15,-20-13 0-15,9-2-2 16,-5-6 1-16,-2-8-2 16,-4-4 1-16,-4-8-1 15,1-6 0-15,-4-7 0 0,1-5 1 16,0 0 2-16,5-1-1 15,3 6 1-15,6 1-1 16,5 9 1-16,6 4-1 16,7 13 2-16,7 7-3 15,6 7 0-15,7 7-1 16,4 7 1-16,0 10-1 15,2 4 0-15,-4 7 1 16,-6 8-1-16,-9 9-1 16,-12 6-1-16,-12 3 2 15,-8 8-2-15,-14 1 2 16,-3 2-1-16,-2-2 0 0,1-2 0 15,16-9 2-15,12-6 0 16,18-12-1-16,22-13-1 16,27-9-3-16,17-23-26 15,33-2-9-15,-9-14 0 16,13-2-4-16</inkml:trace>
  <inkml:trace contextRef="#ctx0" brushRef="#br4" timeOffset="223971.8105">23000 11151 71 0,'0'0'37'16,"15"-6"-2"-16,-15 6-4 0,11-2-20 16,-11 2-4-16,-3 15-1 15,-2-2-1-15,1 7 0 16,-4 3-2-16,1 3 0 15,-3-1-1-15,6 0 0 16,-1-5 0-16,3-3-1 16,2-6 0-16,0-11 0 15,0 0 0-15,16-7 0 16,-4-8-1-16,0-5 1 15,2-5 0-15,0-4 0 16,0-2 0-16,1 1-1 16,-2 0 0-16,-3 5 0 15,4 3 1-15,1 3-2 16,4 4 1-16,0 6-2 0,13 6-2 15,-2-1-1-15,13 12-6 16,-6-10-16-16,14 12-13 16,-11-5 1-16,10 6-1 15,-13-4 3-15</inkml:trace>
  <inkml:trace contextRef="#ctx0" brushRef="#br4" timeOffset="224693.8518">23580 11127 69 0,'0'0'37'16,"-9"10"-1"-16,-5-13 2 15,14 3-26-15,-24-2-5 16,12 4-2-16,-5-4 0 15,-1 6-1-15,-4 2 0 16,-1 8 0-16,-5-1-1 0,2 8 0 16,-2 0 0-16,6 3-1 15,0-1 0-15,9 3-1 16,9-8 0-16,8-3-1 15,11-6 0-15,7-8 0 16,11-4 0-16,1-7-1 16,7-8 1-16,0-3-1 15,-2-2 1-15,-4-2 0 16,-5 2-1-16,-5 1 2 15,-9 6-2-15,-7 4 1 16,-9 12 1-16,0 0-1 16,-12 4 0-16,-2 9-1 15,-2 5 1-15,0 5 0 16,4 1-1-16,4-1-2 0,8 3 0 15,3-9-3-15,17 5-4 16,-5-20-10-16,20 9-19 16,-7-17 2-16,13 2-3 15,-9-11 3-15,7 3 28 16,-10-8 5-16,-8-5 7 15,2 10 12-15,-15-9 18 16,3 10 1-16,-13-6 2 16,2 20 2-16,-13-18-27 15,13 18-4-15,-22 7-1 16,11 5-1-16,-4 4-1 15,1 9 0-15,0-2 0 16,3 4-1-16,0-1-1 16,4-1 0-16,3-5 0 15,4-3 0-15,0-17-1 0,10 10 0 16,4-15-1-16,5-8 1 15,3-4-1-15,2-5 1 16,0-4-1-16,1 1 0 16,-2 1 0-16,0 4 0 15,-9 6 0-15,-4 6 0 16,-10 8 0-16,0 0-1 15,9 18 0-15,-9-3-2 16,5 5-2-16,0 1-1 16,13 8-23-16,-7-19 7 15,26 11-17-15,-7-13-1 16,16 2 0-16,-4-12 1 15</inkml:trace>
  <inkml:trace contextRef="#ctx0" brushRef="#br4" timeOffset="225060.8728">24420 11187 95 0,'-18'0'39'0,"-16"-1"2"16,6 13-2-16,-12 3-32 16,6 9-3-16,-1 3 0 15,5 3-1-15,6 0 0 16,8 1-1-16,9-6-1 15,11-7 0-15,14-9 0 16,9-11-1-16,15-13 1 16,7-8 0-16,2-10 0 15,3-7-1-15,-1-4 1 16,-2-5-1-16,-3-2 1 0,-10 4 1 15,-12 6-2-15,-9 12 1 16,-11 11 0-16,-6 18-1 16,-19 2-1-16,-2 17 1 15,-5 14-1-15,-3 9-1 16,6 6-2-16,2-2 0 15,12 4-4-15,-7-11-4 16,28 9-10-16,-10-18-18 16,22-3 1-16,-4-17-2 15,19-2 2-15</inkml:trace>
  <inkml:trace contextRef="#ctx0" brushRef="#br4" timeOffset="225864.9188">24803 11213 60 0,'0'0'39'0,"-15"-14"-1"16,4 20 3-16,-15-1-18 15,8 16-11-15,-13 0-6 16,6 12-1-16,-5-2-1 16,10 6 0-16,1-4-2 15,9-1 0-15,9-7-1 16,12-7 0-16,5-12-1 15,7-8-1-15,7-8 0 16,3-8 0-16,4-7 0 16,-5-5-1-16,1-4 1 15,-10 0 0-15,-5 1 0 16,-6 4 0-16,-6 5 1 15,-6 5 0-15,-6 4 0 16,6 15 0-16,-16-12 0 0,16 12 0 16,0 0 0-16,0 0 0 15,7 12 0-15,9-8 0 16,4-1 0-16,3-1 0 15,2-2 1-15,-2 2 0 16,-2-1 1-16,-5 4-1 16,-16-5 1-16,15 14 0 15,-15-14 0-15,-9 23-1 16,-2-11 1-16,-1 5-1 15,-3-4 0-15,2 1-1 16,3-2 0-16,2-2 1 16,8-10-1-16,-6 13 0 15,6-13 0-15,10 0 0 16,-10 0-1-16,20-13 1 0,-8 4 0 15,3-3 0-15,-3-1 0 16,7-1 0-16,-6-4 1 16,4 3 0-16,-7-1-1 15,8 3 1-15,-8 1-1 16,3 5 0-16,-13 7 0 15,0 0 0-15,0 0 1 16,5 24-1-16,-9-8 0 16,0 4 0-16,-2 0 0 15,2-3 0-15,4-4 1 16,0-13-1-16,19 5 1 15,-3-13-1-15,10-4 1 16,-3-7-1-16,8 2 1 0,-6-2-1 16,3 6 1-16,-8 2-1 15,-10 11 0-15,-6 12 2 16,-9 6-2-16,-4 9 0 15,-3 5 0-15,0 3-2 16,2 1-2-16,-1-6-5 16,14 12-25-16,-7-28 16 15,21 8-7-15,-17-22-9 16,22-8-9-16,-3-7 0 15</inkml:trace>
  <inkml:trace contextRef="#ctx0" brushRef="#br4" timeOffset="226795.972">19614 11757 47 0,'14'-13'35'16,"-5"8"0"-16,-1-5 0 15,12 11-9-15,-20-1-15 16,14-8-3-16,-14 8-2 16,5 10 1-16,-8 4-2 15,-2 9-3-15,-6 5 2 0,-2 4-3 16,0-2 2-16,3 5-4 15,3-3 3-15,8-7-4 16,7-6 3-16,11-5 0 16,9-10 0-16,6-5-1 15,7-7 0-15,4-6 0 16,0-7 0-16,-4-2 0 15,-4-2 1-15,-9-3 1 16,-8 4-1-16,-7 1 1 16,-8 3-1-16,-5 6 1 15,0 14-1-15,-13-9 2 16,13 9-3-16,-13 22-3 15,8 1 2-15,2 4-3 16,8 5 1-16,-5 3-5 0,14 7 1 16,-8-16-11-16,21 13-15 15,-13-15-5-15,16 1 0 16,-4-15-1-16</inkml:trace>
  <inkml:trace contextRef="#ctx0" brushRef="#br4" timeOffset="227148.9922">20396 11841 77 0,'-8'-12'37'16,"8"12"0"-16,-32 20 1 16,18 4-29-16,-9-1-4 15,6 8 0-15,-3-4 0 16,7 1-1-16,2-2-1 15,6-6-1-15,4-7 0 0,12-9-1 16,5-10 0-16,8-10 0 16,6-7 0-16,6-7 0 15,0-8 0-15,3-2 3 16,-2 2-3-16,-4 6 2 15,-9 6-2-15,-4 9 3 16,-6 9-3-16,-14 8 2 16,13 23-4-16,-11 2-3 15,1 6 2-15,2 1-3 16,5 7-1-16,4-17-8 15,16 20-9-15,-8-26-19 16,18 3 2-16,-1-14 0 16,11-2 1-16</inkml:trace>
  <inkml:trace contextRef="#ctx0" brushRef="#br4" timeOffset="227367.0047">21020 11779 96 0,'-21'-4'41'0,"-12"0"-1"16,7 22 2-16,-3 1-37 15,0 10-2-15,-2 3 1 16,8 6-3-16,5 2 1 16,9-1-3-16,11-3 1 15,10-12-6-15,17 0-6 16,-3-24-17-16,21 2-12 15,-1-18 1-15,11 1-1 0,-5-14 0 16</inkml:trace>
  <inkml:trace contextRef="#ctx0" brushRef="#br4" timeOffset="228013.0416">21190 11879 96 0,'-13'24'36'15,"0"-10"4"-15,20 9-2 16,-7-23-34-16,29 16-1 15,-2-13 0-15,2-5-2 16,4-4 0-16,-1-2-1 16,-6-3 1-16,-2-4-1 15,-10-5 0-15,-4 5 2 16,-5-3-2-16,-5 0 3 15,-2 2-3-15,2 16 2 0,-19-17-1 16,1 20 2-16,-4 8-2 16,-3 3-2-16,0 7 2 15,-1 8-2-15,3 0 3 16,7 0-3-16,7 1 3 15,13-7-3-15,10-7 1 16,14-7 1-16,9-5 0 16,7-11-1-16,7-5 0 15,0-3 1-15,-1-5-1 16,-4 0 0-16,-4-1 0 15,-7 2 0-15,-8 4 0 16,-7 3-1-16,-6 4 1 0,-14 8 0 16,0 0 0-16,0 0 0 15,-1 21 1-15,-8-3-1 16,-3 4 0-16,-1 4 0 15,4-3 0-15,0 0 1 16,4-4-1-16,5-6 0 16,0-13 1-16,16 2-1 15,1-12 0-15,0-9 1 16,3-4-1-16,1-3 0 15,-3-6 0-15,1 6 3 16,-6 0-3-16,-3 7 3 16,-1 7-4-16,-9 12 0 15,13-7-2-15,-13 7-1 16,19 12-2-16,-8-11-7 15,16 14-3-15,-11-24-11 0,22 9-13 16,-6-15 1-16,16-3-1 16,-3-13 3-16</inkml:trace>
  <inkml:trace contextRef="#ctx0" brushRef="#br4" timeOffset="228186.0515">22256 11559 74 0,'-21'28'42'0,"-13"3"-2"15,6 21 3-15,-8-9-22 16,8 16-16-16,1 0-2 15,9-2-2-15,4-4-1 16,4-10-9-16,14 4-16 16,-10-29-16-16,11 0 2 15,-5-18-2-15,0 0 1 0</inkml:trace>
  <inkml:trace contextRef="#ctx0" brushRef="#br4" timeOffset="228337.0601">22007 11823 85 0,'12'1'45'16,"-12"-1"-2"-16,40 3 1 15,-14-19-16-15,10 10-27 16,13 12-14-16,-10-23-27 16,12 14-2-16,-12-13 1 15,3 9-3-15</inkml:trace>
  <inkml:trace contextRef="#ctx0" brushRef="#br4" timeOffset="230056.1585">14367 12998 31 0,'0'0'33'0,"0"0"-1"15,0 0-2-15,-2-15-12 16,2 15-2-16,0 0-3 16,-12 10-4-16,0-8-2 15,4 11-1-15,-10-3-2 16,6 5-1-16,-2 0 0 15,4 2-1-15,2-1-1 16,8-1 0-16,5-4 0 16,-5-11-1-16,24 8 0 15,-3-9 1-15,-1-6-1 16,1-1 0-16,-4-4 0 15,-2 1 1-15,-7-3-1 16,-3 2 1-16,-9 2-1 16,4 10 1-16,-22-14 0 0,6 12 0 15,-2 0 0-15,0 7-1 16,1 2 1-16,3 2 0 15,3 4-1-15,7 1 1 16,3 2-1-16,3 1 0 16,7-2 1-16,5 0-1 15,1-2 0-15,3-4 0 16,-1-3 0-16,0-4 0 15,-3-5 1-15,-2-4-1 16,-4-7 1-16,-5-1 0 16,-4-2 0-16,-3-2 0 15,-3-3 0-15,-1 5 0 16,-3 3 0-16,-2 0-1 15,13 14-1-15,-19-12-2 0,19 12-4 16,-20 1-11-16,30 9-21 16,-10-10-1-16,5 13-1 15,-5-13 0-15</inkml:trace>
  <inkml:trace contextRef="#ctx0" brushRef="#br4" timeOffset="230636.1917">13869 12689 63 0,'-3'-14'37'16,"3"14"-1"-16,-7-18-6 16,7 18-19-16,-5 18-4 15,5 10 0-15,-4 11-2 16,4 17-1-16,-2 7-2 15,1 13 0-15,1 8-1 16,-4 4 0-16,1-4-1 16,-4-7-2-16,7-5-3 15,-14-25-20-15,24-4-13 16,-6-25 1-16,13-12-2 15,0-24 1-15</inkml:trace>
  <inkml:trace contextRef="#ctx0" brushRef="#br4" timeOffset="231025.2139">13924 13077 71 0,'-12'3'37'0,"-5"-6"-1"16,7 13-9-16,-5-20-15 15,15 10-5-15,-12-6-1 16,12 6-1-16,0 0 0 16,0 0-2-16,15-5 0 15,1 9-1-15,5-1 0 16,11-2-1-16,11-2 0 15,13-7 0-15,17-7 0 16,10-4-1-16,11-6 0 16,6-3-1-16,-1 3-2 15,-7-1-2-15,-3 17-5 16,-27-4-27-16,-5 22-2 15,-22-1 0-15,-8 15-1 0</inkml:trace>
  <inkml:trace contextRef="#ctx0" brushRef="#br4" timeOffset="231705.2528">14958 12626 36 0,'-1'-17'34'0,"1"3"1"16,-7-8-6-16,7 22-11 15,-5-12-4-15,10 24-1 16,-12 0-3-16,8 22-2 16,-7 4-3-16,5 18 0 15,-6 8-1-15,2 7-2 16,-4 5 0-16,3 1 0 0,-3-2-2 15,2-7 1-15,4-7-4 16,-5-15-3-16,16-2-22 16,-11-20-11-16,11-6 1 15,-8-18-3-15</inkml:trace>
  <inkml:trace contextRef="#ctx0" brushRef="#br4" timeOffset="232978.3256">15857 12724 75 0,'0'0'38'15,"-10"-8"-7"-15,10 8 0 16,-20 7-22-16,6 2-1 16,-10-1-3-16,-1 6-1 15,-1-3-1-15,4 7 0 16,0-1-1-16,8 1-1 15,9-3 0-15,13-2 0 16,7 0-1-16,9-6 0 16,5 0 0-16,4-4 0 15,0 3 0-15,-4-3 0 16,-7 2 1-16,-7 5-1 0,-15 3 0 15,-12 8 1-15,-10 1-1 16,-9 2 0-16,-3 1 0 16,1-1-1-16,5 1-1 15,2-7-2-15,15 1-6 16,0-18-27-16,25 2-1 15,0-17-1-15,20 3 0 16</inkml:trace>
  <inkml:trace contextRef="#ctx0" brushRef="#br4" timeOffset="233482.3544">16217 12777 80 0,'0'0'39'0,"0"0"-3"15,0-19-4-15,0 19-26 16,0 0-2-16,-11 13 0 15,11-13-1-15,-13 24 0 16,5-5 0-16,3 0-1 16,1 1 0-16,3 0-1 15,3-5 0-15,6-4-1 16,5-5 1-16,8-6-1 15,4-9 0-15,6-5 0 16,4-2 0-16,0-6-1 16,-2 2 1-16,-3 1-1 15,-4 1 1-15,-6 7-1 16,-6 5 0-16,-14 6 1 0,3 10-1 15,-10 8 1-15,-3 10-1 16,-4 11 1-16,-1 8-1 16,-4 9 1-16,1 5 0 15,-2 4 0-15,3 1 0 16,-1-3-1-16,3-5 1 15,2-11-1-15,2-7 1 16,2-8-1-16,2-11 1 16,2-8-1-16,5-13 1 15,0 0 0-15,2-19-1 16,6-4 2-16,4-10-1 15,5-7 0-15,2-9-2 16,2-6-1-16,8 3-24 16,-11-15-7-16,14 13-3 0,-9-5-2 15</inkml:trace>
  <inkml:trace contextRef="#ctx0" brushRef="#br4" timeOffset="233857.3759">16866 12712 74 0,'0'0'37'15,"-25"-11"-1"-15,11 19-8 16,-15-4-22-16,7 10-1 15,-3-1-1-15,7 5 0 0,3 1-1 16,7 3-1-16,8-5 0 16,7-1-1-16,8-4 0 15,7-2 0-15,4-4-1 16,2-1 1-16,-1-2-1 15,-3-1 0-15,-5 4 1 16,-7 1-1-16,-12-7 0 16,4 22 0-16,-13-5 0 15,-5 4 1-15,-7 0-2 16,-1-2 1-16,1 4-2 15,0-8-1-15,11 5-25 16,-8-17-8-16,18-3-1 16,0 0-2-16</inkml:trace>
  <inkml:trace contextRef="#ctx0" brushRef="#br4" timeOffset="234148.3925">17252 12366 69 0,'10'-11'41'16,"-10"-6"-2"-16,0 17 2 15,8-17-24-15,-8 17-13 16,-8 19 0-16,2 11 1 15,-5 12-2-15,-5 13-1 0,-5 8-2 16,-1 9 1-16,-1 4-1 16,-1-2-1-16,8-3-1 15,3-10-3-15,9-2-4 16,-2-26-22-16,16 5-8 15,-5-23-1-15,13-4 0 16</inkml:trace>
  <inkml:trace contextRef="#ctx0" brushRef="#br4" timeOffset="234344.4037">17091 12764 93 0,'-12'-4'41'0,"1"-7"0"15,11 11-2-15,0 0-35 16,24-6-1-16,4 1-3 0,5-3-2 15,7 5-4-15,-6-11-19 16,12 17-15-16,-14-7 0 16,6 11-1-16,-12-7 0 15</inkml:trace>
  <inkml:trace contextRef="#ctx0" brushRef="#br4" timeOffset="234691.4236">17494 12799 92 0,'0'0'39'0,"3"15"1"16,-3-15-9-16,20 0-26 16,3-5-1-16,10 1-1 0,0-6-1 15,2-4-1-15,0 1 0 16,-5-3 0-16,-6-2-1 15,-5-1 1-15,-6 0-1 16,-10 0 0-16,-5 2 0 16,-6 2 0-16,-9 6 0 15,-1 7 0-15,-10 9 1 16,-1 10-1-16,-6 7 1 15,1 9 0-15,2 4-1 16,6 1 1-16,7 0 0 16,12-6-2-16,15-6-1 15,13-14-4-15,18 1-6 16,-1-26-19-16,22 8-9 15,-6-19 1-15,12 2-2 0</inkml:trace>
  <inkml:trace contextRef="#ctx0" brushRef="#br4" timeOffset="235185.4519">18045 12683 86 0,'-14'20'39'16,"-10"-3"0"-16,10 15-1 16,-15-3-32-16,12 3-2 15,2-5-1-15,3 3 0 16,5-7-1-16,3-3 0 15,5-9 0-15,-1-11-2 16,15-2 1-16,1-9-1 16,0-7 0-16,3-7 0 15,-1-4 0-15,1-1 0 16,-5-1 0-16,0 5 0 0,-6 2 0 15,-2 5 0-15,-4 8 0 16,-2 11 0-16,0 0 0 16,0 0 0-16,7 13 0 15,0 1 0-15,3-1 0 16,2-1 1-16,6-1-1 15,3-3 0-15,2-5 1 16,3-2-1-16,3-5 1 16,-1-4-1-16,-1-4 1 15,0-3-1-15,1-3 1 16,-3-1-1-16,1 3 0 15,-3 0 0-15,-7 3 0 16,-2 6 1-16,-14 7-1 16,14 7 0-16,-14 8-1 0,-6 5 0 15,-1 6-1-15,-3 4-1 16,8 6-4-16,-7-7-5 15,23 14-11-15,-9-19-16 16,15 1-1-16,-1-14 0 16,17 1 2-16</inkml:trace>
  <inkml:trace contextRef="#ctx0" brushRef="#br4" timeOffset="235555.473">18846 12710 59 0,'0'0'40'16,"-28"-7"-1"-16,8 15 2 15,-13-9-15-15,11 19-19 0,-12 1-1 16,5 6-2-16,4 1-1 16,1 0 0-16,11-2-2 15,8 2 1-15,8-10-1 16,12-6-1-16,9-7 0 15,9-7 0-15,3-7-1 16,6-9 1-16,3-4 0 16,0-5 0-16,-1 1-1 15,-7-1 1-15,-8 6 0 16,-7 5-1-16,-8 8 1 15,-14 10 0-15,0 0 0 16,-2 12-1-16,-5 7 0 16,-1-1 0-16,1 6-2 0,3-3-1 15,10 1-4-15,-6-22-8 16,33 16-15-16,-18-25-8 15,18 0 1-15,-1-20-2 16</inkml:trace>
  <inkml:trace contextRef="#ctx0" brushRef="#br4" timeOffset="235735.4833">19394 12368 105 0,'-29'25'38'0,"6"19"2"15,-9 0-12-15,5 15-25 16,3 5-2-16,3-2-3 15,10 4-3-15,-4-17-16 0,15 9-17 16,-5-16 0-16,9-5-1 16,-4-20 0-16</inkml:trace>
  <inkml:trace contextRef="#ctx0" brushRef="#br4" timeOffset="236073.5026">19207 12610 105 0,'-2'17'41'0,"2"-17"0"16,18 21-10-16,4-14-29 16,6-5-2-16,5-2-2 15,4-6 0-15,3 2-3 16,1-7 0-16,2 3-1 0,-6-3 1 15,-2 3 1-15,-8 3 2 16,-7 3 2-16,-4 5 1 16,-16-3 2-16,12 27 1 15,-18-4 0-15,3 8 1 16,-4 2-2-16,-2 5-1 15,5 1-1-15,0-2-1 16,8-1-4-16,-3-24-6 16,19 13-16-16,-20-25-12 15,32-3 0-15,-14-16-1 16,10-6 0-16</inkml:trace>
  <inkml:trace contextRef="#ctx0" brushRef="#br4" timeOffset="236201.51">19717 12384 101 0,'-17'-14'40'0,"-5"5"-3"15,-13 1-18-15,19 13-51 16,-3-5-8-16,19 0 0 16,-16 10-3-16</inkml:trace>
  <inkml:trace contextRef="#ctx0" brushRef="#br4" timeOffset="236622.5341">20068 12572 89 0,'-16'1'39'16,"-17"-4"1"-16,7 21-2 0,-17-8-32 15,5 10-1-15,-1 2-2 16,7 6 0-16,3 0 0 15,12 2-1-15,11-3-2 16,9-4-1-16,19-1-7 16,-1-20-20-16,18 5-13 15,-1-12 1-15,9 2-2 16,-4-12 0-16</inkml:trace>
  <inkml:trace contextRef="#ctx0" brushRef="#br4" timeOffset="237399.5785">20537 12641 82 0,'9'-24'38'16,"-9"24"-1"-16,3-17-6 15,-3 17-24-15,0 0-3 16,-3 13 1-16,-4 2-2 16,-1 8 0-16,-3 4 0 0,1 6-1 15,1 1 0-15,0-1 0 16,8-4 0-16,5 0-1 15,7-7 0-15,7-10-1 16,9-7 1-16,5-7-1 16,5-10-1-16,1-4 1 15,0-4 0-15,-5-5 0 16,-4-4 0-16,-4 3 0 15,-7-2 0-15,-7 4 0 16,-7 3 0-16,-3 5 0 16,-2 3 0-16,1 13 0 15,0 0 0-15,-10 8 0 16,7 11 1-16,1 5-2 15,2 7 0-15,-1 0-1 16,8 4-3-16,-1-6 0 0,10 5-5 16,-10-18-23-16,22 4-3 15,-10-19-2-15,12 0 0 16</inkml:trace>
  <inkml:trace contextRef="#ctx0" brushRef="#br4" timeOffset="237734.5977">21077 12709 65 0,'5'-13'36'0,"-10"-1"0"16,5 14-9-16,-14-2-5 15,8 12-16-15,-7 2-1 16,8 10 0-16,-8 1-1 16,2 5-1-16,2-1 0 0,1 2 1 15,-1-6-2 1,7 1 1-16,-1-10-1 0,3-14 0 15,14 6-1-15,6-14 0 16,5-8-1-16,5-8 0 16,5-2 1-16,0-4-1 15,-3 1 0-15,0 5 0 16,-6 2 0-16,-7 7 0 15,-8 8 0-15,-11 7-1 16,14 8 1-16,-10 6-2 16,0 7-1-16,-2-3-2 15,9 14-7-15,-10-17-12 16,18 12-15-16,-5-9 1 15,15 2-1-15,-4-13 1 16</inkml:trace>
  <inkml:trace contextRef="#ctx0" brushRef="#br4" timeOffset="237958.6105">21618 12730 99 0,'-14'-21'38'16,"14"21"-1"-16,-37-16-7 15,18 19-23-15,-8 4-3 16,6 9 1-16,-5 6-3 15,4 3 1-15,6 2-2 16,7 3 1-16,4-1-2 16,10-4-1-16,11-3-5 15,-6-16-9-15,30 7-24 16,-11-17 1-16,15 5-2 0,-7-17-1 15</inkml:trace>
  <inkml:trace contextRef="#ctx0" brushRef="#br4" timeOffset="238620.6483">21752 12784 93 0,'-9'23'39'16,"-1"-8"0"-16,18 8-5 15,0-10-30-15,13-3-1 16,6-4-1-16,5-5 0 15,2-6-2-15,1-4 0 16,-2-4 0-16,-4-3-1 16,-9-2 0-16,-3-2 0 0,-7-3 1 15,-6 0-1-15,-3 5 1 16,-5-1 0-16,-5 6 0 15,-5 7 0-15,-4 6 1 16,-3 9 1-16,-6 6-1 16,2 8 1-16,-3 4 0 15,7 5 0-15,4-4 0 16,12 1 0-16,10-6-1 15,10-8 1-15,12-7-2 16,12-8 0-16,7-10 0 16,6-6 1-16,1-4-1 15,-2-5 0-15,-2 2 0 16,-7 0 1-16,-10 2-1 15,-6 5 1-15,-10 6-1 0,-16 10 0 16,0 0 0-16,0 0 1 16,-4 19-1-16,-7 0 0 15,-1 2 0-15,2 5 0 16,2-1-1-16,2 1 2 15,4-6-1-15,4-6 0 16,-2-14 0-16,17 7 0 16,-2-15 0-16,3-9 1 15,-1-4-1-15,3-7 0 16,-4-2 1-16,0-1-1 15,-3 4 0-15,-4 3 0 16,-1 6 0-16,-2 5 0 16,-6 13 0-16,9-7-1 15,-9 7-1-15,21 6 0 0,-2-2-2 16,-2-6-2-16,16 6-7 15,-13-18-9-15,24 5-17 16,-12-17 0-16,12 1 0 16,-6-12 0-16</inkml:trace>
  <inkml:trace contextRef="#ctx0" brushRef="#br4" timeOffset="238792.6582">22841 12338 98 0,'-28'26'39'15,"10"24"4"-15,-15-4-4 16,11 18-33-16,-7 0-2 15,3 5-4-15,-2 0 0 16,2-4-5-16,26-4-8 0,-27-17-26 16,16-1-1-16,-4-23 1 15,12-7-2-15</inkml:trace>
  <inkml:trace contextRef="#ctx0" brushRef="#br4" timeOffset="238957.6676">22562 12650 92 0,'22'2'42'15,"-2"-5"1"-15,19 6-2 16,-5-5-24-16,18-8-22 16,20 10-15-16,-20-18-20 15,4 8-2-15,-13-5 0 16,-3 5-2-16</inkml:trace>
  <inkml:trace contextRef="#ctx0" brushRef="#br4" timeOffset="240009.7278">8981 14505 55 0,'0'0'27'16,"0"0"2"-16,0 0-17 15,0 0 12-15,0 0-19 16,-12 4-2-16,12-4-1 15,-11-1-1-15,11 1 0 16,0 0 0-16,-12-4 0 16,12 4-1-16,0 0-1 15,0 0 0-15,0 0 0 16,0 0-3-16,0 0-2 0,-10-3-19 15,10 3-1-15,-13 1-1 16,13-1 2-16</inkml:trace>
  <inkml:trace contextRef="#ctx0" brushRef="#br4" timeOffset="240656.7648">8819 14534 64 0,'0'0'26'15,"-26"7"-1"-15,26-7 0 16,-20 2-18-16,20-2-2 16,-11-2-1-16,11 2 0 15,-19-6-1-15,19 6-1 16,-19-1 1-16,9 6 0 15,-4-3-1-15,14-2 0 16,-18 13 0-16,18-13-1 16,-7 16 0-16,7-16-1 0,6 12 1 15,5-10-1-15,7-2 1 16,3 0 0-16,5 0 0 15,4 0 0-15,2 1 0 16,5 4 0-16,0 0-1 16,0 5 1-16,1-1-1 15,6 2 1-15,2-3-1 16,7 1 1-16,6-6-1 15,9-3 1-15,8-6 0 16,10-5-1-16,11-4 1 16,9-4-1-16,4-2 0 15,5 0 1-15,-1-2-1 16,3 1 0-16,1 2 0 15,-3 4 0-15,-1 0 1 16,-10 3-1-16,0 1 0 0,-3 3 1 16,-5 2-1-16,3 0 1 15,-4 2 0-15,0-1-1 16,-2 2 1-16,1 3-1 15,1 0 0-15,0 2 1 16,0 2-2-16,-1 2 2 16,-1-2-1-16,0 2 0 15,1-2 0-15,-1-1 1 16,0-2 0-16,-1-3-1 15,-1-4 1-15,-3-3 0 16,-1-3 0-16,-7-2-1 16,-7 1 1-16,-9 0-1 15,-9 0-1-15,-13 4 0 16,-17 6 0-16,-10 3-2 0,-15 1-1 15,-16 10-4-15,2 11-17 16,-21-15-13-16,7 8 0 16,-4-13-1-16,11 1 0 15</inkml:trace>
  <inkml:trace contextRef="#ctx0" brushRef="#br4" timeOffset="241249.7987">12894 14025 41 0,'3'-23'37'15,"8"5"0"-15,-10-7-7 16,13 19-8-16,-19-12-11 16,5 18-2-16,0 0-2 15,0 0-2-15,-4 23-1 16,0 8-2-16,-3 11 0 15,6 10-1-15,-1 8-1 16,1 10 0-16,2 3 0 16,2 0-1-16,2-2-1 15,-4-6-1-15,5-3-2 0,-5-16-2 16,13 9-23-16,-15-28-8 15,15-1-1-15,-14-26 0 16</inkml:trace>
  <inkml:trace contextRef="#ctx0" brushRef="#br4" timeOffset="241940.8382">8619 14248 78 0,'0'0'39'0,"0"0"-13"16,5 13 9-1,-15 4-26-15,6 20-3 0,-4 5-1 16,3 13-1-16,0 7-2 15,0 9 0-15,3 1-2 16,0-1-1-16,5-2-1 16,-1-12-4-16,11 1-18 15,-7-20-16-15,14-3 0 16,4-21-2-16,9-7 1 15</inkml:trace>
  <inkml:trace contextRef="#ctx0" brushRef="#br4" timeOffset="242819.8885">13689 14294 64 0,'5'-11'36'16,"-5"-9"-4"-16,0 20 0 15,-2-17-22-15,2 17-4 16,0 0 0-16,0 0-1 15,-9 27-1-15,4 0 0 16,-6 8-2-16,1 7 1 16,-4 6-2-16,2 4 0 15,-2-3 0-15,3-4 0 16,0-4-1-16,3-10 0 0,4-9 1 15,4-11 0-15,0-11-1 16,18-7 1-16,-8-14 0 16,6-5 0-16,2-12 0 15,0-3 0-15,2-5 0 16,-3 0-1-16,-1 0 1 15,1 5-1-15,-2 4 0 16,0 8 0-16,3 8 0 16,1 4 0-16,4 6-1 15,2 7 0-15,11 6-3 16,0-3-2-16,12 13-5 15,-8-15-23-15,17 12-5 16,-9-9-1-16,7 11 1 16</inkml:trace>
  <inkml:trace contextRef="#ctx0" brushRef="#br4" timeOffset="243585.9323">14366 14321 41 0,'0'0'36'16,"0"-23"1"-16,0 23 0 16,-11-34-13-16,11 24-12 15,-14-5-7-15,4 6-1 16,-8 4 0-16,-1 11-1 15,-5 6 0-15,-4 7 0 16,-2 8 0-16,1 7 0 16,-2 3-1-16,3 4 0 15,6-3-1-15,8-3 0 16,5-6 0-16,14-7 0 15,8-9-1-15,16-12 0 0,4-11 0 16,10-9 0-16,4-5 0 16,3-7 1-16,-4-3-1 15,-4 0 0-15,-8 3 0 16,-9 1 0-16,-7 8 0 15,-10 5 0-15,-6 5 0 16,-2 12 0-16,0 0 0 16,0 0 0-16,-13 21-1 15,11-3 0-15,2 7-1 16,-2 2 0-16,5 4-1 15,1-2-1-15,2 0-1 16,3-6-1-16,4-1 0 16,0-10 1-16,9-1-2 15,-3-16 0-15,11 2-3 0,-5-16 1 16,10 2 1-16,-1-14 1 15,3 5 1-15,-4-6 2 16,-4 4 4-16,-3 7 2 16,-8-5 3-16,0 13 2 15,-16 0 1-15,-2 13 1 16,0 0 0-16,-8 13-1 15,-5 0-2-15,5 13-1 16,-6-2 0-16,5 9-1 16,-3-2-1-16,7 0-1 15,-4-3 0-15,7-5 0 16,0-7-1-16,2-16 1 15,0 0-1-15,22-10 0 16,-7-13-1-16,8-7 1 0,-2-5 0 16,6-4-1-16,-1 1 1 15,0 0-1-15,-4 8 0 16,-4 4 0-16,-3 11 0 15,-4 8 0-15,-11 7-1 16,15 11-2-16,-7 11 0 16,0-2-3-16,11 12-4 15,1-10-5-15,20 19-9 16,-9-16-11-16,17 7-3 15,-2-14 3-15,15 2-1 16</inkml:trace>
  <inkml:trace contextRef="#ctx0" brushRef="#br4" timeOffset="243938.9525">15536 14383 92 0,'-17'-27'38'0,"4"18"-7"16,-17-14 1-16,6 16-26 16,-6 6-1-16,-1 14 0 15,0 7-2-15,2 10 0 16,5 3 0-16,5 3-2 15,7 0 1-15,9-5-1 16,13-9 0-16,7-12-1 16,8-14 1-16,10-14-1 15,6-13 0-15,2-12 0 16,2-9 0-16,-2-8 0 15,-1-6 0-15,-2-1 0 16,-3 6 1-16,-6 7-1 0,-8 11 1 16,-5 13 1-16,-11 18-2 15,-7 12 1-15,-7 25-2 16,-8 14 1-16,-3 11-1 15,-1 4-2-15,5 11-4 16,-6-5-6-16,23 5-21 16,-11-20-6-16,22-2 0 15,-3-20-1-15</inkml:trace>
  <inkml:trace contextRef="#ctx0" brushRef="#br4" timeOffset="244389.9783">15997 14267 90 0,'15'-5'39'15,"-14"-6"0"-15,-1 11-9 16,-12 13-25-16,-6-1-1 16,-7 4-1-16,-1 7 0 15,-4 5-1-15,5 4 1 16,2 0-1-16,9 0-1 15,9-6 0-15,11-4 0 16,11-5-1-16,8-4 1 16,8-11-1-16,4-3 0 15,1-8 0-15,-3-3-1 16,1-8 1-16,-9-5 0 0,-3-3 0 15,-7-6-1-15,-5 1 1 16,-6-4 0-16,-4 4-1 16,-6 2-2-16,-6 9 0 15,-5 3-1-15,0 14-3 16,-8 3-2-16,11 22-6 15,-17-14-8-15,19 20-15 16,-5-11 1-16,15 7 0 16,2-11 2-16</inkml:trace>
  <inkml:trace contextRef="#ctx0" brushRef="#br4" timeOffset="244916.0084">16342 14210 89 0,'0'0'41'0,"0"0"0"16,0 0-4-16,9 12-33 15,-14 4-2-15,0 7 1 16,-2 5-2-16,-2 7 0 16,-1 3 0-16,-1-1-1 15,1-2 0-15,2-4 1 16,2-9-1-16,4-9 0 15,2-13 0-15,15-13 0 16,-1-8 1-16,4-8-1 16,3-5 0-16,2-5 0 15,-2-1 0-15,1 3 0 16,-7 8 1-16,-2 5-1 15,-3 6 0-15,-10 18 1 0,9-10-1 16,-9 10 0-16,0 12 0 16,0 1 0-16,5 0 0 15,0 2 1-15,6-1-1 16,1-2 0-16,2-1 1 15,1-5-1-15,3-1 1 16,2-4-1-16,0-5 1 16,2-6-1-16,1-1 0 15,0-6 0-15,1 0 0 16,0 2 0-16,-4 6 0 15,-3 7 0-15,-7 9 0 16,-5 9 0-16,-5 9-1 16,-6 9-1-16,1 4-2 15,-3-5-6-15,8 10-4 0,-11-23-8 16,20 6-18-16,-9-26-1 15,20 12 0-15,-7-29 0 16</inkml:trace>
  <inkml:trace contextRef="#ctx0" brushRef="#br4" timeOffset="245771.0573">17438 14159 42 0,'13'-10'37'16,"-8"0"1"-16,-5 10-1 0,0 0-13 16,0 11-17-16,-17 5-3 15,4 12-1-15,-7 2 0 16,4 8 0-16,-3 2-1 15,10 3 0-15,4-4 0 16,10 1 0-16,9-8-1 16,8-6 0-16,7-12 0 15,7-9-1-15,7-16 1 16,1-7-1-16,1-11 0 15,-4-5 1-15,-4-6-1 16,-4-3 1-16,-5 1-1 16,-9 3 0-16,-2 8 1 15,-8 5-1-15,-2 11 0 16,-7 15 0-16,0 0 0 15,0 23 1-15,-5 7-1 0,2 10 0 16,2 7-1-16,-4 4 0 16,8 0-2-16,3-6-1 15,12-2-4-15,-3-26-11 16,24 5-16-16,-5-27-2 15,20-6 0-15,-6-18-1 16</inkml:trace>
  <inkml:trace contextRef="#ctx0" brushRef="#br4" timeOffset="246132.078">18263 14244 78 0,'-10'-13'38'0,"10"13"-1"16,-34-2-7-16,25 14-19 16,-14-1-7-16,9 10 0 15,-2 0-1-15,4 6-1 0,-1 2 0 16,4 0 0-16,2 1-1 15,2-4 0-15,4-5 0 16,4-6 0-16,-3-15-1 16,19 0 1-16,0-15-1 15,2-7 0-15,5-7 1 16,0-5 0-16,2-3-1 15,-4-1 1-15,-3 3-1 16,-3 3 1-16,-2 7-1 16,-4 7 1-16,-2 8-1 15,-10 10 0-15,19 10 0 16,-10 6-1-16,5 8-1 15,0 3 0-15,9 9-4 0,-2-6-2 16,27 1-4-16,-21-12-11 16,26 13-12-16,-12-22-3 15,15 3 0-15,-8-15 1 16</inkml:trace>
  <inkml:trace contextRef="#ctx0" brushRef="#br4" timeOffset="246351.0905">18950 14320 66 0,'2'-15'37'15,"-20"-6"0"-15,7 13-7 16,-21-13-9-16,8 13-15 15,-9 0 0-15,0 13 0 16,-4 0-1-16,2 13-1 16,-1 2-1-16,6 8-1 15,4 4 0-15,7 3-1 0,12 1-1 16,12-4-2-16,15-2-2 15,10-29-15-15,24 22 0 16,-13-25-18-16,23 4-1 16,-5-18-3-16,11 2 2 15</inkml:trace>
  <inkml:trace contextRef="#ctx0" brushRef="#br4" timeOffset="247004.1278">19139 14309 88 0,'-20'21'38'0,"-3"-6"0"15,21 9-8-15,2-11-26 16,15-1-1-16,13-8 0 0,6-3-1 16,7-8 0-16,4-3 0 15,-1-6-2-15,-2-5 1 16,-6-1-1-16,-12-1 0 15,-9 1 0-15,-9 2-1 16,-6 1 1-16,-7 6 0 16,-7 3 0-16,-6 8 0 15,-5 7 0-15,-4 9 1 16,-6 6 0-16,1 8 0 15,2 2 0-15,5 4 1 16,8-2-1-16,14-3 0 16,10-3 0-16,12-10 0 15,17-7-1-15,11-8 0 16,9-7 0-16,8-7 0 15,1-7 0-15,-1-4 0 0,-5-4-1 16,-5-3 1-16,-11 2 1 16,-6 4-1-16,-11 1 0 15,-8 5 1-15,-9 9-1 16,-7 10 0-16,0 0 1 15,-21 25-1-15,2 4 0 16,-2 7 0-16,2 6 0 16,0 2 0-16,3-2 0 15,5-3 1-15,7-9-1 16,6-8 1-16,7-17-1 15,9-11 0-15,1-14 1 16,7-7-1-16,1-8 1 16,-3-6-1-16,-1-1 0 15,-2 0 0-15,-3 6 1 0,-3 6-1 16,-3 9 0-16,-3 6 0 15,-9 15-1-15,18-10-2 16,-7 16-1-16,1-7-5 16,11 11-3-16,-7-19-8 15,22 14-11-15,-5-23-8 16,18 2-2-16,-2-17 3 15</inkml:trace>
  <inkml:trace contextRef="#ctx0" brushRef="#br4" timeOffset="247191.1385">20468 13793 89 0,'-31'14'39'0,"8"26"1"16,-16 4-2-16,9 23-32 0,-10 5-3 16,7 8-1-16,2 1-2 15,5-3-2-15,10-4-3 16,2-18-7-16,16 1-12 15,-9-28-15-15,15-7 0 16,-8-22-2-16,20-13 1 16</inkml:trace>
  <inkml:trace contextRef="#ctx0" brushRef="#br4" timeOffset="247357.148">20110 14109 94 0,'-19'-6'43'15,"19"6"-1"-15,0 0-1 16,37 2-38-16,-1-1-4 15,9-5-6-15,17 12-11 0,-13-13-22 16,16 11 0-16,-9-7-2 16,4 11 0-16</inkml:trace>
  <inkml:trace contextRef="#ctx0" brushRef="#br4" timeOffset="247507.1566">20751 14397 80 0,'4'47'45'15,"-12"-12"-2"-15,10 3 0 16,-8-22-24-16,7-4-25 15,11 1-13-15,-15-24-20 16,3 11-4-16,11-20-3 0,0 2 2 16</inkml:trace>
  <inkml:trace contextRef="#ctx0" brushRef="#br4" timeOffset="249304.2594">22964 13043 105 0,'0'0'40'0,"0"-12"0"16,0 12-8-16,0 0-26 15,-16 16-2-15,1-4-1 16,0 6-4-16,4 1-3 15,-3-13-13-15,18 8-21 16,-4-14-4-16,23-9 2 16,0-17-3-16</inkml:trace>
  <inkml:trace contextRef="#ctx0" brushRef="#br4" timeOffset="249874.292">22584 12042 109 0,'0'0'40'0,"0"0"0"16,-4-12-11-16,2-2-36 16,13 7-30-16,-16-5-2 15,5 12-1-15,-10-15-2 16</inkml:trace>
  <inkml:trace contextRef="#ctx0" brushRef="#br0" timeOffset="549081.4057">10834 14409 47 0,'4'-13'35'16,"-4"13"-3"-16,-13-8 0 15,13 8-23-15,-20 4-2 16,20-4 1-16,-23 15-3 16,14-2-1-16,-2-1-1 15,3 3-1-15,1-2-1 16,5 1 0-16,3-1 0 15,3-1-1-15,4-2 0 0,3-2 0 16,2-5-1-16,2 0 1 16,3-6 0-16,-2-2 0 15,2-6 0-15,-4-1 0 16,-1-3 0-16,-5-4 0 15,-3 2 1-15,-3 1-1 16,-7 4 1-16,-4 1-1 16,-4 5 0-16,-2 4 1 15,-1 5-1-15,-6 4 0 16,4 7 0-16,-4 2 1 15,1 2-1-15,2 4 1 16,3 0-1-16,3-2 1 16,7-2-1-16,6-4 0 0,0-14 1 15,22 15-1 1,-2-16 0-16,4-3 0 0,5-6 0 15,0-3 0-15,0-5 0 16,-3-2 0-16,-4-3 1 16,-6-2-1-16,-8 0 0 15,-4-2 0-15,-7 3 1 16,-4 4-1-16,-7 4 1 15,-3 8 0-15,-4 5 0 16,-2 6 0-16,-2 7 0 16,-2 8 0-16,3 5 0 15,0 1 0-15,7 1 0 16,3 0-1-16,8-2 0 15,6-5 0-15,7-3 1 0,8-6-1 16,7-5 0-16,4-5 0 16,2-7 0-16,3-5 0 15,-2-4 0-15,0-7 0 16,-8 0 0-16,-4-2 0 15,-11-2 1-15,-5 3-1 16,-9 2 1-16,-7 3-1 16,-6 8 1-16,-9 7 0 15,0 5-1-15,-3 8 1 16,2 6 0-16,0 8 0 15,3 3-1-15,5 3 1 16,5 0-1-16,8-1 1 16,9-2-1-16,7-4 0 15,8-6 0-15,6-7 0 16,9-3 0-16,3-6 0 0,1-5 0 15,1-2 0-15,-4-3 0 16,-3 1 0-16,-7-4 0 16,-7 4 0-16,-11-3 0 15,-5 0 0-15,-9 3 1 16,-4-3-1-16,-6 4 0 15,-1-2 0-15,-1 4 1 16,1-1-3-16,11 13-8 16,-7-7-30-16,19 2-1 15,-4 15-2-15,14-3 1 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9T02:02:41.490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2093 724 0 0,'0'0'28'0,"0"0"0"15,0 0 4-15,0 0-15 0,-46 51 2 16,46-51-9-16,0 0 1 15,0 0 0-15,0 0-1 16,0 0 0-16,0 0-2 16,0 0-1-16,0 0-1 15,0 0-2-15,0 0 0 16,-55 6 0-16,55-6 0 15,-49 29-2-15,49-29 0 16,-66 53 0-16,50-19 3 16,-60 56-3-16,4 16 1 15,5 11-2-15,19 7-1 16,3-28 0-16,43 1 1 15,31-19-2-15,36-37 0 16,16-23 0-16,17-21 1 16,8-27 0-16,-51 5 0 0,4-8 1 15,3-9-2-15,-1-7 3 16,-7-4-2-16,-5-6 2 15,-7-2-2-15,-10-3 1 16,-18-6-2-16,-9 2 2 16,-16 9 0-16,-5 4-2 15,16 55 0-15,-62-90-1 16,62 90-5-16,-59-69-29 15,59 69-4-15,-61-49 1 16,61 49-3-16</inkml:trace>
  <inkml:trace contextRef="#ctx0" brushRef="#br0" timeOffset="264.0151">2914 595 96 0,'50'-25'40'0,"-50"25"1"15,74-31-2-15,-74 31-37 16,0 0-1-16,0 0-1 16,37 65 3-16,-37-65 0 15,-13 91-2-15,-9 43 1 16,-5 22-1-16,-1 14 0 15,5 9-4-15,-17-39-3 16,32-12-32-16,2-42-2 16,28-54 1-16,-3-19-3 0</inkml:trace>
  <inkml:trace contextRef="#ctx0" brushRef="#br0" timeOffset="431.0246">2929 1448 98 0,'-41'-31'41'0,"41"31"2"16,0 0-3-16,-53-41-18 15,53 41-21-15,0 0-3 16,6-49-5-16,-6 49-28 16,55-38-7-16,-55 38 1 15,84-51-2-15</inkml:trace>
  <inkml:trace contextRef="#ctx0" brushRef="#br0" timeOffset="796.0455">3686 660 111 0,'39'-65'42'0,"-39"65"2"16,0 0-2-16,0 0-38 16,-49 69-1-16,37-38 0 15,-40 82-1-15,4 34 2 16,3 15-4-16,18-1 0 15,-9-36 0-15,25-15 0 16,11-32 0-16,19-42 0 16,13-21 0-16,6-18 0 15,9-17 0-15,1-11 0 0,-48 31 0 16,53-43 0-16,-53 43 0 15,47-47 0-15,-47 47 0 16,39-37 0-16,-11 7 0 16,1 22 0-16,-29 8 0 15,22 24 0-15,-20 8 0 16,10 12 0-16,-2 7-8 15,5-11-4-15,28 1-23 16,-11-18-8-16,23-6 2 16,-5-10-2-16</inkml:trace>
  <inkml:trace contextRef="#ctx0" brushRef="#br0" timeOffset="1442.0825">4282 1399 95 0,'-10'6'41'0,"4"7"0"15,10 9 0-15,7-2-23 16,11-6-17-16,13-6 1 16,7-6 0-16,5-4-1 15,3-7 1-15,1-8-1 16,-51 17 0-16,49-24 0 15,-49 24 1-15,0 0-1 16,53-55 1-16,-53 55-2 16,0 0 3-16,18-64-3 15,-18 64 0-15,0 0 0 16,0 0-2-16,-54-38 4 15,4 43-4-15,-6 12 2 0,0 13-1 16,2 19 1-16,8 8-1 16,24 9 1-16,19-6-1 15,33-23 0-15,18-15-2 16,14-12-1-16,18-11-1 15,2-15-1-15,9-6-1 16,-11-11-1-16,-1-1 1 16,-16 0 3-16,-12 1 2 15,-17 7 2-15,-16 4 3 16,-12 11 1-16,-20 11 2 15,-2 15 0-15,-12 5 0 16,1 11-2-16,-2 6-2 16,5 2 1-16,3 2-2 15,11-1 0-15,3-5 0 16,9-7 0-16,7-7 0 0,9-14 1 15,4-8-1-15,4-8 0 16,1-11 0-16,-1-11 0 16,-2-6 0-16,0-7 0 15,-3-4 1-15,-21 48-1 16,16-49 1-16,-16 49-2 15,28-50 0-15,-28 50 0 16,29-48-9-16,-29 48-15 16,0 0-17-16,69-64-1 15,-69 64 1-15,86-36-1 16</inkml:trace>
  <inkml:trace contextRef="#ctx0" brushRef="#br0" timeOffset="1984.1135">6320 775 85 0,'0'0'38'15,"0"0"0"-15,47-59 2 16,-47 59-17-16,0 0-22 16,0 0 2-16,0 0 0 0,22 76-1 15,-18 16 1-15,-10 24-2 16,-4 18 1-16,4 5-3 15,-5-20-1-15,17-13-7 16,4-33-27-16,27-41-3 16,-7-23 0-16,11-15 0 15</inkml:trace>
  <inkml:trace contextRef="#ctx0" brushRef="#br0" timeOffset="2301.1316">6430 875 104 0,'-19'-53'42'0,"10"-1"1"16,9 54-2-16,4-95-21 16,-4 95-19-16,38-66-1 15,-38 66 1-15,75-27 0 16,-75 27 1-16,99 18-2 15,-47 7 0-15,3 12-2 16,-6-2 1-16,-49-35 2 16,85 121-2-16,-30-2 1 15,-44 15-1-15,-35 9 2 16,-46-20-2-16,-15-12 2 15,-5-23-3-15,19-27-1 16,23-25-4-16,6-30-17 16,42-6-13-16,-6-25-4 15,41-8 1-15,-35 33-1 16</inkml:trace>
  <inkml:trace contextRef="#ctx0" brushRef="#br0" timeOffset="2502.1431">7188 1174 89 0,'0'0'41'15,"78"-30"2"-15,-78 30-2 16,65-1-18-16,-42 34-19 16,-24 26 0-16,-20 16-2 15,-13-5-2-15,5 3-2 16,12-6-2-16,15-11-8 15,3-29-26-15,24-16-2 0,-1-19 0 16,14-14-2 0</inkml:trace>
  <inkml:trace contextRef="#ctx0" brushRef="#br0" timeOffset="2644.1512">7506 1076 118 0,'-7'-76'38'0,"7"76"-7"16,-2-61-28-16,2 61-43 15,0 0-1-15,0 0 0 16</inkml:trace>
  <inkml:trace contextRef="#ctx0" brushRef="#br0" timeOffset="3003.1718">8004 995 76 0,'0'0'40'0,"48"8"0"15,-48-8 2-15,0 0-18 16,0 0-15-16,0 0-1 15,0 0-2-15,-57 59-2 16,57-59 0-16,-49 33-2 16,49-33-2-16,0 0 0 15,-43 59 0-15,43-59 0 16,0 0 0-16,4 59 0 15,31-30 0-15,-9 6 0 16,21-3 0-16,-7-7 0 16,-10-13 0-16,-15 11-2 0,-15 7 2 15,-23 3-1-15,-7 5 1 16,-3 0 0-16,-5-1-1 15,8-3-2-15,0-11-3 16,28-6-16-16,2-17-17 16,14-12-3-16,11-8 0 15,27-2-1-15</inkml:trace>
  <inkml:trace contextRef="#ctx0" brushRef="#br0" timeOffset="3270.187">8746 1213 91 0,'0'0'43'16,"32"-66"1"-16,-32 66-1 15,0 0-17-15,-68 7-21 16,11 27-2-16,-7 10-3 15,9 19 0-15,4-16 0 16,22 11 0-16,13-7 0 16,28-9 0-16,18-19-2 15,6-15-7-15,25-8-16 16,-13-20-15-16,-48 20-4 15,71-29 2-15,-71 29-1 16</inkml:trace>
  <inkml:trace contextRef="#ctx0" brushRef="#br0" timeOffset="3621.2071">9045 1213 93 0,'0'0'43'0,"0"0"2"16,0 0 0-16,38-46-16 16,-38 46-29-16,-18 44 0 15,-9 8 0-15,1 15 0 16,4-22 0-16,20 13 0 15,4-8 0-15,20-18 0 16,7-14 0-16,8-13 0 16,5-13 0-16,5-11 0 15,-47 19 0-15,54-33 0 16,-54 33 0-16,56-49 0 15,-56 49 0-15,58-58 0 0,-58 58 0 16,48-54 0 0,-48 54 0-16,0 0 0 0,51-58 0 15,-51 58 0-15,15-24 0 16,-15 24 0-16,15 16 0 15,-23 12-12-15,4 17-14 16,-12-5-6-16,22 5-12 16,9-9 0-16,15-7-1 15,9-7 3-15</inkml:trace>
  <inkml:trace contextRef="#ctx0" brushRef="#br0" timeOffset="4221.2414">10081 1179 103 0,'0'0'30'0,"0"0"3"15,0 0 2-15,-53-54-16 16,53 54-9-16,-47-12-3 16,47 12-2-16,-62-1-3 15,62 1 0-15,-66 15 0 16,66-15-1-16,-59 24-1 15,59-24-1-15,0 0 1 16,-41 52-1-16,35-19 1 16,22 5 0-16,17-4-1 15,10-14 1-15,12 9-1 16,5-1 1-16,-15 0 0 15,-14 4 0-15,-18 1 0 0,-13 0 0 16,-13-2 0-16,-11-1 0 16,-6-7-1-16,-3-1-1 15,4-5-1-15,-1-10-3 16,19-6-14-16,-7-15-18 15,25-3-2-15,0-12-1 16,21-1-1-16</inkml:trace>
  <inkml:trace contextRef="#ctx0" brushRef="#br0" timeOffset="4597.2629">10366 1252 85 0,'0'0'38'15,"67"-33"3"-15,-67 33-1 16,53-27-23-16,-53 27-13 0,0 0 1 15,0 0 0-15,0 0-1 16,0 0 0-16,0 0-1 16,-11 5 0-16,-41 23-2 15,6 6 0-15,3 2-1 16,17 2 1-16,15-8-2 15,28-2 0-15,16-14 0 16,15-4 2-16,9-5-1 16,0-4 0-16,-5-1 0 15,-6 3 0-15,-12 3 0 16,-15 4 1-16,-14 6-2 15,-16 4 2-15,-13 4-2 0,-7 3 1 16,-4 3 0 0,-1-6-2-16,5 0-1 0,1-9-4 15,23-3-11-15,-5-19-13 16,31-5-10-16,5-13 0 15,28-5-1-15,4-14 1 16</inkml:trace>
  <inkml:trace contextRef="#ctx0" brushRef="#br0" timeOffset="4793.2742">11039 1256 120 0,'0'0'43'0,"27"-23"1"15,-26 37-3-15,-14 16-38 16,-21 19-3-16,-3 13 0 0,-3 0-2 15,22-3-3-15,13-7-8 16,8-26-17-16,26-4-11 16,-2-20 0-16,15-9-2 15,-4-17 1-15</inkml:trace>
  <inkml:trace contextRef="#ctx0" brushRef="#br0" timeOffset="4942.2827">11155 1166 117 0,'-36'-82'42'15,"36"82"-3"-15,-29-74-6 16,29 74-61-16,-19-68-13 16,19 68-2-16,0 0 0 0,0 0 2 15</inkml:trace>
  <inkml:trace contextRef="#ctx0" brushRef="#br0" timeOffset="5591.3198">11463 1106 87 0,'0'0'42'0,"29"71"1"15,-25-21-2-15,-14-3-15 16,-16-9-22-16,-8-12-1 16,9 11-2-16,8-4 1 15,7-1-2-15,18 2 1 16,10-7-2-16,7-6 0 15,9-8-1-15,3-10-1 16,6-10 0-16,-1-11 0 0,0-9 0 16,-42 27-1-16,0 0-1 15,48-58 1-15,-48 58 2 16,20-53 0-16,-20 53 3 15,11-53 0-15,-11 53 2 16,0 0 1-16,-2-67 0 16,2 67 1-16,0 0 0 15,-3-48-1-15,3 48-1 16,0 0-1-16,0 0 0 16,0 0 2-16,0 0-4 15,59-42 0-15,-59 42 0 16,58 33 0-16,-23-3 0 15,4 7 0-15,-8 0 0 16,-19-12 0-16,-14 6 0 0,-12 5 0 16,-13-6 0-16,8-3 0 15,-2-5 0-15,5-6 0 16,6-7 0-16,10-9 0 15,19-1 0-15,5-11 0 16,13-9 0-16,11-5 0 16,-48 26 0-16,58-30 0 15,-58 30 0-15,56-35 0 16,-56 35 0-16,49-18 0 15,-15 4 0-15,-1 19 0 16,-22 5 0-16,-2 20 0 16,-16 2 0-16,-1 5-3 15,-1 7-17-15,-13-16-7 0,30-1-4 16,-17-16-5-16,28-5-7 15,-3-11-1-15,15-4 2 16</inkml:trace>
  <inkml:trace contextRef="#ctx0" brushRef="#br0" timeOffset="6325.3618">13274 939 95 0,'0'0'41'15,"0"0"0"-15,0 0-2 16,35-59-35-16,-35 59-1 0,0 0 1 15,0 0 0-15,0 0 0 16,0 0 0-16,-10 82-1 16,-4 5 0-16,2-4-1 15,5 12 1-15,-7-11-2 16,14-2-1-16,-2-14-1 15,6-16 1-15,-2-26-1 16,5-13 1-16,-7-13 0 16,21-25 1-16,-21 25 0 15,0 0 0-15,21-69 0 16,-21 69-1-16,16-81 2 15,-4 30-2-15,-3-7 0 16,3 0 0-16,3-14 0 16,1 5 0-16,-2 3 0 15,7 1 0-15,1 9 0 0,-22 54 0 16,50-97 0-16,-50 97 0 15,53-73 0-15,-53 73 0 16,49-37 0-16,-49 37 0 16,0 0 0-16,0 0 0 15,39 61 0-15,-39-61 0 16,-21 67 0-16,21-67 0 15,-37 70-6-15,37-70-6 16,-45 59-10-16,45-59-10 16,0 0-11-16,-62 54 0 15,62-54 0-15</inkml:trace>
  <inkml:trace contextRef="#ctx0" brushRef="#br0" timeOffset="6699.3832">14005 1004 85 0,'0'0'42'16,"0"0"2"-16,47 11-1 16,-47-11-12-16,0 0-28 15,0 0 1-15,-69 42-1 16,42-16-3-16,-44 20 0 15,14 12 0-15,7-4 0 16,23 5 0-16,5-21 0 16,36 2 0-16,20-16 0 15,24-18 0-15,-58-6 0 16,75-12 0-16,-75 12 0 0,73-27 0 15,-73 27 0-15,68-38 0 16,-68 38 0-16,40-49 0 16,-40 49 0-16,0 0 0 15,22-65-2-15,-22 65-1 16,0 0-3-16,-6-67-7 15,6 67-7-15,0 0-8 16,2-56-6-16,-2 56-6 16,0 0-2-16,0 0 0 15</inkml:trace>
  <inkml:trace contextRef="#ctx0" brushRef="#br0" timeOffset="6897.3945">14366 1048 129 0,'0'0'44'15,"60"-10"0"-15,-60 10-8 0,0 0-34 16,47 18-2-16,-47-18 0 15,23 43 0-15,-49 2 0 16,1 2 0-16,4 7 0 16,7 2-9-16,12-19-12 15,-2-14-11-15,25-12-10 16,-21-11 1-16,0 0-1 15,51-26 1-15</inkml:trace>
  <inkml:trace contextRef="#ctx0" brushRef="#br0" timeOffset="7316.4185">14679 964 98 0,'0'0'45'16,"0"0"0"-16,23-70-2 16,-23 70-19-16,0 0-24 15,0 0 0-15,0 0 0 16,0 0 0-16,0 0 0 15,0 0 0-15,53 78 0 16,-48-47 0-16,-1 42 0 16,-4 0 0-16,-4-5 0 15,-6-11 0-15,-9-16 0 16,-2-13 0-16,21-28 0 15,0 0 0-15,0 0 0 16,0 0 0-16,0 0 0 16,62-56 0-16,-62 56 0 15,53-44 0-15,-53 44 0 0,49-44 0 16,-49 44 0-16,51-31 0 15,-51 31 0-15,0 0 0 16,91-37 0-16,-68 45 0 16,-7 22 0-16,-12 12 0 15,1 4 0-15,13-7-16 16,-18-39-7-16,0 0-6 15,53 4-4-15,-53-4-2 16,66-33-6-16,-66 33 1 16,83-69 4-16</inkml:trace>
  <inkml:trace contextRef="#ctx0" brushRef="#br0" timeOffset="7511.4296">15478 918 99 0,'56'-97'44'0,"-56"97"0"0,33-65-1 16,-33 65-18-16,0 0-25 15,0 0 0-15,0 0 0 16,-17 32 0-16,-5 55 0 15,-1 39 0-15,1 9 0 16,10-14-14-16,-6-51-5 16,25-21-10-16,-7-49-7 15,0 0-4-15,0 0-2 16,0 0 3-16</inkml:trace>
  <inkml:trace contextRef="#ctx0" brushRef="#br0" timeOffset="7932.4537">15471 1055 121 0,'2'-58'43'15,"-2"58"1"-15,0 0-1 16,61-69-41-16,-61 69 0 16,69-34-2-16,-69 34 0 15,84-15 0-15,-84 15 0 16,86-5 0-16,-86 5 0 15,84-6 0-15,-84 6 0 16,66-1 0-16,-66 1 0 16,0 0 0-16,55 15 0 15,-55-15 0-15,0 0 0 16,0 0 0-16,-4 66 0 15,4-66 0-15,0 0 0 16,-13 64 0-16,13-64 0 16,0 0 0-16,13 64 0 15,-13-64 0-15,0 0 0 0,43 58 0 16,-43-58 0-16,64 49 0 15,-48-14 0-15,-8 4 0 16,-31-1 0-16,-20-6 0 16,-11 9 0-16,4-3 0 15,17-5-9-15,17-22-12 16,45-2-6-16,-5-15-3 15,41 1-4-15,-7-13-2 16,27 1-8-16,0-3 6 16</inkml:trace>
  <inkml:trace contextRef="#ctx0" brushRef="#br0" timeOffset="8116.4642">16554 1385 135 0,'-10'16'46'0,"-15"-15"0"16,7 5-18-16,-6-14-28 16,11-4 0-16,13 12-2 15,0 0-19-15,0-26-7 16,-9 15-6-16,9 11-11 15</inkml:trace>
  <inkml:trace contextRef="#ctx0" brushRef="#br1" timeOffset="13306.7611">2217 2063 27 0,'-41'3'26'0,"11"3"3"16,2-2 0-16,-1-3-11 15,18 6-9-15,-5-8 0 16,16 1 1-16,-12 3-1 15,12-3 1-15,0 0-3 16,0 0-1-16,0 0-1 16,0 0-2-16,0 0-2 0,0 0 0 15,0 0 0-15,12-3-1 16,-12 3 0-16,20 0 0 15,-1-2 0-15,8-1 0 16,10-2 0-16,7-2-1 16,8 1 1-16,9-3 0 15,9 1 0-15,5 3 0 16,4 1 0-16,3 2 0 15,7 2-1-15,3 1 1 16,5-1 0-16,10 1 0 16,4-2 0-16,8 0 0 15,5-1 0-15,7-2 1 16,8 1-1-16,4-2 1 15,4 2-1-15,-3 1 1 0,4 4-1 16,0 0 1-16,6 0 0 16,0 3-1-16,0-1 1 15,4 1 0-15,5-2 0 16,3 3-1-16,3-3 1 15,0 1-1-15,5 0 1 16,2 1-1-16,3 0 0 16,1 1 0-16,-1 1 0 15,6 3 0-15,3-3 0 16,2 2-1-16,3-1 1 15,5-1-1-15,1 0 0 16,4 1 1-16,-1-6-1 16,3 3 0-16,0-5 1 15,4-1 0-15,0-3 0 0,-2 2 0 16,4 0 1-16,-2-5-1 15,3 3 1-15,2-1 0 16,3 1 0-16,0 1-1 16,-2-2 1-16,10 1-1 15,-4-4 0-15,1-1 0 16,0 1 1-16,-1-2-2 15,-1 0 2-15,-1-1-1 16,3-1 1-16,-7 0-1 16,-2 2 1-16,4-1 0 15,-8 1-1-15,0 3 0 16,-7-1 1-16,-2 1-1 15,-7 0 0-15,-4 1 0 16,-5 2 0-16,-4-3 0 16,-3 1 0-16,-4-2 0 0,-1-1-1 15,-8-2 1-15,-6 1-1 16,-1 1 2-16,-11-4-2 15,-12 3 3-15,-18 2-3 16,-16-1 2-16,-23 3-1 16,-13 1 0-16,-22 3-1 15,-18-1-2-15,-10 5-2 16,-14-2-6-16,0 0-26 15,0 0 0-15,0 0-2 16,0 0 0-16</inkml:trace>
  <inkml:trace contextRef="#ctx0" brushRef="#br2" timeOffset="21493.2293">1399 2853 85 0,'16'0'33'16,"-16"0"1"-16,13 26-1 15,-12-1-29-15,5 14-1 16,-7 7 0-16,1 13 1 16,-6 3-1-16,4 7 1 15,-4-3-3-15,1-10-2 16,12 1-13-16,-4-25-21 15,14-9-1-15,1-22 0 16,13-7-1-16</inkml:trace>
  <inkml:trace contextRef="#ctx0" brushRef="#br2" timeOffset="21863.2505">1640 2573 82 0,'-42'-29'40'0,"-19"14"-3"16,-4 26 2-16,-23 15-30 15,1 24-1-15,-6 15-3 16,3 18 0-16,8 15-3 16,10 17 1-16,18 13-2 15,23 6 0-15,27-4-1 16,33-7-1-16,32-21 1 0,24-19-1 15,24-27 0-15,18-37 0 16,13-34 1-16,3-27 2 16,-11-28-1-16,-18-13 0 15,-24-12 0-15,-27-4 1 16,-27-4-1-16,-32 0-1 15,-34 5-1-15,-23 5-2 16,-15 10 0-16,-16 9-1 16,-7 19 0-16,3 4-5 15,21 31-26-15,4 4-5 16,31 17 3-16,20 5-3 15</inkml:trace>
  <inkml:trace contextRef="#ctx0" brushRef="#br2" timeOffset="23169.3252">3485 2721 54 0,'-21'-19'36'0,"1"5"1"16,-19-6-1-16,2 13-15 15,-18-9-12-15,7 14-3 16,-6 4-1-16,3 13 1 15,-4 10-2-15,4 20 1 16,-2 11-2-16,3 14 0 16,3 9 0-16,3 8 0 15,4 6-1-15,10-3-1 16,14-7-1-16,15-11 0 0,19-15-1 15,21-17-1 1,24-13-4-16,15-27-6 0,25-1-26 16,2-24-2-16,14 2 1 15,-8-21-2-15</inkml:trace>
  <inkml:trace contextRef="#ctx0" brushRef="#br2" timeOffset="23823.3626">3848 3045 98 0,'-39'-3'40'15,"1"16"0"-15,-8-3-1 16,2 14-34-16,-1 9-1 16,0 15-1-16,3 7 0 0,5 8-1 15,7 1-1-15,10 0-1 16,12-7 1-16,13-5-1 15,17-15 0-15,11-16 0 16,14-20-1-16,7-14 0 16,7-17 1-16,3-11-1 15,-5-9 0-15,-2-6 0 16,-11-4 1-16,-10 2-1 15,-8 5 1-15,-13 3 0 16,-11 12 0-16,-9 7 1 16,-5 11-1-16,-1 6 1 15,0 8 0-15,11 6-1 16,-12 0 1-16,12 0 0 15,17 10 0-15,6-5 0 16,6-2 0-16,6 4 0 0,2-2 0 16,-2 3-1-16,1-1 1 15,-1 4-1-15,-6 6 0 16,-7 4 1-16,-7 7-1 15,-7 7 0-15,-4 4 0 16,-8 6 0-16,-4 1 0 16,-2-1 0-16,-3-3 0 15,0-9 0-15,2-7-1 16,6-15 1-16,5-11 0 15,10-22-1-15,5-11 1 16,6-9 0-16,3-4 0 16,4 0 0-16,-1 1 1 15,0 6-1-15,-6 13 1 16,3 16 0-16,-8 17-1 0,-4 15 1 15,1 9-1-15,-4 7 0 16,2 7-1-16,0-4-1 16,8 0-3-16,1-18-3 15,18 1-19-15,-4-33-14 16,21-7 2-16,-2-27-2 15,15-7 2-15</inkml:trace>
  <inkml:trace contextRef="#ctx0" brushRef="#br2" timeOffset="24012.3734">5122 2518 97 0,'-1'-15'41'16,"-18"19"-1"-16,6 40 1 16,-19 12-29-16,-1 23-10 0,5 11-1 15,5 10-1-15,4 5 0 16,4-4-2-16,8-1-2 15,3-19-8-15,8 1-26 16,-3-24-2-16,11-5 1 16,-11-25-2-16</inkml:trace>
  <inkml:trace contextRef="#ctx0" brushRef="#br2" timeOffset="24710.4134">4802 3162 110 0,'0'0'39'0,"19"-19"2"15,15 14-3-15,7-11-36 16,13-3 0-16,3 1 0 0,6 3 0 16,-3 1 0-16,-4 8 0 15,-12 5-1-15,-6 10 0 16,-15 7 0-16,-9 9 0 15,-12 7 0-15,-8 8-1 16,-7 6 1-16,-2 2-1 16,-4 0 0-16,1 0 0 15,3-3 0-15,1-8 0 16,3-9 0-16,9-10 0 15,2-18 0-15,10-3 0 16,2-19 1-16,2-9-1 16,4-8 0-16,-1-6 0 0,1-6 1 15,1 0-1-15,-4 7 0 16,0 4-1-16,-4 10 1 15,3 5 0-15,-1 10 0 16,3 6 0-16,5 6 0 16,7 4 0-16,6 3 0 15,5-2 0-15,6 2 0 16,0-1 0-16,0-1 0 15,-5 1 0-15,-5-1 0 16,-9 0 0-16,-11 3 0 16,-15-5 0-16,5 21 0 15,-16-6 1-15,-5 2-1 16,-1 8 0-16,-6 3 0 15,3 4 1-15,1 3 0 16,7-2-1-16,5 0 1 0,10-1-1 16,10-6 1-16,11-7-1 15,9-11 0-15,11-9 0 16,6-10 0-16,2-11 0 15,-4-6 0-15,-4-9-1 16,-7 0 1-16,-10-5-2 16,-13 3 1-16,-15 2-1 15,-13 7-1-15,-9 5 0 16,-4 12-1-16,-2 2-2 15,9 18-9-15,-13-12-21 16,22 14-4-16,-1-9 2 16,26 8-1-16</inkml:trace>
  <inkml:trace contextRef="#ctx0" brushRef="#br2" timeOffset="24934.4262">6579 2464 114 0,'0'0'41'0,"-37"33"0"16,11 27 2-16,-25 10-37 16,10 21-2-16,-3 13-1 15,6 13 0-15,3 0-3 16,6-8 0-16,15 0-6 15,-5-28-29-15,22-4-6 16,-4-25-3-16,16-12 2 16</inkml:trace>
  <inkml:trace contextRef="#ctx0" brushRef="#br2" timeOffset="25671.4683">7499 3201 66 0,'19'-18'36'0,"-1"12"-1"16,-18 6 1-16,12-1-20 16,-26 5-9-16,4 15-1 15,-11-3 1-15,-2 15-1 16,-8 0-2-16,6 6 0 15,-2 1 0-15,8 5 0 16,5-5-2-16,10-5-1 16,12-4 1-16,12-9-2 15,8-6 0-15,10-10 0 16,5-7 0-16,3-9 0 15,-3-7 1-15,-5-7 0 16,-5-8 0-16,-11-4 0 0,-11-2 0 16,-11-1-1-16,-11 3 0 15,-10 3 0-15,-3 8 0 16,-5 6-1-16,1 10 0 15,-1 7 0-15,13 8-3 16,16-4-2-16,8 28-17 16,15-26-16-16,28 5 1 15,6-17-1-15,26 3-1 16</inkml:trace>
  <inkml:trace contextRef="#ctx0" brushRef="#br2" timeOffset="25929.4831">8722 2720 99 0,'-10'-48'38'0,"-4"14"-1"16,-21-5 0-16,4 15-33 16,-14 11-1-16,-3 21 1 15,-5 19-1-15,-1 24 2 16,-2 20-2-16,3 16 1 15,9 15-2-15,3 5 0 16,12 5-2-16,6-7-1 16,14-6-3-16,7-20-6 15,19-5-29-15,-7-29 0 16,12-8-1-16,-8-28-2 15</inkml:trace>
  <inkml:trace contextRef="#ctx0" brushRef="#br2" timeOffset="26077.4915">8175 3300 121 0,'-19'-24'41'15,"19"24"1"-15,-2-24-2 16,17 16-37-16,24-1-2 16,13-9-5-16,25 14-18 15,-5-19-17-15,18 12-3 16,-7-10 0-16,12 16-2 15</inkml:trace>
  <inkml:trace contextRef="#ctx0" brushRef="#br2" timeOffset="26663.5251">9727 3040 101 0,'17'-7'37'16,"-12"-8"0"-16,-5 15-8 0,0 0-23 15,0 0-1-15,-28 14-1 16,6 5 0-16,-8 5-1 16,1 12-1-16,-2 8 1 15,4 6-1-15,6 4 0 16,8 0 0-16,12-2-1 15,15-7 0-15,13-6-1 16,11-15 1-16,10-13-1 16,5-15 0-16,6-14 1 15,2-16-1-15,-4-11 1 16,-9-8-1-16,-11-3 1 15,-13-3-1-15,-15 0 0 16,-12 4-1-16,-11 10 1 0,-10 9 0 16,-9 13-1-16,-5 11 0 15,1 11 0-15,2 5-1 16,12 12-2-16,10-3-2 15,24 10-11-15,2-21-21 16,37 3-2-16,7-23 1 16,26-2-1-16</inkml:trace>
  <inkml:trace contextRef="#ctx0" brushRef="#br2" timeOffset="26871.537">10759 2372 105 0,'-22'25'39'16,"-19"12"1"-16,3 29-2 0,-8 10-35 15,-1 12 0-15,1 9-1 16,8 4 1-16,3-3-2 16,7-3 1-16,11-8-4 15,3-11-2-15,14-2-12 16,-6-25-21-16,13-2-2 15,-9-21-1-15,12-5 0 16</inkml:trace>
  <inkml:trace contextRef="#ctx0" brushRef="#br2" timeOffset="27048.5471">10269 3097 111 0,'-21'-24'39'16,"21"24"2"-16,-6-15-3 15,31 9-35-15,8-3-3 0,18-7-2 16,21-2-4-16,7-20-24 15,20 6-9-15,-2-16-1 16,11 6 1-16,-13-11-2 16</inkml:trace>
  <inkml:trace contextRef="#ctx0" brushRef="#br2" timeOffset="27415.5681">11193 2424 106 0,'-27'7'40'0,"8"29"1"15,-15 2-1-15,21 15-35 16,-15 7-2-16,1 16 1 15,2 2-2-15,0 4 2 16,2-1-3-16,3-3 1 0,5-5-1 16,3-6 0-16,3-10-1 15,8-13 0-15,8-13 0 16,7-16 0-16,8-14 0 15,8-14 0-15,4-14 0 16,3-10 1-16,2-5-1 16,0-3 1-16,-6 4-1 15,-3 7 1-15,-8 9-1 16,-4 15 0-16,-18 10 2 15,15 17-2-15,-14 11 0 16,-2 9 0-16,3 10-3 16,0 3 1-16,10 0-2 15,2-7-2-15,15 1-9 0,-8-24-21 16,18 3-6-16,-3-27 1 15,11-5 0-15</inkml:trace>
  <inkml:trace contextRef="#ctx0" brushRef="#br2" timeOffset="28016.6025">11586 3055 111 0,'-13'19'40'16,"-2"-7"1"-16,19 9-2 15,-5 0-36-15,21-10-2 16,13-7 0-16,10-2 1 15,4-6-1-15,0-4 0 16,-3-3 0-16,-3-8 0 0,-11-2-1 16,-8-2 1-16,-10 0 0 15,-11-1-1-15,-9 1 0 16,-5 2 0-16,-4 6 0 15,-5 6 0-15,-5 9 0 16,1 9 0-16,-1 12 0 16,0 9 0-16,6 5 0 15,8 6 1-15,7 1 0 16,12 1 0-16,7-8-1 15,15-6 1-15,11-13 0 16,3-10-1-16,8-6 1 16,3-11 0-16,4-4-1 15,-5-3 0-15,-4 1 1 16,-6 3-1-16,-7 8 0 0,-8 6 0 15,-12 10 0-15,-11 12 0 16,-9 7 0-16,-10 5 0 16,-4 1 0-16,-1 1 0 15,0-4 0-15,4-5 0 16,10-12 0-16,6-15 0 15,20-9 0-15,6-16 1 16,9-8 1-16,3-9-2 16,2-3 0-16,0-3 0 15,-6 4 0-15,-8 4 0 16,-5 11 0-16,-7 3 0 15,-2 11 0-15,-1 2 0 16,9 16-30-16,-2-13-3 16,28 18 3-16,-7-17-12 15,26 10-2-15,4-10 1 0</inkml:trace>
  <inkml:trace contextRef="#ctx0" brushRef="#br2" timeOffset="28601.6359">13614 2937 71 0,'13'-13'38'16,"-14"-7"0"-16,1 20 1 15,-5-22-14-15,5 22-20 16,-18 7 0-16,7 5-1 16,-1 13-1-16,0 6 0 15,1 9 0-15,4 5 0 16,2 9-1-16,4 3 0 15,4-3-1-15,9-2 1 0,4-7-2 16,10-8 1-16,6-12-1 16,5-11 0-16,4-13 0 15,1-13 1-15,2-13-1 16,-3-7 0-16,-3-11 1 15,-5-6-1-15,-6-2 1 16,-2-3-1-16,-4 5 0 16,-2 7-2-16,0 6 0 15,1 7-2-15,4 15-2 16,-3 0-7-16,19 25-11 15,-10-9-17-15,18 13 1 16,-9-7 0-16,15 8 1 16</inkml:trace>
  <inkml:trace contextRef="#ctx0" brushRef="#br2" timeOffset="29018.6598">14626 2968 75 0,'0'0'38'16,"-29"-21"-1"-16,7 19 1 15,-13-11-14-15,-1 16-20 16,-7 3 0-16,2 11-1 15,-9 7 1-15,2 13 1 16,1 3-1-16,5 9-1 16,6 1 0-16,9 1 0 15,11-5-2-15,13-3 1 16,14-12-2-16,15-10 0 15,11-15 0-15,10-14 0 0,7-9 0 16,1-9 0-16,0-9 0 16,-5-6 0-16,-5-2 0 15,-11 0-1-15,-6 7 1 16,-10 2 0-16,-11 8 0 15,-4 8 0-15,-3 18-1 16,-12-1 1-16,1 17 0 16,-1 7-1-16,0 7 0 15,2 3 0-15,6 2-2 16,4-3-1-16,12-1-2 15,3-18-2-15,18 7-9 16,-9-28-9-16,21 3-13 16,-5-16 0-16,10 1 1 15,-11-14 1-15</inkml:trace>
  <inkml:trace contextRef="#ctx0" brushRef="#br2" timeOffset="29302.676">14923 3095 112 0,'-27'21'39'0,"9"19"0"15,-13-11-8-15,9 13-25 16,3-6-3-16,7 5 1 15,2-10-2-15,9-2 0 16,6-12-1-16,5-8-1 16,4-10 1-16,4-9-1 15,0-12 1-15,0-9 0 16,-1-3-1-16,-1-8 0 15,0-3 0-15,1-4-1 16,-1 4 0-16,2 4-1 0,2 7 0 16,-1 7 0-16,4 6-2 15,-2 5-3-15,10 19-8 16,-11-14-9-16,12 14-16 15,-2-6 3-15,12 4-3 16,-5-7 2-16</inkml:trace>
  <inkml:trace contextRef="#ctx0" brushRef="#br2" timeOffset="29494.687">15534 2935 91 0,'-2'16'40'0,"-16"-6"2"16,5 17-2-16,-14-12-17 15,1 16-19-15,5 6-1 16,7 3 0-16,3 3-2 0,5-3-2 15,13-1-1-15,1-11-4 16,14 3-7-16,-11-32-17 16,20 5-10-16,-8-28-1 15,7-1 0-15,-7-19 1 16</inkml:trace>
  <inkml:trace contextRef="#ctx0" brushRef="#br2" timeOffset="29615.6939">15579 2578 103 0,'-9'-24'37'0,"9"24"-4"15,15 7-30-15,3-2-41 16,10 20 0-16,2-3-3 16</inkml:trace>
  <inkml:trace contextRef="#ctx0" brushRef="#br2" timeOffset="30004.7162">16227 2927 116 0,'-33'1'39'0,"-22"-9"3"15,12 24-8-15,-15-7-30 16,2 12 1-16,2 7-1 16,4 7-1-16,13 2-1 15,9 0 0-15,22-1-1 16,16-5 0-16,14-11-1 15,13-10 0-15,8-9 0 0,10-9 0 16,-2-9 0-16,1-9 0 16,-4-6 0-16,-6-5-1 15,-7 1 1-15,-6 3-1 16,-9 2 1-16,-3 6-1 15,-9 10 1-15,-10 15-1 16,0 0 1-16,3 11-1 16,-7 10-2-16,-4 3 0 15,11 5-2-15,-5-8-8 16,24 10-9-16,-9-27-18 15,24 0-1-15,3-21-1 16,21-5 2-16</inkml:trace>
  <inkml:trace contextRef="#ctx0" brushRef="#br2" timeOffset="30456.742">16977 2277 75 0,'-15'-6'42'0,"-21"11"0"15,6 36 0-15,-17 1-14 16,11 21-22-16,-1 7-2 15,4 16 1-15,4 1-2 16,10-1 0-16,1-3-2 16,9-9 1-16,6-9 0 15,3-11-4-15,2-12 2 16,2-16-1-16,8-13 0 15,-2-12 1-15,4-13-1 16,1-12 1-16,5-12-1 0,3-4 1 16,3-8-1-16,2 0 2 15,1 7-3-15,-3 6 3 16,2 10-2-16,-4 11 2 15,-1 14-1-15,2 16 0 16,-7 8 0-16,1 6-1 16,-4 5 1-16,-5 2-2 15,-6-1 1-15,-8-2 0 16,-6-5 0-16,-14-7 0 15,-8-4 1-15,-6-4-1 16,-6-7 1-16,-1-8-1 16,6-2-2-16,0-19-17 15,29 11 3-15,-4-25-11 16,30 9-13-16,7-16 1 15,27 3-2-15,1-10-1 0</inkml:trace>
  <inkml:trace contextRef="#ctx0" brushRef="#br2" timeOffset="30666.754">17511 2297 90 0,'-27'31'41'0,"-18"5"0"15,7 20 0-15,-16 4-32 16,11 15-4-16,2 5 0 15,5 5-2-15,10-1-2 16,4-7-1-16,15-4-5 0,-7-22-13 16,28 0-20-1,0-27-4-15,15-5 1 0,0-22-2 16</inkml:trace>
  <inkml:trace contextRef="#ctx0" brushRef="#br2" timeOffset="31022.7744">17446 2884 112 0,'-8'15'40'16,"-3"-13"2"-16,18 10-2 16,10-12-39-16,6-4-1 15,10-4 0-15,3 0 1 16,5-2-2-16,2-3 1 15,0-2-1-15,-7-1 2 0,-8 0-1 16,-7 1 2-16,-10 2-2 16,-5-1 2-16,-12 2-1 15,-4 4 1-15,-9 2-1 16,-6 7 1-16,-9 7-1 15,-2 12 0-15,-3 7 0 16,-2 7-1-16,7 5 1 16,6 7-3-16,12-2 1 15,13-3-3-15,19-4-3 16,8-24-10-16,31 4-20 15,-2-24-4-15,24-1 0 16,-1-24-1-16</inkml:trace>
  <inkml:trace contextRef="#ctx0" brushRef="#br2" timeOffset="31305.7906">18268 2627 100 0,'-43'16'45'16,"-19"-2"-2"-16,10 11 1 15,-9-2-40-15,17 2 0 16,10-2-1-16,12 4 0 15,17-1-2-15,16-6-2 16,12 0 2-16,12-3-2 16,4-4 1-16,3-3-1 15,-1-2 1-15,-4-2 0 16,-9 1 1-16,-11 3 0 15,-11 7 0-15,-14 2 0 16,-7 8 0-16,-12 5-1 0,-4 3-2 16,-4 2-1-16,7 25-28 15,-3-37-4-15,28 10-4 16,-1-23-3-16,32 5-2 15</inkml:trace>
  <inkml:trace contextRef="#ctx0" brushRef="#br2" timeOffset="31463.7996">18663 3216 114 0,'-28'9'36'15,"-8"-17"-11"-15,24 13-23 16,-8 2-42-16,-73-13-3 15,86-12-2-15</inkml:trace>
  <inkml:trace contextRef="#ctx0" brushRef="#br2" timeOffset="33007.8879">2905 4495 90 0,'0'0'38'0,"0"0"0"16,0 0-1-16,20 8-28 15,9-9-3-15,16 2-2 16,13-6-1-16,17 0 0 15,8-8-2-15,10-1-2 16,6-3 0-16,-2-5-3 16,2 10-24-16,-14-10-11 15,-4 11-1-15,-18-6-1 16,-7 9 1-16</inkml:trace>
  <inkml:trace contextRef="#ctx0" brushRef="#br2" timeOffset="33924.9404">4536 4106 90 0,'5'-11'36'16,"-5"11"1"-16,0 0-2 16,2 16-32-16,-9 1-1 15,0 9 1-15,-6 11-1 16,3 8 0-16,-1 6 0 15,2 13 0-15,2 5 0 16,3 5-1-16,5-4 0 16,7-1-1-16,9-10 0 15,10-13 0-15,6-16 1 0,14-22-1 16,7-23 0-16,5-17 1 15,5-19 0-15,1-11-1 16,-3-8 2-16,-8-4-1 16,-7 1 0-16,-11 9 1 15,-9 8-1-15,-9 14 0 16,-7 11 0-16,-7 13 0 15,-4 18 0-15,-7 15-1 16,3 14 0-16,-2 13-1 16,1 7 1-16,2 5 0 15,4 5-1-15,7-2 1 16,6-8 0-16,6-13 0 15,8-11 1-15,4-12 0 16,2-16 1-16,3-15-1 0,1-12 0 16,-5-9 1-16,1-13-1 15,-3-8-1-15,-4-3-1 16,-6-8-1-16,3 3-4 15,-10-7-7-15,14 20-14 16,-20-7-13-16,7 20 2 16,-9 0-3-16,9 19 2 15</inkml:trace>
  <inkml:trace contextRef="#ctx0" brushRef="#br2" timeOffset="34330.9636">5792 3900 104 0,'0'0'39'0,"1"-13"1"0,2 27-2 16,-17 6-33-16,6 7-1 16,-3 13 0-16,-3 11-2 15,-7 13 0-15,-2 10-1 16,-4 4 0-16,2 4 0 15,-2-5 0-15,9-6-1 16,0-11 0-16,9-13-1 16,9-15 2-16,9-15-1 15,11-17 0-15,6-12 0 16,8-10 0-16,-1-8 0 15,0-2 1-15,-2-2-1 16,-4 5 1-16,-6 5-1 16,-6 8 0-16,-3 9 0 0,-12 7 0 15,6 17-1-15,-1 1 0 16,0 4-2-16,4 4 0 15,5-2-1-15,8 5-4 16,-6-17-7-16,28 14-9 16,-10-26-16-16,14 5 1 15,-5-18-1-15,9 0 2 16</inkml:trace>
  <inkml:trace contextRef="#ctx0" brushRef="#br2" timeOffset="34674.9833">6312 4376 98 0,'-22'-12'39'16,"2"16"-1"-16,-16 0-2 15,5 16-29-15,-5 6-2 0,5 12-1 16,2 4-1-16,7 3-2 16,2-2 1-16,13 0-1 15,8-8 1-15,12-7-1 16,10-15-1-16,11-10 1 15,5-13 0-15,6-7 0 16,-1-11-1-16,0-8 1 16,-2-3 0-16,-7-1-1 15,-7 3 1-15,-10 2-1 16,-9 7 0-16,-3 10 0 15,-6 18 0-15,0 0-1 16,-15 6 1-16,6 12-1 16,4 8-2-16,2 0-1 15,11 6-3-15,0-10-5 0,21 5-10 16,-10-26-17-16,23 0-1 15,-3-20 0-15,15-5 0 16</inkml:trace>
  <inkml:trace contextRef="#ctx0" brushRef="#br2" timeOffset="34862.994">6951 3954 107 0,'-12'-1'37'16,"1"33"2"-16,-12 14-6 15,7 22-29-15,-12 13-2 16,2 14-1-16,1 5-1 15,5 3-1-15,5-9-2 16,4-12-3-16,11-5-24 16,-7-31-9-16,11-11 2 0,-4-35-2 15</inkml:trace>
  <inkml:trace contextRef="#ctx0" brushRef="#br2" timeOffset="35029.0035">6762 4336 118 0,'0'0'42'16,"-10"-20"1"-16,22 28-1 15,-12-8-39-15,33 4-3 16,11 7-17-16,-2-27-14 16,26 10-9-16,-6-14-1 15,20 6-2-15,-7-10 0 16</inkml:trace>
  <inkml:trace contextRef="#ctx0" brushRef="#br2" timeOffset="35631.038">8553 4287 100 0,'-29'7'39'16,"-12"0"0"-16,7 20-3 15,-16-5-32-15,4 10-1 16,-3 3 0-16,9 7-1 15,0-1 0-15,13 1 0 16,10-4 0-16,13-2 0 16,13-8-1-16,15-11 0 15,13-10-1-15,11-13 1 16,6-10-1-16,5-12 1 15,4-7-1-15,-4-7 1 0,-5-7-1 16,-7 1 2-16,-10 0-2 16,-9 3 1-16,-9 4 0 15,-4 9 0-15,-10 11-1 16,-5 21 1-16,0 0-1 15,-15 20-2-15,1 15 2 16,0 8 0-16,0 7-1 16,5 4 0-16,4-3 0 15,10-8-1-15,11-10-1 16,10-14-2-16,14-8-4 15,-5-27-22-15,24 7 5 16,-15-26-12-16,13 4-1 16,-14-11-1-16</inkml:trace>
  <inkml:trace contextRef="#ctx0" brushRef="#br2" timeOffset="35922.0546">9102 4347 102 0,'-13'28'36'16,"-3"-8"1"-16,7 18-8 16,-7-6-24-16,4 6 0 15,1-1-2-15,4-4 0 16,1-5-1-16,5-5 1 15,1-8 0-15,0-15-1 16,11-3 0-16,2-17-1 16,3-10 1-16,0-5-1 15,3-11 0-15,-3 0 0 16,2-5 0-16,-2 4 0 15,-2 9 0-15,-5 6 0 16,-2 6-1-16,-2 12 1 16,-5 14-2-16,17-11-2 0,3 16-3 15,-20-5-7-15,46 11-10 16,-16-19-17-16,19 8 1 15,-5-11-3-15,10 3 2 16</inkml:trace>
  <inkml:trace contextRef="#ctx0" brushRef="#br2" timeOffset="36237.0726">9517 4365 108 0,'2'31'38'0,"5"-19"2"0,20 7-11 16,4-23-24-1,8-5-1-15,2-12-1 0,0-3-1 16,-4-6 0-16,-7-1 0 16,-10-2-1-16,-11 4 1 15,-11 1-2-15,-12 11 2 16,-9 7-2-16,-6 12 0 15,-7 12 0-15,-5 15 1 16,3 12 0-16,1 11-2 16,8 7 2-16,10-3-1 15,14 2-1-15,14-13-3 16,22-1-9-16,4-32-22 15,29-5-5-15,3-21 0 16,17-9-3-16</inkml:trace>
  <inkml:trace contextRef="#ctx0" brushRef="#br2" timeOffset="36681.098">10949 3886 99 0,'-6'-15'39'0,"6"15"1"15,0 0-2-15,0 0-34 16,-9 0-1-16,4 19 0 15,-1 9 0-15,2 16 0 16,-5 9-1-16,-1 13 0 16,-1 9-2-16,-1 5 0 15,3 4-1-15,1-7-2 16,5-2-2-16,2-16-3 15,17 3-22-15,-11-33-7 16,19-3-1-16,-10-25-2 0</inkml:trace>
  <inkml:trace contextRef="#ctx0" brushRef="#br2" timeOffset="36885.1097">10762 4256 116 0,'-4'23'39'0,"4"-12"0"15,25 4-9-15,17-20-29 16,16-6-1-16,17-11-3 16,10-15-5-16,19 6-17 15,-12-25-10-15,6 7-3 16,-15-14-2-16,-3 7 2 0</inkml:trace>
  <inkml:trace contextRef="#ctx0" brushRef="#br2" timeOffset="37251.1306">11586 3590 104 0,'-21'34'41'15,"-9"8"1"-15,6 25-3 16,-13 4-34-16,5 10 0 16,1 8-3-16,-1 5 1 15,3 0-1-15,2-3-1 16,5-8 0-16,7-9-1 15,5-19 0-15,8-12 0 16,12-24 0-16,8-14 1 16,14-17-1-16,5-13 1 0,4-12-1 15,2-7 2-15,2-4-2 16,-2 2 2-16,-7 5-2 15,-8 11 1-15,-8 14-1 16,-8 14 3-16,-4 16-5 16,-6 9 1-16,-1 10-1 15,-1 5-2-15,6 7 0 16,3-6-3-16,11 5-5 15,-7-24-8-15,24 8-8 16,-11-26-11-16,15 2 0 16,-8-20-2-16,5 0 2 15</inkml:trace>
  <inkml:trace contextRef="#ctx0" brushRef="#br2" timeOffset="42503.4311">12322 4241 83 0,'-8'-12'37'0,"8"12"-1"15,-34-7-2-15,13 10-28 16,-6-1 0-16,4 15 0 15,-8 0-1-15,2 12-2 16,-1 3 1-16,3 6-2 16,8 1 0-16,5 3-2 15,8-3 1-15,11-7-2 16,8-6 1-16,14-9 0 15,9-10 0-15,10-9 0 16,5-9-1-16,5-10 1 0,-2-5-1 16,-3-8 0-16,-7-2 1 15,-10-5 0-15,-12 4 0 16,-12 2 0-16,-14 6 0 15,-10 2 0-15,-11 9 0 16,-3 7 0-16,0 7-2 16,-2-1-3-16,12 17-7 15,1-11-25-15,21 9 0 16,-4-10-2-16,40 11 1 15</inkml:trace>
  <inkml:trace contextRef="#ctx0" brushRef="#br2" timeOffset="42811.4487">12856 4179 82 0,'0'0'39'16,"-20"-24"-1"-16,5 19 1 16,-14 2-27-16,2 6-8 15,-3 3 1-15,1 9-2 16,1 2 0-16,9 4-1 15,6 2-1-15,10 0 0 16,9-4-1-16,13-2 0 16,8-1 0-16,9-2-1 15,-1 0 1-15,-2 2-1 16,-4 0 1-16,-6 2-1 15,-14 8 1-15,-10-1-1 16,-12 2 1-16,-7 0-2 16,-2 0-1-16,-5-8-3 15,15 6-27-15,-9-23-5 0,21-2-1 16,7-14-1-16</inkml:trace>
  <inkml:trace contextRef="#ctx0" brushRef="#br2" timeOffset="43149.468">13128 4278 99 0,'-15'2'38'16,"11"11"2"-16,4-13-2 15,17 7-32-15,5-9-4 16,12-2 0-16,8-4-1 15,6 0 1-15,-1-5 0 16,1-1 0-16,-8-4 0 0,-9 1-1 16,-9-3 0-16,-12 3 0 15,-15 2 1-15,-7 6-1 16,-11 5 0-16,-8 11 0 15,-7 9 0-15,-7 14 0 16,1 6 0-16,1 9-1 16,8 2 0-16,12 1-1 15,15-6-1-15,16-12-7 16,37 0-16-16,-5-26-13 15,29-3-5-15,7-17 1 16,25-4-2-16</inkml:trace>
  <inkml:trace contextRef="#ctx0" brushRef="#br2" timeOffset="43667.4976">14285 4251 74 0,'0'-15'41'0,"0"15"-1"16,6-12 0-16,-6 12-13 15,0 0-24-15,12 13-1 16,-12-13 0-16,4 27 1 16,-5-4-1-16,-2 11-1 15,-4 3 1-15,1 8 0 16,0-3-1-16,1 5 0 15,4-9-1-15,6-7 0 16,9-12 1-16,8-13-1 16,8-15 1-16,8-13-1 15,5-10 1-15,1-12 0 16,2-5-1-16,-4-5 1 0,-4 1-1 15,-6 0-1-15,-5 6 0 16,-7 6-1-16,-1 11-4 16,-9 4-4-16,13 21-23 15,-14-6-6-15,15 19-1 16,-6-3-2-16</inkml:trace>
  <inkml:trace contextRef="#ctx0" brushRef="#br2" timeOffset="44364.5375">15179 4195 104 0,'-31'-9'37'16,"8"12"3"-16,-20-4-6 15,6 12-29-15,-7 2 0 0,5 11 0 16,-8 4-2-16,8 6 0 15,2 3-1-15,9 0 0 16,8-3-1-16,16-3-1 16,11-6 1-16,14-12-2 15,14-8 1-15,11-10-1 16,9-7 0-16,3-8 1 15,1-8-1-15,-4-4 1 16,-9 1-1-16,-8 0 1 16,-11 0 0-16,-10 8 1 15,-11 3-1-15,-8 10 1 16,-12 7 0-16,0 10-1 0,-5 7 1 15,7 6-1-15,1 3 0 16,9 2 0-16,8-2-1 16,8-4-1-16,11-5 1 15,8-3-1-15,8-4 0 16,1-9-2-16,2-1 0 15,0-8-2-15,1 2 0 16,-10-6 1-16,1 3-1 16,-12-4 1-16,-1 6 0 15,-12 3 2-15,-11 7 2 16,0 0 1-16,-11 18 2 15,-6 6-1-15,-4 4 2 16,3 7 0-16,-7-1 0 16,10 3 0-16,0-7 1 15,8-1 0-15,7-13-1 16,0-16 0-16,21 7 0 15,-5-19 0-15,4-8 0 0,2-10-1 16,-2-5-1-16,-1-2 1 16,0-6-2-16,-5 3 2 15,0 4-2-15,-3 4 1 16,0 8-1-16,0 5 1 15,1 7-1-15,-1 6-2 16,7 8-2-16,-2-4-3 16,16 14-13-16,-12-17-15 15,22 10-2-15,-3-15-2 16,18 6 0-16</inkml:trace>
  <inkml:trace contextRef="#ctx0" brushRef="#br2" timeOffset="44561.5488">16195 4177 115 0,'-24'33'40'0,"-11"-6"1"15,9 15-1-15,-11-4-36 16,11 4-3-16,5-3 0 16,11 1-1-16,5-5-1 15,12-6-1-15,9-7-3 16,3-15-4-16,19 4-17 15,-15-28-10-15,18 3-3 16,-12-20 0-16,6-2 0 16</inkml:trace>
  <inkml:trace contextRef="#ctx0" brushRef="#br2" timeOffset="44674.5552">16272 4050 89 0,'-11'-43'38'0,"10"19"-1"16,-7-1-14-16,8 25 6 16,26 7-57-16,-14-3-9 15,16 16 0-15,0-6-2 16</inkml:trace>
  <inkml:trace contextRef="#ctx0" brushRef="#br2" timeOffset="45027.5754">16777 4187 85 0,'-12'-8'39'0,"-6"10"1"16,-20-4 1-16,2 18-19 16,-15-5-16-16,2 13-1 15,1 6-1-15,6 8-1 0,6 3-1 16,10 4-1-16,15-3 0 15,11-5 0-15,16-10-1 16,11-10 0-16,10-11-1 16,8-10 1-16,5-10 0 15,1-9-1-15,-3-8 1 16,-4-4 1-16,-7-1-1 15,-7 4 0-15,-8 3 1 16,-10 10-1-16,-9 7 0 16,-3 12 1-16,0 0-2 15,-15 24 0-15,12 1-2 16,2-2-1-16,7 4-4 15,-2-15-24-15,27 6-4 16,-11-27-1-16,25 1-4 0</inkml:trace>
  <inkml:trace contextRef="#ctx0" brushRef="#br2" timeOffset="45470.6008">17399 3664 85 0,'-9'-14'40'15,"-20"13"0"-15,2 29 2 16,-16 6-12-16,10 22-25 15,4 12-2-15,5 5-1 16,7 5 0-16,4 3 0 16,6-5-2-16,5-5 0 15,1-9 0-15,2-11-1 16,1-13 1-16,0-10-1 0,2-13 0 15,-4-15 0-15,19-6 1 16,-3-14 1-16,2-8-2 16,7-7 1-16,3-5 0 15,4-1-1-15,2 5 1 16,-1 7 0-16,-1 10-1 15,-4 11 0-15,-4 12 1 16,-5 11-1-16,-7 12 1 16,-5 4 0-16,-4 6 0 15,-4 0-2-15,-6 1 2 16,-5-3-1-16,-7-5 1 15,-4-3-1-15,-4-7 1 16,-3-10-1-16,0-4 0 0,1-12-1 16,10-7-5-16,4-25-22 15,27 7-4-15,-2-25-2 16,32 0-2-16,1-22-4 15</inkml:trace>
  <inkml:trace contextRef="#ctx0" brushRef="#br2" timeOffset="45666.612">17882 3602 104 0,'-31'35'40'0,"3"22"2"16,-11 0-3-16,11 12-36 15,-6 7-1-15,7 5 1 16,0-1-2-16,7-3-1 15,8-8-2-15,4-12-4 0,15-5-26 16,-6-26-5-16,19-4-4 16,-3-22 0-16</inkml:trace>
  <inkml:trace contextRef="#ctx0" brushRef="#br2" timeOffset="45989.6305">17848 4207 103 0,'-2'16'41'0,"2"-16"-1"15,7 17-1-15,5-13-35 16,13-8-3-16,8-5 0 16,5 0 0-16,2-5 0 15,1-2 0-15,-2-2 0 0,-4-1 0 16,-11-2 1-16,-5 0-1 15,-9 2 1-15,-6 1-1 16,-11 3 1-16,-7 7-1 16,-7 6 0-16,-8 9-1 15,0 11 0-15,-3 9 0 16,4 11 0-16,2 6-2 15,9 4-1-15,4-2-3 16,20 6-23-16,-1-23-7 16,29 3-1-16,-4-21-5 15,21-6 0-15</inkml:trace>
  <inkml:trace contextRef="#ctx0" brushRef="#br2" timeOffset="46259.6459">18561 4067 111 0,'-43'9'39'15,"7"17"2"-15,-7-11-6 16,15 9-33-16,9-3 0 16,13-1-2-16,17-5 1 15,15-3 0-15,9-6-1 16,3-3 0-16,1-3 1 15,-3 3-1-15,-6 3 0 16,-9 7 0-16,-15 8-1 16,-11 3 0-16,-13 7 0 15,-5 3-3-15,-3 5-3 0,-14-13-25 16,15 11-5-16,-9-18-2 15,15-4-3-15</inkml:trace>
  <inkml:trace contextRef="#ctx0" brushRef="#br2" timeOffset="46845.6794">18981 3684 101 0,'-1'-15'41'15,"6"-9"1"-15,21 13-2 16,0-6-37-16,23 5 0 15,6 3-1-15,5 7 0 16,-5 7 0-16,-6 9 0 16,-11 9-1-16,-16 8 0 15,-16 12-1-15,-18 3 0 16,-11 6-2-16,-11 4 0 15,1 5-2-15,-8-8-5 16,19 13-18-16,-10-21-15 16,18 5 0-16,3-15-1 15,19 3 1-15</inkml:trace>
  <inkml:trace contextRef="#ctx0" brushRef="#br2" timeOffset="46972.6867">19365 4419 112 0,'0'0'41'16,"-12"-21"-4"-16,3 4-30 15,-7-10-47-15,-5 8-3 16,-8-7 0-16</inkml:trace>
  <inkml:trace contextRef="#ctx0" brushRef="#br2" timeOffset="47618.7236">3200 5920 110 0,'0'0'41'16,"0"13"1"-16,18-4-1 15,-1-11-33-15,22 1-6 16,15-4-4-16,13-4 1 15,13 0-6-15,3-17-22 16,19 10-11-16,-7-8-2 16,6 5-1-16,-15-2 0 15</inkml:trace>
  <inkml:trace contextRef="#ctx0" brushRef="#br2" timeOffset="48091.7507">5118 5407 60 0,'10'-40'38'0,"4"13"0"15,-6 8 0-15,1 24-22 16,-13 9-9-16,4 27-1 16,-12 12-2-16,2 18 1 15,-7 10-1-15,5 11-1 16,-3 5 0-16,4 6-1 15,1-7-1-15,4-2-2 16,8-2-6-16,-8-24-27 16,21-3-5-16,-1-20 0 0,7-12-1 15</inkml:trace>
  <inkml:trace contextRef="#ctx0" brushRef="#br2" timeOffset="48279.7614">5192 5996 117 0,'-14'-8'41'15,"14"8"0"-15,0 0-1 16,14 12-37-16,16-17-1 16,18-6-3-16,22-7-6 15,9-19-6-15,20 5-23 16,-5-19-6-16,7 4 0 15,-11-12-1-15</inkml:trace>
  <inkml:trace contextRef="#ctx0" brushRef="#br2" timeOffset="48471.7724">5954 5323 101 0,'-30'22'40'16,"-7"9"1"-16,5 24-1 16,-3 3-37-16,3 22 1 15,2 6-1-15,12 9-1 16,5 3 1-16,7-3-3 15,13-2-2-15,7-23-28 16,24 0-4-16,4-31-7 16,24-13 1-16</inkml:trace>
  <inkml:trace contextRef="#ctx0" brushRef="#br2" timeOffset="49273.8183">6524 5551 102 0,'-34'-18'40'16,"-1"24"2"-16,-13 9-2 15,6 24-36-15,-8 12 2 16,9 8-2-16,4 10 0 16,12 2-1-16,15-3 1 15,17-8-1-15,21-12 0 16,14-16-3-16,15-17 0 15,9-14 0-15,6-17 0 0,-1-16 0 16,-4-14-2 0,-10-9 0-16,-13-4 0 0,-15-5 0 15,-13-1-1-15,-15 2 0 16,-15 3 2-16,-7 8-1 15,-10 14 1-15,-3 9 0 16,-3 14 1-16,6 13 0 16,7 8 0-16,9 9 0 15,15 7 0-15,16 0 0 16,13-2 1-16,10-1-1 15,11-7 1-15,7-5-1 16,2-6 1-16,2-4 0 16,-4-2 0-16,-8-2 1 15,-8-1-1-15,-7-2 0 0,-7 3 0 16,-12 3-1-16,-15 4 1 15,4 18-1-15,-19 9 0 16,-7 14 1-16,-3 10 1 16,-4 13-1-16,3 9 1 15,2 3 0-15,9-3-2 16,10-6 0-16,20-12 0 15,13-24 0-15,17-22 0 16,9-21 0-16,4-18 0 16,8-18 0-16,0-18 0 15,-4-10 0-15,-6-6 0 16,-11 7 0-16,-9 11 0 15,-10 11 0-15,-9 20 0 16,-14 22-2-16,-7 22 2 16,-7 22 0-16,-3 17 2 0,0 14-2 15,3 5 0-15,7 5 0 16,7-7 0-16,13-10 0 15,14-15 0-15,14-20 0 16,11-19 0-16,12-19 0 16,3-16 0-16,0-19 0 15,-4-8 0-15,-8-10 0 16,-11-4 0-16,-13-6 0 15,-10 4-6-15,-17-5-6 16,-2 22-21-16,-22-11-5 16,15 31 12-16,-20-13-4 15,19 33-3-15,-17-8 0 16</inkml:trace>
  <inkml:trace contextRef="#ctx0" brushRef="#br2" timeOffset="50158.8689">8762 5707 104 0,'9'1'40'0,"-9"-1"-1"15,9 12-11-15,-10 0-25 16,-2 10 1-16,-5 9 0 16,-3 11 0-16,-2 5 1 15,1 7-2-15,-1-2 1 16,7-3-1-16,4-8 1 15,5-9-3-15,9-14 0 16,9-14 0-16,5-14-1 16,6-11 1-16,5-9-2 15,-2-5 2-15,-1-7-2 0,0-1 2 16,-5 2-2-16,-3 3 2 15,-5 2-3-15,-4 12 0 16,-5 2 2-16,-2 12-2 16,-10 10 2-16,10 5-1 15,-9 11 1-15,-1 7-1 16,-2 12 4-16,5-3-1 15,-3 6 0-15,6-4 0 16,6-3 1-16,3-7-3 16,4-10 2-16,7-8-2 15,4-13 0-15,4-8 0 16,-3-9 0-16,0-11 0 15,-2-4 0-15,-9-5 0 16,-3-1-2-16,-6 1-2 16,-2 5-1-16,-7 2-2 0,5 12-3 15,-13-6-24-15,21 20-1 16,-11-6-1-16,16 17-1 15</inkml:trace>
  <inkml:trace contextRef="#ctx0" brushRef="#br2" timeOffset="50810.9062">9614 5795 81 0,'-13'9'39'15,"8"9"0"-15,5-18 1 16,7 20-21-16,3-24-12 15,19 0-2-15,7-10 0 0,10-2-5 16,2-6 3-16,-1-1-4 16,3-4 2-16,-7 1-3 15,-10 0 2-15,-10 3-2 16,-15 7 2-16,-9 5 0 15,-13 3 0-15,-9 6 0 16,-10 8 0-16,-5 10 0 16,-5 9 0-16,-1 6 3 15,5 6-2-15,5 3 1 16,10-1 1-16,10 0 0 15,14-5 0-15,18-9 0 16,13-9 0-16,18-10-3 16,14-9 0-16,11-9 0 15,1-5 0-15,4-4 0 0,-7-1-2 16,-10 1 4-16,-9 3-5 15,-14 3 4-15,-16 8-1 16,-10 5 0-16,-13 2 0 16,-9 15-1-16,-5 4 4 15,-5 6-5-15,3 5 4 16,-6 3-4-16,5 2 4 15,3 0-2-15,7-6 0 16,4-5 0-16,8-9 0 16,-5-15 0-16,22-2 0 15,-2-16 0-15,1-8 0 16,-1-8 0-16,0-4 0 15,-1-5 0-15,-5-1 0 0,0 0 0 16,-4 9-3-16,-2 3 1 16,-3 8 2-16,-1 7-3 15,-4 17 2-15,13-15-4 16,0 22-1-16,0-6-5 15,18 16-21-15,-10-19-2 16,22 15-2-16,-6-24 8 16,22 15-6-16</inkml:trace>
  <inkml:trace contextRef="#ctx0" brushRef="#br2" timeOffset="51143.9253">10735 5725 79 0,'-17'28'43'0,"7"-7"-3"15,20 1 3-15,8-26-20 16,22 4-19-16,6-12 0 16,9-6-4-16,1-5 3 15,-4-4-4-15,-8-6 2 16,-12 1-3-16,-13-1 3 15,-15 3-3-15,-15 6 2 16,-13 11 1-16,-15 10-1 16,-8 14 0-16,-10 16 0 15,0 10 3-15,4 11-3 16,7 7 3-16,13 0 0 15,16-2-1-15,22-5-1 16,15-14-5-16,28 0-21 16,-4-34-8-16,30 2-3 0,-4-23-1 15,20-4-5-15</inkml:trace>
  <inkml:trace contextRef="#ctx0" brushRef="#br2" timeOffset="51622.9527">12124 5289 65 0,'22'-27'38'0,"-11"-1"1"15,4 13 1-15,-14-8-16 16,-1 23-19-16,0 14-1 16,-4 14 1-16,-4 11-1 15,0 15 0-15,-4 11-3 0,-1 12 1 16,0 5-1-16,1 5 2 15,-2-2-1-15,2-2-1 16,1-5-2-16,-1-11-3 16,14 6-24-16,-10-35-5 15,21-4-6-15,-7-22-1 16,9-9-1-16</inkml:trace>
  <inkml:trace contextRef="#ctx0" brushRef="#br2" timeOffset="51810.9634">12022 5776 113 0,'-13'7'41'16,"-5"-1"-1"-16,17 10 0 16,1-16-37-16,28 5-1 0,9-16-2 15,12-6-5-15,17-7 0 16,3-22-18-16,24 5-11 15,-8-18-8-15,10 1 2 16,-13-16-2-16</inkml:trace>
  <inkml:trace contextRef="#ctx0" brushRef="#br2" timeOffset="52178.9845">12791 5033 89 0,'-36'30'42'16,"5"22"-1"-16,-11 4 1 15,13 22-26-15,-1-4-12 16,2 9-1-16,3 1-1 15,4 3 2-15,2-9-3 0,5-6 2 16,8-9 0-16,4-10-1 16,6-15 1-16,5-13-3 15,8-13 0-15,6-14 0 16,5-12 0-16,8-9 0 15,1-10 0-15,1-5 0 16,0 2 0-16,-5 0 0 16,-5 9 0-16,-5 5 0 15,-4 15 0-15,-7 14-3 16,-1 15 3-16,-4 7 1 15,-1 8 1-15,2 2-2 16,6 3 0-16,-1-5-5 16,12-2-3-16,-8-22-22 0,20 4-4 15,-14-21-3-15,17 0 0 16,-14-19-2-16</inkml:trace>
  <inkml:trace contextRef="#ctx0" brushRef="#br2" timeOffset="52981.0303">13104 5697 110 0,'-7'13'39'0,"7"-13"3"16,3 22 0-16,12-18-38 16,15-1-1-16,8-4-1 15,8 0-1-15,0-4 1 16,3-6-1-16,-3-2-1 15,-5-1-2-15,-9 0 3 0,-8-4-1 16,-7 2 0-16,-12-4 0 16,-6 2 0-16,-8 3 0 15,-5 4-1-15,-9 7 1 16,-6 7-1-16,-4 11 1 15,-4 11 0-15,3 9 2 16,1 6-2-16,8 5 1 16,8 1 1-16,13-3-1 15,14-5 1-15,13-8-2 16,19-14-2-16,11-14-3 15,17-3-6-15,-5-26-9 16,16 9-15-16,-15-21-1 16,5 15 6-16,-24-21 4 15,1 12 19-15,-21 1 6 16,-14 1 10-16,-6 21 7 0,-23-11 17 15,4 23-1-15,-16-8-2 16,12 30-4-16,-15-2-19 16,10 8 1-16,3 2-5 15,8 5 1-15,8-4-1 16,8 1 0-16,8-10 0 15,7-8-3-15,5-10 0 16,5-8 0-16,3-10 0 16,1-6 0-16,-2-8 0 15,0-6 0-15,-4 0-2 16,-1 2 0-16,-5 3 2 15,-5 7-3-15,-3 10 2 16,-15 10-1-16,12 31 3 16,-14 11 0-16,-9 21 0 0,-9 17 0 15,-4 18 0-15,-9 8 1 16,-8 8 1-16,-5-2-3 15,-3-5 0-15,-2-9 0 16,5-17 0-16,9-20 0 16,3-20 0-16,11-21 0 15,12-19 0-15,11-16 0 16,7-18 0-16,11-18 0 15,3-10 0-15,4-11 0 16,8-6 0-16,1 1 0 16,3 0 0-16,-3 0 0 15,5 15-3-15,-5-1-6 16,10 19-22-16,-16-3-3 15,13 21-3-15,-12-12 7 0,25 17-5 16,-13-17 1-16</inkml:trace>
  <inkml:trace contextRef="#ctx0" brushRef="#br2" timeOffset="53448.0571">15384 5575 115 0,'0'0'29'16,"-30"5"2"-16,6 18 0 15,-25-3-22-15,3 13 0 0,-10 1-3 16,9 6-1-16,3-1 0 16,13 3-2-16,18-4-1 15,20-9-2-15,24-6-2 16,17-11-7-16,34-1-22 15,-6-22-4-15,25 2-4 16,-7-15-1-16</inkml:trace>
  <inkml:trace contextRef="#ctx0" brushRef="#br2" timeOffset="54066.0924">15798 5622 91 0,'-41'-4'39'16,"10"17"1"-16,-5-2-3 15,13 16-22-15,-4-1-10 16,10 9 0-16,3 1 0 0,10 2-1 15,8-4-1-15,11-7 0 16,12-7-1-16,8-9-3 16,8-9 0-16,4-9 2 15,3-5-4-15,-3-10 2 16,-6-6-3-16,-11-4 1 15,-9 1-1-15,-8-3 0 16,-10 5 3-16,-5 2-3 16,-4 4 3-16,0 5-1 15,3 6 3-15,3 12 0 16,8-11 1-16,6 13 1 15,3-1-1-15,9 3 1 16,1 0-1-16,2 2 1 16,3-2-2-16,-3 3 1 0,-4 0-1 15,-2 4 0-15,-5 6 0 16,-8 3 2-16,-9 5-3 15,-3 5 1-15,-11 2 1 16,-2 4-1-16,-5-3 1 16,-1-4 0-16,3-6-2 15,5-6 0-15,13-17 0 16,0 0 0-16,18-12 0 15,9-13 0-15,9-8 0 16,5-7 0-16,3-2 0 16,-1 2 0-16,-6 5 0 15,-6 7-2-15,-8 11 4 16,-9 14-6-16,-9 13 4 15,-5 8 4-15,-5 11-4 0,-4 2 0 16,4 3 0-16,4 2 0 16,7-5-5-16,7-14-3 15,31 3-22-15,-17-27-4 16,30 2-3-16,-4-27 2 15,23 3-3-15</inkml:trace>
  <inkml:trace contextRef="#ctx0" brushRef="#br2" timeOffset="54235.1021">17102 5221 118 0,'-34'3'40'0,"14"35"2"16,-18 3-8-16,4 24-31 15,1 9-2-15,4 5 3 16,3 2-4-16,3-7-2 0,14 1-26 15,-13-22-3-15,20 2-5 16,-11-24 0-16,13-7-6 16</inkml:trace>
  <inkml:trace contextRef="#ctx0" brushRef="#br2" timeOffset="54968.144">16720 5595 86 0,'9'7'42'0,"2"-8"1"15,18 9-2-15,2-10-19 0,7 0-18 16,9-1-1-16,2 1-1 16,0-3-1-16,-6 5 0 15,-6 2 0-15,-8 4-1 16,-9 5 0-16,-9 9 1 15,-8 3-1-15,-7 5 2 16,-4 3-2-16,-5 4 1 16,-2-2 0-16,1-1 1 15,0-3 0-15,2-9-2 16,2-6 0-16,10-14 0 15,0 0 0-15,15-7 0 16,5-15 0-16,3-8 0 16,6-9 0-16,1-5-2 15,5-1 1-15,-4 0 0 16,-3 3 1-16,-3 9-2 0,-7 9 2 15,-4 6 0-15,-1 12 0 16,-3 6-1-16,4 4 1 16,5 4 0-16,6 1 0 15,10 0 0-15,9-5 0 16,8 0 0-16,4-6 0 15,-3 1 0-15,-1-6 0 16,-8 2 0-16,-7-1 0 16,-16-1 1-16,-21 7-1 15,0 0 1-15,-12-6 0 16,-12 12-1-16,-8 5 1 15,-2 8-1-15,-3 9 1 16,3 6 1-16,5 4-2 16,8 3 0-16,10 0 0 0,9-2 0 15,9-8 0-15,11-5 0 16,11-17 0-16,6-9 0 15,3-9 0-15,0-13 0 16,2-9 0-16,-8-6 0 16,-4-1 0-16,-7-3 0 15,-7 5 0-15,-12 3 0 16,-4 7-2-16,-7 7-4 15,9 19 1-15,-16-19-4 16,16 19-22-16,0 0-1 16,0 0-3-16,15-15-1 15,15 11-1-15</inkml:trace>
  <inkml:trace contextRef="#ctx0" brushRef="#br2" timeOffset="55206.1576">18245 5270 95 0,'18'-4'32'0,"-27"-7"4"16,7 25 5-16,-18-5-22 15,4 20-14-15,-8 9-1 16,0 10 0-16,-3 6-1 16,2 10-1-16,4-2-1 15,6-5 2-15,6-5-3 16,8-13 1-16,8-10-4 15,11-16 1-15,12-13-4 16,2-20-3-16,21-1-22 16,-22-29-5-16,24 5 9 15,-18-31-6-15,14 1-6 0,-7-16 1 16</inkml:trace>
  <inkml:trace contextRef="#ctx0" brushRef="#br2" timeOffset="55379.1675">18622 4984 59 0,'34'-19'33'16,"-34"19"8"-16,10 26 2 15,-31 22 1-15,1 38-20 16,-16-6-18-16,-1 7-3 15,-2 0-1-15,5 1-2 16,5-8 0-16,8-16 0 16,14-10-5-16,0-21-3 15,21-3-25-15,-14-30 0 16,19 3-6-16,-12-26 0 15,13 1-1-15</inkml:trace>
  <inkml:trace contextRef="#ctx0" brushRef="#br2" timeOffset="55972.2014">18700 5612 80 0,'0'0'38'0,"0"0"1"15,11-13-3-15,17 9-26 16,0-7-4-16,10 4-1 15,0-7 0-15,6 2-2 16,2-3 0-16,-3 3-1 16,-8-7 0-16,-2 2-2 0,-10 0 0 15,-9-3 0-15,-11 3 0 16,-7-2 1-16,-12 3-1 15,-9 5 1-15,-8 5 0 16,-7 8 0-16,-6 11 0 16,-4 7 0-16,1 12 1 15,9 5-1-15,5 6 0 16,13 2-1-16,18 3-1 15,14-12 1-15,26-3-5 16,14-25-21-16,30 5-7 16,0-26-3-16,24 4 0 15,-5-24-4-15</inkml:trace>
  <inkml:trace contextRef="#ctx0" brushRef="#br2" timeOffset="56310.2208">19571 5361 105 0,'-53'1'41'0,"2"19"1"16,-10-1-1-16,17 16-35 15,-1 1-3-15,14-2-1 16,14 1 0-16,12-5 0 16,17-8-1-16,18-11 0 15,14-13 0-15,15-13 0 16,8-14 0-16,5-9 0 15,-2-13-1-15,1-9 0 16,-8-8-1-16,-8-2 2 16,-8 2-2-16,-16 9 1 0,-10 10-1 15,-11 14 1 1,-12 25 0-16,-11 20 1 0,-10 30 0 15,-6 20-1-15,-3 19 2 16,-2 7-2-16,10 8-2 16,4-11-26-16,22-7 16 15,-10-21-21-15,28 0-5 16,-9-31 2-16,21-3-4 15</inkml:trace>
  <inkml:trace contextRef="#ctx0" brushRef="#br2" timeOffset="57055.2634">3467 7334 110 0,'25'6'40'0,"12"-4"2"16,12-12-4-16,24 2-32 15,9-7-7-15,2-13-28 16,25 5-10-16,-9-6 0 0,5 7-1 16,-8-3-2-16</inkml:trace>
  <inkml:trace contextRef="#ctx0" brushRef="#br2" timeOffset="57789.3054">5070 6930 97 0,'3'-13'37'15,"-5"-2"0"-15,2 15-3 16,0 0-29-16,-2 21 0 15,-7 5-1-15,-1 19 0 16,-5 9 0-16,-1 9 0 16,-2 5-1-16,0 5 0 0,2-5-1 15,5-6 0-15,10-7-1 16,6-10 0-16,9-14-1 15,11-12 0-15,9-12 0 16,6-12 0-16,7-14 0 16,5-10-1-16,1-12 2 15,2-10-1-15,-4-4 0 16,-6 0 1-16,-7 4 0 15,-7 6-1-15,-10 5 1 16,-7 14 0-16,-8 15-1 16,-6 11 0-16,-1 21 0 15,0 9 1-15,-3 12-1 16,9 4-1-16,3 3 1 0,5 4 0 15,7-4 1-15,6-9-1 16,4-11 1-16,5-12-1 16,1-12 2-16,1-17-1 15,2-16 0-15,2-16 1 16,-1-13-2-16,-2-13 0 15,-3-4 0-15,-4-7-3 16,-3 4-1-16,-8 2-1 16,-3 21-6-16,-20 1-20 15,8 28-5-15,-17 0 1 16,12 25-2-16,-12 0-3 15</inkml:trace>
  <inkml:trace contextRef="#ctx0" brushRef="#br2" timeOffset="58207.3293">6233 6792 108 0,'-5'-21'41'16,"5"21"0"-16,-20-3-3 15,20 3-31-15,-21 29-2 16,5 2-1-16,0 10-1 15,-1 13 0-15,-4 10-2 16,2 7-1-16,-2 6 1 16,0-3 0-16,3-4 1 15,3-7-2-15,8-10 0 16,5-10 0-16,4-13 0 15,12-16 0-15,7-14 0 16,8-14 0-16,7-12 0 0,3-6 0 16,2-2 0-16,-2-5 0 15,-4 5 0-15,-6 6 0 16,-6 9 0-16,-5 11 0 15,-18 8 0-15,10 16 0 16,-8 3 0-16,1 3-2 16,2 2-1-16,6 1-2 15,9-2-2-15,-1-12-3 16,20 8-21-16,-7-25-3 15,19 8-1-15,-12-18 0 16,12 8-1-16</inkml:trace>
  <inkml:trace contextRef="#ctx0" brushRef="#br2" timeOffset="58557.3493">6767 7267 91 0,'0'0'34'0,"-17"-25"1"15,3 22 2-15,-19-8-9 16,4 17-22-16,-3 4-1 16,2 10-1-16,-5 4 0 15,6 9-1-15,2 4-1 16,10 4 0-16,8-3-1 15,9-1 0-15,10-10 1 16,13-8-2-16,6-9 0 16,8-9 0-16,4-10 0 15,2-9 0-15,-4-6 0 16,-2-8 0-16,-4-1 0 15,-10-2 0-15,-5 1 0 16,-6 1 0-16,-3 4 0 0,-5 9 0 16,-7 7 0-16,3 13 0 15,-11 9 0-15,3 10 0 16,1 5 0-16,2 5 0 15,6 3-4-15,3-3-2 16,13-3-3-16,2-20-5 16,26 2-19-16,-10-25-4 15,20-2 3-15,-7-20-2 16</inkml:trace>
  <inkml:trace contextRef="#ctx0" brushRef="#br2" timeOffset="58752.3604">7410 6827 91 0,'10'-32'37'16,"-22"18"2"-16,0 26 2 0,-15 14-21 15,3 28-13-15,-8 16-2 16,3 14-3-16,1 5-1 16,5 2 0-16,10-4-2 15,5-12-2-15,9-10-2 16,-10-25-25-16,25 0-4 15,-16-40-1-15,21 14-5 16,-16-29-1-16</inkml:trace>
  <inkml:trace contextRef="#ctx0" brushRef="#br2" timeOffset="58910.3695">7198 7196 106 0,'-10'-10'43'0,"-1"1"0"16,11 9 0-16,12-2-23 0,12 4-20 15,12-3 0-15,9-7-3 16,34 5-27-16,-25-17-4 15,21 10-4-15,-8-18 0 16,11 9-5-16</inkml:trace>
  <inkml:trace contextRef="#ctx0" brushRef="#br2" timeOffset="59863.424">9770 6791 101 0,'1'-28'39'15,"-14"-6"1"-15,3 9-1 16,-17 2-27-16,3 7-7 15,-8 9-1-15,-2 16-1 16,-6 18 0-16,-1 17 0 16,-6 18-1-16,1 15-1 15,1 10 0-15,4 5-2 16,9-1 1-16,11-7-2 15,13-6-3-15,8-29-18 16,23 4-10-16,-5-29-4 16,20-3-2-16,-9-23-1 15</inkml:trace>
  <inkml:trace contextRef="#ctx0" brushRef="#br2" timeOffset="60036.4339">9336 7244 124 0,'-22'-5'43'0,"6"-8"-2"16,16 13 0-16,21-19-37 15,15 3-2-15,18-4-4 16,10-4-2-16,15 6-4 16,-6-12-25-16,16 15-3 15,-17-4-5-15,3 10 0 16</inkml:trace>
  <inkml:trace contextRef="#ctx0" brushRef="#br2" timeOffset="60306.4493">10426 6654 100 0,'-18'-21'38'16,"-18"0"4"-16,1 18-3 15,-19 6-21-15,2 18-13 16,-5 12-1-16,0 22 0 15,2 13 1-15,6 11-5 16,7 6 0-16,9 5 0 16,14-4 0-16,13-6 0 15,14-10 0-15,10-16-5 16,12-6-6-16,-7-28-24 0,14 2-2 15,-15-24 0-15,5-2-5 16</inkml:trace>
  <inkml:trace contextRef="#ctx0" brushRef="#br2" timeOffset="60494.4601">9870 7211 100 0,'-22'-5'42'0,"2"-4"-1"16,20 9 1-16,3-12-14 15,27 6-26-15,12-4-2 16,11 0 0-16,6 1-4 15,1-4-3-15,22 13-25 16,-29-12-3-16,4 15-3 0,-21-6-3 16,-3 9 0-1</inkml:trace>
  <inkml:trace contextRef="#ctx0" brushRef="#br2" timeOffset="60832.4794">10386 7123 77 0,'0'0'38'0,"10"0"0"15,-10 0 1-15,6 27-10 16,-5-14-22-16,13 1-2 15,4-2 0-15,9-1-1 16,6-5-1-16,4-4 0 16,1-5-1-16,3-4-1 15,-7-7 0-15,0-2 0 16,-7-6 1-16,-9 0-2 0,-10 0 0 15,-5 0-2 1,-11 7 2-16,-9 4 0 0,-9 11 2 16,-10 9-2-16,-7 13 0 15,-5 11-2-15,2 5 4 16,2 7-2-16,8 0 0 15,11-4 0-15,17-7 0 16,17-7-4-16,21-11-1 16,14-13 0-16,23 4-25 15,-3-24-2-15,17 9-5 16,-12-17 0-16,15 4-3 15</inkml:trace>
  <inkml:trace contextRef="#ctx0" brushRef="#br2" timeOffset="61057.4923">11215 7061 88 0,'-24'2'40'0,"-1"14"0"16,-13 0 1-16,5 15-9 16,-12-3-26-16,10 7-4 15,7-2 0-15,10 1-2 16,7-7 0-16,17-5 0 15,11-7 0-15,13-11-2 16,15-11-1-16,3-16-1 16,19 1-11-16,-6-23-18 15,20 4-4-15,-10-17 0 16,11-1-5-16</inkml:trace>
  <inkml:trace contextRef="#ctx0" brushRef="#br2" timeOffset="61229.5021">11740 6669 103 0,'-29'35'40'0,"-14"9"2"15,9 17 0-15,-9 0-25 16,9 11-13-16,-2 1-2 16,7 3-4-16,5-1-1 15,0-13-6-15,17 1-24 16,-11-23-5-16,15-6-1 15,-4-20-5-15</inkml:trace>
  <inkml:trace contextRef="#ctx0" brushRef="#br2" timeOffset="61411.5125">11406 7071 107 0,'11'-11'43'16,"-4"-1"1"-16,16 15-1 16,1-11-25-16,3 11-18 15,18-2 0-15,8-3 0 16,10 0 0-16,-9-15-20 15,13 8-16-15,-15-18-3 16,9 5-2-16,-15-13-4 16</inkml:trace>
  <inkml:trace contextRef="#ctx0" brushRef="#br2" timeOffset="64799.7063">8684 7275 93 0,'-7'21'35'16,"0"-4"1"-16,14 4-3 15,-7-21-29-15,22 10-1 16,1-15-1-16,11-9 3 0,0-8-3 16,4 0 2-16,-1-6-3 15,-2-3 2-15,-7 0-1 16,-5 3-1-16,-13 0 0 15,-6 2 0-15,-11 1 0 16,-7 6 0-16,-8 8 0 16,-6 11-1-16,-8 12 1 15,-2 14 1-15,-6 17 0 16,0 10-1-16,2 7 0 15,8 5 0-15,14-2 1 16,14-7-2-16,21-11-2 16,21-23-5-16,38-9-30 15,8-25-1-15,28-9-1 0,6-19-3 16</inkml:trace>
  <inkml:trace contextRef="#ctx0" brushRef="#br2" timeOffset="65854.7667">12709 7179 103 0,'0'0'38'16,"10"-18"0"-16,-10 18-8 0,0 0-26 15,-9 20-1-15,-2-3 0 16,1 7-2-16,-8 5 1 15,2 6-1-15,0 1 0 16,2 0-1-16,4-3 1 16,2-3-2-16,6-7 1 15,7-11 0-15,4-8 1 16,9-11-1-16,3-11 0 15,4-5 1-15,-2-8 1 16,2-4 0-16,-3-4 0 16,-4 1 0-16,-4 4 0 15,-4 3 0-15,-4 6 0 16,-2 6-1-16,-4 19-1 15,0 0 0-15,0 0 0 0,0 15 0 16,0 2 1-16,3 5-3 16,4 2 2-16,6-1-2 15,3-4 3-15,7-4-2 16,6-8 2-16,8-7 0 15,2-6 0-15,1-6 2 16,-1-1-3-16,-1-2 3 16,-5-2-3-16,-6 4 3 15,-8 5-3-15,-5 3 0 16,-14 5 1-16,7 24-3 15,-14-1 1-15,-3 4-1 16,-1 6 1-16,1 2-2 16,3 2 0-16,4-6-2 15,10-2-2-15,0-18-9 0,25 8-13 16,-9-19-10-16,18 0 0 15,-7-17 0-15,12 2 1 16</inkml:trace>
  <inkml:trace contextRef="#ctx0" brushRef="#br2" timeOffset="66025.7765">13474 7252 79 0,'-12'-2'40'0,"-12"1"0"16,6 16-2-16,-7-7-13 16,8 19-23-16,0 5-1 15,5 1-1-15,5 2 0 16,7-7-2-16,5-2-1 15,4-10-2-15,14 1-20 16,-9-20-12-16,13-1-1 0,-7-18 0 16,7-2-1-16</inkml:trace>
  <inkml:trace contextRef="#ctx0" brushRef="#br2" timeOffset="66167.7846">13393 6936 113 0,'-25'-16'37'0,"14"16"0"16,11 0-4-16,0 0-46 15,37 3-23-15,4-1-2 16,20 6 0-16,2-7-1 16</inkml:trace>
  <inkml:trace contextRef="#ctx0" brushRef="#br2" timeOffset="66692.8146">14045 7150 106 0,'-23'5'38'15,"1"5"2"-15,-10-9-2 16,4 1-33-16,-8 7-1 15,2 11-2-15,-3 2 1 16,4 5-1-16,0 1 0 16,9 2-1-16,8-6 0 15,13-3-2-15,14-8 1 16,12-11 1-16,10-11 1 15,9-5 0-15,4-7 0 16,1-4 0-16,-2-3-1 0,-5 0 1 16,-10 2-2-1,-5 6 2-15,-7 10-2 0,-18 10 0 16,13 8-2-16,-17 16 0 15,-5 15 0-15,-6 11 0 16,-6 15 1-16,-1 11-1 16,-5 4 0-16,-2 3 0 15,1-5 1-15,2-8 1 16,5-7 0-16,2-12 0 15,3-15 0-15,7-15 0 16,9-21 0-16,0 0 0 16,-6-19 0-16,8-7 1 15,3-11-1-15,0-7 1 16,-1-8-1-16,5-4 1 15,2 0 0-15,4 3-1 16,7 5 0-16,2-2-2 0,11 10-1 16,2 1-2-16,15 14-13 15,-10-14-7-15,19 15-11 16,-10-11-3-16,15 5-1 15,-12-12 3-15</inkml:trace>
  <inkml:trace contextRef="#ctx0" brushRef="#br2" timeOffset="67074.8365">14622 6594 103 0,'0'0'41'16,"-8"29"2"-16,-6 6-3 15,7 17-29-15,-7 14-7 0,0 7 1 16,-4 3-2-1,2 4 0-15,-2-4-1 0,4-5-2 16,4-11 0-16,3-12-2 16,6-12 1-16,6-13 0 15,6-15 1-15,9-15 0 16,5-9 0-16,3-9 2 15,6-8 0-15,-2-1-2 16,-1-2 0-16,0 5 0 16,-9 8 0-16,-5 9 0 15,-5 9 0-15,-12 5 0 16,9 18 0-16,-8-1 0 15,1 5 0-15,-2 3 0 16,10 1-4-16,-1-11-3 0,13 4-7 16,-7-25-8-16,25 8-6 15,-11-22-12-15,19 0 2 16,-5-18-1-16,7-4 2 15</inkml:trace>
  <inkml:trace contextRef="#ctx0" brushRef="#br2" timeOffset="67256.8469">15198 6777 121 0,'-10'16'38'0,"-17"10"3"15,3 23-1-15,0 4-36 16,-5 7-2-16,6 2 0 16,4 2-3-16,5-5 0 15,7-10-2-15,7-4-2 16,-5-19-11-16,19 6-12 15,-14-32-14-15,13 17 2 0,-11-28 0 16,5-2 3-16</inkml:trace>
  <inkml:trace contextRef="#ctx0" brushRef="#br2" timeOffset="67407.8555">14993 7068 131 0,'0'0'42'16,"6"-23"-1"-16,12 23-2 16,5-4-37-16,12 0-2 15,8 2 0-15,3-10-16 16,16 14-8-16,-15-12-17 15,17 4-1-15,-8-10 0 16,3 5-2-16</inkml:trace>
  <inkml:trace contextRef="#ctx0" brushRef="#br2" timeOffset="67895.8834">16210 6608 106 0,'20'-11'38'16,"-20"11"2"-16,14 13-8 16,-21 10-28-16,0 16 1 15,-7 11 0-15,-2 13 0 16,-4 6-2-16,5 5-1 15,-2-2 0-15,6-2-1 16,3-8-1-16,5-8-3 0,7-10-2 16,1-24-9-16,18 5-17 15,-11-21-9-15,12-3 2 16,-11-17-2-16</inkml:trace>
  <inkml:trace contextRef="#ctx0" brushRef="#br2" timeOffset="68067.8933">16133 7080 113 0,'-14'-4'40'0,"0"-9"1"15,14 13-1-15,13-16-34 16,19 3-2-16,12-9-3 16,13-4-1-16,9 2-4 15,2-13-6-15,16 15-19 16,-18-17-10-16,3 10 0 0,-17-8-2 15,-1 7 1-15</inkml:trace>
  <inkml:trace contextRef="#ctx0" brushRef="#br2" timeOffset="68428.9139">16804 6516 106 0,'-27'0'39'0,"12"23"4"16,-13 3-2-16,8 22-34 16,-9 2-3-16,2 14 1 15,-6 7-1-15,0 4 2 16,-1 0-6-16,4-3 0 15,4-5 0-15,8-8 0 16,3-13 0-16,10-10 0 16,7-16 0-16,10-16 0 0,10-10 0 15,8-11 0-15,3-7 0 16,1-7 0-16,3-3 0 15,-3 0 0-15,-4 4 0 16,-4 7 0-16,-8 12 0 16,-6 9 0-16,-12 2 0 15,8 20 0-15,-9 4 0 16,-1 1 0-16,5 5-2 15,-3-2-5-15,11 8-8 16,-8-20-7-16,18 14-3 16,-21-30-12-16,31 15-1 15,-10-21-2-15,9 2 4 16</inkml:trace>
  <inkml:trace contextRef="#ctx0" brushRef="#br2" timeOffset="68789.9346">16980 7091 118 0,'-15'9'39'0,"11"5"2"16,4-14-5-16,10 4-33 16,9-4-1-16,9-2-1 15,4-4 0-15,4-5 0 16,2-8 0-16,1 0-1 15,-3-3 1-15,-9-2-1 16,-6-2 1-16,-7 5 0 16,-9 1-1-16,-10 6 0 15,-9 9 1-15,-9 10-1 16,-5 11 0-16,-2 7 1 0,-2 8-1 15,0 5 1-15,6 5 0 16,7-2 0-16,9-3-1 16,11-4 1-16,14-9-3 15,12-13-1-15,17-2-5 16,0-21-11-16,25 10-9 15,-12-21-12-15,14 4 1 16,-10-16-1-16,0 10 2 16</inkml:trace>
  <inkml:trace contextRef="#ctx0" brushRef="#br2" timeOffset="69224.9594">17633 7001 118 0,'-17'-3'39'0,"-2"9"1"0,2 17 0 16,-5-7-33 0,4 11-4-16,4 1-1 0,5-1 0 15,4-1-1-15,5-4 2 16,6-9-3-16,7-6 0 15,7-10 0-15,4-5 0 16,7-9 0-16,3-4 0 16,3-5 0-16,1 2 0 15,-4 1 0-15,-4 7 0 16,-5 9 0-16,-10 9 0 15,-9 14 0-15,-12 14 0 16,-9 15-2-16,-8 12 1 16,-13 16 1-16,-8 10-1 15,-8 8 0-15,-5 1 0 16,1-2 0-16,-1-8 0 0,8-12 1 15,6-11-1-15,14-20 1 16,13-18 0-16,16-21 0 16,12-9 0-16,5-16 1 15,10-10-1-15,2-13 0 16,4-6 1-16,0-3 0 15,-3-1-1-15,-1 3 0 16,-3 0-3-16,5 14-5 16,-11-12-9-16,19 27-6 15,-15-13-12-15,17 14-5 16,-3-9-1-16,16 3 1 15</inkml:trace>
  <inkml:trace contextRef="#ctx0" brushRef="#br2" timeOffset="70006.0041">18811 6498 86 0,'7'-12'37'0,"-9"2"-1"0,2 10 2 15,-5 12-33-15,-3 7 1 16,-8 7-1-16,2 12 2 16,-9 4-2-16,1 12 1 15,-3 4-2-15,2 8 1 16,0-3-2-16,7 1-1 15,0-4-1-15,3-3 0 16,7-9-1-16,3-8 1 16,4-9-1-16,6-11 1 15,3-11-1-15,4-10 1 16,2-12-1-16,6-9 1 15,3-5 0-15,1-5 0 16,1-3-1-16,2 2 0 16,0 6 0-16,0 8 0 0,-3 13 0 15,0 10 0-15,-4 16 0 16,-1 7-1-16,-3 10 0 15,-4 7-2-15,1 4 0 16,0-5-3-16,8 1-1 16,-4-20-12-16,24 7-4 15,-13-26-14-15,20 2 0 16,-3-21-3-16,11-1 4 15</inkml:trace>
  <inkml:trace contextRef="#ctx0" brushRef="#br2" timeOffset="70381.0256">19447 6985 109 0,'-34'-6'39'0,"3"15"1"16,-8 3-1-16,-1 12-34 16,1 3-1-16,4 10-1 15,0-1 0-15,7 7-1 16,4-6-1-16,12-2 0 15,9-6 0-15,13-7-1 16,10-8 1-16,12-11-2 16,9-9 1-16,6-14 1 15,3-4-1-15,0-7 1 16,-3-5 0-16,-5 0-1 15,-9 0 1-15,-9 4 0 16,-5 6-1-16,-11 7 0 16,-7 9 0-16,-1 10 1 0,-15 3-1 15,2 9 0-15,3 10-1 16,1 1-1-16,4 7-1 15,2-4-2-15,12 8-3 16,-2-19-10-16,25 15-6 16,-12-23-11-16,19 2-3 15,-5-13-1-15,11 0 3 16</inkml:trace>
  <inkml:trace contextRef="#ctx0" brushRef="#br2" timeOffset="70675.0424">19878 7015 99 0,'0'0'36'0,"-14"-2"2"15,6 17-1-15,-8 3-31 0,6 9-2 16,-1 2 0-16,4 8-1 16,-1-1 0-16,7 0 0 15,1-6-1-15,4-4 0 16,4-7 1-16,6-7-2 15,5-13 1-15,6-13-1 16,7-9 1-16,-1-8 0 16,2-7-1-16,1-6 0 15,1-3-2-15,-5-2-1 16,-1 7-2-16,-11 3-5 15,9 19-10-15,-22-9-8 16,10 21-13-16,-15 8 1 16,0 0 0-16,0 0 1 15</inkml:trace>
  <inkml:trace contextRef="#ctx0" brushRef="#br2" timeOffset="71049.0638">20291 7043 110 0,'-5'18'40'0,"-7"-7"1"16,12 5-1-16,0-16-33 16,15 17-5-16,13-17 0 15,11-4 0-15,9-6-1 16,5-3-1-16,0-3 0 15,2-3 1-15,-6 2-1 0,-11-1 1 16,-15 3 0-16,-13 3 0 16,-10 12 0-16,-19-7 1 15,-9 14-1-15,-9 7 1 16,-8 9-2-16,-1 4 0 15,4 5 0-15,4 4 0 16,10-3 0-16,12-3 0 16,15-6 0-16,14-9 0 15,18-7-2-15,2-16-12 16,26 8-7-16,-13-25-9 15,20 9-11-15,-6-17 0 16,11 6-1-16,-8-9 2 16</inkml:trace>
  <inkml:trace contextRef="#ctx0" brushRef="#br2" timeOffset="71702.1011">21407 6601 86 0,'14'-29'35'15,"-7"1"3"-15,3 12-1 16,-7-5-17-16,-3 21-17 15,0 0 0-15,-4 34 2 16,-5 0-1-16,3 15 2 16,-8 7-3-16,3 12 2 15,-7 5-2-15,5 1 1 16,0-4-1-16,1-3-3 15,4-6 0-15,2-9 0 0,5-11 0 16,4-7 0-16,3-12 0 16,5-10 0-16,1-9 0 15,6-7 0-15,1-7 0 16,5-10 0-16,0-3 0 15,0-4 0-15,3-2 0 16,-2 5 0-16,1 5 0 16,-3 4 0-16,-2 13 0 15,-5 6 0-15,-1 12-3 16,-2 5-2-16,2 10-1 15,-1-5-4-15,14 12-7 16,-11-21-7-16,24 11-7 16,-7-23-8-16,16 1 2 15,-4-17 1-15,9-4 3 16</inkml:trace>
  <inkml:trace contextRef="#ctx0" brushRef="#br2" timeOffset="72072.1223">22160 6958 106 0,'-10'-17'38'0,"-2"13"2"16,-11 1-2-16,3 14-30 15,-11 4-2-15,3 12 0 16,-6 3-2-16,2 6 0 16,-2-1-1-16,11 5-1 15,5-8-2-15,12-1 0 16,11-11 0-16,13-8 0 15,11-11 0-15,10-9 0 16,11-9 0-16,0-8 0 16,0-6 0-16,-4-4 0 0,-6 2 0 15,-10 1 0-15,-11 6 0 16,-7 7 0-16,-12 9 0 15,0 10 0-15,-20 6 0 16,5 8 0-16,0 6 0 16,0 2 0-16,9 5 0 15,5-6-9-15,20 7-5 16,-5-17-5-16,32 15-4 15,-11-22-11-15,25 5-4 16,-4-10-1-16,8 2 4 16,-7-9 1-16</inkml:trace>
  <inkml:trace contextRef="#ctx0" brushRef="#br2" timeOffset="72418.1421">22723 7032 116 0,'-9'-19'38'0,"-14"-5"2"0,5 16-1 16,-12 6-32-16,3 6-3 15,0 9-1-15,0 11 1 16,1 6-2-16,7 5 0 15,3 0-2-15,7-1 0 16,11-10 0-16,12-11 0 16,12-16 0-16,15-15 0 15,10-13 0-15,5-13 0 16,8-9 0-16,-1-11 0 15,-5-4 0-15,-4 1 0 16,-9 7 0-16,-12 8 0 16,-12 17 0-16,-12 17 0 0,-9 18 0 15,-18 23 0 1,-4 18 0-16,-9 17 0 0,-2 10 0 15,1 2 0-15,7 10-5 16,-1-22-13-16,23 9-4 16,-10-35-4-16,29 8-9 15,-10-25-7-15,13-6 1 16,-10-9 2-16</inkml:trace>
  <inkml:trace contextRef="#ctx0" brushRef="#br2" timeOffset="73649.2125">7907 8193 13 0,'0'0'34'15,"8"-21"1"-15,-8 21 2 16,-18-19-14-16,18 19 3 16,-40-6 0-16,17 11-17 15,-11-4-3-15,4 8-1 16,-3 4-1-16,3 11-2 0,-3 7 0 15,9 8 0-15,5 6 0 16,8 4-1-16,7-2-1 16,12-1 1-16,6-7 0 15,9-9-1-15,6-17 1 16,11-15-1-16,5-15 0 15,4-13 0-15,2-9 0 16,1-10 0-16,0-4 0 16,-6-2 1-16,-4 6-1 15,-9 6 0-15,-8 10 0 16,-14 10 0-16,-5 9 1 15,-6 14-1-15,-20 0 0 16,3 10-1-16,0 4 1 16,2 1 0-16,1-1 0 0,14-3 0 15,11-5 0-15,12-5 0 16,16-4 1-16,10-3-1 15,8 0 1-15,5 3-1 16,-1 1 1-16,-9 9-1 16,-7 7 0-16,-15 12 1 15,-13 8-1-15,-15 6 1 16,-15 6-1-16,-8 2 0 15,-8 1 1-15,-1-6-1 16,3-6 0-16,6-10 0 16,13-17 1-16,8-10-1 15,32-23 0-15,7-10 1 16,15-12-1-16,6-4 1 15,5-3-1-15,0 4 1 16,-7 8 0-16,-11 12-1 0,-12 15 1 16,-12 16 0-16,-13 14-1 15,-6 11-1-15,-6 10-1 16,-5 4-2-16,8 9-5 15,-2-18-7-15,23 11-5 16,-5-30-6-16,33 7-6 16,1-27-7-16,21-5 0 15,3-19 3-15</inkml:trace>
  <inkml:trace contextRef="#ctx0" brushRef="#br2" timeOffset="74077.237">10257 7997 82 0,'8'-46'39'0,"8"4"-1"16,-5-1 1-16,8 14-32 16,-10 3-1-16,-9 26-1 0,10-5-2 15,-11 28 1-15,-5 18-2 16,-4 13-1-16,-4 12 0 15,-2 10-1-15,-2 6 1 16,2 3-1-16,4-3-2 16,1-9-1-16,10-7-2 15,0-22-8-15,20 3-14 16,-8-28-11-16,12-5 0 15,-6-22-2-15,5-6 2 16</inkml:trace>
  <inkml:trace contextRef="#ctx0" brushRef="#br2" timeOffset="74273.2482">10117 8291 100 0,'-20'-1'39'0,"2"-2"1"0,18 3-2 16,20-2-34-16,13-2-2 15,15-8-1-15,13-4-1 16,13-4-1-16,10-8-2 15,11-5-1-15,-5-14-9 16,14 10-16-16,-19-15-8 16,-1 4 0-16,-14-10-1 15,-6-1 1-15</inkml:trace>
  <inkml:trace contextRef="#ctx0" brushRef="#br2" timeOffset="74618.2679">11037 7598 104 0,'-26'34'39'15,"-8"7"2"-15,6 18-2 16,-7 3-34-16,7 13-1 0,-1 3-2 15,3 7-1-15,0-5 0 16,4-1 0-16,5-10-1 16,9-7 0-16,7-16 1 15,8-16-1-15,10-17 1 16,8-15-1-16,9-16 0 15,5-12 1-15,1-9-1 16,0-3 0-16,-3-2 1 16,-2 5 0-16,-5 9-1 15,-5 8 0-15,-7 11 0 16,-6 15 0-16,-1 11 0 15,-8 8 0-15,-1 9-1 16,1 4-1-16,3 1-1 16,0-4-2-16,8 4-4 0,-2-22-9 15,22 10-4-15,-14-27-10 16,20 3-8-16,-5-17 0 15,8-2 3-15</inkml:trace>
  <inkml:trace contextRef="#ctx0" brushRef="#br2" timeOffset="74964.2877">11424 8155 97 0,'1'14'38'16,"-1"-14"2"-16,23 22-4 15,0-15-34-15,9-3 1 16,5-1-1-16,4-3 0 0,0-7-1 15,1-2 0-15,-6-9 0 16,-4-1 0-16,-8-6 0 16,-3-1 0-16,-10-3 1 15,-4 4-1-15,-11-1 0 16,-7 9 1-16,-8 9-1 15,-5 14 0-15,-9 9 0 16,0 14 0-16,-2 10-1 16,-1 8 1-16,10 4 0 15,7 3 0-15,12-6-1 16,14-13-2-16,19-4-5 15,3-24-10-15,30 6-7 16,-5-28-11-16,22 1-6 16,3-14-2-16,21-1 2 0</inkml:trace>
  <inkml:trace contextRef="#ctx0" brushRef="#br2" timeOffset="75535.3204">13089 8088 90 0,'-16'-15'38'16,"7"26"0"-16,-7-5-1 15,3 15-34-15,-2 5 0 16,2 7-1-16,-3 3 0 15,3 6 0-15,0-1 0 16,4-3-1-16,5-8 1 16,1-5 0-16,6-9-1 15,-3-16 0-15,18 8 0 0,-5-17-1 16,4-8 1-16,0-5-1 15,-3-5 1-15,4-2-1 16,-4-6 1-16,0 0-1 16,-4-2 1-16,5 3 0 15,-1 3-1-15,0 4 2 16,0 4-2-16,1 6 0 15,7 6-2-15,1 6-1 16,9 14-3-16,-5-9-7 16,20 19-7-16,-16-20-11 15,18 14-8-15,-10-14 0 16,6 3 0-16</inkml:trace>
  <inkml:trace contextRef="#ctx0" brushRef="#br2" timeOffset="75907.3416">13504 8072 94 0,'-25'13'38'15,"13"9"2"-15,-2-10 0 16,19 4-36-16,4-5-1 16,17-8-1-16,7-8 0 15,16-4 1-15,2-4-2 16,3-1 1-16,-1-5-1 15,-9 1 0-15,-6-2-1 16,-14 5 1-16,-13 4-1 16,-16-1-1-16,-11 6 1 15,-7 3 0-15,-11 5 1 16,-7 5 0-16,-3 4 0 0,2 9 0 15,-1 6 0-15,7 3-1 16,8-1 1-16,12 4-1 16,13-5 0-16,15-3-1 15,18-4-2-15,12-12-1 16,17-1-1-16,3-15-7 15,17 9-7-15,-14-19-9 16,16 6-8-16,-17-14-2 16,4 1-1-16,-12-7 2 15</inkml:trace>
  <inkml:trace contextRef="#ctx0" brushRef="#br2" timeOffset="76248.3612">14312 7936 94 0,'-27'-12'38'0,"10"18"2"15,-8 0-1-15,6 8-33 0,-8 3-1 16,7 10-1-16,2 0-1 15,4 1-1-15,2 0 0 16,10-3-2-16,4-5 2 16,6-2-3-16,8-5 2 15,6-10-2-15,4-3 1 16,2-2 1-16,2-2-1 15,0 1 0-15,-5 0 1 16,-3 3-1-16,-7 4 1 16,-15-4-1-16,10 23 0 15,-13-8 1-15,-9 7-1 16,-3 0 0-16,-4 1-1 15,0 1 0-15,0-1-2 16,1-6-1-16,11-3-3 0,-6-15-9 16,30 9-4-16,-11-25-7 15,29 4-11-15,-4-17-1 16,18 0 1-16,-2-12 1 15</inkml:trace>
  <inkml:trace contextRef="#ctx0" brushRef="#br2" timeOffset="76602.3814">14722 7956 98 0,'-22'19'41'15,"-9"4"-1"-15,7 8 0 16,-8 4-34-16,12 3-3 16,5-3 1-16,9-1-2 15,6-4 0-15,11-3-1 16,9-15-1-16,6-6 1 0,9-9 0 15,1-10-1-15,2-5 1 16,1-8-1-16,0-4 0 16,-6-2 1-16,-4 1-1 15,-7 5 1-15,-4 5-1 16,-10 7 1-16,-8 14-2 15,0 0 3-15,-10 18-2 16,-1 9 0-16,-1 4 0 16,1 5-2-16,5 0 1 15,1-1-3-15,13-4 0 16,4-18-7-16,22 5-7 15,-5-28-3-15,27 9-10 16,-5-21-7-16,19-9-1 16,-7-14 3-16,10-4 0 15</inkml:trace>
  <inkml:trace contextRef="#ctx0" brushRef="#br2" timeOffset="76782.3917">15576 7750 104 0,'-9'-17'39'0,"-1"25"2"16,-19 11-2-16,5 21-33 15,-13 8-1-15,4 13-2 16,4 2-1-16,10-2-2 15,11-6 0-15,6-11-3 16,19-6-3-16,1-24-11 16,26 4-7-16,-8-34-13 15,18 0-1-15,-3-20-1 16,14-2 0-16</inkml:trace>
  <inkml:trace contextRef="#ctx0" brushRef="#br2" timeOffset="76970.4025">16053 7615 109 0,'-15'26'40'0,"-22"12"1"15,4 18-1-15,-15 9-37 16,6 8 1-16,5 3-2 16,3-1-3-16,11-4 0 15,0-10-5-15,17 4-10 16,-10-28-9-16,19 0-14 15,-7-25-2-15,4-12 0 16,0 0 2-16</inkml:trace>
  <inkml:trace contextRef="#ctx0" brushRef="#br2" timeOffset="77134.4118">15689 7938 115 0,'0'0'41'0,"11"0"2"16,7 5-2-16,19 3-37 15,13 0-4-15,9-2-2 16,13 5-12-16,-8-16-7 15,19 10-13-15,-15-9-8 16,10 5 2-16,-13-8-3 16</inkml:trace>
  <inkml:trace contextRef="#ctx0" brushRef="#br2" timeOffset="77270.4196">16623 8003 116 0,'-19'22'42'0,"-4"-15"-2"16,2 1-2-16,-4 0-47 15,-5-15-16-15,15 9-15 16,-12-8-1-16,11 4-1 15,-6-7 0-15</inkml:trace>
  <inkml:trace contextRef="#ctx0" brushRef="#br2" timeOffset="77927.4572">16627 7520 108 0,'2'-22'41'15,"15"9"1"-15,-5-7-2 16,6 9-36-16,4 2-1 0,4 8 0 15,-6 6-1-15,-3 11 0 16,-9 6-2-16,-11 14 1 16,-7 4-1-16,-5 8 0 15,-6 1-1-15,-1-3-1 16,5-1-3-16,-4-17-11 15,28 7-10-15,-7-35-15 16,18 12 1-16,7-22-2 16,12-1 0-16</inkml:trace>
  <inkml:trace contextRef="#ctx0" brushRef="#br2" timeOffset="78111.4677">16746 7968 122 0,'-24'11'42'15,"16"1"1"-15,-2-11-4 16,-2-2-40-16,29 1-5 16,-6-11-12-16,20 13-13 15,-17-8-10-15,8 5 0 16,-5-5-3-16</inkml:trace>
  <inkml:trace contextRef="#ctx0" brushRef="#br2" timeOffset="89708.131">1017 9409 74 0,'0'0'35'0,"-3"-13"-1"16,14 7 2-16,2-14-23 15,16 4-8-15,4-9-1 16,12 0-1-16,3-2 0 15,9 6-1-15,-6 2 0 16,-3 5-1-16,-7 13 0 16,-12 15-1-16,-18 17 1 0,-12 11 0 15,-17 14-1-15,-14 6 1 16,-13 9 1-16,-6 6-1 15,-7-2 1-15,3-5-2 16,6-9 1-16,14-6-1 16,14-10 0-16,16-9 1 15,20-13-1-15,14-9 1 16,22-12-1-16,7-12 0 15,11-5-2-15,4-13-3 16,16-3-29-16,-10-13-3 16,2 3-1-16,-9-10-1 15</inkml:trace>
  <inkml:trace contextRef="#ctx0" brushRef="#br2" timeOffset="90151.1563">1698 8988 99 0,'-55'-26'36'16,"7"9"2"-16,-9-12-7 15,1 14-26-15,-5 5-2 16,-5 12 0-16,-14 12 0 15,-2 18-1-15,-9 19 0 16,5 24 0-16,-6 18 1 16,12 19-2-16,9 13 0 15,23 10 0-15,20 2 0 16,23-6 0-16,30-10 1 0,33-21 0 15,29-22-2-15,27-24 1 16,21-27 0-16,16-26 0 16,9-27 0-16,-3-16 0 15,-14-17 0-15,-18-13-1 16,-29-7 0-16,-21-6-1 15,-35-4 0-15,-31-1 0 16,-33 2 0-16,-23-1-1 16,-21 4 0-16,-17 3 0 15,-10 6-1-15,-4 8-1 16,5 16-3-16,1 7-28 15,31 24-3-15,11 5-1 0,36 21-1 16</inkml:trace>
  <inkml:trace contextRef="#ctx0" brushRef="#br2" timeOffset="90865.1972">2795 9079 93 0,'0'0'37'0,"0"0"0"15,10-7 1-15,-10 7-32 16,0 0-1-16,-4 19-2 15,1 6-1-15,-7 10 1 16,-4 15-1-16,-6 13-1 16,-5 13 1-16,-11 8-1 15,-6 9 1-15,-3-1 0 16,1-3 0-16,1-12 0 15,8-4-1-15,9-17 0 0,14-12 0 16,18-13-1-16,16-10 1 16,14-12-1-16,13-10 0 15,14-5-1-15,7-9-2 16,10-2-4-16,2-20-17 15,9 11-15-15,-4-12 0 16,3 8-1-16,-9-8-1 16</inkml:trace>
  <inkml:trace contextRef="#ctx0" brushRef="#br2" timeOffset="91103.2108">3477 9626 114 0,'0'0'39'0,"-28"-3"0"15,28 3-3-15,-18 14-33 16,10 4-1-16,0 9 0 16,-4 10-1-16,2 5-1 15,-3 9 0-15,4 3-1 16,1-3-2-16,9 1-5 15,-4-23-29-15,22-6-2 16,1-29 1-16,16-9-3 16</inkml:trace>
  <inkml:trace contextRef="#ctx0" brushRef="#br2" timeOffset="91263.22">3511 9330 105 0,'-27'-10'37'15,"4"-1"0"-15,13 17-1 16,10-6-35-16,0 0-4 15,27 19-6-15,-1-14-27 16,16 9 0-16,-3-2 0 16,7 10 0-16</inkml:trace>
  <inkml:trace contextRef="#ctx0" brushRef="#br2" timeOffset="91728.2466">3776 9625 86 0,'-10'37'36'0,"0"8"0"16,-6-11 2-16,7 5-28 15,-6-14-2-15,7 2-3 16,1-9-1-16,4-1-1 15,3-5-1-15,0-12-1 16,0 0 0-16,20-1 0 0,-8-14-1 16,0-5 1-16,4-5 0 15,-1-6-1-15,-3-4 1 16,0-2 0-16,-2 3-1 15,-4 4 1-15,0 4-1 16,-3 7 0-16,-1 6 0 16,-2 13 0-16,0 0 0 15,15 17 0-15,-6 1 0 16,4 1 0-16,4 2 1 15,6-1-1-15,3-5 0 16,3-5 1-16,7-7 0 16,-3-4 0-16,5-9 0 0,2-3 0 15,-4-5 0-15,-3-3 0 16,-4 1-1-16,-4 3 1 15,-7 2-1-15,-3 9 0 16,-15 6 0-16,11 13 0 16,-15 9 0-16,-3 6 0 15,-1 6-1-15,0 3 0 16,3 6-2-16,-1-10-2 15,12 4-9-15,-6-20-23 16,23 1-3-16,2-24 1 16,13-1-1-16</inkml:trace>
  <inkml:trace contextRef="#ctx0" brushRef="#br2" timeOffset="91916.2573">4616 9615 107 0,'-5'-12'40'16,"5"12"0"-16,-19 6-1 15,10 9-34-15,-6 2 0 16,6 12-2-16,0 2-1 15,1 6-1-15,3 0-1 16,3-1-1-16,3-3-3 16,1-19-8-16,13 4-27 15,-15-18-1-15,28-12 0 16,-14-16-1-16</inkml:trace>
  <inkml:trace contextRef="#ctx0" brushRef="#br2" timeOffset="92052.2651">4621 9199 102 0,'-24'-23'36'0,"9"12"-4"16,15 11-31-16,-2-18-37 16,29 9-1-16,6-9-2 15</inkml:trace>
  <inkml:trace contextRef="#ctx0" brushRef="#br2" timeOffset="92268.2774">5284 8923 104 0,'-15'24'40'15,"-14"2"2"-15,10 16-3 16,-15 15-35-16,11 9-1 16,1 7-1-16,4 14 0 0,2 6 0 15,5-1-2-15,0 5-2 16,4-7-2-16,12-3-6 15,-16-23-28-15,15-6-2 16,-10-27 1-16,13-5-2 16</inkml:trace>
  <inkml:trace contextRef="#ctx0" brushRef="#br2" timeOffset="92450.2879">5048 9577 83 0,'0'0'38'0,"-16"5"1"16,25 5 0-16,-9-10-13 0,34-5-25 15,7 3-2-15,8-6-3 16,15 2-2-16,-3-12-26 16,16 11-7-16,-11-8 0 15,4 11 0-15</inkml:trace>
  <inkml:trace contextRef="#ctx0" brushRef="#br2" timeOffset="92825.3093">5726 9538 68 0,'0'0'38'0,"0"0"0"15,-11-5 1-15,11 5-14 16,-25-7-15-16,10 4-3 15,-12-2-2-15,-1 10 0 16,-8 6-1-16,-2 10-1 16,-4 7 0-16,4 7 0 0,0 3-1 15,8 5 0-15,10-1-1 16,9-7 1-16,15-6-2 15,16-13 0-15,11-11 0 16,12-13 0-16,7-11 0 16,4-8 0-16,3-10 0 15,0-5 0-15,-10 3 0 16,-7 3 0-16,-11 4-2 15,-11 11 1-15,-12 11 1 16,-6 10 0-16,-8 20 0 16,-5 3 0-16,4 5 0 15,3 6 0-15,6 1-1 16,5-4-2-16,13-5-1 15,4-19-7-15,22 3-7 16,-4-27-22-16,22-5-1 0,-4-19-1 16,10-8 1-16</inkml:trace>
  <inkml:trace contextRef="#ctx0" brushRef="#br2" timeOffset="93005.3196">6430 9141 67 0,'0'-42'39'0,"-2"30"0"16,-19 15 1-16,1 38-13 15,-18 2-16-15,5 23-4 16,-2 6-4-16,0 11 0 15,2 2-1-15,7 0 0 16,5 0-3-16,2-13-1 16,11 1-8-16,-11-25-22 15,15 0-9-15,-4-25 1 16,13-8-1-16</inkml:trace>
  <inkml:trace contextRef="#ctx0" brushRef="#br2" timeOffset="93306.3368">6060 9540 104 0,'0'0'40'0,"0"14"1"16,19 2-1-16,-2-4-34 16,17-6-3-16,9-4-1 15,5-4 0-15,3-4-2 16,3-5 1-16,-2 1-2 15,-2 1 1-15,-9 2 0 16,-7 4 0-16,-7 7 2 16,-10 10-1-16,-11 6 1 0,-6 13 0 15,-9 4-1-15,-3 6 1 16,-3 3-1-16,1 1-1 15,2-4-1-15,5-10-3 16,16 0-8-16,-9-33-27 16,20 2-3-16,0-26 2 15,10-5-2-15</inkml:trace>
  <inkml:trace contextRef="#ctx0" brushRef="#br2" timeOffset="93457.3455">6665 9189 93 0,'-18'3'39'0,"5"17"1"15,0-2-2-15,14 14-26 16,10-1-24-16,0-9-25 0,15 6-2 16,2-10 1-16,10 5-1 15</inkml:trace>
  <inkml:trace contextRef="#ctx0" brushRef="#br2" timeOffset="94034.3785">7009 9459 69 0,'9'20'40'0,"-25"-11"-2"15,1 14 1-15,-15-11-9 16,3 18-22-16,-6-4-2 15,3 10-1-15,1 0-1 16,4 2-1-16,8-1-1 16,8-4 0-16,5-6-2 15,14-8 0-15,5-11-1 16,11-10-2-16,8-12 0 0,2-9 0 15,5-6-1-15,-3-10-1 16,1 1 0-16,-9-2 1 16,-1 4 1-16,-10 5 1 15,-10 5 2-15,0 7 0 16,-8 5 2-16,-1 14 1 15,0 0 0-15,14-6 1 16,-14 6-1-16,24 7 0 16,-6-3-1-16,6 5 1 15,-1-1 0-15,2 6-1 16,-4-2 1-16,-2 7-1 15,-8 3 0-15,-1 2 1 16,-11 4-1-16,-7 3 0 0,-3-2-2 16,-3-1 0-16,-2 0 0 15,2-6 0-15,4-6 0 16,10-16 0-16,0 0 0 15,0 0 0-15,27-19 0 16,0-9 0-16,7-4 0 16,5-3 0-16,2 3-2 15,-4 6 2-15,-3 8 0 16,-10 13-1-16,-9 10 1 15,-9 9 0-15,-7 12 0 16,-8 5 0-16,1 4-1 16,-3-5-1-16,5 3-4 15,1-20-6-15,24 7-22 16,-3-25-7-16,19-2 0 0,4-18 0 15</inkml:trace>
  <inkml:trace contextRef="#ctx0" brushRef="#br2" timeOffset="94343.3961">7936 9440 104 0,'0'0'39'15,"0"-19"1"-15,0 19 0 16,-23 20-35-16,11-2-2 16,-5 4 0-16,-2 7-1 15,0 1 0-15,3-2 0 16,4-3 0-16,6-4-1 15,8-7 0-15,11-9 0 16,10-6-1-16,12-5 0 16,5-2 0-16,2 3 0 0,0-2 0 15,-6 9 1-15,-8 7 0 16,-14 10 0-16,-17 6 1 15,-14 10-1-15,-11 2 0 16,-4 2 0-16,-3 1-3 16,-1-12-4-16,12 3-9 15,-4-24-21-15,28-7-5 16,0 0-1-16,11-28-2 15</inkml:trace>
  <inkml:trace contextRef="#ctx0" brushRef="#br2" timeOffset="95018.4347">9068 9143 72 0,'-8'-16'39'0,"8"16"-1"15,-14-2 0-15,18 21-16 16,-16 5-18-16,3 12 0 16,1 13-2-16,0 7 1 15,-2 11 0-15,1 6-1 16,0 4-1-16,0-2 0 15,3-2-2-15,-1-13-3 16,11 0-12-16,-8-25-21 16,13-8-2-16,-9-27 1 15,18 2-2-15</inkml:trace>
  <inkml:trace contextRef="#ctx0" brushRef="#br2" timeOffset="95199.4451">8808 9592 112 0,'-28'-2'38'0,"4"-5"2"16,24 7-9-16,0 0-25 15,35 1-2-15,11-12-1 16,19-5-2-16,13-2-2 16,6-10-2-16,14 12-16 15,-14-13-20-15,3 11-2 16,-16-3 0-16,-8 14-1 15</inkml:trace>
  <inkml:trace contextRef="#ctx0" brushRef="#br2" timeOffset="95552.4653">9676 9420 98 0,'-12'-5'38'0,"12"5"3"16,-32 19-3-16,13 2-31 15,-11 7-1-15,2 9-1 16,1 4 0-16,5 4-1 16,4-4-1-16,15-2-1 15,13-7 0-15,16-13-1 16,11-10 0-16,14-11-1 15,8-9 0-15,2-8 0 16,-5-6-1-16,-8-5 0 0,-14 0 0 16,-12 2 0-16,-21 2-1 15,-16 4 0-15,-12 6-1 16,-11 1-2-16,0 12-4 15,-5-13-10-15,16 16-21 16,3-10 0-16,24 10 0 16,8-19-2-16</inkml:trace>
  <inkml:trace contextRef="#ctx0" brushRef="#br2" timeOffset="95979.4897">10943 8997 81 0,'0'0'39'0,"0"0"-1"0,0 0 1 15,-9 34-27-15,-14 3-8 16,0 18 0-16,-5 8-1 15,1 14 0-15,-3 3-1 16,6 3 0-16,9 0-1 16,2-8-3-16,16-4-5 15,-7-18-30-15,21-7-2 16,-5-20 2-16,11-7-4 15</inkml:trace>
  <inkml:trace contextRef="#ctx0" brushRef="#br2" timeOffset="96178.5011">10665 9543 101 0,'-17'-10'38'16,"2"-5"1"-16,15 15-1 16,0 0-34-16,14 6-2 15,15-4-2-15,9-4 0 16,13-2-2-16,6-8-3 15,18 5-11-15,-5-19-23 16,12 0 1-16,-8-14-2 16,6-2 2-16</inkml:trace>
  <inkml:trace contextRef="#ctx0" brushRef="#br2" timeOffset="96536.5216">11536 8884 102 0,'-29'3'40'0,"6"20"-1"0,-16 4-2 16,5 22-32-16,-6 8 0 15,3 10-2-15,1 3 0 16,3 5 0-16,9-1-2 16,4-1 2-16,6-9-1 15,7-7 0-15,6-13-1 16,8-10 0-16,4-12 0 15,6-9 0-15,3-12-1 16,3-8 0-16,-1-7-1 16,1-1 0-16,0-7 0 15,-2 3 1-15,-5-1-1 16,-1 7 0-16,-2 4 1 15,-13 9 0-15,14 8 1 16,-9 5-1-16,-1 6 0 0,1 3-1 16,8 4-2-16,-2-7-3 15,18 9-7-15,-15-18-22 16,22 4-7-16,-11-15 1 15,14 2-1-15</inkml:trace>
  <inkml:trace contextRef="#ctx0" brushRef="#br2" timeOffset="96913.5431">11786 9420 85 0,'10'14'38'0,"-2"6"0"16,-7-6 1-16,11 7-30 0,-2-7-4 15,9-2-1-15,5-10-1 16,7-6 0-16,3-7-1 16,5-6-1-16,1-9 0 15,-3-3-1-15,-6-3 1 16,-8-2-1-16,-9 0 1 15,-12 2-1-15,-12 4 1 16,-9 10 0-16,-9 7 0 16,-6 16 0-16,-9 12 0 15,0 14 0-15,-1 10 1 16,8 12 0-16,6 1 0 15,13 0-1-15,13-1 0 16,13-12-4-16,25-1-7 16,3-26-18-16,30-2-12 0,0-21-1 15,19-2-2-15,2-17 0 16</inkml:trace>
  <inkml:trace contextRef="#ctx0" brushRef="#br2" timeOffset="97369.5692">13089 8909 75 0,'9'-19'38'0,"-6"1"-1"16,-3 18 2-16,0 0-24 16,-1 20-12-16,-7 12 0 15,-2 15 1-15,-4 13 0 0,0 15-1 16,-6 7-1-16,3 5 1 15,2-4-1-15,4-6-1 16,5-4-3-16,3-16-5 16,18-2-29-16,-8-25-3 15,9-6 0-15,-4-21 0 16</inkml:trace>
  <inkml:trace contextRef="#ctx0" brushRef="#br2" timeOffset="97558.58">12921 9402 88 0,'-22'-13'41'15,"0"-6"0"-15,22 19-1 16,-7-25-25-16,17 17-11 0,18-7-2 16,12-1-2-16,14-3-2 15,4-7-3-15,17 9-14 16,-4-18-20-16,10 7 0 15,-10-11-1-15,6 6-1 16</inkml:trace>
  <inkml:trace contextRef="#ctx0" brushRef="#br2" timeOffset="97926.6011">13668 8735 94 0,'-17'20'40'0,"-10"5"2"15,9 21-3-15,-7 3-32 16,4 8-2-16,-1 8 0 0,2 9-1 15,1 1 0-15,-1-3-2 16,4 0-1-16,4-8 0 16,3-6 0-16,7-10-1 15,5-12 0-15,7-15 1 16,10-16-1-16,6-11 0 15,6-12 0-15,4-8 0 16,-1-4 0-16,1-5 0 16,-6 3 1-16,-4 6-1 15,-8 9 0-15,-7 13 1 16,-11 4-1-16,-4 26 0 15,-4 4-1-15,-2 5 0 16,5 4-1-16,1-1-2 0,13 4-5 16,1-22-6-1,23 1-25-15,-5-17-1 0,14-3 0 16,-4-18-1-16</inkml:trace>
  <inkml:trace contextRef="#ctx0" brushRef="#br2" timeOffset="98294.6221">13956 9337 100 0,'-3'16'39'16,"18"5"2"-16,2-15-4 15,13 2-32-15,6-8-2 16,7-1 0-16,1-9-1 0,1 1 0 15,-7-4-1-15,-5-2 0 16,-8-3-1-16,-8 0 1 16,-10-3-1-16,-9-1 1 15,-7 3-1-15,-9 2 0 16,-3 4 0-16,-7 9 1 15,-6 8-1-15,-3 14 0 16,-2 11 1-16,2 8-1 16,4 4 1-16,6 6 0 15,10-1-1-15,14-2 0 16,14-10-1-16,16-11-2 15,22-12-3-15,4-19-9 16,26 5-15-16,-7-23-11 16,11 2 2-16,-10-15-2 15,6 7 2-15</inkml:trace>
  <inkml:trace contextRef="#ctx0" brushRef="#br2" timeOffset="98857.6543">14721 9248 113 0,'-33'-8'40'16,"9"21"1"-16,-15-6-4 15,4 15-34-15,5 4 0 16,2 8-1-16,7 4 0 15,6 2-1-15,8-2 0 16,9 0 0-16,9-9-1 16,7-6 0-16,8-9 0 15,2-11-1-15,5-8 0 16,1-12-1-16,1-3 0 15,-9-8 1-15,3-3-1 16,-9-7 0-16,-3 1 0 0,-4-1 1 16,-3 6 0-16,-7 3 0 15,0 2 1-15,2 6 0 16,1 8 1-16,-6 13 0 15,17-11 0-15,-1 14 0 16,2-1 1-16,1 6 0 16,4-2 0-16,2 3 0 15,-2 1 0-15,0 5 0 16,-3 1-1-16,-4 4 1 15,-7 3-1-15,-4 4 0 16,-7 0 0-16,-8 6-1 16,-1-1 0-16,-7 0 0 15,0-3 0-15,-1-1 0 16,4-6 0-16,2-6 1 0,5-6-1 15,8-10-1-15,0 0 1 16,15-17 1-16,4-3-2 16,1-9 2-16,5-4-1 15,4-5 0-15,2-2 0 16,-1 0 0-16,-3 5 0 15,-3 5-2-15,1 4-2 16,-3 3-4-16,6 19-4 16,-16-14-8-16,16 21-20 15,-9-9-1-15,12 8 0 16,-4-7 1-16</inkml:trace>
  <inkml:trace contextRef="#ctx0" brushRef="#br2" timeOffset="99360.6831">15554 9203 115 0,'-11'-16'40'0,"1"24"1"16,-17-8-3-16,7 15-34 15,-3 9-1-15,4 10 1 16,-1 4-2-16,5 7-1 15,4 1 0-15,6-2 0 16,7-8 0-16,9-9-1 16,8-12 0-16,6-12 0 15,9-10 0-15,1-11 1 16,5-8-1-16,1-6 0 15,-4-5 0-15,0 0 0 16,-7 0-1-16,-2 7 1 16,-9 4-1-16,-8 13 1 15,-11 13 0-15,0 0 0 0,-14 25-1 16,-7 12 1-16,-8 11 0 15,-8 13 0-15,-2 9 0 16,-4 8 2-16,-1 6-2 16,1 5 1-16,5-6-1 15,7-5 1-15,4-10 1 16,4-11-2-16,11-18 0 15,5-16 0-15,7-23 0 16,0 0 0-16,18-38 0 16,1-6 0-16,5-10 0 15,3-12 0-15,5 2 0 16,1 0 0-16,1 6 0 15,1 2-2-15,2 17-6 0,-8 0-5 16,9 24-6-16,-15-5-19 16,23 16-4-16,-6-7 0 15,13 10-1-15</inkml:trace>
  <inkml:trace contextRef="#ctx0" brushRef="#br2" timeOffset="99526.6926">16209 9532 126 0,'12'6'45'15,"-12"-6"-1"-15,-18-3-4 16,0-6-40-16,4 1 0 15,4 1 0-15,-9-6-5 16,19 13-8-16,-24-16-3 16,24 16-15-16,-20-5-15 15,6 0 2-15,-9-5-1 0,-1-4 5 16</inkml:trace>
  <inkml:trace contextRef="#ctx0" brushRef="#br2" timeOffset="101806.823">3329 10531 62 0,'14'-7'36'16,"-14"7"-1"-16,0 0 0 16,8-18-13-16,-8 18-17 15,0 0-1-15,0 0-1 16,0 0 0-16,-4 29-1 0,-4 5 0 15,-4 12-1-15,-5 13 1 16,1 7-1-16,-7 8-1 16,3 2 2-16,-1-5-2 15,3-9-1-15,3-14 1 16,4-11-1-16,6-13 1 15,5-13-1-15,0-11 2 16,14-23 1-16,-4-6-1 16,7-13 2-16,1-11-1 15,3-9 1-15,2-12-1 16,3-2 1-16,2 4-2 15,-2 5-1-15,-2 10 1 16,-4 11 0-16,2 16 0 16,-4 13-1-16,0 21 1 0,-1 17 0 15,-5 14-1-15,3 13 0 16,0 11 1-16,-1 8-1 15,-3 4-1-15,2 5 0 16,-4 1-2-16,0-8-1 16,1-5-2-16,-6-16-7 15,11-3-11-15,-16-28-16 16,12-2 2-16,-11-15-3 15,9-27 2-15</inkml:trace>
  <inkml:trace contextRef="#ctx0" brushRef="#br2" timeOffset="102002.8342">3433 10927 106 0,'-22'3'38'0,"0"-5"1"16,22 2-3-16,0 0-32 16,13 0-1-16,16-13-2 15,11-7-1-15,11-5-2 16,11-8-1-16,10 4-1 15,1-11-5-15,12 14-15 16,-14-16-14-16,3 11 0 16,-15-6 0-16,-1 10 1 15</inkml:trace>
  <inkml:trace contextRef="#ctx0" brushRef="#br2" timeOffset="102205.8458">4229 10404 101 0,'-7'-15'37'15,"7"15"1"-15,-18 18-3 0,11 12-31 16,-11 8-1-16,5 19-1 15,-4 7-2-15,2 10 2 16,2 2-2-16,4-1 0 16,6-7-2-16,5-12-1 15,12-12-4-15,0-29-13 16,24-5-14-16,-2-24-3 15,12-10 0-15,-2-20 0 16</inkml:trace>
  <inkml:trace contextRef="#ctx0" brushRef="#br2" timeOffset="102385.8561">4663 10408 72 0,'10'-38'39'0,"-3"24"-2"16,-7 14 1-16,-17 42-15 16,-8 6-18-16,5 20 1 0,-3 9-5 15,2 3 1-15,3 4-2 16,5-2-2-16,11-7-5 15,-6-21-16-15,20-2-15 16,-2-22-1-16,9-7-2 16,1-19-1-16</inkml:trace>
  <inkml:trace contextRef="#ctx0" brushRef="#br2" timeOffset="103099.897">5699 10412 80 0,'6'-24'37'0,"5"10"-3"15,-11 1 2-15,0 13-31 16,7 18-2-16,-8 14-1 16,-3 11 0-16,-1 16 3 15,-5 9-3-15,3 8 2 16,-4 0-2-16,4-2 0 15,-1-7-2-15,6-11-4 16,6-5-7-16,-5-23-26 16,16-9 0-16,-15-19 0 15,26-3-1-15</inkml:trace>
  <inkml:trace contextRef="#ctx0" brushRef="#br2" timeOffset="103287.9077">5575 10785 113 0,'-27'-12'38'16,"16"9"1"-16,-2-6-11 15,13 9-24-15,28-8-2 16,4 0-1-16,12-2-3 16,6-4-2-16,14-1-4 15,-7-16-14-15,16 9-16 16,-7-16 1-16,5 9-1 15,-9-11 2-15</inkml:trace>
  <inkml:trace contextRef="#ctx0" brushRef="#br2" timeOffset="103662.9292">6308 10238 96 0,'-27'-16'36'0,"10"27"4"16,-9 2-5-16,9 14-30 16,-6 9-1-16,2 16 1 15,-4 3-1-15,4 13 1 16,-2 2-3-16,4 1 2 15,4-2-3-15,1-2 1 16,5-8 0-16,3-11-1 16,9-10-1-16,5-11 0 15,7-15 0-15,9-12 0 16,5-12 0-16,5-10 0 15,-1-3 0-15,1-4 0 0,-2-1 0 16,-1 2 0-16,-8 6 0 16,-6 7 0-16,-4 11 0 15,-13 4 0-15,15 17 0 16,-8 1-1-16,0 7 0 15,2-2-2-15,8 6-3 16,-2-16-8-16,23 9-10 16,-18-21-8-16,17 6-6 15,-4-15-3-15,5 0 2 16,-8-10 1-16</inkml:trace>
  <inkml:trace contextRef="#ctx0" brushRef="#br2" timeOffset="104007.9489">6670 10713 95 0,'0'0'37'0,"3"19"1"16,-3-19-10-16,26 15-21 16,-8-10-1-16,16 0-1 15,2-10-1-15,7-3-1 16,-1-4-1-16,3-3-1 15,-5-8 0-15,-5 1 0 16,-10-3-1-16,-8 3 0 16,-15 1 1-16,-14 9-1 15,-9 2 0-15,-10 10 1 16,-8 10-1-16,-4 7 1 15,-2 8 0-15,1 9 0 0,7 3-1 16,4 3 1-16,16-2-1 16,10-4 0-16,16-8-3 15,12-11-2-15,22-1-5 16,1-25-14-16,29 6-12 15,-8-18-3-15,15 2-1 16,-5-13 1-16</inkml:trace>
  <inkml:trace contextRef="#ctx0" brushRef="#br2" timeOffset="104593.9824">7368 10625 73 0,'-28'0'39'16,"4"13"0"-16,-13-5 0 16,8 18-13-16,-6-5-21 15,8 9 0-15,3 0-1 16,8 4-1-16,9-3-1 0,7 1 0 15,11-6-1-15,14-8 0 16,8-9-1-16,7-10 0 16,3-7 0-16,1-11-1 15,-2-4-1-15,-4-8 1 16,-6-1 0-16,-8-5-1 15,-7 0 1-15,-11-2 0 16,-6 3 0-16,-5 3 1 16,-3 3 1-16,-1 7-1 15,-1 3 0-15,5 10 0 16,5 10 1-16,0 0 0 15,0 0-1-15,15 17 1 16,0-2 0-16,7 2 1 16,1 2-1-16,-2-1 0 0,2 1 0 15,-1 1 0-15,-2 2 0 16,-6 2-1-16,-5 3 1 15,-6 2-1-15,-6 3 0 16,-2 0 0-16,-3 3 0 16,-2-4 0-16,-1-4 0 15,2-5 0-15,2-9 0 16,7-13 1-16,0 0-1 15,15-13 0-15,4-12 0 16,3-4 0-16,3-7 0 16,1-2 0-16,1-2 0 15,-1 3-1-15,-2 3 0 16,-5 4 0-16,-1 7-1 15,-2 0-2-15,4 11-1 0,-4-5-6 16,17 16-8-16,-16-19-6 16,26 18-6-16,-12-13-7 15,12 7-2-15,-5-7 4 16</inkml:trace>
  <inkml:trace contextRef="#ctx0" brushRef="#br2" timeOffset="105061.0091">8210 10528 80 0,'-15'23'40'16,"-14"-4"-1"-16,11 10 2 15,-10-14-22-15,13 16-14 16,6-6-1-16,6 2-1 16,8-4-1-16,10-6 0 15,6-8-1-15,9-7-1 16,6-10 1-16,0-7-1 0,1-9 0 15,-1-3 0-15,-4-2 0 16,-4 1 0-16,-8 4 0 16,-3 4-1-16,-17 20 1 15,11-4 0-15,-14 19-1 16,-7 12 1-16,-5 17 0 15,-5 10 0-15,-5 17-1 16,-4 7 0-16,-1 6 0 16,-2 2 0-16,2-2 1 15,7-9-1-15,3-7 1 16,4-15-1-16,7-15 2 15,3-17-1-15,6-21 1 16,0 0-1-16,8-25 0 16,-4-3 0-16,1-9 0 0,2-7 1 15,4-2-1-15,0-2 2 16,4 0-2-16,7 0 1 15,9 3-4-15,-2-8-10 16,22 17-9-16,-17-16-4 16,24 13-14-16,-7-7-2 15,13 2-1-15,-6-9 2 16</inkml:trace>
  <inkml:trace contextRef="#ctx0" brushRef="#br2" timeOffset="105668.0439">9402 10230 99 0,'3'33'39'16,"-9"6"-2"-16,1 14-3 15,-6 3-31-15,-1 5 2 16,-4-2-2-16,3 4 1 15,-1-10-1-15,5-5 0 16,1-7-2-16,7-10 1 16,3-8-1-16,5-11-1 15,3-10 1-15,8-9-1 16,2-9 0-16,2-5 0 15,-3-2 0-15,2 1 0 0,-1-1 1 16,-3 1-1-16,-3 6 0 16,1 4-1-16,-15 12 1 15,20-1-2-15,-9 12-1 16,-1 2-1-16,4 11-3 15,-6-9-11-15,16 18-8 16,-11-15-13-16,13 5 0 16,-7-10 0-16,11-1 1 15</inkml:trace>
  <inkml:trace contextRef="#ctx0" brushRef="#br2" timeOffset="106015.0637">9914 10569 74 0,'0'0'38'0,"-24"-17"1"0,10 26 0 15,-15-8-15-15,7 16-19 16,-2 1-1-16,4 10-1 16,-3 3 0-16,8 2 0 15,3-5-1-15,11-1 0 16,7-9-1-16,10-5 0 15,7-11 0-15,11-9-1 16,3-9 1-16,3-5-2 16,0-6 1-16,-5-1 0 15,-2 2 0-15,-9 0-1 16,-7 8 1-16,-9 6-1 15,-8 12 1-15,0 0 0 16,-13 9-1-16,1 5-1 0,6 8-3 16,-2-10-7-16,17 17-12 15,-9-29-8-15,21 17-6 16,1-16-4-16,16-2 3 15</inkml:trace>
  <inkml:trace contextRef="#ctx0" brushRef="#br2" timeOffset="106344.0825">10415 10465 87 0,'0'0'38'0,"-21"-1"2"16,8 14-1-16,-8-1-28 15,8 10-6-15,-5-1-1 16,8 6-1-16,-1 1 0 0,10-4 0 15,5-3-2-15,8-4 1 16,7-5-1-16,4-6 0 16,3-3-1-16,0-1 1 15,0 1-1-15,-4 1 1 16,-7 6-1-16,-7 3 1 15,-9 5 0-15,-5 2-1 16,-4 3 1-16,-6 1-1 16,1-1-2-16,-1-6-1 15,2 4-7-15,-10-21-11 16,20 11-7-16,-11-17-13 15,15 6-1-15,-13-25-1 16,8 3 2-16</inkml:trace>
  <inkml:trace contextRef="#ctx0" brushRef="#br2" timeOffset="106938.1165">11358 10178 97 0,'2'-12'39'0,"-2"12"-1"15,0 0-5-15,0 0-29 16,2 16-1-16,-2 7 0 16,2 12 0-16,-6 10-2 15,2 9 2-15,-6 10-2 16,-2 5 1-16,-1 0-2 15,2-5 0-15,4-1-2 16,3-10-2-16,14-6-6 16,-5-26-13-16,29-4-15 15,-2-23 0-15,12-4-2 16,1-20 2-16</inkml:trace>
  <inkml:trace contextRef="#ctx0" brushRef="#br2" timeOffset="107119.1269">11748 10463 72 0,'-6'-13'38'0,"6"13"-1"16,-26 18 2-16,11 15-21 15,-11-3-13-15,8 10-1 16,0-1-2-16,8 4 0 16,4-5 0-16,7-8-2 15,9-7-3-15,3-17-4 16,20-1-21-16,-9-22-9 15,12-7-1-15,-6-16-2 16</inkml:trace>
  <inkml:trace contextRef="#ctx0" brushRef="#br2" timeOffset="107750.163">11780 10194 106 0,'-25'-2'40'0,"1"0"-1"16,11 8-3-16,-1 7-38 15,14-13-2-15,20 8-6 16,-4-14-7-16,20 19-11 15,-9-13 1-15,18 17 9 16,-14-9 8-16,6 9 5 16,-8 3 5-16,-5-1 4 15,3 9 9-15,-22-10 10 16,10 14 3-16,-21-12-9 15,12 13-5-15,-15-6-6 16,6 5-1-16,-5-2 0 16,5 1-1-16,-3-2-1 0,5 0-1 15,1-5 0-15,3-2 0 16,4-10-1-16,5-6 0 15,4-8 0-15,2-9 0 16,2-7 0-16,4-11-1 16,-2-3 1-16,-2-4-1 15,0 2 0-15,-2 0 0 16,-4 5 0-16,-4 9 1 15,-5 5-1-15,-5 15 0 16,0 0 0-16,7 12 1 16,-4 4-1-16,-1 5 0 15,6 2 0-15,4 1 1 16,4-7 0-16,7-4-1 15,5-7 0-15,5-6 1 16,1-6-1-16,4-9 1 0,-1 0-1 16,-2-4 0-16,-4 0 1 15,-6 1-1-15,-7 4 0 16,-3 4 0-16,-15 10 0 15,11 3 0-15,-15 11 0 16,0 9 0-16,-3 9-1 16,0 1-1-16,2 7-2 15,0-5-2-15,15 6-12 16,-8-26-5-16,21 9-11 15,-4-23-5-15,13-1 0 16,-1-16 1-16</inkml:trace>
  <inkml:trace contextRef="#ctx0" brushRef="#br2" timeOffset="107945.1741">12841 10427 106 0,'0'0'38'16,"-12"-15"2"-16,15 27-8 16,-13 3-29-16,2 13 0 15,-5 6-1-15,4 6-1 16,1 4-1-16,2-4 0 15,6-1-2-15,1-11-2 16,11 0-7-16,-12-28-15 16,29-6-13-16,-10-19 0 15,12-7-1-15,-7-14 2 16</inkml:trace>
  <inkml:trace contextRef="#ctx0" brushRef="#br2" timeOffset="108081.1819">12919 10068 95 0,'-23'-21'39'16,"6"14"1"-16,3 4-4 15,14 3-31-15,18 1-41 16,0-14-3-16,17 8 0 16,3-11-2-16</inkml:trace>
  <inkml:trace contextRef="#ctx0" brushRef="#br2" timeOffset="108290.1938">13319 9903 70 0,'-17'31'39'0,"0"-3"0"16,5 17 1-16,-7-2-12 15,4 17-24-15,5 5 0 0,0 10 0 16,5 0-2-16,1-1-1 16,1-8-2-16,-1-10-2 15,7 0-9-15,-13-29-16 16,15 0-12-16,-5-27 1 15,0 0-3-15,9-13 2 16</inkml:trace>
  <inkml:trace contextRef="#ctx0" brushRef="#br2" timeOffset="108764.221">13165 10301 91 0,'0'0'37'16,"-13"-8"3"-16,13 8 1 0,27-16-33 15,-7 2-16-15,31 12-20 16,-7-11-12-16,17 6 3 15,-8-4-1-15,9 11 2 16,-20-8 17-16,0 10 18 16,-11 7 8-16,-19-11 18 15,2 12 13-15,-14-10-1 16,-9 13 1-16,-12-12-1 15,9 13-17-15,-11-11-15 16,3 9-2-16,-3-1 0 16,4 5-1-16,1 3 0 15,7 4 0-15,2 0-2 16,8-1 2-16,7-2-2 15,11-5 1-15,5-6 0 16,7-6-1-16,5-6 1 0,1-1-1 16,1-4 0-16,-6 2 1 15,-2 3-1-15,-9 8 1 16,-9 6-1-16,-10 9 1 15,-11 7 0-15,-7 8-1 16,-6 1 1-16,-1 3-1 16,-1-3-1-16,2-4 0 15,4-2-5-15,-2-22-11 16,26 13-9-16,-4-21-13 15,0 0-2-15,-1-22-2 16,14 3 2-16</inkml:trace>
  <inkml:trace contextRef="#ctx0" brushRef="#br2" timeOffset="109506.2634">14255 10620 108 0,'-15'5'42'0,"5"5"0"15,-7-11-4-15,17 1-41 16,0 0-3-16,-9-10-13 16,29 12-16-16,-9-8-4 15,10 9-1-15,-1-11 0 16</inkml:trace>
  <inkml:trace contextRef="#ctx0" brushRef="#br2" timeOffset="109921.2871">14660 10496 111 0,'0'0'39'16,"-4"21"1"-16,4-21-13 15,28-11-25-15,4 1 0 16,12-5-1-16,2-3 0 16,7-3 0-16,-5-3 0 15,-4 0-1-15,-7 0 2 16,-11 3-3-16,-12 0 3 15,-11 2-1-15,-14 2 1 16,-9 4-1-16,-11 4 1 16,-5 9-2-16,-7 7 0 15,-1 8 2-15,-1 7-2 16,6 7 1-16,8 4-1 0,10 6 1 15,13 0-2-15,15-1 3 16,16-2-3-16,14-7-1 16,19 0-4-16,1-14-12 15,27 8-11-15,-10-17-10 16,10 3-1-16,-9-19-1 15,4 1 1-15</inkml:trace>
  <inkml:trace contextRef="#ctx0" brushRef="#br2" timeOffset="110409.315">15549 10377 107 0,'-13'-23'41'0,"2"14"-1"16,-10-3-2-16,8 15-34 16,-5 6-2-16,-2 12 1 0,-2 7-3 15,3 13 3-15,3 0-2 16,3 1 0-16,9-4 1 15,6-7-1-15,8-8 0 16,10-9 0-16,4-13-1 16,7-12 0-16,2-11 0 15,1-8 0-15,-1-4 0 16,-3-4-1-16,-3 4 1 15,-6-1-1-15,-6 10 0 16,-3 10 0-16,-12 15 0 16,8 12 1-16,-12 19-1 15,-3 19 1-15,-4 15-1 16,-4 11 1-16,-3 14-1 15,-1 4-1-15,-3 4 1 16,-2 0-1-16,-1-9 1 0,2-9 0 16,0-13 0-16,3-13 0 15,0-17 1-15,2-12 1 16,4-17-1-16,-1-15 0 15,1-10 0-15,3-11 0 16,3-5 0-16,4-10 0 16,2-7 0-16,5-5 0 15,12 2-2-15,2-5-4 16,18 15-11-16,-10-16-6 15,21 23-10-15,-10-8-5 16,12 15-2-16,-3-3 0 16</inkml:trace>
  <inkml:trace contextRef="#ctx0" brushRef="#br2" timeOffset="110606.3263">16080 10690 102 0,'0'0'41'15,"0"0"0"-15,-11-1 0 16,11 1-31-16,0 0-13 16,-18-11-15-16,18 11-19 15,-22 0-3-15,8 7 0 16,-10-6-2-16</inkml:trace>
  <inkml:trace contextRef="#ctx0" brushRef="#br2" timeOffset="110808.3379">15330 10793 87 0,'-29'2'41'0,"14"5"1"16,0-12-3-16,15 5-19 15,13-4-39-15,-8-15-20 16,19 8-1-16,-6-6-1 16,10 3-1-16</inkml:trace>
  <inkml:trace contextRef="#ctx0" brushRef="#br2" timeOffset="112098.4117">16626 10369 57 0,'0'0'35'0,"6"-10"-1"15,-6 10 0-15,0 0-11 16,0 0-20-16,0 0 2 16,0 0-1-16,0 14 1 15,-1 6 0-15,3 15-1 16,-3 2-1-16,-1 11 0 15,-5 4-1-15,1 2 0 16,-3-3 0-16,-2-5 0 0,4-9 0 16,-2-9-1-1,2-11 1-15,7-17-1 0,0 0 0 16,-9-23 0-16,11-8-1 15,5-7 0-15,4-11 1 16,5-5-2-16,5-5 1 16,6-1-1-16,5 3 3 15,1 3-2-15,3 5 2 16,-1 9-2-16,-3 9 2 15,-3 6-1-15,-4 12 1 16,-4 7-1-16,-5 8-1 16,-5 10-2-16,-1 7 0 15,-7 8 2-15,-3 6-2 16,-3 11 1-16,-4 6-1 0,-7 2 1 15,0 2-1-15,-4-4 4 16,-1-2-3-16,-4-7 1 16,1-8 0-16,-2-12 0 15,1-10 0-15,1-5 0 16,0-9 0-16,3-6 0 15,0-1 0-15,3-5 0 16,0 2 0-16,3 4 0 16,0 8 1-16,3 9-1 15,0 12 0-15,-2 9 0 16,2 12 0-16,0 12 0 15,-5 5-1-15,1 8-1 16,-1 1-1-16,-1-5-1 16,8-4-2-16,-5-16-6 15,22 3-10-15,-13-29-17 0,23-7 1 16,4-19-2-16,13-9 2 15</inkml:trace>
  <inkml:trace contextRef="#ctx0" brushRef="#br2" timeOffset="112793.4514">17171 10476 83 0,'0'0'37'16,"0"0"-2"-16,0 0-5 16,15 11-22-16,-15-11-2 15,24 3-1-15,-8-6-1 16,10 0 0-16,4-7-1 15,2-1-1-15,2-7-1 16,1-4 0-16,-4-3 2 16,-4-4-2-16,-4 0 2 15,-10 2-2-15,-10 0 1 16,-9 6-1-16,-10 7 1 15,-11 12-3-15,-7 10 0 16,-8 13 2-16,-4 10-2 0,-5 13 2 16,3 9-1-1,3 4 2-15,10 1-2 0,11-1 2 16,13-9-1-16,16-6 0 15,18-15-1-15,14-13-3 16,18-13-2-16,2-14-5 16,19 2-11-16,-11-25-11 15,11 5-6-15,-11-10-1 16,-1 2-1-16</inkml:trace>
  <inkml:trace contextRef="#ctx0" brushRef="#br2" timeOffset="113143.4714">17786 10296 92 0,'-14'2'38'0,"9"13"3"0,-10-4-2 15,7 12-31-15,-6 0-6 16,4 6 2-16,-4 0 0 16,2 8-1-16,-3-4-1 15,4 0 0-15,4-6-1 16,1-5 1-16,5-5-2 15,1-17 1-15,17 2-1 16,1-21 0-16,4-5 0 16,2-6 0-16,4-5 0 15,-1-2 0-15,1 1 1 16,-3 1-1-16,-8 8 2 15,-3 8-3-15,-3 8 1 16,-11 11 0-16,12 6 0 16,-10 10-1-16,0 11-2 15,-1 5 0-15,7 6-3 0,0-3-3 16,21 10-11-16,-12-23-6 15,24 5-13-15,-3-14 1 16,16-5-1-16,-4-16 3 16</inkml:trace>
  <inkml:trace contextRef="#ctx0" brushRef="#br2" timeOffset="113526.4933">18377 10292 101 0,'-29'-5'38'15,"-15"5"2"-15,4 15 1 16,-7 4-37-16,3 11 3 15,4 5-5-15,9 7 2 16,8-3-3-16,11 0 1 0,17-6 0 16,16-13-1-16,11-10 0 15,13-16-1-15,10-17 0 16,7-11 1-16,1-13 0 15,-2-8-1-15,-6-10 2 16,-8-3-2-16,-5-2 1 16,-7 2 0-16,-6 8 0 15,-11 9-1-15,-6 13 1 16,-6 17-2-16,-6 21 2 15,-11 20-1-15,-3 19 0 16,-3 15-1-16,-3 12-2 16,2 4 0-16,5 5-3 15,1-8 0-15,17 5-11 16,-10-26-6-16,27 6-7 0,-10-26-7 15,19-4-1-15,-3-17-1 16,11-10 2-16</inkml:trace>
  <inkml:trace contextRef="#ctx0" brushRef="#br2" timeOffset="113909.5152">18926 10291 99 0,'-33'7'39'0,"14"15"3"15,-9-1-5-15,13 13-30 16,-7 2-4-16,7 6 2 15,3-4-2-15,12 0 0 16,6-6-1-16,11-8-1 0,6-7 0 16,4-11 0-16,7-10-1 15,0-8 0-15,2-8 0 16,0-9 0-16,-2-3 0 15,-5-5 0-15,-3-4 1 16,-4 0-1-16,-1 1 2 16,-3 9-2-16,-4 2 1 15,-4 12 0-15,-10 17-1 16,0 0 0-16,3 18-1 15,-9 10 1-15,-1 10-1 16,-6 3 0-16,5 8-2 16,-2-8-1-16,12 2-1 15,-2-22-9-15,23 6-7 16,-10-32-6-16,26 1-13 0,-6-25 1 15,16-2 0-15,2-22 0 16</inkml:trace>
  <inkml:trace contextRef="#ctx0" brushRef="#br2" timeOffset="114089.5255">19645 9888 122 0,'-34'22'40'0,"11"29"0"16,-15-2-9-16,8 26-26 15,2 3-4-15,7-1 0 16,12 1-4-16,4-12-3 15,19 3-14-15,-4-28-10 16,20-1-12-16,-2-19 3 16,14-7-3-16,0-17 3 15</inkml:trace>
  <inkml:trace contextRef="#ctx0" brushRef="#br2" timeOffset="114446.546">20029 10264 94 0,'-28'-16'43'16,"-1"17"1"-16,-18 3-3 15,3 11-24-15,-10 11-14 16,6 9 1-16,0 5-2 16,13 6 0-16,12-5-1 15,12-6 1-15,18-8 0 16,15-11-2-16,13-13 0 15,10-9 0-15,4-9 0 16,-1-12-2-16,-2-5 4 0,-7-4-5 16,-5-1 4-16,-9 2-1 15,-8 9 2-15,-11 6-2 16,-6 20 0-16,0 0 0 15,0 0 0-15,-16 36 0 16,9 1-2-16,0 3-3 16,9 12-10-16,-8-17-6 15,22 13-7-15,-7-23-10 16,12-5-5-16,1-17-1 15,15-11 2-15</inkml:trace>
  <inkml:trace contextRef="#ctx0" brushRef="#br2" timeOffset="116755.678">21024 10389 41 0,'11'-19'31'0,"-9"8"4"0,-2 11-2 16,-2-22-12-16,2 22-10 15,-23-2-4-15,3 11 1 16,-12-1-1-16,-1 14-1 15,-9-2-1-15,-6 10 1 16,-2 0-2-16,3 5 0 16,4-4-1-16,9 0-1 15,9-5 0-15,10-3-1 16,11-5 0-16,18-5 0 15,9-5 0-15,11-6-1 16,9-6 1-16,7-2-1 16,3-8 1-16,6-7-1 15,0-9 0-15,-3-5 0 16,-5-6 1-16,-4-3-3 15,-7-2 3-15,-11 2-1 0,-6 6 1 16,-9 6-1-16,-7 8 1 16,-7 11 0-16,0 13-1 15,-14 9 1-15,3 11-2 16,0 9 1-16,-1 9-2 15,-1 3 2-15,3 7-1 16,3-5 1-16,3-1-2 16,8-6 3-16,11-10-2 15,5-10 2-15,11-13-1 16,4-12 0-16,11-11 0 15,-2-8-2-15,5-2-2 16,-12-9-11-16,7 15-8 16,-25-10-13-16,1 19-2 15,-15-2-1-15,-5 17 0 0</inkml:trace>
  <inkml:trace contextRef="#ctx0" brushRef="#br2" timeOffset="117289.7086">21504 10418 79 0,'0'0'37'0,"0"0"1"15,0 0-1-15,0 0-22 16,-4 17-9-16,-6-3-2 16,1 11-1-16,-2 5-1 15,-2 7 0-15,-1 2 0 16,2 1-1-16,-2 0 1 15,6-6-1-15,1-6 0 16,5-10 1-16,2-18-1 16,10 3 1-16,2-21 0 15,3-8-1-15,5-8 0 16,0-5 1-16,-1-3-1 15,0-3-1-15,-2 2 1 0,-2 7-1 16,-6 6 1-16,-2 5-1 16,-2 6 0-16,0 7 0 15,-5 12-1-15,14-18-1 16,-2 14-1-16,3-3-4 15,10 9-10-15,-6-16-10 16,17 14-11-16,-11-8-4 16,7 6 1-16,-8-5 3 15</inkml:trace>
  <inkml:trace contextRef="#ctx0" brushRef="#br2" timeOffset="117642.7288">21880 10320 97 0,'0'0'39'16,"-10"23"2"-16,8-13-2 15,19 7-33-15,-3-4-3 16,7 1 1-16,7-6-2 16,4-2 1-16,4-5-2 15,1-5 1-15,-6-4 0 16,-1-4-1-16,-7-6 0 15,-2-1-2-15,-11-2 3 16,-8 1-2-16,-5 2 1 16,-9 5-1-16,-3 9 2 15,-9 8-2-15,-7 11 0 16,-6 12 2-16,-3 8-2 15,3 7 1-15,4 3-2 0,8-4 2 16,15-3-3-16,11-10 0 16,18-4-7-16,4-25-12 15,33 8-6-15,-6-24-14 16,20 2-1-16,0-15-1 15,12-4 1-15</inkml:trace>
  <inkml:trace contextRef="#ctx0" brushRef="#br2" timeOffset="118740.7916">3298 11685 74 0,'-13'-19'38'0,"-1"11"-1"16,-15-1 1-16,0 6-33 16,-13 5 0-16,3 7-1 15,-4 4-1-15,3 6 2 16,0 6-2-16,8 8 1 15,4 2-1-15,9 0-2 16,4 1 1-16,11-4-2 16,7-2 1-16,9-8-2 15,6-7 1-15,6-10-2 16,8-12 3-16,2-8 1 15,3-7-1-15,2-7 1 0,-1-4-1 16,0-4 0-16,-4 0-1 16,-3-1 1-16,-4 6-1 15,-5 6-1-15,-5 8 1 16,-6 10-1-16,-11 8 1 15,11 19 0-15,-11 10 0 16,-3 11 0-16,-2 8-2 16,3 2-3-16,5 4-1 15,2-12-8-15,18 9-9 16,-9-27-8-16,24 3-8 15,1-23-3-15,12-5 4 16</inkml:trace>
  <inkml:trace contextRef="#ctx0" brushRef="#br2" timeOffset="118994.8061">3989 11661 87 0,'-14'-15'39'16,"-16"-2"0"-16,1 15 2 15,-7-1-36-15,-3 11-1 16,1 4 0-16,-1 13 1 15,-1 5-1-15,9 10-1 16,2 0-1-16,10 2-2 16,9-2 1-16,11-5-2 15,10-5 0-15,16-13-4 16,15-6-1-16,3-24-14 15,26 9-5-15,-12-22-7 0,11 6-9 16,-2-12 0 0,3 7 1-16</inkml:trace>
  <inkml:trace contextRef="#ctx0" brushRef="#br2" timeOffset="119322.8249">4429 11700 79 0,'3'-11'39'0,"-10"-5"-1"16,7 16 2-16,-19-22-32 15,9 19-1-15,-11 2-2 0,0 9-1 16,-4 7-1-1,-3 10 2-15,-2 6-2 0,1 7-2 16,0 2 1-16,7 0-2 16,8-3 1-16,8-3-1 15,12-6 0-15,11-12-3 16,16-8-1-16,7-13-4 15,19 2-11-15,-10-21-6 16,17 13-6-16,-14-19-8 16,10 4-4-16,-13-6 3 15</inkml:trace>
  <inkml:trace contextRef="#ctx0" brushRef="#br2" timeOffset="119709.847">4753 11648 72 0,'-18'-2'40'15,"12"12"0"-15,-12-2 0 16,7 16-19-16,-5-4-15 15,4 9 0-15,0 0-2 16,5 6-1-16,4-2-1 16,6-3-1-16,7-6 0 15,10-6-2-15,9-10 2 16,12-11-3-16,3-8 3 15,5-9 0-15,2-7-1 16,-2-6 0-16,-1-2 0 16,-10-2 1-16,-8 5-2 15,-7 2 2-15,-9 3-1 16,-6 9-1-16,-8 6 1 15,0 12 0-15,-12 2-1 0,7 9 1 16,-3 8-1-16,4 4 2 16,3 3-3-16,2 2 2 15,10 4-2-15,0-8-4 16,13 3-1-16,-5-19-11 15,22 10-4-15,-14-23-6 16,17 9-4-16,-8-19-9 16,7 0 4-16,-10-5 1 15</inkml:trace>
  <inkml:trace contextRef="#ctx0" brushRef="#br2" timeOffset="120016.8646">5496 11700 90 0,'11'-4'39'16,"-11"4"-1"-16,-4 14 3 15,0-3-36-15,-1 7 0 0,-1 2-3 16,2 4 0-16,-5-2 0 15,5 2-1-15,2-4 1 16,0-3-2-16,4-7 2 16,-2-10-2-16,13-5 1 15,-3-10 1-15,2-7-2 16,3-8 1-16,-2-4-1 15,6-3 1-15,-4-3-2 16,3 3 1-16,-3 5 0 16,2 3-3-16,-2 9 1 15,0 5-1-15,3 10-2 16,-2 1 0-16,7 14-3 15,-7-10-9-15,17 18-6 16,-14-18-3-16,19 10-9 16,-7-9-4-16,10 2 4 0</inkml:trace>
  <inkml:trace contextRef="#ctx0" brushRef="#br2" timeOffset="120602.8981">6113 11579 90 0,'0'0'38'0,"0"0"2"15,-19-12-2-15,5 12-34 16,-7-2 1-16,-1 5-1 15,-7 3 0-15,-1 7-1 16,-2 3 0-16,-3 8 0 16,4 3-1-16,3 3 2 15,6-3-3-15,7 5 2 16,10-7-2-16,10-3 1 15,11-10-2-15,8-8 2 0,9-8-2 16,6-5-1-16,2-5 1 16,0-8-2-16,-2 1 2 15,-6-4 0-15,-6 7 0 16,-5 1-2-16,-7 6 2 15,-15 11 0-15,10-3 0 16,-10 3-1-16,-4 21 1 16,-1-6 0-16,5 1-1 15,2-1 0-15,9-1-2 16,4-10-1-16,12-3-1 15,2-17-4-15,15 5-6 16,-10-29-6-16,22 10-3 16,-16-27-3-16,15 6-4 0,-16-14-6 15,1 3 2-15,-7-8 13 16,-7 5 32-16,5 24 6 15,-25-7 6-15,10 33 3 16,-22 3 8-16,4 29 6 16,-14 13 3-16,-2 31-11 15,-9 3-27-15,-1 12 0 16,-5 2-2-16,3 6 2 15,5-5-4-15,4-8-2 16,7-9-1-16,6-17-3 16,13-8-7-16,-5-37-8 15,17 21-7-15,-12-39-7 16,13 0-3-16,-12-16-3 15,2-4 3-15</inkml:trace>
  <inkml:trace contextRef="#ctx0" brushRef="#br2" timeOffset="120767.9075">6395 11546 106 0,'0'0'42'0,"-18"18"0"15,23-3-1-15,-5-15-38 16,22 14-2-16,2-11-1 16,1-4-2-16,9 2-3 15,-6-12-9-15,14 12-8 16,-17-21-9-16,15 11-9 15,-12-8-2-15,7 3 1 16</inkml:trace>
  <inkml:trace contextRef="#ctx0" brushRef="#br2" timeOffset="121112.9273">6825 11583 93 0,'-6'13'40'0,"12"2"1"15,-6-15-2-15,34-1-36 16,-5-9-1-16,9-1-1 15,1-7 1-15,3-2-2 16,-4-2 0-16,-4 0 1 16,-8 0 0-16,-9 0 0 15,-13 4 0-15,-7 0 1 16,-14 6 0-16,-7 6 0 15,-8 10 0-15,-9 11 0 16,-5 10 0-16,3 13-1 16,1 8 1-16,4 8 0 0,9 5-1 15,11-3-1-15,13-6-1 16,12-12-1-16,17-8-7 15,3-28-9-15,27 1-6 16,-12-34-7-16,26 1-3 16,-6-21-9-16,13-10 1 15</inkml:trace>
  <inkml:trace contextRef="#ctx0" brushRef="#br2" timeOffset="121924.9737">7905 11465 81 0,'0'0'40'0,"0"0"-2"0,4 12 1 16,-6 15-36-16,-8 4-1 15,-3 8 0-15,-3 2-1 16,-2 3 1-16,1 1-4 16,2-10-1-16,9-2-5 15,-4-23-27-15,20-9-2 16,0-16-3-16,16-9 2 15</inkml:trace>
  <inkml:trace contextRef="#ctx0" brushRef="#br2" timeOffset="122082.9827">7832 11176 87 0,'-37'-2'39'0,"0"2"0"16,12 6-2-16,9-3-37 0,16-3-17 15,16-11-21-15,12 1 1 16,19 6-3-16,1-3 3 15</inkml:trace>
  <inkml:trace contextRef="#ctx0" brushRef="#br2" timeOffset="122398.0008">8800 11097 71 0,'-20'-26'41'0,"-12"0"-2"16,-2 14 1-16,-10 7-27 16,3 10-9-16,-8 13 0 15,8 13-2-15,0 13 0 16,3 14-1-16,2 13 1 15,5 8-2-15,5 2 1 16,5 0 2-16,12-5-5 16,4-8 2-16,10-8-5 15,4-26-8-15,23 1-15 16,-10-30-14-16,12-7 3 15,-8-16-3-15</inkml:trace>
  <inkml:trace contextRef="#ctx0" brushRef="#br2" timeOffset="122570.0106">8370 11483 93 0,'-38'-13'40'15,"-5"-3"0"-15,17 13-2 16,6-6-33-16,20 9-2 16,17-11-1-16,23 3-1 15,14 2-4-15,9-5-4 16,24 13-14-16,-11-13-19 15,16 9 1-15,-11-1-2 16,3 4 0-16</inkml:trace>
  <inkml:trace contextRef="#ctx0" brushRef="#br2" timeOffset="122833.0256">9602 11084 85 0,'-25'-13'40'15,"10"20"0"-15,-9 3 1 16,10 13-35-16,-8 5-2 16,5 14 1-16,-2 5-2 15,6 11-1-15,3 0-1 16,3 4 0-16,2-2-2 15,3-4-2-15,8 0-3 16,-7-23-14-16,18 10-12 16,-13-23-9-16,6 0 1 15,-10-20-2-15</inkml:trace>
  <inkml:trace contextRef="#ctx0" brushRef="#br2" timeOffset="123022.0365">9305 11490 94 0,'-18'-14'40'0,"18"14"2"15,-15-10-2-15,15 10-37 16,23-11-1-16,1 1-2 16,13 1-1-16,6-6-4 15,15 9-15-15,-8-16-20 16,16 8 0-16,-8-9-1 15,9 5 0-15</inkml:trace>
  <inkml:trace contextRef="#ctx0" brushRef="#br2" timeOffset="123420.0592">10140 10998 89 0,'-24'5'39'16,"-1"16"3"-16,-15 2-3 15,9 16-35-15,-8 4 2 16,3 11-2-16,-3-1 0 15,10 7-2-15,2-3 0 16,8-1 0-16,7-7-1 16,8-6 0-16,7-9-1 15,4-8 0-15,11-12 0 16,3-9 0-16,5-10 0 15,-2-7 0-15,4-9 0 0,1-5 1 16,-4-1-1-16,-1-1 0 16,-6 4 0-16,-1 2 0 15,-5 9 1-15,-12 13-1 16,15 3 0-16,-11 14 0 15,-2 6 0-15,1 7-1 16,1 6-1-16,2-2-1 16,3 4-3-16,-2-13-7 15,20 7-9-15,-16-24-5 16,22 5-5-16,-11-18-9 15,9-1 0-15,-5-11 2 16</inkml:trace>
  <inkml:trace contextRef="#ctx0" brushRef="#br2" timeOffset="123750.0781">10391 11463 97 0,'-5'11'40'16,"14"6"2"-16,-9-17-9 15,29 13-30-15,-2-13 0 16,11-1 0-16,5-7-1 15,4-4-1-15,1-5 0 16,-5-3-1-16,-5-1 0 16,-7-4 0-16,-11-3 1 15,-13 5-1-15,-12 1 0 16,-10 6 1-16,-13 9 0 15,-6 11 0-15,-9 12 0 0,-4 14 1 16,2 9 0-16,5 7-1 16,7 4 0-16,14-3 0 15,14-3-4-15,14-15-3 16,31 2-13-16,-3-31-6 15,32 3-9-15,-2-18-8 16,21-8-2-16,4-12 1 16</inkml:trace>
  <inkml:trace contextRef="#ctx0" brushRef="#br2" timeOffset="124399.1152">11886 11323 82 0,'-1'-15'40'16,"-11"-1"-1"-16,-4 10 0 16,-14 7-35-16,0 4-1 15,-6 6 0-15,1 9 0 16,-2 6-1-16,5 4 1 15,4 1-2-15,11-2 1 16,11-6-1-16,13-5 0 16,14-9-1-16,11-5 1 15,11-6-1-15,2-1 0 16,0-1 0-16,-3 4 1 15,-9 6-1-15,-9 7 1 0,-15 6-1 16,-15 9 1-16,-10 2-1 16,-10 2 2-16,-5-2-2 15,0-2 2-15,1-4-3 16,9-10 0-16,9-5-5 15,12-9-8-15,13-10-10 16,1-16-10-16,24 6-6 16,4-13-4-16,12 0 4 15</inkml:trace>
  <inkml:trace contextRef="#ctx0" brushRef="#br2" timeOffset="124886.1431">12303 11299 89 0,'-9'-15'40'16,"9"15"1"-16,-26 3-1 0,11 10-36 15,-3 1-2-15,0 11 1 16,-2 4-1-16,0 9 0 16,0 0 0-16,4 2 0 15,7-4-1-15,6-3 1 16,9-5-1-16,12-9 0 15,5-13-1-15,11-11 1 16,7-10-1-16,4-10 0 16,4-8 0-16,-5-3 0 15,-4-4 0-15,-5 2 0 16,-7 3 0-16,-7 8 0 15,-7 5 0-15,-6 10-1 16,-8 12 1-16,0 0 0 16,-5 30 0-16,1-1 0 0,-6 8 0 15,6 0 0-15,1 5 0 16,4-2 1-16,4-5-1 15,7-7 1-15,3-12-1 16,8-10 1-16,6-12-1 16,1-10 1-16,-1-8-1 15,-1-7 0-15,-4-5 1 16,-2-4-2-16,-8-1 1 15,-5 1-2-15,-2 2 0 16,-3-3-2-16,3 16-5 16,-7-12-8-16,20 22-6 15,-14-11-5-15,23 19-7 16,-7-4-6-16,13 10 1 0</inkml:trace>
  <inkml:trace contextRef="#ctx0" brushRef="#br2" timeOffset="125087.1546">13195 11277 96 0,'0'0'42'0,"-12"23"0"16,1-13-1-16,-3 4-37 16,4 3-2-16,1 3 0 15,0 2-1-15,1 3-1 16,5-2-2-16,0-4-2 15,8 1-4-15,-5-20-13 16,22 17-9-16,-22-17-10 16,36-19-2-16,-15-4 1 0</inkml:trace>
  <inkml:trace contextRef="#ctx0" brushRef="#br2" timeOffset="125508.1787">13311 11105 94 0,'-14'2'42'16,"14"-2"0"-16,-2 12-1 15,2-12-38-15,17 8 0 16,3-3-1-16,2 1 1 16,-1 5-1-16,-3 2 0 15,-2 9-1-15,-6 8 0 16,-7 4 0-16,-8 6 0 15,-4 6-1-15,-4-1 1 0,-2 3-1 16,2-9 1-16,1-7-1 16,4-12 0-16,8-20 0 15,14 4 0-15,4-21 0 16,5-10 0-16,8-8 0 15,2-6 0-15,1-4 0 16,-1 2 0-16,-4 6-1 16,-6 5 1-16,-5 13 0 15,-18 19-1-15,13-8 1 16,-13 22-1-16,-5 6-1 15,3 12-2-15,2 0-1 16,10 9-2-16,-3-13-6 16,25 14-8-16,-12-30-3 15,26 14-6-15,-10-21-9 16,15-3 0-16,-3-15 1 0</inkml:trace>
  <inkml:trace contextRef="#ctx0" brushRef="#br2" timeOffset="125973.2053">14081 11254 89 0,'-7'-20'41'16,"7"20"0"-16,-29-10 0 15,15 17-34-15,-12 7-3 16,0 12 0-16,-1 3-2 16,3 6 0-16,5-1 0 15,8 0 0-15,7-5-2 16,11-8 1-16,8-9 0 15,9-9-1-15,7-9 0 0,4-8 0 16,0-9 0-16,3-3-1 16,-3-4 1-16,-4 1-1 15,-3 3 0-15,-9 5 1 16,-5 10-1-16,-14 11 0 15,6 12 1-15,-16 16-1 16,-6 14 0-16,-10 17 2 16,-3 15-1-16,-8 12-1 15,-5 9 2-15,1 1-2 16,1-4 2-16,7-8-2 15,1-16 2-15,8-13-2 16,7-22 2-16,6-22-1 16,11-11 0-16,5-33 0 15,3-3 1-15,4-10-1 16,4-8 0-16,2-7 0 0,7 0-1 15,-2 1 0-15,1 4-3 16,-4-1-5-16,11 20-9 16,-17-13-2-16,17 27-8 15,-20-13-5-15,14 16-10 16,2-6 3-16</inkml:trace>
  <inkml:trace contextRef="#ctx0" brushRef="#br2" timeOffset="126469.2336">14978 11327 74 0,'0'0'40'0,"-9"-23"0"15,9 23 0-15,-9-15-34 16,9 15 0-16,-11 7-1 15,6 11 0-15,-3 6-2 16,2 9 0-16,-1 6-2 16,-1 1-1-16,6 3-3 15,-1-10-3-15,18 5-13 16,-15-38-10-16,26 21-11 15,-6-30 0-15,14-3-2 16,-3-15 2-16</inkml:trace>
  <inkml:trace contextRef="#ctx0" brushRef="#br2" timeOffset="126650.244">15018 11151 90 0,'-41'-21'40'0,"9"12"0"16,-1 2-2-16,5 8-38 15,28-1-2-15,0 0-3 16,22 19-3-16,4-19-6 15,23 16-10-15,-5-9-13 16,14 5-1-16,-4-1 2 16,1 5 3-16,-14-7 23 15</inkml:trace>
  <inkml:trace contextRef="#ctx0" brushRef="#br2" timeOffset="126942.2607">15305 11235 7 0,'11'4'18'0,"3"6"16"15,-14-10 3-15,-1 13 0 0,-13-13-2 16,9 15-18 0,-16-12-6-16,8 11-3 0,-9-3-2 15,5 6-1-15,1 0-1 16,5-1-1-16,4-2-1 15,9 0 0-15,9-5-1 16,10-7 0-16,9-2-1 16,9-3 1-16,0-1-1 15,0 4 0-15,-5 7 0 16,-11 9 0-16,-12 9 0 15,-15 12 0-15,-14 7 0 16,-15 8 2-16,-2 0-2 16,-5-1 0-16,5-8-2 15,2-12-2-15,16-6-7 16,5-28-9-16,29 3-6 15,-4-28-9-15,20-2-5 16,4-15-4-16,12-4 4 0</inkml:trace>
  <inkml:trace contextRef="#ctx0" brushRef="#br2" timeOffset="127844.3123">17150 11117 74 0,'13'-12'39'0,"-1"7"-1"0,-12 5 2 15,0 0-35-15,-12 14-2 16,-12 10 1-16,-14 5 0 16,-8 10-1-16,-12 3 0 15,-5 6 0-15,-7-3-1 16,1-2 1-16,5-6-1 15,8-6 1-15,7-6-2 16,13-6 1-16,9-5-1 16,7-3 0-16,9-3-1 15,11-8 1-15,-2 16-1 16,2-16 1-16,22 14-1 15,-2-6 0-15,6 1 1 16,7 1-1-16,7 0 1 16,7 2-1-16,5 0 1 0,8-3-1 15,5 2 0-15,5-3 1 16,1-1-2-16,0-4 0 15,1 1-2-15,-11-5-2 16,-2 5-6-16,-25-13-8 16,4 19-4-16,-38-10-5 15,0 0-6-15,-11 7-7 16,-16 6 1-16</inkml:trace>
  <inkml:trace contextRef="#ctx0" brushRef="#br2" timeOffset="128256.3358">16733 11785 85 0,'-12'-16'39'15,"12"16"2"-15,-4-16-2 16,4 16-31-16,0 0-3 15,0 0-2-15,-12 0 1 16,14 13-1-16,0-1-1 16,3 6-2-16,9-2 2 0,9-1-3 15,11-3 2-15,9-2-3 16,10-5 3-16,6-6-4 15,7-3 2-15,3-3-1 16,-2-1 0-16,-6 1 0 16,-4 3-3-16,-19-4-4 15,0 16-9-15,-38-8-7 16,24 0-6-16,-24 0-7 15,-17 7-1-15,-4-8-1 16</inkml:trace>
  <inkml:trace contextRef="#ctx0" brushRef="#br2" timeOffset="128791.3664">18077 11325 85 0,'-12'-3'38'0,"-1"18"0"16,-12 0-2-16,-1 15-32 15,-5 5-2-15,6 7 0 16,-1 4-2-16,4 0 0 16,9-1-2-16,8-9-2 0,18 2-10 15,0-17-22-15,25-6 0 16,5-14-2-16,16-6 1 15</inkml:trace>
  <inkml:trace contextRef="#ctx0" brushRef="#br2" timeOffset="129113.3849">18452 11388 82 0,'-9'-11'38'0,"-17"3"0"16,4 18-1-16,-10 5-31 16,7 14-1-16,-1 6 0 15,7 10-1-15,3 1 0 16,6 1 1-16,7-1-2 0,13-2 1 15,9-14-2 1,14-7 1-16,8-15-2 0,6-7-1 16,5-11 1-16,-2-10-3 15,-4-7 1-15,-5-9-1 16,-11-2 1-16,-13-4-2 15,-12 2 1-15,-10 1-1 16,-9 4 0-16,-7 5 0 16,0 9-2-16,-3-1-3 15,24 22-10-15,-24-21-6 16,34 23-6-16,-10-2-8 15,37-9-1-15,-8-1 2 16</inkml:trace>
  <inkml:trace contextRef="#ctx0" brushRef="#br2" timeOffset="129460.4047">19064 11075 86 0,'0'-11'38'0,"-13"0"0"16,13 11-3-16,-26 7-30 15,8 8 0-15,-4 3-1 16,6 10 0-16,-3 3 0 16,6 3-1-16,4-1-1 15,9-2 0-15,7-7 0 16,8-3-1-16,8-14 0 15,5-7 0-15,3-9 0 16,3-7-1-16,-6-7 0 0,1-5 0 16,-9 0 0-16,-4-2-1 15,-11 4-1-15,-6 0-1 16,-3 7-2-16,-10 0-1 15,14 19-9-15,-33-14-7 16,33 14-7-16,-25 13-11 16,25-13-1-16,-10 16 2 15</inkml:trace>
  <inkml:trace contextRef="#ctx0" brushRef="#br2" timeOffset="129624.4141">19396 11373 97 0,'-14'18'39'0,"0"-18"-3"16,0-7-13-16,14 7-60 16,-19-16-3-16,19 16 0 15,-10-16 1-15</inkml:trace>
  <inkml:trace contextRef="#ctx0" brushRef="#br2" timeOffset="353856.2394">834 12655 29 0,'0'0'18'15,"0"0"-2"-15,26 2 0 16,-15-15-30-16,18 4 13 15,8 1 1-15,-1-9 17 16,19 13 1-16,6-6-17 16,-12 6-1-16,-12-11 19 15,13 22 1-15,-21 1-15 16,-8 7-2-16,-16 5 2 15,-10 8-2-15,-33-5 18 16,20 12-2-16,-12-1-18 0,0-24-19 16,4 14 18-16,4-4 0 15,11-10 0-15,11-10 0 16,14 6 0-16,10-9 0 15,5-2 0-15,1 22 18 16,-1-14-18-16,-1 7 1 16,-9 6-1-16,-15 12 1 15,-8 8 0-15,-15 5-1 16,-10 5 0-16,-4 0 1 15,-4-1-2-15,-2-6-2 16,15-3-7-16,-10-21-25 16,25-4-1-16,9-11-1 15,11-24 0-15</inkml:trace>
  <inkml:trace contextRef="#ctx0" brushRef="#br2" timeOffset="354267.2629">1317 12221 66 0,'-69'2'36'0,"-17"10"-1"15,-2 22 0-15,-16 9-30 16,5 18 1-16,-4 8-2 15,9 13 0-15,5 8 0 16,23 13-1-16,18 2-1 16,25 3 1-16,26-6-1 0,31-9-3 15,27-14 0-15,34-17 2 16,27-25-1-16,15-26 1 15,15-27 0-15,4-21-1 16,-7-17 2-16,-14-16-1 16,-19-12 1-16,-26-7-1 15,-33-4 0-15,-25-1 0 16,-32 0-1-16,-27-1 0 15,-24 5-1-15,-18 5 0 16,-13 13-1-16,-14 15-1 16,-4 32-6-16,-16 12-28 15,16 32 0-15,1 10-1 16,22 24-4-16</inkml:trace>
  <inkml:trace contextRef="#ctx0" brushRef="#br2" timeOffset="369949.1599">2238 12553 49 0,'0'0'33'16,"2"-10"0"-16,-2 10-6 16,0 0-17-16,0 0-4 15,0 0-1-15,-5 16-1 16,7 4-1-16,-2 6-2 15,4 11-1-15,-1 7 1 16,-1 9-1-16,0 6 0 16,2 2 1-16,-1 0-1 15,2-2 0-15,-5-7 0 16,2-10 1-16,0-12 0 15,0-7 0-15,-2-23 0 0,0 0 0 16,5-29 0-16,-2-6 0 16,1-14 1-16,-1-6-1 15,-1-11 0-15,0-5 0 16,1-3 0-16,-2 2 0 15,3 4 0-15,3 8 0 16,1 5 0-16,5 8-1 16,1 5 0-16,8 10 1 15,2 5-1-15,5 10 0 16,-1 4 1-16,1 7-1 15,-3 4 0-15,-2 8 0 16,-2 7 1-16,-8 6-1 16,-10 8 1-16,-6 8-1 15,-11 4 1-15,-7 3-1 16,-8 5 1-16,-2-1-1 0,-4-2 0 15,0-2 0-15,5-5 0 16,5-2 0-16,9-8-1 16,8-2 1-16,6-5 0 15,9 1 0-15,5-4 0 16,5 1 1-16,4-2-1 15,4 0 0-15,2 0 0 16,-1-1 1-16,2 1-2 16,-1-1-1-16,5 3-5 15,-11-14-27-15,14 4-1 16,-9-11-2-16,10 2 1 15</inkml:trace>
  <inkml:trace contextRef="#ctx0" brushRef="#br2" timeOffset="370331.1817">2824 12764 74 0,'-11'7'37'0,"11"5"-3"16,0-12-1-16,6 10-31 15,8-9 0-15,7-1-1 16,4-4 1-16,6-2-1 16,-4-6 0-16,2-2 0 15,-3-3 0-15,-3-2 1 16,-8-2-1-16,-3 1 0 15,-10 1 1-15,-7 4 0 0,-5 2 0 16,-9 6-1-16,-5 10 1 16,-5 9-1-16,-5 8 1 15,1 11-1-15,0 6 0 16,7 2 0-16,4 1-1 15,11-1 0-15,10-2 0 16,13-11-1-16,16-7-2 16,17-14-3-16,22-3-21 15,5-23-9-15,19 3 0 16,-5-17-2-16</inkml:trace>
  <inkml:trace contextRef="#ctx0" brushRef="#br2" timeOffset="370654.2002">3547 12642 78 0,'-34'2'39'0,"3"7"-2"15,-10-4 2-15,11-1-35 16,0 1 0-16,8 5-2 16,6-4-1-16,16-6 1 15,-9 15-2-15,9-15 1 16,22 13-1-16,-3-6 0 15,6 1 0-15,1 1 0 16,4 2 1-16,-2 3-1 16,-4 1 0-16,-4 4 1 15,-6 4-1-15,-7 5 1 16,-10 4 0-16,-8 4-1 15,-9 2 1-15,-4-1 0 0,-4-3-1 16,-2-6-1-16,6-6-1 16,4-15-2-16,20-7-4 15,-6-23-29-15,33-6 0 16,3-22-1-16,20 1-2 15</inkml:trace>
  <inkml:trace contextRef="#ctx0" brushRef="#br2" timeOffset="370871.2126">3968 12363 82 0,'0'0'39'0,"-9"-19"-1"16,9 19 1-16,-24 24-36 16,8-3 0-16,-1 11-1 15,8 9-1-15,-1 10-1 16,2 6 1-16,3 9-1 0,3 0 0 15,-1 4-2-15,-1-2 0 16,5-3-4-16,-9-20-20 16,10 2-10-16,-5-20-2 15,6-8 0-15,-3-19 0 16</inkml:trace>
  <inkml:trace contextRef="#ctx0" brushRef="#br2" timeOffset="371345.2397">3704 12728 78 0,'-19'4'38'15,"-1"-3"0"-15,14 11 0 16,6-12-33-16,17 10-2 16,10-12 0-16,17-5-2 0,11-6 1 15,11-4-1-15,7-3-1 16,-2-2-1-16,-1 1 1 15,-6 3-1-15,-12 5 1 16,-12 6 0-16,-14 9-1 16,-15 7 1-16,-9 6 0 15,-9 8 1-15,-5 5-1 16,-5 8 1-16,0 4-1 15,0 2 0-15,4-2 1 16,4 0-1-16,3-3 1 16,4-6-1-16,7-8 1 15,1-7-1-15,5-14 1 16,3-7 0-16,0-10-1 15,2-10 1-15,-2-6 0 0,1-8-1 16,-1-4 1-16,-4-2-1 16,-1 7 1-16,-3 3-1 15,0 6 0-15,-5 7 0 16,4 9 0-16,-5 13-1 15,13-2 1-15,-2 8-2 16,7 4-1-16,1-3-2 16,19 10-11-16,-5-14-21 15,14 5-1-15,-5-13 0 16,11 3-1-16</inkml:trace>
  <inkml:trace contextRef="#ctx0" brushRef="#br2" timeOffset="371525.25">4789 12620 83 0,'0'0'39'0,"-26"8"-1"16,12 16 0-16,-7 3-34 15,6 10 1-15,-1 5-2 16,6 6 0-16,3 2-2 16,8-1 1-16,5-3-3 15,5-13-2-15,13-4-4 16,-10-21-31-16,19-8 1 15,-9-20-2-15,10-7-1 16</inkml:trace>
  <inkml:trace contextRef="#ctx0" brushRef="#br2" timeOffset="371653.2573">4859 12532 63 0,'-24'-17'39'16,"9"16"-2"-16,-1 4 1 0,11 12-19 16,14 3-54-16,5-8-2 15,21 4-1-15,9-7-2 16</inkml:trace>
  <inkml:trace contextRef="#ctx0" brushRef="#br2" timeOffset="371886.2707">5389 12636 75 0,'-46'13'41'0,"5"9"-1"16,-7-4 1-16,13 6-32 15,1 0-4-15,12 5 0 16,7-1-3-16,16-2 0 0,12-2-1 15,11-5-1-15,13-4-1 16,8-9-4-16,16 8-21 16,-6-26-14-16,12 3 1 15,-10-15-1-15,10-5-1 16</inkml:trace>
  <inkml:trace contextRef="#ctx0" brushRef="#br2" timeOffset="372103.2831">5919 12213 74 0,'-27'3'42'16,"16"27"-1"-16,-12 2 0 16,9 19-19-16,-1 5-19 0,2 6 0 15,0 1-1-15,6 4-2 16,2-2 0-16,1-5-3 15,6-2-2-15,-4-16-6 16,11 1-28-16,-9-20-1 16,8-5-1-16,-8-18-1 15</inkml:trace>
  <inkml:trace contextRef="#ctx0" brushRef="#br2" timeOffset="372404.3003">5730 12610 79 0,'0'0'40'16,"0"0"0"-16,13 3 1 15,-13-3-35-15,30 12-1 16,-2-10-1-16,6-1-1 0,0-7-1 16,7-1 1-16,2-6-3 15,1-4 1-15,-5-2-1 16,-1 0 0-16,-6 4 0 15,-3 4 1-15,-9 7-2 16,-6 8 1-16,-9 13 0 16,-5 9 0-16,-7 7 0 15,-1 7-1-15,0 4 0 16,-1 0-3-16,5 2-1 15,-3-21-18-15,16 7-17 16,-3-21 0-16,13-5 0 16,-3-22 0-16</inkml:trace>
  <inkml:trace contextRef="#ctx0" brushRef="#br2" timeOffset="372540.3081">6168 12276 95 0,'-30'3'35'16,"7"6"-32"-16,-3 2-2 15,19 4-38-15,-4-11-4 16</inkml:trace>
  <inkml:trace contextRef="#ctx0" brushRef="#br2" timeOffset="373387.3565">6583 12524 75 0,'-21'-5'37'0,"4"17"0"16,-12-6-10-16,4 17-22 15,-7 1 1-15,3 13-2 16,0 0 1-16,7 6-2 15,5-3 1-15,10-2-2 16,10-6 0-16,10-3-1 16,11-11 0-16,8-10 0 15,5-9-1-15,2-12 0 16,3-7-1-16,-3-9 0 15,-5-5 1-15,-10-5-2 16,-5-3 1-16,-11 1 1 16,-8 3 0-16,-5 4 0 0,-4 5 1 15,-4 7 0-15,1 5 0 16,1 8 1-16,11 9-1 15,-13-5 1-15,13 5-1 16,15 5 1-16,4-4-1 16,7 1 0-16,6-2 0 15,5 3 1-15,-3-3-1 16,3 6 0-16,-3 3-1 15,-7 6 1-15,-10 2 0 16,-6 5-1-16,-13 4 0 16,-3 2 0-16,-7 0 0 15,-4-2-1-15,1-2 2 16,2-6-2-16,5-7 1 15,8-11 0-15,0 0 0 16,20-15-1-16,4-4 1 0,5-8 0 16,3-4 1-16,1-1 0 15,-1-1 0-15,-5 8 0 16,-4 1 0-16,-5 10 1 15,-6 8-2-15,-12 6 2 16,8 21-2-16,-9 3-2 16,0 6-1-16,-3 4-3 15,9 11-5-15,-6-15-24 16,19 8-6-16,-4-18 0 15,16 1-1-15</inkml:trace>
  <inkml:trace contextRef="#ctx0" brushRef="#br2" timeOffset="373689.3738">7446 12431 81 0,'-17'-9'40'16,"3"16"-1"-16,-8-2 1 15,3 17-33-15,2-2-3 16,6 6-1-16,3 2-1 15,9-4-2-15,7-4 1 16,10-4-1-16,4-4 0 16,4-5 0-16,1 1 0 15,2-1 0-15,-8 3 1 16,-8 7 0-16,-9 6 0 15,-9 7 0-15,-11 3 0 16,-2 2-1-16,-5-1 0 0,-2-4-3 16,12 1-7-16,-7-23-28 15,20-8-3-15,9-10 0 16,11-12-2-16</inkml:trace>
  <inkml:trace contextRef="#ctx0" brushRef="#br2" timeOffset="374254.4061">8424 12064 68 0,'17'-3'38'15,"-17"3"-1"-15,-5 31 2 16,-2-1-34-16,0 14 0 15,-5 6-2-15,1 12 0 16,-1 6-1-16,0 3-1 16,4 2 0-16,0-6-3 15,8-3-2-15,-3-20-13 16,18 3-22-16,-3-16 0 15,9-6 0-15,-4-18 1 16</inkml:trace>
  <inkml:trace contextRef="#ctx0" brushRef="#br2" timeOffset="374717.4326">8170 12500 71 0,'-23'1'40'15,"23"-1"-2"-15,-13 12 2 16,27 0-26-16,8-15-13 15,15-6-1-15,13-3-1 16,9-5 0-16,6-1-1 16,4-6 0-16,4 6-1 0,-4-5 0 15,-6 8 0 1,-13-1 0-16,-8 8 2 0,-14 4 0 15,-12 5 1-15,-16-1 0 16,-1 20 2-16,-14-3 1 16,-7 1 0-16,-2 7 0 15,-6-2 1-15,6 9 1 16,-4-2-2-16,10 6 0 15,4-2 0-15,9 0-2 16,6-2 1-16,17-3-2 16,6-6 2-16,10-8-3 15,7-9 2-15,4-8 0 16,5-12 0-16,-1-7 0 15,-6-7 0-15,-8-5 0 16,-9-2-1-16,-12 1 0 0,-12 4-3 16,-14 1 0-16,-5 14-3 15,-14 0-5-15,9 24-29 16,-11-2 0-16,12 12-1 15,2-6 0-15</inkml:trace>
  <inkml:trace contextRef="#ctx0" brushRef="#br2" timeOffset="375168.4584">9886 12049 66 0,'10'-27'38'0,"3"12"0"16,-13 15 0-16,0 0-34 15,-4 19 0-15,-4 22 0 0,-3 8-1 16,0 16 2-16,-3 6-4 15,3 9 2-15,5 0-2 16,1-2-1-16,10-4-3 16,-2-24-8-16,12 0-28 15,-2-21 1-15,6-11-2 16,-4-18 0-16</inkml:trace>
  <inkml:trace contextRef="#ctx0" brushRef="#br2" timeOffset="375364.4696">9730 12442 92 0,'-29'-1'41'16,"17"12"2"-16,12-11-4 0,0 0-36 16,22-3-1-16,16-10-3 15,14-6 0-15,6-9-4 16,14-3 0-16,-4-18-14 15,12 11-20-15,-9-13-1 16,2 7-1-16,-17-4 2 16</inkml:trace>
  <inkml:trace contextRef="#ctx0" brushRef="#br2" timeOffset="375725.4903">10381 11897 81 0,'-19'15'40'16,"-9"3"-1"-16,5 19 1 15,-6 5-35-15,6 9 0 16,-1 3-2-16,6 6 1 0,-2 2-2 15,6 3 2-15,3-4-2 16,3-2 0-16,2-8 0 16,6-9-2-16,3-10 1 15,6-13-1-15,4-12 0 16,6-13 1-16,3-10-1 15,7-11-1-15,-1-5 1 16,2-3 1-16,-1 2-1 16,-2 2 0-16,-3 5 1 15,-5 13-1-15,0 11 0 16,-10 10 1-16,-1 11-1 15,-4 5 0-15,3 5-1 16,-2 6 1-16,6-1-4 16,2-5 0-16,10 1-4 15,-4-24-15-15,18 11-18 0,-3-19 1 16,9-2-1-16,-8-14 2 15</inkml:trace>
  <inkml:trace contextRef="#ctx0" brushRef="#br2" timeOffset="376047.5087">10733 12335 86 0,'0'16'39'16,"-1"-1"0"-16,12 6 0 15,3-8-35-15,12-1 0 16,6-8-1-16,8-5-1 0,2-8 0 15,3-5-1-15,-4-8-1 16,-4-2 1-16,-10-2 0 16,-7 0-1-16,-16 3 0 15,-14 5 0-15,-8 7 1 16,-14 11-1-16,-5 7 0 15,-3 10 1-15,-3 10 0 16,6 4 0-16,7 7 0 16,11 2 1-16,17-4-3 15,11-6-1-15,25 4-13 16,4-19-23-16,25-3-4 15,3-11 2-15,16-1-3 16</inkml:trace>
  <inkml:trace contextRef="#ctx0" brushRef="#br2" timeOffset="376603.5405">12046 12265 76 0,'0'-21'39'15,"0"21"-1"-15,0 0 1 16,-9 19-34-16,-1-4-2 15,3 12 1-15,-6 6 0 16,1 9 0-16,-4 2-2 16,3 3 1-16,0-4-1 15,2-4 0-15,4-7-1 16,2-10 0-16,9-10-1 15,6-14 0-15,7-12 1 16,9-12-1-16,2-7 1 16,3-9-1-16,1-6 1 15,2-2-1-15,-4-1 0 16,-6 8 0-16,-5 7 1 0,-7 7-1 15,-4 10 0-15,-8 19 0 16,0 0 0-16,17-3-1 16,-3 15 0-16,6 1-1 15,9 2-3-15,9-7-1 16,15 12-14-16,-5-16-19 15,12 5 0-15,-7-10-2 16,3 6 2-16</inkml:trace>
  <inkml:trace contextRef="#ctx0" brushRef="#br2" timeOffset="376979.562">12710 12271 83 0,'-29'-19'38'0,"14"15"1"16,-11-6 1-16,5 12-33 0,-2 1-3 16,2 8 0-1,-3 9-1-15,3 7 0 0,-3 5 0 16,4 7 0-16,-1-1-2 15,6 4 2-15,5-7-2 16,5-2-1-16,11-10 1 16,8-9 0-16,4-12-1 15,10-12 0-15,5-7 0 16,1-11 0-16,5-4 0 15,-5-6 0-15,-4-2 0 16,-1 0 1-16,-5 6-1 16,-8 5-1-16,-6 7 2 15,-5 11-1-15,-5 11 0 16,0 0 0-16,-11 25 0 0,5 2 0 15,2 4 0-15,2-1-1 16,8 6-2-16,0-9-1 16,13 0-1-16,5-12-3 15,17 7-13-15,-13-23-17 16,15 3-2-16,-8-15-2 15,6 3 4-15</inkml:trace>
  <inkml:trace contextRef="#ctx0" brushRef="#br2" timeOffset="377310.5809">13135 12275 87 0,'0'0'39'16,"-14"22"0"-16,6 8 1 16,-4-6-35-16,1 12 0 15,-3-6-2-15,2 5 0 0,2-8-1 16,5-1 0-16,2-9-1 15,3-17 0-15,12 5 0 16,3-20-1-16,7-7 1 16,4-8-2-16,3-7 2 15,0-2-1-15,2 1 0 16,-7 5 0-16,-2 4 0 15,-6 13 0-15,-6 9 1 16,-10 7-1-16,5 14-1 16,-5 5 1-16,2 6-2 15,4-1 0-15,10 3-3 16,7-8-1-16,19 6-12 15,-5-22-19-15,24 4-1 16,-4-14-2-16,11 1 2 0</inkml:trace>
  <inkml:trace contextRef="#ctx0" brushRef="#br2" timeOffset="377777.6076">13762 12284 93 0,'-34'-18'38'0,"2"12"3"16,-16-3-1-16,11 11-34 16,-9 9-1-16,3 7-1 15,5 10-1-15,5 4 0 16,11 4-2-16,10 2 1 15,12-2-1-15,10-4 0 16,9-9-1-16,9-3 1 16,6-15-1-16,2-7 0 15,1-9 0-15,-2-10-1 16,-4-3 1-16,-6-6-1 0,-1-2 1 15,-9 0-1-15,-3 5 0 16,-7 6 0-16,-4 10 1 16,-1 11-1-16,-16 18 0 15,0 13 2-15,-3 18-2 16,-3 14 1-16,-1 12-1 15,-1 10 1-15,3 6 0 16,1-1 0-16,2-8 1 16,6-9-2-16,0-14 2 15,5-14-1-15,2-18 1 16,5-27-1-16,0 0 0 15,-6-30-1-15,9-8-1 16,1-14-1-16,5-7-1 16,0-8-2-16,6 4 1 15,2-2 0-15,6 10-2 0,-4-3-7 16,21 25-13-16,-13-5-11 15,13 14 2-15,-6-1-2 16,9 7 2-16</inkml:trace>
  <inkml:trace contextRef="#ctx0" brushRef="#br2" timeOffset="378098.626">13907 12432 83 0,'0'0'40'16,"18"0"-2"-16,10-1 1 0,4-11-34 15,10 1-1 1,-4-6-1-16,5-1-1 0,-6-2 1 16,-8 0-2-16,-9 1 1 15,-10 4-1-15,-12 5 1 16,-10 5-1-16,-9 7 0 15,-5 6 0-15,-8 8 0 16,-4 6 0-16,0 5 0 16,5 3 0-16,8 0 0 15,6 4 0-15,10-4-1 16,12-9-1-16,17 0-5 15,1-22-19-15,24 5-16 16,-8-19 0-16,16 0 0 16,-4-17-2-16</inkml:trace>
  <inkml:trace contextRef="#ctx0" brushRef="#br2" timeOffset="378751.6634">14980 12273 60 0,'-3'-10'37'16,"3"10"1"-16,-15-9 1 16,15 9-20-16,-21 4-15 15,9 3 1-15,-4 0 0 16,2 9-2-16,-2 4 1 0,1 5-1 15,1 1 0-15,3 6-1 16,5-4 0-16,3 4 0 16,3-9-2-16,11-5 2 15,5-8-2-15,9-7 1 16,4-10-1-16,5-7-1 15,0-6 2-15,0-7-2 16,-4-3 2-16,-6-3-2 16,-11 1 1-16,-4 6-1 15,-13 3 1-15,-5 8 0 16,-5 6-1-16,-3 8 0 15,1 9-1-15,6 0-1 16,10 7-2-16,0-15-4 16,41 21-19-16,-7-24-12 15,23-4 1-15,2-15-1 0,16-1 1 16</inkml:trace>
  <inkml:trace contextRef="#ctx0" brushRef="#br2" timeOffset="378977.6763">15665 11888 63 0,'-31'-21'40'15,"7"15"-1"-15,-8-1 2 16,11 20-15-16,-3 3-21 16,-1 15-2-16,2 7 0 15,2 14 0-15,3 8-1 16,2 8 0-16,5-1-1 15,3 1 0-15,3-3-3 0,5-12-1 16,10-5-5-16,-10-26-22 16,15 2-10-16,-15-24-1 15,15 5 1-15</inkml:trace>
  <inkml:trace contextRef="#ctx0" brushRef="#br2" timeOffset="379119.6844">15336 12288 69 0,'-18'-13'42'15,"-2"-5"-2"-15,20 18 2 16,1-23-15-16,21 16-22 15,15 0-6-15,9-9-8 16,23 10-28-16,-12-8-4 16,13 8 0-16,-5-9-2 15</inkml:trace>
  <inkml:trace contextRef="#ctx0" brushRef="#br2" timeOffset="379645.7145">16346 12208 66 0,'8'-15'37'16,"-3"-5"-1"-16,-5 20 1 15,9-18-32-15,-9 18-1 16,1 15 0-16,-1 11 1 15,-6 5 0-15,3 7 0 16,-3 5-2-16,4 2 2 16,3-2-3-16,4 0 1 15,4-6-2-15,6-7 0 16,6-11 0-16,2-6 0 15,6-13 0-15,3-8-1 0,3-8 1 16,1-11-2-16,-4-3 2 16,-3-6-2-16,-1 0-1 15,-7-5-2-15,1 10-2 16,-14-8-14-16,9 23-18 15,-11-5-1-15,7 18 0 16,-13 3 0-16</inkml:trace>
  <inkml:trace contextRef="#ctx0" brushRef="#br2" timeOffset="380043.7373">17062 12269 77 0,'-15'-1'40'16,"-13"-4"-1"-16,5 8 1 16,-13-1-31-16,7 8-5 15,-3 3 1-15,4 10-2 16,3 2 0-16,6 4 0 15,5 0-1-15,6 0 0 16,9-1-1-16,8-8 1 16,8-7-2-16,9-7 1 15,4-8-1-15,4-8 0 16,2-7 0-16,-4-5-1 15,-1-2 2-15,-5-3-2 16,-4-1 2-16,-7 4-2 16,-4 4 1-16,-5 5 0 15,-6 15 0-15,0 0 0 0,0 0 0 16,-7 19-1-16,4 1 0 15,-2 1-2-15,9 6-2 16,-1-10-1-16,19 5-13 16,-9-25-12-16,25 6-7 15,-2-22-1-15,14 1 1 16</inkml:trace>
  <inkml:trace contextRef="#ctx0" brushRef="#br2" timeOffset="380232.7481">17550 12008 77 0,'6'-26'39'0,"-14"7"-2"16,8 19 2-16,-30 14-30 15,12 20-2-15,-11 13-3 16,2 12 0-16,-2 5-3 0,5 4 2 16,6-1-5-16,9-6 1 15,12-5-4-15,3-19-6 16,25-1-28-16,-7-21 1 15,18-5-3-15,-6-18 2 16</inkml:trace>
  <inkml:trace contextRef="#ctx0" brushRef="#br2" timeOffset="380577.7678">17711 12290 90 0,'-25'-14'38'0,"15"25"1"16,-10-2 1-16,6 12-34 15,0 0-1-15,9 4-1 0,0 0-2 16,5-1 1-16,2-3-1 15,9-5-1-15,-1-4 0 16,7-7 0-16,3-8-1 16,3-6 0-16,2-6 1 15,1-6-2-15,1-3 2 16,-2-2-1-16,2-1 0 15,-7 4-1-15,-4 1 1 16,-2 8 0-16,-14 14 0 16,9-2 0-16,-10 16 1 15,-7 8-1-15,-3 5-1 16,1 7 1-16,1 5-3 15,2-1-2-15,8-1-2 16,0-19-11-16,23 12-14 16,-3-25-8-16,19 1 0 0,-2-17 1 15</inkml:trace>
  <inkml:trace contextRef="#ctx0" brushRef="#br2" timeOffset="380922.7875">18173 12329 88 0,'-13'7'39'16,"-3"-3"-1"-16,9 7 3 15,7-11-33-15,2 17-5 16,13-15 0-16,10 0-2 16,6-4 1-16,0-4-1 15,5-1 0-15,-2-3 0 16,-4-3-1-16,-5-2 1 15,-5-1-1-15,-7 0 0 0,-9-2 1 16,-4 2-1-16,-8-1 0 16,-7 6 0-16,-5 4 0 15,-6 8 0-15,-7 9 1 16,0 7-1-16,-2 6 0 15,1 10 1-15,5 3-2 16,10 2 1-16,13-2-2 16,8-6-1-16,19-3-5 15,7-21-12-15,26 3-19 16,-3-21-1-16,19 3 2 15,-9-21-1-15</inkml:trace>
  <inkml:trace contextRef="#ctx0" brushRef="#br2" timeOffset="381208.8039">18718 12151 107 0,'-25'4'40'15,"-16"-1"1"-15,7 20-5 16,-9-6-33-16,10 10 0 16,9-1-2-16,10 1 0 15,12-4 0-15,12-4 0 16,10-5 0-16,10-2-1 15,6-8 0-15,0 0 1 16,-1-2-1-16,-6 0 1 16,-10 2 0-16,-6 2 1 15,-13 5-1-15,-10 2 0 16,-9 2 0-16,-6 2 0 15,-2 0-2-15,-3 1-2 0,7 6-7 16,-8-17-11-16,26 12-16 16,5-19-6-16,2 13 2 15,12-16-3-15</inkml:trace>
  <inkml:trace contextRef="#ctx0" brushRef="#br2" timeOffset="381373.8133">18980 12498 119 0,'0'0'42'0,"-29"-1"-1"16,16-2-4-16,13 3-45 16,-15-27-16-16,15 27-19 15,-23-25-1-15,10 19 1 0,-9-6 0 16</inkml:trace>
  <inkml:trace contextRef="#ctx0" brushRef="#br2" timeOffset="382550.8807">2715 13596 72 0,'2'11'36'16,"-2"-11"-1"-16,5 24-1 15,0-11-32-15,12 0 0 16,4-4-1-16,7 0 1 15,4-5 0-15,2-3 0 0,-1-7 0 16,4 0 1-16,-7-5-1 16,-2-5 0-16,-7-4 0 15,-5-1 0-15,-8-2 0 16,-6-1-1-16,-7 2 1 15,-9 4-1-15,-3 3 1 16,-9 10-1-16,-7 12 0 16,-3 11 0-16,-4 11 1 15,1 12-1-15,2 4-1 16,6 3 1-16,7 2-1 15,12-3 0-15,14-9 0 16,18-8-2-16,17-9-1 16,14-18-3-16,25 2-11 15,1-26-21-15,20 4 1 0,-8-19-2 16,8 6 1-16</inkml:trace>
  <inkml:trace contextRef="#ctx0" brushRef="#br2" timeOffset="383045.909">3540 13506 74 0,'-30'-15'38'0,"0"11"0"15,-12-4 1-15,4 19-31 16,-6 1-2-16,1 15-2 16,1 7-1-16,4 10 0 15,7 6-1-15,6 0 0 16,11-2-1-16,18-4 0 15,10-9 0-15,13-10-1 16,12-17 1-16,9-14-1 16,4-15 0-16,5-9 0 0,-2-9 0 15,-8-7 0-15,-5-4 0 16,-11 1 0-16,-9 6 0 15,-8 5-1-15,-9 16 0 16,-11 12 0-16,-6 18 1 16,-2 18 0-16,-2 23-1 15,-2 19 1-15,-3 22 0 16,2 16-1-16,2 12 0 15,1 8 0-15,2-2 0 16,1-7 0-16,4-12 0 16,2-14 0-16,1-20 0 15,3-21 2-15,-1-20-2 16,4-30 1-16,0 0 0 15,-8-27-1-15,8-16 1 0,-2-15-1 16,2-12 1-16,1-11-1 16,5-5 1-16,1-2-1 15,4 6-1-15,3 4-3 16,15 18-14-16,-13-5-17 15,18 23-1-15,-5-1-1 16,10 19 1-16</inkml:trace>
  <inkml:trace contextRef="#ctx0" brushRef="#br2" timeOffset="383204.9181">4010 13860 81 0,'-25'11'35'0,"4"-3"-34"15,-2-2-1-15,-4-1-37 16,6-9-1-16</inkml:trace>
  <inkml:trace contextRef="#ctx0" brushRef="#br2" timeOffset="383388.9286">3247 14140 65 0,'-35'5'40'15,"21"-8"-2"-15,8-12-5 0,12-9-55 16,20-6-14-16,5-12-2 16,13 4 0-16</inkml:trace>
  <inkml:trace contextRef="#ctx0" brushRef="#br2" timeOffset="384076.9679">5302 13477 57 0,'3'-13'36'16,"-19"-1"-2"-16,-5 17-2 15,-19-6-23-15,-4 17 1 16,-11 1-3-16,-1 15 0 16,-6 4-2-16,7 12 0 15,5 1-1-15,11 4 0 16,10-2-2-16,19-1 0 15,10-8-1-15,16-11-1 16,15-14 1-16,13-13-1 16,11-15 1-16,5-14 0 15,6-11 0-15,2-8 0 16,-3-5 0-16,-4 1 0 15,-12 4 0-15,-7 7 0 0,-11 8 0 16,-6 11 0-16,-11 13 0 16,-14 7-1-16,4 26 1 15,-10 5-1-15,3 7-2 16,-1 3 0-16,13 9-4 15,-2-14-10-15,24 13-14 16,-6-22-11-16,23 0 1 16,-2-20-2-16</inkml:trace>
  <inkml:trace contextRef="#ctx0" brushRef="#br2" timeOffset="384850.0122">6482 13548 67 0,'16'-15'37'0,"-9"-1"-1"16,7 16-4-16,-14 0-27 16,0 0-1-16,-10 23 0 15,-1 3 0-15,-6 4-1 16,1 9 1-16,-4 1-2 15,0 4 1-15,2-2-1 16,5-4 1-16,1-8-2 16,3-6 0-16,8-8 0 15,1-16-1-15,10-6 1 16,4-12-1-16,4-12 0 15,4-5 1-15,2-6 0 16,2-7-1-16,-3 1 1 16,-1 1-1-16,-6 7 1 15,-2 5 0-15,-4 11 0 16,-4 7-1-16,-6 16 1 0,0 0 0 15,0 0-1-15,9 24 0 16,-5-4 1-16,0 3-1 16,6 1 0-16,0-3 1 15,6-4-1-15,6-3 0 16,5-12 1-16,5-5-1 15,2-7 1-15,4-8-1 16,1-5 1-16,-1-2-1 16,-1-2 0-16,-4-3 1 15,-2 3-1-15,-6 2 0 16,-2 6 0-16,-8 6 1 15,-4 11-1-15,-11 2 0 16,9 31 0-16,-11 6 0 16,-6 12 0-16,-4 10-1 0,2 6-1 15,4 1 0-15,7-3-4 16,4-17-4-16,26 4-13 15,-10-30-17-15,25-8 0 16,0-26-1-16,16-5 3 16</inkml:trace>
  <inkml:trace contextRef="#ctx0" brushRef="#br2" timeOffset="385218.0332">7519 13525 54 0,'-21'-23'39'15,"21"23"-1"-15,-31-7 2 16,17 18-15-16,-7-4-22 0,1 10 0 15,-4 6 0-15,1 9 1 16,-5 6-2-16,5 6 1 16,0-2 0-16,4 0-1 15,4-7-1-15,10-7 1 16,8-12-1-16,10-13 0 15,10-13 0-15,7-11-1 16,7-9 0-16,2-6 0 16,4-4 1-16,-3-2-1 15,-7 4 0-15,-4 5 0 16,-7 9 1-16,-8 9-1 15,-14 15 0-15,0 0-1 16,-10 32 1-16,-4 0-2 16,-1 10-1-16,-2-1-1 15,9 8-5-15,-1-18-11 16,24 12-16-16,-6-24-3 0,25-3-1 15,-1-19 1-15</inkml:trace>
  <inkml:trace contextRef="#ctx0" brushRef="#br2" timeOffset="385563.0529">7968 13396 83 0,'-18'10'40'0,"-13"0"0"16,5 14-1-16,-12 0-35 15,11 4-1-15,7-4-1 0,10 1 0 16,8-4-1-16,10 0-1 16,8-6 1-16,7-2-1 15,4-3 0-15,4 0 1 16,-1-2-1-16,-2 2 0 15,-5 0 1-15,-3 3-1 16,-10 4 1-16,-2 4-1 16,-8 0 0-16,-5 0 1 15,-6 4-1-15,-1-2 0 16,-1-3 0-16,-3-1-2 15,6-4-2-15,-2-15-7 16,12 0-17-16,0 0-13 16,27-20 2-16,-10-12-2 15</inkml:trace>
  <inkml:trace contextRef="#ctx0" brushRef="#br2" timeOffset="385894.0719">8351 13345 66 0,'-10'6'42'16,"-7"10"-1"-16,-13-3 0 15,7 19-22-15,-9-12-17 16,2 8 2-16,2-3-2 16,5 3 0-16,7-2-1 15,7-4 0-15,10-4 0 16,12-3-1-16,10-6 1 15,12-5-1-15,6-2 0 16,7 1 0-16,-1 0 1 16,0 2-1-16,-10 3 1 0,-7 7-1 15,-16 3 1-15,-13 5 0 16,-10 4-1-16,-11-3 0 15,-4 2-1-15,-2-5-2 16,2 2-4-16,-6-20-12 16,29 7-21-16,-12-17-1 15,26 1-1-15,-1-15 1 16</inkml:trace>
  <inkml:trace contextRef="#ctx0" brushRef="#br2" timeOffset="386051.0809">8697 13586 97 0,'0'0'41'0,"0"0"2"15,13 15-1-15,-13-15-42 16,19 4-1-16,14 2-8 16,-10-18-21-16,23 10-11 15,0-13 0-15,11 4-3 16</inkml:trace>
  <inkml:trace contextRef="#ctx0" brushRef="#br2" timeOffset="386735.12">9627 13302 67 0,'-25'10'39'15,"-8"11"-2"-15,-10-1 3 16,7 17-35-16,-12-7-2 15,8 7 0-15,2-7 0 16,13 4 0-16,10-8 0 16,11-5-1-16,15-8 0 15,12-4 0-15,12-7-2 16,3-1 1-16,1-2 0 0,1 2 0 15,-7 3 0-15,-7 4-1 16,-15 5 1-16,-11 6 0 16,-15 9-1-16,-9 3 1 15,-10 2-1-15,-4 1 0 16,2-2-1-16,1-5-1 15,14-7-3-15,6-28-17 16,30 8-16-16,4-24 0 16,22-2-3-16,6-16 1 15</inkml:trace>
  <inkml:trace contextRef="#ctx0" brushRef="#br2" timeOffset="387299.1522">9976 13431 57 0,'-14'-6'39'0,"-6"5"0"16,8 7 1-16,-12-16-18 15,13 18-19-15,-4 0 1 16,7 10-1-16,-3 7 0 16,4 10 0-16,1 3 0 15,2 8-1-15,-2 2 0 16,1-2 0-16,1-2-1 15,0-8-1-15,2-9 1 16,2-10-1-16,0-17 0 16,0 0-1-16,18-28 1 15,-4-2 0-15,1-10-1 16,3-6 1-16,-1-8 0 15,1-5-1-15,-3 0 0 16,1 1 1-16,-1 8-1 0,-1 1 2 16,1 12-2-16,0 7 2 15,7 9-1-15,0 12 1 16,3 8-1-16,4 6 0 15,-4 7 0-15,0 3-1 16,-6 8 1-16,-5 4 0 16,-7 4 0-16,-10 3-1 15,-7 0 1-15,-10 6 0 16,-5-1 0-16,-9 2 0 15,0-3 0-15,-4-2 0 16,1-3-1-16,-2-2 1 16,2-3 0-16,0-1-1 15,2 3 1-15,-2 2 0 16,4 1 0-16,0 8 0 0,2 5 0 15,2 1-2-15,7 3 0 16,0-5-4-16,19 8-12 16,-7-22-21-16,19-4-1 15,-9-27 0-15,38 7-1 16</inkml:trace>
  <inkml:trace contextRef="#ctx0" brushRef="#br2" timeOffset="387726.1767">10248 13426 59 0,'0'0'41'0,"16"-7"-1"15,-16 7 1-15,8 21-19 16,-11-1-17-16,1 7-2 15,-6 9 0-15,1 8 0 16,-4 2-2-16,1 3 1 16,-3-2-2-16,4-6 2 15,3-9-2-15,6-9 1 16,0-23-1-16,18 3 1 15,3-21-1-15,5-10 0 16,3-14 1-16,3-4-1 16,-1-8 1-16,-5-2-1 15,-3 7 0-15,-6 4 1 16,-7 9-1-16,-7 10 1 0,-5 11-1 15,2 15 0-15,0 0 0 16,0 0-1-16,-1 13-1 16,13-4-1-16,15 0-2 15,7-9-1-15,16 6-6 16,-9-23-12-16,21 12-16 15,-10-10 1-15,2 4-2 16,-11-6 4-16</inkml:trace>
  <inkml:trace contextRef="#ctx0" brushRef="#br2" timeOffset="387884.1857">10900 13350 15 0,'0'0'36'16,"-14"22"2"-16,-3-2 1 15,4 18-1-15,-9-7-13 16,12 19-14-16,-8-1-5 16,9 6-1-16,5-4-1 0,4-7-2 15,4-7-3-15,5-19-2 16,19 2-18-16,-13-33-19 15,14-7 1-15,-1-19-2 16,8-5 1-16</inkml:trace>
  <inkml:trace contextRef="#ctx0" brushRef="#br2" timeOffset="388297.2093">11060 13195 99 0,'-3'21'43'15,"-3"-10"0"-15,15 5-1 16,-9-16-40-16,31 17 0 15,-4-12-1-15,4 8 1 16,-3 5-1-16,-4 6-1 0,-7 6 0 16,-10 8 0-16,-12 8 1 15,-7 0-2-15,-6 4 2 16,-4-5-1-16,1-4 0 15,2-6 0-15,8-15 0 16,11-20 0-16,0 0 0 16,28-18 0-16,1-9 0 15,5-8-1-15,3-5 1 16,6-2 0-16,-4 3 0 15,-6 7 0-15,-6 7 0 16,-9 10-1-16,-7 11 1 16,-11 4 0-16,4 21-1 15,-7 0-1-15,4 6 0 16,1 1-2-16,10 2-1 0,3-8-1 15,15 5-7-15,-4-24-10 16,27 10-11-16,-8-21-6 16,12 1 1-16,-8-17 1 15</inkml:trace>
  <inkml:trace contextRef="#ctx0" brushRef="#br2" timeOffset="388748.2351">11834 13367 86 0,'-20'-8'39'16,"-14"0"1"-16,5 15 2 15,-9 1-37-15,7 13 0 16,1 3-3-16,7 8 0 15,8 1 0-15,10-1-1 16,10-3 0-16,11-6 0 0,7-6 0 16,4-10-1-16,6-12 1 15,1-6-1-15,1-10 0 16,-4-1 1-16,-3-8-1 15,-8-1 0-15,-5 2 0 16,-3 4 0-16,-5 5 0 16,-7 10 0-16,0 10-1 15,-14 14 0-15,-2 15 0 16,-3 18 1-16,-5 16-2 15,-1 13 1-15,-3 13 0 16,1 5-1-16,3-3 1 16,2-5 1-16,5-10-1 15,3-12 0-15,2-19 1 16,2-16 0-16,10-29 0 0,-13 6 0 15,8-22 0-15,2-8 0 16,-1-13 1-16,3-7 0 16,2-6-1-16,4-9 0 15,7-3-2-15,3-4-2 16,9 14-12-16,-10-20-10 15,18 21-14-15,-11-5 0 16,15 18-1-16,-3 0 1 16</inkml:trace>
  <inkml:trace contextRef="#ctx0" brushRef="#br2" timeOffset="389400.2724">12978 13287 79 0,'3'-20'39'0,"-3"20"-2"15,-38 8 0-15,7 10-33 16,-10 4-1-16,0 8 0 15,-4 3 1-15,2 1-2 16,6-4 1-16,10-3-2 16,11-12 1-16,16-15-1 15,14 8 0-15,15-14-1 16,12-5 1-16,7 1-1 0,7 2 0 15,-3 4 1-15,-7 6 0 16,-7 9-1-16,-12 8 1 16,-17 10 0-16,-16 5-1 15,-9 4 1-15,-12 3-1 16,-2-6 0-16,1-2-1 15,2-9-2-15,13-8-1 16,14-16-5-16,12 0-16 16,0-24-15-16,26-1 1 15,-2-16-1-15,14 4 1 16</inkml:trace>
  <inkml:trace contextRef="#ctx0" brushRef="#br2" timeOffset="389897.3008">13356 13352 86 0,'0'0'38'16,"0"0"2"-16,-11 8-2 15,-9 4-34-15,6 6 0 16,-6 7-1-16,4 7 0 16,-4 1 0-16,9 3-1 15,1-5 0-15,12-1 0 16,2-11-1-16,10-10 1 15,9-14-2-15,10-12 1 16,4-10-1-16,1-6 0 16,0-9 1-16,-2 0 0 15,-2-2-1-15,-8 5 1 16,-4 6-1-16,-8 12 1 15,-9 9-1-15,-5 12 0 16,-10 31 0-16,-4 10 0 0,-5 16-1 16,-6 17 1-16,-3 12 0 15,-1 11-1-15,-1 4 0 16,1-4 0-16,0-5 0 15,7-8 1-15,2-15-1 16,7-16 0-16,3-15 0 16,5-20 1-16,5-18 0 15,8-13 0-15,3-18 1 16,-1-10 0-16,5-13-1 15,-4-10 0-15,4-7 0 16,2-3-1-16,2 2 0 16,0-1-2-16,9 9-3 0,-1-4-6 15,22 20-8-15,-18-12-12 16,20 22-7-16,-4-8 0 15,9 13 1-15</inkml:trace>
  <inkml:trace contextRef="#ctx0" brushRef="#br2" timeOffset="390250.321">13974 13243 85 0,'0'0'40'16,"-21"7"0"-16,15 3 1 16,-17-10-35-16,10 14-2 15,-6 2 0-15,3 4-2 16,-1 2 0-16,2 2-1 15,3-1 0-15,5-1-1 16,7-3 1-16,6-7-1 0,10-5 0 16,6-4 0-16,8-5 0 15,2 0 0-15,0-3-1 16,-2 2 1-16,-2 3 0 15,-8 4 0-15,-8 8 0 16,-10 7 0-16,-9 6 1 16,-6 2-1-16,-6 2 1 15,0 0-1-15,1-5-1 16,4-8-1-16,14-16-1 15,0 0-4-15,20-15-10 16,-1-25-6-16,22 0-17 16,0-22-1-16,16-1 2 15,-8-18 0-15</inkml:trace>
  <inkml:trace contextRef="#ctx0" brushRef="#br2" timeOffset="390430.3313">14443 12878 81 0,'0'0'41'16,"-10"16"-1"-16,0 26 2 15,-18 2-25-15,5 22-13 16,-1 2-3-16,2 4 0 15,2 2-1-15,5-6-2 16,6-2 0-16,-1-12-4 16,14 3-10-16,-17-30-9 15,20 1-15-15,-7-28 0 16,7 11 0-16,-5-26 2 15</inkml:trace>
  <inkml:trace contextRef="#ctx0" brushRef="#br2" timeOffset="390596.3408">14198 13250 104 0,'0'0'43'0,"-19"9"-1"16,23 7-5-16,-4-16-37 16,27 1-1-16,4 1-6 15,-3-14-14-15,18 13-19 16,-9-9 2-16,10 9-4 15,-10-9 1-15</inkml:trace>
  <inkml:trace contextRef="#ctx0" brushRef="#br2" timeOffset="390949.361">14557 13360 78 0,'0'0'41'0,"6"20"-3"15,-6-20 1-15,38 1-29 16,-9-10-6-16,6 3 0 15,2-8-2-15,1 2 0 16,-2-3-1-16,-6 0 0 16,-6 0 0-16,-12-2 0 15,-11 4-1-15,-5-2 0 16,-14 3 1-16,-6 4-1 15,-5 5 1-15,-3 5-1 16,-3 6 1-16,-1 12 0 16,3 6-1-16,4 6 1 15,4 6-1-15,10 1 0 0,8 0-1 16,8-6 0-16,12-2-2 15,10-17-4-15,12 5-12 16,-4-27-18-16,18-1-2 16,-5-15-1-16,10 3-1 15</inkml:trace>
  <inkml:trace contextRef="#ctx0" brushRef="#br2" timeOffset="391415.3877">15066 13266 67 0,'0'0'39'0,"-26"2"1"16,21 12 1-16,-12-13-23 15,4 18-12-15,-5-2-2 16,2 9-1-16,-3 4 1 0,1 1-3 16,2-1 2-16,3-2-3 15,4-6 1-15,4-7 0 16,5-15-1-16,19-2 0 15,3-18 0-15,8-6 0 16,3-10 0-16,7-2 1 16,0-6-1-16,0 5 0 15,-6 2 1-15,-4 10-1 16,-10 10 1-16,-7 9 0 15,-13 8-1-15,-2 21 1 16,-10 0-1-16,-1 2 0 16,3 2 0-16,2-3-1 15,7-7 1-15,1-15-1 16,24 4 1-16,0-16 0 0,7-3 0 15,2-5 1-15,-1 1 0 16,1 2 0-16,-8 9 0 16,-4 10 1-16,-9 6-2 15,-7 8 0-15,-1 7 0 16,-5 0-3-16,2 9-5 15,-8-13-8-15,9 9-9 16,-11-21-13-16,15 5-4 16,-6-12-1-16,0 0 0 15</inkml:trace>
  <inkml:trace contextRef="#ctx0" brushRef="#br2" timeOffset="394117.5422">16180 13195 68 0,'6'-15'37'0,"5"5"-1"15,-8-6-13-15,-3 16-14 16,0 0-3-16,8 13-1 15,-15 0-2-15,0 13 0 16,-3 6-2-16,-3 4-1 16,-1 4 0-16,-1 1-1 15,6-1-1-15,-3-5-2 16,9-1-4-16,-4-14-29 15,15-5 1-15,-8-15-1 16,25-8 0-16</inkml:trace>
  <inkml:trace contextRef="#ctx0" brushRef="#br2" timeOffset="394278.5514">16236 12958 63 0,'-30'-13'38'0,"-6"5"-1"15,7 12 0-15,2-2-26 16,15-1-17-16,12-1-29 15,23-6 0-15,11 1-2 16,7-12 0-16</inkml:trace>
  <inkml:trace contextRef="#ctx0" brushRef="#br2" timeOffset="394682.5745">16595 13107 48 0,'-13'3'34'0,"13"-3"2"15,-2-9-2-15,12 3-20 16,-3-10-8-16,6 4-2 16,-7-1 1-16,-6 13 0 15,0 0 0-15,0 0-1 16,-21 22 0-16,-3 2 0 15,-9 2-1-15,1 8 0 16,-1-4-2-16,4 1 1 16,7-6-1-16,10-3 0 15,9-8-1-15,14-6 0 0,7-7 0 16,10-4 0-16,1 0 0 15,2 2 0-15,-6 1 0 16,-6 6 0-16,-12 7 0 16,-12 7 0-16,-16 9 0 15,-12 5-1-15,-5 4 1 16,-4-4-3-16,9 1-3 15,4-25-18-15,24 3-15 16,5-13 1-16,44-26-3 16,7-14 1-16</inkml:trace>
  <inkml:trace contextRef="#ctx0" brushRef="#br2" timeOffset="395628.6287">17379 13134 55 0,'10'-12'38'0,"-10"12"-1"15,-19-8 0-15,-4 1-17 16,8 12-15-16,-18 6-1 15,3 10 0-15,-7 4-1 16,4 11 0-16,-2 3 0 0,7 4-1 16,8-4-1-16,11 0 0 15,9-8 0-15,15-7-1 16,12-10 0-16,11-14 0 15,8-8-1-15,6-12 1 16,2-4-1-16,-4-3 2 16,-4-7-1-16,-11 2 1 15,-11 1-1-15,-7 4 0 16,-12 3 1-16,-9 8 0 15,-4 3 0-15,-2 4-1 16,0 2 0-16,10 7 0 16,-5-13 0-16,5 13 0 15,24-17 0-15,4 6 1 16,6-1-1-16,3 4 1 15,3 3-1-15,-3 6 1 0,-4 9 0 16,-9 8 0-16,-9 11-1 16,-11 9 1-16,-14 5-1 15,-4 2 0-15,-6 0 0 16,-4-2 0-16,1-7-1 15,4-6 1-15,7-10 0 16,12-20-1-16,0 0 1 16,18-18 0-16,8-9 0 15,8-10 1-15,3-5-1 16,2 2 1-16,-2 0 0 15,-4 7 0-15,-8 7-1 16,-8 11 1-16,-17 15 0 16,14 6-1-16,-18 13 0 15,-2 11 0-15,-5 3-1 0,3 1 0 16,4 2-2-16,1-8-3 15,14-1-6-15,-11-27-12 16,37 1-16-16,-8-23 0 16,19-4 1-16,-1-17 1 15</inkml:trace>
  <inkml:trace contextRef="#ctx0" brushRef="#br2" timeOffset="395816.6394">18424 12750 92 0,'0'0'39'16,"-24"21"1"-16,10 21-1 15,-20 3-35-15,9 15-2 16,-4 6-2-16,2 6 0 0,4 3-2 16,3-6-3-16,12 1-4 15,-6-21-23-15,24 2-5 16,-2-26-1-16,15-4-2 15</inkml:trace>
  <inkml:trace contextRef="#ctx0" brushRef="#br2" timeOffset="396260.6648">18491 13213 91 0,'0'0'38'0,"-16"-4"-1"16,11 23-1-16,-10-5-31 16,7 8-2-16,1-1-1 15,10 2 0-15,6-2-1 0,4-3 0 16,5-6 0-1,8-8-1-15,0-8 1 0,3-4 0 16,3-8-1-16,-2-2 1 16,-3-4-1-16,-2-1 1 15,0 3-2-15,-3 4 0 16,-3 9-1-16,-9 7 0 15,-3 15 0-15,-9 10 0 16,-5 19 0-16,-12 15-1 16,-5 16 2-16,-8 7 0 15,-4 8 0-15,-2 0 0 16,-2-6 0-16,3-7 0 15,3-14 1-15,8-15-1 16,5-22 1-16,7-13 1 0,14-13-1 16,-9-20 1-1,10-11 1-15,8-9 0 0,5-13 0 16,4-11-1-16,6 0 1 15,2-3-2-15,8 2-1 16,-5-10-10-16,19 24-22 16,-18-8-4-16,8 15-1 15,-7 0-2-15</inkml:trace>
  <inkml:trace contextRef="#ctx0" brushRef="#br2" timeOffset="396964.7051">19834 13169 72 0,'-4'-22'36'15,"4"22"-11"-15,-18-22 7 16,7 20-21-16,-14-7-2 15,4 12-2-15,-12 3-1 16,0 13-2-16,-5 4 0 16,2 12-1-16,-2 2 0 15,9 2-1-15,3 0 0 16,9-1-1-16,10-8 0 15,9-5 0-15,12-10 0 16,9-14-1-16,14-13 1 0,7-7 0 16,4-6-1-16,3-5 1 15,-1-1 0-15,0-1-1 16,-10 3 1-16,-5 7 0 15,-13 7 0-15,-8 8-1 16,-14 7 0-16,0 19 0 16,-11 2 0-16,-4 4-1 15,4 7 0-15,-3 2-1 16,9 4-1-16,5-5-1 15,16 4-2-15,4-17-4 16,24 10-11-16,-7-22-17 16,22 3 1-16,-5-16-1 15,10 0 2-15</inkml:trace>
  <inkml:trace contextRef="#ctx0" brushRef="#br2" timeOffset="397184.7177">20457 13247 56 0,'8'-32'36'0,"-15"-4"0"15,3 16 0-15,-18-6-21 16,7 23-5-16,-16 2-3 15,5 17 0-15,-10 6-3 16,0 10 1-16,-5 7-2 16,8 4 0-16,3-1 0 15,7 1-2-15,9-5 0 16,14-4-1-16,15-9-2 15,15-17-5-15,23 4-12 16,-4-22-20-16,21 1 1 16,-2-17-2-16,12 4 1 15</inkml:trace>
  <inkml:trace contextRef="#ctx0" brushRef="#br2" timeOffset="397514.7365">20853 13170 87 0,'-7'10'36'16,"-12"-12"-3"-16,8 14 1 15,-20-10-22-15,8 11-5 0,-7-1-3 16,-4 9 0-16,-3 1-1 16,3 5-1-16,2-1-1 15,4 3 1-15,11-3-2 16,6-1 0-16,14-5-1 15,8-5-1-15,16-5-2 16,4-13-5-16,21 9-13 16,-12-20-17-16,14 3-1 15,-3-13 1-15,7 3-1 16</inkml:trace>
  <inkml:trace contextRef="#ctx0" brushRef="#br2" timeOffset="397889.758">21088 13184 93 0,'-24'13'38'0,"9"12"2"16,-20-4-5-16,14 9-30 16,-2 0-1-16,7 3-1 15,-1-2-1-15,10-1 0 16,4-8-1-16,13-7 0 15,9-9 0-15,13-8-1 16,8-9 0-16,5-8-1 16,4-7 1-16,1-4 1 15,-4-3-1-15,-3 2 0 16,-10 1 1-16,-9 8 0 15,-9 5-1-15,-15 17 1 16,0 0-1-16,0 0 0 0,-7 19 0 16,-7 5-1-16,2 5-1 15,2-2-1-15,5 4-1 16,3-5-2-16,11 3-4 15,-9-29-11-15,30 31-7 16,-11-30-11-16,13 3 0 16,-4-14 2-16,9-1 1 15</inkml:trace>
  <inkml:trace contextRef="#ctx0" brushRef="#br2" timeOffset="398182.7747">21612 13249 64 0,'9'2'36'0,"-9"-2"-1"15,8 22-5-15,-21-6-9 16,9 14-15-16,-6-1-3 15,2 5 0-15,-3-3 1 0,2-1-2 16,0-7 1-16,3-4 0 16,1-9-1-16,5-10-1 15,0 0 0-15,18-19 0 16,-7-4 0-16,8-4-1 15,-2-9 1-15,4 2 1 16,2-4-1-16,-3 4 1 16,-1 1-1-16,3 5 1 15,-1 4-2-15,0 2-1 16,6 13-5-16,-12-9-13 15,18 18-15-15,-13-10-5 16,13 12 1-16,-10-5-3 16</inkml:trace>
  <inkml:trace contextRef="#ctx0" brushRef="#br2" timeOffset="398754.8075">22150 13235 85 0,'-15'0'37'15,"-13"-6"-1"-15,11 12-1 16,-14-9-27-16,8 14-2 16,-8-1-2-16,3 9-2 15,-3 6 1-15,4 4-1 16,2 4-1-16,8 2 0 15,9-2 0-15,9-5 0 16,11-7 0-16,11-7 0 16,12-12-1-16,11-11 1 15,8-11-1-15,1-7 1 0,0-7 0 16,-4-4 0-16,-5-1-1 15,-7 4 1-15,-11 4 0 16,-15 11-1-16,-12 10 0 16,-1 10 1-16,-23 18-2 15,1 5 0-15,-4 10 0 16,3 1-1-16,9 4-1 15,6-8-1-15,16 3-3 16,5-25-12-16,26 3-14 16,-2-22-6-16,21-3 0 15,-6-20 0-15</inkml:trace>
  <inkml:trace contextRef="#ctx0" brushRef="#br2" timeOffset="398948.8186">22740 12877 96 0,'-19'42'40'15,"-15"5"-1"-15,11 20-3 16,-10-3-33-16,5 4-2 16,-1 4-2-16,4-6-1 15,7-5-5-15,-5-20-15 16,19 4-12-16,-8-22-5 15,14-5-1-15,-2-18 3 16</inkml:trace>
  <inkml:trace contextRef="#ctx0" brushRef="#br2" timeOffset="399115.8281">22497 13141 113 0,'0'0'41'0,"-2"-11"-1"16,13 23-11-16,4-6-27 15,5 1-2-15,13 1-4 16,-4-9-10-16,23 14-19 15,-14-14-7-15,13 6 1 16,-8-9-2-16</inkml:trace>
  <inkml:trace contextRef="#ctx0" brushRef="#br2" timeOffset="399482.8491">22897 13222 102 0,'-12'23'41'16,"-5"-9"-1"-16,24 10-3 15,-6-10-33-15,8-4-2 16,11 0 0-16,3-7-2 16,7-2 1-16,-1-3-1 15,2-5-1-15,-7-5 1 16,0-4-1-16,-8-4 0 15,-5-1 0-15,-7-3-1 16,-6 0 1-16,-9 4 1 16,-9 7 1-16,-12 11 0 15,-7 5 0-15,-4 17 1 16,-7 9 0-16,3 8 1 15,4 5-1-15,13 2-1 16,14-2-1-16,20-10-1 16,22-5-4-16,8-21-10 0,34 3-9 15,2-22-17-15,24 1 0 16,-2-19-3-16,1 4 1 15</inkml:trace>
  <inkml:trace contextRef="#ctx0" brushRef="#br2" timeOffset="400264.8938">4288 14556 77 0,'5'-23'39'0,"-5"23"0"15,0 0-5-15,0 0-30 16,-8 17-2-16,4 8 0 15,0 6 0-15,-2 6-1 16,0 2-2-16,0-1-1 16,3 0 0-16,-2-10-2 15,10-6-4-15,-5-22-21 0,15-4-7 16,-4-19-3-16,14-2 2 15</inkml:trace>
  <inkml:trace contextRef="#ctx0" brushRef="#br2" timeOffset="400423.9029">4343 14240 48 0,'-25'-22'39'0,"-5"5"-2"16,8 15 0-16,-1-5-14 16,8 11-22-16,15-4-4 15,0 0-19-15,20 12-14 16,5-17 0-16,19 6-3 15,5-6 1-15</inkml:trace>
  <inkml:trace contextRef="#ctx0" brushRef="#br2" timeOffset="400729.9204">5063 14158 65 0,'-8'-30'40'15,"-13"-3"-2"-15,7 18-2 16,-16-1-29-16,-1 16 1 16,-6 9-4-16,0 18 0 15,0 15-2-15,5 16-1 0,1 12 0 16,4 12 0-16,7 3-1 15,3 2 0-15,8-2-3 16,6-10-1-16,10-8-1 16,-2-19-3-16,13-7-4 15,-9-27-23-15,13-3-5 16,-12-23-2-16,7-6 6 15</inkml:trace>
  <inkml:trace contextRef="#ctx0" brushRef="#br2" timeOffset="400888.9295">4583 14538 81 0,'-20'-1'41'0,"1"-7"-2"16,19 8 1-16,19-2-36 16,10-6-2-16,16-6-3 0,8-11-9 15,24 9-27-15,-6-15-2 16,12 8-3-16,-3-6 1 15</inkml:trace>
  <inkml:trace contextRef="#ctx0" brushRef="#br2" timeOffset="401306.9534">5853 14259 61 0,'19'-22'38'0,"-8"-1"0"16,2 18-2-16,-13 5-31 15,2 16 0-15,-4 5-1 16,-3 17-1-16,-3 9 0 16,1 11 0-16,-4 8-2 15,1 4 0-15,3 2-2 0,3-4 0 16,-1-4-3-16,4-15-5 15,11-3-29-15,-8-22-1 16,8-6-2-16,-10-18 1 16</inkml:trace>
  <inkml:trace contextRef="#ctx0" brushRef="#br2" timeOffset="401488.9639">5753 14660 77 0,'-17'5'40'15,"0"-7"-1"-15,12 14 0 16,5-12-35-16,12-1-1 15,11-10-2-15,10-4-2 16,16-3-3-16,2-18-5 16,24 9-28-16,-10-17-1 0,8 5-2 15,-7-13 1-15</inkml:trace>
  <inkml:trace contextRef="#ctx0" brushRef="#br2" timeOffset="401864.9854">6420 14093 73 0,'-22'11'41'15,"6"19"-2"-15,-11-2 0 16,7 16-34-16,-4 5 0 16,1 11 0-16,0 4-1 15,6 2-1-15,1-2 0 16,5-1-1-16,6-7 0 15,1-9-1-15,7-10-2 0,6-12 2 16,6-10-1-16,3-10 0 16,7-10 0-16,-1-5-1 15,4-6 1-15,0-4 0 16,-4 0 2-16,-3 1-2 15,-4 3 0-15,-3 7 0 16,-14 9 0-16,15 3 0 16,-10 11 0-16,-3 5 0 15,2 7-3-15,4 1 1 16,4 5-3-16,0-6-2 15,16 5-6-15,-10-22-12 16,23 6-15-16,-11-18-1 16,9 2 0-16,-10-16 1 0</inkml:trace>
  <inkml:trace contextRef="#ctx0" brushRef="#br2" timeOffset="402195.0042">6724 14610 53 0,'-16'-7'38'15,"16"7"0"-15,-14 4 1 16,21 9-19-16,-7-13-16 15,26 13 0-15,-2-11-1 16,13-5-1-16,5-4 0 16,0-2-1-16,0-4 0 15,-2-6 0-15,-10-1 0 16,-8 2 0-16,-12-5 0 15,-9 3-1-15,-13-1 1 0,-10 5 0 16,-7 1 0-16,-5 11 0 16,-9 8 0-16,-3 11 0 15,1 9 0-15,1 10 0 16,5 7 0-16,10 6 0 15,14-5-1-15,17-7-1 16,23-10-4-16,11-24-13 16,31 2-20-16,-3-22-3 15,23 0 0-15,-4-17-2 16</inkml:trace>
  <inkml:trace contextRef="#ctx0" brushRef="#br2" timeOffset="402825.0403">8025 14410 70 0,'0'0'39'15,"-16"-13"-3"-15,4 28-7 16,-17-7-23-16,2 13 0 15,-11 4-1-15,6 8 0 16,-3-2-1-16,10 2-1 16,2-2-1-16,12-7 0 15,10-7-1-15,13-9 0 16,12-11-1-16,14-6 1 0,7-4-1 15,1 2 0-15,1 1 1 16,-4 3-1-16,-10 8 1 16,-7 8-1-16,-16 11 0 15,-14 5 0-15,-11 4-1 16,-11 4 1-16,-3-2 0 15,-1-4-2-15,4-5-1 16,1-12-1-16,15-3-6 16,-4-22-11-16,30 6-17 15,1-16-2-15,18 1 0 16,1-8 1-16</inkml:trace>
  <inkml:trace contextRef="#ctx0" brushRef="#br2" timeOffset="403390.0726">8417 14463 45 0,'10'-16'38'0,"-10"16"2"15,8-17-1-15,-8 17-12 16,-13 10-22-16,5 0 0 16,-6 6-1-16,-2 7-1 15,0 7 0-15,0 4 0 16,-2 3-1-16,5 2-1 15,-3-3 1-15,6-2-2 16,4-7 1-16,2-7-2 16,2-8 1-16,2-12 0 15,0 0 0-15,17-9 1 16,-8-11-1-16,5-5 1 15,0-6-1-15,-2-7 1 0,2-7-1 16,-1-2 0-16,-1-2 0 16,-2 4-1-16,1 1 1 15,-1 6 0-15,4 7 0 16,3 6-1-16,3 10 1 15,3 5-1-15,3 10 0 16,0 6 0-16,0 2 0 16,-2 6 1-16,-4 2-1 15,-6 6 0-15,-7 3 1 16,-10 4 0-16,-8 1-1 15,-9 3 1-15,-8-1 0 16,-3-1 1-16,-10 0-2 16,2-3 2-16,0 1-1 15,2-3 0-15,2 5 0 16,2 2 0-16,8 3 0 0,-1 7-1 15,4 4 1-15,2 6-1 16,-1 0 0-16,2-1 1 16,3 0-3-16,1-16-6 15,14 9-12-15,-11-29-19 16,18-5 0-16,7-26-2 15,12-9-1-15</inkml:trace>
  <inkml:trace contextRef="#ctx0" brushRef="#br2" timeOffset="404035.1095">8903 14472 59 0,'0'0'38'0,"-6"17"0"16,-9-6-2-16,14 14-28 16,-12-3-2-16,5 10-1 15,-4-1 0-15,1 9-2 16,1-6 1-16,2 0-3 15,1-7 1-15,3-5-1 16,4-11 1-16,0-11-1 16,0 0 0-16,21-22 0 15,-7-4 0-15,4-5 0 16,1-6 1-16,2-3-1 0,-4-3 1 15,-1 4-2-15,-2 2 1 16,-2 5 0-16,-3 6-1 16,3 3 1-16,1 12-2 15,4 1-1-15,6 8-3 16,3-3-3-16,14 16-11 15,-14-14-15-15,15 12-5 16,-11-10-3-16,10 5 2 16</inkml:trace>
  <inkml:trace contextRef="#ctx0" brushRef="#br2" timeOffset="404215.1198">9324 14411 72 0,'0'0'38'0,"-11"13"-1"16,1-7-6-16,10 18-23 16,-7-1-4-16,2 8 0 15,1 3-3-15,-2 4 1 16,2 2-1-16,2-2 0 15,3-6-2-15,0-11-1 16,10-2-8-16,-11-19-25 16,22-15-2-16,-6-10-3 15,8-6 1-15</inkml:trace>
  <inkml:trace contextRef="#ctx0" brushRef="#br2" timeOffset="404644.1443">9319 14225 75 0,'-16'5'40'0,"9"8"-2"0,7-13 1 15,14 16-36-15,4-13-3 16,9 3-1-16,3 2 0 16,4 0 1-16,-2 4 0 15,-3 0 0-15,-6 8 1 16,-5 2 0-16,-9 5 2 15,-8 6 0-15,-7-1 0 16,0 5 0-16,-6-4 0 16,-1 3 0-16,0-2-1 15,4-6 0-15,2-3-1 16,5-7 0-16,5-8-1 15,-3-10 0-15,23-6 1 16,-3-13-2-16,8-6 2 16,-2-8-1-16,6-5 0 0,-1-2 0 15,-4 4 1-15,-1 3-1 16,-4 7 1-16,-4 10-1 15,-7 12 1-15,-11 4-1 16,14 25 0-16,-13 4-1 16,3 4-1-16,0 1-2 15,10 8-4-15,-9-17-13 16,27 14-14-16,-7-21-6 15,13 1 0-15,3-17 0 16</inkml:trace>
  <inkml:trace contextRef="#ctx0" brushRef="#br2" timeOffset="405117.1714">10158 14440 79 0,'-23'-1'42'0,"-11"-1"-2"16,4 16 1-16,-13 5-36 15,12 7-1-15,1 3-1 16,6 3-1-16,9 1 0 15,10-3 0-15,6-6-1 16,10-5 0-16,10-9-1 16,5-10 1-16,5-8-1 15,3-10 0-15,-1-4 0 16,-2-4 0-16,0-3 1 15,-5 0-1-15,-5 3 0 16,-5 4 0-16,-3 9 0 16,-13 13 0-16,10 8 0 0,-12 15 0 15,-6 19-2-15,-4 11 1 16,-4 16 0-16,-4 9-1 15,-2 7 1-15,0 1 0 16,2-5 0-16,-2-7 0 16,5-16 1-16,5-13 0 15,4-18 0-15,8-27 0 16,0 0 1-16,-5-24-2 15,10-9 2-15,-1-8-1 16,2-9 0-16,3-5 0 16,-1-2 0-16,4 0 0 15,1 4-3-15,1-5-3 16,13 22-12-16,-17-13-16 15,14 16-6-15,-2-1-1 0,8 12 1 16</inkml:trace>
  <inkml:trace contextRef="#ctx0" brushRef="#br2" timeOffset="405830.2122">11057 14170 42 0,'4'-28'38'15,"3"10"2"-15,-3-1-1 16,-4 19-14-16,12 1-20 15,-8 16-1-15,-2 11-2 0,-1 16 1 16,-2 9-1-16,1 11 0 16,-2 4-2-16,0 1 1 15,2-4-2-15,0-9-1 16,8-5-4-16,-6-24-9 15,15 1-22-15,-3-19-1 16,15-3 0-16,-4-17-1 16</inkml:trace>
  <inkml:trace contextRef="#ctx0" brushRef="#br2" timeOffset="406131.2294">11374 14362 70 0,'-15'-5'39'0,"-7"-5"-7"15,6 23 1 1,-17-4-25-16,10 9-3 0,-3-2-1 15,5 2-1-15,-1-3 0 16,3 1 0-16,5-2 0 16,5 0-1-16,3-4 1 15,6 1-1-15,0-11 0 16,15 18-1-16,1-8 0 15,5 1 0-15,6-1-1 16,3 2 1-16,4-1-1 16,2-1-1-16,-1-2-1 15,0-5-2-15,2 3-3 16,-10-16-14-16,15 14-15 15,-17-14-4-15,8 6-1 0,-13-9 1 16</inkml:trace>
  <inkml:trace contextRef="#ctx0" brushRef="#br2" timeOffset="406515.2513">11623 14460 48 0,'-20'13'40'0,"20"-13"0"15,0 0 0-15,7 22-13 16,-7-22-23-16,32 0 0 15,-10-2-1-15,8 1-1 16,-1-4 0-16,2 3-1 16,-1-4-1-16,-3-1 1 15,-4-2-1-15,-6-3 0 16,-5 0 0-16,-4-3 0 0,-6-4 0 15,-3 1 0-15,-5-1 0 16,-5 3 0-16,-4 7 0 16,-4 7 0-16,-6 7 0 15,-4 11 1-15,-5 12-1 16,1 9 1-16,-1 8-1 15,4 0 1-15,7 1 0 16,9-4-1-16,13-5 1 16,17-13-2-16,17-9-2 15,11-16-5-15,26 5-13 16,-9-21-19-16,19 3 1 15,-8-14-4-15,3 6 3 16</inkml:trace>
  <inkml:trace contextRef="#ctx0" brushRef="#br2" timeOffset="406889.2727">12034 14488 87 0,'-14'21'41'15,"1"-10"-1"-15,16 11-7 16,-3-22-30-16,29 12 0 15,2-16-1-15,7-4 0 16,5-4-1-16,4-6 0 16,-3-4 0-16,-1 1-1 15,-9-3 0-15,-6 3 0 16,-10 0 0-16,-9 2 1 15,-8 4-1-15,-9 5 0 16,-8 5 0-16,-8 7 0 0,-6 6 0 16,-2 5 1-16,-8 11-1 15,5 4 0-15,0 6 0 16,7 0 1-16,6 1-1 15,12-2 0-15,13-5-1 16,13-9-1-16,17-6-4 16,0-17-7-16,24 10-10 15,-14-23-17-15,14 1 1 16,-10-9-3-16,4 5 3 15</inkml:trace>
  <inkml:trace contextRef="#ctx0" brushRef="#br2" timeOffset="407413.3027">12583 14384 82 0,'0'0'38'0,"-12"-8"-6"0,12 23 1 15,0-15-28-15,-14 34 0 16,3-8-1-16,3 9-1 16,-2-1 1-16,3 6-2 15,-2-1 1-15,1-6-1 16,-2-3 0-16,8-9 0 15,-3-8-1-15,5-13-1 16,0 0 0-16,12-14 0 16,-1-7-1-16,0-5 1 15,2-7-1-15,-1-5 1 16,3 0 0-16,0-2 0 15,-1-3 0-15,1 5 0 16,3 4 0-16,-2 5 0 16,-2 7 0-16,3 7 0 0,-2 8 0 15,-1 7 0-15,-3 9 0 16,-1 3 0-16,-2 5 0 15,-1 3 0-15,-3 1 0 16,-1 5-1-16,-2 0 1 16,-2-1 0-16,-3-1 0 15,-6 0 0-15,0 0-1 16,-4-4 1-16,-6-2 0 15,-1 0 0-15,-2-2 0 16,-1 0 0-16,-4 2 0 16,4 5 0-16,-3 5 1 15,2 4-2-15,0 8 1 16,6 4 0-16,0 3-1 0,3 1 0 15,5 0-3-15,-1-11-7 16,16 11-10-16,-14-25-16 16,17 1-2-16,-7-24-4 15,17 7 1-15</inkml:trace>
  <inkml:trace contextRef="#ctx0" brushRef="#br2" timeOffset="408014.3371">13296 14312 60 0,'0'0'37'0,"-15"-18"0"16,15 18-3-16,-37 5-25 0,10 9-1 16,-10-1-3-16,1 8 0 15,-3-2 0-15,3 5-1 16,1-2-1-16,8-1 0 15,4-2-1-15,13 0 0 16,8-6-1-16,12-3-1 16,11-2 1-16,8-2-1 15,5 1 1-15,7 0-1 16,-4 1 0-16,-2 5 1 15,-11 4-1-15,-8 3 1 16,-13 6-1-16,-13 0 1 16,-9 3-2-16,-9-1 1 0,2-4-3 15,-6-8 0 1,12-3-4-16,2-18-6 0,18 5-13 15,7-16-13-15,19-2-1 16,6-18-2-16,12 1 2 16</inkml:trace>
  <inkml:trace contextRef="#ctx0" brushRef="#br2" timeOffset="408637.3727">14358 14236 67 0,'-25'-5'39'0,"6"13"-1"0,-13-4-1 16,6 13-29-16,-10-1-5 15,4 7 0-15,-1-2-1 16,6 4 0-16,6-4-1 15,7-3 0-15,12-5 0 16,2-13 0-16,22 13 0 16,5-11-1-16,5-3 1 15,4 0 0-15,2 2 0 16,0 3 0-16,-7 6 0 15,-4 6-1-15,-13 6 1 16,-13 7-1-16,-13 4 1 16,-7 5-1-16,-9-1 0 0,-7-5 0 15,5 1-2-15,1-15-2 16,14-2-4-16,3-25-10 15,33 5-14-15,0-24-5 16,25-3-3-16,7-14 1 16</inkml:trace>
  <inkml:trace contextRef="#ctx0" brushRef="#br2" timeOffset="409486.4213">14774 14285 53 0,'0'0'39'16,"-16"-1"-1"-16,-2 11 2 15,-14-14-15-15,5 16-20 16,-5-2-1-16,4 4-1 15,0 1 0-15,9 8-1 16,0 1 1-16,9 3-1 0,4 5-1 16,8-4 1-16,7 0-1 15,8 1 0-15,5-7-1 16,5-7 0-16,7-8 0 15,0-10-1-15,3-6 1 16,1-10-1-16,-3-6 1 16,1-5 0-16,-7-6-1 15,-7-1 1-15,-6-1 0 16,-7 1 0-16,-7 4 1 15,-5 7-1-15,-9 5 0 16,-4 8 0-16,-5 10 0 16,0 5 0-16,4 8 0 15,2 1 0-15,6 2 0 16,8-2 0-16,1-11 0 0,24 12 0 15,4-15 0-15,10-3 0 16,5-4 0-16,2-1 1 16,1-1-1-16,-4 4 1 15,-8 5-1-15,-9 6 1 16,-10 8-1-16,-11 9 1 15,-11 9-1-15,-7 9 0 16,-8 4 0-16,1 0 1 16,-1 3-1-16,1-4 0 15,7-6 0-15,5-9 0 16,12-12 0-16,8-12 0 15,7-11 0-15,10-11 0 16,7-10 1-16,0-8-1 16,2-6 1-16,-1-2-1 0,-5-1 0 15,-5 4 1-15,-5 6-1 16,-10 10 1-16,-7 6 0 15,-4 21-1-15,0 0 1 16,-10 9-1-16,1 12 1 16,2 3-1-16,2 0 0 15,5 4 0-15,4-5 0 16,8-3 0-16,7-9 0 15,4-6 0-15,6-4 0 16,0-4 0-16,1-4 0 16,-2-4 0-16,-3 2 0 15,-4-3 0-15,-5 6 0 16,-3 2 0-16,-13 4 0 0,14 12 0 15,-10 5 0-15,-2 6 0 16,0 7 0-16,-1 2-1 16,3 6-3-16,-2-5-2 15,10 6-6-15,-10-17-2 16,15 9-8-16,-17-31-6 15,33 18-8-15,-18-23-4 16,9 0 2-16</inkml:trace>
  <inkml:trace contextRef="#ctx0" brushRef="#br2" timeOffset="409825.4407">15752 14433 92 0,'15'7'38'0,"-15"-7"-9"15,12 19 5-15,-12-19-28 16,24 22-2-16,-8-16 0 15,8-1-2-15,4-9 1 16,8-4-2-16,1-7 0 16,-2-2 0-16,1-5 0 15,-10-1-1-15,-5-3 1 16,-9 3-1-16,-13 5 0 15,-12 3 0-15,-14 8 1 16,-8 8 0-16,-5 13 0 16,-5 11 0-16,-4 9 0 15,6 8 0-15,8 3 0 16,11 0 0-16,18-4-2 15,17-10-3-15,21-3-7 16,4-30-9-16,31 8-9 0,-3-27-11 16,23 1-3-16,6-17 1 15</inkml:trace>
  <inkml:trace contextRef="#ctx0" brushRef="#br2" timeOffset="410358.4712">17061 13831 78 0,'0'0'40'0,"3"30"-1"15,-13 0-2-15,4 18-33 16,-13 10-3-16,1 13 1 16,-3 7-1-16,0 6 0 15,6-6-1-15,1-2-1 16,13-10-2-16,3-14-2 15,16-5-10-15,-7-27-19 16,19-5-3-16,-8-22-2 16,10-1 2-16</inkml:trace>
  <inkml:trace contextRef="#ctx0" brushRef="#br2" timeOffset="410570.4833">16838 14251 83 0,'-24'0'40'16,"19"12"-2"-16,5-12 0 15,14 6-35-15,9-7-2 16,14-5-1-16,10 0-1 16,10-5 0-16,6 3-3 15,7-7-1-15,11 14-11 16,-15-16-21-16,3 14-1 15,-13-6 0-15,-4 8 0 16</inkml:trace>
  <inkml:trace contextRef="#ctx0" brushRef="#br2" timeOffset="411229.521">17328 14274 65 0,'-19'13'39'0,"16"7"0"16,3-20 1-16,22 19-25 15,5-18-12-15,10-7-2 16,2-2 1-16,7-1 0 15,-2-4-1-15,-6-3-1 16,-5 2 0-16,-9-1 0 16,-14 2-1-16,-7 1 1 15,-12 1-1-15,-9 4 1 16,-10 4 0-16,-10 5-1 15,-5 6 2-15,-4 8 0 16,0 5 0-16,3 9 1 0,5 2 0 16,11 6-1-16,13-2 0 15,18-1 1-15,20-8-2 16,13-6 1-16,16-6-2 15,10-12-1-15,8-7 0 16,2-9-1-16,-1-3 0 16,-9-5-1-16,-5 1 1 15,-9-3 0-15,-11 2 2 16,-12 5 0-16,-10 2 2 16,-15 14 0-16,6-16 1 15,-6 16 1-15,-22 9-1 16,6 5 1-16,-5 3-1 15,2 6 0-15,3 3-1 16,-1 4 1-16,6-3-2 0,3 0 1 16,7-6 0-16,6-8-1 15,-5-13 0-15,23 10 1 16,-3-21-1-16,2-1 0 15,2-13 0-15,3-1 1 16,-2-5-1-16,2-3 0 16,-5 2 1-16,2 1-1 15,-4 7 0-15,-2 4 1 16,-3 7-1-16,-1 10 0 15,-3 11 0-15,-2 8-1 16,-2 8-2-16,-4 2 0 16,8 8-4-16,-6-8-5 15,15 12-8-15,-13-25-11 16,20 9-7-16,-6-19 0 15,15-1 1-15</inkml:trace>
  <inkml:trace contextRef="#ctx0" brushRef="#br2" timeOffset="411569.5404">18479 14252 87 0,'-13'-15'38'16,"13"15"0"-16,-34-6-5 16,16 14-27-16,-4 2-2 15,3 9 0-15,3 0-2 16,2 6 0-16,4-3 0 15,6 2-1-15,5-7 0 16,9-1-1-16,7-6 0 16,7-6 0-16,9-2-1 15,-1-3 1-15,-2 1 0 0,-1 1 0 16,-3 4-1-16,-9 3 1 15,-4 5 0-15,-12 2 1 16,-7 2-1-16,0 0 0 16,-3 0-1-16,0-7-1 15,9-10 0-15,-12 8-4 16,12-8-5-16,10-17-7 15,13 11-10-15,-6-22-10 16,11 7-1-16,-4-11 1 16</inkml:trace>
  <inkml:trace contextRef="#ctx0" brushRef="#br2" timeOffset="411775.5522">18859 14201 81 0,'8'-14'40'0,"-8"14"-1"0,0 0 0 16,-5 28-29-16,-9-6-7 15,-4 14-1-15,-4 7-1 16,-4 6-1-16,3 3 0 15,2-4 0-15,6-1-3 16,1-12-3-16,15 0-8 16,-1-35-10-16,13 5-14 15,2-25-1-15,20-4-1 16,-6-16 1-16</inkml:trace>
  <inkml:trace contextRef="#ctx0" brushRef="#br2" timeOffset="411893.559">18962 14055 78 0,'0'0'35'15,"-18"11"-8"-15,18-11-24 16,-10 17-38-16,10-17-3 16,18 11 0-16</inkml:trace>
  <inkml:trace contextRef="#ctx0" brushRef="#br2" timeOffset="412516.5946">19176 14244 75 0,'-24'17'39'0,"4"12"-1"16,-8-11-10-16,6 25-18 0,-3-10-4 16,10 9 0-16,-1-5-2 15,10-3-1-15,4-7-1 16,8-6-1-16,8-16-1 15,9-10-1-15,10-15-1 16,1-4 0-16,4-10 0 16,0-4-1-16,-1-4 2 15,-6 0-1-15,-5 4 0 16,-7 5 2-16,-7 7 0 15,-6 6 0-15,-3 6 1 16,-3 14-1-16,1-13 1 16,-1 13 1-16,0 0-1 15,13 2 1-15,-3-1-1 16,4 2 1-16,4-3 0 15,3 2 0-15,-2-1 1 0,0 4-2 16,-4 1 1-16,-1 5 0 16,-5 4-1-16,-6 6 0 15,-6 3 0-15,-7 7 0 16,-9 3-1-16,2 3 0 15,-5-4 0-15,3-3 0 16,3-5 0-16,7-6 0 16,9-19 0-16,0 0 0 15,30-17-1-15,2-10 1 16,5-3-1-16,5-3 1 15,3-1 0-15,-2 5 0 16,-4 7 0-16,-6 12 1 0,-10 9-1 16,-8 9 0-16,-9 12 0 15,-8 3-2-15,-3 7-3 16,-9-6-6-16,11 14-6 15,-14-30-10-15,20 12-12 16,-3-20-2-16,17-2 0 16,-2-13 2-16</inkml:trace>
  <inkml:trace contextRef="#ctx0" brushRef="#br2" timeOffset="412644.6019">19855 14350 109 0,'0'0'39'0,"-20"-20"-2"15,20 20-22-15,0 0-40 16,-21-30-14-16,15 19-3 15,-10-14-1-15,5 7 1 0</inkml:trace>
  <inkml:trace contextRef="#ctx0" brushRef="#br2" timeOffset="415957.7914">2735 15579 40 0,'0'0'35'15,"0"0"2"-15,0 0-6 16,16-9-24-16,0 1-3 16,8 2 0-16,3-3-1 0,4 1 1 15,3-4-3-15,-4 2 3 16,-2-4-3-16,-4 1 1 15,-2-3-1-15,-6 0 0 16,-6-4 0-16,-5 0 0 16,-8-1 0-16,-2 1-1 15,-6 2 1-15,-4 7-1 16,-6 9 1-16,-3 7-1 15,-5 7 1-15,2 8 0 16,0 2-1-16,4 6 1 16,7-1 0-16,7 0 0 15,9-1-1-15,8-4-1 16,10-3 0-16,10-3-2 15,11-1 1-15,9-7-4 0,13 0-4 16,-4-17-23-16,11 10-4 16,-8-18-1-16,7 3 1 15</inkml:trace>
  <inkml:trace contextRef="#ctx0" brushRef="#br2" timeOffset="416375.8153">3489 15366 39 0,'0'0'35'0,"-18"-21"0"15,18 21-4-15,-34-1-19 16,15 12-5-16,-10 1-1 15,6 11 0-15,-6-2-2 16,6 9 0-16,2-4-1 16,2 4 0-16,9-4-2 15,4-5 0-15,7-8 0 0,-1-13 1 16,26 5-1-16,-4-17-1 15,6-4 1-15,1-8-1 16,1-5 1-16,-1 1 0 16,-3 1 0-16,-1 1-2 15,-8 9 1-15,-4 8-1 16,-13 9 1-16,11 25 0 15,-13 13 0-15,0 15-2 16,-4 16 2-16,0 13-2 16,-2 11 2-16,0 2-1 15,-1-4 1-15,-2-3-2 16,-3-13 3-16,-2-9 0 15,-4-20-1-15,0-9 1 16,-8-20-1-16,-1-11 0 16,-2-13-1-16,0-16-3 0,8-1-6 15,-6-33-13-15,20 11-16 16,-5-21-2-16,22 8 1 15</inkml:trace>
  <inkml:trace contextRef="#ctx0" brushRef="#br2" timeOffset="417105.8571">4163 15626 57 0,'0'0'41'0,"-10"16"-2"16,10-16-1-16,0 0-42 15,0 0-33-15,17-12-2 16,8-1-2-16,0-11 3 16</inkml:trace>
  <inkml:trace contextRef="#ctx0" brushRef="#br2" timeOffset="418272.9238">5401 15399 52 0,'3'-17'38'0,"-14"-9"-3"16,11 26-9-16,-26-25-20 15,1 19-1-15,-7 5-1 16,3 9 1-16,-8 7-2 15,2 8 0-15,-1 5-1 16,5 9 1-16,5 0-2 16,7 1-1-16,6-2 1 15,11-1-1-15,10-5 0 16,13-1-1-16,11-8 2 15,7-8-3-15,12-10 2 16,6-5 0-16,-1-13 1 16,-1-7 0-16,-1-8 0 15,-7-6 1-15,-6-1-2 16,-11 1 2-16,-9 2-2 0,-7 6 2 15,-5 9-1-15,-9 19-1 16,0 0 0-16,-8 12 1 16,1 23-1-16,-3 6-2 15,6 9 1-15,0 4-3 16,14 4-5-16,-3-22-28 15,25-2-3-15,7-23-2 16,20-14 0-16</inkml:trace>
  <inkml:trace contextRef="#ctx0" brushRef="#br2" timeOffset="419192.9765">6926 15412 31 0,'7'-11'34'0,"-6"-1"1"16,-1 12-7-16,-7-19-16 15,7 19-5-15,-32 4 0 0,8 6-1 16,-9 3-1-16,-2 8 1 16,-4 0-2-16,5 6 0 15,0 0 0-15,11-1-3 16,8-5 1-16,12-6-2 15,3-15 0-15,31 10 1 16,3-14-1-16,10-4 0 16,2-2 0-16,3 1 2 15,-2 3-2-15,-8 5 2 16,-7 8-1-16,-14 8-2 15,-12 7 2-15,-16 8-2 16,-10 2 2-16,-8 5-2 16,-7-3 1-16,1-3-3 15,1-8 0-15,7-15-4 16,26-8-24-16,-12-8-7 0,28-10-3 15,5-20 1-15</inkml:trace>
  <inkml:trace contextRef="#ctx0" brushRef="#br2" timeOffset="419794.0108">7279 15398 58 0,'0'0'39'0,"-14"-15"-2"16,14 15 1-16,0 0-33 15,0 0 0-15,-9-5-1 16,4 19 0-16,-5 7-2 16,1 11 1-16,-4 3-1 0,-2 10-2 15,-4 3 0-15,1 2-1 16,3-2 2-16,-2-7-2 15,6-8 1-15,2-8-2 16,3-10 2-16,6-15 0 16,0 0 0-16,13-21 0 15,-6-4 0-15,5-7 0 16,0-5 1-16,1-8 0 15,0-2 0-15,3 0 1 16,-3-1-1-16,2 8 1 16,3 5-2-16,-1 8 2 15,2 6-1-15,2 9-1 16,3 8 1-16,0 7-1 15,-1 6-1-15,2 3 1 0,-2 1 0 16,-2-1 0-16,-6 7 0 16,-6 2 0-16,-8 3 0 15,-7 2 0-15,-9 5 0 16,-7-1-1-16,-4 3 1 15,-7-2-1-15,-1-2 0 16,-3 0 0-16,2-4 0 16,1-2-1-16,1 3 2 15,4 1-1-15,1 5 0 16,3 5 0-16,2 5 1 15,4 3-1-15,-1 3-1 16,4-3 0-16,6-1-4 16,0-14-4-16,19 4-15 15,-9-34-14-15,17 11-1 0,-4-31 0 16</inkml:trace>
  <inkml:trace contextRef="#ctx0" brushRef="#br2" timeOffset="420187.0333">7583 15456 41 0,'4'-13'40'0,"-4"13"2"15,0 0-4-15,1 22-14 16,-17-6-20-16,3 8-2 15,0 3 0-15,-1 6-1 0,2 3 0 16,0 2-1-16,3-3 1 16,1-3-2-16,5-4 2 15,3-8-1-15,2-7 0 16,-2-13 0-16,16-2 0 15,-3-12 0-15,2-8 0 16,2-9 0-16,4-5 0 16,2-5 1-16,1-3 0 15,-2-1 0-15,-2 6-1 16,1 4 1-16,-5 6 0 15,-2 8 0-15,-3 9-2 16,-11 12-1-16,18 1-3 16,-18-1-5-16,30 25-18 15,-19-18-11-15,13 12-1 16,-3-13 0-16</inkml:trace>
  <inkml:trace contextRef="#ctx0" brushRef="#br2" timeOffset="420397.0453">8103 15422 63 0,'0'0'40'0,"-7"31"0"16,-9-16 0-16,9 22-35 16,-7-6-1-16,2 7-2 15,2-2-1-15,3 2-1 16,2-5 0-16,5-8-3 15,6-3-2-15,-6-22-14 16,20 0-18-16,-13-16-2 16,8 1-2-16,-8-16 2 0</inkml:trace>
  <inkml:trace contextRef="#ctx0" brushRef="#br2" timeOffset="420870.0724">7961 15335 60 0,'-20'-18'39'0,"-6"3"-2"15,26 15 2-15,-21-15-34 16,21 15-3-16,27-9-2 15,-1 1-2-15,13 3-3 16,-3-7-6-16,15 16 1 16,-14-6 1-16,8 17 1 15,-17-1 3-15,-3 10 3 16,-6 4 3-16,-14-3 4 15,4 14 6-15,-19-16 1 0,10 12 0 16,-10-17-2-16,8 7-3 16,-3-10-1-16,1 0-3 15,3-4 0-15,1 0-3 16,0-11 1-16,5 14-1 15,-5-14 0-15,0 0 0 16,16 7 0-16,-16-7 0 16,20-15 0-16,-11 4 1 15,6-6-1-15,0-2 2 16,0-4-1-16,5 0 1 15,-4 2-2-15,4 5 1 16,-5 3 1-16,1 8-2 16,-2 9 0-16,-2 7 0 0,-2 8-1 15,-5 4 0 1,3 5-1-16,0-1-2 0,5 4-1 15,-5-12-6-15,20 11-11 16,-16-23-11-16,24 9-7 16,-3-13-1-16,10 0 2 15</inkml:trace>
  <inkml:trace contextRef="#ctx0" brushRef="#br2" timeOffset="421351.0999">8897 15466 67 0,'0'0'41'0,"-29"-22"-1"16,12 22 0-16,-7-10-31 15,1 20-7-15,-3 4 1 0,5 11-1 16,-1 1 0 0,6 6-1-16,1 0 1 0,9 2-1 15,4-8 0-15,5-3 0 16,7-11 0-16,5-11-1 15,8-11 1-15,0-12 0 16,7-6-1-16,-1-5 1 16,0-4-1-16,-1 1 1 15,-5 7-1-15,-2 8 1 16,-10 14-2-16,-11 7 1 15,5 33 0-15,-13 11-1 16,-5 17 0-16,-4 12 0 16,-2 12 0-16,-3 2 0 15,4 1 0-15,-2-4 1 16,5-8-1-16,1-15 2 0,3-17-1 15,2-16 1-15,9-28-1 16,0 0 0-16,-11-19 1 16,12-12-2-16,0-14 2 15,3-7-2-15,1-10 1 16,4-3 0-16,2 6 0 15,4 1 0-15,3 7-3 16,-5-1-7-16,18 25-11 16,-23-7-20-16,12 20 0 15,-6-2-2-15,15 10 0 16</inkml:trace>
  <inkml:trace contextRef="#ctx0" brushRef="#br2" timeOffset="422110.1433">9526 15489 63 0,'19'-6'40'0,"-19"6"-1"15,13 14 0-15,-26-1-34 16,3 12-4-16,-4 5 1 15,1 6-1-15,-3 2 1 16,4 4-2-16,-2-7 1 16,11 0 1-16,4-4-1 15,6-4 0-15,9-7 0 16,4-8 0-16,5-11 1 0,8-13-2 15,0-5 1-15,4-9 0 16,-5-9 0-16,1-2-1 16,-6-2 1-16,-5 3-1 15,-5 7 1-15,-3 7-1 16,-8 10 0-16,-6 12 1 15,0 0-1-15,-4 25 0 16,2 0 1-16,3 7-1 16,4-2 0-16,2 2 1 15,6-7-1-15,6-4 1 16,9-13 0-16,3-8 0 15,5-10-1-15,2-9 1 16,-2-6 0-16,-2-6 0 0,-6-2-1 16,-5-1 0-16,-7 3-2 15,-5 0 1-15,-4 8-4 16,-4-3 0-16,4 11-5 15,-12-14-10-15,25 26-8 16,-18-14-11-16,17 10-2 16,-4-7 1-16</inkml:trace>
  <inkml:trace contextRef="#ctx0" brushRef="#br2" timeOffset="422305.1545">10347 15378 69 0,'4'20'40'0,"-12"-7"-1"15,8 19-3-15,-13-6-31 16,8 13-2-16,-5-4 0 0,3 9-2 15,3-4 1-15,0 0-3 16,7-5 1-16,0-13-3 16,9-4-2-16,-12-18-14 15,29-10-16-15,-16-14-4 16,9-1-1-16,-2-19 1 15</inkml:trace>
  <inkml:trace contextRef="#ctx0" brushRef="#br2" timeOffset="422433.1618">10457 15239 52 0,'-20'-14'39'15,"-3"2"-3"-15,8 7-2 16,15 5-37-16,-14-4-31 16,14 4-3-16,22-16-2 0,4 5 1 15</inkml:trace>
  <inkml:trace contextRef="#ctx0" brushRef="#br2" timeOffset="422651.1743">10694 15090 42 0,'0'0'39'16,"-10"17"1"-16,0-3-1 15,10 21-14-15,-8-1-20 16,7 16 1-16,-6 5-3 16,4 12-1-16,-7 5 0 15,2 0-2-15,4-7-1 16,3-9-2-16,4-8-4 15,-6-31-17-15,21 0-14 16,-4-27-2-16,13-6-2 0,-3-21 3 16</inkml:trace>
  <inkml:trace contextRef="#ctx0" brushRef="#br2" timeOffset="422823.1841">10976 15136 81 0,'0'0'42'0,"-2"12"-2"15,-11 15-4-15,1 23-32 16,-2 9-2-16,0 3-3 15,0 6-1-15,1-6-4 16,12 12-16-16,-14-17-19 16,12-5 0-16,-4-19-1 15,10-4 1-15</inkml:trace>
  <inkml:trace contextRef="#ctx0" brushRef="#br2" timeOffset="423597.2284">11661 15185 51 0,'3'-22'38'16,"-6"1"0"-16,3 21-5 0,-11-2-23 15,11 25-3-15,-6 4-2 16,4 16-1-16,-3 3 0 16,2 13-1-16,0-1 1 15,2 4-2-15,-1-4 1 16,2-5-2-16,-1-8 1 15,2-7-2-15,-1-12 1 16,0-7-1-16,0-19 0 16,4 10 0-16,-4-10 0 15,11-24 0-15,-4 2 0 16,4-7 1-16,0-7-1 15,7-2 1-15,2-1-2 16,1 2 2-16,2 4-2 16,0 6 1-16,0 9-1 0,1 11 1 15,-2 10 0-15,-4 10 0 16,-2 7 1-16,-3 6-2 15,-6 5 2-15,-5 2-2 16,-5 0 2-16,-8 0-2 16,-5-4 2-16,-8-2-2 15,-5-4 1-15,-6-8-1 16,2-4-1-16,-1-8-2 15,6-2-3-15,0-22-11 16,28 21-12-16,-9-29-9 16,23 8-3-16,3-11 3 15</inkml:trace>
  <inkml:trace contextRef="#ctx0" brushRef="#br2" timeOffset="423951.2486">12030 15514 57 0,'-5'13'39'16,"10"6"-1"-16,-5-19 0 15,3 19-32-15,-3-19 0 16,25 12-1-16,-2-16-1 16,9 0-1-16,3-7-1 15,2 0 1-15,-1-8-2 16,0 2 1-16,-8-3-2 15,-9 0 2-15,-7 0-1 16,-9 4 0-16,-8 2 0 16,-9 3-1-16,-4 5 1 15,-5 5-1-15,-6 8 1 16,-1 8-1-16,-4 9 1 0,2 7 0 15,0 5 0-15,7 1-1 16,10-3 1-16,12-4-2 16,18-7 0-16,10-16-6 15,23 6-13-15,-5-26-20 16,21 2-3-16,-4-11 0 15,6 4-1-15</inkml:trace>
  <inkml:trace contextRef="#ctx0" brushRef="#br2" timeOffset="424586.2849">13111 15495 54 0,'0'-23'38'15,"2"4"-1"-15,-14-14-11 16,5 16-14-16,-16-8-5 0,-4 10-1 16,-6 3-2-16,-4 11 0 15,-7 5 0-15,4 17 0 16,-2 4-1-16,4 17-1 15,4 2 1-15,8 3-2 16,10-1 1-16,13-4-2 16,10-11 2-16,13-14-3 15,16-15 2-15,16-16-1 16,10-13 1-16,8-14 0 15,0-5-2-15,-1-8 2 16,-4-1-1-16,-13-1 1 16,-11 2-2-16,-13 6 2 0,-10 7-1 15,-14 8 0-15,-5 12 0 16,-7 10 0-16,-6 14 1 15,-3 16-1-15,-1 16 1 16,2 13 0-16,-1 9-1 16,7 8-2-16,1 3 0 15,4-6-3-15,14 3-4 16,0-24-9-16,21 13-7 15,-15-27-15-15,17 2-2 16,-3-20 2-16</inkml:trace>
  <inkml:trace contextRef="#ctx0" brushRef="#br2" timeOffset="425483.3363">13698 15535 38 0,'-6'-17'38'0,"6"17"2"15,-24-20-2-15,10 23-13 16,-16-9-17-16,4 10-3 15,-6 2-1-15,-1 7-2 16,-4 4 1-16,3 9-2 16,0 1 1-16,1 9-1 15,6-4 1-15,4-1-3 16,9-5 2-16,9-5-1 15,11-10 1-15,12-9-1 16,10-10 0-16,9-11 0 16,8-6 0-16,3-6 0 15,-2-1 0-15,-2 0 2 16,-6 1-2-16,-9 3 1 0,-7 8-1 15,-10 9 2-15,-12 11-1 16,0 0 0-16,-20 16 0 16,4 5-3-16,-2 6 2 15,-1 5-2-15,5 1 2 16,4-3-4-16,11-2 1 15,7-15-4-15,17 2-3 16,-3-26-10-16,26 9-5 16,-18-25-8-16,21 9-5 15,-15-23 8-15,10 18 0 16,-12-7 28-16,-9-1 7 15,3 18 11-15,-27-13 6 16,17 21 12-16,-22-6 2 16,11 21-5-16,-22-10 1 0,10 16-26 15,-5 3-2-15,3 3-3 16,1 4 0-16,-1-2-1 15,5 2 1-15,0-3-2 16,3-8 2-16,4-4-1 16,-5-11 0-16,13 0 0 15,-1-9 0-15,2-6 0 16,0-8-1-16,2-5 3 15,1 2-2-15,-2-4 1 16,3 1-1-16,-5 5 1 16,-1 4 0-16,-2 8 1 15,-10 12-2-15,12-2 1 16,-11 13 0-16,-1 6 1 0,-2 3-1 15,0 2-1-15,0-3 0 16,2 1-1-16,4-8 2 16,-4-12-3-16,22 0 2 15,-3-12 0-15,5-8 0 16,6-4 2-16,0-1-1 15,2-2 1-15,-7 4-1 16,-1 6 1-16,-5 9-1 16,-10 8 0-16,-9 0 0 15,4 30 0-15,-8-6-2 16,-2 5 0-16,2 1-1 15,-3 0-3-15,9 4-1 16,-3-11-8-16,21 14-5 16,-18-26-10-16,26 14-11 0,-2-16-1 15,20 4 2-15</inkml:trace>
  <inkml:trace contextRef="#ctx0" brushRef="#br2" timeOffset="426151.3745">14967 15478 28 0,'-16'-10'36'16,"3"6"2"-16,-6-7-1 16,4 15-17-16,-14-13-9 15,3 10-6-15,-7 0 1 16,3 8 0-16,-10 5-1 0,4 11-2 15,-4 4 1-15,5 9-2 16,0 3 0-16,12 5-1 16,7-5 1-16,10 0-4 15,13-13 3-15,10-8-1 16,15-14 0-16,7-14 0 15,10-12 0-15,5-11-1 16,-1-7 2-16,-2-7-1 16,-4 0 1-16,-10 2 0 15,-7 4-1-15,-8 7 2 16,-13 8-2-16,-8 9 1 15,-1 15-1-15,-22 5 1 16,3 15-1-16,-1 8-2 16,0 9 0-16,5 4-2 15,8 5 0-15,6-4-5 0,17 6-3 16,-1-25-10-16,33 12-4 15,-10-24-11-15,19-1-2 16,-5-19 2-16</inkml:trace>
  <inkml:trace contextRef="#ctx0" brushRef="#br2" timeOffset="426617.4011">15401 15520 52 0,'0'-25'38'0,"-12"-4"-1"16,6 16-3-16,-18-2-22 15,7 18-5-15,-8 4-1 16,2 13-1-16,-2 6-1 15,1 8-2-15,-3 2 1 16,7 3-2-16,6-3 1 0,7-5-3 16,8-7 2-16,10-11-2 15,7-11 1-15,10-11 0 16,6-10 1-16,7-10-2 15,1-5 1-15,-3-3 1 16,-3-2-1-16,-3 3 1 16,-4 5-1-16,-8 6 1 15,-6 11-2-15,-15 14 3 16,15 8-2-16,-13 17 0 15,-3 17 0-15,-6 14-1 16,0 14 1-16,-3 12-1 16,-2 3 1-16,0 9-2 15,-4 0 2-15,1-4 0 16,-2-9 0-16,-2-13-1 0,1-13 1 15,-3-11-2-15,2-15 2 16,-4-18-2-16,3-13-1 16,2-13 2-16,4-12-4 15,-3-13-1-15,12 0-6 16,-9-28-6-16,23 16-11 15,-5-20-7-15,15 12-3 16,-1-8 2-16</inkml:trace>
  <inkml:trace contextRef="#ctx0" brushRef="#br2" timeOffset="426977.4217">15680 15600 65 0,'-2'19'40'15,"-10"-13"0"-15,15 14 0 16,-3-20-33-16,5 18-4 15,10-10-1-15,8-2-1 16,10-7 0-16,4-6-1 16,2-5 0-16,-1-5 0 15,-2-7 0-15,-3-4 2 16,-5-2-2-16,-8-2 1 15,-7-1 0-15,-8 0 0 16,-8 3-1-16,-3 8 2 16,-8 9-1-16,-5 10-1 15,-9 15 1-15,-2 13 1 16,-5 13-1-16,1 9-2 0,-1 6 2 15,9 4-2-15,11-6 1 16,10-5-3-16,16-6-5 16,7-25-9-16,26 12-9 15,2-32-12-15,26 3-4 16,1-18 1-16</inkml:trace>
  <inkml:trace contextRef="#ctx0" brushRef="#br2" timeOffset="427524.453">16611 15564 55 0,'-6'-16'38'15,"-14"-12"-3"-15,1 13-2 16,-18-10-26-16,1 11 2 16,-8 1-4-16,2 11 2 15,-5 7-2-15,5 13 0 16,0 11-1-16,3 14-3 15,9 3 2-15,6 6-2 16,9-4 0-16,13-4-1 0,15-14 1 16,10-14-3-16,17-18 3 15,12-20-1-15,13-15 0 16,8-17 1-16,2-9 0 15,-4-7-1-15,-5-4 1 16,-8 0 0-16,-13 9-1 16,-15 8 1-16,-15 17 0 15,-16 18-1-15,-10 22 1 16,-11 22-1-16,-5 23 0 15,-6 19-1-15,0 13 0 16,1 6-3-16,13 5-3 16,2-16-7-16,28 6-10 15,-8-29-15-15,27-8-4 0,3-25 1 16,15-4 1-16</inkml:trace>
  <inkml:trace contextRef="#ctx0" brushRef="#br2" timeOffset="427901.4746">17692 15496 53 0,'1'-21'41'16,"-1"21"-2"-16,0-18 0 16,0 18-23-16,-4 16-13 15,-9 10-2-15,-5 11 0 16,0 8-1-16,-2 4-1 15,2-1-1-15,8-1 0 16,5-14-4-16,15 3-13 16,-10-36-11-16,31-2-8 15,-5-23-1-15,12-2 1 16</inkml:trace>
  <inkml:trace contextRef="#ctx0" brushRef="#br2" timeOffset="428037.4823">17795 15233 57 0,'-23'-24'39'16,"-6"0"-3"-16,14 17-3 15,3 8-33-15,12-1-32 16,0 0-4-16,26 6-4 16,9 3 2-16</inkml:trace>
  <inkml:trace contextRef="#ctx0" brushRef="#br2" timeOffset="428458.5064">18575 15057 65 0,'-16'-34'39'15,"6"10"-2"-15,-12-5 0 16,11 12-33-16,-9 3 0 15,1 12-1-15,-6 5 1 16,-2 17-1-16,-4 5 0 0,0 19 0 16,-3 8-2-16,5 14 1 15,1 7-1-15,8 8 0 16,4 0-2-16,7-6-2 15,8 1-1-15,1-13-2 16,10-6-1-16,-6-24-4 16,13 4-9-16,-17-37-9 15,8 11-5-15,-12-24-3 16,4 1 4-16</inkml:trace>
  <inkml:trace contextRef="#ctx0" brushRef="#br2" timeOffset="428608.515">18155 15480 54 0,'-14'-31'40'15,"-10"-4"-4"-15,18 24-4 16,-10-12-9-16,16 23-14 0,19-11-3 15,10 12-4-15,15 4-5 16,8-13-6-16,27 11-13 16,-6-15-16-16,20 6-1 15,-1-10-2-15,11 10 1 16</inkml:trace>
  <inkml:trace contextRef="#ctx0" brushRef="#br2" timeOffset="428909.5322">19376 15323 68 0,'0'0'39'16,"-22"14"-1"-16,11 14 0 15,-14 3-34-15,3 6-1 16,0 6-1-16,3 2-2 15,5-2-1-15,3-7-4 16,16 1-13-16,-5-26-13 16,20 0-7-16,-5-21-1 15,17-3 1-15</inkml:trace>
  <inkml:trace contextRef="#ctx0" brushRef="#br2" timeOffset="429044.5399">19452 15210 55 0,'-25'-51'35'15,"3"16"-1"-15,-8 0-3 16,9 12-28-16,2 14-5 15,0-2-22-15,19 11-7 16,0 0-2-16,11 8-2 16</inkml:trace>
  <inkml:trace contextRef="#ctx0" brushRef="#br2" timeOffset="429253.5519">19801 14901 61 0,'0'13'39'0,"-2"19"-1"16,-14 6 0-16,7 24-29 15,-13 1-5-15,4 10 0 16,-3 3-2-16,6 2-1 16,1-4-2-16,3-12-5 15,11 4-15-15,-9-32-14 16,14 1-3-16,-6-23-3 15,12-2 2-15</inkml:trace>
  <inkml:trace contextRef="#ctx0" brushRef="#br2" timeOffset="429419.5614">19611 15360 90 0,'-17'-16'40'0,"17"16"1"0,-1-21-14 16,19 13-21-16,8 3-5 15,6-5-3-15,21 5-15 16,-7-14-22-16,9 10 0 15,-4-9-3-15,10 11 1 16</inkml:trace>
  <inkml:trace contextRef="#ctx0" brushRef="#br2" timeOffset="429742.5799">20483 15307 43 0,'0'0'39'16,"0"0"1"-16,0 0-1 15,0 0-16-15,15 29-18 16,-19 0-2-16,2 9 0 16,-4 1-2-16,-2 5-2 15,-5-2-1-15,2-9-4 16,11-1-13-16,0-32-13 15,1 10-7-15,9-27-2 16,13-5 3-16</inkml:trace>
  <inkml:trace contextRef="#ctx0" brushRef="#br2" timeOffset="429862.5867">20608 15099 65 0,'-19'-12'35'16,"19"12"-3"-16,-10-3-27 15,10 3-37-15,17 6-4 16,6-7 1-16</inkml:trace>
  <inkml:trace contextRef="#ctx0" brushRef="#br2" timeOffset="430185.6052">20951 15227 40 0,'-10'18'38'15,"-14"-14"1"-15,1 10-1 16,-7-12-14-16,7 13-16 16,-1-2-4-16,1 9-1 15,7-1-1-15,8 1-1 16,7 1 1-16,7-3-1 15,9-3 0-15,3-4-1 16,6-2 0-16,4-7 0 16,-2 0 0-16,-3-2 0 15,-6 2 0-15,-6 0 1 16,-11-4-1-16,-1 26 1 15,-12-8-1-15,-8 6-1 16,-2 4 1-16,-7 3-3 16,1 4 1-16,-4-9-7 15,15 12-11-15,-12-24-19 0,19 2 0 16,1-18-1-16,10 2 0 15</inkml:trace>
  <inkml:trace contextRef="#ctx0" brushRef="#br2" timeOffset="431214.6641">21870 15277 52 0,'-20'8'36'0,"-2"15"-1"0,-14-5-5 16,15 11-24-16,-11 0-3 15,9 2 0-15,5-3-2 16,7-5 0-16,7-7 0 15,7-5 1-15,-3-11-1 16,26-2 1-16,-4-7-1 16,8 0 1-16,1-3 1 15,-1 3-2-15,-3 3 1 16,-6 8 0-16,-5 6 0 15,-10 10 0-15,-11 5-1 16,-9 8-1-16,-7 4 1 16,-1-1-1-16,-3 0 1 15,1-4-2-15,5-7-1 0,5-13-4 16,16 2-23-16,-4-27-8 15,21-5-2-15,1-19 1 16</inkml:trace>
  <inkml:trace contextRef="#ctx0" brushRef="#br2" timeOffset="431424.6761">22344 14802 73 0,'-10'30'38'16,"-15"8"0"-16,14 25-5 15,-12 3-32-15,3 10 0 16,-1 6-2-16,7 2 1 0,3 3-3 16,-6-16-12-16,17 1-20 15,-9-20-2-15,15-9-2 16,-7-18 1-16</inkml:trace>
  <inkml:trace contextRef="#ctx0" brushRef="#br2" timeOffset="431890.7027">22066 15287 42 0,'0'0'36'0,"-16"12"1"15,24 3 0-15,-8-15-19 16,30 12-13-16,-2-13-1 15,10 1 0-15,2-5 0 0,2 1-1 16,-2-4 0-16,-2 5-1 16,-7 1 0-16,-6 6-1 15,-10 5 0-15,-5 8-1 16,-8 5 1-16,-5 8 0 15,-3 5 0-15,-3 1-2 16,-1 1 1-16,-2-1-1 16,1-3 2-16,1-4-2 15,3-9 1-15,2-6-2 16,5-14 2-16,0 0 0 15,10-11 0-15,-1-11 1 16,4-8-1-16,0-7 1 16,2-5-1-16,0-3 2 0,-1 0-2 15,-1 4 2-15,-2 9-1 16,-2 4-1-16,0 9 0 15,-1 6 0-15,3 8-2 16,2 3-2-16,6 6-2 16,-1-8-7-16,18 16-14 15,-12-14-12-15,13 7-1 16,-3-10 0-16</inkml:trace>
  <inkml:trace contextRef="#ctx0" brushRef="#br2" timeOffset="432258.7238">22764 15401 65 0,'5'20'39'16,"-5"-20"-2"-16,28 24-2 15,-6-19-29-15,8 1-2 16,3-6-1-16,7-3-1 15,-2-2 0-15,0-4-1 16,-4-4-1-16,-6 0 1 16,-6-3-1-16,-10 0 0 15,-10 1 0-15,-9 2 0 16,-8 3 1-16,-8 4-1 15,-6 6 0-15,-7 7 0 16,-5 4 0-16,-1 11 1 16,-4 6 0-16,6 5 1 15,2 2-1-15,9 3-1 0,12-2 2 16,13-5-2-16,14-7 0 15,18-11-3-15,17-16-19 16,6-14 0-16,28 6-17 16,-8-17 0-16,14 4-1 15</inkml:trace>
  <inkml:trace contextRef="#ctx0" brushRef="#br2" timeOffset="432475.7362">23512 15077 52 0,'-11'17'36'16,"7"19"0"-16,-11 1-2 0,9 16-26 16,-10 4-2-16,3 10 0 15,-4-6-2-15,3 2-2 16,0-5-2-16,3-14-6 15,13 4-21-15,-12-22-11 16,17-3-1-16,-7-23-1 16</inkml:trace>
  <inkml:trace contextRef="#ctx0" brushRef="#br2" timeOffset="432671.7474">23280 15392 81 0,'-16'-11'41'0,"16"11"-1"15,0 0-2-15,35-15-35 0,1 5-3 16,9-3-5-16,16 2-3 16,-5-15-18-16,11 13-12 15,-11-5-2-15,-2 12-1 16,-15-5 1-16</inkml:trace>
  <inkml:trace contextRef="#ctx0" brushRef="#br2" timeOffset="433032.7681">23778 15426 70 0,'0'0'38'0,"0"0"0"16,-23-7-5-16,18 18-26 15,-5 1-2-15,0 9-1 16,-8 3 0-16,4 3-3 16,-1 1 1-16,8-1-2 15,5-5 1-15,7-6-2 16,10-7-1-16,4-13-4 15,16 0-2-15,-9-23-13 16,20 7-17-16,-11-15-2 0,9 5 0 16,-11-9 1-16</inkml:trace>
  <inkml:trace contextRef="#ctx0" brushRef="#br2" timeOffset="433377.7878">24128 15079 75 0,'-7'23'39'15,"7"16"-8"-15,-15-9 1 16,9 17-25-16,-11 4-1 16,0 8-1-16,-5-3-2 15,1 3-1-15,-1-9 1 0,3-5-3 16,9-12 1-1,3-9-1-15,9-13 0 0,13-14-1 16,8-9 0-16,5-9 2 16,5-3-1-16,-1-3 1 15,0 1 0-15,-4 5 1 16,-3 3-1-16,-10 10 0 15,-15 8 0-15,0 0 0 16,5 27 0-16,-14-4-3 16,-1 8 1-16,-3-1-4 15,7 15-22-15,-11-24-3 16,23 20 1-16,-8-26-13 15</inkml:trace>
  <inkml:trace contextRef="#ctx0" brushRef="#br2" timeOffset="433836.814">24349 15523 73 0,'3'18'41'0,"-3"-18"-3"0,19 3-3 16,-19-3-30-16,24-12-1 16,-7-1-2-16,4-1-1 15,-3-2 0-15,0-1-1 16,-4 1 1-16,-6-1-1 15,-3 4 0-15,-5 13 0 16,-5-14 0-16,-8 14 1 16,-4 7-1-16,-4 4 0 15,-4 8 1-15,-1 5-1 16,0 4 1-16,3 0-1 15,5 0 0-15,7 0-1 16,7-5 1-16,9-9-4 16,12 0-3-16,-2-24-22 15,24 17-1-15,-7-19-8 0,16 6-2 16</inkml:trace>
  <inkml:trace contextRef="#ctx0" brushRef="#br2" timeOffset="434279.8394">24770 15517 50 0,'-7'-11'24'16,"7"11"6"-16,0 0-1 16,0 0-12-16,6-19-4 15,-6 19 1-15,-1-13-5 16,1 13-1-16,0 0-2 15,-12-8-2-15,-1 8-1 16,-3 6 0-16,-6 3-1 16,-1 7 0-16,-3 4 0 0,1 5-2 15,3 4 1-15,6 1-1 16,6-1 1-16,8-3-2 15,12-4 1-15,12-6-1 16,9-12 1-16,10-10-1 16,6-11 1-16,2-10-1 15,1-10 0-15,-2-7 1 16,-4-5 0-16,-9-4 0 15,-10-4 0-15,-9 1 0 16,-6 5 0-16,-10 3 0 16,-7 11 0-16,-6 21 1 15,-8 18-1-15,-6 18 0 16,1 19 0-16,-4 15 0 0,8 9-2 15,0 4-5-15,19 12-21 16,-10-34-4-16,29 8-1 16,-13-26-8-16</inkml:trace>
  <inkml:trace contextRef="#ctx0" brushRef="#br2" timeOffset="434999.8806">13512 16207 55 0,'2'-19'39'0,"-2"19"1"16,10 9-1-16,6 23-36 15,-18 18 0-15,-2 18-2 16,-4 10 0-16,0 10-1 15,-3 4 0-15,0-5-2 16,1-6 0-16,-1-22-7 16,15 0-16-16,-8-30-13 15,13-10-2-15,-9-19 2 16</inkml:trace>
  <inkml:trace contextRef="#ctx0" brushRef="#br2" timeOffset="435465.9072">13323 16590 69 0,'-12'-5'41'16,"12"5"-1"-16,13-2-3 16,12 1-33-16,11-2-2 15,9-5 0-15,10 0 0 16,4-2-1-16,-2 1-1 15,-1 3 0-15,-6 2 0 16,-4 0 1-16,-11 0-1 16,-8 1 0-16,-9 1 0 15,-7-2 0-15,-11 4 0 0,3-12 1 16,-3 12-1-1,-17-5 0-15,2 8 0 0,-4 7 0 16,0 9 0-16,-5 8 0 16,1 5 1-16,4 10-1 15,6 0 1-15,6 0-1 16,10-1 1-16,11-10 0 15,11-8-1-15,8-12 1 16,8-13-1-16,7-12 0 16,-2-10 0-16,-1-8-1 15,-9-8 1-15,-10-1-1 16,-12-1 0-16,-10 2 0 15,-12 8 0-15,-14 4-1 16,-4 17-2-16,-10-6-23 16,12 30 11-16,-12-12-22 0,24 13-4 15,12-14 3-15</inkml:trace>
  <inkml:trace contextRef="#ctx0" brushRef="#br2" timeOffset="436037.9399">15163 16350 53 0,'-11'-32'39'0,"-11"-6"-1"16,5 12-4-16,-21-10-25 16,10 16-4-16,-5 5-1 15,5 13-2-15,-1 12 0 16,5 15-1-16,1 14 1 15,4 16-2-15,3 14 1 16,4 9-1-16,-2 6 1 16,5-2-3-16,3-2 1 15,5-4-4-15,7-3-22 16,-8-30-7-16,14-5-5 15,-7-27 0-15</inkml:trace>
  <inkml:trace contextRef="#ctx0" brushRef="#br2" timeOffset="436225.9507">14746 16600 65 0,'-16'-2'40'16,"-3"-5"-1"-16,24 25-9 15,-5-18-24-15,21 11-3 16,10-5-2-16,14-6-3 15,17 1-3-15,0-20-24 16,22 17-7-16,-12-16-2 16,11 10-1-16</inkml:trace>
  <inkml:trace contextRef="#ctx0" brushRef="#br2" timeOffset="436599.9721">15481 16532 61 0,'-24'-9'40'16,"9"15"-1"-16,-15-14-4 15,15 20-27-15,-14 2-4 16,4 9 0-16,-4 5-1 16,2 9 0-16,-1 4-1 15,6 1-1-15,5-1 0 16,10-9 1-16,10-4-2 15,13-13 1-15,8-14-1 16,15-14 0-16,8-12 0 16,2-11 0-16,4-11 0 15,-6 1 0-15,-4-6 0 0,-6 6 0 16,-12 6 1-16,-8 10-1 15,-12 12 0-15,-5 18 0 16,-12 2 0-16,-2 16 0 16,0 9 0-16,0 8-1 15,2 3 0-15,3-1-3 16,14 16-4-16,-9-31-21 15,32 15-2-15,-17-26-7 16,21 3-4-16</inkml:trace>
  <inkml:trace contextRef="#ctx0" brushRef="#br2" timeOffset="436924.9907">15859 16528 60 0,'-7'17'37'0,"-8"0"0"15,13 19-5-15,-13 0-28 16,6 8-1-16,1 4-1 15,4 0 0-15,1-6 0 16,2-8 1-16,-1-8 0 16,5-5-1-16,-3-21 1 15,11 6-1-15,1-19 0 16,2-6-1-16,1-8 0 15,0-4 1-15,1-8-1 16,-3-2 1-16,2-4 0 16,-1 5-1-16,-1 2 1 15,-2 4-1-15,3 7 0 0,0 3 0 16,3 7-2-16,0 4-2 15,7 17-24-15,-11-16-2 16,19 24-2-16,-17-19-5 16</inkml:trace>
  <inkml:trace contextRef="#ctx0" brushRef="#br2" timeOffset="437104.0009">16282 16736 71 0,'-15'19'44'0,"8"8"-2"15,-7-16-1-15,12 3-32 16,5 10-20-16,-8-36-20 16,20 16 11-16,-15-15-20 0,12 8-3 15,-6-9 0-15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9T02:10:13.776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1604 1471 80 0,'0'0'38'0,"0"0"-2"15,13-55-6-15,-13 55-20 16,0 0 0-16,0 0-1 15,15-55-1-15,-15 55-1 16,0 0-2-16,14-28-1 16,-14 28-2-16,-10 21 1 15,-9 9-2-15,-2 21 1 16,-14 10-1-16,3 14 0 15,-8 1 0-15,14 0 0 0,3-8 1 16,10-8-1-16,13-14 0 16,22-15-1-16,18-17 0 15,26-21 2-15,22-17-2 16,19-12 0-16,13-7-2 15,9-9 1-15,3-2-3 16,-11-3-2-16,-2 5-18 16,-29-7-16-16,-9 13-3 15,-81 46 2-15,52-46-1 16</inkml:trace>
  <inkml:trace contextRef="#ctx0" brushRef="#br0" timeOffset="200.0114">2244 1411 117 0,'-78'55'42'15,"8"13"0"-15,23 14-2 16,16 4-39-16,13-3-1 16,11-2 1-16,6-3-3 15,10-5-1-15,3-13-15 16,12-3-21-16,-2-20-2 15,17-9 0-15,-2-18-2 16</inkml:trace>
  <inkml:trace contextRef="#ctx0" brushRef="#br0" timeOffset="670.0383">2523 1066 79 0,'-49'-55'44'0,"-7"-1"-3"16,-7 12 1-16,-7 4-17 15,-5 18-21-15,-7 12 0 16,-3 19 0-16,29 29-1 15,-118 56-1-15,4 34-1 16,24 34 0-16,5-2 0 16,42 31 0-16,39 3-1 15,45-6-2-15,69-57 1 16,28-11 0-16,36-30 2 15,29-17-2-15,22-33 0 0,18-26 0 16,9-26 1-16,-1-25-1 16,-5-26 1-16,-12-28 2 15,-22-15-3-15,-29-21 3 16,-28-4-2-16,-69 61 3 15,-10-12-3-15,-13 0 1 16,-15-7 0-16,-24-1-2 16,-12-1 2-16,-18 16-2 15,-16 6 1-15,-18 11-3 16,-10 7 1-16,-7 21-8 15,4 5-22-15,-64 7-9 16,-37 31-3-16,14 29 0 16</inkml:trace>
  <inkml:trace contextRef="#ctx0" brushRef="#br0" timeOffset="10264.5871">3961 1264 76 0,'0'0'40'0,"0"0"-1"0,-34-59 1 16,34 59-20-16,0 0-16 15,0 0 0-15,0 0-1 16,0 0-1-16,-26-20-1 16,18 46-2-16,3 10 0 15,3 4-2-15,7 3-2 16,-4-13-5-16,7-2-10 15,16-6-20-15,-24-22 3 16,0 0 1-16,58-18-1 16</inkml:trace>
  <inkml:trace contextRef="#ctx0" brushRef="#br0" timeOffset="10419.5959">4143 1274 81 0,'0'0'36'15,"0"0"2"1,57-52-1-16,-57 52-24 0,0 0-5 16,38-18-4-16,-24 29-2 15,-12 21 1-15,1 15-5 16,-7 2-5-16,3-15-31 15,12 5 0-15,15-7-1 16,6-10 0-16</inkml:trace>
  <inkml:trace contextRef="#ctx0" brushRef="#br0" timeOffset="10857.621">4951 1482 104 0,'-37'-65'40'0,"7"44"0"15,-6 13-5-15,-8 12-30 16,-5 13-1-16,-4 17 0 15,-4 12-1-15,9 15-1 16,2 8-2-16,15 7 1 16,9 3 1-16,14-7-2 15,16-5 1-15,18-7-1 16,18-15 0-16,19-16-1 15,12-22 2-15,10-14 0 16,-1-20 0-16,3-18 1 0,-8-12-1 16,-14-16 2-16,-16-3-2 15,-25-6 1-15,-24 82-1 16,3-84 1-16,-3 84-2 15,-29-87-2-15,29 87 1 16,-51-64-2-16,-10 17-1 16,-10 19-3-16,8 17-13 15,-1 14-19-15,25 14-3 16,15 13 2-16,38 16-3 15</inkml:trace>
  <inkml:trace contextRef="#ctx0" brushRef="#br0" timeOffset="11301.6464">5808 1735 107 0,'-35'-6'41'0,"6"7"1"15,-14-4-2-15,11 9-29 16,-13 7-7-16,5 5-2 16,3 8 1-16,8 6-2 15,8 1 0-15,12 4-1 16,15-7 1-16,16-7-1 15,15-12 0-15,12-12 2 16,9-18-2-16,9-17 0 16,3-12 0-16,0-15 0 15,-4-12 0-15,-66 75 0 0,57-90 0 16,-28 44 0-16,-6-5 0 15,-23 51 0-15,34-90 0 16,-34 90 0-16,23-64 0 16,-12 31 0-16,-23 25 0 15,-9 29 0-15,-5 21 0 16,-2 26 0-16,-2 26-2 15,9 10-6-15,18 2-12 16,6-36-11-16,32-2-11 16,-5-21 1-16,26-5-1 15,-4-20 3-15</inkml:trace>
  <inkml:trace contextRef="#ctx0" brushRef="#br0" timeOffset="11690.6686">6666 1619 83 0,'-19'-12'40'0,"0"15"0"15,-21 8 0-15,6 23-9 16,-14 0-26-16,7 8-1 16,1 1 0-16,11 2-1 15,11-5-1-15,17-4 1 16,16-11-3-16,16-17 0 15,18-16 0-15,12-16 0 16,7-14 0-16,7-14 0 16,1-13 0-16,-2-17 0 15,-74 82 0-15,72-91 0 0,-44 42 0 16,2-2 0-16,-30 51 0 15,42-87 0-15,-42 87 0 16,12-62 0-16,-21 37 0 16,-11 27 0-16,-12 29 0 15,-7 33 0-15,-3 18 0 16,9 27 0-16,4 8 0 15,20-14-2-15,31-23-16 16,-6-30-6-16,30-10-10 16,-12-26-10-16,14-15-1 15,-1-24 0-15</inkml:trace>
  <inkml:trace contextRef="#ctx0" brushRef="#br0" timeOffset="12435.7113">7678 1071 72 0,'0'0'39'0,"0"0"-2"0,0 0 2 15,0 0-17 1,0 0-18-16,0 0-1 0,-55-18-1 16,55 18-1-16,0 0-2 15,0 0-2-15,-18 63-8 16,18-63-25-16,0 0-1 15,0 0 2-15,31 58-3 16</inkml:trace>
  <inkml:trace contextRef="#ctx0" brushRef="#br0" timeOffset="12578.7194">7791 1164 85 0,'59'-39'38'16,"-59"39"2"-16,0 0-2 16,0 0-19-16,0 0-19 15,0 0-15-15,0 0-22 0,14 11 2 16,-14 30-4-16,8 16-1 15</inkml:trace>
  <inkml:trace contextRef="#ctx0" brushRef="#br0" timeOffset="13194.7547">8453 1561 98 0,'0'0'38'0,"0"0"1"16,0 12-3-16,0-1-33 16,-3 11-1-16,-1 8 0 15,-2 13 0-15,-2 3 1 16,-2 9-1-16,0 1 1 0,1-2-1 15,-1-7 0-15,6-4-1 16,2-13 1-16,4-8-1 16,-2-22 0-16,17 4 0 15,-2-19 0-15,5-10-1 16,2-9 1-16,-1-9 1 15,1-7 0-15,-1-4 0 16,-2-1-1-16,0-2 1 16,-4 4-1-16,-3 7 1 15,-3 8-1-15,0 8-1 16,3 7 0-16,2 11 0 15,8 8-2-15,2 5 0 16,12 6-3-16,3-3-1 16,13 5-5-16,-4-11-15 15,19 7-15-15,-13-5 0 0,4 3-1 16,-11-5 2-16</inkml:trace>
  <inkml:trace contextRef="#ctx0" brushRef="#br0" timeOffset="13541.7745">9000 1643 102 0,'-19'16'39'16,"14"5"1"-16,3-10-1 16,16-7-37-16,15-3 0 15,18-4 0-15,5-5 1 16,9-6-1-16,-1-6-1 15,0-3 1-15,-7 0-1 16,-9-2 1-16,-15-2-1 0,-10 1 1 16,-17 3-1-16,-11 5 1 15,-13 8 0-15,-11 9-1 16,-9 10 0-16,-8 11 0 15,-4 7 0-15,-1 14-1 16,4 8 0-16,6 3-1 16,11 1 1-16,12-1-2 15,20-10 1-15,17-9-5 16,28-6-5-16,4-31-13 15,31 0-16-15,-2-15 0 16,19-7-2-16,-6-12 1 16</inkml:trace>
  <inkml:trace contextRef="#ctx0" brushRef="#br0" timeOffset="13870.7933">9910 1469 96 0,'-31'16'40'0,"-15"3"0"15,6 10 0-15,-11 7-31 16,15-11-6-16,5 0 1 15,14-4-1-15,8-6 0 16,14-5-2-16,10-3 1 16,14-5-1-16,8-4-1 15,3 0 1-15,1-5-1 16,-4 3 0-16,-3 6 1 15,-8 1-1-15,-12 7 0 16,-11 10 0-16,-14 4 0 0,-7 8-1 16,-7 3 1-16,-3 1-1 15,1-3 0-15,1 0-2 16,8-7 0-16,6-12-4 15,25-6-10-15,-4-22-12 16,27-1-12-16,2-13 1 16,17-3-1-16,0-8 2 15</inkml:trace>
  <inkml:trace contextRef="#ctx0" brushRef="#br0" timeOffset="14246.8148">10418 1481 114 0,'-18'4'41'16,"-11"11"0"-16,3 23-9 15,-13-7-27-15,11 6-1 0,-1 0-1 16,8 6-1-16,4-3 1 16,9-1-2-16,10-6 1 15,10-7-2-15,9-7 1 16,9-14 0-16,7-13 0 15,5-11 0-15,2-7 0 16,3-6 1-16,-4-5-2 16,-4-2 0-16,-5 2 0 15,-9 4 0-15,-5 7 0 16,-8 11 0-16,-12 15 0 15,0 0 0-15,0 0 0 16,-20 31 0-16,10-3-3 16,-1 4 2-16,4 4-2 15,7-5-1-15,13-4-3 0,2-17-7 16,30 4-10-16,-9-28-8 15,28-2-8-15,-4-15-1 16,14-5 0-16,-3-17 1 16</inkml:trace>
  <inkml:trace contextRef="#ctx0" brushRef="#br0" timeOffset="14442.8261">11276 1237 83 0,'33'-65'44'0,"-33"65"0"15,0-23-1-15,0 23-14 16,-21 42-27-16,4 23 1 15,-20 15-2-15,7 27 0 16,0-4-3-16,15-6-3 0,27-32-5 16,-2-27-9-16,27-10-18 15,-7-22-6-15,17-9 1 16,2-22-1-16</inkml:trace>
  <inkml:trace contextRef="#ctx0" brushRef="#br0" timeOffset="14660.8385">11780 1189 110 0,'0'0'44'16,"27"-62"0"-16,-26 39-2 16,2 36-38-16,-21 25-1 15,-7 52-1-15,-25 13-1 16,12 10 0-16,1-11-3 15,16-14-3-15,12-27-1 0,-10-21-24 16,24-6 5-16,-12-22-15 16,17-9-1-16,-5-19-2 15,9-8 3-15</inkml:trace>
  <inkml:trace contextRef="#ctx0" brushRef="#br0" timeOffset="15072.8621">11591 1394 109 0,'-14'6'40'0,"14"-6"0"15,18 7-3-15,15-11-35 16,6 1-1-16,10-3 1 0,5-4-1 16,1-2 0-16,-1 0 0 15,-4 3 1-15,-12-1 0 16,-8 5 0-16,-16 3 0 15,-14 2 0-15,0 12 0 16,-17 2-1-16,-8 3 0 16,1 6 0-16,-4 1-1 15,5 2 0-15,9 0 0 16,10-2 0-16,7-4-1 15,15-3 1-15,7-2 0 16,7-6 0-16,1-1 0 16,0-2 1-16,-6 1 0 15,-7 2 0-15,-11 6 1 16,-9 1 0-16,-10 2-2 15,-9 5 0-15,-6 2 0 0,-6 1 0 16,1 1-6-16,-7-8-4 16,16 1-7-16,-11-15-9 15,23 7-8-15,-12-14-10 16,21 2 0-16,-11-16 1 15</inkml:trace>
  <inkml:trace contextRef="#ctx0" brushRef="#br0" timeOffset="18858.0786">3936 2724 48 0,'13'-19'32'15,"-3"3"2"-15,6 8-1 16,-15-7-25-16,11 14 1 15,-12 1 1-15,0 0-3 16,-3 14 0-16,-3 12-1 16,-7 9-3-16,0 13 1 15,-8 11-2-15,-2 9 1 16,-5 7-1-16,3 4 1 15,-2-6-1-15,4-6 0 16,7-15-1-16,4-10 1 16,9-24 0-16,3-18-1 15,20-25 1-15,3-18-1 0,3-17 1 16,5-13 0-16,-1-8 0 15,1-11-2-15,-3-4 2 16,1-5-2-16,-6 9 1 16,-1 9-1-16,-6 14 0 15,1 12-1-15,-3 17 1 16,3 24 0-16,6 27 0 15,1 27 1-15,4 18-1 16,3 19 2-16,5 11-2 16,2 10 2-16,1 9-2 15,-4-3 1-15,-2 0-2 16,-8-9 0-16,2-6-3 15,-8-19-3-15,5-4-14 16,-20-32-18-16,10-9 1 16,-14-23-2-16,9-23-1 0</inkml:trace>
  <inkml:trace contextRef="#ctx0" brushRef="#br0" timeOffset="19303.104">4112 3056 87 0,'-42'4'39'0,"18"9"-1"16,9-11 2-16,23 10-24 15,16-20-15-15,20-8-1 16,17-5-1-16,8-7 0 16,11 1 0-16,1-3 1 15,4 4-1-15,-11 8 0 16,-10 9 0-16,-10 7 0 15,-18 12 2-15,-8 13 0 0,-14 4-1 16,-10 14 1-16,-11 1 0 16,-5 7 0-16,-6-2 1 15,2 2 1-15,-1-4-1 16,3-6 0-16,0-10 0 15,9-11 0-15,5-18 0 16,14-11-1-16,8-15 1 16,7-12-1-16,5-8 0 15,5-4 0-15,3-3 0 16,-2 6 0-16,-3 7 0 15,-4 11 0-15,-8 14 0 16,-5 14 0-16,-3 11-1 16,-6 14 0-16,1 13-2 15,-2 0-3-15,5 20-6 0,-8-23-14 16,22 18-14-16,-6-17-2 15,15 0-1-15,4-18 0 16</inkml:trace>
  <inkml:trace contextRef="#ctx0" brushRef="#br0" timeOffset="20301.1611">5471 2954 100 0,'0'0'39'15,"18"-4"-1"-15,-18 4 0 16,0 0-36-16,0 0-1 16,-9 22 1-16,0-2-1 15,0 10 1-15,-2 4 0 16,-2 7 0-16,5 2-1 15,7 1 1-15,2-4 0 16,15-5-1-16,11-17 1 16,16-13-1-16,9-16 0 15,14-14 0-15,4-12 0 16,4-14 0-16,0-8 1 15,-7-6-1-15,-8 2 0 0,-9 1-1 16,-12 8 1-16,-10 9-2 16,-9 11 1-16,-9 14 1 15,-10 20-1-15,2 31 0 16,-11 23 0-16,-7 28 1 15,-7 23-1-15,-4 21 0 16,-9 15 0-16,-4 8-1 16,-6 1 1-16,2-11-1 15,-2-12 1-15,0-20-1 16,1-24 1-16,2-23-1 15,6-24 0-15,3-24 0 16,9-23-2-16,3-25-2 16,17-14-4-16,-2-28-11 15,31 4-8-15,-5-23-12 0,19 9 0 16,8-5 0-16,17 15 1 15</inkml:trace>
  <inkml:trace contextRef="#ctx0" brushRef="#br0" timeOffset="20789.189">7702 3029 92 0,'-36'-22'40'0,"8"12"1"15,-9-7-1-15,8 14-18 16,-9 0-19-16,1 11 0 15,-4 6 0-15,1 11-1 16,-2 9 0-16,4 3 0 16,3 3-1-16,10 0 0 15,11-3 0-15,13-9-1 16,18-14 0-16,15-13 0 15,16-14 0-15,13-10 0 16,4-6 0-16,5-8 0 16,-1 2 2-16,-6-2-2 15,-15 9 0-15,-7 6 0 16,-17 11 0-16,-12 8 0 15,-12 3 0-15,-5 21 0 0,-5-1 0 16,-2 3 0-16,3 2 0 16,4-5-4-16,15 0-1 15,3-15-6-15,26 5-11 16,-9-30-5-16,28 4-11 15,-7-22-3-15,14-7-2 16,-10-17 1-16</inkml:trace>
  <inkml:trace contextRef="#ctx0" brushRef="#br0" timeOffset="21256.2158">8285 2325 95 0,'-20'6'40'16,"3"33"2"-16,-9 8-2 0,10 23-21 15,-5 3-16-15,8 13 0 16,2 7-1-16,3 5 1 15,-2-4-1-15,7-5 0 16,2-10-1-16,1-9 0 16,4-14-2-16,0-12 1 15,4-16 0-15,-1-13 0 16,7-15-1-16,0-16 1 15,1-9 0-15,3-11 0 16,2-9 0-16,3-5 0 16,3-1 0-16,-2 5-1 15,0 9 1-15,2 7 0 16,0 13 0-16,-1 11 0 16,-1 14 0-16,-1 11 0 0,-3 7 0 15,-3 8 0-15,-4 1 0 16,-3 1 0-16,-10 0 0 15,-8-1 0-15,-6-7 0 16,-12-2 0-16,-4-9 0 16,-10-8 0-16,-1-5-2 15,-2-12 0-15,10-3-3 16,2-13-5-16,24 6-7 15,-5-20-8-15,37 21-7 16,-2-15-7-16,22 15-2 16,5-7 1-16,14 10 3 15</inkml:trace>
  <inkml:trace contextRef="#ctx0" brushRef="#br0" timeOffset="22258.2731">8790 2991 110 0,'-12'0'39'0,"10"9"1"16,2-9-2-16,0 0-34 16,18 13-1-16,4-7-1 15,4-3-1-15,2-1 0 16,1-6 0-16,0-5-1 15,-2-2 0-15,-2-6 0 16,-7-4 0-16,-7-4 0 16,-3 0 0-16,-7 0 0 15,-6 4 0-15,-3 4 0 16,-7 11-1-16,-6 9 1 0,-5 14 0 15,-3 10 0-15,1 6 0 16,3 6 0-16,6 3 0 16,7-1 1-16,12-1-2 15,14-16-2-15,16-3-4 16,4-25-8-16,25 9-7 15,-10-29-6-15,17 6-11 16,-9-16 1-16,8 12 10 16,-21-7 25-16,-1 0 7 15,-6 14 8-15,-27-10 9 16,9 24 5-16,-19 1 12 15,0 0 0-15,-29 11-11 16,20 15-21-16,-14 3-4 0,3 10 0 16,2 2-1-16,3 6 0 15,1-2 0-15,1-1 0 16,7-9 0-16,2-6 0 15,5-16 0-15,-1-13 0 16,0 0 1-16,17-31-1 16,-7-2 0-16,6-12 0 15,1-4 0-15,3-4-1 16,2-1 1-16,-2 7-1 15,4 3 0-15,-6 11 1 16,5 6-1-16,-2 9 0 16,0 6-1-16,-1 12 0 15,4 6-2-15,-2 1-1 16,6 4-2-16,-5-11-5 0,13 16-6 15,-14-20-5-15,20 19-2 16,-21-27 1-16,11 19 17 16,-8-7 4-16,-3 1 5 15,-1 10 4-15,-20-11 8 16,20 19 6-16,-20-19 2 15,-5 27 0-15,-7-12-15 16,4 8-3-16,-7 1-1 16,4 6-2-16,-7 1 0 15,7 4-1-15,-2-4 0 16,2-1-1-16,7-5 0 15,-1-5 0-15,5-7 1 16,0-13-1-16,12-10 1 16,-5-7 0-16,5-9 0 0,1-6 0 15,1-6 0-15,6-7-1 16,1-2 1-16,2 2 0 15,-1 4 0-15,1 5 0 16,2 5-1-16,1 7 1 16,1 6-1-16,-1 6-2 15,9 13-4-15,-6-8-6 16,18 18-6-16,-8-19-5 15,27 24-7-15,-5-24-2 16,38 21-6-16,9-13-4 16,19 1 4-16</inkml:trace>
  <inkml:trace contextRef="#ctx0" brushRef="#br0" timeOffset="22937.3119">10702 2885 94 0,'-13'-22'38'0,"-2"14"1"16,-19-6-2-16,-2 20-27 15,-21 6-6-15,5 7 0 16,-10 10-1-16,5 7 0 16,1 2-1-16,10 5 1 15,7-4-2-15,18-3 1 16,15-7-1-16,21-7 0 15,16-7-1-15,16-7 1 16,11-5-1-16,8-7 1 16,4-6-1-16,-1-3 1 0,-4-9-1 15,-6-1 1-15,-8-7-1 16,-8-2 0-16,-9-7 0 15,-5-2 1-15,-7-1-1 16,-7 3 0-16,-3 2 0 16,-3 9 0-16,-5 8 0 15,-4 20 0-15,0 0 1 16,-3 15-2-16,0 14 1 15,-1 7-1-15,0 3 1 16,3 3-2-16,6-3-1 16,4-7-2-16,13-8-2 15,1-22-8-15,24 3-6 16,-12-35-6-16,28 4-6 15,-6-24-8-15,15-6 3 16,-3-22-1-16</inkml:trace>
  <inkml:trace contextRef="#ctx0" brushRef="#br0" timeOffset="23133.3231">11687 2176 106 0,'-16'33'40'16,"-21"18"2"-16,-2 33-1 16,-21 14-37-16,16 3-1 15,-1 1-2-15,10 3 2 16,12-8-3-16,8-12 0 15,15-12-3-15,5-16-3 16,18 0-12-16,-13-38-6 16,18 1-16-16,-13-23 1 0,5-5-2 15,-17-21 3-15</inkml:trace>
  <inkml:trace contextRef="#ctx0" brushRef="#br0" timeOffset="23446.341">11280 2774 94 0,'-14'-1'39'0,"2"-1"3"16,23 14 0-16,8-18-26 15,15 12-13-15,20-5-1 16,9 1 0-16,5-3-1 16,1 0 1-16,-1 0-1 15,-3-3 0-15,-9 3 0 16,-15 1 0-16,-11 3 0 15,-7 2-1-15,-12 4 1 16,-4 9 0-16,-9 5-1 0,-8 4 0 16,-5 7 0-16,-3 6 0 15,1 2-1-15,-1-1 0 16,5-1-2-16,0-11-1 15,13-2-6-15,0-27-6 16,18 11-9-16,-8-34-6 16,17 3-8-16,-7-24-2 15,9-2 2-15,-7-18 0 16</inkml:trace>
  <inkml:trace contextRef="#ctx0" brushRef="#br0" timeOffset="23568.348">11956 2505 108 0,'-11'-12'38'0,"11"12"0"16,-11 22-8-16,11-22-50 0,20 20-17 15,-3-8-1-15,17 14-2 16,5-10 1-16</inkml:trace>
  <inkml:trace contextRef="#ctx0" brushRef="#br0" timeOffset="24200.3842">12500 2755 96 0,'-32'2'39'15,"-2"13"1"-15,-23-6-6 16,11 18-24-16,-10 1-3 15,9 7 0-15,4 1-3 16,11 6 0-16,8-6-1 16,19 1 0-16,16-8-2 0,17-11-1 15,12-10 0-15,10-11-1 16,5-6 0-16,2-12-1 15,-3-8 0-15,-5-7 0 16,-10-1 0-16,-10-3 0 16,-12 5 2-16,-6 2 0 15,-7 6 0-15,-4 5 2 16,-1 6-1-16,-3 5 0 15,4 11 0-15,0 0 1 16,15-3-1-16,0 6 0 16,7 2 0-16,0 2 0 15,3 3 0-15,0 2 0 16,-1 0 0-16,-7 9 0 0,-3 1-1 15,-9 3 1 1,-5 2 0-16,-6 1 1 0,-6 2-2 16,-3-4 0-16,1 2 0 15,1-10 0-15,1-4 0 16,12-14 0-16,0 0 0 15,0 0 0-15,30-26 0 16,-2-2 0-16,7-3 0 16,5-5 0-16,-2 1 0 15,2 5 0-15,-4 5 0 16,-6 9 0-16,-8 9 0 15,-6 14 0-15,-4 8 0 16,-9 8 0-16,-1 6-3 16,-2 2 1-16,5 7-3 0,-1-6-3 15,12 8-5-15,-5-25-6 16,23 11-4-16,-11-29-3 15,29 13-2-15,-16-32-1 16,20 4-9-16,-5-18 4 16</inkml:trace>
  <inkml:trace contextRef="#ctx0" brushRef="#br0" timeOffset="24485.4005">13486 2680 88 0,'-22'-13'40'0,"0"22"3"16,-13-2-3-16,17 15-21 15,-4-1-14-15,11 3-1 16,8-1-1-16,10 2 0 15,10-7-2-15,8-1 0 16,7-6 1-16,0 1-1 0,-4-5 0 16,-5 5 1-16,-9-1 0 15,-8 2-2-15,-12 7 0 16,-9-1 0-16,-4 7 0 15,-4-3 0-15,1 5-4 16,-1-9-4-16,10 6-4 16,-5-20-5-16,19 15-7 15,-11-32-4-15,20 13-4 16,-10-22-11-16,9-3 1 15,2-12 5-15</inkml:trace>
  <inkml:trace contextRef="#ctx0" brushRef="#br0" timeOffset="25513.4593">14991 2622 42 0,'23'-6'31'0,"-6"-5"1"16,5 8 1-16,-17-14-19 15,5 17-1-15,-21-15 1 16,1 21-3-16,-21-12-1 0,-2 17-2 16,-17-1-3-16,-1 12 1 15,-10 7-2-15,-1 11 1 16,1 9-2-16,4 0 0 15,9 3-2-15,16 0 1 16,12-2-1-16,16-9-2 16,22-5-2-16,16-18-2 15,22-5-2-15,6-21-12 16,33 9-6-16,-6-29-13 15,15 6-1-15,-4-16 0 16,1 3 1-16</inkml:trace>
  <inkml:trace contextRef="#ctx0" brushRef="#br0" timeOffset="26235.5006">15496 2686 102 0,'-30'-7'38'16,"6"14"4"-16,-14-8-6 16,9 12-31-16,-2 8-2 15,3 9 1-15,-4 5-1 16,3 4 0-16,1 3 0 15,8-1-2-15,6-1 0 16,7-4 0-16,12-7-1 16,11-12 0-16,11-11 1 15,9-10-1-15,5-14 0 16,5-6 0-16,1-10 0 15,-3-5-1-15,-4-8 1 16,-7 2-1-16,-9 1 1 16,-3 3-2-16,-11 10 2 15,-5 8-1-15,-6 14 1 0,1 11 1 16,-19 14 0-16,1 12 0 15,4 8-1-15,0 9 1 16,9 4-3-16,7-4 1 16,11 1-3-16,5-9 0 15,13-4-2-15,5-14-1 16,15 2-5-16,-8-28-6 15,19 10-3-15,-22-28 0 16,17 13 0-16,-20-26-1 16,12 12 13-16,-13-5 7 15,-13-4 9-15,2 18 6 16,-20-12 4-16,10 28 4 15,-21-11 2-15,12 28 1 16,-26-7-13-16,10 19-3 0,-9 3-4 16,0 7 0-16,-1 2-1 15,1-1-1-15,2-3 0 16,2-5 0-16,6-6 0 15,6-7 0-15,3-16 0 16,13 0-1-16,4-15 1 16,7-4-1-16,2-10 0 15,5-6 1-15,2-1-2 16,1-2 1-16,-4 4-1 15,-3 4 1-15,-2 8-2 16,-7 9 2-16,0 11 0 16,-7 9-1-16,1 8 0 15,-5 12-1-15,2 3-1 16,-2 0-4-16,9 12-7 0,-9-16-8 15,22 17-5-15,-14-25-7 16,25 7-7-16,-3-20-2 16,19-3 1-16</inkml:trace>
  <inkml:trace contextRef="#ctx0" brushRef="#br0" timeOffset="26967.5424">17382 2305 77 0,'-3'-28'38'16,"3"28"-1"-16,-9-21-2 0,9 21-30 15,-19 10 0-15,10 15 1 16,-5 8-2-16,3 17 0 16,-3 6-1-16,0 11 2 15,0 3-2-15,2 9 2 16,3-4-3-16,5-8 1 15,2-9-2-15,7-12 1 16,0-8-1-16,4-11-1 16,2-11 0-16,6-13 0 15,-3-11 1-15,5-6-1 16,-1-12 1-16,3-4 0 15,2-5-1-15,2-3-2 16,6 1 1-16,0 4-1 16,1 9 1-16,-1 10 1 15,1 12 0-15,-3 14 0 0,-4 11 1 16,-4 10 0-16,-7 6 0 15,-7 6 1-15,-10 2-1 16,-5 0-1-16,-9-4 0 16,-11-8 0-16,-8-7 0 15,-7-6 0-15,-2-9 0 16,-1-8-2-16,3-8 0 15,2-11-2-15,11-2-2 16,1-17-8-16,29 13-5 16,-9-24-6-16,30 24-6 15,-4-17-7-15,20 15-2 16,5-6 3-16</inkml:trace>
  <inkml:trace contextRef="#ctx0" brushRef="#br0" timeOffset="27331.5632">17934 2796 79 0,'0'0'39'16,"-16"6"0"-16,16-6 0 16,-12-1-15-16,12 1-19 15,21 8-2-15,3-6 0 16,4 0-1-16,5-1 0 15,0-4 0-15,3-2-1 16,-2-7-1-16,-4-8-1 16,-3-1 1-16,-11-1-1 15,-7-7 0-15,-7 0 0 16,-5 2 0-16,-10 3-1 0,-9 9 3 15,-8 13-1-15,-6 12 0 16,-6 12 3-16,1 17-1 16,-1 9-1-16,8 7 1 15,10-1-1-15,19-1-2 16,18-11-2-16,34-5-7 15,7-28-11-15,39 7-4 16,-3-37-7-16,31 4-10 16,1-18-2-16,20-1 1 15</inkml:trace>
  <inkml:trace contextRef="#ctx0" brushRef="#br0" timeOffset="28669.6398">19513 2553 62 0,'0'0'40'0,"-13"-21"-1"15,2 24 1-15,-17-10-13 16,1 21-22-16,-11 6-1 16,-1 15 1-16,-7 11-2 15,1 7 0-15,5 5-1 16,7-2-1-16,14-2 0 15,14-6-1-15,25-8-2 16,17-17-1-16,26-11-3 16,16-19-2-16,23-1-5 15,-6-28-7-15,24 11-8 0,-22-24-9 16,5 11 2-16,-28-15 16 15,-8 14 13-15,-25 3 8 16,-24 1 6-16,-8 24 9 16,-33-10 9-16,2 25 11 15,-24-6-1-15,7 28-14 16,-16-9-11-16,7 18-3 15,-1-1-2-15,7 8-2 16,6-2 0-16,11 4-1 16,10-7-1-16,11 0-2 15,16-8 1-15,14-11-1 16,11-9 0-16,10-9-1 15,6-11 1-15,2-9-1 16,0-7 0-16,-5-10 1 0,-8-1-2 16,-10-5 0-16,-11 1 1 15,-12 0-1-15,-6 4 1 16,-9 7 0-16,-3 6 1 15,-5 8-1-15,2 4 1 16,0 11 1-16,11 2-1 16,-8 16 3-16,16-3-3 15,5 3 2-15,8-3-1 16,8 1 1-16,3-3-1 15,6-2 1-15,-2-4-1 16,0-3-1-16,-5-2 1 16,-3-1 0-16,-8-2 0 15,-5-1 0-15,-15 4-1 16,12-2 1-16,-12 2 0 0,-18 17-1 15,4-1 0-15,-4 7 0 16,-2 5 0-16,0 1-1 16,3 2 1-16,3-2 0 15,5-5 0-15,5-6-1 16,10-6 1-16,8-14 0 15,7-11 1-15,7-7-1 16,1-7 1-16,4-7 0 16,1-4-1-16,1-2-1 15,-5 3 1-15,-7 1-1 16,-5 11 1-16,-7 8-1 15,-11 17 1-15,0 0 1 16,0 0-1-16,-8 23 1 16,1-1-1-16,-1 4 2 15,3-2-2-15,4 3 1 0,5-8 0 16,6-4-1-16,6-11 1 15,8-5-1-15,5-10 2 16,7-8-4-16,1-4 4 16,3-7-4-16,-2 0 2 15,-1-1-1-15,-6 5 1 16,-3 8-1-16,-9 6 0 15,-19 12 2-15,11 15-1 16,-16 7 1-16,-4 9-2 16,-4 10 1-16,5 5-2 15,-3-1-1-15,8 3-2 16,-1-10-5-16,14 3-3 0,-5-25-5 15,20 10-3-15,-12-33-3 16,25 12-2-16,-13-33 1 16,20 14-2-16,-12-20-2 15,7-2 1-15</inkml:trace>
  <inkml:trace contextRef="#ctx0" brushRef="#br0" timeOffset="29188.6695">21158 2774 10 0,'37'-20'20'15,"-25"-16"3"-15,11 28 4 16,-28-16 3-16,5 24 7 16,-10 2 5-16,-3 15-1 15,-15 2-35-15,6 5-3 16,0 4 0-16,2 2-1 15,3 0-1-15,4 0-1 16,5-5 0-16,1-2 0 16,7-6 0-16,0-17 0 15,17 7 0-15,-4-15 0 0,4-13 1 16,6-4 0-16,1-7-1 15,5-6-1-15,0-3 1 16,-2 2-1-16,-1 2 1 16,-4 6-1-16,-4 10 1 15,-6 6-1-15,-12 15 1 16,0 0 2-16,6 18-2 15,-10-1 2-15,-2 6-2 16,2 4 2-16,2-2-2 16,2 1 2-16,7-7-2 15,7-5 1-15,9-11-1 16,8-7 0-16,6-7 1 15,3-10-2-15,3-1 1 16,0-6-1-16,-3 3 2 0,-5 0-2 16,-9 10 1-16,-10 5-1 15,-16 10 1-15,0 0 1 16,-4 29-1-16,-12 3 1 15,-2 8-1-15,-1 5 0 16,0 7-3-16,3-2 1 16,6 4-4-16,1-13-4 15,20 7-5-15,-6-32-6 16,25 11-2-16,-13-30-5 15,27 5 1-15,-14-29-3 16,15-5-8-16,-3-8 5 16</inkml:trace>
  <inkml:trace contextRef="#ctx0" brushRef="#br0" timeOffset="30041.7183">21843 2738 92 0,'-25'9'40'16,"16"16"4"-16,2-10-4 15,19 13-22-15,13-14-14 16,6-3-2-16,10-8 0 15,2-6 0-15,4-3-1 16,2-10 0-16,-4-1-1 16,-10-5 0-16,-6-2 0 15,-11-3-1-15,-10 3 1 16,-8-2-1-16,-12 5 0 15,-9 5 0-15,-10 6 1 16,-8 9 0-16,-3 9 2 0,-5 7 0 16,7 8-1-1,3 11 1-15,8 3 0 0,16 1-1 16,14-2 0-16,18-5-1 15,14-7-1-15,13-8 0 16,11-8 1-16,6-14-1 16,3-9 0-16,-2-7 1 15,-7-5 0-15,-4-4 0 16,-9 0 0-16,-7 1-1 15,-11 4 1-15,-7 5 0 16,-12 11-1-16,-7 10 2 16,0 0 0-16,-21 27-1 15,0-2 1-15,0 6 1 16,-2 4-2-16,0 2 1 15,4-4 1-15,8-3-2 0,3-5 0 16,11-13 0-16,9-10 0 16,11-8 0-16,5-13 0 15,8-10 0-15,3-6 0 16,4-4 0-16,1-1 0 15,-4 2 0-15,-9 7 0 16,-7 8 0-16,-10 12 0 16,-14 11 0-16,0 0 0 15,-1 30 0-15,-9-6 0 16,1 8 0-16,6 0 0 15,5-8-4-15,14 0-1 16,6-19-6-16,18 1-3 16,-5-28-4-16,27 10-3 15,-12-35-5-15,24 10 0 0,-21-34-1 16,15 8-2-16,-12-8-3 15,-4-1 5-15,-12 20 39 16,-21-11 5-16,6 31 5 16,-30-8 4-16,5 40 3 15,-22 7 3-15,-1 33 9 16,-15 3 0-16,13 12-34 15,-11 12-4-15,5 11 1 16,1 5-2-16,4-1-1 16,6-1-3-16,3-10-1 15,9-2-6-15,-7-27-10 16,20 6-5-16,-18-36-6 15,27 5-4-15,-14-17-6 16,9-23 0-16,-4-13 2 0</inkml:trace>
  <inkml:trace contextRef="#ctx0" brushRef="#br0" timeOffset="30225.7288">22922 2574 120 0,'-24'-6'42'16,"12"20"1"-16,0-9-2 15,12-5-40-15,26 18-1 16,8-10-2-16,10 5-3 15,2-11-6-15,19 13-8 16,-16-27-7-16,20 21-5 16,-18-20-10-16,8 5 0 15,-15-9 0-15</inkml:trace>
  <inkml:trace contextRef="#ctx0" brushRef="#br0" timeOffset="30540.7468">23320 2701 114 0,'-40'24'40'0,"14"12"3"16,0-16-5-16,25 1-35 15,3-8 0-15,12 0-1 16,12-12-1-16,5-8-1 16,9-2 0-16,6-11-2 15,1-2 0-15,-4-5 0 16,-3 2-1-16,-5-3 1 15,-8 7 0-15,-13 3 0 16,-14 18 1-16,-12-14 1 16,-16 21 1-16,-11 7 1 15,-6 6 0-15,-2 9 0 0,5 4 0 16,5-1-2-16,11 3-1 15,17-11-6-15,27 11-12 16,2-24-5-16,37 17-6 16,-3-23-9-16,25 3-2 15,4-12 2-15</inkml:trace>
  <inkml:trace contextRef="#ctx0" brushRef="#br0" timeOffset="30900.7674">24188 2743 107 0,'-53'10'42'0,"-21"-6"3"15,11 22-3-15,-4-11-25 16,16 11-15-16,15 4-2 0,15 0 0 16,19-2 0-16,17-10 0 15,16-3 0-15,12-11 0 16,11-11 0-16,2-9 0 15,5-16-2-15,-1-9 0 16,1-13 1-16,-7-10-1 16,-5-8 2-16,-7 1-1 15,-11 6 1-15,-13 13 0 16,-15 21 0-16,-14 19 1 15,-18 27 0-15,-8 21 1 16,-11 23-1-16,2 12-1 16,5 10-4-16,3-9-5 15,22 8-4-15,-2-29-5 0,33 11-8 16,-12-38-4-16,27 8-4 15,-19-30-6-15,13-8 0 16,-6-9 5-16</inkml:trace>
  <inkml:trace contextRef="#ctx0" brushRef="#br0" timeOffset="32310.848">2254 4399 80 0,'27'-29'36'0,"-2"9"-1"16,-17-11 0-16,-1 10-28 15,-12 3-2-15,-4 13 1 16,-19 6-1-16,-3 16 1 16,-19 11-1-16,-2 9-1 15,-6 8-1-15,4 11-1 16,2 0 0-16,13 1 0 15,15-3-1-15,18-5-1 0,19-11 0 16,20-10 0-16,15-15 0 16,12-14 0-16,8-8 0 15,2-13 0-15,-3-10 1 16,-7-11-1-16,-8-4 0 15,-13-4 1-15,-11-1 0 16,-11 0 0-16,-11 4 0 16,-7 6-1-16,-5 9 1 15,-1 8 0-15,-3 6-1 16,4 9 0-16,6 10 1 15,0 0-1-15,23 4 1 16,3 2-1-16,9-2 1 16,7 0 0-16,3 0 0 15,3 0 0-15,-2 1 0 0,-4 3-1 16,-10 6 1-16,-7 9-2 15,-16 12 1-15,-8 9 0 16,-11 11 0-16,-9 5-1 16,-2 0 1-16,0-5-1 15,6-4 1-15,8-13 0 16,13-19 0-16,14-20-1 15,15-20 1-15,12-15 0 16,9-11 1-16,4-6-1 16,1-7 1-16,-4 6 1 15,-9 5-1-15,-10 15 1 16,-10 17-1-16,-12 17-1 15,-14 21 2-15,-9 17-2 16,-4 16-2-16,-4 9 1 0,4 10-3 16,7-6-2-16,15-1-5 15,8-21-3-15,29 0-6 16,-3-35-5-16,32 5-5 15,-6-34-4-15,18-1-7 16,-6-14 4-16</inkml:trace>
  <inkml:trace contextRef="#ctx0" brushRef="#br0" timeOffset="32445.8558">3848 4751 107 0,'-24'26'42'0,"-9"-13"0"16,15 2-3-16,-1 1-37 15,10-33-16-15,24 8-11 16,-12-15-17-16,16 7 0 15,-3-7-1-15,8 8 1 0</inkml:trace>
  <inkml:trace contextRef="#ctx0" brushRef="#br0" timeOffset="34120.9516">3043 5639 82 0,'0'0'37'15,"-19"13"-1"-15,12 0-2 16,-3-2-29-16,4 3-2 16,0-1-1-16,3 2-1 15,-1 2 0-15,3-1 0 16,1-2-1-16,1-2 1 15,-1-12 0-15,8 18 0 16,-8-18 1-16,13 0-1 16,-13 0 1-16,22-21-1 15,-9 7 0-15,0-2 0 16,-2 0 0-16,2 0 0 15,-5 3 0-15,-3 2-1 16,-5 11 1-16,0 0 0 0,-14 9 1 16,1 7-1-16,-4 1 0 15,1 6 1-15,0-2-2 16,4 2 2-16,2-6-1 15,10-1 0-15,0-16-1 16,22 6 1-16,0-13 0 16,9-9 0-16,3 1 0 15,-1-3 0-15,-3-2 0 16,-6 0 1-16,-8 2-1 15,-9 3 0-15,-14 3 0 16,-8 8 1-16,-9 3-2 16,-4 2 1-16,-1 3-1 15,3 1-1-15,5 5 0 0,3 1-1 16,17 1-1-16,1-12-3 15,34 24-11-15,-13-28-9 16,24 11-13-16,-6-7-2 16,12 0 0-16,-1-9 0 15</inkml:trace>
  <inkml:trace contextRef="#ctx0" brushRef="#br0" timeOffset="38529.2037">4148 5250 83 0,'2'-12'38'15,"-2"12"-2"-15,0 0-3 16,0 0-26-16,-11 1-3 16,11-1 0-16,0 0-1 15,0 0 0-15,-10 12-2 16,9 7 1-16,1 13-2 15,-3 17 1-15,-4 13-1 16,-5 21 1-16,-3 10 1 16,-1 9-2-16,-3 5-2 15,2-12-4-15,12 1-14 16,-4-33-15-16,20-17-1 0,-1-30-1 15,18-15-1-15</inkml:trace>
  <inkml:trace contextRef="#ctx0" brushRef="#br0" timeOffset="38739.2157">4192 5693 79 0,'-30'-7'39'0,"8"12"-1"16,-5-4 1-16,14 15-24 15,13-16-11-15,0 0-1 16,22-5-1-16,16-12-1 15,15-9-2-15,8-12-3 16,16 2-5-16,-4-23-17 16,12 6-11-16,-11-9-1 0,1 11-2 15,-19-7 2-15</inkml:trace>
  <inkml:trace contextRef="#ctx0" brushRef="#br0" timeOffset="38923.2262">4688 5096 90 0,'-29'23'37'0,"-5"4"2"16,11 21 0-16,-9 8-33 15,14 10-3-15,4 7 0 16,0 9-1-16,4 4-2 16,3 2 0-16,6-3-1 15,4-11-3-15,16 3-16 16,-6-24-17-16,19-8 1 15,2-22-3-15,17-12 3 0</inkml:trace>
  <inkml:trace contextRef="#ctx0" brushRef="#br0" timeOffset="39702.2708">5051 5567 73 0,'-17'10'39'15,"-15"3"-1"-15,5 17 0 16,-16 2-19-16,10 15-16 15,-4 4 2-15,11 6-1 16,5-1 0-16,11 0-1 16,13-9 1-16,12-9-2 15,19-16 1-15,9-16-2 16,10-19-3-16,3-11 4 0,3-16-4 15,-6-10 1-15,-6-6 0 16,-11-7 0-16,-12 0-1 16,-14 0 1-16,-12 7 2 15,-10 6-3-15,-11 10 3 16,-5 10-1-16,0 10 0 15,3 9 0-15,2 12 0 16,9 9-1-16,9 3 1 16,13 7 0-16,13-4 0 15,7 1 0-15,9-3 0 16,9-2 0-16,3-4 0 15,1-3 0-15,-5-4 1 0,-2-1-1 16,-11-1 1-16,-3-1-1 16,-10 2 0-16,-7 0 0 15,-12 0 0-15,-3 21 1 16,-6 2-1-16,-7 13 0 15,-1 4 1-15,-1 9 0 16,0-1 1-16,7 2-1 16,5-3 1-16,7-9-1 15,13-13 2-15,9-15-2 16,14-20-3-16,7-10 1 15,5-13 0-15,3-6 0 16,0-7 0-16,-1-3 0 16,-8 0 0-16,-4 10 0 15,-13 10 2-15,-8 14-1 16,-7 16 0-16,-6 15 0 0,-7 18 0 15,-2 11 1-15,0 10 1 16,0 2-2-16,4 1 2 16,5-3-1-16,8-10 1 15,6-15 0-15,5-19 0 16,10-17-1-16,3-21-3 15,4-13 2-15,-2-13-1 16,-1-10 0-16,-3-7-3 16,-5-11-2-16,-1 14-9 15,-22-17-8-15,12 31-6 16,-19-8-11-16,11 19-1 15,-5 0-1-15,16 13 1 16</inkml:trace>
  <inkml:trace contextRef="#ctx0" brushRef="#br0" timeOffset="40279.3038">7742 5225 93 0,'-22'-53'36'16,"-1"11"2"-16,-15-1-7 15,-1 16-24-15,-1 7-4 16,1 23 0-16,-6 15 1 0,1 26-3 15,-5 22 2-15,0 21-2 16,2 22 1-16,-2 12-1 16,4 9 2-16,5 0-2 15,12-4 0-15,8-15-2 16,18-14 0-16,6-26-3 15,16-17-4-15,0-35-14 16,21-6-11-16,-13-32-3 16,6-6-2-16,-17-17 1 15</inkml:trace>
  <inkml:trace contextRef="#ctx0" brushRef="#br0" timeOffset="40460.3142">7105 5810 87 0,'-44'-22'36'16,"17"17"0"-16,2-4 2 15,25 9-27-15,0 0-6 16,35 10-3-16,10-11-2 15,14-4 0-15,15 2-3 16,11-12-1-16,13 9-4 16,-6-18-12-16,16 16-11 15,-18-12-6-15,4 8-1 16,-20-7 2-16</inkml:trace>
  <inkml:trace contextRef="#ctx0" brushRef="#br0" timeOffset="41113.3515">7990 5638 75 0,'-40'8'38'16,"2"14"0"-16,-15-2 0 0,5 17-19 15,-11-1-11-15,2 15-1 16,3 2-2-16,3 5 0 16,10-2-1-16,12-2-1 15,15-9 1-15,15-11-3 16,18-14-1-16,18-15 0 15,10-15 1-15,12-15-1 16,6-8-2-16,0-10 2 16,-2 0-2-16,-9-6 3 15,-9 2-4-15,-12 3 2 16,-13 9-1-16,-14 8 0 15,-9 8 2-15,-7 15-2 16,-9 8 2-16,-3 11 0 16,0 9 1-16,1 5 1 0,10 6 0 15,1-3-1-15,15 3 1 16,9-10-1-16,11-2 1 15,10-5-1-15,7-8-1 16,3-5 0-16,2-7 0 16,0-6 0-16,-4-2 0 15,-5-6 0-15,-7-3-2 16,-7-1 3-16,-7 0-3 15,-6 0 3-15,-5 4-4 16,-7 6 4-16,1 10-3 16,-17 1 1-16,3 14 3 15,-6 9-3-15,1 8 3 16,0 5-3-16,1 1 2 15,7-1-2-15,5-7 4 16,6-8-3-16,0-22 0 0,25 1 1 16,-1-19-1-16,5-12 1 15,2-7-2-15,-3-4 2 16,-1-3-2-16,-2 1 2 15,-3 2-2-15,-5 4 0 16,-1 4 0-16,2 5 0 16,3 3 0-16,3 2-4 15,12 8-5-15,-4-15-11 16,24 23-4-16,-13-18-7 15,17 13-8-15,-1-8-2 16,13 5 1-16</inkml:trace>
  <inkml:trace contextRef="#ctx0" brushRef="#br0" timeOffset="41774.3893">9873 5846 77 0,'11'-23'39'16,"-14"-4"-3"-16,-3 8 0 15,-14-8-16-15,-5 13-18 16,-9 2 2-16,-2 12-4 15,-4 8 2-15,-3 14 0 16,-2 10 2-16,3 8 0 16,4 5-1-16,8 2 1 15,5-3-1-15,13-5 0 16,12-11 0-16,14-11-1 0,13-16-1 15,12-15 0 1,13-13-2-16,6-16 3 0,8-12-3 16,3-10 0-16,1-8 1 15,-8-2-1-15,-5 3-1 16,-9 5 1-16,-13 10 2 15,-10 11-4-15,-14 23 3 16,-11 23 0-16,-15 13 0 16,-4 25 0-16,-5 20-1 15,-1 10 2-15,3 9-1 16,7 1-2-16,13 3-2 15,5-18-3-15,27 1-9 16,-4-36-6-16,28 0-8 16,-2-25-8-16,12-8-2 0,-6-16 4 15,3-6-1-15</inkml:trace>
  <inkml:trace contextRef="#ctx0" brushRef="#br0" timeOffset="41955.3997">10556 5686 64 0,'0'0'34'15,"-31"22"2"-15,11 13 3 16,-9 3-17-16,7 17-13 15,-3-1-3-15,7 6-1 16,7-6-1-16,7-7-2 16,11-13 0-16,5-17-7 15,20-3-16-15,-10-28-15 16,14-9-1-16,-2-19 0 15,6-3-3-15</inkml:trace>
  <inkml:trace contextRef="#ctx0" brushRef="#br0" timeOffset="42075.4065">10570 5379 95 0,'-15'-16'36'0,"3"12"-6"16,12 4-24-16,0 0-40 16,24 9-2-16,17 1-3 15</inkml:trace>
  <inkml:trace contextRef="#ctx0" brushRef="#br0" timeOffset="42443.4276">11112 5714 74 0,'-26'22'42'15,"-14"-6"-3"-15,3 13 2 16,-14-10-15-16,6 19-24 16,-2 3 4-16,6 5-1 15,9-5-1-15,13 2-3 16,9-14 3-16,20-13-3 15,13-19-2-15,20-19 3 16,13-21-3-16,7-17 1 16,8-13-1-16,1-11 0 15,-1-7 0-15,-7-1 0 16,-7 8 2-16,-12 11-4 15,-11 17 4-15,-10 16-1 16,-15 26 0-16,-11 29 0 16,-13 26-1-16,-8 20-1 0,0 19-5 15,-5-6-3-15,16 22-12 16,-12-22-8-16,22 0-9 15,5-21-1-15,17-9-1 16,9-22 3-16</inkml:trace>
  <inkml:trace contextRef="#ctx0" brushRef="#br0" timeOffset="42900.4537">12326 5316 68 0,'23'-40'38'16,"-5"0"-1"-16,3 15 0 0,-10-1-22 15,3 24-11-15,-9 17 0 16,-1 20 0-16,-7 17-2 15,-4 14 2-15,-2 14-2 16,-1 5 2-16,1 2-1 16,2-3 0-16,4-5-2 15,2-15-4-15,10-1-14 16,-7-27-18-16,14-9-2 15,-4-19-2-15,5-6-2 16</inkml:trace>
  <inkml:trace contextRef="#ctx0" brushRef="#br0" timeOffset="43082.4641">12298 5721 82 0,'-30'-6'40'0,"13"15"-3"16,17-9 3-16,0 0-13 15,34-4-26-15,12-19-3 16,20-3-2-16,6-21-8 15,24 12-11-15,-8-25-16 16,8 7 0-16,-10-10-1 16,-2 5 1-16</inkml:trace>
  <inkml:trace contextRef="#ctx0" brushRef="#br0" timeOffset="43435.4843">13105 4932 90 0,'-36'35'40'0,"2"26"1"16,-11 4 0-16,9 16-32 0,-6 6-4 15,4 6-2-15,0-3 1 16,9 0-2-16,7-8 0 16,8-13 1-16,9-12-3 15,7-15 3-15,8-15-2 16,7-17 1-16,11-15-2 15,5-14 1-15,5-11-1 16,-1-4-1-16,-1-1 1 16,-3 1-2-16,-5 7 2 15,-6 8-2-15,-7 18 3 16,-7 17-1-16,-4 11-1 15,-5 10 1-15,3 6 0 16,3 3-3-16,6 5-3 16,-1-16-8-16,22 6-8 0,-10-31-5 15,22 0-12-15,-3-18-1 16,7-4-1-16,-1-14 4 15</inkml:trace>
  <inkml:trace contextRef="#ctx0" brushRef="#br0" timeOffset="43782.5042">13409 5669 109 0,'-12'14'39'0,"14"10"1"16,-2-24-7-16,22 16-30 15,8-17-1-15,9-3 0 16,7-7-1-16,1-9 0 0,-2 0 0 15,-4-6-1 1,-9 1 1-16,-9-3 0 0,-13 5-1 16,-10 3 0-16,-11 7 1 15,-10 7-1-15,-6 8 0 16,-3 9-1-16,-5 9 1 15,2 14 0-15,6 6 0 16,5 4 2-16,10 1-2 16,12-4 0-16,15-1-1 15,12-14-1-15,20-2-6 16,1-25-8-16,23 5-11 15,-11-25-12-15,13 1 0 16,-13-14-1-16,2 1 1 16</inkml:trace>
  <inkml:trace contextRef="#ctx0" brushRef="#br0" timeOffset="44208.5286">14065 5601 83 0,'-23'7'39'0,"4"17"1"16,-5-2-1-16,11 17-16 16,4-11-20-16,7 1 2 15,6-3-3-15,11-5 1 16,4-7-1-16,9-10 0 15,5-12-1-15,4-7-2 16,0-5 1-16,-2-8-2 16,-2-3 2-16,-4 1-2 15,-5 0 2-15,-4 4-2 16,-6 11 2-16,-14 15-1 15,13 10 1-15,-15 20 1 16,-6 21 0-16,-7 21 0 0,-5 20 0 16,-8 14 0-16,-3 10 0 15,-4 6 0-15,-4-5 0 16,-2-8 1-16,6-16-2 15,2-19 3-15,3-23-3 16,8-21 2-16,6-24-1 16,7-24 0-16,7-17-1 15,9-20-1-15,6-15 0 16,7-15-1-16,3-8 1 15,5-5-2-15,4 5-1 16,-1 4-2-16,8 17-9 16,-17-13-7-16,18 36-8 15,-18-3-8-15,12 17-3 16,-3 2-2-16,11 7 5 0</inkml:trace>
  <inkml:trace contextRef="#ctx0" brushRef="#br0" timeOffset="44824.5638">15707 5618 90 0,'-14'-16'37'16,"-11"14"1"-16,-15-6 0 15,5 10-30-15,-11 0-2 16,2 10-2-16,-4 9 0 16,6 6 2-16,3 5-3 15,10 4-1-15,9 1 1 16,11-2-1-16,14-5 0 15,13-8-1-15,11-14 0 16,14-12-1-16,9-17 1 0,8-11-2 16,5-13 1-16,1-9 0 15,-3-8-1-15,-3-7 1 16,-9-5 1-16,-6-2-3 15,-12 11 3-15,-9 10-1 16,-15 12 0-16,-7 19 1 16,-2 24-1-16,-25 18 0 15,-3 26-1-15,-1 20 1 16,-4 16-2-16,0 7 0 15,8 8-2-15,1-9-6 16,22 1-6-16,-8-28-9 16,32 7-4-16,-8-33-5 15,21-8-7-15,-3-22 2 16,11-10 1-16</inkml:trace>
  <inkml:trace contextRef="#ctx0" brushRef="#br0" timeOffset="45184.5844">16027 5723 104 0,'-3'15'38'16,"12"7"4"-16,-9-22-6 16,33 21-33-16,-8-14-1 15,10-4 0-15,3-5 0 16,1-5-1-16,3-8 0 15,-7-5-2-15,-4-3 2 16,-8-2-3-16,-11-3 3 0,-7 3-3 16,-15-1 2-16,-5 7-1 15,-8 8 1-15,-4 8 1 16,-6 10 0-16,-3 13 0 15,-1 10-1-15,2 6 2 16,4 9 0-16,8 3-1 16,9-3 0-16,11-4-1 15,15-6-2-15,15-18-2 16,18-2-8-16,1-25-8 15,26 2-10-15,-7-24-8 16,14 0-1-16,-12-15-2 16,4 5 4-16</inkml:trace>
  <inkml:trace contextRef="#ctx0" brushRef="#br0" timeOffset="45435.5987">16712 5607 78 0,'-17'4'40'0,"-7"15"-2"16,6 14 4-16,-12-6-21 16,11 15-16-16,2 1 0 15,6 3-1-15,9-2-1 16,6-4 0-16,4-10 0 15,7-7-3-15,3-11 3 16,7-11-1-16,2-11-3 16,1-10 3-16,5-9-3 15,-3-8 1-15,3-3-4 16,-2-7-3-16,6 9-6 15,-15-11-8-15,15 24-6 16,-22-13-9-16,14 18-3 16,-6-5-4-16,6 14 4 15</inkml:trace>
  <inkml:trace contextRef="#ctx0" brushRef="#br0" timeOffset="45748.6166">17225 5605 78 0,'-2'34'42'15,"-14"-3"-2"-15,5 12 3 16,-11-14-22-16,11 14-14 15,-3-3-2-15,7 0-1 16,4-7-1-16,5-10-3 16,10-6 0-16,7-13-4 15,8-5-2-15,-2-16-2 16,16 2-11-16,-17-29-6 15,19 7-8-15,-17-19-7 16,3-4 0-16,-17-13 2 0,2-6 37 16,-10 15 5-16,-21-10 12 15,16 29 6-15,-26-8 10 16,12 21 7-16,-7 3 1 15,12 20-3-15,-9 12-41 16,4-17-14-16,15 14-20 16,0 0-1-16,15-12-2 15,-10 1 1-15</inkml:trace>
  <inkml:trace contextRef="#ctx0" brushRef="#br0" timeOffset="46305.6485">17757 5624 99 0,'0'0'37'16,"0"-13"0"-16,0 13-11 15,-17-1-23-15,3 3 0 16,-6 3 0-16,-4 11 1 0,-10 3 0 16,-3 5 3-1,2 5-3-15,3 3 0 0,3 1 0 16,6 1-1-16,10-2 0 15,11-7-1-15,12-6 0 16,11-6-3-16,8-9 3 16,7-6-2-16,3-10-1 15,5-5 3-15,-3-7-3 16,-7 0 0-16,-2-6-1 15,-8 1 1-15,-5 1 0 16,-6 7-1-16,-3 5 2 16,-10 16-3-16,0 0 3 15,3 12 2-15,-6 9-2 16,3 4 0-16,0 7-1 0,3-2-1 15,8 1-2-15,3-16-6 16,23 3-8-16,-10-28-9 16,27 2-7-16,-8-24-5 15,14-6-1-15,-4-19 1 16</inkml:trace>
  <inkml:trace contextRef="#ctx0" brushRef="#br0" timeOffset="46498.6595">18428 5093 74 0,'-5'-12'39'16,"-22"16"0"-16,2 37 1 15,-21 13-15-15,6 24-23 16,-3 10 1-16,4 9-1 16,5 3-1-16,11-5-1 15,13-4-2-15,6-17-3 0,20 1-10 16,-10-34-8-16,16-1-14 15,-9-26 0-15,9-7-3 16,-13-17 3-16</inkml:trace>
  <inkml:trace contextRef="#ctx0" brushRef="#br0" timeOffset="46670.6694">18139 5602 105 0,'-7'20'40'15,"19"2"2"-15,-2-10-3 16,11-1-38-16,17-3-3 15,5-7-4-15,16 6-13 16,-16-20-14-16,16 6-5 0,-14-9-2 16,2 3-1-16</inkml:trace>
  <inkml:trace contextRef="#ctx0" brushRef="#br0" timeOffset="46995.688">18577 5620 77 0,'-9'28'39'15,"-4"-7"0"-15,11 7 3 16,-1-17-27-16,17 10-8 15,4-6-4-15,9-2 3 16,7-10-4-16,5-3 0 16,4-9 0-16,0-4-3 15,-6-7 2-15,-3-3-3 16,-11-2 2-16,-8-3-2 0,-14 4 2 15,-8 2 1-15,-11 8 0 16,-11 9 0-16,-8 10 0 16,-6 15 1-16,1 10-1 15,4 7 2-15,7 9 0 16,9 0-2-16,15 0-2 15,11-8-5-15,23 4-11 16,-5-29-7-16,28 4-8 16,-9-21-9-16,14-5-4 15,-8-14 3-15</inkml:trace>
  <inkml:trace contextRef="#ctx0" brushRef="#br0" timeOffset="47536.7189">20459 5201 93 0,'-1'-50'37'16,"-1"7"1"-16,-19-6-2 15,-2 13-32-15,-8 6-1 16,-6 17 0-16,-9 16 1 15,-3 24-2-15,-12 24 2 16,-1 24-2-16,-2 13 2 16,3 14-2-16,9 7 0 15,9 1 1-15,15-5-2 0,14-11-1 16,20-13-2-16,8-20-3 15,24-5-11-15,-10-35-7 16,17-1-15-16,-16-24-1 16,4-3-1-16,-16-15 2 15</inkml:trace>
  <inkml:trace contextRef="#ctx0" brushRef="#br0" timeOffset="48730.7872">19755 5694 103 0,'-3'14'41'16,"3"-14"1"-16,37 12-2 15,0-23-35-15,20 4-4 16,11-5 1-16,5-2-1 0,-4 1 0 16,-5-1 0-16,-8 6-1 15,-13 5 0-15,-16 3 1 16,-9 6-1-16,-16 6 0 15,-9 5 0-15,-9 5 0 16,-4 5 2-16,-3 3-2 16,-1 3 1-16,-1 1 1 15,2-1 0-15,6-2 0 16,3-5-1-16,7-4 1 15,6-9-2-15,1-13 3 16,18 0-3-16,1-13-2 16,4-10 3-16,3-11-3 15,0-5 1-15,0-6-1 16,-2-2 0-16,-1-1 0 0,-4 7 0 15,-4 4 2-15,0 8-2 16,-4 11 2-16,6 6-1 16,-2 11 1-16,4 6 0 15,8 4 0-15,2 4 1 16,8-1-1-16,4 0 0 15,5-4 1-15,3-4-1 16,-3 1 0-16,-3-6 1 16,-7 0-1-16,-7-2 0 15,-8 0 0-15,-21 3 0 16,0 0 0-16,0 0 0 15,-21 7 0-15,-6 8-1 16,-4 6 1-16,-4 5 1 0,-1 4-1 16,2 5 2-16,7 0 0 15,7 2-1-15,12-3 2 16,11-8-1-16,15-7 2 15,8-8-6-15,11-7 2 16,5-11 2-16,4-7-6 16,-2-7 4-16,-4-9-3 15,-9-3 1-15,-9-6-1 16,-8 1 0-16,-7-3 3 15,-7 7-2-15,-6 1 2 16,-1 7-2-16,0 7 2 16,0 7 1-16,7 12-1 15,0 0 0-15,0 0 1 16,24 10-1-16,-4-1 1 0,7 2 0 15,3 0-1-15,3 0 1 16,-3 0 0-16,0 1 0 16,-7-1-1-16,-4 6 0 15,-9 2 0-15,-5 2 3 16,-9 1-3-16,-5 3 1 15,-3 1 1-15,-3 2 0 16,0-2 0-16,0-3 0 16,4-5-2-16,4-4 0 15,7-14 0-15,0 0 0 16,26-4 0-16,-1-14 0 15,7-10 0-15,0-4 0 16,4-5-2-16,1-1 0 16,-3 2 1-16,-10 6-1 15,-5 7 3-15,-6 11-3 0,-13 12 2 16,0 0 1-16,0 27-1 15,-6-4 2-15,2 5-2 16,5-3 2-16,8-2-2 16,4-4 3-16,13-10-3 15,6-11 0-15,7-10 0 16,5-4 0-16,-3-3 0 15,1-2 0-15,-8 0 0 16,-7 7 0-16,-8 5 0 16,-19 9-2-16,10 14 2 15,-14 5 2-15,-6 8-4 16,0 1-1-16,5 2-3 15,-4 0-4-15,13 11-4 16,-8-25-5-16,27 18-3 0,-23-34-6 16,47 23 1-16,-23-27-2 15,22 12-2-15,2-11-1 16,9-14 2-16</inkml:trace>
  <inkml:trace contextRef="#ctx0" brushRef="#br0" timeOffset="49128.81">22891 5351 100 0,'16'-36'36'16,"5"6"1"-16,-15-4-7 16,0 17-28-16,-6 17 1 15,-11 9 1-15,-9 24 0 16,-7 20 1-16,-12 11-2 15,1 15 1-15,-3 7 0 16,7 3-1-16,5 0-2 16,8-11-3-16,18-1-6 15,-1-27-13-15,28-2-13 0,-5-26-3 16,15-7-3-16,-8-18 1 15</inkml:trace>
  <inkml:trace contextRef="#ctx0" brushRef="#br0" timeOffset="49308.8203">22637 5703 108 0,'-30'2'39'16,"6"-2"2"-16,24 15-1 16,10-10-28-16,27 0-12 15,25-11-3-15,14-10-3 16,26 8-12-16,-9-27-8 15,19 8-12-15,-13-14-3 16,-3 7 1-16,-21-16 1 0</inkml:trace>
  <inkml:trace contextRef="#ctx0" brushRef="#br0" timeOffset="49654.8401">23479 5121 88 0,'-25'20'40'16,"4"21"-1"-16,-9 4 2 15,7 21-18-15,-8-5-19 16,3 8 0-16,-1 6-1 15,1-1 1-15,-2-6-2 16,8-7 1-16,4-10-1 16,9-7 0-16,8-18-2 15,10-10 0-15,13-17 0 0,12-10 0 16,5-10 0-16,8-8 0 15,-1-2 0-15,-2 1 0 16,-2 2 0-16,-10 10 0 16,-6 7 0-16,-9 15-2 15,-8 12 2-15,-6 7 0 16,-5 8 0-16,-1 5-2 15,4 6-3-15,-7-14-9 16,18 13-7-16,-17-31-4 16,30 10-7-16,-12-21-8 15,19-4-1-15,-2-15 2 16</inkml:trace>
  <inkml:trace contextRef="#ctx0" brushRef="#br0" timeOffset="49985.859">23800 5673 100 0,'-10'18'41'0,"-6"-6"0"15,14 7 1-15,2-19-27 16,10 16-10-16,12-14-3 16,10-2 0-16,4-4-1 15,2-9 0-15,1-4-1 16,-2-5-1-16,-11-2 1 15,-10-4-2-15,-7 3 1 16,-14-3 0-16,-12 8 1 16,-14 9 0-16,-10 8 0 15,-8 12 0-15,-2 11 0 16,3 11 1-16,5 10 0 15,13 1 0-15,16 3 0 0,22-6-2 16,25 0-6-16,9-20-10 16,31 9-6-16,-10-29-4 15,22 7-12-15,-13-16-4 16,0 1-1-16,-18-7 3 15</inkml:trace>
  <inkml:trace contextRef="#ctx0" brushRef="#br0" timeOffset="50878.9101">4248 6895 87 0,'-9'10'38'15,"9"-10"-1"-15,12 14 1 16,3 5-20-16,2-12-16 16,10 1-1-16,6-4 1 15,7 1 0-15,2-8 0 16,5-5 0-16,-2-8 0 15,-3-4 1-15,-8-4-1 16,-6-5 0-16,-18 3-1 0,-8 2 0 16,-14 4 0-16,-14 10 0 15,-10 13 0-15,-11 10 0 16,-7 14 0-16,0 15 0 15,-1 9 0-15,8 5 0 16,9 2-1-16,12 0 1 16,20-9-1-16,20-10 0 15,23-14-3-15,23-21-1 16,29-7-9-16,6-30-9 15,24 6-6-15,-8-23-12 16,12 3 1-16,-14-12-1 16,-8 9 2-16</inkml:trace>
  <inkml:trace contextRef="#ctx0" brushRef="#br0" timeOffset="51052.92">5228 6834 113 0,'-38'33'37'0,"-11"0"2"16,6 15-4-16,-6-2-33 15,3 1 0-15,3-1-2 16,6-3-1-16,9-4-1 15,5-12-2-15,17-3-12 16,-3-30-8-16,9 6-13 16,16-38 2-16,4 7-2 15,-6-13 1-15</inkml:trace>
  <inkml:trace contextRef="#ctx0" brushRef="#br0" timeOffset="51186.9277">4931 6897 116 0,'-17'-10'37'0,"17"10"1"16,-20 11-8-1,25 10-24-15,5-2-3 0,13 2-3 16,15 1-5-16,4-16-17 15,19 7-15-15,1-13 0 16,13 0-2-16,-2-11 0 16</inkml:trace>
  <inkml:trace contextRef="#ctx0" brushRef="#br0" timeOffset="51747.9598">5594 6906 108 0,'-20'14'38'15,"-8"-5"1"-15,7 14-1 16,-5 6-34-16,8 1-1 15,3 2-1-15,5 10 1 16,0-1-1-16,5 3 0 0,-1-7-1 16,4-2-1-16,-2-10 1 15,3-6-1-15,1-19 1 16,0 0-1-16,14-22 0 15,0-11 0-15,0-8 0 16,2-12 0-16,6-4 0 16,0-6 0-16,1 3 0 15,1 5 0-15,1 5 0 16,-2 8 0-16,-1 13 1 15,5 9-1-15,-4 10 1 16,1 6-1-16,-1 11 0 16,2 7 0-16,-5 7 0 15,-2-1-1-15,-2 10 0 16,-10 3 0-16,-6 4 0 0,-6-1 0 15,-7 4 1-15,-8-6-1 16,-4-2 1-16,-5 1 0 16,-1-9 0-16,-3-3 0 15,5-6 0-15,-2-4-1 16,5 2 1-16,2 3-1 15,-3 7 1-15,5 7-1 16,-1 12 1-16,0 10-1 16,-3 12 1-16,2 9 0 15,1 5-2-15,2-2-2 16,13-1-9-16,-6-23-8 15,28 0-7-15,-9-34-5 16,26-9-6-16,4-29-2 0,17-13 2 16</inkml:trace>
  <inkml:trace contextRef="#ctx0" brushRef="#br0" timeOffset="52110.9805">5945 7038 104 0,'-6'11'39'15,"13"8"0"-15,-7-19-1 16,36 9-35-16,-5-13 0 16,10-4-1-16,4-10 0 15,2-4 0-15,0-5 0 16,-7-4-1-16,-9-2 0 15,-9 1-1-15,-14 0 1 0,-11 8 0 16,-11 5-1-16,-8 8 1 16,-9 10 0-16,-5 11 0 15,-2 11 1-15,-3 9-1 16,6 11 1-16,3 4-1 15,9 2 0-15,11 0 0 16,14-3-1-16,17-7-2 16,23-5-3-16,11-16-3 15,22 2-12-15,-5-29-5 16,24 8-4-16,-12-23-6 15,7 1-5-15,-14-12 0 16,-7 2 4-16</inkml:trace>
  <inkml:trace contextRef="#ctx0" brushRef="#br0" timeOffset="52471.0011">6806 6865 118 0,'-12'-8'39'0,"-15"2"2"15,0 21-6-15,-7 0-31 16,-2 13 0-16,-4 4-2 16,7 8 0-16,3 2 0 15,10-1 0-15,10-3-2 16,14-4 0-16,15-11-1 15,11-12-1-15,16-10-2 16,7-14-2-16,16-5-4 16,-8-21-11-16,17 7-4 15,-21-24-6-15,7 8-7 16,-13-10-1-16,4 2 35 16,-18 4 3-16,-13 2 7 15,2 18 12-15,-23-5 4 0,11 27 5 16,-14 10 12-16,-9 12-1 15,-13 16-32-15,6 16-1 16,-4 8-3-16,-2 10 0 16,2 5-2-16,3 1-1 15,6-2-4-15,-2-14-9 16,18 9-10-16,-10-25-13 15,13-6-2-15,-6-17-2 16,10-8 3-16</inkml:trace>
  <inkml:trace contextRef="#ctx0" brushRef="#br0" timeOffset="52668.0124">6958 6876 123 0,'0'0'41'0,"0"0"1"15,11 14-3-15,20-10-36 16,12-1-1-16,9-2-3 15,10-9-1-15,10 16-10 16,-7-33-9-16,19 14-5 16,-28-15-8-16,7 3-8 15,-13-8 0-15,-6 4 0 16</inkml:trace>
  <inkml:trace contextRef="#ctx0" brushRef="#br0" timeOffset="53321.0498">7701 6988 99 0,'-4'10'37'0,"4"-10"2"15,10 14-2-15,-10-14-34 16,31 7 0-16,-5-9 0 16,8 1 0-16,0-6 0 15,0 0-1-15,0-6 0 16,-4-1 0-16,-9-4 0 15,-7 2-1-15,-11-3 0 0,-7 4 0 16,-13 3-1-16,-7 2 1 16,-12 10-1-16,-5 12 1 15,-8 10-1-15,-1 7 1 16,4 11 0-16,6 3 0 15,10 4-1-15,18-2 1 16,20-6-1-16,17-9-2 16,31-9-2-16,11-20-7 15,28 1-10-15,-6-24-7 16,22 3-7-16,-15-16-4 15,4 4-2-15,-21-10 3 16</inkml:trace>
  <inkml:trace contextRef="#ctx0" brushRef="#br0" timeOffset="53666.0695">8450 6891 110 0,'-33'-9'38'15,"5"12"1"-15,-10-6-2 16,2 15-33-16,6 4 0 16,2 9-1-16,2 5 1 15,7 5-1-15,6-2-1 16,9-2 1-16,14-8-1 15,12-14 0-15,9-15-1 16,15-14 0-16,9-16 1 16,3-12-2-16,3-11 0 15,0-8 0-15,-6-2 0 16,-10-1 0-16,-9 6 0 15,-14 12 0-15,-9 13 0 0,-13 16 0 16,0 23 0 0,-28 14 0-16,4 23 0 0,-4 20 0 15,3 16-3-15,1 4-1 16,16 14-9-16,-1-23-6 15,27 13-6-15,-5-29-4 16,32 3-4-16,-3-25-7 16,19-7-1-16,10-15 2 15</inkml:trace>
  <inkml:trace contextRef="#ctx0" brushRef="#br0" timeOffset="54152.0973">9635 6823 88 0,'13'-31'37'16,"1"15"1"-16,-8 1 0 15,0 26-21-15,-9 4-14 16,-1 13 1-16,-8 11 0 16,3 11 0-16,-6 4-1 0,5 4 0 15,3-4 0-15,5-4 0 16,6-14-1-16,8-8 1 15,8-19-2-15,10-13 1 16,11-17 0-16,3-12-2 16,8-12 0-16,2-7 0 15,1-7 0-15,-5-5 0 16,-5 7-2-16,-8 1-2 15,-9 17-3-15,-16 0-9 16,5 27-7-16,-23-5-5 16,6 17-12-16,2 14 2 15,3 6-2-15,2 0 3 16</inkml:trace>
  <inkml:trace contextRef="#ctx0" brushRef="#br0" timeOffset="54553.1202">10393 6834 104 0,'-16'-5'37'0,"-17"-3"1"16,8 17-4-16,-17-4-27 16,2 13 0-16,-6 1-1 15,8 11-1-15,-1 2 0 16,11 5-2-16,6-3 0 15,13 0-1-15,11-4-1 16,12-8 0-16,9-5 1 16,14-10-2-16,7-12 0 15,5-7 0-15,1-15 0 16,-3-2 0-16,-2-6 0 0,-8-1 0 15,-7-1 0-15,-11 3 0 16,-9 6 0-16,-5 7 0 16,-5 21 0-16,-10-7 0 15,-4 20 0-15,0 10 0 16,-1 11 0-16,1 4-2 15,7 8-3-15,3-4-3 16,16 2-8-16,-5-21-7 16,28 5-3-16,-10-30-5 15,26 0-7-15,-5-21 0 16,14-9 1-16</inkml:trace>
  <inkml:trace contextRef="#ctx0" brushRef="#br0" timeOffset="54748.1314">10977 6536 105 0,'-28'39'40'0,"-17"13"-1"16,4 22-1-16,-9-3-32 16,17 6-1-16,7-5-2 15,14-5 1-15,16-10-6 16,15-17-3-16,26-3-16 15,-7-31-7-15,18-3-11 16,-6-20-1-16,10-5 0 16,-13-15 2-16</inkml:trace>
  <inkml:trace contextRef="#ctx0" brushRef="#br0" timeOffset="55086.1507">11198 6791 101 0,'-20'-9'40'0,"10"22"1"16,-11 6 0-16,7 16-19 15,1-2-19-15,4 5-1 16,2-1 0-16,7 2-1 15,2-7 1-15,10-3-2 16,7-11 0-16,10-12 0 16,6-11 0-16,7-10 0 15,7-13 0-15,1-5 0 16,-1-5 0-16,-1-3 0 15,-4 0 0-15,-7 7 0 16,-13 8 0-16,-10 11 0 16,-14 15 0-16,-6 16 0 0,-10 10 0 15,-5 10 0-15,2 8 0 16,2 2 0-16,11 4-6 15,0-16-6-15,27 7-9 16,-8-28-3-16,30 6-5 16,-13-25-2-16,21 0-8 15,-5-14-1-15,2-8 3 16</inkml:trace>
  <inkml:trace contextRef="#ctx0" brushRef="#br0" timeOffset="55421.1699">11841 6858 122 0,'-14'16'40'0,"0"-6"2"15,14 11-2-15,4-9-38 0,12-1 1 16,10-3-2-16,7-3 0 16,3-6 0-16,2-4 0 15,-2-8-1-15,-2-4 0 16,-9-6 2-16,-6-4-2 15,-11 1 0-15,-5-1 0 16,-11 2 0-16,-6 7 0 16,-7 11 0-16,-7 10 0 15,-1 12 0-15,-2 12 0 16,3 12 0-16,8 6 0 15,6 4 0-15,9 1 0 16,14-6-3-16,10-15-4 16,25-1-11-16,-8-28-6 15,26 3-3-15,-11-30-7 16,15-4-7-16,-5-16-1 0,2-9 3 15</inkml:trace>
  <inkml:trace contextRef="#ctx0" brushRef="#br0" timeOffset="55702.186">12415 6372 113 0,'-13'10'41'0,"0"-8"1"16,13-2-1-16,20 7-37 15,17-12-2-15,9-3 0 16,6 0-1-16,6-1 0 15,-2 2 0-15,-7 3-1 0,-9 8 0 16,-21 9 0-16,-9 7 1 16,-20 15-1-16,-9 8 2 15,-9 6-1-15,-6 6 0 16,4 7-2-16,0-5-3 15,17 7-11-15,-4-24-6 16,26 10-7-16,-8-30-5 16,19 3-8-16,1-14-2 15,4 0 3-15</inkml:trace>
  <inkml:trace contextRef="#ctx0" brushRef="#br0" timeOffset="55838.1937">12675 6956 114 0,'-20'17'42'15,"-5"-11"0"-15,7 3-3 16,2 1-36-16,-6-21-25 0,22 11-9 15,-18-7-12-15,5 7 1 16,-9-7-2-16,-5 6 2 16</inkml:trace>
  <inkml:trace contextRef="#ctx0" brushRef="#br0" timeOffset="56957.2577">3321 8237 75 0,'-2'-10'36'0,"2"10"-1"15,-6-10-2-15,6 10-19 16,-23 4-10-16,5 4-1 15,1 2-1-15,-1 8 0 16,-1 1 0-16,4 2 0 16,0 1 0-16,8 0 0 0,7-5 0 15,11-4-1-15,8-9 1 16,9-6-1-16,5-6 0 15,3-7 0-15,1-5 0 16,0 1-1-16,-7-1 1 16,-9 1-1-16,-9 5 0 15,-12 14 1-15,-9-11-1 16,-10 14 0-16,-5 7 0 15,-4 2 0-15,-3 3 0 16,3 1 1-16,1 2-1 16,11-1 1-16,4-3-1 15,10-2 1-15,2-12 0 16,25 4 0-16,0-8 0 15,1-5 0-15,5-4 0 16,-6-1 1-16,-4-1-1 0,-11 0 0 16,-10 4 0-16,-12 2 0 15,-14 7 0-15,-5 7-1 16,-4 5-1-16,-2 2 0 15,12 7-4-15,1-10-8 16,30 13-10-16,-6-22-5 16,46 7-10-16,-3-17-2 15,22-5-2-15,7-8 2 16</inkml:trace>
  <inkml:trace contextRef="#ctx0" brushRef="#br0" timeOffset="67349.8522">4153 8020 69 0,'0'0'35'0,"11"-16"-2"16,0 15-4-16,-11 1-18 15,0 0-3-15,0 0-2 16,0 0-2-16,-19 16-1 15,6 7-2-15,-3 9 1 16,0 8-1-16,-6 8 0 16,4 10 0-16,0 0 1 15,6 4-1-15,8-9 1 16,12-5-1-16,8-13 0 15,13-15 0-15,10-17-1 16,10-17 1-16,7-15 0 16,3-10-1-16,0-8 1 15,-4-5-1-15,-8-1 1 16,-4 8 0-16,-13 4-1 15,-7 14 0-15,-12 10 1 16,-11 17-1-16,0 0 0 0,-11 24 0 16,-3 11 0-16,-3 8-1 15,2 9 1-15,4 1 0 16,5-1 0-16,10-4 0 15,6-12 0-15,13-11 1 16,11-21 1-16,11-12-1 16,5-17 1-16,2-13 0 15,-2-7 0-15,-3-8 0 16,-8-4-1-16,-10-3 1 15,-11 2-1-15,-12 4 0 16,-8 8-2-16,-9 2-1 16,1 12-4-16,-6-1-4 15,14 23-13-15,-10-7-15 0,12 17 0 16,7-13-2-16,10 15 2 15</inkml:trace>
  <inkml:trace contextRef="#ctx0" brushRef="#br0" timeOffset="67793.8776">5216 7794 80 0,'0'0'37'0,"-4"-14"-1"16,4 14 0-16,-11 20-23 15,6 3-8-15,-5 9-1 16,4 13-2-16,-6 9 1 0,2 10-1 16,-5 0 0-16,2 7 0 15,-2-4 0-15,4-2-1 16,1-12 1-16,7-11-1 15,6-12-1-15,2-14 1 16,10-15-1-16,6-11 1 16,6-12-1-16,3-8 0 15,3-4 0-15,-5 2 1 16,1 2-1-16,-5 4 0 15,-4 6 0-15,-3 11 0 16,-5 8 1-16,-12 1-1 16,13 24 0-16,-10-2-1 15,2 8-1-15,-1-2 0 16,7 6-2-16,3-5-1 15,12 3-2-15,-2-17-6 0,20 9-9 16,-11-26-6-16,19 0-9 16,-8-13 0-16,11-1 1 15,-8-14 2-15</inkml:trace>
  <inkml:trace contextRef="#ctx0" brushRef="#br0" timeOffset="68161.8986">5909 8129 67 0,'-18'-11'39'15,"3"15"-2"-15,-11 3 2 16,1 20-13-16,-9-3-21 15,1 12-1-15,4 0-1 16,8 0-1-16,4 1 0 16,9 1-1-16,8-6 0 15,7-4 1-15,7-12-2 0,8-7 1 16,5-11-1-16,6-9 1 15,-2-8 0-15,0-9-1 16,-3-3 1-16,-2-5 0 16,-5 2 0-16,-5 2-1 15,-5 5 1-15,-7 6-1 16,-4 9 0-16,0 12 0 15,0 0 0-15,-16 20 0 16,6 3 0-16,6 4-1 16,3 3-2-16,2 1 0 15,8-2-1-15,6-12-4 16,20 2-9-16,-5-27-5 15,27 6-7-15,-11-24-8 16,15-2-1-16,-4-21 2 0,6-4 2 16</inkml:trace>
  <inkml:trace contextRef="#ctx0" brushRef="#br0" timeOffset="68356.9098">6537 7760 102 0,'1'-37'36'16,"-1"37"1"-16,-17-7-10 16,5 40-21-16,-13 19-1 15,3 21-2-15,-2 12-2 16,1 7 0-16,3 5-1 15,5-3-1-15,7-6 0 16,3-9-2-16,8-9-3 16,-4-31-13-16,17 1-7 15,-9-30-11-15,7-14 0 0,-7-21-1 16,4-6 2-16</inkml:trace>
  <inkml:trace contextRef="#ctx0" brushRef="#br0" timeOffset="68515.9189">6371 8180 83 0,'-22'-23'41'0,"22"23"-2"16,-19-17 3-16,19 17-18 15,15 4-20-15,7-7-1 16,17-8-5-16,6-8-4 16,16 5-10-16,-7-17-10 15,18 8-14-15,-5-8-1 16,7 7-1-16,-8-10 0 15</inkml:trace>
  <inkml:trace contextRef="#ctx0" brushRef="#br0" timeOffset="69514.976">7379 8202 75 0,'0'0'36'15,"0"0"-1"-15,0 0 1 16,0 0-31-16,0 0-3 16,-5 21 0-16,-3-4 0 15,2 10 1-15,-1 2-1 16,3 6 0-16,-5 1 0 15,9 8 1-15,0-4-2 16,4 1 1-16,3-5 0 0,6-8-1 16,4-13 1-16,9-10-1 15,4-20 1-15,6-15-1 16,6-13 1-16,2-9-1 15,4-8 0-15,-2-1 0 16,-5-1 0-16,-4 7 0 16,-8 10 0-16,-9 10-1 15,-7 12 0-15,-13 23 1 16,0 0-1-16,-4 23 0 15,-10 13 0-15,2 9-1 16,-3 7 1-16,4 5-1 16,3-2 1-16,9-7 0 15,8-11 0-15,10-12 0 0,12-12 0 16,8-15 0-1,8-17 0-15,6-12 1 0,1-9 0 16,-3-8 0-16,-3-8 0 16,-9-1 0-16,-9 3 0 15,-9 2 0-15,-8 9 0 16,-12 2-2-16,-2 11-1 15,-8 6-2-15,9 24-8 16,-19-17-9-16,24 28-8 16,-5-11-9-16,2 24-2 15,4-7 0-15,12 3 3 16</inkml:trace>
  <inkml:trace contextRef="#ctx0" brushRef="#br0" timeOffset="70241.0175">8361 8306 97 0,'0'13'37'0,"14"-2"1"16,4-13-7-16,11-1-27 15,6-10 0-15,8-6-1 16,2-6-1-16,-2-3 0 16,-5-5-1-16,-6 0 0 15,-14-1 1-15,-9 4 0 16,-10 1-1-16,-10 9 1 15,-10 6-1-15,-12 13 0 0,-8 10-1 16,-2 11 1-16,-7 10-1 16,1 10 0-16,6 4 0 15,6 5 0-15,13 0 0 16,16-8 0-16,17-5 1 15,20-10-1-15,20-11 0 16,15-12 1-16,12-14-1 16,7-8 0-16,3-7 0 15,0-6 0-15,-9-3 0 16,-9 2 0-16,-13 4 1 15,-11 3-1-15,-16 8 0 16,-13 8 0-16,-15 10 0 16,0 0 0-16,-20 25 0 15,-4 6 0-15,-1 7-1 0,-1 10 1 16,2 2 0-16,4 0 0 15,7-2 0-15,5-7 0 16,8-11 0-16,8-12 1 16,6-18-1-16,6-17 1 15,5-12-1-15,3-12 1 16,1-7 0-16,-2-7-1 15,-4-3 1-15,0 0 0 16,-4 7 0-16,-10 9 0 16,-2 8 0-16,-4 12-1 15,0 9 1-15,-3 13-1 16,17-1 0-16,-2 10 0 15,10 5 0-15,6-2-1 16,8 3-1-16,6-7-2 16,6 3-3-16,-3-14-8 0,10 11-5 15,-21-20-8-15,9 16-2 16,-22-17-4-16,4 7-7 15,-11-10 3-15</inkml:trace>
  <inkml:trace contextRef="#ctx0" brushRef="#br0" timeOffset="70600.0381">9548 8159 82 0,'-13'17'39'0,"-4"-8"0"16,14 3 1-16,3-12-24 15,13 2-13-15,6-6 0 16,9 1-2-16,2-5 1 15,5-4-1-15,-1-1 0 0,-2-2 0 16,-7-6 0-16,-4-1 1 16,-11 0-1-16,-9 2 1 15,-6 4-1-15,-9 6 0 16,-9 11 0-16,-7 9 0 15,-6 12-1-15,-2 13 1 16,1 6 0-16,4 9-1 16,7 1 0-16,9 2 1 15,16-12 0-15,15-6-2 16,15-10-2-16,9-19-8 15,28 0-6-15,-7-32-8 16,24 11-5-16,-14-24-5 16,8 3-9-16,-8-7 3 0</inkml:trace>
  <inkml:trace contextRef="#ctx0" brushRef="#br0" timeOffset="71251.0753">10900 8004 81 0,'18'-12'36'15,"-17"0"1"-15,-1 12-5 0,-13-4-25 16,-7 14-2-16,-11 3 0 15,-2 9-2-15,-6 3 1 16,6 3-2-16,0 0 1 16,10-1-2-16,8-3 1 15,15-5-1-15,13-8 0 16,15-7-1-16,9-2 1 15,8-2-1-15,1-3 0 16,2 1 0-16,-7 3 0 16,-6 5 0-16,-13 5 0 15,-16 11 0-15,-15 5 1 16,-15 4-1-16,-9 5 0 15,-8-2 0-15,1 0-1 16,0-9-1-16,15-6-2 16,9-22-5-16,28 3-10 0,3-30-6 15,35 6-7-15,0-18-5 16,21 3-1-16,-4-5 2 15</inkml:trace>
  <inkml:trace contextRef="#ctx0" brushRef="#br0" timeOffset="72122.1251">11358 8074 65 0,'0'0'37'16,"-1"-16"1"-16,1 16 0 15,-26-8-19-15,26 8-10 16,-26 11-5-16,11 2 0 16,-4 5-1-16,5 8 0 15,-4 4-1-15,2 8 0 16,0 3 0-16,4-2-1 15,6-2 1-15,5-4-1 0,10-6-1 16,9-12 1-16,11-12-1 16,11-13 0-16,7-9-1 15,4-7 1-15,-2-9-1 16,-3-3 0-16,-6-6 1 15,-11-2 0-15,-11 3 0 16,-16 3 1-16,-6 7-1 16,-10 6 1-16,-7 5-1 15,-1 11 2-15,-1 7-2 16,4 8 0-16,9 6 0 15,5 3 0-15,14-1 0 16,11 2 0-16,8-4-1 16,10 0 1-16,4-2 0 0,0 0 1 15,2-6-2-15,-4 4 2 16,-6-4-1-16,-6 4 1 15,-8-4-1-15,-6 2 1 16,-14-4-1-16,13 14 0 16,-16-2 0-16,-7 3 0 15,0 7 0-15,-6 4-1 16,-2 5 2-16,1-1-2 15,1-1 1-15,2-2 0 16,7-4 1-16,3-8-1 16,4-15 0-16,24 0 0 15,0-15 1-15,7-6-1 16,3-9 0-16,2-5 0 15,1-7 1-15,-7 2 0 0,-1 5 0 16,-11 4 0-16,-7 9 0 16,-5 6 0-16,-6 16-1 15,0 0 1-15,-17 15-1 16,8 6-1-16,0 2 1 15,4 5-1-15,5-2 1 16,8-3 0-16,7-2 0 16,8-11 0-16,10-4 0 15,5-8 0-15,5-4 1 16,5-5-1-16,-1-8 0 15,-6 3 1-15,-4-5-1 16,-7 5 2-16,-6 0-2 16,-8 8 1-16,-16 8-1 15,11 0 0-15,-16 15 0 0,-2 2-2 16,-4 11 1-16,-2 0-1 15,2 12-2-15,-1-8-2 16,10 9-2-16,-3-15-4 16,15 9-5-16,-4-25-3 15,22 10-6-15,-14-28 0 16,19 6-1-16,-12-21-2 15,10 1-1-15,1-7 1 16</inkml:trace>
  <inkml:trace contextRef="#ctx0" brushRef="#br0" timeOffset="72466.1448">12576 8102 80 0,'-11'17'41'0,"7"10"-1"16,0-9 1-16,13 8-24 0,3-17-14 15,10-5 0-15,10-6-2 16,7-5 1-16,2-8-1 15,0-4 0-15,-4-6-1 16,-4 2 1-16,-8-3 0 16,-12 3 0-16,-8 0-1 15,-13 5 2-15,-8 7-1 16,-12 7-1-16,-1 10 1 15,-8 10 0-15,0 7 0 16,6 10-1-16,3 4 0 16,7 5 0-16,12-1 1 15,11-2-2-15,15-5-1 16,10-14-4-16,20-1-6 15,0-22-4-15,18 8-7 0,-12-27-7 16,18 8-2-16,-16-18-4 16,11 1-5-16,-8-6 4 15</inkml:trace>
  <inkml:trace contextRef="#ctx0" brushRef="#br0" timeOffset="73375.1968">13658 7992 79 0,'14'-12'39'15,"-12"0"-2"-15,-2 12 2 16,0 0-35-16,-2 12 0 15,-6 4 1-15,2 12-2 16,-6 4 1-16,1 9-2 16,-6 2 0-16,3 1-1 15,-1 0 1-15,2-4-1 16,3-5 0-16,2-11-2 15,3-8 2-15,5-16 0 16,0 0-1-16,13-13 1 16,-4-9-1-16,6-9 0 15,-1-8 1-15,6-8 0 16,1-4-1-16,2-4 1 0,0-1-1 15,4 4 0-15,-1 5 0 16,4 5 1-16,2 8 0 16,-1 11-2-16,-1 10 2 15,0 11-1-15,-1 9 0 16,-1 4 0-16,-3 11-1 15,-3 3 1-15,-7 5 0 16,-3 3 0-16,-7 5 0 16,-10 0-2-16,-4 1 2 15,-10-1-1-15,-6-2 1 16,-4-2-1-16,-7-7 1 15,-1-4-1-15,-3-8 1 16,2-4-1-16,2-4 1 16,-2-4 0-16,6-1 0 0,-1 4 0 15,4 7 0-15,1 5 0 16,3 12 0-16,-1 11 1 15,4 8-1-15,0 8 0 16,3 6 0-16,5-3-1 16,6 1 0-16,0-10-4 15,16-1-5-15,-6-31-7 16,26 3-6-16,-12-33-5 15,28 4-2-15,-6-25-10 16,14-8 2-16</inkml:trace>
  <inkml:trace contextRef="#ctx0" brushRef="#br0" timeOffset="73766.2192">14401 7911 79 0,'0'0'39'16,"0"0"0"-16,-20 3 1 15,3 18-24-15,-5-5-12 16,-7 9 0-16,-2 5-1 16,2 5-1-16,3 1 0 15,4 1-1-15,5-2 1 16,12-1-2-16,5-8 2 15,15-7-3-15,10-12 2 16,12-7 0-16,7-10-1 16,2-7 1-16,3-8-1 0,-4-5 1 15,-3-5-1-15,-15-1 0 16,-3 1-2-16,-19 1 1 15,-9 5-1-15,-10 4 0 16,-4 12-1-16,-7 2-1 16,4 13-3-16,-2-5-3 15,19 18-7-15,4-15-5 16,12 16-3-16,3-15-5 15,24 6-6-15,2-6 0 16,12 0 2-16</inkml:trace>
  <inkml:trace contextRef="#ctx0" brushRef="#br0" timeOffset="74142.2407">14940 7933 64 0,'26'-19'35'0,"-5"3"0"0,-10-4 1 16,-11 20-17-16,-2-24-13 16,2 24-1-16,-29-7 0 15,7 19-1-15,-10 3 1 16,-3 11-1-16,-4 7 1 15,6 7-1-15,0-2-1 16,10 0-1-16,8-5 1 16,15-5-2-16,15-12 1 15,12-7-2-15,16-12 0 16,6-9 0-16,3-1-1 15,-1-2 2-15,-6-2-2 16,-10 6 3-16,-16 10-3 16,-19 1 1-16,0 25 1 15,-24 1-2-15,-7 6 1 16,-4 4-1-16,-3 3 1 0,2 0-1 15,8-2 0-15,6-11-1 16,15-3-2-16,7-23-5 16,29 9-6-16,-4-31-5 15,28 9-6-15,-8-25-3 16,24 6-2-16,-6-20-9 15,10 2 3-15</inkml:trace>
  <inkml:trace contextRef="#ctx0" brushRef="#br0" timeOffset="74494.2608">15590 7825 99 0,'-17'1'40'16,"-14"2"0"-16,-1 12 0 16,-19-3-34-16,5 13-2 0,-1-1-1 15,6 5-1-15,7-1 0 16,8 4 1-16,16-8-2 15,11-1 0-15,17-12 0 16,11-4-1-16,10-4 0 16,8-3 0-16,-3-1 0 15,-2-6 0-15,-9 7 0 16,-8 1 0-16,-15 10 1 15,-11 4-2-15,-13 6 2 16,-9 2-2-16,-6 6 2 16,-2-1-2-16,2-1 1 15,6-6-3-15,12-3-1 16,11-18-3-16,19 15-5 15,3-30-6-15,29 11-7 0,-6-27-4 16,22 9-2-16,-8-19-5 16,8 2-1-16,-5-2 5 15</inkml:trace>
  <inkml:trace contextRef="#ctx0" brushRef="#br0" timeOffset="74683.2716">15883 8003 8 0,'25'-39'22'0,"3"22"5"15,-28-7 5-15,0 24 4 16,-19 3 3-16,1 15 2 16,-20 3-13-16,3 13-26 15,2 4 1-15,4 7-1 16,4 0-1-16,8 2-1 15,7-4 0-15,8-6-2 16,14-7-4-16,0-19-5 16,25 1-7-16,-12-27-7 15,22 6-6-15,-14-27-3 16,11-2-6-16,-11-14 2 0,2-5 2 15</inkml:trace>
  <inkml:trace contextRef="#ctx0" brushRef="#br0" timeOffset="74803.2785">15964 7560 114 0,'-19'-37'36'0,"3"7"-2"15,12 12-16-15,4 18-38 16,14-27-12-16,14 13-5 16,-2-3-1-16,12 4 1 15</inkml:trace>
  <inkml:trace contextRef="#ctx0" brushRef="#br0" timeOffset="75261.3047">16269 7320 106 0,'0'9'39'0,"4"18"1"15,-17-2-7-15,5 21-27 16,-5 9 0-16,3 13-1 15,-4 4-1-15,2 6-2 16,0-1 0-16,4 4 0 16,0-8-1-16,5-8 0 15,2-11-1-15,1-10 0 16,2-13 1-16,5-9-1 15,-7-22 0-15,22-3-1 16,-10-17 1-16,2-7 0 16,0-9 0-16,2-7 0 15,2-6-1-15,2 3 2 16,-1 8-2-16,-3 5 1 0,2 12 0 15,-3 9 0-15,-1 14 0 16,0 11 0-16,-4 13 0 16,-5 5 0-16,0 6-1 15,-3 2 2-15,-4 3 0 16,-4-2-2-16,-3-1 2 15,-7-1-2-15,-6-3 1 16,-7-4-1-16,-1-3 0 16,-2-11-2-16,2-4-1 15,5-15-2-15,12-1-6 16,3-28-5-16,29 2-6 15,-3-29-4-15,32 4-1 16,-4-31-3-16,25 0-6 16,0-7 2-16</inkml:trace>
  <inkml:trace contextRef="#ctx0" brushRef="#br0" timeOffset="75464.3163">16776 7456 100 0,'-20'24'41'0,"-3"17"0"16,-12 0 0-16,6 17-28 15,-4 1-10-15,0 7-1 16,3 2 0-16,6 2 0 15,4-2-2-15,7-8-2 16,12-7-1-16,1-12-3 16,20-1-6-16,-9-28-15 15,23 6 0-15,-13-30-5 16,16 4-4-16,-9-17-4 15,4-4 2-15</inkml:trace>
  <inkml:trace contextRef="#ctx0" brushRef="#br0" timeOffset="75809.336">16810 7941 112 0,'-10'16'39'16,"9"3"2"-16,1-19-8 16,9 23-29-16,10-13-2 15,10-5 0-15,3-5-1 16,7-3 1-16,3-5-1 15,1-7 0-15,-2-4-1 16,-8-3 1-16,-9-3 0 16,-6-1-1-16,-12 3 1 15,-11 4 0-15,-11 6-1 16,-10 12 1-16,-11 9 0 0,-7 15 1 15,-3 9 0-15,0 14 0 16,5 3 0-16,8 2-1 16,15-3-1-16,12-7-3 15,24-7-4-15,6-23-7 16,29 0-5-16,-7-36-8 15,32 5-4-15,-16-27-2 16,20 1-5-16,-9-11-2 16,-3-14 4-16</inkml:trace>
  <inkml:trace contextRef="#ctx0" brushRef="#br0" timeOffset="76544.3781">18285 7870 68 0,'0'0'38'0,"-23"-22"0"15,3 20 1-15,-17-5-13 16,1 16-19-16,-12 5-2 15,-1 10-1-15,-4 6 1 16,1 12-1-16,3 2 0 16,8 0-2-16,11-2 0 15,15-5-2-15,15-5 1 16,15-12-3-16,23-4-1 15,17-16-3-15,18-1-2 16,5-19-9-16,21 12-7 0,-12-24-6 16,15 8-8-16,-17-6-1 15,-1 3 2-15,-18-2 2 16</inkml:trace>
  <inkml:trace contextRef="#ctx0" brushRef="#br0" timeOffset="76935.4004">18745 7898 108 0,'-13'5'38'16,"-8"-5"0"-16,4 9-5 15,-7-5-29-15,-1 7 0 16,-6 0 0-16,0 13 0 16,-9 3 0-16,5 5-2 0,-4 3 1 15,8 3-1 1,7-2 0-16,10-2-2 0,10-7 1 15,19-10-2-15,12-10 1 16,10-9 0-16,8-10 0 16,7-6-1-16,1-8 1 15,-5-4 0-15,-4-1 0 16,-10 2 1-16,-8-1-1 15,-7 6 0-15,-6 1 0 16,-9 8 1-16,-4 15-1 16,0 0 0-16,-22 9 0 15,10 12-1-15,-2 7 1 16,2 2-3-16,4 7 1 15,3-5-3-15,13 3-3 16,-2-15-6-16,29 3-5 16,-13-24-8-16,29 7 0 0,-13-23-3 15,19 3-8-15,-5-14 1 16,1-5 5-16</inkml:trace>
  <inkml:trace contextRef="#ctx0" brushRef="#br0" timeOffset="77312.422">19249 7894 104 0,'-15'-5'37'0,"4"19"2"15,-7 1-2-15,7 19-30 16,-11 0-3-16,6 5-1 16,1 2 0-16,6 1 0 15,3-3-1-15,7-4-1 16,9-8 0-16,6-12-1 0,8-9 0 15,6-8 0-15,4-10 1 16,1-7-1-16,3-9 0 16,1-6 1-16,-2-6-1 15,-3 1 0-15,2-1 0 16,-5 3 1-16,-4 4-1 15,-4 7 0-15,-7 13 0 16,-16 13 0-16,10 11 0 16,-14 15 0-16,-9 10-1 15,-2 6 0-15,-1 7-2 16,2-2-1-16,10 3-1 15,7-12-4-15,20 1-6 16,1-30-7-16,28 6-5 16,-8-26-1-16,26 0-5 0,-6-18-4 15,3-7 1-15</inkml:trace>
  <inkml:trace contextRef="#ctx0" brushRef="#br0" timeOffset="77642.4409">20038 7875 86 0,'-31'18'40'16,"-14"2"-1"-16,10 13 2 15,-2-8-15-15,12 5-24 16,14-5 0-16,12-2-1 16,13-2 0-16,10-4-1 15,8-5 1-15,2-4-2 16,1-3 1-16,-3 0 0 15,-5-2 0-15,-7 1 0 16,-8-1 0-16,-12-3 0 0,-11 17 0 16,-6-4 0-16,-8 6 0 15,-6 4 0-15,-3 6 0 16,1 2 0-16,-2 2-2 15,5-5 0-15,15 0-3 16,5-18-6-16,34 4-6 16,-7-26-7-16,30 7-5 15,-3-28-3-15,22 2-8 16,-4-13 2-16,7-2 2 15</inkml:trace>
  <inkml:trace contextRef="#ctx0" brushRef="#br0" timeOffset="77985.4605">20302 7997 104 0,'-15'20'38'15,"2"-8"2"-15,24 5-2 16,-11-17-32-16,40 15-5 16,5-17 0-16,9 1 0 15,0-8 1-15,-1-4 0 16,-6 1-2-16,-10-3 2 15,-10-3-1-15,-11 2 0 16,-12 1 0-16,-8-1-1 16,-8 3 1-16,-9 4 0 15,-3 5-1-15,-9 6 1 16,-4 7 0-16,-2 13 0 15,1 6 0-15,1 5-1 16,5 4 0-16,10 2-1 16,13-2-1-16,11-2-1 0,18-6-2 15,9-24-6-15,20 8-4 16,-1-23-7-16,22 5-6 15,-11-25-2-15,15 8-4 16,-10-19-5-16,3 3 4 16</inkml:trace>
  <inkml:trace contextRef="#ctx0" brushRef="#br0" timeOffset="78314.4793">21083 7847 85 0,'11'-15'41'0,"-19"1"-2"16,-2 15 2-16,-23-1-15 16,3 14-21-16,-8 8-2 15,2 8-1-15,0 0-1 16,8 4 1-16,9-1-1 15,8-2-2-15,14-7 2 0,10-5-2 16,9-6 1-16,7-10-2 16,6-4 2-16,3-3 0 15,-1-6 1-15,-4 5 0 16,-6 4-1-16,-9 4 0 15,-10 7 1-15,-9 8-1 16,-9 9 0-16,-10 3-1 16,-3 7 1-16,-2 0-3 15,7 1 0-15,3-7-3 16,11-5-24-16,4-26 13 15,25 23-8-15,-7-37-3 16,29 4-5-16,-9-23-1 16,12-6-6-16</inkml:trace>
  <inkml:trace contextRef="#ctx0" brushRef="#br0" timeOffset="78609.4962">21490 7404 107 0,'0'0'41'0,"-19"6"2"15,19-6-2-15,17 6-33 16,7-1-4-16,9-5-1 16,2 8 0-16,3 0-1 15,-2 4-1-15,-7 11-1 16,-7 9 2-16,-14 9-2 15,-10 6 0-15,-10 8 0 16,-8 1 0-16,-2 1 0 0,-6-3 0 16,5-2-2-16,4-9-3 15,10-1-6-15,0-24-7 16,18 14-5-16,-9-32-7 15,19 23-2-15,-19-23-4 16,27 9-7-16,-17-5 4 16</inkml:trace>
  <inkml:trace contextRef="#ctx0" brushRef="#br0" timeOffset="78747.5041">21497 8266 100 0,'-33'17'42'0,"12"-2"-1"16,4-14-5-16,7-24-33 15,10 23-26-15,13-29-6 16,6 14-13-16,-10-8 0 0,2-1-2 15,-6-4 4-15</inkml:trace>
  <inkml:trace contextRef="#ctx0" brushRef="#br0" timeOffset="80128.5831">3436 9693 60 0,'0'0'35'16,"-14"17"-1"-16,-1-16-12 15,8 14 8-15,-14-11-20 16,8 14-3-16,-6-6-2 16,7 8-1-16,-2 1-2 15,2 3 0-15,5-2-1 16,6-2 0-16,2 1-1 0,5-5 1 15,3-4 0-15,5-4 0 16,2-8 0-16,3-6 0 16,1-6 0-16,1-7 0 15,-2-2 0-15,0-2 0 16,-1-2-1-16,-6 0 1 15,-4 5-1-15,-3 5 1 16,-5 15-1-16,-17-7 0 16,-1 16 1-16,-4 9-1 15,-6 3 1-15,0 5-1 16,3 1 1-16,5 2-1 15,5-6 1-15,10-2-1 16,11-8 1-16,9-9 0 16,11-7-1-16,4-5 0 0,1-8 0 15,0 2 1-15,-2-5 0 16,-4 1 0-16,-11 0 0 15,-6 4-1-15,-8 3 1 16,0 11 1-16,-23-9-1 16,4 11 0-16,-5 3 0 15,1 4 0-15,-5 2-1 16,8 0 1-16,1 1-1 15,6 0-1-15,11 0-3 16,2-12-9-16,19 7-9 16,-13-22-4-16,22 13-5 15,-15-16-9-15,12 3-2 16,-4-8 1-16</inkml:trace>
  <inkml:trace contextRef="#ctx0" brushRef="#br0" timeOffset="80852.6245">4317 9266 79 0,'6'-19'37'16,"-11"2"-2"-16,5 17-2 16,-9-1-22-16,2 21-3 15,-6 7-3-15,2 19-1 16,-3 14-1-16,-1 15 0 0,0 15-2 15,-2 10 1-15,1 11-2 16,5-2 1-16,0-2-2 16,8-13-3-16,12-7-12 15,-2-37-12-15,28-13-8 16,3-30-2-16,20-16 0 15,4-27 0-15</inkml:trace>
  <inkml:trace contextRef="#ctx0" brushRef="#br0" timeOffset="81255.6475">4815 9744 102 0,'-17'-1'38'0,"-6"-6"0"15,10 8-1-15,-10-1-34 0,12-1 0 16,11 1-1-16,-10 2 0 15,10-2 0-15,-8 29 0 16,3-2 0-16,-4 6 0 16,-3 3 0-16,1 3 0 15,-1-3-1-15,4-3 0 16,5-6 0-16,6-11-1 15,7-9 0-15,14-8 0 16,13-5 0-16,1 0 0 16,7 2 0-16,-3 4-1 15,-3 6 1-15,-4 12 1 16,-17 6-1-16,-11 11 0 0,-12 4 1 15,-14 5-1-15,-6-4 1 16,-9-4-2-16,-1-9 1 16,3-12-2-16,11-8-2 15,5-22-6-15,28 4-10 16,-3-32-7-16,32 9-4 15,-5-20-7-15,23-1-3 16,-2-11 1-16</inkml:trace>
  <inkml:trace contextRef="#ctx0" brushRef="#br0" timeOffset="82104.6961">5959 9296 64 0,'0'0'36'16,"0"0"-1"-16,-3 13 1 15,-11 13-21-15,7 20-9 0,-4 6 0 16,3 19-1-16,-3 8 0 15,4 11-1-15,0 3-2 16,2 2 0-16,-1-3-2 16,1-8-1-16,6-4-5 15,-1-24-10-15,11 1-9 16,-7-27-12-16,8-9 1 15,-12-21-3-15,16-4 4 16</inkml:trace>
  <inkml:trace contextRef="#ctx0" brushRef="#br0" timeOffset="82291.7068">5737 9919 106 0,'-21'6'37'16,"3"-2"0"-16,17 14-4 15,1-18-30-15,28-3-2 16,11-14-1-16,14-9-2 15,19-4-4-15,1-22-15 16,21 2-16-16,-8-11-1 16,4 4 0-16,-12-9 0 15</inkml:trace>
  <inkml:trace contextRef="#ctx0" brushRef="#br0" timeOffset="82682.7292">6535 9129 85 0,'-18'10'37'0,"6"19"0"0,-9 6 1 15,9 16-29-15,-8 7-3 16,5 17-1-16,-2 3 0 16,-1 9-1-16,1 1 0 15,-1 2-1-15,5-8-1 16,3-10 1-16,6-11-2 15,2-14 0-15,7-16-1 16,9-16 1-16,7-16-1 16,7-13 0-16,2-11 1 15,2-4-1-15,1-2 0 16,-4 1 1-16,-4 6-1 15,-6 5 1-15,-5 13-1 16,-14 6 0-16,10 22 0 0,-12 3 0 16,-2 6-1-16,2 3 0 15,3 1-2-15,0-4-1 16,10-2-4-16,-1-21-7 15,20 8-6-15,-10-33-7 16,22 11-2-16,-10-23-7 16,11 1-2-16,-8-12 4 15</inkml:trace>
  <inkml:trace contextRef="#ctx0" brushRef="#br0" timeOffset="82983.7464">6956 9751 82 0,'0'0'38'16,"-15"6"0"-16,7 19 1 15,-12 2-17-15,5 16-17 16,-2 5-2-16,3 6 0 0,3-1-2 15,4-1 0-15,5-6-1 16,4-11-2-16,9-10-1 16,0-23-7-16,21 1-9 15,-15-35-8-15,17 4-10 16,-12-22-1-16,7-1 0 15,-11-13 2-15,-1 1 17 16,-14-7 20-16,-11-8 13 16,3 18 7-16,-22-5 11 15,5 13 3-15,-8 5-1 16,8 16 0-16,-1 8-21 15,7 7-28-15,16 16-17 16,10 8-3-16,17 9 0 16,9-3-1-16</inkml:trace>
  <inkml:trace contextRef="#ctx0" brushRef="#br0" timeOffset="83323.7658">7459 9712 108 0,'-20'16'38'16,"-15"-6"1"-16,4 9-2 15,-5-5-34-15,4 6 0 16,4 0-1-16,6 3 0 16,8 1-1-16,9 3 0 15,16-8 0-15,10 1 0 16,7-6 0-16,8-3-1 15,3-4 0-15,-2 1 0 16,-3 0 1-16,-7 2 0 0,-12 8-1 16,-13 4 0-16,-8 6 1 15,-11 5-1-15,-7 1 0 16,0-2 0-16,2-1-2 15,2-9-2-15,13 1-10 16,-5-29-9-16,30 11-7 16,-9-25-9-16,21-2 0 15,-1-18-2-15,11-2 2 16</inkml:trace>
  <inkml:trace contextRef="#ctx0" brushRef="#br0" timeOffset="84027.8061">8983 9799 98 0,'-27'-19'36'16,"8"22"1"-16,-19-5-5 15,4 20-26-15,-12 8 0 16,0 13-1-16,-6 6 0 15,6 8-1-15,0 0-2 16,12-1 1-16,10-5-1 0,17-8-1 16,14-14 0-16,19-14 0 15,17-14 0-15,12-11-1 16,8-14 1-16,8-8-1 15,-1-5 0-15,-6-1 0 16,-10-1 1-16,-9 5-1 16,-10 4 0-16,-15 10 1 15,-8 8-1-15,-12 16 0 16,0 0 0-16,-24 17 0 15,10 8 0-15,1 9 0 16,4 6-1-16,5 2 0 16,9-1-3-16,9-6-1 15,19 1-9-15,-1-28-6 16,20 6-6-16,-9-36-5 15,15-3-8-15,-7-21 0 0,10-8 2 16</inkml:trace>
  <inkml:trace contextRef="#ctx0" brushRef="#br0" timeOffset="84476.8318">9675 9168 80 0,'-14'16'40'0,"-11"12"-1"15,6 26 1-15,-9-1-18 16,8 19-17-16,2-1 0 15,7 8-1-15,1-3-1 16,8-4 0-16,2-7-1 16,7-6 0-16,2-11-1 15,2-12 0-15,2-10-1 0,1-13 0 16,1-13 0-16,-1-11 0 15,1-10 0-15,1-6 0 16,-2-6 1-16,-1 0-1 16,2 0 0-16,-1 3-1 15,-1 5 1-15,-2 10 0 16,1 11 0-16,1 8 0 15,-2 11-1-15,1 8 1 16,-1 6 0-16,0 4 1 16,-6 2-1-16,-1 2 0 15,-9-2-1-15,-4-1 1 16,-6-5-1-16,-9-5 0 15,-3-3-1-15,-5-9-2 16,3-4-1-16,0-16-5 16,15 3-20-16,-4-26 7 0,26 11-5 15,-4-21-3-15,25 6-7 16,-2-5 1-16,13 5 1 15</inkml:trace>
  <inkml:trace contextRef="#ctx0" brushRef="#br0" timeOffset="85402.8847">10028 9833 78 0,'-6'14'40'16,"6"4"-3"-16,0-18 3 16,15 21-14-16,0-27-22 15,12-2-1-15,4-7-1 16,7-4-1-16,2-3 0 15,-2-5 0-15,-4 1 0 0,-5 0 0 16,-12 1 1-16,-10 4-1 16,-7 4 0-16,-10 4 0 15,-10 7 1-15,-3 9-1 16,-9 9 0-16,1 10 0 15,-6 12-1-15,3 6 1 16,4 7-1-16,6 2 1 16,7-2 0-16,10-2-1 15,15-9-1-15,11-12 0 16,19-11-2-16,7-16-2 15,16-6-4-15,-6-23-8 16,20 11-5-16,-20-26-5 16,14 14-2-16,-23-14-3 0,7 20 7 15,-24-5 21-15,-4 8 7 16,-9 18 10-16,-21-6 5 15,10 27 4-15,-22-6 5 16,11 22 4-16,-20-7-6 16,17 15-18-16,-8 1-3 15,9 2 0-15,-4-1-1 16,7-3 0-16,0-7 0 15,1-3-1-15,6-11-1 16,-2-17 0-16,17 2 0 16,-6-16-1-16,4-9 1 15,1-6-1-15,1-10 0 16,1-5 0-16,0-3 1 15,-6 3-1-15,-2 5 1 0,0 5-1 16,-3 4 0-16,0 9 1 16,1 8-1-16,2 6 0 15,4 7 0-15,5 3 1 16,5 0-1-16,3 4 0 15,3-1 0-15,4-1 0 16,-3 1 0-16,-3 0 1 16,-3 0-1-16,-4 2 1 15,-5 1 0-15,-5 3-1 16,-7 3 1-16,-5 4-1 15,-4 2 1-15,-3 4-1 16,-1 2 0-16,1 2 0 16,0-3 0-16,2-3 0 15,4-6 0-15,4-5 1 0,-2-12-1 16,17-7 0-16,-3-9 1 15,5-9-1-15,1-10 2 16,-2-2-2-16,5-6 0 16,-2 1 0-16,1 1-2 15,1 5 2-15,2 4-3 16,-4 6-2-16,5 12-3 15,-4-11-4-15,15 23-6 16,-14-11-4-16,23 18-5 16,-23-17-1-16,22 16-2 15,-21-14-2-15,13 5-2 16,-4 9 2-16</inkml:trace>
  <inkml:trace contextRef="#ctx0" brushRef="#br0" timeOffset="86028.9205">11808 9670 98 0,'-3'-17'36'15,"3"17"-2"-15,-21-21-2 16,1 22-25-16,-12 3-1 15,0 15-1-15,-14 5 0 16,1 14-1-16,-3 4 2 16,4 10-3-16,3 0 0 15,13 0-1-15,10-4 0 16,13-7 0-16,19-12-2 15,16-13 1-15,15-16-1 16,10-12 0-16,5-9 0 16,1-12 0-16,0-3 1 0,-9-4-1 15,-7 1 0-15,-10 1 0 16,-11 9 0-16,-14 6 0 15,-6 10 0-15,-4 13 0 16,-14 9 0-16,1 13 0 16,2 7 0-16,-3 9-1 15,9 4 0-15,5-1-2 16,13-3-1-16,9-17-3 15,23 0-7-15,-2-31-7 16,25 3-3-16,-10-36-4 16,23 3-1-16,-14-25-4 15,8-3-4-15,-11-8 2 16</inkml:trace>
  <inkml:trace contextRef="#ctx0" brushRef="#br0" timeOffset="86213.9311">12611 9117 71 0,'-23'-18'38'15,"-1"37"0"-15,-17 17 0 16,3 31-13-16,-6 6-21 15,1 14 0-15,5 6-2 16,10 3 0-16,6 0-1 16,9-8-1-16,11-6-3 15,3-23-8-15,20 3-10 16,-14-32-8-16,15-4-8 15,-8-23-3-15,6-9 2 16,-9-14 1-16</inkml:trace>
  <inkml:trace contextRef="#ctx0" brushRef="#br0" timeOffset="86528.9491">12271 9640 107 0,'-18'-12'39'0,"18"12"1"16,0 0-3-16,29-10-33 15,1 5-1-15,16-1-2 16,7-3 1-16,5 1-1 15,3-4 0-15,-3 4-1 16,-5 1 2-16,-10 2-2 16,-9 7 2-16,-13 3-1 15,-11 9 0-15,-9 6 1 16,-9 6 0-16,-6 8 0 15,-3 2-1-15,1 5 0 16,1 1-1-16,1-3-1 16,6-5-3-16,6-8-2 0,16-3-7 15,-14-23-8-15,42 4-4 16,-22-29-3-16,23 5-4 15,-19-19-7-15,12 0 2 16,-11-15 1-16</inkml:trace>
  <inkml:trace contextRef="#ctx0" brushRef="#br0" timeOffset="86640.9555">12780 9373 100 0,'-24'-12'35'16,"10"9"0"-16,14 3-16 16,0 0-50-16,19 8-4 15,3-6-2-15,17 10-1 0</inkml:trace>
  <inkml:trace contextRef="#ctx0" brushRef="#br0" timeOffset="87287.9926">13201 9563 90 0,'0'0'37'0,"-18"22"1"15,-2-15 1-15,10 6-25 16,-14 0-10-16,6 7 0 16,-6 5 0-16,5 5 0 15,-1 3 0-15,10 2-1 16,4-3-2-16,7-4 1 15,10-3-2-15,7-10 0 16,7-10-1-16,3-8-1 16,5-8 0-16,-2-9 0 15,-3-4-1-15,-4-6 0 0,-4-6 1 16,-4-3-1-16,-3 3 1 15,-5 1 0-15,0 4 1 16,-4 7 0-16,1 5 2 16,0 8-1-16,-5 11 2 15,14-7-1-15,-14 7 1 16,18 10 0-16,-4-4 0 15,7 2 0-15,1-1-1 16,7 1 1-16,-1 0 0 16,1 1 0-16,-4 3 0 15,-3 1 1-15,-8 3-2 16,-6 3 1-16,-11 5 0 15,-7 1-1-15,-1 0-1 0,-7 2 1 16,5-4-1-16,-2-4 0 16,5-5 0-16,10-14-1 15,0 0 1-15,19-4 0 16,4-14 0-16,5-6 0 15,2-5 0-15,5-1 1 16,1-2-2-16,-6 7 0 16,-5 4 1-16,-5 13 0 15,-7 8 0-15,-6 13 1 16,-6 7-1-16,-2 10 0 15,-2 8-2-15,1-2-2 16,11 7-7-16,-5-20-4 16,20 8-5-16,-12-31-4 15,29 8-6-15,-16-34-1 0,22 5-2 16,-10-18-3-16,5-11 5 15</inkml:trace>
  <inkml:trace contextRef="#ctx0" brushRef="#br0" timeOffset="88083.038">14795 9500 93 0,'0'0'35'16,"14"-6"2"-16,-30 0-11 15,-4 11-21-15,-6-2-2 16,-3 11 1-16,-8 1 0 16,-1 8-1-16,-1-1 1 15,7 4-1-15,8-2 0 0,11-3-1 16,11-3 0-16,11-9 0 15,14-7-1-15,16-4-1 16,1-4 0-16,4-1 1 16,-1 0-1-16,-6 2 0 15,-8 5 1-15,-9 3-1 16,-14 11 0-16,-18 7 0 15,-10 5 0-15,-9 6 0 16,-6 2 0-16,-4-2-1 16,6-3-2-16,4-7-3 15,21 0-9-15,10-22-7 16,14-8-7-16,13-16-8 15,26-4-2-15,9-14 2 0,15 1 0 16</inkml:trace>
  <inkml:trace contextRef="#ctx0" brushRef="#br0" timeOffset="89001.0905">15245 9473 93 0,'-29'12'38'0,"-8"-1"-1"16,2 12 2-16,-14-2-28 15,11 8-8-15,-1 1 0 16,14 6 0-16,3-2-1 15,8 5 1-15,7-5-1 16,12-3 1-16,10-6-1 16,9-9-1-16,9-9 0 15,6-10-1-15,6-9-1 16,1-12 1-16,1-6-1 15,-4-8-1-15,-5-3 1 0,-7-2-1 16,-7-1 1-16,-8 4-1 16,-10 3 2-16,-8 9-1 15,-9 7 1-15,-7 11 0 16,-6 8 1-16,-3 8 0 15,1 7 0-15,0 6 0 16,8 4 0-16,7 0-1 16,13-2 2-16,13-5-1 15,14-5 0-15,13-3 0 16,8-4-1-16,3-3 1 15,4-6-1-15,-3 1 0 16,-6-3 0-16,-10 1-1 16,-10 0 1-16,-8 2 1 0,-20 4-1 15,11-5 0-15,-11 5 0 16,-18 9 0-16,3 3 0 15,-5 7 2-15,-3 6-2 16,0 4 1-16,-1 4-1 16,7-1 2-16,2 1-2 15,10-8 1-15,5-8 0 16,0-17-1-16,26 4 0 15,-2-20 0-15,4-10 1 16,3-8-1-16,3-7 0 16,-4-3-1-16,0-3 2 15,-1 2-2-15,-7 5 1 16,-6 6 0-16,-3 7 1 15,-6 9-2-15,-7 18 2 0,0 0-1 16,0 0 1-16,-15 28-1 16,8-1 0-16,2 1 0 15,3 1 0-15,6-2 1 16,4-5-1-16,10-9 1 15,9-4 0-15,4-8-1 16,6-9 0-16,1-5 2 16,1-5-2-16,-1-2 0 15,-2-3 0-15,-8 4 0 16,-8 3 0-16,-5 5 0 15,-15 11 0-15,11 2 0 16,-15 14 0-16,-3 7 0 16,-3 12 0-16,-4 6 0 0,0 9 0 15,0 2 0 1,5 2-2-16,3-1-1 0,16 0-6 15,-2-18-3-15,22 4-5 16,-6-29-3-16,25 8-4 16,-13-32-2-16,25 7-1 15,-18-28 0-15,14 3 1 16,-18-8 2-16,-3-7-1 15</inkml:trace>
  <inkml:trace contextRef="#ctx0" brushRef="#br0" timeOffset="89361.1111">16323 9592 93 0,'-23'9'39'15,"12"7"0"-15,11-16 0 0,6 23-25 16,18-19-11 0,12-1-1-16,7-4 1 0,6-2-1 15,-1-8-1-15,-1 3-1 16,-6-5 1-16,-9 0-1 15,-11-2 1-15,-15 0 0 16,-9 1 0-16,-11 1 0 16,-10 3-1-16,-6 2 1 15,-6 8-1-15,-7 10 1 16,0 10-1-16,-2 6 1 15,1 11 0-15,10 5 1 16,9 4-2-16,12-1 2 16,14-1-2-16,18-12 1 15,19-7-3-15,18-11-1 16,20-11-4-16,-1-20-5 0,24 1-6 15,-17-25-6-15,15 6-4 16,-20-24-1-16,7 5-2 16,-22-15-7-16,-7-4 4 15</inkml:trace>
  <inkml:trace contextRef="#ctx0" brushRef="#br0" timeOffset="89548.1218">17209 9294 13 0,'3'-65'25'15,"4"28"1"-15,-25 2 7 16,4 27 5-16,-12 15 2 16,2 25-1-16,-12 7-20 15,6 20-15-15,-1 6-2 16,7 8 1-16,1 1-2 15,5 4 0-15,4-2-3 16,2-9-1-16,9 0-7 16,-13-24-6-16,20 7-9 0,-15-30-4 15,14 2-5-15,-3-22-6 16,0 0 1-16,-5-32 3 15</inkml:trace>
  <inkml:trace contextRef="#ctx0" brushRef="#br0" timeOffset="89714.1313">16863 9632 113 0,'-17'3'40'0,"17"-3"0"16,14 9-1-16,23-15-37 16,3-1-4-16,11-10-6 15,17 3-11-15,-9-21-9 16,20 4-8-16,-12-10-4 15,4-4 1-15,-16-8 0 0</inkml:trace>
  <inkml:trace contextRef="#ctx0" brushRef="#br0" timeOffset="90083.1524">17521 9041 119 0,'-27'49'40'0,"-14"5"1"16,12 19-5-16,-11-4-31 15,5 9-1-15,3-5-1 16,5 1 0-16,5-8-2 15,9-7 2-15,5-11-3 16,9-11 0-16,7-9 0 16,8-13 0-16,2-12 0 15,5-7 0-15,6-11 0 16,0-6 0-16,0 0 0 0,-2-3 0 15,-4 4 0-15,-1 4 0 16,-7 8 0-16,-5 8 0 16,-10 0 0-16,5 23 0 15,-6 0-3-15,-3 1 1 16,4 7-1-16,-1-5-2 15,11 5-6-15,-6-18-4 16,20 9-5-16,-10-29-6 16,28 9-3-16,-13-23-1 15,16 4-5-15,-5-13 0 16,-1-7 5-16</inkml:trace>
  <inkml:trace contextRef="#ctx0" brushRef="#br0" timeOffset="90270.1631">17877 9543 94 0,'0'0'38'0,"-9"-15"3"15,0 27-2-15,-12-2-14 16,-1 19-22-16,3 6 0 15,2 11-1-15,-3 2 0 16,4 2 0-16,8-2-4 16,5-8 0-16,6-1-4 15,-1-21-8-15,19 1-8 16,-12-32-5-16,23 8-6 15,-14-25-5-15,10-1-2 16,-8-15 3-16</inkml:trace>
  <inkml:trace contextRef="#ctx0" brushRef="#br0" timeOffset="91134.2125">17975 9381 91 0,'0'0'39'16,"-13"-5"-1"-16,9 19 2 16,-7-2-19-16,11 5-18 15,3 3-2-15,8 1 1 16,-2 2 0-16,3 5 0 15,-4 2 0-15,-1 4 1 16,-6-1-2-16,-1 3 2 16,-6-3-2-16,-2 1 2 15,-1-6-2-15,3-2 1 16,-1-9-2-16,9-6 0 15,-2-11 0-15,26-9 0 16,-2-7 0-16,7-9 0 16,5-6 0-16,4-5 0 0,2-2 0 15,-3 1-2-15,-7 8 2 16,-6 6-2-16,-10 12 2 15,-16 11-1-15,3 11 0 16,-12 9-1-16,-1 10-2 16,-2 3 1-16,6 9-4 15,-1-12-2-15,18 12-5 16,-5-27-4-16,21 11-6 15,-9-26-2-15,22 4-1 16,-7-19-5-16,7-3-1 16,-8-12 14-16,1-9 27 15,5 11 4-15,-19-15 9 16,9 17 4-16,-27-13 4 15,7 17 4-15,-24-4 7 0,16 26-13 16,-35-11-20-16,8 21-1 16,-4 5-1-16,-1 13-1 15,3 3-1-15,5 8-1 16,11 0 0-16,8 2-2 15,7-9 0-15,13-4 0 16,6-10 0-16,7-12 0 16,3-9 0-16,3-12 0 15,1-9 0-15,-2-7 0 16,0-1-2-16,-4-3 0 15,-3 7 1-15,-6 5-1 16,-6 12 1-16,-14 11 0 16,2 19 0-16,-13 12 1 15,-8 18-1-15,-9 15 2 0,-9 15-1 16,-5 9 0-16,0 1-1 15,2-2 1-15,4-5-1 16,7-10 1-16,4-13-1 16,10-18 1-16,7-18-2 15,8-23 3-15,0 0 1 16,19-30-2-16,-5-3 2 15,5-10-2-15,-1-10 0 16,3-12-2-16,6 2 0 16,-2-6-5-16,9 11-4 15,-13-10-6-15,18 21-4 16,-17-14-5-16,19 24-1 15,-13-10-3-15,13 13-4 0,-7-3 0 16,-1-8 4-16</inkml:trace>
  <inkml:trace contextRef="#ctx0" brushRef="#br0" timeOffset="91689.2443">19650 9040 91 0,'0'0'38'0,"0"0"1"0,6 17 0 15,-23 13-25-15,1 24-10 16,-6 13-1-16,-2 17 0 15,-6 7 0-15,-3 9 0 16,0-3-2-16,5-3 1 16,9-12-2-16,8-15-1 15,12-13-3-15,9-27-3 16,20 0-10-16,-10-34-7 15,23 7-6-15,-18-23-8 16,8-2-1-16,-12-15 1 16,-5 3 3-16</inkml:trace>
  <inkml:trace contextRef="#ctx0" brushRef="#br0" timeOffset="91855.2538">19409 9629 123 0,'-22'7'39'0,"3"-7"2"16,19 0-5-16,26-6-33 15,13-11-3-15,20-6-2 16,11-7-3-16,17 2-6 15,-8-22-10-15,20 18-7 16,-21-18-9-16,4 11-3 16,-17-7 0-16,-11 5 2 15</inkml:trace>
  <inkml:trace contextRef="#ctx0" brushRef="#br0" timeOffset="92621.2976">20149 9000 111 0,'-27'18'40'16,"7"13"1"-16,-15 0-1 0,8 14-35 15,-3 6-2-15,1 11 1 16,-5 7-1-16,2 7 0 16,-3 1-1-16,4 3 1 15,8-9-3-15,4-8 0 16,11-14 0-16,7-9 0 15,11-19 0-15,12-14 0 16,9-14 0-16,7-11 0 16,3-11 0-16,2-5 0 15,0-4 0-15,-5 2 0 16,-4 5 0-16,-8 5 0 15,-8 14 0-15,-6 12 0 16,-10 10 0-16,-2 10 0 16,0 8 0-16,0 5-3 0,9 2-1 15,4-2 0-15,16 4-6 16,1-22-3-16,21 8-5 15,-6-27-5-15,22 10-3 16,-15-24-1-16,11 6-2 16,-17-12-7-16,-2-2 7 15,-11-1 12-15,-13-8 28 16,4 17 6-16,-30-16 5 15,10 20 3-15,-26-12 4 16,9 18 7-16,-17-4 2 16,5 23-10-16,-16-3-23 15,0 10 1-15,-4 8-2 16,3 9 0-16,1 3 0 15,5 4 0-15,9-2-2 16,13-5 2-16,13-5-4 0,14-8 0 16,12-13 0-16,16-10 0 15,4-10 0-15,12-8 0 16,-4-9 0-16,1-3 0 15,-10-6 0-15,-7 3 0 16,-6-1 0-16,-11 6 0 16,-8 5 0-16,-10 8 0 15,-2 16 0-15,-12-4 0 16,-2 17 0-16,1 5 0 15,-1 8 0-15,5 3 0 16,3 2 0-16,7-6-4 16,13-1-1-16,2-17-5 0,20 2-4 15,-7-26-3-15,23 9-4 16,-14-30-5-16,27 7 0 15,-19-26-2-15,14 8-2 16,-13-16-1-16,1-6 3 16</inkml:trace>
  <inkml:trace contextRef="#ctx0" brushRef="#br0" timeOffset="92810.3084">21244 9245 1 0,'14'-57'24'16,"6"30"2"-16,-23 1 4 15,3 26 8-15,-16 28 0 16,-3 23 2-16,-20-1-12 16,6 23-22-16,-1 2-2 15,2 3-1-15,6 1-1 16,4-7-1-16,8-8-2 15,6-15-2-15,16-7-8 16,-7-29-7-16,20 7-7 0,-19-31-5 16,17 4-4-16,-14-20-5 15,4 1 2-15,-14-14 2 16</inkml:trace>
  <inkml:trace contextRef="#ctx0" brushRef="#br0" timeOffset="92960.317">21015 9513 122 0,'11'2'40'15,"3"-7"2"-15,22 12 0 16,0-8-38-16,11 0-5 15,8 2-2-15,-6-12-8 16,14 15-6-16,-24-18-10 16,8 17-6-16,-24-13-5 15,2 8-5-15,-5-6 0 16</inkml:trace>
  <inkml:trace contextRef="#ctx0" brushRef="#br0" timeOffset="238678.6516">4274 11069 42 0,'-8'22'31'15,"-5"7"0"-15,-6 5-1 16,0 14-25-16,-5-7 3 0,6 10 0 16,-4-11-1-16,8 3 1 15,-1-12-3-15,8-2-1 16,4-15-1-16,3-14-1 15,13-3 0-15,3-15-1 16,1-11 0-16,7-4 0 16,-4-9-1-16,5 0 1 15,-4-3-1-15,-2 3 0 16,-1 3 1-16,-6 11 1 15,-5 6-1-15,0 13 2 16,-7 9-2-16,0 0 0 16,6 21 0-16,-5 0 1 15,-1 3-2-15,4 0 0 0,4 1 1 16,1-4-1-16,5-8 1 15,7-5 0-15,4-10 0 16,7-7 0-16,5-4 1 16,1-7-2-16,0-4 2 15,6 2-2-15,-7-5 2 16,-3 9 0-16,-6 4-1 15,-6 10-1-15,-7 7 1 16,-5 11-1-16,-8 10 1 16,-3 9-1-16,-5 12-1 15,1 4 0-15,-3 6 0 16,-1 1-1-16,8-2-2 15,2-13-3-15,18 5-18 16,-2-27-12-16,17-9-1 0,-4-18-1 16,14-10 1-16</inkml:trace>
  <inkml:trace contextRef="#ctx0" brushRef="#br0" timeOffset="238934.6662">5171 11132 86 0,'0'0'36'16,"0"0"1"-16,10 22-9 15,-9-9-24-15,4 8 0 16,-5 8-1-16,-1 4 0 0,-3 7-2 15,-1 3 0-15,-2 0-2 16,1-6-1-16,5 1-10 16,-6-27-23-16,7-11-2 15,11-9-1-15,6-19 0 16</inkml:trace>
  <inkml:trace contextRef="#ctx0" brushRef="#br0" timeOffset="239092.6753">5201 10799 97 0,'-14'8'37'0,"-7"3"0"16,12 12-4-16,5-3-34 16,7-8-6-16,22 5-29 15,0-9 1-15,16 5-1 0,3-7-2 16</inkml:trace>
  <inkml:trace contextRef="#ctx0" brushRef="#br0" timeOffset="239595.7041">5801 11037 82 0,'-19'9'37'0,"2"6"-1"16,-13-6 0-16,3 17-29 16,-12-9-2-16,3 12-1 15,-2 0 0-15,5 6-1 16,4 0-1-16,10 1 0 15,8-6 0-15,14-10-1 16,12-8 0-16,11-12-1 0,15-16 1 16,6-10-1-16,8-7 0 15,0-6 0-15,0-4 1 16,-11 4 0-16,-1 2-1 15,-16 9 1-15,-8 12-1 16,-19 16-1-16,0 0 0 16,0 21 1-16,-16 17-1 15,-3 18 0-15,-6 18 0 16,4 13 1-16,-3 10 0 15,2 5 1-15,2-1-1 16,8-6 1-16,4-11-1 16,5-16 1-16,2-16 0 15,-1-16-2-15,1-17 2 16,1-19-1-16,-8-14 0 0,1-15 1 16,1-14-1-16,-2-10 0 15,5-15 0-15,3-7 0 16,6-2-1-16,8 1 1 15,5 6-1-15,3 3-2 16,12 11-6-16,-5-1-26 16,19 17-4-16,-6-3 0 15,14 9-3-15</inkml:trace>
  <inkml:trace contextRef="#ctx0" brushRef="#br0" timeOffset="239978.726">6418 10670 104 0,'0'0'40'0,"-11"2"1"16,8 21-3-16,-5 5-32 16,-1 10-1-16,-4 11-1 15,2 8-2-15,-8 7 0 16,2 4-2-16,-2-1 0 15,1-2 0-15,2-7 0 16,2-8-2-16,7-12 2 16,7-13-1-16,9-15 0 15,7-13 1-15,9-12 0 16,4-9 0-16,2-7 0 15,2-3 0-15,-1 3 0 16,-2 3 0-16,-8 9 0 0,-5 7 0 16,-6 13 0-16,-11-1 0 15,7 26 0-15,-7-4 0 16,-3 2-2-16,6 1-1 15,2-2-1-15,3-9-4 16,18 1-27-16,-8-22-4 16,18-1-1-16,-1-16 0 15</inkml:trace>
  <inkml:trace contextRef="#ctx0" brushRef="#br0" timeOffset="240166.7367">7016 10710 85 0,'-23'13'38'0,"7"23"1"15,-12 7 1-15,8 20-24 0,-11-1-13 16,11 4-2-16,6-1 0 16,7-6-5-16,13 6-12 15,-2-21-23-15,7-5 0 16,-3-17-1-16,11-6 1 15</inkml:trace>
  <inkml:trace contextRef="#ctx0" brushRef="#br0" timeOffset="240331.7462">6808 10991 110 0,'0'0'43'0,"-11"-10"-1"16,26 16 1-16,4-5-40 15,17-5-4-15,17 4-10 0,0-15-28 16,19 6-1-16,-4-12-1 15,9 5-1-15</inkml:trace>
  <inkml:trace contextRef="#ctx0" brushRef="#br0" timeOffset="240821.7742">7930 11085 88 0,'0'0'39'0,"2"11"-2"16,-12 0-1-16,3 12-33 16,-2 4 0-16,0 7-1 15,-2 4-1-15,0 3 0 16,4 0-3-16,-2-7-2 15,18 1-32-15,-8-15-1 16,13-7 0-16,-14-13-2 16</inkml:trace>
  <inkml:trace contextRef="#ctx0" brushRef="#br0" timeOffset="241277.8003">7993 10889 81 0,'0'0'37'0,"-15"16"-3"15,13-1 3-15,-7-2-32 16,9-13-3-16,21 9-1 16,2-6 1-16,0-3 0 15,6 3 2-15,0-3-1 16,4 5 0-16,-4 0 0 15,0 7 0-15,-7 2 0 16,-4 8-2-16,-7 1 1 16,-3 6-2-16,-7 2 1 15,-6 2-2-15,-1 1 2 16,-3-4-2-16,0-2 2 15,2-3-1-15,2-7 0 0,4-5 0 16,1-13 1-16,14-4-1 16,2-12 0-16,7-7 0 15,5-3 0-15,4-8 0 16,3 2 1-16,0 0 1 15,0 5-2-15,-3 9 2 16,-6 4-2-16,-3 9 1 16,-4 9-2-16,-7 5-1 15,2 10-2-15,-7-1-3 16,11 10-3-16,-10-11-21 15,15 13-8-15,-7-13 0 16,18 6 1-16</inkml:trace>
  <inkml:trace contextRef="#ctx0" brushRef="#br0" timeOffset="241668.8226">8978 11002 99 0,'-9'-11'39'0,"-14"-4"-11"16,5 25 10-16,-17-1-30 15,3 13-3-15,-3 4 0 16,4 8-3-16,4-2 1 16,10 2-2-16,12-8 0 15,13-8-1-15,16-13 0 16,15-13 1-16,12-14 0 15,11-11 1-15,4-10-2 16,-1-9 2-16,-3-7-1 16,-5-3 0-16,-11 0 0 0,-10 7 1 15,-11 5-2-15,-11 13 0 16,-11 10 0-16,-3 27 0 15,-22-2 0-15,2 28 1 16,-3 16-2-16,-6 13 1 16,6 9-1-16,-1 1-4 15,10 5 0-15,4-10-3 16,22 4-6-16,-5-28-18 15,25 3-8-15,-1-26-1 16,15-5 1-16</inkml:trace>
  <inkml:trace contextRef="#ctx0" brushRef="#br0" timeOffset="241849.833">9521 10912 105 0,'-15'27'39'0,"-11"0"1"15,11 23-6-15,-2-5-31 16,2 5-1-16,5-3-2 15,10-6-3-15,10-4-4 16,-2-21-30-16,17-5-3 16,3-20 1-16,6-8-2 15</inkml:trace>
  <inkml:trace contextRef="#ctx0" brushRef="#br0" timeOffset="241976.8403">9658 10672 99 0,'-12'-1'32'16,"7"14"-29"-16,0 3-2 15,1 4-37-15,13-5-4 16</inkml:trace>
  <inkml:trace contextRef="#ctx0" brushRef="#br0" timeOffset="242240.8554">10150 10882 80 0,'-44'0'40'0,"1"12"2"0,-12-1-1 16,9 20-19-16,-6-5-16 16,9 7-3-16,9 0 0 15,15 1-2-15,13-4 0 16,20-6-3-16,17-5-2 15,14-15-6-15,25 2-28 16,-7-17-2-16,12 1-1 16,-7-14-2-16</inkml:trace>
  <inkml:trace contextRef="#ctx0" brushRef="#br0" timeOffset="242584.875">10491 10874 95 0,'-26'11'40'0,"0"14"3"16,-12 0-3-16,11 6-31 15,-10 3-3-15,6 2-3 16,3-2-1-16,6-3-1 16,9-5 0-16,13-10-1 15,0-16 0-15,28 3 0 16,0-14 0-16,6-11 2 15,5-6-2-15,3-3 2 16,-3-2-2-16,-3 1 1 16,-9 6 0-16,-5 5 1 15,-12 12-2-15,-10 9 0 16,-6 10 0-16,-6 11 1 15,-2 4-2-15,1 7 0 16,3 2-1-16,5-3-2 16,12-1-1-16,7-12-4 0,26-1-11 15,-11-25-15-15,22-4-5 16,-4-19 1-16,13-1-1 15</inkml:trace>
  <inkml:trace contextRef="#ctx0" brushRef="#br0" timeOffset="242764.8853">10989 10510 115 0,'-8'21'41'0,"-12"13"2"16,8 27-4-16,-8 2-35 16,-2 9-2-16,6 3-1 15,6-1-3-15,6-4-1 16,4-14-6-16,20 2-17 15,-13-25-16-15,14-8 0 0,-10-21-1 16,11-7 2-16</inkml:trace>
  <inkml:trace contextRef="#ctx0" brushRef="#br0" timeOffset="242938.8953">10838 10800 113 0,'-5'14'42'15,"5"-14"0"-15,9 31-5 16,9-25-33-16,13-5-3 15,5 0-2-15,3-10-7 16,19 7-28-16,-16-14-5 16,10 7 1-16,-11-9-3 15</inkml:trace>
  <inkml:trace contextRef="#ctx0" brushRef="#br0" timeOffset="243268.9142">11198 10917 104 0,'-15'16'41'15,"13"1"1"-15,2-17-2 16,26 7-36-16,4-9-2 16,14-4 0-16,4-2-1 15,4-6 0-15,1-5-2 16,-4-4 1-16,-11-2-1 15,-12-2 1-15,-14 1 0 0,-15 3-1 16,-17 7 2-16,-11 8 0 16,-13 13 1-16,-5 12 0 15,-4 12 0-15,1 12 0 16,3 5 0-16,12 4-1 15,13 2-1-15,15-8-1 16,20-9-2-16,13-17-9 16,32-3-25-16,-4-26-8 15,19-5 4-15,-4-17-1 16</inkml:trace>
  <inkml:trace contextRef="#ctx0" brushRef="#br0" timeOffset="244210.968">12741 10506 71 0,'-1'-37'39'0,"-6"12"-2"15,-12-4-1-15,-4 23-27 16,-16 4-2-16,2 18 1 16,-12 6-3-16,0 14-1 15,-4 9-1-15,6 14 1 16,-1 4-2-16,10 5 0 15,4 5-1-15,10 1-2 0,8-1 0 16,7-5-4-16,13-1-2 16,0-21-31-16,16 1-3 15,-2-19 1-15,10-6-2 16</inkml:trace>
  <inkml:trace contextRef="#ctx0" brushRef="#br0" timeOffset="244402.979">12098 10928 91 0,'-34'-8'39'16,"21"11"1"-16,13-3-1 16,12 1-26-16,23-6-11 15,13-3-2-15,15-2-2 0,9-5-3 16,12 9-11-16,-6-11-23 15,5 7 1-15,-13-5-1 16,-4 12 0-16</inkml:trace>
  <inkml:trace contextRef="#ctx0" brushRef="#br0" timeOffset="244794.0014">12819 10838 102 0,'0'0'39'15,"-7"-11"1"-15,7 11-7 16,0 0-29-16,-20 17 1 15,6 2-2-15,2 7 0 16,-6 6-1-16,3 5-1 16,3 4 0-16,3-3-1 0,8-2 0 15,8-6-1-15,8-7 1 16,10-10-1-16,8-9 1 15,7-10 0-15,3-10 0 16,0-5 1-16,0-5 0 16,-4-5 0-16,-5-2 0 15,-7 4 1-15,-10 3-1 16,-5 6 1-16,-7 8-2 15,-5 12 1-15,0 0-1 16,0 0-1-16,-16 22 1 16,7-1-3-16,2 6 1 15,0-2-3-15,7 6 0 16,0-7-4-16,17 8-15 15,-11-20-18-15,17 2 3 0,-4-15-1 16,14-1 1-16</inkml:trace>
  <inkml:trace contextRef="#ctx0" brushRef="#br0" timeOffset="245086.0181">13340 10999 87 0,'-9'19'35'15,"-9"2"1"-15,12 10-1 16,-12-9-30-16,12 2-2 15,0-4 1-15,5-5-1 16,1-15 0-16,7 14-1 16,-7-14 0-16,22-15-1 15,-6-1 1-15,-2-5-1 0,-1-8 0 16,1-1 1-16,-3-5 0 15,-1 4-1-15,-1-2 0 16,-2 4 1-16,2 3-1 16,0 4 0-16,5 7-4 15,-2 0-4-15,20 15-23 16,-8-7-10-16,10 7 1 15,-1-4-1-15</inkml:trace>
  <inkml:trace contextRef="#ctx0" brushRef="#br0" timeOffset="245340.0326">14131 10479 67 0,'-9'-30'40'0,"5"17"-2"16,-10 3 2-16,7 33-15 15,-9 2-18-15,4 19-2 16,-6 10-2-16,4 13 0 16,-1 8-2-16,1 4 0 15,4 3-2-15,-2-4-2 16,5-5-2-16,-3-22-16 15,11 6-18-15,-9-24-2 16,11-6 0-16,-3-27 0 16</inkml:trace>
  <inkml:trace contextRef="#ctx0" brushRef="#br0" timeOffset="245523.0431">13898 10941 100 0,'0'0'43'0,"0"0"-2"15,0 0 0-15,-3 14-33 16,21-9-6-16,9-5-1 15,9-6-3-15,12-1-4 16,-2-20-16-16,15 9-17 16,-5-17-1-16,6 2 0 15,-10-14-1-15</inkml:trace>
  <inkml:trace contextRef="#ctx0" brushRef="#br0" timeOffset="245868.0628">14535 10459 80 0,'-20'24'41'0,"2"20"0"16,-14 1 1-16,10 20-18 15,-13-5-18-15,6 4-2 16,-2 0-1-16,5-6-1 16,5-3-1-16,6-10-2 15,11-9 0-15,7-10 0 16,8-11 0-16,8-12 0 15,7-13 2-15,5-6 1 16,6-7-1-16,-2-7 1 16,1-1-1-16,-3 1 2 15,-4 1-2-15,-8 7 1 16,-2 9-2-16,-8 7 0 15,-11 6 0-15,8 19-1 0,-9 5-2 16,-3 5-2-16,-1 6 1 16,0-2-4-16,8 6-2 15,-10-12-12-15,19 3-18 16,-8-16-1-16,12-1 0 15,-3-13 3-15</inkml:trace>
  <inkml:trace contextRef="#ctx0" brushRef="#br0" timeOffset="246476.0976">14750 10932 67 0,'0'0'41'0,"11"15"-3"0,3 0 3 15,-1-15-14 1,14 10-21-16,3-5-3 0,8-3 0 15,2-6-1-15,6-2-1 16,-6-5 0-16,1-5 0 16,-11-2-1-16,-7-6 1 15,-13-2-1-15,-10 0 1 16,-8-2-1-16,-8 4 0 15,-9 3 1-15,-6 9-1 16,-2 11 1-16,-4 11 1 16,3 11-1-16,1 13 0 15,5 7 0-15,8 3-1 16,9 4 1-16,14-7-2 15,13-5 1-15,13-11-1 0,13-11 0 16,10-12 0-16,7-9 2 16,0-6 1-16,-3-8-1 15,-6-2 0-15,-8 0 0 16,-9 3 1-16,-12 3-2 15,-13 6 2-15,-8 11-2 16,0 0 0-16,-20 21 0 16,4 1-2-16,1 7 1 15,3 4-1-15,4 2 1 16,6-3 0-16,7-3 0 15,4-11 0-15,7-9 1 16,3-11 1-16,0-9-1 16,1-10 0-16,-3-8 2 15,-2-3 0-15,-3-4 0 16,-3 3 0-16,0 1-1 0,2 3 1 15,2 7-2-15,3 2 0 16,8 10-6-16,-1-6-9 16,25 14-13-16,-10-10-14 15,19 5 0-15,2-8-1 16,14 3 1-16</inkml:trace>
  <inkml:trace contextRef="#ctx0" brushRef="#br0" timeOffset="246983.1266">16541 11008 91 0,'5'-14'40'0,"-5"14"0"15,0 0-10-15,0 0-26 16,-14 9-3-16,1 11 1 16,-4 4-1-16,0 5-2 15,-3 3-1-15,3-5-4 16,9 7-15-16,-3-19-15 15,15 0-2-15,-4-15-1 16,21-4 0-16</inkml:trace>
  <inkml:trace contextRef="#ctx0" brushRef="#br0" timeOffset="247416.1514">16637 10719 95 0,'0'0'40'0,"-1"-21"2"16,1 21-2-16,9-18-28 15,-9 18-10-15,18-5 0 16,-4 10 0-16,0 5-1 16,1 7 1-16,-2 7-2 15,-3 7 1-15,0 10-1 16,-5 7 0-16,-2 5-1 15,-7 1-1-15,2 1 1 16,-3-5-1-16,0-6 1 16,2-7-1-16,7-12 1 0,5-14 0 15,9-14 1-15,7-13 1 16,8-11 1-16,7-10 1 15,5-8-1-15,1-3 1 16,-1-1-1-16,0 5 1 16,-8 7-1-16,-6 14 1 15,-4 9-3-15,-11 15 0 16,-7 17 1-16,-7 12-2 15,-4 9-1-15,-6 8-2 16,2 5-1-16,-3-1-3 16,11 5-5-16,-9-21-12 15,25 3-17-15,-8-20 2 16,15-3 0-16,-1-18 2 15</inkml:trace>
  <inkml:trace contextRef="#ctx0" brushRef="#br0" timeOffset="247715.1685">17488 10901 87 0,'0'0'42'0,"-2"-13"-4"16,2 13 2-16,-16 15-22 16,2 7-14-16,-1 2-3 15,5 6 0-15,1 4 0 16,7 2-1-16,4-1 0 15,5 1-1-15,7-6 1 16,4-6-1-16,7-8 2 16,3-5 0-16,3-13-1 0,5-9 0 15,-1-8 1-15,-3-9-1 16,2-7 1-16,-9-7-1 15,-2 0-2-15,-5-7-1 16,1 11-5-16,-16-11-10 16,12 21-19-16,-15-4 0 15,8 19-2-15,-8-1-1 16</inkml:trace>
  <inkml:trace contextRef="#ctx0" brushRef="#br0" timeOffset="248084.1896">17911 11017 96 0,'5'17'37'0,"-5"-17"3"16,8 28-8-16,6-21-27 15,5 1-1-15,7-6-1 16,6 0 0-16,6-7-1 15,5-2-1-15,4-4 2 16,-3-3 0-16,-1-5-2 16,-8 1 2-16,-6-3-1 15,-9 0 1-15,-9 2-1 16,-10 4 0-16,-13 3-1 15,-6 6 0-15,-10 9 0 16,-6 8-1-16,-8 10-1 16,1 9 0-16,0 5 0 15,4 5 0-15,7 1-1 16,10-1-1-16,15-2-2 0,14-19-6 15,29 7-13-15,1-26-15 16,22-3-1-16,1-19 0 16,18 1-1-16</inkml:trace>
  <inkml:trace contextRef="#ctx0" brushRef="#br0" timeOffset="248377.2063">18673 10868 117 0,'-45'11'40'0,"6"13"1"16,-8-7-10-16,9 10-29 15,9-5 1-15,20-2-2 16,12-3 1-16,15-6-3 0,14-6 2 16,12-3-1-16,5-3 0 15,-1 0 1-15,-4 1-1 16,-9 3 1-16,-14 5-2 15,-13 7 2-15,-15 6-2 16,-11 4 1-16,-11 2-1 16,0-2 0-16,2 2-1 15,5-9-1-15,13-3-5 16,9-15-12-16,23-8-20 15,7-16 1-15,22-3 1 16,0-19-4-16</inkml:trace>
  <inkml:trace contextRef="#ctx0" brushRef="#br0" timeOffset="248564.217">19229 10521 115 0,'-18'44'41'16,"-19"10"1"-16,3 24-2 15,-9-3-37-15,5 5-1 16,-3 0-2-16,8-4-3 15,8-3-2-15,2-17-4 16,19 5-15-16,-14-30-18 16,21-4 2-16,-3-27 0 15,0 0 0-15</inkml:trace>
  <inkml:trace contextRef="#ctx0" brushRef="#br0" timeOffset="248880.2351">18867 10883 117 0,'0'0'40'0,"19"-3"2"15,15 19-4-15,-3-9-33 16,7 1-2-16,5-2 0 16,0-3-2-16,5-5 1 15,-2-1-2-15,-3-4 1 16,-5 0-1-16,-4-1 0 15,-9 0 0-15,-6 3 1 16,-5 4-1-16,-14 1 2 16,5 19-2-16,-10 3 0 15,-7 6-2-15,-2 9 1 16,-3 3-2-16,1 4 1 15,0-2-3-15,8 1-3 0,3-18-9 16,20 3-13-16,-15-28-11 16,37 9 0-16,-10-28 0 15,14-3 1-15</inkml:trace>
  <inkml:trace contextRef="#ctx0" brushRef="#br0" timeOffset="249016.2429">19489 10653 124 0,'-19'-22'37'0,"-4"7"1"15,23 15-21-15,-32 4-52 16,32-4-8-16,0 0 2 16,4 21-1-16</inkml:trace>
  <inkml:trace contextRef="#ctx0" brushRef="#br0" timeOffset="249705.2823">20081 11017 50 0,'1'-22'40'0,"-12"14"1"16,-15-4-2-16,0 13-12 16,-20-12-15-16,3 16-4 15,-9 3-4-15,0 10-2 16,-5 5 1-16,4 10-1 15,6-1 1-15,10 3-2 16,12-1 0-16,17-4 0 16,17-9 0-16,15-9 0 15,17-11 0-15,12-11-1 16,6-6 1-16,4-7-2 15,-5-9 2-15,-5-3 1 16,-8 1-1-16,-11 0 1 0,-10 7-2 16,-13 5 2-16,-10 10-2 15,-1 12 2-15,-26 11-3 16,-2 14-2-16,-1 16 2 15,-5 15 0-15,-2 14 0 16,1 11 0-16,0 5 0 16,5 2 2-16,4-3-1 15,6 0 3-15,1-13-2 16,4-11-1-16,1-16 0 15,0-14-1-15,-1-17 1 16,-1-10 0-16,-1-16-2 16,1-13-2-16,3-10 0 0,0-13-1 15,12-4-6-15,-4-17-7 16,25 17-7-16,-10-12-16 15,24 10 3-15,-3-3-1 16,21 13 2-16</inkml:trace>
  <inkml:trace contextRef="#ctx0" brushRef="#br0" timeOffset="250122.3061">20636 11019 78 0,'0'0'41'16,"-35"-17"-1"-16,14 13 3 15,-20-5-27-15,8 9-9 16,-11 4-3-16,3 7 0 0,-4 7-1 16,1 7-2-16,5 4 1 15,6 3-1-15,8-2 0 16,14-2-1-16,14-6 1 15,12-6 0-15,15-9-1 16,13-9 0-16,6-9 0 16,6-8 0-16,-2-4 0 15,-1-6-1-15,-7-2 2 16,-9-1 1-16,-9 6-1 15,-13 6 1-15,-12 6-1 16,-2 14 0-16,-17 7-1 16,-4 11 1-16,0 8-2 15,-3 7-2-15,6 0 0 16,8-4-3-16,14 2-2 0,2-21-7 15,32 4-10-15,-5-24-15 16,25-4 0-16,3-22-2 16,16-2 4-16</inkml:trace>
  <inkml:trace contextRef="#ctx0" brushRef="#br0" timeOffset="250292.3159">21189 10601 105 0,'-40'60'39'16,"-12"7"0"-16,9 12-2 15,-8 2-34-15,11-7-3 16,8-5-1-16,6-11-6 16,19-1-16-16,-8-21-16 0,15-9 0 15,0-27 1-15,9 12-1 16</inkml:trace>
  <inkml:trace contextRef="#ctx0" brushRef="#br0" timeOffset="250591.333">20812 10909 91 0,'-3'10'40'0,"3"-10"0"16,15 23 1-16,10-22-21 16,16 3-17-16,10-4 0 15,8-2 0-15,3-4-1 16,0-1-1-16,-5-2 1 15,-11-1-1-15,-8 3 0 16,-14 4 0-16,-13 5 0 0,-11-2 0 16,-1 27-1-16,-9-5-1 15,-8 4 1-15,0 7-2 16,-1 0 0-16,1 0-2 15,5 1-2-15,-1-13-9 16,20 9-11-16,-6-30-15 16,13 12 0-16,2-21 0 15,20-4 0-15</inkml:trace>
  <inkml:trace contextRef="#ctx0" brushRef="#br0" timeOffset="250740.3415">21492 10644 110 0,'0'0'37'0,"-19"-7"-5"15,4 10-24-15,12 12-44 16,3-15-2-16,17 17-2 16</inkml:trace>
  <inkml:trace contextRef="#ctx0" brushRef="#br0" timeOffset="251366.3773">21796 10806 79 0,'-6'13'39'15,"-3"4"0"-15,-19-2 0 16,5 12-17-16,-9-8-17 15,-3 9-2-15,-2 0 1 16,3 5-2-16,5-3 0 0,11 2-2 16,9-3 1-16,7-5-2 15,13-5 1-15,9-11-3 16,11-8 2-16,4-9-1 15,2-7 1-15,1-10 1 16,-1-3-1-16,-2-5 1 16,-3-4-1-16,-2-2 2 15,-2 2 0-15,-4 5 1 16,-5 4-1-16,-3 10 1 15,-3 4 0-15,-13 15 0 16,13-2 1-16,-12 13 0 16,-5 5-1-16,4 0 0 15,4 4-1-15,3-2 1 16,4-1-2-16,4-3 1 0,4 1 0 15,1 1 0-15,-1-4-1 16,-2 2 1-16,-6-5 1 16,-2 4-2-16,-9-2 0 15,-3 1-3-15,-5 2 3 16,-5-5-2-16,-4 2 2 15,0 0-2-15,1-1 1 16,5-2-1-16,11-8 2 16,0 0-1-16,0 0 1 15,29-6 0-15,0-6 1 16,6-6 0-16,5 0 0 15,-2-2 2-15,-2 3-2 16,-6 4 1-16,-7 4 0 16,-11 10-2-16,-9 11 0 0,-10 9 0 15,-10 6-2-15,0 6-2 16,-3 3-3-16,-6-4-8 15,23 4-7-15,-9-24-11 16,23 3-10-16,2-18 1 16,18-7-1-16,0-13 3 15</inkml:trace>
  <inkml:trace contextRef="#ctx0" brushRef="#br0" timeOffset="251842.4045">23273 10940 72 0,'0'0'38'0,"12"-1"1"16,-12 1 0-16,-4 16-13 16,-8-9-21-16,5 7-1 15,-8 5-2-15,3 5-1 16,-2 1 1-16,1 5-3 15,8 0-1-15,0-6-5 16,19 6-14-16,-14-30-19 16,29 15 2-16,-6-23-2 15,15-1 0-15</inkml:trace>
  <inkml:trace contextRef="#ctx0" brushRef="#br0" timeOffset="251983.4126">23349 10642 81 0,'-14'-9'34'15,"14"9"-15"-15,0 0-17 16,22 2-24-16,8 7-14 16,4-7 1-16</inkml:trace>
  <inkml:trace contextRef="#ctx0" brushRef="#br0" timeOffset="252291.4302">23742 10759 86 0,'3'17'35'0,"-13"-6"1"15,-2 9-3-15,-16-6-23 16,6 8-1-16,-14-2-1 0,10 7 0 15,-5-5-2-15,14 7-1 16,5-8-2-16,20 0 0 16,16-10-1-16,15-1-1 15,15-6-1-15,10 1 0 16,2-4 0-16,-5 2 0 15,-6 6 0-15,-19 2-2 16,-22 11 1-16,-24 2 0 16,-21 7 0-16,-16 0-1 15,-8 4 1-15,-5-8-3 16,7-1-2-16,2-18-9 15,31 6-13-15,0-24-12 16,27 0-1-16,6-18 1 16,16 0-2-16</inkml:trace>
  <inkml:trace contextRef="#ctx0" brushRef="#br0" timeOffset="253336.49">4568 12034 57 0,'0'22'34'0,"-5"6"-2"15,3 17 0-15,-15-1-27 16,4 12 2-16,-6-5 0 15,5 1-1-15,-2-11-1 16,7-3 0-16,6-17-2 16,3-21 0-16,20 2-1 0,2-21-1 15,7-14 1-15,12-5-1 16,0-7 1-16,4 2-2 15,-3 0 2-15,1 6-1 16,-10 7 0-16,0 12 0 16,-6 8 0-16,-7 13 0 15,-1 11 0-15,-5 9 0 16,-4 7 0-16,-1 8 0 15,1 2-1-15,-2 3 0 16,-1 3-3-16,-3-7-1 16,8 6-7-16,-13-20-21 15,18 1-7-15,-5-19 1 16,13-4-2-16</inkml:trace>
  <inkml:trace contextRef="#ctx0" brushRef="#br0" timeOffset="253704.511">5203 12201 88 0,'-18'11'37'16,"11"10"0"-16,-7-6 0 16,17 4-34-16,11-6 0 15,13-5 0-15,13-9-1 16,13-7-1-16,7-6 0 15,3-7-1-15,1-4 1 16,-2-2-1-16,-9-2 0 16,-11 4 0-16,-13 1 1 15,-16 4-1-15,-13 5 0 16,0 15 1-16,-32-14 0 0,4 18-1 15,-10 9 1-15,-1 6 0 16,-4 10 1-16,1 9-1 16,1 5 1-16,8 5-1 15,9 1 0-15,12-7 0 16,15-4-2-16,15-8-2 15,20-7-3-15,4-23-13 16,30 3-20-16,-9-18 0 16,16 2 0-16,-8-16-1 15</inkml:trace>
  <inkml:trace contextRef="#ctx0" brushRef="#br0" timeOffset="254066.5317">5881 12272 79 0,'0'0'37'16,"30"11"-1"-16,-3-26-4 15,22 0-27-15,1-13-1 16,13-6-2-16,-6-3 0 15,-2-1 0-15,-8 1 1 16,-13 4-1-16,-12 3 0 16,-11 9 0-16,-24 4 0 15,-11 12 1-15,-15 10-1 16,-2 7 0-16,-8 9 0 0,-2 13 0 15,2 6 0-15,4 7 0 16,11 1-1-16,12-1 0 16,17-3-2-16,18-12-1 15,19-6-3-15,12-26-12 16,30-1-21-16,-4-22-1 15,17 1-1-15,-7-16-2 16</inkml:trace>
  <inkml:trace contextRef="#ctx0" brushRef="#br0" timeOffset="254418.5519">6664 12020 100 0,'-34'2'40'0,"4"14"0"16,-10-5-6-16,4 17-30 15,-2 4-1-15,5 10-1 0,4 2 0 16,7 2 0-16,14-5-1 15,10-10 1-15,13-12-1 16,14-15-1-16,12-19 1 16,11-18-1-16,5-13 0 15,2-13 0-15,-2-7 0 16,-4-9 0-16,-14 0 0 15,-5 0 1-15,-12 9-1 16,-9 10 1-16,-9 11-1 16,-7 16 1-16,-9 18-1 15,-5 22 3-15,-5 22-3 16,-1 19-1-16,0 16-1 15,-1 8-1-15,10 8-2 16,1-14-9-16,23 13-11 0,-5-26-18 16,20-8 3-16,1-26-1 15,15-12 2-15</inkml:trace>
  <inkml:trace contextRef="#ctx0" brushRef="#br0" timeOffset="254764.5717">7047 12007 70 0,'-8'31'38'16,"3"-9"1"-16,14 3 0 16,0-11-25-16,18-5-12 15,9-11 1-15,10-9-2 0,0-6 1 16,1-6-2-16,-7-4 1 15,-5 0-1-15,-11-1 1 16,-10 0-1-16,-12 5 1 16,-12 5 0-16,-9 5 0 15,-8 7 1-15,-8 9 0 16,-2 11 0-16,-4 8-1 15,1 11 1-15,0 6-1 16,11 6 0-16,13 2 0 16,10 0-2-16,17-6-2 15,6-14-5-15,30 4-15 16,-6-32-17-16,21 1 1 15,-4-20-3-15,11-2 2 16</inkml:trace>
  <inkml:trace contextRef="#ctx0" brushRef="#br0" timeOffset="255078.5896">7726 11900 89 0,'-14'6'41'16,"-19"2"1"-16,1 18-2 16,-15 0-33-16,5 16-2 15,4 3-2-15,9 2-1 16,12-4 0-16,11-8-1 15,13-15 0-15,16-17-1 16,14-19 0-16,9-18 0 16,10-15 0-16,3-15-1 15,1-11 1-15,-1-6 0 16,-5 1 0-16,-7 7 1 0,-13 13 0 15,-11 16 0-15,-11 19 0 16,-12 25 0-16,-13 19 0 16,-5 24-1-16,-5 21-1 15,-5 9-3-15,15 17-14 16,-13-19-18-16,20 6-6 15,-2-21 0-15,23-9-2 16</inkml:trace>
  <inkml:trace contextRef="#ctx0" brushRef="#br0" timeOffset="256153.6511">9152 11844 71 0,'-28'1'38'0,"-2"11"-1"16,-16 0-1-16,4 13-31 15,-4 2 0-15,4 11 0 16,2 4-1-16,8 4 1 15,8-1-2-15,13-1 0 16,12-11-1-16,14-6 0 16,11-13-1-16,15-12 0 15,13-14 0-15,10-12-1 16,2-8 0-16,0-9 0 15,-4 0 0-15,-9-4 0 16,-11 5 0-16,-15 0-1 16,-13 7 1-16,-15 11 2 15,-12 8-2-15,-6 10 0 0,-7 4 0 16,-2 7 1-16,4 3-1 15,5 6 1-15,10-1 0 16,12-3-3-16,10-4 3 16,13-5-1-16,13-4 1 15,9 0-1-15,4-3 1 16,-1 3-1-16,-4 5 1 15,-8 5-1-15,-10 12 0 16,-10 7 1-16,-12 9-1 16,-11 8 0-16,-9 3 0 15,-5 0 0-15,0-4 0 16,-2-7 0-16,3-11 0 0,6-12 0 15,11-14 0-15,-1-21 1 16,16-14 1-16,7-10-1 16,6-10 0-16,3-5 0 15,1-4 1-15,-3 6 1 16,0 9-2-16,-11 7 1 15,-4 13-2-15,-5 11 2 16,2 10-5-16,0 1 0 16,13 17-12-16,-7-17-16 15,25 11-10-15,0-12 1 16,21 3-3-16,4-10-1 15</inkml:trace>
  <inkml:trace contextRef="#ctx0" brushRef="#br0" timeOffset="257887.7503">10826 11821 65 0,'5'-14'37'0,"-5"14"2"16,4-16-4-16,-4 16-25 15,-5 10-5-15,1 10-1 16,-5 5-1-16,2 12-2 0,-2 5 0 16,-2 3-3-16,4 0 3 15,4-6-5-15,7-3-1 16,-2-18-30-16,15-9-1 15,-1-20-2-15,11-11 0 16</inkml:trace>
  <inkml:trace contextRef="#ctx0" brushRef="#br0" timeOffset="258053.7598">10804 11473 61 0,'-22'-4'38'0,"6"3"-1"16,16 1-5-16,0 0-42 15,20 0-26-15,12 1-1 16,4-2-1-16</inkml:trace>
  <inkml:trace contextRef="#ctx0" brushRef="#br0" timeOffset="258414.7804">11302 11633 49 0,'0'0'36'0,"0"0"1"16,-23 2 0-16,8 12-14 15,-13-5-15-15,4 11 0 16,-11 3-2-16,5 7-1 16,-6-1 0-16,11 2-2 15,0-3 0-15,8-2-2 0,10-7 0 16,7-6-2-16,10-6 1 15,14-3 0-15,8-5 0 16,2-2 0-16,-1 3 0 16,-3 3 0-16,-2 4 1 15,-9 5-1-15,-11 7 1 16,-13 6-1-16,-5 4 0 15,-7 1 1-15,1 0-3 16,-1-2 0-16,10-8-2 16,7-20-4-16,14 22-15 15,1-30-18-15,16-5 1 16,3-10-1-16,12 0 2 15</inkml:trace>
  <inkml:trace contextRef="#ctx0" brushRef="#br0" timeOffset="259262.829">12219 11766 50 0,'0'0'38'16,"8"-12"1"-16,-8 12-2 16,0 0-11-16,0 0-20 15,-10 18-5-15,0 3 2 16,1 10-3-16,-5 5 2 15,0 7-3-15,1 2 1 16,2 0-2-16,5-5-1 16,0-17-8-16,19 0-25 15,-13-23-1-15,29-3-1 0,-7-20 0 16</inkml:trace>
  <inkml:trace contextRef="#ctx0" brushRef="#br0" timeOffset="259429.8385">12281 11435 62 0,'-29'-19'37'0,"5"17"0"16,1 5 1-16,9 16-21 16,4-2-19-16,10-17-11 15,19 17-22-15,4-17-1 16,13-2-1-16,1-8 0 15</inkml:trace>
  <inkml:trace contextRef="#ctx0" brushRef="#br0" timeOffset="259653.8513">12630 11296 44 0,'-3'18'34'16,"1"14"3"-16,-5 4-1 16,3 20-12-16,-10 2-15 15,4 17-2-15,-4 2-1 16,2 11-1-16,-3-5-1 15,1-2-2-15,3-7-2 16,3-9-2-16,5-9-4 16,-3-26-10-16,14-3-20 15,-8-27-1-15,17-2-2 16,-7-18 1-16</inkml:trace>
  <inkml:trace contextRef="#ctx0" brushRef="#br0" timeOffset="259804.86">12505 11852 97 0,'-27'-23'40'0,"13"13"2"16,-9-7-7-16,23 17-25 15,9-13-6-15,21 3 1 16,20 0-7-16,13-15-7 16,29 6-28-16,-2-10-6 15,17 5 2-15,-5-4-3 16</inkml:trace>
  <inkml:trace contextRef="#ctx0" brushRef="#br0" timeOffset="462032.4267">13678 11570 45 0,'16'-20'35'16,"-3"-2"1"-16,1 8 0 15,-8-3-20-15,-6 17-11 16,0 0-2-16,2 30 1 15,-11 6-1-15,-4 17 2 16,-5 7-2-16,0 11-2 16,-3 5 1-16,4 3-2 0,2-3 1 15,3-5-1-15,11-5-4 16,-2-23-25-16,19-3-7 15,1-19-1-15,6-14-1 16</inkml:trace>
  <inkml:trace contextRef="#ctx0" brushRef="#br0" timeOffset="462220.4375">13553 11834 85 0,'-31'4'40'15,"16"11"-1"-15,15-15 2 16,-5 12-38-16,28-13-1 15,15-7-2-15,15-3-2 16,3-13-5-16,20 2-31 0,-8-13 0 16,11 1-2-16,-12-8 0 15</inkml:trace>
  <inkml:trace contextRef="#ctx0" brushRef="#br0" timeOffset="462580.4581">14227 11403 78 0,'-21'18'40'16,"-6"0"-1"-16,5 13 1 15,-9-2-36-15,9 15 1 16,-2 7-2-16,1 8 0 16,-4 3 1-16,5 4-2 15,-1-3 1-15,3 0-2 16,5-10 1-16,5-5-3 0,6-16 3 15,11-12-2-15,8-16 1 16,7-13 0-16,10-12-1 16,3-11 0-16,5-5 0 15,3 0 3-15,-5 3-3 16,-3 6 2-16,-6 14-2 15,-8 13 0-15,-10 14 0 16,-6 13 0-16,-5 11 0 16,-4 7-3-16,7 7 0 15,-3-4-2-15,9 5-1 16,5-19-7-16,23 5-28 15,-2-19 1-15,17-4-1 16,-3-21 1-16</inkml:trace>
  <inkml:trace contextRef="#ctx0" brushRef="#br0" timeOffset="462903.4765">14643 11950 81 0,'-21'20'40'15,"3"-5"-1"-15,17 4 2 16,4-8-37-16,24-4-1 15,10-10-1-15,13-1 1 16,3-8-1-16,8-5-1 16,-4-4 0-16,-5-4-1 15,-16-3 0-15,-14 1 3 16,-20 2-3-16,-14 3 2 15,-16 12-2-15,-20 6 1 16,-8 15 1-16,-14 10-1 0,2 15 1 16,2 12-3-16,11 7 3 15,16 5-2-15,17-7 0 16,29-7-3-16,33 1-19 15,22-29-19-15,37-8 0 16,20-23-2-16,29-8 1 16</inkml:trace>
  <inkml:trace contextRef="#ctx0" brushRef="#br0" timeOffset="463436.507">15894 11819 83 0,'13'-5'40'16,"-13"5"-2"-16,2 14-12 15,-11-4-20-15,2 16 0 16,-7 5-2-16,4 9-3 0,-5 3 2 16,2 4-3-16,0-2 2 15,6 2 1-15,0-9-2 16,5-4 1-16,2-12 0 15,0-22-1-15,15 5 1 16,0-21-1-16,-2-10 0 16,2-10 0-16,-2-7 0 15,-2-3-1-15,0-1 1 16,-3 3-1-16,-5 6 0 15,-2 9 2-15,0 6-2 16,4 9 3-16,7 5-3 16,2 8-1-16,13 4-1 15,1-1-2-15,16 6-3 16,-2-14-21-16,15 14-13 0,-4-13-1 15,7 8 0-15,-6-9 2 16</inkml:trace>
  <inkml:trace contextRef="#ctx0" brushRef="#br0" timeOffset="463790.5273">16367 11887 63 0,'-25'9'41'0,"15"6"-1"15,10-15 1-15,-1 18-18 16,16-13-20-16,13-2 0 15,10-4 0-15,11 0-1 16,0-4-1-16,4-4 0 16,-2-1-1-16,-5-3 0 15,-7-6 0-15,-7-2 3 0,-13 1-4 16,-12-1 4-16,-9 1-4 15,-10 4 4-15,-10 6-3 16,-9 11 3-16,-11 12-2 16,-6 8-3-16,-3 9 3 15,-1 8-3-15,4 6 3 16,7 2-3-16,16-6 3 15,11-5-4-15,23-11 0 16,21-16-3-16,31-1-18 16,4-25-16-16,24-2 0 15,1-16-1-15,13 2 0 16</inkml:trace>
  <inkml:trace contextRef="#ctx0" brushRef="#br0" timeOffset="464105.5453">17021 11845 101 0,'-53'28'38'16,"-8"-13"4"-16,14 11-6 15,4-13-33-15,16 1 1 16,10-4-2-16,13 2 0 16,4-12-1-16,28 18 0 15,2-11 0-15,8 2-1 16,6-1 0-16,2 2 0 15,-3-3 0-15,-1 4 0 16,-9-1 0-16,-6 4 0 16,-10 2 0-16,-14 3 0 15,-9 4-1-15,-10 1 2 0,-6 2-1 16,-7 0 0-16,0-2-1 15,-1-3 0-15,8-3-1 16,5-11-2-16,17-7-5 16,0-12-22-16,29-2-10 15,2-17 0-15,17 1-1 16</inkml:trace>
  <inkml:trace contextRef="#ctx0" brushRef="#br0" timeOffset="464466.5659">17435 11904 93 0,'-27'7'41'15,"6"12"-1"-15,-8-2-1 16,7 7-35-16,-1 1 0 0,6 6 0 16,2-3-2-16,8 1 0 15,5-5 0-15,7-3-1 16,8-9 0-16,9-8 0 15,8-9-1-15,4-7 0 16,6-7 0-16,2-8 0 16,0-1 1-16,-3-6-1 15,-3 4 0-15,-5 5-1 16,-9 2 1-16,-7 7 0 15,-15 16 0-15,11-7 0 16,-11 7 0-16,-9 28 1 16,-1-3-2-16,-5 6 1 15,6 5 0-15,3-3-2 16,6 3-1-16,6-12-3 0,15 2-10 15,-3-29-17-15,27 0-9 16,4-24 1-16,16-3 0 16</inkml:trace>
  <inkml:trace contextRef="#ctx0" brushRef="#br0" timeOffset="464662.5771">18268 11629 85 0,'-8'-16'41'16,"8"16"1"-16,-37 18 0 15,11 19-21-15,-11 3-17 16,2 11-2-16,2 2 0 15,1 7-2-15,10-2 0 16,6 0-2-16,12-5-2 16,1-14-6-16,21 6-15 15,-9-27-16-15,15-2-1 0,-4-23 0 16,12-6 0-16</inkml:trace>
  <inkml:trace contextRef="#ctx0" brushRef="#br0" timeOffset="464969.5947">18628 11589 93 0,'-12'35'44'0,"-18"3"-2"16,5 14-3-16,-13 1-34 15,5 4-3-15,0 2-1 16,4-1-2-16,5-4-3 16,1-17-18-16,17 1-19 15,-3-16 2-15,14-7-2 16,-5-15 1-16</inkml:trace>
  <inkml:trace contextRef="#ctx0" brushRef="#br0" timeOffset="465112.6029">18402 11852 99 0,'0'0'41'16,"-15"-16"2"-16,15 16-2 15,17 8-36-15,2-2-4 16,13 3-7-16,-5-9-29 16,27 7-7-16,3-12 1 15,20 4-2-15</inkml:trace>
  <inkml:trace contextRef="#ctx0" brushRef="#br0" timeOffset="465727.6381">19621 12025 75 0,'0'0'39'16,"6"-17"-1"-16,-6 17 2 16,-24-11-33-16,7 14-1 15,-12-1-1-15,-1 11-1 16,-8 4 0-16,3 8 0 15,-1 3-1-15,6 4-1 16,6 3 0-16,11-2 0 16,15-3 0-16,14-8-1 15,16-8 0-15,12-8-1 16,11-10 0-16,7-7 0 15,-2-10 1-15,-4-4-2 16,-11-5 1-16,-12-1 0 16,-15 1-1-16,-15-2 0 15,-13 9 0-15,-11 0-1 0,-3 8 0 16,0 2-1-16,8 7-1 15,6-3-3-15,22 14-15 16,1-13-17-16,25 6 0 16,5-11 0-16,20 3-1 15</inkml:trace>
  <inkml:trace contextRef="#ctx0" brushRef="#br0" timeOffset="465952.6509">20572 11521 66 0,'-13'-13'40'0,"-17"6"-2"16,2 21 3-16,-15 5-23 0,2 21-9 16,-7 12-3-16,9 11-1 15,-2 5-1-15,9 6-2 16,6-1-1-16,9-8-5 15,11 5-10-15,-3-25-28 16,18-5 2-16,-7-18-1 16,10-8 0-16</inkml:trace>
  <inkml:trace contextRef="#ctx0" brushRef="#br0" timeOffset="466111.66">20082 11900 107 0,'7'-18'46'15,"7"-7"-2"-15,27 10 0 0,10-6-38 16,15 5-2-16,10 3-7 15,-3-8-17-15,12 17-21 16,-17-9-2-16,-6 11-2 16,-18-5 0-16</inkml:trace>
  <inkml:trace contextRef="#ctx0" brushRef="#br0" timeOffset="468691.8076">4711 13251 69 0,'2'16'35'0,"10"2"1"16,2-8-13-16,14 6-16 15,0-8-2-15,15 0-1 16,4-9-1-16,1-5 0 15,3-7 0-15,-1-4-1 16,-7-8 1-16,-6-3-1 16,-9-5-1-16,-8-1 1 15,-18 1 0-15,-11 5 0 16,-12 5-1-16,-12 10 1 15,-13 9-1-15,-3 13 1 16,-7 14 0-16,-2 13-1 0,4 9 0 16,9 7 0-16,14 2-1 15,12 0 0-15,22-4-1 16,15-11-1-16,29-10-1 15,14-23-2-15,30-4-7 16,4-27-26-16,26-6 0 16,-3-17-3-16,11-3 3 15</inkml:trace>
  <inkml:trace contextRef="#ctx0" brushRef="#br0" timeOffset="469029.8269">5902 13049 71 0,'-36'27'38'15,"-6"15"1"-15,-13 2-1 16,9 8-33-16,-13-2-1 15,7 4-2-15,0-9-1 0,6-6-2 16,9-6-2-16,3-14-2 16,18-8-1-16,0-15 0 15,16 4 0-15,-3-35-1 16,13 9 3-16,-5-10 2 15,0-2 3-15,0 1 1 16,-9 0 4-16,5 10 2 16,-11 0-1-16,6 13 0 15,4 14-2-15,0 0 0 16,0 0-2-16,8 16 0 15,12 4-2-15,8 3-1 16,10 0-1-16,10-1-2 0,10 0-3 16,-4-18-12-1,16 9-20-15,-6-14-1 0,7 0-1 16,-6-16 0-16</inkml:trace>
  <inkml:trace contextRef="#ctx0" brushRef="#br0" timeOffset="469555.857">6228 13069 75 0,'-13'9'40'0,"-11"0"-2"16,7 18 2-16,-2-2-37 16,1 15 2-16,3 1-2 15,1 6-1-15,2-1 1 16,4 1-2-16,7-6 0 15,0-4-1-15,1-11 1 0,6-10-1 16,-6-16 1-16,19-5-1 16,-7-14 0-16,3-13 0 15,0-9 1-15,3-7-1 16,-1-10 1-16,1 2-1 15,1-3 1-15,-2 7-1 16,0 1 1-16,2 11 0 16,0 9-1-16,3 9 0 15,-1 10 0-15,2 11 0 16,-2 7 0-16,-1 7 1 15,0 6-1-15,0 6 0 16,-7 3 0-16,-4 7 0 16,-8 1-1-16,-2 2 1 15,-8 1 0-15,-6-2-1 0,-9 0 0 16,-6-6 1-16,0-2-1 15,-2-6 1-15,-2-4 0 16,2 0-1-16,2 0 2 16,3 7-1-16,3 7 0 15,2 12 1-15,2 12-1 16,0 7 0-16,5 7-1 15,-3-2-1-15,10-3-3 16,-3-14-2-16,23-1-28 16,-9-30-5-16,18-13 0 15,2-26-2-15</inkml:trace>
  <inkml:trace contextRef="#ctx0" brushRef="#br0" timeOffset="469945.8793">6570 13162 78 0,'0'0'40'0,"-3"27"1"16,3-27-1-16,18 9-37 15,1-12 0-15,13 0-1 16,5-7 0-16,7-3 0 15,0-2-2-15,1-5 0 16,-5-2 1-16,-4-1 0 16,-12-3-1-16,-8-2 0 15,-13 2 1-15,-8-2 0 16,-9 6-1-16,-6 5 1 15,-9 10-1-15,-4 13 2 0,-4 16-1 16,-4 11 1-16,3 13-1 16,4 12 1-16,7-1-1 15,7 2 0-15,11-3-1 16,17-13 0-16,17-13-1 15,15-16-2-15,20-14-1 16,6-22-5-16,22 2-21 16,-10-24-12-16,8 3 2 15,-13-12-2-15</inkml:trace>
  <inkml:trace contextRef="#ctx0" brushRef="#br0" timeOffset="470230.8956">7265 13086 83 0,'-32'32'41'15,"7"19"0"-15,-4-8 0 0,18 5-37 16,-8-3 0-16,12-3-3 15,3-8 1-15,5-5-1 16,5-12-1-16,5-13 0 16,1-11 0-16,6-11 0 15,0-11 0-15,-2-11 1 16,-6-4-1-16,4-4 1 15,-7-2-1-15,3 5 1 16,-9 6-1-16,2 7 0 16,-3 8 0-16,5 6 0 15,5 9-2-15,2 2 0 16,11 7-4-16,-2-12-8 15,26 14-25-15,-11-16-1 16,15 8-2-16,-6-10 1 0</inkml:trace>
  <inkml:trace contextRef="#ctx0" brushRef="#br0" timeOffset="470390.9048">7675 13020 87 0,'-11'45'42'0,"-16"-3"0"16,10 15-4-16,-4-8-33 16,8 2-2-16,3-8-1 15,6-3-1-15,12-12-2 16,4-16-6-16,21-3-19 15,-6-31-16-15,11-5 1 16,-10-21-2-16,12-5 1 16</inkml:trace>
  <inkml:trace contextRef="#ctx0" brushRef="#br0" timeOffset="470944.9365">7788 12786 90 0,'-5'10'40'0,"17"8"1"15,0-19-11-15,14 9-27 16,3-6 1-16,9 8-1 15,-2-2 1-15,0 7-1 16,-6 9-1-16,-10 7 1 16,-12 8-1-16,-8 8 0 15,-8 7 0-15,-10 4 0 16,-3-2-1-16,2-4 0 15,-2-8-1-15,3-10 0 16,10-12 0-16,8-22 0 16,0 0 0-16,24-34-1 0,-6-3 1 15,6-9 0-15,4-7 0 16,-2 1 0-16,-1 1 0 15,-5 15 0-15,-5 7 0 16,-7 11 0-16,-8 18 0 16,0 0 0-16,2 23 0 15,-3-2 0-15,1 5 0 16,7-5 0-16,4-1 1 15,7-11-1-15,5-8 0 16,5-9 1-16,3-8-1 16,3-3 1-16,0-8-1 15,-3 1 1-15,-3 1-1 16,-4 5 0-16,-8 8 0 15,-3 10 1-15,-8 14-1 0,-5 12 0 16,-6 7 0-16,-4 8 0 16,1 8 0-16,0 4 0 15,2 1-2-15,1-8-3 16,14-2-5-16,-8-23-10 15,30 10-8-15,-12-29-15 16,19-3 1-16,-4-18-2 16,9 1 3-16</inkml:trace>
  <inkml:trace contextRef="#ctx0" brushRef="#br0" timeOffset="471583.973">8691 13073 87 0,'-9'5'42'0,"9"-5"0"15,0 15 0-15,0-15-38 16,24 14-1-16,-1-7 0 15,9-3-1-15,5-6-1 16,6-4 0-16,2-8 0 16,-2-4-1-16,-3-11 0 15,-5-3 1-15,-7-5-1 16,-9-1 0-16,-14 3 0 15,-11 4 0-15,-13 9 0 16,-12 11 0-16,-8 15 0 16,-6 18 0-16,-5 13-1 15,1 11 1-15,7 9 0 16,8 5 1-16,12-1-1 15,17-8-1-15,16-10-1 0,13-20-2 16,22-11-3 0,1-29-10-16,23 6-14 0,-13-30-9 15,9 10 16-15,-18-18 16 16,-5 7 4-16,-13 9 5 15,-18 5 3-15,-12 30 11 16,-10-18 14-16,1 36 11 16,-19-6-16-16,8 24-15 15,-4 2-4-15,4 9 0 16,4-4-3-16,4-1 0 15,4-8-1-15,5-5-1 16,6-15 1-16,-3-14 0 16,20-1-1-16,0-21 0 15,3-8 0-15,5-9 1 0,-1-7-1 16,6 2 1-16,-4 3-1 15,-4 6 0-15,-1 14 1 16,-8 14 0-16,-16 7-1 16,14 26 2-16,-13 2-1 15,-1 6-1-15,0 0 0 16,6-5 0-16,3-6-3 15,5-16-2-15,15-4-8 16,-1-28-8-16,24 7-12 16,-13-30-8-16,16-2-2 15,-8-18 1-15</inkml:trace>
  <inkml:trace contextRef="#ctx0" brushRef="#br0" timeOffset="471755.9829">9762 12605 90 0,'-13'16'42'0,"2"20"1"15,-13 4-1-15,19 12-36 16,-17 13-3-16,3 9 0 15,-4 2-3-15,3-1-1 16,2 0-4-16,-1-18-4 16,13 7-18-16,-14-31-16 15,13-6 1-15,7-27-2 16,0 0 3-16</inkml:trace>
  <inkml:trace contextRef="#ctx0" brushRef="#br0" timeOffset="471921.9924">9533 12826 100 0,'0'0'43'15,"-15"7"2"-15,19 8-2 0,-9-3-40 16,19 2-2-16,15-2-4 16,9-12-5-16,34 10-16 15,-6-23-18-15,30 6 0 16,-1-14-2-16,14 6 0 15</inkml:trace>
  <inkml:trace contextRef="#ctx0" brushRef="#br0" timeOffset="472479.0242">10329 12927 59 0,'-18'-1'41'16,"-11"-3"-1"-16,-4 12 1 15,-14-4-23-15,3 11-12 16,-11-1 0-16,7 9-2 15,-4 0 1-15,10 9-1 16,9 0-1-16,10 6 0 16,17-2-1-16,16-3 0 0,15-7-1 15,15-3 0-15,13-13-1 16,5-10 1-16,7-10-1 15,-5-11 0-15,-8-2 0 16,-6-9 0-16,-13-2 0 16,-12-3 0-16,-16 3-1 15,-1-1 0-15,-9 6 0 16,-3 5 0-16,1 10 1 15,7 14-1-15,-16 3 0 16,15 13 1-16,1 13-2 16,3 3 0-16,8 5-2 15,0-7-5-15,21 8-12 0,-14-25-13 16,18-3-7-1,0-20-2-15,11-9 2 0</inkml:trace>
  <inkml:trace contextRef="#ctx0" brushRef="#br0" timeOffset="472665.0349">10925 12430 92 0,'-19'40'41'0,"-3"35"3"15,-16 14-3-15,-2 15-36 16,6 3-3-16,6 0-2 15,11-3-5-15,-1-31-23 16,25-5-15-16,2-31 1 16,20-19-2-16,-1-23 1 0</inkml:trace>
  <inkml:trace contextRef="#ctx0" brushRef="#br0" timeOffset="473177.0641">11906 12507 76 0,'7'32'40'15,"-15"2"0"-15,1 20 1 0,-15 8-37 16,7 11-2-16,-5 3 1 15,5 2-1-15,-3-1 0 16,7-1-1-16,3-7-2 16,2-14-3-16,9-1-7 15,-7-24-29-15,13-9 0 16,-9-21-1-16,21-2 1 15</inkml:trace>
  <inkml:trace contextRef="#ctx0" brushRef="#br0" timeOffset="473342.0736">11666 12946 78 0,'-20'-9'44'0,"-2"-4"-2"16,22 13 2-16,0 0-26 0,10-15-15 16,16 4-2-16,10-6-3 15,15 2-2-15,7-11-8 16,21 17-25-16,-10-7-5 15,8 14 0-15,-14-2-1 16</inkml:trace>
  <inkml:trace contextRef="#ctx0" brushRef="#br0" timeOffset="473687.0933">12195 12897 73 0,'0'0'41'15,"0"0"0"-15,0 0 0 0,14 8-29 16,12-10-8-16,5-5 0 15,7-1-1-15,4-5-1 16,-3-3-1-16,-3-3-1 16,-2 1 1-16,-16-3-1 15,-8-1 0-15,-13 4 0 16,-9 3 0-16,-12 6 0 15,-6 6 0-15,-9 9 0 16,-7 11 1-16,-2 7 0 16,-1 13 0-16,7 5-1 15,5 2 1-15,12-4 0 16,17-3-1-16,23-9-1 15,19-15-2-15,28-2-7 16,9-32-14-16,27 10-17 16,1-18-1-16,13 6 0 0,-10-11 1 15</inkml:trace>
  <inkml:trace contextRef="#ctx0" brushRef="#br0" timeOffset="473912.1062">13003 12815 83 0,'-34'-10'42'0,"2"7"-1"15,-11-8 1-15,9 8-33 16,-5 3-6-16,5 8 1 15,-2 5-1-15,6 14 0 16,2 0-1-16,10 8 0 16,6 0 0-16,11-3-1 15,14-6 0-15,14-5-1 16,15-12-1-16,13-13-2 15,13-3-5-15,-6-23-12 0,23 15-11 16,-13-22-13-16,1 6 1 16,-10-14 0-16</inkml:trace>
  <inkml:trace contextRef="#ctx0" brushRef="#br0" timeOffset="474266.1264">13408 12378 90 0,'-11'15'43'0,"-9"3"-1"15,10 18 1-15,-15 4-37 16,7 15-2-16,-7 3-1 16,2 12 1-16,-6 0-2 15,4 1-1-15,0-4-1 16,6-9 1-16,7-11-1 0,9-12 1 15,12-17-1-15,12-18 0 16,10-16 1-16,7-10-1 16,5-9 0-16,1-4 0 15,0 3 0-15,-10 2 0 16,-4 12 0-16,-8 9 0 15,-9 14 0-15,-13-1-1 16,8 29-1-16,-9-6-2 16,3 8-4-16,3-12-8 15,13 17-9-15,-16-25-10 16,24 3-6-16,-2-15-2 15,11-1 2-15</inkml:trace>
  <inkml:trace contextRef="#ctx0" brushRef="#br0" timeOffset="474625.147">13835 12762 89 0,'0'0'42'0,"0"0"1"16,0 0-2-16,-22 3-33 16,16 16-3-16,-7 4-1 15,1 7-1-15,1 4-1 16,-2 4 0-16,4-1-1 15,0-3 0-15,7-5-1 16,4-11 1-16,9-12-1 16,5-13 0-16,9-9 0 15,2-12 0-15,2-4 0 16,6-7 0-16,-5-1 0 15,0 1 0-15,-3 9 0 0,-5 5 0 16,-5 11-1-16,-3 7 1 16,-1 13-1-16,-8 8 0 15,5 10-1-15,-9 5-1 16,6 5 0-16,0-3-2 15,6 4-3-15,-5-18-8 16,22 11-7-16,-12-30-7 16,19 5-10-16,-3-18 0 15,10 0 1-15</inkml:trace>
  <inkml:trace contextRef="#ctx0" brushRef="#br0" timeOffset="474813.1577">14477 12765 90 0,'0'0'41'0,"-11"10"2"15,2 10-2-15,-19 2-32 16,8 9-5-16,-1 5-1 15,3 3-1-15,1 3-1 16,7-4-2-16,5-1-1 16,5-12-2-16,17-8-9 15,-17-17-9-15,44-9-17 16,-19-18-2-16,11-1-1 15,-7-19 1-15</inkml:trace>
  <inkml:trace contextRef="#ctx0" brushRef="#br0" timeOffset="474934.1646">14517 12520 102 0,'-20'-4'39'0,"-2"8"-1"0,-1 5-21 16,9 11-58-16,0-11 0 16,11 8-1-16,3-17 0 15</inkml:trace>
  <inkml:trace contextRef="#ctx0" brushRef="#br0" timeOffset="475599.2027">15235 12763 58 0,'-13'-25'39'16,"-3"6"0"-16,-12-2 1 16,0 12-24-16,-12 0-10 15,-2 11 0-15,-8 4-1 16,1 13 0-16,-1 0 0 15,8 10-2-15,3-3 0 16,10 4 0-16,10-4-1 16,13-4-1-16,15-5 0 0,10-10-1 15,14-7 1-15,8-7 0 16,6-7-1-16,6-7 1 15,0 0-1-15,-1-5 1 16,-6 1-1-16,-9 4 0 16,-10 5 1-16,-9 3-1 15,-18 13 0-15,0 16 0 16,-18 12 0-16,-11 16 0 15,-8 15 0-15,-9 10 0 16,-4 8 0-16,-1 7 0 16,4-1 0-16,6-7 0 15,9-8-1-15,13-14 1 16,19-22 0-16,18-15-1 0,13-20 1 15,18-18-1-15,10-11-1 16,3-15-1-16,10-3-3 16,-8-17-6-16,10 18-9 15,-28-16-5-15,9 22-10 16,-25-3-5-16,-5 11-1 15,-12 4 2-15</inkml:trace>
  <inkml:trace contextRef="#ctx0" brushRef="#br0" timeOffset="475986.2248">15618 12732 96 0,'-24'9'42'0,"9"10"1"16,-13-8-3-16,0 17-35 15,1 1-2-15,2 6 0 16,2 0-1-16,7 0-1 16,7-7 0-16,11-3-1 15,12-12 0-15,9-7 0 16,10-13 0-16,8-9 0 15,6-7-1-15,1-9 1 16,0-4 0-16,-4-2-1 16,-8 1 1-16,-5 0 0 15,-9 11 0-15,-7 5 0 16,-15 21 0-16,0 0-1 15,0 0 1-15,-23 23-2 0,8 7 0 16,-5 6-2-16,7 6-2 16,2-5-2-16,14 11-11 15,-7-25-5-15,31 11-11 16,-2-20-5-16,14 0 0 15,3-16 1-15</inkml:trace>
  <inkml:trace contextRef="#ctx0" brushRef="#br0" timeOffset="476331.2446">16084 12784 83 0,'0'0'40'0,"-14"2"-1"15,20 14-1-15,-6-16-34 16,26 20-1-16,-4-13-1 0,6 2 0 15,5-8-1-15,3-2 0 16,-1-6-1-16,-3-4 1 16,-4-6-1-16,-7-5 1 15,-9 1-1-15,-6-4 0 16,-10 2 0-16,-10 5 0 15,-11 4 2-15,-6 8-1 16,-8 9 0-16,-4 9 1 16,-7 14 0-16,5 11 0 15,0 5 0-15,11 5 0 16,10 2-2-16,16-6 0 15,20-4-5-15,13-23-10 16,23 6-20-16,0-24-6 16,20-7-1-16,-1-15-2 0</inkml:trace>
  <inkml:trace contextRef="#ctx0" brushRef="#br0" timeOffset="477232.2961">17224 12372 64 0,'-34'7'38'0,"-1"14"0"16,-14 6 0-16,7 23-31 0,-12 8 0 15,7 17-1-15,-2 4-1 16,14 9-1-16,8-4-1 16,17-3-4-16,21-12-2 15,15-22-7-15,32-3-28 16,3-25 0-16,18-4-2 15,-3-21 0-15</inkml:trace>
  <inkml:trace contextRef="#ctx0" brushRef="#br0" timeOffset="477675.3214">17358 12785 63 0,'0'-12'39'0,"0"12"-2"15,9-16 2-15,-9 16-29 16,0 0-6-16,-3 12-1 16,-11 6 1-16,-2 11-1 15,-6 2 0-15,-2 7 0 16,-1-3-2-16,5 2 1 15,4-6 0-15,8-7-1 16,5-9 0-16,3-15 0 16,25-7 0-16,1-12-1 15,6-7 1-15,2-5 0 16,5-5 0-16,-2 1-1 15,-1 0 0-15,-3 6 0 0,-5 8 1 16,-6 8-1-16,-6 10 0 16,-16 3 0-16,12 30 0 15,-13 3 0-15,-3 8 0 16,-3 4-1-16,2 6-1 15,-2-1-1-15,7-1-3 16,-1-13-3-16,21 2-13 16,-10-28-18-16,19-3 2 15,-2-21-2-15,11-4 2 16</inkml:trace>
  <inkml:trace contextRef="#ctx0" brushRef="#br0" timeOffset="478053.3431">17763 12855 79 0,'-7'20'39'16,"-1"-9"0"-16,13 4 0 16,-5-15-34-16,28 8-2 15,-3-11 1-15,10-3-2 16,3-6 0-16,1-3 0 15,-1-6-1-15,-3 0 0 16,-7 0 0-16,-6 1-1 16,-8 2 1-16,-12 3-1 15,-8 4 0-15,-7 3 0 16,-7 5 1-16,-5 7-1 15,-4 5 0-15,-2 8 1 16,-3 5 0-16,3 8-1 0,1 4 1 16,7 4 0-16,8-1 0 15,7-2-1-15,12-2-1 16,11-9-1-16,18-5-4 15,4-19-9-15,22 10-21 16,-6-22-3-16,13 1-1 16,-4-15-1-16</inkml:trace>
  <inkml:trace contextRef="#ctx0" brushRef="#br0" timeOffset="478454.366">18248 12892 75 0,'0'0'39'0,"8"12"-1"15,-8-12 2-15,20 3-32 16,-6-6-3-16,4-2-2 15,0-4 0-15,3-4-1 16,-2-3-1-16,6-2-1 16,-7-3 1-16,1-1-1 15,-9-2 0-15,-1 1 0 16,-9 2 0-16,-5 2 0 15,-9 8 1-15,-10 5-1 16,-3 11 1-16,-10 9 0 16,-3 10 0-16,-3 9 0 0,2 5 0 15,6 7 1-15,8-2-2 16,13 1 1-16,14-7-3 15,14-10-1-15,21-5-4 16,7-22-13-16,25 8-14 16,-8-20-6-16,16 0 0 15,-8-13 0-15</inkml:trace>
  <inkml:trace contextRef="#ctx0" brushRef="#br0" timeOffset="478817.3868">18716 12784 96 0,'-35'-7'39'16,"6"13"1"-16,-5-3-7 15,2 13-29-15,2 4-1 16,7 11 0-16,-1 4-1 0,9 0 1 16,5-1-1-16,10-5-1 15,7-10 0-15,15-13 0 16,11-15 0-16,10-18-1 15,12-12 1-15,3-13-1 16,4-8 0-16,-2-8-1 16,-5 1 2-16,-7 3 0 15,-11 8-1-15,-10 12 1 16,-14 12-1-16,-8 20 1 15,-5 12-1-15,-28 25 0 16,5 14 0-16,-3 14-1 16,-2 8 1-16,1 7-2 0,9 1 0 15,7-5-1 1,16-4-2-16,5-16-5 0,24 2-10 15,-9-34-10-15,24 3-9 16,-5-21-2-16,9-7 3 16</inkml:trace>
  <inkml:trace contextRef="#ctx0" brushRef="#br0" timeOffset="478983.3963">19249 12772 85 0,'0'0'39'0,"-20"-12"1"16,12 23 1-16,-10 1-29 15,7 12-8-15,-4 4-2 16,4 6 0-16,1 3-3 15,3 0-2-15,10 4-10 16,-12-20-18-16,20 5-9 16,-11-26-1-16,25 11-1 0</inkml:trace>
  <inkml:trace contextRef="#ctx0" brushRef="#br0" timeOffset="479388.4194">19467 12644 93 0,'0'0'41'15,"-12"12"0"-15,18 0-1 16,-6-12-36-16,6 20-1 16,2-4 0-16,-2 10 0 15,-3 2-1-15,-5 6-1 16,-4 4 1-16,-4 2-1 0,-1-1 0 15,0 1 0-15,-2-9-1 16,4-6 1-16,6-11-1 16,3-14 0-16,16-9 0 15,2-13-1-15,4-7 1 16,7-6 0-16,1-1 0 15,1-4-1-15,-2 6 1 16,-2 6 0-16,-8 12 0 16,-3 11 0-16,-16 5 0 15,12 19 0-15,-12 6 0 16,-3 4-2-16,3 7-1 15,0-3-2-15,8 5-2 16,-2-20-8-16,19 9-8 16,-10-26-12-16,19 2-4 0,-6-18-1 15,12 0 3-15</inkml:trace>
  <inkml:trace contextRef="#ctx0" brushRef="#br0" timeOffset="479825.4444">19952 12771 93 0,'1'-22'38'16,"-15"-2"2"-16,5 15-1 15,-14 2-32-15,6 10-3 16,-3 9-1-16,0 9 0 15,3 3-1-15,4 7 1 16,3-2-2-16,5 3 1 16,3-8-1-16,9-5 0 15,3-10-1-15,9-10 0 16,5-10-1-16,0-7 0 15,6-7 1-15,0-4-1 16,-2 2 0-16,-2 1-1 0,-4 7 1 16,-10 9 1-16,-12 10-1 15,6 19 0-15,-13 13 1 16,-8 11 0-16,-8 13 0 15,-6 11 0-15,-6 6 0 16,-1 4-1-16,-1-2 1 16,0-6-1-16,5-8 0 15,4-10 0-15,7-13 1 16,5-12-1-16,16-26 1 15,-12 8 0-15,16-18 1 16,4-11 0-16,4-9-1 16,4-7 2-16,5-8-1 15,8-3 0-15,3-2-3 16,-1 6-19-16,9 1-11 0,-16-17 9 15,18 19-13-15,-13-7-7 16,8 9 1-16</inkml:trace>
  <inkml:trace contextRef="#ctx0" brushRef="#br0" timeOffset="480613.4895">20596 12803 96 0,'-10'-17'39'0,"10"17"0"15,0 0-9-15,-13 9-28 16,8 9 0-16,4 6-1 15,-5 6 1-15,5 4-1 16,-1 1 1-16,5 0 0 16,3-8 0-16,3-1-1 15,7-15 1-15,7-7-1 16,4-14 0-16,1-6-1 15,1-9 1-15,3-5-1 16,-2-2 0-16,-6-2 0 16,-1 7 0-16,-8 1 0 0,-3 9 0 15,-12 17 0-15,10-9 0 16,-10 9 0-16,-4 27 0 15,-1 1 0-15,-1 3 1 16,4 5-1-16,2 0 1 16,6-2-1-16,5-7 1 15,9-8-1-15,3-9 1 16,7-13 0-16,4-11 0 15,2-9-1-15,1-8 1 16,-4-5-1-16,-5-5 0 16,-1 1 0-16,-6-1-1 15,-7 5-1-15,-2 9-1 16,-5 1-2-16,7 14-2 15,-8-6-5-15,17 23-23 16,-9-10-1-16,14 14-3 0,-4-8 0 16</inkml:trace>
  <inkml:trace contextRef="#ctx0" brushRef="#br0" timeOffset="481199.523">21561 12720 92 0,'-11'6'38'15,"-15"-6"3"-15,6 12-4 16,-9-2-32-16,4 7-1 15,-2 6 0-15,6 7-1 16,3 2 0-16,5 3-1 16,7-2 0-16,11-1-1 15,5-8-1-15,9-7 1 16,9-9-2-16,3-10 0 0,4-9 0 15,-2-10 0-15,0-5 0 16,-7-7 0-16,-4-4 0 16,-3-3 0-16,-6 3 1 15,-4 2-1-15,-6 5 2 16,-1 5-1-16,-2 8 1 15,1 5-1-15,-1 12 1 16,0 0 0-16,18 2-1 16,0 6 1-16,1 1-1 15,10-1 0-15,0 0 1 16,4 2-1-16,-5 0 0 15,-3 4 1-15,-4 1-1 16,-10 6 1-16,-7 4-1 0,-10 5 0 16,-8 4 0-16,-4 0 1 15,-1 1-2-15,-2-4 1 16,4-4 0-16,3-5 1 15,8-12-1-15,6-10 0 16,16-9 0-16,6-12 0 16,6-6 0-16,5-5 0 15,3-6 0-15,0-2 0 16,-2 2 0-16,-4 1 0 15,-3 7 0-15,-6 7-1 16,-4 2-2-16,-4 4-3 16,8 13-26-16,-14-12 12 15,22 21-7-15,-14-15-9 16,16 8-6-16,-2-13 2 0</inkml:trace>
  <inkml:trace contextRef="#ctx0" brushRef="#br0" timeOffset="481409.535">22518 12340 103 0,'-27'11'41'16,"12"20"2"-16,-13 2-3 16,8 15-37-16,0 9-1 15,1 6 0-15,3 4 0 16,3 2-3-16,6-2-1 15,3-12-5-15,24 3-10 16,-22-33-9-16,24 3-15 16,-2-23-1-16,17-5 0 0,-3-19 2 15</inkml:trace>
  <inkml:trace contextRef="#ctx0" brushRef="#br0" timeOffset="481660.5494">22607 12662 106 0,'-43'5'41'0,"5"13"1"15,-7-10-12-15,10 11-24 16,5 1-2-16,11 4 0 16,10-2-1-16,16 1-1 15,15-2-1-15,13 0 0 16,9-4-2-16,6-1 0 15,7-2-2-15,-5-10-3 16,-1 10-11-16,-13-23-6 0,19 10-13 16,-24-15-5-16,10 8-2 15,-13-16 2-15</inkml:trace>
  <inkml:trace contextRef="#ctx0" brushRef="#br0" timeOffset="482332.5878">23014 12033 83 0,'-20'-16'39'0,"3"1"-1"15,17 15 1-15,0 0-37 16,18 17 1-16,15 6-1 15,12 15 1-15,7 12-1 16,6 11 2-16,-3 12-1 0,-4 7-1 16,-13 6 0-16,-18 7 0 15,-22-3 0-15,-18-1-2 16,-18-5-1-16,-14-11-4 15,9-2-16-15,-15-23-19 16,18-6 0-16,8-25-2 16,28 0 1-16</inkml:trace>
  <inkml:trace contextRef="#ctx0" brushRef="#br0" timeOffset="482453.5947">23538 12972 100 0,'0'0'39'15,"0"0"-6"-15,-31-6-32 0,5-4-40 16,2-19-1-16,12-1-3 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692AF-F9BC-4A4B-8004-1E094533133A}" type="datetimeFigureOut">
              <a:rPr lang="en-NZ" smtClean="0"/>
              <a:t>19/03/2015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C52DB-12E7-437D-BDE7-F8059D84553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930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C52DB-12E7-437D-BDE7-F8059D8455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68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customXml" Target="../ink/ink2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7" Type="http://schemas.openxmlformats.org/officeDocument/2006/relationships/image" Target="../media/image8.emf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5.xml"/><Relationship Id="rId5" Type="http://schemas.openxmlformats.org/officeDocument/2006/relationships/image" Target="../media/image7.emf"/><Relationship Id="rId4" Type="http://schemas.openxmlformats.org/officeDocument/2006/relationships/customXml" Target="../ink/ink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19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-Te-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77790075"/>
              </p:ext>
            </p:extLst>
          </p:nvPr>
        </p:nvGraphicFramePr>
        <p:xfrm>
          <a:off x="214283" y="664342"/>
          <a:ext cx="8750332" cy="42976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Finalise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the prelim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qu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on pages 8 and 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tackle the HW for unit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Have 12 minutes of HRT to get started on unit 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Make a list of the points that should be in the discussion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take an assessment from M to 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unit 4 for HW, set a due date and have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91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25520" y="302040"/>
              <a:ext cx="8358480" cy="47271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08960" y="286200"/>
                <a:ext cx="8391240" cy="4750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77289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4919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2359597"/>
              </p:ext>
            </p:extLst>
          </p:nvPr>
        </p:nvGraphicFramePr>
        <p:xfrm>
          <a:off x="533400" y="533400"/>
          <a:ext cx="8094663" cy="4895088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 – Units 4 and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5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The Photoelectric effect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Photocurrent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 –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6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Nuclear Reactions and Mass-Energy Conservation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– Units 1 and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13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March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Uncertainties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–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27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Graphical analysis of data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Uncertainties on graphs (error bars AND lines)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8600" y="228600"/>
            <a:ext cx="8763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http://whangareigirlshighphysics.wikispaces.com/NCEA3+Physics</a:t>
            </a:r>
          </a:p>
        </p:txBody>
      </p:sp>
    </p:spTree>
    <p:extLst>
      <p:ext uri="{BB962C8B-B14F-4D97-AF65-F5344CB8AC3E}">
        <p14:creationId xmlns:p14="http://schemas.microsoft.com/office/powerpoint/2010/main" val="6195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3800" y="125640"/>
              <a:ext cx="9042480" cy="60552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8320" y="114840"/>
                <a:ext cx="9063360" cy="6071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653480" y="950400"/>
              <a:ext cx="3645360" cy="8247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639440" y="936360"/>
                <a:ext cx="3673440" cy="852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85602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4203349"/>
              </p:ext>
            </p:extLst>
          </p:nvPr>
        </p:nvGraphicFramePr>
        <p:xfrm>
          <a:off x="685800" y="380996"/>
          <a:ext cx="8077200" cy="5867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07720"/>
                <a:gridCol w="807720"/>
                <a:gridCol w="807720"/>
                <a:gridCol w="807720"/>
                <a:gridCol w="807720"/>
                <a:gridCol w="807720"/>
                <a:gridCol w="807720"/>
                <a:gridCol w="807720"/>
                <a:gridCol w="807720"/>
                <a:gridCol w="807720"/>
              </a:tblGrid>
              <a:tr h="488950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48895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  <a:tr h="48895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48895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48895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48895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48895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48895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48895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48895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48895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48895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2035920" y="0"/>
              <a:ext cx="5203080" cy="4298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021880" y="-14400"/>
                <a:ext cx="5226840" cy="456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16200" y="226080"/>
              <a:ext cx="9106920" cy="65757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440" y="211680"/>
                <a:ext cx="9135360" cy="6603840"/>
              </a:xfrm>
              <a:prstGeom prst="rect">
                <a:avLst/>
              </a:prstGeom>
            </p:spPr>
          </p:pic>
        </mc:Fallback>
      </mc:AlternateContent>
      <p:cxnSp>
        <p:nvCxnSpPr>
          <p:cNvPr id="6" name="Straight Connector 5"/>
          <p:cNvCxnSpPr/>
          <p:nvPr/>
        </p:nvCxnSpPr>
        <p:spPr>
          <a:xfrm flipV="1">
            <a:off x="914400" y="0"/>
            <a:ext cx="7848600" cy="647700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762000" y="214920"/>
            <a:ext cx="8382000" cy="5957280"/>
          </a:xfrm>
          <a:prstGeom prst="line">
            <a:avLst/>
          </a:prstGeom>
          <a:ln w="508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2" name="Ink 11"/>
              <p14:cNvContentPartPr/>
              <p14:nvPr/>
            </p14:nvContentPartPr>
            <p14:xfrm>
              <a:off x="846000" y="203400"/>
              <a:ext cx="8008200" cy="6176880"/>
            </p14:xfrm>
          </p:contentPart>
        </mc:Choice>
        <mc:Fallback xmlns="">
          <p:pic>
            <p:nvPicPr>
              <p:cNvPr id="12" name="Ink 11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831240" y="189360"/>
                <a:ext cx="8031960" cy="6202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26503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5440" y="264600"/>
              <a:ext cx="8924760" cy="48866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2480" y="249120"/>
                <a:ext cx="8954280" cy="4908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52215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34720" y="317520"/>
              <a:ext cx="8869680" cy="56710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8880" y="300960"/>
                <a:ext cx="8902080" cy="5701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43681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61280" y="194040"/>
              <a:ext cx="8842320" cy="59061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7600" y="179280"/>
                <a:ext cx="8870400" cy="5925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23574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2473</TotalTime>
  <Words>231</Words>
  <Application>Microsoft Office PowerPoint</Application>
  <PresentationFormat>On-screen Show (4:3)</PresentationFormat>
  <Paragraphs>44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125</cp:revision>
  <dcterms:created xsi:type="dcterms:W3CDTF">2006-08-16T00:00:00Z</dcterms:created>
  <dcterms:modified xsi:type="dcterms:W3CDTF">2015-03-19T03:31:33Z</dcterms:modified>
</cp:coreProperties>
</file>