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422" r:id="rId2"/>
    <p:sldId id="257" r:id="rId3"/>
    <p:sldId id="258" r:id="rId4"/>
    <p:sldId id="300" r:id="rId5"/>
    <p:sldId id="466" r:id="rId6"/>
    <p:sldId id="467" r:id="rId7"/>
    <p:sldId id="468" r:id="rId8"/>
    <p:sldId id="46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1" autoAdjust="0"/>
    <p:restoredTop sz="94737" autoAdjust="0"/>
  </p:normalViewPr>
  <p:slideViewPr>
    <p:cSldViewPr>
      <p:cViewPr varScale="1">
        <p:scale>
          <a:sx n="75" d="100"/>
          <a:sy n="75" d="100"/>
        </p:scale>
        <p:origin x="31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7T23:31:46.05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1588 926 56 0,'16'-54'38'15,"-16"54"-1"-15,0 0-1 0,0 0-15 16,0 0-17-16,0 0-2 16,0 0 1-16,50-9 1 15,-50 9-1-15,10 58 0 16,-13-29-1-16,16 69 1 15,-8 11-1-15,5 7 1 16,-15-14-4-16,7 6 1 16,1-10-6-16,-7-25-4 15,17-33-27-15,-13-15-1 16,7-7 0-16,-7-18-1 15</inkml:trace>
  <inkml:trace contextRef="#ctx0" brushRef="#br0" timeOffset="579.0332">1434 1075 105 0,'-35'-83'41'16,"35"83"1"-16,-24-74-1 15,24 74-39-15,1-55 0 16,-1 55-2-16,0 0 2 16,72-47-1-16,-72 47 1 15,88-17-2-15,-37 7 0 16,5-1-1-16,6-1 2 15,5-3 0-15,3 3-1 0,-2-1-1 16,0 2 1-16,1 3 0 16,-6 3-1-16,-2 6 2 15,-7 6-1-15,-5 9 0 16,-49-16 1-16,68 60 0 15,-68-60 0-15,54 120 0 16,-49-5 0-16,-10 7 0 16,-8 1-1-16,-7-16 1 15,-3-12-1-15,12-18 0 16,4-32 0-16,20-25 1 15,8-23-1-15,8-18 1 16,4-13 1-16,-33 34-1 16,43-48 2-16,-43 48-1 15,54-58-2-15,-54 58 0 0,48-62 0 16,-48 62 0-16,51-50 0 15,-51 50 0-15,42-25 0 16,-6 21 0-16,-18 14 0 16,6 17 0-16,-16 11 0 15,-4 19-3-15,0 3-3 16,2-4-4-16,21-22-29 15,-8-12-4-15,14-6 1 16,-2-10-1-16</inkml:trace>
  <inkml:trace contextRef="#ctx0" brushRef="#br0" timeOffset="947.0542">3049 1400 102 0,'0'0'40'16,"18"11"0"-16,5-5-1 15,16-9-37-15,10-6 0 16,-49 9 0-16,69-14-1 16,-69 14 2-16,81-25-2 15,-81 25 1-15,87-30 0 16,-87 30 0-16,76-35-3 15,-76 35 1-15,62-41 0 16,-62 41 0-16,0 0 0 16,28-62 1-16,-28 62 0 15,0 0 1-15,0 0 3 0,-86-9-3 16,22 43 1-16,-11 15-1 15,10 11 0-15,1-9-2 16,37 16 0-16,40-8-2 16,32-19-3-16,38-28-12 15,2-25-17-15,30-4-10 16,7-13 2-16,-52 14-3 15</inkml:trace>
  <inkml:trace contextRef="#ctx0" brushRef="#br0" timeOffset="1389.0795">5371 874 80 0,'0'0'42'15,"15"-83"-2"-15,-15 83 3 16,-1-71-23-16,1 71-17 15,-17-55 0-15,17 55 1 0,0 0-2 16,-61-27 1-16,61 27-1 16,-57 27-2-16,57-27 2 15,-72 63 0-15,61-25-2 16,-52 70 2-16,1 26-3 15,21 16 2-15,12-1-4 16,-2-33 0-16,27-11-6 16,4-29-30-16,31-38-3 15,-8-14 1-15,9-10-1 16</inkml:trace>
  <inkml:trace contextRef="#ctx0" brushRef="#br0" timeOffset="1749.1001">4951 1413 99 0,'-47'-35'43'0,"47"35"0"16,0 0 0-16,-47-37-21 16,47 37-20-16,0 0-2 15,0 0 1-15,0 0 1 16,0 0-2-16,66-45 0 15,-66 45 0-15,74 5-2 16,-29-9 1-16,7 0-1 16,6-3-1-16,0 1 0 15,0 0 0-15,-2-1 1 16,-2 0 0-16,-5 2 1 15,-49 5 0-15,81-6 2 16,-81 6 0-16,74 10 1 16,-58 12-2-16,-13 10 1 0,-18 9-1 15,-6 8 0-15,-6 3-1 16,6 1-1-16,6-7-3 15,12-20-27-15,22-12-7 16,1-21 0-16,16-11-2 16</inkml:trace>
  <inkml:trace contextRef="#ctx0" brushRef="#br0" timeOffset="1937.1108">5816 1091 122 0,'-6'-59'41'15,"6"59"0"-15,0 0-3 0,-9-70-42 16,9 70-5-16,0 0-21 16,0 0-11-16,0 0 1 15,0 0-1-15,0 0 3 16</inkml:trace>
  <inkml:trace contextRef="#ctx0" brushRef="#br0" timeOffset="2261.1294">5914 946 91 0,'68'35'39'0,"-68"-35"2"15,0 0 0-15,47 86-22 16,-29-13-13-16,-18 10-1 15,-19 2-2-15,-5-20 1 16,-3 1-3-16,12-6 1 16,-5-16-2-16,16-12 1 15,6-16-1-15,-2-16 2 0,27-15-2 16,-4-15 0-16,-23 30 0 15,0 0 0-15,58-72 0 16,-58 72 0-16,51-65 0 16,-51 65 0-16,52-63 0 15,-52 63 0-15,50-57 0 16,-50 57 0-16,47-39 0 15,-47 39 0-15,43-8 0 16,-8 21 0-16,-1 12-3 16,-3 19-3-16,-2 13-8 15,-5-5-25-15,18-7-3 16,-4-26 2-16,14-13 0 15</inkml:trace>
  <inkml:trace contextRef="#ctx0" brushRef="#br0" timeOffset="2644.1513">6879 1301 94 0,'0'0'42'0,"0"0"1"16,0 0-1-16,-12-45-11 16,-30 51-28-16,-2 13-3 15,-13 13 0-15,7 18 0 16,-3-7 0-16,20 2 0 15,12-11 0-15,35-11 0 16,13-15 0-16,14-11 0 16,10-12 0-16,-51 15 0 15,60-31 0-15,-60 31 0 0,73-44 0 16,-73 44 0-16,67-54 0 15,-67 54 0-15,65-54 0 16,-65 54 0-16,0 0 0 16,55-58 0-16,-36 57 0 15,-19 1 0-15,4 18 0 16,-18 19 0-16,-16 16 0 15,4 14 0-15,7 0 0 16,21-12-3-16,43-28-15 16,1-35-12-16,36-14-13 15,-36-2 1-15,9-8-2 16,7-10 1-16</inkml:trace>
  <inkml:trace contextRef="#ctx0" brushRef="#br0" timeOffset="2833.1621">7842 676 136 0,'0'0'46'15,"0"0"-1"-15,0 0-17 16,-10-6-28-16,-27 80 0 16,-16 53 0-16,2 53 0 15,12 7 0-15,-6-41-15 16,50-32-24-16,11-38-3 15,30-40-3-15,-7-14-1 16</inkml:trace>
  <inkml:trace contextRef="#ctx0" brushRef="#br0" timeOffset="3418.1956">9620 911 94 0,'0'0'30'16,"15"-73"3"-16,-15 73 2 15,-5-83-16-15,5 83-7 16,-27-72-3-16,27 72-3 15,-52-45-1-15,52 45-2 0,-76-4-1 16,76 4 0-16,-90 45 0 16,60-8-1-16,-67 66-1 15,12 33 0-15,11 25-1 16,18 15 2-16,2-38-3 15,31-12-2-15,18-33-4 16,13-60-14-16,17-14-18 16,-12-20-3-16,8-11 2 15,-10-17-2-15</inkml:trace>
  <inkml:trace contextRef="#ctx0" brushRef="#br0" timeOffset="3613.2067">8858 1319 125 0,'0'0'43'0,"0"0"1"15,-56-37-1-15,56 37-43 16,0 0 0-16,0 0 0 16,0 0 0-16,50-45-3 15,-50 45-1-15,88-3-2 16,-30 1-6-16,2-7-26 15,13-1-5-15,0 0 2 16,6 1-1-16</inkml:trace>
  <inkml:trace contextRef="#ctx0" brushRef="#br0" timeOffset="4283.245">9730 1177 114 0,'10'33'42'0,"-26"8"0"16,-22 10-1-16,-13-10-36 0,-1 8-2 15,14 3-1-15,10-11-1 16,21-6 1-16,14-7-2 15,16-7 1-15,10-10-1 16,12-11 0-16,13-8 0 16,7-13-1-16,4-10 0 15,-69 31 0-15,67-45 0 16,-67 45-2-16,66-54 2 15,-66 54-1-15,38-60 1 16,-38 60 1-16,17-51 0 16,-17 51 1-16,0 0 0 15,-30-48 1-15,30 48 0 16,-35-26 0-16,-17 25-1 15,4 9 1-15,1 9 0 0,24 9-2 16,23-26 0-16,0 0 0 16,0 0 0-16,78 22 0 15,-78-22 0-15,92-6 0 16,-41 0 0-16,2 3 0 15,1-2 0-15,0 0 0 16,-5 1 0-16,-32 4 0 16,69 10 0-16,-20 6 0 15,-18 13 0-15,-28 12 0 16,-31 6 0-16,-8 5 0 15,-6-2 0-15,5-5 0 16,5-9 0-16,10-10 0 16,9-16 0-16,10-12 0 15,11-15 0-15,4-15 0 16,6-8 0-16,-35 40 0 0,33-54 0 15,-33 54 0-15,40-64 0 16,-40 64 0-16,27-66 0 16,-27 66 0-16,28-57 0 15,-28 57 0-15,22-49 0 16,-22 49 0-16,0 0 0 15,52-53 0-15,-52 53 0 16,55-37-2-16,-55 37-15 16,69-25-10-16,-69 25-9 15,83-7-9-15,-37 6 0 16,-46 1 3-16</inkml:trace>
  <inkml:trace contextRef="#ctx0" brushRef="#br0" timeOffset="4807.275">11208 1176 86 0,'14'21'42'15,"-4"7"2"-15,-12 12-1 16,-23-2-12-16,-12-7-26 15,6 8-1-15,2-1-4 16,2-2 0-16,14 1 0 16,2-6 0-16,4-4 0 15,3-6 0-15,2-8 0 16,2-13 0-16,13-3 0 15,1-11 0-15,2-14 0 16,1-9 0-16,-17 37 0 16,19-48 0-16,-19 48 0 15,29-50 0-15,-29 50 0 16,19-50 0-16,-19 50 0 0,0 0 0 15,33-57 0-15,-33 57 0 16,0 0 0-16,35-31 0 16,-15 25 0-16,5 11 0 15,-1 9 0-15,0 4 0 16,13 3 0-16,-37-21 0 15,0 0 0-15,70 15 0 16,-70-15 0-16,59-6 0 16,-59 6 0-16,61-15 0 15,-61 15 0-15,55-17 0 16,-55 17 0-16,49-14 0 15,-49 14 0-15,27 2 0 16,-8 11 0-16,-15 10 0 16,-6 14 0-16,-13 9 0 0,5 10 0 15,-2 0 0-15,10-10-2 16,19-22-11-16,-2-9-3 15,27-1-10-15,-10-22-8 16,25-7-2-16,-9-13-5 16,8-8 0-16,-56 36 3 15</inkml:trace>
  <inkml:trace contextRef="#ctx0" brushRef="#br0" timeOffset="5153.2948">12046 1420 114 0,'22'-49'43'0,"-5"34"0"16,-28 9 0-16,11 6-31 15,-23 28-12-15,9 8 0 16,2 2 0-16,2 7 0 15,11-11 0-15,9-4 0 0,11-12 0 16,14-11 0-16,10-12 0 16,11-15 0-16,7-10 0 15,-63 30 0-15,72-46 0 16,-72 46 0-16,80-57 0 15,-80 57 0-15,72-62 0 16,-72 62 0-16,60-51 0 16,-60 51 0-16,37-23 0 15,-14 11 0-15,-23 12 0 16,-7 28 0-16,-17 6 0 15,-6 23 0-15,-2 6 0 16,14 1 0-16,31-24-5 16,2-11-10-16,24-7-9 15,-7-21-7-15,30-1-7 0,-6-14-7 16,18-8 1-16,0-12 3 15</inkml:trace>
  <inkml:trace contextRef="#ctx0" brushRef="#br0" timeOffset="5604.3206">13502 926 98 0,'-5'-68'41'15,"5"68"0"-15,-9-65-5 16,9 65-25-16,0 0-3 16,-31-63-3-16,31 63 0 15,0 0-2-15,-57 16-1 16,57-16 0-16,-62 90-2 15,22 16 0-15,8 21-3 0,13 15 0 16,10-18-9-16,18-20-10 16,27-15-18-16,9-28-3 15,13-30 1-15,0-22-1 16</inkml:trace>
  <inkml:trace contextRef="#ctx0" brushRef="#br0" timeOffset="6009.3438">13938 1305 118 0,'11'-49'44'16,"-11"49"1"-16,0 0-2 16,-23-49-38-16,23 49-5 0,-58-8 0 15,4 20 0-15,-16 20 0 16,3 14 0-16,6 1 0 15,19 5 0-15,13-5 0 16,34-8 0-16,18-23 0 16,15-9 0-16,14-15 0 15,5-11 0-15,-57 19 0 16,67-33 0-16,-67 33 0 15,60-45 0-15,-60 45 0 16,59-50 0-16,-59 50 0 16,0 0 0-16,51-56 0 15,-51 56 0-15,0 0 0 16,11 14 0-16,-23 13 0 15,8 17 0-15,-5 11 0 0,11 11 0 16,9-1-3-16,8-27-12 16,27-9-9-16,-12-21-8 15,30-1-7-15,-6-12-5 16,13-5-1-16,-6-5 4 15</inkml:trace>
  <inkml:trace contextRef="#ctx0" brushRef="#br0" timeOffset="6178.3534">14531 1580 131 0,'-32'7'43'0,"13"-11"-10"15,5-3-10-15,-24-12-53 16,38 19-15-16,-4-13-1 16,4 13-1-16</inkml:trace>
  <inkml:trace contextRef="#ctx0" brushRef="#br1" timeOffset="10631.6081">2365 2056 64 0,'-11'-10'35'0,"11"10"-2"16,-7-14 1-16,7 14-26 15,0 0-3-15,0 0-2 16,0 0 0-16,0 0-3 16,0 0 1-16,0 0-1 0,11 6 0 15,4-1 0-15,1 1 1 16,10 1 1-16,-2-1-1 15,12 0 0-15,4-2 0 16,7 1 0-16,6-2 0 16,8 1-1-16,5-1 0 15,4 1 0-15,8-2 0 16,4 3 0-16,6-1 0 15,5 2-1-15,1 0 1 16,2 6 0-16,2 0-1 16,5 1 0-16,5-2 1 15,9-3 0-15,4 1 0 16,5-4-1-16,7-3 2 0,10-3-1 15,7-5 1-15,5 4 1 16,1-2-1-16,1 2 1 16,5 2-1-16,1 4-1 15,2 2 1-15,-4-3-1 16,6 6 1-16,6-4-2 15,4 2 2-15,1-5-2 16,8-3 1-16,5 0 1 16,4-3-1-16,6 1 0 15,-1-3 0-15,-3 0-1 16,-2-1 1-16,-2 3 0 15,-3-3 0-15,-2 0 0 16,-4-3 0-16,1-1 0 16,4 0 0-16,7-3 1 0,1 1-1 15,7-5 0-15,4 3 0 16,0-1 0-16,1 2 0 15,1 1 0-15,-8 2 1 16,-7 1-1-16,-6 3 0 16,-6 3 0-16,-7 0 0 15,-5 2 0-15,-7-1 1 16,-8 1-1-16,1 1 0 15,-5 0 0-15,-1-1 0 16,-7-3 0-16,-5 2 0 16,-1-2 1-16,-5 1-1 15,-4-3 1-15,-10 0 0 16,-7 1 0-16,-9-1 0 15,-9 5 0-15,-8-3-1 16,-11 4 1-16,-12 2-1 0,-6-1 1 16,-10 1-1-16,-4 0 0 15,-6-1 0-15,-5 0 0 16,-4-1 0-16,-3-1 0 15,-9 0 1-15,-1-1-1 16,-15 3 0-16,17-4 1 16,-17 4-1-16,0 0-1 15,14 1 1-15,-14-1-2 16,9 10-3-16,-9-10-31 15,6 13-1-15,-6-13 1 16,0 0-4-16</inkml:trace>
  <inkml:trace contextRef="#ctx0" brushRef="#br2" timeOffset="15424.8823">1023 2949 97 0,'0'0'36'15,"3"-17"2"-15,-3 17-6 16,0 0-25-16,0 25-3 16,-3-1-1-16,3 21 0 15,-2 18-2-15,0 12 1 16,0 21-2-16,-8 8 0 15,1 5-1-15,-5-1-1 16,5-5-4-16,-3-27-26 0,16-11-5 16,-5-33-1-16,9-20-1 15</inkml:trace>
  <inkml:trace contextRef="#ctx0" brushRef="#br2" timeOffset="15921.9107">778 3029 90 0,'-35'-11'39'0,"5"-2"0"16,20 14 0-16,10-17-18 16,23 1-18-16,19-4-1 15,19-3-1-15,19-11 0 16,15-1-2-16,13-5 1 0,3 2-1 15,-1 7 1-15,-2 7-1 16,-13 6 0-16,-14 11 1 16,-20 12 1-16,-12 16 1 15,-17 20-1-15,-13 14 0 16,-16 12 0-16,-11 21 1 15,-10 9-1-15,-7 9-2 16,-2 2 2-16,-4-3-1 16,1-10 0-16,6-10 0 15,7-16 1-15,12-18-1 16,7-19 1-16,13-20 1 15,8-18-1-15,12-17 1 16,6-16-1-16,6-11 1 0,2-11-1 16,1-1 1-16,-5 0 0 15,-5 6-2-15,-5 9 0 16,-5 12 0-16,-10 17 0 15,-7 17 0-15,-5 17 0 16,-5 15 0-16,-3 15 0 16,0 6-3-16,3 8-1 15,-2-7-6-15,21 8-28 16,-14-19-4-16,20-6 0 15,-3-22 1-15</inkml:trace>
  <inkml:trace contextRef="#ctx0" brushRef="#br2" timeOffset="16463.9417">2661 3322 88 0,'-19'19'37'0,"-8"-5"0"16,15 17-4-16,-3-18-15 15,12 12-13-15,9-10-1 16,13 0-1-16,6-7-1 16,9-1 0-16,5-10 0 15,7-5-1-15,2-7 0 16,-1-5 0-16,0-12-1 15,-10 1 1-15,-11-4 0 16,-7 2-1-16,-16-1 1 16,-14 7 1-16,-14 10 0 15,-9 10 0-15,-16 16 0 16,-3 15 0-16,-4 14 1 15,0 14-2-15,6 12 1 16,7 3 0-16,14 1-2 0,20-7 0 16,22-8-4-16,18-27-11 15,34-5-25-15,16-32-3 16,36-13 0-16,14-25-1 15</inkml:trace>
  <inkml:trace contextRef="#ctx0" brushRef="#br2" timeOffset="17093.9778">4512 3212 98 0,'-19'6'39'0,"-11"1"0"16,6 18-1-16,-17 2-32 15,9 9-3-15,0 6 0 0,3 8-1 16,5 6 1-16,3 0-2 15,7 1 2-15,6-7-2 16,13-8 1-16,9-10-1 16,9-16 0-16,11-13 0 15,5-15-1-15,6-18 1 16,5-13-1-16,2-10 0 15,-3-5 0-15,-5-1 1 16,-7 1-1-16,-7 6 1 16,-8 11-1-16,-8 10 1 15,-8 13-1-15,-6 18 0 16,-12 20 0-16,-1 11 0 15,-3 13 0-15,1 9 0 0,5 2-1 16,4 3 0-16,12 0-2 16,9-17-3-16,24-1-17 15,3-35-16-15,21-6 0 16,1-26-1-16,15-4-1 15</inkml:trace>
  <inkml:trace contextRef="#ctx0" brushRef="#br2" timeOffset="17250.9867">5251 3263 112 0,'-25'32'39'0,"-9"-4"1"16,7 18-1-16,-12-1-33 16,14 4-5-16,7-2 0 15,6-3-4-15,13 1-4 0,-4-20-31 16,23 0-2-16,-2-25 0 15,15-4-2-15</inkml:trace>
  <inkml:trace contextRef="#ctx0" brushRef="#br2" timeOffset="17822.0194">5343 3071 112 0,'-10'4'41'0,"13"10"0"16,-3-14-1-16,25 6-36 15,-7 0-1-15,8 4-1 16,0 5 1-16,1 6-1 0,-6 7 0 16,-3 7-1-16,-7 6 0 15,-5 4-1-15,-7 3 1 16,-5-1-1-16,-1-3 0 15,-1-6 0-15,4-8 0 16,3-11 0-16,1-19-1 16,20-6 1-16,1-18 0 15,9-12 0-15,1-7 0 16,3-4 0-16,-2-4 0 15,-2 1 0-15,-6 8 1 16,-5 7-1-16,-7 11 2 16,-5 14-2-16,-7 10 0 15,2 15 0-15,-4 10 0 16,-1 6 0-16,3 5 0 15,3 2 0-15,6-2 0 0,6-7 0 16,6-10 0-16,10-13 0 16,5-14 0-16,6-14 0 15,2-4 0-15,1-8 0 16,-2-3 0-16,-5 3 0 15,-6 0 0-15,-9 10 0 16,-6 7 0-16,-5 11 0 16,-12 6 0-16,9 17 0 15,-12 9 0-15,1 5 0 16,-2 13 0-16,0 1 0 15,10 19-16-15,-17-18-23 16,18 10-4-16,-5-15 0 16,17 5-2-16</inkml:trace>
  <inkml:trace contextRef="#ctx0" brushRef="#br2" timeOffset="18363.0504">7199 3089 87 0,'0'0'36'16,"-10"-12"1"-16,-4 28-3 16,-24-1-19-16,5 20-6 15,-10 4-2-15,7 10-2 16,2 2-1-16,10 3 0 15,12-3-2-15,15-4 0 16,16-12 0-16,17-10-1 16,13-16 0-16,15-12 0 15,5-16 0-15,1-11-1 0,-3-11 0 16,-6-5 0-16,-17-2 0 15,-17 1-2-15,-14 3 1 16,-23 5 0-16,-13 9-1 16,-12 5 0-16,-9 10 0 15,0 6 0-15,4 7-2 16,8-1-5-16,24 17-18 15,8-14-12-15,33 3 2 16,8-10-2-16,27 5 0 16</inkml:trace>
  <inkml:trace contextRef="#ctx0" brushRef="#br2" timeOffset="18625.0653">8119 2708 74 0,'-32'-33'39'0,"4"14"0"15,-11-6 1-15,13 28-17 16,-8-6-18-16,3 20 1 16,-3 11-1-16,4 23 0 15,-3 14-1-15,4 15-1 16,4 14-1-16,3 6 1 15,7 2-4-15,6-5-1 16,9-2-5-16,-2-28-19 16,19 2-13-16,-6-28-2 15,12-9 1-15,-8-30-2 16</inkml:trace>
  <inkml:trace contextRef="#ctx0" brushRef="#br2" timeOffset="18781.0743">7718 3223 122 0,'-27'-23'41'16,"17"15"1"-16,0-4-2 15,29 8-36-15,9-2-9 16,9-16-32-16,35 1-4 16,6-12 1-16,24 6-3 15</inkml:trace>
  <inkml:trace contextRef="#ctx0" brushRef="#br2" timeOffset="19181.0971">9054 2703 108 0,'0'0'39'16,"0"0"0"-16,-4 17-8 16,-4 3-28-16,1 14-1 0,-2 11 0 15,1 15 0-15,1 12-1 16,-1 12 1-16,0 6-1 15,1 2-1-15,3-3-1 16,0-8-2-16,8-6-6 16,-5-27-28-16,14-7-2 15,-13-41 0-15,28 9-1 16</inkml:trace>
  <inkml:trace contextRef="#ctx0" brushRef="#br2" timeOffset="19353.107">8871 3145 104 0,'-20'3'41'0,"19"13"0"16,1-16-1-16,24 15-29 16,7-23-11-16,17-9-3 15,18 3-6-15,0-18-28 16,16 1-3-16,-10-13 1 15,13 3-3-15</inkml:trace>
  <inkml:trace contextRef="#ctx0" brushRef="#br2" timeOffset="19733.1287">9603 2622 108 0,'-30'27'41'0,"5"24"2"0,-9-7-3 15,9 14-35-15,1 6-2 16,5 9 2-16,1 7-3 15,4 5 0-15,-2-1-1 16,8-7 0-16,4-8-1 16,5-10 0-16,8-13 0 15,3-15 0-15,8-18 0 16,3-17 0-16,4-17 0 15,3-9 0-15,-1-8 0 16,0-6 1-16,-4 1-1 16,-4 2 0-16,-3 8 0 15,-6 7 1-15,-12 26-1 16,11-2 0-16,-10 22 0 15,-1 12-1-15,4 6-1 0,0 4-1 16,9 4-3-16,-3-9-8 16,24 6-26-16,-13-24-2 15,19-2 0-15,-9-23 0 16</inkml:trace>
  <inkml:trace contextRef="#ctx0" brushRef="#br2" timeOffset="20066.1478">10037 3186 83 0,'-6'15'40'16,"-9"-7"0"-16,17 14 0 16,-2-22-17-16,10 13-19 15,14-12-1-15,12-2 0 0,4-4-1 16,2-6-1-16,0-9 0 15,0-3 0-15,-6-6 0 16,-8-2-1-16,-12 2 1 16,-10-2-1-16,-10 2 1 15,-12 4-1-15,-13 11 0 16,-13 8 1-16,-8 17-1 15,-5 13 1-15,-2 19 0 16,3 12 1-16,6 7-2 16,13 0 1-16,18 2-2 15,19-10-2-15,33-2-13 16,-2-24-24-16,37-11-1 15,7-23-1-15,23-4-1 16</inkml:trace>
  <inkml:trace contextRef="#ctx0" brushRef="#br2" timeOffset="20818.1908">11274 3108 101 0,'0'0'38'16,"14"3"1"-16,-14-3-3 15,-1 22-31-15,-7 6-2 16,1 8 0-16,-3 10-1 15,2 9 0-15,-2 2 0 16,5-1-1-16,2-2 1 16,0-7-1-16,6-8 0 15,2-13-1-15,3-12 1 16,-8-14-1-16,17-12 0 0,-5-12 1 15,-5-13-1-15,1-10 0 16,-2-11 0-16,1-5 0 16,0-10-1-16,0 1 1 15,4 0 0-15,2 9 0 16,2 6 0-16,6 13 0 15,5 9 0-15,6 14 0 16,0 14 1-16,4 10-1 16,-1 14 0-16,3 1 1 15,-3 11-1-15,-6 2 0 16,-5 9 0-16,-10 1 0 15,-9 5-1-15,-12 0 1 16,-13 2 0-16,-12-3 0 16,-10 0-1-16,-9-2 1 0,-7-5 0 15,1-3-1-15,-1-2 1 16,5-3 0-16,4 5 0 15,8 5-1-15,5 11 2 16,7 9-2-16,4 12 1 16,5 7 0-16,2 5-3 15,9-7-2-15,14 9-16 16,-5-31-17-16,19-7-1 15,-1-30-1-15,18-17-1 16</inkml:trace>
  <inkml:trace contextRef="#ctx0" brushRef="#br2" timeOffset="21540.2321">11862 3134 94 0,'11'0'40'15,"-11"0"1"-15,0 0-2 16,0 11-23-16,-3 2-15 16,2 6 1-16,0 12-1 15,-8 4 0-15,5 6-1 16,-3 2 1-16,-2 2-1 15,-1-7 0-15,2-4 0 16,0-6 0-16,3-12 0 16,5-16 1-16,0 0-1 0,25-38 1 15,-3-4-1 1,6-9 1-16,-1-6 0 0,6-5 0 15,-3-3-1-15,-1 7 1 16,-7 7 0-16,-8 12 0 16,-4 12-1-16,-3 9 0 15,-7 18 0-15,0 0 1 16,4 14-2-16,3 3 0 15,5 4 1-15,10 1-2 16,10-3 1-16,9-3-1 16,7-4 1-16,5-6-1 15,2-9 1-15,0-1 0 16,-6-7 0-16,-9-1 1 15,-9-3 0-15,-12 0 1 0,-8 0 0 16,-11 2 0 0,0 13 1-16,-30-9 0 0,4 16 0 15,-6 10 0-15,-4 9 0 16,-3 13 0-16,1 8 0 15,5 7 0-15,8 1 0 16,16 0-2-16,9-9 2 16,19-8-2-16,11-14 0 15,15-18 0-15,13-17 0 16,6-14-2-16,-4-11 0 15,-4-9 0-15,-8-6-1 16,-11 0-1-16,-18-4 0 16,-14 9 0-16,-22 7-1 15,-8 14 1-15,-11 5 1 16,-4 13-1-16,-1 5-2 15,8 16-3-15,1-10-9 0,28 17-17 16,4-21-1-16,19 23-1 16,6-21 0-16</inkml:trace>
  <inkml:trace contextRef="#ctx0" brushRef="#br2" timeOffset="21811.2476">12974 2979 79 0,'0'0'39'16,"0"0"-1"-16,0 0 1 15,0 32-18-15,-5-4-15 16,14 12-1-16,5 12-2 16,1 11 0-16,-2 11 1 0,2 11-2 15,-9 3 0-15,-6 2 0 16,-12-4 1-16,-11-7-2 15,-10-12 1-15,-13-8-1 16,-4-14-1-16,-8-21-2 16,3-17-3-16,1-30-9 15,26-6-25-15,-5-34-4 16,24-11 1-16,8-37-2 15</inkml:trace>
  <inkml:trace contextRef="#ctx0" brushRef="#br2" timeOffset="21954.2558">12933 2591 96 0,'-26'7'39'16,"5"10"0"-16,-1 4-21 16,4-9-43-16,20 3-13 15,-2-15-3-15,39 27 0 16</inkml:trace>
  <inkml:trace contextRef="#ctx0" brushRef="#br2" timeOffset="22299.2755">13313 3099 99 0,'0'20'40'16,"10"3"-1"-16,0-16 0 16,25 2-33-16,-1-11-2 15,13 0-1-15,1-9 0 16,0 3-1-16,-5-7 1 0,-4 3-1 15,-8-6-1-15,-10-2 1 16,-13-5-1-16,-10 1 0 16,-11-2-1-16,-8 4 0 15,-7 6 1-15,-10 10-1 16,-4 8 0-16,-5 16 1 15,-7 14-1-15,1 10 1 16,2 15-1-16,7 3 1 16,10 0-1-16,17-6-1 15,19-4-1-15,19-17-4 16,33-2-11-16,3-33-23 15,36-3-2-15,-3-25 1 16,22 0-1-16</inkml:trace>
  <inkml:trace contextRef="#ctx0" brushRef="#br2" timeOffset="22501.287">14202 2994 102 0,'-35'-11'42'16,"4"24"1"-16,-18-3-1 16,7 25-26-16,-3-5-13 15,3 8-1-15,8 5-1 16,8 3 0-16,13 1-1 15,15-4-1-15,17-10-1 16,13-10-3-16,24-4-9 16,-1-37-14-16,22 0-15 15,-1-24 2-15,13-4-2 16,-7-21 2-16</inkml:trace>
  <inkml:trace contextRef="#ctx0" brushRef="#br2" timeOffset="22673.2969">14689 2598 107 0,'-33'31'41'0,"2"35"4"15,-10 2-4-15,13 17-34 16,-5 1-5-16,5 6 0 16,8-1-3-16,2-6-4 15,13 2-7-15,-4-33-20 16,18 1-9-16,-8-21-1 15,13-10 1-15</inkml:trace>
  <inkml:trace contextRef="#ctx0" brushRef="#br2" timeOffset="22839.3064">14330 2989 125 0,'0'0'43'0,"0"0"2"16,0 0-3-16,20 16-42 15,17-17-3-15,28 14-18 16,-8-20-20-16,25 7-4 15,1-13 2-15,25 6-3 16</inkml:trace>
  <inkml:trace contextRef="#ctx0" brushRef="#br2" timeOffset="23740.3579">15632 2998 90 0,'13'-17'38'16,"-13"17"0"-16,0 0-1 16,14 24-30-16,-21 3-2 15,2 13 0-15,-7 6-2 16,0 12-1-16,-4-2-1 15,1 0 0-15,3-3-4 16,-2-25-15-16,18 7-20 16,-4-35-1-16,10 9 0 0,4-31-3 15</inkml:trace>
  <inkml:trace contextRef="#ctx0" brushRef="#br2" timeOffset="23884.3662">15671 2696 97 0,'-32'8'35'0,"7"6"-12"16,13 8-21-16,12-22-37 16,22 23-2-16,3-13 0 15</inkml:trace>
  <inkml:trace contextRef="#ctx0" brushRef="#br2" timeOffset="24237.3863">16301 2959 78 0,'-32'-1'40'15,"4"8"-2"-15,-13-7 2 16,11 12-17-16,-8-5-21 16,5 6 0-16,4 1 0 15,5 4 0-15,8 1-1 16,11 4 1-16,7-4-2 15,13-1 1-15,10-3 0 16,6-3-1-16,8-4 1 16,7-4-2-16,-1 2 1 15,-4-4-1-15,-3 4 1 16,-8-2 0-16,-12 4 0 0,-7 7-1 15,-14 5 1-15,-13 8 1 16,-9 1 0-16,-8 4-1 16,-5-1 0-16,-5 2-3 15,14 4-17-15,-7-24-17 16,25-2-3-16,11-12 0 15,16-24-2-15</inkml:trace>
  <inkml:trace contextRef="#ctx0" brushRef="#br2" timeOffset="24665.4108">17706 2434 82 0,'9'-22'40'0,"-8"2"-3"15,-1 20 2-15,-5 22-36 16,0 10 0-16,-4 12 0 0,-3 20 3 16,-5 13-3-16,-2 15 0 15,-2 6-1-15,0 4 1 16,5-3-2-16,2-8 0 15,6-7-6-15,2-28-17 16,16-1-15-16,-5-28-2 16,13-7 1-16,-4-30-3 15</inkml:trace>
  <inkml:trace contextRef="#ctx0" brushRef="#br2" timeOffset="25125.4371">17468 2841 108 0,'-20'4'39'0,"-1"-2"2"15,21 19-3-15,12-8-36 16,14-7-2-16,15 1 0 16,12 0 0-16,7 1 1 15,7-4-1-15,3-2 0 16,2-2 1-16,-3-2-1 15,-5 1 0-15,-9-2 1 16,-8 0 0-16,-10-1-1 16,-8 0 1-16,-13-1-1 15,-16 5 1-15,0 0-1 16,-12 4 1-16,-7 6-1 15,-7 7 1-15,-3 9 0 16,0 8 0-16,3 7-1 0,6 6 1 16,8 1-1-16,15 0 1 15,12-7-1-15,17-10 0 16,11-13 0-16,10-16-1 15,6-12 1-15,-2-13 0 16,-4-16 0-16,-9-7-1 16,-12-3 0-16,-18-7-1 15,-17 2-1-15,-16-2 0 16,-9 7-5-16,-19-6-14 15,12 26-18-15,-15-3-1 16,14 21 0-16,6 3 3 16</inkml:trace>
  <inkml:trace contextRef="#ctx0" brushRef="#br2" timeOffset="25597.4641">19848 2750 102 0,'0'0'39'16,"-22"-9"0"-16,2 22-3 15,-24-4-30-15,-1 14-1 16,-11 7-2-16,1 15 0 16,-3 1 0-16,10 6-2 15,9 1 0-15,15 0-1 16,17-6-1-16,18-10-1 0,24-9-3 15,18-22-6 1,31-1-26-16,-3-22-3 0,18-1 1 16,-1-23-2-16</inkml:trace>
  <inkml:trace contextRef="#ctx0" brushRef="#br2" timeOffset="26446.5127">20332 2780 109 0,'-45'24'39'0,"-20"0"3"16,13 14-3-16,-14 0-35 15,14 3-1-15,7 1-1 16,12-2 0-16,12-2-1 16,17-4 1-16,14-8-1 0,19-10-1 15,16-12 0-15,14-15 0 16,8-8 0-16,4-8 0 15,-1-5 0-15,-10-7-1 16,-9-4 1-16,-13 0-1 16,-16 3 1-16,-17 6 0 15,-15 2-1-15,-10 6 1 16,-5 5 0-16,-4 6 0 15,1 8 0-15,5 6 0 16,7 7 0-16,8 6 0 16,14 0 0-16,15 1 1 15,11-7-1-15,9 4 0 16,10-9 1-16,5 1-1 15,1-6 1-15,0-5-1 16,-10 4 1-16,-7-1 0 0,-12 5-1 16,-10 3 1-16,-12 7 0 15,-8 9-1-15,-11 6 0 16,-7 6 0-16,-4 10 1 15,-3 5-2-15,0 5 1 16,1 0-1-16,7-5 1 16,5-3-1-16,7-13 1 15,11-10 0-15,9-16 0 16,9-14 0-16,5-15 1 15,6-11 0-15,1-6-1 16,-1-10 1-16,-3-6 0 16,-1 1 0-16,-6 7 0 15,-5 5 0-15,-8 10 1 16,-1 9-2-16,-6 12 0 0,-3 15 0 15,0 12 0-15,-1 12 0 16,-1 4 0-16,4 3 0 16,2 2 0-16,4-3 0 15,6-4 0-15,6-8 0 16,3-7 0-16,6-9 0 15,1-8 0-15,6-8 0 16,1-9 0-16,4-4 0 16,-4-7 0-16,-1 3 0 15,-5 2 0-15,-4 3 0 16,-4 6 0-16,-9 9 0 15,-14 11 0-15,5 21 0 16,-14 9 0-16,-6 7 0 16,-3 8 0-16,0 5 0 15,2 5 0-15,2-6-4 0,18 1-7 16,-3-25-5-16,28 2-14 15,-6-22-13-15,19-3 1 16,-3-21-1-16,15-1 2 16</inkml:trace>
  <inkml:trace contextRef="#ctx0" brushRef="#br2" timeOffset="26776.5316">21488 2932 106 0,'-18'13'40'16,"18"9"0"-16,0-22 0 15,25 20-35-15,1-18-3 16,7-1 1-16,7-6-1 0,0-1 0 16,-3-4-1-16,-3-3 1 15,-9-6-1-15,-5 1 0 16,-12-5-1-16,-8-2 2 15,-10 6-2-15,-9 6 1 16,-8 2 0-16,-6 9 0 16,-5 9 0-16,-4 11 0 15,3 8-1-15,3 8 1 16,7 1-1-16,9 0 0 15,12 3-3-15,12-14-6 16,25 5-22-16,-3-23-9 16,24 5-3-16,5-16 1 15,26-1-2-15</inkml:trace>
  <inkml:trace contextRef="#ctx0" brushRef="#br2" timeOffset="27340.5638">22796 2853 105 0,'0'0'37'16,"-5"-13"2"-16,2 26-4 16,-8-9-31-16,1 10 0 15,-6 5 0-15,1 10 1 16,-5 9-2-16,5 1 0 15,0-2 0-15,7 2-1 16,7-6 0-16,10-3-1 16,9-11-1-16,11-11 1 15,8-13-1-15,9-10 0 16,5-9 1-16,0-8-1 0,-4-7 1 15,-4-4 0-15,-7-2 0 16,-5 7-1-16,-8 2 1 16,-9 12-1-16,-6 6 0 15,-8 18 0-15,0 0 0 16,-7 17-1-16,-1 12 1 15,1 4-2-15,0 11 0 16,4-4-3-16,9 12-5 16,-6-24-12-16,24 6-17 15,-3-16-2-15,14-3 1 16,-3-21-1-16</inkml:trace>
  <inkml:trace contextRef="#ctx0" brushRef="#br2" timeOffset="27887.5951">23536 2822 113 0,'-21'24'38'0,"7"16"0"16,-15-2-4-16,12 11-31 15,-4 3 1-15,7 1-1 16,-1-4-1-16,7-4-1 15,4-8 1-15,2-8-2 16,2-12 1-16,0-17-1 16,13-3 0-16,-2-19 1 15,0-13-1-15,3-6 0 16,2-9 0-16,0-7 0 15,5-7 1-15,-1-2-1 16,0 5-1-16,-1 6 0 0,1 8 1 16,1 8-1-16,2 12 0 15,3 10 1-15,-1 16 1 16,-1 9-1-16,1 11 1 15,-2 8 1-15,0 5-2 16,-1 5 1-16,-2 1 0 16,-6 1-2-16,-6 2-1 15,-7-2 1-15,-8-1 1 16,-9-5-1-16,-11-5 0 15,-5-6 0-15,-8-1 1 16,-5-8 1-16,0-1 0 16,1-4 0-16,5-1 0 15,6-1 0-15,2 3 1 0,5 13-1 16,1 6 0-16,-1 14 0 15,-1 12 0-15,-4 12 0 16,-2 9-1-16,-4 1-4 16,8 12-13-16,-9-22-22 15,11 0-2-15,0-18 0 16,18-10-2-16</inkml:trace>
  <inkml:trace contextRef="#ctx0" brushRef="#br2" timeOffset="29014.6596">1007 4754 91 0,'5'-15'39'0,"-8"-3"-2"0,3 18 1 16,-12 6-35-16,7 8 0 15,-3 7-2-15,1 15 2 16,-4 8-2-16,-2 10 1 15,0 3 0-15,3 3-1 16,-1-5 2-16,8-4-2 16,2-10 0-16,7-11 0 15,6-14 0-15,10-14 0 16,7-13-2-16,7-14 3 15,6-11-2-15,3-7 1 16,3-5 0-16,-2-3 0 16,-4 1-1-16,-8 6 1 15,-3 7-1-15,-12 13 0 16,-4 9 0-16,-15 15 0 0,11 12 0 15,-11 9 1-15,-3 12-2 16,3 7 1-16,-1 5 1 16,4-2-1-16,2 1 2 15,3-7-2-15,4-8 2 16,10-9-2-16,2-15 1 15,5-13-1-15,4-14 0 16,3-10 1-16,2-12-2 16,-1-9 1-16,0-3-3 15,-10-6 0-15,2 4-2 16,-12-4-6-16,8 25-14 15,-22-6-15-15,6 18 1 16,-8-1-1-16,-1 26 1 16</inkml:trace>
  <inkml:trace contextRef="#ctx0" brushRef="#br2" timeOffset="29233.6721">2072 4719 81 0,'20'15'38'15,"-12"-3"-3"-15,8 16 1 16,-18 0-27-16,6 13 0 15,-12 2-2-15,1 10-2 16,-7-3-1-16,1 0-2 16,-1-6 0-16,1-10-5 15,7-7-2-15,-7-28-21 16,24-7-12-16,-1-25-1 15,21-8-2-15,0-18 1 16</inkml:trace>
  <inkml:trace contextRef="#ctx0" brushRef="#br2" timeOffset="29369.6799">2253 4332 92 0,'-27'11'35'16,"9"0"-6"-16,12 2-27 15,6-13-26-15,14 3-13 16,9-16-3-16</inkml:trace>
  <inkml:trace contextRef="#ctx0" brushRef="#br2" timeOffset="29576.6917">2809 4312 99 0,'-1'38'38'16,"-11"-1"0"-16,4 17-1 16,-11 6-33-16,8 10 0 15,-1 10-1-15,3 7-1 16,-3 1-1-16,2 0-1 15,4-2-2-15,-2-13-5 16,14-4-26-16,-14-23-6 16,10-10 1-16,-4-26-2 15</inkml:trace>
  <inkml:trace contextRef="#ctx0" brushRef="#br2" timeOffset="29744.7013">2628 4777 100 0,'-10'6'39'15,"17"7"-1"-15,8-11-4 16,15-24-49-16,25 4-22 16,9-24 0-16,23 1-2 15,2-18 1-15</inkml:trace>
  <inkml:trace contextRef="#ctx0" brushRef="#br2" timeOffset="30085.7209">3473 4233 94 0,'-28'37'40'0,"-12"-1"0"0,8 23 0 15,-11-9-25-15,7 18-13 16,7 5 1-16,8 4-1 16,6-2 0-16,10-3-1 15,3-8 0-15,10-9-1 16,6-15 0-16,3-10 0 15,3-15 0-15,5-14 0 16,3-15 0-16,2-12 1 16,2-11-1-16,-2-6 1 15,3-4 0-15,-4-3-1 16,-4 6 1-16,-4 9 0 15,-5 10 0-15,-3 16-1 16,-13 9 1-16,13 30-2 16,-11 11-1-16,-3 6-3 15,7 20-15-15,-8-14-20 0,15 7-2 16,-1-12 0-16,20-2-2 15</inkml:trace>
  <inkml:trace contextRef="#ctx0" brushRef="#br2" timeOffset="30719.7571">5142 4768 59 0,'-7'-20'38'0,"6"3"0"16,-13-8 1-16,14 25-13 15,-30-28-21-15,7 14-2 16,-6 4 1-16,-3 15 0 0,-7 11-1 15,-3 16 1-15,-2 13-2 16,4 13 1-16,1 4 0 16,9 3-1-16,11-5 0 15,15-7-1-15,15-13 1 16,14-16-2-16,14-18 1 15,10-18-1-15,9-12-1 16,5-13 2-16,-2-8-1 16,-4-5 1-16,-5-5-1 15,-10 4 0-15,-11 6 1 16,-6 8-1-16,-8 11 1 15,-7 9-1-15,-10 17 1 16,0 12-1-16,-6 16 0 16,-3 12-1-16,-2 9-1 0,2 4-1 15,8 7-5-15,1-15-13 16,23 2-20-16,2-20 0 15,21-3 0-15,6-20-3 16</inkml:trace>
  <inkml:trace contextRef="#ctx0" brushRef="#br2" timeOffset="31268.7885">7251 4272 93 0,'-17'-30'39'15,"-17"-11"-1"-15,7 13-1 16,-22-6-29-16,4 11 0 16,-6 2-3-16,3 15-1 15,-2 10-2-15,5 16 0 16,5 23-1-16,3 15-1 15,2 19 0-15,8 17 0 16,3 16-1-16,5 11 0 16,7 1 0-16,5-2-2 15,8-8 0-15,6-14-3 16,15-5-8-16,-13-35-23 15,22-15-2-15,-9-31-1 16,12-9-1-16</inkml:trace>
  <inkml:trace contextRef="#ctx0" brushRef="#br2" timeOffset="32576.8633">6643 4759 103 0,'-14'7'39'0,"14"-7"1"16,4 22-1-16,7-14-38 15,18-6 0-15,14-4-1 16,10-3 1-16,11-3-1 16,7-2 0-16,5-4-1 15,6-3 0-15,7-4 0 0,-8 3 0 16,-4 0-1-16,-7 2 1 15,-14 2 0-15,-8 4 1 16,-17 2 0-16,-13 6 0 16,-18 2 0-16,-2 11 1 15,-14 5 1-15,-10 10 0 16,-3 7 0-16,-5 8 0 15,-3 9 0-15,3 3 0 16,5 1 1-16,9 1-2 16,3-7 1-16,16-10-1 15,15-14-1-15,12-15 2 16,10-17-2-16,12-18 0 15,11-15-1-15,3-12 1 16,-3-5-1-16,-7-6 1 0,-9-2 0 16,-14 7-1-1,-14 3 1-15,-16 11 0 0,-13 14 1 16,-10 11-1-16,-7 10 0 15,-2 12 1-15,0 8-1 16,5 7 0-16,9 5 0 16,8-1 0-16,16-2 1 15,15-4-1-15,15-8 0 16,14-5 0-16,9-3 0 15,7-1 0-15,1 0 1 16,-5-1-1-16,-6 4 0 16,-10 9 0-16,-15 4 0 15,-8 7 0-15,-16 9 0 16,-7 4 0-16,-10 6 0 15,-4 4 0-15,-3 2 0 0,-2-3-1 16,2-5 1-16,2-7-1 16,6-8 1-16,5-11 0 15,5-12 0-15,14-17 1 16,6-12-1-16,8-11 0 15,0-8 1-15,2-6 0 16,-1-6-1-16,-3-1 0 16,-3 3 0-16,-6 7 0 15,-5 12 1-15,-7 8-1 16,0 9 0-16,-2 10 0 15,-3 12 0-15,13 4 0 16,2 2 0-16,8-1 1 16,13-2-1-16,7-6 0 15,8 2 0-15,4-2 1 0,5-3-1 16,-5 3 0-16,-4 1 0 15,-9 9 0-15,-16 5 0 16,-7 7 1-16,-14 8-1 16,-12 4 0-16,-8 6 0 15,-6 2 1-15,-8 6-1 16,1-3 0-16,0-1 0 15,6-5 0-15,4-6 0 16,10-9 0-16,8-21 0 16,13 4 0-16,9-24 0 15,7-8 0-15,6-9 0 16,1-6 0-16,0-3 1 15,-2 0-1-15,-2 2 0 16,-9 9 0-16,-7 8 0 0,-5 6 0 16,-3 9-1-16,-8 12 1 15,0 0 0-15,0 0 0 16,9 21 0-16,-6-3 0 15,-1-1 0-15,4 4-1 16,2-2 1-16,5 0 0 16,4-9 0-16,6-5 0 15,6-6-1-15,6-9 1 16,4-5 0-16,2-9 0 15,2-3 1-15,-2-7-1 16,-4 4 0-16,-4 4 0 16,-10 4 1-16,-7 7 0 15,-16 15-1-15,11 1 1 16,-17 17-1-16,-7 15 0 15,-3 8 0-15,-5 10-1 0,2 8-1 16,0 1-1-16,9 0-5 16,5-20-5-16,22 5-8 15,-8-35-13-15,31-3-7 16,1-23-1-16,21-8 2 15</inkml:trace>
  <inkml:trace contextRef="#ctx0" brushRef="#br2" timeOffset="32944.8844">9640 4517 81 0,'-28'13'42'16,"5"15"-2"-16,-7-3 2 16,12 22-17-16,-1-10-21 15,6 2-1-15,5-1-1 0,10-3 0 16,8-7 0-16,8-6-1 15,6-9-1-15,5-12 0 16,5-10 0-16,2-12 0 16,4-8 0-16,2-7 0 15,0-8-1-15,-2-4 1 16,-4 1 0-16,0 3 0 15,-5 9 0-15,-7 7 0 16,-12 14 1-16,-12 14 0 16,-3 19-1-16,-8 10 1 15,-4 11-1-15,0 8 0 16,-2 5-1-16,5 0-2 15,8-4-1-15,6-10-1 0,18-5-7 16,-3-27-4-16,25 4-21 16,-12-30-3-16,21-4 0 15,-8-19 0-15</inkml:trace>
  <inkml:trace contextRef="#ctx0" brushRef="#br2" timeOffset="33139.8955">10407 4036 87 0,'0'0'41'16,"-21"46"3"-16,-9 18-2 15,1 32-13-15,-6-2-25 16,2 4-2-16,5 3-2 16,8-7-1-16,12-12-3 15,8-19-3-15,23-3-9 0,-4-35-15 16,17 1-12-16,-2-25 0 15,14-2-1-15,-1-19 2 16</inkml:trace>
  <inkml:trace contextRef="#ctx0" brushRef="#br2" timeOffset="34058.9481">11056 4525 82 0,'5'-16'38'0,"-13"-6"-1"16,1 10 0-16,-22-5-32 16,0 8-1-16,-8 7-1 15,-3 12 0-15,-7 7 1 16,3 14-1-16,-8 10 1 15,9 8-1-15,3 2 0 16,7 2 0-16,10-4-1 16,14-7 0-16,17-11-1 15,15-9 0-15,18-19-1 16,12-15 1-16,15-12-1 15,8-12 1-15,0-9-1 0,1-7 1 16,-8 1 0-16,-10 1-1 16,-15 5 1-16,-8 11 0 15,-16 8-1-15,-11 14 1 16,-9 12-1-16,-12 16 0 15,0 12 0-15,-3 7-1 16,2 12-2-16,-1 0-2 16,14 13-8-16,-3-19-20 15,27 2-9-15,5-17 1 16,20-2-2-16</inkml:trace>
  <inkml:trace contextRef="#ctx0" brushRef="#br2" timeOffset="34588.9784">12667 4496 74 0,'-7'-16'39'16,"7"16"-2"-16,-14-12 2 0,4 24-23 15,-9 1-12-15,-1 6-1 16,-5 7 0-16,-1 14 0 15,-1 5-1-15,2 2 1 16,3-1-1-16,12-1 0 16,4-8-1-16,14-8 1 15,12-14-1-15,12-16 0 16,11-16 0-16,10-13 0 15,3-10 0-15,-2-8 0 16,-3-4 0-16,-9 0-1 16,-14 3 1-16,-13 6-1 15,-16 10 0-15,-15 8-1 16,-12 10 1-16,-7 10-2 15,-4 7 0-15,2 4-1 0,8 7-3 16,7-8-6-16,29 14-11 16,6-19-17-16,26 2 0 15,9-14 0-15,26 1 0 16</inkml:trace>
  <inkml:trace contextRef="#ctx0" brushRef="#br2" timeOffset="34845.9931">13646 3997 96 0,'-12'-34'39'0,"-16"-4"-1"16,7 15 0-16,-14 7-33 15,4 8-2-15,-4 18 0 0,-3 23 1 16,-3 19-1-16,-3 20 0 15,-1 12-2-15,1 12 0 16,4 4 0-16,5 2-3 16,10-6-1-16,8-18-4 15,20-3-13-15,-8-35-18 16,23-11-2-16,-7-26 0 15,16-9 0-15</inkml:trace>
  <inkml:trace contextRef="#ctx0" brushRef="#br2" timeOffset="34988.0012">13083 4435 120 0,'-21'6'40'16,"1"-7"2"-16,26 14-11 16,18-10-30-16,16-12-7 0,34 3-30 15,2-14-4-15,23 7-2 16,3-8 0-16</inkml:trace>
  <inkml:trace contextRef="#ctx0" brushRef="#br2" timeOffset="35393.0244">14980 3892 94 0,'0'0'39'15,"0"0"1"-15,-16 34-2 16,-4 10-28-16,-5 20-10 15,3 11 0-15,2 12 0 16,-3 10-1-16,3 7 1 16,2-4-1-16,0-7-1 0,7-8-2 15,-2-24-17-15,16-1-17 16,-8-29 0-16,12-8-1 15,-7-23 0-15</inkml:trace>
  <inkml:trace contextRef="#ctx0" brushRef="#br2" timeOffset="35579.0351">14667 4408 87 0,'-19'-5'40'16,"13"16"0"-16,6-11 0 15,10 21-22-15,16-20-17 16,12-7-2-16,18-2-3 15,6-14-4-15,24 2-27 0,-7-18-4 16,8 3 2-16,-7-10-3 16</inkml:trace>
  <inkml:trace contextRef="#ctx0" brushRef="#br2" timeOffset="35926.0549">15528 3813 77 0,'-9'9'39'15,"-14"4"0"-15,5 24 1 16,-12-3-13-16,7 20-22 15,-1 6-1-15,1 14-1 16,-2 2 0-16,3 11-2 16,0 0 1-16,6-6-2 15,1-8 1-15,8-7-1 0,6-13 1 16,8-16-2-16,8-15 2 15,8-17-1-15,8-18 0 16,3-8 0-16,2-9 0 16,1-4 0-16,-5 0 0 15,-3 3 0-15,-4 7 0 16,-9 11 0-16,-5 14 0 15,-5 13 0-15,-4 8-1 16,-2 11-1-16,2 8-1 16,1-2-3-16,11 12-10 15,-7-25-21-15,18 5-4 16,-4-19 0-16,16-3-1 15</inkml:trace>
  <inkml:trace contextRef="#ctx0" brushRef="#br2" timeOffset="36264.0742">15779 4477 97 0,'-10'18'39'0,"19"8"0"15,2-11-1-15,26 0-33 16,-2-6-3-16,12-7 0 15,4-9 0-15,5-6-1 16,-8-5 1-16,-3-8-2 16,-7-1 1-16,-15-7 0 15,-14 3 0-15,-14-1 0 0,-12 4 0 16,-10 6 0-16,-9 7 0 15,-6 13 1-15,-4 11-1 16,0 17 1-16,-3 15-1 16,9 12 0-16,5 8-1 15,12 3-1-15,18 1-3 16,6-17-13-16,31-2-22 15,6-20-3-15,29-7 0 16,18-26-1-16</inkml:trace>
  <inkml:trace contextRef="#ctx0" brushRef="#br2" timeOffset="36767.103">17726 3965 106 0,'-20'-41'39'0,"-13"-7"1"16,13 18-4-16,-16 0-33 15,2 12-1-15,-4 16 1 16,0 21 0-16,-4 20-1 16,5 22 0-16,-1 21 0 15,3 15-2-15,2 13 1 16,9 5-1-16,9-1-1 15,4-6-1-15,12-9-3 16,2-21-6-16,23-2-16 16,-15-35-14-16,17-12 0 15,-8-23-1-15,9-11 2 0</inkml:trace>
  <inkml:trace contextRef="#ctx0" brushRef="#br2" timeOffset="37572.1491">17172 4417 112 0,'-14'-6'41'0,"14"6"0"16,20-3-2-16,11-5-38 16,22-1-2-16,13-3 1 15,14 0-1-15,4 3 1 16,2-3 0-16,-1 5 0 15,-3-1-1-15,-11 5 1 16,-13-1 0-16,-14 5 1 16,-12 2-1-16,-13-2 0 0,-19-1 0 15,-4 11 0-15,-13 1 1 16,-10 4 0-16,-6 7 0 15,-5 6-1-15,-4 9 1 16,1 5 1-16,7 3-1 16,8 1-1-16,11-2 1 15,15-5-1-15,14-8 0 16,14-13 1-16,12-18-2 15,15-10 1-15,4-12 0 16,0-10-1-16,-6-10 1 16,-4-5 0-16,-13-4-1 15,-11-1 0-15,-11 2 1 16,-16 1 0-16,-9 5 0 15,-3 5 0-15,-4 10-1 0,-2 7 2 16,5 8-1-16,2 12 0 16,13 1 0-16,0 19 0 15,18-5 1-15,6 2-2 16,9-2 2-16,2 2-1 15,7-2 0-15,3-4 0 16,-4 1 0-16,-4-1 0 16,-6 4 0-16,-10 0 1 15,-5 5-1-15,-9 4 0 16,-8 6 0-16,-7 1 0 15,-5 4 0-15,-3 3 0 16,-2 1 0-16,-2-2 0 16,2-5 0-16,6-5-1 0,1-9 1 15,8-7 0-15,3-10 0 16,14-11 0-16,3-12 1 15,5-8-1-15,6-6 0 16,0-7 0-16,2-6 0 16,2 1 1-16,0-1 0 15,-6 5 0-15,-3 5-1 16,-4 6 2-16,-3 9-2 15,-1 6 1-15,-1 10-3 16,-14 9 0-16,20 0-3 16,-20 0-2-16,30 23-6 15,-20-25-6-15,24 16-20 16,-10-15-2-16,18 4 1 15,-2-13 1-15</inkml:trace>
  <inkml:trace contextRef="#ctx0" brushRef="#br2" timeOffset="38100.1793">19030 4210 114 0,'-12'20'40'15,"-17"-5"1"-15,6 24-11 16,-3-10-26-16,-3 7-1 16,0 6 0-16,1 7-2 15,1-1 1-15,5-2-1 16,5-5 0-16,6-3-1 15,3-11 1-15,7-11-1 16,1-16 0-16,22-8 0 16,-1-14 1-16,3-11-1 15,5-6 0-15,3-8 0 0,-2-3 1 16,0-1 0-16,-4 4-1 15,-5 9 1-15,-4 7-1 16,-6 10 1-16,-2 9-1 16,-9 12 1-16,11 14-1 15,-8 5-1-15,0 7 1 16,2 1-1-16,4-1 0 15,4-2 0-15,6-6 1 16,6-11 0-16,9-10 1 16,3-7-1-16,5-10 1 15,2-5 1-15,-1-4-1 16,-3-1 1-16,-5 4-1 15,-8 3 0-15,-9 9 0 16,-7 10 1-16,-11 4-2 16,-5 30-2-16,-7-2 2 0,-7 11 0 15,-1 6-1-15,-1 7 0 16,4-2-1-16,5-9 0 15,12-2-3-15,5-20-4 16,21 6-15-16,-4-37 1 16,29 5-15-16,-9-22-4 15,15-2-1-15,-6-15 2 16</inkml:trace>
  <inkml:trace contextRef="#ctx0" brushRef="#br2" timeOffset="38240.1873">19828 4114 108 0,'0'0'41'16,"-25"-13"1"-16,12 17-2 15,-7-3-37-15,7 2-7 0,16 12-11 16,-3-15-24-16,4 22-2 16,-4-22 0-16,20 28-1 15</inkml:trace>
  <inkml:trace contextRef="#ctx0" brushRef="#br2" timeOffset="38383.1954">19896 4501 90 0,'-1'37'42'0,"-11"-17"1"16,10 2-3-16,2-22-22 15,-17-5-30-15,17 5-28 16,6-15-2-16,-6 15-1 16,-7-19 0-16</inkml:trace>
  <inkml:trace contextRef="#ctx0" brushRef="#br0" timeOffset="43069.4635">712 6298 41 0,'0'0'29'15,"-10"-6"2"-15,10 6 0 16,-17-4-16-16,17 4-4 15,0 0-2-15,0 0 1 16,-15-15-3-16,15 15-1 0,3-23-1 16,1 12-2-16,-4-4 1 15,4 3-1-15,-4 12 0 16,2-16-1-16,-2 16 0 15,-3 11-1-15,-4 10 2 16,0 8-1-16,-4 8-1 16,1 7 1-16,-4 3 0 15,1 4 0-15,4-3-1 16,4-6 1-16,7-9-1 15,6-8 0-15,9-12-1 16,3-7 0-16,7-14 0 16,6-9 0-16,1-7 0 15,0-5 0-15,1-7 1 16,-4-2-1-16,-5-3 1 0,3 1-1 15,-11 2 1-15,-1 6-1 16,-6 5 0-16,0 10 0 16,-11 17-1-16,12 6 1 15,-6 22 0-15,-6 22-1 16,0 19 0-16,-5 19 2 15,-3 19-1-15,-7 12 1 16,-8 10-1-16,-6 4 1 16,-6-4-1-16,-6-8 3 15,-6-15-2-15,0-16 0 16,3-20 0-16,2-19-2 15,6-26-1-15,3-30-11 16,16-13-22-16,7-29-5 16,15-8 0-16,0-24-2 0</inkml:trace>
  <inkml:trace contextRef="#ctx0" brushRef="#br0" timeOffset="44467.5434">1679 6463 76 0,'0'0'36'15,"-12"-13"-2"-15,12 13 0 16,-27-9-26-16,14 14-2 15,-6 0-1-15,2 9-2 16,-2 5 0-16,1 8-1 16,1 3 0-16,3 3 1 15,5 1-1-15,3-1 0 16,6-4 0-16,6-4 0 0,6-10 0 15,8-8-1-15,8-10-1 16,6-10 2-16,7-8-2 16,3-8 0-16,-1-5 1 15,-1 0-1-15,-5 1 1 16,-7 5-1-16,-9 9 1 15,-8 6-2-15,-13 13 1 16,-12 18 0-16,-7 9 1 16,-3 9 0-16,0 5-2 15,0 3 2-15,4 3-3 16,11-4 1-16,13-5-4 15,8-24-7-15,22-2-24 16,3-20-1-16,18-5 0 16,-1-16-2-16</inkml:trace>
  <inkml:trace contextRef="#ctx0" brushRef="#br0" timeOffset="44818.5635">2203 6415 83 0,'-28'22'34'16,"-2"4"0"-16,2 14 1 15,-3-4-31-15,3 9 1 16,-2-3-2-16,7 3 0 16,-1-8-2-16,5-4-1 15,5-10-2-15,5-12-1 16,9-11-3-16,0-13-3 15,17-5-3-15,-5-23 0 16,16 5 2-16,-6-10 4 0,2 5 5 16,0 5 3-16,-9 5 4 15,3 19 4-15,-15 2 4 16,3 27-1-16,-13-2-2 15,8 19-1-15,-9-2-3 16,8 6-4-16,2-1-2 16,10-5-2-16,10-2-6 15,3-19-25-15,19-3-4 16,5-16-1-16,13-5 0 15</inkml:trace>
  <inkml:trace contextRef="#ctx0" brushRef="#br0" timeOffset="45016.5749">2612 6440 94 0,'-22'14'36'16,"-6"3"-2"-16,4 13 2 16,2 0-33-16,4 8 0 15,2 4-2-15,6-2 1 16,4 0-2-16,5-7-1 15,10-4-8-15,-9-29-25 16,29 8-1-16,-7-27-1 16,7-11 0-16</inkml:trace>
  <inkml:trace contextRef="#ctx0" brushRef="#br0" timeOffset="45164.5833">2546 6169 106 0,'-27'11'36'0,"6"1"-1"16,10 8-3-16,19 1-42 15,2-14-26-15,23 3 0 16,0-8 0-16,15 9-1 16</inkml:trace>
  <inkml:trace contextRef="#ctx0" brushRef="#br0" timeOffset="45466.6006">2893 6413 78 0,'-22'16'36'15,"3"3"-1"-15,-7-5 0 16,13 7-25-16,-10-6-4 15,13 6-1-15,-1-4-2 16,9 0 1-16,3-2-3 0,6 1 1 16,6-4-1-16,5-2 0 15,2-4 0-15,2-1 0 16,-1-3-1-16,-1 0 0 15,-3 2 0-15,-8 4 1 16,-9-8 0-16,-4 22 0 16,-7-5-1-16,-11 5 0 15,-2 5 0-15,-4-1-4 16,2 12-16-16,-6-11-17 15,8 3 1-15,-2-7-1 16,11 0-2-16</inkml:trace>
  <inkml:trace contextRef="#ctx0" brushRef="#br0" timeOffset="46021.6323">1474 7279 89 0,'0'0'36'16,"0"0"-1"-16,0 0 0 15,6 15-31-15,-6 9-1 16,0 6 0-16,4 11 0 15,-3 4-1-15,1 8 0 16,-1-5 1-16,5 0-1 16,0-9 0-16,8-6 0 15,2-16 0-15,5-11-1 16,7-18 0-16,3-10 0 0,5-12 0 15,2-9 0-15,-2-5 0 16,-3-4 0-16,-4-3-1 16,-4 5 1-16,-9 7-1 15,-4 5-1-15,-7 11-2 16,-6 6-1-16,1 21-9 15,0 0-24-15,0 0-1 16,11 20-1-16,5 6 1 16</inkml:trace>
  <inkml:trace contextRef="#ctx0" brushRef="#br0" timeOffset="46781.6758">2190 7346 89 0,'-22'-3'36'0,"3"10"1"16,-10 0 0-16,5 12-27 15,-6-1-5-15,7 10 0 16,2 3-2-16,4 5 0 16,3-1-1-16,8 0 0 15,8-6-1-15,8-6 0 16,5-9 0-16,7-10 0 15,6-8-1-15,2-9 0 16,0-7 0-16,1-6 0 0,-4-3 0 16,-1-2 0-16,-6 1 0 15,-4 2-1-15,-5 4 2 16,-7 6-1-16,-1 3 0 15,-3 15 0-15,0 0-1 16,-14 0 1-16,7 15 0 16,1 5 0-16,4 4-2 15,-1 4 1-15,8 3-1 16,3-4-2-16,6-1 0 15,5-8-1-15,8-5-3 16,-2-14-2-16,16 5-4 16,-12-24-9-16,19 7-4 15,-18-15 6-15,15 8 11 16,-17-8 5-16,-3 6 6 0,-4 7 3 15,-16-5 7-15,-5 20 7 16,0 0 7-16,-4 11-5 16,-13 0-9-16,7 13-5 15,-4 1-2-15,3 10-1 16,2-3-1-16,4 5 1 15,1-7 0-15,4-1 1 16,0-8-1-16,4-5 0 16,-4-16-1-16,0 0 1 15,18-14-2-15,-9-8 1 16,-1-8-1-16,5-5 0 15,-3-3 0-15,3-3-1 16,0 4 0-16,0 2 0 0,-2 7-1 16,-2 3-1-16,7 10-4 15,-7-3-11-15,10 16-19 16,-5-5 0-16,10 9 0 15,-5-4-2-15</inkml:trace>
  <inkml:trace contextRef="#ctx0" brushRef="#br0" timeOffset="46976.687">2959 7365 80 0,'14'12'38'0,"-14"-12"-2"16,-1 22 2-16,-7-11-17 16,6 14-16-16,-6 2-1 15,5 8-2-15,-1 3 0 16,1 2 0-16,0-3-2 0,2-1-1 15,3-9-1-15,0-11-4 16,13-6-27-16,-8-24-4 16,11-9-1-16,-3-18 0 15</inkml:trace>
  <inkml:trace contextRef="#ctx0" brushRef="#br0" timeOffset="47104.6943">3038 7143 105 0,'-11'7'34'16,"0"10"-7"-16,7-1-27 15,2 2-33-15,19-7-2 16,14 0-2-16</inkml:trace>
  <inkml:trace contextRef="#ctx0" brushRef="#br0" timeOffset="47501.717">3463 7432 107 0,'-30'21'38'0,"-6"-6"2"15,8 15-4-15,-6-7-31 16,8 6-1-16,5 1-1 16,7-2 0-16,6 0-1 15,12-6 0-15,5-6-1 16,11-7 0-16,5-7-1 15,3-10 1-15,3-9-1 16,1-2-1-16,-3-7 1 0,-5-1 0 16,-1-2 0-16,-8 1-1 15,-3 5 1-15,-5 1 0 16,-4 8 0-16,-3 14 1 15,0 0-1-15,0 0 0 16,-13 13-1-16,9 8 1 16,-1 4-1-16,1 3-1 15,7 1-2-15,-2-9-2 16,14 5-14-16,-4-24-17 15,15-6-3-15,-4-18 2 16,13-6-2-16</inkml:trace>
  <inkml:trace contextRef="#ctx0" brushRef="#br0" timeOffset="47935.7418">3853 6912 110 0,'-27'20'38'15,"5"25"2"-15,-7 2-2 16,6 15-34-16,4 5-1 15,8 4 0-15,3 4-1 16,8-1 0-16,2-7 0 16,2-3-2-16,5-13 1 15,-2-8 1-15,2-11-2 16,-2-10 0-16,-7-22 0 15,21 5 0-15,-9-18-1 16,2-8 1-16,0-7 0 0,5-2 0 16,-2-4 0-1,3 1 0-15,-1 5 0 0,0 5 0 16,-2 5 0-16,0 8 0 15,1 10 0-15,-3 7-1 16,-1 9 1-16,0 5 0 16,-5 8 0-16,-5 4-1 15,-4 3 1-15,-7 3-1 16,-3-3 0-16,-8 0 1 15,-2-7-2-15,-5-6 0 16,2-8-1-16,-2-16-3 16,14 1-10-16,-4-28-21 15,17-3-2-15,0-22 0 16,16-7 0-16</inkml:trace>
  <inkml:trace contextRef="#ctx0" brushRef="#br0" timeOffset="48138.7534">4258 6832 115 0,'-16'30'39'16,"2"21"1"-16,-9 1-1 16,8 16-35-16,-6 7-2 15,5 6-1-15,0 4 0 16,4 3-2-16,4-1-1 15,1-7-2-15,10-2-4 16,-7-23-27-16,15 0-4 16,-2-22 0-16,10-8-1 15</inkml:trace>
  <inkml:trace contextRef="#ctx0" brushRef="#br0" timeOffset="48471.7725">4356 7508 108 0,'-13'17'39'0,"7"5"0"16,2-11 0-16,4-11-36 16,22 9-1-16,-1-14-1 15,6-6 1-15,1-5-1 16,-1-6 0-16,-1-2 0 15,-8 0 0-15,-5 3 0 16,-9 0 0-16,-9 7 0 0,-8 8 0 16,-5 10 1-16,-7 8-1 15,2 14 0-15,-3 9 0 16,6 12 0-16,1 3 0 15,15 6 0-15,6-3-3 16,8-8-1-16,18-3-11 16,2-23-24-16,24-12-3 15,6-26 0-15,20-10-2 16</inkml:trace>
  <inkml:trace contextRef="#ctx0" brushRef="#br0" timeOffset="48937.7991">4999 6463 106 0,'0'0'39'16,"0"0"2"-16,18-2-2 15,20-11-35-15,15-12-1 16,18-4-2-16,10-4 0 15,6-2-1-15,0 4-2 16,-3 0-3-16,-3 22-27 16,-18-2-7-16,-12 21 0 15,-23 2-2-15</inkml:trace>
  <inkml:trace contextRef="#ctx0" brushRef="#br0" timeOffset="49132.8103">5062 6861 124 0,'-12'9'42'0,"31"-5"1"16,16-25-2-16,17-5-39 16,36-12-1-16,11-6-2 15,15 0-2-15,-1-1-3 16,7 18-13-16,-14-7-22 15,2 21-2-15,-27 0 1 16,-7 16-2-16</inkml:trace>
  <inkml:trace contextRef="#ctx0" brushRef="#br0" timeOffset="61531.5195">7130 5705 72 0,'-8'-23'36'16,"9"9"1"-16,-7-7-2 16,8 6-28-16,-11-2-3 15,9 17-1-15,-29-12 1 16,6 20-1-16,-13 16 0 15,-9 23 1-15,-12 16 2 16,-8 22-2-16,-7 18 1 16,2 17-1-16,5 6 0 15,11 4 1-15,14-2-2 16,18-7 0-16,21-13-3 0,19-13 0 15,26-16-3-15,12-25-8 16,31-6-28-16,-5-18-2 16,10-9 0-16,-9-18-2 15</inkml:trace>
  <inkml:trace contextRef="#ctx0" brushRef="#br0" timeOffset="62402.5693">7376 6401 57 0,'7'-11'34'0,"-7"11"0"16,-9-13 0-16,-1 13-18 15,-15-1-8-15,4 12 1 16,-14-3 0-16,3 18 0 16,-15-1-1-16,5 13-1 15,-5 0-2-15,6 5 0 16,4-4-2-16,14-2 0 0,12-8-2 15,18-12 0-15,17-12 0 16,14-15-2-16,15-13 1 16,10-9-1-16,3-7 0 15,-5-6 0-15,-5 0 1 16,-10 3-2-16,-11 6 2 15,-9 6-1-15,-13 11 1 16,-13 19-1-16,0 0 1 16,-10 8 0-16,-2 21-1 15,-3 10 3-15,-4 18-3 16,4 12 3-16,-3 12-2 15,-2 7 1-15,-3 9-1 16,0 1 2-16,-5-4-2 16,-2-7 0-16,-1-12 1 15,-6-12-1-15,2-17 1 0,-2-19-1 16,3-21 1-16,1-20-2 15,6-19-2-15,3-21-2 16,13-3-6-16,-10-25-17 16,25 5-13-16,-5-6 2 15,16 15-2-15,1 1 2 16</inkml:trace>
  <inkml:trace contextRef="#ctx0" brushRef="#br0" timeOffset="63169.6131">7878 6417 98 0,'13'-12'40'0,"-16"-2"-1"15,3 14 0-15,-16-1-33 16,3 6-2-16,-2 9-1 15,0 9 0-15,-3 8-1 16,-1 9 0-16,0 2-1 16,4 3 1-16,-1-1-1 15,6-1 1-15,2-9-2 16,7-9 1-16,4-12 0 15,-3-13-1-15,23-9 1 16,-5-12-1-16,4-9 0 16,1-9-1-16,-1-2 1 15,-1-8-1-15,-1 2 2 16,-3 1-3-16,-3 5 2 0,0 7-1 15,-3 9 1-15,2 4 0 16,2 8-1-16,4 4 1 16,5 8 0-16,5 3 0 15,8 4 0-15,2 0 0 16,7 0-1-16,2 0 1 15,3 1-1-15,-2-2 1 16,-4-1 0-16,-8-2-1 16,-7-1 1-16,-9 1 0 15,-8-1 0-15,-13-1 0 16,0 0 1-16,-27 6-1 15,0 1 1-15,-5 2 0 16,-4 6 0-16,-3 8 0 0,1 1 1 16,3 9 0-16,5-5 0 15,9 4 0-15,10-5 0 16,11-4 1-16,14-7-3 15,15-11 0-15,12-13 0 16,6-9 0-16,3-6 0 16,2-6 0-16,-2-3 0 15,-6-1 0-15,-10-1 0 16,-8 6-2-16,-12 5 2 15,-7 8-1-15,-7 15 1 16,0 0 0-16,-20 5-1 16,5 14 1-16,-2 11-1 15,0 2 1-15,5 6-2 16,2-2-1-16,10 3-2 0,0-7-2 15,18 2-7-15,-6-22-13 16,24 4-13-16,-9-14 1 16,16-1-1-16,-4-13 1 15</inkml:trace>
  <inkml:trace contextRef="#ctx0" brushRef="#br0" timeOffset="63559.6355">8937 6432 110 0,'9'-30'38'0,"-1"11"2"15,-14-1-7-15,6 20-27 16,-19-14 0-16,2 22-2 15,-7 6-1-15,-1 15 0 16,-8 3 0-16,3 4 0 16,0 1 0-16,8-1 0 15,8-6-3-15,9-10 0 0,10-7 0 16,14-16 0-16,13-15 0 15,7-8 0-15,9-13 0 16,5-8 0-16,-2-8 0 16,2-5 0-16,-9-2 0 15,-5 1 0-15,-12 8 0 16,-6 11 0-16,-10 12 0 15,-11 18 0-15,0 12 0 16,-26 31 0-16,4 12 0 16,-4 13 0-16,-2 5 0 15,4 8 0-15,3-1 0 16,6-6 0-16,10-7-4 15,8-14 0-15,18-3-8 0,-3-25-8 16,20 1-20-16,-10-18 1 16,12 1-2-16,-7-18-1 15</inkml:trace>
  <inkml:trace contextRef="#ctx0" brushRef="#br0" timeOffset="63740.6458">9360 6417 114 0,'-3'-15'40'0,"3"15"2"15,0 0-4-15,0 0-31 16,4 13-3-16,-5 5-2 15,-2 8-1-15,0 5 0 16,0 5-2-16,-1-1 0 16,3 3-5-16,-9-17-13 15,16 5-21-15,-6-26 0 0,0 0-1 16,3-13-1-16</inkml:trace>
  <inkml:trace contextRef="#ctx0" brushRef="#br0" timeOffset="63905.6552">9463 6161 116 0,'-10'13'41'16,"3"3"-2"-16,7 1-1 15,0-4-44-15,24 3-23 16,-13-15-10-16,11 7 0 15,-8-8-2-15</inkml:trace>
  <inkml:trace contextRef="#ctx0" brushRef="#br0" timeOffset="64595.6947">9707 6378 105 0,'1'16'39'15,"-1"-16"1"-15,7 28-4 16,-7-28-27-16,22 4-5 15,-3-6-1-15,5-4-1 16,2-4-1-16,0-5-1 16,0-5-1-16,-1-1 1 15,0-4-1-15,-7 1 1 16,-6 2 0-16,-4 6 0 0,-12 3 1 15,4 13 1-15,-28 0 0 16,4 14 0-16,-8 7 0 16,-3 5 0-16,-1 7 0 15,5-1 0-15,8 2 1 16,8-3-3-16,9-4 0 15,12-2 0-15,14-12 0 16,11-5 0-16,8-4 0 16,11-5 0-16,-2-4 0 15,3-4 0-15,-3 1 0 16,-4-5 0-16,-7 4 0 15,-8 0 0-15,-8-2 0 16,-7 6 0-16,-14 5 0 16,0 0 0-16,0 0 0 15,0 0 0-15,-20 24 0 0,5-5 0 16,0 4 0-16,0 2 0 15,3-2 0-15,6-3 0 16,5-5 0-16,1-15 0 16,22 2 0-16,3-15 0 15,1-7 0-15,5-4 0 16,0-7 0-16,-1 2 0 15,-5-1 0-15,-3 7 0 16,-8 7 0-16,-2 6 0 16,-12 10 0-16,0 0 0 15,-3 21 0-15,-4 3 0 16,4 1 0-16,3 3 0 15,5-4 0-15,4 0 0 16,11-6 0-16,4-9 0 0,14-3-11 16,-3-23-5-16,22 3-23 15,-12-18-6-15,10 2 4 16,-7-17-3-16</inkml:trace>
  <inkml:trace contextRef="#ctx0" brushRef="#br0" timeOffset="64784.7055">10844 5972 104 0,'0'0'41'0,"-24"24"3"15,5 26-3-15,-14 4-21 16,2 10-18-16,3 8-1 16,4 8-1-16,-1 1-1 15,1-8 1-15,10-4-6 16,2-22-4-16,15 1-20 0,-9-26-10 15,9-7-1-15,-3-15 1 16,1-20-1-16</inkml:trace>
  <inkml:trace contextRef="#ctx0" brushRef="#br0" timeOffset="64919.7132">10561 6406 126 0,'-5'-22'41'16,"5"3"4"-16,5 7-4 16,15-2-39-16,3 6-2 15,14 7-12-15,-8-14-27 16,19 10-4-16,0-9 0 15,14 7-2-15</inkml:trace>
  <inkml:trace contextRef="#ctx0" brushRef="#br0" timeOffset="65402.7409">11514 5966 72 0,'-4'-15'40'0,"4"15"-2"16,0 0 2-16,8 23-13 15,-9-1-21-15,-1 7-2 16,-1 2-1-16,3 6-1 16,-4 5-2-16,1-1-1 15,3 4-2-15,-8-11-8 0,12 5-25 16,-12-14-3-16,5 4 0 15,-11-13-1-15</inkml:trace>
  <inkml:trace contextRef="#ctx0" brushRef="#br0" timeOffset="65557.7497">11364 6279 124 0,'0'0'40'16,"19"-4"0"-16,-19 4-8 15,23 0-32-15,2 2-3 16,4-8-5-16,22 8-26 15,-8-10-5-15,15 5-1 16,-3-9 0-16</inkml:trace>
  <inkml:trace contextRef="#ctx0" brushRef="#br0" timeOffset="65769.7619">11388 6567 97 0,'-35'11'39'0,"22"-1"2"15,11-20-2-15,31-3-19 16,15-6-21-16,8-2-4 16,22 8-21-16,-8-6-14 15,5 11 2-15,-10-3-1 16,-1 12-2-16</inkml:trace>
  <inkml:trace contextRef="#ctx0" brushRef="#br0" timeOffset="67406.8555">12166 6278 52 0,'0'0'34'16,"0"0"0"-16,0 0-1 15,-1 11-14-15,-15-4-7 16,11 14-1-16,-12-3-2 15,10 8-2-15,-3-3-1 0,8 6-2 16,2-9-1-16,7 1-1 16,6-8-1-16,8-5 0 15,6-9-1-15,3-6 1 16,3-7-1-16,1-3 0 15,-3-2 1-15,-3 0-1 16,-5-1 0-16,-4 3 0 16,-4 3 0-16,-7 4 1 15,-8 10-1-15,0 0 0 16,0 0 0-16,8 12 1 15,-8 3-1-15,0 4 0 16,-1 3 0-16,2-3-2 16,5 4-1-16,-3-9-4 15,15 6-25-15,-18-20-5 0,22 10-1 16,-11-15-2-16</inkml:trace>
  <inkml:trace contextRef="#ctx0" brushRef="#br0" timeOffset="67773.8765">12700 6273 70 0,'4'-10'37'16,"-4"10"1"-16,0 0 0 16,-4 15-13-16,-8-5-19 15,5 10-2-15,-3 4 0 16,2 4 0-16,1-1-1 15,2 4-1-15,0-4 0 16,5-4 0-16,1-7-1 0,5-4 0 16,-6-12 0-16,17-1 0 15,-3-13-1-15,4-4 0 16,1-7 1-16,2 0-1 15,-1-4 0-15,2 0 0 16,-6 4 1-16,3 2-1 16,-7 9 0-16,-1 7 0 15,-11 7 1-15,11 15-2 16,-9 7 1-16,-1 3-2 15,1 6-2-15,-1-2-3 16,15 14-17-16,-11-19-12 16,14 6-2-16,-7-16-1 15,15-3-1-15</inkml:trace>
  <inkml:trace contextRef="#ctx0" brushRef="#br0" timeOffset="68028.8911">13216 6309 114 0,'-24'-8'38'16,"10"19"-3"-16,-19-8-1 16,9 17-24-16,-14 5-3 15,4 6-2-15,2 1-2 16,4 4-1-16,13-2-1 15,10-4 0-15,14-5-2 16,13-8-1-16,18-7-3 16,5-12-6-16,22 7-20 15,-13-22-9-15,6 5 0 0,-12-12-3 16,-1 6 4-16</inkml:trace>
  <inkml:trace contextRef="#ctx0" brushRef="#br0" timeOffset="68712.9302">13370 6368 109 0,'-8'16'39'16,"-5"-6"1"-16,17 10-4 16,-3-10-32-16,8 4 0 15,6-7-1-15,11 0-1 16,3-6-1-16,5-2 1 15,3-5-1-15,-2-3-1 0,-5-5 1 16,-3-1-1-16,-6-3 0 16,-6-1 1-16,-7 0-1 15,-8-1 0-15,-5 0 0 16,-4 6 0-16,-6 4 0 15,-6 8 1-15,-4 9-1 16,-7 9 0-16,0 7 1 16,-1 6-1-16,6 2 1 15,3 6 0-15,8-3-1 16,14-5 2-16,11-11-2 15,16-9 1-15,13-8-1 16,13-9 0-16,9-7 0 16,1-6 1-16,2-4-1 15,-4 3-1-15,-9 1 2 0,-11 3-1 16,-9 5 0-16,-12 4 0 15,-18 9 0-15,0 0 0 16,0 0 0-16,-12 14 0 16,-3 3 0-16,0 2 0 15,0 3-1-15,2 6 2 16,2-4-2-16,3-1 3 15,5-4-2-15,6-4 0 16,-3-15 0-16,22 0 0 16,-5-12 1-16,4-9-1 15,0-2 0-15,-3-2-1 16,-2-4 2-16,-3 2-1 15,-7 3 0-15,-4 7 2 16,-4 7-2-16,2 10 0 0,-14-1 0 16,14 1 0-16,-7 13 0 15,9-2 0-15,8-2 0 16,10-4-3-16,7-6 1 15,6-8-3-15,13 3-6 16,-8-22-8-16,17 7-21 16,-14-17-2-16,9 3 1 15,-16-14 0-15</inkml:trace>
  <inkml:trace contextRef="#ctx0" brushRef="#br0" timeOffset="68885.9401">14320 5957 121 0,'-14'32'39'0,"-8"8"2"16,13 17-10-16,-5-2-28 15,3 6 0-15,2 1-2 0,3 2 0 16,1 0-2-16,-2-11-4 16,9 2-9-16,-14-19-22 15,12-3-5-15,-11-16 1 16,6-5-1-16</inkml:trace>
  <inkml:trace contextRef="#ctx0" brushRef="#br0" timeOffset="69028.9483">14227 6332 120 0,'28'-22'40'15,"-6"0"0"-15,10 14-5 16,0-3-34-16,-2-7-9 16,17 14-26-16,-13-9-6 0,4 11 0 15,-10-6-2-15</inkml:trace>
  <inkml:trace contextRef="#ctx0" brushRef="#br0" timeOffset="69733.9886">14513 5467 72 0,'17'13'36'0,"0"-3"-7"15,18 20 2-15,-9 8-19 16,21 23-3-16,-7 5-3 16,3 18-2-16,-12 11-1 0,-10 11 0 15,-18 8-2-15,-19 4 1 16,-23-4 0-16,-22 5 1 15,-22-5-2-15,-8-6 2 16,-2-10-3-16,6-22-7 16,19-9-28-16,10-31-1 15,29-18-2-15,23-33-1 16</inkml:trace>
  <inkml:trace contextRef="#ctx0" brushRef="#br0" timeOffset="70217.0162">14920 6679 119 0,'-12'14'42'16,"1"-7"-4"-16,11-7-24 15,-9-11-53-15,7 0-2 16,16 0-2-16,1-5-1 15</inkml:trace>
  <inkml:trace contextRef="#ctx0" brushRef="#br0" timeOffset="70996.0608">15188 6018 81 0,'0'0'41'0,"13"8"-2"0,11-17 1 15,16 7-17-15,12-10-21 16,6 2-2-16,8 5 1 15,-4 9 0-15,-8 12-1 16,-11 15 1-16,-15 15-1 16,-18 12 1-16,-19 11-1 15,-17 9 1-15,-11 3 0 16,-8-5 1-16,0-10 0 15,3-12 0-15,9-16-1 16,13-18 0-16,20-20 0 16,15-28-1-16,19-13 0 15,18-17-1-15,9-15 1 16,9-7-2-16,6-9 3 15,3-1-2-15,-7 11 1 0,-10 11 0 16,-11 15 2-16,-15 21-1 16,-20 23 0-16,-14 27 0 15,-23 28 0-15,-18 21 0 16,-12 13 2-16,-2 9-2 15,2 4-1-15,6-4 2 16,18-10-4-16,22-16 0 16,31-10-14-16,16-30-22 15,24-8-5-15,6-22 0 16,17-6 0-16</inkml:trace>
  <inkml:trace contextRef="#ctx0" brushRef="#br0" timeOffset="72050.1211">16528 6488 25 0,'8'-20'22'15,"-8"20"-1"-15,3-18 4 16,-6 4-15-16,3 14 1 15,-5-14 2-15,5 14 0 16,-10-6 2-16,10 6 1 16,-16 0-4-16,16 0-3 15,-18 2-2-15,18-2-2 16,-18 5-1-16,18-5-1 15,-20 7-1-15,6 0-1 16,0 1 0-16,-4 8 1 16,-7 3-1-16,1 4 2 15,-4 2-1-15,5 1 1 16,0 1-1-16,6 0 1 15,5-7-1-15,8-4 1 0,4-16-2 16,24 9-1-16,0-15 0 16,7-8 0-16,6-6 0 15,6-6-2-15,0-3 2 16,-2 0-1-16,-7 5 1 15,-4 2-2-15,-6 7 3 16,-10 3-1-16,-14 12 0 16,0 0 0-16,-10 26 0 15,-6-4 1-15,-1 3-1 16,0 2-1-16,6 6-3 15,-1-6-4-15,20 7-26 16,-6-11-4-16,16 0-1 16,2-11-1-16</inkml:trace>
  <inkml:trace contextRef="#ctx0" brushRef="#br0" timeOffset="72274.1339">17012 6416 89 0,'-38'28'35'0,"2"12"2"16,-7-3-5-16,5 8-24 15,-3-1-4-15,9-6-2 16,4 0-5-16,5-18-6 15,18 3-26-15,5-23 2 16,0 0-3-16,0 0-1 16</inkml:trace>
  <inkml:trace contextRef="#ctx0" brushRef="#br0" timeOffset="72446.1437">16827 6529 62 0,'10'-19'37'0,"-10"-1"1"16,0 20 2-16,1-23-14 16,-1 23-13-16,6 10-8 15,-2 8-3-15,0 2 0 16,5 1 1-16,6 0-4 15,3-4 0-15,14 5-5 16,-5-16-24-16,17 4-8 16,-3-13 0-16,8-3 0 15</inkml:trace>
  <inkml:trace contextRef="#ctx0" brushRef="#br0" timeOffset="72635.1545">17327 6453 113 0,'-27'10'37'0,"8"17"-8"16,-16-11 4-16,13 12-26 15,-2 1-3-15,5 2 0 16,6-4-3-16,8-4 0 16,7 0-5-16,-2-23-8 15,25 11-26-15,-10-20-3 16,12-4 2-16,-4-12-3 15</inkml:trace>
  <inkml:trace contextRef="#ctx0" brushRef="#br0" timeOffset="72769.1622">17334 6200 70 0,'-10'-6'34'16,"10"6"-6"-16,4 17-25 16,4 1-12-16,7-3-25 15,-1-5-3-15</inkml:trace>
  <inkml:trace contextRef="#ctx0" brushRef="#br0" timeOffset="73055.1786">17650 6324 96 0,'-10'14'37'0,"-13"-9"1"15,3 14-7-15,-18-8-25 0,5 7 0 16,-1-2-2-16,6 3 0 16,5-1-1-16,13-1-1 15,13-1-1-15,11-2 1 16,12-5-2-16,9 1 1 15,3-1 0-15,-2 5-2 16,-8 1 3-16,-10 3 0 16,-12 4-1-16,-12 7 2 15,-18 2-3-15,-9-1 1 16,-6 3-5-16,-9-17-15 15,11 9-21-15,-7-15 0 16,11-2-2-16,1-11 0 16</inkml:trace>
  <inkml:trace contextRef="#ctx0" brushRef="#br0" timeOffset="73528.2056">16098 7179 97 0,'0'0'38'0,"0"0"1"16,0 0-4-16,0 0-26 15,0 0-3-15,-7 25-2 16,1-7-1-16,4 8-3 16,-1 1 2-16,-1 5-1 15,1 1 0-15,3 1 0 16,1-4-1-16,3-5 0 15,3-8 1-15,5-7-1 16,5-9 1-16,1-9-1 16,5-9 0-16,3-8-2 15,5-8 1-15,-6-6-1 16,3 3-3-16,-6-6-3 0,7 12-21 15,-19-7-7-15,8 17-2 16,-16 1-1-16,-2 19 2 16</inkml:trace>
  <inkml:trace contextRef="#ctx0" brushRef="#br0" timeOffset="74218.2451">16663 7199 105 0,'-25'-5'38'16,"3"11"2"-16,-13-6-4 0,17 12-28 15,-14-1-3-15,7 9-2 16,2 0 0-16,4 4-2 15,6 0 1-15,6 0-2 16,7-1 0-16,9-4 0 16,3-7 0-16,6-4 0 15,5-8 0-15,6-5 0 16,0-8-1-16,2-5 1 15,-2-6-1-15,0-2 2 16,-4-3-2-16,1 0 2 16,-8 2-1-16,-3 5 1 15,-4 4-1-15,-4 6 1 16,-7 12-1-16,0 0 0 15,0 10 0-15,-6 9 0 0,-1 4 0 16,-1-1 0-16,6 2 0 16,1-2-1-16,7-2 1 15,7-6-1-15,7-5 2 16,4-9-3-16,6-2 2 15,3-6 0-15,-1-1-1 16,1 2 2-16,-10-5-1 16,1 8 1-16,-12 2-1 15,-12 2 0-15,0 0 1 16,3 16-1-16,-11-1 0 15,-5 1-1-15,-1 6 1 16,2-3-1-16,1 1 1 16,6-2 0-16,1-3 1 15,4-3-1-15,0-12 0 16,15 2 0-16,-2-10 0 0,3-6 0 15,1-3 0-15,-2-5-1 16,1-7 1-16,-3 2 0 16,0-1-1-16,-7 0 0 15,2 7-2-15,-7 0-2 16,-1 21-10-16,7-32-15 15,5 27-10-15,-5-6 1 16,12 7-1-16</inkml:trace>
  <inkml:trace contextRef="#ctx0" brushRef="#br0" timeOffset="74439.2577">17422 7167 97 0,'-28'23'39'15,"6"9"1"-15,-10-3-2 16,11 6-21-16,0-5-13 15,10 1-3-15,7-5 1 16,5-6-4-16,10-5 1 16,3-8-1-16,5-4-3 15,-3-14-5-15,16 0-25 16,-18-13-6-16,3-4 2 15,-9-10-1-15</inkml:trace>
  <inkml:trace contextRef="#ctx0" brushRef="#br0" timeOffset="74588.2663">17441 6949 83 0,'5'17'38'16,"-1"-2"-3"-16,3 4 1 16,4-14-22-16,1-2-25 15,15 13-24-15,-3-8 1 16,10 7 0-16,-4-5-2 15</inkml:trace>
  <inkml:trace contextRef="#ctx0" brushRef="#br0" timeOffset="74970.2881">17767 7143 90 0,'0'0'34'0,"0"0"-5"15,0 0 4-15,-9 10-21 16,-6-12-2-16,15 2-1 16,-29 15-1-16,12 2-2 15,-8-4 0-15,2 9-3 16,1 1 1-16,6 1-3 0,2 0 2 15,5-2-3-15,8-2 1 16,4-8-1-16,9-1 0 16,4-9 0-16,5-6 0 15,5-5 0-15,0-6-1 16,2-6 2-16,-4-3-1 15,1-2 0-15,-3-3 0 16,-2 1 1-16,-4 3-1 16,-4 3 1-16,-5 7-2 15,-7 15 1-15,0 0 0 16,-1 10 0-16,-5 13 0 15,-3 4-2-15,2 6 1 0,-1-4-3 16,8 4 0-16,0-13-6 16,17 1-10-16,-4-24-23 15,18-7 3-15,1-14 1 16,17-7-2-16</inkml:trace>
  <inkml:trace contextRef="#ctx0" brushRef="#br0" timeOffset="75165.2993">18279 6770 116 0,'-22'35'40'16,"-11"7"2"-16,6 21-2 16,-5 0-36-16,5 3-1 15,7-2-2-15,5-2-2 16,7-5 0-16,6-10-5 0,12 3-11 15,-9-23-22-15,18-6-3 16,-4-16 1-16,10-5-1 16</inkml:trace>
  <inkml:trace contextRef="#ctx0" brushRef="#br0" timeOffset="75490.3178">18285 7218 118 0,'-22'13'39'15,"19"2"2"-15,3-15-9 16,0 0-27-16,24 6-2 15,-1-2-1-15,7-6 0 16,8-1 0-16,-3-3 0 16,1-4-1-16,-7-2 0 0,-6-2 0 15,-8-1-1-15,-5-2 0 16,-10-1 1-16,-10 0-1 15,-4 3 1-15,-1 3-1 16,-8 8 0-16,0 11 1 16,-6 13 0-16,-1 11-1 15,2 7 0-15,5 7 0 16,7 1-1-16,8-2-2 15,13 0-4-15,2-26-12 16,27-3-22-16,-3-19-2 16,14-6 2-16,-1-18-4 15</inkml:trace>
  <inkml:trace contextRef="#ctx0" brushRef="#br0" timeOffset="77321.4226">18159 7280 83 0,'0'0'34'0,"1"-12"-6"15,4-5 4-15,11 7-23 16,-2-11-2-16,11 6-1 15,-4-4-2-15,6 11 1 16,-5-1-1-16,3 7-2 16,-3 3 0-16,-1 6-1 15,-2 2 0-15,-3 7 0 16,-2 0 0-16,-2 2-2 0,1-2 1 15,-5-1-1-15,0-2 2 16,-2-1-1-16,-3 0 1 16,-5-2 0-16,2-10 0 15,-22 21 1-15,3-7 0 16,-6 2 0-16,-7 3-1 15,-3 1 1-15,0-1-1 16,4 0-1-16,5-5 0 16,7-4-1-16,19-10-1 15,-14 3-4-15,33-7-31 16,-9-14-2-16,11 0-1 15,-5-5-2-15</inkml:trace>
  <inkml:trace contextRef="#ctx0" brushRef="#br0" timeOffset="77892.4552">18650 6880 95 0,'0'0'37'0,"9"-22"1"16,-9 22-4-16,0 0-28 0,1 11-3 15,-10 15 1-15,-1 13-1 16,-6 9 0-16,-2 12-1 16,-4 6-1-16,2 1-1 15,4 0 0-15,3-7-4 16,10-6-2-16,-2-22-15 15,17-1-16-15,1-19-1 16,13-5-2-16,-2-14 2 16</inkml:trace>
  <inkml:trace contextRef="#ctx0" brushRef="#br0" timeOffset="78226.4743">18707 7281 91 0,'-12'3'37'15,"12"8"2"-15,0-11-2 16,26 10-26-16,-4-9-9 15,10 0-1-15,4-5 1 16,6 2 1-16,-4-8-1 16,-1 1 1-16,-9-2-2 15,-7-2 1-15,-9-1-2 16,-14 0 2-16,-13 2 0 15,-5-1-1-15,-7 4 0 16,-2 2 0-16,-3 6 0 16,2 5 0-16,1 10 0 15,5 4-1-15,5 8 1 16,7 3-1-16,10 3 0 0,8-4-1 15,13 2-3-15,4-18-16 16,19 2-19-16,-5-14-1 16,11-4-1-16,-1-15-2 15</inkml:trace>
  <inkml:trace contextRef="#ctx0" brushRef="#br0" timeOffset="79282.5348">18867 5699 65 0,'7'-26'38'0,"3"15"-2"16,-3-9 2-16,8 13-21 15,-3-9-12-15,-1 7-1 16,-2-2 1-16,5 8-1 16,-14 3-1-16,18 20 1 15,-17 6-2-15,-1 16 2 16,-7 9 0-16,0 11-1 15,-2 12 0-15,-1 8 0 16,-2 4-1-16,-2-4 0 0,5-3 0 16,2-7-3-16,7-5-2 15,0-13-1-15,12-2-6 16,-14-24-25-16,19-2-5 15,-17-26 0-15,20 11-1 16</inkml:trace>
  <inkml:trace contextRef="#ctx0" brushRef="#br0" timeOffset="79461.545">18716 6143 99 0,'-32'-24'40'16,"17"13"2"-16,6-3-1 0,25 20-26 15,11-9-12-15,17 0-1 16,18-1-2-16,10-4-2 15,18 9-8-15,1-15-28 16,15 5-3-16,-5-7 1 16,5 1-3-16</inkml:trace>
  <inkml:trace contextRef="#ctx0" brushRef="#br0" timeOffset="80159.5849">20534 5004 59 0,'-25'-11'37'0,"4"17"0"16,-13-3 2-16,-3 25-19 0,-17 3-11 15,-2 28-4-15,-14 17 3 16,1 26-3-16,-9 12 2 15,7 17-2-15,5 14 0 16,15 8-1-16,15 0 0 16,20-5-2-16,20-9 0 15,18-10 2-15,20-9-6 16,15-17 0-16,16-10-6 15,3-34-19-15,23-2-13 16,0-29 0-16,13-7-2 16,-3-22 0-16</inkml:trace>
  <inkml:trace contextRef="#ctx0" brushRef="#br0" timeOffset="81355.6533">20385 5632 83 0,'0'0'39'0,"5"-13"-2"16,-5 13 0-16,0 0-31 15,-16 29 0-15,-3-8 0 16,4 10 0-16,-7 4 0 16,6 0-2-16,-1 2 0 0,10-2-1 15,1-5 1-15,12-8-2 16,7-10 1-16,12-6-2 15,11-10-3-15,4-6 3 16,5-6-3-16,4-5 2 16,-1-9-2-16,-4 0 1 15,-5-2-1-15,-3 0 0 16,-8 2 2-16,-5 3-2 15,-6 4 2-15,-4 6-2 16,-13 17 2-16,13 1 0 16,-14 21 0-16,-5 15 2 15,-1 18 0-15,-8 13-1 16,-4 15 1-16,-3 10 0 0,-3 4 0 15,-4-6 0-15,-4-6 0 16,0-9-2-16,-1-12 1 16,1-17-1-16,-2-18 1 15,6-14-1-15,2-17-1 16,4-11 0-16,8-13-1 15,3-14-1-15,12-4-2 16,0-14-5-16,21 11-17 16,-15-16-13-16,14 17 0 15,-4-2 0-15,9 21 1 16</inkml:trace>
  <inkml:trace contextRef="#ctx0" brushRef="#br0" timeOffset="81595.6671">21006 5958 112 0,'20'-3'39'16,"-14"-8"2"-16,-6 11-3 15,0 0-33-15,0 0-2 16,-17 19 0-16,5 1-1 15,-2 6-1-15,-1 3 0 16,2 3-2-16,0-3-2 16,10 8-8-16,-5-22-26 15,20-4-4-15,2-17 1 16,13-7-2-16</inkml:trace>
  <inkml:trace contextRef="#ctx0" brushRef="#br0" timeOffset="81999.6902">21193 5850 94 0,'-13'1'41'16,"13"-1"1"-16,0 0-4 16,5 17-15-16,5-15-18 15,4 0-3-15,1 1 0 16,0 9 0-16,-6 2 1 15,-3 8-2-15,-5 2 1 16,-3 5-2-16,-6 1 0 16,0 1 0-16,0-4 0 15,-2-4 0-15,7-5 0 16,3-18 0-16,6 10 0 0,6-17 0 15,6-4 0-15,3-7 0 16,3-4 0-16,-1 2 0 16,-1 0 0-16,-1 2 0 15,-6 6 0-15,-3 6 0 16,-12 6 0-16,7 12 0 15,-10 4 0-15,-3 4 0 16,1 3 0-16,0-1-2 16,5 3-1-16,1-11-4 15,14 9-10-15,-15-23-23 16,29-1-2-16,-8-17 2 15,12 2-2-15</inkml:trace>
  <inkml:trace contextRef="#ctx0" brushRef="#br0" timeOffset="82203.7018">21752 5582 86 0,'0'0'39'16,"-9"30"1"-16,-8 5 0 15,3 25-19-15,-4-6-17 16,-5 7-1-16,-1 4 0 15,2 2-2-15,3 0-2 16,1-14-6-16,17 2-26 16,-10-19-7-16,11-7 1 15,0-29-2-15</inkml:trace>
  <inkml:trace contextRef="#ctx0" brushRef="#br0" timeOffset="82362.7109">21594 5898 124 0,'-7'-13'42'0,"7"13"-1"15,13-9-1-15,11 5-39 16,2 8-13-16,0-14-26 16,15 5-5-16,-1-8 3 15,10 3-4-15</inkml:trace>
  <inkml:trace contextRef="#ctx0" brushRef="#br0" timeOffset="82868.7399">22446 5435 79 0,'0'0'41'15,"0"0"-2"-15,0 0 1 16,-7 12-14-16,-1 12-24 16,-2 6-1-16,2 10 1 15,-1 5-1-15,4 4 1 16,-2 4 0-16,2-1-3 15,6 0-2-15,-5-17-23 16,9 8-12-16,-6-18 1 0,8-1-2 16,-10-14-1-16</inkml:trace>
  <inkml:trace contextRef="#ctx0" brushRef="#br0" timeOffset="83068.7513">22312 5550 120 0,'-18'-6'40'15,"18"6"1"-15,0 0-9 16,4 13-31-16,12-5 0 16,12-1-2-16,11 2 0 15,3-3-2-15,12 7-4 16,-7-11-26-16,11 11-6 15,-14-5-1-15,-1 10 0 0</inkml:trace>
  <inkml:trace contextRef="#ctx0" brushRef="#br0" timeOffset="83263.7625">22211 6074 125 0,'-10'11'42'0,"25"-2"0"16,9-19-2-16,29-5-39 15,12-5-2-15,13-4-3 16,10 14-23-16,-11-14-12 16,0 11-3-16,-16 0 1 15,-5 10-2-15</inkml:trace>
  <inkml:trace contextRef="#ctx0" brushRef="#br0" timeOffset="84624.8403">23141 5807 99 0,'-10'3'36'0,"10"-3"2"16,-13 9-4-16,10 2-28 15,-9 5-1-15,2 8-2 16,-3 1 2-16,2 6-3 15,1-1 2-15,2 2-2 16,7-4 0-16,4-5 0 16,9-6-2-16,6-6 1 15,7-10 0-15,7-6-1 16,2-7 1-16,-1-7-1 15,4-3 0-15,-3-2 0 16,-6 0 0-16,-4 0 0 0,-5 3 0 16,-9 1 0-16,-2 8 0 15,-8 12 0-15,5-12 0 16,-5 12 0-16,-3 12 0 15,1 3 1-15,2 8-2 16,-2 4 0-16,2 7-1 16,-1 4-1-16,5 4-3 15,-8-9-16-15,13 8-15 16,-11-12-3-16,7 0 2 15,-4-16-2-15</inkml:trace>
  <inkml:trace contextRef="#ctx0" brushRef="#br0" timeOffset="84991.8613">23605 5908 67 0,'9'-12'37'16,"-9"2"0"-16,0 10 0 15,0 0-9-15,-1 16-20 16,-11 1-3-16,5 10 0 15,-4 0-1-15,-1 7-1 16,-1-4-1-16,6 1-1 16,-2-7 1-16,4-3-2 15,5-6 1-15,0-15-1 16,0 0 1-16,20-8-1 15,-5-10 0-15,4-3 1 16,1-6-1-16,6-2 1 0,-3-1 0 16,3-1 0-16,-3 8-1 15,-4 2 1-15,0 9-1 16,-4 5 1-16,-2 9-1 15,-7 9-1-15,-2 13-1 16,-6 0-3-16,5 14-3 16,-11-10-22-16,13 12-8 15,-9-9-1-15,10 2-1 16</inkml:trace>
  <inkml:trace contextRef="#ctx0" brushRef="#br0" timeOffset="85272.8774">24120 5923 85 0,'-17'1'38'15,"-10"-5"1"-15,7 15 0 16,-12-14-9-16,6 18-25 15,0 4-2-15,3 5 0 16,4 4-2-16,4 2 0 16,5 2-1-16,1-3-2 15,9 2-1-15,5-10-3 16,12 3-4-16,-6-17-24 15,19 2-5-15,-6-15 0 16,12-1-1-16</inkml:trace>
  <inkml:trace contextRef="#ctx0" brushRef="#br0" timeOffset="85930.915">24186 6004 81 0,'-16'19'38'0,"1"-6"1"16,9 7 0-16,6-20-14 15,5 18-19-15,6-10-2 16,10 0-2-16,6-8 0 16,7-3-1-16,0-3 0 15,2-5-1-15,-4-2 0 16,-4-3 0-16,-8 3 0 15,-5-5 1-15,-7 2-1 16,-8 2 0-16,-6 0 0 16,-6 5 0-16,-5 3 0 0,-5 4 1 15,-1 4-1-15,-5 6 1 16,-1 7 0-16,4 6 0 15,1 1 0-15,6 2 0 16,8 3 0-16,9-3 0 16,9-2-1-16,13-5 0 15,9-5 0-15,8-8 0 16,8-6 0-16,2-5 0 15,0-7 0-15,-2-2 0 16,-6-2 1-16,-3-2-1 16,-11 3 0-16,-6 1 0 15,-9 5 0-15,-11 11 0 0,0 0 0 16,-13 2 0-16,-3 12 0 15,-3 5 1-15,-5 7-1 16,1 2 0-16,4 1 0 16,4-3 0-16,5-1 0 15,3-6 0-15,9-5 0 16,-2-14 1-16,21 1-1 15,-2-10 0-15,0-8 1 16,2-3-1-16,0-3 1 16,-2-3-1-16,-6-1 0 15,1 6 0-15,-4 2 0 16,-5 4 0-16,0 4 0 15,-5 11-1-15,16-10 0 16,-4 7-3-16,12 7-5 16,-10-17-14-16,20 12-17 0,-9-11-2 15,12 2 1-15,-7-10-1 16</inkml:trace>
  <inkml:trace contextRef="#ctx0" brushRef="#br0" timeOffset="86157.928">25033 5599 111 0,'-8'15'41'16,"-13"6"0"-16,4 27-6 16,-11 4-30-16,-4 11-1 15,-2 5-1-15,1 7 0 16,0 2-1-16,5-4-1 15,4-3-2-15,5-12-5 0,19 0-14 16,-8-30-20-16,21-5-1 16,-13-23 0-16,32 3-1 15</inkml:trace>
  <inkml:trace contextRef="#ctx0" brushRef="#br0" timeOffset="86307.9366">24685 5888 89 0,'-29'-1'39'15,"15"11"-1"-15,14-10-2 16,-4 12-29-16,25-10-43 16,0-10-3-16,12 0-1 15,-4-7 1-15</inkml:trace>
  <inkml:trace contextRef="#ctx0" brushRef="#br0" timeOffset="86598.9532">24888 5353 116 0,'23'18'41'0,"22"15"2"15,-3-7-9-15,17 12-29 16,1 7-1-16,4 13-1 15,-9 3 1-15,-11 12-1 0,-15 7-1 16,-23 14-2 0,-14 3 0-16,-24 5 0 0,-13 2 0 15,-10-9 0-15,0-5 0 16,-3-16 0-16,11-5-12 15,-2-30-22-15,20-7-10 16,9-20 1-16,20-12-1 16</inkml:trace>
  <inkml:trace contextRef="#ctx0" brushRef="#br1" timeOffset="90703.188">2004 8699 87 0,'1'-22'36'0,"-9"-6"-1"15,0 3-1-15,-10-9-28 16,3 3-3-16,-4-4 0 15,-5 6-1-15,-2 4 1 16,-7 10-1-16,-4 11 0 16,-3 18 1-16,-11 17-1 15,3 16 1-15,-4 17 0 16,1 11-1-16,2 14 1 15,9 7-1-15,5 8 0 0,11 5-1 16,8-2-1-16,7-3-2 16,15-6-3-16,2-14-5 15,18 1-27-15,-9-22-2 16,13-9 0-16,-9-29 0 15</inkml:trace>
  <inkml:trace contextRef="#ctx0" brushRef="#br1" timeOffset="91544.2361">1302 9334 107 0,'0'0'38'0,"-1"-21"0"15,25 21-6-15,4-14-29 16,17-1-2-16,13-1 1 15,15 1 0-15,7-2-1 16,7-1 0-16,2 6-1 16,-2 0 1-16,-6 5-1 15,-7 3 0-15,-10 0 0 16,-17 3 1-16,-10 0-1 15,-9 3 0-15,-13-1 1 16,-15-1-1-16,0 0 1 16,-6 11-1-16,-12 0 1 15,-5 11 0-15,-9 9-1 16,-3 8 1-16,0 9 0 15,0 6 0-15,6 1 1 0,9-2-1 16,13-3 0-16,15-19 1 16,20-13-2-16,14-16 1 15,12-22-1-15,16-13 1 16,4-16-1-16,-1-6 1 15,-4-6-1-15,-10 0 0 16,-11 2 0-16,-16 3 0 16,-17 10 1-16,-17 10-1 15,-13 9-1-15,-8 11 1 16,-7 6 0-16,-3 8-1 15,2 7 1-15,7 4-1 16,9 4 1-16,11-1 0 16,12-1 0-16,12-4 0 15,16-6 1-15,8-2-1 16,9-5 0-16,4 2 1 0,-1 1 0 15,-3 3-1-15,-6 7 1 16,-10 6-1-16,-8 5 0 16,-9 12 1-16,-9 3-1 15,-10 9 0-15,-6-1 0 16,-5 6 1-16,-4-5-1 15,-1 1 0-15,-2-3 0 16,4-5 0-16,0-6-1 16,5-9 1-16,3-6 0 15,5-14-1-15,0 0 1 16,15-17 1-16,-1-10-1 15,2-9 1-15,3-11 0 16,2-3 1-16,-2-8-1 16,5-4 0-16,-4 2-1 0,4 3 1 15,0 11-2-15,0 6 1 16,6 16-1-16,3 9 1 15,6 11-1-15,4 15-1 16,8 8-2-16,-4-5-13 16,15 17-22-16,-10-10-3 15,12 1 1-15,-6-15-2 16</inkml:trace>
  <inkml:trace contextRef="#ctx0" brushRef="#br1" timeOffset="92671.3005">4522 9060 63 0,'9'-10'35'16,"-9"10"-1"-16,0 0 1 16,5 10-23-16,-5-10-4 15,0 18-1-15,-7-2 0 16,5 15 0-16,-11 1-2 0,1 13 0 15,-3 1-2-15,-1 5 1 16,-4-6-1-16,3-2-1 16,3-11-1-16,3-7 0 15,11-25 0-15,0 0-1 16,11-16 0-16,8-15 0 15,5-11 0-15,4-4 0 16,0-3 1-16,2-4-1 16,-5 2 0-16,-2 7 1 15,-8 8-1-15,-3 10 0 16,-7 7 1-16,-3 9-1 15,-2 10 0-15,0 0 0 16,-8 17 0-16,6 3 0 16,4 0 0-16,6 0 0 0,6 1 1 15,10-5-1-15,9-7 1 16,6-6 0-16,7-11-1 15,5-4 1-15,0-9 0 16,1-3 0-16,-3-1-1 16,-7-2 1-16,-10 4 0 15,-3 4-1-15,-10 5 0 16,-5 5 1-16,-14 9-1 15,5 13 0-15,-10 10 0 16,-5 11 0-16,1 6-1 16,-3 11 0-16,8 3-2 15,-3 2-1-15,14 0-3 16,1-20-12-16,21 3-18 15,-2-21-3-15,20-5 0 0,4-22-1 16</inkml:trace>
  <inkml:trace contextRef="#ctx0" brushRef="#br1" timeOffset="93399.3422">5716 9008 81 0,'-12'-11'39'16,"-15"2"-1"-16,-3 13 2 15,-15 5-23-15,1 16-12 16,-6 4-1-16,5 9 1 15,0 3-2-15,6 8 0 16,9-7 0-16,13 1-1 16,13-12 0-16,15-7-1 15,14-16 0-15,15-11-1 16,9-14 1-16,5-9-1 0,0-8 0 15,2-7 1-15,-9-1-1 16,-6 0 0-16,-11 5 0 16,-9 6 1-16,-11 4-1 15,-6 9 0-15,-4 18 0 16,-12-9 0-16,3 18 0 15,-4 9 0-15,0 10-1 16,2 4 1-16,3 5 0 16,3 1-1-16,9 0-2 15,6-9 0-15,12-5-1 16,7-18-3-16,15 0-7 15,-4-27-15-15,22 5-10 16,-8-17 0-16,10 4 0 0,-10-9 2 16,0 8 26-16,-16 7 10 15,-14-1 9-15,1 17 17 16,-24-4 10-16,-1 11 2 15,-16 11 0-15,2 9 1 16,-11 1-24-16,7 8-9 16,-1-3-1-16,5 8 0 15,3-5-1-15,5-2-1 16,1-4 0-16,9-8 1 15,-4-15-2-15,23-6 1 16,-2-13-1-16,7-10-1 16,3-5 1-16,1-7 0 15,3 0-1-15,-1-2 0 16,-3 7 0-16,-6 8 0 0,-5 7 1 15,-6 9-2-15,-14 12 2 16,15 4-1-16,-13 10 0 16,0 7-1-16,0 8 0 15,0 4 0-15,5 2-2 16,0 3 0-16,9 2-3 15,-1-13-4-15,17 14-17 16,-7-25-12-16,12 0 1 16,-3-20-2-16,9 0 2 15</inkml:trace>
  <inkml:trace contextRef="#ctx0" brushRef="#br1" timeOffset="93842.3675">6796 9005 99 0,'1'-17'38'0,"-10"0"1"0,9 17-2 15,-19 3-31-15,9 12-1 16,0 7-1-16,1 9-1 15,5 1-1-15,6 5 1 16,5-8-2-16,8 0 1 16,8-12 0-16,7-9-1 15,5-13 0-15,7-8-1 16,1-12 1-16,1-3-1 15,0-6 1-15,-4 0-2 16,-4 2 1-16,-4 6 0 16,-8 12-1-16,-6 14 1 15,-7 20-1-15,-8 23 0 16,-12 25 0-16,-8 24 1 15,-10 19 0-15,-3 14 1 16,-6 6 0-16,-2 1 0 0,-2-11 0 16,6-15 0-16,5-22 1 15,4-24-1-15,6-24-1 16,2-22 1-16,6-23-1 15,3-17 0-15,3-20 0 16,2-17 0-16,4-15-2 16,1-10-1-16,7-9 0 15,-1-2-3-15,12 14-5 16,-14-13-15-16,23 27-15 15,-9 1 0-15,11 18 0 16,1 6 1-16</inkml:trace>
  <inkml:trace contextRef="#ctx0" brushRef="#br1" timeOffset="94518.4062">8249 8604 82 0,'0'0'37'0,"12"-19"-1"15,-12 19 1-15,0 0-33 16,6 22 0-16,-9 3 0 16,-2 18 1-16,-2 8 1 15,1 10-2-15,-1 5 0 16,5 4-2-16,-1-3 2 15,3 0-2-15,2-11 0 16,1-10-1-16,2-13 0 16,3-14 0-16,-8-19-1 15,11-7 1-15,-4-20-1 16,-2-12 0-16,1-15-1 15,-1-8 1-15,1-8 0 16,2-9-1-16,0-2 0 0,5 2 1 16,3 4-1-16,5 8 1 15,4 11 1-15,7 10-1 16,7 11 0-16,0 16 0 15,4 10 0-15,3 13 0 16,1 9 0-16,-6 6 0 16,-5 8-1-16,-7 7 1 15,-8 7 0-15,-15 5-1 16,-15 1 1-16,-15 6 0 15,-15-2 1-15,-11-5-2 16,-2-6 0-16,-5-12-3 16,10-7-1-16,-1-25-13 15,30 0-20-15,6-24-2 0,25-3 0 16,11-19-1-16</inkml:trace>
  <inkml:trace contextRef="#ctx0" brushRef="#br1" timeOffset="94908.4285">9064 8209 97 0,'0'0'38'0,"-6"12"2"16,-6 11-3-16,-10 2-32 15,1 18-1-15,-4 6 0 16,1 13 0-16,0 8-2 15,2 11 1-15,2 1 0 16,4 2-1-16,4-5 0 0,7-5 0 16,1-11 0-16,8-8-1 15,2-16 1-15,8-15-2 16,5-15 1-16,5-12-1 15,3-12 1-15,0-9-1 16,0-9 1-16,2-2-1 16,-3 0-1-16,-4 4 0 15,-4 7 0-15,-3 10 1 16,-2 9-1-16,-2 10 0 15,-2 9-1-15,0 4-1 16,7 6-1-16,2-3-2 16,8 8-2-16,-4-22-13 15,18 8-18-15,-7-14 0 16,12 2-2-16,-7-12 4 0</inkml:trace>
  <inkml:trace contextRef="#ctx0" brushRef="#br1" timeOffset="95390.4561">9533 8860 91 0,'-1'-15'37'0,"-14"-4"0"16,15 19 2-16,-25-15-33 15,13 24 0-15,-3 4 0 16,5 8-2-16,-2 7 1 16,5 5-3-16,2 0 2 15,7 4-2-15,2-3 1 16,8-8-1-16,4-8-1 15,8-10-1-15,4-11 1 16,5-9-1-16,1-11 0 16,2-9 0-16,0-6-1 0,0-4 0 15,-4 1 0-15,-5 1 0 16,-5 9 0-16,-3 8 0 15,-10 11 0-15,-9 12 0 16,-1 29 2-16,-11 11-1 16,-5 19 1-16,-6 20-1 15,-3 15 1-15,-3 15 0 16,-3 3 1-16,-1 3 0 15,2-4-2-15,3-8 2 16,3-12-1-16,3-19 1 16,3-20 0-16,6-22 0 15,13-30-2-15,0 0 0 16,-6-41 0-16,12-9 0 15,5-18 0-15,3-17-2 0,8-8-1 16,1-8 0-16,7 6 0 16,1 0-2-16,8 14-1 15,-2-1-5-15,17 24-24 16,-13-1-3-16,17 19-2 15,-5 2-1-15</inkml:trace>
  <inkml:trace contextRef="#ctx0" brushRef="#br1" timeOffset="95742.4762">10401 8750 101 0,'-38'4'40'0,"2"7"2"15,-8-7-3-15,2 8-35 16,6-1 2-16,6 7-4 15,10-2 2-15,9 0-3 16,11-1 2-16,11-2-3 16,10-1 2-16,9-4-2 15,4-1 0-15,7-4 0 16,-6-1 0-16,-2 3 0 15,-5 2 0-15,-9 3 0 16,-8 2 0-16,-11 6 0 16,-7-1 0-16,-7 4 1 15,-2-1-1-15,0-3 0 16,-2 0-1-16,5-4-2 15,9-1-2-15,4-12-6 16,15 4-16-16,-6-18-12 0,21 3-3 16,0-16 0-16,14 3 2 15</inkml:trace>
  <inkml:trace contextRef="#ctx0" brushRef="#br1" timeOffset="95938.4874">10839 8729 101 0,'0'0'40'15,"1"13"2"-15,-14 4-1 16,-1 13-36-16,-4 4 0 15,-1 5-2-15,1 2 0 16,4 1-2-16,3-3 0 16,6-7-3-16,8-5-3 15,2-17-4-15,18 5-17 16,-9-25-15-16,11-3 0 0,-7-17 0 15,8-3 0-15</inkml:trace>
  <inkml:trace contextRef="#ctx0" brushRef="#br1" timeOffset="96058.4943">10892 8579 89 0,'-9'-42'38'0,"5"14"1"15,-4 11-2-15,8 17-33 16,5 14-23-16,-3-4-19 16,12 11 0-16,1-3-2 15,18 5 1-15</inkml:trace>
  <inkml:trace contextRef="#ctx0" brushRef="#br1" timeOffset="96283.5072">11439 8644 100 0,'-44'12'42'15,"-2"15"1"-15,-13-4 0 16,14 11-36-16,-11 3 0 16,12 8-4-16,7-2 1 15,18-2-2-15,16-9-1 16,20-8-2-16,18-8-3 15,10-21-10-15,27 6-14 16,-11-24-14-16,16-4-1 16,-9-10-2-16,0 3 0 15</inkml:trace>
  <inkml:trace contextRef="#ctx0" brushRef="#br1" timeOffset="96876.5411">11987 8613 66 0,'10'-13'37'15,"1"6"1"-15,-11-5-3 16,0 12-23-16,-19 3-3 16,-2 12-1-16,-15-1-2 15,2 10-1-15,-9 0-1 16,8 4-2-16,3-2 0 15,11 0 0-15,11-7-2 16,15 0 1-16,16-10 0 0,13 2 0 16,6-5-1-16,5 4 1 15,-2-3 1-15,-6 4-1 16,-10 4 1-16,-11 4-1 15,-16 1 1-15,-11 5-1 16,-13 0 0-16,-3-4-1 16,-1 3-2-16,-4-8-2 15,13 1-4-15,-3-19-17 16,22 2-16-16,0 0 0 15,18-10-2-15,1-10 2 16</inkml:trace>
  <inkml:trace contextRef="#ctx0" brushRef="#br1" timeOffset="99519.6923">13135 8707 40 0,'8'-13'34'16,"-7"1"1"-16,-1 12-1 15,6-28-20-15,4 23-3 16,-9-10 0-16,-1 15-4 15,0 0-1-15,0 0-2 16,-26 12 1-16,0 9-1 16,-11 1-1-16,-4 6 1 15,-7-1 0-15,2 2-1 16,3-8 1-16,7 2-2 0,8-12 0 15,15 3-1 1,13-14 1-16,14 11-1 0,13-9-1 16,8-1-1-16,5 4 1 15,1-3 0-15,2 6 0 16,-6-1 0-16,-5 5 0 15,-13-1 0-15,-10 5 0 16,-12-1 0-16,-10 3-1 16,-7-3-1-16,2 1-1 15,-3-12-4-15,21-4-27 16,-18-2-5-16,28-10-1 15,1-16-1-15</inkml:trace>
  <inkml:trace contextRef="#ctx0" brushRef="#br1" timeOffset="99750.7055">13625 8628 93 0,'0'0'38'0,"-14"21"2"15,-9-4-2-15,3 14-37 16,-4 7 2-16,1 6-2 15,-1 2 2-15,2 4-3 16,9-5 1-16,4-9-3 16,12-4-2-16,-3-32-31 15,24 9-4-15,0-31 1 16,16-9-3-16</inkml:trace>
  <inkml:trace contextRef="#ctx0" brushRef="#br1" timeOffset="99883.7131">13618 8349 91 0,'-44'-20'39'15,"9"16"-2"-15,6-4 0 16,18-3-47-16,11 11-28 16,27-16 1-16,19 4-3 15,5-5 2-15</inkml:trace>
  <inkml:trace contextRef="#ctx0" brushRef="#br1" timeOffset="100099.7254">14263 8114 95 0,'-5'24'39'15,"-11"-8"3"-15,6 16-3 16,-11 0-36-16,7 16-1 16,0 9 0-16,4 14 0 15,-4 7 0-15,2 10 0 16,0 2-2-16,0-5-1 15,5-1-4-15,-9-18-31 16,15-3-3-16,-4-23 0 16,10-10-3-16</inkml:trace>
  <inkml:trace contextRef="#ctx0" brushRef="#br1" timeOffset="100301.737">14013 8590 95 0,'-9'-3'40'0,"9"3"1"15,0 0-1-15,12-3-37 16,19-2-2-16,9-2-3 16,9-2-1-16,12 6-5 15,-8-16-20-15,15 17-11 16,-14-7 0-16,3 9-1 15</inkml:trace>
  <inkml:trace contextRef="#ctx0" brushRef="#br1" timeOffset="100633.756">14598 8532 74 0,'0'0'39'0,"-4"-14"-1"15,4 14 1-15,0 0-28 16,-1 25-3-16,-6-5-2 0,5 13 0 16,-6 2 0-16,0 10-1 15,0 3-1-15,3-1-1 16,-1-6 0-16,10-6-1 15,5-13 1-15,12-14-2 16,11-15-2-16,12-14 1 16,8-13-1-16,9-8 1 15,0-6-1-15,2-3 1 16,-3 1-1-16,-9 9 1 15,-12 11 0-15,-10 11 0 16,-13 17-1-16,-16 2 0 16,-4 32 0-16,-12 0-1 15,-2 8 1-15,-3 3-3 16,12 7-2-16,-5-14-14 0,30 8-13 15,-3-15-8-15,20 0 2 16,4-16-2-16</inkml:trace>
  <inkml:trace contextRef="#ctx0" brushRef="#br1" timeOffset="101016.7779">15520 8591 94 0,'-17'-29'39'15,"0"13"2"-15,-14 4-1 16,1 19-34-16,-8 8 0 15,4 14-1-15,-3 8 0 16,6 10-1-16,7-1 0 0,10 2-2 16,10-8 1-16,15-6-2 15,9-11 1-15,13-11-1 16,10-12-2-16,2-12 1 15,1-10-1-15,-1-7 1 16,-3-7-1-16,-5-1 1 16,-7-1-2-16,-8 6 2 15,-10 5 0-15,-6 10 0 16,-6 17 0-16,0 0 0 15,-20 13-1-15,7 10 1 16,1 5 0-16,2 6-2 16,6 3 0-16,6-6-3 15,10-2-1-15,4-23-12 16,23 8-11-16,-5-28-10 0,18-4-2 15,3-21 0-15,14-9 1 16</inkml:trace>
  <inkml:trace contextRef="#ctx0" brushRef="#br1" timeOffset="101204.7886">16214 8159 105 0,'-26'-12'40'16,"1"26"0"-16,-14 15 0 16,-2 25-35-16,-4 15-1 15,3 12-3-15,2 4 2 16,1 8-2-16,9-1-1 15,4-7-2-15,11-3-1 16,-1-23-9-16,21 1-24 16,-12-26-5-16,9-8 1 15,-2-26-2-15</inkml:trace>
  <inkml:trace contextRef="#ctx0" brushRef="#br1" timeOffset="101519.8067">15803 8528 108 0,'0'0'42'15,"1"15"0"-15,24 2-1 16,1-9-37-16,20-2-2 16,7-9 0-16,10 0-1 15,3-6 0-15,0-4-1 16,-2-1 0-16,-8 3 0 15,-8 0 0-15,-7 4 0 16,-11 10 0-16,-14 7 0 0,-9 6 0 16,-11 11 0-16,-6 6 0 15,-7 10 0-15,0 3 2 16,0 1-3-16,3-1 2 15,4-6-4-15,8-4-1 16,0-19-14-16,21 1-16 16,-7-24-8-16,13-6 1 15,-4-18-1-15</inkml:trace>
  <inkml:trace contextRef="#ctx0" brushRef="#br1" timeOffset="101661.8148">16484 8227 102 0,'0'0'37'0,"-16"-5"1"15,14 20-4-15,8 16-43 0,-2-9-29 16,17 5 0-16,-1-2 0 16,14 5-1-16</inkml:trace>
  <inkml:trace contextRef="#ctx0" brushRef="#br1" timeOffset="102277.85">16924 8473 91 0,'-8'19'38'0,"-7"-2"0"16,-13-1 1-16,1 19-32 15,-12-4-2-15,0 14 0 16,-2 0 1-16,6 7-2 16,5-4 0-16,15-1-2 15,6-4 1-15,15-9-3 0,11-9 1 16,10-17-4-16,9-10 0 15,1-12 1-15,6-10-3 16,-6-10 3-16,-4-6-1 16,-8-6 1-16,-5-4 0 15,-7 3 2-15,-7 2 0 16,-6 7 1-16,-5 8 1 15,2 8 0-15,-4 8 0 16,7 14 0-16,0 0-1 16,13 12 1-16,4 2-1 15,6-1 1-15,7 3-1 16,4-2 1-16,2-2 0 15,0-1 0-15,-4 1 0 0,-5-2-1 16,-4 2 1-16,-6-1-1 16,-7 3 0-16,-8 3 0 15,-4 2 1-15,-7 3 0 16,-1 3-2-16,0-2 0 15,-1-1 0-15,3-2 0 16,7-5 0-16,1-15 0 16,17 6 0-16,4-19 0 15,7-7-2-15,7-3 2 16,4-6-1-16,0-1 1 15,0 2-1-15,-5 3 1 16,-8 13 0-16,-8 6 0 16,-18 6 0-16,6 23-1 15,-13 5 0-15,-7-1-4 0,4 11-4 16,-9-15-12-16,25 13-8 15,-9-21-12-15,27-1 0 16,2-21-1-16,19-3 1 16</inkml:trace>
  <inkml:trace contextRef="#ctx0" brushRef="#br1" timeOffset="102585.8676">17894 8455 94 0,'-28'-15'42'15,"0"18"0"-15,-15 5-1 16,10 19-20-16,-2 2-18 15,6 5-1-15,6 3-1 16,12 0 1-16,10-3-2 0,10-6 1 16,14-5-1-16,5-8 0 15,4-4 0-15,3-5 1 16,-1-4-1-16,-6 3 1 15,-8 0 0-15,-10 8 0 16,-11 4 1-16,-10 6-2 16,-12 4 0-16,-6 5 0 15,-8 3 0-15,-6-3-8 16,9 14-12-16,-16-25-12 15,16 7-10-15,1-15-1 16,9-3-2-16,2-16 3 16</inkml:trace>
  <inkml:trace contextRef="#ctx0" brushRef="#br1" timeOffset="103595.9254">18279 8942 108 0,'5'-20'41'16,"-5"20"0"-16,3-13-1 16,-4 31-33-16,-16 8-6 15,-9 16-2-15,-4 8-1 16,-4 3-4-16,14 13-19 0,-3-14-15 15,20-9 0-15,8-21-1 16,25-16 2-16</inkml:trace>
  <inkml:trace contextRef="#ctx0" brushRef="#br1" timeOffset="103903.943">19035 8085 96 0,'11'-6'40'15,"1"19"-1"-15,-18 10 0 16,0 29-33-16,-11 8-3 15,1 15-1-15,-6 8 0 16,0 10 0-16,-5 0 0 16,1 2 0-16,2-4 0 15,6-5-3-15,3-9-1 16,3-16-5-16,18-5-28 15,-11-21-6-15,13-9 2 16,-8-26-1-16</inkml:trace>
  <inkml:trace contextRef="#ctx0" brushRef="#br1" timeOffset="104077.953">18801 8725 102 0,'-17'-26'38'16,"1"3"1"-16,16 23-1 15,0-17-33-15,25 14-2 16,13-2-4-16,10-4-2 15,17 4-8-15,-1-10-26 16,16 0-2-16,-4-8 0 16,7-1-1-16</inkml:trace>
  <inkml:trace contextRef="#ctx0" brushRef="#br1" timeOffset="104475.9757">19585 8066 97 0,'-23'19'40'0,"-9"3"0"15,10 24 0-15,-11-2-34 16,10 22-1-16,-4 2 0 16,3 10-1-16,0 4-1 15,0 1 1-15,3-7-1 16,9-7-2-16,5-14 2 15,12-14-3-15,13-19 2 16,14-18-2-16,15-17 0 16,8-11-1-16,8-9-1 15,-2-6 2-15,1-4-2 16,-10 3 2-16,-9 7-2 15,-11 9 2-15,-15 13 0 0,-17 11 0 16,4 13 0-16,-15 10 1 16,0 12 0-16,-2 3-1 15,6 6 0-15,5-1-4 16,9-2 0-16,4-16-13 15,24 7-13-15,-4-22-11 16,13-2-1-16,-4-18 0 16,10-4 1-16</inkml:trace>
  <inkml:trace contextRef="#ctx0" brushRef="#br1" timeOffset="104775.9929">20118 8683 97 0,'0'0'38'16,"29"24"2"-16,-8-17-1 15,7 0-36-15,7-4 0 16,3-5 0-16,3-3-1 16,-3-6-1-16,-3-6 0 15,-5-1 0-15,-8-4 0 16,-8 0-1-16,-9 1 1 15,-15 6 0-15,-12 7 1 16,-7 7 0-16,-6 9-1 16,-6 8 1-16,3 8-1 15,5 6 2-15,9 2-1 16,15 2-1-16,11-1-3 15,7-14-12-15,30 8-18 0,-8-18-9 16,15-3 0-16,2-12-3 16</inkml:trace>
  <inkml:trace contextRef="#ctx0" brushRef="#br1" timeOffset="105394.0282">21451 8658 101 0,'-10'-11'39'16,"10"11"2"-16,-15-2-2 15,15 2-35-15,-17 6-1 16,6 11 0-16,-3 6 1 16,0 8-1-16,0 6 1 15,1 1-2-15,6 0 1 16,10-3-2-16,9-8 2 15,12-10-3-15,10-10 0 16,12-16-1-16,6-12-1 16,4-7 2-16,1-4-2 0,-5-9 1 15,-7 5-2-15,-6 1 2 16,-10 5-2-16,-10 7 2 15,-9 10 0-15,-10 13 0 16,-2 11 2-16,-8 19 0 16,-6 12 1-16,-7 19-1 15,-5 15 2-15,-2 16-1 16,-6 9 1-16,-1 5-1 15,-5 0 0-15,-2-5-1 16,-1-8 0-16,-1-12 1 16,-1-18-2-16,1-18-2 15,6-17-1-15,5-26-2 16,18-7-9-16,0-36-14 15,26-3-13-15,10-25-1 0,20-6 0 16,9-20 1-16</inkml:trace>
  <inkml:trace contextRef="#ctx0" brushRef="#br1" timeOffset="105843.0539">22861 8615 108 0,'-27'-21'40'15,"7"10"1"-15,-17-2-5 0,3 11-31 16,-8 8-1-16,-2 10 0 15,-5 7-1-15,2 11 1 16,7 2 1-16,8 3-2 16,11-2-1-16,14-4-2 15,18-9 0-15,15-6 0 16,17-13 0-16,7-9 0 15,8-7 0-15,3-9 0 16,-1-2 0-16,-3-8 0 16,-6 2-2-16,-10-1 1 15,-9 5 0-15,-5 5 0 16,-11 8 1-16,-16 11 0 15,12 0-1-15,-15 12 2 16,-2 8 0-16,-1 7-3 16,2 5 0-16,1-5-3 0,16 8-5 15,-8-17-14-15,34 8-8 16,-5-18-10-16,20-1 0 15,3-18 0-15</inkml:trace>
  <inkml:trace contextRef="#ctx0" brushRef="#br1" timeOffset="106038.0651">23586 8619 95 0,'-43'11'38'16,"0"12"2"-16,-13 0 0 15,-1 15-35-15,0-3 0 16,11 3-2-16,5-3 1 15,6-4-4-15,14-7 0 0,8-13-7 16,24 3-23-16,-11-14-10 16,28-17 0-16,-11-6 0 15</inkml:trace>
  <inkml:trace contextRef="#ctx0" brushRef="#br1" timeOffset="106204.0746">23306 8647 100 0,'0'0'40'15,"0"0"0"-15,18 14-1 16,2-4-35-16,4 2-2 15,10 2-1-15,2-1-2 16,8 2-2-16,-5-10-6 16,13 8-28-16,-12-8-3 0,2 2 2 15,-6-11-3-15</inkml:trace>
  <inkml:trace contextRef="#ctx0" brushRef="#br1" timeOffset="106397.0856">24008 8554 108 0,'-18'-6'43'0,"-5"13"0"15,5 12 0-15,-13-3-38 16,7 8-2-16,2 4-2 16,5 1-1-16,5 0 1 15,5-2-4-15,11 2-5 16,-4-29-20-16,15 23-13 15,0-22-1-15,9-2-1 0,0-13-1 16</inkml:trace>
  <inkml:trace contextRef="#ctx0" brushRef="#br1" timeOffset="107047.1228">24530 8526 103 0,'-14'-22'39'16,"10"12"2"-16,-10-5-2 0,7 5-37 15,-8 5-2-15,0 7 1 16,-4 9-1-16,1 8 2 15,-3 4 0-15,7 4 0 16,4 2-1-16,14-2 2 16,2-3-1-16,12-5-1 15,8-4 0-15,4-4 0 16,3-5 0-16,-1 0 0 15,-6-1 0-15,-7 3 0 16,-19-8 1-16,-1 23-1 16,-21-3 0-16,-11 5-1 15,-11 1 2-15,-9 3-3 16,-4 2 0-16,-4-6-4 15,10 8-12-15,-7-23-15 0,26 2-11 16,4-15 1-16,28 3-2 16,-6-30 2-16</inkml:trace>
  <inkml:trace contextRef="#ctx0" brushRef="#br1" timeOffset="107195.1313">24013 8261 116 0,'-45'-7'40'15,"7"0"-17"-15,15 8-22 16,11-5-43-16,12 4-1 16,12 0-2-16</inkml:trace>
  <inkml:trace contextRef="#ctx0" brushRef="#br1" timeOffset="108241.1911">1215 10486 97 0,'0'-18'36'0,"0"18"1"15,0-25-8-15,0 25-22 16,0 0-1-16,0 0-1 15,-4 31-2-15,-4 2 1 16,-3 11-2-16,1 8 1 16,2 7-1-16,7 2 0 15,3-1-1-15,10-7 0 16,9-9 0-16,14-15-1 15,12-14 0-15,9-18 0 16,7-16 0-16,7-16 0 16,2-11 0-16,1-9 0 15,-6-6-1-15,-9 1 2 0,-11 1-1 16,-13 6 0-16,-12 8 1 15,-10 10-1-15,-12 10 1 16,-6 10-1-16,-5 10 1 16,-3 12-1-16,3 12 0 15,2 11 1-15,3 8-1 16,1 9 0-16,10 6 0 15,4 2-1-15,10-2-1 16,3-8-3-16,14-7-3 16,-5-25-13-16,22 0-19 15,-7-26 2-15,13-6-2 16,-8-22 0-16</inkml:trace>
  <inkml:trace contextRef="#ctx0" brushRef="#br1" timeOffset="108580.2105">2364 10449 83 0,'-10'17'37'16,"-14"1"1"-16,6 22 0 15,-10-5-19-15,6 11-16 16,2 2 0-16,6-3-1 16,3-4 1-16,3-5-1 15,7-13 1-15,5-8-1 16,5-16 0-16,11-13-1 15,3-14 0-15,5-7 1 16,2-9-1-16,5-6-1 16,0 0 1-16,1-1 0 15,-6 7-1-15,-1 7 0 0,-8 8 1 16,-3 12-1-1,-2 12 1-15,-5 12-1 0,-3 11 0 16,-1 12-1-16,1 6-1 16,-3 8-1-16,8 6-2 15,1-3-3-15,14 8-15 16,-12-17-15-16,23 2-2 15,-3-17 1-15,11-7-1 16</inkml:trace>
  <inkml:trace contextRef="#ctx0" brushRef="#br1" timeOffset="108820.2242">3101 10450 105 0,'-29'9'40'0,"-11"0"2"0,7 15-3 16,-8 2-35-16,12 4 0 15,10 1-2-15,6 2 0 16,13-1-1-16,9-5 0 16,15-6-2-16,10-8-1 15,17-5-2-15,5-15-4 16,15 7-17-16,-8-22-14 15,9 3-2-15,-15-12 0 16,-3 7 1-16</inkml:trace>
  <inkml:trace contextRef="#ctx0" brushRef="#br1" timeOffset="109662.2724">3360 10584 99 0,'-15'19'39'15,"15"4"1"-15,0-23-1 16,24 11-34-16,3-17-2 15,9-5 0-15,6-6-1 16,4-6 0-16,-1-5-1 16,-1 0 0-16,-9-4-1 15,-5 5 0-15,-11-1 2 16,-12 4-2-16,-12 5 1 15,-9 4-1-15,-10 7 1 16,-9 10-1-16,-5 4 0 16,0 11 1-16,-5 6-1 15,6 7 1-15,5 3-1 16,8 6 1-16,10-3 0 0,14 1 0 15,14-7 0-15,10-7-1 16,11-6 1-16,8-6-1 16,6-12 1-16,8-9-1 15,-4-6 0-15,3-6 0 16,-5-4 1-16,-5-3-1 15,-10 0 0-15,-1 1 1 16,-11 3-1-16,-7 5 0 16,-9 8 0-16,-8 12 0 15,0 0 0-15,-19 15 0 16,4 10-1-16,-9 9 2 15,1 5-2-15,0 5 2 16,6 2-1-16,2-5 0 16,5-6 1-16,10-12 0 0,0-23-1 15,22 7 1-15,-3-23-1 16,5-13 1-16,2-10 0 15,3-9-1-15,0 0 0 16,-4-2 2-16,-2 4-2 16,-3 5 0-16,-1 5 0 15,-2 12 0-15,-1 8 0 16,2 3 0-16,2 9 0 15,6 2-2-15,4 6-4 16,2-6-2-16,12 7-5 16,-8-22-10-16,26 10-6 15,-19-22-9-15,13 1-1 16,-8-16 1-16,6 1 34 15,-12-6 5-15,-12 0 7 0,0 14 13 16,-25-8 4-16,4 28 10 16,-23 4 4-16,0 28 0 15,-15 11-32-15,3 20-2 16,-7 11-3-16,6 16 1 15,-1 12-2-15,5 0 0 16,3 1-1-16,7-6-1 16,8-5-5-16,-1-22-6 15,15 3-16-15,-12-27-12 16,10-12-1-16,-7-19-1 15,6-19 1-15</inkml:trace>
  <inkml:trace contextRef="#ctx0" brushRef="#br1" timeOffset="109820.2814">4287 10412 124 0,'0'0'43'0,"1"-13"2"16,19 11-4-16,8-5-39 16,5-6-8-16,14 10-7 15,-7-20-16-15,28 16-12 16,-4-11-2-16,18 7 0 15,-2-5 0-15</inkml:trace>
  <inkml:trace contextRef="#ctx0" brushRef="#br1" timeOffset="110406.3149">5396 10394 99 0,'-16'-15'39'0,"-3"11"0"16,-18-7-3-16,0 13-32 0,-7 2 0 15,-5 15 0-15,-4 3 0 16,-1 15 1-16,-1 4-1 16,4 9 0-16,7-3-2 15,10 1 0-15,9-3-1 16,14-9 0-16,14-11 0 15,15-12-1-15,22-16 1 16,11-14-2-16,11-11 1 16,10-9 0-16,2-7 1 15,2-2-2-15,-5 1 1 16,-7 2 0-16,-16 11 1 15,-14 8-1-15,-14 14 0 16,-20 10 0-16,3 17 0 16,-17 9 0-16,-5 6 0 0,-1 8 0 15,4 5-2-15,3-3 1 16,13 2-2-16,8-10-2 15,16-1-4-15,1-25-15 16,25 2-14-16,-9-20-3 16,16-3 0-16,-4-19 0 15</inkml:trace>
  <inkml:trace contextRef="#ctx0" brushRef="#br1" timeOffset="110604.3263">5955 10370 108 0,'0'0'41'15,"-10"3"1"-15,2 17 1 16,-19 11-38-16,9 9 0 0,-1 2-4 15,0 8 1-15,2 2-2 16,5-3 0-16,7-4-1 16,3-9-2-16,12-7-7 15,-10-29-15-15,30 3-13 16,-12-25-5-16,11-3 1 15,-6-21 0-15</inkml:trace>
  <inkml:trace contextRef="#ctx0" brushRef="#br1" timeOffset="110997.3487">6009 10275 115 0,'0'12'40'16,"13"10"1"-16,-13-22-1 0,34 19-38 15,-11-9 0 1,1 6 1-16,1 4-3 0,-2 6 4 15,-8 5-4-15,-5 7 3 16,-7 3-3-16,-7 4 2 16,-3 1-1-16,-3-2 1 15,2-6-2-15,0-7 0 16,6-14 0-16,2-17 0 15,27-7 0-15,1-17 0 16,4-8 0-16,5-10 0 16,3 0 0-16,-2-5-2 15,0 7 4-15,-9 8-4 16,-5 11 2-16,-8 12 2 15,-4 10-2-15,-6 15 0 0,-5 7 0 16,-1 9-2-16,1 5 0 16,1 4-1-16,3-1-5 15,2-13-8-15,21 7-10 16,-12-29-8-16,23-3-8 15,-1-20 0-15,19-10 0 16</inkml:trace>
  <inkml:trace contextRef="#ctx0" brushRef="#br1" timeOffset="111208.3608">7016 10094 72 0,'-8'-14'43'0,"-14"8"-2"16,6 29 1-16,-17 5-11 15,7 28-22-15,-6 13-4 16,7 13-1-16,1 5-2 0,5-1 0 15,5-3-2-15,5-7-1 16,8-9-4-16,1-21-6 16,15-2-13-16,-16-33-8 15,15-6-11-15,-7-20 1 16,3-4 0-16</inkml:trace>
  <inkml:trace contextRef="#ctx0" brushRef="#br1" timeOffset="111825.3961">6696 10525 106 0,'-3'10'42'15,"3"-10"2"-15,9 20-3 16,5-34-26-16,13 10-14 16,12 0-1-16,5-5-3 0,2 1-1 15,0-6-3-15,3 6-5 16,-16-13-13-16,10 15-16 15,-19-11 9-15,4 12 24 16,-13 1 5-16,-1 0 3 16,-14 4 3-16,14-3 6 15,-4 14 14-15,-10-11 16 16,-2 18-8-16,2-18-23 15,-8 29-2-15,1-4-2 16,-1 5 1-16,-2 4-2 16,5 3 0-16,1-1-1 15,4-5 0-15,7-8-1 16,6-11 1-16,9-13-2 15,8-13 0-15,6-13 0 0,4-6 0 16,1-8 0-16,1 0 0 16,-8 5 0-16,0 5 0 15,-10 12 0-15,-11 15 0 16,-7 17 0-16,-11 15 0 15,-10 20 0-15,-9 15 0 16,-12 18 0-16,-8 18 0 16,-7 11-2-16,-3 3 0 15,-2 0 1-15,5-7 0 16,3-11 0-16,9-16 0 15,4-23 1-15,12-21 0 16,9-29 1-16,11-18-1 16,0-21 0-16,6-15-1 15,3-13 1-15,3-11-2 16,2-7 1-16,1 2 0 0,3 7-2 15,-6 0-1-15,9 20-7 16,-17-6-6-16,21 31-9 16,-11-10-6-16,28 16-8 15,7-7-2-15,25 1 2 16</inkml:trace>
  <inkml:trace contextRef="#ctx0" brushRef="#br1" timeOffset="112424.4304">8579 10317 94 0,'0'0'39'16,"0"0"2"-16,-11-2-12 16,-2 17-22-16,-16 1-3 15,3 9 2-15,-11 0-3 16,3 5 2-16,-2-4-3 15,10-3 1-15,5-4-1 16,9-6-1-16,12-13 0 16,20 7-1-16,8-8 0 15,9 0 0-15,4 1 0 16,0 5 0-16,-1 4 0 15,-8 7 1-15,-11 6-1 16,-15 8 0-16,-17 2 0 16,-10 5 1-16,-15 0-1 0,-3-5 0 15,0-4-2-15,0-13-2 16,15 2-8-16,1-34-14 15,29 0-14-15,7-25 0 16,26-7-2-16,5-22-1 16</inkml:trace>
  <inkml:trace contextRef="#ctx0" brushRef="#br1" timeOffset="112809.4524">9124 9782 111 0,'-8'12'41'0,"-4"12"1"16,-13 0-2-16,-1 21-36 15,2-2-3-15,4 11 1 0,0 9 0 16,-1 8 1-16,1 3-3 16,3 3 2-16,2-3-2 15,3-4 1-15,2-8-1 16,5-11 1-16,5-11-2 15,10-13 2-15,7-16-1 16,11-15 0-16,5-10 0 16,7-13 1-16,-1-5-1 15,4-4 0-15,-5 2 0 16,-3 0 0-16,-7 10 1 15,-10 8-1-15,-7 9 0 16,-11 7 0-16,3 15-1 16,-6 5 0-16,3 5-1 15,1 0-1-15,12 3-3 0,2-10-6 16,26 8-11-16,-7-25-6 15,29 4-12-15,-4-18 0 16,16-1-2-16,-4-12 4 16</inkml:trace>
  <inkml:trace contextRef="#ctx0" brushRef="#br1" timeOffset="113500.4919">9806 10344 104 0,'-31'14'44'16,"-11"-2"-1"-16,7 10 0 15,-3-1-40-15,5 7 1 16,4-1-2-16,13 7 0 15,4-3 0-15,14-1-1 16,9-2 0-16,13-9-1 0,12-3 1 16,5-8-1-16,9-8 0 15,-3-9 0-15,1-8 0 16,-2-7-1-16,-8-9 0 15,-6-1-1-15,-8-6 2 16,-9-1-4-16,-5-1 4 16,-5 3-1-16,-4 7 1 15,-3 8-1-15,-2 3 3 16,4 21-2-16,0 0 1 15,0 0 1-15,0 0-2 16,3 24 1-16,8-8-2 16,3-3 2-16,11 1-1 15,2-7 0-15,7-4 0 16,3-3 0-16,1-3 2 15,-2-1-2-15,-1-1 2 0,-7 0-1 16,-9 2 0-16,-4 3 0 16,-15 0-1-16,9 11 2 15,-19 4-2-15,1 3 0 16,-5 8 0-16,-1 6 0 15,0 3 0-15,1 0 0 16,5 1 0-16,9-3 0 16,6-8 0-16,6-8 0 15,9-10 0-15,8-14 0 16,5-10 0-16,4-7 0 15,3-11 0-15,-4-1 0 16,1-3 0-16,-5 2 0 16,-8 6 0-16,-4 6 0 0,-10 11 0 15,-11 14 0-15,0 0 0 16,-10 25 0-16,-4 3 0 15,-2 5 0-15,3 3 0 16,4 1 0-16,10-6-4 16,7-11-1-16,21-6-7 15,0-27-6-15,26 3-7 16,-11-33-7-16,31 4 0 15,-14-21-12-15,10-4 5 16,-12-12 2-16</inkml:trace>
  <inkml:trace contextRef="#ctx0" brushRef="#br1" timeOffset="113687.5026">11152 9880 100 0,'-5'-28'41'15,"5"28"2"-15,-29 19-1 16,11 28-22-16,-9 5-17 0,1 14-1 16,-1 6-2-16,2 3 1 15,6 6-3-15,4-6 1 16,9-1-4-16,3-12 0 15,13-3-5-15,-1-26-8 16,22 5-10-16,-9-26-14 16,19-5 1-16,-4-20 0 15,14-6 2-15</inkml:trace>
  <inkml:trace contextRef="#ctx0" brushRef="#br1" timeOffset="114055.5237">11473 10314 103 0,'0'0'41'0,"-22"14"1"16,-12-2-10-16,12 19-20 0,-17 1-6 15,4 4-1-15,-1-4-2 16,9 0 0-16,9-10-1 16,10-7 0-16,8-15-1 15,22-6-1-15,8-11 1 16,13-12-1-16,8-9 2 15,5-8-4-15,7-7 2 16,1-6-1-16,-3-7 2 16,-4 0-2-16,-7 5 2 15,-11 8-1-15,-12 12 0 16,-11 14 2-16,-16 27-2 16,0 0 0-16,-26 38 0 15,2 14 0-15,-5 9 0 16,2 7 0-16,2 4 0 0,8-6 0 15,10-3-5-15,-2-19-8 16,23-2-8-16,-14-42-7 16,22 19-8-16,-8-38-6 15,8-5-1-15,-6-20-2 16</inkml:trace>
  <inkml:trace contextRef="#ctx0" brushRef="#br1" timeOffset="114806.5666">12899 9578 86 0,'0'0'36'16,"1"16"2"-16,-2 21-3 15,-23 2-29-15,5 21 1 16,-9 6 0-16,2 16 0 16,-5 1-2-16,8 7 0 15,-3-4-3-15,7-1 1 16,5-12-2-16,6-10 0 15,3-14-1-15,9-8 1 16,5-18-2-16,2-11 2 16,8-13-1-16,0-9 0 15,0-10 0-15,0-6 0 0,-1-4 1 16,2-4-1-16,-2-2 1 15,1 5-1-15,5 5 1 16,1 7-1-16,2 8 0 16,2 8 0-16,3 8 0 15,-4 8 0-15,-1 6-2 16,-6 6 2-16,-8 1-1 15,-10 2 0-15,-11-1 0 16,-10-2 0-16,-14-3 0 16,-6-5 1-16,-9-7-1 15,-2-5 0-15,3-4-2 16,-2-12-6-16,24 8-13 15,-7-22-7-15,28 11-11 16,6-8 0-16,21 6-2 0,12-7 0 16</inkml:trace>
  <inkml:trace contextRef="#ctx0" brushRef="#br1" timeOffset="115151.5863">13360 10278 98 0,'0'0'39'0,"-6"16"4"15,6-16-5-15,-5 11-32 16,5-11-3-16,27 9 1 16,-1-10-1-16,9-3-1 15,3-6 0-15,8-5-1 0,-2-7 1 16,-2-1-2-16,-3-6 1 15,-7 2-1-15,-14 1 1 16,-10 1-1-16,-14 6 0 16,-12 6 1-16,-11 10 0 15,-9 10-1-15,-5 12 1 16,-4 11 0-16,4 7-1 15,6 5 1-15,11 4-1 16,13-3 0-16,17-3-4 16,12-18-7-16,30 7-25 15,-8-28 4-15,23 2-9 16,-1-15-2-16</inkml:trace>
  <inkml:trace contextRef="#ctx0" brushRef="#br1" timeOffset="115663.6156">14563 10042 110 0,'23'-5'41'15,"17"4"1"-15,-2-13-4 16,11 8-34-16,2-4-2 15,2 4 0-15,-1 1-1 16,-6 5-1-16,-10 6 1 16,-13 8 0-16,-14 6 0 15,-14 5 0-15,-14 5 0 16,-13 8 0-16,-13 4-1 15,-12 0 2-15,-1 4-2 16,0 1 1-16,5-4-2 16,10 0 2-16,15-6-2 15,18-6 2-15,19-9-2 0,19-8-1 16,19-7-2-16,15-13-4 15,20 4-26-15,-7-19-4 16,18 5-3-16,-13-10-2 16</inkml:trace>
  <inkml:trace contextRef="#ctx0" brushRef="#br1" timeOffset="116188.6457">15256 10284 88 0,'-6'10'39'0,"6"-10"0"15,6 13 3-15,-6-13-34 16,40 1-3-16,-1-8-1 15,12 1 1-15,3-10-1 16,7 0-1-16,1-8-1 16,-2-3 0-16,-10-5-1 15,-6 0 0-15,-16-2 0 16,-12 3-1-16,-11 1 0 0,-16 7 0 15,-12 7 1-15,-13 10 0 16,-8 14-1-16,-8 11 1 16,-6 13 0-16,-2 13-1 15,4 7 0-15,8 6 1 16,8-1-1-16,13 2 0 15,19-9-1-15,16-8 1 16,26-12-2-16,14-15 0 16,21-9-2-16,8-14-3 15,16-1-7-15,-9-29-13 16,17 11-9-16,-16-14-7 15,-1 3 4-15,-19-6 0 16</inkml:trace>
  <inkml:trace contextRef="#ctx0" brushRef="#br1" timeOffset="116744.6775">16185 10158 111 0,'-23'16'38'16,"7"12"1"-16,-11 1-3 15,4 13-31-15,-2 2-3 16,7 6 1-16,-1-1-2 16,5 0 2-16,4-10-3 15,5-7 3-15,5-11-2 16,0-21 0-16,14 1 0 15,-2-23-1-15,4-9 0 16,-1-15-2-16,4-4 4 16,-4-6-3-16,3-1 2 15,0 6-1-15,-3 2 1 16,3 10-2-16,0 7 3 0,2 10-1 15,6 7-1 1,4 7 0-16,5 4 0 0,4 5 0 16,6 2 1-16,4-1-1 15,2 1 1-15,-4 1-1 16,-1-4 1-16,-7 5 0 15,-11-4 0-15,-13 2 0 16,-15-3 1-16,0 0-2 16,-23 13 0-16,-2-4 0 15,-7 6 0-15,-2 8 0 16,0 7 0-16,0 6 0 15,10 9 0-15,5 6 0 16,12-2 0-16,13 0 0 16,11-8 0-16,15-11 0 15,11-13 0-15,5-14 0 0,5-15 0 16,1-13 0-16,-6-14 0 15,-8-9 0-15,-8-7 0 16,-12-6 0-16,-11 1 0 16,-11 1 0-16,-5 15-9 15,-16-1-7-15,5 31-8 16,-24-8-6-16,14 34-5 15,-14-3-8-15,3 15 1 16,-2 6 2-16</inkml:trace>
  <inkml:trace contextRef="#ctx0" brushRef="#br3" timeOffset="122413.0017">17711 9804 97 0,'10'-13'36'16,"-7"1"1"-16,10 12-10 15,-13 0-23-15,0 0-1 16,-1 12 0-16,2 14 1 15,-4 6-2-15,6 13 1 16,-2 8 0-16,3 10-2 16,-1 6-1-16,3 5 2 15,1-1-2-15,-1 0 1 16,-2-8-1-16,3-8 0 15,-4-10-1-15,-1-12 2 16,-1-16-1-16,-1-19-1 16,5-15 1-16,1-18-2 15,2-15 3-15,1-14-2 0,3-11 2 16,0-13-1-16,1-2 2 15,2-4-3-15,3 4 3 16,-3 7-1-16,3 6-1 16,-1 9-1-16,5 13 2 15,3 15-2-15,5 13 1 16,5 11 0-16,1 13 0 15,3 9 1-15,0 9 0 16,1 9 0-16,-4 2 0 16,-5 8 0-16,-8 6-1 15,-10 1 1-15,-13 6-1 16,-14 2 0-16,-15 3 0 15,-10 1 0-15,-14 1 0 16,-3-5 0-16,-3-1 0 16,1-6 0-16,8-8-1 0,12-9 1 15,17-11-1-15,21-16 1 16,11 7 0-16,24-14 0 15,14-5-1-15,9-2 2 16,7 3-2-16,-2 5 2 16,-2 7-1-16,-14 11-1 15,-17 13 0-15,-17 9 1 16,-22 12-1-16,-21 10 1 15,-14 3-2-15,-13 3 2 16,-3-2-1-16,-2-12 0 16,15-6-5-16,-1-27-15 15,34-6-17-15,8-24 1 0,26-12-3 16,17-22 2-16</inkml:trace>
  <inkml:trace contextRef="#ctx0" brushRef="#br3" timeOffset="122893.0291">18691 9846 88 0,'0'0'39'0,"-12"-26"0"15,12 26 1-15,-6-16-17 16,6 16-21-16,0 0 0 15,8 22 0-15,-7 6 1 16,1 12-1-16,-4 10 1 16,-2 11-2-16,-3 6 0 0,1 4 1 15,-1 2-1-15,4-3 0 16,0-7-1-16,8-9 1 15,7-13-2-15,13-16 2 16,7-14 0-16,15-18-1 16,10-15 1-16,3-16-1 15,6-12 3-15,1-8-3 16,-2-8 0-16,-6-2 0 15,-9 3 0-15,-11 6 0 16,-11 12 0-16,-9 10 0 16,-10 14 0-16,-9 23 0 15,-13 7 0-15,-3 23 0 16,-6 12 0-16,-3 12 0 15,6 7 0-15,1 2 0 0,7 3-2 16,12-7-1-16,14-6-3 16,12-19-2-16,21 0-10 15,0-33-9-15,27 3-14 16,-4-21-2-16,12-5 4 15,-5-19-2-15</inkml:trace>
  <inkml:trace contextRef="#ctx0" brushRef="#br3" timeOffset="123081.0399">19967 9927 107 0,'0'0'38'0,"-18"-10"1"16,8 34-1-16,-17 9-31 16,7 12-5-16,1 11-2 15,0 13 2-15,-5 9-3 0,-1 2 2 16,2 1-4-16,-2-7-1 15,9 2-13-15,-6-27-21 16,12-8-1-16,-1-26 0 16,11-15-1-16</inkml:trace>
  <inkml:trace contextRef="#ctx0" brushRef="#br3" timeOffset="123269.0506">19637 9947 128 0,'-12'-18'43'0,"24"15"0"15,11-7-2-15,34-5-41 0,10-4 0 16,18-6 0-16,13 2 0 16,1-8-12-16,11 15-28 15,-27 1-2-15,-7 12-1 16,-19 0-2-16</inkml:trace>
  <inkml:trace contextRef="#ctx0" brushRef="#br3" timeOffset="124900.1439">1749 11457 77 0,'11'-9'37'0,"-11"9"-1"15,0 0-3-15,0 0-25 16,0 0-2-16,4 25-2 16,1 1 0-16,-4 10-3 15,2 10 1-15,-3 12-2 16,0 6-1-16,-1 8 1 15,-2 2-1-15,-1 1 1 16,-2-5-3-16,4-1 0 16,-5-10-6-16,14-3-27 15,-12-16 0-15,12-6-2 16,-10-20 1-16</inkml:trace>
  <inkml:trace contextRef="#ctx0" brushRef="#br3" timeOffset="125157.1586">1397 11777 91 0,'-7'28'36'16,"-1"-17"1"-16,25 10-4 15,3-22-27-15,18-3-1 16,9-11-1-16,15-3-1 16,5-5-1-16,4-5-1 15,3 8-4-15,-9-16-15 16,3 22-20-16,-16-3-2 15,0 9 0-15,-11-3 0 0</inkml:trace>
  <inkml:trace contextRef="#ctx0" brushRef="#br3" timeOffset="125578.1827">2342 11391 67 0,'-16'-21'40'16,"16"21"-1"-16,-16-7 0 15,13 17-16-15,-5 4-20 16,0 13 1-16,0 11-2 16,0 11 2-16,-3 14-3 0,1 9 2 15,-3 9-2-15,-1 1 0 16,4-4 0-16,1-5-1 15,3-11 1-15,2-11-2 16,5-14 1-16,8-17-2 16,2-19 2-16,8-12 1 15,2-9-1-15,5-12 0 16,-3-6 1-16,4 2 1 15,-3-4-2-15,-4 10 2 16,-3 4-1-16,-2 15 1 16,-3 10-1-16,-12 1-1 15,16 28 0-15,-9-5-2 16,5 6 1-16,3-3-4 15,8 7 0-15,-2-16-8 0,18 7-19 16,-14-17-8-16,12 2-1 16,-13-13 1-16</inkml:trace>
  <inkml:trace contextRef="#ctx0" brushRef="#br3" timeOffset="125916.202">2691 11926 90 0,'0'0'38'0,"0"0"0"15,23 3-6-15,0-10-28 16,7 4 0-16,5-10-1 16,8 2 3-16,0-8-4 15,-2 3 2-15,-4-2-2 16,-2 0 1-16,-13-2-2 0,-10 1 1 15,-11 4-2-15,-10 1 0 16,-10 4 0-16,-6 5 1 16,-9 5 0-16,-4 12 0 15,-4 5 0-15,5 11-1 16,3 3 2-16,8 5-2 15,7 1 1-15,12-3-3 16,15-4 2-16,12-10-6 16,17-2-6-16,0-19-18 15,20 5-12-15,-1-12 0 16,12-2-1-16</inkml:trace>
  <inkml:trace contextRef="#ctx0" brushRef="#br3" timeOffset="126484.2345">4129 11804 90 0,'8'-17'41'16,"-9"0"-2"-16,1 17-5 15,0 0-28-15,-4 12-2 16,-3 4-1-16,0 12-2 15,0 3 1-15,0 7-2 16,-2 4 3-16,2 3-3 16,0-4 2-16,2-4-2 15,0-9 2-15,2-4-1 16,3-13 1-16,0-11-1 15,0 0 0-15,15-22-1 16,-5-1 0-16,3-8 0 16,1-6 1-16,0-3 1 15,1-3-2-15,-1 4 2 16,0 4-2-16,0 3 3 0,3 5-4 15,-1 8 1-15,8 6-1 16,0 2-2-16,8 8-1 16,5 0-3-16,13 12-8 15,-8-15-24-15,16 14-2 16,-7-8 0-16,6 6-1 15</inkml:trace>
  <inkml:trace contextRef="#ctx0" brushRef="#br3" timeOffset="126851.2555">4596 11874 91 0,'-13'22'37'0,"3"-11"3"0,15 7 0 15,7-16-36-15,19-2-1 16,11-12 0-16,11 0 1 15,7-10-2-15,-1 0 1 16,-1-6-2-16,-4-1 1 16,-12 3-1-16,-12 1 0 15,-17 3-1-15,-13 3 0 16,-13 5 0-16,-8 6-1 15,-10 6 2-15,-8 7 0 16,-4 8-1-16,-5 12 2 16,2 5-2-16,8 8 0 15,6 3 1-15,15 3-1 16,11 0 0-16,15-5-3 0,19-5 2 15,14-14-5-15,19-1 0 16,3-22-8-16,25 7-13 16,-13-24-14-16,12 3 0 15,-8-18 1-15,4 3 0 16</inkml:trace>
  <inkml:trace contextRef="#ctx0" brushRef="#br3" timeOffset="127208.2759">5516 11731 95 0,'-28'5'41'0,"-14"-2"1"16,3 17-4-16,-8-3-32 15,6 6-1-15,4 2-1 16,8 5-1-16,7-2 0 16,12 2-2-16,10-5 1 0,14-5-3 15,6-8 2-15,13-7 0 16,11-9-1-16,3-9 1 15,7-7-1-15,-6-3 1 16,-3-6-1-16,-4 1 2 16,-7-1-2-16,-14 3 1 15,-6 3-2-15,-8 7 2 16,-6 6-1-16,0 10 0 15,0 0 0-15,-15 15 0 16,9 8 0-16,3 8-2 16,3 5 1-16,1 2-1 15,7 0-1-15,0-6-4 16,16-5-2-16,-4-26-6 15,20 1-13-15,-14-29-12 0,16-12 0 16,-5-18-2-16,9-12 3 16</inkml:trace>
  <inkml:trace contextRef="#ctx0" brushRef="#br3" timeOffset="127366.285">6085 11196 85 0,'-25'23'42'16,"7"35"1"-16,-15 13 0 15,6 27-23-15,2-6-17 16,1 4-1-16,14-4-5 15,5-21-10-15,18-6-26 16,-1-24-3-16,17-12-2 16,-1-22-2-16</inkml:trace>
  <inkml:trace contextRef="#ctx0" brushRef="#br3" timeOffset="128171.331">7164 11674 81 0,'9'-12'39'15,"3"4"1"-15,-2-11-1 16,7 4-32-16,-10-1-3 16,0 3 0-16,-1 2-1 15,-6 11 0-15,0 0 0 16,5 14-1-16,-9 8 1 0,-2 6 0 15,-1 5-1-15,0 7 1 16,1 2-2-16,3-3 0 16,6-5-1-16,7-5 1 15,3-10-1-15,8-7-2 16,6-10 2-16,7-14-2 15,1-5 3-15,5-7-1 16,-4-8 0-16,-3 1 1 16,-3-2-1-16,-3 3 1 15,-6 2-1-15,-4 4 1 16,-5 8-1-16,-4 4 0 15,-8 12 0-15,10-6-1 16,-10 6 1-16,9 19 0 16,0-4 0-16,0 5 2 0,4 0-3 15,4 5 3-15,2-7-2 16,5 3 2-16,2-10-2 15,1-4 2-15,1-7-2 16,-1-3 0-16,-3-8 1 16,-2-6-3-16,-4-4 3 15,-6-5-3-15,-2-1 1 16,-6-4-2-16,1 0-1 15,-5-2-3-15,7 8-2 16,-8-13-7-16,16 26-12 16,-13-10-14-16,12 15 2 15,-14 7-1-15,30-4 2 16</inkml:trace>
  <inkml:trace contextRef="#ctx0" brushRef="#br3" timeOffset="128838.3692">8261 11552 86 0,'14'-2'39'15,"-14"2"-1"-15,10-12 0 16,-24 7-31-16,0 8-1 16,-5 2-2-16,0 10 0 15,-6 4-1-15,1 9 2 16,-2 7-3-16,6 5 3 15,-1 1-3-15,10 1-1 16,8-5 0-16,6-4 0 16,15-8 0-16,7-12-3 0,11-10 2 15,9-11 0 1,5-9 0-16,-2-8 0 0,-1-5-1 15,-5-6 1-15,-9-3 0 16,-13-2-1-16,-11 4 1 16,-10 0-2-16,-8 6 2 15,-8 6-1-15,-9 7 2 16,3 6-1-16,0 10 0 15,3 6 1-15,11 7-1 16,4 3 1-16,10 3-1 16,9 2 1-16,10-2-1 15,5 2 0-15,6-2 0 16,4-1 1-16,-3-2-1 15,0 1 0-15,-4-1 0 0,-3-1 2 16,-9 1-2 0,-3 4 2-16,-11-2-2 0,-2 2 2 15,-4-2-2-15,-5 0-1 16,0-3 1-16,0 0-2 15,5-13 2-15,-10 10-3 16,10-10 3-16,5-12 0 16,4-6 1-16,3-1-1 15,6-7 0-15,1-4 1 16,2-2-1-16,-4-3 0 15,-1 4 0-15,-3 2-2 16,-3 5 1-16,-6 5-2 16,3 5 0-16,-6 1-2 15,11 10-4-15,-4-12-6 16,20 13-8-16,-12-18-8 0,24 6-9 15,-3-15-1 1,11 1 2-16</inkml:trace>
  <inkml:trace contextRef="#ctx0" brushRef="#br3" timeOffset="129026.3799">9219 11122 64 0,'-16'19'40'0,"-10"2"1"16,2 22 0-16,-7 0-18 15,13 16-14-15,-3 4-5 16,7 9 0-16,9-3-3 15,4-4 2-15,11-2-5 16,4-11-2-16,21 0-13 16,-6-21-25-16,13-8 1 0,-4-16-2 15,10-5 2-15</inkml:trace>
  <inkml:trace contextRef="#ctx0" brushRef="#br3" timeOffset="129379.4001">9574 11593 66 0,'0'0'42'16,"-15"-13"-2"-16,2 19 3 15,-11-3-15-15,3 13-23 16,-5 6-1-16,6 6 2 16,-1 2-2-16,7 4 0 15,7-2-1-15,7-7-2 16,6-11 0-16,12-10 2 15,7-14-2-15,7-14-2 16,7-18 1-16,9-17-2 0,4-12 2 16,5-10 0-16,1-3 0 15,-3-2-3-15,-5 8 4 16,-8 14 0-16,-13 19-1 15,-12 24 0-15,-17 21 0 16,-13 35 0-16,-10 21 0 16,-10 13-1-16,1 14-2 15,-2-2-7-15,19 9-7 16,-7-25-1-16,35 4-25 15,7-22 0-15,26-7-2 16,14-20 1-16</inkml:trace>
  <inkml:trace contextRef="#ctx0" brushRef="#br3" timeOffset="129926.4314">11156 11451 72 0,'-2'-12'40'0,"-14"0"-2"16,-4 12 2-16,-17-6-30 15,-2 20-4-15,-12 4 0 16,0 13 0-16,-1 0-1 15,5 10-1-15,8-3-1 0,14 0 2 16,16-7-4-16,16-6 1 16,21-5-4-16,17-11 0 15,20-3-4-15,8-10-1 16,24 7-14-16,-11-21-15 15,17 6-4-15,-11-12-3 16,4 3 4-16</inkml:trace>
  <inkml:trace contextRef="#ctx0" brushRef="#br3" timeOffset="130310.4534">11726 11417 91 0,'-29'8'40'16,"-12"-1"1"-16,10 14-5 0,-21 0-29 15,6 9-2-15,1 2 0 16,3 7 0-16,4-1-1 15,8 3 0-15,8-7-1 16,12-1 0-16,14-11-2 16,12-6 2-16,12-14-3 15,11-9-1-15,7-11 0 16,7-8-1-16,2-7 1 15,-4-5-1-15,-3-3 1 16,-10 1-1-16,-7 3 2 16,-10 8 0-16,-7 3 0 15,-9 10-1-15,-5 16 2 16,0 0-1-16,-15 12-1 15,5 11 1-15,1 10-1 16,2 2 1-16,5 6-2 0,2-3 0 16,8 4-4-16,0-10-4 15,16 3-3-15,-12-24-11 16,23 4-17-16,-10-15-1 15,9-6 2-15,-5-11-1 16</inkml:trace>
  <inkml:trace contextRef="#ctx0" brushRef="#br3" timeOffset="130618.471">12162 11475 95 0,'0'0'39'0,"6"18"2"16,-19-6-12-16,11 21-21 15,-20 2-3-15,5 3 1 16,1-3-2-16,3-3 1 0,5-9-3 15,8-10 1-15,14-14-1 16,9-10-1-16,6-13-1 16,8-6-1-16,2-8 1 15,5-1-2-15,-3-1 2 16,-5 7-1-16,-7 9 1 15,-5 9 1-15,-7 15-1 16,-7 11 0-16,-4 12 0 16,-5 7 0-16,0 10-2 15,0-5-4-15,11 13-8 16,-17-15-23-16,22 4-6 15,-1-13 0-15,9 0-1 16</inkml:trace>
  <inkml:trace contextRef="#ctx0" brushRef="#br3" timeOffset="132039.5523">13786 11500 86 0,'-12'-19'39'15,"1"7"0"-15,-18-6-4 16,2 13-28-16,-12 3-1 16,-3 13-1-16,-4 4-1 0,3 12 0 15,1 2-1 1,6 9 0-16,8 0-1 0,10 0 1 15,12 0-2-15,13-6-1 16,14-6 0-16,17-9-1 16,14-6-2-16,10-8-1 15,12-6-1-15,3-10-1 16,6-2-1-16,-3-12-1 15,-1 6 0-15,-14-8 1 16,-7 5 1-16,-17-5 0 16,-10 8 3-16,-15 0 3 15,-15 2 2-15,-1 19 3 16,-24-19 0-16,1 21 2 15,-9 1 0-15,1 15 0 16,-6-2 0-16,6 10-1 0,-3 3-1 16,10 6 0-16,1-1-2 15,10 0-2-15,11-2 1 16,14-4-1-16,10-7 0 15,11-9-3-15,10-9 2 16,8-11-1-16,6-9 0 16,1-7 0-16,-3-7-1 15,-7-4 2-15,-11-5-2 16,-11 0 1-16,-14 1 0 15,-15 2-1-15,-11 2 2 16,-12 9-1-16,-5 2 2 16,-4 12-1-16,2 6 1 15,4 7-1-15,7 6 1 16,10 6 0-16,13 4-1 0,14-2 1 15,16-1 0-15,13-4-1 16,9-3 0-16,9-5 0 16,3-3 1-16,-1-1-1 15,-9-3 0-15,-4 1 1 16,-14 0 0-16,-11 1-1 15,-13 3 1-15,-13 0-1 16,0 0 1-16,-12 18 0 16,-2-3-1-16,-2 5 1 15,0 2-1-15,-1 7 2 16,6-4-2-16,2 4 2 15,4-3-1-15,5-5 0 16,5-6 0-16,5-9 0 16,5-10-1-16,5-7-1 0,3-6 0 15,-1-8 0-15,1-6 0 16,-1-2 0-16,-1-4 0 15,-1 2-1-15,-4 2 2 16,-1 5 1-16,-2 5-1 16,-2 7 0-16,-1 9 1 15,-10 7 0-15,17 14-1 16,-11 2 1-16,-4 8 0 15,2 2 0-15,-2 2-1 16,3-2 1-16,0-2-1 16,9-7 1-16,6-6-1 15,9-9 0-15,7-9 1 16,7-8-1-16,5-8 0 15,3-2 0-15,-1-9 1 16,-5 4-1-16,-7 4 0 0,-6 2 0 16,-9 6 1-16,-9 8-1 15,-14 10 0-15,6 13 1 16,-13 8-1-16,-1 7 0 15,-2 4 0-15,2 5 1 16,4 3-3-16,0-1 1 16,12-4-3-16,3-9-2 15,12-2-6-15,-5-17-1 16,22 3-4-16,-11-23-12 15,19 3-12-15,-8-15-2 16,6 2 4-16,-10-8 2 16</inkml:trace>
  <inkml:trace contextRef="#ctx0" brushRef="#br3" timeOffset="132572.5828">15667 11538 8 0,'23'-15'23'16,"-23"-5"16"-16,0 20 2 0,-1-18-1 15,1 18 2-15,-20 7-15 16,9 8-23-16,-3 7-1 16,1 7 1-16,-2 6-1 15,2 5 0-15,1-1-1 16,1 3 2-16,1-5-3 15,3-6-1-15,2-6 1 16,3-8-3-16,2-17 2 16,0 0 0-16,8-10 0 15,1-14-2-15,2-6 1 16,5-11 2-16,1-9-1 15,5-4 0-15,5-5-1 16,1 1-1-16,5 5 2 0,6 7 0 16,1 10 0-16,0 11 0 15,-2 11 0-15,-2 15 0 16,-5 12 0-16,-6 10 0 15,-5 7-1-15,-13 3 1 16,-6 5-1-16,-7 1 1 16,-9 0-1-16,-4-1 3 15,-8-3-3-15,-3-6 3 16,-3-5-2-16,-1-3 1 15,0-8-2-15,1-5 2 16,0-5-1-16,3-5-1 16,0 0 1-16,3-2 0 15,4 3 0-15,1 3 0 16,1 8 2-16,1 12-1 0,2 12 1 15,-2 11-4-15,-1 12 4 16,3 4-5-16,-1 8 0 16,0-4-8-16,8 5 0 15,-7-23-7-15,21 5-9 16,-7-29-16-16,15-9-1 15,4-20 1-15,14-8 3 16</inkml:trace>
  <inkml:trace contextRef="#ctx0" brushRef="#br3" timeOffset="133524.6372">16486 11475 80 0,'-2'-13'38'0,"-3"-2"-1"16,5 15-2-16,4-15-31 16,-4 15 0-16,0 0-1 15,-12 6 0-15,0 7 0 16,2 9 0-16,-8 3 1 15,0 7-1-15,-3 3 1 16,0 2 1-16,2-4-2 16,4-3 1-16,2-4-2 15,6-10 1-15,7-16-2 16,0 0 0-16,16-6-1 15,4-14-2-15,4-7 3 16,3-6-3-16,0-6 2 16,-1-2-2-16,3 0 2 15,-6 6-1-15,-2 2 1 0,-7 8-1 16,-2 4 1-16,-4 7-1 15,2 11 0-15,3 4-1 16,3 8 0-16,5 3 0 16,8 6-2-16,5-3 0 15,12 6-2-15,1-7-3 16,16 9-9-16,-13-22-8 15,13 9-6-15,-16-18 5 16,8 12-1-16,-19-12 22 16,-6-1 6-16,-10-1 4 15,-20-8 12-15,0 18 7 16,-16-15 8-16,0 19-3 15,-24-12 2-15,12 16-20 16,-11 1-4-16,2 11-1 0,-1 5 0 16,5 8-2-16,1 3 1 15,10 3 0-15,11 0-1 16,8 3 1-16,12-9-2 15,18-4 1-15,8-12-2 16,12-9 2-16,6-10-3 16,7-11-2-16,-4-5 2 15,-2-10-2-15,-9-2 1 16,-15-8-1-16,-9 2 1 15,-13-2-2-15,-10 1 2 16,-12 5 0-16,-5 4 0 16,-1 4 0-16,2 9-1 15,2 5 0-15,16 10-2 16,-13 0-1-16,28 13-4 0,-1-12-6 15,23 15-19-15,-5-14-2 16,14 9-4-16,-1-10 0 16</inkml:trace>
  <inkml:trace contextRef="#ctx0" brushRef="#br3" timeOffset="134231.6777">17610 11460 101 0,'14'5'39'16,"-14"-5"1"-16,3 11-10 16,-3-11-23-16,-16 16-2 15,4-1-1-15,1 6 0 16,-5 4-1-16,2 3-1 15,-4 0 1-15,6-3 0 16,1-2-1-16,3-4 1 16,6-8-3-16,2-11 1 15,11-4 0-15,5-10-1 0,4-11 0 16,4-1-2-16,1-5 2 15,3-3-2-15,-2 0 2 16,-4 5-1-16,-4 6 1 16,-3 6-1-16,-5 7 1 15,-10 10 0-15,12 3 0 16,-12-3 0-16,7 20 0 15,0-5 0-15,2-4 0 16,6-2 0-16,3-3 0 16,11-5 1-16,4-5-1 15,10-1 1-15,-2-7-1 16,6 2 1-16,-6-3-1 15,-1 4 1-15,-11 2 0 16,-6 6-1-16,-13 8 0 0,-6 5 0 16,-11 8 0-16,-7 8 1 15,-2 5-1-15,-3 4 2 16,3 5-2-16,2-1 1 15,6-1-1-15,7-5-3 16,10-6-1-16,11-15-4 16,12-5-2-16,3-17-4 15,15 0-3-15,-12-24-7 16,20 8-1-16,-20-24 3 15,14 6 17-15,-12 4 8 16,-10-3 4-16,-2 12 3 16,-20-4 6-16,15 25 7 15,-30-11 1-15,19 32 0 16,-24 0-15-16,4 13-5 0,-4 10-1 15,2 4 1-15,1 4-3 16,-5 4 1-16,4-1-1 16,-1-6-3-16,6-6 1 15,1-11-4-15,8-6-4 16,-4-18-4-16,27 0-5 15,-19-30-11-15,20 8-3 16,-12-25-2-16,12 0-8 16,-9-18 5-16</inkml:trace>
  <inkml:trace contextRef="#ctx0" brushRef="#br3" timeOffset="134359.685">18623 11278 72 0,'0'0'39'0,"13"-7"-1"0,1 20-1 16,-4-7-19-16,12 1-25 15,19 15-16-15,-10-14-11 16,13 10-2-16,-5-8-2 15,6 4 2-15</inkml:trace>
  <inkml:trace contextRef="#ctx0" brushRef="#br3" timeOffset="134652.7017">19020 11402 92 0,'0'0'37'16,"0"0"1"-16,0 0-5 15,-33 4-24-15,16 3-3 16,-5 1-2-16,1 6 0 16,-1 4 0-16,8 4 0 15,5 1-2-15,8 2 0 16,5 2-1-16,8-4 0 0,6-2-1 15,5 0 1-15,4-4 0 16,-3 0 1-16,-4 0-1 16,-1 2 2-16,-12-2-1 15,-5 6 1-15,-7-4-2 16,-5 3 1-16,-4-3-2 15,-5-3-6-15,6 0-1 16,-3-13-7-16,16-3-2 16,0 0-14-16,12-9-5 15,1-12-9-15,15 5 1 16,-3-6 4-16</inkml:trace>
  <inkml:trace contextRef="#ctx0" brushRef="#br3" timeOffset="135005.7219">19248 11649 104 0,'0'0'40'0,"15"4"2"16,-15-4-6-16,31 0-31 16,-2 1-2-16,10 0 1 15,2-3-2-15,6-3 0 16,2-5 0-16,-1-1-2 15,-6-5 1-15,0-4-1 16,-13 0 0-16,-9-2 0 16,-11 0-1-16,-12 5 1 15,-15 5 0-15,-13 9 0 16,-10 12 1-16,-7 7 1 15,-1 12-1-15,2 3 3 16,5 7-2-16,13-1 3 0,16-4-5 16,19-7 0-16,29-5-5 15,16-17-4-15,32-4-4 16,6-20-8-16,42 9-7 15,-4-23-10-15,27 5-6 16,1-10-2-16,6-5 6 16</inkml:trace>
  <inkml:trace contextRef="#ctx0" brushRef="#br3" timeOffset="135493.7498">20739 11160 68 0,'20'-22'38'0,"-9"-2"0"16,3 9 1-16,-18 0-20 15,4 15-14-15,0 0-1 16,4 25 1-16,-9 12-1 16,2 18 0-16,-8 10-1 15,5 13 0-15,-4 3 0 16,4 7 0-16,0-4-4 15,3-9-2-15,5-7-3 16,-3-24-9-16,17-4-21 16,-9-28-5-16,10-6 1 15,-7-20-4-15</inkml:trace>
  <inkml:trace contextRef="#ctx0" brushRef="#br3" timeOffset="135667.7598">20634 11531 81 0,'-34'-13'42'0,"15"11"-1"16,6-4 1-16,27 10-17 15,12-13-22-15,11-5-3 16,21-2-3-16,5-9-4 16,22 10-10-16,-14-20-15 15,16 10-9-15,-17-10 0 16,3 9-1-16</inkml:trace>
  <inkml:trace contextRef="#ctx0" brushRef="#br3" timeOffset="136064.7825">21351 11051 79 0,'-10'11'41'0,"-11"4"0"15,4 21 2-15,-12-11-21 16,2 21-18-16,-3 9-1 16,-1 7 0-16,1 4 0 15,-2 2 0-15,5 0-1 16,6-4 2-16,3-6-2 15,11-10 3-15,10-12-5 16,13-13 0-16,5-12 0 16,12-11 0-16,1-11 0 15,3-5 0-15,2-7 0 16,-3-4-4-16,-4-1 3 15,-6 0-1-15,-4 3 2 16,-6 3 0-16,-3 8-1 0,-13 14 1 16,14-6 0-16,-14 6 0 15,-1 24 0-15,-3 0 2 16,0 4-2-16,-1 2 0 15,3 2-2-15,0-5 0 16,6 3-5-16,1-14-4 16,12 5-4-16,-17-21-11 15,41 1-5-15,-23-16-10 16,16-3 1-16,-5-15 0 15</inkml:trace>
  <inkml:trace contextRef="#ctx0" brushRef="#br3" timeOffset="136267.7941">21746 11409 103 0,'0'0'39'0,"-2"16"1"0,-20 6-9 15,8 24-22-15,-9 7-5 16,3 14 2-16,-2-1-3 16,6-1-1-16,3-10-1 15,9-12-1-15,8-12-1 16,10-19-5-16,14-10-2 15,-2-31-13-15,21 3-5 16,-15-23-15-16,11-4 2 16,-10-19-2-16,-4 0 2 15</inkml:trace>
  <inkml:trace contextRef="#ctx0" brushRef="#br3" timeOffset="136380.8006">21781 11143 102 0,'-17'-2'38'0,"3"5"-2"15,14-3-16-15,-5 25-57 0,5-25-1 16,33 23-4-16,-7-10 2 15</inkml:trace>
  <inkml:trace contextRef="#ctx0" brushRef="#br3" timeOffset="136725.8203">22267 11337 101 0,'-29'-4'41'0,"-3"11"1"15,-11-6-2-15,11 14-33 16,-12 0-4-16,5 5 0 0,6 5-1 15,8 3 0-15,12-2-1 16,13 2 0-16,14-5 0 16,15-6-1-16,10-3 0 15,4-3 0-15,3-2 0 16,0-1 0-16,-5 2 0 15,-9 1 0-15,-13 5 1 16,-14 2 1-16,-11 3-1 16,-9 0 1-16,-12 1-2 15,-3-2 1-15,0-1-5 16,-5-6-3-16,10 0-5 15,-5-16-8-15,21 13-12 16,-7-18-14-16,16 8 4 16,7-25-4-16</inkml:trace>
  <inkml:trace contextRef="#ctx0" brushRef="#br3" timeOffset="137153.8448">22677 11738 105 0,'-22'-5'43'16,"8"5"-1"-16,-9-8-2 16,8 7-33-16,1 1-22 15,-10-16-19-15,24 16-8 16,-10-14-3-16,10 14 1 0</inkml:trace>
  <inkml:trace contextRef="#ctx0" brushRef="#br3" timeOffset="142397.1447">1318 13024 65 0,'-6'24'39'0,"-2"-7"-2"16,15 7 1-16,-7-24-23 15,24 14-12-15,2-11-1 16,9-6-1-16,5-12 1 15,5-2-1-15,6-7 1 16,1-6-1-16,-1-3 1 16,-2-1 0-16,-11-2-1 15,-7 3 0-15,-14 4 0 0,-13 2-1 16,-14 4 0-16,-14 4 0 15,-10 6 0-15,-10 8 0 16,-6 10 0-16,-2 11 0 16,-4 11 1-16,5 16 1 15,5 12-1-15,8 8 1 16,9 5-1-16,14 1 0 15,11-4-1-15,19-9 0 16,20-13-3-16,17-18 0 16,25-13-3-16,12-20-2 15,21-4-2-15,-3-23-5 16,20 3-22-16,-11-18-1 15,6 4 0-15,-19-6 2 0</inkml:trace>
  <inkml:trace contextRef="#ctx0" brushRef="#br3" timeOffset="142847.1704">2479 12859 83 0,'-43'0'39'16,"6"7"0"-16,-7-10 0 16,10 14-33-16,-6-9-3 15,5 6 0-15,-1 7 0 16,1 9 0-16,4 7-1 15,3 9 1-15,5 0-2 16,9 4 1-16,8-4-1 16,13-4-1-16,8-8 1 15,15-16-1-15,12-12 0 0,9-15 0 16,9-9 0-1,-3-12-1-15,3-3 1 0,-5-2-1 16,-8-1 1-16,-6 4-1 16,-12 8 1-16,-7 8-1 15,-10 9 0-15,-12 13 0 16,11 12 1-16,-12 13-1 15,-2 13 1-15,1 11 0 16,0 11-1-16,-2 9 1 16,0 7 0-16,-3 4 1 15,-6-3 0-15,-6-1 0 16,-5-7-1-16,-5-3 2 15,-7-13-1-15,-3-10 0 16,-3-16-2-16,0-15-2 16,9-11-2-16,-3-25-10 0,24-2-24 15,-3-22-1-15,21-4-2 16,9-16 0-16</inkml:trace>
  <inkml:trace contextRef="#ctx0" brushRef="#br3" timeOffset="143013.1799">3002 13148 88 0,'6'15'42'16,"-9"7"1"-16,-19-9-4 16,-3-2-25-16,-10 1-19 15,-10-13-15-15,9 13-22 16,-8-8 1-16,6 7-2 15,-5-4 1-15</inkml:trace>
  <inkml:trace contextRef="#ctx0" brushRef="#br3" timeOffset="143163.1885">2066 13448 96 0,'-19'-2'40'16,"0"-9"-1"-16,12-4-12 15,9 1-66-15,4-10-1 16,14 6-3-16,-3-4 3 15</inkml:trace>
  <inkml:trace contextRef="#ctx0" brushRef="#br3" timeOffset="143700.2192">3806 12460 82 0,'0'0'40'0,"0"0"-2"16,-13 30-1-16,8 15-33 16,-15 8-1-16,4 15 0 15,-3 11-2-15,3 10 1 16,1 2-1-16,5-2 0 0,4-5-2 15,5-7-1-15,8-8-3 16,1-23-11-16,14-6-24 16,-5-24 2-16,11-11-3 15,-5-20 2-15</inkml:trace>
  <inkml:trace contextRef="#ctx0" brushRef="#br3" timeOffset="143920.2318">3496 12621 73 0,'-13'9'41'16,"15"4"-2"-16,-2-13 1 0,34-11-23 15,1-10-16-15,17-2 1 16,14-6 0-16,10-1 0 15,7-1-2-15,0 2-1 16,4 8-4-16,-19-1-24 16,6 20-11-16,-25 0 1 15,-5 12-2-15</inkml:trace>
  <inkml:trace contextRef="#ctx0" brushRef="#br3" timeOffset="144342.256">4309 12497 75 0,'0'0'41'16,"5"13"-1"-16,-10 2 0 16,13 15-26-16,-16 10-10 15,3 14-1-15,-6 12 0 16,-3 14 0-16,-2 6-1 15,1 1-1-15,-2-5 0 16,5-5-1-16,3-12 0 16,6-13 0-16,5-19 0 15,10-15 0-15,8-21 0 16,5-14 1-16,6-12 0 15,5-11 0-15,-1-6 0 16,1-8 0-16,-5 0 0 16,-4 7-1-16,-6 9 0 15,-6 7 0-15,-7 16 1 0,-8 15-1 16,0 0 0-16,6 35 0 15,-6-1 0-15,3 3 0 16,4 6-1-16,4-3-2 16,11-3-1-16,1-10-2 15,18-1-10-15,-9-26-21 16,17 2-3-16,-6-15-2 15,5-4 1-15</inkml:trace>
  <inkml:trace contextRef="#ctx0" brushRef="#br3" timeOffset="144680.2753">4895 12919 87 0,'0'0'40'0,"8"27"0"0,-2-16 0 15,22 0-35-15,-4-3 0 16,10-2-2-16,4-8-1 15,4-3 0-15,-1-3-1 16,-2-5 0-16,-7-3-1 16,-9 0 0-16,-8 0-1 15,-12 1 0-15,-13 5 0 16,-11 0 1-16,-8 6-1 15,-8 4 1-15,-4 8-1 16,-3 9 2-16,-3 10 0 16,6 6 1-16,6 9-1 15,9 3 0-15,9 2-1 16,9-4-2-16,16-1-6 0,2-20-13 15,23 4-20-15,0-17 0 16,24-1-1-16,8-20 0 16</inkml:trace>
  <inkml:trace contextRef="#ctx0" brushRef="#br3" timeOffset="145274.3093">6633 12700 79 0,'0'0'39'0,"-32"12"0"15,2 17-2-15,-8-2-33 0,-6 8 1 16,0 0-1-16,3 7 0 16,4-4-1-16,10 0 0 15,12-6 0-15,9-4-2 16,10-8 1-16,13-6-1 16,9-7-1-16,9-5 0 15,7-4 0-15,-1 0 0 16,-5 1 0-16,-2 4 1 15,-10 6-1-15,-12 10 1 16,-16 5-2-16,-11 9 2 16,-11 5-2-16,-6-1 0 15,-2-1-1-15,-2-6-1 16,8-6-2-16,5-13-3 15,23-1-9-15,-4-26-26 16,26-4 4-16,1-12-2 0,13-1 2 16</inkml:trace>
  <inkml:trace contextRef="#ctx0" brushRef="#br3" timeOffset="145650.3308">6737 13042 63 0,'7'16'40'0,"-7"-16"-1"16,20 20 2-16,-8-19-21 15,16 0-17-15,3-8 0 16,8 0-1-16,1-8 0 16,2-1-1-16,-3-5 0 15,-4-4-1-15,-3-1 1 16,-12-3-1-16,-5-2 1 0,-8-3-1 15,-7 2 1-15,-8 1-1 16,-6 5 1-16,-3 6 0 16,-9 8 0-16,-1 12 0 15,-6 13 0-15,-2 13 0 16,2 15 1-16,4 8-1 15,1 7 0-15,12 1-1 16,12-1 0-16,16-9 0 16,14-10-2-16,16-17-1 15,20-13-2-15,5-26-6 16,23 3-14-16,-5-34-17 15,10-4 1-15,-10-19-1 16,3-2 2-16</inkml:trace>
  <inkml:trace contextRef="#ctx0" brushRef="#br3" timeOffset="145829.341">7639 12422 94 0,'-30'56'41'0,"-9"10"-1"16,11 19 0-16,-6 5-36 15,12 0-3-15,10-3-1 16,11-8-1-16,10-5-1 15,4-15-4-15,20 2-20 16,-5-32-15-16,12-8 0 16,-4-19-1-16,11-6 2 15</inkml:trace>
  <inkml:trace contextRef="#ctx0" brushRef="#br3" timeOffset="146137.3586">8566 12351 90 0,'-32'-30'41'0,"-2"13"0"16,-17 1-7-16,7 19-29 15,-3 11 0-15,3 20 0 16,-3 15-2-16,8 14-1 16,6 9 0-16,6 10-1 0,5 3-1 15,7 1 0-15,11-6-1 16,5-9-3-16,10-9-1 15,-3-26-10-15,16-2-26 16,-15-22-1-16,4-5 0 16,-12-19 0-16</inkml:trace>
  <inkml:trace contextRef="#ctx0" brushRef="#br3" timeOffset="146302.3681">7996 12856 98 0,'-10'-8'42'15,"10"8"2"-15,21-12-2 16,11 0-39-16,5 1-2 15,7-6-3-15,9 2-3 16,1-10-9-16,19 11-28 0,-22-4 0 16,7 10-1-16,-12-6 1 15</inkml:trace>
  <inkml:trace contextRef="#ctx0" brushRef="#br3" timeOffset="146483.3784">8646 12783 81 0,'-2'17'45'0,"6"7"-1"16,-1-12 0-16,11 3-22 15,3-8-20-15,6-2 0 16,12-5-2-16,5-7-3 16,17 7-5-16,-5-18-10 15,28 9-25-15,-3-11 0 16,14 2-2-16,2-8 2 0</inkml:trace>
  <inkml:trace contextRef="#ctx0" brushRef="#br3" timeOffset="147323.4265">9579 12725 86 0,'4'-15'40'0,"-4"15"0"16,-2-15-6-16,2 15-26 15,-13 15-3-15,0 7-2 0,-5 6 0 16,-4 8-1-16,-1 7 0 16,-1 3-1-16,2-1 0 15,5-2 0-15,7-6-1 16,5-11 0-16,10-12 1 15,9-13-1-15,4-13 1 16,5-13-1-16,2-10 0 16,1-7 1-16,-1-7-1 15,-5-3 0-15,2-3 1 16,-9 2-1-16,0 5 0 15,-5 8 1-15,-2 9-1 16,-2 6 1-16,0 14-1 16,-4 11 0-16,0 0 0 0,14 19 0 15,-4 4 0-15,6-1-1 16,5 3 1-16,14-8-1 15,9-4 2-15,9-10-1 16,12-8 1-16,4-5-1 16,2-7 1-16,-1-4-1 15,-4 0 1-15,-14 4 0 16,-10 1 0-16,-13 4 1 15,-12 9-2-15,-17 3 1 16,1 15-1-16,-9 4 0 16,-6 14 0-16,0 7-1 15,-4 11 0-15,0 6-1 16,1 7-1-16,9-2 0 15,9 0-2-15,4-14-4 16,21-1-8-16,-6-29-15 0,26-1-8 16,2-27-1-16,12-5 0 15</inkml:trace>
  <inkml:trace contextRef="#ctx0" brushRef="#br3" timeOffset="147686.4472">10702 12705 81 0,'-9'-34'40'15,"1"11"-1"-15,-12 2 1 16,20 21-33-16,-29-7-2 15,11 21 0-15,-7 8-2 16,3 12 1-16,1 7-1 16,2 7-1-16,3 3 1 15,3 1-1-15,4-5 0 16,6-5 0-16,12-14-1 0,7-13 0 15,10-17-1-15,8-16 0 16,7-15 0-16,5-12 0 16,-1-3 1-16,-2-5-2 15,-5 2 1-15,-8 6 0 16,-8 13 0-16,-10 10 0 15,-12 22 0-15,0 0-1 16,-10 27 1-16,-1 3 0 16,0 8-2-16,2 5 0 15,4 5-3-15,5-9-3 16,19 9-8-16,-11-28-11 15,23 3-16-15,3-20 1 16,15-4 0-16,0-17 1 16</inkml:trace>
  <inkml:trace contextRef="#ctx0" brushRef="#br3" timeOffset="148008.4656">11369 12561 92 0,'-30'8'41'0,"-11"2"1"16,7 16-2-16,-9 2-34 15,14 3-3-15,8-2 0 16,13 1 0-16,9-4-2 16,16-6 0-16,8-5 0 15,11-5-1-15,3-5 0 16,3-2 0-16,-5-4 0 15,-6 5-1-15,-9 1 2 16,-11 3-2-16,-12 7 1 0,-13 5 0 16,-5 3 0-16,-6 2-1 15,2 2-2-15,-3-4 0 16,8 1-2-16,1-15-3 15,24 11-10-15,-7-20-24 16,15-14 2-16,6-5-2 16,15-7 3-16</inkml:trace>
  <inkml:trace contextRef="#ctx0" brushRef="#br3" timeOffset="148330.4841">11865 12482 101 0,'-29'16'40'0,"-14"1"2"15,13 17-6-15,-11-8-32 16,6 8-1-16,5-6 0 16,10 3-2-16,8-7 1 15,19-6-1-15,11-6-1 16,8-3 1-16,9-6-1 15,3-3 0-15,1 0 0 16,-2 3 1-16,-5 3-1 16,-11 8 0-16,-11 7 1 15,-7 8-1-15,-10 4 0 16,-7 3 0-16,-1 2-2 15,-8-3-3-15,9 5-8 16,-12-24-12-16,14 4-17 0,2-18 0 16,10-2-1-16,7-19 1 15</inkml:trace>
  <inkml:trace contextRef="#ctx0" brushRef="#br3" timeOffset="148745.5078">12572 12030 76 0,'-13'18'39'0,"-9"5"-1"15,2 9-1-15,-9 3-33 16,11-3-2-16,5-1-2 16,10-7-1-16,13-1-6 15,1-20-30-15,26-9 0 0,3-17-2 16,13-3 2-16</inkml:trace>
  <inkml:trace contextRef="#ctx0" brushRef="#br3" timeOffset="148879.5155">12856 12004 69 0,'-5'11'41'0,"-9"15"-2"16,-14 1 2-16,9 15-22 15,-10-2-15-15,10-1-5 16,15 6-10-16,-2-11-28 16,15 0 0-16,-1-9-2 15,7-3 1-15</inkml:trace>
  <inkml:trace contextRef="#ctx0" brushRef="#br3" timeOffset="149527.5525">6201 12257 74 0,'9'-28'39'16,"2"15"0"-16,-9 2 0 16,-2 11-31-16,5 13-4 15,-8 10 0-15,-5 8-2 16,2 8 0-16,-2 4-2 15,2 0 1-15,4-1-2 16,5-10-2-16,11-5-3 16,0-26-16-16,20-1-16 15,-2-18-1-15,14-9 0 16,-4-15 1-16</inkml:trace>
  <inkml:trace contextRef="#ctx0" brushRef="#br3" timeOffset="149640.559">6534 12250 74 0,'-19'26'39'0,"-1"14"-1"16,0-1-2-16,13-5-31 15,3 4-42-15,6-12 0 16,13-3-4-16,7-10 3 16</inkml:trace>
  <inkml:trace contextRef="#ctx0" brushRef="#br3" timeOffset="150496.608">13417 12596 65 0,'-12'0'39'0,"-9"1"0"15,-2 11 0-15,-14-2-28 16,8 13-4-16,-7 5-2 16,7 9 0-16,0 4-2 15,7 7 0-15,8-3-1 16,13 2 0-16,14-9-1 15,11-7 0-15,13-16 0 16,13-14 0-16,9-15-1 16,7-12 1-16,2-15 0 15,-4-6-1-15,-7-6 0 0,-10 0 0 16,-14-1 0-16,-16 4 1 15,-19 9-1-15,-16 6 0 16,-13 12-1-16,-7 10 1 16,-2 5-1-16,1 9-1 15,11 10-3-15,9-6-5 16,31 16-15-16,4-13-16 15,29 3 2-15,7-13-3 16,21 4 2-16</inkml:trace>
  <inkml:trace contextRef="#ctx0" brushRef="#br3" timeOffset="150766.6234">14559 12191 85 0,'-31'-24'39'0,"-14"-3"0"15,5 23-6-15,-15-1-27 16,4 21 0-16,-3 15 0 16,6 17 0-16,5 14-3 15,10 13 0-15,6 7-2 16,13 4 0-16,10 1-2 15,7-10 0-15,15-4-3 16,0-16-2-16,10-6-3 16,-11-27-7-16,6 2-24 15,-10-23-1-15,0-2 1 0,-15-15 1 16</inkml:trace>
  <inkml:trace contextRef="#ctx0" brushRef="#br3" timeOffset="150916.632">14053 12715 75 0,'-27'-23'41'15,"-1"-7"-1"-15,20 12 2 16,3-7-28-16,26 11-7 15,15-2-4-15,16 1-1 16,18 5-7-16,-3-12-21 16,16 14-16-16,-8-6 3 15,9 8-3-15,-8-2 2 16</inkml:trace>
  <inkml:trace contextRef="#ctx0" brushRef="#br3" timeOffset="151477.6641">15784 12582 69 0,'0'0'40'16,"-20"-23"-1"-16,9 16 0 15,-17-7-27-15,4 8-6 16,-4 2-2-16,0 11 0 15,-1 7-1-15,-1 7-2 16,1 8 2-16,5 6-2 16,4 1 2-16,11-3-3 15,5-1 2-15,14-9-2 16,12-12 1-16,12-10-1 15,14-10 0-15,6-11 0 16,5-6 0-16,-2-3 0 16,-5-2 0-16,-3 3 2 15,-13 4-2-15,-8 8 1 0,-13 8 0 16,-15 8-1-16,-4 16 0 15,-7 7 0-15,-4 8 0 16,1 7-1-16,4 6-2 16,3-5-2-16,20 11-9 15,-4-23-17-15,26 4-9 16,-2-17-2-16,18-5 0 15</inkml:trace>
  <inkml:trace contextRef="#ctx0" brushRef="#br3" timeOffset="152011.6946">17112 12505 51 0,'0'0'38'15,"-20"-5"0"-15,-3 13-1 0,-12-9-13 16,5 19-18-16,-9 0-2 15,6 5-1-15,3 1 0 16,7 0-1-16,5-1 1 16,16-3-2-16,8-7 1 15,12-5-1-15,10-6-1 16,8-4 0-16,6-4 1 15,1 0-1-15,-3-2 0 16,-4 3 0-16,-7 5 0 16,-11 6 1-16,-12 6-1 15,-9 6 0-15,-10 5 1 16,-6 4-1-16,-6 0 0 15,0-1 0-15,3 2-3 16,2-10-1-16,12 0-5 0,8-18-18 16,0 0-13-16,22-17 1 15,12 1-1-15,0-12 1 16</inkml:trace>
  <inkml:trace contextRef="#ctx0" brushRef="#br3" timeOffset="152568.7265">17540 12504 93 0,'0'0'37'16,"-21"11"3"-16,24 11-10 16,-14-7-26-16,3 9-1 15,-2 4 0-15,1 5-1 0,-2 3 1 16,2 1-1-16,-2-1 0 15,2-4 0-15,2-2-1 16,-1-6 0-16,5-8 0 16,1-4-1-16,2-12 1 15,0 0-1-15,15-28 0 16,-4 5 0-16,0-8 0 15,6-5 0-15,-2-8 0 16,4-3 1-16,3 0 0 16,-2 3-1-16,4 5 1 15,2 4 0-15,-1 11-1 16,0 6 1-16,-2 11-1 15,-2 9 0-15,-2 8-1 16,-1 9 2-16,-4 0-2 0,-5 6-1 16,-4-1 1-1,-8 1-1-15,-4 2 1 0,-5-2-1 16,-8-1 1-16,-4-1-1 15,-5-2 2-15,-4 0 0 16,1-3 0-16,1 3 0 16,-3-2 1-16,3 1-1 15,-2 5 1-15,2 5-1 16,-3 6 1-16,2 6-1 15,-3 6 1-15,2 5-1 16,0 0-1-16,4 1-2 16,8 5-10-16,-8-20-8 15,14 7-20-15,-6-14 1 16,15-1-3-16,-5-12 2 15</inkml:trace>
  <inkml:trace contextRef="#ctx0" brushRef="#br3" timeOffset="153170.7609">18135 12572 55 0,'0'0'39'0,"4"17"-2"16,-4-17 2-16,-8 29-16 16,0-14-20-16,-4 9 0 15,2 0-1-15,-3 10 2 16,-4-2-1-16,4-1 0 15,1-1-1-15,2-7 0 16,4-3 0-16,4-8-1 0,2-12 0 16,10-9 0-16,2-10-1 15,3-3 1-15,4-11 0 16,1 0-1-16,1-5 0 15,0-1 0-15,0 1 0 16,-6 5 2-16,0 6-2 16,-1 9 1-16,0 6-1 15,-3 8 2-15,7 6-3 16,-1 5-1-16,5 6-1 15,5-1-3-15,10 5-3 16,-2-14-9-16,20 10-22 16,-11-13 0-16,13 5 1 15,-8-11 1-15</inkml:trace>
  <inkml:trace contextRef="#ctx0" brushRef="#br3" timeOffset="153356.7716">18776 12525 100 0,'0'0'39'16,"-28"-2"1"-16,13 18-12 15,-12 3-23-15,2 7-3 16,-3 7 1-16,4 8-3 15,2 4 1-15,6 2-1 16,4-1-1-16,8-4 0 16,8-5-3-16,3-19-4 15,21 3-18-15,-7-27-13 16,13-6 0-16,-4-19-1 15,11-4 1-15</inkml:trace>
  <inkml:trace contextRef="#ctx0" brushRef="#br3" timeOffset="153792.7965">18894 12431 75 0,'0'0'42'16,"22"11"0"-16,-22-11 0 16,32 21-17-16,-17-13-21 15,3 8-1-15,0 2 0 16,-4 4-2-16,-9 3 1 15,0 5-2-15,-10 5 1 16,-5 4-2-16,-10 2 1 16,-2 0 0-16,-3-4 0 15,-1-1 0-15,4-8 0 16,8-5 0-16,7-11 0 15,7-12 0-15,24-14 0 0,3-11 0 16,12-8 0-16,7-7 0 16,3-2 0-16,-1-1-1 15,0 0 1-15,-8 9 1 16,-7 7-1-16,-8 9 0 15,-5 12 0-15,-8 8-1 16,-6 9 0-16,-1 7 0 16,1 9-1-16,2 0-2 15,5 6 1-15,5-6-3 16,12 2-1-16,2-10-1 15,14 3-3-15,-3-17-3 16,16 9-5-16,-15-20-14 16,9 1-4-16,-8-11 1 15,1 6 10-15</inkml:trace>
  <inkml:trace contextRef="#ctx0" brushRef="#br3" timeOffset="154255.823">19821 12599 112 0,'-8'-11'39'0,"-16"-11"-6"16,8 23-3-16,-19-2-24 15,1 10-2-15,-5 7-1 16,1 10 0-16,0 5-2 15,8 3 0-15,6 3 0 16,10-1-1-16,12-8 1 16,13-5 0-16,14-12-1 15,7-8 0-15,10-12 0 16,-2-8 0-16,8-6-1 15,-4-6 0-15,-2-2 0 16,-5 1-1-16,-8 7 0 0,-5 2 0 16,-9 14 0-16,-15 7 0 15,9 23 1-15,-18 12 1 16,-7 18-1-16,-12 16 1 15,-7 15 0-15,-6 12 0 16,-5 8-1-16,-1 2 0 16,1 0 0-16,3-8 0 15,3-11-1-15,3-15 1 16,8-17 1-16,5-22 0 15,5-19 0-15,4-19 1 16,1-17 0-16,2-15 1 16,1-16 0-16,7-12-1 15,1-12-1-15,6-7-1 16,9 4 0-16,3 1-2 15,11 15-7-15,-1-6-5 0,26 32-10 16,-2-3-13-16,23 21-1 16,8 4-1-16,21 9 1 15</inkml:trace>
  <inkml:trace contextRef="#ctx0" brushRef="#br3" timeOffset="154760.8519">20761 12627 90 0,'14'-5'38'0,"-14"5"0"15,11-2-4-15,-11 2-29 16,-11 16-1-16,-2 5-2 15,-2 8 0-15,-4 7-1 16,0 5 0-16,0 3-1 16,2-4-1-16,7-1-3 15,3-20-7-15,24-1-27 16,-6-20 0-16,11-7 0 15,0-19-2-15</inkml:trace>
  <inkml:trace contextRef="#ctx0" brushRef="#br3" timeOffset="155172.8754">20845 12408 100 0,'0'-12'39'0,"13"13"1"16,-13-1-7-16,21-1-29 15,-7 7-1-15,5 6 0 16,-2 3-1-16,0 9 0 15,-8 5 0-15,-1 6-2 16,-4 6 1-16,-4 5-1 16,-4 2 1-16,-4 3-2 15,2-6 1-15,-3-2-1 16,3-10 1-16,6-5 1 15,6-13-1-15,7-11 0 16,8-10 0-16,9-15 0 0,5-6 1 16,6-10-1-16,3-3 0 15,-1-3 0-15,-2 1 0 16,-4 4 2-16,-4 6-2 15,-6 12 1-15,-5 10-1 16,-6 13 0-16,-4 11 0 16,-4 10-1-16,0 10-1 15,-1 4-2-15,7 9-2 16,-2-14-9-16,18 15-7 15,-3-19-18-15,17-2 0 16,3-13-1-16,12-4 1 16</inkml:trace>
  <inkml:trace contextRef="#ctx0" brushRef="#br3" timeOffset="155715.9065">22604 12589 91 0,'-6'-20'39'16,"1"8"1"-16,-16-8-8 15,4 17-25-15,-18 6-3 16,-5 12 1-16,-9 10-2 16,-4 13 0-16,-4 6 0 15,6 4-2-15,5-3 2 16,16-2-2-16,17-10 1 15,17-10-1-15,20-16 0 16,17-17-1-16,16-10 1 16,8-10 0-16,3-7-1 15,-4-5 0-15,-6 3 1 16,-11 4-1-16,-11 10 0 15,-15 11 0-15,-21 14 0 16,7 12 1-16,-15 12-1 0,-2 8 0 16,0 6-1-16,6 4-1 15,8 2-4-15,0-13-6 16,19 11-8-16,-13-20-20 15,18 0-2-15,-8-16-1 16,5 0 1-16</inkml:trace>
  <inkml:trace contextRef="#ctx0" brushRef="#br3" timeOffset="156910.9748">1377 14335 36 0,'9'-23'35'16,"9"9"2"-16,-9-5 0 15,5 18-18-15,-14 1-9 0,0 0-3 16,0 14-2-16,-5 10-2 15,-8 4 0-15,3 5 0 16,-6 4-1-16,2 3 0 16,-3-2 0-16,3-3 0 15,1-5 0-15,4-4-1 16,3-7 0-16,5-6 0 15,1-13-1-15,0 0-1 16,16-14 0-16,-2-15 1 16,4-6-1-16,3-13 1 15,3-6 0-15,2-6 0 16,-5 2 0-16,0 5 0 15,-5 10 0-15,-1 10 1 0,-6 10 0 16,-9 23-1-16,12-7 1 16,-10 19 0-16,0 9-1 15,1 3 1-15,4 4-1 16,3-1 1-16,5-1-1 15,8-7 1-15,12-7-1 16,8-16 1-16,11-8 0 16,8-14-1-16,5-4 0 15,-1-9 2-15,0 0-2 16,-7 2 2-16,-11 8-2 15,-12 12 1-15,-12 14 0 16,-13 18-1-16,-8 17 1 16,-10 15-2-16,-7 12 0 15,-3 9 1-15,-1 4-1 0,4-1-1 16,6-3-1-16,5-13-2 15,15-5-5-15,6-31-6 16,24-3-22-16,-3-25-2 16,20-3 0-16,-6-23 1 15</inkml:trace>
  <inkml:trace contextRef="#ctx0" brushRef="#br3" timeOffset="157262.995">2615 14195 82 0,'-25'-18'39'0,"2"19"-1"16,-16-5-1-16,12 19-33 15,-12 7-1-15,5 14 0 16,-1 8 0-16,4 11 0 16,4 3-1-16,6 1 1 0,10-7-2 15,11-7 0-15,7-12 0 16,11-11 0-16,11-20 0 15,8-16-1-15,7-17 0 16,4-7 0-16,-3-7 1 16,-5-1-1-16,-4 1 0 15,-7 4 1-15,-9 10-1 16,-5 7 0-16,-10 13 0 15,-5 11 0-15,-2 10-1 16,-2 10 0-16,-1 10-2 16,4 3-1-16,4 8-2 15,1-6-6-15,18 14-6 16,-10-20-22-16,22-2 1 15,-1-15-3-15,13-4 4 0</inkml:trace>
  <inkml:trace contextRef="#ctx0" brushRef="#br3" timeOffset="157608.0147">3192 14165 51 0,'-17'-11'39'16,"-16"2"-1"-16,6 17 1 15,-15-2-15-15,12 21-17 16,-8 2-2-16,7 5-1 15,6 4-2-15,10-1 0 16,11-5-1-16,14-11 0 16,12-7 0-16,11-9-1 15,11-9 0-15,5-2 0 0,-2-5 0 16,1 4-1-16,-9 3 1 15,-5 7 0-15,-12 9 0 16,-13 10 0-16,-9 5 1 16,-10 7-1-16,-5 0 0 15,-4 2 0-15,0-4-1 16,0-8-1-16,9-3-3 15,10-21-6-15,0 0-8 16,22-25-21-16,11-3 0 16,3-19-1-16,21 0 2 15</inkml:trace>
  <inkml:trace contextRef="#ctx0" brushRef="#br3" timeOffset="157947.0341">3777 14042 88 0,'-26'-12'39'0,"6"20"1"16,-11-8-10-16,10 18-25 15,-9 1-1-15,5 10-1 16,1 6-1-16,4 0 0 16,4 1 0-16,10-1-2 15,5-6 1-15,12-10 0 16,8-8 0-16,9-8-1 15,7-4 0-15,4-6 0 16,2 0-1-16,-5 0 2 16,-3 5-1-16,-8 9 0 15,-12 9 0-15,-10 10 1 16,-12 8-1-16,-11 10 1 15,-8 2-1-15,-4 2 1 0,-1-2-3 16,2-9-2-16,14 0-7 16,-2-29-5-16,35-2-24 15,3-26-1-15,24-4-1 16,5-20 0-16</inkml:trace>
  <inkml:trace contextRef="#ctx0" brushRef="#br3" timeOffset="158104.0431">4135 14334 65 0,'-20'18'43'15,"11"9"-1"-15,-4-16 0 16,22 5-18-16,6-15-24 16,11-11-4-16,23 3-11 0,-6-19-19 15,23 6-7-15,0-10-2 16,18 2 1-16</inkml:trace>
  <inkml:trace contextRef="#ctx0" brushRef="#br3" timeOffset="158750.08">5243 14088 68 0,'0'0'39'16,"-21"-1"-1"-16,0 14 1 15,-17-1-34-15,2 1-3 16,-2 2 1-16,0 8 0 16,1-1 0-16,7 2-1 15,7 0 0-15,8-1 0 16,8-5-1-16,18-6 0 15,9-7 0-15,13-6 0 16,13-5-1-16,5-1 0 16,0 0 1-16,1 5-1 15,-7 5 1-15,-6 11 0 16,-19 13-1-16,-13 11 1 15,-16 10-1-15,-14 5 1 16,-6 4-1-16,-7-4-1 16,0-5 0-16,5-11-2 0,9-9-1 15,9-24-4-15,28-1-8 16,-4-32-23-16,30-2-1 15,3-22-1-15,17 1 2 16</inkml:trace>
  <inkml:trace contextRef="#ctx0" brushRef="#br3" timeOffset="159300.1115">5674 14150 71 0,'0'0'40'16,"-14"22"-1"-16,-1-9 1 15,11 4-35-15,-6 11-3 0,4 10 2 16,-5 8-2-16,5 9 2 15,-5 3-2-15,3 2 1 16,-1-1-2-16,3-6 1 16,1-8-1-16,1-12 0 15,4-11-1-15,0-22 0 16,0 0 0-16,19-19 0 15,-7-15 0-15,3-9-1 16,-2-8 1-16,1-7-1 16,0-3 1-16,-1-4-1 15,0 8 0-15,1 2 1 16,-3 9-1-16,7 7 1 15,-2 10 0-15,4 7-1 16,3 11 2-16,1 7-1 16,4 8 0-16,-2 6-1 0,0 3 1 15,0 5 0-15,-4 4 0 16,-6 5-1-16,-4 2 1 15,-10 4 0-15,-9 2 0 16,-9 1 0-16,-9-1 0 16,-8 0-1-16,-5-1 1 15,-6 0 0-15,-3-5 0 16,3 2 0-16,5-1 0 15,1 3-1-15,4 3 0 16,6 6 1-16,6 7-2 16,3 6 1-16,2 5-2 15,5-1-2-15,7 4-8 16,-5-20-8-16,20 7-17 15,-8-26-4-15,15-7 1 0,1-25 1 16</inkml:trace>
  <inkml:trace contextRef="#ctx0" brushRef="#br3" timeOffset="159697.1342">6172 14189 64 0,'11'-1'42'15,"-11"1"-1"-15,-6 13 0 16,-6-6-26-16,5 21-13 16,-4 3 0-16,3 14 0 15,-1 4-1-15,2 8 0 0,1-1 0 16,4-1 0-16,1-8 0 15,0-8 0-15,5-12-1 16,1-12 1-16,8-18-1 16,0-12 0-16,4-15 1 15,1-9-1-15,1-9 0 16,0-9 0-16,0-2 0 15,-2-2 0-15,0 3 0 16,0 7 0-16,-5 11-1 16,0 7 1-16,3 10-2 15,-2 8-1-15,6 13-3 16,-3-8-8-16,20 22-9 15,-10-16-16-15,17 7-2 16,-3-11 0-16,15 2 1 16</inkml:trace>
  <inkml:trace contextRef="#ctx0" brushRef="#br3" timeOffset="159885.145">6883 14110 65 0,'-19'25'42'0,"1"19"-1"16,-12-6 1-16,7 22-26 15,-2-13-12-15,6 2-1 16,2-4-1-16,8-3-1 15,13-9-3-15,1-15-1 16,17-5-10-16,-7-29-11 16,13 0-17-16,-6-21 0 15,12-5-1-15,-11-13 1 0</inkml:trace>
  <inkml:trace contextRef="#ctx0" brushRef="#br3" timeOffset="160260.1664">6971 13959 75 0,'3'11'42'16,"4"10"1"-16,-3-10-2 15,9 20-23-15,-3-16-16 16,3 7 0-16,-3 4 0 16,-3 9-1-16,-6 5 0 15,-4 4 0-15,-9 8 0 16,-2 0 0-16,-5-4-1 15,1-4 1-15,4-11 0 16,5-8-1-16,9-25 0 16,0 0-1-16,27-30 1 15,-1-6-1-15,9-7 0 0,3-3 1 16,2 2 0-16,-3 4-1 15,-5 9 1-15,-4 10 1 16,-8 14-1-16,-5 12 0 16,-6 10 0-16,-5 9-1 15,1 7-1-15,-1 6-2 16,6 3-1-16,4-4-2 15,20 9-8-15,-3-28-3 16,34 13-12-16,0-25-11 16,12-2-1-16,1-14 2 15</inkml:trace>
  <inkml:trace contextRef="#ctx0" brushRef="#br3" timeOffset="160869.2012">7886 14143 80 0,'-10'-12'42'15,"10"12"-3"-15,-35-15-6 16,20 11-27-16,-19 4-2 16,2 8-2-16,-4 5 1 15,1 11 0-15,-2 8-1 16,5 8 1-16,3 4-1 0,8 2 0 15,7-1 0-15,14-4-1 16,10-11 1-16,14-10-2 16,11-13 1-16,6-12-1 15,6-13 0-15,4-8 0 16,-1-8 1-16,-3-3-2 15,-11 0 1-15,-4 0-1 16,-9 7 1-16,-4 3-1 16,-9 14 0-16,-10 13 0 15,0 0 0-15,1 40 1 16,-10 8-1-16,-12 18 0 15,-3 17 0-15,-7 14-2 16,-2 11 2-16,-3 5-1 16,3-4 0-16,1-9 1 0,7-16 0 15,5-13 0-15,5-25 3 16,3-20-1-16,12-26 1 15,-11-14-1-15,7-19 0 16,4-13 0-16,4-14 1 16,1-9-1-16,7-7-1 15,3-5-2-15,7 6-2 16,-4-2-7-16,14 27-6 15,-21-11-9-15,15 29-15 16,-7 5-3-16,14 16 2 16</inkml:trace>
  <inkml:trace contextRef="#ctx0" brushRef="#br3" timeOffset="161935.2622">9134 13648 75 0,'-13'17'39'16,"-3"5"-3"-16,3 12-4 16,10-3-35-16,-6-6-3 15,16 8-10-15,-1-13-18 16,13-4-1-16,0-15-3 15,14-7 2-15</inkml:trace>
  <inkml:trace contextRef="#ctx0" brushRef="#br3" timeOffset="162093.2713">9415 13593 54 0,'-19'3'39'0,"-4"9"-1"16,4 13 1-16,-7-10-17 16,8 14-20-16,2 5-5 15,2-9-4-15,23 8-28 16,-3-9-1-16,13-3-3 15,6-13 1-15</inkml:trace>
  <inkml:trace contextRef="#ctx0" brushRef="#br3" timeOffset="162594.2999">9701 13434 74 0,'-8'-11'39'16,"-8"4"-1"-16,13 26-6 15,-17 3-27-15,6 20 1 16,-3 11 0-16,5 17 0 15,-4 13-2-15,3 11 0 16,-1 2-1-16,4 2 0 16,2-8-2-16,4-7 1 15,1-13-2-15,6-12 1 16,6-17-1-16,5-16 0 15,6-17 0-15,3-12 0 16,1-13 0-16,3-4 0 16,-5-8 0-16,0-2 0 0,-2-6 0 15,-3 2 0-15,-3 5 0 16,-2 2-1-16,-3 9 1 15,-1 6 0-15,-8 13 0 16,23-4 0-16,-9 15 0 16,2 8 0-16,2 6 0 15,-2 6 0-15,0 4 0 16,-5 0 0-16,-6 0 0 15,-8-2 1-15,-12-4-1 16,-9-2 0-16,-11-8 0 16,-6-6 0-16,-3-7-1 15,-3-9-2-15,10-7 0 16,2-13-1-16,17-1-4 0,8-19-6 15,32 15-6-15,-3-15-18 16,27 7-2-16,4-2-1 16,16 8 3-16</inkml:trace>
  <inkml:trace contextRef="#ctx0" brushRef="#br3" timeOffset="163648.3602">10305 14072 87 0,'0'0'41'0,"0"0"-1"16,-4-15-7-16,4 15-28 15,-22 1-1-15,11 11-1 16,-9 5 0-16,0 9 1 16,-4 4-2-16,6 7 0 0,1-1-1 15,6 1 1-15,11-8-1 16,7-6 0-16,12-12-1 15,11-12 0-15,10-12-1 16,3-10 1-16,5-8-1 16,0-8 0-16,-3-2 0 15,-11-1 1-15,-7 2-1 16,-8 3 1-16,-13 5 1 15,-11 6-1-15,-8 7 1 16,-3 2 0-16,-3 8 0 16,0 3-1-16,0 5 1 15,7 5-1-15,12-4 0 16,-6 15 1-16,6-15-1 15,23 16 0-15,-4-9 0 0,5 2 0 16,5-6 0-16,3 2 1 16,2-5-1-16,2-2 0 15,-4-3 1-15,-3 2-1 16,-1-1 0-16,-7 2 1 15,-6 3-1-15,-15-1 1 16,10 17-1-16,-14 2-1 16,-6 4 1-16,-3 10 0 15,-2 4 0-15,-2 4 0 16,3 1 0-16,5-4-1 15,6-7 2-15,6-5-1 16,11-15 0-16,9-13 0 16,6-16 0-16,8-11 0 15,3-7 0-15,2-10 1 16,-1-1-1-16,-4-2 1 0,-6 6 0 15,-5 8 0-15,-8 8 0 16,-7 12 0-16,-11 15 0 16,0 0 0-16,-4 33-2 15,-1-1 1-15,-9 10-1 16,4 7 0-16,0 4 0 15,4-3-1-15,6-3-1 16,5-11-1-16,11-9-2 16,5-19-1-16,17-1-4 15,-5-29-2-15,21 6 0 16,-13-20 1-16,9 3 6 15,-4-6 3-15,-8 1 3 16,-5 5 4-16,-14-1 5 0,3 19 2 16,-20-7 1-16,-2 22-3 15,0 0-2-15,0 0-2 16,-14 11-2-16,3 11-1 15,-2 7 0-15,-2 6-1 16,-2-1 1-16,5 4 0 16,-1-5-1-16,5-2 1 15,5-12-1-15,3-19 0 16,15 4-1-16,5-24 0 15,7-7 1-15,7-10-1 16,4-7 0-16,0-1 1 16,3 3 0-16,-4 8-1 15,-5 10 1-15,-5 14 0 16,-8 13-1-16,-6 11 0 0,-8 13-1 15,-5 2-3-15,2 13 0 16,-7-8-5-16,12 15-4 16,-14-22-3-16,25 15-3 15,-13-28-6-15,28 12-10 16,-4-15-6-16,18-3 2 15</inkml:trace>
  <inkml:trace contextRef="#ctx0" brushRef="#br3" timeOffset="164046.383">12124 13991 63 0,'0'0'39'15,"-24"-8"0"-15,12 13-4 16,-24-6-26-16,7 11-3 16,-8-2 1-16,3 13-2 15,1 2-1-15,2 9 1 16,2 3-1-16,9 5-1 15,3-2-1-15,10 0 0 0,9-7-1 16,10-5-2-16,10-9-2 16,12-12-2-16,16-2-8 15,-4-23-4-15,22 11-10 16,-11-22-14-16,13 3-1 15,-11-11 2-15</inkml:trace>
  <inkml:trace contextRef="#ctx0" brushRef="#br3" timeOffset="164625.4161">12340 14104 92 0,'-9'26'39'0,"1"-15"2"16,22 11-11-16,0-20-28 15,9-5 1-15,6-4-2 16,0-2 1-16,2-3-1 0,-2-2 0 15,-5 0 0-15,-5-1 0 16,-10-1 0-16,-4 0 0 16,-6-2 1-16,-4 0-1 15,-3 0 0-15,-1 2-1 16,-5 3 1-16,-4 5-1 15,2 15 0-15,-4 6 0 16,-3 12 0-16,2 10 0 16,-1 10 1-16,3 7-1 15,4 3 1-15,6-3 0 16,9-8 0-16,13-9 1 15,9-10-2-15,11-19 1 16,7-15-1-16,10-16 0 0,2-13 0 16,4-6 1-16,-4-6-1 15,0 5 1-15,-13-1 0 16,-3 9 0-16,-9 10-1 15,-7 17 1-15,-20 10-1 16,9 18 0-16,-15 11-1 16,-7 4 1-16,2 11-1 15,-7 2 0-15,4-1 1 16,2-7-1-16,2-8 1 15,10-10 1-15,0-20-1 16,14-4 0-16,1-17 1 16,10-9-1-16,-1-8 0 15,5-2-1-15,0-6 0 16,-4-4-2-16,7 9-6 0,-13-11-4 15,12 21-5 1,-20-19-9-16,19 18-13 0,-9-6-2 16,17 14 1-16</inkml:trace>
  <inkml:trace contextRef="#ctx0" brushRef="#br3" timeOffset="165203.4491">13683 13255 60 0,'0'0'40'0,"0"0"0"15,-13 10-1-15,-7-9-16 16,5 18-20-16,-9 4-3 0,1 1-1 16,4 3-1-16,4-3-2 15,11 2-1-15,4-15-2 16,22 2-4-16,-4-25-19 15,24 2-6-15,-2-18 7 16,12 7 13-16,-9-12 13 16,-3 2 5-16,-4 6 3 15,-17-1 5-15,1 26 18 16,-20 0 8-16,-10 26-6 15,-16-4-12-15,9 17-12 16,-9 1-3-16,7 3-2 16,3 2-2-16,3-14-12 15,22-1-25-15,-5-13 0 16,14-1-1-16,2-9-1 0</inkml:trace>
  <inkml:trace contextRef="#ctx0" brushRef="#br3" timeOffset="165353.4577">13822 14233 78 0,'-16'8'11'15,"-4"-16"-9"-15,1-12-2 16,15-14-42-16</inkml:trace>
  <inkml:trace contextRef="#ctx0" brushRef="#br4" timeOffset="170200.735">3412 15118 40 0,'0'0'37'15,"15"1"1"-15,-15-1-1 16,0 0-26-16,0 0-6 16,0 0 1-16,0 0-2 15,9 14-1-15,-7 10-1 16,0 13 0-16,-2 16-1 15,-1 14 0-15,0 9-1 16,0 10-1-16,0 7 1 16,-5-5-2-16,3-6-3 15,-4-29-20-15,13-3-12 16,-6-29-4-16,0-21 2 0</inkml:trace>
  <inkml:trace contextRef="#ctx0" brushRef="#br4" timeOffset="170751.7665">3157 15171 49 0,'-38'-9'40'0,"13"13"0"15,5-8-1-15,20 4-24 16,12 5-12-16,17-10-1 15,10-8-1-15,11 3 1 16,7-5 0-16,7 4-1 16,2 0 0-16,2 1-1 15,-6-2 1-15,-4 5-1 0,-7 2 1 16,-3 1-1-16,-8 1 0 15,-6 3 0-15,-6-1 0 16,-4 1 0-16,-6 5 0 16,-4 5 0-16,-3 10 1 15,-7 10-1-15,-5 14 0 16,-2 6 1-16,-8 17-1 15,-3 8-1-15,-4 6 1 16,-2 3-1-16,-3-7 1 16,4-9-1-16,6-15 1 15,6-11-1-15,7-20 2 16,0-22-1-16,26-13 0 15,1-19 0-15,4-12 1 16,6-6 0-16,3-2 0 0,-1-1 0 16,-2 8 0-16,-7 11 1 15,-3 13-2-15,-6 13 2 16,-6 18-1-16,-4 11-3 15,-5 11 2-15,-1 5-2 16,-2 6 2-16,2-1-3 16,5-1 0-16,0-10-5 15,8 0-7-15,-18-31-16 16,40 11-9-16,-18-24-1 15,16 0 0-15</inkml:trace>
  <inkml:trace contextRef="#ctx0" brushRef="#br4" timeOffset="170946.7776">4410 15405 67 0,'-16'10'40'16,"7"18"1"-16,-6-5-1 16,15 7-38-16,-7 2 0 15,4-1-2-15,4-1 1 16,3-3-3-16,4-3-1 15,0-9-3-15,6 0-2 16,-14-15-26-16,23-7-4 16,-16-11-2-16,8-2 2 15</inkml:trace>
  <inkml:trace contextRef="#ctx0" brushRef="#br4" timeOffset="171074.785">4242 15043 64 0,'-11'-7'30'16,"11"7"-41"-16,18 19 3 15,1 0-25-15,5-4-1 16</inkml:trace>
  <inkml:trace contextRef="#ctx0" brushRef="#br4" timeOffset="171434.8056">4995 15260 54 0,'-34'20'38'0,"-3"10"1"0,-12-9 0 15,16 4-34-15,-12 4-2 16,10 0 2-16,2-1-1 16,15 1 0-16,6-6-2 15,18-3 0-15,11-10 0 16,14-8-2-16,9-7 1 15,9-6-1-15,1-1 1 16,-2 0-1-16,-3 4 1 16,-7 2 0-16,-12 12-1 15,-10 7 1-15,-12 9 0 16,-12 7-3-16,-7 7 2 15,-6 1-2-15,-3 2 1 16,-1-4-4-16,5 1-1 16,-4-22-18-16,21 6-15 15,3-20-2-15,0 0-1 0,14-21 1 16</inkml:trace>
  <inkml:trace contextRef="#ctx0" brushRef="#br4" timeOffset="171840.8288">6376 15318 58 0,'0'0'42'0,"5"-11"-3"16,-5 27 3-16,-18 4-36 15,5 14-2-15,0 4-3 16,2 8-1-16,1 2 0 16,4-3-2-16,2-2-2 15,4-11-3-15,15 2-21 0,-15-34-12 16,24 8-1-16,-11-28 0 15</inkml:trace>
  <inkml:trace contextRef="#ctx0" brushRef="#br4" timeOffset="171990.8374">6321 14974 57 0,'-37'-19'39'0,"9"17"-1"16,4 6-2-16,24-4-43 15,-1 19-29-15,10-8-1 16,23 6-2-16,6-9 1 15</inkml:trace>
  <inkml:trace contextRef="#ctx0" brushRef="#br4" timeOffset="172353.8581">6912 15240 50 0,'-29'9'39'16,"3"5"0"-16,-11-9-2 15,11 11-28-15,-10-5-4 16,9 4 1-16,4-4-2 15,9 4 0-15,9-5-1 16,5-10 0-16,19 13-2 16,4-13 0-16,7-4 0 15,7 0-1-15,3-2 1 16,0 1-1-16,-4 3 0 15,-5 4 0-15,-6 9 0 0,-11 6 1 16,-12 8-1-16,-10 7 1 16,-9 4-1-16,-9 1-1 15,-3 3 1-15,-7-5-1 16,4-6 0-16,0-8-2 15,13-5-2-15,-1-19-12 16,20 3-20-16,1-13-3 16,12-1-3-16,-1-11 2 15</inkml:trace>
  <inkml:trace contextRef="#ctx0" brushRef="#br4" timeOffset="172897.8892">8486 15326 62 0,'-4'-10'39'0,"-14"0"-1"0,1 15-12 16,-13-6-18-16,-3 12-2 15,-10 5 0-15,4 12 0 16,-4 4-1-16,3 10-1 15,7-3 0-15,10 2-2 16,11-9 0-16,17-4-1 16,11-15 0-16,18-12 0 15,10-15-1-15,8-12 1 16,6-11-1-16,3-10 2 15,-4-2-2-15,-5 2 1 16,-11 2 0-16,-8 10 0 16,-10 6 0-16,-5 14-1 15,-18 15 0-15,10 13 0 16,-14 13-1-16,-1 10 0 15,-2 10-2-15,0-1-2 0,9 13-8 16,-10-20-18-16,23 8-11 16,-3-16-2-16,22-6 2 15</inkml:trace>
  <inkml:trace contextRef="#ctx0" brushRef="#br4" timeOffset="173439.9202">10088 15226 45 0,'0'-14'40'0,"0"14"0"15,-14-12-1-15,2 29-16 16,-9-12-19-16,-9 8 0 16,-6 4-1-16,-3 8-1 15,2 4 1-15,2 2-1 16,4 0-1-16,8-1 1 15,10-2-1-15,9-8 0 16,12-5-1-16,8-7 1 0,10-8-1 16,3-3 0-16,8-4 0 15,-4 0 1-15,1 1-1 16,-4 2 0-16,-3 5 0 15,-9 6 0-15,-9 7 1 16,-7 6-1-16,-7 5 0 16,-7 4 0-16,-4 3 0 15,-5-2-2-15,3 0 1 16,-4-8-2-16,8 0-4 15,-4-22-11-15,27 13-13 16,-9-13-9-16,25-17-3 16,-1-5 3-16</inkml:trace>
  <inkml:trace contextRef="#ctx0" brushRef="#br4" timeOffset="174422.9765">10546 15353 56 0,'0'0'39'15,"-16"-13"0"-15,-8 21-14 16,-13-10-3-16,4 15-16 15,-8 2 0-15,4 11-2 16,-5 1 0-16,13 9-1 16,-1-4 1-16,13 5-2 15,8-7 1-15,11-1-2 16,11-12 1-16,15-8 0 15,12-12-2-15,5-12 2 16,11-8-2-16,0-9 0 0,-3-3 0 16,-2-7 0-16,-8 2-2 15,-9-2 2-15,-13 5-2 16,-10 5 0-16,-11 6 1 15,-8 4 0-15,-6 6 0 16,-6 6 0-16,0 9 0 16,-3 3 1-16,9 4 0 15,4 2 0-15,10-8 0 16,8 15 1-16,8-10-1 15,12-3 0-15,4-3 0 16,7-2 0-16,-5-1 0 16,2 0 1-16,-6-2-1 15,-3 5 1-15,-12-1 0 16,-2 6 0-16,-13-4 0 15,7 15 0-15,-8-2 0 0,-4 5 0 16,0 6-1-16,-2 10 0 16,-1 1 1-16,0 6-1 15,1-2 1-15,4 0-1 16,2-5 1-16,5-9-1 15,5-12 1-15,9-13-1 16,4-16 0-16,7-12 2 16,3-9-2-16,1-7 1 15,0-4-1-15,-1 0 0 16,-3 3 0-16,-7 7 1 15,-6 13-1-15,-6 10 0 16,-10 15 0-16,0 0 0 16,6 27 0-16,-8-1 0 15,0 6 0-15,2 5-1 0,3-2 1 16,4-1-1-16,8-6-1 15,6-7-1-15,8-7-1 16,4-13-1-16,12-3-1 16,-2-17 0-16,7 2 0 15,-6-11 1-15,-2 3 1 16,-10-2 3-16,-5 4 1 15,-10 8 2-15,-10 4 1 16,-7 11 0-16,0 0 1 16,-9 23-1-16,0 1 0 15,2 12-1-15,-1 4 0 16,5 6-2-16,0-2 2 15,5-1-1-15,-1-5 1 0,5-7-1 16,0-13 1-16,-6-18-1 16,16 0 0-16,-6-18 0 15,3-14 0-15,-1-8 0 16,1-8-1-16,2-5 0 15,0-4 0-15,1-3 1 16,2 3-2-16,3 6 1 16,4 6-2-16,-3 1-3 15,8 20-4-15,-11-7-8 16,21 29-12-16,-15-11-4 15,24 21-10-15,0-3 2 16</inkml:trace>
  <inkml:trace contextRef="#ctx0" brushRef="#br4" timeOffset="174838.0002">12334 15261 66 0,'0'0'41'0,"-31"7"0"0,10 4 1 16,-16-4-36-16,5 13-3 15,-5-1 1-15,4 10-1 16,-3 1 0-16,9 4 0 16,3-1-1-16,12-2-1 15,7-4 0-15,12-7-1 16,13-3-1-16,9-13-5 15,18 5-7-15,-9-25-16 16,24 11-12-16,-7-13-2 16,9 7 1-16</inkml:trace>
  <inkml:trace contextRef="#ctx0" brushRef="#br4" timeOffset="175177.0196">12528 15416 46 0,'-23'9'41'15,"10"8"-1"-15,-1-9-1 16,20 11-12-16,-6-19-25 15,23 11 1-15,4-15-2 16,10-3 1-16,7-8 0 16,3-5 0-16,-3-7-1 15,4-3 0-15,-10-3 0 16,-6-1 0-16,-14 1 0 15,-11 4-1-15,-17 1 0 16,-10 9 0-16,-12 6 0 16,-8 10 0-16,-4 12 0 15,-5 9-1-15,3 13 2 0,2 9 0 16,6 5-1-16,14 3 1 15,13-2-1-15,11-5-3 16,18-3-6-16,2-25-11 16,36 5-19-16,-7-21-4 15,26 1 0-15,-4-15 0 16</inkml:trace>
  <inkml:trace contextRef="#ctx0" brushRef="#br4" timeOffset="175660.0472">14081 15226 63 0,'-29'-13'40'16,"-1"18"-1"-16,-17-1-3 15,12 16-29-15,-10 8-1 16,4 9-1-16,2 3 0 16,10 5 0-16,9-4-2 15,16-5-1-15,14-8 0 0,19-12 0 16,13-13-1-1,12-9 0-15,10-14-1 0,1-7-1 16,-3-7 1-16,-6-4 1 16,-16 1-1-16,-13-1 0 15,-14 0 0-15,-17 3-1 16,-10 7 0-16,-9 3 1 15,-6 8-1-15,1 4-1 16,4 8-1-16,7 2-2 16,17 3-4-16,0 0-7 15,28 20-14-15,-2-22-9 16,23 4-3-16,2-11 2 15</inkml:trace>
  <inkml:trace contextRef="#ctx0" brushRef="#br4" timeOffset="175889.0603">14876 14796 69 0,'-12'-29'40'0,"-9"-1"0"16,1 14 0-16,-14 2-36 15,4 15 1-15,-4 14-3 16,2 22 0-16,-4 19 1 15,7 16-1-15,-1 11 0 16,9 7-2-16,7 0-1 16,5-7-5-16,16 1-9 15,-11-29-19-15,22-8-6 16,-6-26-2-16,14-11 1 15</inkml:trace>
  <inkml:trace contextRef="#ctx0" brushRef="#br4" timeOffset="176063.0703">14484 15160 79 0,'-23'-12'44'0,"23"12"-1"16,-2-14 0-16,35 1-34 16,2 2-11-16,12-9-6 15,17 12-9-15,-6-17-15 16,21 13-11-16,1-7-1 15,15 8 1-15</inkml:trace>
  <inkml:trace contextRef="#ctx0" brushRef="#br4" timeOffset="176573.0995">15851 14612 50 0,'0'0'39'0,"0"0"-2"16,-7 28-1-16,4-7-18 15,-2 9-26-15,15 12-20 16,-10-7-9-16,11 2 0 15,-4-10-1-15</inkml:trace>
  <inkml:trace contextRef="#ctx0" brushRef="#br4" timeOffset="176762.1103">16165 14627 81 0,'-29'42'39'16,"7"11"-2"-16,3-15-2 0,15 1-36 15,5 3-6-15,2-15-32 16,26 3 1-16,-3-11-3 16,15 4 3-16</inkml:trace>
  <inkml:trace contextRef="#ctx0" brushRef="#br4" timeOffset="177775.1682">17339 14657 59 0,'-11'12'41'16,"-8"3"-2"-16,5 14 1 15,-9-9-18-15,4 15-22 16,3 0 0-16,3 2-3 15,8-1-1-15,5-14-8 0,24 3-19 16,-8-23-8-16,17-4-1 16,1-20 2-16</inkml:trace>
  <inkml:trace contextRef="#ctx0" brushRef="#br4" timeOffset="177918.1764">17581 14630 91 0,'-6'-10'40'16,"3"21"0"-16,-19 0-9 15,3 20-27-15,-1 6-3 16,-2 5-5-16,11 12-9 15,-11-16-17-15,15 12-9 16,-1-12-4-16,11 0 3 16</inkml:trace>
  <inkml:trace contextRef="#ctx0" brushRef="#br4" timeOffset="180569.328">16472 15004 48 0,'6'-26'39'16,"3"12"-1"-16,-8-4 0 16,-1 18-23-16,0 0-12 15,0 0 0-15,0 0 0 16,10 17 1-16,-9 6-1 0,2 13-1 15,1 4 0-15,-3 12-1 16,-2 8 1-16,0 5 0 16,-7 3-2-16,-1-4-1 15,1-4-1-15,-3-13-3 16,10-4-6-16,-5-29-29 15,19-7 1-15,0-23-3 16,18-8 3-16</inkml:trace>
  <inkml:trace contextRef="#ctx0" brushRef="#br4" timeOffset="180769.3395">16545 14938 77 0,'0'0'40'0,"0"0"0"16,31-7-1-16,-2-1-37 15,12-2-2-15,4 3-2 16,3-3-3-16,7 8-1 16,-8-5-6-16,9 13-26 15,-17-4 0-15,0 10-2 16,-12-4 3-16</inkml:trace>
  <inkml:trace contextRef="#ctx0" brushRef="#br4" timeOffset="180972.3511">16515 15298 58 0,'0'0'40'16,"28"-14"-2"-16,9 0 2 15,2-8-31-15,9-2-7 16,4-2-2-16,-2 6-1 15,-3 11-4-15,-17-5-25 16,2 23-7-16,-20-1-2 16,-6 16 1-16</inkml:trace>
  <inkml:trace contextRef="#ctx0" brushRef="#br4" timeOffset="181144.3609">16500 15538 75 0,'-13'16'41'16,"13"-16"0"-16,0 0 0 0,42-8-38 15,8-7 0-15,13-4-5 16,9-9-3-16,18 12-22 16,-4-14-12-16,17 11 0 15,-9-5-4-15</inkml:trace>
  <inkml:trace contextRef="#ctx0" brushRef="#br4" timeOffset="181992.4094">18049 15202 63 0,'0'0'39'0,"-1"-21"-2"16,1 21 0-16,-12 11-31 16,3 7-2-16,-7 7-1 15,-5 13 0-15,-2 4-1 16,-1 5 1-16,0-3-2 15,6-1 0-15,2-10 0 16,12-7-1-16,4-26 1 16,17 2 0-16,6-25-1 0,11-12 0 15,4-9 1-15,4-6 0 16,0-3-1-16,-3-3 1 15,-4 5 0-15,-5 8-1 16,-9 8 0-16,-5 10 0 16,-9 9 0-16,-7 16 1 15,0 0-1-15,0 0 0 16,7 21 1-16,-5 0 0 15,3 2-1-15,4-1 1 16,8-1 0-16,7-5 0 16,9-8 0-16,5-3-1 15,6-9 1-15,5-7 0 16,1-3-1-16,0-6 0 15,-4-2 1-15,-4-1-1 16,-9 3 0-16,-6-1 1 0,-5 8-1 16,-7 3 0-16,-15 10 0 15,0 0-1-15,4 18 0 16,-11 4-2-16,0 12-1 15,-1-1-3-15,11 18-11 16,-12-13-20-16,21 8-1 16,-3-13-2-16,17 2 3 15</inkml:trace>
  <inkml:trace contextRef="#ctx0" brushRef="#br4" timeOffset="182653.4472">19112 15132 15 0,'7'-40'33'0,"-1"14"2"16,-15 1 2-16,9 25-17 15,-33-15-4-15,15 28 0 16,-21-3-6-16,5 15-1 16,-9 1-3-16,2 14-1 15,0-3-1-15,4 4-1 16,6-1-1-16,12-4 0 15,12-7-2-15,14-9 1 16,15-12-1-16,13-14 0 16,9-10 0-16,4-10 0 15,3-4 0-15,1-5 0 16,-8 1 0-16,-4 1 0 15,-15 5 1-15,-6 9-1 16,-11 8 0-16,-8 11 0 0,0 0 0 16,-21 8 0-16,7 7-1 15,-1 4 1-15,2 3 0 16,2 1 0-16,4-3-1 15,9 1 1-15,5-7 0 16,10-8 0-16,9-7 0 16,5-6 0-16,3-6 0 15,0-3 1-15,2 0-1 16,-3 0 0-16,-5 1 0 15,-5 3 0-15,-7 9 0 16,-6 6 0-16,-5 7-1 16,-4 7 1-16,-4 4 0 15,-2 5 0-15,-4 3 0 16,0-2 0-16,-2 1 0 0,2-6 0 15,3-7 1-15,6-15-1 16,0 0 0-16,0 0 0 16,19-28 1-16,-1-1 0 15,3-6 0-15,5-2 0 16,-1-4 0-16,-1 6 0 15,-2 5 0-15,-5 4-1 16,-4 10 0-16,-1 3-2 16,2 8-2-16,1-7-4 15,10 17-10-15,-9-24-11 16,19 15-12-16,-2-15-2 15,17 8 1-15</inkml:trace>
  <inkml:trace contextRef="#ctx0" brushRef="#br4" timeOffset="183043.4695">19960 14496 77 0,'0'0'41'16,"0"18"-2"-16,6 16 1 15,-6-2-38-15,5 21-1 16,3 11-1-16,1 11 0 15,-1 6 0-15,-3 5 0 16,-5 1 0-16,2-3-1 16,0-5-1-16,2-12-3 15,4-2-6-15,-7-27-28 16,16-5 2-16,-3-27-3 15,13-7 1-15</inkml:trace>
  <inkml:trace contextRef="#ctx0" brushRef="#br4" timeOffset="183292.4838">20265 14944 60 0,'-27'10'40'0,"-10"0"0"16,12 16 0-16,-10-4-26 15,13 2-10-15,2-5-1 16,11 0 1-16,5-1-1 15,8-3-1-15,5-4 0 16,5 0 0-16,5-1 0 16,3-1-2-16,5 0-1 15,7-1-2-15,7 0-2 16,-1-10-8-16,19 16-22 15,-12-20-5-15,13 6-2 16,-5-15 1-16</inkml:trace>
  <inkml:trace contextRef="#ctx0" brushRef="#br4" timeOffset="183660.5048">20841 14919 70 0,'-32'-2'41'0,"4"8"-2"16,-11-6 3-16,4 7-37 15,-5 1-1-15,4 6 0 16,0 1-1-16,4 7 0 16,7-5-1-16,10 7 0 15,8-2-1-15,13-1 0 16,10-4-1-16,12-3 0 15,7-1 0-15,1-5 0 0,2 0-1 16,-4-4 1-16,-1 0 0 16,-10 2 0-16,-7 1 0 15,-7 8 0-15,-11 1 0 16,-7 7 0-16,-9 3 0 15,-6 3-1-15,0 3 0 16,-3-2-1-16,7 1-3 16,-4-14-7-16,27 8-13 15,-3-25-15-15,15-5-1 16,6-13-1-16,17-2 1 15</inkml:trace>
  <inkml:trace contextRef="#ctx0" brushRef="#br4" timeOffset="183803.513">21123 15267 85 0,'-11'17'43'0,"5"9"-1"16,-10-12-4-16,16-14-47 16,0 0-30-16,0 0-3 15,0 0-2-15,7-22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7T23:41:04.704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89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3-17T23:47:45.985"/>
    </inkml:context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970 1611 13 0,'0'0'27'0,"-4"-10"3"15,4 10 2-15,-23 0-9 16,12 9-1-16,-24-5-9 16,6 8 1-16,-19-1-2 15,6 9 0-15,-16 3-2 0,6 8-4 16,-7 6 1-16,9 4-4 15,8 1 0-15,14 2-2 16,11-4 1-16,15-2-3 16,17-11 3-16,15-13-1 15,19-18-1-15,11-18 2 16,12-18-1-16,5-20 1 15,12-22-1-15,-44 33 1 16,3-8-1-16,1-6 1 16,-3-5-1-16,-3-4-1 15,-7-2 1-15,-3 7-1 16,-7 2 2-16,-7 7-2 15,-11 4 1-15,-8 54-1 16,4-57 1-16,-4 57 1 16,-15 30-3-16,-16 37 2 0,-5 44-3 15,-2 5 2-15,23 19-4 16,18-10-4-16,36-33-31 15,4-38-3-15,14-10 2 16,-6-12-3-16</inkml:trace>
  <inkml:trace contextRef="#ctx0" brushRef="#br0" timeOffset="819.0468">2103 1230 80 0,'0'0'39'0,"36"-69"-3"16,-36 69 2-16,0 0-31 16,0 0-1-16,4-31-1 15,-33 63-1-15,-12 38 1 0,-11 26-3 16,-16-6 2-16,16 19-3 15,18-1-3-15,25-9-1 16,32-34-4-16,22-10-13 16,0-19-18-16,21-13 0 15,-2-17-2-15,7-14 2 16</inkml:trace>
  <inkml:trace contextRef="#ctx0" brushRef="#br0" timeOffset="1336.0764">2409 1560 100 0,'-21'11'38'0,"-8"6"1"16,6 12-1-16,-10 6-34 16,8 5-3-16,2 1 2 0,5 2-2 15,1-3 1-15,6-3-2 16,0-6 2-16,9-7-3 15,3-7 2-15,-1-17-1 16,21 1-2-16,-4-19 3 16,4-10-2-16,5-6 2 15,0-4-2-15,1-7 2 16,-1 0-1-16,-3 4 1 15,-5 5 0-15,-4 9-1 16,-3 12 1-16,-11 15 0 16,0 0-1-16,-2 11 1 15,-3 6 0-15,0 6 0 16,0 1-1-16,6 1 1 15,6-6-1-15,8-7 1 0,6-9-1 16,14-7 1-16,4-9 0 16,5-7 1-16,4-5-1 15,-3-4 0-15,-2 4 0 16,-7 0 0-16,-7 6 0 15,-9 4 0-15,-9 10 0 16,-11 5-1-16,1 22 0 16,-9 4 0-16,-5 4-1 15,1 9 0-15,0 1-2 16,3 4-1-16,9-6-1 15,0-18-15-15,22-2-19 16,-2-16-2-16,13-9 0 16,2-13 0-16</inkml:trace>
  <inkml:trace contextRef="#ctx0" brushRef="#br0" timeOffset="1623.0928">3067 1143 93 0,'-8'-72'39'16,"8"72"1"-16,0 0 0 16,8-61-37-16,-8 61 2 15,31 29 0-15,1 40-1 16,0 23-1-16,3 12 0 15,-19-6-2-15,-3 21 1 16,-21 2-2-16,-15-6 0 16,-20-20-1-16,-5-7 0 0,2-23-1 15,0-13-6-15,19-16-30 16,-2-28-2-16,29-8-2 15,-7-35 1-15</inkml:trace>
  <inkml:trace contextRef="#ctx0" brushRef="#br0" timeOffset="3260.1864">4955 1238 63 0,'0'0'38'0,"27"-68"-2"16,-27 68 2-16,0 0-15 16,0 0-19-16,41-57 1 15,-41 57 0-15,22 18-1 16,-3 26-1-16,1 26 1 15,-11 11-3-15,-13-6 1 0,-3 23-2 16,0 7-1-16,-3-10-1 16,3-18 0-16,4-14-3 15,2-21-4-15,15-13-28 16,-14-29-3-16,32-5 3 15,-9-23-2-15</inkml:trace>
  <inkml:trace contextRef="#ctx0" brushRef="#br0" timeOffset="3457.1977">5250 1271 107 0,'-6'-67'40'15,"6"67"1"-15,3-60-2 16,-3 60-38-16,0 0-2 0,44-73 0 15,-44 73-2-15,52-22-11 16,-52 22-23-16,69-10-2 16,-69 10 1-16,67-5-2 15</inkml:trace>
  <inkml:trace contextRef="#ctx0" brushRef="#br0" timeOffset="3640.2082">5334 1410 107 0,'-53'46'37'0,"23"-11"3"15,29-21-3-15,19-15-36 16,26-13-1-16,15-9-2 16,-59 23-3-16,79-29-16 0,-79 29-16 15,82-29-1-15,0 11 2 16,-18 5-2-16</inkml:trace>
  <inkml:trace contextRef="#ctx0" brushRef="#br0" timeOffset="3809.2178">5225 1893 107 0,'-23'35'39'0,"13"-20"1"16,29-8-2-16,17-23-37 16,29-13 2-16,17-9-3 15,10-9-1-15,16-3-9 16,-10-13-26-16,7 4-2 15,-14-2 0-15,-5 8-1 0</inkml:trace>
  <inkml:trace contextRef="#ctx0" brushRef="#br0" timeOffset="4124.2358">6409 965 101 0,'0'0'39'0,"0"0"1"16,-6-55-2-16,6 55-34 15,0 0 0-15,0 0 0 0,-66 21 1 16,30 22-2-16,-16 43-1 15,1 28 1-15,-5 9-2 16,-6-4 0-16,15 9 0 16,26-6-2-16,18-16-1 15,23-26-2-15,21-15-5 16,6-25-29-16,19-14-1 15,0-22 0-15,13-15-2 16</inkml:trace>
  <inkml:trace contextRef="#ctx0" brushRef="#br0" timeOffset="4432.2535">6831 1036 111 0,'0'0'40'0,"0"0"-1"15,0 0-4-15,0 0-30 16,0 0-2-16,-43 49 1 15,41 18-1-15,4 22 0 16,-7 10-3-16,-12-14 2 16,2 17-2-16,4-2-2 15,2-15-1-15,6-22-5 16,18-19-30-16,-5-25-2 0,19-11 2 15,-2-25-2-15</inkml:trace>
  <inkml:trace contextRef="#ctx0" brushRef="#br0" timeOffset="4793.2741">7067 1550 115 0,'-14'23'39'0,"-10"-1"1"15,13 11-2-15,-7 1-37 16,9-8 0-16,5 0 0 15,8-3 0-15,3-3 0 16,8-3-2-16,7-8 1 16,4-9 0-16,8-7 0 0,0-7 0 15,-2-4 1-15,2-6 0 16,-1-2 0-16,-4-4-1 15,-5 2 1-15,-3 2 0 16,-8 6 0-16,0 4 0 16,-5 6 0-16,-8 10 1 15,6 10-2-15,-11 10 1 16,-1 8 0-16,-3 7-2 15,4 3 0-15,0 1-2 16,6 1-3-16,-2-20-20 16,20 2-13-16,2-19-2 15,17-9 1-15,2-16-1 16</inkml:trace>
  <inkml:trace contextRef="#ctx0" brushRef="#br0" timeOffset="5127.2932">7928 1512 87 0,'-29'27'39'15,"1"9"0"-15,-14 3 0 16,9 16-18-16,-2-14-19 16,1-1-1-16,7-5-2 15,2-8-3-15,15-5-3 16,-1-18-9-16,23-5-11 15,-12-19 0-15,23 1 10 16,-12-12 8-16,8-4 5 16,-1 2 5-16,-8-4 5 0,6 16 9 15,-20-2 14 1,4 23-1-16,0 0-9 0,0 0-8 15,-3 15-3-15,9 7-3 16,7 2-4-16,5-4-3 16,13 3-6-16,-2-18-30 15,21-3-2-15,-1-8 0 16,14-6-1-16</inkml:trace>
  <inkml:trace contextRef="#ctx0" brushRef="#br0" timeOffset="5427.3104">8220 1036 80 0,'0'0'41'0,"-29"-54"0"16,29 54-1-16,0 0-13 15,0 0-22-15,0 0-2 16,0 0 2-16,3 25-1 16,37 45-2-16,7 19 0 15,5 15 1-15,-10-11-3 16,0 15 0-16,-18-1-1 15,-18-5 0-15,-21-27 0 16,-13-9-3-16,-5-11-1 16,-11-21-15-16,11-2-20 15,-9-21-1-15,13-7 0 16,-1-21-1-16</inkml:trace>
  <inkml:trace contextRef="#ctx0" brushRef="#br0" timeOffset="6895.3944">10000 921 73 0,'0'0'39'0,"0"0"-2"16,35-64 1-16,-35 64-19 15,0 0-17-15,0 0 0 16,0 0-1-16,0 0-1 15,1 55-1-15,-1-55 1 0,0 0-5 16,-2 79-14-16,2-79-19 16,0 0 0-16,0 0-1 15,58 62 1-15</inkml:trace>
  <inkml:trace contextRef="#ctx0" brushRef="#br0" timeOffset="7075.4046">10547 825 74 0,'0'0'39'0,"0"0"-1"15,0 0 1-15,20 31-30 16,-49 52-3-16,-27 35-3 16,-17 27 1-16,-14-4-7 15,10-11-14-15,22-6-21 0,17-21 0 16,40-48-1-16,9-20 0 15</inkml:trace>
  <inkml:trace contextRef="#ctx0" brushRef="#br0" timeOffset="7551.4319">10852 1595 78 0,'-4'-20'38'0,"2"5"0"16,-14-1 1-16,2 9-30 0,-15 1-1 16,1 12-1-16,-13 6-2 15,0 8 0-15,-8 10-3 16,6 8 1-16,-1 4-1 15,9 1-1-15,10-2 0 16,13-6-1-16,15-9 1 16,20-12 0-16,15-17-1 15,19-18 1-15,12-11 0 16,8-19 1-16,2-13-2 15,2-8 2-15,-81 72 0 16,76-81-1-16,-76 81 1 16,61-86-1-16,-61 86 1 15,48-72-2-15,-48 72 3 16,21-51-3-16,-26 31 0 0,-5 28 0 15,-12 27 0-15,-10 24 0 16,-1 22-2-16,9 19-1 16,6 4-1-16,15-7-3 15,28-21-20-15,0-25-14 16,19-11 1-16,-3-21-1 15,14-14-2-15</inkml:trace>
  <inkml:trace contextRef="#ctx0" brushRef="#br0" timeOffset="7932.4537">11452 1113 106 0,'-12'-65'41'16,"12"65"1"-16,0 0-3 15,0 0-37-15,0 0 0 16,46-56 0-16,-46 56-1 15,0 0 0-15,53-11 0 16,-53 11 0-16,0 0 0 16,55 7 1-16,-55-7-1 15,0 0 1-15,0 0 0 16,0 0 0-16,22 71 0 15,-22-71-1-15,0 0 0 16,-17 64 0-16,17-64-1 0,0 0-2 16,-4 61-4-16,4-61-21 15,0 0-13-15,0 0-1 16,0 0-1-16,52 53 0 15</inkml:trace>
  <inkml:trace contextRef="#ctx0" brushRef="#br0" timeOffset="9464.5413">11704 1223 37 0,'-47'-3'33'16,"47"3"3"-16,0 0-13 16,0 0 9-16,0 0-12 0,0 0-10 15,0 0-4-15,0 0-1 16,0 0 0-16,0 0-2 15,0 0 0-15,0 0 0 16,0 0-1-16,0 0-1 16,0 0 1-16,0 0-1 15,0 0 0-15,56-8 0 16,-56 8-1-16,51-14-1 15,-51 14-2-15,53-17-3 16,-53 17-9-16,48-17-24 16,-48 17 3-16,0 0-3 15,54-17 1-15</inkml:trace>
  <inkml:trace contextRef="#ctx0" brushRef="#br0" timeOffset="12657.7239">12441 1097 79 0,'0'0'38'0,"20"-61"-1"16,-20 61-2-16,0 0-32 0,0 0 1 15,0 0 0-15,-29-30 0 16,-16 88-1-16,-16 35 0 16,0 16 1-16,-9-2-2 15,9 14-1-15,9 2 1 16,21-10-2-16,22-26-1 15,18-17-3-15,26-16-5 16,13-20-30-16,18-14 2 16,0-20 0-16,13-6-3 15</inkml:trace>
  <inkml:trace contextRef="#ctx0" brushRef="#br0" timeOffset="13220.7561">12678 1549 78 0,'-13'-7'39'0,"13"7"-2"16,-22 2 1-16,18 17-24 16,-6-4-12-16,0 8 1 15,1 3 0-15,0 10-2 16,-5 3 2-16,3 5-2 15,0-5 1-15,-1-2-2 16,8-8 1-16,-1-3-1 16,4-12 1-16,1-14-1 15,10-6-1-15,5-10 2 16,2-11-1-16,-1-9 1 15,5 1 0-15,1-6 1 16,-4 3-2-16,1 1 1 0,-4 7 0 16,-6 6 0-16,0 4-1 15,-9 20 0-15,11-16 0 16,-11 16 1-16,0 0-1 15,15 3 0-15,-15-3 0 16,18 10 0-16,-4-6 1 16,2 1-1-16,2-2 0 15,2-1 1-15,-1-3 0 16,1 0 0-16,0-1-1 15,-2-3 1-15,1 2 0 16,-2-1 0-16,-1 3 0 16,-1 4 0-16,-1 3-1 15,0 6 0-15,-5 6 1 16,-3 7-1-16,-5 1 0 0,-2 4 0 15,0-2 0-15,-4-2-2 16,5-6 0-16,0-9-3 16,18-8-26-16,-8-19-10 15,19-4 1-15,-8-11-2 16</inkml:trace>
  <inkml:trace contextRef="#ctx0" brushRef="#br0" timeOffset="13603.778">13175 1244 105 0,'0'0'40'16,"0"0"0"-16,0 0-5 15,0 0-32-15,0 0-1 16,0 0-3-16,0 0-3 0,0 0-31 16,0 0-5-16,0 0 2 15,0 0-2-15</inkml:trace>
  <inkml:trace contextRef="#ctx0" brushRef="#br0" timeOffset="14054.8038">13510 1119 76 0,'0'0'41'16,"-6"-59"-2"-16,6 59 2 15,0 0-21-15,0 0-17 16,0 0-1-16,0 0 0 15,51-26 0-15,-51 26 0 16,0 0-2-16,62-8 2 16,-62 8-2-16,0 0 1 15,65-8 1-15,-65 8-2 16,0 0 1-16,53 1 1 15,-53-1 0-15,0 0-1 16,0 0 2-16,0 0-3 0,0 0 1 16,7 70 0-1,-7-70 0-15,0 0-2 0,0 0 0 16,-23 65-1-16,23-65-4 15,0 0-18-15,0 0-16 16,0 0-2-16,0 0 0 16,58 31-1-16</inkml:trace>
  <inkml:trace contextRef="#ctx0" brushRef="#br0" timeOffset="14407.824">14009 810 100 0,'0'0'40'16,"0"0"0"-16,0 0-3 15,0 0-33-15,0 0 0 16,0 0 0-16,0 0-1 16,63 24 1-16,-63-24-1 15,47 55 0-15,-38-31-1 16,37 62 0-16,-11 8-2 15,-4 12 2-15,-22-9-2 16,-13-5 0-16,-25-5-1 16,-11-5 1-16,-6-25-3 15,-2-14-2-15,15-7-29 0,-5-23-7 16,20-9 0-16,7-10-3 15</inkml:trace>
  <inkml:trace contextRef="#ctx0" brushRef="#br0" timeOffset="16519.9448">15821 1042 41 0,'0'0'32'16,"0"0"0"-16,0 0-2 16,48-40-11-16,-48 40-7 15,0 0 0-15,0 0-3 16,0 0-2-16,0 0-1 15,0 0 0-15,0 0-1 16,-8 62-2-16,-18-1 2 0,-16 11-2 16,-7 10 0-16,-15-14-1 15,5 7 1-15,-3-9-3 16,13-6 1-16,22-29-1 15,14-8 1-15,18-13-1 16,16-11 0-16,17-6-1 16,11-3 1-16,12-5 0 15,13 0 0-15,7 0 0 16,3-3-1-16,-2 3 1 15,-8 5-1-15,-7 2 0 16,-11 0 0-16,-11 1-1 16,-15-3 2-16,-11-7-1 15,-8-3 1-15,-11 20 0 16,0 0 0-16,-7-55 2 15,7 55-1-15,-23-51 1 0,23 51-2 16,-39-64 1-16,39 64-2 16,-47-64 1-16,47 64-4 15,-45-75-4-15,45 75-31 16,-45-63-1-16,45 63 1 15,0 0-2-15</inkml:trace>
  <inkml:trace contextRef="#ctx0" brushRef="#br0" timeOffset="16881.9655">17027 989 58 0,'0'0'38'16,"0"0"-2"-16,0 0 3 16,0 0-16-16,0 0-13 15,0 0-5-15,-45 10-2 16,34 12 2-16,-43 35-3 15,-7 20 2-15,-15 9-4 16,0-8 0-16,4 2-7 0,1-6-30 16,20-11-2-16,27-33 1 15,25-16-2-15</inkml:trace>
  <inkml:trace contextRef="#ctx0" brushRef="#br0" timeOffset="17233.9857">16792 927 80 0,'0'0'40'0,"-12"-69"0"15,12 69-1-15,-23-54-24 16,23 54-14-16,0 0-1 15,0 0 1-15,-53-29 2 0,53 29-3 16,0 0 1-16,0 0 0 16,0 0-1-16,0 0 1 15,-19 54-1-15,19-54 1 16,0 0 0-16,0 0 0 15,0 0 0-15,0 0 0 16,0 0 0-16,48-36-2 16,-48 36 2-16,0 0-2 15,0 0-1-15,0 0-2 16,0 0-11-16,0 0-23 15,0 0 0-15,0 0-1 16,0 0-1-16</inkml:trace>
  <inkml:trace contextRef="#ctx0" brushRef="#br0" timeOffset="17551.0038">17046 1129 81 0,'16'45'39'0,"-15"-1"0"15,-17 0-2-15,-5-9-21 16,1 8-12-16,11 2 0 16,10-10-1-16,23-12-1 15,9-10 0-15,10-7-1 16,3-15 1-16,2-9-1 15,-48 18 0-15,46-30-1 0,-46 30 2 16,0 0-2-16,34-60 0 16,-34 60-1-16,0 0 0 15,-24-58-4-15,24 58-12 16,0 0-21-16,-59-46-1 15,59 46 0-15,0 0-1 16</inkml:trace>
  <inkml:trace contextRef="#ctx0" brushRef="#br0" timeOffset="18127.0368">17809 1131 66 0,'0'0'40'16,"49"-59"0"-16,-49 59 0 16,0 0-17-16,0 0-18 15,8 20-3-15,-16 16 0 0,-3 16 0 16,-6 4-2-1,-7-4 0-15,2 1-2 0,1-3-2 16,13-13-16-16,8-37-19 16,0 0 1-16,0 0-1 15,0 0 3-15</inkml:trace>
  <inkml:trace contextRef="#ctx0" brushRef="#br0" timeOffset="18585.063">17969 933 73 0,'0'0'41'0,"6"-66"-2"15,-6 66-1-15,0 0-22 16,3-66-22-16,-3 66-6 0,0 0-10 16,0 0-1-1,0 0 2-15,0 0 10 0,51 2 4 16,-51-2 5-16,0 0 4 15,65 43 8-15,-65-43 8 16,0 0 7-16,65 59-2 16,-65-59-9-16,0 0-4 15,45 82-1-15,-17-32-3 16,-32 15-1-16,-13-7-2 15,9-7 0-15,8-51-2 16,0 0 0-16,0 0 2 16,0 0-2-16,0 0 0 15,68 34 1-15,-68-34 0 16,54-31-1-16,-54 31 0 15,59-42-2-15,-59 42 2 0,53-51-1 16,-53 51 0-16,51-39 1 16,-51 39 0-16,0 0 1 15,60-22-2-15,-67 33 1 16,30 12-3-16,-5 19-1 15,-3 13-7-15,-6 4-32 16,12-11-2-16,5-3 1 16,13-18-1-16</inkml:trace>
  <inkml:trace contextRef="#ctx0" brushRef="#br0" timeOffset="20291.1605">19153 590 27 0,'0'0'35'0,"0"0"3"16,41-78-2-16,-41 78-12 15,0 0-11-15,35-67-3 16,-35 67 0-16,0 0-2 16,0 0-3-16,0 0-2 15,0 0 0-15,0 0-2 16,-3 67-1-16,3-67-3 15,-14 73-4-15,14-73-30 16,-11 75-3-16,11-75 2 16,2 77-2-16</inkml:trace>
  <inkml:trace contextRef="#ctx0" brushRef="#br0" timeOffset="20509.173">19761 532 95 0,'0'0'40'15,"0"0"2"-15,0 0-3 16,0 0-36-16,0 0-1 16,-49 110 0-16,-39 15-1 15,-8 29 0-15,-2 7-4 16,1-2-3-16,18-35-32 15,25-27-3-15,39-29 1 16,27-31-1-16</inkml:trace>
  <inkml:trace contextRef="#ctx0" brushRef="#br0" timeOffset="21095.2065">19785 1392 71 0,'8'-15'38'16,"-8"15"0"-16,-3-17 2 15,3 4-30-15,0 13-1 16,0 0 0-16,0 0-1 16,0 0-3-16,-75-43 1 15,36 40-3-15,-6 10-1 16,-5 12 0-16,-2 11-1 15,0 14 0-15,2 3-2 16,14 10 1-16,13-6-1 16,7-2 1-16,13-12 0 15,16-13 0-15,15-16 1 16,19-19 0-16,12-13 0 15,14-23 0-15,-73 47 1 16,87-64-1-16,-87 64 2 16,90-92-5-16,-46 41 3 0,3-3-2 15,-6-4 2-15,-3-1-1 16,-4 5 0-16,3-22-1 15,-37 76 0-15,42-100 2 16,-42 100 0-16,22-60 0 16,-22 60 0-16,-18-4 0 15,7 30-1-15,-7 42 0 16,-10 32 0-16,9 28-1 15,0-12-2-15,17-4-2 16,17-17-5-16,0-48-19 16,16-5-13-16,-12-22-1 15,9-5 1-15,-11-13-1 16</inkml:trace>
  <inkml:trace contextRef="#ctx0" brushRef="#br0" timeOffset="21627.237">20420 833 90 0,'0'0'39'0,"0"0"2"15,-49-40-3-15,49 40-35 16,0 0-1-16,0 0 3 16,0 0-3-16,0 0 0 15,0 0 1-15,58-32-1 16,-58 32-1-16,0 0 0 15,0 0 0-15,0 0 0 16,50 27 0-16,-50-27 2 16,0 0-2-16,0 0-1 0,0 0 1 15,15 62 0-15,-15-62-1 16,0 0 0-16,0 0-1 15,8 56-3-15,-8-56-3 16,0 0-32-16,0 0-4 16,0 0 1-16,50 22-2 15</inkml:trace>
  <inkml:trace contextRef="#ctx0" brushRef="#br0" timeOffset="22987.3148">20543 721 36 0,'-48'-16'33'16,"48"16"2"-16,0 0-1 16,0 0-22-16,0 0-1 15,-55 2 0-15,55-2-2 16,0 0 0-16,0 0-3 15,0 0-2-15,-50 6 1 0,50-6-1 16,0 0-2-16,0 0 1 16,0 0-1-16,0 0-1 15,0 0 1-15,0 0-1 16,51-33 0-16,-51 33-1 15,0 0 1-15,66-20-1 16,-66 20 1-16,0 0-2 16,65-13 2-16,-65 13 0 15,0 0-1-15,47 9 1 16,-47-9 0-16,0 0 1 15,0 0-1-15,-16 60 0 16,16-60 2-16,0 0 0 16,-76 84-1-16,76-84 1 15,-61 61-1-15,61-61 0 0,-55 63 0 16,55-63 1-16,0 0-3 15,-41 71 1-15,41-71-1 16,0 0-2-16,0 0 1 16,52 31 1-16,-52-31-1 15,61 0 0-15,-61 0-1 16,68-11 0-16,-68 11 2 15,71-12 1-15,-71 12-1 16,68-11 0-16,-68 11 0 16,56-11-1-16,-56 11 3 15,0 0-2-15,46-2 0 16,-46 2 0-16,0 0-1 15,0 0 1-15,0 0-1 16,0 0-2-16,0 0-1 16,0 0-1-16,0 0-4 0,0 0-17 15,0 0-16-15,0 0 1 16,0 0-1-16,0 0 3 15</inkml:trace>
  <inkml:trace contextRef="#ctx0" brushRef="#br0" timeOffset="24355.393">21159 1624 102 0,'-2'25'39'15,"-7"-7"0"-15,2 21-8 16,-10-6-28-16,0 5-2 16,-2 5-2-16,-4-6-7 15,12 5-30-15,-9-9 0 16,11-3 0-16,-1-14-1 15</inkml:trace>
  <inkml:trace contextRef="#ctx0" brushRef="#br0" timeOffset="25722.4712">22176 740 81 0,'0'0'38'0,"53"-25"0"16,-53 25 2-16,0 0-36 16,0 0 0-16,0 0-1 15,0 0 0-15,0 0-1 16,0 0 0-16,0 0 0 15,0 0-2-15,0 0 1 16,-16 58 1-16,16-58 1 16,-52 50 0-16,52-50 0 15,-75 87 0-15,-9-8 0 16,2 7 1-16,-1-7-3 15,7-1 2-15,6-23-4 16,23-8 1-16,22-15-1 0,26-11 0 16,13-6 0-16,15-9 1 15,12-4 0-15,11-2 0 16,6 1 0-16,8-1 0 15,4-3 0-15,7 1 1 16,-2-1-1-16,4 0-1 16,-2-1 1-16,2-4 0 15,-3-1-1-15,-3-1 0 16,-4-4 1-16,-10 1-1 15,-8-1 1-15,-9-1 0 16,-19 4 0-16,-15-2 1 16,-8 13-1-16,0 0 1 15,0 0 0-15,0 0 0 16,-67-48 0-16,67 48-2 0,-55-38 1 15,55 38 0-15,-60-52 0 16,60 52-2-16,-58-82 1 16,58 82 0-16,-58-68-1 15,58 68 1-15,-52-65-1 16,52 65 0-16,-47-60-3 15,47 60-22-15,0 0-13 16,-41-72 1-16,41 72-3 16,0 0 1-16</inkml:trace>
  <inkml:trace contextRef="#ctx0" brushRef="#br0" timeOffset="26728.5287">23431 574 31 0,'0'0'32'16,"0"0"2"-16,0 0 0 15,0 0-14-15,0 0-11 16,0 0-1-16,0 0 1 16,0 0-3-16,0 0 0 15,0 0-2-15,0 0 0 16,0 0 0-16,0 0-1 15,0 0-1-15,0 0 0 16,0 0 0-16,0 0-1 16,0 0 0-16,0 0 0 15,0 0 0-15,0 0-1 16,0 0 2-16,0 0-1 0,0 0 0 15,0 0 0-15,0 0 1 16,0 0 0-16,0 0-1 16,0 0 0-16,0 0-1 15,0 0 0-15,44 64-3 16,-44-64-1-16,0 0-5 15,7 55-28-15,-7-55-2 16,0 0 0-16,0 0 0 16</inkml:trace>
  <inkml:trace contextRef="#ctx0" brushRef="#br0" timeOffset="27051.5472">23279 1131 97 0,'0'0'39'15,"0"0"0"-15,0 0-1 16,0 0-35-16,0 0-1 16,0 0-1-16,0 0 1 15,80-29-2-15,-80 29 0 16,98-22-1-16,-41 12-1 0,6-1-3 15,0-1-5-15,-2-1-29 16,0 4 0-16,-6 3 2 16,-8 1-2-16</inkml:trace>
  <inkml:trace contextRef="#ctx0" brushRef="#br0" timeOffset="27668.5825">23620 1647 85 0,'-4'-19'36'15,"2"8"1"-15,-12-7 2 16,6 6-33-16,-14 1 0 16,0 7-1-16,-8 0 0 15,-3 8-1-15,-4 5-1 16,1 12 0-16,-1 4 0 15,6 7-1-15,0 5 0 16,9 0 0-16,9 0 0 0,8-1-1 16,13-6 1-16,10-8-1 15,13-12 1-15,6-10-2 16,11-15-1-16,4-14 2 15,6-9-2-15,6-14 2 16,-1-6-1-16,-3-12 1 16,-60 70-1-16,60-78 0 15,-60 78 2-15,51-78-1 16,-51 78 0-16,47-65 0 15,-33 20 0-15,3 20 1 16,-17 25-2-16,-15 20 0 16,-13 21 0-16,7 28 0 15,-12 14-2-15,12 8 2 16,10-8-3-16,8-8-1 0,17-10-3 15,-1-23-26-15,26-3-8 16,-8-19-1-16,13-6-1 16</inkml:trace>
  <inkml:trace contextRef="#ctx0" brushRef="#br0" timeOffset="28163.6108">24240 1247 80 0,'0'0'41'15,"0"0"-1"-15,0 0 1 16,0 0-19-16,0 0-19 16,32-50-1-16,-32 50 0 15,0 0 0-15,0 0 0 16,48-22 0-16,-48 22-1 0,0 0 0 15,53 6 0 1,-43 2-1-16,-5 10 1 0,-15 3-1 16,-5 6 0-16,-8-3 0 15,5 2 0-15,-2-4 0 16,18-4 0-16,2-18 0 15,22 12-1-15,4-15-1 16,4-9-3-16,16 1-24 16,-46 11-12-16,0 0 1 15,62-30-2-15,-62 30 2 16</inkml:trace>
  <inkml:trace contextRef="#ctx0" brushRef="#br0" timeOffset="28587.6351">24530 431 69 0,'0'0'39'0,"0"0"0"16,0 0 2-16,0 0-21 0,0 0-17 16,0 0 0-16,0 0 1 15,68 35-2-15,-68-35 2 16,60 99-1-16,-49-51-1 15,42 114 0-15,-14 7-1 16,-7 19 0-16,-24-11 0 16,-22-20 0-16,-36-13-1 15,-19-14-3-15,4-36-7 16,-2-24-30-16,24-11 0 15,1-25-2-15,26-16-1 16</inkml:trace>
  <inkml:trace contextRef="#ctx0" brushRef="#br0" timeOffset="29140.6667">23428 349 74 0,'0'0'38'15,"-59"6"0"-15,59-6 1 16,-77 49-31-16,28-9-1 15,49-40 0-15,-83 108-2 16,-7 58-1-16,8 22-1 0,22 27 0 16,17-8-1-16,34-24-1 15,29-22-2-15,31-19-2 16,33-53-5-16,-3-22-30 15,19-12 0-15,-12-23-2 16,3-10 0-16</inkml:trace>
  <inkml:trace contextRef="#ctx0" brushRef="#br1" timeOffset="33655.925">1273 2667 52 0,'7'-18'33'15,"-7"18"1"-15,2-18-4 16,-2 18-13-16,0-10-7 16,0 10-5-16,0 0-2 15,9-8 0-15,-9 8-4 16,20 0 1-16,2 2 0 15,2-1-1-15,11 2 1 16,9-2 0-16,7 0-1 0,9-1 2 16,13 0-1-16,12 0 0 15,9-1 0-15,12 2 0 16,10 0 0-16,14-1 0 15,13-3 0-15,13 0 0 16,8-3-1-16,15-4 1 16,8 1-1-16,9-4 1 15,11 1-1-15,4-1 1 16,6 3 0-16,8 0 1 15,4 4-1-15,4 1 1 16,12-1 0-16,9 4 0 16,52-4 0-16,-29 1 0 15,11-1 0-15,13-3-1 16,13 0 1-16,9 1-2 15,6 0 1-15,7 0 0 0,-43 3-1 16,46 4 0-16,4 1 0 16,2 6 0-16,8 2 1 15,7 1-1-15,11-1 1 16,10 3 0-16,10-3 0 15,9-1 0-15,53-1 0 16,-32-1 1-16,5 0-1 16,0 1 0-16,5 1 1 15,-1 1-1-15,6-1 1 16,36-2-1-16,-69-1 0 15,49 0-1-15,36-5 0 16,-19-2 1-16,14-4-1 16,13-1 0-16,9-4 1 15,-27 2 0-15,36-5 1 0,-5 0 0 16,-27 0 1-16,24 1 0 15,-7-1 1-15,-7 5 0 16,-10-1-1-16,-10 9 1 16,-14 1-1-16,-14 8-1 15,-17 4-2-15,-24 1-4 16,-15 13-29-16,-44-10-3 15,-29 9 2-15,-44-11-4 16</inkml:trace>
  <inkml:trace contextRef="#ctx0" brushRef="#br1" timeOffset="35152.0105">4578 903 40 0,'3'-53'20'0,"-3"53"1"16,0 0 0-16,0 0-4 15,0 0-3-15,0 0-4 16,0 0-4-16,0 0-1 16,0 0-2-16,0 0 1 15,0 0-2-15,0 0 1 16,0 0-2-16,0 0 2 15,0 0-1-15,1 63-1 16,-12-10 2-16,23 40-2 16,0 12 1-16,4 13-2 15,-11-8 2-15,5 10-2 16,4-1 0-16,2 3 0 15,-3-1-1-15,1 7 1 16,-1 14 0-16,-4 8 1 16,0 9 1-16,-7 3-1 0,0 17 1 15,-4 1 0-15,3 10 0 16,-2 6 0-16,-2 3 0 15,1 7-2-15,-2 7 0 16,2 8 0-16,-1-1 0 16,-1 8 0-16,-2 9 0 15,-3 6 3-15,-1 12-3 16,0 2 2-16,-3 6 1 15,-3 3 0-15,6 5-3 16,-4 1 2-16,3-1 0 16,0-3-3-16,2-4 1 15,2-2-1-15,-1-2 0 16,1 7 1-16,-4 5 1 15,1 10-1-15,-5 8 0 0,0 7 0 16,-4 10 1-16,1 0-2 16,-2 2 0-16,3-4-1 15,1-7 3-15,3-6-3 16,4-3 0-16,4-6 0 15,7-3 0-15,2 2 1 16,0 3 0-16,2 3-1 16,-2 7 0-16,-6 1 0 15,-2-2 1-15,-9-1-3 16,-2-12 1-16,-1-14-3 15,-6-38-18-15,16-20-14 16,-1-44-3-16,13-37 1 16</inkml:trace>
  <inkml:trace contextRef="#ctx0" brushRef="#br2" timeOffset="106355.0831">449 3586 13 0,'5'-11'6'0,"-5"11"-2"16,16-16-3-16,-14 4-19 15</inkml:trace>
  <inkml:trace contextRef="#ctx0" brushRef="#br2" timeOffset="106802.1087">555 3532 63 0,'-5'12'33'0,"5"-12"-2"15,0 0 3-15,-2-15-20 0,2 15-4 16,2-11-2-16,-2 11-1 15,0-16 3-15,0 16-5 16,-15-6 0-16,-1 14-2 16,-10 6 0-16,-5 9-2 15,-10 11 1-15,-3 7-1 16,-2 10 0-16,3 11-1 15,5 7 1-15,8 4-1 16,15-1 1-16,18-2 0 16,22-8 0-16,14-10-1 15,13-16 1-15,14-15 0 16,1-24 0-16,10-16 0 15,-1-16 0-15,-10-12-1 16,-13-12 1-16,-11-6-1 16,-18 0 0-16,-17-3-1 0,-12 3 1 15,-16 4 2-15,-10 7-2 16,-3 8 1-16,-4 11-1 15,4 5 0-15,6 16-5 16,6-1-7-16,22 15-27 16,-4 16-2-16,21 5-1 15,5-2-1-15</inkml:trace>
  <inkml:trace contextRef="#ctx0" brushRef="#br2" timeOffset="106985.1192">1175 3846 126 0,'-24'-11'40'0,"7"7"-1"16,-5-18-12-16,8 3-34 15,14 19-20-15,17-28-12 16,11 13 0-16,-2-6 0 15,16 7-1-15</inkml:trace>
  <inkml:trace contextRef="#ctx0" brushRef="#br2" timeOffset="107293.1368">1627 3537 109 0,'-31'5'39'0,"9"14"1"0,-15-5-1 15,3 11-34-15,-3 3-1 16,9 5-1-16,1 3-1 15,9 2 0-15,14-1 0 16,11-4-1-16,15-4-1 16,9 1 0-16,12-6-1 15,7 2 1-15,-1-3 0 16,-2-1 0-16,-7 3 0 15,-11 2 0-15,-11 4 0 16,-15 0 0-16,-10 1-1 16,-13-3-1-16,-2-1-3 15,-5-16-6-15,10 2-27 16,-6-21-3-16,23 7 1 15,-18-40-1-15</inkml:trace>
  <inkml:trace contextRef="#ctx0" brushRef="#br2" timeOffset="107458.1462">1623 3582 121 0,'0'0'43'16,"20"-25"0"-16,14 19-2 16,5-15-37-16,18-2-3 15,7-1-3-15,0-13-15 16,4 20-22-16,-16-2-4 15,-4 17 1-15,-24-1-3 16</inkml:trace>
  <inkml:trace contextRef="#ctx0" brushRef="#br2" timeOffset="109657.272">639 5684 71 0,'6'-28'35'16,"0"6"1"0,-11-1 0-16,5 9-29 0,-15 1-1 15,2 11 0-15,-12 2 0 16,0 14-1-16,-13 2-1 15,-1 12-1-15,-8 3 0 16,5 12 0-16,-4 3 0 16,9 7-1-16,7 1 0 15,13 6-1-15,12-1 1 16,19-3-1-16,14-5 0 15,15-13 0-15,14-13 0 16,13-15-1-16,8-18 1 16,2-15-1-16,3-16 0 15,-4-16 1-15,-12-6-2 16,-11-6 1-16,-16 0-1 15,-22 2 1-15,-17 5-1 0,-20 6 1 16,-15 12 1-16,-15 16-2 16,-8 9 1-16,-5 10 0 15,5 12-1-15,8 4-1 16,12 13-6-16,8-8-29 15,34 7-4-15,9-11 1 16,19 3-2-16</inkml:trace>
  <inkml:trace contextRef="#ctx0" brushRef="#br2" timeOffset="109841.2825">1202 5820 112 0,'-29'1'39'15,"13"0"0"-15,0-12-6 16,-7-12-59-16,23 23-13 16,10-28 0-16,7 21-1 15,-3-7 0-15</inkml:trace>
  <inkml:trace contextRef="#ctx0" brushRef="#br2" timeOffset="110225.3045">1369 5615 114 0,'0'0'40'15,"0"0"-1"-15,0 0-10 16,18-7-27-16,3 0-1 15,5-2 0-15,2-1 1 16,2 1-1-16,3-2 0 16,0 0 0-16,-2 1 0 15,1-2 0-15,-7 4 0 16,-4-1 0-16,-1 4 0 15,-7 5 0-15,-13 0-1 16,9 23 1-16,-15 3-1 16,-7 11 0-16,-8 11 0 15,0 8 1-15,-7 4-1 16,2 3 0-16,-2-5-2 0,8-1-2 15,0-19-12-15,17 4-22 16,2-25-2-16,15-4-1 16,3-19 1-16</inkml:trace>
  <inkml:trace contextRef="#ctx0" brushRef="#br2" timeOffset="110515.3211">1947 5605 108 0,'-32'10'40'15,"0"14"0"-15,-7-7-2 16,2 12-36-16,6 0-2 16,6 2 2-16,9-3-1 0,12-2 0 15,15-7 0-15,14-2 0 16,8-7-1-16,6 1 1 15,5-2-1-15,-1-3 1 16,-2 4 1-16,-7 0-1 16,-10 10 1-16,-14 2-2 15,-8 9 0-15,-16-2-1 16,-1 4 0-16,-9-4-6 15,10 8-26-15,-13-20-7 16,15 0 0-16,-2-19-1 16</inkml:trace>
  <inkml:trace contextRef="#ctx0" brushRef="#br2" timeOffset="110688.331">2021 5545 115 0,'-2'-13'42'16,"11"14"0"-16,-9-1-2 15,37-4-40-15,-3 10-14 16,-1-14-26-16,14 8-1 16,-8-8-1-16,7 8-2 15</inkml:trace>
  <inkml:trace contextRef="#ctx0" brushRef="#br2" timeOffset="125614.1847">317 7388 69 0,'1'-30'36'0,"8"8"0"16,-7-4 0-16,9 13-19 15,-14-3-11-15,3 16 0 16,0 0-2-16,6 21 0 15,-8 11-1-15,1 15 0 16,-6 9-1-16,3 12-1 16,-4 8 1-16,-4 3-1 15,3-3-2-15,-4-4 0 16,4-1-5-16,-2-14-4 15,23-1-26-15,-14-16-1 16,11-2-1-16,-6-16 0 16</inkml:trace>
  <inkml:trace contextRef="#ctx0" brushRef="#br2" timeOffset="125825.1967">645 7732 113 0,'0'0'41'16,"-5"15"-1"-16,-5-16-2 16,10 11-38-16,0-10-3 15,-5-10-9-15,18 12-26 16,-13-2-2-16,27-8 1 0,-10 1-2 15</inkml:trace>
  <inkml:trace contextRef="#ctx0" brushRef="#br2" timeOffset="126216.2191">1169 7447 102 0,'-12'1'38'15,"-18"0"2"-15,-3 22-3 16,-20 9-31-16,6 11-1 16,-6 8-2-16,7 9 0 0,4 3-1 15,13 3-1-15,10-4 0 16,18-2 0-16,18-16-1 15,15-9 1-15,19-18-1 16,13-13 1-16,7-16-1 16,4-11 1-16,-1-15 0 15,-3-14-1-15,-17-6 1 16,-13-3-2-16,-19-3 1 15,-21 3-1-15,-16 4 0 16,-19 5-2-16,-12 12 1 16,-14 9-2-16,4 15-2 15,-3-3-6-15,24 20-26 16,-2-2 0-16,37 1 0 15,-3 15 0-15</inkml:trace>
  <inkml:trace contextRef="#ctx0" brushRef="#br2" timeOffset="126572.2395">1792 7455 83 0,'18'-5'39'16,"-17"-8"-1"-16,-1 13 1 15,-20-15-18-15,-2 19-15 16,-12 7-2-16,3 14 1 15,-6 12-2-15,3 14 1 16,4 6-2-16,9 8 0 16,9 1-1-16,16-4 1 15,18-7-1-15,17-12 0 16,19-13 0-16,11-16-1 0,7-15 1 15,3-12-1-15,-3-12 2 16,-12-8-2-16,-18-11 0 16,-17-2 0-16,-24-1 0 15,-20 0-4-15,-21 5 1 16,-22 2-2-16,-2 13-10 15,-18-7-16-15,14 19-10 16,0 0 1-16,18 9-2 16,14-2 2-16</inkml:trace>
  <inkml:trace contextRef="#ctx0" brushRef="#br2" timeOffset="135840.7696">413 9542 73 0,'5'-15'36'0,"-6"-4"0"15,1 19 0-15,-4-21-24 16,4 21-7-16,0 0-1 15,-7 26-1-15,0 6 2 16,3 17 0-16,-6 16-1 16,0 17 0-16,-4 11-2 15,0 10 1-15,0-2-2 0,6-4 0 16,9-8-5-16,5-21-4 15,23-12-29-15,-5-25-2 16,26-10-1-16,-2-22-3 16</inkml:trace>
  <inkml:trace contextRef="#ctx0" brushRef="#br2" timeOffset="136011.7794">783 10004 108 0,'0'0'39'15,"-26"1"-1"-15,26-1-3 16,-10 9-39-16,10-9-30 0,0 0-4 16,13-4 1-16,5 8-2 15</inkml:trace>
  <inkml:trace contextRef="#ctx0" brushRef="#br2" timeOffset="136446.8043">1127 9796 107 0,'0'0'38'15,"2"-14"2"-15,21 4-2 16,6-11-37-16,13-3 0 16,8-2-1-16,2 2 1 15,1 2-1-15,-5 5 1 16,-7 9-1-16,-6 6 0 15,-12 12 0-15,-12 12 1 16,-14 15-1-16,-12 10 1 16,-11 14 0-16,-7 8 1 15,-7 6-1-15,-2 4 1 16,-2-3-2-16,9-8 2 15,9-7-3-15,14-14 2 16,15-10-2-16,16-16 0 16,16-14-1-16,12-15-1 15,17-6-2-15,3-18-3 0,21 5-14 16,-11-24-16-16,6 5 1 15,-11-13 0-15,-1 8 0 16</inkml:trace>
  <inkml:trace contextRef="#ctx0" brushRef="#br2" timeOffset="136746.8214">2059 9731 101 0,'0'0'37'0,"-31"-3"2"16,16 18-1-16,-12-4-30 16,8 13-2-16,-2 0-2 15,6 3-1-15,0 1-1 16,10 2 0-16,4-2-1 15,10-1 0-15,9-2 0 16,7-6 0-16,7 0 0 0,7-1-1 16,2-3 0-16,1-1 1 15,-4 0-1-15,-4 1 0 16,-10 3 0-16,-3 3 0 15,-13 3-1-15,-16 5 2 16,-7 1-2-16,-8-1 0 16,-1 0-2-16,-7-10-4 15,6 2-3-15,-8-22-29 16,20-4 0-16,-2-22 0 15,17-7-1-15</inkml:trace>
  <inkml:trace contextRef="#ctx0" brushRef="#br2" timeOffset="136910.8308">2086 9633 125 0,'0'0'41'0,"-8"-18"2"16,8 18-3-16,28 8-36 16,-10-16-2-16,13-5-4 15,9-7-1-15,14 5-6 16,-6-17-27-16,18 12-6 15,-9-10 0-15,7 11-1 16</inkml:trace>
  <inkml:trace contextRef="#ctx0" brushRef="#br2" timeOffset="140367.0285">493 11725 70 0,'0'0'38'0,"12"5"1"15,-13 17-2-15,-1 28-20 16,-11 8-16-16,-4 17-1 16,-5 15 0-16,-2 14 0 15,-7 9 0-15,-2-1-2 16,7-4 1-16,5-12-1 15,17-7-11-15,7-34-23 16,21-15 0-16,7-29-2 16,21-18-1-16</inkml:trace>
  <inkml:trace contextRef="#ctx0" brushRef="#br2" timeOffset="140549.0389">983 12135 87 0,'-28'20'37'0,"-1"-5"-4"16,9-5-12-16,16 2-57 16,4-12 0-16,27 3-2 15,2-14 2-15</inkml:trace>
  <inkml:trace contextRef="#ctx0" brushRef="#br2" timeOffset="140885.0581">1537 11853 75 0,'-18'-11'38'0,"-1"18"1"16,-15-2-1-16,5 20-30 16,-12 5-2-16,6 10-3 15,-1 6 1-15,8 5-2 16,7 2 0-16,12-4-1 15,10-4 0-15,18-5-1 16,11-10 0-16,10-6 0 16,12-8-1-16,8-5 1 15,1 0 0-15,-2 2 0 16,-7 0 0-16,-10 9 1 15,-13 7 0-15,-13 7 0 16,-17 4-1-16,-11 3 0 0,-12 1-1 16,-10-3-1-16,1-4-2 15,-7-12-4-15,20-1-29 16,-13-26-2-16,19-3 0 15,0-22-1-15</inkml:trace>
  <inkml:trace contextRef="#ctx0" brushRef="#br2" timeOffset="141080.0693">1504 11903 74 0,'0'0'40'0,"-15"-6"-1"15,15 6 1-15,17-8-25 16,10-4-11-16,17-5-6 15,13-6 1-15,13 2-6 0,-1-10-14 16,16 14-17-16,-8-6 1 16,2 15-2-16,-13-1-1 15</inkml:trace>
  <inkml:trace contextRef="#ctx0" brushRef="#br2" timeOffset="141395.0873">2198 11811 86 0,'-18'28'38'16,"-7"0"2"-16,9 17 0 15,-9 3-33-15,11 11-2 16,0 4 0-16,13 1-3 16,1 1 2-16,9-3-1 15,10-11-1-15,10-10 0 0,15-17-1 16,9-20 0-16,7-19 0 15,5-20-1-15,-2-12 0 16,-2-14 0-16,-11-5-1 16,-12-5-1-16,-20 0 0 15,-21 3 1-15,-20 9-3 16,-21 10 2-16,-11 14-2 15,-12 13 3-15,0 19-5 16,-7 3-8-16,21 23-25 16,-3 4-2-16,26 7 1 15,7-4-1-15</inkml:trace>
  <inkml:trace contextRef="#ctx0" brushRef="#br2" timeOffset="142152.1306">2738 3469 92 0,'0'0'36'0,"0"0"1"16,0 0-1-16,-4 37-32 16,-3-7-1-16,2 10-2 15,0 7-1-15,1 2-1 16,4 6-3-16,-5-14-11 15,12 7-20-15,-2-17-1 16,7-7-1-16,-2-14 1 16</inkml:trace>
  <inkml:trace contextRef="#ctx0" brushRef="#br2" timeOffset="142324.1404">2637 3645 104 0,'0'0'37'0,"-14"-6"3"16,28 11-4-16,10-10-35 15,11-2-3-15,15 11-23 16,-2-12-12-16,7 10-1 16,-9-4-1-16,0 11 0 15</inkml:trace>
  <inkml:trace contextRef="#ctx0" brushRef="#br2" timeOffset="142497.1503">2703 3991 107 0,'0'12'40'15,"0"-12"-1"-15,34-7 0 16,0-5-39-16,11-11-5 16,17 12-29-16,-7-14-4 15,10 9-1-15,-11-3-1 16</inkml:trace>
  <inkml:trace contextRef="#ctx0" brushRef="#br2" timeOffset="142986.1783">2703 5512 85 0,'5'-17'37'0,"5"11"-1"16,-6-6-2-16,-4 12-28 15,3 19-1-15,-5 6-1 16,-4 3-2-16,2 9 1 16,-2 1-3-16,-1 1-3 15,9 7-3-15,-13-12-29 16,16-1 0-16,-6-16-1 15,9 1-2-15</inkml:trace>
  <inkml:trace contextRef="#ctx0" brushRef="#br2" timeOffset="143166.1886">2691 5652 101 0,'-21'-12'40'16,"8"12"0"-16,-3-6-1 16,16 6-34-16,0 0-2 15,0 0-3-15,32-2-3 16,-3-6-3-16,19 16-18 15,-4-15-16-15,11 11 2 16,-4-7-3-16,3 11 2 16</inkml:trace>
  <inkml:trace contextRef="#ctx0" brushRef="#br2" timeOffset="143331.198">2649 6082 115 0,'0'0'39'16,"10"-8"1"-16,30-14-2 15,25-9-41-15,-5-16-32 16,17 11-5-16,-1-2 1 16,1 16-2-16</inkml:trace>
  <inkml:trace contextRef="#ctx0" brushRef="#br2" timeOffset="143827.2264">2599 7216 80 0,'13'20'38'16,"-8"-4"-1"-16,1 8 1 15,-6-5-17-15,-1 10-18 16,-3 3 0-16,0 5-1 15,-2 5 0-15,-2 2-1 16,-1 1 0-16,3-2-3 16,2 0-3-16,-6-13-23 0,10-2-10 15,0-15 0-15,0-13 0 16</inkml:trace>
  <inkml:trace contextRef="#ctx0" brushRef="#br2" timeOffset="143999.2362">2538 7454 95 0,'-22'-7'38'15,"8"9"1"-15,1-3 0 16,13 1-22-16,13 4-14 16,10-4-3-16,13-2-3 15,4-7-8-15,15 9-25 16,-1-7-3-16,8 10 0 15,-12-2 0-15</inkml:trace>
  <inkml:trace contextRef="#ctx0" brushRef="#br2" timeOffset="144180.2466">2542 7959 112 0,'0'0'39'0,"25"-20"1"16,6-6-5-16,11-8-42 15,16 7-29-15,1-4-3 16,3 11 1-16,-12 4-2 16</inkml:trace>
  <inkml:trace contextRef="#ctx0" brushRef="#br2" timeOffset="144668.2745">2779 9605 95 0,'0'-22'36'0,"4"9"1"16,-11 3-2-16,7 10-30 15,0 12-1-15,2 10-2 16,-6 9-1-16,2 5-1 0,-2 11-2 15,-3 1-4-15,8 13-17 16,-7-15-14-16,4 3 1 16,-2-13-2-16,5-2 2 15</inkml:trace>
  <inkml:trace contextRef="#ctx0" brushRef="#br2" timeOffset="144842.2845">2742 9791 105 0,'-4'-11'38'0,"-2"-3"1"15,6 14-2-15,0 0-34 16,14-18-4-16,7 13-4 16,1-14-13-16,13 17-20 0,-2-4 1 15,11 11 0-15,-6-2-2 16</inkml:trace>
  <inkml:trace contextRef="#ctx0" brushRef="#br2" timeOffset="145044.296">2743 10270 103 0,'0'0'39'0,"0"0"1"16,28-13-3-16,4-2-36 15,6-2-8-15,0-10-27 0,12 10-4 16,-11 0 1-16,-1 13-3 16</inkml:trace>
  <inkml:trace contextRef="#ctx0" brushRef="#br2" timeOffset="145547.3248">2977 11638 61 0,'0'0'38'15,"16"15"1"-15,-16 3-2 16,2 21-11-16,-7 3-25 15,-2 6-3-15,-2 8 1 16,0 1-3-16,2 5-3 16,-7-14-17-16,15 4-11 15,-3-18-3-15,7-5 0 16,-4-16 2-16</inkml:trace>
  <inkml:trace contextRef="#ctx0" brushRef="#br2" timeOffset="145720.3347">2905 11926 91 0,'-17'-7'40'0,"17"7"-1"16,-12-4-1-16,12 4-36 16,14-1-3-16,1-3-4 15,15 8-8-15,-4-8-25 16,14 7 0-16,-1-4-1 15,10 10 0-15</inkml:trace>
  <inkml:trace contextRef="#ctx0" brushRef="#br2" timeOffset="145922.3462">2873 12454 75 0,'-3'18'42'0,"3"-18"-3"15,33-9-1-15,-1-6-28 16,6-23-29-16,18 8-19 16,-4-6 0-16,5 6-1 15,-9-2-1-15</inkml:trace>
  <inkml:trace contextRef="#ctx0" brushRef="#br2" timeOffset="146569.3832">3342 12092 62 0,'0'0'35'0,"-11"-20"0"16,11 20-1-16,-22-3-24 15,12 10-6-15,-6 3-1 16,5 10 2-16,-5 4-1 16,7 11 1-16,-3 0-2 15,6 6 1-15,3-3-1 16,7-1-1-16,5-7 0 15,8-5 0-15,1-11-1 16,4-10 0-16,2-11 0 16,-1-7 0-16,-1-12 0 0,-4-3-1 15,-5-8 1-15,-4-1-1 16,-4-3 0-16,-8 2 0 15,-2 3-1-15,-4 7 0 16,-5 11-1-16,-1 4 0 16,1 15-2-16,-5 0-6 15,15 16-28-15,-7-3 0 16,15 9-2-16,-2-7 0 15</inkml:trace>
  <inkml:trace contextRef="#ctx0" brushRef="#br2" timeOffset="146727.3923">3726 12177 72 0,'-21'9'31'0,"6"-2"-28"15,-3-4-2-15,-2-4-37 16,11-10 1-16</inkml:trace>
  <inkml:trace contextRef="#ctx0" brushRef="#br2" timeOffset="147048.4106">3797 12117 85 0,'-21'26'37'0,"-8"-7"1"0,15 14-2 15,-9-9-31-15,9 5 0 16,4-2-2-16,10 2 1 15,4-2-2-15,9-3 1 16,6-8-1-16,6-6-1 16,3-9 1-16,1-9-1 15,1-5 0-15,-2-10-1 16,-4-7 0-16,-8-4 0 15,-5-2-1-15,-9-1-2 16,-4 6 0-16,-6-1-2 16,0 12 0-16,-8 3-2 15,16 17-3-15,-24-13-13 16,24 13-14-16,-4 12 0 15,4-12-1-15,15 9 3 0</inkml:trace>
  <inkml:trace contextRef="#ctx0" brushRef="#br2" timeOffset="147231.4211">4156 12016 90 0,'-8'12'39'16,"1"16"-1"-16,-10 0-2 15,4 13-31-15,-1 2-2 16,2 7-1-16,4 0-4 15,-1-6-6-15,15 1-31 16,-5-15 1-16,12-5-1 16,-3-23-2-16</inkml:trace>
  <inkml:trace contextRef="#ctx0" brushRef="#br2" timeOffset="148047.4678">3341 9827 85 0,'-24'2'34'0,"0"15"1"15,-13-2-4-15,11 19-23 16,-9 0-1-16,11 9-1 16,0 0 0-16,11 3-1 15,9-3-1-15,13-4-1 16,8-8-1-16,16-7 0 0,5-11 0 15,5-8 0-15,0-13-1 16,0-10 0-16,-2-12 0 16,-8-5 0-16,-9-8-1 15,-11-1 1-15,-12-3-1 16,-10 2-1-16,-10 5 1 15,-4 3-1-15,-6 11 0 16,-2 8-2-16,1 11-1 16,-3 0-4-16,23 19-29 15,-5-3-2-15,11 8 1 16,9-4-2-16</inkml:trace>
  <inkml:trace contextRef="#ctx0" brushRef="#br2" timeOffset="148191.476">3703 9968 91 0,'-11'8'5'0,"0"-8"-3"15,11 0-3-15,-8-27-35 16</inkml:trace>
  <inkml:trace contextRef="#ctx0" brushRef="#br2" timeOffset="148527.4952">3934 9833 72 0,'-24'19'38'16,"5"15"0"-16,-10-6 1 15,13 17-13-15,-12-10-19 16,14 6-2-16,3-8 0 16,11 1-1-16,6-9-1 15,10-5-1-15,5-14 0 16,11-7 0-16,2-13-2 15,6-5 1-15,-3-9-1 16,-4-5 0-16,-5-1-1 16,-6-1 0-16,-10 3 0 15,-12 2-1-15,-9 7 0 16,-8 6-1-16,-2 9 0 0,-6 3-1 15,6 11-3-15,-5-9-25 16,20 15-6-16,4-12 0 16,0 0 0-16</inkml:trace>
  <inkml:trace contextRef="#ctx0" brushRef="#br2" timeOffset="148717.5061">4250 9748 89 0,'0'0'39'0,"0"0"1"16,0 0 0-16,-6 20-17 15,1 3-20-15,0 12 0 16,-1 5-2-16,0 8-1 16,1 8-2-16,1-5-5 0,8 5-30 15,-11-15-3-15,11-4 1 16,-3-22-3-16</inkml:trace>
  <inkml:trace contextRef="#ctx0" brushRef="#br2" timeOffset="149449.548">3255 7469 67 0,'0'0'36'0,"6"-14"1"15,-6 14-1-15,0 0-13 16,-14 12-16-16,-6 5-3 16,1 14 1-16,-4 4-2 15,-1 11 1-15,2 2-2 16,3 4 1-16,4-3-1 15,11-3 0-15,10-8 0 16,11-12-1-16,15-10 0 0,11-13-1 16,8-15 1-16,4-12-1 15,3-12 1-15,-3-8 0 16,-6-5-1-16,-12-3 1 15,-15-1 0-15,-14 6-1 16,-16 6 1-16,-15 8-1 16,-14 13-1-16,-11 10 0 15,-1 12-1-15,-4 6-2 16,13 13-7-16,0-7-26 15,23 7-3-15,15-11 2 16,25 0-3-16</inkml:trace>
  <inkml:trace contextRef="#ctx0" brushRef="#br2" timeOffset="149604.5568">3856 7589 92 0,'-21'13'36'0,"-5"-9"-3"16,2-5-8-16,10-11-47 15,3-1-12-15,12 1-3 16,7-6-1-16</inkml:trace>
  <inkml:trace contextRef="#ctx0" brushRef="#br2" timeOffset="149933.5757">4040 7502 110 0,'-22'10'39'0,"6"7"0"16,-12-8-5-16,13 14-28 15,-5 1-2-15,12 8 0 16,0 1-1-16,7 2 0 16,1-2-1-16,9-3 0 15,5-7 0-15,8-8-1 16,6-11-1-16,2-10 1 15,4-14-1-15,-3-5-1 16,0-9 1-16,-8-3-1 16,-5-4 0-16,-10-1-1 15,-6 3 0-15,-6 2-1 16,-7 10 0-16,-7 5-1 0,4 12-3 15,-9-3-25 1,23 13-7-16,-18 2 1 0,18-2-2 16</inkml:trace>
  <inkml:trace contextRef="#ctx0" brushRef="#br2" timeOffset="150099.5852">4457 7344 113 0,'11'11'40'0,"-26"5"0"16,0 17 0-16,-12 12-36 15,3 0-3-15,3 5-1 16,2-2-5-16,16 9-27 16,-4-20-6-16,14-2-1 15,0-17-2-15</inkml:trace>
  <inkml:trace contextRef="#ctx0" brushRef="#br2" timeOffset="150827.6268">3442 5615 86 0,'0'0'35'0,"-13"14"1"15,-8-1-4-15,2 18-24 16,-5 2 0-16,4 9-2 16,3-1-1-16,9 1-1 15,4-6 0-15,12-3 0 16,9-10 0-16,9-8-2 15,9-17-3-15,8-11 3 16,3-12-3-16,-1-5 1 16,-1-10-1-16,-9-2 0 15,-6-1 0-15,-9-1 0 0,-16 3 2 16,-9 10-2-16,-16 9 1 15,-7 9 0-15,-9 11 0 16,0 6-1-16,-1 10-2 16,4 0-2-16,17 17-14 15,2-15-20-15,19 7 0 16,7-12 0-16,21 4-1 15</inkml:trace>
  <inkml:trace contextRef="#ctx0" brushRef="#br2" timeOffset="150985.6358">3837 5736 88 0,'-18'4'37'16,"8"-4"1"-16,-8-7-2 0,18 7-27 16,-6-15-18-16,1-2-28 15,18 3 0-15,-2-3-1 16,13 7 0-16</inkml:trace>
  <inkml:trace contextRef="#ctx0" brushRef="#br2" timeOffset="151286.6531">4124 5617 101 0,'-24'16'38'0,"6"12"1"16,-15-10-6-16,11 15-28 15,2-2-1-15,6 1 1 16,7-2 0-16,10-2-2 0,10-4 1 15,7-8-1-15,6-4-2 16,3-10 0-16,1-8 0 16,0-7-2-16,-4-5-1 15,-6-3 1-15,-8-4-2 16,-6-5 1-16,-6 0-1 15,-6-2-2-15,1 6-1 16,-8-3-3-16,13 19-11 16,-16-12-18-16,16 22 0 15,-10-13-1-15,10 13 2 16</inkml:trace>
  <inkml:trace contextRef="#ctx0" brushRef="#br2" timeOffset="151474.6638">4420 5507 70 0,'18'-4'40'15,"-18"4"-1"-15,10 2 1 16,-10-2-17-16,-9 30-17 16,-2 2-2-16,4 12-3 15,-2 7 1-15,1 0-6 16,8 12-18-16,-8-17-16 15,8-1 1-15,-1-17-1 16,9-7-2-16</inkml:trace>
  <inkml:trace contextRef="#ctx0" brushRef="#br2" timeOffset="152204.7056">3510 3469 60 0,'0'0'37'15,"2"-13"-1"-15,-2 13 2 16,-1-16-16-16,1 16-15 0,-11-2-3 16,11 2 1-16,-24 17-1 15,7 2-1-15,-3 6 1 16,3 8-1-16,-1 3 0 15,7 4-1-15,3 1 0 16,9-1-1-16,8-7 0 16,8-3 0-16,11-10 0 15,2-9-1-15,6-11 1 16,1-10-1-16,-1-12 0 15,0-9 0-15,-7-9 0 16,-6-4 0-16,-8-5-1 16,-9 1 0-16,-8 2 0 15,-9 4 0-15,-7 11 0 0,-4 9-1 16,-5 17 0-16,-3 9-2 15,7 18-3-15,-7-7-22 16,20 19-10-16,1-5 1 16,17 5-2-16,5-11 1 15</inkml:trace>
  <inkml:trace contextRef="#ctx0" brushRef="#br2" timeOffset="152371.7151">4001 3525 92 0,'-22'8'34'0,"10"-7"-2"16,12-1-5-16,-15-9-60 0,15 9-2 16,0 0-3-1,27-10 3-15</inkml:trace>
  <inkml:trace contextRef="#ctx0" brushRef="#br2" timeOffset="152671.7323">4120 3493 89 0,'-20'10'37'15,"4"13"1"-15,-6-4 2 16,14 8-34-16,-8-1 0 16,10 8-2-16,0-4 2 15,11 3-3-15,4-8 0 16,9-4 0-16,4-9-2 0,3-8 0 15,5-12 0-15,0-7-2 16,3-10 0-16,-7-7 1 16,0-2-3-16,-10-7 1 15,-5 6-2-15,-11-2-1 16,-3 11-2-16,-11 0-1 15,14 26-12-15,-33-19-17 16,21 21 0-16,-4-5-2 16,16 3 3-16</inkml:trace>
  <inkml:trace contextRef="#ctx0" brushRef="#br2" timeOffset="152863.7433">4460 3373 117 0,'0'0'40'0,"-10"-5"0"15,9 25-9-15,-8-4-29 16,4 13-1-16,2 7 0 16,-1 7-2-16,4 12-1 15,-1-9-12-15,6 11-24 16,-5-10-3-16,6 0 1 15,-5-21-1-15</inkml:trace>
  <inkml:trace contextRef="#ctx0" brushRef="#br2" timeOffset="154540.8392">9126 583 46 0,'0'0'30'0,"0"0"3"15,0 0-8-15,0 0-14 0,0 0-1 16,49 39-2-16,-49-39 1 16,17 80-4-16,-28-8-1 15,36 58-3-15,-7 20 2 16,-1 18-4-16,-17-10 0 15,3 5 1-15,-2 3 0 16,-5 6 1-16,-6 1-1 16,-5 11 2-16,0 10 0 15,-5 9 1-15,3 9 0 16,2 6-1-16,4 9 0 15,3 5-1-15,4 2-1 16,2 4-1-16,1 3 0 0,6 9 1 16,-5 4-2-16,-1 10 4 15,-3 1-2-15,-4 4 2 16,-5 0-2-16,-2 4 3 15,0 4-1-15,-6-1 0 16,3 5 1-16,-3 1-4 16,1 3 2-16,0 1-2 15,0 3 2-15,1 5-1 16,-2 5 1-16,-1 4-1 15,-3 3-1-15,-3-2 0 16,-3-2 2-16,-3 1-1 16,0 0 0-16,-8-6-1 15,1-2 3-15,-3-1-4 16,6 3 3-16,-3 0-1 15,7 5-1-15,2 2 1 0,7-3 0 16,4 1-1-16,8-4-2 16,3-5 1-16,1-4 0 15,-1-3 1-15,-2-3-1 16,-5-1 0-16,-6-3 0 15,-7-6-1-15,-9-23-4 16,10-8-29-16,-13-41-2 16,12-34-2-16,-2-53 1 15</inkml:trace>
  <inkml:trace contextRef="#ctx0" brushRef="#br2" timeOffset="156534.9532">4994 3319 72 0,'0'0'38'16,"8"-19"-2"-16,-8 19 2 15,3-11-21-15,-3 11-13 16,0 0-2-16,5 15 0 15,-6 3 0-15,-2 15 1 16,0 5-1-16,-2 10-1 16,1 3 0-16,-1 2-1 15,5 0-1-15,0-11-5 16,14 1-28-16,-7-20-5 15,15-5 1-15,-3-22-1 16</inkml:trace>
  <inkml:trace contextRef="#ctx0" brushRef="#br2" timeOffset="156766.9665">5343 3238 92 0,'3'-13'38'0,"-9"3"0"15,6 22 2-15,-9-1-31 16,5 19-4-16,-3 1-2 15,3 13 0-15,-2 1-1 16,1 9-1-16,1 1 0 16,-1-1-2-16,4-1-1 15,0-5-5-15,8 10-11 16,-6-24-22-16,13 3 2 15,-5-21-1-15,14-1-2 0</inkml:trace>
  <inkml:trace contextRef="#ctx0" brushRef="#br2" timeOffset="156932.976">5518 3537 93 0,'-18'-18'39'0,"18"18"2"16,-25-15-5-16,25 15-23 15,0 0-14-15,-5-12-5 16,24 13-29-16,-5-10-3 15,13 6 0-15,-3-8-2 16</inkml:trace>
  <inkml:trace contextRef="#ctx0" brushRef="#br2" timeOffset="157364.0007">6058 3283 102 0,'-11'-13'39'0,"-15"-5"0"16,3 19-2-16,-14 1-30 15,3 11-2-15,-2 4-1 16,6 10-1-16,1 5-2 15,10 2 1-15,9 0-1 16,10-5 0-16,14-6 0 16,12-8-1-16,7-11 1 0,10-11-1 15,5-8 1-15,-1-8 0 16,-1-6 0-16,-3-2-1 15,-8-2 1-15,-7 3 0 16,-11 5 0-16,-5 9-1 16,-12 16 1-16,0 0-1 15,-16 14 0-15,-1 13 1 16,-2 14-2-16,-3 5 0 15,5 7-1-15,2-5-3 16,11 6-1-16,1-21-9 16,30 5-23-16,-6-24-3 15,21-4 1-15,2-25-2 16</inkml:trace>
  <inkml:trace contextRef="#ctx0" brushRef="#br2" timeOffset="157548.0112">6654 3171 114 0,'-20'-6'38'15,"5"29"2"-15,-13 1-3 16,18 11-33-16,-14 4-3 16,7 4 0-16,4 1-2 15,1 0-2-15,6 2-3 16,-6-18-29-16,16 4-4 15,-6-17-1-15,9 2 1 16</inkml:trace>
  <inkml:trace contextRef="#ctx0" brushRef="#br2" timeOffset="157715.0207">6518 3348 113 0,'10'-3'39'16,"-3"-8"-1"-16,14 10-2 15,-1-3-37-15,7-17-15 16,8 12-20-16,0-10-2 15,5 10 0-15,-10-7-2 16</inkml:trace>
  <inkml:trace contextRef="#ctx0" brushRef="#br2" timeOffset="157888.0306">6410 3634 89 0,'-15'13'40'15,"19"1"-1"-15,7-23 2 16,29-1-18-16,15-12-24 15,-5-14-8-15,23 12-27 16,-14-13-2-16,8 13-1 16,-15-5-2-16</inkml:trace>
  <inkml:trace contextRef="#ctx0" brushRef="#br2" timeOffset="158541.068">7229 3357 106 0,'-19'-19'37'16,"8"25"1"-16,-12-8-3 15,8 17-31-15,-14 7-1 16,2 10 0-16,2 4 1 16,1 8-1-16,4-2-1 15,13 3 0-15,8-6 0 16,13-9-1-16,15-5 0 15,10-14-1-15,11-12 1 0,6-12-1 16,-1-10 1-16,-4-6 0 16,-7-10-1-16,-12-2 0 15,-16-4 0-15,-12 3 0 16,-14 5-1-16,-12 5 0 15,-10 8-1-15,-6 8 0 16,0 9-1-16,0 3-4 16,19 23-16-16,-3-16-17 15,21 12 2-15,1-15-1 16,32 16-2-16</inkml:trace>
  <inkml:trace contextRef="#ctx0" brushRef="#br2" timeOffset="158714.0779">7646 3502 122 0,'-17'15'40'0,"-3"-15"-1"16,7 6-2-16,13-6-42 15,-15-15-16-15,29 13-18 16,-3-11-2-16,12 8 2 15,-3-6-3-15</inkml:trace>
  <inkml:trace contextRef="#ctx0" brushRef="#br2" timeOffset="160817.1982">8023 3331 98 0,'0'0'35'0,"0"0"0"15,-7-11-6-15,18 7-21 16,1-9-2-16,11 1-3 15,4-5 0-15,9 1 0 16,1-1-1-16,6 4-1 16,-6 1 0-16,-4 12 0 15,-7 11-1-15,-13 10 1 0,-18 14-1 16,-10 8 0-16,-18 7 1 15,-11 9-1-15,-7 2 2 16,-4-2-2-16,2-6 2 16,5-6-1-16,10-8 0 15,12-7 0-15,19-10 0 16,18-8 0-16,19-10 0 15,15-5-1-15,15-2 1 16,6-3-2-16,7-2 0 16,3 0-2-16,-1 7-1 15,-14-9-8-15,1 18-27 16,-21-9-1-16,-7 12 0 15,-15-9-1-15</inkml:trace>
  <inkml:trace contextRef="#ctx0" brushRef="#br2" timeOffset="162685.305">14872 487 81 0,'0'0'36'0,"0"0"-1"16,0 0-4-16,0 0-29 16,50-36-1-16,-50 36-2 15,0 0 0-15,0 0 1 16,15 54 0-16,-15-54 0 0,0 0 1 15,7 84 0-15,-7-84 0 16,8 86 2-16,-8-86-3 16,-1 143 2-16,8-3-2 15,-3 12 1-15,-1 19-2 16,-9-23 0-16,5 12 0 15,0 1 0-15,-5 1 1 16,3-3-1-16,-2 7 2 16,0 11 0-16,3 2-1 15,1 13 3-15,4 3-2 16,4 12 1-16,4 8-1 15,3 5 0-15,0 8-2 0,0 10 0 16,2 12 2-16,-5 7-2 16,0 9 2-16,-7 5-2 15,-5 3 2-15,-7 4-1 16,-5 3 2-16,-2 4 1 15,-8-1-3-15,1 3 2 16,-1 0-3-16,-1 2 2 16,2 5 0-16,1 6 0 15,3 6 0-15,5 4-3 16,1 7 3-16,5 5-1 15,5 9 0-15,4 0 1 16,0 1-3-16,1 2 3 16,1 0-3-16,-5 5 3 15,-5 0-3-15,-8 5 2 16,-6 7 0-16,-12 16 0 0,-4 51 1 15,-2-33-1-15,-6-4-1 16,7 0 1-16,6-8-1 16,11-12-3-16,15-9-7 15,-1-36-30-15,24-60 1 16,-3 7-4-16,8-23 3 15</inkml:trace>
  <inkml:trace contextRef="#ctx0" brushRef="#br2" timeOffset="165515.4669">5099 5527 66 0,'3'-13'35'0,"-4"1"-2"16,1 12-7-16,-17-4-20 16,6 10 0-16,-12-1 0 15,5 12 0-15,-8 0-2 16,4 9 0-16,-1-1-1 15,7 3-1-15,3-2-1 16,9-2 0-16,8-2 0 16,9-4-1-16,8-5 1 0,8 0-1 15,3-3 1-15,1 1-1 16,-4-1 1-16,-5 4 0 15,-3 2-1-15,-10 4 1 16,-10 4 1-16,-10 3-2 16,-8 3 1-16,-8 1-1 15,2 0-1-15,-6-8-4 16,13 6-15-16,-5-18-17 15,21-11 0-15,-12 1 0 16,21-16 0-16</inkml:trace>
  <inkml:trace contextRef="#ctx0" brushRef="#br2" timeOffset="165688.4768">5047 5571 91 0,'-19'-4'38'15,"19"4"0"-15,0 0 0 16,0 0-35-16,17-10-4 15,14-3-4-15,19 6-32 16,-6-4 0-16,11 9 0 16,-4-3-2-16</inkml:trace>
  <inkml:trace contextRef="#ctx0" brushRef="#br2" timeOffset="165847.4859">5446 5776 83 0,'0'0'35'15,"0"0"-14"-15,0 0-20 16,12-11-36-16,0-4-2 16,9 1 1-16</inkml:trace>
  <inkml:trace contextRef="#ctx0" brushRef="#br2" timeOffset="166235.5081">5831 5545 81 0,'-11'7'39'0,"-15"-4"-2"16,9 14 1-16,-11-4-33 15,5 6-2-15,2 1 0 16,3 4-1-16,7-2-1 16,7 0 0-16,10-1-1 15,9-5 0-15,8-3 0 16,10-3 0-16,4 0 0 15,-2 3 0-15,1-5 0 16,-7 5-1-16,-5 3 1 16,-9 1 2-16,-8 5 0 15,-14 3-1-15,-9 1 1 16,-5-1-2-16,-5 3 2 0,-1-6-4 15,6 0-4-15,-11-14-30 16,19-4-2-16,2-12 1 16,15-4-2-16</inkml:trace>
  <inkml:trace contextRef="#ctx0" brushRef="#br2" timeOffset="166408.518">5910 5571 88 0,'0'0'39'16,"-20"-14"-2"-16,20 14 1 15,0 0-33-15,0 0-5 16,11 6-3-16,9-15-4 16,21 7-28-16,-5-11-2 0,15 7 0 15,-2-11-1-15</inkml:trace>
  <inkml:trace contextRef="#ctx0" brushRef="#br2" timeOffset="166625.5304">6550 5311 85 0,'-22'15'38'16,"13"10"-2"-16,-11-1 2 16,5 13-33-16,-3 4-2 15,3 8 0-15,-1-1-2 16,4 2 0-16,3-2-4 15,2-8-1-15,10 10-15 16,-3-26-18-16,10 4 0 0,-10-28-1 16,19 14 1-16</inkml:trace>
  <inkml:trace contextRef="#ctx0" brushRef="#br2" timeOffset="166784.5395">6410 5584 91 0,'-12'-13'38'0,"12"13"0"16,-2-14 0-16,14 9-35 15,12 0-3-15,5-7-5 16,16 13-28-16,-10-8-5 16,6 12 1-16,-10-4-3 15</inkml:trace>
  <inkml:trace contextRef="#ctx0" brushRef="#br2" timeOffset="166982.5508">6367 5894 78 0,'-19'7'42'15,"11"4"-4"-15,8-11 0 16,0 0-11-16,34-10-28 16,-1-3-1-16,15 3-5 15,-4-14-18-15,17 13-15 16,-3-10 2-16,5 10-1 15,-4-5-3-15</inkml:trace>
  <inkml:trace contextRef="#ctx0" brushRef="#br2" timeOffset="167414.5755">7176 5639 83 0,'-1'-19'39'0,"1"19"0"16,-5-17 1-16,5 17-34 15,-19-2-1-15,1 13-1 16,-6 8-2-16,-3 11 1 0,-3 6-2 15,3 6 2-15,3 4 1 16,8 0-2-16,8 1 1 16,12-5-2-16,13-7 2 15,9-13-1-15,12-7 0 16,4-11-2-16,2-14-1 15,1-7 2-15,-5-14-2 16,-7-10 0-16,-6-5-1 16,-7-5 1-16,-11-1-1 15,-9 1 0-15,-6 4 1 16,-7 6-3-16,-2 16 1 15,-7 5-1-15,3 20-4 16,-13-7-17-16,21 24-15 16,-8-1 0-16,18 10 0 0,0-4 0 15</inkml:trace>
  <inkml:trace contextRef="#ctx0" brushRef="#br2" timeOffset="167603.5863">7713 5710 102 0,'-23'6'40'0,"23"-6"-1"16,-24-1-4-16,12-4-40 15,17 17-23-15,-5-12-9 16,12 0-2-16,-12 0-1 0,20 5 1 15</inkml:trace>
  <inkml:trace contextRef="#ctx0" brushRef="#br2" timeOffset="169930.7194">8009 5638 86 0,'7'-14'36'15,"9"7"1"-15,-4-11-4 16,14 4-30-16,6-4 0 16,8 2-1-16,3 2 0 15,1 6 0-15,-2 5-1 16,-4 6 0-16,-10 9 0 15,-14 11 0-15,-16 7-1 16,-15 11 1-16,-15 7-1 16,-15 6 2-16,-9 4 1 15,-7 3 0-15,0-5 0 16,6-3 0-16,11-8 0 0,19-10 0 15,21-14 0-15,25-12-2 16,28-13-1-16,20-12-4 16,27 2-9-16,3-14-24 15,14 6-4-15,-8-11 2 16,1 15-2-16</inkml:trace>
  <inkml:trace contextRef="#ctx0" brushRef="#br2" timeOffset="173279.911">13069 1226 56 0,'0'0'35'15,"0"0"0"-15,0 0-3 16,-51 6-11-16,51-6-12 16,0 0-1-16,0 0-3 15,0 0 0-15,0 0-1 16,0 0-1-16,0 0-1 15,0 0 0-15,0 0-1 16,0 0-1-16,68 11-2 0,-68-11-8 16,66-11-28-16,-66 11 1 15,73-14 0-15,-73 14-4 16</inkml:trace>
  <inkml:trace contextRef="#ctx0" brushRef="#br2" timeOffset="183579.5001">4855 7332 85 0,'11'-10'36'16,"4"-6"-2"-16,10 3 2 0,-2-8-33 16,14 0-1-16,6-3-1 15,5 2 1-15,-1 5 0 16,-5 5 0-16,-7 4-1 15,-6 7 0-15,-14 8-1 16,-12 9 1-16,-16 10 0 16,-10 6 0-16,-11 3 0 15,-3 3-1-15,-1 2 1 16,1-5 0-16,7 0 0 15,8-5 0-15,11-8-1 16,11-3 1-16,13-6-1 16,10-6 0-16,6 0 0 0,5-2 0 15,-2-1 0-15,-1 2 1 16,-3 2-1-16,-9 5 1 15,-10 4 0-15,-13 7 0 16,-9 5 0-16,-12 6 0 16,-6-1 0-16,-3 1-1 15,0-3-2-15,3-5-2 16,14 0-21-16,2-19-12 15,15-8-1-15,14-9-1 16,15-7 0-16</inkml:trace>
  <inkml:trace contextRef="#ctx0" brushRef="#br2" timeOffset="183737.5091">5448 7525 86 0,'-29'10'38'15,"4"4"-2"-15,-2-5-3 16,7-7-31-16,20-2-36 15,0 0-2-15,0 0-1 16,27-11-1-16</inkml:trace>
  <inkml:trace contextRef="#ctx0" brushRef="#br2" timeOffset="184098.5298">5758 7399 97 0,'-14'2'37'0,"-9"-6"2"0,5 14-8 15,-7-3-24-15,4 13-1 16,-3 3-1-16,4 12-1 16,3 1-1-16,10 5 0 15,2 2-2-15,12-2 1 16,7-5-2-16,7-10 1 15,8-11 0-15,2-13-1 16,4-13 0-16,3-13 0 16,-1-8 1-16,-8-10-2 15,-4 0 1-15,-10-4 0 16,-10 4-1-16,-8 3 0 15,-10 10 0-15,-9 10 0 16,-7 12-1-16,-4 8-1 16,0 15-4-16,-4-3-10 0,22 13-20 15,-1-5-1-15,17 4-2 16,7-6 0-16</inkml:trace>
  <inkml:trace contextRef="#ctx0" brushRef="#br2" timeOffset="184564.5564">6382 7200 91 0,'12'-4'38'15,"-12"4"-1"-15,-9 22 2 16,-7-2-34-16,2 9-2 0,-1 0-1 15,1 6-1-15,1-1 0 16,3 0-2-16,8 1-3 16,1-10-5-16,20 1-21 15,-9-16-8-15,10 0 1 16,-6-13-1-16</inkml:trace>
  <inkml:trace contextRef="#ctx0" brushRef="#br2" timeOffset="184753.5673">6269 7378 77 0,'-30'4'38'0,"-1"0"1"16,14 6 1-16,3-13-18 0,14 3-18 16,20 7-3-16,9-10-1 15,14 1-3-15,3-2-2 16,13 7-15-16,-11-9-17 15,4 7-1-15,-18-1-1 16,-5 10 0-16</inkml:trace>
  <inkml:trace contextRef="#ctx0" brushRef="#br2" timeOffset="184950.5785">6194 7700 103 0,'5'11'39'16,"8"-17"1"-16,17 2-2 0,9-11-36 15,8-4-2 1,6 4-5-16,-5-9-18 0,9 16-14 16,-19-5-1-16,-1 13-2 15,-16 0 0-15</inkml:trace>
  <inkml:trace contextRef="#ctx0" brushRef="#br2" timeOffset="196580.2437">7183 7370 51 0,'2'-14'34'16,"1"2"0"-16,-6-3 0 15,3 15-15-15,-10-25-13 16,6 10 0-16,-6-2-3 16,10 17 2-16,-19-19-1 15,8 16-2-15,-5 5 1 16,1 12-1-16,-7 6 0 15,1 7 0-15,-1 8 0 16,2 6-2-16,0 4 1 16,5 5 0-16,6 0-1 15,9-7 2-15,8-2-2 16,8-8 0-16,13-10 0 0,4-9 0 15,10-12 0-15,5-10 0 16,3-12 0-16,-2-9 0 16,-1-8 1-16,-6-6-1 15,-8-4 0-15,-12 1 1 16,-9 1-1-16,-16 3 1 15,-11 4-2-15,-5 7 1 16,-8 7-2-16,-3 3 1 16,1 12-3-16,0-2-5 15,20 14-27-15,-5-2-1 16,14 13 1-16,3-2-2 15</inkml:trace>
  <inkml:trace contextRef="#ctx0" brushRef="#br2" timeOffset="196753.2536">7540 7515 103 0,'0'0'34'0,"-5"-11"-6"16,5 11-34-16,0 0-30 15,0-18 0-15,13 12-2 16</inkml:trace>
  <inkml:trace contextRef="#ctx0" brushRef="#br2" timeOffset="197307.2853">7907 7288 100 0,'-14'6'39'15,"14"-6"-1"-15,0 0 0 16,15-10-36-16,14 4-1 16,12-5 0-16,6 0 0 0,5-1 0 15,0 2 0-15,0 0 0 16,-6 4 0-16,-10 3 0 15,-12 6 0-15,-14 5 0 16,-12 9-2-16,-13 5 2 16,-11 3 0-16,-9 6 0 15,-3 2-1-15,0-3 0 16,7 0 0-16,7-4 0 15,14-6 1-15,14-6-1 16,16-4 0-16,17-7 1 16,9 0-1-16,5-2 0 15,2 2 1-15,-5 3 0 16,-12 8 0-16,-17 7 1 0,-18 10-1 15,-20 7 0-15,-21 8 1 16,-12-1-1-16,-7 1 0 16,-2-4-2-16,4-10-1 15,11-4-3-15,7-26-13 16,24 1-21-16,10-19-3 15,20-2 2-15,3-15-3 16</inkml:trace>
  <inkml:trace contextRef="#ctx0" brushRef="#br2" timeOffset="198946.379">4705 9590 85 0,'15'-5'35'15,"-2"5"0"-15,2 15 1 16,-8 3-34-16,0 14 1 0,-6 10 1 15,-1 15 0-15,-10 5-2 16,-1 11 1-16,-4-3-1 16,-1 1 0-16,1-2-1 15,3-11-1-15,11-5-5 16,-1-24-16-16,20 1-16 15,0-19-1-15,11-7 0 16,3-14 0-16</inkml:trace>
  <inkml:trace contextRef="#ctx0" brushRef="#br2" timeOffset="199119.3889">5014 9940 101 0,'-11'11'38'15,"-4"-8"0"-15,15-3-1 16,-20 13-36-16,20-13-4 15,0 0-6-15,13-8-28 16,10 4 1-16,-1-10-1 16,6 7-1-16</inkml:trace>
  <inkml:trace contextRef="#ctx0" brushRef="#br2" timeOffset="199444.4075">5178 9855 91 0,'0'0'37'0,"0"0"0"15,0 0 0-15,24-7-32 0,-1-6-1 16,10 5-1-16,1-5 0 16,8 3 0-16,-2 2 0 15,1 2-1-15,-7 6-1 16,-3 7 1-16,-9 9-1 15,-5 7 1-15,-10 8-1 16,-8 10 0-16,-9 7-1 16,-4 5 1-16,-3 2 0 15,-3 1-1-15,0-4 0 16,2-7-1-16,8-5-2 15,2-14-4-15,23 0-19 16,-1-26-15-16,18-1 2 16,-1-21-2-16,14-1 1 15</inkml:trace>
  <inkml:trace contextRef="#ctx0" brushRef="#br2" timeOffset="199720.4233">6183 9663 92 0,'0'0'39'0,"10"-8"-2"15,-10 8 2-15,0 14-35 16,-7 0-1-16,0 8 0 15,-4 8-1-15,1 6 0 16,-2 5-2-16,-1 4 1 16,2 1-1-16,2-4 0 0,3-2-3 15,0-9-1-15,12-2-5 16,-12-17-27-16,18-3-2 15,-12-9 0-15,23-15 0 16</inkml:trace>
  <inkml:trace contextRef="#ctx0" brushRef="#br2" timeOffset="199879.4324">6108 9839 92 0,'-19'-16'36'16,"19"16"1"-16,-9-19 0 16,21 16-30-16,7-4-3 15,13 2-4-15,8 4-2 16,3-8-14-16,9 12-21 0,-8-4 0 15,0 14-2-15,-12-4 2 16</inkml:trace>
  <inkml:trace contextRef="#ctx0" brushRef="#br2" timeOffset="200082.444">6023 10249 100 0,'-4'20'39'16,"4"-20"1"-16,28 8-1 15,6-19-36-15,18 0 0 16,4-5-2-16,4 0-2 16,4 3-6-16,-14-7-31 0,7 11-1 15,-16-6 0-15,-3 9-2 16</inkml:trace>
  <inkml:trace contextRef="#ctx0" brushRef="#br2" timeOffset="200922.4921">7082 9863 64 0,'6'-16'35'0,"-8"-2"0"16,-6 8 1-16,-14-4-28 15,1 14-1-15,-11-2 0 16,2 15-1-16,-9-1-1 0,3 12-1 16,-1 6-1-16,2 7 0 15,6 7-1-15,10 3 0 16,2 3 0-16,13 2-1 15,8-5 0-15,14-4-2 16,7-7 1-16,15-12-1 16,2-10 1-16,8-12 1 15,2-14-1-15,0-12 1 16,-2-15-1-16,-5-8 2 15,-6-11-1-15,-10-2 0 16,-11-3 0-16,-10 2-1 16,-9 6 0-16,-12 9 0 15,-9 14 0-15,-8 15 0 16,-8 13 0-16,-3 13-1 0,0 13 0 15,5 3-3 1,15 13-5-16,-2-7-28 0,29 2-1 16,6-11-1-16,22 2 0 15</inkml:trace>
  <inkml:trace contextRef="#ctx0" brushRef="#br2" timeOffset="201102.5024">7529 10015 76 0,'-23'14'40'0,"-6"-11"-3"16,11 2-3-16,4-2-23 0,0-12-49 15,14 9 2-15,11-21-2 16,9 13-1-16</inkml:trace>
  <inkml:trace contextRef="#ctx0" brushRef="#br2" timeOffset="201659.5342">7798 9774 109 0,'-8'13'39'0,"-2"-12"2"15,10-1-3-15,10 2-37 16,8-9-1-16,11-1 0 15,5 1 0-15,4 0 0 16,3 2 0-16,-2 1 0 16,-4 3 0-16,-5 2 1 15,-9 5 0-15,-9 3-1 16,-10 6 0-16,-11 5 1 15,-11 1-1-15,-6 2 0 16,-5 4 0-16,-2 2 0 16,-1-1 0-16,5-2 0 15,8-3 0-15,10-3 0 16,8-3 0-16,15-5 0 0,11-6 0 15,11-2 0-15,6 0 0 16,3 0 1-16,-5 2-1 16,-4 4 1-16,-10 8 1 15,-15 2-1-15,-13 8 1 16,-21 6-1-16,-11 0 1 15,-12 2-1-15,-7-3 0 16,1-3-2-16,2-5 0 16,10-6-4-16,9-15-6 15,33-4-18-15,0 0-14 16,9-14 3-16,9-10-3 15,16-2 2-15</inkml:trace>
  <inkml:trace contextRef="#ctx0" brushRef="#br2" timeOffset="203416.6347">4720 11800 71 0,'11'-3'37'15,"-11"3"-1"-15,0 0 1 16,-12 27-33-16,4 3-3 0,-6 7 3 16,4 13-2-16,-4 9 2 15,4 9-2-15,1-1 1 16,10 2-3-16,2-6 0 15,4-9-2-15,11 4-21 16,-2-25-16-16,10-6 1 16,-6-18-1-16,6-6 1 15</inkml:trace>
  <inkml:trace contextRef="#ctx0" brushRef="#br2" timeOffset="203589.6446">4900 12214 94 0,'-13'14'40'15,"-4"-13"-1"-15,17-1-4 16,0 0-38-16,-2-10-10 16,23 1-25-16,-1-11-1 15,12 7 0-15,-3-6-1 16</inkml:trace>
  <inkml:trace contextRef="#ctx0" brushRef="#br2" timeOffset="203949.6652">5196 12010 69 0,'0'0'39'0,"0"0"-1"15,0 0 1-15,15-8-27 16,9 1-9-16,2-2 0 15,8 3-1-15,-2 0 0 16,-1 3 0-16,0 4-1 16,-6 6 1-16,-11 4-1 15,-8 9 0-15,-11 5 0 16,-6 10 1-16,-13 1-1 15,-2 6 0-15,-4 1 0 16,-2 0 1-16,5-2-2 16,6-5 1-16,7-7-1 15,14-7 1-15,14-11-1 16,13-8-2-16,15-6-1 15,3-14-6-15,25 1-29 16,-12-12-3-16,12 2 2 0,-6-14-3 16</inkml:trace>
  <inkml:trace contextRef="#ctx0" brushRef="#br2" timeOffset="204189.6789">6069 11817 94 0,'3'-11'40'0,"-3"11"2"16,0 0-2-16,-1 15-37 16,-4 2 0-16,2 7-3 15,-4 6 1-15,2 7-3 16,-4 5 1-16,2-1-3 0,2 4-1 15,-4-11-5-15,14 6-29 16,-9-16 0-16,11-2-1 16,-7-22 0-16</inkml:trace>
  <inkml:trace contextRef="#ctx0" brushRef="#br2" timeOffset="204362.6888">6060 11935 93 0,'0'0'40'0,"-20"-14"0"16,20 14 0-16,0 0-37 15,0 0-1-15,11 7-3 16,9-9-2-16,10 5-4 0,-7-10-25 16,15 11-8-16,-6-5 1 15,1 8-2-15</inkml:trace>
  <inkml:trace contextRef="#ctx0" brushRef="#br2" timeOffset="204557.7">5919 12296 102 0,'-10'12'40'0,"15"-1"2"16,-5-11-10-16,34-11-30 15,-1 1-1-15,5-1-4 16,9 8-22-16,-5-12-16 0,4 7 1 15,-9-8-2-15,2 9 1 16</inkml:trace>
  <inkml:trace contextRef="#ctx0" brushRef="#br2" timeOffset="205204.737">6835 11945 69 0,'-10'-10'37'0,"-6"4"0"15,-5 2 1-15,0 6-33 16,-6 4-1-16,4 10-1 0,-1 7 1 16,3 10-1-16,-1 5 1 15,7 7-1-15,1 3 0 16,11 1 0-16,4-5-2 15,12-2 1-15,6-12-1 16,9-8 1-16,2-12-2 16,8-12 1-16,2-15 0 15,-1-9 0-15,-1-10-1 16,-4-6 0-16,-5-9 1 15,-7 0-2-15,-8-2 1 16,-7 5 0-16,-7 6 0 16,-7 9-1-16,-6 11 1 15,-7 10-1-15,-3 12 0 16,-2 8 0-16,2 8-2 0,1 3-3 15,19 14-19-15,-5-14-15 16,21 4 1-16,2-12-2 16,19 3 1-16</inkml:trace>
  <inkml:trace contextRef="#ctx0" brushRef="#br2" timeOffset="205371.7465">7356 12052 96 0,'-11'9'39'15,"-10"-10"0"-15,9 4-4 16,12-3-44-16,-12-14-31 0,12 14 0 16,14-26 0-16,6 13 0 15</inkml:trace>
  <inkml:trace contextRef="#ctx0" brushRef="#br2" timeOffset="205639.7619">7761 11806 83 0,'0'0'41'16,"-17"8"0"-16,-4-1 0 16,6 8-35-16,-10 6-2 15,5 5-2-15,-1 5 1 16,4 2-2-16,7 0 1 0,12-3-2 15,13-6 1-15,14-6-1 16,11-10-1-16,11-11-1 16,10-7-2-16,2-17-8 15,18 4-29-15,-14-15 0 16,5 1-1-16,-13-9 1 15</inkml:trace>
  <inkml:trace contextRef="#ctx0" brushRef="#br2" timeOffset="205822.7723">8034 11786 74 0,'-53'58'42'16,"-5"-3"-2"-16,13 12 1 16,0-8-21-16,17 6-19 15,12-7-1-15,10-2-1 0,14-7-3 16,1-18-18-16,18 8-18 15,-3-19 1-15,13 1-3 16,-4-15 1-16</inkml:trace>
  <inkml:trace contextRef="#ctx0" brushRef="#br2" timeOffset="205947.7795">8104 12361 103 0,'-14'5'38'16,"14"-5"1"-16,0 0-17 15,-17-13-42-15,17 13-19 16,0-15 0-16,0 15-1 15,0-27 0-15</inkml:trace>
  <inkml:trace contextRef="#ctx0" brushRef="#br2" timeOffset="209165.9636">9996 3044 68 0,'0'0'35'16,"11"-10"-1"-16,-11 10-1 15,0 0-29-15,0 0-1 16,-13 5 1-16,2 5 0 15,0 12-1-15,-7 3-1 16,-3 12 1-16,-7 6-1 16,-2 6 1-16,-2 2-1 15,2 1 1-15,3-5-2 16,6-3 2-16,9-5-1 15,19-9 0-15,13-11 0 0,25-8-1 16,17-7 0-16,15-8-1 16,15-5-1-16,5-6-1 15,4-5-1-15,-5-6-3 16,4 11-16-16,-29-16-17 15,-2 7 3-15,-22-9-3 16,-5 7 3-16</inkml:trace>
  <inkml:trace contextRef="#ctx0" brushRef="#br2" timeOffset="209420.9782">10517 3133 97 0,'-16'39'39'16,"-2"18"2"-16,-14 2-3 16,-13 13-34-16,2 3-2 15,2 4 0-15,-2-4 0 16,5-6-2-16,6-7-1 15,9-12-5-15,19 2-15 16,5-26-18-16,18 2 0 16,3-18-1-16,11 0 0 15</inkml:trace>
  <inkml:trace contextRef="#ctx0" brushRef="#br2" timeOffset="219241.5399">9528 5482 58 0,'18'-20'37'16,"-3"-4"-1"-16,5 8-1 15,-14-5-18-15,6 16-12 16,-12 5-1-16,22 18 0 0,-19 12 0 16,-4 14 0-16,-6 12-1 15,-2 9 2-15,-3 3-1 16,0 0 0-16,-2-1-1 15,0-5-2-15,4-7 0 16,2-7-2-16,6-6-3 16,-2-14-12-16,13 6-23 15,-1-15 1-15,12 2 0 16,-1-16-1-16</inkml:trace>
  <inkml:trace contextRef="#ctx0" brushRef="#br2" timeOffset="219431.5507">9909 5929 104 0,'-12'2'39'0,"-4"-2"1"0,5 7-2 16,-9-10-36-16,8 3-2 15,12 0-3-15,-14-10-24 16,26 6-13-16,-4-8 3 15,13 4-4-15,0-6 3 16</inkml:trace>
  <inkml:trace contextRef="#ctx0" brushRef="#br2" timeOffset="220199.5947">10079 5655 62 0,'-12'-8'35'0,"12"8"0"15,0 0-5-15,0 0-19 16,-5-12-3-16,5 12-1 0,0 0-1 15,17-2-1-15,-5-2-2 16,10 2 0-16,4-2-1 16,10-1 0-16,6-2-1 15,3-2 0-15,4 1 0 16,-2-1 0-16,-1 2 0 15,-3 1-1-15,-6 3 1 16,-5 0-1-16,-8 6 1 16,-7 5 0-16,-6 7-1 15,-7 10 1-15,-9 8 0 16,-6 7 2-16,-5 7 0 15,-5 6-1-15,-2 2 1 16,-1 0-1-16,3-4 0 16,2-4-1-16,9-9-2 15,2-14-8-15,20-1-28 0,-12-23-3 16,29 6 1-16,-8-19-2 15</inkml:trace>
  <inkml:trace contextRef="#ctx0" brushRef="#br2" timeOffset="223208.7668">10860 5723 29 0,'0'0'13'0,"0"0"6"15,0 0 2-15,0 0 0 16,0 0-8-16,-6-11-5 15,6 11-3-15,0 0 1 16,0 0-3-16,0 0 1 16,0 0-3-16,0 0 2 15,0 0 0-15,0 0 0 16,10-6 0-16,-10 6 0 15,18 1 0-15,-2-6 1 16,7 3-1-16,6-6 2 16,12 0-2-16,-1-6 1 15,8 1-2-15,-3-4 1 16,6 1 0-16,-7 1-1 0,-4 3 0 15,-11 3-1-15,-2 5 1 16,-11 4-1-16,-16 0 0 16,9 17 0-16,-13 0 0 15,-9 11 0-15,2 4 3 16,-6 8-4-16,-1 7 3 15,-4 1 0-15,0 9 0 16,-1-2 1-16,-1 1-2 16,4-6 1-16,1 0-3 15,4-5 3-15,1-6-3 16,8-5-1-16,3-6 1 15,3-3-3-15,2-7 0 16,7 1-3-16,-9-19-8 16,17 13-24-16,-17-13 1 0,19 2 0 15,-19-2-2-15</inkml:trace>
  <inkml:trace contextRef="#ctx0" brushRef="#br2" timeOffset="226012.9272">11920 5727 33 0,'2'-13'31'16,"-3"-2"3"-16,-3 4-1 16,-6-10-12-16,0 17-2 15,-16-11-11-15,2 13-5 0,-10-2 2 16,1 11-1-16,-7 0-1 15,4 12-1-15,-2 4 0 16,8 3 2-16,7 2-4 16,10 3 3-16,13 0 0 15,13 0-1-15,13-1 0 16,11-5 0-16,13 0 0 15,6-4-2-15,1-1 2 16,-3 2-2-16,-3-2 0 16,-12 2 1-16,-11 3-1 15,-14 2 0-15,-14-1 0 16,-16 3 0-16,-11-1 0 15,-11-1 0-15,-9-4 0 16,-1-5 0-16,1-9 0 0,2-8 0 16,12-16 1-16,11-9-2 15,14-16 1-15,16-10 1 16,15-5-3-16,12-6 2 15,8 1-3-15,5 0 2 16,4 16-7-16,-13 0-27 16,4 14-3-16,-20 8-2 15,-11 15 2-15</inkml:trace>
  <inkml:trace contextRef="#ctx0" brushRef="#br2" timeOffset="228448.0664">9707 7053 60 0,'0'0'32'15,"0"0"0"-15,4-13-5 16,-4 13-15-16,0 0-3 16,0 0-2-16,0 0 0 15,0 0-1-15,0 0-2 16,0 0 0-16,-5 10-1 15,6 8 1-15,-2 8-2 16,4 16-1-16,-4 11 1 16,1 12-1-16,-2 15 1 15,0 10-1-15,-5 5 1 0,-3-1-1 16,0-6 0-1,2-11 1-15,-1-10-1 0,3-13-1 16,7-12-1-16,5-19-2 16,11-6-7-16,-5-17-27 15,13-2-1-15,-7-9-1 16,5-1 0-16</inkml:trace>
  <inkml:trace contextRef="#ctx0" brushRef="#br2" timeOffset="236450.5242">9390 9730 54 0,'1'-16'36'15,"0"6"-1"-15,-7-2 0 16,6 12-13-16,-22-3-17 0,7 4 0 15,-8 1-1-15,2 11 0 16,-9 3-1-16,-1 13-1 16,-3 2 1-16,2 12-1 15,-1 3 0-15,5 8 1 16,5 4-2-16,8 2 1 15,9-2-1-15,15-6 0 16,11-4-1-16,16-9-1 16,12-14 2-16,10-13-1 15,11-17 1-15,5-13-1 16,-1-17 1-16,-2-11-1 15,-10-11 1-15,-8-4 0 16,-20-2 0-16,-13-1-2 16,-19 8 2-16,-17 4-2 0,-14 9 1 15,-10 11-1-15,-6 11 0 16,-3 9-1-16,4 9-1 15,5 2-7-15,19 14-27 16,6-3-1-16,17 9 0 16,8-8-1-16</inkml:trace>
  <inkml:trace contextRef="#ctx0" brushRef="#br2" timeOffset="236608.5332">9875 9922 105 0,'-11'11'38'0,"-10"-8"1"0,2-1-5 15,10-3-47 1,-3-9-24-16,12 10-1 0,14-23 0 16,15 12-2-16</inkml:trace>
  <inkml:trace contextRef="#ctx0" brushRef="#br2" timeOffset="236968.5538">10563 9555 91 0,'-16'9'39'16,"-15"0"1"-16,4 19 0 0,-24 2-33 15,9 17-2-15,-4 6 0 16,2 11-1-16,-2 3 0 15,7 0-1-15,9-3-2 16,11-5 1-16,14-9-1 16,13-12-1-16,15-12 1 15,12-14-1-15,9-11 0 16,5-10 0-16,-1-9-1 15,-1-8 0-15,-8-3 0 16,-10-7-1-16,-10 3-1 16,-15-2-1-16,-7 8-2 15,-15-2-2-15,4 18-9 16,-16-8-20-16,8 16 0 15,-2-4-1-15,10 10 0 16</inkml:trace>
  <inkml:trace contextRef="#ctx0" brushRef="#br2" timeOffset="237238.5692">10903 9707 104 0,'0'-12'38'0,"0"12"2"16,-32-4-7-16,9 14-27 15,-7 3-2-15,2 11 0 16,-4 3-1-16,6 7-1 16,5 1 0-16,10 3 0 15,13-6-1-15,14-2 0 16,16-10-1-16,11-10-1 0,16-10-1 15,8-12-1-15,12-6-6 16,-11-17-29-16,14 1-4 16,-17-13 2-16,-4 5-2 15</inkml:trace>
  <inkml:trace contextRef="#ctx0" brushRef="#br2" timeOffset="237396.5783">11123 9650 91 0,'-69'49'41'15,"10"18"2"-15,-2 0-2 16,17 19-21-16,4-14-18 15,15-5-1-15,10-4-3 16,11-11-5-16,21 0-32 16,-6-20-2-16,12-2-1 0,-3-14 0 15</inkml:trace>
  <inkml:trace contextRef="#ctx0" brushRef="#br2" timeOffset="244612.991">9057 11774 24 0,'-14'-4'34'0,"0"3"0"15,-3 2 1-15,1 8-13 16,-7-5-7-16,5 12-7 16,-8-1-2-16,7 12-4 15,-5-1 2-15,8 12-4 16,-2 2 2-16,8 8-3 15,5 1 2-15,9 2 0 16,7 1-1-16,11-6 1 0,7-8 0 16,11-8 0-16,6-18 0 15,8-15 0-15,3-19 1 16,1-14 0-16,-1-14 0 15,-3-7-1-15,-7-7 1 16,-10-1 1-16,-13 5-3 16,-12 4 1-16,-17 10-1 15,-12 12 0-15,-16 13 0 16,-10 11 2-16,-4 12-4 15,-5 9 0-15,9 12-7 16,-1-5-29-16,21 8 0 16,6-6-1-16,24 2 1 15</inkml:trace>
  <inkml:trace contextRef="#ctx0" brushRef="#br2" timeOffset="244796.0015">9680 11948 86 0,'-30'12'38'16,"-4"-5"-2"-16,-3-8-16 16,15 4-57-16,-4-9-1 15,26 6-2-15,-12-16 2 16</inkml:trace>
  <inkml:trace contextRef="#ctx0" brushRef="#br2" timeOffset="245071.0172">10055 11792 80 0,'-15'6'39'0,"-7"-4"0"15,2 10 0-15,-10-8-34 16,9 16-1-16,-3 1-1 15,3 4-2-15,2 5 2 16,8 1-4-16,1 1 2 16,12-5-2-16,13-7 2 15,15-9 0-15,11-10 0 16,15-12-2-16,13-7-2 15,10-15-3-15,14 3-28 0,-11-13-7 16,5 4 2-16,-16-4-2 16</inkml:trace>
  <inkml:trace contextRef="#ctx0" brushRef="#br2" timeOffset="245252.0276">10341 11786 91 0,'-63'49'39'0,"11"10"2"16,3-8-3-16,15 5-37 15,11-5 0-15,12-9-4 16,16-4 0-16,6-18-8 16,24-2-28-16,2-15 1 15,12-7-2-15,1-13 1 0</inkml:trace>
  <inkml:trace contextRef="#ctx0" brushRef="#br2" timeOffset="245522.043">10627 11763 74 0,'-20'22'41'0,"-6"-5"-1"15,9 7 0-15,-6-8-22 16,16 4-18-16,1-1 3 15,13 0-3-15,10-4 2 16,10-2-1-16,12-6-1 16,3-1 0-16,11-5-1 0,-1-7-2 15,8-2-1-15,-8-17-21 16,10 4-16-16,-10-9 1 15,-5 0-1-15,-6-6 2 16</inkml:trace>
  <inkml:trace contextRef="#ctx0" brushRef="#br2" timeOffset="245703.0534">10930 11700 97 0,'-54'44'41'0,"8"10"1"15,-1-7-2-15,14 0-38 0,5 0-1 16,9-5-4-16,16-3 0 15,4-17-11-15,19 6-26 16,-1-15 0-16,13-2-1 16,-1-14 0-16</inkml:trace>
  <inkml:trace contextRef="#ctx0" brushRef="#br2" timeOffset="247159.1367">11243 11722 49 0,'0'0'33'16,"22"-7"-3"-16,-22 7-1 16,0 0-15-16,0 0-4 15,0 0 0-15,0 0-5 16,0 0 2-16,-15 4-3 15,8 7 1-15,-8 0-1 16,2 7 0-16,-3-2 0 16,1 5-3-16,-2 0 2 15,3 0-3-15,3-1 2 16,1-1-2-16,6 0 1 15,6-4-1-15,7-2 0 0,9-4 1 16,10-5-1-16,14-4 0 16,9-5-2-16,8-7-1 15,10-3-2-15,-4-14-5 16,16 5-29-16,-20-6 0 15,-2 4-2-15,-18-3 2 16</inkml:trace>
  <inkml:trace contextRef="#ctx0" brushRef="#br2" timeOffset="247362.1483">11482 11762 85 0,'-34'31'38'0,"11"10"1"15,-1-8 0-15,18 10-37 0,-6-5 0 16,10 3-3-16,3-5 1 15,-1 2-1-15,2 0-2 16,-4-8-3-16,11 12-17 16,-13-16-16-16,7 3 1 15,-6-12-2-15,7 1 2 16</inkml:trace>
  <inkml:trace contextRef="#ctx0" brushRef="#br2" timeOffset="249218.2544">11375 11290 60 0,'0'0'34'15,"0"0"0"-15,-3 11-9 16,-10-9-19-16,13-2-2 16,-10 14-1-16,8-2 1 15,2-12-2-15,2 16 0 16,-2-16-1-16,13 9 1 15,-2-8-1-15,4-1 0 16,-1-3 0-16,4-2 1 16,-1-3-1-16,-2-1-1 0,-1 1 1 15,-2 0-1-15,-12 8 1 16,13-14-1-16,-13 14 1 15,0 0-1-15,-10-5 1 16,-2 11 0-16,-4 2 1 16,-3 3-1-16,0 3 1 15,0 0-1-15,2-2 0 16,5 0 1-16,5-1-1 15,7-11-1-15,9 14 1 16,6-13-1-16,4-2 0 16,4-2 1-16,3-1-1 15,-2-3 0-15,-3-3 0 16,-6 2 1-16,-5 2-1 15,-10 6 0-15,-2-15 1 0,-10 9 0 16,-6 5 0-16,-5 1 0 16,-2 2 0-16,-1 4 0 15,1 1 0-15,5 0-1 16,5 2 0-16,15-9-1 15,-6 17-3-15,6-17-5 16,22 8-30-16,-10-8 1 16,7 2-1-16,-3-7 0 15</inkml:trace>
  <inkml:trace contextRef="#ctx0" brushRef="#br2" timeOffset="252557.4454">21351 552 55 0,'0'0'39'0,"0"0"-3"16,0 0 1-16,0 0-15 15,0 0-22-15,0 0 1 16,0 0-2-16,0 0 1 15,0 0 1-15,0 0 0 16,0 0 0-16,0 0 0 16,0 0 0-16,0 0 0 15,0 0-1-15,0 0 1 16,0 0-1-16,0 0-1 15,-18 68 2-15,18-68-1 16,-8 79 1-16,8-79-1 0,-5 89 1 16,1 35-1-16,0 15 1 15,-1 7-1-15,0-8 0 16,3-6 0-16,2 0-1 15,-1 0 1-15,1-18-1 16,-4 3 1-16,-2 8 0 16,-2 3 1-16,4 4 0 15,1-1 0-15,3 6 0 16,1-1-1-16,5 5 1 15,3 0 0-15,0-2-1 16,6 0 0-16,2 0 0 16,-2 7-1-16,1 0 1 15,0 3-1-15,-3 3 0 16,1 4 0-16,-2 0 0 0,-3 9 2 15,0 0-1-15,-3 2 0 16,-2 3 0-16,1 2 1 16,-3-2 1-16,2 3 0 15,-2 3 0-15,-1-1-1 16,0 0 2-16,-2 3-3 15,-2 1 3-15,-2 2-2 16,-1 1-1-16,-3 2-1 16,-1 5 1-16,-6 2-2 15,1-1 0-15,-2 1 0 16,0 1 1-16,-3 2 1 15,-1-3 0-15,1-1 1 16,0 2-1-16,1 1 1 16,-2 3 1-16,0 6-1 0,-2 2 0 15,-2 2-2-15,-1 1 1 16,-3 3-2-16,0-5 3 15,-2-6-4-15,3-4 2 16,-1-4-2-16,0-7 4 16,8-1-2-16,-2-5-1 15,2-2 2-15,5-2-1 16,1 5 1-16,2-3 0 15,-2-2 0-15,4 1-2 16,-5-1 2-16,0 1 1 16,-1-5-1-16,1 1 0 15,-4-4 0-15,2 0 0 16,0-5 0-16,2-1-1 15,2-3 1-15,4-3-1 16,-1-4 0-16,7-4 0 0,1-5 0 16,5-1 1-16,-1-6 0 15,7-1-1-15,-5-5 2 16,5-4-2-16,-1-1 1 15,-2-3 1-15,0-1-1 16,-7-5 0-16,2 2 0 16,-5-3 0-16,1-2 0 15,-5-1 0-15,1-1 1 16,0-3-1-16,0-4 1 15,-1-4-1-15,6-7 1 16,2-7 1-16,0-8-2 16,0-13 1-16,3-9-1 0,1-9 0 15,2-9-2-15,1-6 0 16,2-7-3-16,-8-11-13 15,11 4-21-15,-11-17-1 16,5 16-1-16,-5-16 0 16</inkml:trace>
  <inkml:trace contextRef="#ctx0" brushRef="#br3" timeOffset="376072.5101">2099 4383 82 0,'16'-10'38'0,"-16"10"-2"16,13 1-1-16,-24 13-30 16,7 15-3-16,-7 2 0 15,2 9 0-15,-3 3 0 16,3-3-2-16,3-2-1 0,5-8-2 15,12 6-12-15,-2-20-21 16,10-1 0-16,0-13-2 16,5-1 1-16</inkml:trace>
  <inkml:trace contextRef="#ctx0" brushRef="#br3" timeOffset="376261.5209">1997 4536 95 0,'0'0'38'0,"0"0"0"15,13-10-2-15,11 7-34 16,13-3-2-16,6-1-1 16,8 4-4-16,-10-9-30 0,10 12-1 15,-14-3-1-15,-3 7-2 16</inkml:trace>
  <inkml:trace contextRef="#ctx0" brushRef="#br3" timeOffset="376432.5307">1948 4842 98 0,'-10'8'38'16,"20"-4"0"-16,10-18-3 15,19-1-37-15,21 8-12 16,2-14-23-16,12 6 1 15,-7 1-3-15,4 7 1 16</inkml:trace>
  <inkml:trace contextRef="#ctx0" brushRef="#br3" timeOffset="377387.5853">2889 4459 82 0,'0'0'38'16,"-6"-10"-3"-16,12-1 1 15,16-4-35-15,2 4 0 16,11-1-1-16,5 1 0 15,7 4 1-15,-4 2-1 16,-3 4 1-16,-4 4 0 16,-7 8 0-16,-14 4 0 0,-14 9 0 15,-18 7 1-15,-9 9 0 16,-11-1 1-16,-10 8 1 15,-3 0-1-15,0-1 1 16,6-4-2-16,11-4 1 16,17-7-2-16,16-8-1 15,20-9 0-15,23-13-3 16,22-7-2-16,11-14-4 15,25 0-27-15,-4-13-4 16,9-2 2-16,-9-10-2 16</inkml:trace>
  <inkml:trace contextRef="#ctx0" brushRef="#br3" timeOffset="377612.5982">3996 4360 62 0,'-16'13'40'16,"2"12"-2"-16,-14-2 1 15,-1 21-13-15,-9-6-23 16,0 10 0-16,-10 3-1 16,3 1 0-16,0 0-2 15,7-5-1-15,10-5-2 16,5-17-5-16,23-2-28 15,0-23-2-15,17-3 0 16,3-21-2-16</inkml:trace>
  <inkml:trace contextRef="#ctx0" brushRef="#br3" timeOffset="377973.6188">3710 4189 91 0,'-14'4'36'0,"7"9"1"15,-6-3 0-15,17 6-35 16,-9 1-1-16,6 9 1 16,4-4 0-16,2 2-1 15,3-3 0-15,6-3-1 16,1-6 1-16,4-7-1 15,1-8 1-15,1-10 0 16,-3-9 0-16,-2-5 1 16,-3-10-1-16,-6-2 0 15,-7-2 0-15,-6 1 0 0,-6 8-1 16,-9 7 0-16,-9 13 1 15,-4 9-1-15,-3 14 1 16,-3 8-2-16,9 12-2 16,1-1-6-16,19 13-29 15,7-7-1-15,19 1 0 16,11-8-2-16</inkml:trace>
  <inkml:trace contextRef="#ctx0" brushRef="#br3" timeOffset="378332.6393">4246 4576 73 0,'-10'10'38'0,"5"10"-1"15,-4-6 2-15,7 6-30 16,-6-1-3-16,5 5-1 16,0-2-1-16,4 0-1 15,4-4-1-15,5-4-1 16,6-9-1-16,6-8 1 15,4-6-1-15,6-6 0 16,1-7 1-16,-4-1-1 16,0-1 1-16,-10-3-1 15,-4 7 0-15,-12 2 0 0,-10 6 1 16,-10 4-2-16,-5 5-1 15,-4 1-3-15,6 11-30 16,-8-10-4-16,10 9 0 16,0-10-1-16</inkml:trace>
  <inkml:trace contextRef="#ctx0" brushRef="#br3" timeOffset="400665.9167">1810 6353 85 0,'12'-12'35'0,"4"8"0"15,-16 4 1-15,20-9-33 16,-20 9 0-16,7 17-1 15,-5 0 0-15,-1 7 1 16,-3 6-2-16,1 2 1 16,-2 2-2-16,5 0 0 15,1-1-2-15,-2-8-1 0,11 5-9 16,-5-16-23-16,3-1 1 15,-10-13-1-15,23 0-1 16</inkml:trace>
  <inkml:trace contextRef="#ctx0" brushRef="#br3" timeOffset="400877.9289">1716 6513 79 0,'-32'7'37'15,"10"7"0"-15,1-9 0 16,16 12-16-16,5-17-17 15,25 1-1-15,12-7-2 16,15-4 0-16,9 0-3 0,4-3-3 16,13 9-20-16,-9-6-13 15,-1 11 2-15,-21-2-3 16,-11 12 1-16</inkml:trace>
  <inkml:trace contextRef="#ctx0" brushRef="#br3" timeOffset="401064.9396">1917 6753 92 0,'-27'13'38'0,"10"3"-1"16,4-8 1-16,15 8-20 15,16-20-17-15,10-7-3 16,16 1-3-16,0-12-17 15,16 8-14-15,-8-8-1 0,2 8 0 16,-8-3-1-16</inkml:trace>
  <inkml:trace contextRef="#ctx1" brushRef="#br3">6897 11690 0</inkml:trace>
  <inkml:trace contextRef="#ctx0" brushRef="#br3" timeOffset="455820.0714">2737 6273 102 0,'19'-28'37'0,"0"16"1"16,-11 0-9-16,0 27-25 16,-11 16-1-16,-3 15 0 15,-9 6-1-15,-1 11 1 16,-5 6-1-16,2 2 0 15,0 2-1-15,3-4 0 0,4-7-3 16,5-13-3-16,19 0-30 16,-5-16-3-16,12-4 1 15,0-16-2-15</inkml:trace>
  <inkml:trace contextRef="#ctx0" brushRef="#br3" timeOffset="455986.0809">2992 6669 113 0,'-29'7'39'16,"5"5"0"-16,-1-5-6 16,2-6-43-16,23-1-24 15,13-2-5-15,16-6 1 0,4-7-3 16</inkml:trace>
  <inkml:trace contextRef="#ctx0" brushRef="#br3" timeOffset="456467.1084">3208 6458 101 0,'0'0'39'16,"19"-22"0"-16,15 10-1 16,-5-9-34-16,17 0-1 0,6-3-1 15,5 5 0-15,-7 3-1 16,-6 5 0-16,-11 9-1 15,-10 8 1-15,-12 10-1 16,-14 10 1-16,-16 10-1 16,-11 5 1-16,-7 1-1 15,-3 0 2-15,2-3-2 16,8-7 1-16,10-8-1 15,13-10 1-15,18-9-2 16,13-6 1-16,14-7 0 16,10 0-1-16,2-2 1 15,-5 5-1-15,-7 5 0 16,-11 7 2-16,-15 8 0 15,-14 8 1-15,-15 8-2 0,-16 7 3 16,-7 1-2-16,-2 0 0 16,3-2-2-16,1-10-4 15,23-2-29-15,2-22-5 16,13-3-1-16,27-26 0 15</inkml:trace>
  <inkml:trace contextRef="#ctx0" brushRef="#br3" timeOffset="456933.135">3775 6468 91 0,'-35'15'38'0,"10"-12"-1"16,25-3 1-16,8-11-31 15,25-5-5-15,20-10 1 16,13 1 0-16,1 1 0 16,0 4 0-16,-8 6-1 15,-12 11 0-15,-14 8 0 16,-23 11-1-16,-20 8 0 15,-16 8 0-15,-11 4 0 16,-3 2 0-16,-3-2-1 16,0-2 2-16,6-4-2 15,7-4 1-15,11-7 0 16,14-6 0-16,5-13-1 15,23 7 1-15,8-11-2 16,10-4 1-16,7-1-1 16,1-1 0-16,-2 1 0 0,-3 4 2 15,-10 8 0-15,-14 9 0 16,-16 6 0-16,-18 10 0 15,-17 5 0-15,-6 3 1 16,-6-1-1-16,0-2-3 16,6-3-2-16,5-18-7 15,24 3-26-15,8-15-3 16,21-22 0-16,9-7-1 15</inkml:trace>
  <inkml:trace contextRef="#ctx0" brushRef="#br3" timeOffset="457134.1465">4541 6407 114 0,'0'0'39'16,"-20"6"1"-16,-8 6-7 16,1 22-31-16,-8 11 0 15,-2 9-1-15,-4 6 0 16,0 8 0-16,3 1-3 15,5-5 0-15,12-1-9 16,0-26-20-16,22-7-9 16,-1-30 2-16,24 9-2 15</inkml:trace>
  <inkml:trace contextRef="#ctx0" brushRef="#br3" timeOffset="457499.1674">4343 6160 109 0,'-13'-3'38'16,"-5"-2"0"-16,13 18-8 16,5-13-27-16,-4 20-1 15,8-2 0-15,4 4 0 16,0-3 1-16,10 2-1 15,0-6-1-15,4-6 1 16,1-8-1-16,0-6 0 16,-3-9 0-16,-2-7-1 15,-4-3 0-15,-7-5 0 16,-6 0-1-16,-5 3 0 15,-6 6 0-15,-8 9-1 0,-5 12 0 16,-7 15 1-16,-4 14-1 16,-4 7-1-16,5 15-3 15,-1-10-20-15,19 15-10 16,4-12-1-16,22 1-2 15,7-17 0-15</inkml:trace>
  <inkml:trace contextRef="#ctx0" brushRef="#br3" timeOffset="457773.1831">4624 6685 81 0,'-27'16'39'15,"10"4"0"-15,1-7 0 0,12 12-15 16,8-12-20-16,7 1-1 15,9-5 0-15,9 2-1 16,2-7 0-16,6 2-1 16,0-7 1-16,-2-2-1 15,-4-5-1-15,-7-3 1 16,-12-3 0-16,-10-2-1 15,-13 1 0-15,-10-2-1 16,-4 5-4-16,-15-7-17 16,10 15-16-16,-11-3-2 15,7 13-1-15,0 2 0 16</inkml:trace>
  <inkml:trace contextRef="#ctx0" brushRef="#br3" timeOffset="458383.218">2349 8449 95 0,'14'-23'37'15,"3"8"1"-15,-12-5-3 16,5 12-29-16,-10 8-3 16,6 12 0-16,-8 14-1 15,-4 14 1-15,-4 10-2 16,-4 11 1-16,0 6-1 15,-1 6-2-15,10-1-3 16,-7-17-29-16,24-6-5 16,4-19 0-16,20-12-1 15</inkml:trace>
  <inkml:trace contextRef="#ctx0" brushRef="#br3" timeOffset="458617.2314">3368 8313 100 0,'-31'8'38'0,"1"17"0"16,-15 3-1-16,5 14-35 15,-7 3-2-15,1 10 1 16,0 4-2-16,3 1 0 15,11 5-6-15,0-17-27 16,20-8-3-16,2-19 0 16,12-6 0-16</inkml:trace>
  <inkml:trace contextRef="#ctx0" brushRef="#br3" timeOffset="458952.2505">2991 8248 78 0,'-28'3'38'15,"8"12"-1"-15,-2 0 0 16,14 7-13-16,1-6-22 16,11-1-1-16,7-3-1 15,8 0 1-15,7-5 0 16,6-1 1-16,-3-7-1 15,-2-5 1-15,-2-3-1 16,-4-9-1-16,-5-2 0 16,-8-4-1-16,-6-1 1 0,-9 1-2 15,-2 4 0-15,-6 4 0 16,-7 9 1-16,-4 11 0 15,-6 12 0-15,-3 5 0 16,6 7-1-16,3 1-4 16,20 10-24-16,1-12-7 15,21-1 1-15,10-12-2 16</inkml:trace>
  <inkml:trace contextRef="#ctx0" brushRef="#br3" timeOffset="459200.2647">3460 8569 103 0,'-24'31'39'16,"5"6"0"-16,2-13-2 16,17 1-33-16,2-4-2 15,8-6 0-15,14-7 0 16,8-5 0-16,2-8-1 15,4-6 0-15,-1-7 0 16,-2-5 0-16,-6-2 0 16,-9-3-2-16,-7 1-1 15,-15 0-4-15,-3 16-26 16,-24-4-7-16,-3 15 0 15,-15 0-3-15</inkml:trace>
  <inkml:trace contextRef="#ctx0" brushRef="#br3" timeOffset="466307.6712">2298 10690 47 0,'0'0'32'0,"-20"-18"2"16,10 16 0-16,-11-11-10 15,5 17-18-15,-10-4 1 16,5 11 1-16,-8 0-1 16,6 12-1-16,-6 4-2 15,6 7 0-15,1 4-1 16,6 1 0-16,4 3-2 15,10-4 0-15,7-5-1 16,11-6 0-16,6-9 0 16,10-9 0-16,11-11-1 15,5-11 1-15,5-8 0 16,0-8 0-16,-1-7 0 0,-4-4 0 15,-11-3 1-15,-7 1-1 16,-15 2 0-16,-13 5 0 16,-11 8 0-16,-11 5 0 15,-10 13-1-15,-3 7 1 16,-2 9-2-16,1 6 0 15,10 7-3-15,4-9-12 16,20 12-20-16,5-11 0 16,23-1-2-16,5-10 2 15</inkml:trace>
  <inkml:trace contextRef="#ctx0" brushRef="#br3" timeOffset="466481.6812">2860 10806 100 0,'0'0'38'0,"-16"1"-1"16,16-1-3-16,0 0-43 16,10-26-27-16,10 15-1 15,-2-6 0-15,7 8-1 16</inkml:trace>
  <inkml:trace contextRef="#ctx0" brushRef="#br3" timeOffset="466918.7062">3312 10580 83 0,'-16'-16'39'0,"-1"13"-2"16,-13-1 2-16,-1 12-27 15,-11 6-6-15,1 10-2 16,0 4 0-16,1 4-2 15,10 3 0-15,7 2-1 16,14-7 0-16,18-3-1 16,15-8 1-16,19-8-2 15,14-4 1-15,9-4 0 16,4-1 0-16,-2-1 0 15,-7 2-1-15,-9 4 2 16,-14 5-1-16,-19 6 0 16,-15 2 1-16,-14 1 0 15,-13 1-1-15,-7 0 1 16,-8-7 0-16,-4-1 0 0,6-8 0 15,5-8-1-15,8-12 0 16,9-11 0-16,19-12 0 16,8-9-1-16,16-6 0 15,3-2-1-15,7 3 0 16,-3 0-2-16,3 18-6 15,-15-3-26-15,5 21-4 16,-11-3 2-16,2 16-3 16</inkml:trace>
  <inkml:trace contextRef="#ctx0" brushRef="#br3" timeOffset="467183.7213">4135 10488 101 0,'0'0'40'0,"-14"17"-1"15,-16 7 0-15,-12 16-36 16,-4 7-1-16,-5 9-1 15,-3 7-1-15,0-1 0 16,8-1-2-16,4-10-3 16,23 0-25-16,0-26-10 15,24-8 2-15,5-19-3 16</inkml:trace>
  <inkml:trace contextRef="#ctx0" brushRef="#br3" timeOffset="467517.7404">3831 10458 91 0,'-22'9'38'0,"-4"-3"0"15,13 8 1-15,-1 0-34 16,13 2-1-16,6-4-2 15,9 3 1-15,4-2-2 16,7-1 1-16,2-8-1 16,4-1-1-16,-4-8 1 15,-2-2-1-15,-8-7 1 0,-5-1 0 16,-10-3 0-16,-6-4-1 15,-9 3 1-15,-7 2-1 16,-3 6-1-16,-5 5 0 16,0 9-1-16,0 6-1 15,11 14-6-15,-5-4-22 16,22 18-7-16,-1-6 0 15,18 8-2-15</inkml:trace>
  <inkml:trace contextRef="#ctx0" brushRef="#br3" timeOffset="467834.7586">4140 10835 97 0,'-12'20'40'0,"-9"-5"0"16,11 9-1-16,-5-1-33 15,10 1-1-15,10-1-2 16,5-1-1-16,9-6 0 16,9-4-1-16,5-8 0 15,5-4 0-15,0-5 0 16,-5-5 0-16,-6-7 0 15,-6-1 0-15,-12-2 0 16,-9-1-1-16,-7 0-1 16,-13 3-1-16,-1 4-1 15,-8-3-7-15,13 17-28 16,-14-6-3-16,12 13 2 0,-2-4-4 15</inkml:trace>
  <inkml:trace contextRef="#ctx0" brushRef="#br3" timeOffset="470880.9328">1886 12837 51 0,'-19'-12'35'16,"2"18"0"-16,-13-1-1 16,1 20-15-16,-14-2-13 15,-1 16-1-15,-4 4-2 16,4 4 1-16,7 2-2 15,12-3 0-15,11-4-2 16,16-6 1-16,18-10 0 16,17-15-1-16,15-11 1 15,8-13 0-15,6-12 1 16,5-6-1-16,-5-8 0 15,-12-4 0-15,-10-2 1 16,-18 5-1-16,-18 4-1 0,-15 11 0 16,-14 10 0-16,-14 5 0 15,-5 10-2-15,-2 3-2 16,12 16-24-16,-1-12-10 15,21 7 1-15,10-14-2 16</inkml:trace>
  <inkml:trace contextRef="#ctx0" brushRef="#br3" timeOffset="471061.9432">2454 13032 95 0,'-15'18'40'16,"-9"-13"-1"-16,10-2-2 15,14-3-43-15,-17-23-15 0,29 14-17 16,-1-9-1-16,15 6-1 16,2-4 1-16</inkml:trace>
  <inkml:trace contextRef="#ctx0" brushRef="#br3" timeOffset="471441.9649">2966 12768 96 0,'-23'-2'39'15,"8"16"1"-15,-14-7-10 0,-1 21-24 16,-7 9-2-16,-1 12 0 15,-3 6-2-15,1 7 1 16,5-1-3-16,9 0 2 16,11-7-2-16,14-3 0 15,10-14-1-15,15-12 1 16,9-11-1-16,5-9 1 15,4-9 0-15,-4-5 0 16,-4-6 1-16,-10-5-1 16,-10 1 0-16,-13-2-1 15,-10 3-1-15,-9-2-2 16,-2 7-4-16,-8-12-18 15,13 12-13-15,-4-9-1 0,21 7-1 16,6-10 1-16</inkml:trace>
  <inkml:trace contextRef="#ctx0" brushRef="#br3" timeOffset="472112.0032">3344 12777 67 0,'0'0'38'0,"2"-20"-1"16,-2 20-1-16,0 0-28 15,0 0-2-15,-23 8-1 16,8 18-1-16,-14 8-1 16,2 16 0-16,-6 8-1 15,-1 5 0-15,1 4-1 16,4 2 1-16,4-8-2 15,12-4 1-15,13-14-1 16,8-10-1-16,14-15 0 16,7-12 0-16,8-12 2 15,2-8-1-15,-2-9 0 0,-3-2 1 16,-10-4 0-1,-11 1-1-15,-13 3 0 0,-14 3 0 16,-7 9-2-16,-10 3-1 16,2 9-3-16,-5-9-9 15,19 15-22-15,-2-9-1 16,17 4-1-16,17-7 1 15</inkml:trace>
  <inkml:trace contextRef="#ctx0" brushRef="#br3" timeOffset="472451.0226">3536 12919 89 0,'-18'9'39'0,"-4"-9"0"15,11 6 1-15,11-6-37 16,0 0 0-16,0 0-2 15,30-14 1-15,-1 1-1 16,8 3 0-16,2-3 0 16,4 0 0-16,-2 1 0 15,-1 3-1-15,-9 3 1 16,-7 6 0-16,-6 6 0 15,-8 6 0-15,-10 7 0 16,-5 11 0-16,-8 7 0 16,-6 5-1-16,0 8-1 15,-1-1-1-15,1 1-1 16,1-7-3-16,13 4-18 15,-2-27-17-15,19-3 2 16,4-23-3-16,17-7 2 16</inkml:trace>
  <inkml:trace contextRef="#ctx0" brushRef="#br3" timeOffset="472661.0346">4267 12805 79 0,'-23'18'40'0,"3"12"-1"15,-12-1 0-15,5 12-30 16,-9 7-5-16,0 6-3 16,-1 2-1-16,1-1-2 15,10 1-6-15,-3-18-22 0,22 2-10 16,-1-19 1-16,21-8-2 15</inkml:trace>
  <inkml:trace contextRef="#ctx0" brushRef="#br3" timeOffset="473015.0549">4062 12682 89 0,'-28'4'39'16,"9"8"-1"-16,-3-7 1 15,10 7-37-15,10-1-1 16,6 3-1-16,7-1 1 16,6-2 0-16,3-2-1 0,3-2 1 15,-2-6 0-15,-1-3 1 16,-4-6-1-16,-5-7 0 15,-4-3 0-15,-4-7 0 16,-2-1-1-16,-7 1-1 16,1 3-1-16,-6 7-1 15,-2 9 0-15,-4 9-1 16,-1 13-1-16,-6 10-1 15,7 15-3-15,-8-8-19 16,20 16-7-16,1-8-1 16,18 2-1-16,4-9 1 15</inkml:trace>
  <inkml:trace contextRef="#ctx0" brushRef="#br3" timeOffset="473308.0716">4376 13108 88 0,'-13'17'40'0,"-7"-2"-2"15,8 6 2-15,-9 3-37 16,13-2-1-16,5-1-1 16,1 2-1-16,9 0 0 15,3-5 0-15,3-6 0 16,5-4 1-16,3-9 0 15,-5-5 0-15,0-7 1 16,-1-7 0-16,-7-8 0 16,-3 0 0-16,-6 2 0 15,-6 1-1-15,-2 5-2 0,-6 5-2 16,3 17-16-16,-11-5-21 15,12 15 0-15,-3-3-3 16,10 8 2-16</inkml:trace>
  <inkml:trace contextRef="#ctx0" brushRef="#br3" timeOffset="691737.5651">16152 1044 6 0,'0'0'19'16,"0"0"-3"-16,0 0-2 15,0 0 1-15,0 0-5 16,0 0 0-16,0 0 1 16,0 0 0-16,0 0-3 0,0 0-1 15,0 0-1-15,0 0 0 16,39 55 3-16,-39-55 1 15,0 0-5-15,0 0-1 16,0 0 2-16,0 0-1 16,0 0-1-16,0 0 0 15,0 0 0-15,0 0 0 16,0 0-1-16,0 0 0 15,0 0 0-15,0 0 0 16,-52-13-1-16,52 13 0 16,0 0 0-16,0 0 0 15,-53-39-1-15,53 39 1 16,0 0-1-16,-51-39 0 0,51 39 1 15,0 0-1-15,-48-36-1 16,48 36 1-16,0 0-1 16,0 0 0-16,-57-39-2 15,57 39 0-15,0 0-1 16,0 0-1-16,0 0-3 15,0 0-3-15,0 0-26 16,0 0-1-16,0 0-3 16,0 0 2-16</inkml:trace>
  <inkml:trace contextRef="#ctx0" brushRef="#br3" timeOffset="692211.5922">16049 958 70 0,'0'0'37'0,"0"0"-2"15,-46 3 1-15,46-3-31 16,0 0 0-16,0 0-1 15,-64 64-4-15,64-64-8 16,0 0-25-16,-60 53 0 16,60-53-2-16,0 0-1 0</inkml:trace>
  <inkml:trace contextRef="#ctx0" brushRef="#br3" timeOffset="703798.2549">15688 2961 85 0,'22'-4'34'15,"-9"-3"1"-15,-1 17-4 16,-12-10-28-16,3 30-2 15,-12-2 1-15,-2 10 0 16,-4 8 0-16,-2 7-1 16,2 4-2-16,1-8-7 15,11 4-25-15,-2-11-2 16,7-7-1-16,4-15 0 15</inkml:trace>
  <inkml:trace contextRef="#ctx0" brushRef="#br3" timeOffset="703973.2649">15654 3014 105 0,'0'0'39'0,"0"0"2"15,6 21-4-15,16-13-37 16,6-1-4-16,21 13-14 15,-1-16-18-15,15 11-2 16,-6-5 0-16,7 9-1 16</inkml:trace>
  <inkml:trace contextRef="#ctx0" brushRef="#br3" timeOffset="704181.2768">15554 3629 110 0,'-24'16'40'0,"28"3"0"16,11-23-1-16,26-1-40 16,20-3-2-16,8-16-18 15,19 9-16-15,-2-9-2 16,6 6 0-16,-11-9-3 15</inkml:trace>
  <inkml:trace contextRef="#ctx0" brushRef="#br3" timeOffset="704688.3058">17099 2961 86 0,'0'0'36'16,"-11"-2"0"-16,-5 18 1 15,-13 4-34-15,-2 7 0 16,-3 7 1-16,9 10 0 16,2 1-1-16,12 2 0 15,18-4 0-15,21-5-1 16,22-13-2-16,21-11 0 0,21-11-4 15,8-23-17-15,16 1-16 16,-11-17-1-16,1 5-2 16,-18-15 1-16</inkml:trace>
  <inkml:trace contextRef="#ctx0" brushRef="#br3" timeOffset="704859.3156">17436 3040 105 0,'-69'53'40'16,"12"19"0"-16,-1-2-1 15,20 8-38-15,5 3-1 0,15-5-5 16,15 3-7-16,3-20-24 16,26-2-2-16,4-24-1 15,28-9 0-15</inkml:trace>
  <inkml:trace contextRef="#ctx0" brushRef="#br3" timeOffset="705066.3274">18428 2998 79 0,'-71'41'39'0,"-4"21"-2"15,-15 2 1-15,11 18-24 16,7-4-17-16,0-12-17 0,26 7-16 15,7-16-1-15,21-8 0 16,10-21-1-16</inkml:trace>
  <inkml:trace contextRef="#ctx0" brushRef="#br3" timeOffset="705386.3457">18170 2840 93 0,'-63'24'38'16,"5"10"-2"-16,-2-4 2 16,20-5-36-16,7 7 0 0,16 0-1 15,17-8 1-15,21-1 0 16,12-9-1-16,12-6 0 15,7-8 0-15,1-2 0 16,-2-10-1-16,-8-6 0 16,-9-4 0-16,-15-5-2 15,-14 4-1-15,-19-2-2 16,-4 9-1-16,-13-3-4 15,9 23-12-15,-13-9-12 16,11 20-1-16,-1-1-1 16,14 12 1-16</inkml:trace>
  <inkml:trace contextRef="#ctx0" brushRef="#br3" timeOffset="705656.3612">18568 3322 77 0,'-29'29'40'15,"1"9"-1"-15,-10-11 0 16,9 12-17-16,3-11-19 16,12-3-1-16,17-6 1 15,18-2-2-15,12-9 0 16,10-6 0-16,8-5 0 15,2-8 0-15,-1-3-1 16,-8-5 0-16,-12-2-2 16,-18-8-2-16,-14 14-16 0,-27-19-18 15,-8 13 0-15,-22-3-2 16,-4 18-1-16</inkml:trace>
  <inkml:trace contextRef="#ctx0" brushRef="#br3" timeOffset="706221.3935">15935 5496 85 0,'12'1'36'0,"-1"14"0"16,-11-1-3-16,0 14-32 16,-6 10-1-16,-2 7 3 15,0 1-3-15,-4 0-2 16,10 5-26-16,-10-11-5 15,7-3-2-15,-5-12 0 16</inkml:trace>
  <inkml:trace contextRef="#ctx0" brushRef="#br3" timeOffset="706400.4037">15832 5634 93 0,'-2'-22'38'15,"13"15"-1"-15,-1-2 1 16,19 7-32-16,5 5-7 15,10-3-5-15,21 10-27 16,-3-8-6-16,10 8 2 16,-6-3-3-16</inkml:trace>
  <inkml:trace contextRef="#ctx0" brushRef="#br3" timeOffset="706595.4149">15656 6205 106 0,'0'0'40'0,"24"9"0"16,26-23-3-16,23-9-47 15,16 7-26-15,6-13-3 16,9 8 0-16,-4-4-1 15</inkml:trace>
  <inkml:trace contextRef="#ctx0" brushRef="#br3" timeOffset="707361.4587">16824 5509 92 0,'19'-12'39'15,"14"4"0"-15,0-10-2 16,9 1-36-16,-1 0 0 16,7 2-1-16,-5 5 1 15,-5 2-1-15,-6 6 0 16,-12 11 0-16,-12 8 0 15,-9 7 0-15,-13 10 0 16,-13 10 1-16,-12 11 0 16,-4 2 1-16,-7 4 0 0,1-1 1 15,5-5 0-15,9-2-1 16,12-10 0-16,17-10 0 15,15-10-1-15,15-8-2 16,19-9-2-16,8-17-16 16,16 8-19-16,-1-16 0 15,12 5-1-15,-8-12-1 16</inkml:trace>
  <inkml:trace contextRef="#ctx0" brushRef="#br3" timeOffset="707505.467">17512 5865 89 0,'-30'10'38'0,"6"1"-4"0,9-2-9 16,15-9-47-16,0 0-15 16,17-13 1-16,22 3-4 15</inkml:trace>
  <inkml:trace contextRef="#ctx0" brushRef="#br3" timeOffset="707878.4883">18199 5566 60 0,'-10'-7'39'0,"-17"-1"-1"16,-2 14 1-16,-17-6-13 15,-6 18-20-15,-8 12-1 16,-1 14 1-16,-6 8-1 0,2 12 0 15,3 4 0-15,9 5-2 16,10 0 0-16,16-3-1 16,19-11 0-16,16-7-1 15,20-14-1-15,15-11 0 16,11-17 0-16,8-13 1 15,0-12-1-15,-3-10 1 16,-9-8-1-16,-11-6 1 16,-18-4-1-16,-14 0 0 15,-16 4-1-15,-15 2-1 16,-7 12 0-16,-9 1-3 15,5 16-4-15,-11-6-24 0,23 17-8 16,-1-4 1-16,24 1-2 16</inkml:trace>
  <inkml:trace contextRef="#ctx0" brushRef="#br3" timeOffset="708984.5516">18706 5600 75 0,'-26'11'36'16,"-4"17"0"-16,-15-4-7 15,4 19-19-15,-9 1-1 16,6 14-2-16,-1 4 1 16,11 3-3-16,3 2-1 15,19-6 0-15,15-7-1 16,13-10-2-16,17-13 0 15,11-13 1-15,10-18-1 16,2-11 0-16,-4-12 1 16,-6-7-1-16,-16-4 0 0,-14-1 0 15,-20 4 0-15,-17 3-2 16,-16 5 0-16,-9 6-1 15,-1 5-4-15,-5-8-14 16,19 8-18-16,3-9-2 16,18 1-1-16,17-16 0 15</inkml:trace>
  <inkml:trace contextRef="#ctx0" brushRef="#br3" timeOffset="709134.5601">18847 5313 104 0,'-58'17'40'15,"8"1"-3"-15,9-2-28 16,7-9-47-16,18-3-2 16,16-4-2-16</inkml:trace>
  <inkml:trace contextRef="#ctx0" brushRef="#br3" timeOffset="709975.6082">19726 5428 68 0,'-14'33'35'16,"-18"0"-2"-16,-6 22-5 15,-28-1-16-15,0 18-3 16,-16 0-1-16,7 7-2 0,-1-5-1 15,11-4-2-15,14-3-6 16,6-22-26-16,23-5-7 16,11-23-1-16,11-17-1 15</inkml:trace>
  <inkml:trace contextRef="#ctx0" brushRef="#br3" timeOffset="710309.6273">19408 5361 90 0,'-43'22'37'16,"8"11"-1"-16,-2-7-4 0,13 9-29 15,11 0-2-15,12 1 1 16,10-6-1-16,15-3-1 15,9-6 0-15,7-5 1 16,3-10-1-16,-1-9 1 16,-4-11-1-16,-7-7 0 15,-5-9 0-15,-13-5 0 16,-11-3 0-16,-10 2 0 15,-8 0-1-15,-6 5 0 16,-5 11 0-16,-4 6-2 16,3 20-4-16,-9 0-27 15,16 18-1-15,-1-1-1 16,14 10-2-16</inkml:trace>
  <inkml:trace contextRef="#ctx0" brushRef="#br3" timeOffset="710610.6446">19947 5885 77 0,'-7'23'38'0,"-12"-4"1"15,1 8-1-15,-6-13-19 16,6 6-15-16,1 2-2 15,10 1 1-15,7-2-1 16,12 1-1-16,4-7 0 16,12-2 0-16,4-8 1 15,1-2-1-15,-2-9 1 0,-2-7-1 16,-8-9 0-16,-9-4-1 15,-12-3-1-15,-16-9-5 16,0 10-22-16,-23-9-11 16,-6 13-1-16,-18 1 0 15,-6 16 0-15</inkml:trace>
  <inkml:trace contextRef="#ctx0" brushRef="#br3" timeOffset="711381.6887">16001 6995 95 0,'0'0'36'0,"8"22"-1"15,-4 6-3-15,-8-3-30 16,2 8 1-16,-4 7-1 0,-1 5-2 15,-2-2 2-15,-2 0-4 16,3 4-5-16,-13-11-28 16,14-1-1-16,-9-13-1 15,6-6-1-15</inkml:trace>
  <inkml:trace contextRef="#ctx0" brushRef="#br3" timeOffset="711568.6994">15883 7143 109 0,'-14'-12'38'0,"14"12"2"16,-3 10-2-16,21 0-34 16,1-3-3-16,14-6-2 15,14-1-4-15,2-12-10 0,14 12-22 16,-3-8-2-16,2 10 1 15,-14-2-3-15</inkml:trace>
  <inkml:trace contextRef="#ctx0" brushRef="#br3" timeOffset="711748.7097">15647 7602 103 0,'0'0'40'0,"31"-10"1"16,28-8-3-16,18-13-37 15,11-14-21-15,26 10-17 16,-4-5-2-16,5 10 0 0,-15 2-1 16</inkml:trace>
  <inkml:trace contextRef="#ctx0" brushRef="#br3" timeOffset="712296.741">17062 7138 93 0,'0'0'38'15,"6"-13"2"-15,13-4-3 16,25 0-28-16,6-8-6 15,15 4-1-15,3 0 1 16,8 5-1-16,-7 5-1 16,-5 8 0-16,-15 9 0 15,-15 10 0-15,-24 10-1 0,-24 10 1 16,-23 10 0-16,-16 7 0 15,-10 5 0-15,-11 1 0 16,3-2 0-16,7 0 0 16,14-8 0-16,21-5-1 15,26-15 0-15,31-13-1 16,33-12-1-16,23-16-3 15,26-1-8-15,3-21-24 16,27-1-3-16,-5-15 0 16,6 2 0-16</inkml:trace>
  <inkml:trace contextRef="#ctx0" brushRef="#br3" timeOffset="712491.7522">18527 6989 110 0,'-35'16'39'15,"-3"21"1"-15,-16 2-1 16,2 13-37-16,-16 8 0 15,-1 7-1-15,-2 2 0 16,1 3-3-16,5-2 0 16,6-6-4-16,15 0-14 15,3-23-18-15,20-6 0 16,5-19-1-16,16-16-2 15</inkml:trace>
  <inkml:trace contextRef="#ctx0" brushRef="#br3" timeOffset="712830.7715">18084 6869 104 0,'-41'7'38'0,"5"16"0"16,-1-3-2-16,17 8-32 15,-1-1-1-15,17 3-1 16,10 1 1-16,12-3-1 16,7-3 0-16,9-4-1 15,3-8 0-15,2-5-1 16,-2-9 1-16,-6-7-1 15,-6-8-1-15,-8-8 0 16,-9-3 0-16,-12-3-1 0,-7 0 0 16,-10 0 0-16,-2 9-1 15,-9 5-1-15,2 21-7 16,-9-7-18-16,12 22-8 15,2 0 0-15,15 12-1 16</inkml:trace>
  <inkml:trace contextRef="#ctx0" brushRef="#br3" timeOffset="713148.7897">18570 7302 81 0,'0'0'39'16,"-15"9"1"-16,-5-6-1 15,4 16-17-15,-9-8-18 0,5 8 0 16,0 3-1-16,9 3 0 16,5 5-1-16,11 0 0 15,7-2-1-15,11-4 0 16,8-9-1-16,4-7 0 15,5-9 0-15,0-9-1 16,-3-8 1-16,-11-6 0 16,-11-4-1-16,-15-1-1 15,-13 3-1-15,-19-2-3 16,-8 14-6-16,-21-6-23 15,5 15-6-15,-13 0 3 16,8 14-3-16</inkml:trace>
  <inkml:trace contextRef="#ctx0" brushRef="#br3" timeOffset="714250.8528">15902 9444 68 0,'0'0'36'16,"0"0"-1"-16,0 0 1 16,5 15-22-16,-5 0-11 15,1 9-3-15,3 3 1 0,0 3-1 16,1 3-1-16,2-1-3 15,9 2-29-15,-7-5 0 16,5 0-2-16,-8-8 0 16</inkml:trace>
  <inkml:trace contextRef="#ctx0" brushRef="#br3" timeOffset="714469.8653">15866 9676 79 0,'-16'-1'36'0,"6"6"-1"16,-2-4-1-16,12-1-30 0,0 0-1 16,2 12-1-16,19-14 1 15,14-3-2-15,11-1-2 16,13-11-5-16,17 10-27 15,-6-3 0-15,2 5-2 16,-12 3-1-16</inkml:trace>
  <inkml:trace contextRef="#ctx0" brushRef="#br3" timeOffset="714751.8814">15726 10204 94 0,'0'0'38'16,"21"-4"1"-16,11-1-1 15,7-8-34-15,12 2-2 16,5-4-2-16,7-3-5 16,9 14-16-16,-12-12-17 15,5 11 2-15,-14-2-3 16,-2 8 1-16</inkml:trace>
  <inkml:trace contextRef="#ctx0" brushRef="#br3" timeOffset="715202.9072">17164 9458 91 0,'22'-14'36'16,"-13"6"1"-16,-9 8 1 16,-5 22-32-16,-10 14-2 15,-7 8-1-15,-2 14 0 16,-5 6-1-16,1 9 0 15,0 2-1-15,13-3 1 16,7-6-5-16,7-20-8 16,22 1-23-16,1-22-5 15,23-7 1-15,2-21-1 0</inkml:trace>
  <inkml:trace contextRef="#ctx0" brushRef="#br3" timeOffset="715352.9158">17511 9885 89 0,'-14'4'37'0,"-5"-1"-1"15,7 0-1-15,12-3-29 16,-6-15-38-16,32 6-5 16,4-11 0-16,21 2-1 15</inkml:trace>
  <inkml:trace contextRef="#ctx0" brushRef="#br3" timeOffset="715707.9361">18329 9471 105 0,'-33'10'39'15,"-20"3"1"-15,1 16-1 16,-16 2-34-16,5 11 0 16,3 9-1-16,7 9 0 15,7 5-1-15,12 4 0 16,14-2-1-16,14-5 0 15,16-5-1-15,13-10-1 16,13-13 0-16,10-9 0 16,2-14 0-16,0-11 0 15,-4-9 0-15,-5-11 0 0,-13-8 0 16,-11-6-1-16,-15-4 1 15,-13 0-1-15,-10-2 0 16,-6 2-1-16,0 5 0 16,-3 6-1-16,9 7-1 15,5-2-5-15,31 16-15 16,1-10-16-16,25 7 1 15,5-8 0-15,25 4-2 16</inkml:trace>
  <inkml:trace contextRef="#ctx0" brushRef="#br3" timeOffset="715925.9486">19166 9522 96 0,'23'-10'39'0,"-23"10"-1"16,-12 8 0-16,-19 15-25 15,-26 3-10-15,-11 13 0 16,-15 8-1-16,-2 14 1 15,-3 5-2-15,5 2 2 16,12-2-2-16,15-7-2 16,22-7-4-16,12-24-13 15,33-6-19-15,11-25-3 16,25-9 0-16,5-22-1 15</inkml:trace>
  <inkml:trace contextRef="#ctx0" brushRef="#br3" timeOffset="716225.9657">18856 9302 92 0,'-43'6'40'0,"-5"6"0"16,11 13 0-16,0-8-17 15,20 11-21-15,12-3-1 16,17 1 0-16,14-4-1 15,11-4 1-15,8-5-1 16,5-5 1-16,-2-6-1 16,-1-5 0-16,-10-8 0 15,-9-4 0-15,-14-3-1 16,-16-4 0-16,-11 0-1 15,-13 0-1-15,-4 6 0 16,-6 0-2-16,2 15-3 16,-8-7-16-16,14 23-14 15,-1-1-1-15,18 14 0 0,6-1 1 16</inkml:trace>
  <inkml:trace contextRef="#ctx0" brushRef="#br3" timeOffset="716511.9821">19178 9817 109 0,'5'16'38'16,"-5"-16"2"-16,-14 19-1 16,-10-12-35-16,9 5-2 15,5 5 1-15,5 6-1 16,2 2 0-16,7 3 0 15,10 0-1-15,6 1 0 16,9-7 0-16,3-6 0 16,2-8-1-16,0-8 1 0,-2-10-2 15,-8-8 1-15,-9-4-2 16,-13-4-1-16,-11 4-1 15,-23-10-10-15,-1 16-22 16,-29-5-3-16,-5 17 0 16,-23 3-2-16</inkml:trace>
  <inkml:trace contextRef="#ctx0" brushRef="#br3" timeOffset="717269.0254">15789 11632 53 0,'0'0'37'16,"0"0"-1"-16,0 0-12 15,0 0 6-15,0 0-24 16,0 0-1-16,14 15-2 15,-11 1 0-15,1 12 0 16,-4 4-2-16,-3 11-1 16,-4 4 0-16,-1 7-1 15,0 6 0-15,-2-3-1 0,5 1-4 16,-7-17-29-16,16 0-1 15,-3-20-2-15,8-8 0 16</inkml:trace>
  <inkml:trace contextRef="#ctx0" brushRef="#br3" timeOffset="717459.0363">15642 11867 87 0,'0'0'40'0,"0"0"0"16,20 10-1-16,14-10-36 15,18-3-3-15,14 2-3 16,3-6-5-16,13 9-30 16,-17-3 0-16,2 10-2 0,-17-2 0 15</inkml:trace>
  <inkml:trace contextRef="#ctx0" brushRef="#br3" timeOffset="717677.0487">15486 12351 89 0,'-26'40'42'16,"15"-22"0"-16,29-3-2 15,15-18-35-15,28-7-5 16,20-5-1-16,6-4-3 0,10 8-6 15,-11-12-28-15,9 15-1 16,-17-3-1-16,-6 12-2 16</inkml:trace>
  <inkml:trace contextRef="#ctx0" brushRef="#br3" timeOffset="721266.254">16938 11766 73 0,'13'-6'40'16,"-13"6"-4"-16,0 0 4 15,-11 27-37-15,2 3-2 16,-8 9 1-16,0 14-1 16,-5 7 2-16,3 9-3 15,1-1 2-15,8 0-2 16,4-7 0-16,10-8-1 15,12-5-6-15,-1-25-28 16,23-8-1-16,0-19-3 16,12-7 1-16</inkml:trace>
  <inkml:trace contextRef="#ctx0" brushRef="#br3" timeOffset="721433.2636">17230 12063 88 0,'-33'8'40'16,"13"7"-1"-16,-2-11 0 15,22-4-37-15,0 0-10 16,0 0-28-16,46-15-2 16,-14-2 0-16,17 5-2 15</inkml:trace>
  <inkml:trace contextRef="#ctx0" brushRef="#br3" timeOffset="721942.2927">17645 11811 85 0,'0'0'39'16,"0"0"0"-16,0 0 3 15,18 0-32-15,-3-6-9 16,9-1-1-16,3 2 3 16,2 3-3-16,0 1 0 15,0 3 0-15,-2 2 0 16,-5 1 0-16,-4 5-3 15,-5 0 3-15,-5 1-2 0,-7 4 2 16,-10-1-2-16,-6 4 2 16,-6 1-2-16,-6 1 3 15,0 1-1-15,1-2 1 16,4 0-1-16,8-6 0 15,12 1 1-15,9-2-1 16,11-5 0-16,15-4 1 16,4 3-1-16,6-1 0 15,-5-1 1-15,-1 3-1 16,-8 3 1-16,-15 8 0 15,-13 4 0-15,-16 4 0 16,-14 8-1-16,-12-2 1 16,-1 1-1-16,-1-2-1 15,4-7-3-15,17 0-6 16,5-27-22-16,30 0-7 0,9-19 0 15,23-1-2-15</inkml:trace>
  <inkml:trace contextRef="#ctx0" brushRef="#br3" timeOffset="722416.3198">18228 11827 88 0,'0'0'40'0,"11"16"2"16,6-23-3-16,19 7-34 0,-5-5-3 15,-1 5 2-15,2 0-2 16,-4 4-1-16,-11 4 0 15,-5 0-4-15,-15 6 4 16,-6 1-4-16,-11 5 4 16,-6 0-4-16,-6 2 3 15,-5 1 1-15,2-3-1 16,3-1 0-16,9-3 0 15,9-2 0-15,14-14 0 16,9 14 1-16,16-13-1 16,10-2 0-16,8 0 1 15,0 0-1-15,0 2 1 16,-5 1 0-16,-15 7 0 0,-9 5-1 15,-14 5 1-15,-14 6-1 16,-11 2 1-16,-9 3-1 16,-2-3-2-16,2-6-1 15,8 2-4-15,-2-23-15 16,28 0-16-16,-11-8-1 15,24-7-2-15,0-18 0 16</inkml:trace>
  <inkml:trace contextRef="#ctx0" brushRef="#br3" timeOffset="722800.3418">18309 11560 104 0,'-2'13'43'0,"2"-13"0"0,-10 10-2 16,-5-10-39-16,15 0-3 16,0 0-3-16,0 0-4 15,19-2-17-15,-19 2-16 16,20-8 1-16,-20 8-2 15,29-12 1-15</inkml:trace>
  <inkml:trace contextRef="#ctx0" brushRef="#br3" timeOffset="723393.3757">19445 11724 85 0,'0'0'38'15,"0"0"0"-15,-19 0 2 16,-10 16-35-16,-1 10-4 16,-8 8 2-16,-5 12-1 15,-8 11 0-15,-5 10-1 16,-3 1 1-16,4 3-4 0,4-6 1 15,8-9-1-15,14-5-4 16,2-23-9-16,26-1-22 16,1-27-1-16,21-5-1 15,1-23 1-15</inkml:trace>
  <inkml:trace contextRef="#ctx0" brushRef="#br3" timeOffset="723738.3954">19240 11561 79 0,'-27'5'39'0,"-12"3"-2"16,-1 14 2-16,-8 0-31 0,6 3-4 15,6 1-2-15,10 3 1 16,11-3-1-16,11 2 2 15,10-12-2-15,12-3 1 16,9-9-2-16,10-6-2 16,3-7 1-16,2-6-2 15,-1-6 2-15,-7-4-2 16,-5-1 1-16,-10 0-1 15,-10 3 1-15,-12 3 0 16,-12 8 0-16,-10 4 0 16,-5 12-1-16,-3 0-2 15,1 14-3-15,-4-8-14 16,20 13-14-16,-1-4-2 15,17 5-1-15,4-6 3 0</inkml:trace>
  <inkml:trace contextRef="#ctx0" brushRef="#br3" timeOffset="724054.4135">19505 12068 99 0,'-9'26'39'0,"-11"-7"0"16,11 11-7-16,-10-6-29 15,5 4 0-15,4-2 0 16,6 2 0-16,8-4-1 16,6-3-1-16,4-5 1 15,9-9-1-15,6-10 0 16,3-6-1-16,-2-7 1 0,-1-6-1 15,-5-4 0-15,-8-3 0 16,-7-1-1-16,-12 1 0 16,-9 7 0-16,-11 4-2 15,-6 11-3-15,-15-4-8 16,13 19-24-16,-13-6-1 15,12 9-1-15,-2-4-1 16</inkml:trace>
  <inkml:trace contextRef="#ctx0" brushRef="#br4" timeOffset="791018.2436">22166 2901 76 0,'-8'-17'34'15,"8"17"-8"-15,-30-12 2 0,16 14-16 16,-18-10-3-16,7 10-3 15,-9-3 0-15,4 9-2 16,-5 0-1-16,4 8-1 16,3 7 0-16,4 8-1 15,4 10 0-15,5 6 0 16,6 7-1-16,9 0 1 15,12 3-1-15,8-7 0 16,12-9 0-16,9-12 1 16,14-14-1-16,9-20 1 15,6-16 0-15,4-11 0 16,-3-11 1-16,-6-6-1 15,-11-3 0-15,-11-3 0 16,-15 6 1-16,-19 4-2 16,-17 5 1-16,-12 6 0 0,-10 8-1 15,-9 8 0-15,1 7-1 16,-2 6-1-16,8 10-1 15,3 1-5-15,19 19-25 16,-2-11-5-16,18 15 1 16,0-10-2-16</inkml:trace>
  <inkml:trace contextRef="#ctx0" brushRef="#br4" timeOffset="791213.2548">22816 2989 87 0,'-11'3'38'0,"11"-3"0"16,-28 11-1-16,28-11-20 16,-19 15-19-16,19-15-5 15,0 0-28-15,10 6-2 16,9-2 0-16,-4-6-1 15</inkml:trace>
  <inkml:trace contextRef="#ctx0" brushRef="#br4" timeOffset="791476.2698">23249 2700 103 0,'0'0'39'0,"-4"23"3"0,-9 1-4 15,10 15-33-15,-13 9-2 16,-1 14 2-16,-3 6-2 16,1 7-2-16,2 1 0 15,2-5-2-15,7-5-1 16,4-12-4-16,22-1-21 15,-3-28-12-15,17-6 0 16,2-25 0-16,18-3-2 16</inkml:trace>
  <inkml:trace contextRef="#ctx0" brushRef="#br4" timeOffset="791847.291">23872 2738 123 0,'-14'-10'40'0,"14"10"-1"16,-31 10-7-16,12 11-28 16,-7 8-1-16,-2 13 0 15,-3 7-2-15,-2 13 1 16,2 6-1-16,5 3 0 15,3 1 0-15,12-8-1 16,6-5 0-16,10-13 0 16,10-10 0-16,8-14 0 15,5-14 0-15,3-13 0 16,-1-9 1-16,-1-6-1 0,-9-7 1 15,-6-3-1-15,-8 0 1 16,-15 0-2-16,-8 8 0 16,-8 3-1-16,-6 7-2 15,-4-5-8-15,12 19-26 16,-12-9-4-16,14 14 1 15,2-9-2-15</inkml:trace>
  <inkml:trace contextRef="#ctx0" brushRef="#br4" timeOffset="799438.7252">22247 6906 61 0,'-4'-12'33'0,"4"12"0"15,-18-15 0-15,9 26-10 16,-16 1-19-16,4 13 0 16,-10 7 0-16,1 14 2 15,-8 6-2-15,8 13-1 16,1-2 0-16,9 5-1 15,7-3-1-15,13-2 0 16,18-11-1-16,9-8-1 0,17-17 0 16,13-15 2-16,10-15-1 15,6-16 1-15,2-18 0 16,-1-10 1-16,-8-12 0 15,-10-6 0-15,-14-6 0 16,-15 1 0-16,-17 3-1 16,-14 5 0-16,-17 10 0 15,-12 11-1-15,-6 13 0 16,-7 13 0-16,2 15-3 15,2 5-4-15,15 17-29 16,2 0-2-16,18 6 0 16,8-6-1-16</inkml:trace>
  <inkml:trace contextRef="#ctx0" brushRef="#br4" timeOffset="799618.7355">22952 7137 114 0,'-16'10'37'0,"5"-2"0"16,0-7-5-16,11-1-47 16,0 0-22-16,22-12-1 15,4 9 2-15,3-1-3 16</inkml:trace>
  <inkml:trace contextRef="#ctx0" brushRef="#br4" timeOffset="800001.7574">23541 6937 108 0,'-26'-16'39'16,"1"12"1"-16,-17-3-2 15,5 11-32-15,-12 9-3 16,4 10 1-16,-3 9-1 15,4 9 1-15,2 11-2 16,9 4-1-16,10 2 0 16,13-1-1-16,13-4 0 15,14-5 0-15,15-11-1 16,11-11 0-16,9-14 1 15,4-12-1-15,5-12 1 16,-4-16 0-16,-4-7 0 0,-4-6 1 16,-11-7-2-16,-11-4 1 15,-12-3-1-15,-11 2 0 16,-7 2-1-16,-11 11 1 15,-6 8-3-15,-9 7-1 16,6 20-7-16,-9-2-26 16,15 16-1-16,1-1 0 15,15 9 0-15</inkml:trace>
  <inkml:trace contextRef="#ctx0" brushRef="#br4" timeOffset="800513.7867">23951 6914 109 0,'21'-12'39'15,"15"5"0"-15,-5-11 0 16,12 15-35-16,-3-7-2 0,-1 4 1 16,-7 2-1-1,-3 10 0-15,-13 4-1 0,-8 9 1 16,-9 5-1-16,-8 8 0 15,-17 6 0-15,-5 7 0 16,-9 3 0-16,-6 4-1 16,-5-3 0-16,4-4 1 15,3-3-1-15,9-4 0 16,13-9 1-16,20-6-1 15,15-8 0-15,20-11 0 16,19-3 0-16,10-4 0 16,8-2-2-16,6-4-1 15,0 6-3-15,-11-14-19 16,2 16-15-16,-24-4-1 0,-6 7 1 15,-16-7-1-15</inkml:trace>
  <inkml:trace contextRef="#ctx0" brushRef="#br4" timeOffset="885512.6484">21534 11722 27 0,'-3'-11'31'0,"3"11"-1"15,0 0-12-15,-10-17-4 16,10 17-3-16,-7-10 4 16,7 10-8-16,0 0-2 0,-11-11-1 15,11 11-1-15,-15-2 2 16,2 2-2-16,3 6-1 15,-6-2 1-15,2 4 1 16,-4 1-1-16,0 4 0 16,-1 1-1-16,4 9 1 15,1 1-1-15,3 5-2 16,2 4 1-16,2 2-3 15,5 3 2-15,4-1-3 16,6-1 4-16,7-7-4 16,2-4 3-16,7-7 0 15,4-6 0-15,1-9 1 16,4-7-1-16,-2-6 0 15,0-6 1-15,-3-9-1 16,-4-2 1-16,-4-9-1 0,-5-3 1 16,-6-3 0-16,-5 0-1 15,-5-2 1-15,-7 3-1 16,-4 4 1-16,-4 2-1 15,-2 9 2-15,1 6-2 16,1 2 0-16,2 10 0 16,1 6-1-16,13 2-2 15,-15 15-1-15,16 10-8 16,-9-4-22-16,12 12-1 15,-6 0-3-15,9 4 2 16</inkml:trace>
  <inkml:trace contextRef="#ctx0" brushRef="#br4" timeOffset="885958.6739">22052 11838 93 0,'0'0'41'16,"-11"14"1"-16,-2-14-2 15,13 0-37-15,-14 4-2 16,14-4-2-16,-16-3-2 16,7-9-9-16,9 12-27 15,4-18 3-15,-4 18-4 16,6-23 2-16</inkml:trace>
  <inkml:trace contextRef="#ctx0" brushRef="#br4" timeOffset="886645.7132">22475 11615 45 0,'0'0'33'16,"0"-11"3"-16,0 11-2 15,0 0-23-15,-15-11-2 0,15 11 0 16,-16-2-2-16,16 2-2 16,-26 14-2-16,12 1 1 15,-4 6-1-15,-1 6 1 16,1 7-2-16,0 8-1 15,2 3 1-15,3 2-2 16,9-1 1-16,4-1-2 16,11-3 1-16,7-9-2 15,10-10 2-15,8-11 0 16,4-12-1-16,5-11 1 15,0-10 0-15,-2-14 0 16,-2-7 0-16,-10-7 1 16,-4-3-1-16,-12-4 1 15,-12 3-1-15,-11 3 0 0,-9 6 0 16,-9 11 0-16,-6 15-1 15,-11 10-1-15,-1 16-2 16,-6-1-13-16,17 18-20 16,-1-1 3-16,19 8-5 15,8-12 3-15</inkml:trace>
  <inkml:trace contextRef="#ctx0" brushRef="#br4" timeOffset="891354.9825">23059 11693 39 0,'-12'-7'33'0,"12"7"2"16,-12-8-2-16,12 8-16 15,-14 1-6-15,14-1-1 16,-17 7-3-16,17-7 0 15,-25 15-2-15,10-1 1 16,-6 0-3-16,3 10 2 16,-3 0-3-16,3 5 0 15,1 2-1-15,5 1-2 0,8 3 1 16,7-4-2-1,8-2 2-15,7-8-2 0,11-7 2 16,6-11 1-16,7-9-1 16,5-11 0-16,3-10 0 15,-4-10 3-15,-8-5-3 16,-7-2 1-16,-11-4-1 15,-14 1 1-15,-14 4-1 16,-10 7 1-16,-11 12-1 16,-5 10-3-16,-4 17 0 15,-9 0-18-15,13 28-16 16,-6 0-1-16,15 7-2 15,6-4 0-15</inkml:trace>
  <inkml:trace contextRef="#ctx0" brushRef="#br4" timeOffset="909188.0025">10128 7531 61 0,'12'4'38'0,"-12"-4"-1"16,12 4 0-16,-4 8-10 15,-8-12-23-15,1 16-1 16,-4-3 0-16,2 0 0 15,-5 1-1-15,1 0 0 16,-1-3 0-16,6-11 0 16,0 0-1-16,0 0 1 15,5-14-1-15,8-8 0 0,4-5 0 16,3 0-1-16,-2 0 0 15,0 3 1-15,-7 8-1 16,-11 16 0-16,0 0-1 16,0 0 0-16,-22 24-3 15,5-10-5-15,10 8-28 16,-3-17 0-16,10-5-2 15,12-11-1-15</inkml:trace>
  <inkml:trace contextRef="#ctx0" brushRef="#br4" timeOffset="909647.0288">10913 7182 106 0,'5'-20'38'0,"2"8"2"16,-14-6-5-16,4 7-28 16,-6-2-2-16,0 12-1 15,-11 9-2-15,-4 15-2 16,-10 12 1-16,-1 11-1 15,0 14 1-15,3 8-1 16,3 3 0-16,12 0 0 16,11-5 0-16,15-8 2 15,17-13-2-15,13-13 0 16,12-18 0-16,8-16 0 0,11-15-1 15,-6-15 1-15,0-8 0 16,-9-13 0-16,-10-7 0 16,-9-6 1-16,-13-2-1 15,-14-1 1-15,-11 3-1 16,-7 5 0-16,-13 8-1 15,-4 11 1-15,-4 16-3 16,-5 12-1-16,5 20-2 16,-1 6-2-16,17 22-9 15,-2-4-20-15,25 13 0 16,0-11 0-16,20 4-2 15</inkml:trace>
  <inkml:trace contextRef="#ctx0" brushRef="#br4" timeOffset="909947.046">11647 7222 100 0,'43'-26'38'0,"-3"12"-4"15,-29-13 0-15,-11 27-20 16,-2-20-5-16,-12 21-2 16,-11 7-3-16,-3 15-3 15,-1 8 1-15,2 13-2 16,6 9 0-16,12 3 0 15,9 5 0-15,14-3-1 16,10-9 1-16,13-14 1 16,11-14-1-16,4-18 0 15,2-20 0-15,2-13 1 16,-6-16 0-16,-12-9 1 15,-9-4-1-15,-16-7-1 0,-11 5-2 16,-18-4-3-16,-4 23-22 16,-27-2-11-16,-3 22-3 15,-8 8-1-15,7 19 0 16</inkml:trace>
  <inkml:trace contextRef="#ctx0" brushRef="#br4" timeOffset="912174.1733">21852 3116 76 0,'9'21'38'16,"12"-13"-1"-16,30 1 0 16,22-14-27-16,44 4-4 15,31-9 0-15,39 0 0 0,26-6-2 16,17 0 0-16,7-1-2 15,0 3 0-15,-18 3 0 16,-24 0-2-16,-33 3 1 16,-31 2-2-16,-35 2 0 15,-28 0-3-15,-21 8-3 16,-30-14-13-16,-17 10-18 15,0 0 2-15,-27 11-2 16,-10-11-1-16</inkml:trace>
  <inkml:trace contextRef="#ctx0" brushRef="#br4" timeOffset="913143.2288">22358 3698 75 0,'0'0'35'0,"-10"-21"0"16,10 21-2-16,-19-12-26 16,9 14-1-16,-12-2 0 15,5 13 0-15,-9 1-2 16,1 11-1-16,-3 5 0 15,0 8-1-15,-1 3-1 16,10 4 1-16,5-1-1 16,9-2 0-16,9-9 0 15,11-6-1-15,11-9 1 16,10-11 0-16,9-13-1 15,3-12 1-15,5-11 0 16,-5-7 0-16,-1-6 0 16,-9-6 0-16,-13 1-1 15,-11 2 0-15,-13 4 1 16,-12 8-1-16,-11 8 0 0,-10 10 0 15,-5 10-2-15,-1 8 0 16,6 13-6-16,-10-4-26 16,28 13-5-16,0-9 1 15,21 8-3-15</inkml:trace>
  <inkml:trace contextRef="#ctx0" brushRef="#br4" timeOffset="913330.2395">23046 3893 121 0,'-21'-5'41'0,"9"5"-1"0,-8-13-4 15,14-2-40-15,6 15-15 16,-10-15-17-16,10 15-4 15,7-15 0-15,5 16-1 16</inkml:trace>
  <inkml:trace contextRef="#ctx0" brushRef="#br4" timeOffset="914585.3112">23320 3762 94 0,'-14'-6'38'0,"14"6"-2"16,11-22 1-16,15 12-29 15,2-7-5-15,9 1-1 16,7-1 0-16,3 4 0 16,1 3-1-16,-2 3 1 15,-8 5-1-15,-5 7 0 16,-15 6 0-16,-12 6 0 15,-14 5-1-15,-11 6 1 16,-10 4 0-16,-11 3 0 16,-10 4 0-16,-7 1 1 15,-2 2 0-15,0-1 0 16,5-2 0-16,6-2 0 15,11-3 0-15,21-5 0 0,17-4-1 16,24-9 0-16,25-8-1 16,21-7 0-16,12-4-1 15,7-4-1-15,3-3-1 16,-6-9-5-16,2 12-30 15,-29-11-2-15,-11 11-1 16,-21-7-1-16</inkml:trace>
  <inkml:trace contextRef="#ctx0" brushRef="#br4" timeOffset="914782.3225">24130 4110 110 0,'12'11'43'15,"-12"-11"0"-15,0 0-3 16,-7-26-31-16,0 12-16 16,7 14-29-16,-9-14-5 15,9 14 0-15,-24-15-2 16</inkml:trace>
  <inkml:trace contextRef="#ctx0" brushRef="#br4" timeOffset="915616.3702">11000 3442 90 0,'0'0'42'16,"0"0"-1"-16,0 0-2 15,-5 13-31-15,-7-20-43 16,12 7-3-16,0 0-2 16,-12-5 0-16</inkml:trace>
  <inkml:trace contextRef="#ctx0" brushRef="#br4" timeOffset="915998.3921">11609 3139 100 0,'-23'-15'40'16,"5"24"-1"-16,-16-5 0 15,5 19-36-15,-14 9-2 16,-2 16 0-16,-3 15 1 15,1 9-1-15,4 8 1 16,6 2-1-16,15-5 0 16,15-7 0-16,24-22 1 15,27-24-1-15,28-25-1 16,26-27 0-16,19-24 1 15,11-19-1-15,9-17 0 16,-7-7 0-16,-19 2 0 16,-25 4 0-16,-39 12 0 0,-32 15 0 15,-32 18 0-15,-31 22 0 16,-24 18-3-16,-16 8-6 15,6 20-29-15,-1-3-1 16,28 9-2-16,14-9-1 16</inkml:trace>
  <inkml:trace contextRef="#ctx0" brushRef="#br4" timeOffset="923861.8418">23646 11559 2 0,'11'0'19'16,"-11"0"-3"-16,0 0-5 16,10-1-1-16,-10 1 0 15,12-1 2-15,-12 1-3 16,15-5 2-16,-15 5 1 15,17-11-1-15,-13 1-1 16,8 7-2-16,-8-9-1 16,-4 12-2-16,9-11 3 15,-9 11-4-15,0 0-2 16,-15 3 1-16,-1 5-1 0,-2 7 0 15,-8 3 0-15,-2 8 0 16,-7 5 1-16,-2 12 1 16,-7 1-1-16,1 10-1 15,-2 0 1-15,3 4-1 16,9-4 0-16,7 2-1 15,14-9 0-15,17-11-3 16,16-10 2-16,15-11 1 16,15-14-1-16,9-10 0 15,3-8 0-15,-3-9 0 16,-7-3 1-16,-14 0 0 15,-16 0-1-15,-21 2 0 16,-13 6 1-16,-18 5-1 16,-15 5 0-16,-9 2 0 15,-6 2 0-15,3 0-2 0,3 2-4 16,5-8-29-16,26 3-1 15,8-6 1-15,17 2-4 16</inkml:trace>
  <inkml:trace contextRef="#ctx0" brushRef="#br4" timeOffset="1.025E6">22309 5541 60 0,'-10'-8'36'16,"0"-3"0"-16,10 11 0 15,-24-23-14-15,13 20-16 16,-10-5-1-16,2 9-2 16,-5 4-1-16,-1 8-1 15,-4 10 0-15,0 6 0 16,0 9 0-16,3 4 2 15,5 2-3-15,5 3 3 16,8-1 0-16,10-3-2 16,10-3 1-16,8-6 0 15,12-10 0-15,6-8-2 16,10-9 2-16,-1-12-1 0,4-11-3 15,-2-13 4-15,-4-9-3 16,-8-6 1-16,-11-5-1 16,-14-2 1-16,-10 0-1 15,-12 6-1-15,-9 6 3 16,-10 6-3-16,-4 10 0 15,2 2-4-15,17 15-30 16,-2-2-2-16,16 8-1 16,11-1 0-16</inkml:trace>
  <inkml:trace contextRef="#ctx0" brushRef="#br4" timeOffset="1.02516E6">22776 5736 97 0,'-15'7'39'0,"4"-5"-2"15,11-2-7-15,-14-25-55 16,26 8-13-16,6-8-2 16,17 3 1-16</inkml:trace>
  <inkml:trace contextRef="#ctx0" brushRef="#br4" timeOffset="1.02554E6">23381 5465 79 0,'0'0'37'0,"-12"-22"-1"15,1 15 2-15,-12 0-30 16,2 13-1-16,-9 1-1 16,-2 15 0-16,-7 5-1 15,1 16-1-15,-6 4-1 16,8 5 2-16,3-2-3 15,13 2 1-15,9-10 0 16,13-4-1-16,18-12-1 16,16-15 0-16,12-10-1 15,8-10 0-15,6-13 1 16,-2-7-3-16,-3-9 1 15,-10-2 0-15,-11-6 0 16,-15-1 0-16,-18 0 0 16,-14 4-1-16,-11 8 1 15,-11 6 0-15,-4 11-2 0,-1 5 0 16,4 14-5-16,3-4-24 15,23 15-8-15,8-12 2 16,22 22-2-16</inkml:trace>
  <inkml:trace contextRef="#ctx0" brushRef="#br4" timeOffset="1.02587E6">23907 5428 103 0,'9'-15'39'0,"-9"15"0"15,-10-17-1-15,-5 18-32 16,-12-1-3-16,-1 10-1 15,-4 7 0-15,-2 6 0 16,4 7-2-16,5 6 1 0,6 0 0 16,13 2 0-16,13-5-1 15,15 0 0-15,13-10 0 16,12-1-1-16,8-5 1 15,2-2 1-15,1-1-1 16,-7 1 0-16,-9 3 1 16,-11 3 0-16,-18 7 0 15,-15 3-1-15,-14 3 1 16,-8 3-2-16,-9 0 1 15,-3-7-3-15,5 0-5 16,-8-22-29-16,24-5-3 16,4-23 1-16,19-9-1 15</inkml:trace>
  <inkml:trace contextRef="#ctx0" brushRef="#br4" timeOffset="1.02603E6">23961 5239 113 0,'-45'-11'43'0,"17"25"0"16,4-5-1-16,24-9-32 15,27 7-10-15,18-11-3 16,25 6-9-16,6-19-28 16,21 5-3-16,-1-11 1 15,13 7-3-15</inkml:trace>
  <inkml:trace contextRef="#ctx0" brushRef="#br4" timeOffset="1.02696E6">9576 5929 50 0,'-16'5'31'0,"1"-3"3"15,15-2-1-15,-23 2-22 16,23-2-2-16,0 0 1 0,15 1-3 16,-2-8-3-16,12 4 1 15,11-3-4-15,14-1 3 16,16-5-3-16,20-1 2 15,18-4-4-15,14-2 4 16,20-6-2-16,15 3-2 16,12 0 2-16,7 3-3 15,4 4 3-15,1 8-3 16,-4 8 2-16,-8 11 0 15,-14 8 0-15,-17 5 1 16,-13 3 1-16,-16 2-2 16,-16-1 2-16,-13-8-2 15,-10-6 2-15,-8-10-2 16,-7-10-1-16,-7-9 2 0,-4-8-3 15,-10-9 0-15,-1 8-14 16,-17-13-20-16,-4 10-2 16,-16-2-2-16,2 10 3 15</inkml:trace>
  <inkml:trace contextRef="#ctx0" brushRef="#br4" timeOffset="1.02756E6">12865 5649 72 0,'7'-31'37'15,"3"12"-3"-15,-9 1 3 16,-1 18-33-16,0 0 1 15,-6 14-1-15,-1 15 1 16,2 10 1-16,-2 8-1 16,1 10-2-16,0 3 0 15,2 2-1-15,4 0-1 0,2-5-4 16,17-1-31-16,-7-20-5 15,16-4 1-15,1-19-1 16</inkml:trace>
  <inkml:trace contextRef="#ctx0" brushRef="#br4" timeOffset="1.02771E6">13224 5890 105 0,'-32'0'37'0,"12"7"1"16,-3-4-7-16,1-8-67 15,22 5-1-15,12-19-2 16,15 4 0-16</inkml:trace>
  <inkml:trace contextRef="#ctx0" brushRef="#br4" timeOffset="1.02807E6">13534 5751 88 0,'-23'-1'37'16,"23"1"1"-16,-5-15 0 16,27-5-35-16,7-2 1 15,15 1-2-15,3-1 2 16,9 5 0-16,-2 0-1 15,-2 2-1-15,-5 3 0 0,-7 5 0 16,-9 4-1-16,-7 8 0 16,-11 7-1-16,-9 12 1 15,-11 10-1-15,-5 9 1 16,-11 6 1-16,-1 5-1 15,-3 6 0-15,1-1-2 16,6-2-1-16,8-14-4 16,23 2-31-16,3-25-4 15,25-6 1-15,6-20-1 16</inkml:trace>
  <inkml:trace contextRef="#ctx0" brushRef="#br4" timeOffset="1.02847E6">14452 5559 95 0,'-17'-30'39'15,"-1"14"1"-15,-14 5-1 16,3 13-35-16,-9 6-2 16,-1 7-1-16,1 6 1 15,2 5-1-15,4 5-1 16,5 6 1-16,12-1-1 15,15-2 3-15,14-6-3 16,20-3 3-16,13-2-3 16,11-1 1-16,8-1-1 15,1-2 1-15,-3-1 0 16,-13 5-2-16,-12 6 3 15,-16 4-3-15,-23 0 2 0,-18 3 0 16,-17-1 0-16,-11-1 0 16,-6-8-1-16,-3-5 0 15,5-14-1-15,8-14 1 16,14-17-1-16,13-16 1 15,19-16-2-15,16-15-1 16,18-6-1-16,10-8 1 16,7 13-6-16,-7-2-29 15,6 20-2-15,-13 6-1 16,-8 24 1-16</inkml:trace>
  <inkml:trace contextRef="#ctx0" brushRef="#br4" timeOffset="1.06308E6">22064 9471 68 0,'4'-20'34'0,"-7"-1"0"16,4 11-6-16,-12-12-14 15,11 22-5-15,-24-18-1 16,9 21-1-16,-12 1-1 16,-6 7-1-16,-4 4-2 15,-2 9 0-15,-4 3 1 16,-1 4-2-16,2 1 1 15,5 6-1-15,6 0 0 16,9 4-1-16,8 3 0 16,9-2 0-16,12-2-1 15,7 1 1-15,12-7-2 16,7-6 2-16,9-12-1 15,4-10 0-15,6-14 0 0,-1-12 1 16,1-15-1-16,-1-12 1 16,-3-8-1-16,-9-5-1 15,-11 0 1-15,-9 1 0 16,-10 2 0-16,-13 10-1 15,-11 7 1-15,-9 11 0 16,-10 12 0-16,-3 8 0 16,-1 7 0-16,6 1-3 15,11 17-9-15,5-13-26 16,23 6-1-16,3-6 0 15,21 7-1-15</inkml:trace>
  <inkml:trace contextRef="#ctx0" brushRef="#br4" timeOffset="1.06325E6">22550 9652 104 0,'-23'13'41'16,"2"-1"-1"-16,-8-13-2 15,12 3-26-15,17-2-18 16,-16-25-30-16,34 13-3 15,3-7 1-15,15 6-3 16</inkml:trace>
  <inkml:trace contextRef="#ctx0" brushRef="#br4" timeOffset="1.06361E6">23190 9374 102 0,'-31'6'39'16,"-9"-3"1"-16,1 14-1 15,-13 3-33-15,5 10-1 16,3 7-1-16,3 10 1 16,2 4-1-16,14 4-1 15,10 1 0-15,17-4-1 16,15-10 1-16,16-9-3 15,12-14 0-15,15-12 0 16,4-16 0-16,4-15 0 16,-4-10 0-16,-8-6 0 15,-10-5 0-15,-15-7-2 0,-16 2 1 16,-16 2-1-16,-13 2 1 15,-13 10-2-15,-8 8 1 16,-7 12-2-16,0 12 0 16,2-2-4-16,19 19-23 15,0-10-10-15,21 9 2 16,0-12-1-16</inkml:trace>
  <inkml:trace contextRef="#ctx0" brushRef="#br4" timeOffset="1.06386E6">23808 9155 112 0,'-9'-19'41'0,"9"19"2"15,-23 10-2-15,16 15-35 16,-15 14-2-16,-1 26 0 15,-3 7 0-15,1 14-4 16,-1 9 0-16,4 2 0 16,7-6 0-16,1-14-4 15,21-3-26-15,-10-32-11 16,13-5-2-16,-4-27-1 15,11-9 0-15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00:04:24.80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10438 4116 75 0,'10'-7'36'16,"-10"7"-2"-16,6-12-1 16,-14-2-24-16,8 14-3 15,4-22-1-15,-4 22 0 16,4-20-2-16,-4 20 1 15,5-13-2-15,-5 13 0 16,-2 15 0-16,-4 6-1 16,-6 9 0-16,-2 5 0 15,-5 12 0-15,-5-1-2 16,5 2 2-16,1-2-2 15,7-5 2-15,10-8-1 0,11-11 1 16,14-12-2-16,17-12 2 16,13-14-1-16,17-6-2 15,4-14-1-15,11 4-11 16,-11-22-23-16,8 5 0 15,-19-13-1-15,-4 11-1 16</inkml:trace>
  <inkml:trace contextRef="#ctx0" brushRef="#br0" timeOffset="166.0095">10746 4135 87 0,'-52'64'37'16,"14"9"-1"-16,0-13 1 15,19 1-29-15,8-9-7 0,13-7-1 16,18-3-8-16,6-25-28 15,22-2-1-15,-2-16 0 16,14-4-2-16</inkml:trace>
  <inkml:trace contextRef="#ctx0" brushRef="#br0" timeOffset="549.0314">11113 4373 99 0,'-19'-3'41'15,"8"7"-2"-15,-5-9-4 16,16 5-46-16,0 0-26 15,1-20-1-15,17 16-1 0,-4-5-1 16</inkml:trace>
  <inkml:trace contextRef="#ctx0" brushRef="#br0" timeOffset="917.0525">11462 4141 73 0,'-14'-5'39'15,"-9"-2"-1"-15,6 15 0 16,-13-1-19-16,2 13-15 16,0 9 0-16,5 9-2 15,1 3 1-15,4 8-2 0,8-4 0 16,10 0-1-16,9-11 1 15,12-6-1-15,8-15 0 16,13-12 1-16,3-11 0 16,2-11 0-16,-1-10 0 15,-6-6 0-15,-9-2-1 16,-13-2 0-16,-14 5-2 15,-19 3 0-15,-12 6-1 16,-9 3-1-16,-4 13-1 16,-3-5-2-16,14 19-13 15,-3-12-13-15,32 9-2 16,0 0-2-16,20-4 2 15</inkml:trace>
  <inkml:trace contextRef="#ctx0" brushRef="#br0" timeOffset="1149.0657">12005 3990 72 0,'0'0'39'16,"4"-13"-1"-16,-4 13 1 15,0 0-14-15,-16 18-20 16,6 1-1-16,2 12-1 15,-3 6-1-15,0 8-1 16,0 4-2-16,0-2-1 16,5 1-2-16,2-15-7 15,12 2-26-15,-7-23-2 16,16-4 0-16,-5-21-2 0</inkml:trace>
  <inkml:trace contextRef="#ctx0" brushRef="#br0" timeOffset="1322.0756">11929 4094 115 0,'-6'15'39'0,"6"-15"1"16,8 11-9-16,7-10-31 15,7-6-4-15,13 9-22 16,-7-14-11-16,9 9-1 15,-9-6-2-15,4 11 1 16</inkml:trace>
  <inkml:trace contextRef="#ctx0" brushRef="#br0" timeOffset="1510.0864">11866 4479 106 0,'0'0'39'0,"0"0"0"16,20-15-7-16,13-6-33 15,12-3-2-15,6-10-8 16,15 9-25-16,-7-8-1 16,8 10 0-16,-10-3-3 15</inkml:trace>
  <inkml:trace contextRef="#ctx0" brushRef="#br0" timeOffset="1869.1069">12550 4156 104 0,'-12'-2'39'0,"-10"-9"1"16,8 18-3-16,-6-3-33 15,-3 8-1-15,-1 9 0 16,1 9-1-16,1 7 0 15,3 1-1-15,8 5-1 16,6-4 0-16,10-5 1 16,11-6-1-16,11-12 0 0,11-12 0 15,1-11 0-15,4-10 1 16,0-11 0-16,-5-8 0 15,-6-3 0-15,-13-4-1 16,-7 3 0-16,-20 0-2 16,-6 8-1-16,-12 5-2 15,3 14-3-15,-19-5-20 16,18 21-11-16,-6-4-1 15,17 12 0-15,13-11 1 16</inkml:trace>
  <inkml:trace contextRef="#ctx0" brushRef="#br0" timeOffset="2058.1177">13024 4274 100 0,'-18'16'42'0,"-10"-12"-1"16,10 8-1-16,-5-9-27 15,7-4-14-15,16 1-7 16,3-17-26-16,22 11-6 16,0-14-1-16,12 8-1 15</inkml:trace>
  <inkml:trace contextRef="#ctx0" brushRef="#br0" timeOffset="2449.1401">13253 4075 83 0,'-14'1'42'0,"14"-1"-1"15,12 0 1-15,13 3-15 16,1-17-24-16,11 2-1 15,0 0 0-15,2-1-1 16,-2 6 0-16,-2 4-1 16,-6 6 1-16,-8 6-1 15,-12 11 1-15,-11 6-1 16,-10 9 0-16,-11 8 1 15,-6 2 0-15,-1 4-1 16,-6 1 0-16,7-6-1 16,4-2 1-16,12-8 0 0,13-10 1 15,14-10-1-15,17-8 0 16,17-12 0-16,15-5-1 15,7-6-4-15,15 3-8 16,-14-16-21-16,19 15-9 16,-13-9 0-16,7 11-1 15</inkml:trace>
  <inkml:trace contextRef="#ctx0" brushRef="#br0" timeOffset="17633.0086">13819 3078 67 0,'-13'-12'34'16,"-7"3"0"-16,-1 3 1 15,-13-4-30-15,8 5-2 16,-8-3 0-16,-2 2-1 16,-2-2 0-16,-1 1 2 15,-5-5-3-15,0-3 0 16,-4-5 0-16,3-1 0 15,-3-3 1-15,1 0-1 0,-6-3 1 16,-4 2-1-16,-8 1-1 16,-2 4 1-16,-5 3 0 15,-9 4-1-15,-2 5 0 16,-2 1 0-16,-4 1-1 15,0 0 1-15,-1-1 0 16,5-3-1-16,2 1 2 16,5-3-1-16,1-1 1 15,2 0 0-15,1 0-1 16,7 4 1-16,-5 2-1 15,1 3 1-15,-3 3-1 16,-3 3 0-16,-1 1 0 16,-1 1 0-16,-2 2 0 15,1-1 0-15,-2-1 0 0,1 0 0 16,0 0 0-16,-1-2 0 15,1 2 0-15,3-1 0 16,0 2 0-16,-1 2 1 16,3 1-2-16,3 6 3 15,-1 3-2-15,6 2 1 16,-2 6-1-16,-2 3 1 15,1 5 0-15,1-1-1 16,1 3 1-16,0-1-2 16,3 2 1-16,1 0 0 15,3 2 0-15,6-2-1 16,2 2 1-16,3 3 0 15,6 1-1-15,6 4 1 16,5 2 0-16,5 1-1 16,4 2 1-16,4 5-1 0,7 1 1 15,4 0 0-15,0 2 0 16,3 1-1-16,4-4 1 15,3 4-1-15,2 0 1 16,1 1 0-16,4 2-1 16,-1-3 1-16,6 2 0 15,2-2 0-15,7 0 0 16,5-3-1-16,8-2 1 15,5-4-1-15,11-2 1 16,5-3-2-16,8-2 2 16,9-5-1-16,7-2 1 15,7-2-1-15,4-3 1 16,4-2 0-16,4 0-1 0,2-3 1 15,4 0 0-15,1 0 0 16,2-3 0-16,-1-3 0 16,4 0-1-16,3-6 1 15,7-2 0-15,4-5 0 16,-2-2 0-16,5-1 0 15,0-5 0-15,4 1 0 16,6-4 0-16,-3 2 0 16,3-2 0-16,-5 3 1 15,-1-1-1-15,1-1 0 16,2 1 1-16,-4 0-1 15,-2-1 0-15,-5-2 0 16,-4-1 0-16,-3-3 0 16,0-3 1-16,-8 0-1 0,-6-4 0 15,-5-1 0-15,-8-3 0 16,-4-1 0-16,-6-1 0 15,-6-3 0-15,-6 0 0 16,-3-3 0-16,-3-5 1 16,-5-1-1-16,-3-5 0 15,-3-2 0-15,-5-5 1 16,-1-4 0-16,-5-3-1 15,1-3 2-15,-7 1-2 16,2-3 1-16,-5 0 0 16,-1 0 0-16,-5 3 0 15,0 1-1-15,-11 1 1 16,-6 2-1-16,-8 1 1 15,-7 2-1-15,-9-2 1 0,-6 0-1 16,-9-5 0-16,-2 0 1 16,-8-2 0-16,-1-3 0 15,-8-4-1-15,-1-2 1 16,0 3-1-16,-7 5 1 15,-4 2 0-15,-4 4-1 16,-5 7 0-16,-9 5 0 16,-7 8 0-16,-5 1-1 15,-3 0-1-15,-5-2-1 16,9 7-4-16,-7-14-23 15,25 10-9-15,6-6 0 16,18 6 0-16</inkml:trace>
  <inkml:trace contextRef="#ctx0" brushRef="#br0" timeOffset="19721.128">8516 2856 53 0,'-18'8'34'0,"-7"-4"-2"15,1-5 1-15,0 4-22 0,-3-12-7 16,3 5 1-16,-4-7-1 16,5 6 0-16,-6-8-1 15,1 4 0-15,-6-1-1 16,1 2-1-16,-9-2 0 15,-4 3-1-15,-6-4 1 16,-5 7-2-16,-7-4 1 16,-6 4 0-16,-5-2 1 15,-5 2-1-15,-5 1 2 16,-1 0-1-16,-8 0 1 15,2 0 0-15,-5 1 0 16,2 0 0-16,-1-1 0 16,-1 3-1-16,1 0 0 15,2 2 0-15,-2 1-1 0,-1 2 0 16,2 1 0-16,-2 0 1 15,2 6-1-15,0-2 1 16,2 3-1-16,1-2 1 16,3 4-1-16,1 3 2 15,2-1-2-15,5 3 0 16,-1 1 0-16,5 3-1 15,3 1 1-15,1 3-1 16,6 0 1-16,2 4-1 16,7 4 0-16,1-1 0 15,5 7 1-15,1-1-1 16,0 4 0-16,4 2 1 15,4 1 0-15,-3-1 0 16,3 0 0-16,3-2 0 16,2 0 1-16,5-3-1 0,5-3 0 15,6-1 0-15,3 0 0 16,9 0 0-16,3-2 0 15,6 3-1-15,3-1 1 16,5 0-1-16,2-1 1 16,4 1 0-16,3-3-1 15,3-1 1-15,4-3-1 16,2-1 1-16,7-3 0 15,0 1 0-15,6-2 0 16,4-2 0-16,1-1 0 16,6 2 0-16,3-5 0 15,2 3 0-15,3-3 0 16,5-2 1-16,1 1-1 15,7-3-1-15,5-2 0 0,6-3 1 16,-1-3-1-16,4 1 0 16,2-3 1-16,3-1-1 15,2-1 1-15,1 1 1 16,0-1-1-16,2 1 0 15,1 1 0-15,-1 0 0 16,-2 0 0-16,3-3 0 16,-2 2 0-16,1-4 0 15,2-3 0-15,0-2 1 16,-1-4-1-16,1-3 0 15,1-4 0-15,1-3 2 16,-2 0-1-16,-2 2 0 16,-6-3 0-16,-3 3 0 15,0 1-1-15,-7 0 2 0,-2 4-2 16,-4-1-1-16,-6 1 1 15,-1 0 0-15,-5 0 0 16,1-2-1-16,-4-1 1 16,1-3 0-16,-2-2 0 15,1-1 0-15,-1-3 1 16,0 1-1-16,-2-4 0 15,-3 0 0-15,1 3-1 16,-6-3 1-16,-5 1 0 16,-6-2-1-16,-4 2 1 15,-5-3 0-15,-5 3 0 16,-4-3 0-16,-7 0 0 15,-1-1 0-15,-5-4 1 0,1 1-1 16,-4 0 0-16,0-4 1 16,-3 2-1-16,-2-3 1 15,2-1-1-15,-4 0 0 16,-1-2 0-16,-2 0 1 15,-4-2 0-15,-1 1-1 16,-1-1 1-16,-1-1-1 16,-2 1 1-16,-2 2 0 15,-1 2-1-15,-1 0 1 16,-1 2-1-16,-6-5 0 15,1 5 1-15,-3-2-1 16,-6 6 0-16,-1 1-1 16,-4 6 0-16,-2 2-5 15,3 22-16-15,-7-9-15 0,1 14-1 16,-4-6-1-16,6 3-1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00:01:38.43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3153 7482 32 0,'0'0'27'16,"4"-21"3"-16,-5 8-3 15,1 13-13-15,-14-24-2 16,14 24-1-16,-19-20-1 15,19 20 0-15,-28-7-3 16,13 16-2-16,-11 0 0 16,6 9-1-16,-11 6-1 0,4 8 0 15,-4 3-1-15,4 8 0 16,0 0-1-16,5 4 0 15,4-3 0-15,5 0 0 16,8-6-1-16,7-4 0 16,8-7 0-16,7-8 0 15,6-9 0-15,7-8 0 16,6-10 0-16,5-5 0 15,1-9 1-15,-1-1-1 16,-6-5 1-16,0 3-1 16,-7 3 1-16,-6 3 0 15,-9 5-1-15,-13 14 0 16,0 0-1-16,0 0 1 0,-4 24 0 15,-8-3-1-15,5 3-2 16,-3-1 0-16,11 3-4 16,0-13-9-16,17 2-19 15,-2-15 1-15,15-1-2 16,0-12 1-16</inkml:trace>
  <inkml:trace contextRef="#ctx0" brushRef="#br0" timeOffset="346.0198">3577 7647 82 0,'0'0'32'0,"0"0"-4"16,-9 16 1-16,-5-8-21 16,7 10-2-16,-5 1-2 0,5 5 0 15,-2 0-1-15,1 4-1 16,2-2 1-16,3-2-1 15,-2-4-1-15,5-4 1 16,0-16 0-16,6 13 0 16,-6-13-1-16,17-19 0 15,-5-2 1-15,3-5-1 16,-3-5 0-16,6-1 0 15,-4-1 0-15,0 1-1 16,-4 6 0-16,0 4 0 16,-1 7-1-16,1 4-1 15,4 9-1-15,0-4-4 16,11 12-3-16,-4-12-8 15,17 11-18-15,-2-10 2 16,14 5-2-16,-1-7 2 0</inkml:trace>
  <inkml:trace contextRef="#ctx0" brushRef="#br0" timeOffset="715.0409">4177 7580 67 0,'-20'3'36'15,"2"10"-2"-15,-15-6 1 16,8 16-11-16,-12-7-17 15,9 10-1-15,-5 0-2 16,4 5-1-16,6-2 0 16,4 1-1-16,8-4-1 15,8-2 0-15,7-6 0 16,10-10 0-16,8-8 0 0,7-9 0 15,6-10-1-15,3-5 1 16,-1-6-1-16,3-1 1 16,-7 0-1-16,-4 1 0 15,-9 7 0-15,-6 4 0 16,-14 19-1-16,0 0 1 15,0 0 0-15,-12 15-1 16,2 6-1-16,-1-1 0 16,4 6-2-16,2-7-2 15,14 8-11-15,-3-16-19 16,16 2-1-16,0-14 0 15,12 1-1-15</inkml:trace>
  <inkml:trace contextRef="#ctx0" brushRef="#br0" timeOffset="1256.0719">4550 7568 86 0,'-11'13'35'0,"-5"1"0"15,9 14-3-15,-14 2-24 16,10 7-2-16,-4 0-2 15,4 5-1-15,1-4 0 16,3-2 0-16,0-9-2 16,6-5 1-16,0-8-1 15,1-14 0-15,0 0 0 16,18-12 0-16,-7-9 0 0,3-9 0 15,3-10 0-15,2-3 0 16,-1-6-1-16,3 2 0 16,-1 1 1-16,2 5-2 15,-3 7 2-15,0 7-2 16,2 10 1-16,0 8 0 15,-1 8 0-15,1 4-1 16,-1 7 1-16,-3 5-1 16,1 4 0-16,-7 5 0 15,-6 1 0-15,-6 4 0 16,-9 1 0-16,-2 3 0 15,-10 1 0-15,-6-2 1 16,-5 2 0-16,-1-5 0 16,-1-1 0-16,1-1 1 0,5-4-1 15,-1-2 0-15,7 0 0 16,1-1 0-16,5 7 0 15,-1 5-1-15,3 4 1 16,0 4-2-16,0 4 0 16,-1-1-2-16,8 5-5 15,-7-17-23-15,15-1-3 16,-1-17-1-16,1-13-3 15</inkml:trace>
  <inkml:trace contextRef="#ctx0" brushRef="#br0" timeOffset="1637.0937">5010 7152 95 0,'0'0'39'0,"6"16"1"15,-17 8-3-15,7 13-27 16,-10 7-7-16,2 8-1 16,-2 3 0-16,-1 7 0 15,-1 1 0-15,2-2-1 16,-1-9 0-16,7-6 1 15,4-9-1-15,4-12 0 16,10-10 0-16,5-13 0 16,7-9 0-16,3-6-1 0,3-7 1 15,3-3 0-15,-4 2-1 16,-1 4 0-16,-2 5 0 15,-8 9 0-15,-3 9-2 16,-8 5 0-16,2 10-5 16,-9-7-15-16,11 15-15 15,-6-7-3-15,13 3 0 16,-3-10-1-16</inkml:trace>
  <inkml:trace contextRef="#ctx0" brushRef="#br0" timeOffset="2217.1268">5961 7574 68 0,'0'0'35'15,"0"-21"0"-15,0 21 0 16,-6-16-28-16,6 16-1 15,0 0 0-15,-14-1 0 0,-3 8 0 16,2 10-1-16,-7 3-1 16,0 5 0-16,-3 2-2 15,5 5 1-15,1-2-2 16,7 1 1-16,5-5-1 15,13-4 1-15,8-5-2 16,10-8 1-16,8-7 0 16,6-5 0-16,4-9-1 15,1-6 1-15,-1-3-1 16,-3-6 0-16,-9 0 0 15,-7-2-1-15,-12 1 0 16,-11 3 0-16,-10 6-1 16,-11 3 0-16,-3 7 0 15,-6 3 0-15,2 6-1 0,-1 0-1 16,13 9-6-16,-2-10-22 15,18 1-5-15,21-8 0 16,13-2-2-16</inkml:trace>
  <inkml:trace contextRef="#ctx0" brushRef="#br0" timeOffset="2525.1445">6762 7171 67 0,'-12'-15'39'0,"-11"-2"-2"16,-3 7 1-16,-5-3-11 15,-4 11-24-15,1 4 0 16,4 12-1-16,-3 8 0 15,4 15-2-15,1 10 1 16,5 10 0-16,2 6-1 16,5 5 1-16,6 3-2 15,7 0 0-15,5-2-4 16,1-17-4-16,11 1-28 15,-5-20-1-15,9-5 0 16,-18-28-1-16</inkml:trace>
  <inkml:trace contextRef="#ctx0" brushRef="#br0" timeOffset="2689.1538">6392 7576 104 0,'-25'-21'41'0,"15"13"1"16,-3-5-2-16,13 13-33 15,21-18-4-15,5 10-2 16,12 0-3-16,7-10-11 15,19 8-25-15,-3-7-2 16,17 8-1-16,-2-7-1 16</inkml:trace>
  <inkml:trace contextRef="#ctx0" brushRef="#br0" timeOffset="3290.1882">7641 7295 78 0,'5'-11'38'16,"-8"0"-1"-16,3 11 2 15,0 0-31-15,-6 23-3 0,-3 0-1 16,1 14-1-16,-6 4 0 15,-1 12-2-15,-4 6 0 16,4 2-1-16,4-3 1 16,1-7-3-16,8-4-2 15,3-20-8-15,15-2-25 16,4-22 0-16,10-5-1 15,-2-17-1-15</inkml:trace>
  <inkml:trace contextRef="#ctx0" brushRef="#br0" timeOffset="3478.199">7658 7393 106 0,'-8'-11'38'0,"21"9"1"15,-1-16-8-15,18 3-29 16,11 1-3-16,3-3-3 15,12 12-11-15,-9-11-22 16,10 9 0-16,-15 0 0 16,-5 14-2-16</inkml:trace>
  <inkml:trace contextRef="#ctx0" brushRef="#br0" timeOffset="3689.211">7754 7547 91 0,'-27'12'36'0,"15"-2"0"0,12-10 0 15,0 0-32-15,31-8-3 16,-1 0-1-16,9-1 0 16,4-1-2-16,2 3-1 15,-6-5-4-15,2 16-9 16,-20-8-18-16,-2 13 0 15,-19-9-2-15,-7 25 1 16</inkml:trace>
  <inkml:trace contextRef="#ctx0" brushRef="#br0" timeOffset="3839.2196">7749 7721 53 0,'-37'24'37'15,"13"0"-1"-15,4-13 1 16,20 11-10-16,0-22-12 16,32 0-10-16,5-10-2 15,11-5-3-15,16 6-24 0,-1-17-13 16,6 4 1-16,-10-5-3 15,3 8 1-15</inkml:trace>
  <inkml:trace contextRef="#ctx0" brushRef="#br0" timeOffset="4786.2738">8621 7553 88 0,'8'-13'36'16,"-8"13"0"-16,10-17-4 16,-10 17-26-16,0 0-2 15,8 12-1-15,-11 3 0 16,-1 11-1-16,-2 5 0 0,2 6 0 15,-1 5 0-15,2-1-1 16,0 0 1-16,7-6 0 16,2-5-1-16,4-9 1 15,3-11 0-15,4-8 0 16,4-14-1-16,3-6 1 15,1-11-1-15,0-5-1 16,1-5 0-16,-7-1-1 16,1 1 0-16,-6 1-2 15,0 5 0-15,-10 1-5 16,10 18-10-16,-14-7-19 15,11 14 0-15,-4-4-1 16,5 11 0-16</inkml:trace>
  <inkml:trace contextRef="#ctx0" brushRef="#br0" timeOffset="5161.2952">9216 7498 91 0,'2'-22'36'16,"-2"22"0"-16,-26-13-1 15,14 18-28-15,-13-1-1 16,4 10-1-16,-7 2-2 16,2 9 0-16,3-2-1 15,7 2-1-15,1 0 0 16,8-3 0-16,9-6-1 15,12-3 0-15,7-2 0 16,10-8 1-16,3-1-1 0,3-1 0 16,-2-2 0-16,-3 4 0 15,-11 4 0-15,-9 4 0 16,-15 5 0-16,-11 6 0 15,-12 5 0-15,-8-1 1 16,-4 4-2-16,-3-5 0 16,7 0-3-16,0-15-4 15,21 3-28-15,2-18-3 16,11 5 1-16,23-30-3 15</inkml:trace>
  <inkml:trace contextRef="#ctx0" brushRef="#br0" timeOffset="6093.3486">10018 7275 82 0,'0'0'37'16,"8"-19"-8"-16,-8 19 6 15,0 0-26-15,0 0-1 16,0 0-3-16,4 19-2 15,-12-4 0-15,6 4-3 16,-5 1 2-16,5 1-3 0,0-1 0 16,4-6-4-16,12-3-3 15,-14-11-20-15,35-4-8 16,-8-13 1-16,12-2-2 15</inkml:trace>
  <inkml:trace contextRef="#ctx0" brushRef="#br0" timeOffset="6311.361">10480 7124 89 0,'-14'22'35'15,"-2"14"-2"-15,-12 1 1 0,1 20-29 16,-14 4-2-16,1 12-2 15,-6 1 0-15,2 0-1 16,4-3-1-16,3-12-5 16,23-5-28-16,-1-19 0 15,20-10-2-15,8-20-1 16</inkml:trace>
  <inkml:trace contextRef="#ctx0" brushRef="#br0" timeOffset="7113.4069">10811 7619 65 0,'0'0'34'16,"-17"-15"-1"-16,17 15 0 16,-34-16-19-16,18 17-4 15,-12-7-2-15,5 14-2 16,-10-2-1-16,5 9 0 15,-1 2-1-15,2 7-1 0,3 2 0 16,6 3-1-16,4 2 0 16,7-5-1-16,10-1 0 15,9-7 0-15,7-9 0 16,13-9-1-16,8-11 1 15,6-12-1-15,6-12 1 16,3-10-1-16,-3-5 1 16,-4-6-1-16,-5-1 0 15,-8 3 0-15,-8 2 1 16,-10 13-2-16,-10 9 2 15,-7 14-1-15,0 16 1 16,-25 8-1-16,1 19 1 16,-2 13-1-16,-2 14 1 15,2 3 0-15,4 4-3 0,10-5 0 16,12-3-4-16,3-22-16 15,25-1-17-15,-1-24 0 16,19-5-1-16,-3-20-2 16</inkml:trace>
  <inkml:trace contextRef="#ctx0" brushRef="#br0" timeOffset="7475.4276">11270 7226 102 0,'0'0'40'0,"18"-3"-1"16,6 2 0-16,-6-12-34 15,13 8-2-15,1-3-1 16,1 3-1-16,-4 2 0 16,-6 5 0-16,-8 6-1 15,-10 6-1-15,-13 9 1 16,-13 6-1-16,-10 4 2 15,-6 4 0-15,-4 1 0 16,2-2-2-16,6-4 2 16,10-7 1-16,14-6-2 15,9-19-1-15,40 9-5 16,-5-20-26-16,22 4-8 15,-3-7 0-15,10 3-1 0</inkml:trace>
  <inkml:trace contextRef="#ctx0" brushRef="#br0" timeOffset="8089.4627">12545 7351 50 0,'4'-30'36'16,"-9"-4"-1"-16,2 7 0 15,-12-7-15-15,5 13-10 16,-13 1-3-16,5 16 1 16,-10 4-3-16,2 17-3 15,-5 8 1-15,3 12-2 16,-3 9 0-16,1 10-1 15,2 6 1-15,7 7-1 16,3 1-1-16,7-3 2 16,8-1-3-16,2-8-3 15,14-2-5-15,-7-17-27 0,15-2 2 16,-6-17-3-16,5-5-1 15</inkml:trace>
  <inkml:trace contextRef="#ctx0" brushRef="#br0" timeOffset="8827.5049">12185 7623 92 0,'0'0'37'0,"0"0"-1"15,27-9 0-15,-5 5-33 16,15-4-3-16,6-2-1 15,6 3 1-15,3 2-1 16,-1-3 0-16,-1 4 0 16,-5 2 0-16,-6 2 0 0,-8 0 1 15,-6 1 1-15,-7 0-1 16,-18-1 1-16,10 8 0 15,-10-8 1-15,-15 15 0 16,1-3 0-16,-1 4 1 16,-6 0 0-16,4 9 0 15,0 2-1-15,7 2 1 16,3 2-1-16,7-2-1 15,7-2 0-15,10-6 0 16,6-6-1-16,6-7 0 16,7-9-1-16,-1-11-1 15,7-7 1-15,-2-10-1 0,-3-6 1 16,-6-4-1-16,-4 0 1 15,-11-4 0-15,-12 8 0 16,-2 1 1-16,-12 11 1 16,-5 7-1-16,-8 8 2 15,0 8-1-15,3 5 0 16,2 4 0-16,8 2 0 15,13 3 0-15,6-2 0 16,12-1 0-16,11 0 0 16,10-2-1-16,2-2 0 15,-1 4 1-15,0-2-1 16,-7 6 0-16,-10 3 0 15,-9 1 1-15,-12 2-1 16,-6 2 0-16,-8 0 0 16,-2-2 0-16,-1-3 0 0,-2-3 0 15,2-2 0-15,12-13 0 16,-10 7 1-16,10-7 0 15,10-16 0-15,2 1 0 16,5-8 0-16,3-4 0 16,3-2 0-16,-3 1 0 15,1-1 0-15,-3 2-2 16,2 7-1-16,-2-2-3 15,6 16-8-15,-12-11-18 16,16 15-9-16,-6-9 1 16,13 6-2-16</inkml:trace>
  <inkml:trace contextRef="#ctx0" brushRef="#br0" timeOffset="9517.5444">14349 7557 74 0,'-19'-14'37'0,"4"14"0"15,-17-4-1-15,5 14-29 16,-8-4-1-16,3 15-1 15,-6 0 0-15,5 5-1 16,1 4-1-16,9-1 0 16,4-1 0-16,11 0-1 0,8-8-1 15,13-2 0-15,10-8 0 16,7-4 0-16,9-6 0 15,3-6-1-15,0-4 1 16,0-4-1-16,-3-7 0 16,2-5 0-16,-7-2 0 15,-7-3 0-15,-4 1 1 16,-3 1-1-16,-7 4 0 15,-7 6 0-15,-6 19 0 16,0 0 0-16,-20 4 1 16,3 16-1-16,4 9 0 15,-4 2-1-15,7 7-2 16,3-5-4-16,17 9-17 15,-2-20-15-15,17 6 0 0,-1-15-2 16,13-3 1-16</inkml:trace>
  <inkml:trace contextRef="#ctx0" brushRef="#br0" timeOffset="10291.5887">15335 7178 92 0,'4'-16'37'16,"-4"16"1"-16,6-14-2 15,-4 25-30-15,-13 8-1 16,0 17-2-16,-8 9-1 15,-7 12 0-15,-6 7-1 16,-1 8-1-16,0 3 0 16,1-3-1-16,9-6 0 15,5-8-2-15,13-6-3 16,6-19-9-16,25-3-22 15,-2-20-1-15,19-5-2 16,3-15 2-16</inkml:trace>
  <inkml:trace contextRef="#ctx0" brushRef="#br0" timeOffset="10724.6134">15757 7501 70 0,'-11'-15'37'0,"2"14"0"15,-12-5-1-15,0 12-19 16,-9-4-10-16,4 10-1 16,-7 1-1-16,1 9 0 15,-3-2-1-15,4 10-1 16,2 0 0-16,6 0-1 15,6 3-1-15,8-6 0 0,9-4-1 16,14-4 1-16,5-10-1 16,13-8 0-16,2-7 0 15,8-8 1-15,2-6-1 16,-1-5 0-16,-3-2 1 15,-4-5-1-15,-6 3 0 16,-6 1 0-16,-6 4 0 16,-7 8 0-16,-7 4 0 15,-4 12 0-15,0 0-1 16,-16 9 1-16,3 10-2 15,-1 5-1-15,4 6-1 16,1-5-2-16,12 11-6 16,-5-19-13-16,24 9-14 0,-5-17 1 15,19 0-1-15,1-16 2 16</inkml:trace>
  <inkml:trace contextRef="#ctx0" brushRef="#br0" timeOffset="11268.6446">16166 7487 96 0,'0'0'38'15,"-14"-3"1"-15,14 3-4 16,-16 18-30-16,4 0-1 16,-6 4 0-16,4 4-1 15,-2 4-1-15,2 0 0 16,5-1-1-16,2-1 0 15,3-5 0-15,3-7-1 0,6-6 0 16,-5-10 1-16,23-2-1 16,-7-10 0-16,4-8 0 15,2-3 1-15,0-7-1 16,0 0 0-16,-2 0 1 15,-3 0-1-15,-4 5 0 16,-2 5 1-16,-5 5-1 16,-6 15 1-16,0 0-1 15,0 0 0-15,0 0 0 16,6 12 1-16,-4 0-1 15,4 1 0-15,1-2 0 16,5-1 1-16,2-4-1 16,2-2 1-16,3-6 0 15,5-2 0-15,2-4 0 16,0-5 0-16,2 0 0 0,-2-2 0 15,-1 0-1-15,-3 3 0 16,-5 3 1-16,-6 5-1 16,-11 4 0-16,6 13 0 15,-13 3-1-15,-4 7 0 16,-2 5 0-16,-3 3-2 15,5 2-1-15,0-4-2 16,13 6-5-16,-7-24-11 16,30 10-13-16,-8-19-3 15,17 2-1-15,-2-16 1 16</inkml:trace>
  <inkml:trace contextRef="#ctx0" brushRef="#br0" timeOffset="11861.6785">16816 7539 100 0,'11'-19'38'16,"-11"19"1"-16,0 0-4 15,0 0-29-15,-18 15-1 16,13 2-2-16,-6 7 0 16,2 6-1-16,-2 1-1 15,3 4 1-15,-2-1-1 16,3 0 0-16,1-6-1 15,3-4 0-15,1-8 0 16,5-6 0-16,-3-10 0 16,11-5-1-16,0-12 1 15,2-7-1-15,0-7 1 16,5-8 0-16,0-5-1 15,2-6 1-15,3 1-1 0,-2 2 1 16,3 4 0-16,1 7 0 16,1 9 0-16,-1 7 0 15,-2 13 0-15,1 8 0 16,-4 8 0-16,-3 9 0 15,-2 2 0-15,-5 7 0 16,-6 1-1-16,-4 3 1 16,-8-1 0-16,-2 2 0 15,-10-1-1-15,-3-3 1 16,-3 0 0-16,-5-4 0 15,-5-1 0-15,-1-2 0 16,-1-4 0-16,0-1 1 16,1 0-1-16,-1 0 1 15,4 0-1-15,4 2 1 16,4 4-1-16,5 5 1 0,3 3 0 15,3 9 0-15,1 2 1 16,0 4-2-16,0 3 0 16,-1-2 0-16,-1 1 0 15,-2-7-3-15,4-2 0 16,2-15-7-16,15 6-12 15,-3-29-12-15,9 3-4 16,11-19-2-16,20-5-1 16</inkml:trace>
  <inkml:trace contextRef="#ctx0" brushRef="#br0" timeOffset="12039.6887">17285 7747 87 0,'0'0'42'16,"-13"-2"-1"-16,1 8-2 15,-10 1-17-15,1-5-37 16,9 13-23-16,-4-7-3 16,6 5 1-16,-3-7-3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00:02:11.21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204 8352 70 0,'0'0'37'16,"20"-8"-2"-16,-20 8-3 16,0 0-22-16,0 0-1 15,0 0-4-15,-14 6-1 16,14 10-1-16,2 7-2 15,0 12 0-15,0 10 0 16,1 10 0-16,-5 10 0 16,0 4 0-16,-3 7 0 15,-3-2-1-15,-1-7 1 16,2-9-3-16,1-7 0 15,1-20-6-15,20-4-27 16,-15-27-1-16,26-5 0 16,-8-19-2-16</inkml:trace>
  <inkml:trace contextRef="#ctx0" brushRef="#br0" timeOffset="407.0233">273 8519 90 0,'0'0'35'16,"0"0"2"-16,0 0-2 16,16-11-30-16,-2 1-1 15,10-2-1-15,4-5 0 16,7-2-1-16,3 1-1 15,3-3-3-15,-2 10-2 16,-11-6-12-16,3 27-19 16,-19-3 0-16,-3 16-1 15,-18 0-2-15</inkml:trace>
  <inkml:trace contextRef="#ctx0" brushRef="#br0" timeOffset="610.0349">260 8774 71 0,'-23'16'37'16,"1"-11"-2"-16,22-5 3 15,0 0-19-15,26-15-15 16,8-5-1-16,13 1-2 16,1-3 0-16,7-1-1 15,0 4-1-15,-8 1-2 16,1 16-13-16,-23-2-18 15,-3 12-1-15,-22-8-2 16,2 31 2-16</inkml:trace>
  <inkml:trace contextRef="#ctx0" brushRef="#br0" timeOffset="775.0443">259 9012 102 0,'-13'10'38'16,"24"2"0"-16,0-17-3 15,25-2-30-15,13-9-3 16,12-8-3-16,10 7-12 15,-6-15-22-15,7 6-4 16,-13-6 0-16,-1 10-2 16</inkml:trace>
  <inkml:trace contextRef="#ctx0" brushRef="#br0" timeOffset="1510.0864">314 9406 56 0,'8'-17'33'0,"-8"17"0"16,1-12 0-16,-1 12-9 15,-19 15-19-15,3 2-1 16,-8 4 0-16,-3 19 1 16,-8 5 0-16,1 16-1 15,-5 9 0-15,6 8 0 16,5 2-1-16,13-2 0 0,7-4-2 15,14-6 0-15,14-11-2 16,15-15-1-16,19-8-5 16,-6-20-27-16,24-8-3 15,-8-18 1-15,11-4-2 16</inkml:trace>
  <inkml:trace contextRef="#ctx0" brushRef="#br0" timeOffset="1856.1061">579 9471 92 0,'9'-12'35'0,"-9"12"1"15,0 0-2-15,0 0-28 16,0 22-1-16,-4 4-2 15,-6 6 0-15,2 12-1 16,-3 10-1-16,1 6 0 16,-2 8 0-16,1-1-1 15,4-2-2-15,0-7-1 16,12 0-11-16,-9-20-21 15,17-2 0-15,-9-19-2 16,11-3 0-16</inkml:trace>
  <inkml:trace contextRef="#ctx0" brushRef="#br0" timeOffset="2262.1294">712 9839 95 0,'0'0'35'0,"0"0"0"15,-1 17-2-15,1-17-30 16,-6 23 0-16,3-8-1 16,3 7 1-16,0-2-1 0,2 4 1 15,0-2-1 1,5-3-1-16,1-3 1 0,4-3-1 15,1-9 0-15,5-7-1 16,2-8 1-16,2-5-1 16,0-6 1-16,2-4-1 15,-5-3 0-15,2 2 1 16,-5 3-1-16,-5 2 0 15,-1 6 1-15,-6 5-1 16,-4 11 0-16,0 0 1 16,-5 25-1-16,-4 1 0 15,2 4 0-15,-1 2-1 16,4 5 0-16,0-8-3 15,10 3-5-15,-6-32-25 16,33 15-2-16,-6-30-1 16,17-3-1-16</inkml:trace>
  <inkml:trace contextRef="#ctx0" brushRef="#br0" timeOffset="2584.1478">1327 9838 92 0,'-32'41'35'16,"5"6"-1"-16,-6-4 0 15,9-2-31-15,5-5-2 16,5-6-1-16,6-7-2 16,0-11-2-16,12-1-7 15,-4-11-13-15,5-10-3 16,-7-11 5-16,11 11 9 0,-10-14 6 15,2 2 5-15,-1 0 4 16,-5-6 7-16,10 17 14 16,-12-11 5-16,7 22-4 15,2-16-8-15,-2 16-5 16,11 12-4-16,-1 1-1 15,-1 4-5-15,4-3-4 16,14 8-29-16,-12-11-4 16,10 3 0-16,-2-16-2 15</inkml:trace>
  <inkml:trace contextRef="#ctx0" brushRef="#br0" timeOffset="2867.164">1419 9447 72 0,'-11'18'37'16,"15"9"-1"-16,6-10 1 15,18 14-15-15,8-14-17 16,9 4-1-16,4 2 0 15,3 7 0-15,-12 6 0 16,-6 12-1-16,-18 12-1 16,-12 9 0-16,-19 6-2 15,-13 3 0-15,-10 1-2 16,-12-10-7-16,14 1-28 15,-12-23-4-15,15-10 0 16,5-22-1-16</inkml:trace>
  <inkml:trace contextRef="#ctx0" brushRef="#br0" timeOffset="3873.2215">17426 17980 48 0,'0'0'40'16,"30"-53"-4"-16,-30 53-1 15,0 0-30-15,26-45-3 16,-26 45-1-16,0 0 3 15,0 0 0-15,0 0-1 16,0 0 0-16,0 0-2 16,0 0 1-16,0 0-4 15,12 53-2-15,-12-53-14 16,-2 46-20-16,2-46-3 0,0 0 1 15,9 55 0-15</inkml:trace>
  <inkml:trace contextRef="#ctx0" brushRef="#br0" timeOffset="4083.2335">18102 17731 56 0,'0'0'41'15,"15"52"-1"-15,-15-52-1 16,-43 78-36-16,10-28 1 15,-4 7-4-15,-6 7 3 16,-5-3-2-16,-2 2-4 0,6 0-7 16,11-1-28-16,-9-2-2 15,9-5-2-15,0-8 4 16</inkml:trace>
  <inkml:trace contextRef="#ctx0" brushRef="#br0" timeOffset="4849.2773">18318 18393 14 0,'0'0'36'0,"0"0"-5"16,0 0 2-16,0 0-17 16,0 0-5-16,0 0-1 0,22-43-4 15,-22 43 0-15,0 0-4 16,0 0 3-16,0 0 1 15,0 0-2-15,-56-44 1 16,56 44-3-16,-49-1 1 16,49 1 0-16,-56 12-1 15,56-12-2-15,-61 27 1 16,61-27-1-16,-54 45-2 15,54-45 2-15,-41 57 2 16,41-57-2-16,-15 60 1 16,15-60-1-16,18 44 0 15,-18-44 2-15,53 15 2 16,-53-15-2-16,84-27 0 0,-33 2 0 15,5-11-1 1,2-7 3-16,0-6-5 0,-21 15 0 16,67-87 0-16,-18-12 1 15,-15 5-1-15,-32 20 0 16,-39 108 1-16,10-67-3 15,-10 67 5-15,0 0-1 16,0 0-2-16,-60 18 2 16,60-18-2-16,-38 87 2 15,19-31-3-15,-3 5 2 16,10 6-5-16,-2 2 2 15,1 2 0-15,4 0-7 16,-1-1-18-16,7 0-14 16,0-9 2-16,8-8-1 15</inkml:trace>
  <inkml:trace contextRef="#ctx0" brushRef="#br0" timeOffset="5550.3174">19080 17980 61 0,'0'0'39'0,"-16"-50"1"15,16 50-6-15,0 0-32 16,0 0 1-16,30-42 0 15,-30 42-3-15,0 0 1 16,0 0 1-16,68-40-2 16,-68 40 1-16,0 0 0 15,52-19 0-15,-52 19-1 16,0 0 1-16,0 0 0 15,0 0 1-15,0 0 0 16,0 0 0-16,31 48 1 16,-31-48-1-16,0 0 0 15,-38 54 0-15,38-54 0 16,0 0 0-16,-37 58-2 15,37-58 2-15,0 0-2 0,-10 47-1 16,10-47-2-16,0 0 0 16,0 0-5-16,56 29-20 15,-56-29-14-15,54-1-2 16,-54 1 1-16</inkml:trace>
  <inkml:trace contextRef="#ctx0" brushRef="#br0" timeOffset="6316.3613">20402 17910 47 0,'0'0'35'0,"10"-45"-2"16,-10 45-2-16,0 0-19 16,0 0-5-16,5-49 0 15,-5 49-3-15,0 0 0 16,0 0-1-16,-54-15 1 15,54 15 1-15,-52 15-4 16,52-15 3-16,-68 44-2 16,68-44 1-16,-74 74-4 15,37-28 2-15,5 7-1 16,3 2 0-16,7 5 0 15,7 1-1-15,12 2-2 16,9-3 0-16,12-2 0 0,17-3-10 16,2-4-22-16,15-7-6 15,5-4 2-15,12-11-3 16</inkml:trace>
  <inkml:trace contextRef="#ctx0" brushRef="#br0" timeOffset="7381.4222">20805 18239 53 0,'0'0'40'0,"0"0"-5"16,0 0-1-16,1-41-26 16,-1 41-4-16,0 0 1 15,0 0-3-15,0 0 2 16,0 0-4-16,0 0 3 15,-34 59-2-15,34-59 1 16,-25 57 0-16,25-57-1 16,-30 65-1-16,30-65 0 15,-25 64 3-15,25-64-1 16,-17 56-1-16,17-56-1 15,0 0 4-15,-5 48-3 16,5-48 3-16,0 0-2 0,0 0-1 16,0 0 0-16,67-57 0 15,-67 57 0-15,50-66-1 16,-50 66 0-16,61-72 0 15,-61 72-2-15,60-64 2 16,-60 64-1-16,55-49-3 16,-55 49 4-16,50-26-3 15,-50 26 3-15,0 0 0 16,55 10 0-16,-55-10-3 15,0 0 4-15,34 60-1 16,-34-60 1-16,12 54 1 16,-12-54-2-16,12 56-3 15,-12-56 5-15,10 48 1 0,-10-48-3 16,0 0 3-16,18 45-2 15,-18-45-1-15,0 0 2 16,0 0 1-16,47-1-3 16,-47 1 1-16,0 0 0 15,59-52-1-15,-59 52-1 16,49-48-2-16,-49 48 3 15,51-51 0-15,-51 51-1 16,48-44-3-16,-48 44 4 16,0 0-1-16,62-41 2 15,-62 41-1-15,0 0-1 16,0 0-2-16,49 24 3 15,-49-24 0-15,11 53-2 16,-11-53 2-16,-3 69-1 0,3-69 3 16,-6 78-2-16,0-35 1 15,-2-1-1-15,8-42 0 16,-10 77-3-16,10-77-6 15,-4 58-14-15,4-58-18 16,0 0 0-16,0 0-2 16,0 0 1-16</inkml:trace>
  <inkml:trace contextRef="#ctx0" brushRef="#br0" timeOffset="7821.4473">21831 18155 26 0,'0'0'42'0,"0"0"0"0,-20-43-1 16,20 43-17-16,0 0-15 15,0 0-5-15,50-28-3 16,-50 28 1-16,0 0-1 16,70-27-1-16,-70 27-3 15,61-16-10-15,-61 16-28 16,61-9 2-16,-61 9-3 15,57-3 2-15</inkml:trace>
  <inkml:trace contextRef="#ctx0" brushRef="#br0" timeOffset="8359.4781">22491 17899 41 0,'0'0'37'0,"0"0"3"15,0 0-2-15,0 0-19 16,0 0-14-16,-21-45 1 16,39 42 0-16,14-19-7 15,-32 22 4-15,0 0-5 16,67-24 3-16,-67 24 1 15,49-13-1-15,-49 13-3 0,48-2 0 16,-48 2 3-16,0 0 0 16,51 17-1-16,-51-17 1 15,0 0 1-15,0 0-1 16,-6 56 1-16,6-56-1 15,0 0 1-15,-47 59 1 16,47-59-1-16,-40 41-1 16,40-41 0-16,0 0 0 15,-50 56-1-15,50-56 2 16,0 0-2-16,0 0 0 15,1 45 0-15,-1-45-1 16,0 0 0-16,55 12 0 16,-55-12-1-16,53 2-2 15,-53-2-8-15,61-2-15 0,-61 2-14 16,73-8-2-16,-73 8 1 15</inkml:trace>
  <inkml:trace contextRef="#ctx0" brushRef="#br0" timeOffset="8976.5134">23070 17801 35 0,'-10'-30'37'0,"-3"0"1"15,3 8-1-15,4 10-13 16,-7 10-20-16,13 2 1 16,0 0 0-16,0 0 0 15,0 0-2-15,0 0 0 0,48 34 1 16,-48-34-2-16,0 0 1 15,68 39-4-15,-68-39 4 16,51 42-2-16,-51-42 1 16,50 56 0-16,-50-56-3 15,39 77-1-15,-26-31 2 16,-4 8 0-16,-3 4-2 15,-7 3-1-15,-8 3 1 16,-7 3-2-16,-8 1 1 16,-7 1 5-16,-4-3-3 15,-6-1 3-15,-5-3-3 16,1-5 2-16,1-4 1 15,0-8 1-15,44-45 1 16,-76 69-4-16,76-69 0 16,-56 36-4-16,56-36-19 0,0 0-15 15,0 0-3-15,0 0 0 16,0 0-2-16</inkml:trace>
  <inkml:trace contextRef="#ctx0" brushRef="#br1" timeOffset="27054.5474">1569 17279 29 0,'0'0'29'16,"-19"-12"1"-16,19 12-9 0,-14-9-8 16,14 9-2-16,0 0-4 15,0 0-2-15,-8-13 0 16,8 13-2-16,0 0 1 15,0 0 0-15,-11-11-1 16,11 11 0-16,-20 3 1 16,7 4-1-16,-8 2-1 15,-1 9 2-15,-3 1 0 16,0 4 0-16,-2 3-1 15,2 1 1-15,3-2-2 16,6 0 2-16,-3-2-1 16,10-3-2-16,3-2 0 15,2-2-1-15,6 4 0 16,1-3 0-16,2 3 0 15,3-1-1-15,2 1 1 0,2 1-1 16,-2 2 1-16,4 0-1 16,1-8 0-16,0-1 1 15,5-5-1-15,-1 0 1 16,1-2-1-16,5-8 2 15,0-8-1-15,2-5 0 16,2-5 0-16,0-4-1 16,0-2 1-16,1-8 0 15,-1-7 0-15,-4 2 0 16,-5 2-1-16,-3 2 0 15,-6-3 0-15,-7 6 0 16,-5 2 0-16,-7 5 0 16,-6 0 1-16,-5 4-1 15,-5 3 1-15,1 2-1 0,-3 8 1 16,-2 1-1-16,0 6 0 15,-1 7-1-15,4 9-2 16,-3 3-12-16,12 13-19 16,-8-7-2-16,13 4-3 15,-1-9 2-15</inkml:trace>
  <inkml:trace contextRef="#ctx0" brushRef="#br2" timeOffset="73261.1903">1925 17458 22 0,'-10'-6'14'0,"10"6"-5"15,0 0 1 1,0 0 2-16,0 0 0 0,-4-11-9 16,4 11-7-16,0 0-2 15,0 0 0-15,0 0 1 16,13 11 2-16,-13-11 2 15,0 0 2-15,11 6 2 16,-11-6 6-16,0 0 1 16,0 0 2-16,0 0-3 15,0 0-1-15,12-10-1 16,-12 10-2-16,0 0 0 15,0 0-1-15,1-11 0 16,-1 11-1-16,0 0 0 16,-5-15 0-16,5 15-1 15,0-13-1-15,0 13 1 16,-4-15 0-16,4 15 0 0,-7-11 0 15,7 11 0-15,0 0-1 16,-5-13 1-16,5 13 0 16,0 0-1-16,-2-19-1 15,2 19 1-15,-1-16-1 16,1 16 0-16,0-15 0 15,0 15 0-15,-1-14 0 16,1 14 1-16,0 0 1 16,0 0-1-16,0 0 0 15,-3 12 2-15,1-2-1 16,1 2 0-16,-4 2-1 15,2 2 0-15,2 0 1 16,-2 6-1-16,1 1 1 16,2 2 0-16,1 6-2 0,0-2 1 15,-1 1 0-15,5-3 0 16,-3-3-1-16,-1-4 0 15,2-7 0-15,-1-1 0 16,-2-12-1-16,0 0-2 16,0 0-5-16,-8-10-29 15,11-1 0-15,-8-8-1 16,6 1 0-16</inkml:trace>
  <inkml:trace contextRef="#ctx0" brushRef="#br2" timeOffset="74040.2348">1879 17948 45 0,'0'0'33'15,"0"0"0"-15,0 0 0 16,0 0-27-16,0 0-2 15,0 0 2-15,0 0 0 16,0 0-4-16,0 0 0 0,0 0-1 16,0 0 0-16,0 0 2 15,0 0-1-15,-55-22-3 16,55 22 2-16,0 0 2 15,0 0 0-15,0 0-1 16,-31 49 1-16,31-49 0 16,0 0-1-16,-1 51 0 15,1-51-2-15,0 0 0 16,25 45 0-16,-25-45 0 15,0 0 0-15,55 21-2 16,-55-21 3-16,0 0-3 16,60-7 3-16,-60 7-3 15,0 0 1-15,47-35-1 0,-47 35 3 16,0 0 0-16,7-45-4 15,-7 45 4-15,0 0-4 16,-32-41 2-16,32 41 1 16,0 0-3-16,-52-14-30 15,52 14-2-15,0 0-5 16,0 0 4-16</inkml:trace>
  <inkml:trace contextRef="#ctx0" brushRef="#br2" timeOffset="75086.2947">4166 17423 15 0,'-3'-14'25'0,"3"3"-4"15,3-2-9-15,-6-4 0 16,9 4-2-16,-11-3-1 0,5 16 0 16,1-24-1-16,-1 24 1 15,-2-17-3-15,2 17 1 16,0 0-3-16,0 0 0 15,0 0-1-15,0 0 0 16,-12 10 0-16,12 6-2 16,0 0 2-16,2 5-1 15,0 4 0-15,-1 2 0 16,0 3 1-16,2 3-2 15,-5-2 0-15,2-7 0 16,-3-2 0-16,3-2 0 16,-2-11 0-16,2-9 0 15,0 0 0-15,5-23 0 16,0-5 0-16,1-5-1 0,2-9-1 15,0-1 0-15,-1-4 0 16,1 8 1-16,-3 6-1 16,-2 6 0-16,-3 13-2 15,0 14 1-15,0 0-4 16,-23 25-10-16,20 6-20 15,-8-4-1-15,11 3-1 16,-3-4 1-16</inkml:trace>
  <inkml:trace contextRef="#ctx0" brushRef="#br2" timeOffset="75890.3407">3936 18012 33 0,'0'0'34'0,"-23"-41"0"15,23 41 0-15,0 0-23 16,0 0-2-16,6-42-5 16,-6 42 0-16,0 0-2 15,0 0 3-15,-10-40-4 0,10 40 0 16,0 0-1-16,0 0-1 15,0 0 3-15,-50-16-1 16,50 16 1-16,0 0-1 16,0 0 2-16,-57 35-3 15,57-35 4-15,0 0 0 16,-27 50-1-16,27-50 0 15,0 0 0-15,7 53-3 16,-7-53 0-16,0 0 3 16,0 0-4-16,68 42-1 15,-68-42 0-15,49 1 0 16,-49-1 1-16,53-16 2 15,-53 16-3-15,27-26 1 16,14-18 0-16,-7-3 2 0,-20 0-1 16,-14 4 1-16,-21 2-1 15,-4 13-3-15,25 28 3 16,0 0 1-16,-51-5 0 15,51 5-3-15,0 0-4 16,0 0-25-16,-51 56-5 16,51-56-1-16,0 0 1 15</inkml:trace>
  <inkml:trace contextRef="#ctx0" brushRef="#br2" timeOffset="76100.3527">4302 17885 67 0,'0'0'37'16,"0"0"-1"-16,45-11 2 16,-45 11-32-16,0 0-6 15,0 0-1-15,0 0-10 16,0 0-25-16,0 0 1 15,0 0-1-15,0 0-3 16</inkml:trace>
  <inkml:trace contextRef="#ctx0" brushRef="#br2" timeOffset="76454.3729">4605 17745 47 0,'0'0'39'0,"0"0"-1"15,0 0-1-15,-12-12-28 16,12 12-2-16,0 0-1 16,0 0-2-16,0 0 0 15,0 0-2-15,0 0 0 16,-27 57 0-16,27-57-1 15,0 0 0-15,0 0 0 16,-9 54-1-16,9-54 1 16,0 0-1-16,0 0 1 15,51 24-1-15,-51-24 0 16,53 6 1-16,-19-7-1 15,-34 1 0-15,67-5 1 0,-67 5-4 16,80-8-1-16,-80 8-15 16,84-10-19-16,-84 10 0 15,78-14-1-15,-78 14 0 16</inkml:trace>
  <inkml:trace contextRef="#ctx0" brushRef="#br2" timeOffset="76797.3925">4888 17733 51 0,'-3'-16'38'0,"-7"2"-2"15,10 14 3-15,-10-4-29 16,10 4-3-16,0 0-2 15,0 0-2-15,-22 54 0 16,22-54 0-16,-17 49 0 16,17-49-3-16,-18 54 0 15,18-54-1-15,-15 56-3 16,15-56-17-16,-3 56-17 15,3-56-4-15,3 46 0 16,-3-46 0-16</inkml:trace>
  <inkml:trace contextRef="#ctx0" brushRef="#br2" timeOffset="77553.4358">6416 17336 12 0,'0'0'31'15,"-6"-13"2"-15,6 13-1 16,-14-10-21-16,14 10-2 15,0 0-2-15,0 0 0 0,-16-10-1 16,16 10 0-16,0 0-1 16,0 0 0-16,-13 16-2 15,17 0 2-15,-8 4-3 16,7 5 1-16,-6 5-2 15,1 3 0-15,-3 3-1 16,0-1 1-16,-1-4-3 16,1-9-3-16,10-3-31 15,-5-19-1-15,0 0-2 16,18-32 1-16</inkml:trace>
  <inkml:trace contextRef="#ctx0" brushRef="#br2" timeOffset="78322.4798">6264 17921 29 0,'0'0'34'16,"0"0"1"-16,-8-41 0 15,8 41-18-15,0 0-16 16,0 0 0-16,0 0 2 15,0 0-1-15,0 0 0 0,0 0 0 16,0 0-1-16,0 0 3 16,-58-33 0-16,58 33-1 15,0 0-2-15,0 0 0 16,-52 34 1-16,52-34-2 15,0 0 2-15,-38 48 0 16,38-48 1-16,0 0-2 16,-23 55 0-16,23-55 1 15,0 0-1-15,14 42 1 16,-14-42-1-16,0 0-2 15,52 9 2-15,-52-9-1 16,47-11-2-16,-47 11 3 16,45-27 0-16,-45 27-2 15,0 0-1-15,56-53 2 0,-56 53-4 16,0 0 4-16,17-46 1 15,-17 46-4-15,0 0-1 16,0 0-1-16,0 0-12 16,-51-35-18-16,51 35-1 15,0 0-2-15,0 0 0 16</inkml:trace>
  <inkml:trace contextRef="#ctx0" brushRef="#br2" timeOffset="78520.4911">6608 17858 61 0,'0'0'38'0,"57"-6"-2"16,-57 6 2-16,0 0-35 15,0 0-2-15,0 0-4 16,0 0-12-16,0 0-20 15,0 0-1-15,0 0-1 16,0 0-1-16</inkml:trace>
  <inkml:trace contextRef="#ctx0" brushRef="#br2" timeOffset="79026.52">6963 17760 51 0,'3'-19'38'0,"-3"19"-2"0,-29-17 1 16,11 15-31-16,-9 4-1 15,1 4-1-15,26-6-2 16,0 0 1-16,0 0-1 16,-63 34 0-16,63-34-1 15,0 0 0-15,0 0 0 16,-43 49-1-16,43-49 1 15,0 0-2-15,0 0 4 16,0 0-3-16,41 41 0 16,-41-41 0-16,0 0 4 15,70 26-4-15,-70-26 0 16,56 16-1-16,-56-16 0 15,59 17-1-15,-59-17 4 16,52 21-4-16,-52-21 0 0,0 0 3 16,51 42-1-16,-51-42 2 15,0 0-3-15,1 53 1 16,-1-53 0-16,0 0 2 15,0 0-1-15,-56 43-1 16,56-43-1-16,0 0 0 16,0 0 3-16,-58-26-1 15,44-15-2-15,13-5 0 16,7-10-1-16,13-3 2 15,4-1 0-15,6 9 0 16,-3 14-5-16,-14 27 2 16,1 11-7-16,-13-1-27 15,6 16-2-15,-6-16-1 16,6 10 0-16</inkml:trace>
  <inkml:trace contextRef="#ctx0" brushRef="#br2" timeOffset="80547.607">8353 17685 25 0,'7'-19'36'16,"-7"19"1"-16,1-14 0 15,8 10-24-15,-9 4-3 16,0 0-3-16,0 0 0 15,-9 27-2-15,9-27-1 16,0 0-2-16,0 0 1 16,-8 63-2-16,8-63 1 0,0 0-3 15,-9 65 1-15,9-65-4 16,0 0-4-16,1 59-28 15,-1-59-3-15,0 0-1 16,0 0 2-16</inkml:trace>
  <inkml:trace contextRef="#ctx0" brushRef="#br2" timeOffset="80742.6182">8660 17793 51 0,'0'0'39'16,"0"0"-3"-16,0 0 1 15,0 0-29-15,0 0-6 0,0 0-1 16,-16 2-7-16,16-2-26 16,0 0-3-16,14-11-3 15,-2 0 1-15</inkml:trace>
  <inkml:trace contextRef="#ctx0" brushRef="#br2" timeOffset="81191.6439">8883 17709 55 0,'-18'1'39'0,"18"-1"0"15,0 0 0-15,0 0-33 16,7-17-1-16,11 9 0 15,4-3-2-15,6 0 0 16,1-1-1-16,5 3 0 16,-3 0-1-16,-1 2 0 15,-5 5-1-15,-7 6 1 16,-8 4-1-16,-6 8 0 15,-4-16 0-15,0 0 0 16,0 0 1-16,-27 63-1 16,27-63 1-16,0 0-1 15,-46 69 1-15,46-69 0 16,-35 49 2-16,35-49-3 15,-29 38 3-15,29-38-2 0,0 0 1 16,-22 50 0-16,22-50 0 16,0 0-1-16,0 0 0 15,0 0 1-15,0 0-2 16,0 0 0-16,64 36-4 15,-64-36-4-15,47-5-16 16,-47 5-18-16,0 0-1 16,66-6-3-16,-66 6 3 15</inkml:trace>
  <inkml:trace contextRef="#ctx0" brushRef="#br2" timeOffset="82003.6903">10443 17697 24 0,'0'0'36'15,"14"-20"2"-15,-14 20 1 16,9-28-21-16,5 20-6 15,-17-4-3-15,15 7-2 16,-12 5-2-16,10 2-1 16,-10-2-2-16,10 26 1 15,-10-26-2-15,0 0 2 0,0 0-1 16,-3 64-2-16,3-64 2 15,-8 52-1-15,8-52 1 16,-12 50-3-16,12-50 0 16,-9 41-4-16,9-41-13 15,0 0-23-15,4 52-1 16,-4-52-1-16,0 0 2 15</inkml:trace>
  <inkml:trace contextRef="#ctx0" brushRef="#br2" timeOffset="82183.7006">10790 17777 66 0,'0'0'41'0,"0"0"-2"16,0 0-1-16,0 0-33 15,0 0-4-15,0 0-4 16,0 0-13-16,0 0-23 15,27 11-1-15,-27-11 0 16,30-10 1-16</inkml:trace>
  <inkml:trace contextRef="#ctx0" brushRef="#br2" timeOffset="82635.7265">11296 17606 40 0,'-11'-2'37'0,"11"2"1"16,0 0-1-16,-21-6-27 15,21 6-1-15,-12 2-2 16,12-2-2-16,-19 24 0 15,7-6-2-15,12-18 0 16,0 0 0-16,0 0-1 16,-32 66 0-16,32-66 0 15,0 0-1-15,-20 69 1 16,20-69-3-16,-2 48 2 15,2-48 0-15,0 0 1 16,17 46-2-16,-17-46 1 16,0 0-2-16,0 0 0 0,52 33 1 15,-52-33 0-15,0 0 0 16,0 0-2-16,54-13 2 15,-54 13-2-15,0 0 1 16,0 0 0-16,0 0-1 16,0 0 2-16,-16-45-5 15,16 45-7-15,0 0-28 16,0 0 2-16,-57-14-2 15,38 7 0-15</inkml:trace>
  <inkml:trace contextRef="#ctx0" brushRef="#br2" timeOffset="83850.796">12705 17771 15 0,'0'0'35'0,"-9"-14"2"16,9 14 0-16,4-12-22 15,-8-2-4-15,4 2-2 16,14 3-2-16,-4-5-1 16,12-2-1-16,2-5-2 15,9 5-1-15,3-2-1 16,1 3 0-16,-2 2 0 15,-3 4 0-15,-8 10-1 16,-9 9 0-16,-10 10 0 16,-5-20 0-16,0 0 0 15,-23 51 0-15,23-51 1 16,-33 46 0-16,33-46 2 15,-37 51-3-15,37-51 2 0,-34 47-2 16,34-47 3-16,0 0-3 16,-36 47 0-16,36-47 0 15,0 0 1-15,0 0 0 16,0 0-2-16,0 0 2 15,31 42-4-15,-31-42 1 16,48-4-4-16,-48 4-26 16,56-4-8-16,-56 4-1 15,65-12 1-15</inkml:trace>
  <inkml:trace contextRef="#ctx0" brushRef="#br2" timeOffset="84048.8073">13409 17756 50 0,'-10'6'40'0,"10"-6"-3"16,0 0 0-16,-16 3-37 15,16-3-6-15,0 0-29 16,0 0-1-16,10-4-2 15,2 0 1-15</inkml:trace>
  <inkml:trace contextRef="#ctx0" brushRef="#br2" timeOffset="84413.8282">13583 17662 43 0,'-20'-4'37'0,"7"8"2"16,-11-4-1-16,24 0-30 15,-25 9-2-15,14 6 0 16,11-15-2-16,0 0-1 16,0 0-1-16,-15 52 0 15,15-52 1-15,0 0-2 16,11 50 2-16,-11-50-3 15,0 0 2-15,46 34-1 16,-25-25-1-16,32-9 1 16,-3-11-2-16,6-8 1 15,-5-13-1-15,-8-9 1 16,-17 0-2-16,-17 9 1 0,-21 11-1 15,-11 7 0-15,-4 8-2 16,-8 7-1-16,6 12-6 16,-12 3-26-16,21 6-1 15,0-2-2-15,18-5 1 16</inkml:trace>
  <inkml:trace contextRef="#ctx0" brushRef="#br2" timeOffset="85295.8786">14831 17753 45 0,'0'0'38'16,"22"-13"-1"-16,-6-1 0 16,7 1-33-16,-4 0-2 15,8-3-1-15,0 6 1 16,-4 6-1-16,-2 4-1 15,-7 7 1-15,-6 3 1 16,-8-10-1-16,0 0-1 16,0 0 2-16,0 0-1 0,-23 53 1 15,23-53-1-15,0 0 1 16,0 0-1-16,-42 60 2 15,42-60-1-15,0 0 0 16,0 0 0-16,-25 51-2 16,25-51 0-16,0 0 1 15,0 0-3-15,0 0-5 16,0 0-25-16,42 42-6 15,-42-42-2-15,0 0 2 16</inkml:trace>
  <inkml:trace contextRef="#ctx0" brushRef="#br2" timeOffset="85452.8876">15258 17824 64 0,'0'0'39'0,"0"0"-4"16,0 0-28-16,0 0-42 15,50-18-3-15,-50 18 2 16</inkml:trace>
  <inkml:trace contextRef="#ctx0" brushRef="#br2" timeOffset="85766.9056">15642 17614 53 0,'-10'0'38'16,"0"3"0"-16,-10-2-2 15,20-1-31-15,-26 14-2 16,13-3 1-16,-2 4-1 16,15-15 0-16,0 0 1 15,0 0-2-15,-28 50 0 16,28-50 0-16,0 0 0 15,0 0-1-15,1 56 0 16,-1-56-1-16,31 12 2 16,16-6-2-16,5-11-2 15,13-1 0-15,-2-10-3 16,4-6-5-16,8 1-27 15,-22-1-2-15,-17 14-2 0,-22 3 1 16</inkml:trace>
  <inkml:trace contextRef="#ctx0" brushRef="#br2" timeOffset="85985.9181">15784 17648 63 0,'-24'22'39'0,"24"-22"0"16,0 0 1-16,0 0-39 15,-40 62 1-15,40-62-2 16,0 0 1-16,-32 56-2 16,32-56 0-16,-19 48-3 15,19-48-16-15,3 42-19 0,-3-42-1 16,0 0-1-16</inkml:trace>
  <inkml:trace contextRef="#ctx0" brushRef="#br2" timeOffset="87887.0268">17066 17689 41 0,'0'0'36'0,"17"-22"1"15,2 5-2-15,-1-5-30 16,10-1 0-16,-4 0-2 15,5 3-1-15,-5 2 0 16,-2 8-1-16,-7 5 0 16,-15 5 1-16,10 14-1 15,-16 7 0-15,-8 5-1 16,-5 4 2-16,-4 1-1 15,23-31 1-15,0 0-1 16,-33 49 0-16,33-49 1 16,0 0-1-16,-31 50 0 15,31-50 0-15,0 0 0 16,0 0 0-16,-16 50 0 15,16-50 0-15,0 0 0 16,0 0 0-16,0 0 0 0,0 0-1 16,0 0 2-16,58 32 0 15,-58-32-1-15,0 0-3 16,58-2-3-16,-58 2-13 15,0 0-19-15,63-1-1 16,-63 1-2-16,0 0-1 16</inkml:trace>
  <inkml:trace contextRef="#ctx0" brushRef="#br2" timeOffset="88060.0367">17503 17758 63 0,'0'0'41'16,"0"0"-3"-16,0 0 2 0,0 0-36 15,0 0-4-15,0 0-3 16,0 0-24-16,9 13-10 16,4-17-3-16,-2-2 2 15</inkml:trace>
  <inkml:trace contextRef="#ctx0" brushRef="#br2" timeOffset="88697.0732">17998 17588 15 0,'-11'-19'34'0,"11"19"3"16,-5-19-3-16,5 19-13 16,-13-13-7-16,13 13-4 15,-24-10-2-15,8 11-3 16,-7 1-2-16,2 4 0 15,-3 3-1-15,-3 3-1 16,-3 4 0-16,3 3-1 16,-4 2 0-16,4 3 1 15,2 1-1-15,6-5 0 16,5 1 0-16,8-6 0 15,6-15 1-15,16 10-1 0,4-7 1 16,11-11-1-16,5-2 0 16,6 0 1-16,2 1-1 15,3 2 1-15,-5 7-1 16,-3 3 1-16,-39-3-1 15,0 0 0-15,0 0 0 16,57 33 0-16,-57-33 0 16,0 0-1-16,4 49 2 15,-4-49-3-15,0 0 3 16,-28 55 0-16,28-55 0 15,0 0-1-15,-49 43 0 16,49-43 0-16,0 0 2 16,-50 16-1-16,17-20 0 15,19-16-1-15,7-11-2 0,17-13 2 16,9-13-1-16,10-1 1 15,-3 5-3-15,2 10 0 16,-10 18-5-16,-15 8-15 16,8 10-14-16,-11 7-3 15,0 0 1-15,0 0-1 16</inkml:trace>
  <inkml:trace contextRef="#ctx0" brushRef="#br2" timeOffset="94196.3877">19373 17669 40 0,'0'0'35'0,"-19"6"1"16,19-6-4-16,-15 6-24 15,15-6-1-15,0 0-2 16,0 0 0-16,13-8-1 16,2 5-1-16,4-4-1 15,4 2-1-15,2-1 0 16,5 3 0-16,2 2-1 15,-2-2 1-15,-2 8-1 16,-4-1 0-16,-4 0 0 0,-3 2 0 16,-5 2 1-16,-12-8-1 15,4 13 0-15,-4-13 0 16,-13 8-1-16,0-1 1 15,-1-3 0-15,-3 5 0 16,17-9-1-16,0 0 3 16,0 0 0-16,0 0-1 15,0 0 1-15,0 0-2 16,-48 42 2-16,48-42-2 15,0 0 2-15,0 0-4 16,0 0 0-16,0 0 2 16,0 0-2-16,0 0 2 15,47 31-2-15,-47-31 3 16,0 0-3-16,0 0 2 0,0 0 1 15,0 0-3-15,0 0 2 16,0 0 1-16,32 46 1 16,-32-46-2-16,0 0 3 15,0 0-1-15,0 0-3 16,0 0-7-16,-35 46-28 15,35-46 0-15,0 0-2 16,0 0 1-16</inkml:trace>
  <inkml:trace contextRef="#ctx0" brushRef="#br2" timeOffset="94438.4015">19773 17832 64 0,'0'0'37'16,"0"0"-1"-16,0 0 1 15,0 0-34-15,0 0 0 16,0 0-2-16,0 0-8 15,0 0-29-15,0 0 1 16,27-25-3-16,-19 16 0 16</inkml:trace>
  <inkml:trace contextRef="#ctx0" brushRef="#br2" timeOffset="94873.4264">20001 17656 53 0,'0'0'39'0,"2"-17"-2"16,-2 17 0-16,13-15-30 15,-2 8-3-15,2 3-1 16,4-3-1-16,2 3 0 15,3 0 0-15,-1 2-1 16,0 2-1-16,-4 4 1 16,-2 7-1-16,-4 2 0 15,-6 4 1-15,-5 0-1 16,0-17 0-16,0 0 0 0,0 0 0 15,-22 51 0-15,22-51 0 16,0 0 3-16,0 0-3 16,-52 54 1-16,52-54 1 15,0 0-1-15,0 0 0 16,-52 46 0-16,52-46 0 15,0 0-2-15,0 0 2 16,0 0 0-16,0 0-2 16,0 0 3-16,0 0-5 15,62 43-25-15,-62-43-11 16,48 2 0-16,-48-2-2 15</inkml:trace>
  <inkml:trace contextRef="#ctx0" brushRef="#br2" timeOffset="95863.4831">21569 17712 38 0,'-1'-13'35'16,"1"13"1"-16,14-25-3 0,3 14-26 16,2-5-3-16,6-1 0 15,4 1-1-15,5 2 0 16,-3 1-2-16,0 1 0 15,-5 6 0-15,-6 4-1 16,-11 6 1-16,-9-4-1 16,-2 21 0-16,-15-6 0 15,-3 2 0-15,-6 3 1 16,26-20-1-16,0 0 4 15,0 0-1-15,-46 49 0 16,46-49 0-16,0 0 0 16,0 0 0-16,-5 34 0 15,26-23-3-15,10-4-1 16,9-3-1-16,-40-4 1 15,0 0 2-15,66 5-3 0,-66-5 1 16,0 0-1-16,53 13 4 16,-53-13-2-16,0 0 1 15,0 0-1-15,0 0-1 16,-14 57 1-16,14-57 0 15,0 0 2-15,0 0-2 16,-51 38-5-16,51-38-26 16,0 0-5-16,0 0-3 15,0 0 3-15</inkml:trace>
  <inkml:trace contextRef="#ctx0" brushRef="#br2" timeOffset="96054.494">22050 17746 67 0,'14'1'38'15,"-14"-1"-1"-15,0 0 0 16,0 0-32-16,0 0-2 16,0 0-1-16,0 0-3 15,0 0-9-15,0 0-28 16,0 0 2-16,9 7-3 15,15-14 0-15</inkml:trace>
  <inkml:trace contextRef="#ctx0" brushRef="#br2" timeOffset="96481.5184">22575 17512 45 0,'-13'1'36'0,"-8"-5"3"15,12 4-3-15,-15-3-28 16,12 5-1-16,-4 2-2 16,2 7-1-16,-6 5 0 15,2 5-2-15,-7 7 1 16,25-28-1-16,0 0 0 15,-40 59 0-15,40-59 0 16,-21 47-2-16,21-47 1 16,-11 51 0-16,11-51 0 15,7 46-1-15,-7-46 0 0,0 0 0 16,37 46 0-16,-37-46 0 15,0 0 3-15,58 17-3 16,-58-17 2-16,61-9 0 16,-37-7-4-16,-6-3 1 15,-21-9 0-15,-17-6-1 16,-19 10-2-16,-6 9 1 15,1 9-5-15,8 5-10 16,36 1-18-16,0 0 1 16,-18 11-4-16,18-11 0 15</inkml:trace>
  <inkml:trace contextRef="#ctx0" brushRef="#br2" timeOffset="97207.5599">24000 17699 34 0,'3'-22'33'0,"-1"4"1"16,6 3 3-16,-16 1-26 16,8 14-3-16,0 0-1 15,-10 11-1-15,10-11 0 16,0 0-2-16,0 0-1 15,0 0 0-15,-51 60 0 16,51-60-1-16,0 0 0 16,-20 52-1-16,20-52 1 15,0 0-1-15,0 0 0 16,25 55-1-16,-25-55 0 15,0 0 2-15,63 19 0 16,-63-19-1-16,69 0-4 0,6-13 0 16,3-3-6-16,-15-5-21 15,-1-8-8-15,-25 8-5 16,-15 7 3-16</inkml:trace>
  <inkml:trace contextRef="#ctx0" brushRef="#br2" timeOffset="97444.5735">24172 17626 55 0,'-15'16'39'0,"15"-16"0"15,0 0 0-15,-20 50-34 0,20-50-1 16,0 0 0-16,-32 66-1 15,32-66-1-15,-15 52-1 16,15-52-1-16,-9 43-3 16,9-43-10-16,0 0-26 15,12 55-3-15,-12-55 2 16,0 0-1-16</inkml:trace>
  <inkml:trace contextRef="#ctx0" brushRef="#br2" timeOffset="97592.582">24436 17844 46 0,'0'0'34'0,"0"0"-2"0,0 0-17 16,0 0-32-16,0 0-16 15,0 0-2-15,0 0 0 16</inkml:trace>
  <inkml:trace contextRef="#ctx0" brushRef="#br2" timeOffset="97997.6051">24714 17663 47 0,'-19'-4'38'0,"19"4"0"16,-25-2-1-16,25 2-26 15,-23 16-5-15,23-16-1 0,0 0-1 16,0 0-1-16,0 0 0 16,-28 58 0-16,28-58 0 15,0 0-2-15,-10 54 1 16,10-54 0-16,0 0-1 15,17 44 0-15,-17-44-1 16,0 0 0-16,0 0-1 16,62 30 2-16,-62-30-1 15,63-5-1-15,-28-16 2 16,1-5-1-16,-12-13 0 15,-11-12 0-15,-21 5-1 16,-13 5 1-16,-14 7-1 16,1 10-1-16,0 14-2 15,-8 7-11-15,20 20-23 0,22-17-1 16,0 0-2-16,0 0 1 15</inkml:trace>
  <inkml:trace contextRef="#ctx0" brushRef="#br3" timeOffset="141487.0926">23240 17310 2 0,'0'0'21'0,"14"-4"-1"15,-14 4-5-15,0 0-3 16,0 0-1-16,0 0 1 15,-4-16-2-15,4 16-1 16,0 0 0-16,0 0-1 16,0-11-1-16,0 11-2 15,0 0 0-15,0 0-1 16,0 0-2-16,-1 12 1 0,1-12-2 15,-2 22 1-15,-1-9-1 16,3 2 0-16,-1-1 0 16,2-1 0-16,-3-1 0 15,2 1 0-15,0-13 0 16,2 15 0-16,-2-15-1 15,4 11 1-15,-4-11-1 16,0 0 1-16,0 0 1 16,11-5-2-16,-11 5 1 15,4-18-1-15,-2 6 1 16,-1-4-1-16,0-3 0 15,-1 1 1-15,0 4-1 16,0-1 1-16,-1 2-1 16,1 13 1-16,-2-15 0 0,2 15-1 15,0 0 1-15,0 14-1 16,-1-4 1-16,0 5 0 15,1 2-1-15,-3 2 1 16,1 2-1-16,-1 1 0 16,1-4 1-16,-2 3-1 15,3-3 0-15,-2-1 0 16,1-2-1-16,1-5-3 15,9 7-32-15,-8-17-1 16,0 0-2-16,0 0 1 16</inkml:trace>
  <inkml:trace contextRef="#ctx0" brushRef="#br3" timeOffset="143890.23">25284 17376 40 0,'13'-12'28'0,"-13"12"2"16,0 0-9-16,-6-13-9 15,6 13-5-15,0 0 0 16,11-13-2-16,-11 13-1 16,5-11-2-16,-5 11 0 15,0 0 0-15,0 0-1 0,12-6 1 16,-12 6-1-16,0 0 0 15,0 0 1-15,0 0-1 16,5 11 1-16,-5-11-1 16,0 0 0-16,0 0-1 15,0 0 1-15,0 0-1 16,0 0 0-16,11 3 1 15,-11-3 0-15,0 0 0 16,0 0 1-16,0 0-1 16,0 0 0-16,0 0 1 15,-6 15-1-15,6-15 0 16,-5 15 0-16,5-15 0 15,-3 18-1-15,3-8 0 16,0-10 0-16,4 17 1 0,-4-17-2 16,7 18 1-16,-7-18 0 15,3 13 1-15,-3-13-1 16,0 0 0-16,1 12 1 15,-1-12 0-15,0 0 0 16,0 0 0-16,0 0 0 16,0 0 0-16,-12-10 0 15,12 10 0-15,0-24-1 16,1 9 1-16,0 0 0 15,4-4-1-15,-2 2 1 16,-1 0-1-16,1 2 1 16,-3 15 0-16,2-13 0 15,-2 13-1-15,0 0 1 0,-5 18 0 16,1-3-1-16,0 5 1 15,0 2-1-15,0-2 0 16,3 1 0-16,0 1 0 16,1-2-1-16,1-4 0 15,1 1-3-15,-2-17-6 16,7 22-28-16,-7-22-2 15,0 0 0-15,-14-2 0 16</inkml:trace>
  <inkml:trace contextRef="#ctx0" brushRef="#br3" timeOffset="202929.6069">1470 15790 15 0,'5'-13'20'0,"-5"13"1"16,5-13-7-16,6 13 1 15,-13-15-2-15,15 12-1 16,-13-11-1-16,12 11-1 15,-11-9-1-15,-1 12-2 16,10-9-1-16,-10 9-1 16,7 15-1-16,-2 8 0 0,-10 5 0 15,3 13-2-15,-5 7 0 16,2 5 0-16,-4 3-1 15,2 1 0-15,0-7 0 16,4-8 0-16,0-7-3 16,3-13-1-16,15-6-30 15,-15-16-4-15,24-15-2 16,-14-13 0-16</inkml:trace>
  <inkml:trace contextRef="#ctx0" brushRef="#br3" timeOffset="205620.7608">1358 14493 28 0,'-5'-18'35'0,"5"18"2"16,-8-10-1-16,8 10-15 16,0 0-14-16,0-11 0 15,4-1-3-15,10 2 0 16,2-5-2-16,6 1-1 15,5-1 0-15,2 6 1 16,0 3-1-16,-1 6 0 16,-6 9 1-16,-7 11-1 15,-11 10-1-15,-8 10 1 16,-10 8-1-16,-10 11 1 15,-9 6-1-15,0 3-1 0,-6 1 1 16,5-7 0-16,3-6 0 16,9-13 0-16,15-11 0 15,13-20-1-15,19-19 0 16,17-20-2-16,27-7-7 15,3-19-27-15,17 0 0 16,-8-9-2-16,6 8 1 16</inkml:trace>
  <inkml:trace contextRef="#ctx0" brushRef="#br3" timeOffset="211649.1056">1217 13126 56 0,'4'-15'36'0,"10"11"0"15,-4-8-1-15,10 12-15 16,-2-11-18-16,4 0-1 15,3-1 0-15,0 3-1 16,2 4 1-16,-4 2-1 16,-5 7 0-16,-5 4 0 15,-6 6 1-15,-6 5-1 16,-7 6 1-16,-5 5-1 15,-8 0 1-15,2 0 1 16,-3-4-2-16,2-3 1 16,5-7 0-16,8-4-1 15,5-12 0-15,18-5 1 16,6-6-2-16,10-4 1 0,6 0 0 15,1 1 0-15,0 2 1 16,-6 9 0-16,-6 6 0 16,-12 11 0-16,-17 12-1 15,-12 8 1-15,-16 8-1 16,-6 3 1-16,-7-2-1 15,0-2 0-15,4-5-2 16,6-16-3-16,17-2-30 16,0-25-1-16,20-7-1 15,3-20-2-15</inkml:trace>
  <inkml:trace contextRef="#ctx0" brushRef="#br3" timeOffset="212219.1382">1273 11805 75 0,'-11'19'37'16,"0"4"-3"-16,-10-3 1 16,7 9-29-16,-2-7 0 0,11 4-3 15,3-4 2-15,12-3-1 16,13-9-2-16,16-5 0 15,10-12-1-15,14-7 0 16,8-10-1-16,4-9 0 16,5-2-4-16,-14-15-8 15,0 10-24-15,-20-6 0 16,-9 9-2-16,-22-5 0 15</inkml:trace>
  <inkml:trace contextRef="#ctx0" brushRef="#br3" timeOffset="212391.1481">1517 11881 94 0,'-17'63'39'16,"-4"-12"0"-16,15 7-1 0,-3-12-35 16,11-4-2-16,5-5-1 15,5-5-3-15,17 4-29 16,-19-16-6-16,8 2-1 15,-5-12-2-15</inkml:trace>
  <inkml:trace contextRef="#ctx0" brushRef="#br3" timeOffset="213016.1838">1514 10579 92 0,'0'0'36'0,"-26"0"0"15,26 0-2-15,-25 15-30 16,11-5 0-16,1 2-2 15,5 2 1-15,2 4-2 16,6 4 1-16,3 0-1 16,6 2 0-16,0-1 0 15,8 0 0-15,1 4 0 16,0-3-1-16,3 1 1 15,-6 3 0-15,-1-1-1 16,-5 1 0-16,-6 4 1 0,-7-4-2 16,-6-1 0-16,-3-3 0 15,-2-4-2-15,-4-11-3 16,19-9-23-16,-19-7-7 15,16-9-1-15,0-20-1 16</inkml:trace>
  <inkml:trace contextRef="#ctx0" brushRef="#br3" timeOffset="213196.1941">1547 10514 100 0,'-16'-3'39'0,"13"19"0"0,-7-6-2 15,15 11-29 1,0 2-4-16,7-3-2 0,10-5-2 15,12-13-4-15,29-3-30 16,-6-27-5-16,23-4-1 16,4-16-4-16</inkml:trace>
  <inkml:trace contextRef="#ctx0" brushRef="#br3" timeOffset="218664.5069">1748 9008 73 0,'0'0'35'15,"3"-11"0"-15,-3 11 2 16,0 0-25-16,-24-9-5 16,12 12-2-16,-4 1-2 15,-2 7 0-15,-2 6-2 16,0 11 1-16,-3 7-1 15,3 8 0-15,1 5 0 0,4 4 1 16,3 0-1-16,6-4 0 16,6-5 0-16,6-3 0 15,7-12-1-15,6-8 1 16,5-12-1-16,4-8 0 15,5-6 0-15,-2-9 0 16,-1-6 1-16,-4-2-1 16,-6-7 0-16,-11 2 1 15,-12-2-1-15,-10 6 0 16,-12 3 0-16,-7 7 0 15,-4 7-1-15,-5 6-2 16,5 13-4-16,-2-9-27 16,19 12-3-16,3-10-1 15,16-5-2-15</inkml:trace>
  <inkml:trace contextRef="#ctx0" brushRef="#br3" timeOffset="229330.1169">1250 7785 83 0,'0'0'37'0,"-3"-15"-1"15,3 15-2-15,0 0-23 16,0 0-3-16,11-8-2 15,-1 7-1-15,2-4-2 16,7 0 0-16,7 0-2 16,5 0 0-16,6 0 0 15,3 1 0-15,0 2 0 16,2 3-1-16,-6 1 0 0,0 5 0 15,-7 2 1-15,-6 2-1 16,-7 4 0-16,-4 3 1 16,-8 2-1-16,-6 4 1 15,-7 7-1-15,-8 5 1 16,-7 6-2-16,-5 3 0 15,-6 4 1-15,5-1-2 16,-2-3-1-16,4-10-5 16,21-3-29-16,7-32-2 15,0 0 0-15,21-13-2 16</inkml:trace>
  <inkml:trace contextRef="#ctx0" brushRef="#br3" timeOffset="230899.2067">1402 6332 48 0,'16'-25'33'15,"-6"-1"2"-15,-2 5 0 16,-10-5-10-16,2 26-17 15,-20-21 0-15,2 22-2 0,-16 0 1 16,-3 16-2-16,-9 1-1 16,2 7-1-16,-5 4 0 15,5 1-2-15,7 0 0 16,8-2 0-16,14-4-2 15,14-4 1-15,17-4 0 16,15-6-1-16,11 1 1 16,6-2 0-16,5 0 0 15,0 5 0-15,-2 2 0 16,-6 7 1-16,-11 5-1 15,-12 5 1-15,-18 5 0 16,-8 5 0-16,-15 1-1 16,-8-3 2-16,-4-5-2 15,-2-7 0-15,2-14 0 0,5-16 0 16,14-18-1-16,10-20 0 15,13-17 0-15,14-17-1 16,8-8 0-16,7-5-1 16,7 8-4-16,-12 1-30 15,4 21 0-15,-15 8 0 16,-6 23-2-16</inkml:trace>
  <inkml:trace contextRef="#ctx0" brushRef="#br3" timeOffset="231845.2608">1455 4997 59 0,'2'-10'36'0,"-8"-2"0"16,6 12 0-16,-22-20-14 16,9 22-17-16,-13 0 0 15,0 10-1-15,-6 4 0 16,-1 11-1-16,-3 2 0 0,3 4-2 15,2 2 2-15,9-1-3 16,4-3 2-16,14-4-2 16,9-5 1-16,14-9 0 15,12-8-1-15,7-7 0 16,11-6 0-16,3-8 0 15,3-3 1-15,-6-3-1 16,-3-2 0-16,-8 4 1 16,-10 0-1-16,-9 7 1 15,-19 13-1-15,0 0 1 16,0 0-1-16,-23 30 1 15,-5 9 1-15,-3 12-1 16,-4 11 0-16,-1 9-1 16,1 4 1-16,2-3-2 15,9-2-4-15,2-25-27 0,22-10-7 16,0-35-1-16,21-4-2 15</inkml:trace>
  <inkml:trace contextRef="#ctx0" brushRef="#br3" timeOffset="232462.2961">981 3652 66 0,'0'-15'37'16,"0"15"-2"-16,0 0 3 15,0 0-18-15,-11 20-15 16,2 2-1-16,-1 10-3 15,-2 12 2-15,-3 6-3 16,1 8 0-16,4 5-2 16,-2-5-6-16,18 4-26 15,-7-15 0-15,10-5-1 0,5-21-1 16</inkml:trace>
  <inkml:trace contextRef="#ctx0" brushRef="#br3" timeOffset="232768.3136">1377 3669 107 0,'-20'23'36'16,"-14"5"2"-16,7 19-4 15,-9 1-31-15,7 6 0 16,9 2-1-16,12-1 1 15,12-8-1-15,14-6 0 16,11-15 0-16,18-11-1 0,5-20 1 16,4-11-1-16,-2-18 0 15,0-8 0-15,-9-7 0 16,-13-4-2-16,-14 5-1 15,-19 1 0-15,-13 13-1 16,-17 5-1-16,-9 17-1 16,-15 2-4-16,6 23-22 15,-15-9-6-15,19 5-1 16,5-12 1-16</inkml:trace>
  <inkml:trace contextRef="#ctx0" brushRef="#br3" timeOffset="233447.3524">1164 2220 101 0,'0'0'39'15,"0"0"1"-15,-9 16-1 16,-10 4-34-16,7 15-1 16,-6 10-2-16,-1 14 0 15,-1 7-2-15,-1 4 2 16,8-1-2-16,3-8-1 15,15-9-3-15,9-27-5 16,27-12-27-16,-3-36-4 16,20-8 2-16,0-24-3 15</inkml:trace>
  <inkml:trace contextRef="#ctx0" brushRef="#br3" timeOffset="233620.3623">1603 2184 103 0,'-13'25'39'0,"-9"2"2"16,6 19-2-16,-14 4-33 15,12 4-4-15,6 0-1 16,5-1-2-16,7 2-4 16,-6-14-30-16,23-1-4 15,-5-19-1-15,12-7-1 16</inkml:trace>
  <inkml:trace contextRef="#ctx0" brushRef="#br3" timeOffset="234161.3932">1100 986 95 0,'0'0'39'0,"0"0"2"16,0 0-2-16,0 0-35 15,0 0-1-15,-23 6 0 16,16 51-3-16,4 17 1 15,0 14-3-15,-1 3-2 16,-1-18-16-16,2-10-17 16,16-19 0-16,11-35-1 15,10-14-1-15</inkml:trace>
  <inkml:trace contextRef="#ctx0" brushRef="#br3" timeOffset="234542.415">1426 992 108 0,'0'0'42'0,"-1"-71"0"15,1 71-1-15,0 0-38 16,0 0-1-16,23-55-1 15,-23 55 0-15,0 0-1 16,0 0 1-16,59-14 0 16,-59 14 0-16,0 0 0 15,0 0-2-15,52 44 2 16,-52-44 2-16,0 0 0 15,29 101-2-15,-45-32 0 16,-2 8 2-16,-7-3-3 16,25-74 0-16,-15 61 0 15,15-61 0-15,0 0 0 0,0 0 0 16,0 0 0-16,58 38 0 15,-58-38 0-15,51-14-18 16,-51 14-21-16,61-17-3 16,-61 17 0-16,64-12-2 15</inkml:trace>
  <inkml:trace contextRef="#ctx0" brushRef="#br3" timeOffset="275134.7368">24523 1145 2 0,'0'0'17'0,"0"0"0"15,0 0-3-15,0 0-5 16,0 0 0-16,0 0 1 15,0 0 1-15,0 0 3 16,0 0 2-16,0 0 0 16,0 0 0-16,0 0-6 15,0 0-3-15,0 0 1 16,-60 17-2-16,45 5-1 15,-8 7 0-15,-14-1-1 16,-4 5 1-16,-12-2-1 16,-1 0 1-16,5-5-1 15,7-7-2-15,6-6-1 0,9-9-2 16,27-4-3-16,-9-26-6 15,9 26-28-15,0 0 0 16,45-33 0-16,-45 33 0 16</inkml:trace>
  <inkml:trace contextRef="#ctx0" brushRef="#br3" timeOffset="275489.7571">24388 1241 73 0,'0'0'37'0,"-40"-46"-1"15,40 46 0-15,0 0-27 16,0 0-5-16,0 0 0 16,0 0-1-16,0 0-1 15,0 0 0-15,0 0 0 16,0 0-1-16,0 0 0 15,0 0 0-15,0 0 0 16,0 0 0-16,0 0-1 16,0 0-3-16,0 0-6 15,49 12-27-15,-49-12 0 16,42 10-1-16,-9-1-2 15</inkml:trace>
  <inkml:trace contextRef="#ctx0" brushRef="#br3" timeOffset="279117.9646">24359 762 46 0,'0'0'33'0,"0"0"2"15,0 0 0-15,0 0-24 16,0 0-1-16,0 0-3 15,0 0 0-15,0 0-1 16,0 0-1-16,-50-3-2 16,50 3 1-16,0 0-1 15,0 0 0-15,0 0-1 16,0 0 0-16,0 0 0 15,0 0-1-15,0 0 0 16,0 0 0-16,0 0-1 16,0 0 0-16,70-52 0 0,-70 52 0 15,63-17 0-15,-63 17 0 16,73-17 0-16,-73 17 0 15,76-13-1-15,-76 13 2 16,79-13-2-16,-79 13 1 16,72-12 0-16,-72 12 0 15,61-7 1-15,-61 7-2 16,0 0-2-16,56 0 0 15,-56 0-12-15,0 0-22 16,0 0-2-16,0 0 0 16,0 0 0-16</inkml:trace>
  <inkml:trace contextRef="#ctx0" brushRef="#br3" timeOffset="279913.0101">24215 1281 46 0,'0'0'30'0,"0"0"2"16,0 0-1-16,0 0-19 15,-12 4-3-15,12-4-1 16,0 0-1-16,-3 10-2 16,3-10-1-16,0 0-1 15,0 0-1-15,-9 12-1 16,9-12 0-16,0 0 0 15,0 0 0-15,0 0 0 16,5 11 1-16,6-7 0 16,2-2 0-16,7 1 1 15,6 0-1-15,5 0 0 16,7-3 0-16,4 1 0 0,1-3-1 15,0 0 0-15,-1-2 0 16,-4 1-1-16,-2-4 1 16,-6 2-1-16,-8 2 0 15,-4-2 0-15,-6 0-1 16,-12 5 0-16,10-12-1 15,-10 12-2-15,0 0-5 16,0 0-16-16,0 0-12 16,0 0 0-16,0 0 1 15,0 0-1-15</inkml:trace>
  <inkml:trace contextRef="#ctx0" brushRef="#br3" timeOffset="281750.1152">24569 744 18 0,'0'0'26'0,"0"0"0"15,0 0 4-15,0 0-15 16,0 0-2-16,0 0 0 15,0 0-2-15,0 0-2 16,5-57 0-16,-5 57-2 16,0 0-4-16,0 0 1 15,0 0-1-15,0 0-1 16,0 0 0-16,0 0 0 0,0 0-1 15,0 0 1-15,0 0 0 16,0 0-1-16,0 0 1 16,0 0-1-16,0 0 0 15,0 0 1-15,0 0-1 16,0 0 0-16,0 0 1 15,0 0-1-15,0 0 0 16,0 0 0-16,0 0-1 16,0 0 1-16,0 0-1 15,-44 65 0-15,44-65 0 16,0 0 0-16,0 0 0 15,-15 71 0-15,15-71 2 16,0 0-1-16,-14 70 1 16,14-70-2-16,0 0 2 0,-15 73-1 15,15-73 0-15,0 0 0 16,-14 71 0-16,14-71-1 15,0 0 0-15,-9 67-1 16,0-52 1-16,2 19-1 16,2 3 1-16,3-10 0 15,3-3 0-15,-2-7-1 16,8 0 1-16,-5-3 1 15,1-3-1-15,1 0 0 16,-2 1 0-16,-2-12 0 16,0 18 0-16,0-18 0 15,0 0-1-15,3 10-2 16,-24-19-25-16,30-2-9 15,-9 11 0-15,0 0-1 16,3-30 0-16</inkml:trace>
  <inkml:trace contextRef="#ctx0" brushRef="#br3" timeOffset="286119.3651">23372 956 18 0,'-47'6'28'15,"47"-6"-1"-15,0 0 2 16,0 0-15-16,0 0-1 16,0 0-2-16,0 0-2 15,0 0-1-15,0 0-1 0,0 0 1 16,0 0-3-16,0 0 2 15,0 0-4-15,0 0-1 16,0 0-1-16,0 0 1 16,0 0-2-16,0 0 1 15,0 0-1-15,0 0 2 16,0 0-2-16,0 0 1 15,0 0-1-15,0 0 0 16,58 29 0-16,-58-29 0 16,0 0 0-16,63-4 0 15,-63 4 1-15,47-3-1 16,-47 3 1-16,51-5 0 15,-51 5-1-15,52-7 1 16,-52 7-1-16,51-3 1 0,-51 3 0 16,48-6-1-16,-48 6 0 15,0 0 0-15,68-12 0 16,-68 12 2-16,0 0-2 15,64-10 0-15,-64 10 1 16,0 0-1-16,61-7 0 16,-61 7 1-16,0 0 0 15,56-7-1-15,-56 7 0 16,0 0 0-16,57-8 0 15,-57 8 1-15,0 0-1 16,62-7 0-16,-62 7 0 16,0 0 0-16,63-4 0 15,-63 4 1-15,0 0-1 16,61-4-1-16,-61 4 1 0,0 0 1 15,60 0 0-15,-60 0-1 16,0 0 0-16,61 1 0 16,-61-1 0-16,0 0 1 15,54 3-1-15,-54-3 0 16,0 0 1-16,52 3-2 15,-52-3 1-15,0 0 1 16,52 8-1-16,-52-8-1 16,0 0 1-16,59 9-1 15,-59-9 1-15,0 0 0 16,66 8 1-16,-66-8-1 15,49 3 0-15,-49-3 1 16,53 2-1-16,-53-2 2 0,51 1-2 16,-51-1 0-1,49 0 1-15,-49 0-1 0,0 0 0 16,64-2 0-16,-64 2-1 15,0 0 1-15,59-6 0 16,-59 6 1-16,0 0-1 16,55-6 0-16,-55 6 0 15,0 0 1-15,49-2-1 16,-49 2 0-16,0 0 0 15,52-2 0-15,-52 2 0 16,0 0 0-16,52-1 0 16,-52 1 1-16,0 0-1 15,47 0 1-15,-47 0-1 16,0 0 1-16,0 0-1 0,49-4 1 16,-49 4-1-16,0 0-1 15,0 0 1-15,0 0-1 16,50 0 1-16,-50 0-1 15,0 0 1-15,0 0 0 16,0 0 0-16,50-1 1 16,-50 1-1-16,0 0 1 15,0 0-1-15,0 0 1 16,0 0-1-16,0 0-1 15,0 0-1-15,0 0-3 16,0 0-5-16,0 0-28 16,0 0 0-16,0 0-1 15,0 0-1-15</inkml:trace>
  <inkml:trace contextRef="#ctx0" brushRef="#br3" timeOffset="286880.4086">25293 690 37 0,'0'0'32'0,"0"0"2"15,0 0-2-15,0 0-18 16,0 0 0-16,0 0-1 0,0 0-4 16,0 0-3-16,0 0-1 15,0 0-1-15,0 0-2 16,0 0 1-16,0 0-2 15,0 0 0-15,0 0 0 16,0 0 1-16,0 0-1 16,0 0-1-16,0 0 1 15,0 0 1-15,0 0-2 16,0 0 1-16,0 0 0 15,0 0-1-15,0 0 0 16,0 0 1-16,17 65-1 16,-17-65 0-16,0 0-1 15,2 61 2-15,-2-61-1 0,0 0 1 16,-2 68 0-16,2-68 0 15,0 0 0-15,-1 65-1 16,1-65 2-16,0 0-2 16,0 0 0-16,-3 67 1 15,3-67-3-15,0 0-1 16,0 0-6-16,0 0-27 15,0 0-4-15,0 0 1 16,0 0-2-16</inkml:trace>
  <inkml:trace contextRef="#ctx0" brushRef="#br3" timeOffset="287842.4636">23420 843 31 0,'-27'-54'30'0,"27"54"1"16,0 0 0-16,0 0-18 15,0 0-1-15,0 0 0 16,0 0-1-16,0 0-3 0,0 0-1 16,25-57-2-16,-25 57-1 15,0 0 0-15,0 0-2 16,0 0-1-16,0 0 0 15,0 0 0-15,0 0-1 16,0 0 1-16,0 0-2 16,0 0 2-16,0 0-1 15,0 0 0-15,0 0 0 16,0 0 0-16,-31 71 3 15,31-71-1-15,0 0 1 16,-13 70-2-16,13-70 2 16,0 0-2-16,-12 82 2 15,12-82-1-15,-9 61-2 16,9-61 0-16,-7 58 0 15,-9-18-1-15,15 0 1 0,1-40-2 16,0 0-3-16,0 0-31 16,0 0-1-16,0 0 0 15,0 0-2-15</inkml:trace>
  <inkml:trace contextRef="#ctx0" brushRef="#br1" timeOffset="383313.9243">12146 9819 11 0,'0'0'18'0,"0"0"-1"16,0 0-5-16,0 0-4 15,0 0-2-15,-3-10-1 16,3 10-1-16,0 0 1 16,0 0-1-16,3-13 1 15,-3 13 0-15,0 0 0 16,0 0 0-16,-2-13-1 15,2 13 1-15,0 0-1 16,0 0 0-16,0 0-1 16,0 0 0-16,0 0 0 15,0 0 0-15,-4 15-1 16,3-3-1-16,-4-2 1 15,5 6-1-15,-6-2 1 0,3 5-1 16,2 1-2-16,1 3 3 16,-5 1 0-16,6 1 0 15,-3-1 0-15,1 3 0 16,1-5-1-16,0 1 0 15,-2-7 2-15,4 2-2 16,0-5-1-16,-1-2 1 16,-1-11-1-16,6 14 1 15,-6-14 0-15,0 0 0 16,0 0-1-16,0 0 1 15,0 0 1-15,0 0-1 16,0 0-1-16,0 0 1 16,0 0-1-16,0 0 0 15,0 0 0-15,0 0 0 16,0 0 0-16,5-11-1 0,-5 11 1 15,6-20 0-15,0 7 1 16,-1-6-1-16,0-3 0 16,-1-1 0-16,1-5 0 15,-2 3 0-15,-3-3 1 16,1 3-1-16,-4 1 1 15,2 2-1-15,-4 0 1 16,1 2 0-16,-1 4 0 16,4-1 0-16,-2 3 0 15,3 2-1-15,0 1 1 16,0 11-1-16,4-13 1 15,-4 13-1-15,0 0 1 16,0 0 0-16,8 12 0 16,-9 4 0-16,0 5-1 0,-3 4 1 15,2 6-1-15,-3 5 1 16,1 3-1-16,-2-1 0 15,0-1 0-15,3-1 0 16,1-5 0-16,2-5-1 16,5-3-4-16,-5-23-27 15,6 19 0-15,-6-19-3 16,16-7 2-16</inkml:trace>
  <inkml:trace contextRef="#ctx0" brushRef="#br1" timeOffset="386285.0942">12687 9782 8 0,'0'0'6'16,"0"0"-2"-16,0 0-2 15,0 0-2-15,0 0 1 16,0 0-1-16,0 0 0 16,0 0-1-16,0 0-1 0,0 0 1 15,0 0 1-15,0 0-2 16,0 0-2-16,0 0-6 15</inkml:trace>
  <inkml:trace contextRef="#ctx0" brushRef="#br1" timeOffset="387505.164">12677 9789 21 0,'0'0'28'16,"12"-9"-2"-16,-12 9-4 16,0 0-5-16,0 0-3 15,0 0-3-15,0 0-3 0,0 0-2 16,-13 1-2-16,13-1 0 15,-3 13-2-15,4-2 1 16,-4 1-1-16,6 5 1 16,-2 3-1-16,0 6 0 15,-1 5-1-15,2 5 0 16,-2 0 0-16,0 4 0 15,-3-2-1-15,2 1 1 16,-2-7 0-16,1-4 0 16,1-9-1-16,2-6 1 15,-1-13-1-15,0 0 1 16,13-25-1-16,-4-2 0 15,0-7-1-15,-4-10-2 16,4 5-6-16,-11-13-23 0,2 6-1 16,-7 0-2-16,2 7 1 15</inkml:trace>
  <inkml:trace contextRef="#ctx0" brushRef="#br1" timeOffset="390494.335">12248 9956 56 0,'0'0'24'15,"0"0"-1"-15,0 0 0 16,0 0-13-16,0 0-2 15,0 0-1-15,0 0 0 16,0 0-1-16,0 0-2 16,0 0 1-16,8-12-1 15,-8 12-1-15,10-4 0 0,-10 4-1 16,12-1 0-16,-12 1 0 15,16 1-1-15,-16-1 0 16,18 4 0-16,-6-4 0 16,1-4 0-16,2 0-1 15,2-1 1-15,2-2 0 16,2-3-1-16,3-1 1 15,-1 1-1-15,3 2 1 16,-4 2-1-16,-2 3 0 16,-2 1 1-16,-4 6-1 15,-2-1 0-15,-12-3 0 16,17 13 0-16,-17-13 0 0,16 12 0 15,-6-9 0 1,2-2 0-16,4-2 0 0,1-1 0 16,3-1 0-16,0-1 0 15,-2-2 0-15,3 4 0 16,-2 1 0-16,-4-1 0 15,-4 2 0-15,-11 0 0 16,14 8-1-16,-14-8-2 16,4 11-1-16,2 3-9 15,-6-14-22-15,0 0 0 16,0 0-2-16,0 0 2 15</inkml:trace>
  <inkml:trace contextRef="#ctx0" brushRef="#br1" timeOffset="395005.593">12427 9292 4 0,'0'-11'16'0,"0"11"4"15,0 0-11-15,12-17-1 16,-12 17 1-16,7-15 0 16,-7 15 2-16,0 0 3 15,11-7 1-15,-11 7-6 16,0 0-1-16,0 0-2 15,0 0 0-15,0 0-2 16,0 0-1-16,0 0-2 16,0 0 0-16,0 0 0 15,0 0 0-15,0 0 0 16,0 0 1-16,0 0-1 15,0 0 1-15,0 0 0 16,0 13 0-16,0-13 0 0,1 19 1 16,-1-8-1-16,0 5-1 15,-1 2 0-15,0 1 0 16,-1 1 0-16,1 3 0 15,-2 1-1-15,2 0 1 16,-1-1-1-16,1 0 0 16,1 3 2-16,0-1-1 15,-2-3 0-15,2 1 0 16,0-1 0-16,0 0 0 15,0-1 1-15,3 1-1 16,-2-3-1-16,1 2 1 16,1 0-1-16,-2 1 1 15,1 1-1-15,-1-1 0 16,0 2 1-16,-1-3-1 15,-1 2 0-15,-1 1 1 0,-2-2-1 16,2 2 0-16,0-3 0 16,-2 0 1-16,2-3-1 15,1 2 1-15,1-1-1 16,1-3 0-16,-1-1 0 15,2-1 0-15,1 1 0 16,-2-2 1-16,2-1-1 16,1 1 0-16,-3-2 0 15,-1-1 1-15,1 1-1 16,-1-11 0-16,0 18 0 15,0-18 0-15,-1 19 1 16,0-8-1-16,1-11 0 16,-1 19-2-16,2-7 2 15,-1-3 0-15,1 1-1 0,-1 1 1 16,2 0-1-16,0 0 1 15,-2-11 0-15,3 19 1 16,-3-19-2-16,0 20 2 16,0-10-1-16,-1 1 1 15,1-1-1-15,0 3 0 16,0-3 1-16,0 2-1 15,0-2 0-15,1 2 1 16,-1-2-1-16,0 3 0 16,-1-3 1-16,1 3 0 15,0-3-1-15,0 2 1 16,-2-2-1-16,4 2 1 15,-4-2-1-15,2-10 1 16,0 15-1-16,0-15 1 0,0 16-1 16,0-16 0-16,0 19 1 15,0-6-1-15,-2 1 0 16,1 2 1-16,0 4-1 15,0-3 0-15,1-1-1 16,0-16-1-16,4 14-4 16,-6-32-30-16,15-5-1 15,-6-19 0-15,5 0-2 16</inkml:trace>
  <inkml:trace contextRef="#ctx0" brushRef="#br1" timeOffset="395881.6431">12303 10608 46 0,'-10'16'32'0,"-2"-14"-1"0,12-2-2 16,0 0-15-16,-8 15-4 16,8-15-1-16,0 0-4 15,0 0 0-15,0 0 0 16,0 0-2-16,0 0 1 15,0 0-1-15,0 0 0 16,0 0-1-16,0 0 0 16,0 0 0-16,0 0-1 15,0 0-1-15,0 12 1 16,0-12-1-16,14 2 1 15,-3-4-1-15,3-1 0 16,1 1 0-16,4-1 0 16,0 0 0-16,-1 0 1 15,2-2-1-15,-4 3 0 0,0-1 0 16,4 1 0-16,-4 0 1 15,1 1-1-15,0-1 0 16,-1-1 0-16,2 1 0 16,1-1 0-16,1-1 1 15,-2-1-1-15,2 1 0 16,2-2 0-16,-1 0 0 15,1 3 0-15,-3 1 0 16,1-2-1-16,-4 3 1 16,-3-1-2-16,-2 4-1 15,-11-2-4-15,17-6-26 16,-21-4-2-16,4 10-2 15,-5-22-2-15</inkml:trace>
  <inkml:trace contextRef="#ctx0" brushRef="#br1" timeOffset="396774.6942">12320 9222 56 0,'-9'10'33'16,"-2"-2"0"-16,5 6-10 15,-13-9-12-15,10 8-4 16,-6-8 0-16,15-5-2 16,-17 9-1-16,17-9 0 15,0 0-1-15,0 0 0 16,-6-14 0-16,6 14-1 15,8-15 0-15,-8 15 0 16,10-15 0-16,-10 15-1 16,11-10 1-16,-11 10-1 15,14-6 0-15,-14 6 0 16,22-7 0-16,-7 4 0 15,3-2-1-15,4-2 1 0,5 2 0 16,2-3 0-16,4 2-1 16,3 1 1-16,-2 2-1 15,-2-3 1-15,0 6-1 16,-5 3 0-16,-1-1 1 15,-3 1-1-15,-7-2 0 16,1 3 0-16,-6-2 0 16,3 1 0-16,-14-3 0 15,19 0 1-15,-19 0-1 16,17-1 0-16,-17 1 0 15,12-1 0-15,-12 1 0 16,0 0 1-16,0 0-1 16,10-2 0-16,-10 2 0 15,0 0 1-15,0 0-1 0,0 0-1 16,0 0-1-16,-10-1-2 15,10 1-10-15,0 0-22 16,-11 2-2-16,11-2-1 16,-6-13 1-16</inkml:trace>
  <inkml:trace contextRef="#ctx0" brushRef="#br1" timeOffset="503426.7943">7429 12949 20 0,'0'0'12'0,"0"0"-15"0,0 0 0 16,0 0-2-16,0 0-1 15</inkml:trace>
  <inkml:trace contextRef="#ctx0" brushRef="#br1" timeOffset="503870.8197">7424 12938 82 0,'0'0'24'0,"0"0"-2"16,5 21 0-16,-5-21-20 15,-5 19 0-15,4-8 0 16,2 5 0-16,-1-2-1 16,0 2 0-16,1 1-1 15,0 2 1-15,-1 2 0 16,1-1-1-16,-3 2 1 15,2 1-1-15,-2 5 1 0,-1 0-2 16,0-1 2-16,2 1-2 16,-4-3 2-16,5-1-2 15,0-3 1-15,1 0-1 16,3-6 1-16,-1-1 0 15,2 0 0-15,1-1 1 16,-2-1-1-16,1 1 0 16,-2 1 0-16,-1 3 1 15,-2-1-1-15,-2 3 1 16,0-1-1-16,-1 1 1 15,-2 0-1-15,3-2 1 16,-1-2-1-16,2 0 1 16,1-3-1-16,0-12 2 15,4 15-2-15,-4-15 0 0,7 14 0 16,-7-14-2-16,4 16 2 15,-4-16-1-15,4 21 0 16,-4-21-1-16,6 26-21 16,-6-26-5-16,0 0-6 15,0 0-1-15</inkml:trace>
  <inkml:trace contextRef="#ctx0" brushRef="#br1" timeOffset="504443.8525">7354 12973 29 0,'-10'-6'12'0,"8"18"0"15,-10-12 12-15,9 16 0 0,-10-15 0 16,12 17-1-16,1-18-18 16,-12 14 0-16,12-14 0 15,0 0-2-15,-13 9 2 16,13-9-2-16,0 0-1 15,0 0 1-15,0 0-1 16,0 0 0-16,-14 2-1 16,14-2 0-16,0 0 1 15,0 0-1-15,0 0-1 16,0 0 1-16,22-10 0 15,-5 6-1-15,5-2 1 16,1 0-1-16,8 1 1 16,0-2-1-16,3 1-1 15,-2-1 0-15,10 12-24 0,-18-18-3 16,14 14-8-16,-14-8-2 16</inkml:trace>
  <inkml:trace contextRef="#ctx0" brushRef="#br1" timeOffset="505922.9371">7252 13761 50 0,'0'0'24'0,"0"0"0"15,0 0-2-15,-1 10-1 16,-10-16 0-16,11 6-18 16,0 0-2-16,0 0 1 15,0 0 1-15,0 0-1 16,0 0 0-16,18 6 0 15,-6-7-1-15,3 1 1 16,2 0-1-16,1 2 0 0,1 0 0 16,2 1-1-16,1 1 0 15,0-1-1-15,3 0-1 16,-5-2 0-16,8 13-22 15,-10-24-1-15,17 14-3 16,-11-14-7-16,9 2-1 16</inkml:trace>
  <inkml:trace contextRef="#ctx0" brushRef="#br1" timeOffset="518193.639">5719 14864 12 0,'4'-13'20'16,"-4"13"-5"-16,-2-10-8 15,2 10 1-15,6-10-2 16,-6 10-1-16,6-12-1 16,-6 12 1-16,0 0 1 0,7-10-1 15,-7 10 4-15,0 0-4 16,4 10 1-16,-4-10-2 15,0 0 1-15,-7 12-2 16,7-12-1-16,0 0 0 16,0 15 0-16,0-15-1 15,3 13 1-15,-2-2-1 16,1 3 1-16,-1 2-1 15,2 6 1-15,-3 2-1 16,-2 8 1-16,0 2 0 16,-1 3 1-16,-2 1-2 15,0 1 1-15,0-3 0 16,1-4 0-16,1-6-1 15,1-5-1-15,4-6 0 0,-2-15-2 16,13 12-6-16,-11-24-23 16,9 8-3-16,-4-10-1 15,5 7 0-15</inkml:trace>
  <inkml:trace contextRef="#ctx0" brushRef="#br1" timeOffset="518732.6698">5546 14864 23 0,'-18'-1'30'0,"8"-5"-1"0,10 6-13 16,-15-2-3-16,15 2-3 16,0 0-1-16,0 0-3 15,-11-1-1-15,11 1-1 16,0 0-2-16,18-5 1 15,-3-2-2-15,6-1 2 16,6-6-1-16,6-2 1 16,7-1 0-16,5-2-1 15,-1 6 0-15,1-1 0 16,0 7-2-16,-8 3-1 15,-3 10-3-15,-11 1-2 16,1 15-5-16,-19-12-12 16,6 14-13-16,-9-5-1 15,2-1 2-15</inkml:trace>
  <inkml:trace contextRef="#ctx0" brushRef="#br1" timeOffset="519326.7038">5466 15275 22 0,'0'0'28'0,"-10"0"-6"0,-3-8-5 15,13 8-4-15,0 0-3 16,0 0-2-16,0 0-1 16,0 0-2-16,15-5-1 15,6 1 1-15,3-5-1 16,11 3-1-16,3-7 1 15,12 1-1-15,1-3 0 16,3 5-2-16,2-1 1 16,-4 3-2-16,-1 4 1 15,-8 3-2-15,-1 5-2 16,-14-7-5-16,3 19-19 15,-16-16-8-15,0 7-2 16,-15-7 1-16</inkml:trace>
  <inkml:trace contextRef="#ctx0" brushRef="#br1" timeOffset="529872.3069">4571 15804 21 0,'0'0'9'0,"0"0"-3"16,-4-12 5-16,4 12 1 15,0 0-8-15,0 0-1 16,-7-13 0-16,7 13-1 15,0 0 1-15,0 0 0 16,0 0 0-16,0 0 2 16,-14 1-2-16,14-1 1 15,0 0-1-15,0 0 0 16,0 0-1-16,-9 11 1 15,9-11-1-15,0 0-1 16,0 0 0-16,0 0 0 16,0 0 0-16,15-11 0 15,-15 11 0-15,15 0-1 0,-15 0 0 16,21 7 1-16,-9 0-1 15,-1-1 0-15,1 4 0 16,-2-3 0-16,-10-7 0 16,18 12 1-16,-18-12 0 15,10 4 1-15,-10-4 0 16,0 0 0-16,-1-19 1 15,1 19 0-15,-9-18 0 16,9 18 0-16,-20-16-1 16,7 13 0-16,-2 2-1 15,1 4-1-15,-2 0 1 16,2 4-1-16,1-1-1 15,13-6-1-15,-10 11-6 16,10-11-24-16,5-15-2 0,3-2 1 16</inkml:trace>
  <inkml:trace contextRef="#ctx0" brushRef="#br1" timeOffset="535254.6148">4367 15271 12 0,'0'0'27'0,"0"0"-3"0,-14-4-9 15,14 4 0-15,0 0-3 16,0 0-2-16,0 0-1 16,0 0-1-16,0 0-2 15,0 0-1-15,15-15-1 16,-1 12 0-16,0-1-1 15,3 4-1-15,2 1-1 16,2 5 0-16,1 0-1 16,1 5 0-16,2-1 0 15,3-2 0-15,4-3 0 16,4-6-1-16,7-3-3 15,-5-14-7-15,10 3-23 16,-6-8-2-16,2 3 0 0,-13-2 0 16</inkml:trace>
  <inkml:trace contextRef="#ctx0" brushRef="#br1" timeOffset="536344.6771">4356 16566 12 0,'0'0'26'16,"0"0"-7"-16,0 0-3 15,-3-13 0-15,3 13-2 16,0 0-2-16,13 6-3 16,-13-6-3-16,14-2 0 15,-2-3-2-15,9 1-1 0,2-6-1 16,6 0 0-16,4-5-1 15,8-1 0-15,2 0-1 16,0-4-1-16,0 11-3 16,-6-11-7-16,6 17-23 15,-14-7 0-15,-1 10-1 16</inkml:trace>
  <inkml:trace contextRef="#ctx0" brushRef="#br1" timeOffset="537385.7367">4604 15476 24 0,'3'-15'26'0,"-3"5"-13"16,0 10-4-16,0 0-5 15,-6-10-2-15,6 10 0 16,0 0 0-16,-13-7-1 16,13 7 2-16,0 0 0 15,0 0 1-15,0 0 0 16,0 0 1-16,-9-12 0 0,9 12 1 15,0 0-1-15,0 0 1 16,1-15-1-16,-1 15-1 16,0 0 0-16,0 0-1 15,0 0 0-15,0 0-1 16,-13 3 0-16,13-3-1 15,-6 10 0-15,6-10 0 16,-1 21-1-16,1-6 2 16,1 3-2-16,2 5-1 15,-3 6 1-15,3 2-1 16,-4 5 1-16,1 3-1 15,-2 4 1-15,-2-1-2 0,0-1 2 16,1-1 1 0,0-2-1-16,-1 0 0 0,7-5 0 15,-3-1 0-15,3-5 0 16,3 1 0-16,-1-1 0 15,0-1 0-15,-1 2 0 16,-1 0 0-16,0 5 0 16,-3 0 0-16,-3 0 0 15,1 1-1-15,-3-4 2 16,2 4-1-16,2-5 1 15,0-1-3-15,1-7 3 16,1-1-2-16,2-3 2 16,3 0-1-16,-1-2 0 15,2-1 0-15,0 3 0 16,-2 0 1-16,-2 0-1 15,0 0 0-15,-2-1-1 0,-1 3 2 16,0-4-1-16,-2-3-1 16,0-1 1-16,2-11-2 15,-4 11-1-15,4-11-4 16,0 0-10-16,0 0-16 15,0 0-1-15,8-16 0 16</inkml:trace>
  <inkml:trace contextRef="#ctx0" brushRef="#br1" timeOffset="538214.7841">4565 15306 9 0,'0'0'29'15,"0"0"-1"-15,-14-12-12 16,14 12-2-16,0 0-3 15,0 0-2-15,6-16-1 16,-6 16-2-16,0 0-1 16,0 0-1-16,0 0 0 0,0 0-1 15,0 0-1-15,-13 17-1 16,8-6 0-16,3 4 0 15,-1 0-1-15,2 2 1 16,2 4-2-16,1-3-1 16,7 9-8-16,-13-8-25 15,11 8 0-15,-7-10 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00:12:45.26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17715 3857 70 0,'0'0'34'0,"-22"19"-1"0,15 0-2 15,-14 2-26-15,5 8-1 16,-7-3 0-16,3 7 1 16,2-9-1-16,5 6 0 15,4-10-1-15,10-4 0 16,-1-16-2-16,24 11 0 15,-1-11-1-15,8-2 1 16,1 0-1-16,0 2 1 16,-1 5-1-16,-4 6 1 15,-5 8-1-15,-11 10 0 16,-8 9 0-16,-11 4 0 15,-3 4 0-15,-6-2-1 16,0-5-2-16,-3-15-3 0,16-7-25 16,-7-34-2-16,18-13-3 15,0-28-1-15</inkml:trace>
  <inkml:trace contextRef="#ctx0" brushRef="#br0" timeOffset="231.0133">17919 3341 62 0,'0'0'38'0,"-16"5"-2"16,16 15 2-16,0-8-18 16,14 19-17-16,1 4 0 15,7 14 0-15,-1 7 0 16,6 12-2-16,-5 9 1 0,-1 3-2 15,-4 1 0-15,-7-6-2 16,0 0-8-16,-12-20-26 16,10-5 1-16,-8-23-3 15,7-10 0-15</inkml:trace>
  <inkml:trace contextRef="#ctx0" brushRef="#br0" timeOffset="420.0241">17985 3771 97 0,'-15'18'38'16,"-1"-10"1"-16,16 7-4 16,0-15-34-16,21-12-3 15,6-7-3-15,4-21-14 0,16 9-18 16,-2-18 1-16,12 5-2 15,-5-7 1-15</inkml:trace>
  <inkml:trace contextRef="#ctx0" brushRef="#br0" timeOffset="799.0457">18296 3657 67 0,'-17'28'39'15,"14"0"-3"-15,-1-17 1 16,18 4-19-16,9-24-15 0,6-4-1 15,4-8 0-15,7-6 0 16,1 1 0-16,-4-3-1 16,-3 2 0-16,-7 4 0 15,-7 6 0-15,-11 3 0 16,-9 14-2-16,-14-12 2 15,-9 13-1-15,-1 3 0 16,-5 4 1-16,-3 3-1 16,0 6 1-16,3 3 0 15,7 6 1-15,4 6-2 16,4 1 1-16,8 3-1 15,8-2 0-15,7 0 0 16,6-8-1-16,5-11-2 16,12-2-4-16,-6-26-19 15,16 5-12-15,-6-20 1 0,7 3-2 16,-10-19 1-16</inkml:trace>
  <inkml:trace contextRef="#ctx0" brushRef="#br0" timeOffset="1171.067">18737 3446 89 0,'3'25'36'0,"0"-12"0"15,13 5-3-15,-6-21-29 16,17-9-1-16,5-10 0 15,7-3-1-15,-2-11 0 16,1 1-1-16,-4 0 0 0,-7 1-1 16,-7 5 1-1,-11 6 0-15,-13 8-1 0,-8 10 1 16,-11 8-1-16,-8 9 1 15,-4 8 0-15,-5 9 0 16,1 6 0-16,1 7 0 16,3 6 1-16,10-4-1 15,5 1 1-15,12-4-1 16,9-6 0-16,11-11-2 15,12-7 0-15,10-16-3 16,12-3-2-16,0-27-14 16,12 8-18-16,-8-21-1 15,6 4-1-15,-15-14 2 16</inkml:trace>
  <inkml:trace contextRef="#ctx0" brushRef="#br0" timeOffset="1689.0967">19188 3088 90 0,'-13'-16'36'16,"12"26"2"-16,-11-3-5 15,11 19-27-15,-4 6-3 16,5 8 0-16,-1 3 0 16,5 8 0-16,-3-3-1 15,3 1-1-15,3-6 1 16,-1-7-2-16,0-8 2 15,1-9-2-15,-7-19 0 16,15 7-1-16,-8-18 1 16,2-10 1-16,-1-7-2 15,-2-6 1-15,-1-8-1 0,-2-6 1 16,-1-3 0-16,3 0 0 15,-3 2 0-15,3 0-1 16,7 6 2-16,-1 1-1 16,8 10 0-16,4 4 0 15,1 7 1-15,3 7-1 16,-2 6 1-16,-1 8-1 15,-6 7 0-15,-6 11 0 16,-8 6-1-16,-10 8 1 16,-5 5 0-16,-12 8 0 15,-6 3-1-15,-4 2 1 16,0-2-1-16,-1 0 1 15,4-4-1-15,3-2 0 16,8 2 1-16,1-1-1 0,8 3 2 16,4 3-1-16,0 7 0 15,4-3 0-15,2 0 0 16,1-6-3-16,8 0-7 15,-9-29-18-15,19-4-11 16,-1-28 1-16,11-13-2 16</inkml:trace>
  <inkml:trace contextRef="#ctx0" brushRef="#br0" timeOffset="2088.1195">19525 3078 79 0,'0'0'39'0,"-8"19"-1"16,8-19 2-16,5 10-26 16,10-20-11-16,5-2-1 15,6-9 0-15,6-2 0 16,5-7-1-16,5-4 0 15,-4-2 0-15,-2-4-1 16,-7 5 1-16,-7 0-1 16,-11 5 0-16,-6 3 1 15,-12 9-1-15,-7 5 1 16,-8 12-1-16,-4 14 1 15,-6 6 0-15,0 13-1 16,-3 9 1-16,4 10 0 16,3 2 0-16,7 0 0 15,8-5-1-15,12-6 0 0,9-11-1 16,12-13-2-16,17-9-5 15,-4-30-17-15,20 0-15 16,-9-17 1-16,13-2-2 16,-11-19 1-16</inkml:trace>
  <inkml:trace contextRef="#ctx0" brushRef="#br0" timeOffset="2399.1373">20029 2622 96 0,'-28'23'39'16,"10"11"3"-16,-7-13-7 15,11 9-29-15,-1-2-3 0,9 0 1 16,5-12-2-16,8 0 0 16,8-12-1-16,6-7-1 15,5-3 0-15,2-8 1 16,4-5-1-16,-5 1 0 15,-1 4 1-15,-6-1-1 16,-5 8 0-16,-15 7 1 16,0 0-1-16,3 28 0 15,-12-4 0-15,-2 2-1 16,1 2-1-16,-3-4-2 15,9 2-4-15,-7-27-16 16,24 4-15-16,-6-27-2 16,17-7 0-16,2-20 0 15</inkml:trace>
  <inkml:trace contextRef="#ctx0" brushRef="#br0" timeOffset="2599.1487">20353 2023 103 0,'-6'34'40'0,"-10"7"1"15,15 24-5-15,-5-6-33 16,2 10-1-16,3-2-1 16,2 1-2-16,4-2-2 15,-4-8-3-15,13 3-28 16,-17-23-3-16,12-2-2 15,-10-19 0-15</inkml:trace>
  <inkml:trace contextRef="#ctx0" brushRef="#br0" timeOffset="2764.1581">20272 2431 90 0,'-3'-16'42'16,"-5"-7"0"-16,8 23 0 16,7-26-24-16,10 12-17 15,7 1-7-15,2-23-17 16,23 9-19-16,-3-14 0 15,22-1-2-15,0-12 3 16</inkml:trace>
  <inkml:trace contextRef="#ctx0" brushRef="#br0" timeOffset="3311.1894">21021 1635 92 0,'0'0'38'15,"0"0"-1"-15,5 15 0 16,-10 5-33-16,8 9-2 15,-2 4 2-15,5 11-2 0,-2 2 0 16,5 9-1-16,1-2 2 16,0-2-4-16,5-7-1 15,1-11-3-15,10 0-16 16,-8-28-16-16,15-1 0 15,-10-20-2-15,9-5 0 16</inkml:trace>
  <inkml:trace contextRef="#ctx0" brushRef="#br0" timeOffset="3504.2005">21309 1754 88 0,'-14'9'40'16,"14"11"-1"-16,-5 2 2 15,14 3-29-15,-8 0-9 0,5 3-1 16,1-4 0-16,0-1-2 15,2-1-2-15,-2-7-3 16,13 0-23-16,-20-15-11 16,20-8-1-16,-10-10 0 15,8-3-1-15</inkml:trace>
  <inkml:trace contextRef="#ctx0" brushRef="#br0" timeOffset="3974.2274">21398 1576 101 0,'-21'8'38'0,"21"-8"2"16,0 0-2-16,0 0-38 0,10-10-1 16,4 0 0-16,4-1 1 15,2 3 0-15,4 4 0 16,-1 1 0-16,-2 7 1 15,-3 3 1-15,-4 4-1 16,-2 5 2-16,-7 3-1 16,-2 6 1-16,-4 3-1 15,1 1 0-15,-4-2 0 16,4 2-2-16,0-5 2 15,1-1-2-15,4-4 1 16,1-9-1-16,-6-10 0 16,19-4 0-16,-6-12-1 15,1-6 2-15,0-5-2 16,1-7 2-16,-3-5-1 15,-2-2 1-15,-2 2 0 0,-1 1 0 16,-2 9 0-16,-2 5-1 16,0 6 1-16,-3 18-1 15,0 0 0-15,11 7 0 16,-2 13 0-16,3 1-2 15,3 6-2-15,1 0-1 16,12 5-15-16,-14-18-13 16,15 2-8-16,-8-14 0 15,10-3-1-15</inkml:trace>
  <inkml:trace contextRef="#ctx0" brushRef="#br0" timeOffset="4318.247">21932 1370 98 0,'-9'24'39'0,"2"-7"1"16,16-2-1-16,-9-15-35 15,31-1-3-15,5-11 1 16,3-7 0-16,3-6-1 15,-42 25 0-15,0 0 0 16,57-43-1-16,-57 43 2 16,0 0 0-16,38-47 0 15,-38 47-1-15,0 0 2 16,6-31-1-16,-34 36-1 15,-7 14 1-15,-9 7-1 16,3 9 0-16,-3 8-1 0,13 5 1 16,18-5-2-16,25-13 0 15,22-15-10-15,3-26-23 16,24-1-9-16,-3-9 1 15,8-4-3-15</inkml:trace>
  <inkml:trace contextRef="#ctx0" brushRef="#br1" timeOffset="7976.4563">18581 6085 75 0,'3'-21'37'0,"4"-2"-2"15,-7-8 1-15,3 2-29 16,-6-6-4-16,1 7 3 15,-9 0-4-15,0 9 2 16,-7 6-3-16,0 11 2 16,-5 6-1-16,-1 15 1 15,2 7 0-15,3 15-2 16,-1 8 1-16,3 12-1 15,5 7 1-15,2 5-2 0,3 7-1 16,3-4 2-16,5-3-4 16,-1-9-1-16,11-1-10 15,-9-22-22-15,12-7-1 16,-7-20 1-16,6-10-2 15</inkml:trace>
  <inkml:trace contextRef="#ctx0" brushRef="#br1" timeOffset="8165.4671">18347 6324 103 0,'-14'-2'39'0,"-1"-3"0"16,15 5-2-16,0 0-33 15,18-16-2-15,8-4-1 0,9-7-3 16,12-5-2-16,3-15-7 15,16 6-25-15,-8-12-2 16,8 5 0-16,-11-5-1 16</inkml:trace>
  <inkml:trace contextRef="#ctx0" brushRef="#br1" timeOffset="8374.479">18940 5714 92 0,'0'0'36'16,"-18"-17"1"-16,18 17 0 15,-17 16-32-15,11 1 0 16,1 10-1-16,2 9-1 15,-3 13 0-15,-2 9-1 16,3 8 0-16,-4 4-2 0,5 1 0 16,-2-4-4-16,13-1-4 15,-4-25-11-15,23 0-19 16,-2-22 0-16,15-11-1 15,-2-18 2-15</inkml:trace>
  <inkml:trace contextRef="#ctx0" brushRef="#br1" timeOffset="8727.4992">19200 6061 83 0,'-12'-5'38'0,"-13"2"-1"16,5 14 1-16,-6 2-22 16,6 9-11-16,-2 2-1 15,7 5-1-15,0-1-1 0,7-1 1 16,4-4-1-16,8-3-1 15,6-8 1-15,7-7-1 16,5-9 0-16,4-8 0 16,4-6-1-16,2-8 1 15,-1-2 0-15,-3-5-1 16,-5 1 1-16,-3 1-1 15,-9 4 0-15,-3 5 1 16,-3 6-1-16,-6 4 0 16,1 12 0-16,0 0 0 15,-16 20 0-15,11 3-1 16,4 7 0-16,0 3-1 15,8 2-2-15,2-6-2 16,14 6-9-16,-5-24-22 16,22-3-3-16,-3-23 1 0,13-6-1 15</inkml:trace>
  <inkml:trace contextRef="#ctx0" brushRef="#br1" timeOffset="8935.5111">19834 5462 95 0,'-22'5'38'15,"2"26"2"-15,-8 12-2 16,10 13-32-16,-5 8-2 16,3 8-1-16,5 3 0 15,3-1-1-15,8-2-2 16,3-8-3-16,10 1-12 15,-6-21-23-15,9-5-2 0,-7-21 1 16,7-6-1-16</inkml:trace>
  <inkml:trace contextRef="#ctx0" brushRef="#br1" timeOffset="9095.5203">19593 5868 107 0,'0'0'36'0,"0"0"3"16,25-12-6-16,7-8-37 15,20 2-32-15,-3-16-3 16,12 3 1-16,-4-13-2 16</inkml:trace>
  <inkml:trace contextRef="#ctx0" brushRef="#br1" timeOffset="9297.5318">20074 5309 93 0,'-11'15'39'0,"-5"4"0"15,9 21 0-15,-3 4-35 16,4 13 0-16,-3 8-2 15,6 6 3-15,-4 4-2 16,7 4-1-16,-2-5-1 16,0-6-2-16,6-1-5 15,-11-24-30-15,16-2-2 16,-9-22-1-16,9-7-2 15</inkml:trace>
  <inkml:trace contextRef="#ctx0" brushRef="#br1" timeOffset="9471.5418">19917 5797 106 0,'-10'7'41'16,"-3"-6"-1"-16,13-1 0 16,12 3-35-16,11-11-6 15,12-7-2-15,6-9-8 16,16 6-26-16,-7-12-5 15,9 7 3-15,-8-7-4 16</inkml:trace>
  <inkml:trace contextRef="#ctx0" brushRef="#br1" timeOffset="9794.5603">20260 5740 94 0,'5'23'41'0,"-4"-11"-1"15,18 2 1-15,-6-14-36 16,19-4-2-16,1-9 1 15,4-4-4-15,2-7 2 16,-3 0-3-16,-5-3 2 16,-6 2-3-16,-7 0 3 15,-9 4-3-15,-13 7 3 16,-6 7-1-16,-10 6 0 15,-5 8 0-15,-5 8 0 16,-4 9 0-16,1 6 0 16,5 6 2-16,5 1-2 0,7 0 2 15,12-2-1-15,8-9-3 16,21 0-3-16,-2-21-30 15,22-2-5-15,-1-16 1 16,18-8-1-16</inkml:trace>
  <inkml:trace contextRef="#ctx0" brushRef="#br1" timeOffset="10094.5774">20842 5480 98 0,'-33'4'38'0,"4"15"1"15,-9-4-1-15,8 7-34 16,2-2-2-16,7 5 0 15,6-6-1-15,11-3-1 0,4-16 1 16,23 13-1-16,0-14 1 16,5-4-1-16,0-2 1 15,-1 1 0-15,-2-3 0 16,-3 5 0-16,-7 3 1 15,-15 1-2-15,9 16 1 16,-12 3-1-16,-2 6-1 16,-2 0 2-16,2 6-5 15,-2-5 0-15,11 9-12 16,-5-17-21-16,11-2-3 15,1-22 3-15,12-4-3 16</inkml:trace>
  <inkml:trace contextRef="#ctx0" brushRef="#br1" timeOffset="10282.5882">21157 5060 87 0,'-31'7'40'0,"11"37"-1"15,-14 5 2-15,19 16-24 16,-9 4-13-16,5 6-4 15,7 2-2-15,2-9-5 16,20 4-30-16,-9-19-1 16,9-4-1-16,-5-17 0 15</inkml:trace>
  <inkml:trace contextRef="#ctx0" brushRef="#br1" timeOffset="10452.5979">20904 5464 113 0,'-12'5'42'0,"-1"-6"1"15,13 1-1-15,17 0-38 16,13-12-6-16,18 2-7 16,-7-17-28-16,22 7-5 15,-6-16 1-15,11 4-3 16</inkml:trace>
  <inkml:trace contextRef="#ctx0" brushRef="#br1" timeOffset="12706.7268">18576 6767 19 0,'8'-22'30'15,"-8"4"2"-15,-8 7 2 16,-6 18-14-16,-16-6 2 0,6 27-5 16,-18-4-4-16,7 24-3 15,-7 3-2-15,10 16-2 16,0 2-2-16,15 7-2 15,6-2-2-15,10-5-2 16,14 0-5-16,3-19-28 16,22-7-3-16,3-18 0 15,14-10-1-15</inkml:trace>
  <inkml:trace contextRef="#ctx0" brushRef="#br1" timeOffset="13025.7451">18801 6964 94 0,'-28'22'36'0,"-2"-3"0"15,9 7 0-15,2-8-33 16,7 1-1-16,3-3 0 15,9-4 0-15,7-1 0 16,10-3-2-16,2 0 1 16,6 0-1-16,-2 0 1 15,1 4-1-15,-5 3 1 16,-4-2 0-16,-7 4-1 15,-8 0 1-15,-5-6-2 16,5-11 0-16,-14 11-5 0,-1-26-30 16,13-4-1-16,0-16-1 15,7-10 0-15</inkml:trace>
  <inkml:trace contextRef="#ctx0" brushRef="#br1" timeOffset="13384.7656">19169 6376 89 0,'5'24'39'16,"-15"-1"0"-16,2 12 2 16,-7 6-27-16,1 4-10 15,0 8-2-15,5 7 2 16,0 4-2-16,3 4 1 0,0-6-1 15,5-3-1-15,3-7 0 16,3-9 1-16,0-9-2 16,5-12 1-16,4-15 0 15,1-11-1-15,2-13 1 16,4-5-1-16,1-7 0 15,0-2 1-15,0-1-1 16,-4 2 0-16,0 6 0 16,-2 7 0-16,-3 12-1 15,-13 5 0-15,16 10-2 16,-10 2-2-16,5 11-4 15,-9-11-26-15,16 10-4 16,-5-13 0-16,14-1-2 16</inkml:trace>
  <inkml:trace contextRef="#ctx0" brushRef="#br1" timeOffset="13768.7876">19609 6754 101 0,'-29'-1'37'0,"4"11"1"16,-7-3-1-16,6 9-32 15,0 0 0-15,9 6 0 16,2-1-2-16,7 7 1 16,5-5-2-16,8 0 1 15,4-5-2-15,6-2 1 16,7-7-2-16,7-7 1 0,0-8 0 15,5-8-1-15,-2-5 0 16,2-8 0-16,-6-2 0 16,-4-4 1-16,-4 1-1 15,-4-2 0-15,-7 6 1 16,-3 4-1-16,-4 7 0 15,-3 4 0-15,1 13 0 16,0 0 0-16,-9 23-1 16,5 0 0-16,3 5-2 15,0 2-1-15,7 3-3 16,-3-12-4-16,17 5-27 15,-8-18 0-15,13-3-1 16,-4-21 0-16</inkml:trace>
  <inkml:trace contextRef="#ctx0" brushRef="#br1" timeOffset="13993.8004">20063 6286 101 0,'0'0'38'15,"-19"18"1"-15,8 18 0 16,-6 4-32-16,6 16-2 15,-3 5-3-15,12 6 2 16,-1-3-2-16,7-3 0 16,7-4-4-16,1-17 1 15,9-5-6-15,-3-28-20 16,14-5-12-16,-6-24 0 15,11-8 0-15,-6-19-2 16</inkml:trace>
  <inkml:trace contextRef="#ctx0" brushRef="#br1" timeOffset="14174.8108">20311 6139 113 0,'-4'33'40'0,"-9"9"0"16,7 22-1-16,-2 1-36 15,4 5 1-15,7 0-4 16,1-4 1-16,6-4-4 15,-1-14-4-15,20-1-31 16,-11-22 0-16,13-5-2 16,-5-20 0-16</inkml:trace>
  <inkml:trace contextRef="#ctx0" brushRef="#br1" timeOffset="14481.8284">20639 6414 107 0,'-27'-8'38'0,"11"18"3"16,-9 2-2-16,5 13-34 15,-3 0-2-15,2 9 2 16,6-1-2-16,6 4 1 16,4-5-2-16,11 1 1 15,7-8-2-15,10-9 3 16,2-8-4-16,6-9 0 15,0-8 0-15,2-11 0 16,-4-7 0-16,-5-8-3 16,-4-2 1-16,-9-4-1 0,-6 3-1 15,-7-4-2-15,-1 11 0 16,-12-1-2-16,5 21-8 15,-13-5-23-15,13 16 0 16,-5-2 1-16,15 2 0 16</inkml:trace>
  <inkml:trace contextRef="#ctx0" brushRef="#br1" timeOffset="14969.8563">20898 6278 97 0,'0'0'38'0,"0"-11"2"16,0 11-1-16,-20 11-29 15,8 3-4-15,-2 4-1 16,3 6-2-16,1 6 0 0,5 4 0 16,1-1-1-16,6-1 0 15,4-4-1-15,5-4 0 16,1-12 0-16,6-5-1 15,4-12 0-15,2-11 0 16,2-9 0-16,1-5 0 16,-1-7 0-16,-2-1 0 15,-4 2 0-15,-2-1 0 16,-4 9 0-16,-4 8 0 15,-8 7 0-15,-2 13-1 16,0 0 1-16,0 28 0 16,-1-4 0-16,0 6 0 15,1 3-1-15,3 1 2 16,5-4-1-16,1-5 0 0,4-10 1 15,6-9-1-15,3-11 1 16,0-10 0-16,4-10-1 16,-1-10 2-16,-2-3-2 15,0-7-2-15,-7 1 2 16,-3 1-3-16,-4 4 0 15,-8 6-2-15,1 17-6 16,-15-9-16-16,13 25-13 16,-13-7 0-16,13 7-1 15,0 0 2-15</inkml:trace>
  <inkml:trace contextRef="#ctx0" brushRef="#br1" timeOffset="15359.8786">21400 6166 108 0,'-5'13'40'16,"-5"-10"2"-16,10-3-3 16,0 0-32-16,0 0-3 15,16-8-1-15,4-4-1 16,5-4-1-16,3 0 1 15,1-6-1-15,0 3-1 16,-1-3 1-16,-4 2 0 16,-3 1-1-16,-8 1 0 15,-6 2 0-15,-5 1 0 16,-2 15 0-16,-11-16 0 0,-2 16-1 15,-6 8 1-15,-2 7 0 16,-1 9 0-16,-1 6 0 16,2 5 1-16,3 2-1 15,5 1 0-15,6-4-1 16,9-8-1-16,12-6-3 15,4-15-3-15,20 1-21 16,-8-25-11-16,12 2 0 16,-6-16 0-16,5-2-1 15</inkml:trace>
  <inkml:trace contextRef="#ctx0" brushRef="#br1" timeOffset="15683.8971">21790 5885 111 0,'-24'3'41'0,"10"12"-1"15,-7-1 1-15,11 17-33 16,-7-10-4-16,4 8 0 15,4-4-2-15,4-2 0 16,7-3 0-16,8-5-2 16,5-10 0-16,7-5 0 15,3-4 0-15,5-6 0 16,0-2 0-16,-1-2 0 15,-3 1 0-15,-2 2 0 16,-5 5 0-16,-7 6 0 16,-12 0 0-16,7 21 0 15,-12-2 0-15,-4 8 0 16,-2 4 0-16,-1 0 0 15,3-2 0-15,2-6-4 16,9-7-1-16,-2-16-4 0,33-3-19 16,-14-27-10-16,17-3-4 15,-4-18 2-15,7-8-1 16</inkml:trace>
  <inkml:trace contextRef="#ctx0" brushRef="#br1" timeOffset="15863.9074">22132 5543 96 0,'-26'16'40'16,"13"25"1"-16,-8 1-1 15,14 13-26-15,-1 3-9 16,4 10-2-16,3-1 0 16,4-3-2-16,1-3-2 15,2-13-3-15,11 3-18 0,-13-24-17 16,7-6-2-16,-11-21 1 15,11-6-2-15</inkml:trace>
  <inkml:trace contextRef="#ctx0" brushRef="#br1" timeOffset="16014.916">22051 5857 130 0,'0'0'43'16,"0"0"-2"-16,19 1 0 16,5-7-41-16,10-5-3 15,18 5-21-15,-6-19-15 16,19 1-5-16,-4-9 0 15,12 0 1-15</inkml:trace>
  <inkml:trace contextRef="#ctx0" brushRef="#br1" timeOffset="16457.9414">22229 5256 72 0,'16'12'40'16,"-4"-3"-2"-16,13 14 2 15,-11-9-15-15,13 20-21 16,-2 11-1-16,-2 14 1 16,-9 8-2-16,-7 9 2 15,-8 5 0-15,-9 5-1 16,-6-3 0-16,-6-3-1 15,-7-7 0-15,2-15-1 16,7-7-3-16,-1-28-15 16,18-1-22-16,3-22-2 0,12-22 0 15,9-14-1-15</inkml:trace>
  <inkml:trace contextRef="#ctx0" brushRef="#br1" timeOffset="16817.962">22912 5065 76 0,'0'0'39'15,"0"0"1"-15,-12 24-1 16,-1-2-17-16,5 24-18 15,-3 7 0-15,0 16 1 16,-3 10 0-16,2 7-2 16,0 0-2-16,7-2 2 15,5-8-1-15,5-11-2 16,10-10-3-16,4-27-10 15,17 0-24-15,-4-26-2 16,13-5-1-16,-3-21-1 16</inkml:trace>
  <inkml:trace contextRef="#ctx0" brushRef="#br1" timeOffset="16996.9722">23192 5559 109 0,'-29'6'41'16,"16"13"2"-16,-6-3-3 15,9 11-30-15,-1 4-8 16,5 3 1-16,5 1-2 15,2-4-1-15,7 3-4 16,-3-15-11-16,16 7-22 16,-21-26-3-16,31 16 0 15,-16-25-2-15</inkml:trace>
  <inkml:trace contextRef="#ctx0" brushRef="#br1" timeOffset="17433.9972">23303 5274 108 0,'-4'-10'40'0,"8"22"2"16,-4-12-1-16,7 23-36 16,0-8-1-16,4 5 1 15,-3 5-2-15,2 1 0 16,1 4-2-16,-3 5 2 15,-2-1-3-15,-3 3 0 16,-2-2 0-16,0 2 0 16,-2-8 0-16,2-2 0 15,-2-9 0-15,1-18 0 16,14 8 0-16,0-19 0 0,4-7 0 15,6-11 0-15,2-4 0 16,0-10 0-16,2 1 0 16,-3 1 0-16,-3 2 0 15,-3 8 0-15,-7 5 0 16,-2 8 0-16,-10 18 0 15,0 0 0-15,9 19 0 16,-10 7 0-16,-3 8 0 16,4 4-3-16,0 6 0 15,1-5-1-15,8 11-6 16,-13-28-10-16,23 12-14 15,-16-23-6-15,16-3-1 16,-5-19-1-16</inkml:trace>
  <inkml:trace contextRef="#ctx0" brushRef="#br1" timeOffset="17802.0183">23811 5341 89 0,'-11'13'39'15,"-1"-6"0"-15,12 9 2 16,0-16-26-16,29 6-11 15,-2-5-1-15,12 1 1 16,2-7-1-16,8-7-1 16,-3-5 0-16,-3-5 0 15,-6-6-1-15,-8-4 0 16,-10-3 0-16,-8 0 0 15,-10 0-1-15,-6 3 0 16,-12 9 1-16,-5 6-1 0,-7 15 1 16,-6 14-1-16,-6 13 1 15,3 13 0-15,0 8 3 16,7 8-4-16,11 3 0 15,11-1 0-15,15-6 0 16,15-11 0-16,17-10-2 16,7-17-7-16,19 3-14 15,-13-27-16-15,22 2-3 16,-8-19 0-16,7 7-3 15</inkml:trace>
  <inkml:trace contextRef="#ctx0" brushRef="#br1" timeOffset="17960.0273">24594 5402 118 0,'-9'17'45'15,"-9"-15"-1"-15,18-2-2 16,-30 10-36-16,21-22-6 16,9 12-7-16,-18-27-16 15,18 27-18-15,-18-21-3 16,7 17 1-16,-11-8-2 15</inkml:trace>
  <inkml:trace contextRef="#ctx0" brushRef="#br2" timeOffset="34428.9693">2834 1966 90 0,'0'0'36'0,"0"0"-1"15,-10 15-4-15,4 5-27 16,-6 12-2-16,4 7 0 16,-4 4-1-16,1 5 0 15,1-2 1-15,2 1-1 16,3-12 1-16,3-5-1 15,5-19 1-15,-3-11 0 16,19-16 0-16,-3-11 0 16,-1-9 0-16,2-6 0 15,-2-6-1-15,-1-4 1 16,-3 1-2-16,-1 2 1 15,-2 6-1-15,-5 13 1 16,-1 7 0-16,-2 8-1 16,0 15 1-16,0 0-1 15,-9 11 1-15,9 5 0 0,-1 5 0 16,3-1-1-16,4 1 1 15,3-1 0-15,6-4-1 16,5-8 0-16,3-3 0 16,3-8 1-16,2-5-1 15,4-7 1-15,0-4 0 16,2-6-1-16,-3-2 0 15,-1 0 2-15,-2 4-3 16,-5 4 3-16,-3 8-2 16,-6 12 0-16,-6 14 0 15,-6 8-1-15,-2 12 0 16,-7 8-2-16,4 6 0 15,-1 1-5-15,9 3-3 16,-5-13-26-16,18 2-2 0,1-11-2 16,10-2 2-16</inkml:trace>
  <inkml:trace contextRef="#ctx0" brushRef="#br2" timeOffset="34751.9877">3664 2145 81 0,'0'0'39'15,"-22"-6"-2"-15,7 21-1 16,-15-3-29-16,2 7-1 16,-4 3 0-16,6 7-3 15,-2-1 1-15,8-4-3 16,5-3 1-16,7-4-1 0,12-4 0 15,8-5 0-15,9-6-1 16,6-4 0-16,2-1 0 16,0 0 0-16,-4-1 0 15,-2 3 0-15,-5 2 0 16,-18-1 0-16,9 19-2 15,-15-6 0-15,-2 2-2 16,-6-14-8-16,14-1-25 16,0 0-1-16,-1-11-2 15,8-20 0-15</inkml:trace>
  <inkml:trace contextRef="#ctx0" brushRef="#br2" timeOffset="34980.0008">4172 1554 98 0,'0'0'39'0,"-12"11"1"16,-14 21-1-16,4 17-34 16,-6 7-3-16,2 10-2 15,0 11 2-15,2 5-4 16,3 0 2-16,5 1-3 15,8-6-2-15,-4-23-17 16,15 5-16-16,-3-23-2 16,7-11 0-16,-7-25 1 15</inkml:trace>
  <inkml:trace contextRef="#ctx0" brushRef="#br2" timeOffset="35173.0118">3951 1979 78 0,'-15'6'41'0,"-5"-1"-1"15,12 9 0-15,8-14-12 16,0 0-26-16,18 8-2 16,14-16-2-16,12-3-3 15,5-10-6-15,15 6-28 16,-10-7 0-16,6 8-1 15,-16-1 0-15</inkml:trace>
  <inkml:trace contextRef="#ctx0" brushRef="#br2" timeOffset="35511.0312">4222 2115 95 0,'-13'16'39'0,"18"4"-1"16,-5-20 1-16,32 12-36 15,-7-14 0-15,13-8 0 16,2-4 0-16,5-5 1 15,-3-3-2-15,0-1 1 16,-8-4-1-16,-4 1 1 16,-11 2-2-16,-12 3-1 15,-7 3 1-15,-12 4-1 16,-8 7 1-16,-9 7-2 15,-6 9 1-15,-4 11 0 16,-2 10 0-16,1 6-2 0,5 3 2 16,7 4-2-16,12-4 2 15,10-6-2-15,19-5 0 16,14-12-5-16,20-6-9 15,-3-15-22-15,18-1-3 16,-1-18 1-16,8 1-2 16</inkml:trace>
  <inkml:trace contextRef="#ctx0" brushRef="#br2" timeOffset="35865.0514">4706 2043 73 0,'-24'14'40'16,"18"7"-2"-16,6-21 2 0,15 18-16 15,11-19-20-15,10-1-1 16,6-7-1-16,6-2 1 16,-2-2-2-16,-3-8 0 15,-5 5-1-15,-7-5 1 16,-9 0-1-16,-11 0-1 15,-9 4 1-15,-9 1-1 16,-5 6 1-16,-9 6-1 16,-12 10 1-16,-4 7 0 15,-3 10 0-15,-3 10 1 16,0 6 0-16,5 2-1 15,9-1 1-15,9-3-2 16,17-6 1-16,13-9-3 16,21-7-3-16,3-25-12 15,23-2-22-15,-4-11 3 0,14-2-2 16,-6-11 1-16</inkml:trace>
  <inkml:trace contextRef="#ctx0" brushRef="#br2" timeOffset="36390.0814">5247 1930 79 0,'-12'23'38'0,"-14"7"0"15,7 15 0-15,-11-2-13 16,12 11-21-16,-1 3-1 16,8 4-1-16,3-3 1 15,5-2-2-15,3-11 1 16,6-6-1-16,1-16-1 15,6-10 1-15,2-16 0 16,2-15-1-16,-1-12 1 0,1-12 0 16,1-11-1-16,1-10 2 15,0-2-1-15,-2-2 0 16,0 7-1-16,3 5 2 15,-1 7-2-15,5 7 1 16,6 12-1-16,2 9 0 16,3 11 1-16,5 7-1 15,1 5 0-15,3 5-1 16,-1 5 1-16,-7 2-1 15,-6 4 0-15,-9 4-1 16,-13 3 1-16,-14 5 0 16,-15 5 0-16,-9-1-1 15,-14 3 2-15,-5 3-1 0,-4-4 1 16,-3-2-1-16,6-2 0 15,4-8 1-15,9-4 0 16,7 1 1-16,8-1 0 16,6 10 0-16,4 4 0 15,2 16 1-15,-3 11-2 16,0 16 2-16,-4 8-3 15,-3 6-1-15,2 6-9 16,-8-17-5-16,15 8-23 16,-12-27-3-16,14-4 1 15,0-29-2-15</inkml:trace>
  <inkml:trace contextRef="#ctx0" brushRef="#br2" timeOffset="36765.1029">6128 2043 105 0,'9'-10'38'0,"7"-5"2"15,17 3-3-15,-2-3-35 16,15-4-3-16,3-1-3 15,-3-5-21-15,5 12-12 16,-16 2 0-16,-7 12-2 16,-28-1 2-16</inkml:trace>
  <inkml:trace contextRef="#ctx0" brushRef="#br2" timeOffset="36915.1115">6113 2239 115 0,'-10'20'42'15,"27"-4"-1"-15,14-20-1 0,23-5-39 16,19-14-11-16,3-24-15 15,21 6-16-15,-2-14 2 16,8 4-5-16,-1-7 2 16</inkml:trace>
  <inkml:trace contextRef="#ctx0" brushRef="#br2" timeOffset="46105.6371">7493 1626 105 0,'9'13'38'0,"-9"-13"0"16,-3 27-5-16,1-13-30 15,2 7 0-15,-1 4 0 16,2 11 0-16,-3 7-1 16,-1 10-1-16,-3 7 0 15,3 4-2-15,-2 1 0 16,0-9-6-16,14 1-29 0,-10-20-3 15,11-5 1-15,-1-19-2 16</inkml:trace>
  <inkml:trace contextRef="#ctx0" brushRef="#br2" timeOffset="46472.6581">7846 1731 86 0,'0'0'40'15,"5"-11"-1"-15,14 8 1 16,-1-17-22-16,10 9-15 16,6-5-1-16,9 0 1 0,-2 3 0 15,-2 5-2-15,-7 2 0 16,-6 8 0-16,-10 4 0 15,-14 13 0-15,-10 7-1 16,-13 12 1-16,-8 4 0 16,-4 7 0-16,-7 1 0 15,3-1-1-15,1 1 1 16,10-3-1-16,8-11 1 15,12-2 0-15,16-16-2 16,12-8 1-16,15-7-2 16,11-11-3-16,13-2-5 15,-6-20-27-15,18 7-5 16,-10-15 3-16,5 8-3 0</inkml:trace>
  <inkml:trace contextRef="#ctx0" brushRef="#br2" timeOffset="46668.6693">8426 1948 79 0,'0'0'40'15,"25"-16"-2"-15,11 1 2 16,-8-11-19-16,16 1-19 15,8 1-8-15,-5-8-29 16,14 7-4-16,-10-1 2 16,6 4-3-16</inkml:trace>
  <inkml:trace contextRef="#ctx0" brushRef="#br2" timeOffset="47697.7282">7634 2305 92 0,'-19'4'36'0,"-1"-9"-1"16,20 5 1-16,-15 2-34 16,15-2-1-16,21-9 0 15,6 4 1-15,14 2-1 16,15 0 1-16,17-3 0 15,17 1 0-15,18-5 0 16,21 1 0-16,12-11 0 16,19-5 0-16,10-7-1 15,14-4 0-15,3-5 0 16,1 0 0-16,-4-2-2 15,-10 1 0-15,-12 13-4 16,-27-1-4-16,-14 19-29 16,-41 4-1-16,-22 18 0 15,-32 2-1-15</inkml:trace>
  <inkml:trace contextRef="#ctx0" brushRef="#br2" timeOffset="48485.7733">7624 2681 79 0,'10'-26'38'0,"19"7"-1"16,5-11 0-16,14 1-27 16,0-1-6-16,5 3-2 15,-2 1-1-15,-4 7 1 16,-10 8-1-16,-11 14-1 15,-14 7 1-15,-11 11 0 16,-10 6 0-16,-6 9 0 16,-8 3 0-16,-3 2 1 0,1-1-1 15,6-5 1-15,7-4-2 16,9-8 2-16,10-7-1 15,10-7 0-15,7-4-1 16,4-1 0-16,0 1 1 16,-1 4 0-16,-8 1 0 15,-8 8 0-15,-11 4 0 16,-10 6 0-16,-11 4 0 15,-5 2 0-15,-3-1-1 16,0-10-3-16,11 6-9 16,4-28-25-16,14-1-3 15,18-33 1-15,21 1-3 16</inkml:trace>
  <inkml:trace contextRef="#ctx0" brushRef="#br2" timeOffset="48628.7814">8555 2629 88 0,'-26'17'35'16,"6"-6"-32"-16,1-8-2 16,4-7-29-16,3-15-11 15</inkml:trace>
  <inkml:trace contextRef="#ctx0" brushRef="#br2" timeOffset="49027.8043">8914 2399 93 0,'-22'8'39'0,"-12"-8"0"16,4 11-2-16,-9-2-33 16,4 3-1-16,3-1-1 15,5 8-1-15,2 2 1 16,8 3-1-16,12 1 0 15,9-2 0-15,14-3-1 16,14-5-1-16,10-4 1 16,7-3 0-16,6 1-1 15,-1-3 1-15,-4 1 0 16,-7 5 1-16,-13 6-1 15,-15 5 2-15,-15 6-1 16,-12 7 1-16,-13-3-1 0,-9 1 2 16,-3-5-1-16,-5-7 0 15,4-12-1-15,8-9 1 16,8-16-1-16,12-15-3 15,17-15 0-15,12-15-2 16,14 0-5-16,-2-11-30 16,19 15-2-16,-10-6 0 15,7 17 0-15</inkml:trace>
  <inkml:trace contextRef="#ctx0" brushRef="#br2" timeOffset="50589.8936">7687 1346 68 0,'0'0'34'0,"0"0"0"15,-16-24-5-15,-4 43-11 16,-10 20-9-16,-10 32 0 16,-12 26-2-16,-18 34 0 15,-2 24-2-15,-6 13-1 16,24 0-1-16,10-6-1 15,19-6 0-15,31-18-3 16,28-21-2-16,39-15-13 0,25-43-21 16,35-19-3-16,9-30 0 15,18-14-2-15</inkml:trace>
  <inkml:trace contextRef="#ctx0" brushRef="#br2" timeOffset="51257.9318">6254 3646 99 0,'14'-8'38'0,"-3"0"1"16,16 5-2-16,-6-9-34 16,17-5-3-16,10-3-1 15,1-2-1-15,6 5-3 16,-6-7-6-16,0 18-25 15,-15-6 0-15,-6 17-1 16,-28-5 0-16</inkml:trace>
  <inkml:trace contextRef="#ctx0" brushRef="#br2" timeOffset="51399.9399">6354 3820 101 0,'-35'27'39'16,"23"-3"0"-16,12-24-1 0,30 6-35 15,21-26-6-15,19-20-30 16,24 6-4-16,5-14-1 15,16 1-1-15</inkml:trace>
  <inkml:trace contextRef="#ctx0" brushRef="#br2" timeOffset="84735.8467">9427 1395 41 0,'2'-10'31'0,"-2"10"-2"15,-2-13 4-15,2 13-21 16,0 0-2-16,-11 0 0 15,-5-2 0-15,16 2-2 16,-23-4-1-16,23 4 2 0,-29 2-5 16,9-1 0-16,-3 8-1 15,0 6 0-15,-4 5-2 16,0 6 1-16,-4 10-1 15,4 1 0-15,0 4 0 16,5 5 0-16,6 2-1 16,8-2-1-16,6-4 2 15,14-1-1-15,8-7 0 16,13-5 0-16,10-9 0 15,8-12 0-15,5-12 0 16,2-11 1-16,2-10-1 16,-4-12 2-16,-3-8-2 15,-10-11 2-15,-11-5-1 16,-12-5 1-16,-20 66-1 0,6-66 0 15,-6 66 0-15,-20-61-1 16,20 61 0-16,-37-41-3 16,-18 15-4-16,-9 17-29 15,4 17-4-15,8 13 0 16,8 11-2-16</inkml:trace>
  <inkml:trace contextRef="#ctx0" brushRef="#br2" timeOffset="98463.6318">9400 2521 98 0,'0'0'40'0,"6"-16"-1"15,-6 16 0-15,0 0-37 16,3 16 0-16,-3-16-2 16,17 9 0-16,3-9-1 15,9-7-2-15,10-1-2 16,4-17-7-16,16 9-26 15,-6-13 0-15,7 8 0 16,-10-4-2-16</inkml:trace>
  <inkml:trace contextRef="#ctx0" brushRef="#br2" timeOffset="99281.6786">10150 2257 76 0,'-6'-23'37'0,"6"23"0"16,-15-19 1-16,15 19-33 16,-16-6 0-16,2 10-1 15,-5 2-1-15,4 7-1 16,-5 5-1-16,5 8 1 15,0 7-1-15,3 8 0 16,3 3 0-16,8 3 0 16,4 0-1-16,6-2 1 15,8-4-1-15,4-11 0 16,6-11 1-16,6-14-1 0,1-14 1 15,4-15-1-15,-1-16 1 16,1-7 0-16,-7-5 0 16,-3-4 0-16,-9 2 0 15,-7 0-1-15,-12 9 1 16,-6 11 0-16,-12 12-1 15,-5 8 0-15,-1 8-1 16,-3 5-4-16,11 15-17 16,-2-7-17-16,16 10 0 15,2-17-2-15,19 20 1 16</inkml:trace>
  <inkml:trace contextRef="#ctx0" brushRef="#br2" timeOffset="99470.6894">10660 2286 99 0,'-24'9'40'16,"-8"-8"0"-16,11 6-2 15,-5-1-37-15,11-11-7 16,15 5-31-16,13-7-2 15,6 2 0-15,1-7-1 16</inkml:trace>
  <inkml:trace contextRef="#ctx0" brushRef="#br2" timeOffset="99795.708">10859 2137 100 0,'0'0'41'0,"-6"-15"0"15,24 4 0-15,1-8-38 16,18-1 0-16,2 1 0 16,4 4 0-16,-6 4-1 15,-2 5-1-15,-12 10 1 16,-9 13-1-16,-16 7-1 15,-14 10 0-15,-11 5 1 16,-4 8-1-16,-5 1 0 16,2 2-1-16,6-3 0 15,9-7 0-15,13-12 1 16,12-9-1-16,18-13-2 0,12-15-2 15,21 1-29-15,-8-26-6 16,16 4 0-16,-6-16-2 16</inkml:trace>
  <inkml:trace contextRef="#ctx0" brushRef="#br2" timeOffset="100242.7336">11232 1225 72 0,'0'0'39'16,"-43"-66"-2"-16,43 66 3 15,0 0-26-15,0 0-6 16,-30-60-2-16,30 60-2 16,0 0 1-16,38 7-2 15,27 25-1-15,12 29-1 16,11 13 1-16,-9-2-3 0,6 21 1 15,-10 11 1-15,-14 2-3 16,-42-12 2-16,-27 6-1 16,-21-1-2-16,-23 7-3 15,-12 13-17-15,-23-16-18 16,-1 0 2-16,-9-14-3 15,6-6 0-15</inkml:trace>
  <inkml:trace contextRef="#ctx0" brushRef="#br2" timeOffset="104087.9535">7654 3305 88 0,'6'-12'39'15,"-9"-4"-2"-15,3 16 2 16,-4-11-23-16,3 26-12 16,-4 10-2-16,3 14-1 15,-2 6 0-15,1 8-2 16,-1 10 0-16,2 0-3 15,6 6-6-15,-6-16-27 16,14-1-1-16,-2-17-1 0,8-2 0 16</inkml:trace>
  <inkml:trace contextRef="#ctx0" brushRef="#br2" timeOffset="104466.9752">8018 3363 103 0,'16'-13'39'0,"-4"1"-1"15,10 7-1-15,8-7-35 16,-1 4-1-16,-1-4 1 0,2 9 0 15,-6 3 0-15,-1 7-1 16,-7 6 0-16,-5 5 0 16,-9 7 0-16,-7 5 0 15,-5 6 0-15,-4 0-1 16,-1 2 1-16,-2-2 0 15,3-2 0-15,3-3-2 16,5-6 2-16,8-7-1 16,12-8 1-16,9-10-2 15,12-5-2-15,7-11-2 16,14 4-10-16,-4-17-23 15,12 10-2-15,-11-6 1 16,3 12-2-16</inkml:trace>
  <inkml:trace contextRef="#ctx0" brushRef="#br2" timeOffset="105293.0225">9429 3022 89 0,'5'-16'38'0,"-5"16"0"16,3-21 1-16,-3 21-33 16,-8-12-2-16,-7 21-1 15,-14 12 0-15,-9 19 0 16,-18 19-1-16,-6 17-1 15,-14 15 1-15,-4 9 0 16,1 2-1-16,4-2-1 16,15-9-3-16,8-24-29 15,27-8-6-15,8-28-1 16,23-13-3-16</inkml:trace>
  <inkml:trace contextRef="#ctx0" brushRef="#br2" timeOffset="105950.06">9643 3297 89 0,'-15'3'38'15,"-2"-10"-1"-15,17 7 2 16,-16-11-34-16,16 11-2 16,23-20-1-16,2 5-1 15,6-1 1-15,10 0 0 16,2-2-1-16,9 0 1 0,-4 4-1 15,-5 5-1-15,-8 3 2 16,-10 11-2-16,-15 8 1 16,-16 11 0-16,-12 6 0 15,-11 7 1-15,-8 2-1 16,0 4 0-16,1-4 0 15,8 0 0-15,11-8-1 16,12-7 0-16,17-6 0 16,12-8 0-16,11-4 0 15,8-2 0-15,1 0 0 16,0-2 0-16,-7 5 0 15,-12 6 1-15,-16 6 0 16,-12 6-1-16,-19 5 1 16,-12 3-1-16,-2-1 0 15,-5-2 0-15,8-3-2 0,6-14-3 16,27 2-16-16,0-28-19 15,32 0 0-15,9-19-2 16,21 0 0-16</inkml:trace>
  <inkml:trace contextRef="#ctx0" brushRef="#br2" timeOffset="106103.0688">10443 3319 104 0,'-13'-4'36'16,"13"4"-9"-16,-10-24-26 15,27 7-38-15,1-12-2 16,22 6-1-16</inkml:trace>
  <inkml:trace contextRef="#ctx0" brushRef="#br2" timeOffset="106405.0861">10945 3028 95 0,'-6'21'39'0,"-18"-5"1"16,3 20 0-16,-18 1-34 15,3 18 0-15,-8 11-1 16,1 8 0-16,0-1-1 16,10 1-1-16,6-9 0 15,16-11-1-15,14-17 0 16,17-18-2-16,15-15 1 0,7-14-1 15,6-12-1-15,-4-7 1 16,-7-6-1-16,-14-2-1 16,-21 5-1-16,-28 1-3 15,-12 22-17-15,-35-7-16 16,-6 20-2-16,-17-2-2 15,-6 18 0-15</inkml:trace>
  <inkml:trace contextRef="#ctx0" brushRef="#br2" timeOffset="106900.1144">6615 4414 78 0,'-1'13'40'15,"1"-13"-1"-15,35-15-1 16,-6 1-23-16,11-11-16 15,16 5-7-15,-7-9-27 16,14 12-1-16,-12-1 0 16,-2 14-3-16</inkml:trace>
  <inkml:trace contextRef="#ctx0" brushRef="#br2" timeOffset="107044.1226">6743 4569 104 0,'-26'11'38'15,"26"-11"-1"-15,0 0-11 16,29-24-28-16,30 8-33 15,7-19-1-15,21 4-1 16,2-11-2-16</inkml:trace>
  <inkml:trace contextRef="#ctx0" brushRef="#br2" timeOffset="107546.1513">7566 4217 102 0,'0'0'40'16,"0"0"-1"-16,11-13 0 15,11-6-36-15,15-3-3 16,9-2 0-16,2 4-1 16,-3 0 1-16,-3 9 1 15,-12 6-1-15,-8 11 1 16,-14 11 0-16,-13 9 0 15,-17 5 0-15,0 7 0 0,-10 0 0 16,0-1-2-16,4-4 1 16,7-5-1-16,9-6 1 15,14-11-1-15,18-8 1 16,13-4 0-16,8-6 1 15,3 3 0-15,1-2 0 16,-5 6 1-16,-8 6 0 16,-13 9-1-16,-16 12 0 15,-15 7-1-15,-16 9 1 16,-7 2-1-16,-3 3 1 15,-4-3-2-15,8-2-2 16,7-13-1-16,21-1-14 16,6-29-20-16,26-1-4 15,7-22 1-15,20-2-1 0</inkml:trace>
  <inkml:trace contextRef="#ctx0" brushRef="#br2" timeOffset="107734.1621">8275 4332 109 0,'-32'8'40'0,"11"5"1"16,0-16-3-16,-2-3-41 15,33 7-19-15,2-19-19 16,16 4 3-16,1-12-3 15,12 6 1-15</inkml:trace>
  <inkml:trace contextRef="#ctx0" brushRef="#br2" timeOffset="108178.1875">8544 4184 106 0,'-20'12'41'0,"3"-14"0"15,17 2-1-15,10-21-38 16,17 4-1-16,9 0-1 16,6 1 0-16,2 3 1 15,-4 4-1-15,-3 7 0 0,-9 7 0 16,-13 4 1-16,-9 9-1 15,-14 3 1-15,-5 7 0 16,-12-1 0-16,-2 3 0 16,3-4 0-16,-1 0 0 15,9-3 0-15,10-6-2 16,12-7 1-16,12-2 0 15,9-4 0-15,8-2 0 16,6 2 0-16,-2-3-1 16,-2 6 1-16,-6 3 0 15,-10 7 0-15,-10 4 0 16,-13 6 0-16,-6 0 0 15,-8 2 0-15,-1-2 0 16,-1-4-3-16,1-13-6 0,18 7-16 16,-1-17-15-16,12-15-1 15,3-10-2-15,14 0 1 16</inkml:trace>
  <inkml:trace contextRef="#ctx0" brushRef="#br2" timeOffset="108681.2162">9247 4041 101 0,'-17'13'40'0,"-3"-9"0"16,14 9 0-16,6-13-36 15,2 13-1-15,-2-13 0 0,22 9 0 16,-4-9-1-16,8 1-1 16,-1-2 0-16,3 1 0 15,-4-3 0-15,0 3-1 16,-3-1 0-16,-1-2 1 15,-3 1-1-15,-2-1 0 16,3 1 0-16,-3 1 0 16,-1 3 1-16,-4 2-1 15,-5 8 1-15,-5 5-1 16,-7 6 1-16,-7 5 0 15,-5 3 0-15,-1 3 0 16,2-4-1-16,1 0 0 16,5-4 0-16,7-6-1 15,2-4 1-15,8-5-1 0,1 1 0 16,1-2 0-16,-4 5 2 15,-4 3-2-15,-7 1 1 16,-3 3 0-16,-3-1 0 16,1-3-1-16,0 0-2 15,2-12-2-15,11-6-12 16,-1-10-8-16,21-3-13 15,-10-17-3-15,15 2-2 16,-8-13 2-16</inkml:trace>
  <inkml:trace contextRef="#ctx0" brushRef="#br2" timeOffset="108990.2339">9487 3803 111 0,'-22'-1'42'0,"10"8"0"15,-5-9-2-15,17 2-42 16,-5 18-23-16,5-18-16 15,0 0 0-15,0-16 0 0,11 11-3 16</inkml:trace>
  <inkml:trace contextRef="#ctx0" brushRef="#br2" timeOffset="109539.2653">9399 4411 65 0,'0'0'38'15,"-12"-6"-1"-15,1-2 2 16,11 8-26-16,-19-6-5 16,4 5-1-16,-7 0-3 15,3 2-2-15,-3 2-2 16,1-1-4-16,17 10-23 15,4-12-12-15,0 0 0 16,20-3 0-16</inkml:trace>
  <inkml:trace contextRef="#ctx0" brushRef="#br2" timeOffset="110011.2923">9437 4486 87 0,'0'0'38'0,"0"0"1"16,0 0-2-16,-9 12-31 15,-5 2-2-15,-8 2 0 16,-3 5-2-16,-8 1 0 16,0 0 0-16,-1-1-1 15,4-4 0-15,2-5-1 0,4-10-3 16,24-2-16-16,-19-12-20 15,24-6-1-15,2-11-2 16,11-3 1-16</inkml:trace>
  <inkml:trace contextRef="#ctx0" brushRef="#br2" timeOffset="111491.377">2461 6154 50 0,'14'-19'33'0,"-1"4"0"16,0-4 1-16,-2 17-14 15,-12-14-12-15,1 16 0 0,4-19 0 16,-4 19-1-16,1-13-2 16,-1 13 0-16,-3-11-1 15,3 11 0-15,0 0-2 16,0 0 0-16,0 0-1 15,-5 22 0-15,2 2-1 16,-1 11 1-16,-4 6-2 16,-1 8 2-16,-3 2-1 15,-2 2 0-15,1-7 0 16,-1-7 1-16,3-8-1 15,5-12 1-15,6-19-1 16,0 0 1-16,9-30 0 16,7-7-1-16,5-7 1 0,6-9 0 15,1-3 0-15,3 0-1 16,-1 2 1-16,-2 10 0 15,-4 8 0-15,-3 12-1 16,-6 12 1-16,-15 12-1 16,15 10 1-16,-11 7 0 15,-4 4-1-15,3 4 1 16,4-2 0-16,3-2 0 15,9-10 1-15,6-8-1 16,11-11 0-16,7-8 1 16,7-8-1-16,1-2 0 15,-1-2 0-15,1 3 0 16,-10 5 0-16,-5 10-1 15,-9 13 0-15,-7 10 2 0,-12 11-2 16,-7 12 0-16,-6 4-2 16,0 5 1-16,-1 4-2 15,1-5-1-15,9 3-8 16,-6-23-15-16,21 7-14 15,1-18-1-15,14-2 0 16,2-14 1-16</inkml:trace>
  <inkml:trace contextRef="#ctx0" brushRef="#br2" timeOffset="112707.4465">3885 6210 52 0,'16'-35'35'0,"-3"4"0"15,-10-4 1-15,2 15-18 16,-18-13-6-16,7 18-3 15,-14-1-1-15,-1 14-2 16,-8 4-2-16,0 14 0 16,0 12-2-16,1 12 0 15,-1 11-1-15,8 8 0 0,2 8-1 16,6 2 1-16,5 1-3 15,3-5 1-15,10-4-4 16,-3-14-1-16,13 1-5 16,-11-27-7-16,12 4-19 15,-16-25 2-15,21 10-1 16,-21-10 0-16</inkml:trace>
  <inkml:trace contextRef="#ctx0" brushRef="#br2" timeOffset="112858.4552">3676 6551 87 0,'-13'-10'36'0,"-6"-3"1"16,19 13 1-16,-20-10-27 15,20 10-4-15,13-10-2 16,8 0-3-16,13-6-3 16,7-10-5-16,21 1-30 0,-2-15-2 15,14 4 0-15,-10-11 0 16</inkml:trace>
  <inkml:trace contextRef="#ctx0" brushRef="#br2" timeOffset="113083.468">4390 5949 107 0,'-27'23'39'0,"4"19"0"16,-8-3-2-16,4 15-35 15,3 5-1-15,4 4 0 16,2 2 0-16,3 1-1 15,8-3-1-15,6-10 0 0,9-7-4 16,4-19-4-16,16-5-28 16,2-20-1-16,11-7 0 15,-2-14-1-15</inkml:trace>
  <inkml:trace contextRef="#ctx0" brushRef="#br2" timeOffset="113436.4882">4517 6330 97 0,'-26'9'39'16,"3"13"1"-16,-9-4-1 15,10 8-32-15,-3-1-3 16,10 1 0-16,2-4-2 16,10 0 1-16,8-7-2 15,7-1 0-15,7-12 1 0,4-2-1 16,3-6 0-16,4-5 0 15,1-6 0-15,-4-3 0 16,-1-3-1-16,-5 0 1 16,-5 1 0-16,-3 1-1 15,-6 5 1-15,-3 5-1 16,-4 11 0-16,0 0 0 15,-10 6 0-15,4 10 0 16,-3 7-1-16,-1 6 1 16,6 1-2-16,-2 0-1 15,11-2-2-15,3-14-3 16,22 1-17-16,-5-22-15 15,18-5 0-15,1-18-2 0,11-5 3 16</inkml:trace>
  <inkml:trace contextRef="#ctx0" brushRef="#br2" timeOffset="113621.4988">5056 5965 101 0,'-24'9'38'16,"2"24"1"-16,-8 4-1 15,11 16-36-15,-5 6-1 16,1 6 0-16,6 0-1 15,5-1-1-15,5-1-4 16,2-22-14-16,12 3-19 16,-2-19 2-16,10-7-2 15,-3-18-1-15</inkml:trace>
  <inkml:trace contextRef="#ctx0" brushRef="#br2" timeOffset="113766.5071">4924 6340 108 0,'-13'-10'40'15,"-4"-5"1"-15,17 15-2 16,-15-19-36-16,24 5-3 15,17 7-28-15,1-17-11 16,19 6-1-16,0-11-1 16,19 2 0-16</inkml:trace>
  <inkml:trace contextRef="#ctx0" brushRef="#br2" timeOffset="114060.5239">5862 6126 108 0,'-14'-10'40'16,"14"10"0"-16,22-33-1 15,18 4-40-15,14 0-2 16,10-9-4-16,22 9-31 15,-12-2-1-15,0 13 0 0,-13 4 0 16</inkml:trace>
  <inkml:trace contextRef="#ctx0" brushRef="#br2" timeOffset="114224.5333">5930 6317 106 0,'-29'23'40'0,"24"-6"1"15,19-22-1-15,29-16-37 16,23-5-4-16,18-15-7 15,21 4-29-15,-6-8-3 16,14 6 0-16,-5-6-2 16</inkml:trace>
  <inkml:trace contextRef="#ctx0" brushRef="#br2" timeOffset="116586.6684">6950 5923 89 0,'0'0'37'16,"13"-3"-1"-16,-9 18 0 16,-17 9-33-16,8 11-2 15,1 12 1-15,1 12-1 16,-5 9 0-16,1 5-1 15,0 3-3-15,1-5-2 0,12 3-16 16,-7-21-14-16,15-9-1 16,2-19-2-16,13-13 2 15</inkml:trace>
  <inkml:trace contextRef="#ctx0" brushRef="#br2" timeOffset="116961.6899">7298 6011 98 0,'0'0'38'0,"-7"-13"1"16,21 8-1-16,3-4-37 0,17-3 2 15,8-1-3 1,13 2 3-16,-1 2-1 0,0 6 0 15,-7 8 0-15,-9 8 0 16,-13 7 1-16,-15 13-2 16,-15 6 2-16,-14 9-2 15,-10 2 0-15,-7 4 0 16,0-3 0-16,-1-3 0 15,4-6 0-15,11-5-1 16,11-11 1-16,12-7-1 16,14-9 0-16,18-8-1 15,13-6-1-15,13-8-1 16,14-2-2-16,1-11-5 15,18 12-20-15,-8-14-10 0,2 6 0 16,-11-6-1 0,-3 7 2-16</inkml:trace>
  <inkml:trace contextRef="#ctx0" brushRef="#br2" timeOffset="117153.7008">8184 6233 107 0,'0'0'40'0,"0"0"0"16,10 3-2-16,20-13-39 16,13-9-1-16,15 4-4 15,1-13-26-15,17 7-6 16,-6-9 0-16,9 8-2 0</inkml:trace>
  <inkml:trace contextRef="#ctx0" brushRef="#br2" timeOffset="117454.7181">8965 5920 106 0,'-14'6'39'16,"-11"1"1"-16,4 15-3 16,-7 6-34-16,2 7 0 15,1 8 2-15,4 7-2 16,3 0-2-16,11 2 2 15,11-6-2-15,12-9 0 16,12-11 0-16,15-13 0 16,4-15 0-16,8-9-1 0,-3-11 1 15,-1-11-1-15,-10-6 1 16,-8-7-2-16,-11-1 0 15,-15-2-2-15,-13 3-2 16,-10 1-1-16,-2 18-14 16,-15-5-17-16,5 17-4 15,-7 3 1-15,6 14-2 16</inkml:trace>
  <inkml:trace contextRef="#ctx0" brushRef="#br2" timeOffset="119418.8304">6710 6834 90 0,'-17'0'36'0,"5"-9"2"16,12 9-1-16,18-26-34 15,23 10-1-15,21-5 1 16,21 1 0-16,28 0 1 15,26-1-1-15,23 0-1 16,23 3 0-16,16-5 0 16,14 0-1-16,12-6 1 15,8 0-2-15,4-4 0 16,-4-1 0-16,-9-5 1 15,-14 1-2-15,-18 6 1 16,-25 0-1-16,-29 12-1 16,-32 2-2-16,-29 16-8 15,-40-3-26-15,-19 13-1 16,-28-1-1-16,-13 7 0 0</inkml:trace>
  <inkml:trace contextRef="#ctx0" brushRef="#br2" timeOffset="127972.3196">7249 7026 72 0,'0'0'35'15,"0"0"-1"-15,0 0-1 16,-6 13-27-16,-5 9 0 16,-9 0-1-16,3 11 1 15,-5-1-1-15,2 10-2 0,1-3 1 16,9 0-1-16,5-3-1 15,12-7-1-15,11-11 1 16,16-12-1-16,15-11-2 16,9-15-2-16,21-1-20 15,-3-19-14-15,9-2-1 16,-8-6 0-16,-3 2 0 15</inkml:trace>
  <inkml:trace contextRef="#ctx0" brushRef="#br2" timeOffset="128145.3295">7544 7002 104 0,'-37'37'39'0,"1"1"0"16,9 15-1-16,-4 2-36 0,16-1-3 15,6 5-2-15,3-2-4 16,16 6-25-16,-10-11-7 15,11-1 2-15,1-17-2 16</inkml:trace>
  <inkml:trace contextRef="#ctx0" brushRef="#br2" timeOffset="128348.3411">7851 7253 113 0,'0'0'42'15,"-10"11"-2"-15,10-11 0 0,27 1-38 16,-2-10-3-16,23-4-4 16,0-11-27-16,21 10-7 15,-7-10 0-15,10 9-2 16</inkml:trace>
  <inkml:trace contextRef="#ctx0" brushRef="#br2" timeOffset="129046.3811">8826 7009 95 0,'-14'-13'36'16,"2"9"1"-16,-12-5-3 15,5 14-29-15,-9 3 0 16,9 11-1-16,-9 8 0 16,5 9-1-16,3 6 0 15,6 6-3-15,7 2 2 0,10-3-1 16,9-5 1-16,11-8-1 15,15-13 0-15,9-16 0 16,5-13 0-16,5-15 2 16,1-11-2-16,-6-9 0 15,-7-4 0-15,-12-3 0 16,-16 2-1-16,-16 7-1 15,-10 9 0-15,-16 7-1 16,-6 13-2-16,-6 3-3 16,15 15-31-16,-11-4-2 15,19 10 1-15,14-12-1 16</inkml:trace>
  <inkml:trace contextRef="#ctx0" brushRef="#br2" timeOffset="129678.4172">5846 8598 78 0,'-2'15'42'0,"2"-15"-2"15,21-7 1-15,2-13-20 16,16-3-21-16,10-3-3 16,8-7-3-16,13 9-30 15,-16 0-4-15,0 11 1 16,-12 1-1-16</inkml:trace>
  <inkml:trace contextRef="#ctx0" brushRef="#br2" timeOffset="129843.4267">5970 8755 102 0,'-40'33'40'15,"4"-12"1"-15,23-4-2 16,13-17-36-16,31-8-3 16,21-9-4-16,13-18-14 15,21 9-21-15,0-11 0 16,16 5-1-16,3-8-1 15</inkml:trace>
  <inkml:trace contextRef="#ctx0" brushRef="#br2" timeOffset="130518.4653">6992 8210 96 0,'-26'7'39'15,"2"-7"1"-15,24 0-2 16,0 0-35-16,30-12-1 16,18-1-1-16,12 1 0 15,7 1 0-15,4 3 0 16,-4 1 0-16,-5 7 0 15,-12 5 0-15,-14 6 0 16,-16 8 0-16,-17 7 0 16,-12 2-1-16,-8 6 0 15,-11 1 0-15,-1 3 0 16,-5 0 0-16,4-2 0 15,6-2 0-15,8-5 0 0,12-6 0 16,12-4 1 0,13-8-1-16,14-5 0 0,9-4 1 15,8-1-1-15,-1 2 1 16,-1 3 0-16,-10 5 1 15,-11 7 0-15,-19 11-1 16,-20 13 1-16,-21 3 1 16,-15 8-1-16,-12 1 0 15,-5-2-1-15,-2-5 1 16,6-9-2-16,14-8 0 15,13-19-3-15,21-6-3 16,12-30-22-16,28 1-13 16,6-17-2-16,17-4-2 15,6-13 1-15</inkml:trace>
  <inkml:trace contextRef="#ctx0" brushRef="#br2" timeOffset="132845.5984">2720 10055 70 0,'-14'-2'36'16,"-5"14"-1"-16,-14-1 2 15,-7 23-20-15,-7-11-13 16,-1 6 1-16,0-4-1 15,5 3 0-15,6-5-1 16,8 0 0-16,17-8-1 16,14-5-1-16,19-8 0 15,15-3 0-15,13-3-1 16,6-2 0-16,3 2 1 15,-1 4-1-15,-6 8 0 0,-12 10 0 16,-15 11-2-16,-17 7 2 16,-20 11-1-16,-13 3 1 15,-8 2-2-15,-5-6 1 16,2-4-2-16,7-16-1 15,17-8-4-15,13-18-27 16,14-23-2-16,18-14 1 16,21-5 0-16</inkml:trace>
  <inkml:trace contextRef="#ctx0" brushRef="#br2" timeOffset="133124.6143">3109 10171 85 0,'0'0'36'0,"-14"18"1"0,-10 1 1 15,2 14-21-15,-9-1-12 16,9 8-2-16,2-4 0 15,7 5-1-15,4-8-1 16,11-2 0-16,6-11 0 16,13-10 0-16,4-11 1 15,9-10-1-15,2-11 1 16,0-7-1-16,-1-6 2 15,-8-3-2-15,-9 0 0 16,-11 0-1-16,-11 5 0 16,-11 3-3-16,-1 10-3 15,-10-5-9-15,16 17-23 16,-5-3-3-16,15 11 1 15,0 0-2-15</inkml:trace>
  <inkml:trace contextRef="#ctx0" brushRef="#br2" timeOffset="133740.6496">4370 10127 69 0,'15'-20'37'16,"-6"9"-2"-16,-19-1 2 15,-4 17-24-15,-23-3-2 16,-1 18-3-16,-14 1-2 16,1 10 0-16,-1-1-2 0,11 7-1 15,9-4-1-15,12-2 0 16,18-8-1-16,18-7-1 15,16-10 0-15,17-2 1 16,8-8-1-16,1 2 1 16,0 0-1-16,-6 4 1 15,-10 6-1-15,-13 8 1 16,-16 12-2-16,-18 5 1 15,-12 8-1-15,-12-3 1 16,-1 0-4-16,-1-10 1 16,10-7-5-16,-1-28-20 15,30-5-11-15,7-29-2 16,28-13 2-16,13-21 0 15</inkml:trace>
  <inkml:trace contextRef="#ctx0" brushRef="#br2" timeOffset="133934.6607">5050 9539 90 0,'-14'-4'39'15,"-5"29"2"-15,-21 13-2 16,1 27-23-16,-9 8-13 16,2 10-1-16,2 6-1 15,6 5-2-15,5 1-2 16,11-9-2-16,19 0-10 15,5-24-22-15,23-9-4 16,1-26 3-16,22-10-3 16</inkml:trace>
  <inkml:trace contextRef="#ctx0" brushRef="#br2" timeOffset="134731.7063">5188 10115 88 0,'-23'-7'38'0,"1"14"1"15,-14 6 1-15,2 22-22 16,-7-4-14-16,3 8-1 15,5-2-1-15,12 3 0 16,9-3 0-16,10-2-1 16,12-11-1-16,15-10 1 15,10-12 0-15,8-9-2 16,7-11 2-16,-4-9 0 15,0-8 0-15,-6-5-1 16,-11-5 2-16,-11 2-2 16,-12 0 1-16,-12 5 0 0,-9 9 0 15,-8 6-1-15,-5 8 1 16,-1 7-1-16,2 6 0 15,9 6 0-15,6 4 0 16,11 3 0-16,1-11 0 16,30 17 0-16,2-11 0 15,7 2-1-15,5-1 2 16,1-4-1-16,-1 4 0 15,-2 1 0-15,-10 4 0 16,-5 4 1-16,-11 5-1 16,-8 5 0-16,-9 6 0 15,-9 6 0-15,-3 5-1 16,-4 2 1-16,-1-2-1 0,3-2 2 15,5-5-2-15,0-7 0 16,6-10 1-16,4-19 0 16,0 0 0-16,16-10 0 15,-4-15 0-15,3-8-1 16,0-9 2-16,2-6-1 15,-2-8 1-15,3-2-1 16,-5 1 1-16,0 6-1 16,0 5 0-16,-1 7 1 15,-1 9 0-15,3 9-2 16,2 8 2-16,4 12-1 15,-2 9 0-15,-1 6 0 16,2 4 0-16,-1 4 0 16,-7 6 0-16,-3 1 0 0,-3 3 0 15,-10 3 1-15,-8 2-1 16,-7-4 0-16,-9-1-1 15,-2 1 1-15,-6-2-1 16,-1 0 1-16,0 1-1 16,0 6 1-16,2 6-1 15,1 7 1-15,3 9 0 16,2 5 0-16,1 7-1 15,1-3-1-15,13-1-3 16,5-18-5-16,21-3-26 16,0-24-7-16,21-15 3 15,3-25-3-15</inkml:trace>
  <inkml:trace contextRef="#ctx0" brushRef="#br2" timeOffset="135084.7264">5817 10285 104 0,'1'24'41'16,"1"-13"-1"-16,14 0-1 15,-2-12-35-15,17-9-1 16,7-9 0-16,10-3-1 15,-4-4 0-15,-4-1-1 16,-4-4 0-16,-9 3 2 16,-10 2-2-16,-11 5 0 15,-13 6 1-15,-9 7-1 16,-10 8 1-16,-4 10-1 0,-5 12 1 15,-3 12 0-15,6 6-2 16,2 7 0-16,8 2 0 16,11-1 0-16,12-5 0 15,14-11-3-15,20-9-4 16,11-24-26-16,26 0-8 15,-1-22-3-15,16-3 3 16</inkml:trace>
  <inkml:trace contextRef="#ctx0" brushRef="#br2" timeOffset="135285.7379">6650 10141 121 0,'-17'3'42'0,"17"-3"1"16,1-10-4-16,13-7-38 15,14-1-2-15,9-2-3 16,4 7-5-16,-7-7-30 16,8 16-2-16,-17-3 0 15,1 16-1-15</inkml:trace>
  <inkml:trace contextRef="#ctx0" brushRef="#br2" timeOffset="135437.7466">6621 10326 103 0,'-22'25'42'16,"6"-15"0"-16,16-10-1 0,0 0-27 15,35-15-13-15,10-2-3 16,3-13-12-16,24 7-23 16,-6-8-6-16,11 6 1 15,-2-6-2-15</inkml:trace>
  <inkml:trace contextRef="#ctx0" brushRef="#br2" timeOffset="138405.9164">7444 9788 75 0,'22'-14'39'0,"3"4"-2"16,4-9 2-16,8 10-22 15,1-12-16-15,8 4 0 16,0 3 1-16,-3 8-1 16,-6 8 0-16,-9 8 0 15,-11 13-1-15,-12 8 1 16,-14 7-1-16,-10 9 1 15,-9 5-1-15,-4-1 1 16,-2-1-1-16,4-9 0 16,8-9 0-16,13-10 0 0,9-22 0 15,30 7 0-15,10-21 0 16,12-4 0-16,6 1 0 15,5 1 1-15,-5 5 0 16,-10 11 1-16,-12 15-1 16,-16 12 1-16,-21 14-1 15,-19 11 2-15,-16 5-2 16,-10 5 0-16,-10-3 0 15,3-3 0-15,6-12-2 16,11-12-2-16,19-8-11 16,17-24-23-16,19-13-2 15,15-17-4-15,21-6 3 16</inkml:trace>
  <inkml:trace contextRef="#ctx0" brushRef="#br2" timeOffset="138562.9254">8248 10188 111 0,'-32'17'40'0,"9"0"1"16,0-16-5-16,15-13-49 16,18 1-23-16,4-17-5 15,19 3 1-15,1-11-2 16</inkml:trace>
  <inkml:trace contextRef="#ctx0" brushRef="#br2" timeOffset="141517.0944">8703 9873 94 0,'-5'-21'38'0,"17"5"1"16,0-10-1-16,21 3-34 15,-8-5-2-15,9 6-1 16,-2 1 1-16,3 12-1 16,-8 10 1-16,-6 14-1 15,-13 14-1-15,-11 13 1 16,-14 14 0-16,-13 11 1 15,-11 7 0-15,-7 3-1 16,-4-5 0-16,4-5 1 16,9-14-1-16,14-14 1 15,21-20 0-15,19-17-2 16,24-20 0-16,20-12 0 15,18-9-2-15,8-13-4 16,17 9-23-16,-12-12-12 0,2 11 1 16,-19 0-1-16,-4 17 0 15</inkml:trace>
  <inkml:trace contextRef="#ctx0" brushRef="#br2" timeOffset="141772.1089">9536 9704 113 0,'0'0'40'0,"-8"11"1"16,2 16-10-16,-13-3-28 0,3 11-1 15,-1 2-1-15,-2 6 0 16,8 1-3-16,-1-2-1 16,10 0-6-16,-3-17-28 15,17 1-3-15,-12-26 1 16,22 16-1-16</inkml:trace>
  <inkml:trace contextRef="#ctx0" brushRef="#br2" timeOffset="141933.1181">9419 9864 104 0,'0'0'39'16,"-18"-3"1"-16,18 3-2 16,18-2-34-16,9-5-3 15,8 2-6-15,-2-8-31 0,15 7-2 16,-7-5-1-16,3 11-1 15</inkml:trace>
  <inkml:trace contextRef="#ctx0" brushRef="#br2" timeOffset="142118.1287">9406 10251 118 0,'-27'20'40'16,"23"0"1"-16,4-20-5 15,21-15-32-15,20-5-2 16,11-8-4-16,16 5-10 0,-7-18-24 15,20 7-4-15,-8-8 1 16,3 7-4-16</inkml:trace>
  <inkml:trace contextRef="#ctx0" brushRef="#br2" timeOffset="142680.1609">10145 9769 102 0,'0'0'39'0,"0"0"1"15,-6 12-10-15,-15-4-22 16,4 13-1-16,-12 1-2 15,1 15-1-15,-7 2 0 16,4 9-1-16,5-2-1 0,7 1 0 16,10-4-1-16,13-6 1 15,20-9-2-15,9-13 1 16,10-12 0-16,8-7-1 15,-1-15 0-15,2-8 1 16,-7-7-1-16,-9-7 0 16,-13-5 0-16,-11-2 0 15,-15 1-1-15,-9-1 0 16,-7 8-1-16,-7 5-2 15,0 13-2-15,-5-4-15 16,12 23-19-16,3-2-2 16,16 5 0-16,0 0 0 15</inkml:trace>
  <inkml:trace contextRef="#ctx0" brushRef="#br2" timeOffset="142867.1716">10556 9983 120 0,'-29'8'42'16,"10"1"0"-16,1-15-3 16,17-8-46-16,13 3-28 15,0-12-7-15,15 4 0 16,-2-6-1-16</inkml:trace>
  <inkml:trace contextRef="#ctx0" brushRef="#br2" timeOffset="143243.1931">10891 9688 114 0,'-1'11'43'16,"1"-11"1"-16,16 5-2 15,1-9-38-15,18-4-1 16,7-4-1-16,7 1 1 16,0 1-3-16,-2 3 0 15,-8 6 0-15,-8 8 0 16,-14 9 0-16,-17 9 0 15,-17 13 0-15,-16 8 0 16,-12 9 0-16,-6 4 0 0,-5 6 0 16,2 0 0-16,7-3 0 15,10-6 0-15,22-7 0 16,16-11 0-16,22-15 0 15,19-12 0-15,15-12 0 16,16-11 0-16,20-3-7 16,-17-25-28-16,18 8-8 15,-11-8-2-15,2 3-1 16</inkml:trace>
  <inkml:trace contextRef="#ctx0" brushRef="#br3" timeOffset="243095.9043">3454 17100 15 0,'-12'0'29'0,"0"2"0"16,-10-6-17-16,11 8-3 16,-8-7 0-16,6 6-2 15,-11-7 6-15,5 8-8 16,-4-1-1-16,2 5-1 15,-2 3 0-15,2 8 0 16,-3 5-1-16,4 9 1 0,1 9 0 16,3 5-1-16,6 8 1 15,2 3-1-15,6 6 0 16,9 1 0-16,-7-65-1 15,15 66 2-15,-15-66-4 16,33 59 1-16,4-15 3 16,20-22-2-16,4-22 0 15,11-21-1-15,3-25 3 16,-1-17-6-16,-2-20 3 15,-14-9 2-15,-21 3-6 16,-15 11 4-16,-19 5-1 16,-21 19-2-16,-17 18 0 15,-17 12-1-15,-10 18-1 16,-14 6-7-16,9 21-21 0,-10-1-4 15,19 10 3-15</inkml:trace>
  <inkml:trace contextRef="#ctx0" brushRef="#br3" timeOffset="243528.9291">3456 17387 53 0,'-14'4'40'15,"8"6"-3"-15,-10-7 0 16,16-3-31-16,-13 11-6 0,13-11-19 16,1-12-17-16,2-3-4 15,8 1 0-15</inkml:trace>
  <inkml:trace contextRef="#ctx0" brushRef="#br3" timeOffset="245223.026">23345 675 67 0,'1'-60'36'0,"-1"60"-1"16,0 0 1-16,0 0-28 15,0 0-3-15,-54-48 1 16,54 48-2-16,-50-2 0 16,50 2 0-16,-64 9-1 15,64-9-1-15,-72 27 0 16,72-27 0-16,-68 46-1 15,68-46 2-15,-62 70-3 16,62-70 2-16,-27 73-2 16,-1 32 0-16,14-1 1 15,27-2 0-15,23-14 0 0,26-21-1 16,-62-67 1-16,81 30-1 15,-33-29 2-15,6-5-3 16,-4-16 1-16,2-3-1 16,-52 23 1-16,91-68-1 15,-91 68 0-15,74-112 0 16,-52 55 0-16,-2 0 3 15,-11 1-3-15,-9 56 2 16,-5-101-2-16,5 101-4 16,-25-84-18-16,25 84-15 15,-56-59-1-15,56 59-1 16,-67-28 0-16</inkml:trace>
  <inkml:trace contextRef="#ctx0" brushRef="#br3" timeOffset="245573.046">23260 1051 100 0,'0'0'40'15,"-49"-5"2"-15,49 5-5 16,0 0-32-16,0 0-44 15,0 0-3-15,0 0 1 16,0 0-2-16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18/03/2015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8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6.xml"/><Relationship Id="rId5" Type="http://schemas.openxmlformats.org/officeDocument/2006/relationships/image" Target="../media/image7.emf"/><Relationship Id="rId4" Type="http://schemas.openxmlformats.org/officeDocument/2006/relationships/customXml" Target="../ink/ink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2020897"/>
              </p:ext>
            </p:extLst>
          </p:nvPr>
        </p:nvGraphicFramePr>
        <p:xfrm>
          <a:off x="214283" y="664342"/>
          <a:ext cx="8750332" cy="5181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advanced thinking to examine limitations (ref: p8 of the green book)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take a result from M to 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prelim 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pages 8 and 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the HW for unit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unit 2 as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embed new knowledge for the time it is needed.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359597"/>
              </p:ext>
            </p:extLst>
          </p:nvPr>
        </p:nvGraphicFramePr>
        <p:xfrm>
          <a:off x="533400" y="533400"/>
          <a:ext cx="8094663" cy="489508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Units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Photoelectric effect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Photocurrent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Nuclear Reactions and Mass-Energy Conservation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Units 1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Graphical analysis of data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 on graphs (error bars AND lines)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5480" y="228240"/>
              <a:ext cx="8918280" cy="5482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4680" y="211680"/>
                <a:ext cx="8946000" cy="5505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1077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3800" y="125640"/>
              <a:ext cx="9042480" cy="6055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320" y="114840"/>
                <a:ext cx="9063360" cy="607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653480" y="950400"/>
              <a:ext cx="3645360" cy="824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39440" y="936360"/>
                <a:ext cx="3673440" cy="85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8560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203349"/>
              </p:ext>
            </p:extLst>
          </p:nvPr>
        </p:nvGraphicFramePr>
        <p:xfrm>
          <a:off x="685800" y="380996"/>
          <a:ext cx="8077200" cy="5867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7720"/>
                <a:gridCol w="807720"/>
                <a:gridCol w="807720"/>
                <a:gridCol w="807720"/>
                <a:gridCol w="807720"/>
                <a:gridCol w="807720"/>
                <a:gridCol w="807720"/>
                <a:gridCol w="807720"/>
                <a:gridCol w="807720"/>
                <a:gridCol w="807720"/>
              </a:tblGrid>
              <a:tr h="48895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035920" y="0"/>
              <a:ext cx="5203080" cy="429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21880" y="-14400"/>
                <a:ext cx="5226840" cy="456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6200" y="226080"/>
              <a:ext cx="9106920" cy="65757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40" y="211680"/>
                <a:ext cx="9135360" cy="6603840"/>
              </a:xfrm>
              <a:prstGeom prst="rect">
                <a:avLst/>
              </a:prstGeom>
            </p:spPr>
          </p:pic>
        </mc:Fallback>
      </mc:AlternateContent>
      <p:cxnSp>
        <p:nvCxnSpPr>
          <p:cNvPr id="6" name="Straight Connector 5"/>
          <p:cNvCxnSpPr/>
          <p:nvPr/>
        </p:nvCxnSpPr>
        <p:spPr>
          <a:xfrm flipV="1">
            <a:off x="914400" y="0"/>
            <a:ext cx="7848600" cy="64770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762000" y="214920"/>
            <a:ext cx="8382000" cy="5957280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2" name="Ink 11"/>
              <p14:cNvContentPartPr/>
              <p14:nvPr/>
            </p14:nvContentPartPr>
            <p14:xfrm>
              <a:off x="846000" y="203400"/>
              <a:ext cx="8008200" cy="61768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31240" y="189360"/>
                <a:ext cx="8031960" cy="6202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2650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21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2276</TotalTime>
  <Words>215</Words>
  <Application>Microsoft Office PowerPoint</Application>
  <PresentationFormat>On-screen Show (4:3)</PresentationFormat>
  <Paragraphs>42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122</cp:revision>
  <dcterms:created xsi:type="dcterms:W3CDTF">2006-08-16T00:00:00Z</dcterms:created>
  <dcterms:modified xsi:type="dcterms:W3CDTF">2015-03-18T00:19:52Z</dcterms:modified>
</cp:coreProperties>
</file>