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422" r:id="rId2"/>
    <p:sldId id="257" r:id="rId3"/>
    <p:sldId id="258" r:id="rId4"/>
    <p:sldId id="300" r:id="rId5"/>
    <p:sldId id="432" r:id="rId6"/>
    <p:sldId id="433" r:id="rId7"/>
    <p:sldId id="434" r:id="rId8"/>
    <p:sldId id="467" r:id="rId9"/>
    <p:sldId id="435" r:id="rId10"/>
    <p:sldId id="468" r:id="rId11"/>
    <p:sldId id="469" r:id="rId12"/>
    <p:sldId id="470" r:id="rId13"/>
    <p:sldId id="471" r:id="rId14"/>
    <p:sldId id="4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2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3:35:03.9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6T23:35:04.454"/>
    </inkml:context>
  </inkml:definitions>
  <inkml:trace contextRef="#ctx0" brushRef="#br0">13182 3488 20 0,'0'0'28'15,"-1"-19"-1"-15,1 19 0 16,4-13-2-16,7 27 0 15,-15-4 1-15,15 39-3 0,-7 4-19 16,-5 18-1-16,-4 3 0 16,4 1 0-16,-3-13 1 15,19-25 0-15,17-53-1 16,35-59 0-16,42-70-1 15,47-84-25-15,60-27-4 16,20-52-12-16,40-24-1 16,-139 165-1-16,2-7-1 15</inkml:trace>
  <inkml:trace contextRef="#ctx1" brushRef="#br0">20659 6319 0,'115'-47'0,"-57"47"0,-58 0 0</inkml:trace>
  <inkml:trace contextRef="#ctx0" brushRef="#br0" timeOffset="752.043">12713 5288 2 0,'1'11'14'16,"2"20"-10"-16,-5 18-1 15,-1 24 2-15,-2 14 1 16,-9-12 21 0,54 59 1-16,13-169-3 15,60-62-21-15,44-65-2 16,47-73-9-16,43-80-10 15,37-43-3-15,10-38-24 16</inkml:trace>
  <inkml:trace contextRef="#ctx0" brushRef="#br0" timeOffset="7135.4081">6739 6454 54 0,'-22'-1'34'16,"4"0"0"-16,0-4 0 15,7 5-27-15,-5-7-2 16,16 7 0-16,-18-9-1 15,18 9-2-15,-10-9 0 16,10 9-1-16,0 0 0 16,4-12 0-16,-4 12 0 15,11-4 0-15,-11 4 0 16,17 1-1-16,-5 0 1 15,2 0 0-15,4 0 0 16,7 1 0-16,1-4 0 0,9 1 0 16,3-2-1-16,8-1 1 15,5 0 0-15,7-1-1 16,4 2 1-16,4-1-1 15,7 3 1-15,6 2-1 16,3 0 0-16,9-1 0 16,9-1 0-16,7-3 1 15,11-5-1-15,10-3 1 16,5-7 0-16,15-1 0 15,2-2 0-15,7 0 0 16,2 0 0-16,12 3 0 16,2 4 0-16,-1 5-1 15,6 7 1-15,1 3-1 16,0 5 0-16,1 6 0 0,1 0 0 15,3 2 0-15,-2-3 0 16,5-2 1-16,1-3-1 16,4-2 0-16,2-5 1 15,0 0 0-15,4-3-1 16,-5 1 1-16,-2 0-1 15,-5 5 1-15,-10 3-1 16,-1 2 0-16,-8 2 0 16,-8 0 0-16,-12 4 0 15,-13 1 0-15,-12-1 0 16,-9 1 0-16,-11 0 0 15,-17-4 0-15,-10 2 0 16,-13-2 0-16,-10-2 0 16,-9 2 0-16,-11-1 1 0,-5-2-1 15,-10 0 0-15,-4-3 0 16,-13-3 0-16,13 7 0 15,-13-7 0-15,0 0 1 16,0 0-1-16,0 0 0 16,0 0 1-16,0 0-1 15,0 0 1-15,0 15-1 16,-3 0 1-16,1 13 0 15,-2 16 0-15,3 18 1 16,-1 23-2-16,0 20-1 16,-1 17 0-16,-1 14 1 15,-3 13-2-15,-4 4 1 16,-4 0 0-16,-1-3-1 0,-8-10 1 15,-4-7 1-15,1-10 0 16,-2-14-1-16,7-19 1 16,3-19 0-16,2-16 0 15,8-18-1-15,7-14 1 16,2-23 0-16,0 0 0 15,14-3 0-15,-8-10 0 16,2-2 0-16,-4 1 0 16,-1 2 1-16,-3-1-1 15,-3 0 0-15,3 13 0 16,-9-17-1-16,9 17 1 15,-22-16 0-15,7 8 0 16,-8-1 0-16,-3 2 0 16,-6-5-1-16,-11 5 1 0,-9 2 0 15,-10 3 0-15,-13 4 0 16,-14 3-1-16,-12 8 2 15,-12 2-1-15,-9 3 0 16,-11 2 0-16,-12-2 1 16,-7-1-1-16,-5-4 0 15,-8-7 1-15,-6-2-1 16,-8-9 1-16,-6-2-1 15,-6-3 1-15,-7 1-1 16,-6-2 1-16,-7 4 0 16,-10 8 0-16,-4 5-1 15,-10 6 1-15,-8 7-1 16,-1 3 1-16,-7 4 0 15,-7-1-1-15,-2 0 1 16,-2-3 0-16,2-1 0 0,3-6-1 16,-3-2 1-16,4-2 0 15,4-2 0-15,5 2 0 16,6 0 0-16,8 2-1 15,13 1 1-15,5-1-1 16,19-2 0-16,19-6-1 16,16-6-1-16,26-5-4 15,15-23-14-15,30 6-19 16,13-13-1-16,25 3-2 15,11-10 0-15</inkml:trace>
  <inkml:trace contextRef="#ctx0" brushRef="#br0" timeOffset="8012.4583">12947 7477 87 0,'-11'17'40'16,"2"21"1"-16,-6 2 0 15,5 13-34-15,-6-1-3 16,10-4 0-16,9-18 1 16,23-30-1-16,24-46 0 15,32-51-1-15,45-56 0 16,38-50-5-16,41-30-6 15,10-37-29-15,13 1-4 16,-21-1-2-16,-26 27-2 0</inkml:trace>
  <inkml:trace contextRef="#ctx0" brushRef="#br0" timeOffset="17924.0252">11435 9163 69 0,'0'0'38'16,"12"-16"-2"-16,0 15-1 15,-12 1-29-15,0 0 0 16,-5-12-1-16,5 12 1 15,0 15-2-15,2 5 0 0,-3 4-1 16,2 9 0-16,-1 2-1 16,3 2 1-16,2-5-1 15,8-7 1-15,11-27-1 16,18-29 1-16,25-40-2 15,36-40 1-15,40-41-1 16,37-33 0-16,34-14-4 16,9-20-29-16,14 23-10 15,-23 14 2-15,-21 37-3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4:13.40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22942 7377 36 0,'0'0'27'0,"0"0"1"15,-14-6-3-15,14 6-13 16,-15 2-2-16,15-2-2 15,-15 4-2-15,15-4-1 16,-12 1 0-16,12-1-1 16,0 0 1-16,0 0-2 15,-14 0 1-15,14 0-2 16,-12 0 1-16,12 0-1 15,-20 1 0-15,8 0-1 16,-3-2 1-16,0 2 0 16,-1-2-1-16,1 1 1 15,-2-1 0-15,3 0 0 16,-1 0 0-16,3 1 0 15,-1 0-1-15,2 0 0 16,0 0 0-16,1 0 0 0,-2 2-1 16,2 0 1-16,-3-1-1 15,2 0 0-15,-4 1 1 16,1 0-1-16,-4-2 0 15,1 1 1-15,-3-1-1 16,-2 1 0-16,-1 2 1 16,-1-1-1-16,-2 0 1 15,1 2 0-15,0 0-1 16,2 0 1-16,0-2 0 15,4 0 0-15,4-2 0 16,0 1-1-16,3-2 1 16,12 1 0-16,-21-2-1 15,9 1 0-15,2-1-1 16,-1 0 1-16,-3 2 0 0,-1 2 0 15,-2-1 0-15,-3 2 0 16,1 2 0-16,-3-2 0 16,0 2 0-16,1-2 0 15,0 0 0-15,2-2 1 16,1-1-1-16,0-3 0 15,5 0 0-15,-3-2 0 16,3 1 0-16,-2-1 0 16,-3 1 0-16,0 0 0 15,-3 2 0-15,-4 1 0 16,-1 2 0-16,-2-1 0 15,1 1 0-15,0 1 0 16,2-1 0-16,2-2 0 16,2 0 0-16,3-1 0 0,1-3 1 15,4 1-1-15,-3-2 0 16,1 1 0-16,0-1 0 15,-3 2 0-15,-3 0 0 16,-1 2 0-16,-1 1 0 16,-2 1-1-16,3 0 1 15,2 1 0-15,1 1 0 16,2-1-1-16,6 2 1 15,11-3 1-15,-10 0-1 16,10 0 0-16,0 0 0 16,0 0 0-16,-16-1 0 15,16 1 1-15,-20 1-1 16,5 0 0-16,-5 1 0 15,-3 1 0-15,-1 1 0 16,-3-2 0-16,2 1 0 0,1 0 0 16,6 0 0-16,4-2 0 15,2 0 0-15,12-1 0 16,-12 1 0-16,12-1 0 15,0 0 0-15,0 0 0 16,-15-3 0-16,15 3 0 16,-18-3 0-16,8 2 0 15,-4 1 0-15,-1 1 0 16,-3-1 0-16,1 1 0 15,1 1 0-15,2-1 0 16,0-1 0-16,2 0 0 16,2-1 0-16,-2-2 0 15,12 3 0-15,-18-6 0 16,7 1 0-16,-2 0 0 0,-4 0 0 15,-3 1 0-15,-1 2 0 16,-6-1 0-16,-1 2 0 16,2 1-1-16,-1 0 1 15,3 0 0-15,4 2 0 16,4-2 0-16,5 0-1 15,11 0 1-15,0 0 0 16,0 0-1-16,0 0 0 16,11-13-2-16,-11 13-5 15,0 0-29-15,18 3 1 16,-18-3-1-16,0 0-2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4:15.1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22934 7106 47 0,'-12'-8'30'0,"12"8"1"16,0 0 0-16,-17-11-15 16,17 11-4-16,0 0-2 15,0 0-3-15,-12-6-1 16,12 6-1-16,0 0-1 15,0 0-1-15,-17-2 0 16,17 2-1-16,-17 2 0 16,6 1-1-16,-3-1 0 15,-1 0 0-15,-3 0 0 16,1 2 1-16,-5-3-1 15,3 2 1-15,-6-3-1 16,1 2 1-16,-6-2-1 16,4 0 1-16,-3 0-1 0,-2 0-1 15,1-1 1-15,1 1 0 16,1-1-1-16,0-1 1 15,2 1-1-15,-3 1 0 16,0-1 0-16,1 1 1 16,-1 0-1-16,0 1 0 15,0-1 0-15,3 0 0 16,0-1 0-16,3 0 1 15,-3-2-1-15,3 1 0 16,1 0 1-16,-1 0-1 16,-4 1 0-16,0 1 0 15,-6 1 0-15,-3 0 0 16,-1 1 0-16,-1 2 0 15,-1 0 0-15,4 0 1 16,-1-1-1-16,6 0 0 0,6-1 0 16,0-1 0-16,8-1 0 15,0 0 0-15,2 0 1 16,1 0-1-16,-3 2 0 15,1-2 0-15,-4 3-1 16,0-2 2-16,-6 1-2 16,0 0 1-16,-3 2 0 15,3-2-1-15,2 0 1 16,1 1 0-16,2-2 0 15,2 0 0-15,6-2 0 16,1 0 0-16,11 1 0 16,-17-5 0-16,6 2 0 15,0 0 0-15,-5 2 0 16,-4 1 0-16,-3 0 0 0,-3 3 0 15,-3-1 0-15,-2 0 0 16,2 0 0-16,-1 1 0 16,7-3 0-16,3 1 0 15,4-1 0-15,6-1 0 16,10 1 0-16,-11-1 0 15,11 1 1-15,0 0-1 16,0 0 0-16,0 0 0 16,-9-3 0-16,9 3 0 15,-15 0 0-15,3 1 0 16,1 1 0-16,-2-1 0 15,1 0 0-15,-2 0 0 16,5 0 0-16,-2 0 0 16,11-1 0-16,-17-1 0 0,17 1 0 15,-14-1 0-15,14 1 0 16,-14-1 0-16,14 1 0 15,-19-2 0-15,8 2 0 16,-3 1 0-16,1-1 0 16,-2 1 0-16,-3 0 0 15,4 0 0-15,-1 0 0 16,1 1 0-16,2-1-1 15,12-1 1-15,-19 1 0 16,19-1 0-16,-12 0 0 16,12 0-1-16,0 0 1 15,0 0 0-15,0 0 0 16,-11 2 0-16,11-2 0 15,0 0 0-15,0 0 0 16,0 0 0-16,0 0 0 0,0 0 0 16,-12 7 0-16,12-7 0 15,0 0-1-15,0 0-3 16,0 0-16-16,12 0-17 15,5-1 0-15,-8-7-2 16,10 3 0-16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4:40.5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20042 8417 82 0,'0'0'38'0,"15"-5"-1"16,-15 5 1-16,18 28-31 15,-9-10-4-15,7 12 0 16,3 1 1-16,4 8-2 15,1-1 0-15,2 0-2 0,-1 2-1 16,-3-11-16-16,7 8-19 16,-10-12-2-16,5 2 1 15,-4-10-3-15</inkml:trace>
  <inkml:trace contextRef="#ctx0" brushRef="#br0" timeOffset="461.0264">20361 9004 101 0,'21'3'38'0,"16"2"1"16,0-11-2-16,13-2-34 15,7-7-1-15,4-2 0 16,-4-6 1-16,1 0-2 15,-7-4 1-15,-10 4 1 16,-12 0-3-16,-11 3 2 16,-16 4-2-16,-11 5 2 15,-17 1-2-15,-10 8 2 16,-12 3-1-16,-7 9 0 15,-3 2 2-15,0 5-3 16,6 7 3-16,6 3-3 16,12 7 2-16,16 3-2 0,13 4 0 15,17-2-1-15,13 3-1 16,15-4 0-16,12 0-4 15,3-14-2-15,18 10-21 16,-14-25-10-16,7-2 0 16,-9-13-2-16,1-2 3 15</inkml:trace>
  <inkml:trace contextRef="#ctx0" brushRef="#br0" timeOffset="844.0483">21215 8898 85 0,'0'0'37'0,"7"-14"0"16,-7 14 1-16,-10 10-18 15,6 9-15-15,-9-2-3 0,3 8 0 16,-4 5 0-16,0 3 0 16,-1 1-1-16,0 3 0 15,1-3 0-15,2-3 0 16,3-7-1-16,3-4 1 15,6-20 0-15,0 0-1 16,15-11 1-16,1-14-1 16,5-9 1-16,5-8-1 15,2-8 1-15,-3-4 1 16,-1 0-3-16,-4 6 2 15,-6 5-2-15,-4 7 2 16,-5 9-2-16,2 5 2 16,0 11-3-16,-7 11 1 15,27-5 1-15,-5 8 0 0,9 1-2 16,7-3 0-16,8 7-1 15,-2-8-7-15,18 14-23 16,-16-10-7-16,-1 8 3 16,-10-5-4-16</inkml:trace>
  <inkml:trace contextRef="#ctx0" brushRef="#br0" timeOffset="1015.058">21845 8742 38 0,'0'0'2'0,"0"0"-4"0,-12 15 1 15,-4-5-24-15</inkml:trace>
  <inkml:trace contextRef="#ctx0" brushRef="#br0" timeOffset="1949.1115">21797 8807 92 0,'0'0'35'16,"7"-23"-7"-16,-7 23 6 15,-1-13-23-15,1 13 0 16,0 0-4-16,-1 21-2 16,-4-4 1-16,1 11-3 15,-5 2 1-15,-1 9-4 0,-3 2 3 16,1 3-2-16,-1-5 0 15,1-1-1-15,3-7 0 16,3-3 0-16,6-13 1 16,0-15-1-16,15 4 0 15,3-17 0-15,1-9 0 16,8-10 1-16,-1-3-1 15,0-5 1-15,-1-1-1 16,-5 2 2-16,0 2-2 16,-6 8 2-16,-4 5-2 15,-1 5 1-15,2 6-1 16,3 5 1-16,6 4-3 15,9 0 2-15,9 0-1 16,7 2 0-16,4-1 0 16,5 0 0-16,-4 0-1 0,-1-1 2 15,-10 2 1-15,-9 1-1 16,-15 0 0-16,-15 1 0 15,0 0 2-15,-18 18 0 16,-8-5-1-16,-7 8-1 16,-4 4 1-16,-1 6-2 15,4 4 3-15,5 4-3 16,8 0 1-16,11-5-1 15,16-1 1-15,11-9 1 16,10-8-1-16,8-10 0 16,6-10 0-16,2-13 1 15,-2-4-1-15,0-11 0 16,-9-5 1-16,-4-4-1 15,-9 1-1-15,-9-1 1 0,-4 5-1 16,-6 5 1-16,-6 7-2 16,-3 8 2-16,0 7-1 15,-4 9 2-15,13 0 0 16,-11 19 0-16,19-5 1 15,4-1-2-15,10-4 1 16,6 0 0-16,7-5 1 16,5-4-2-16,0-1 0 15,-1-4 0-15,-4 2 0 16,-6 4 0-16,-7 7 0 15,-7 1 0-15,-12 9 0 16,-5 4 0-16,-7 10 0 16,-3-1 0-16,-3 4 0 15,-1 1 0-15,2-4 0 0,3-3 0 16,3-8 0-16,7-8 0 15,1-13 0-15,18-6 0 16,-3-14 0-16,3-7 0 16,4-8 0-16,2-4 0 15,3-4 0-15,3 1 0 16,0 6 0-16,0 1 0 15,5 12-7-15,-4-1-8 16,24 16-11-16,-8-8-13 16,22 11-4-16,3-3-2 15,24 6 3-15</inkml:trace>
  <inkml:trace contextRef="#ctx0" brushRef="#br0" timeOffset="2406.1376">23521 8404 89 0,'13'-9'39'16,"-13"9"0"-16,0 0 2 15,-5 30-31-15,2 2-5 16,-7 9-1-16,1 9 1 16,-5 9-1-16,2 8-1 15,-2 1 0-15,1-1-1 16,4-5 0-16,2-5-4 15,7-7-1-15,-3-21-17 16,25-3-20-16,-8-18-1 16,19-7 0-16,0-21-2 0</inkml:trace>
  <inkml:trace contextRef="#ctx0" brushRef="#br0" timeOffset="2583.1477">23862 8740 85 0,'-11'15'42'0,"-13"1"1"16,4 13-2-16,-11-4-12 15,9 8-27-15,1 6 0 16,7 0-4-16,5 5-3 16,-5-20-18-16,21 8-16 15,-6-13-2-15,15-4 0 16,-2-18-1-16</inkml:trace>
  <inkml:trace contextRef="#ctx0" brushRef="#br0" timeOffset="3015.1724">24089 8628 100 0,'0'0'42'16,"-13"13"0"-16,13 2 0 15,-12-5-32-15,9 6-7 16,1 1 1-16,-2 9 0 15,-4 1-1-15,-2 3-2 16,-3 4 3-16,0 0-4 16,-3 1 0-16,2-4 0 15,4-4 0-15,1-5 0 0,5-9 0 16,4-13 0-16,18-3 0 15,6-14 0-15,4-9 0 16,7-4 0-16,1-5 0 16,2-1 0-16,-4 2 0 15,-2 7 0-15,-8 6-2 16,-11 12 4-16,-13 9-2 15,10 14 0-15,-14 7 0 16,0 7 0-16,1 4 0 16,3 2 0-16,6 3 0 15,5-10-7-15,12 7-3 16,-5-26-12-16,25 9-10 15,-13-19-10-15,13-2-1 0,-7-15 1 16,9-1 1 0</inkml:trace>
  <inkml:trace contextRef="#ctx0" brushRef="#br0" timeOffset="3360.1922">24567 8706 90 0,'-25'7'41'0,"11"10"1"15,-4-4-1-15,24 7-25 16,-2-5-11-16,11 1-2 15,4-7 0-15,9-2-1 16,2-7 0-16,4-7-1 16,0-6-2-16,-3-4 1 15,-5-5-2-15,-5-5 2 16,-6 0-2-16,-9-2 2 15,-9 6-2-15,-11 7 2 0,-14 9 1 16,-15 9 0-16,-10 15 3 16,-10 10-2-16,-5 11 2 15,2 7-2-15,9 4 0 16,13 1-2-16,20-3 0 15,18-8 0-15,25-6 0 16,13-18-13-16,32 6-10 16,-6-23-15-16,22 2-8 15,-9-11 1-15,7 2-1 16</inkml:trace>
  <inkml:trace contextRef="#ctx0" brushRef="#br1" timeOffset="7050.4032">15353 9352 72 0,'0'0'34'0,"0"0"-6"16,-3 17 2-16,3-17-18 16,0 0-4-16,0 0-2 15,0 0 0-15,6-34-1 16,11-4-1-16,11-25 0 15,11-21 0-15,14-21-3 16,11-16 0-16,7-15-2 16,6-10-1-16,4 2-2 15,-11-2-5-15,-1 23-29 16,-21 11 0-16,-12 30 1 15,-19 20-1-15</inkml:trace>
  <inkml:trace contextRef="#ctx0" brushRef="#br1" timeOffset="7644.4372">16747 7124 102 0,'8'-14'37'16,"-8"14"2"-16,0 0-7 16,-2 18-27-16,-11 8-2 15,-1 12-1-15,-8 13 0 16,-1 12-1-16,-5 11 1 0,1 10 0 15,-2 2 0-15,5 0 0 16,4-11 0-16,10-7 1 16,8-15-2-16,13-15 1 15,15-19-1-15,15-20 0 16,13-17-1-16,12-16-2 15,8-7-1-15,3-13-4 16,11 8-13-16,-12-13-21 16,-1 14 1-16,-18-1 0 15,-3 18-2-15</inkml:trace>
  <inkml:trace contextRef="#ctx0" brushRef="#br1" timeOffset="7831.4477">17377 7525 95 0,'0'0'42'16,"0"0"0"-16,-15 7-2 16,15-7-23-16,-13 5-18 15,6-14-4-15,21-2-33 16,-7-9-3-16,17 1 0 15,1-7-1-15</inkml:trace>
  <inkml:trace contextRef="#ctx0" brushRef="#br1" timeOffset="8191.4685">17941 7054 112 0,'-22'1'41'15,"-13"-1"0"-15,5 13-1 16,-5 2-36-16,0 11-1 15,3 8 0-15,4 9-1 16,2 8 0-16,7 6-1 16,10 3 1-16,10-3-2 15,13-5 1-15,10-13-1 16,12-13 0-16,11-16 0 15,6-17 1-15,6-17-1 16,1-14 0-16,-5-13 2 16,-9-5-2-16,-9-2 0 0,-17 0-2 15,-18 6 2-15,-18 10-1 16,-14 11 0-16,-10 13-1 15,-6 9-2-15,2 15-4 16,-5-8-19-16,24 15-15 16,5-7 1-16,20-6 0 15,27 11-2-15</inkml:trace>
  <inkml:trace contextRef="#ctx0" brushRef="#br1" timeOffset="8360.4782">18641 7129 126 0,'-15'24'44'0,"-17"-10"-3"16,12-3-1-16,-8-4-41 0,12-21-7 16,20-3-31-16,-2-14-3 15,14-1 1-15,2-11-2 16</inkml:trace>
  <inkml:trace contextRef="#ctx0" brushRef="#br1" timeOffset="8965.5128">18916 6688 111 0,'-9'23'40'16,"-8"5"2"-16,8 15-3 16,-10 6-35-16,16 12 1 15,3 6-2-15,5 11-1 16,8-2 0-16,2 0-2 0,2-6 1 15,4-10-1-15,1-13 0 16,-4-10 0-16,-3-16 0 16,-5-18 0-16,-4-15-1 15,-3-16 0-15,-3-18 1 16,-4-15 1-16,-7-19-2 15,-2-12 2-15,-5-7-1 16,0 2-1-16,-2 2 1 16,5 11 0-16,4 10 0 15,10 12-1-15,11 17 2 16,12 15-2-16,10 11 2 15,6 7 0-15,9 4 0 16,6 5-1-16,-2 5 1 16,-6 6 0-16,-9 6-1 0,-12 7 2 15,-15 6-3-15,-14 10 4 16,-20 7-3-16,-12 7 0 15,-14 3 0-15,-3 0 0 16,1-4 0-16,9-3 0 16,11-11 0-16,18-12 0 15,15-24 0-15,30 8 0 16,18-20 0-16,10-4 0 15,8-4 0-15,1 2 0 16,-3 4 0-16,-11 10 0 16,-14 12 0-16,-16 13 0 15,-16 9 0-15,-18 9 0 16,-14 8 0-16,-12 4 0 15,-5 1 0-15,-1-4 0 16,3-2-3-16,3-19-31 0,21 0-5 16,3-21-5-16,25-5 1 15</inkml:trace>
  <inkml:trace contextRef="#ctx0" brushRef="#br1" timeOffset="9112.5212">19595 7111 106 0,'-22'15'41'15,"5"0"-1"-15,2-12-6 16,9-29-53-16,23 7-21 16,7-17 0-16,15-3-2 15</inkml:trace>
  <inkml:trace contextRef="#ctx0" brushRef="#br1" timeOffset="9317.5329">20085 6468 99 0,'-22'27'44'16,"-15"3"-1"-16,7 18 1 15,-6-4-22-15,11 11-19 16,2 6-3-16,11 4 0 16,7 2 0-16,8-3 0 15,11-3 0-15,1-17-17 16,16 1-24-16,-13-18-2 15,11-8 1-15,-7-22-1 16</inkml:trace>
  <inkml:trace contextRef="#ctx0" brushRef="#br1" timeOffset="9513.5441">19938 6461 120 0,'0'0'42'15,"0"0"2"-15,0 0-3 16,38-5-37-16,-1-4-4 15,9-5-2-15,13 3-3 16,-6-13-15-16,13 10-20 16,-15-8-2-16,2 12 0 15,-13-4-1-15</inkml:trace>
  <inkml:trace contextRef="#ctx0" brushRef="#br1" timeOffset="9709.5551">20051 6686 87 0,'-22'43'41'15,"6"-20"-1"-15,22-3 0 16,9-22-13-16,21-4-24 16,11-7-1-16,9-13 0 15,8 1-5-15,-5-18-19 16,8 12-15-16,-13-5-6 15,-3 13 3-15,-17 1-3 16</inkml:trace>
  <inkml:trace contextRef="#ctx0" brushRef="#br1" timeOffset="10049.5748">20568 6925 139 0,'-34'15'46'0,"13"-3"-1"16,3-17-20-16,20-7-25 15,16 10-16-15,2-24-25 16,16 10-4-16,-11-10 1 16,13 3-2-16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34:17.78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1033 1079 82 0,'0'0'38'16,"56"-27"-1"-16,-56 27 1 16,0 0-33-16,0 0 2 15,46-26-3-15,-46 26 2 16,0 0-2-16,0 0-1 0,0 0-1 15,34 58 2-15,-25 5-3 16,6 18 1-16,-9 14-2 16,-10-11 1-16,2 18-2 15,1 3 0-15,-4-9-2 16,5-22-4-16,12-6-12 15,-8-22-19-15,14-12 0 16,-9-19 0-16,13-17-2 16</inkml:trace>
  <inkml:trace contextRef="#ctx0" brushRef="#br0" timeOffset="255.0144">1328 1217 86 0,'0'0'41'0,"-26"-78"0"15,26 78 0-15,-25-67-20 16,25 67-20-16,0 0 1 16,-11-65-1-16,11 65-1 15,0 0 0-15,0 0 0 16,65-23 0-16,-65 23-1 15,71-3-1-15,-71 3-3 16,99-14-23-16,-46 10-12 16,2-3 0-16,-7 7 0 15,1 1-1-15</inkml:trace>
  <inkml:trace contextRef="#ctx0" brushRef="#br0" timeOffset="464.0266">1217 1574 90 0,'-10'17'41'0,"10"-17"1"16,38-7-2-16,8-11-16 16,27-17-23-16,-26 15 1 15,8-5-1-15,4-1-1 16,6-2-4-16,6-1-24 15,-2 3-11-15,-6 2-3 16,1 3 1-16,-6 5 1 16</inkml:trace>
  <inkml:trace contextRef="#ctx0" brushRef="#br0" timeOffset="676.0387">2274 1272 103 0,'0'0'43'0,"0"0"-1"16,9 45-1-16,-10-31-29 15,-11 6-11-15,4 17 1 16,-13 16-3-16,13 18 1 16,-5 0-2-16,5 7-3 15,8 0-5-15,-4-22-27 16,21-11-4-16,-2-24 0 15,17-21 0-15</inkml:trace>
  <inkml:trace contextRef="#ctx0" brushRef="#br0" timeOffset="849.0486">2491 1192 111 0,'-24'-94'40'0,"24"94"1"15,-30-76-1-15,30 76-44 16,-22-64-8-16,22 64-27 15,0 0-1-15,0-52 1 16,0 52-2-16</inkml:trace>
  <inkml:trace contextRef="#ctx0" brushRef="#br0" timeOffset="1172.067">2728 1187 89 0,'28'77'42'16,"-19"2"0"-16,-23-22-2 16,0 2-21-16,4-9-15 15,4-14-2-15,5 1 0 16,-1-5-1-16,5 0 0 15,3-4-1-15,1-3 0 16,3-10 0-16,3-7 0 16,4-10 0-16,2-9 0 15,3-12 1-15,2-13-1 16,1-11 1-16,-25 47 0 15,26-60 1-15,-26 60-2 16,31-58 1-16,-31 58-1 16,29-52 1-16,8 15-2 0,-9 16 1 15,3 22-2-15,-5 14-1 16,6 17-1-16,-3 14-5 15,-7 8-30-15,13-1-3 16,-6-11 1-16,14-10-1 16</inkml:trace>
  <inkml:trace contextRef="#ctx0" brushRef="#br0" timeOffset="1584.0906">3754 1396 114 0,'-39'-6'42'0,"-16"-1"1"16,5 19-1-16,-11 4-39 0,4 8 0 16,7 8 0-16,5 10-1 15,8 12-1-15,13 5-1 16,13 0 2-16,17-6-4 15,16-15 2-15,14-12 0 16,11-19 0-16,12-19 0 16,3-21 2-16,5-28-2 15,-67 61 0-15,74-88 0 16,-40 28 0-16,4-10 0 15,-6-8 0-15,5-3 0 16,-11-3 0-16,-3-9 0 16,-3 12 0-16,-1 9 0 0,-12 15 0 15,-7 57 0 1,5-63 0-16,-18 70 0 0,-5 17 0 15,8 38-3-15,-8 49-3 16,8 54-4-16,2 2-24 16,1-11-7-16,22-35-2 15,24-75 0-15</inkml:trace>
  <inkml:trace contextRef="#ctx0" brushRef="#br0" timeOffset="1781.1019">4420 1393 101 0,'12'-17'41'0,"-12"17"1"16,-18 34 1-16,-6 17-23 0,2 23-19 16,-6 10-1-16,0 0-2 15,23-23-2-15,5-17-4 16,23-18-27-16,-7-24-7 15,14-14 1-15,-6-20 0 16</inkml:trace>
  <inkml:trace contextRef="#ctx0" brushRef="#br0" timeOffset="1939.1109">4521 1208 114 0,'-5'-73'40'15,"5"73"1"-15,-4-58-4 16,4 58-47-16,0 0-29 0,0 0-2 15,0 0 2-15,44-39-1 16</inkml:trace>
  <inkml:trace contextRef="#ctx0" brushRef="#br0" timeOffset="2239.1281">4736 1318 92 0,'-7'47'41'15,"-2"20"3"-15,-14-7-2 16,2-4-12-16,4-15-28 16,8-8 2-16,4-8-4 15,11-13 0-15,11-12 0 16,7-11 0-16,11-13 0 15,9-11 0-15,-44 35 0 16,52-47 0-16,-52 47 0 16,61-59 0-16,-61 59 0 0,66-55 0 15,-66 55 0-15,53-48 0 16,-24 26 0-16,7 14 0 15,-10 21 0-15,-8 12 0 16,-4 16 0-16,-4 19-4 16,-4 2-4-16,5-6-3 15,21-9-13-15,-5-21-18 16,26-9 2-16,6-15 0 15,15-10 1-15</inkml:trace>
  <inkml:trace contextRef="#ctx0" brushRef="#br0" timeOffset="2682.1534">5816 1451 130 0,'37'-71'43'16,"-54"59"-1"-16,-13 15-2 0,-13 13-40 16,-13 18 0-16,-1 9 0 15,9 5 0-15,4-1 0 16,23-5 0-16,15-10 0 15,14-10 0-15,15-7 0 16,10-13 0-16,7-11 0 16,5-14 0-16,3-8 0 15,2-10 0-15,-5-1 0 16,-6-3 0-16,-39 45 0 15,37-40 0-15,-18 12 0 16,0 20 0-16,-19 8 0 16,-4 39 0-16,-19 16-2 0,1 28-1 15,-14 21 0-15,-2 16-2 16,1 3 2-16,-3 3-1 15,6-6 1-15,0-7 1 16,6-20 2-16,3-15-1 16,3-32 2-16,4-22 1 15,2-24-1-15,4-21 1 16,4-23-1-16,4-23 0 15,7-14-1-15,5-15-1 16,14 1-3-16,-2-7-8 16,19 14-26-16,-12 6-1 15,16 19-1-15,4 11 0 16</inkml:trace>
  <inkml:trace contextRef="#ctx0" brushRef="#br0" timeOffset="3260.1863">7079 1139 106 0,'0'0'38'0,"38"-57"1"0,-38 57-5 15,0 0-29-15,53-33-1 16,-33 53 1-16,5 36-2 15,-7 25 0-15,-15 22-2 16,-12-4-1-16,-3 14 0 16,3 1-1-16,-2-14 0 15,4-22-4-15,8-16-5 16,-9-20-26-16,19-11-1 15,-11-31 0-15,19-6-2 16</inkml:trace>
  <inkml:trace contextRef="#ctx0" brushRef="#br0" timeOffset="3441.1968">7152 1546 102 0,'-30'-28'42'0,"-10"3"0"16,16 14 0-16,-7 5-21 0,11 11-15 16,20-5-6-16,-6 11 0 15,21-10 0-15,15-8 0 16,15-2 0-16,12-10-7 15,-57 19-7-15,82-27-25 16,-32 5-3-16,5-3 2 16,5-2-3-16</inkml:trace>
  <inkml:trace contextRef="#ctx0" brushRef="#br0" timeOffset="3831.2191">7884 954 118 0,'32'-53'41'16,"-32"53"2"-16,0 0 0 0,0 0-40 15,0 0 1-15,-21 45-1 16,-24 46-3-16,-8 26 0 16,3 27 0-16,-2-26 0 15,18 9 0-15,7-15 0 16,13-15 0-16,11-47 0 15,10-16 0-15,12-27 0 16,13-21 0-16,10-17 0 16,7-15 0-16,3-12 0 15,0-7 0-15,-2-3 0 16,-6 8 0-16,-6 10 0 15,-10 13 0-15,-7 15 0 16,-9 18 0-16,-7 19 0 0,-5 17 0 16,-1 10 0-16,-5 4 0 15,6 9 0-15,3-5 0 16,11-1-3-16,4-11-6 15,18-7-10-15,-2-22-21 16,19-3-3-16,-6-12 1 16,11-8 0-16</inkml:trace>
  <inkml:trace contextRef="#ctx0" brushRef="#br0" timeOffset="4171.2386">8491 1458 101 0,'-13'19'41'0,"15"7"1"0,1-10-2 15,16 6-26-15,9-20-12 16,9-8 1-16,7-10-1 16,4-5 0-16,-2-6 0 15,-46 27-1-15,0 0 1 16,66-57-1-16,-66 57 1 15,0 0-2-15,35-65 0 16,-35 65 0-16,0 0 0 16,-4-51 0-16,-35 51 0 15,-12 13 0-15,-12 17 0 16,1 11 0-16,-1 11 0 15,21 8 0-15,17-7 0 16,34-13 0-16,32-13-12 16,7-27-12-16,35-2-18 15,10-11-2-15,25-7 0 0,7-11 0 16</inkml:trace>
  <inkml:trace contextRef="#ctx0" brushRef="#br0" timeOffset="4920.2814">10306 1345 117 0,'0'0'41'15,"-75"-58"1"-15,17 54-8 16,-4 14-29-16,-5 12-2 15,2 18 0-15,-5 5-2 16,14 8 2-16,14 0-3 16,27 1 1-16,15-7-1 15,13-5 0-15,16-14 0 0,19-12 0 16,7-13 0-16,9-11 0 15,1-9 0-15,1-13 0 16,-6-9 1-16,-4-7-1 16,-56 46 1-16,46-57-1 15,-46 57 1-15,30-69-1 16,-30 69-1-16,20-69 1 15,-20 69-1-15,7-57 0 16,-15 31 1-16,8 26-1 16,-18 23 0-16,0 33-1 15,0 33 2-15,1 41-1 16,-6 23 0-16,3 18 0 15,-4-15 1-15,3-4-1 16,-3-17 2-16,0-15 1 0,0-23-2 16,2-21 2-16,2-21-2 15,-2-25 2-15,4-23-2 16,-3-20 1-16,6-26-1 15,-2-17-1-15,5-14 1 16,3-23-2-16,5-6 3 16,8-5-2-16,6 4 0 15,7 1 1-15,9 9-3 16,8 5-1-16,13 11-7 15,-5-3-11-15,24 18-19 16,-12 0 1-16,13 9-2 16,-4 2 2-16</inkml:trace>
  <inkml:trace contextRef="#ctx0" brushRef="#br0" timeOffset="5657.3236">10826 1347 121 0,'16'-4'41'15,"-4"4"1"-15,-12 0-8 16,0 0-31-16,10 18 0 15,-11 1-1-15,0 11 0 16,-9 12-1-16,0 7 0 16,-6 9 0-16,1 5-2 15,-5 0 2-15,3-4-1 16,-2-12 0-16,4-4 0 15,6-17 0-15,9-9-1 16,0-17 2-16,19-20 0 16,5-10-1-16,1-17 1 15,7-9-1-15,-1-13 2 0,3-4-2 16,-34 73 0-16,26-70 0 15,-26 70 0-15,26-59 0 16,-2 9 0-16,-9 10 0 16,1 13 0-16,-1 10 0 15,5 21 0-15,4 4 0 16,9 1 0-16,4 0 0 15,13 2 0-15,5-5 0 16,7 0 0-16,-1-2 0 16,-1-4 0-16,-10-1 0 15,-6-2 0-15,-12 2 0 16,-15 1 0-16,-17 0 0 15,0 0 0-15,-34 12 0 16,-2-1 0-16,-6 4 0 0,-7 7 0 16,-8 8 0-16,2 7 0 15,0 7 0-15,4 6 0 16,12 1 0-16,9 1 0 15,13-3 0-15,16-8 0 16,19-11 0-16,17-14 0 16,19-17 0-16,13-16 0 15,7-13 0-15,5-9 0 16,-4-12 0-16,-8-6 0 15,-5 1 0-15,-15-2 0 16,-13 11 0-16,-16 5 0 16,-13 14 0-16,-10 11 0 15,-10 16 0-15,-8 17 0 16,-5 11 0-16,-1 7 0 0,6 6 0 15,4 6 0-15,12-1-7 16,8-8-3-16,23 1-7 16,-4-23-9-16,26 6-16 15,-2-13 0-15,16 1 1 16,-8-16 1-16</inkml:trace>
  <inkml:trace contextRef="#ctx0" brushRef="#br0" timeOffset="6040.3455">12133 1466 121 0,'-5'-22'41'0,"-17"6"1"15,2 21-9-15,-13 7-28 16,-4 10 0-16,-4 9-2 16,1 15 0-16,3 4-1 15,3 3-2-15,11-3 0 0,16-5 0 16,9-10 0-16,17-13 0 15,14-16 0-15,15-20 0 16,16-13 0-16,10-19 0 16,5-15 0-16,-79 61 0 15,77-84 0-15,-34 35 0 16,-1-5 0-16,-5 0 0 15,-4-1 0-15,-1 7 0 16,-32 48 0-16,46-79 0 16,-46 79 0-16,22-47 0 15,-6 48 0-15,-16-1 0 16,-29 34 0-16,3 17 0 0,-13 33 0 15,7 22 0-15,8 0-7 16,15-20-5-16,41-37-8 16,-14-29-18-16,29-9-5 15,-3-16 0-15,12-11 1 16</inkml:trace>
  <inkml:trace contextRef="#ctx0" brushRef="#br0" timeOffset="6220.3558">12844 1396 92 0,'-13'4'43'16,"-1"24"0"-16,-16 12-1 15,5 20-14-15,5 0-26 16,-7 4-2-16,5-1 1 16,4 0-3-16,10-9-1 15,3-16-7-15,21-3-14 0,-4-27-17 16,12-10-2-16,0-22 1 15,11-8-1-15</inkml:trace>
  <inkml:trace contextRef="#ctx0" brushRef="#br0" timeOffset="6340.3627">12846 1361 115 0,'0'0'29'0,"-27"-64"-21"16,27 64-7-16,-25-47-36 15,31 32-8-15</inkml:trace>
  <inkml:trace contextRef="#ctx0" brushRef="#br0" timeOffset="7032.4022">13168 1527 86 0,'0'12'43'0,"0"-12"0"16,17 11-1-16,1-9-13 15,13-11-28-15,5-1 0 16,6-4 0-16,0-5-1 15,-2-2 0-15,0-5 0 16,-7-2-1-16,-33 28 1 16,0 0 0-16,32-54 0 15,-32 54 0-15,0 0 1 16,0 0 0-16,-34-60 0 0,-5 62 0 15,-26 12 0-15,0 16 0 16,-14 8-1-16,12 14 1 16,4 12-1-16,25 0 0 15,29-14 0-15,23-12 0 16,27-15 0-16,20-14-1 15,19-11 0-15,9-13-1 16,13-12-1-16,-1-12-2 16,-1-4 0-16,-13-5-2 15,-7 6 1-15,-18 1 1 16,-15 9 3-16,-18 10 0 15,-20 9 2-15,-9 13 2 16,-23 14 3-16,-1 15 1 0,-14 5 0 16,-1 12-1-16,-4 4-1 15,9-2-1-15,2 1 0 16,10-4-1-16,11-9-1 15,13-13 1-15,13-16-2 16,13-13 1-16,7-11-1 16,3-10 2-16,5-9-2 15,2-6 0-15,-3-6 0 16,-5 6 0-16,-8 2 0 15,-6 15 0-15,-9 4 0 16,-14 21 0-16,0 0 0 16,-1 11 0-16,-9 12 0 15,-2 2 0-15,4 4 0 16,-2-2-4-16,10 2-2 15,-3-9-8-15,24-1-12 16,-5-10-17-16,13-2 1 0,-1-11-2 16,10-4 2-16</inkml:trace>
  <inkml:trace contextRef="#ctx0" brushRef="#br0" timeOffset="7227.4134">14505 1045 109 0,'-29'10'42'16,"-14"25"0"-16,-8 45-2 16,-10 40-39-16,-6-16-2 15,21 0-21-15,13-26-17 0,22-26-3 16,6-22 1-16,14-11-1 15</inkml:trace>
  <inkml:trace contextRef="#ctx0" brushRef="#br0" timeOffset="7414.4241">14225 1391 137 0,'-17'-46'48'16,"17"46"-3"-16,9-37-20 16,-3 14-25-16,12 10 0 15,25 12 0-15,16 10 0 16,-59-9 0-16,81 8-10 15,-28-6-21-15,12 1-15 16,2-2 0-16,6-2 0 0,-3-7 1 16</inkml:trace>
  <inkml:trace contextRef="#ctx0" brushRef="#br0" timeOffset="8463.4841">15296 1413 99 0,'24'-32'40'15,"2"11"2"-15,-12 0-2 16,2 18-32-16,-16 3-3 15,0 0-2-15,-16 12 0 16,3 9-1-16,-4 6 0 16,-2 6-1-16,2 7-1 15,2 4 1-15,2 2-1 0,6 2-1 16,4-4 0-1,6-3 0-15,8-11 1 0,5-7 0 16,8-19 0-16,5-9 0 16,7-16 0-16,5-13 2 15,-3-7-1-15,5-11 1 16,-5-1-1-16,-6-2-1 15,-3 7 1-15,-8 7-1 16,-6 13 1-16,-5 8-1 16,-10 20 0-16,0 0-1 15,-2 35 1-15,0 1 0 16,-4 8 0-16,5 1 0 15,0-2-1-15,3 5 1 16,4-11 0-16,2-6 0 0,4-14 1 16,1-8-1-16,3-10 1 15,-2-6 0-15,1-11 0 16,-1-11-1-16,0-7 0 15,-2-6-1-15,3-1-1 16,-2-6-2-16,6 6-3 16,-19 43-17-16,18-55-12 15,-18 55-6-15,0 0 1 16,40-55-1-16</inkml:trace>
  <inkml:trace contextRef="#ctx0" brushRef="#br0" timeOffset="8667.4957">16104 1355 97 0,'0'0'40'15,"14"14"2"-15,-14-14-2 0,10 10-24 16,-12 4-13-16,0 7 0 16,-4 6-1-16,-4 9-1 15,0 1-1-15,-2 6 0 16,3 2-2-16,0-6-1 15,8 0-12-15,-8-26-23 16,21-5-2-16,-1-16-1 16,15-9-1-16</inkml:trace>
  <inkml:trace contextRef="#ctx0" brushRef="#br0" timeOffset="8809.5039">16212 1242 113 0,'-26'-67'38'16,"26"67"-16"-16,-13-89-19 15,13 89-43-15,-5-71 0 16,5 71-2-16</inkml:trace>
  <inkml:trace contextRef="#ctx0" brushRef="#br0" timeOffset="9019.5157">16497 854 115 0,'0'0'41'15,"0"0"2"-15,57 47-8 16,-57-47-32-16,9 64-1 15,-1 25 0-15,-16 8-2 16,-2 10 2-16,-13-20-3 0,8 6-1 16,-3-3-3-16,1-19-8 15,15-30-26-15,-7-22-3 16,12-7 2-16,-3-12-2 15</inkml:trace>
  <inkml:trace contextRef="#ctx0" brushRef="#br0" timeOffset="9169.5245">16488 1364 99 0,'-25'-25'41'0,"6"13"1"16,1 1-2-16,18 11-23 16,0 0-19-16,0 0-10 15,0 0-25-15,47-21-4 16,-47 21 0-16,70-31-1 15</inkml:trace>
  <inkml:trace contextRef="#ctx0" brushRef="#br0" timeOffset="9492.543">16984 903 112 0,'0'0'42'16,"0"0"3"-16,0 0-2 16,34 24-39-16,-62 40-2 15,-3 28 2-15,-11 17-1 16,5-4-3-16,13-18 0 15,14-9 0-15,6-21 0 16,14-30 0-16,11-17 0 0,5-14 0 16,5-11 0-16,4-11 0 15,2-3 0-15,2-7 0 16,-2 1 0-16,-5 3 0 15,-8 9 0-15,-2 12 0 16,-6 11 0-16,-7 10 0 16,-2 11 0-16,-5 2-11 15,8 6-17-15,-20-2-13 16,17 3-3-16,-7-4 0 15,13-4-1-15</inkml:trace>
  <inkml:trace contextRef="#ctx0" brushRef="#br0" timeOffset="10191.5829">17948 1333 91 0,'10'-48'39'16,"-10"48"2"-16,0 0-4 16,0 0-29-16,13-28-1 15,-13 28-1-15,-9 30-1 16,-6 0-3-16,2 14 1 15,-10 9-2-15,3 7 0 0,-1-1-2 16,13-6 2-16,8-12-1 16,14-11 0-16,11-14 0 15,13-11 1-15,12-9-1 16,7-12 0-16,5-9 1 15,2-12-1-15,-3-6 1 16,-4-7 0-16,-57 50-1 16,50-52 0-16,-50 52 2 15,34-53-2-15,-34 53 1 16,0 0-2-16,33-75 2 15,-24 63-1-15,-9 12-1 16,-12 27 0-16,-3 7-2 16,6 17 0-16,1 3-3 15,3 3-3-15,16-9-23 0,-11-17-10 16,17-5 1-1,-3-17-1-15</inkml:trace>
  <inkml:trace contextRef="#ctx0" brushRef="#br0" timeOffset="10566.6044">18680 1383 99 0,'14'-48'41'0,"-5"21"0"16,-14 6-1-16,5 21-28 15,-31 18-10-15,13 18 0 16,-2 6-1-16,-2 12 1 15,-2 0-2-15,13-7 1 16,4-10 0-16,4-10 0 0,3-11-1 16,0-16 1-16,16 1 0 15,-1-15-1-15,5-11 2 16,0-6-1-16,3-7 0 15,3-5 0-15,-26 43 1 16,32-48-1-16,-32 48 1 16,24-48-2-16,-24 48 0 15,0 0 0-15,34-57 0 16,-11 47 0-16,-13 12 0 15,5 15-3-15,-10 7-1 16,4 12-2-16,5 8-9 16,-6-10-15-16,15 1-14 15,-9-8 2-15,15-1 0 16,-2-9 0-16</inkml:trace>
  <inkml:trace contextRef="#ctx0" brushRef="#br0" timeOffset="10807.6182">19316 1336 85 0,'0'0'42'0,"0"-53"-1"16,-29 44 0-16,-1 20-11 15,-19 6-26-15,5 16 0 16,-8 13-3-16,9 2 1 15,5-4-2-15,27-3 0 16,13-6-1-16,13-10-2 16,17-3-2-16,4-17-11 15,26-3-25-15,-13-11-2 0,13-4 1 16,-7-8-2-16</inkml:trace>
  <inkml:trace contextRef="#ctx0" brushRef="#br0" timeOffset="11460.6554">19467 1331 94 0,'-40'23'41'16,"14"9"1"-16,11-1-1 15,31-12-27-15,2-2-12 16,14-7 0-16,9-6-1 15,8-8 0-15,0-4 0 16,2-8 0-16,-4-6-1 0,-5-3 1 16,-42 25 0-16,0 0 0 15,38-47 0-15,-38 47 0 16,0 0 0-16,14-50 0 15,-14 50 0-15,0 0 0 16,-50-31-1-16,11 34 1 16,-8 16-1-16,-1 8 1 15,-3 10-2-15,13 14 2 16,4 0-2-16,26-3 2 15,21-17 0-15,18-11-1 16,18-14 0-16,12-11 1 16,10-8-1-16,6-11 2 15,2-5-2-15,-6-4 0 16,-8 3 0-16,-13 1 0 15,-14 7 0-15,-11 7 0 0,-11 7 0 16,-16 8 0-16,0 22 0 16,-13 3 0-16,-6 8 0 15,-1 2 0-15,0 4 0 16,2 2 0-16,3-4 0 15,5-4 0-15,6-13 0 16,4-20-2-16,19 9 4 16,1-20-2-16,2-10 0 15,2-10 0-15,1-7 0 16,-3-8 0-16,-1 0 0 15,-7-1 0-15,-4 9 0 16,-3 3 0-16,-7 35 0 0,0 0 0 16,0 0 0-16,15-51 0 15,-15 51-7-15,0 0-6 16,0 0-17-16,60-53-15 15,-60 53 1-15,56-39-1 16,-56 39 2-16</inkml:trace>
  <inkml:trace contextRef="#ctx0" brushRef="#br0" timeOffset="11635.6654">20627 785 86 0,'0'0'42'0,"0"0"3"16,0 0-2-16,0 0-15 15,10 31-26-15,-33 56 0 16,-15 32-2-16,3 17 0 15,9-15-7-15,8-24-15 0,22-18-20 16,1-23-2-16,3-26 1 16,-8-20-1-16</inkml:trace>
  <inkml:trace contextRef="#ctx0" brushRef="#br0" timeOffset="11806.6752">20457 1312 100 0,'0'0'42'0,"-23"-45"2"16,24 27-2-16,-1 18-27 15,0 0-16-15,0 0-4 16,49-15-5-16,-49 15-21 16,62-5-8-16,-62 5-2 15,81 6-1-15,-30-9 2 0</inkml:trace>
  <inkml:trace contextRef="#ctx0" brushRef="#br0" timeOffset="12129.6938">20984 1212 114 0,'0'0'43'0,"38"1"0"15,-24 7-9-15,-36 19-22 16,-25 3-8-16,-11 10 1 15,-10 4-5-15,17 2 0 16,5-1 0-16,24-1 0 16,15-11 0-16,16-6 0 15,16-12 0-15,11-11 0 16,10-9 0-16,5-12 0 15,1-3 0-15,-2-9 0 16,-7 0 0-16,-6-1 0 16,-10 5 0-16,-9 5 0 0,-6 7 0 15,-12 13 0-15,0 0 0 16,-15 20 0-16,4 1 0 15,0 4 0-15,4 4-6 16,-2-5-3-16,14-3-6 16,-5-21-11-16,15 10-17 15,2-14 0-15,15-6 0 16,-2-8 2-16</inkml:trace>
  <inkml:trace contextRef="#ctx0" brushRef="#br0" timeOffset="12294.7032">21534 1316 111 0,'-20'17'41'0,"3"16"3"16,-7 2-4-16,0 5-29 16,-79-3-16-16,91-7-9 15,18-4-27-15,-10-7-3 16,14 0 2-16,-10-19-2 15</inkml:trace>
  <inkml:trace contextRef="#ctx0" brushRef="#br0" timeOffset="12421.7105">21441 1200 110 0,'0'0'0'16,"-28"-64"0"-16,28 64-6 0,-26-92-37 15</inkml:trace>
  <inkml:trace contextRef="#ctx0" brushRef="#br0" timeOffset="13060.747">21624 1297 78 0,'0'0'41'15,"0"0"1"-15,0 0-1 16,43-26-14-16,-43 26-22 16,15 7-2-16,-13 15 0 15,-7 2-2-15,3 9 1 0,-7 6-1 16,4 8 0-16,0-2 0 15,2-6 0-15,1-1 0 16,2-15 0-16,4-7 0 16,-4-16 0-16,21 5 0 15,-4-19 0-15,4-7 1 16,6-5-2-16,3-13 0 15,6-2 0-15,-36 41 0 16,0 0 0-16,59-66 0 16,-42 43 0-16,21-9 0 15,-6 15 0-15,-4 15 0 16,-9 15 0-16,-5 16 0 15,-8 9 0-15,2 6 0 16,-4 4-6-16,10-2-4 16,-3-23-7-16,23-6-23 0,-3-17-3 15,18-13 1-15,2-19-1 16</inkml:trace>
  <inkml:trace contextRef="#ctx0" brushRef="#br0" timeOffset="13288.7601">22605 886 116 0,'0'0'43'16,"0"0"2"-16,-5-61-1 16,5 61-41-16,-31 41-1 15,-6 34 0-15,-3 45-2 16,-4 24 0-16,6-17 0 15,17-13-7-15,11-25-3 0,25-35-14 16,-18-21-18-16,12-9 0 16,-9-24 0-16,0 0 0 15</inkml:trace>
  <inkml:trace contextRef="#ctx0" brushRef="#br0" timeOffset="13593.7775">22283 1298 100 0,'-6'-18'42'0,"3"6"0"15,3 12 0-15,23 12-22 16,8 6-17-16,-7-11-2 16,24-5 1-16,-48-2 1 15,60-4-3-15,-60 4 0 0,63-11 0 16,-63 11 0-16,66-14 0 15,-66 14 0-15,58-12 0 16,-26 8 0-16,5 9 0 16,-14 10 0-16,-12 10 0 15,-13 7 0-15,-9 8 0 16,-11 3 0-16,3 5 0 15,5-11-3-15,1-10-5 16,18-7-12-16,-5-20-16 16,13-1-8-16,1-17 2 15,18-10-1-15</inkml:trace>
  <inkml:trace contextRef="#ctx0" brushRef="#br0" timeOffset="13739.7859">22816 1100 117 0,'0'0'41'16,"-15"-62"0"-16,15 62-10 15,-19-54-60-15,19 54-14 16,0 0 1-16,0 0 0 16,0 0 1-16</inkml:trace>
  <inkml:trace contextRef="#ctx0" brushRef="#br0" timeOffset="14073.8049">23073 1267 93 0,'0'27'42'0,"-8"-2"1"16,-4-8-1-16,10-2-20 15,2-15-20-15,26 0-1 16,0-5 0-16,5-7 0 16,-31 12-1-16,0 0 0 15,55-29 1-15,-55 29 0 16,0 0 1-16,51-39-1 15,-51 39 2-15,0 0-3 16,0 0 0-16,0 0 0 16,-5-46 0-16,-19 59 0 15,-22 7 0-15,6 14 0 16,-9 7 0-16,12 10 0 15,7 2 0-15,23-6-4 16,29-19-9-16,6-23-12 16,35-8-16-16,1-16-3 0,26-10 2 15,-90 29-1-15</inkml:trace>
  <inkml:trace contextRef="#ctx0" brushRef="#br0" timeOffset="14357.8212">23764 1169 99 0,'36'-77'45'0,"-36"77"0"15,0 0-1-15,0 0-22 16,0 0-22-16,0 0 0 16,-50-9 0-16,17 41 0 15,14 11 0-15,14-2 0 16,25 0 0-16,14-14 0 15,10 2 0-15,-14-7 0 0,-14 3 0 16,-14 1 0-16,-15 3 0 16,-13-1 0-16,-7 0 0 15,-2 0 0-15,-2-7 0 16,11-1-18-16,-10-16-10 15,36-4-16-15,-11 12-1 16,33-9 0-16,7-7 0 16</inkml:trace>
  <inkml:trace contextRef="#ctx0" brushRef="#br0" timeOffset="14480.8283">24236 1566 124 0,'-21'-8'25'15,"-4"-4"-23"-15,5-7-4 16,-3-1-42-16,12 4-1 15</inkml:trace>
  <inkml:trace contextRef="#ctx0" brushRef="#br1" timeOffset="19246.1008">23679 1799 74 0,'-19'2'35'0,"5"5"-2"16,-9-6-4-16,7 7-22 15,-11-3 0-15,8 5-1 16,-10-2-2-16,-2 0-2 16,-3 1 0-16,-2-1 1 15,-4-3-1-15,-1 2 0 16,-3-4 1-16,-2-2-1 15,-2-1 1-15,-1 0-1 16,-6-4 0-16,1 3 0 16,-7-2-1-16,-4 2-1 15,-8-1 0-15,-6 5 0 16,-6-1 0-16,-8 3 0 0,-4 0-1 15,-7 3 1-15,-7-1-1 16,-5-1 1-16,-1-1-1 16,-1-1 1-16,-2-1-1 15,-2 0 1-15,-6-3 0 16,-3 0-1-16,1 0 1 15,-3 2 0-15,-6 3-1 16,-5 0 1-16,-11 3-1 16,-2-1 1-16,0 1-1 15,-8 2 0-15,-4 0 0 16,-3-3 1-16,-2 0-1 15,-1 0 1-15,-1-2-1 16,0-2 1-16,-3 0-1 16,3 0 2-16,-3-1-2 0,-5 5 1 15,3-1 0-15,-7 4 0 16,-1 4 0-16,-5 2-1 15,-3 2 1-15,-4 0-1 16,3-1 2-16,1 1-2 16,2-4 2-16,2-4-1 15,6-2 1-15,5-2-1 16,5-5 1-16,3 1 0 15,-3 1 0-15,3-2-1 16,-2 2 0-16,2 2 0 16,-4 1 0-16,-2-1 1 15,-4 2-1-15,4-1 0 16,-3 1 0-16,1-2 0 15,-2-3 1-15,4-3-1 16,0-4 0-16,3 2 1 0,1-4-1 16,3 1 0-16,-1-1 0 15,1 2 0-15,1 3 0 16,0 2-1-16,-1 0 1 15,-2 4 0-15,-3 1 0 16,-2 0 0-16,2 2 0 16,-1 0 0-16,-1-1 0 15,1-1 1-15,2-1-1 16,2 2 0-16,1-2 0 15,3 1 1-15,2-3-1 16,2 4 0-16,-1-2 0 16,3 1 0-16,3 3 0 15,2-2 1-15,-2 2-1 0,-1 2 0 16,0 1 1-16,0-2-1 15,2 0 1-15,-3 0 0 16,-1 0-1-16,-1-4 1 16,0 0 0-16,-2-2-1 15,3 0 1-15,-1-2 0 16,3 1-1-16,-1 2 0 15,-2-3 0-15,2 3 0 16,3 1 0-16,0 1 0 16,1-1-1-16,-1-1 1 15,1 1-1-15,4-3 1 16,5-2-1-16,-2-1 1 15,5-4-1-15,2-1 1 16,7-2 0-16,7-1-1 0,0 0 1 16,2 0-1-16,1-1 1 15,5 1-1-15,3 3 1 16,2 1 0-16,0 1-1 15,-3 1 1-15,3 2 0 16,1-2 0-16,4 2 0 16,-3 1 0-16,2 0 0 15,0 1 1-15,2-1-1 16,0 1 1-16,4 2-1 15,4 0 1-15,3 1 0 16,5-1-1-16,2 2 1 16,8-4 0-16,6 2 0 15,9 0-1-15,5-6 1 16,7 0-1-16,7-3-1 0,8-4-1 15,13 3-12-15,-6-21-25 16,17 11 0-16,1-5 0 16,7 3-3-16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35:37.7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3380 12987 1 0,'0'0'21'0,"0"0"2"16,0 0 1-16,0 0-8 16,-6-12-4-16,6 12-1 15,0 0-1-15,0 0 0 16,0 0-2-16,0 0-1 15,0 0 0-15,0 0-2 16,0 0 1-16,0 0-2 16,0 0 1-16,0 0-2 0,0 0-2 15,0 0 1-15,0 0-1 16,0 0 0-16,0 0 0 15,0 0 0-15,0 0 0 16,0 0 0-16,0 0 0 16,0 0 0-16,0 0 1 15,0 0-1-15,0 0 0 16,0 0 0-16,0 0 0 15,0 0-1-15,0 0 0 16,0 0 0-16,0 0 0 16,12 5 1-16,-12-5-1 15,14 1 0-15,-14-1 0 16,20-2 0-16,-9-1 0 15,0 2 1-15,0 0-1 0,-1 0 0 16,3 0 0-16,-1 1 0 16,-1-1 1-16,1 1-1 15,1-2 0-15,-1 1 0 16,2-1 0-16,-1 0 0 15,2-1 0-15,-1 1 0 16,0-1 0-16,0-1 0 16,0 2 0-16,-1 2 0 15,-1-1 1-15,2 1-1 16,-1 1 0-16,-3 0 0 15,1 0 0-15,-1 1 0 16,2 1 0-16,-3-2 0 16,1 0 0-16,1 0 0 15,1-1 0-15,0-1 0 0,3 0 0 16,1-1 0-16,-2-1 0 15,1 1 0-15,1 0 0 16,1 1 0-16,-1 1 0 16,0 0 0-16,-1 2 0 15,0 0 0-15,-1 3 0 16,0-1 0-16,-1 2-1 15,-3 0 1-15,2-1 0 16,-1 0 0-16,1 0 0 16,1-3 0-16,2 1 0 15,0-3 0-15,0-2 0 16,0 1 0-16,1-1 0 15,-2 0 0-15,1-1 0 16,-2 2 0-16,0 0 0 16,-1 1 0-16,-1 1 0 0,-2 0 0 15,-9-1 0-15,19 3 0 16,-19-3 0-16,18 2 0 15,-7-1 0-15,0-1 0 16,1 0 0-16,-2-1 0 16,4 1 0-16,0-1 0 15,-1 1 1-15,-3 0-1 16,2 1 0-16,-12-1 0 15,17 2 0-15,-17-2 0 16,14 5 0-16,-14-5 0 16,13 4 0-16,-13-4 0 15,10 6 0-15,-10-6 0 16,12 7 0-16,-12-7 0 0,14 6 0 15,-14-6 0-15,15 4 0 16,-15-4 0-16,12 4 0 16,-12-4 0-16,0 0 0 15,0 0 0-15,11 1-1 16,-11-1 1-16,0 0 0 15,0 0 0-15,0 0 0 16,0 0-1-16,10-1 0 16,-10 1-2-16,0 0-12 15,0 0-19-15,12-9-1 16,-16-4-2-16,4 13 1 15</inkml:trace>
  <inkml:trace contextRef="#ctx0" brushRef="#br0" timeOffset="519.0297">4463 12854 39 0,'8'-16'29'15,"-8"16"1"-15,0 0 0 16,0 0-17-16,-5-16-3 15,5 16-2-15,0 0-1 16,0 0-2-16,-3-14-1 16,3 14-1-16,0 0 0 15,0 0-1-15,5 10 1 16,-4 4-1-16,-1 5 0 15,1 8 0-15,-1 7 0 16,1 6 0-16,-2 7-1 16,-3 3 0-16,3 2-1 15,-3 0 1-15,3-3-1 0,-1-6 0 16,4-7-1-16,0-10-1 15,5-6-1-15,-7-20-13 16,18 1-20-16,-11-15-1 16,4-1 0-16,-8-8-1 15</inkml:trace>
  <inkml:trace contextRef="#ctx0" brushRef="#br0" timeOffset="1141.0653">3398 12798 61 0,'12'-18'36'0,"-12"18"-2"15,0 0 0-15,1 19-25 16,-10-2-4-16,5 12-1 16,-1 8-1-16,-1 10-1 0,1 6-1 15,2 8 0-15,-3 2-1 16,2 1 0-16,3-2-2 15,-2-5 0-15,4-4-6 16,-7-15-27-16,13-2 0 16,-5-19-1-16,11-8 0 15</inkml:trace>
  <inkml:trace contextRef="#ctx0" brushRef="#br0" timeOffset="9456.5409">7741 11568 30 0,'0'0'18'0,"-14"6"1"16,14-6 2-16,0 0-3 15,0 0-3-15,0 0-2 16,0-10-3-16,12 10-2 16,-12 0-2-16,19-8-1 15,-19 8-1-15,19-7 0 16,-19 7-1-16,18-3-2 15,-18 3 1-15,16 0-1 16,-16 0 0-16,17 0 1 16,-17 0 0-16,22-3-1 0,-9-2 1 15,2 3 0-15,-1-3 0 16,2 2 0-16,-1-2-1 15,1 3 0-15,-2 0 0 16,1 1-1-16,-1-1 0 16,2 2 1-16,0 0-1 15,0-1 0-15,2 0 0 16,3 0 0-16,1-2-1 15,4-4 1-15,1 1 1 16,0-1-2-16,3 0 1 16,-1 0 0-16,-1 0 0 15,-1 3 0-15,-4 2 0 16,-2 2 0-16,-3 2 0 15,-2 1 0-15,-2 1 0 16,-1 2 1-16,-1-1-1 0,-1 0 0 16,5-2 0-16,1-1 0 15,-2 0 0-15,3-1 0 16,1-1 0-16,2-3 0 15,-1 1 0-15,0 0 1 16,1-2-1-16,-2 3 0 16,-2 1 0-16,-1 0 0 15,-3 1 0-15,0 2 0 16,-3 0 0-16,0 2 0 15,-10-5 0-15,19 8 0 16,-9-6 0-16,2 0 1 16,2 0-1-16,0-2 0 15,0 0 0-15,1 0 0 16,1 1 0-16,0-1 0 0,-1 1 0 15,-1 0 0-15,0 1 0 16,0 2 0-16,-1-1 0 16,-2 2 0-16,-1-2 0 15,0 1 0-15,-10-4 0 16,22 4 0-16,-9-4 0 15,-2 0 0-15,4-2 0 16,4-3 0-16,-1 1 0 16,2-1 0-16,-1 1 0 15,-2-1 0-15,-4 2 1 16,-2 0-1-16,-11 3 0 15,15-2 0-15,-15 2 0 16,0 0 0-16,0 0 0 16,0 0 0-16,0 0 0 0,0 0 0 15,0 0-1-15,0 0-4 16,0 0-30-16,0 0-2 15,0 0-1-15,6-20 1 16</inkml:trace>
  <inkml:trace contextRef="#ctx0" brushRef="#br0" timeOffset="9944.5687">9071 11365 17 0,'0'0'25'0,"12"-2"4"16,-12 2 2-16,0 0-10 0,15 0-5 15,-15 0-3-15,0 0-1 16,0 0-2-16,0 0-4 15,0 0-2-15,2 20 0 16,-1-5-1-16,0 9-1 16,1 0 1-16,1 7-2 15,-3 3 0-15,-1-1-2 16,0 5-1-16,-2-8-3 15,10 7-10-15,-9-13-21 16,4 4-1-16,-3-11-1 16,4-1 1-16</inkml:trace>
  <inkml:trace contextRef="#ctx0" brushRef="#br0" timeOffset="10634.6083">7742 11365 54 0,'0'0'34'16,"17"-6"-7"-16,-17 6 6 15,11-6-19-15,-11 6-3 16,0 0-3-16,-7 15-2 16,5 10-1-16,-10 6-2 15,5 6-1-15,-2 7-3 16,1-3-1-16,8 8-11 0,-2-12-24 15,11-5 1 1,-1-13-3-16,11-7 3 0</inkml:trace>
  <inkml:trace contextRef="#ctx0" brushRef="#br0" timeOffset="13046.7462">12487 10163 49 0,'0'0'28'0,"-14"0"3"16,14 0-3-16,0 0-20 15,-15-5-2-15,15 5 0 16,0 0 1-16,0 0 1 15,0 0-1-15,0 0-2 16,0 0 0-16,0 0-2 16,14-8 0-16,-3 7 0 15,1-1-1-15,5 2 0 0,1-2 0 16,5 2 0-16,3-1-1 15,5 1 0-15,3-3 0 16,5-1 0-16,7-3 0 16,7-1-1-16,4-4 1 15,1-1-1-15,0-1 0 16,-1 3 0-16,-6-2 0 15,-7 4 0-15,-7 4 0 16,-10 4-1-16,-9 4 1 16,-6 4 0-16,-12-7-1 15,5 20-1-15,-5-6 0 16,0-14-5-16,0 20-24 15,0-20-4-15,-6 12-2 16,6-12-1-16</inkml:trace>
  <inkml:trace contextRef="#ctx0" brushRef="#br0" timeOffset="14099.8065">13203 9911 38 0,'0'0'31'16,"0"0"-1"-16,8-14 1 15,-8 14-14-15,0 0-6 16,0 0-2-16,3-11 0 0,-3 11-3 15,0 0-2-15,11-5 0 16,-11 5 0-16,0 0-1 16,9-10 0-16,-9 10-1 15,0 0 0-15,0 0 0 16,11 1 0-16,-11-1-1 15,3 22 1-15,-1-4-1 16,1 7 0-16,-2 7 1 16,0 4-2-16,6 3 2 15,-2 2-2-15,1 2 1 16,1-3-1-16,-4-1 0 15,1-4 0-15,-2-5-1 16,-1-1-2-16,-7-12-5 16,11 3-30-16,-5-20 3 15,-4 11-4-15,4-11-2 0</inkml:trace>
  <inkml:trace contextRef="#ctx0" brushRef="#br0" timeOffset="14685.84">12417 9997 71 0,'0'0'36'0,"12"-20"-1"15,0 13-1-15,-12-7-27 16,0 14-1-16,8-17 0 15,-8 17-1-15,0 0-1 16,2 17-1-16,-7 6-1 16,0 10 0-16,-4 4-1 15,-1 6 0-15,1 7-2 16,1-4-4-16,10 4-31 15,-2-17-4-15,10-8 1 16,4-11-2-16</inkml:trace>
  <inkml:trace contextRef="#ctx0" brushRef="#br0" timeOffset="17328.9912">16507 8705 52 0,'0'0'33'0,"0"0"-2"15,-13-9-1-15,13 9-18 16,0 0-3-16,0 0-2 16,-16-7-2-16,16 7-1 15,0 0-2-15,0 0-1 0,0 0 1 16,0 0 0-16,0 0-1 15,0 0 1-15,0 0 0 16,19 0 0-16,-7-1 1 16,4 3-1-16,3-1 0 15,3 2-1-15,1-2 1 16,3 0-1-16,0-1 0 15,3 1-1-15,0-3 1 16,5-1 0-16,-2-2-1 16,2-1 1-16,1-2-1 15,1 1 1-15,2 0 0 16,-2 0-1-16,-2 0 0 15,-1 3 1-15,-4 1-1 16,-1 3 0-16,-4 0 0 0,-1 1 1 16,-2 2-1-16,0-1 0 15,1 0 0-15,1-1 0 16,1-2 0-16,2 1 0 15,2 0 0-15,1 0 0 16,-2-1 1-16,2 2-1 16,-1-1 0-16,-4 3 0 15,-2-1 0-15,-1 0 0 16,-2 2 0-16,-2-2 0 15,-1 0 0-15,-2-1 0 16,0 1 0-16,2-2 0 16,2 0 0-16,-1 0 0 15,2-3 1-15,0 2-1 16,1 1 0-16,3 0 0 15,0 0 0-15,1 0 0 0,-3 1 0 16,2 0-1-16,-5 1 1 16,1-2 0-16,-2 1 0 15,-1-1 0-15,-2 1 0 16,0-1 0-16,0 1 0 15,2-1 0-15,2 0 0 16,2 0 0-16,1 0 1 16,0-1-1-16,1 0 0 15,3-3 0-15,-3 1 0 16,0-2 0-16,-3 2 0 15,0-2 0-15,-3 1 0 16,1 0 0-16,-2-1 0 16,0 3 0-16,-1 1 0 15,1-1 0-15,-1 1 0 0,0-1 0 16,-1 2 0-16,-3-1 0 15,-10 1 0-15,19-1 0 16,-19 1 0-16,10-1 0 16,-10 1 1-16,0 0-1 15,0 0 0-15,0 0 1 16,0 0-1-16,0 0 0 15,0 0 0-15,0 0 0 16,0 0 0-16,0 0 0 16,0 0 0-16,0 0-1 15,-8 13-1-15,8-13-10 16,0 0-25-16,0 0 0 15,-10-12-1-15,-1 2-2 0</inkml:trace>
  <inkml:trace contextRef="#ctx0" brushRef="#br0" timeOffset="18060.033">18235 8448 54 0,'0'0'32'0,"0"0"-2"15,0 0-1-15,-4-21-15 16,4 21-5-16,0 0-1 15,12-8-2-15,-12 8-2 16,0 0 0-16,12-11 0 16,-12 11 0-16,0 0 0 15,13 13-1-15,-12 0 0 16,1 9 0-16,-2 3-1 15,0 10 1-15,-2 1-2 0,1 5 1 16,-2 3-2-16,3 2 1 16,0-1 1-16,0-1-2 15,3-5 2-15,-2-2-3 16,4-5 1-16,-2-6-4 15,7 5-22-15,-7-20-11 16,3 1-1-16,-6-12-2 16,0 0 1-16</inkml:trace>
  <inkml:trace contextRef="#ctx0" brushRef="#br0" timeOffset="18810.0759">16468 8528 36 0,'0'0'26'0,"0"0"2"15,0 0 1-15,0 0-13 16,0 0-4-16,-12-13-1 16,12 13-1-16,0 0 0 15,0 0-3-15,0 0-2 16,-6 23 0-16,5-6-2 15,3 6 0-15,1 4-1 16,-2 5-1-16,3 0 2 16,0 4-4-16,1 2-1 0,-5-7-6 15,9 11-15-15,-13-12-13 16,3 4 3-16,-8-6-5 15,3 1 2-15</inkml:trace>
  <inkml:trace contextRef="#ctx0" brushRef="#br0" timeOffset="21680.24">20614 7349 45 0,'0'0'32'15,"0"0"0"-15,0 0 0 16,-7-14-17-16,7 14-5 15,0 0-1-15,0 0-1 16,0 0-3-16,0 0-1 16,0 0-2-16,0 0 0 15,0 0 0-15,0 0 0 0,12-7 0 16,0 7 0-1,3-2 0-15,6 2 0 0,3-4 0 16,6 2-1-16,4-2 1 16,4 0 0-16,0-3-1 15,4 5 1-15,-3-5-1 16,1 6 1-16,-3-4-2 15,-1 3 2-15,-3-3-2 16,0 4 1-16,-1-1 0 16,-3-4-1-16,1 3 1 15,2-3-1-15,1 2 1 16,0-3-1-16,-2 5 1 15,5-4-1-15,-1 4 1 16,-2 1-1-16,1 0 1 16,-3 1-1-16,-2-3 1 15,1 3-1-15,-2-1 0 0,-3 1 0 16,3 0 1-16,-1-1-1 15,2 1 0-15,0 1 0 16,0 0 0-16,0 2 0 16,2-1 0-16,-2 5 0 15,2-2 1-15,-3 2-1 16,-1-5-1-16,-4 4 2 15,2-4-1-15,-4 3 0 16,-1-2 0-16,1-3 0 16,0 1 0-16,-2 0 0 15,1-2 0-15,2 1 0 16,-2-2 0-16,3 1 0 15,-2-2 0-15,1 1 0 0,0-1 0 16,-5-2 0-16,2 2 1 16,-2-2-1-16,-2 3 0 15,-3-3 0-15,4 3 1 16,-5-4-1-16,6 2 0 15,-1 1 0-15,1 0 0 16,3-2 0-16,1 3 0 16,1-3 1-16,1 4-1 15,-1 0 0-15,-2 0 0 16,-1 1 0-16,-1 0 0 15,-4 0 0-15,-3 0 1 16,-11 0-1-16,13 1 0 16,-13-1 0-16,0 0 1 15,0 0-1-15,0 0 0 0,0 0 0 16,10 5-1-16,-10-5 1 15,14 5 0-15,-2-4 0 16,2 0-1-16,1-1 1 16,1-1 0-16,0-1 0 15,-2 0-1-15,-14 2 1 16,16-6-1-16,-16 6 0 15,0 0 0-15,0 0-1 16,0 0 1-16,0 0 0 16,0 0-1-16,0 0 1 15,0 0 1-15,11 2-1 16,-11-2 1-16,14 0 0 15,-14 0 0-15,14-2 0 16,-14 2 0-16,12-4 1 16,-12 4-1-16,11-4 0 0,-11 4 1 15,0 0-1-15,15-3 0 16,-15 3 1-16,11 4-1 15,-11-4 0-15,12 5 0 16,-12-5 1-16,12 4-1 16,-12-4 1-16,11 1-1 15,-11-1 1-15,20-1 0 16,-7 0 0-16,0 0-1 15,7 0 1-15,-1 0 0 16,0-1-1-16,0 2 1 16,-2 2-1-16,-4-1 1 15,-1 0-1-15,-12-1 1 16,10 4-1-16,-10-4 0 15,0 0 0-15,0 0 0 0,-9 0-2 16,9 0-1-16,-13-5-2 16,13 5-22-16,0 0-13 15,0 0 2-15,-16-12-2 16,16 12 2-16</inkml:trace>
  <inkml:trace contextRef="#ctx0" brushRef="#br0" timeOffset="22296.2753">22928 7065 44 0,'0'0'28'15,"8"-14"0"-15,-8 14 1 16,1-11-16-16,-1 11 0 15,0 0-1-15,15-5 0 16,-15 5-3-16,0 0-2 16,0 0 0-16,0 0-2 15,0 0-1-15,0 0 0 16,0 0-1-16,0 0 0 15,5 13 0-15,0 0-1 16,-1 5 1-16,1 5-1 16,0 4-1-16,-1 7 1 15,-3 3 0-15,0 1-2 16,-3 0 0-16,2 2-1 0,-4-5 1 15,-1 0-2-15,-1-3 0 16,-2-5-4-16,10 7-14 16,-10-19-18-16,13 0-1 15,-5-15 0-15,17 3-1 16</inkml:trace>
  <inkml:trace contextRef="#ctx0" brushRef="#br0" timeOffset="23204.3272">20667 7150 74 0,'0'0'34'15,"9"-13"-9"-15,-9 13 7 16,0-13-21-16,0 13-3 16,1-10 0-16,-1 10-2 15,4-12-1-15,-4 12-1 16,3-12-1-16,-3 12-1 15,5-13 1-15,-5 13-1 0,0 0 0 16,6-12 0-16,-6 12-1 16,0 0 0-16,-2 11 1 15,-1 0-1-15,-2 8 0 16,2 5-1-16,-1 9 1 15,1 4-2-15,-1 6 1 16,1 2 0-16,2 1 0 16,1 2 0-16,1-3 0 15,0-1-2-15,3-5 1 16,-2-9-1-16,5 0-4 15,-8-18-15-15,11 8-15 16,-10-20-2-16,0 0-2 16,0 0 2-16</inkml:trace>
  <inkml:trace contextRef="#ctx0" brushRef="#br1" timeOffset="29244.6727">3886 12821 7 0,'0'0'23'15,"0"0"-3"-15,0 0-2 16,0 0-1-16,0-11-3 15,0 11-2-15,0 0-2 16,0 0-1-16,-2-11-2 0,2 11-1 16,0 0-1-16,0 0 0 15,1-15 0-15,-1 15-1 16,0 0 0-16,0 0 0 15,0 0-1-15,0 0-1 16,0 0 1-16,0 0-2 16,0 0 1-16,0 0-2 15,0 0 2-15,2-11-2 16,-2 11 0-16,0 0 1 15,8-12 0-15,-8 12-1 16,0 0 0-16,13-12 1 16,-13 12-1-16,0 0 1 15,0 0-1-15,0 0 0 16,0 0 1-16,0 0 0 0,0 0-1 16,0 0 1-16,0 0-1 15,0 0 0-15,0 0 1 16,0 0-1-16,0 0 0 15,0 0 0-15,0 0 0 16,0 0 1-16,0 0-1 16,0 0 1-16,0 0-1 15,0 0 1-15,0 15-1 16,0-15 1-16,-6 21-1 15,2-3 1-15,0 4-1 16,1 9 1-16,2 6-1 16,-4 7 1-16,4 6 0 15,-3 3-1-15,-1 2 0 16,0 0 0-16,-1 0 0 0,-1-3 0 15,-2-6-1-15,3-4 1 16,-3-6-1-16,3-5 2 16,1-4-1-16,5-9 0 15,2-4-1-15,-2-14 0 16,10 8-5-16,-7-23-21 15,13 4-9-15,-7-15-1 16,6 0-1-16</inkml:trace>
  <inkml:trace contextRef="#ctx0" brushRef="#br1" timeOffset="29828.7061">3764 12778 63 0,'-10'-5'34'0,"10"5"-1"16,-8-10-7-16,8 10-19 16,0 0 0-16,0 0-1 15,0 0-1-15,0 0-1 16,-13-7-1-16,13 7 0 15,0 0-1-15,0 0 0 16,0 0 0-16,0 0 0 16,13-4-1-16,1 1 1 15,4-1-1-15,8 0 0 0,6 1 0 16,7 0 0-16,0 7-1 15,3-1 0-15,2 5-2 16,-7 0-2-16,1 7-5 16,-11-7-28-16,6 5 0 15,-8-13-1-15,3 0 0 16</inkml:trace>
  <inkml:trace contextRef="#ctx0" brushRef="#br1" timeOffset="30578.749">3717 13327 42 0,'-14'7'32'0,"14"-7"3"16,-10 6-1-16,10-6-21 15,0 0-3-15,-12-3-2 16,12 3-2-16,0 0-1 16,0 0-1-16,0 0-2 15,0 0 1-15,0 0-1 0,0 0-1 16,0 0 1-16,0 0-1 15,0 0 1-15,1 11-1 16,-1-11 0-16,8 14 0 16,-8-14-1-16,15 20 1 15,-1-9 0-15,8 0-1 16,0 0 1-16,11-5-1 15,4-1 0-15,5-5 1 16,4-2-1-16,1-5 0 16,0-5 0-16,-1 1-1 15,-3-1-1-15,-8-3-2 16,-2 7-1-16,-10-3-2 15,2 11-4-15,-25 0-19 16,18-4-7-16,-18 4-1 0,0 0 1 16</inkml:trace>
  <inkml:trace contextRef="#ctx0" brushRef="#br1" timeOffset="32233.8437">8407 11264 19 0,'0'0'28'0,"0"-12"2"16,0 12-2-16,-9-13-13 0,9 13-4 16,0 0-1-16,0-10-4 15,0 10-1-15,4-10-1 16,-4 10 0-16,9-10-1 15,-9 10 0-15,10-10 1 16,-10 10-1-16,0 0 0 16,0 0 1-16,0 0-1 15,0 0 0-15,5 23 0 16,-12-4-1-16,0 11 1 15,0 6-1-15,-1 9 0 16,-1 4-1-16,1 9 1 16,-2-2-1-16,3 5 3 15,-1-5-3-15,4 0 1 16,-1-10-1-16,4-4-2 15,-1-10 1-15,2-12-3 0,6-4-4 16,-6-16-32-16,13-15 2 16,-2-13-4-16,8-3 3 15</inkml:trace>
  <inkml:trace contextRef="#ctx0" brushRef="#br1" timeOffset="32669.8686">8227 11202 65 0,'-15'-3'36'0,"15"3"-1"16,-12 0 2-16,12 0-31 16,0 0-1-16,0 0 1 15,0 0-2-15,16 7-1 16,-4-7 0-16,5 3 0 15,5-2-1-15,5 0 0 16,5-2 0-16,8 0-1 0,1-2-1 16,2 1 1-16,4-1-2 15,-5-1-2-15,1 6-4 16,-13-5-25-16,10 8-5 15,-15-4-1-15,2 6-2 16</inkml:trace>
  <inkml:trace contextRef="#ctx0" brushRef="#br1" timeOffset="33225.9004">8163 11807 40 0,'0'0'33'15,"0"0"1"-15,-12-2 1 16,12 2-19-16,0 0-7 15,19-1 2-15,-8-7-4 16,16 6 1-16,2-5-3 16,12 4 2-16,3-3-4 15,5 2-1-15,5-2-2 16,-1-3-4-16,5 7-6 15,-12-11-29-15,9 5 2 0,-11-5-4 16,-3 1 3-16</inkml:trace>
  <inkml:trace contextRef="#ctx0" brushRef="#br1" timeOffset="34682.9837">12832 10022 11 0,'0'0'21'15,"-11"3"1"-15,11-3-7 16,0 0-4-16,0 0 0 15,2-9-1-15,-2 9-3 16,9-17 0-16,-6 5 0 16,-3 12 1-16,7-18-1 15,-7 18 1-15,4-15-2 0,-4 15 1 16,0-10-1-16,0 10 0 15,0 0-2-15,0 0-1 16,-1-18-1-16,1 18-1 16,5-10 0-16,-5 10 0 15,10-14 0-15,-10 14 1 16,10-10 0-16,-10 10 1 15,0 0-1-15,0 0 1 16,0 0-1-16,3 19 1 16,-11-4-1-16,3 8 1 15,0 5-1-15,-1 5 0 16,-1 8 0-16,2 4 0 15,-1 3-2-15,5 0 1 16,-1-1 0-16,2-6-1 16,1-1-3-16,2-13 0 0,9-1-8 15,-12-26-26-15,21 11-1 16,-9-21-3-16,5-1 5 15</inkml:trace>
  <inkml:trace contextRef="#ctx0" brushRef="#br1" timeOffset="35053.0049">12724 9931 79 0,'-14'-6'38'0,"14"6"-3"16,-17-14 2-16,17 14-32 15,-2-17 0-15,2 17-2 16,0 0 1-16,0 0-1 16,5-13-1-16,-5 13 0 15,13 4 0-15,0-1 0 16,3-2-1-16,8-1 1 15,7-4-2-15,5-2 0 16,6 1-2-16,-1-6-5 16,12 7-29-16,-20 1-3 15,4 11 1-15,-14-2-2 0</inkml:trace>
  <inkml:trace contextRef="#ctx0" brushRef="#br1" timeOffset="35630.0378">12780 10436 26 0,'-22'-2'27'0,"6"2"3"15,-1-1 0-15,-3-6-21 16,20 7 1-16,-20-3 0 16,20 3 0-16,-11-3-2 15,11 3 0-15,0 0 0 16,0 0-1-16,10 7-1 15,5-3-1-15,0-4 0 16,12 5 0-16,2-5-2 16,9-1-1-16,5-1-2 15,2-5-3-15,7 5-5 16,-10-3-28-16,10 1-2 15,-8-2 1-15,-2 6-2 16</inkml:trace>
  <inkml:trace contextRef="#ctx0" brushRef="#br1" timeOffset="36981.1152">17259 8495 50 0,'-11'-7'27'15,"11"7"3"-15,-9-15-8 16,9 15-16-16,-6-10-1 15,6 10 0-15,0 0 0 16,0 0 1-16,4-12-1 16,-4 12 1-16,0 0 0 15,7 14 0-15,-7-14-1 16,0 22-1-16,-3-9 1 15,5 9-1-15,-7 1-1 0,5 9 0 16,-6 2 0-16,0 8-1 16,-2 3 2-16,2 1-3 15,1 0 1-15,0-3-1 16,4-4-1-16,-1-8-4 15,8-1-3-15,-6-16-30 16,11-2 0-16,-11-12 1 16,18-1-3-16</inkml:trace>
  <inkml:trace contextRef="#ctx0" brushRef="#br1" timeOffset="37380.138">17106 8449 64 0,'0'0'35'0,"-12"-9"-1"15,12 9 0-15,0 0-23 0,0 0-3 16,0 0-1 0,21 18-1-16,-7-13-1 0,6 3-1 15,3-6-1-15,9-1-1 16,5-4-1-16,3-4-3 15,6 1-3-15,-5-9-8 16,5 12-24-16,-8-3 0 16,-2 12-1-16,-12 0 0 15</inkml:trace>
  <inkml:trace contextRef="#ctx0" brushRef="#br1" timeOffset="38048.1762">17168 8985 33 0,'0'0'30'0,"-17"6"2"15,17-6-3-15,0 0-12 16,-21 0-2-16,21 0-1 16,0 0-3-16,0 0-3 15,0 0-1-15,0 0 0 16,0 0-2-16,0 0 0 15,0 0-1-15,0 0-1 0,0 0 0 16,0 0 0-16,0 0-1 16,0 0 0-16,-10 2-1 15,10-2 0-15,0 0-1 16,0 0 1-16,0 0-1 15,0 0 0-15,21 8 0 16,1-8 1-16,8-1-1 16,10-3 0-16,8-3-2 15,5-5-2-15,8 11-17 16,-8-15-16-16,3 8-4 15,-13-5 2-15,-1 6-2 16</inkml:trace>
  <inkml:trace contextRef="#ctx0" brushRef="#br1" timeOffset="39363.2512">21744 7088 60 0,'0'0'30'0,"0"0"-1"0,-11-9-6 15,11 9-15-15,-12-1-3 16,12 1 0-16,-12-2-2 16,12 2 1-16,0 0-1 15,0 0 0-15,-7-16 1 16,7 16-1-16,4-12 1 15,-4 12 1-15,0 0 0 16,0 0-1-16,0 0 2 16,13 2-1-16,-13-2 0 15,-5 29-1-15,0-7-1 16,4 10 0-16,-3 5-1 15,0 6-1-15,-1 2 0 0,2 2 0 16,2-2-1-16,1-1-1 16,3-3 0-16,0-11-5 15,14 4-25-15,-11-17-7 16,7-2 0-16,-13-15-1 15</inkml:trace>
  <inkml:trace contextRef="#ctx0" brushRef="#br1" timeOffset="39797.2763">21628 7056 87 0,'-15'-6'35'15,"15"6"1"-15,-16-1 1 16,16 1-29-16,-12 5-1 16,12-5 0-16,-3 11-2 0,3-11-1 15,27 8-1-15,0-8 0 16,9-5-2-16,14-5 0 15,5-1-2-15,0-6-6 16,12 6-29-16,-11-4-3 16,-4 9 1-16,-14 0-2 15</inkml:trace>
  <inkml:trace contextRef="#ctx0" brushRef="#br1" timeOffset="40578.3209">21587 7697 39 0,'-9'-12'21'0,"9"12"0"15,0 0 0-15,-13-18-20 16,13 18 1-16,-11-9 2 15,11 9 1-15,-14-9 4 16,14 9 1-16,-13-7 1 16,13 7 0-16,0 0 0 15,0 0-1-15,-5-17-2 16,5 17-2-16,9-11 0 15,-9 11 0-15,15-8-1 16,2 7 0-16,4-4-1 16,12 3 0-16,8-5-1 15,10 4-1-15,10-5-1 16,6-3 0-16,2 2-2 15,0-2-1-15,-4 2-1 0,-13-3-5 16,2 11-29-16,-19-3-2 16,-11 12 1-16,-13-2-1 15</inkml:trace>
  <inkml:trace contextRef="#ctx0" brushRef="#br1" timeOffset="62866.5958">6023 3944 86 0,'-3'17'37'0,"-2"-5"-1"16,12 6 1-16,-7-5-31 15,20 1-3-15,8-8 0 16,15-4-1-16,12-14 1 15,8-6-1-15,6-12 0 16,4-8 0-16,-3-6 0 0,-2-1-1 16,-15-1 0-16,-14 4-1 15,-20 9 0-15,-16 9 0 16,-18 9 0-16,-16 12 1 15,-18 15-1-15,-15 14 1 16,-7 13 0-16,-6 16 0 16,0 7 1-16,7 8-1 15,9 3 0-15,16 0 1 16,20-8-2-16,20-6 1 15,26-12-2-15,27-17 0 16,24-13-3-16,17-22-3 16,33-2-22-16,2-31-10 15,21-4 2-15,-4-21-2 0</inkml:trace>
  <inkml:trace contextRef="#ctx0" brushRef="#br1" timeOffset="63070.6073">7459 3616 111 0,'-56'48'39'0,"-16"2"0"16,3 23-1-16,-14 0-37 16,7 4 0-16,5 1-1 15,9 0 1-15,4-7-3 16,12-11-3-16,19-5-4 15,3-30-22-15,27-5-7 16,-3-20 0-16,28-10-1 0</inkml:trace>
  <inkml:trace contextRef="#ctx0" brushRef="#br1" timeOffset="63242.6173">6974 3940 108 0,'-9'-16'39'0,"9"16"1"16,-3 14-1-16,14 7-34 15,7 2-3-15,18-1-1 16,12-2-2-16,16-3-1 15,19-7-3-15,10-20-14 16,25 6-17-16,-3-21-3 16,13 3 0-16,-8-16-1 15</inkml:trace>
  <inkml:trace contextRef="#ctx0" brushRef="#br1" timeOffset="63638.6399">8318 3709 91 0,'-38'0'41'15,"-5"16"0"-15,-17-7 0 16,5 17-19-16,-8 0-19 15,-6 13 0-15,0 7 0 16,3 13 0-16,4 4-2 16,10 8 1-16,9-6-2 15,19 2 1-15,16-10-1 16,20-13-1-16,20-18 1 15,17-18 0-15,12-19 0 16,12-18 0-16,6-16 1 16,-2-14-1-16,-1-10 1 15,-6-6 1-15,-12 2-2 0,-10 4 0 16,-10 11 0-16,-12 11 0 15,-13 22 0-15,-13 25 0 16,-10 10 0-16,-11 24 0 16,-4 14 0-16,-3 11-2 15,4 8 0-15,2 1-1 16,12-1-1-16,10-11-3 15,23-3-7-15,5-32-11 16,24 1-15-16,3-27-1 16,13-4 0-16,-3-21 0 15</inkml:trace>
  <inkml:trace contextRef="#ctx0" brushRef="#br1" timeOffset="64151.6693">8866 3903 107 0,'-30'14'41'15,"-1"23"0"-15,-14 0 0 16,10 9-36-16,-3 4-2 15,5 3 0-15,5-4-2 16,10-1 1-16,6-8-2 16,9-10-1-16,11-9 1 15,6-14 0-15,5-11 0 16,3-10 0-16,3-11 0 15,0-11 0-15,1-9 1 16,-4-3 0-16,-3-1 0 16,-2 0-1-16,-6 6 0 15,-3 6 1-15,-1 8-1 16,-4 11 0-16,-3 18 0 0,0 0 0 15,3 13 0-15,-3 9 0 16,2 2 0-16,7 5 0 16,0-1 0-16,5 0 0 15,5-6-1-15,6-9 2 16,4-11-1-16,4-10 0 15,4-12 1-15,2-6-1 16,-1-10 1-16,5-1 0 16,-6-4 0-16,-1 3-1 15,-7 6 1-15,-6 9-1 16,-8 12 1-16,-15 11-1 15,9 14-1-15,-19 13 1 16,-5 13-1-16,-6 7-1 0,3 7-1 16,-1-1 0-16,11 4-4 15,-1-16-5-15,27 5-10 16,-4-26-19-16,25-6 1 15,1-19-2-15,15-8 3 16</inkml:trace>
  <inkml:trace contextRef="#ctx0" brushRef="#br1" timeOffset="64684.6995">9668 3914 117 0,'-14'12'41'0,"-14"2"1"16,5 23-10-16,-6 1-29 15,0 11 0-15,1 6-1 16,5 6-1-16,6 1 1 0,5-4-3 15,4-6 2-15,4-8-2 16,4-11 0-16,2-9 0 16,2-13 1-16,-4-11 0 15,16-21-1-15,-5-7 1 16,3-11 0-16,1-12 0 15,6-12 0-15,5-7 1 16,6-5-2-16,5 2 2 16,-1 7 0-16,3 8-1 15,-1 8 0-15,0 13 1 16,-2 13-1-16,-7 15 1 15,-6 10 0-15,-5 9 0 16,-4 9-1-16,-5 1 1 16,-3 7-1-16,-6 7 0 15,-6 5 1-15,-6 1-1 0,-5 1 0 16,-3 4 0-16,-4-2 1 15,-1-1-1-15,-2-2-1 16,-2-7 2-16,5-2-1 16,-3-1-1-16,1-1 1 15,-2 0-1-15,-6 8 1 16,-4 7-1-16,-9 12 1 15,-4 12-2-15,-3 5 1 16,3 3 0-16,12-1-3 16,6-11-2-16,25-6-7 15,2-35-11-15,38-9-18 16,9-35 0-16,29-13-1 15,12-31 2-15</inkml:trace>
  <inkml:trace contextRef="#ctx0" brushRef="#br1" timeOffset="64940.7144">10428 3014 115 0,'-39'64'42'16,"-9"10"0"-16,8 30-2 15,7 6-38-15,-10 17 0 16,-3 15-1-16,-9 5 0 16,5 1-2-16,1-12-3 15,9-9 1-15,3-22-4 0,19-5-14 16,-2-41-20-16,28-20 1 15,9-31-2-15,22-17 0 16</inkml:trace>
  <inkml:trace contextRef="#ctx0" brushRef="#br1" timeOffset="65324.7364">10347 4020 111 0,'-19'18'41'16,"17"10"0"-16,2-28-5 15,3 23-32-15,20-18 0 16,12-5-2-16,10-12 1 0,12-6-1 16,6-8-1-16,3-6-1 15,-2-5 1-15,-4-3-1 16,-9 1 0-16,-11 1 1 15,-14 8 0-15,-17 9 0 16,-23 10 1-16,-16 16-1 16,-19 13 2-16,-10 15-3 15,-7 15 0-15,-1 8 0 16,2 7 0-16,9 5 0 15,19-5 0-15,18-3 0 16,24-8 0-16,26-15-2 16,23-6-7-16,14-23-4 15,30 3-4-15,-6-30-13 16,26 9-12-16,-2-15 1 0,11 7-3 15,-20-7 4-15</inkml:trace>
  <inkml:trace contextRef="#ctx0" brushRef="#br1" timeOffset="65444.7432">11469 4289 121 0,'-36'3'42'15,"12"6"1"-15,-7-17-5 16,7-9-48-16,24 17-11 16,-14-29-20-16,21 11-3 15,0-12-1-15,21-3 0 16</inkml:trace>
  <inkml:trace contextRef="#ctx0" brushRef="#br2" timeOffset="73406.1986">2212 14938 53 0,'0'0'39'16,"0"24"-2"-16,-8-14-2 16,3 18-32-16,3 8 0 15,3 13-1-15,-1 13-1 16,5 11 1-16,-4 13-2 15,4 6 0-15,-3 6-1 16,-1-6 0-16,0-8-4 16,-4-21-4-16,11-9-26 15,-9-31-2-15,1-23-1 16,9-12 1-16</inkml:trace>
  <inkml:trace contextRef="#ctx0" brushRef="#br2" timeOffset="73916.2277">1807 15158 45 0,'-36'-10'40'16,"9"-4"-1"-16,27 14 0 16,5-31-17-16,27 12-18 15,19-6-2-15,18 0 0 16,11-5-1-16,10 1 0 15,3 3 0-15,0 6-1 16,-3 4 1-16,-7 7-1 16,-11 6 0-16,-8 9 1 15,-15 10-1-15,-9 13 1 16,-16 6-1-16,-12 13 0 0,-9 7 1 15,-5 10 0-15,-9 7-1 16,-5 3 1-16,-2 4-1 16,-2-3 0-16,1-5 0 15,5-8-1-15,5-14 1 16,9-11 0-16,5-17 0 15,9-18-1-15,5-19 1 16,10-15 2-16,5-13-2 16,1-11 1-16,0-2 0 15,-3 3 1-15,-4 8-2 16,-5 9 1-16,-5 18-1 15,-5 15 1-15,-8 20-1 16,-4 17 1-16,-3 8-1 16,2 6-2-16,2 4 1 0,4 1-1 15,2-6-1-15,6-9-2 16,9-8-4-16,2-27-16 15,18 2-15-15,-6-19-1 16,12-1 1-16,-13-18-1 16</inkml:trace>
  <inkml:trace contextRef="#ctx0" brushRef="#br2" timeOffset="74697.2724">3159 15518 65 0,'-25'23'40'0,"10"8"-1"15,1-12 0-15,22-7-36 16,-8-12-1-16,33 0-2 0,0-15 2 15,12-11 1-15,3-10-1 16,2-6 1-16,-3-1-2 16,-4-1 1-16,-13 0 0 15,-9 7 0-15,-13 7-1 16,-13 12 0-16,-14 12-1 15,-8 9 1-15,-7 10-1 16,-6 10 1-16,0 8-1 16,2 11 1-16,3 0-1 15,10 6-1-15,12-6 1 16,15-4 0-16,14-6 0 15,15-13-1-15,15-11 1 16,11-14-2-16,11-10 2 16,5-9 2-16,1-4-2 0,-5-2 2 15,-5 3-2-15,-12 4 1 16,-11 2 0-16,-12 11 0 15,-14 10 0-15,-14 11-1 16,-12 12 0-16,-8 8-2 16,-6 10 2-16,-5 4-2 15,2 3 2-15,1-1-2 16,6-5 2-16,7-8-3 15,9-16 3-15,5-17 0 16,19-19 0-16,4-18 1 16,6-15 0-16,3-9 0 15,2-7 0-15,0-1 1 16,-3 5-2-16,-7 11 2 15,-3 12-1-15,-7 14-1 0,-2 19 0 16,-12 8 0-16,20 26 1 16,-7-1-1-16,8 4 0 15,7-5 0-15,9 0 0 16,8-9 0-16,8-11 1 15,6-15-1-15,0-11 0 16,-1-7 1-16,-9-3-1 16,-7-5 0-16,-14 3 1 15,-16 1-1-15,-15 13 0 16,-15 12 0-16,-15 16 1 15,-10 14-1-15,-6 16 0 16,-3 9 2-16,5 8-2 16,8 6 0-16,13-2 0 15,15-6-2-15,22-11 0 16,15-17-5-16,28-6-4 0,9-26-5 15,37 4-14-15,-5-27-15 16,21 0 1-16,1-15 1 16</inkml:trace>
  <inkml:trace contextRef="#ctx0" brushRef="#br2" timeOffset="75778.3343">5927 15241 60 0,'-18'-15'42'0,"-10"-6"-1"16,0 12 0-16,-15-1-31 15,10 6-7-15,-7 7 0 16,0 9-1-16,-3 11 0 15,-1 13 0-15,-5 8-1 16,11 8 2-16,0 1-1 16,6 0-2-16,10-7 1 15,14-7-2-15,12-9 2 16,13-10-2-16,14-17 2 15,11-12-2-15,11-15 2 0,4-8 1 16,0-10-2-16,-1-3 2 16,-5-4-1-16,-11 2 1 15,-9 6-2-15,-6 6 1 16,-14 12-1-16,-6 11 0 15,-5 12 0-15,-7 10 0 16,-2 12 1-16,-3 9-1 16,2 6 0-16,2 3 0 15,2 1 0-15,8 0 1 16,9-9-2-16,8-4 2 15,12-14-2-15,9-11 1 16,12-11 0-16,5-9-1 16,1-8 2-16,-2-5-2 15,-3-4 1-15,-9 2-1 16,-10 3 2-16,-7 7-1 0,-14 9 0 15,-13 13 0-15,0 0 0 16,-7 28 0-16,-6 7 0 16,-4 5-1-16,0 6 1 15,1 4-1-15,0-2 0 16,4-4 0-16,7-7 1 15,3-12-1-15,8-14 1 16,7-14-1-16,7-14 2 16,2-13 0-16,4-10 0 15,-1-10 0-15,2-4 0 16,-1-1 0-16,-4 5-1 15,-2 6 2-15,-8 10-2 0,-2 8 0 16,-3 14 0-16,-7 12 1 16,16 2-1-16,-16-2 0 15,24 22 1-15,-3-11-1 16,9 1 1-16,8-2-1 15,10-3 1-15,5-6-2 16,7-1 1-16,-1-1 0 16,1-5 0-16,-7-2 0 15,-8 0 0-15,-13-6 0 16,-8-4 0-16,-14-3 0 15,-15-4 0-15,-5-4 0 16,-12 2 0-16,-7 3 0 16,-3 5 0-16,-3 9 1 15,-3 12-1-15,-1 13 0 16,2 13 1-16,7 14-1 0,6 9 0 15,9 6 1-15,10 2-1 16,10 0-1-16,19-7-1 16,13-11-2-16,16-5-1 15,10-20-6-15,24-3-1 16,-5-25-5-16,28 8-12 15,-15-26-13-15,18 1-2 16,-11-15 2-16</inkml:trace>
  <inkml:trace contextRef="#ctx0" brushRef="#br2" timeOffset="76372.3682">8221 14924 47 0,'21'-23'41'0,"-6"-2"0"16,1 10 2-16,-14-8-23 15,-2 23-15-15,0 0-1 16,-1 18 1-16,-8 10-2 16,-3 15 0-16,-2 12-1 15,3 10-1-15,-3 9 0 0,0 7-1 16,5-3 0-16,-1 1 0 15,9-7-2-15,2-8-1 16,4-10-1-16,0-16-4 16,13 0-10-16,-18-38-22 15,23 13-2-15,-17-28 0 16,-1-1 2-16</inkml:trace>
  <inkml:trace contextRef="#ctx0" brushRef="#br2" timeOffset="77281.4201">8045 15298 82 0,'-27'-14'41'0,"12"16"1"15,-6-2-4-15,21 0-34 0,4 11-3 16,13-11 0-16,14-4 0 16,11-3-1-16,11-4 0 15,9-2 0-15,8-3 0 16,1-2 0-16,1 1-1 15,0 4 1-15,-11 1 0 16,-8 6 0-16,-12 3 0 16,-12 5 0-16,-14 2 0 15,-8 7 1-15,-9 4-1 16,-11 4 1-16,-2 6 0 15,-6 5 0-15,1 5 0 16,-2 3 0-16,6 3 0 16,-1 0 0-16,10-6 0 15,7-3-1-15,6-9 1 16,14-9-1-16,7-13 1 0,9-10-1 15,3-12 1-15,8-8 0 16,-3-4 0-16,-3-5 0 16,-2 2-1-16,-10 5 1 15,-5 5-1-15,-8 9 0 16,-5 9 0-16,-11 8 0 15,9 20 0-15,-9 2 0 16,0 8-1-16,0 1 1 16,6-1 0-16,2 3 0 15,7-8 0-15,2-8 0 16,7-11 1-16,4-12-1 15,6-13 0-15,3-6 1 16,-7-8 0-16,2-10-1 16,-7-3 1-16,-7-3-1 0,-4 9-1 15,-8 0 0-15,-5 13-1 16,-5 5-1-16,4 22-2 15,-9-11-3-15,15 26-4 16,-6-15-8-16,16 27-9 16,-16-27 0-16,40 30 17 15,-17-18 3-15,13 1 6 16,-1-6 3-16,-3-9 5 15,7 12 11-15,-17-24 9 16,12 18 2-16,-23-19-13 16,7 13-5-16,-14-11-2 15,-4 13 0-15,0 0-2 16,0 0 0-16,-27 20-1 15,12 3-1-15,-6 11 0 0,0 5-1 16,0 3 0-16,4 5 0 16,5-5 0-16,10-4-1 15,11-10 0-15,7-11-1 16,13-17 1-16,12-15 0 15,6-9-1-15,3-16 0 16,-1-3 0-16,-6-5 0 16,-10-2-1-16,-13 3 0 15,-14 10-2-15,-19 7 0 16,-10 17-2-16,-18 4-5 15,6 18-3-15,-19-16-5 16,24 27-15-16,-3-18-11 16,9 5 0-16,12-9 1 0</inkml:trace>
  <inkml:trace contextRef="#ctx0" brushRef="#br2" timeOffset="78101.4671">10613 15249 58 0,'-2'-14'40'0,"2"14"0"15,5-20 1-15,7 14-28 16,-12 6-10-16,8-12 0 15,-8 12 0-15,0 14 1 16,-4 7-1-16,-1 10 0 16,-7 8 0-16,2 9-2 15,-1 3 1-15,0 0-1 16,4 0 1-16,1-6-2 0,3-7 1 15,3-12-1-15,3-9 0 16,-3-17 1-16,15-13-1 16,-1-10 1-16,-5-12-1 15,-1-6 0-15,1-11 0 16,-4-6 1-16,0-6-1 15,1 0 0-15,3 4 0 16,-2 6 0-16,6 7 0 16,-1 10-1-16,5 10 1 15,2 11 0-15,3 13 0 16,-1 10 0-16,2 6-1 15,-2 5 1-15,-1 5 0 16,0 1 0-16,-6 4 0 16,-4 3 0-16,-4 3 0 0,-6 0 0 15,-7 1 0-15,-2-2 0 16,-8-2 0-16,-1-4 0 15,-4-4 0-15,-3-6 0 16,1-3 0-16,-2-3 0 16,-5 0 0-16,4 3 0 15,-1 3 1-15,2 8-2 16,1 6 2-16,2 13-1 15,2 7 1-15,1 7-2 16,7-1 1-16,4-1-2 16,6-3-2-16,0-15-5 15,20 7-19-15,-17-33-14 16,18-1-2-16,-2-21 0 15,10-5 1-15</inkml:trace>
  <inkml:trace contextRef="#ctx0" brushRef="#br2" timeOffset="78520.4911">11232 15113 63 0,'0'0'42'15,"0"0"-1"-15,0 0 1 16,0 0-28-16,-22 13-11 16,2 5 1-16,0 7-2 15,2 7 1-15,-4 7-1 16,2 7 1-16,5 0-2 0,6 4 1 15,5-3-1-15,12-7 0 16,11-6-1-16,12-13 0 16,10-16 0-16,11-10 0 15,2-13 0-15,3-12 0 16,-6-7-1-16,-7-7 1 15,-10-4-1-15,-11 0 1 16,-18 2-2-16,-13 1-1 16,-12 7 1-16,-7 3-2 15,-4 15 1-15,-4 4-2 16,6 20-1-16,-2-3-5 15,25 20-11-15,-6-9-17 16,27 7 0-16,11-9-2 0,19-1 2 16</inkml:trace>
  <inkml:trace contextRef="#ctx0" brushRef="#br2" timeOffset="78868.511">11964 15088 89 0,'-14'-6'41'15,"-11"15"0"-15,-20-9-9 16,6 12-28-16,-6 5-1 15,4 5 0-15,-1 3-1 16,9 2 0-16,4-2 0 16,12 2-1-16,12-5-1 15,13-5 1-15,11-7-1 16,10-6 0-16,9-8 0 0,6 1 0 15,-4-3 0-15,3 3 0 16,-7 3 0-16,-10 4 0 16,-8 9 1-16,-13 4-1 15,-10 7 0-15,-8 8 0 16,-5-2 0-16,-3 0-1 15,1-4-1-15,-1-4-1 16,10-7-3-16,11-15-5 16,0 0-15-16,23-28-18 15,14 4 2-15,2-20-1 16,18 2 2-16</inkml:trace>
  <inkml:trace contextRef="#ctx0" brushRef="#br2" timeOffset="79212.5307">12317 15076 83 0,'-30'-1'43'16,"8"11"-1"-16,-20-4-3 15,12 6-36-15,1-1-1 16,4 4-1-16,1 1 0 16,7 4 0-16,7-3 0 15,6 2-1-15,6-5 1 16,10 1 0-16,3-6-1 15,9-5 1-15,2-1-1 16,4-4 0-16,1-3 1 16,-1 2-1-16,-2 0 0 15,-5 3 0-15,-4 6 0 16,-7 5 0-16,-10 9 1 15,-8 8-1-15,-8 4 0 16,-4 3 1-16,-7-2-2 0,4-1 1 16,1-9-2-16,6-7-1 15,14-17-3-15,0 0-6 16,29-16-10-16,-5-18-21 15,19 0 1-15,-4-16-1 16,13 5 2-16</inkml:trace>
  <inkml:trace contextRef="#ctx0" brushRef="#br2" timeOffset="79363.5393">12548 15149 13 0,'20'-4'41'16,"-20"4"1"-16,0 20 1 15,-18 4 0-15,9 20-18 16,-15-7-19-16,12 3-3 16,-5-2-1-16,11 2-1 15,-3-5-3-15,8-7-4 16,12 2-7-16,-11-30-28 0,9 16-2 15,3-26 0-15,13-5 0 16</inkml:trace>
  <inkml:trace contextRef="#ctx0" brushRef="#br2" timeOffset="80187.5864">12790 14818 59 0,'-4'-24'42'15,"4"24"-2"-15,-2-21 2 16,2 21-30-16,0-10-9 15,0 10 2-15,-7 17-2 16,1 7 0-16,1 8-1 16,0 15-1-16,1 8 0 15,0 13 0-15,2 9 0 16,5 3-1-16,5-2 1 15,1-4 1-15,2-8-2 16,5-10 0-16,0-12 1 16,2-11-2-16,-2-14 1 0,2-11 1 15,-4-11-1-15,2-10 0 16,-1-9 0-16,-3-7 1 15,-1-6-1-15,-1-4 1 16,2 1-1-16,-3 4 0 16,4 6 0-16,1 7 0 15,6 9 0-15,-3 7 0 16,3 8-1-16,-1 8 1 15,-2 4 1-15,-4 3-1 16,-5 2 0-16,-8 1 0 16,-6 4 0-16,-8 3 1 15,-9 2-1-15,-8 2-1 16,-4-1 1-16,-1-1-2 15,1-3 1-15,-2-10-4 16,13-1-1-16,-4-22-6 0,28 6-10 16,-23-33-21-16,24-1 1 15,-4-19 0-15,3-4 0 16</inkml:trace>
  <inkml:trace contextRef="#ctx0" brushRef="#br2" timeOffset="80414.5994">12534 14786 85 0,'0'0'43'0,"-14"9"1"0,14-9-4 15,-23 25-40-15,9-28-12 16,18 13-14-16,-18-11-16 16,14 1-1-16,-16 0 0 15,16 0-2-15</inkml:trace>
  <inkml:trace contextRef="#ctx0" brushRef="#br2" timeOffset="80888.6266">13247 14899 39 0,'1'-22'39'15,"10"10"-1"-15,-8-5 1 0,13 15-16 16,-16 2-19-16,7 10-1 16,-10 12 1-16,-3 19 0 15,-5 16-1-15,-2 13 0 16,-5 8-1-16,2 6 0 15,0 1-2-15,2-5-2 16,11-4-3-16,-5-22-18 16,19 0-16-16,-3-25-2 15,13-5-1-15,-1-19 0 16</inkml:trace>
  <inkml:trace contextRef="#ctx0" brushRef="#br2" timeOffset="81247.6471">13360 15307 80 0,'7'16'40'0,"-1"-3"-1"16,19 12-10-16,3-18-27 15,10-5 0-15,8-7 0 16,11-6 1-16,-4-5-1 15,1-2 0-15,-6-4-1 16,-7-1 0-16,-12-3 0 16,-15 1 0-16,-14 3-1 15,-18 2 1-15,-11 5-1 16,-9 5 0-16,-5 4 1 15,-4 12 0-15,-1 12-1 16,1 12 1-16,5 11 0 0,6 12 1 16,14 0-1-16,14 2-1 15,17-3 0-15,18-12-3 16,26-3-6-16,9-32-11 15,28 2-21-15,8-21-2 16,19-4-1-16,4-17 2 16</inkml:trace>
  <inkml:trace contextRef="#ctx0" brushRef="#br2" timeOffset="81759.6764">14759 15124 74 0,'0'0'40'0,"-28"5"-1"16,10 18-10-16,-3-8-25 16,-6 5-1-16,-1 0 0 15,5 3-1-15,2-1 0 0,10-1 0 16,8-3-1-16,10-7 1 15,13-3-2-15,10-2 1 16,5-1-1-16,4-1 0 16,0 3 1-16,-4 2-1 15,-6 4 0-15,-9 6 0 16,-15 4 1-16,-10 7 0 15,-11 0-1-15,-5-3 0 16,-2 1-1-16,0-11-3 16,4-6-1-16,8-23-7 15,20-1-24-15,-2-26-4 16,21-2-1-16,-2-19 1 0</inkml:trace>
  <inkml:trace contextRef="#ctx0" brushRef="#br2" timeOffset="81969.6884">15266 14683 68 0,'0'0'42'0,"-3"16"-4"16,-8 20 1-16,-12 3-25 16,-6 20-14-16,4 9 1 15,0 14-1-15,1 8 0 16,-1 6 0-16,6-2 0 15,3-4-2-15,10-6-2 16,1-20-6-16,23-4-27 16,-11-29-2-16,15-11-2 15,-4-23-1-15</inkml:trace>
  <inkml:trace contextRef="#ctx0" brushRef="#br2" timeOffset="82759.7334">15002 15157 56 0,'-29'-20'40'0,"29"20"0"15,-7-16 2-15,29 25-21 16,6-18-17-16,14 3-1 16,11-3-1-16,5 5 1 15,0 4-1-15,1 5-1 16,-9 7 0-16,-4 8 0 15,-16 8-1-15,-4 8 0 16,-16 8 1-16,-5 7 0 0,-10-4-1 16,-2 3 2-16,0-6-3 15,-4-7 0-15,3-9 1 16,1-7 1-16,7-21-1 15,0 0-1-15,22-15 0 16,-5-12 0-16,6-11 0 16,3-6 2-16,4-5-1 15,0-5-1-15,0 3 1 16,-4 5 0-16,-3 8 0 15,-6 9 0-15,-1 10 0 16,-3 10 0-16,-3 10 0 16,2 6 0-16,2 7 0 15,3 1 0-15,8-1 0 16,8-1 0-16,7-3-1 0,5-2 2 15,2-7-1-15,1-2 0 16,-5-2 0-16,-5-3 0 16,-11 0 0-16,-11 2 0 15,-16 4 1-15,0 0-1 16,-32 4 0-16,-1 5 0 15,-7 5 0-15,-7 5 0 16,-5 7 0-16,2 2 0 16,3 3 0-16,4 0 1 15,10 3-1-15,14-4 1 16,13-4-1-16,15-5 0 15,15-9 1-15,13-7-1 16,13-10 0-16,6-8 0 16,3-9 1-16,-3-6-2 15,-4-3 1-15,-6 0 0 0,-11-4 0 16,-9 6 0-16,-11 4 1 15,-8 8-1-15,-7 17 0 16,0 0 0-16,-17 10 0 16,2 14 1-16,0 9-2 15,0 3 1-15,3 3-1 16,6-4 1-16,13-4-2 15,8-13-2-15,16-9-6 16,5-29-4-16,21 7-11 16,-8-31-16-16,16 0-1 15,-8-22 1-15,4 0 1 16</inkml:trace>
  <inkml:trace contextRef="#ctx0" brushRef="#br2" timeOffset="82938.7436">16589 14688 92 0,'-13'0'41'15,"-9"12"1"-15,16 38-7 16,-19 10-32-16,1 14-3 15,3 10 1-15,-3 8-2 16,5 4-1-16,5-6-1 16,5-4-1-16,0-20-8 15,19-1-16-15,-12-33-12 16,10-9-2-16,-8-23 2 15,18-10 1-15</inkml:trace>
  <inkml:trace contextRef="#ctx0" brushRef="#br2" timeOffset="83096.7527">16360 15099 91 0,'-21'-27'42'0,"-6"-2"1"15,27 29-12-15,-20-12-24 16,20 12-5-16,32-4-2 16,3-3-4-16,18 7-7 15,-1-14-7-15,23 15-24 16,-2-10 0-16,13 12-1 15,-7-4 1-15</inkml:trace>
  <inkml:trace contextRef="#ctx0" brushRef="#br2" timeOffset="83577.7804">16737 15189 55 0,'-32'23'40'0,"12"7"0"16,1-9 1-16,19 4-24 16,15-18-14-16,10-3-1 15,20-12 0-15,8-5 0 16,3-9-1-16,5-1 1 0,-6-6-1 15,-5 2 1-15,-11-3-1 16,-11 2 0-16,-15 4-1 16,-14 6 1-16,-16 11 0 15,-8 6-1-15,-12 8 0 16,-4 14 0-16,-6 10 0 15,-2 10 1-15,2 6-1 16,9 1 0-16,10 2 0 16,13-3 0-16,16-3-1 15,17-13-2-15,23-6-7 16,8-19-5-16,30 3-25 15,4-16-1-15,16 4-1 16,1-15-1-16</inkml:trace>
  <inkml:trace contextRef="#ctx0" brushRef="#br2" timeOffset="84132.8121">17601 15105 71 0,'-33'-26'41'0,"9"19"-1"15,-19-3-1-15,10 18-33 16,-7 6-1-16,3 19-2 15,-4 5 0-15,4 8 0 0,2 0-2 16,12-3 1-16,11-4-1 16,12-8 0-16,12-9 0 15,14-12-1-15,11-17 0 16,10-8 0-16,5-11 0 15,2-9 0-15,-3-5 1 16,0-4-1-16,-8 0 0 16,-10 5 0-16,-4 8 0 15,-8 4-1-15,-9 16 1 16,-12 11 0-16,4 16-1 15,-13 20 1-15,-3 17-1 16,-3 18 2-16,-3 17-1 16,-1 12-1-16,-2 14 1 15,2 4-1-15,0 0 1 0,-1-2 0 16,-2-9 0-16,-1-12-2 15,-2-19 2-15,-2-14 0 16,-3-21-1-16,1-21 1 16,-3-20-1-16,0-22-1 15,5-13-1-15,-1-23-2 16,12-7-5-16,-5-26-4 15,24 12-19-15,-4-12-8 16,18 16 0-16,3-6 2 16</inkml:trace>
  <inkml:trace contextRef="#ctx0" brushRef="#br2" timeOffset="84364.8254">18089 15196 85 0,'0'0'40'16,"-1"27"2"-16,-22-8-4 15,0 17-34-15,-6 6-1 16,1 7-1-16,0 4 0 16,4-1-2-16,5-1-1 15,8-9-1-15,7-3-2 16,3-21-8-16,20 3-11 15,-4-32-20-15,14-4 3 16,-1-20-2-16,13-6 2 16</inkml:trace>
  <inkml:trace contextRef="#ctx0" brushRef="#br2" timeOffset="84500.8331">18030 14925 87 0,'-26'-9'38'16,"-3"6"-3"-16,14 16-7 15,11 0-41-15,4-13-20 16,13 10-5-16,11-3-2 15,17 9 0-15</inkml:trace>
  <inkml:trace contextRef="#ctx0" brushRef="#br2" timeOffset="84860.8538">18308 15323 80 0,'-15'18'41'0,"13"3"0"15,2-21 0-15,18 14-39 0,6-13 0 16,12-2-1-16,9-4 0 15,7-5-1-15,2-4 1 16,1-5 0-16,-8-3 0 16,-9-6-1-16,-9 0 0 15,-12-4 0-15,-14-3 1 16,-11 1-1-16,-11 4 0 15,-10 6 0-15,-9 10 0 16,-7 14 0-16,-8 18 1 16,-3 16 0-16,-1 15-1 15,1 11 2-15,7 7-1 16,10 1-1-16,17-2 1 15,16-10-3-15,19-7-1 16,20-24-6-16,36 4-11 0,0-30-22 16,31-1 0-16,5-20-1 15,19-2 1-15</inkml:trace>
  <inkml:trace contextRef="#ctx0" brushRef="#br2" timeOffset="85349.8817">19314 15015 77 0,'-55'8'42'15,"3"12"-2"-15,-13-11-2 16,13 15-34-16,-8 3-1 15,11 4-1-15,9-3 0 16,10 0-1-16,13-2 1 16,14-4-1-16,16-5 0 15,11-3 1-15,14-6-2 16,9-3 1-16,2-4 0 15,1 0-1-15,-3 2 1 16,-6 3-1-16,-8 7 1 16,-9 6-1-16,-12 7 1 15,-15 7 0-15,-11 9-1 0,-8 4 0 16,-5 3 0-16,-10 2-1 15,1-4 1-15,0-4-2 16,7-7 0-16,6-15-5 16,18-5-6-16,-2-31-11 15,31 2-17-15,4-24-1 16,17 0 0-16,2-14 0 15</inkml:trace>
  <inkml:trace contextRef="#ctx0" brushRef="#br2" timeOffset="85612.8967">19724 15031 88 0,'-19'10'42'0,"-8"-12"0"15,8 7-4-15,5 15-48 16,-7-35-17-16,21 15-15 15,0 0 0-15,6 12 0 16,-6-12 0-16</inkml:trace>
  <inkml:trace contextRef="#ctx0" brushRef="#br2" timeOffset="85731.9034">19656 15463 87 0,'-33'49'42'16,"-11"-15"-1"-16,10-4-3 16,4-10-47-16,-2-20-26 15,32 0-7-15,-6-19-2 16,25 4 1-16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3:39.7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3425 12892 18 0,'0'0'21'0,"0"0"3"16,0 0-8-16,0 0 1 16,0 0-4-16,12-1-1 15,-12 1-3-15,0 0-1 16,0 0 3-16,0 0-5 15,0 0-2-15,0 0 0 16,0 0-1-16,0 0-1 0,0 0 1 16,0 0-1-16,0 0 0 15,0 0-1-15,0 0 1 16,12 7-1-16,-12-7 0 15,11 6 0-15,-11-6 0 16,13 4 0-16,-13-4 0 16,13 5 0-16,-13-5-1 15,17 0 0-15,-17 0 0 16,19-1 1-16,-7 0-1 15,-2-1 0-15,2 1 0 16,0-1 0-16,-2 2 0 16,0-1 1-16,1 1-1 0,0-1 0 15,0 1 0-15,2-1 0 16,-2-1 0-16,2-1 0 15,1-1 1-15,2 0-1 16,-1-1 0-16,-1 0 0 16,0-1 0-16,1 0 0 15,-3 3 0-15,-1-2 0 16,0 3 0-16,-11 2 0 15,17-3 0-15,-17 3 0 16,17 3 0-16,-17-3 0 16,21 3 0-16,-8-4 0 15,2 0 0-15,2-2 0 16,3 0 0-16,1-2-1 15,-1 1 2-15,-3-2-1 16,1 3 0-16,-2-1 0 16,-6 2 0-16,-10 2 0 0,16 2 0 15,-16-2 0-15,13 8 0 16,-13-8 0-16,15 7 0 15,-5-2 0-15,2-3 0 16,2 0 0-16,2 1 0 16,0-3-1-16,-1 0 1 15,-1 1 0-15,-4 0 1 16,-10-1-1-16,16 5 0 15,-16-5 0-15,0 0 0 16,13 16 0-16,-13-16 0 16,9 12-1-16,-9-12 1 15,15 11 0-15,-15-11 0 16,23-1 0-16,-13-2 0 0,3-3 0 15,-4 1 0-15,-9 5 0 16,16-9 0-16,-16 9 1 16,0 0-1-16,10-5 0 15,-10 5 0-15,0 0 1 16,0 0-1-16,-4 15 0 15,4-15 0-15,0 0 0 16,0 14-2-16,0-14-7 16,0 0-25-16,0-11-2 15,0 11-1-15,-5-13 0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3:41.18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4394 12840 40 0,'-13'-1'29'15,"13"1"1"-15,0 0-1 16,0 0-23-16,0 0-1 16,0 0 0-16,-8 16-1 15,8-16-1-15,0 22 0 16,-3-6-1-16,1 6 0 0,-4 2 0 15,2 8 1-15,-3 0-2 16,-1 2 1-16,-6 2-1 16,4-1 2-16,1-3-2 15,3-3-1-15,2-4 1 16,3-3-1-16,2-6 0 15,1-2 0-15,-2-14-1 16,12 16 1-16,-12-16 0 16,9 8 1-16,-9-8-1 15,0 0 1-15,0 0 0 16,0 0 0-16,0 0 0 15,0 0 0-15,-9 2 0 16,9-2-1-16,-13-3 1 16,13 3 0-16,0 0-1 0,-13-2 0 15,13 2-1-15,0 0 1 16,0 0 0-16,0 0 0 15,0 0 0-15,0 0 0 16,0 0 0-16,0 0 0 16,0 0 0-16,0 0 0 15,0 0 0-15,0 0 0 16,0 0 1-16,0 0-1 15,0 0 0-15,0 0 0 16,0 0 0-16,0 0-1 16,0 0 1-16,0 0 1 15,0 0-1-15,0 0 0 16,0 0 0-16,-11 7 1 0,11-7-1 15,-14-5 0 1,3 2 1-16,-3 2 0 0,-3-3 0 16,-3 4 0-16,1 0-1 15,-5 3 2-15,1 0-1 16,2 3 0-16,-2-2 0 15,2 2 1-15,0-1-1 16,6-1 0-16,-2-3 0 16,5 1-1-16,-1-6 1 15,2 1 0-15,-2-1 0 16,-1-4-1-16,3 2 1 15,-6 0-1-15,-1 1 1 16,-2 1-1-16,0 3 0 16,-2 2 1-16,1 1-2 15,-1 1 2-15,1-1-1 0,3 2 1 16,3-1-1-16,3-2 1 15,12-1-1-15,-18-1 0 16,18 1 2-16,-11-5-2 16,11 5 1-16,-13-7-1 15,13 7 1-15,-19-7-1 16,6 6 1-16,0 1 0 15,-3 1-2-15,2 1 1 16,-4 3-1-16,3-3 1 16,3 0 0-16,0-1 0 15,3 1 0-15,9-2 0 16,-14-3 1-16,14 3-1 15,-13-3 0-15,13 3 0 16,-12-1-1-16,12 1 1 0,-18 5 0 16,5 0 0-16,2 0-1 15,-2-1 1-15,2 2-1 16,11-6 1-16,0 0-1 15,-4-12-5-15,25 1-28 16,-4-10-3-16,11 3 1 16,-7-8-5-16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3:43.0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3485 12784 4 0,'0'0'26'16,"-11"6"0"-16,11-6 0 0,-13-3-11 16,13 3-5-16,0 0-1 15,0 0-2-15,0 0-3 16,5-12 0-16,-5 12-2 15,0 0 1-15,7-13 0 16,-7 13 0-16,0 0 0 16,0 0 0-16,0 0-1 15,1 17 1-15,-1-17-1 16,-7 13 0-16,7-13-1 15,0 0 0-15,-5 11 1 16,5-11-1-16,0 0 0 16,12-8 0-16,-12 8 0 15,14-12 0-15,-14 12 0 0,8-12 0 16,-8 12 1-16,0 0-1 15,0 0 0-15,0 0-1 16,-16 12 1-16,16-12-1 16,-16 18 0-16,16-18-1 15,-3 22-10-15,3-22-20 16,0 0-3-16,17 0-1 15,-7-5 0-15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4:13.40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22942 7377 36 0,'0'0'27'0,"0"0"1"15,-14-6-3-15,14 6-13 16,-15 2-2-16,15-2-2 15,-15 4-2-15,15-4-1 16,-12 1 0-16,12-1-1 16,0 0 1-16,0 0-2 15,-14 0 1-15,14 0-2 16,-12 0 1-16,12 0-1 15,-20 1 0-15,8 0-1 16,-3-2 1-16,0 2 0 16,-1-2-1-16,1 1 1 15,-2-1 0-15,3 0 0 16,-1 0 0-16,3 1 0 15,-1 0-1-15,2 0 0 16,0 0 0-16,1 0 0 0,-2 2-1 16,2 0 1-16,-3-1-1 15,2 0 0-15,-4 1 1 16,1 0-1-16,-4-2 0 15,1 1 1-15,-3-1-1 16,-2 1 0-16,-1 2 1 16,-1-1-1-16,-2 0 1 15,1 2 0-15,0 0-1 16,2 0 1-16,0-2 0 15,4 0 0-15,4-2 0 16,0 1-1-16,3-2 1 16,12 1 0-16,-21-2-1 15,9 1 0-15,2-1-1 16,-1 0 1-16,-3 2 0 0,-1 2 0 15,-2-1 0-15,-3 2 0 16,1 2 0-16,-3-2 0 16,0 2 0-16,1-2 0 15,0 0 0-15,2-2 1 16,1-1-1-16,0-3 0 15,5 0 0-15,-3-2 0 16,3 1 0-16,-2-1 0 16,-3 1 0-16,0 0 0 15,-3 2 0-15,-4 1 0 16,-1 2 0-16,-2-1 0 15,1 1 0-15,0 1 0 16,2-1 0-16,2-2 0 16,2 0 0-16,3-1 0 0,1-3 1 15,4 1-1-15,-3-2 0 16,1 1 0-16,0-1 0 15,-3 2 0-15,-3 0 0 16,-1 2 0-16,-1 1 0 16,-2 1-1-16,3 0 1 15,2 1 0-15,1 1 0 16,2-1-1-16,6 2 1 15,11-3 1-15,-10 0-1 16,10 0 0-16,0 0 0 16,0 0 0-16,-16-1 0 15,16 1 1-15,-20 1-1 16,5 0 0-16,-5 1 0 15,-3 1 0-15,-1 1 0 16,-3-2 0-16,2 1 0 0,1 0 0 16,6 0 0-16,4-2 0 15,2 0 0-15,12-1 0 16,-12 1 0-16,12-1 0 15,0 0 0-15,0 0 0 16,-15-3 0-16,15 3 0 16,-18-3 0-16,8 2 0 15,-4 1 0-15,-1 1 0 16,-3-1 0-16,1 1 0 15,1 1 0-15,2-1 0 16,0-1 0-16,2 0 0 16,2-1 0-16,-2-2 0 15,12 3 0-15,-18-6 0 16,7 1 0-16,-2 0 0 0,-4 0 0 15,-3 1 0-15,-1 2 0 16,-6-1 0-16,-1 2 0 16,2 1-1-16,-1 0 1 15,3 0 0-15,4 2 0 16,4-2 0-16,5 0-1 15,11 0 1-15,0 0 0 16,0 0-1-16,0 0 0 16,11-13-2-16,-11 13-5 15,0 0-29-15,18 3 1 16,-18-3-1-16,0 0-2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4:15.1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22934 7106 47 0,'-12'-8'30'0,"12"8"1"16,0 0 0-16,-17-11-15 16,17 11-4-16,0 0-2 15,0 0-3-15,-12-6-1 16,12 6-1-16,0 0-1 15,0 0-1-15,-17-2 0 16,17 2-1-16,-17 2 0 16,6 1-1-16,-3-1 0 15,-1 0 0-15,-3 0 0 16,1 2 1-16,-5-3-1 15,3 2 1-15,-6-3-1 16,1 2 1-16,-6-2-1 16,4 0 1-16,-3 0-1 0,-2 0-1 15,1-1 1-15,1 1 0 16,1-1-1-16,0-1 1 15,2 1-1-15,-3 1 0 16,0-1 0-16,1 1 1 16,-1 0-1-16,0 1 0 15,0-1 0-15,3 0 0 16,0-1 0-16,3 0 1 15,-3-2-1-15,3 1 0 16,1 0 1-16,-1 0-1 16,-4 1 0-16,0 1 0 15,-6 1 0-15,-3 0 0 16,-1 1 0-16,-1 2 0 15,-1 0 0-15,4 0 1 16,-1-1-1-16,6 0 0 0,6-1 0 16,0-1 0-16,8-1 0 15,0 0 0-15,2 0 1 16,1 0-1-16,-3 2 0 15,1-2 0-15,-4 3-1 16,0-2 2-16,-6 1-2 16,0 0 1-16,-3 2 0 15,3-2-1-15,2 0 1 16,1 1 0-16,2-2 0 15,2 0 0-15,6-2 0 16,1 0 0-16,11 1 0 16,-17-5 0-16,6 2 0 15,0 0 0-15,-5 2 0 16,-4 1 0-16,-3 0 0 0,-3 3 0 15,-3-1 0-15,-2 0 0 16,2 0 0-16,-1 1 0 16,7-3 0-16,3 1 0 15,4-1 0-15,6-1 0 16,10 1 0-16,-11-1 0 15,11 1 1-15,0 0-1 16,0 0 0-16,0 0 0 16,-9-3 0-16,9 3 0 15,-15 0 0-15,3 1 0 16,1 1 0-16,-2-1 0 15,1 0 0-15,-2 0 0 16,5 0 0-16,-2 0 0 16,11-1 0-16,-17-1 0 0,17 1 0 15,-14-1 0-15,14 1 0 16,-14-1 0-16,14 1 0 15,-19-2 0-15,8 2 0 16,-3 1 0-16,1-1 0 16,-2 1 0-16,-3 0 0 15,4 0 0-15,-1 0 0 16,1 1 0-16,2-1-1 15,12-1 1-15,-19 1 0 16,19-1 0-16,-12 0 0 16,12 0-1-16,0 0 1 15,0 0 0-15,0 0 0 16,-11 2 0-16,11-2 0 15,0 0 0-15,0 0 0 16,0 0 0-16,0 0 0 0,0 0 0 16,-12 7 0-16,12-7 0 15,0 0-1-15,0 0-3 16,0 0-16-16,12 0-17 15,5-1 0-15,-8-7-2 16,10 3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20:33.17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2803 1070 78 0,'24'-69'38'0,"-24"69"0"16,0 0 1-16,0 0-33 15,0 0-1-15,0 0-1 16,46-44 0-16,-46 44 0 15,22 64-2-15,-16 16-1 0,-3 16-2 16,3 24 3-16,-24-12-2 16,11 18-1-16,1-6-3 15,0-26-7-15,14-24-27 16,-4-21 1-16,10-16 0 15,-2-23-3-15</inkml:trace>
  <inkml:trace contextRef="#ctx0" brushRef="#br0" timeOffset="233.0133">2787 1278 106 0,'0'0'39'0,"-74"-65"3"16,74 65-2-16,-62-64-38 0,62 64 1 15,-33-71-1-15,33 71 0 16,15-66-1-16,-15 66-1 16,67-54 0-16,-16 34-4 15,17-1-26-15,-2 0-11 16,13 4 0-16,-3 3-1 15,8 3 0-15</inkml:trace>
  <inkml:trace contextRef="#ctx0" brushRef="#br0" timeOffset="1014.058">3807 1124 102 0,'10'66'40'16,"0"-15"1"-16,-3-2-2 15,-4 9-37-15,-18-19-1 16,6 24 1-16,-7-5-1 16,0 13 0-16,-4-3-1 15,3 1 0-15,-2-2 0 16,3-8-1-16,2-10 1 15,5-11-1-15,6-10 2 16,3-28-2-16,14-5 0 16,3-25 3-16,2-15-1 15,7-15 2-15,1-15-2 16,-27 75 1-16,32-93 1 15,-10 45-1-15,-5-3-1 0,2 2 0 16,-2 2 1-16,-17 47-2 16,43-81 1-16,-43 81-1 15,51-66 1-15,-51 66-1 16,71-54 1-16,-71 54-1 15,85-46 0-15,-33 36 1 16,4 1-1-16,0 5 0 16,0 10-1-16,-1 2 0 15,-3 4 1-15,-1 0-1 16,-5 0 0-16,-46-12 1 15,63 19 0-15,-16 6-1 16,-32-2 1-16,-29 7 1 16,-48-14-1-16,-13 17 2 0,-23 3-2 15,4 7 2-15,17-1-1 16,6 9 0-16,10 2 0 15,18 3 0-15,14-8-1 16,26-7 0-16,25-9 0 16,23-17 0-16,22-14 1 15,22-17 1-15,14-17-2 16,10-14 0-16,1-14 0 15,-59 26 0-15,-2-4 0 16,-2 3 0-16,-2-3 0 16,-49 39 0-16,74-72 0 15,-74 72 0-15,50-54 0 16,-15 22 0-16,-35 32 0 15,-31 2 0-15,-9 31 0 0,-7 14 0 16,-5 13 0-16,13 10 0 16,16-6 0-16,32-16-2 15,29-17-8-15,5-19-29 16,33-11-2-16,3-18-1 15,15-10 0-15</inkml:trace>
  <inkml:trace contextRef="#ctx0" brushRef="#br0" timeOffset="1369.0782">5494 1401 123 0,'53'-65'40'16,"-53"65"1"-16,-15 11 0 16,-17 20-39-16,-1 21 0 15,-11 12-1-15,5 11 0 16,2-1-1-16,16-10 1 0,9-11 0 15,8-13-1-15,7-15 2 16,10-14-2-16,7-22 0 16,9-19 0-16,5-17 0 15,9-15 0-15,-43 62 0 16,56-79 0-16,-56 79 0 15,59-92 0-15,-59 92 0 16,60-80 0-16,-60 80 0 16,53-72 0-16,-53 72 0 15,36-31 0-15,-4 17 0 16,0 32 0-16,-18 16 0 15,2 22 0-15,-11 22 0 16,5 0-9-16,12 4-32 16,0-29-3-16,20-9 0 0,6-16 0 15</inkml:trace>
  <inkml:trace contextRef="#ctx0" brushRef="#br0" timeOffset="1870.1069">6764 1242 114 0,'0'0'40'15,"0"0"0"-15,-65 2 0 16,65-2-37-16,0 0-1 15,0 0 0-15,-52 12 1 16,20 11-1-16,-9 6 0 16,-8 16 0-16,-11-7-1 15,-3 8 1-15,-4-1-2 16,18 1 2-16,27-16-2 15,26-13 0-15,24-12 0 16,20-7 0-16,22-9 0 16,10-3 0-16,2 3 0 15,1 0-2-15,-12 11 2 0,-18 11 0 16,-20 11-1-16,-29 13 0 15,-27 15 1-15,-19 8-1 16,-14 0 1-16,-6 0-1 16,2-9 0-16,8-11-2 15,18-10-7-15,11-29-28 16,45-15-2-16,12-21-1 15,33-12-1-15</inkml:trace>
  <inkml:trace contextRef="#ctx0" brushRef="#br0" timeOffset="2230.1275">7972 881 83 0,'0'0'42'0,"-36"-56"-2"16,36 56 2-16,0 0-16 15,-74-69-23-15,74 69 0 16,-65-13 0-16,65 13-1 16,-79 23 1-16,79-23 0 15,-93 92-2-15,18 15 1 16,14 32 0-16,7 13-2 0,8-12 0 15,15-3 0-15,22-16-6 16,19-23-6-16,7-38-27 16,17-14-3-16,-7-21 1 15,7-9-1-15</inkml:trace>
  <inkml:trace contextRef="#ctx0" brushRef="#br0" timeOffset="2419.1383">7241 1454 133 0,'-21'-1'43'16,"21"1"-1"-16,10 11-5 16,33-13-37-16,20-6 0 0,16 2-2 15,10-7-5-15,-34 3-31 16,0 3-3-16,57-11-1 15,-2-1-1-15</inkml:trace>
  <inkml:trace contextRef="#ctx0" brushRef="#br0" timeOffset="2772.1585">8191 1318 91 0,'-28'21'42'0,"-14"-5"1"16,-2 12-1-16,-15 9-13 15,5 11-25-15,3-2 0 16,11 11-4-16,7-1 0 0,12-1 0 15,17-5 0 1,16-5 0-16,16-13 0 0,18-13 0 16,11-16 0-16,5-18 0 15,9-11 0-15,0-16 0 16,-2-13 0-16,-7-12 0 15,-62 67 0-15,55-75 0 16,-55 75 0-16,30-80 0 16,-30 80 0-16,10-62 0 15,-10 62 0-15,-28-36 0 16,-18 13 0-16,-8 16 0 15,-2 15 0-15,0 14 0 16,15 6-19-16,7 7-21 16,34-5-3-16,32-21-1 0,27-9 0 15</inkml:trace>
  <inkml:trace contextRef="#ctx0" brushRef="#br0" timeOffset="3365.1924">8901 1247 81 0,'-6'25'42'16,"-17"-2"-1"-16,0 9 1 16,0 6-13-16,11 7-25 15,-2 5 0-15,4 2-1 16,-4 0-1-16,0 2 1 0,0-1-2 15,0-6 0-15,0-5-1 16,4-10 2-16,5-11-2 16,5-21 0-16,0 0 0 15,24-22 0-15,-4-13 0 16,2-12 0-16,2-10 0 15,2-7 0-15,-26 64 0 16,27-69 0-16,-27 69 0 16,23-69 0-16,-23 69 0 15,28-62 0-15,-28 62 0 16,40-62-4-16,-40 62-32 15,81-55-6-15,-31 31-2 16,7 3 1-16</inkml:trace>
  <inkml:trace contextRef="#ctx0" brushRef="#br0" timeOffset="4206.2405">9566 1350 102 0,'-4'15'39'16,"0"8"1"-16,-8 10-1 16,-3 6-35-16,-3-1-3 15,-5 9 2-15,-2 3-1 16,0 2 0-16,-1-2 0 0,5-8-1 15,1-9 0-15,11-10-1 16,7-8 2-16,2-15-1 16,23-17 0-16,0-9 0 15,4-10 1-15,2-9 0 16,1-10 0-16,2-7-1 15,-32 62 1-15,32-62-2 16,-32 62 2-16,22-56-1 16,-22 56 1-16,16-41-2 15,-9 12 0-15,3 17 0 16,-10 12-2-16,5 17 2 15,-5 10-1-15,13 12 1 16,-1-2-1-16,9-5 1 0,13-8 0 16,12-9 1-16,11-10 0 15,9-12 1-15,5-10-2 16,2-9 0-16,-2-6 0 15,-71 32 0-15,66-39 0 16,-66 39 0-16,63-36 0 16,-63 36 0-16,0 0 0 15,90-52 0-15,-76 46 0 16,-2 19 0-16,-21 12 0 15,2 20 0-15,-14 4 0 16,1 13 0-16,2 3 0 16,11-3-3-16,12-9-2 15,10-17-9-15,26-6-20 16,-3-22-8-16,24-5 1 0,-6-19-3 15</inkml:trace>
  <inkml:trace contextRef="#ctx0" brushRef="#br0" timeOffset="4391.2511">10871 1379 116 0,'-33'0'41'0,"8"30"1"16,-7 12-1-16,5 18-38 15,10 0-3-15,5 3 1 16,9-2-3-16,4-9-4 15,25-6-31-15,-10-18-3 16,16-5-1-16,-3-21-2 16</inkml:trace>
  <inkml:trace contextRef="#ctx0" brushRef="#br0" timeOffset="4825.2759">11232 1241 121 0,'11'-9'44'0,"-11"9"-1"16,4 40 0-16,-10 3-41 15,4 7 0-15,0-4-2 16,2 4 0-16,-8-3 0 15,-3 5 0-15,-3-3 0 16,-1-3 0-16,1-7 0 0,2-8 0 16,6-11 0-16,6-20 0 15,16-1 0-15,7-21 0 16,9-11 0-16,5-10 0 15,4-9 0-15,3-7 0 16,-44 59 0-16,51-58 0 16,-51 58 0-16,38-48 0 15,-4 13 0-15,-11 18 0 16,-7 19 0-16,-5 19 0 15,0 17 0-15,-3 15 0 16,4 13 0-16,5-2-9 16,21 6-16-16,-10-17-15 0,29-4-3 15,-2-13 0-15,18-11-1 16</inkml:trace>
  <inkml:trace contextRef="#ctx0" brushRef="#br0" timeOffset="5318.3041">12243 1453 114 0,'-45'-17'43'0,"-24"9"1"16,3 21-1-16,-10 12-36 16,12 5-3-16,6 9-4 15,15 7 0-15,14 5 0 16,20-3 0-16,21-5 0 15,16-9 0-15,14-11 0 16,13-10 0-16,10-15 0 0,5-13 0 16,5-12 0-16,-6-11 0 15,-3-9 0-15,-1-6 0 16,-12-2 0-16,-6 2 0 15,-13 11 0-15,-12 10 0 16,-14 17 0-16,-8 15 0 16,-31 30 0-16,-7 29 0 15,-13 22-2-15,-12 23 1 16,-3 13 0-16,0 14-1 15,1 5 2-15,10 1-2 16,11-4 2-16,11-19 0 16,11-17 0-16,11-19 0 15,6-16 1-15,4-21 0 16,3-22 0-16,-2-19 0 0,4-18 0 15,-3-17 0-15,4-22 1 16,3-18-2-16,11-16 0 16,10-11 0-16,12-5 0 15,11-10-5-15,14 6-12 16,-13-9-8-16,21 27-17 15,-9-1 0-15,4 20-3 16,-2 2 1-16</inkml:trace>
  <inkml:trace contextRef="#ctx0" brushRef="#br0" timeOffset="6528.3732">14089 1453 91 0,'-16'-8'37'16,"-1"3"1"-16,-9 1-8 15,8 5-19-15,-20 2-4 16,2 9-1-16,-12 7-1 16,-1 10-1-16,-6 6 0 15,0 9-1-15,2 4 0 16,7 1-1-16,6-3 0 15,15-4-1-15,18-7 0 16,16-10-2-16,24-13 2 16,11-12-1-16,16-12 0 15,6-10 1-15,3-8-1 16,0-7 2-16,-5-3-2 0,-11-4 1 15,-13 6 0-15,-12 1-1 16,-10 10 0-16,-14 6-1 16,-6 11 1-16,2 10-1 15,-27 25 1-15,4 14-2 16,1 21 1-16,-5 21-1 15,1 16 2-15,-1 17-2 16,6 9 2-16,3 10-2 16,4-4 2-16,2-8 1 15,2-13 0-15,-2-6 0 16,-2-18 1-16,-2-14 1 15,-7-20-2-15,-4-17 2 16,-5-22-1-16,1-18 0 16,-1-20-2-16,7-22 0 15,5-24 0-15,9-19-2 0,6-10 1 16,12-8-1-16,8 6 0 15,7-2-3-15,12 9-1 16,-4-2-10-16,26 24-15 16,-8 1-8-16,13 13-1 15,0 4-2-15,14 6 1 16</inkml:trace>
  <inkml:trace contextRef="#ctx0" brushRef="#br0" timeOffset="7296.4172">14684 1398 120 0,'0'0'41'0,"-17"-4"2"0,15 28-5 16,-4-7-36-16,-2 10 0 15,0 7 0-15,-2 14-1 16,-5 9 0-16,0 6-2 15,-6 3 2-15,0-1-2 16,0-6 2-16,0-6-2 16,5-10 2-16,3-13-2 15,6-15 1-15,7-15 1 16,7-10-1-16,7-18 2 15,7-16-1-15,3-10 1 16,2-12-2-16,4-9 0 16,-2 0 0-16,-2 4 0 15,-3 8 0-15,-6 10 0 16,0 14 0-16,-1 10 0 0,4 12 0 15,5 11 0-15,7 9 0 16,6 1 0-16,9 5 0 16,8 2 0-16,5-1 0 15,4-1 0-15,-3 1 0 16,-7-2 0-16,-9-2 0 15,-8-2 0-15,-13-2 0 16,-11-3 0-16,-13 1 0 16,-16-5 0-16,-10 3 0 15,-7 7 0-15,-8 2 0 16,-6 9 0-16,-7 7 0 15,-4 8 0-15,3 11 0 16,-1 8 0-16,7 0 0 16,10 3 0-16,10-2 0 0,16-8 0 15,15-9 0-15,17-6 0 16,18-19 0-16,14-12 0 15,13-11 0-15,8-14 0 16,2-10 0-16,0-6 0 16,-8-7 0-16,-7-4 0 15,-9 5 0-15,-16 3 0 16,-14 9 0-16,-9 9 0 15,-12 12 0-15,-11 14 0 16,-5 14 0-16,-5 11 0 16,0 9 0-16,3 7 0 15,5 6 0-15,6 0 0 16,13-3 0-16,9-8-6 0,17-5-6 15,0-21-8-15,31-1-6 16,-13-22-12-16,21-2-2 16,-7-16 0-16,6 0 1 15</inkml:trace>
  <inkml:trace contextRef="#ctx0" brushRef="#br0" timeOffset="7864.4498">15949 1423 100 0,'-15'-3'42'0,"-7"15"0"15,6 18-1-15,-12 2-24 16,6 9-13-16,1 7-2 15,1 6 0-15,1 2-1 16,3-1-1-16,3-6 0 16,3-3 0-16,4-8 0 15,2-9-1-15,4-11 1 0,0-18 0 16,0 0 0-16,19-11 0 15,-6-14 1-15,2-15 0 16,6-10-1-16,2-18 1 16,4-10-1-16,-27 78 0 15,30-88 2-15,-30 88-2 16,38-79 0-16,-38 79 0 15,35-74 0-15,15 21 0 16,-12 14 0-16,11 21 0 16,-11 18 0-16,10 27 0 15,-14 7-3-15,2 14 3 16,-13 1-2-16,-4-4 2 15,-11-3-1-15,-11 2 0 16,-14-5 1-16,-13 0-2 0,-14-2 2 16,-14-4 0-16,-3-4 0 15,-1-2 0-15,3-5 1 16,2-6-1-16,8-1 0 15,6-3 1-15,13 3 0 16,3 4-1-16,4 6 0 16,-3 16 1-16,-2 9-1 15,-6 18-1-15,-8 10 1 16,-1 8 0-16,1 0-1 15,5 0-1-15,8-5-2 16,10-25-6-16,27 0-10 16,3-52-6-16,37-3-12 15,5-38-3-15,27-13-2 16,8-32 2-16</inkml:trace>
  <inkml:trace contextRef="#ctx0" brushRef="#br0" timeOffset="8248.4717">16605 1108 124 0,'22'-59'46'16,"-22"59"0"-16,26-67-7 15,-34 50-39-15,5 52 0 16,-28 55 0-16,-4 31 0 15,-16-14 0-15,32 3 0 16,0-16 0-16,15-12 0 16,0-27 0-16,4-13 0 15,9-19 0-15,10-17 0 0,8-12 0 16,7-16 0-16,7-9 0 15,3-12 0-15,2-4 0 16,2 0 0-16,-5 3 0 16,-6 10 0-16,-8 14 0 15,-11 14 0-15,-9 15 0 16,-9 15 0-16,-5 12 0 15,-12 11 0-15,2 6 0 16,-5-4-12-16,11 5-10 16,-13-21-5-16,29 2-13 15,-8-13-3-15,22-9-2 16,1-16 2-16</inkml:trace>
  <inkml:trace contextRef="#ctx0" brushRef="#br0" timeOffset="8856.5065">17517 1327 98 0,'-42'-47'40'0,"2"40"0"16,-1 13-1-16,-14 8-32 15,7 8-3-15,-3 5-2 16,7 1 1-16,15-4-3 0,17-3 1 16,14-3-1-16,9 2 1 15,13-2-2-15,7 1 1 16,2 0 0-16,6 1 0 15,-2 1 0-15,-4 4 0 16,-7-3 0-16,-10 7 1 16,-14-1-1-16,-12 2 0 15,-10 2 0-15,-12 0 0 16,-9-2 1-16,-5 0-2 15,1-4 0-15,2-10-6 16,19 0-15-16,-5-19-16 16,29 3-3-16,-9-21 0 15,32-1-2-15</inkml:trace>
  <inkml:trace contextRef="#ctx0" brushRef="#br0" timeOffset="10532.6024">17852 1777 88 0,'1'-16'39'0,"-1"16"-2"16,0 0 2-16,-9 28-35 16,-6-2-4-16,-5 6-2 15,4 10-2-15,-6-11-11 0,14 15-21 16,-4-12-2-1,21-1-1-15,4-23 0 0</inkml:trace>
  <inkml:trace contextRef="#ctx0" brushRef="#br0" timeOffset="10970.6274">18447 1347 96 0,'-5'23'38'0,"-11"3"1"0,5 13-1 16,-10-1-38-16,6 8 1 15,1 3 0-15,2 4-1 16,6-2 2-16,6-5-2 15,6-8 2-15,14-12-1 16,11-16 1-16,12-17-1 16,9-15 1-16,10-14 0 15,2-10 0-15,2-8 0 16,-5-6-1-16,-4 0 1 15,-13 6-1-15,-8 8-1 16,-13 9 0-16,-12 13 0 16,-11 24 0-16,-15 3 0 15,-8 27 0-15,-6 9-1 16,-3 13 1-16,-1 9-2 15,3 0 1-15,8-2-3 0,15-3-2 16,5-21-10-16,27-2-24 16,6-17 1-16,18-7 0 15,2-16-2-15</inkml:trace>
  <inkml:trace contextRef="#ctx0" brushRef="#br0" timeOffset="11387.6513">19300 1435 104 0,'-22'3'38'16,"7"15"2"-16,-10 2-4 16,5 3-34-16,1 6-1 15,4 0 0-15,3 2 0 0,4 1 0 16,4-3 0-16,3-2-1 15,4-8 1-15,4-4-1 16,5-8 1-16,6-7 0 16,4-8 0-16,7-8 0 15,4-11 0-15,5-5 1 16,3-7-1-16,6-8 0 15,-3 0 0-15,-1 6-1 16,-6 3 1-16,0 8 0 16,-13 10 0-16,-4 16-1 15,-20 4 0-15,9 37 1 16,-18-3-2-16,-6 10 2 15,-4 7-2-15,1 3 0 16,1 0-1-16,0-5-2 0,14-6-1 16,1-15-6-16,27-3-16 15,-4-19-13-15,20-7 1 16,0-20-2-16,14-4 2 15</inkml:trace>
  <inkml:trace contextRef="#ctx0" brushRef="#br0" timeOffset="11568.6616">20022 1393 103 0,'10'-40'40'15,"-3"20"0"-15,-16 10-3 16,1 22-31-16,-16 13-4 16,7 8 0-16,-8 10-2 15,7 5 0-15,5-3-1 0,8-5 0 16,6-3-4-16,3-22-11 15,18-5-24-15,-1-16 1 16,12-8 0-16,-4-16-2 16</inkml:trace>
  <inkml:trace contextRef="#ctx0" brushRef="#br0" timeOffset="11733.6711">20150 910 114 0,'0'0'41'16,"-4"-103"-2"-16,4 103-13 15,-2-87-32-15,2 87-20 16,13-67-14-16,-13 67 1 0,0 0-1 16,46-43 2-16</inkml:trace>
  <inkml:trace contextRef="#ctx0" brushRef="#br0" timeOffset="11928.6822">20392 610 65 0,'70'3'39'0,"-70"-3"0"16,58 17 2-16,-58-17-14 15,47 34-20-15,-47-34-4 16,23 65 1-16,-27-27-2 15,8 74 2-15,-20 12-3 16,2 13 0-16,-15 0-1 16,5-7-1-16,2-8-4 15,0-26-11-15,17-35-23 16,-4-22-3-16,14-15 3 15,-5-24-3-15</inkml:trace>
  <inkml:trace contextRef="#ctx0" brushRef="#br0" timeOffset="12406.7096">20525 1265 90 0,'0'0'42'16,"-26"-60"1"-16,26 60-1 15,0 0-14-15,-20-66-28 16,20 66 1-16,0 0-1 15,0 0 1-15,53-49 0 16,-53 49-1-16,54 20 0 16,-54-20 0-16,63 28 0 15,-63-28 0-15,84 19 1 0,-84-19-1 16,77 17 0-16,-77-17 1 15,29 20 0-15,11 0-2 16,-24 8 2-16,-30-5-1 16,-17-3 1-16,-9 2-2 15,9 4 2-15,7-3-2 16,24-2 1-16,16-6 0 15,16 0 0-15,13-4 0 16,7 2 0-16,1 1 0 16,0 3 1-16,-11 5-1 15,-12 5 0-15,-20 4 0 16,-16 7 1-16,-20 2-1 15,-17 5 2-15,-11-1-2 16,-10-1 0-16,0-5-3 0,-2-5-2 16,11 1-13-16,-11-24-12 15,23 6-11-15,-2-12-1 16,13-2-2-16,-5-8 1 15</inkml:trace>
  <inkml:trace contextRef="#ctx0" brushRef="#br0" timeOffset="13430.7681">4641 3585 59 0,'-17'12'37'16,"0"2"-1"-16,-8-12 2 15,7 9-16-15,-16-19-17 16,6-4 0-16,-2-13-2 16,0-5 0-16,-1-15-1 15,-3-10 0-15,-3-12-2 0,-3-12 1 16,-4-9 0-16,-2-8-1 15,1 1 0-15,2-3 0 16,8 3 0-16,6 4-1 16,9 9 1-16,14 7 0 15,13 12 0-15,13 7-1 16,8 15 2-16,5 7-1 15,4 17 0-15,0 14 0 16,-5 18 0-16,-6 20 1 16,-17 21-1-16,-14 22 3 15,-19 18-3-15,-13 16 3 16,-14 11-2-16,-8 10 2 15,-1-5-1-15,3-8 0 16,12-14 0-16,17-18-2 16,26-20 2-16,22-23-1 0,31-30 0 15,19-23-2-15,22-24-2 16,11-26-6-16,23-3-27 15,-12-23-3-15,5 3-1 16,-20-12-1-16</inkml:trace>
  <inkml:trace contextRef="#ctx0" brushRef="#br0" timeOffset="13896.7948">4696 2190 81 0,'-62'-29'36'16,"-27"4"-1"-16,-10 12 1 15,-23 13-32-15,-2 15 0 16,-10 21 1-16,3 31-1 15,-1 23 1-15,12 29 0 16,18 22-2-16,23 29-1 16,26 21 0-16,27 14 0 15,26 10-2-15,29-10 1 16,26-16-3-16,33-25 1 15,29-33 0-15,19-48 0 16,19-50 0-16,15-47 1 16,9-50 1-16,-1-37 0 0,-6-36 1 15,-16-21 0-15,-30-18 0 16,-26-6-1-16,-39-8 0 15,-38 1-1-15,-38 10-1 16,-36 6-1-16,-31 26 1 16,-27 20-2-16,-16 31 1 15,-14 31 0-15,-1 44-3 16,-4 23-13-16,25 41-19 15,14 20-1-15,31 19-1 16,24 1-2-16</inkml:trace>
  <inkml:trace contextRef="#ctx0" brushRef="#br0" timeOffset="14576.8337">6753 2416 94 0,'-29'-43'37'15,"-15"5"0"-15,-1 25 0 16,-16 12-32-16,-1 26-1 16,-6 17 0-16,1 24 1 15,1 22-2-15,3 18-1 16,4 9 0-16,10 15 1 15,12 4-3-15,19-3 2 16,11-7-3-16,13-13-3 16,16-10-4-16,-2-26-28 15,23-6-3-15,-4-30 0 0,6-10-1 16</inkml:trace>
  <inkml:trace contextRef="#ctx0" brushRef="#br0" timeOffset="14790.8458">5942 3082 117 0,'-18'2'40'16,"18"16"0"-16,3-5-2 15,8 4-37-15,22-6 0 16,18-2-1-16,15-6-1 15,11-6-2-15,12-3-1 16,1-13-5-16,17 11-11 16,-11-18-17-16,9 8-1 0,-13-10 1 15,-3 10-1-15</inkml:trace>
  <inkml:trace contextRef="#ctx0" brushRef="#br0" timeOffset="14963.8556">7062 2965 107 0,'-13'22'36'15,"-16"-2"3"-15,8 18-3 16,-11 2-31-16,7 10-1 15,3 2-2-15,5 4 0 16,5-1-3-16,5-5 0 16,14-9-5-16,-1-20-21 15,20-8-11-15,0-27 1 16,12-12-3-16,-1-22 2 15</inkml:trace>
  <inkml:trace contextRef="#ctx0" brushRef="#br0" timeOffset="15384.8798">7286 2637 111 0,'-2'15'41'0,"-1"-3"-1"16,12 14 1-16,-11-4-38 15,16-1 0-15,4 1 0 16,6 10 0-16,-4 2-1 15,-1 7 1-15,-5 6-2 16,-4 5-1-16,-10 6 1 16,-7 3-1-16,-4 0 1 15,-5-9-1-15,3-6 0 0,3-9 0 16,6-18 0-16,4-19 0 15,29-12 2-15,3-17-2 16,7-12 0-16,7-8 0 16,5-8 0-16,-3-2 0 15,0 7 0-15,-8 7 0 16,-7 13 0-16,-6 15 0 15,-10 15-2-15,-6 15 2 16,-4 15-1-16,-5 11 0 16,2 7-1-16,-3 5-1 15,11 6-1-15,1-9-2 16,16 2-5-16,-5-22-11 15,27 8-17-15,-5-24 0 16,13 3 1-16,-3-25-2 16</inkml:trace>
  <inkml:trace contextRef="#ctx0" brushRef="#br0" timeOffset="15762.9015">8356 2862 110 0,'-26'-15'40'0,"-19"4"1"15,8 27-2-15,-19 2-33 16,15 10-1-16,4 4-2 15,8 5 0-15,11-1-1 16,14-5-1-16,15-9 0 16,13-13 0-16,17-10-1 15,8-13 0-15,8-15 1 16,8-8-1-16,0-13 0 15,0-9-1-15,-4-12 1 0,-6-5-1 16,-7-1 1-16,-7 3-1 16,-9 10 2-16,-7 8-2 15,-11 16 1-15,-11 23 0 16,-11 27 0-16,-9 25 1 15,-11 22-1-15,-7 21 1 16,-1 8-3-16,0 7 2 16,7 9-4-16,7-12-2 15,21-1-5-15,2-32-9 16,32 9-16-16,-3-36-5 15,20-3 1-15,-5-26 0 16</inkml:trace>
  <inkml:trace contextRef="#ctx0" brushRef="#br0" timeOffset="15948.9122">9057 2742 82 0,'0'0'39'0,"-15"-4"0"16,4 32 3-16,-15 1-21 15,5 20-17-15,-3 5-1 16,5 8 0-16,4 2-2 15,5-4-3-15,10 1-5 16,-5-26-26-16,22 0-6 16,-4-22-1-16,15-9-1 15</inkml:trace>
  <inkml:trace contextRef="#ctx0" brushRef="#br0" timeOffset="16360.9357">9376 2520 109 0,'0'0'42'0,"-9"27"1"16,-5-11-2-16,15 11-36 16,-9 8-2-16,2 5 1 15,-5 4-2-15,1 8 1 16,-3-2-2-16,2-2 1 15,-2-5-2-15,3-6 0 16,1-8 0-16,8-10 0 16,1-19 0-16,20-3 0 15,3-20 0-15,5-7 0 0,6-8 0 16,3-7 0-16,2-4 0 15,0 3-2-15,-4 3 2 16,-6 9-2-16,-6 11 2 16,-3 13-2-16,-6 11 2 15,-1 11 1-15,-4 12-1 16,0 9 1-16,0 9-3 15,2 2 1-15,6 3-3 16,-2-6-2-16,20 11-12 16,-11-26-7-16,27 8-15 15,-3-24-1-15,16-4-1 16,-3-17 3-16</inkml:trace>
  <inkml:trace contextRef="#ctx0" brushRef="#br0" timeOffset="16830.9626">10241 2670 111 0,'-58'2'40'0,"0"21"5"15,-12 0-4-15,0 18-36 16,16 3-2-16,13 6 1 16,16-3-2-16,17-3 0 15,20-7 0-15,20-9-2 16,12-15 0-16,11-14 0 15,5-15 0-15,2-9 0 16,-3-14 0-16,-1-9 0 16,-11-2 0-16,-8-2-2 15,-10 5 2-15,-9 8-2 16,-10 19 1-16,-10 20 0 15,-11 17 1-15,-12 28 0 0,-8 26 0 16,-10 28 0-16,-9 21 0 16,-3 15 2-16,2 6-2 15,-2-1-1-15,7-7 1 16,5-12 0-16,9-19 0 15,8-25 0-15,7-24 0 16,7-27 0-16,10-26 0 16,-9-18 0-16,11-23 1 15,1-23-2-15,4-19 1 16,2-19 1-16,3-10-1 15,6-1 0-15,0 4-2 16,2 4-4-16,12 20-10 16,-17-7-7-16,28 34-18 0,-1 1 0 15,29 18-2-15,13-2-2 16</inkml:trace>
  <inkml:trace contextRef="#ctx0" brushRef="#br0" timeOffset="17306.9899">11712 2418 89 0,'15'-15'39'0,"-10"-1"-1"16,-5 16 2-16,5 21-35 15,-9 13-1-15,-6 11 0 16,0 15 1-16,-6 12-2 0,-1 7 0 15,3 8-2-15,1-3 1 16,5-3-1-16,1-10-2 16,12-6-4-16,-5-24-20 15,18 4-14-15,-4-24-1 16,5-4 1-16,-5-20-2 15</inkml:trace>
  <inkml:trace contextRef="#ctx0" brushRef="#br0" timeOffset="17481.9999">11519 2877 117 0,'-15'-5'42'16,"3"-5"1"-16,25 12-3 16,5 0-37-16,23-14-3 0,23-2-1 15,6-7-3-15,21 6-6 16,-7-23-25-16,23 16-5 15,-10-14-2-15,3 7 0 16</inkml:trace>
  <inkml:trace contextRef="#ctx0" brushRef="#br0" timeOffset="17883.0228">12471 2154 109 0,'-25'28'42'0,"-14"4"1"16,8 29-2-16,-4 4-39 15,-1 15 2-15,-1 7-1 0,6 12 1 16,-1-3-2-16,5 3 1 16,6-7-1-16,5-13-2 15,9-10 0-15,7-14 0 16,5-14 0-16,10-17 0 15,9-16 0-15,7-14 0 16,9-15 0-16,1-8 0 16,3-11 0-16,0 1 0 15,-2-6 0-15,-4 6 0 16,-9 8 0-16,-2 13 0 15,-6 14 0-15,-6 9 0 16,-5 16 0-16,2 6 0 16,-2 7-2-16,0 7-2 15,5 1-2-15,-3-14-9 16,20 12-7-16,-18-30-7 0,24 3-12 15,-8-19 1-15,13-6-1 16,-6-18 1-16</inkml:trace>
  <inkml:trace contextRef="#ctx0" brushRef="#br0" timeOffset="18224.0423">12910 2833 110 0,'-11'20'40'0,"-3"-9"2"15,17 11-2-15,4-6-37 16,15-3 0-16,10-2 0 15,10-9-1-15,7-4-1 16,4-10 0-16,3-2 0 16,-4-7-1-16,-8-3 1 0,-8-5-1 15,-14-2 0-15,-6-1-1 16,-16 4 1-16,-12 3 0 15,-8 10 0-15,-15 9 1 16,-9 15 0-16,-7 18 0 16,-2 11 1-16,-2 15 0 15,4 8 0-15,9 4-2 16,17-1 0-16,16-5-2 15,28-2-3-15,18-23-6 16,45 9-12-16,6-36-10 16,44 3-9-16,14-24 0 15,30-5-2-15,17-15 2 16</inkml:trace>
  <inkml:trace contextRef="#ctx0" brushRef="#br0" timeOffset="18855.0784">14420 2793 102 0,'12'-5'39'16,"-12"5"2"-16,1 12-2 16,-11-2-36-16,0 17-1 15,-8 7 0-15,3 10 0 16,-5 5 1-16,2 4-1 15,3-3-1-15,9-1 1 0,11-13-1 16,12-11 0-16,17-15 0 16,13-15-1-16,10-16 1 15,10-10-1-15,5-11 0 16,-5-6 1-16,-2-4-1 15,-11 0 0-15,-11 2 0 16,-10 8 0-16,-15 9 0 16,-8 13 0-16,-10 8 0 15,0 12 0-15,-24 24 0 16,10 4-1-16,-1 10 2 15,1 4-2-15,6 5-1 16,7-1-1-16,8 0-3 16,4-23-15-16,26 7-17 15,-6-17-2-15,15-2 0 16,-3-16-2-16</inkml:trace>
  <inkml:trace contextRef="#ctx0" brushRef="#br0" timeOffset="19254.1011">15358 2831 107 0,'-15'18'39'16,"-12"3"2"-16,5 14-2 16,-11 1-36-16,9 5-1 15,1 3 1-15,3 0-1 16,5-7 0-16,4-1 0 15,4-9-1-15,9-7 0 0,-2-20 0 16,26 7 0-16,-4-21 0 16,8-9 0-16,3-9 0 15,4-6-1-15,6-8 1 16,-3-1 0-16,-2 2-1 15,-1 1 1-15,-9 10-1 16,-4 6 0-16,-5 12 1 16,-4 15-1-16,-11 12 0 15,-2 13 0-15,-6 8 0 16,-3 8 0-16,2 3-1 15,-1 2 0-15,8-4-2 16,1-7-2-16,15-7-1 16,0-18-7-16,25 9-10 15,-10-31-14-15,19-2-2 16,-4-17-1-16,13-2 2 0</inkml:trace>
  <inkml:trace contextRef="#ctx0" brushRef="#br0" timeOffset="19433.1113">16051 2763 119 0,'-7'16'40'16,"-19"3"1"-16,8 27-5 15,-8-6-32-15,4 8-1 16,2-1-1-16,8-1-1 16,4-5 0-16,10-10-3 15,13-10-1-15,5-23-9 16,21 3-13-16,-8-30-15 15,15-2-1-15,-7-26-3 16,13-5 2-16</inkml:trace>
  <inkml:trace contextRef="#ctx0" brushRef="#br0" timeOffset="19586.1201">16322 2096 112 0,'-19'5'41'0,"1"-8"-3"15,18 3-6-15,13 5-70 16,1-8-4-16,19 10 2 15,-4-10-2-15</inkml:trace>
  <inkml:trace contextRef="#ctx0" brushRef="#br0" timeOffset="19770.1305">16629 2296 91 0,'-6'59'40'0,"-15"0"1"0,11 15 1 16,-19 1-35-16,14 12 0 15,-3-5-2-15,2 0-1 16,2-9-2-16,0-3-1 15,6-10-4-15,1-18-7 16,15 3-23-16,-10-30-8 16,13-1 1-16,-2-25-2 15</inkml:trace>
  <inkml:trace contextRef="#ctx0" brushRef="#br0" timeOffset="20207.1557">16512 2604 104 0,'-31'14'40'15,"15"11"2"-15,5-15-2 16,13 3-39-16,21-4 1 16,19-4-1-16,11-3 1 15,12-2-1-15,6 0 0 16,4-1-1-16,-9-1 0 15,-7 2 1-15,-11 3-1 16,-17 4 3-16,-16 4-1 16,-14 4 1-16,-14 2-1 15,-10 6 1-15,-5 3-2 16,-4 2 1-16,2 1-1 15,0 1-2-15,7-1 1 0,5-2-1 16,10-1 1 0,7-8-2-16,10-2 2 0,5-2 0 15,6-2 0-15,3-2-1 16,-1-4 1-16,-2 1 0 15,-5 2 0-15,-6 1 0 16,-8 2-2-16,-8 1 0 16,-10 3-2-16,-10-7-3 15,6 16-14-15,-22-25-6 16,17 15-13-16,-9-17-1 15,13 2-1-15,0-13 1 16</inkml:trace>
  <inkml:trace contextRef="#ctx0" brushRef="#br0" timeOffset="20939.1976">18241 2245 72 0,'-11'-40'38'16,"0"19"0"-16,-16 3 0 15,-2 15-33-15,-9 8 0 16,1 20 1-16,-9 14-2 15,-3 25-1-15,-2 15 1 16,4 14-1-16,-4 9 0 16,9 9-1-16,4 2-1 15,11-1 1-15,9-6-3 16,13-16 0-16,12-9-3 0,5-28-7 15,20-6-26-15,-8-30-3 16,9-10 2-16,-9-25-2 16</inkml:trace>
  <inkml:trace contextRef="#ctx0" brushRef="#br0" timeOffset="21643.2379">17690 2739 98 0,'-18'-7'39'0,"18"7"5"16,0 11-4-16,29-12-35 15,6 7-3-15,15 0 1 16,15-4-1-16,10-1-1 16,7-3-1-16,3 0 0 0,-1-4 0 15,-9 0 0-15,-12 3-2 16,-12-1 2-16,-14 2 0 15,-14 1 1-15,-23 1 0 16,0 0-1-16,-11 16 1 16,-13 2-1-16,-9 5 2 15,-5 3-3-15,-7 4 3 16,0 4-3-16,5 0 2 15,4 3-2-15,14-5 2 16,18-4-1-16,19-8 0 16,18-6 0-16,18-8 0 15,16-10 1-15,9-5-1 16,2-9-1-16,0-6 0 0,-10-6 1 15,-12-4-1-15,-18-3 1 16,-18 1-2-16,-20 2-1 16,-10 3 2-16,-15 4-1 15,-8 5 1-15,-4 7 1 16,-1 7-1-16,6 6 2 15,8 4 1-15,14 6 0 16,10-8 0-16,24 16 1 16,10-6-1-16,13 0-1 15,9 0 1-15,6 7-2 16,-1 1 1-16,-5 4-1 15,-12 4 0-15,-11 4 0 16,-15 5 0-16,-15 2-1 16,-12 0 2-16,-10-4-1 0,-5-3 0 15,-4-5 0-15,4-7 1 16,2-8-1-16,12-10 1 15,5-10 0-15,14-8-1 16,11-11 1-16,11-9 0 16,5-5 0-16,6-2 0 15,1-1-1-15,-2 6 0 16,-6 5-2-16,0 12-6 15,-18-8-14-15,12 34-4 16,-29-3-15-16,40-6-1 16,-9 4-1-16,26 9 0 15</inkml:trace>
  <inkml:trace contextRef="#ctx0" brushRef="#br0" timeOffset="22091.2635">20303 2050 97 0,'0'0'39'15,"0"0"1"-15,0 0-2 16,-8 30-38-16,-4 11 0 15,2 22 0-15,-7 13 1 16,0 14 1-16,-4 12 0 16,-1 1-1-16,4 1 0 15,1-7 0-15,10-6-3 16,0-24-6-16,21-6-29 15,-6-22-2-15,9-12 0 16,-5-21-1-16</inkml:trace>
  <inkml:trace contextRef="#ctx0" brushRef="#br0" timeOffset="22280.2743">20051 2668 104 0,'-27'-12'42'0,"16"12"0"15,11 0-2-15,0 0-38 16,25-10-2-16,14-3-1 15,17-5-1-15,6-7-2 16,15-2-3-16,-7-21-17 16,15 10-15-16,-11-12 0 15,5 4-1-15,-17-9 1 16</inkml:trace>
  <inkml:trace contextRef="#ctx0" brushRef="#br0" timeOffset="22649.2954">20775 1975 119 0,'-39'51'41'15,"7"18"-1"-15,-11-2-9 16,7 18-28-16,1 7-1 16,5 4 1-16,2 1-1 15,5-3-1-15,1-8 0 16,12-10 1-16,2-15-1 15,7-11 0-15,5-14 0 16,4-13-1-16,9-17 1 16,6-13-1-16,1-12 1 15,5-8 0-15,1-7-1 16,0-4 0-16,0-1 0 0,-2 4-1 15,-6 5 1-15,-3 11 0 16,-9 12 0-16,-10 7 0 16,12 30-1-16,-15-3 0 15,3 11-2-15,-2 3 1 16,9 5-4-16,-2-9-7 15,18 10-10-15,-10-30-13 16,21 4-4-16,-2-22 2 16,14-2-3-16</inkml:trace>
  <inkml:trace contextRef="#ctx0" brushRef="#br0" timeOffset="22995.3151">21049 2671 107 0,'-18'30'43'0,"-2"-11"-2"15,21 10 1-15,2-10-39 16,24-10-1-16,13-8 0 16,9-3-1-16,6-10 0 15,2-3-2-15,-2-7 2 16,-7-5-1-16,-10-3 0 15,-13 0-1-15,-15-4 2 16,-16 5-2-16,-14 2 2 16,-12 9-1-16,-12 10 0 15,-7 14 1-15,-7 12-1 16,-2 14 2-16,4 8-1 0,5 10 0 15,14 6 0-15,16-1-1 16,18-5-2-16,19-13-5 16,32 6-16-16,-4-25-13 15,35 0-5-15,8-20-1 16,29-4-2-16</inkml:trace>
  <inkml:trace contextRef="#ctx0" brushRef="#br0" timeOffset="23850.3641">22181 2651 97 0,'-34'-7'37'0,"3"8"4"16,-12-9-5-16,6 17-25 15,-16-3-6-15,2 10 0 16,-1 7-1-16,4 11 0 15,3 7-2-15,6 3 1 16,11 1-1-16,8-2-2 16,12-5 1-16,13-6-1 15,11-10 1-15,13-15-1 0,10-13 0 16,9-9 0-16,5-11 1 15,4-9 0-15,-3-4-1 16,-1-4 0-16,-9 2 0 16,-6 6 0-16,-9 5-1 15,-12 12 0-15,-17 18 0 16,0 12 1-16,-16 25-1 15,-13 18 0-15,-12 22 0 16,-7 18 1-16,-8 16 0 16,-2 9 0-16,2 2 1 15,4-7-1-15,7-7 1 16,6-18-1-16,10-19 2 15,10-16-2-15,5-25 1 16,3-15 0-16,11-15-1 0,-13-28 0 16,11-7 1-16,2-15-1 15,4-14-1-15,4-13 0 16,11-8-1-16,1-8-1 15,7 7 0-15,4 0-3 16,10 17-6-16,-7-7-9 16,20 31-7-16,-14-4-11 15,12 23 0-15,-12 1 0 16,16 11 0-16</inkml:trace>
  <inkml:trace contextRef="#ctx0" brushRef="#br0" timeOffset="24563.4049">22490 2773 114 0,'0'-18'40'15,"0"18"0"-15,-10-19-2 16,-11 22-33-16,-1 9-2 16,1 11 0-16,-7 5-1 15,0 9 0-15,-1 2-1 16,3 5 0-16,1-1 0 15,7-4-1-15,4-8 0 16,5-6 0-16,6-8 0 16,3-17 0-16,17 7 1 15,1-18-1-15,5-10 1 16,2-10 0-16,4-8 1 15,-2-7-2-15,2-4 0 16,-4-2 0-16,-3 5 0 16,-3 6-3-16,-5 6 3 0,-2 6-2 15,-3 14 1-15,-9 15 1 16,19-4 0-16,-7 12 1 15,2 3-1-15,10 2 1 16,3 0-1-16,8-2 2 16,8-4-2-16,3-2 0 15,2-5 0-15,-1-5 2 16,-7 0-4-16,-4 1 4 15,-13-3-2-15,-14 1 0 16,-9 6 0-16,-16-1 0 16,-10 6 0-16,-7 4 0 15,-9 4 0-15,-7 12 0 16,0 6 0-16,0 1 0 15,6 6 0-15,4-1 0 16,11 1 0-16,9-2 0 0,16-7 0 16,17-14 0-16,14-8 0 15,10-12 0-15,9-9 0 16,5-9 0-16,1-9 0 15,-1-6 0-15,-6-5 0 16,-8 4 0-16,-10 3 0 16,-8 5 0-16,-11 10 0 15,-7 10 0-15,-2 11 0 16,-18 14 0-16,5 10 0 15,-1 1-2-15,6 9-5 16,-2-10-7-16,20 17-7 16,-8-23-3-16,28 12-6 0,-6-27-9 15,22 5-1-15,-2-16 2 16,10-1 3-16</inkml:trace>
  <inkml:trace contextRef="#ctx0" brushRef="#br0" timeOffset="24946.4268">23314 2708 91 0,'-15'-14'39'16,"-20"-6"2"-16,6 18-1 15,-16-5-12-15,7 20-23 16,-5 5-1-16,9 13 0 16,1 6-1-16,7 2-3 15,11-1 0-15,8-3 0 16,12-10 0-16,11-9 0 15,13-10 0-15,8-17 0 16,9-15 0-16,2-6 0 16,3-16 0-16,1-7 0 0,-3-10 0 15,-2-3 0-15,-6-2 0 16,-8 8 0-16,-9 10 0 15,-6 11 0-15,-10 18 0 16,-8 23 0-16,-22 26 0 16,-2 18 0-16,-10 19 0 15,-4 11 0-15,0 8 0 16,0 3 0-16,10 0 0 15,4-16-2-15,20 0-13 16,-2-29-6-16,28 8-4 16,-22-48-6-16,45 19-10 15,-15-30 0-15,12-4 1 16,-3-19 4-16</inkml:trace>
  <inkml:trace contextRef="#ctx0" brushRef="#br0" timeOffset="25098.4355">23673 2648 124 0,'0'0'41'16,"-27"12"2"-16,11 18-1 15,-6 0-40-15,2 5-2 16,2 6-2-16,-2-1-4 16,13 16-15-16,-15-19-15 15,17 8-6-15,-6-19 0 16,11 4-1-16</inkml:trace>
  <inkml:trace contextRef="#ctx0" brushRef="#br0" timeOffset="25270.4453">23623 2501 112 0,'-20'-2'36'15,"20"2"-1"-15,-4 17-30 16,4-17-45-16,23 17 2 15,0-11-3-15</inkml:trace>
  <inkml:trace contextRef="#ctx0" brushRef="#br0" timeOffset="26021.4883">23811 2738 123 0,'-14'13'41'16,"1"-9"1"-16,17 9-3 15,-4-13-37-15,32 5-1 16,-4-4 0-16,4-1 0 16,3-3-1-16,-1-4 0 15,-3-6-1-15,-8 0 0 16,-4-6 0-16,-9-3 0 15,-9-1 0-15,-4 1-1 16,-9 5 1-16,-3 3-1 16,-8 11 3-16,-4 7-1 15,-6 12 1-15,-3 14 2 16,1 6-1-16,3 7 0 0,6 2 1 15,7-1 0-15,11-4-3 16,16-7 0-16,16-10 0 16,17-13 0-16,10-9 0 15,11-8 0-15,1-13 0 16,1-5 0-16,-2-4 0 15,-9 0 0-15,-13 2 0 16,-12 4 0-16,-12 6 0 16,-16 17 0-16,0 0 0 15,-26 13 0-15,1 10 0 16,-2 5 0-16,-3 6 0 15,4 2 0-15,5-1 0 16,8-3 0-16,11-11 0 16,9-6 0-16,12-12 0 0,10-9 0 15,6-10 0-15,6-7 0 16,1-9 0-16,1-3 0 15,-6-2 0-15,-4 5 0 16,-10 6 0-16,-5 5 0 16,-11 9 0-16,-7 12 0 15,0 0 0-15,-11 23 0 16,3-1 0-16,2-1 0 15,2 2 0-15,3 1 0 16,2-1 0-16,7-3 0 16,1-3 0-16,3 3 0 15,-1-5 0-15,1-1 0 16,2-3 0-16,0-7-3 15,8 0-6-15,-11-22-10 0,28 10-4 16,-16-31-5-16,29 8-14 16,-8-20 0-16,16-1 0 15,-2-16 1-15</inkml:trace>
  <inkml:trace contextRef="#ctx0" brushRef="#br0" timeOffset="26215.4994">25022 2231 111 0,'-64'74'43'0,"-13"7"2"15,16 19-1-15,-3-4-38 16,13 9-3-16,16-3-3 16,11-8-1-16,11-4-5 15,0-26-11-15,25 9-11 0,-18-37-14 16,18-3 1-16,-12-33-2 15,11 4 2-15</inkml:trace>
  <inkml:trace contextRef="#ctx0" brushRef="#br0" timeOffset="26368.5081">24633 2693 108 0,'1'-17'42'16,"-2"6"1"-16,16 19 0 16,3-5-28-16,15 9-16 15,19 13-9-15,-4-17-14 16,31 22-16-16,-12-9-1 15,8 9-2-15,-12-7-1 16</inkml:trace>
  <inkml:trace contextRef="#ctx0" brushRef="#br0" timeOffset="26516.5166">25226 3077 136 0,'-30'-2'44'16,"10"4"-3"-16,-7-19-9 16,0-6-48-16,27 23-14 15,-29-19-12-15,17 11-3 16,-10-3 0-16,-1 11 0 15</inkml:trace>
  <inkml:trace contextRef="#ctx0" brushRef="#br1" timeOffset="30874.7659">4564 3996 59 0,'0'0'34'0,"-14"-5"-1"15,14 5 0-15,7-24-18 16,7 11-13-16,8-2-1 15,6 1 0-15,2 3 0 16,8 3-1-16,1 2 1 16,4 2-1-16,2 4 0 0,6-1 0 15,3 4 0-15,7-2 1 16,7-2-1-16,11-4 1 15,13-1 0-15,14-2 0 16,13-1 0-16,11-1 0 16,15-1 0-16,13 2 0 15,11 1 0-15,6 2 0 16,8 2-1-16,8 0 1 15,3 2-1-15,7 2 0 16,6-4 0-16,1 1 0 16,2-2 0-16,9-1 0 15,4-2 0-15,1-1 0 16,12 1-1-16,3-1 1 15,8 1 0-15,9 3-1 0,8 2 1 16,3 2 0-16,6 1 0 16,5 2 0-16,1 0 0 15,4-1 0-15,0-2 0 16,2-1 1-16,-1-3-1 15,7 0 1-15,-1-5 0 16,3 2 0-16,-5-1 1 16,-1-1-2-16,-5 2 1 15,-3-1 0-15,-9 1 0 16,-4 0 0-16,-7 0-1 15,-3 0 0-15,1-2 1 16,-1-2-1-16,0 0-1 16,3-2 1-16,-3 2-1 0,-2 1 1 15,-6 0-2-15,-1 3 2 16,-11 4-2-16,-6-1 2 15,-6 3 0-15,-3 1 0 16,-5-2 0-16,3 1 0 16,2-3 1-16,-1 0-1 15,6-2 1-15,4-3-1 16,-1 0 1-16,0 1 0 15,-3-2-1-15,-8 3 1 16,-8 1 0-16,-8 2-1 16,-9 2 0-16,-8 3 1 15,-11 4-1-15,-7 0 0 16,-10 2 0-16,1 1 1 15,-3-1-1-15,1 0 0 0,-2-3 1 16,2-1-1-16,1 0 1 16,7-2-1-16,-1-2 1 15,-1 0 0-15,-2 0-1 16,-1 1 0-16,-4-1 1 15,-8 1-1-15,-6 4 0 16,-9-2 0-16,-8 2 0 16,-7 2 0-16,-8-4 0 15,-9 2 0-15,-4-1 0 16,-6-4 0-16,-4 0 0 15,-5-1 0-15,-1-3 0 16,-3-1 0-16,-6-1 0 16,0 0 0-16,-6 1 0 15,-5-1-1-15,-7 6-1 0,-16-5-6 16,-1 10-26-16,-25-5-2 15,-11 2 1-15,-37-1-3 16</inkml:trace>
  <inkml:trace contextRef="#ctx0" brushRef="#br1" timeOffset="32713.8711">3749 2138 34 0,'-15'1'30'16,"15"-1"0"-16,-15-3 0 15,15 3-14-15,0 0-6 16,17-6-2-16,-7-2-3 16,12 7 0-16,0-3 0 15,6 5-2-15,5-3-1 16,8 2 1-16,4 0-2 15,8 0 0-15,6 0 0 16,5 0-1-16,7-1 1 16,4-1-1-16,6-1 1 0,6-1-1 15,12-2 0-15,1 1 1 16,8 1-1-16,7 0 1 15,6 0 0-15,4 1-1 16,10 3 1-16,2 1-1 16,-1 3 1-16,2-1 0 15,7 3-1-15,7-2 0 16,2 1 1-16,4-1-1 15,3-2 0-15,9-1 0 16,4-1 0-16,4 0 0 16,-1 1 0-16,1-1 0 15,-2 2 0-15,-2 2-1 0,-6 3 1 16,-8 3-1-16,0 0 1 15,-6 0-1-15,0 2 1 16,-6-3-2-16,4-3 2 16,4-1-1-16,3-5 1 15,4-3 0-15,0-1 0 16,3-2-1-16,7-4 2 15,-5 1 0-15,1 1-1 16,-8 5 1-16,0 0-1 16,-4 3 0-16,-7 1 1 15,-7 2-1-15,-5 5 0 16,-3 0-1-16,1-1 1 15,-4-5-1-15,0 0 1 16,-1-4 0-16,3 0 0 16,6-2 0-16,-2 0 0 0,-1-4 0 15,-3 0 0-15,0 4 1 16,-3 3-1-16,-2 0 0 15,-5 3 1-15,-8 2-1 16,0 2 0-16,-6 6 0 16,1 0 0-16,1-6-1 15,2 1 1-15,-1 0 0 16,5-3 0-16,3-2 0 15,3 0 0-15,7-3 0 16,2 0 0-16,0-1 0 16,-2 1 0-16,3-2 0 15,-2 2 0-15,3 0 1 16,-3 2-1-16,-8 0 0 15,-1 2 0-15,-5 0 0 0,1 1-1 16,2-2 1-16,-3 0 0 16,-1-1 0-16,2-1-1 15,2-1 1-15,1-1-1 16,5-2 1-16,1 1-1 15,-4-1 1-15,-1 1 0 16,3 1-1-16,-5-1 1 16,1 2 0-16,4 0-1 15,-7 1 1-15,1-1 0 16,3 1 0-16,-1-1 0 15,3-2-1-15,2 0 2 16,1 0-1-16,-5-2 0 16,2-2 0-16,-5 0 1 15,3 1-1-15,-5-1 1 0,-4 2-1 16,-2 1 1-16,-8 2-1 15,0 2 1-15,-3 0-1 16,1 0 1-16,-2 2-1 16,-3-2 1-16,-1 1-1 15,-3-1 1-15,-2-2-1 16,-3-1 1-16,-6 0-1 15,-6-6 1-15,-6 2 1 16,-6-2-1-16,-2 1 1 16,-5-4-1-16,-3 2 1 15,-3-2-1-15,-2 3 1 16,-8 2-2-16,2-1 1 15,-9 2-1-15,-8 3 0 16,-6 1 0-16,-7-2 0 0,-13 4-5 16,0 0-11-16,0 0-21 15,0 0 2-15,0 0-3 16,-23-8 2-16</inkml:trace>
  <inkml:trace contextRef="#ctx0" brushRef="#br2" timeOffset="52844.0225">1138 4867 73 0,'0'0'32'0,"0"0"-1"16,0-12-3-16,0 12-20 15,6 14-3-15,-1 2-1 16,-6 2 0-16,5 12-2 15,-5 8 1-15,5 9-2 16,-8 9 1-16,3 13 0 16,-1 5 0-16,0 9-1 15,1 6 1-15,-1 9-1 16,3 3 1-16,3 9 0 15,1 4 0-15,2 5-1 0,2 5 0 16,-3 6 0-16,0 5 1 16,2 3 1-16,-3 5-2 15,-2 2 1-15,2-1-1 16,1 3 1-16,1 2-1 15,1 0 2-15,0-1-3 16,5 2 0-16,-3-2-1 16,4 6 0-16,-3 0 0 15,1 2 1-15,-4 0 0 16,-2 4-1-16,5 1 2 15,-3 4-2-15,1 5 2 16,1 2-1-16,3 3 0 16,3 1 0-16,2 4-2 0,-1 4 2 15,2 2-2-15,0 4 2 16,2 2-3-16,-6 2 2 15,-3 2-1-15,-4 2 2 16,-3-5-1-16,-5-6-2 16,-3-13-1-16,-5-27-13 15,7-16-18-15,-7-38-3 16,13-28 0-16,-2-41-3 15</inkml:trace>
  <inkml:trace contextRef="#ctx0" brushRef="#br2" timeOffset="53888.0822">484 11285 80 0,'23'-3'35'0,"-23"3"-2"16,30 3-2-16,-16-2-25 15,10 5-2-15,1-2-2 16,8 3-1-16,2-1-1 15,9 2-1-15,7-2 1 16,9 1 0-16,9-2 0 16,5 1 1-16,6-1 1 15,7-1-2-15,6-2 1 16,8 0 0-16,8-3 0 15,6-2-1-15,3-3 0 0,8-1 0 16,7-4 0-16,10 2 1 16,7-1-1-16,2 0 0 15,3 2 0-15,3 6 0 16,5 0 1-16,2 4-1 15,2 3 0-15,-3-1 0 16,9 3 0-16,-2 0 1 16,4-1-1-16,4-2 1 15,4 1 0-15,5-4 0 16,2 0 0-16,7-2 0 15,0 0 0-15,4-1 0 16,0-3 0-16,2 4 0 16,-7-2 0-16,-1 1-1 15,-2-1 1-15,-7 2-1 16,-2-2 0-16,-2 0 1 0,-6 0-1 15,0-4 0-15,1-3 1 16,0 0-1-16,-2-4 0 16,-3-2 0-16,-1 0 0 15,-5-4 0-15,-2 2-2 16,-16-2-3-16,-7 9-5 15,-25-5-27-15,-3 9-1 16,-28-1 0-16,-16 10 0 16</inkml:trace>
  <inkml:trace contextRef="#ctx0" brushRef="#br2" timeOffset="55645.1827">1570 11378 56 0,'0'0'23'0,"0"-13"1"0,0 13 0 16,0 0-13-16,0 0-4 15,0 0-1-15,0 0-2 16,0 0-2-16,0 0 0 16,0 0-1-16,5 12 0 15,-5-12 0-15,0 0 0 16,15 0 1-16,-15 0-1 15,16-1 0-15,-5 2 0 16,-1-1 1-16,1 2-1 16,3 2 0-16,1 1-1 15,2 0 0-15,3-1 0 16,3-1 1-16,2-1-1 15,5-2 0-15,4-2 0 0,3-3 1 16,1-2-1-16,1-2 0 16,7-1 0-16,-3 0 0 15,4-1 0-15,2 1 0 16,3-1 0-16,1 3-1 15,8-2 1-15,0 0 0 16,3-2 0-16,3-2 0 16,1-4 0-16,4 2 0 15,0-6 0-15,1-3 1 16,0-1-2-16,2-3 2 15,4-1 2-15,3-2-2 16,2-2 1-16,-1 1-1 16,5-6 2-16,0 0-2 15,4-1 2-15,1-2-3 16,5-6 0-16,1-4 1 0,2-3-2 15,3-4 2-15,3-1-2 16,1-7 3-16,4-1-1 16,4-7 1-16,-4 1-2 15,1-5 2-15,-1-2-1 16,-2-4 1-16,4-1-1 15,-3-4-2-15,-1-3 0 16,-5-1 1-16,-4-5-1 16,0-2 1-16,-5-1-1 15,-5 0 2-15,0-3-2 16,-8-2 1-16,-3 1 1 15,-5-2-1-15,1-2 0 16,-3 3 0-16,0-4 0 16,-3-2-1-16,2 1 2 0,-4-5 0 15,1-1 0-15,-2-1 0 16,-3 2 0-16,-1-6-1 15,1 3 2-15,-4-1-1 16,-1 3 0-16,-3-1 0 16,-1 3 0-16,-8 3-1 15,1-2 1-15,-6 2 1 16,-1 2-3-16,-6-2 2 15,2 4-2-15,-4-1 2 16,-3 5-1-16,-3-2-1 16,0 7 0-16,-3 3 0 15,-3 4 0-15,-4 8 0 16,-3 6 0-16,-3 7 0 15,-2 8-1-15,-2 6 3 0,-1 8-1 16,-3 9-1-16,-5 3-1 16,6 14-6-16,-13-3-23 15,9 14-3-15,-6 1-1 16,6 12-2-16</inkml:trace>
  <inkml:trace contextRef="#ctx0" brushRef="#br2" timeOffset="57043.2626">6013 11593 62 0,'16'-11'34'15,"-16"11"-1"-15,-1 26-2 16,-23-2-21-16,4 22-2 16,-10 8-2-16,0 19 0 15,-8 5-2-15,5 12 0 16,3-6-1-16,10-2-1 15,9-8-2-15,11-11-1 16,11-14 0-16,6-18-4 0,16-6-16 16,-3-24-16-16,6-4 1 15,-9-14-2-15,-3-3 1 16</inkml:trace>
  <inkml:trace contextRef="#ctx0" brushRef="#br2" timeOffset="57216.2725">5680 12108 88 0,'-32'-2'37'15,"16"10"0"-15,16-8 2 16,3-12-35-16,22 2-1 16,13-5-2-16,17-5-2 15,10-11-7-15,18 7-30 16,-5-8 2-16,5 9-2 0,-7 3-1 15</inkml:trace>
  <inkml:trace contextRef="#ctx0" brushRef="#br2" timeOffset="58245.3314">6732 11909 56 0,'0'0'37'0,"-23"-12"0"16,7 15 0-16,-12-5-15 0,5 11-18 15,-9 3 0-15,3 5-2 16,2 1 0-16,7 1-1 15,6-2 0-15,11-2 0 16,5-4-1-16,10-2 1 16,6-4-1-16,7-1 1 15,1 0 0-15,3 1-1 16,-2 2 1-16,-4 7 0 15,-8 4 0-15,-3 5 0 16,-9 3-1-16,-7 5 1 16,-5 4 0-16,-3-2 0 15,-2-3-1-15,-2-6-2 16,6 0-5-16,-6-23-25 15,16-1-5-15,5-22-2 16,9-6-1-16</inkml:trace>
  <inkml:trace contextRef="#ctx0" brushRef="#br2" timeOffset="58538.3482">6878 11604 57 0,'19'-11'38'16,"1"14"-1"-16,-3-1 1 15,10 13-17-15,-5-7-16 16,9 6-1-16,-2-1 0 16,4 7 2-16,-5 1-3 0,-3 11 0 15,-8 2-1 1,-6 9-2-16,-7 8 1 0,-9 6 0 15,-6 6-1-15,-9 2-1 16,-5 0 0-16,-3-9-1 16,2-3-2-16,-5-23-8 15,10-1-25-15,-4-24-2 16,10-13 1-16,-5-22-3 15</inkml:trace>
  <inkml:trace contextRef="#ctx0" brushRef="#br2" timeOffset="58718.3584">6611 11643 80 0,'-49'41'40'0,"8"30"0"0,-4 15 0 16,11 30-20-16,2-12-19 15,14-4-1-15,18-8-4 16,14-31-19-16,24-9-16 15,12-33 0-15,27-20-2 16,8-28 0-16</inkml:trace>
  <inkml:trace contextRef="#ctx0" brushRef="#br2" timeOffset="60235.4452">1561 6407 91 0,'-10'-5'36'0,"-11"-2"0"16,0 11 1-16,-9-3-30 16,2 11-3-16,-2 1-2 15,2 12 2-15,-1 2-2 16,8 8 1-16,3 1-1 15,9 0 1-15,9-3-1 16,10-6 0-16,12-10-1 16,12-13 0-16,7-15 0 15,11-12-1-15,5-15 1 16,2-14-1-16,2-14 0 0,-5-9 0 15,-6-7 1-15,-7-1-1 16,-12 1 0-16,-10 5 1 16,-12 8-2-16,-7 11 2 15,-12 13-2-15,-9 22 2 16,-10 23 0-16,-8 27 0 15,-6 23 0-15,1 21 0 16,1 19 0-16,7 4 0 16,8 11-1-16,12-7 0 15,21-7-6-15,11-30-17 16,30-9-14-16,9-32-3 15,21-13 0-15,-2-27-2 16</inkml:trace>
  <inkml:trace contextRef="#ctx0" brushRef="#br2" timeOffset="60480.4592">2408 5521 101 0,'-29'9'39'16,"5"28"1"-16,-15 16 0 15,12 25-34-15,-14 12-2 16,5 16 0-16,1 6-1 16,9 2 0-16,8-2-2 15,10-9 0-15,15-9-6 16,8-27-19-16,21-5-15 15,1-25-1-15,12-9 1 16,0-24-2-16</inkml:trace>
  <inkml:trace contextRef="#ctx0" brushRef="#br2" timeOffset="61024.4904">2615 6313 102 0,'-17'-1'38'0,"5"16"1"16,-8-1 0-16,11 15-31 15,-8 2-4-15,5 12 0 16,0-2-1-16,2 3 1 16,5-4-3-16,4-1 2 15,1-11-3-15,4-6 2 0,4-11-2 16,3-14 1-1,4-9-1-15,2-13-1 0,4-7 1 16,-3-5-1-16,3-7 1 16,-2 3 0-16,-2 1 0 15,-5 6 0-15,-2 9 0 16,-3 6 0-16,-7 19 1 15,8-11-1-15,-8 11 0 16,11 15 0-16,-2-4 1 16,3 1-1-16,2-1 0 15,2 2 0-15,0-6 0 16,0-2 0-16,2-7 1 15,0-3-1-15,1-9 1 16,3-6-1-16,4-9 0 0,2-6 0 16,3-7 0-16,3-1 0 15,-2 3 0-15,-3 3 0 16,-4 10 0-16,-6 12 0 15,-7 16 0-15,-9 18 1 16,-6 16-1-16,-5 9 0 16,0 6-1-16,1 3-1 15,6 3-2-15,1-13-5 16,18 1-20-16,-6-26-11 15,16-8 0-15,-1-20-1 16,16-9-1-16</inkml:trace>
  <inkml:trace contextRef="#ctx0" brushRef="#br2" timeOffset="61325.5076">3254 5494 103 0,'11'32'40'0,"3"-6"1"16,16 14-2-16,6-7-35 16,12 14 0-16,3 3 1 15,5 12-1-15,-9 9 1 16,-6 14-2-16,-7 8 1 15,-12 9-1-15,-15 5-3 16,-14 3 0-16,-17-1 0 16,-17-3 0-16,-9-4 0 15,-15-24-10-15,12 4-22 0,-14-27-8 16,13-12-5-16,1-21 0 15,19-15 0-15</inkml:trace>
  <inkml:trace contextRef="#ctx0" brushRef="#br3" timeOffset="174352.9724">2079 8320 60 0,'20'-29'35'0,"-1"7"0"15,-9-3 1-15,-10 25-13 16,8-22-17-16,-8 22-1 16,-23-17 0-16,-1 19 1 0,-9 4-1 15,-5 13-1-15,-9 16-2 16,0 17 0-16,-3 11 0 15,5 11 0-15,1 3-1 16,12 1 1-16,15-9 0 16,18-12 0-16,21-21-1 15,15-27 1-15,15-33-1 16,16-25 1-16,10-26-1 15,5-19 0-15,-5-13 0 16,-5-9 1-16,-10-8-1 16,-14 4 0-16,-12 9 0 15,-18 18 1-15,-12 19-1 16,-11 24 0-16,-10 28-1 15,-7 29 0-15,-2 31 0 0,-2 24 0 16,6 21-1-16,4 13 1 16,7 5-1-16,12 4 0 15,10-9 0-15,12-12-2 16,12-16-1-16,9-18-4 15,18-5-29-15,-7-26-3 16,6-5-1-16,-11-21-1 16</inkml:trace>
  <inkml:trace contextRef="#ctx0" brushRef="#br3" timeOffset="174546.9833">2760 8192 111 0,'0'0'40'0,"0"0"1"16,0 0-2-16,9-5-35 15,18-8-3-15,7-2-2 16,5-9-3-16,9 13-22 16,-13-12-12-16,6 17-1 15,-17 3 0-15,-3 13-2 16</inkml:trace>
  <inkml:trace contextRef="#ctx0" brushRef="#br3" timeOffset="174683.9913">2773 8523 118 0,'0'11'40'0,"10"-28"0"15,24-9-2-15,22-17-40 0,-3-22-16 16,30 4-18-16,-1-15-5 16,17 7 2-16,-3-4-3 15</inkml:trace>
  <inkml:trace contextRef="#ctx0" brushRef="#br3" timeOffset="175133.017">3515 7677 107 0,'-1'-34'38'15,"4"10"1"-15,-5-5-1 16,12 12-35-16,-10 5-1 15,0 12 0-15,10 19 0 16,-2 16-1-16,-2 21 0 16,2 19 0-16,-1 11-1 0,1 11 0 15,0 7-1-15,2-5-1 16,2-1-2-16,2-20-8 15,13-5-23-15,-7-29-4 16,12-14 1-16,-2-24-1 16</inkml:trace>
  <inkml:trace contextRef="#ctx0" brushRef="#br3" timeOffset="175397.0321">3903 7779 113 0,'-38'45'39'15,"-14"5"2"-15,8 10-2 0,-6-8-35 16,18-7-1-16,11-7-1 16,18-10 0-16,11-9-1 15,16-12 0-15,14-6 0 16,9-2-1-16,5-3 1 15,6 1-2-15,1 4 0 16,-6 1-3-16,-1 9-3 16,-17-4-30-16,5 8-5 15,-15-4 2-15,7 3-2 16</inkml:trace>
  <inkml:trace contextRef="#ctx0" brushRef="#br3" timeOffset="176082.0713">4915 7147 105 0,'0'0'38'16,"0"0"0"-16,-3 14-2 15,-17 16-30-15,-1 20-1 16,-13 18-1-16,-1 18 1 15,-6 13-2-15,1 10 0 16,3 6 0-16,8-3-2 16,8-6 0-16,12-15-1 15,18-16 0-15,16-18-2 16,15-19-2-16,10-17-1 15,13-9-10-15,-9-25-23 16,11-9-4-16,-16-14 1 16,-4-1 0-16</inkml:trace>
  <inkml:trace contextRef="#ctx0" brushRef="#br3" timeOffset="176239.0802">4652 7863 115 0,'-49'13'41'0,"7"-4"0"15,27 9-1-15,15-18-36 16,18-14-2-16,32-12-3 15,16-11-1-15,16-1-9 16,4-22-25-16,13 3-5 16,-5-11 0-16,3 3 0 15</inkml:trace>
  <inkml:trace contextRef="#ctx0" brushRef="#br3" timeOffset="176606.1012">5258 6948 114 0,'0'0'40'0,"33"-16"1"15,-7-6-3-15,15 4-35 16,2-1 0-16,4 1-1 16,-3 5 0-16,-8 8-1 15,-9 7 0-15,-8 12 0 16,-18 13-1-16,-13 14 1 0,-19 8 0 15,-7 8 1-15,-4 2-1 16,4 0 1-16,2-7 0 16,13-5-2-16,18-18 0 15,22-16 0-15,25-16 0 16,15-22-18-16,27 3-23 15,-7-18-1-15,15 7-1 16,-4-10-2-16</inkml:trace>
  <inkml:trace contextRef="#ctx0" brushRef="#br3" timeOffset="176767.1105">6152 7236 122 0,'-28'20'42'15,"-1"-13"-4"-15,7-12-26 16,22 5-51-16,-2-15-3 15,11 9 0-15,-9 6-2 16</inkml:trace>
  <inkml:trace contextRef="#ctx0" brushRef="#br3" timeOffset="185040.5837">10957 4743 43 0,'6'-16'29'0,"1"3"2"0,-7 13-4 16,4-21-21-16,-4 21-1 15,0 0 0-15,13-1 1 16,-13 1-2-16,6 22 0 16,-6-3 0-16,6 4-1 15,-5 3 0-15,4 6-1 16,-5 5-2-16,3 8 0 15,-2 7 2-15,0 9-1 16,-1 10 1-16,4 14-2 16,-4 11 3-16,-1 13-2 15,-1 4 3-15,4 8-2 16,-1 5 1-16,1 4-1 15,2 1-1-15,-1-1 1 16,1 0 0-16,-2 4 1 0,1 4-3 16,-2 5 3-16,-2 7-3 15,-1 4 2-15,-3 7-1 16,-2 7 1-16,0 5-3 15,1 4 1-15,-8 2-1 16,3 3-1-16,-3 1 3 16,-1 2-2-16,0-7 1 15,1 3-1-15,2-3 2 16,2 2-1-16,1-3 2 15,4-1-1-15,2-3-1 16,5-1 1-16,1-2-2 16,0-3 2-16,3-1-1 15,0-5 1-15,-3-4-3 16,2-3 1-16,-3 1-1 15,-2-3 2-15,-2-5 0 0,2-7 1 16,-1-14-3-16,-1-26-13 16,9-14-23-16,5-35 1 15,9-28-1-15,3-32-1 16</inkml:trace>
  <inkml:trace contextRef="#ctx0" brushRef="#br3" timeOffset="185807.6275">10072 11114 65 0,'-12'-7'35'0,"12"7"-1"15,-5-13-1-15,15 15-28 16,4-1-3-16,10 6 1 15,6 1-1-15,11 7 0 16,6 0-1-16,15 1 0 16,13-2 0-16,15-3 1 15,17-7-1-15,19-5 1 16,23-12 1-16,22-6-2 15,24-9 2-15,24-7 0 16,17-5-2-16,18-3 2 16,16-3-2-16,14 2 1 15,14 1-2-15,5 3 2 0,8 7-2 16,1 3 0-16,5 3 0 15,4 5 1-15,3 5-1 16,4 4 0-16,-1 4 0 16,7 3 1-16,-1 4-1 15,9 3 2-15,7 1-1 16,7 1 0-16,7-1 0 15,10 0 0-15,8-1 0 16,7 2 0-16,45-2-1 16,-33 0 1-16,3-2-1 15,-2-1 1-15,-1-5-1 16,-5-6 0-16,-7-4 0 15,-8-11-1-15,-54-5-1 16,16-17-12-16,-14 4-23 0,-35-10-3 16,-32 3 3-16,-45-5-3 15</inkml:trace>
  <inkml:trace contextRef="#ctx0" brushRef="#br3" timeOffset="186557.6704">8735 7236 68 0,'0'0'37'15,"6"-12"-2"-15,-6 12 2 16,-22 2-23-16,8 11-4 16,-16-3-3-16,2 10-3 15,-8 1-1-15,3 3-1 16,1 2 0-16,7-1-2 15,9 4 1-15,11 1-1 0,12-1 1 16,12-4 0 0,8 1-2-16,7 2 1 0,5 0 0 15,3-1 1-15,-4-2-1 16,-1-2 0-16,-8 1 0 15,-6 4 1-15,-11 0-1 16,-7 3 0-16,-13 3 0 16,-9-1 0-16,-6 1 0 15,-5-4-2-15,3-1-4 16,-4-21-18-16,16 0-14 15,2-19 1-15,15-8-1 16,8-22 0-16</inkml:trace>
  <inkml:trace contextRef="#ctx0" brushRef="#br3" timeOffset="186865.6881">9204 7233 91 0,'19'-10'36'16,"-19"10"-1"-16,-8 25 0 15,-15 9-28-15,-1 15-3 16,-5 7 0-16,5 10-1 15,2 1 0-15,13 0-1 16,12-12 1-16,22-12 1 16,16-26-2-16,17-18 0 15,14-23 0-15,6-17-1 16,2-11 0-16,-7-10 1 15,-10-4-1-15,-17 3 0 16,-20 7-1-16,-20 9-2 16,-20 16-3-16,-17 6-1 0,-9 20-4 15,-17 3-3-15,6 34-15 16,-15-1-12-16,8 23 3 15,1 5-1-15,10 14 4 16</inkml:trace>
  <inkml:trace contextRef="#ctx0" brushRef="#br3" timeOffset="187106.7018">8682 8357 110 0,'-7'13'41'0,"19"-23"1"0,33-2-2 16,22-16-37-16,28-9-2 16,21-7 1-16,11-3 0 15,2 1-1-15,-6 2-2 16,-6 14-7-16,-25 1-31 15,-13 13-2-15,-32 3 0 16,-16 12-3-16</inkml:trace>
  <inkml:trace contextRef="#ctx0" brushRef="#br3" timeOffset="188795.7985">11686 5419 77 0,'-29'1'37'0,"-6"11"0"15,-13-1 0-15,0 15-31 16,-8 3-1-16,6 8 0 15,-2 6 0-15,11 3 2 16,10-2-5-16,18-2 3 16,17-10-3-16,22-14 2 15,20-18-3-15,15-16 0 0,12-21 1 16,11-15-3-1,0-19 3-15,0-11-4 0,-10-11 2 16,-9-1-1-16,-15 4 1 16,-16 7 1-16,-12 11-2 15,-14 16 1-15,-10 19-1 16,-9 25 2-16,-15 29 0 15,-4 26-2-15,-5 23 2 16,0 16-2-16,5 11 1 16,8 3-3-16,18 3-3 15,4-23-30-15,36-10-4 16,8-30 0-16,29-19-1 15</inkml:trace>
  <inkml:trace contextRef="#ctx0" brushRef="#br3" timeOffset="189021.8113">12693 4602 102 0,'-52'60'40'0,"1"28"1"16,-12 3 0-16,12 16-39 15,-4 7 0-15,15-1-2 16,14-3 1-16,11-16-5 16,23 0-8-16,9-32-25 15,25-10-3-15,5-25 0 16,14-12-1-16</inkml:trace>
  <inkml:trace contextRef="#ctx0" brushRef="#br3" timeOffset="189532.8406">12839 5243 101 0,'-20'11'39'16,"5"13"0"-16,-9 0 0 15,1 14-35-15,6 3 0 16,5 6-1-16,1-3-1 15,1-2 0-15,8-7-1 16,3-6 0-16,5-15-1 16,8-13 1-16,6-15-1 15,3-11 0-15,5-9 1 0,-1-6-1 16,1-4 1-16,-1-2-1 15,-5 5 1-15,-6 7-1 16,-4 7 0-16,-4 9 0 16,-8 18 0-16,0 0 0 15,0 0 0-15,2 24 0 16,0-4 0-16,8-2 0 15,1 1 0-15,5-4 0 16,6-7 1-16,3-6-1 16,0-8 1-16,3-3-1 15,-1-8 1-15,-3-3 0 16,-3-3 0-16,0 1-1 15,-4 3 0-15,-2 4 1 16,-3 9-1-16,-12 6-1 0,14 23 1 16,-14 6-1-16,-4 9 0 15,0 3-1-15,2 6-2 16,0-7-2-16,13 6-15 15,-6-30-18-15,20-7-3 16,-2-23 2-16,15-11-1 16</inkml:trace>
  <inkml:trace contextRef="#ctx0" brushRef="#br3" timeOffset="189807.8561">13601 4646 105 0,'-5'10'41'0,"20"13"2"15,-1-11-2-15,22-4-38 16,4 17-1-16,9 13 0 16,3 5 0-16,0 13 0 15,-4 10 1-15,-8 12-2 16,-12 7 1-16,-13 6-1 15,-15 5 1-15,-14-4-2 16,-16 3-1-16,-16-12-2 16,3 7-15-16,-23-27-20 15,17-5-5-15,-5-20 1 16,13-8-2-16</inkml:trace>
  <inkml:trace contextRef="#ctx0" brushRef="#br3" timeOffset="191177.9345">17217 11218 40 0,'22'-22'34'0,"0"10"1"16,-22 12-1-16,15 19-11 15,-29 5-18-15,-5 23 1 16,-13 5 0-16,-2 19 1 15,-12 5-2-15,5 12 3 16,-5-2-3-16,9 0-2 16,10-5 1-16,12-4-3 0,13-14 0 15,13-12-2-15,15-8-1 16,9-19-6-16,17 1-10 15,-4-28-20-15,12-4 0 16,-17-19-1-16,2-2 0 16</inkml:trace>
  <inkml:trace contextRef="#ctx0" brushRef="#br3" timeOffset="191336.9438">16813 11733 100 0,'-14'1'40'0,"19"-14"-1"16,33 0-2-16,20-11-37 15,25-11-5-15,24 5-19 0,3-17-15 16,12 2 1-16,-6-7-2 16,0 6 0-16</inkml:trace>
  <inkml:trace contextRef="#ctx0" brushRef="#br3" timeOffset="191704.9646">17758 11143 68 0,'0'0'41'0,"22"-11"-1"15,-9 3 1-15,11 4-16 16,-3 1-23-16,3 5-1 0,-1 1 1 15,-2 6-1-15,-4 5-1 16,-6 3 1-16,-5 4-1 16,-7 5 1-16,-7 2 0 15,-10 6-1-15,-10 2 1 16,-7 2 1-16,-6 1-1 15,-2-2 0-15,4-3 0 16,3-2 1-16,13-7-2 16,15-7 1-16,18-8-1 15,21-10-2-15,21-4-3 16,16-17-8-16,20 12-26 15,1-13-2-15,15 10 1 16,-9-9-3-16</inkml:trace>
  <inkml:trace contextRef="#ctx0" brushRef="#br3" timeOffset="192312.9994">18984 11037 70 0,'0'0'37'0,"-25"22"0"16,-13 9 1-16,-4 28-28 15,-20 9-4-15,-5 19-1 16,-10 6 2-16,10 10 1 15,7 0-4-15,17 0-1 16,17-7 0-16,21-8-3 16,23-15-2-16,24-18-4 15,33-5-30-15,7-30-6 16,19-5 3-16,1-24-1 15</inkml:trace>
  <inkml:trace contextRef="#ctx0" brushRef="#br3" timeOffset="192781.0263">19491 11457 83 0,'1'-15'39'16,"-1"15"-1"-16,-17-5 0 0,17 5-28 15,-33 11-5-15,10 4 0 16,-5 4-2-16,-1 5 0 16,-1 4 0-16,4 1-1 15,1-2-1-15,9 0 1 16,8-4-2-16,10-7 1 15,13-8-1-15,13-4 0 16,9-6 0-16,8-1 0 16,1-2 0-16,0 2 0 15,-3 4 0-15,-10 8 3 16,-12 7-2-16,-15 11 1 15,-15 6-1-15,-14 4-2 16,-5 1 2-16,-5-2-2 16,4-4 0-16,2-10-5 0,14-8 0 15,1-25-33-15,34-6 0 16,4-16-1-16,21-5-1 15</inkml:trace>
  <inkml:trace contextRef="#ctx0" brushRef="#br3" timeOffset="193131.0464">19991 11153 94 0,'-10'1'39'15,"10"-1"0"-15,10-7-1 0,14-2-35 16,14-6-1-16,14 1 1 16,5-1 0-16,1 2-2 15,-4 1 0-15,-4 5 0 16,-13 6 0-16,-20 8 0 15,-18 7 0-15,-21 10 0 16,-17 5-1-16,-12 5 1 16,-4 4 0-16,1 3 0 15,4-3-1-15,11-1 1 16,19-10-2-16,19-7 0 15,24-7-2-15,19-19-9 16,28 2-26-16,5-13-2 16,15-1-1-16,-2-12 0 15</inkml:trace>
  <inkml:trace contextRef="#ctx0" brushRef="#br3" timeOffset="193433.0637">20587 10843 93 0,'8'13'41'0,"8"-5"0"15,20 10 0-15,-1-7-24 16,7 14-13-16,-1 10-1 15,2 11-2-15,-14 14 1 0,-15 16-2 16,-14 10 1-16,-15 11 1 16,-20 5-1-16,-10 1 0 15,-11 0-1-15,-4-10-1 16,6-7-2-16,-3-32-15 15,25-3-23-15,6-29-4 16,27-11 3-16,14-26-4 16</inkml:trace>
  <inkml:trace contextRef="#ctx0" brushRef="#br3" timeOffset="193560.071">20889 11743 112 0,'-29'2'41'0,"0"6"2"15,-7-7-8-15,2-24-64 16,16 15-12-16,0-8-4 0,12 1 1 15</inkml:trace>
  <inkml:trace contextRef="#ctx0" brushRef="#br1" timeOffset="197089.2728">10972 11187 20 0,'-14'16'10'16,"14"-6"-5"-16,0-10-3 15,-9 16-11-15,9-16-3 16</inkml:trace>
  <inkml:trace contextRef="#ctx0" brushRef="#br1" timeOffset="197602.3022">10948 11260 37 0,'0'0'17'0,"0"0"1"15,0 0 1-15,0 0-5 16,0 0-6-16,0 0-4 16,0 0 0-16,0 0 0 15,-9 3-2-15,9-3 1 16,0 0 1-16,0 0 0 0,0 0 1 15,0 0 0 1,15-20 0-16,0 11-1 0,2-9 1 16,6-1-2-16,4-6 0 15,9 0-1-15,5-7-1 16,12-1 1-16,10-9-1 15,10-6 0-15,13-11 0 16,14-10 1-16,12-15-1 16,21-14 0-16,14-14 1 15,13-16-1-15,16-15 1 16,17-13-2-16,13-10 1 15,13-10-1-15,15-9 2 16,7-6 0-16,10-10-2 16,11-4 0-16,5-9 1 0,10 0 1 15,7-13 0-15,9-2 1 16,6-7-1-16,11-1 1 15,3-2-1-15,6 2-1 16,3 3 2-16,-6 3-3 16,1 11 0-16,-11 5 1 15,-13 7-2-15,-10 15-2 16,-18 8 2-16,-19 12 0 15,-27 14-3-15,-26 14 1 16,-28 14-1-16,-29 14-2 16,-22 28-6-16,-39 7-22 15,-16 22-2-15,-25 8-1 16,-9 19 2-16</inkml:trace>
  <inkml:trace contextRef="#ctx0" brushRef="#br1" timeOffset="199376.4036">18849 6233 82 0,'-33'-5'37'15,"-1"12"-1"-15,-13 0-5 0,8 17-22 16,-12 3-2-16,7 15-1 15,2 8-2-15,6 5 1 16,9 1-2-16,12 0 1 16,11-7-1-16,17-9 1 15,18-17-2-15,18-15 0 16,19-25-1-16,14-17-1 15,9-19 2-15,9-15-3 16,-3-16 2-16,-4-4-2 16,-12-5 2-16,-16 0 0 15,-20 8-2-15,-16 11 3 16,-17 12-3-16,-14 16 3 0,-14 20-4 15,-10 22 3-15,-7 25 0 16,-2 21-2-16,0 18 4 16,5 14-3-16,8 12 1 15,8 7-3-15,15 1 2 16,12-10-3-16,17-3-5 15,-1-27-15-15,21-1-17 16,-4-21 2-16,11-8-3 16,-7-19 1-16</inkml:trace>
  <inkml:trace contextRef="#ctx0" brushRef="#br1" timeOffset="199548.4135">19660 6241 89 0,'-15'10'39'0,"22"2"-1"15,-7-12 0-15,36 11-20 16,-2-13-20-16,3-7-4 16,16 9-28-16,-13-8-3 15,0 9 0-15,-15 0-2 16</inkml:trace>
  <inkml:trace contextRef="#ctx0" brushRef="#br1" timeOffset="199698.422">19628 6545 120 0,'-5'20'41'15,"5"-20"-1"-15,43-1-1 16,19-14-39-16,5-13-8 0,25 4-27 16,-3-11-6-16,16 4 1 15,-8-6-1-15</inkml:trace>
  <inkml:trace contextRef="#ctx0" brushRef="#br1" timeOffset="200081.444">20434 5723 88 0,'7'-31'35'0,"6"18"0"16,-13 13 3-16,18 20-33 16,-18 14 0-16,-1 21-1 15,-4 15 0-15,0 15-1 16,-2 10 0-16,0 4-1 15,6 0-2-15,2-9-4 16,15 1-10-16,-1-30-22 16,17-11-1-16,2-26 0 15,16-13-1-15</inkml:trace>
  <inkml:trace contextRef="#ctx0" brushRef="#br1" timeOffset="200321.4577">20799 6111 123 0,'-46'5'40'15,"6"23"0"-15,-6-10-9 16,8 16-27-16,3 0-1 16,10-1-1-16,14-3-1 15,10-6 0-15,9-3 0 16,12-3-1-16,9-2 1 15,5-3-1-15,9 2-2 16,2-6-2-16,13 5-7 0,-8-12-26 16,18 6-4-16,-4-9 1 15,7 4-2-15</inkml:trace>
  <inkml:trace contextRef="#ctx0" brushRef="#br1" timeOffset="201797.5421">22409 5610 92 0,'-22'-1'35'0,"4"23"1"16,-17 4-3-16,0 20-27 15,-6 10 0-15,3 18 1 16,-5 6-1-16,5 14-1 0,1-1 0 16,13 2 0-16,10-9-2 15,12-9-1-15,14-13-4 16,16-21 1-16,14-11-4 15,4-29-10-15,12-3-23 16,-6-22-1-16,0-3 0 16,-16-14-1-16</inkml:trace>
  <inkml:trace contextRef="#ctx0" brushRef="#br1" timeOffset="201944.5503">22041 6081 119 0,'-14'-2'40'16,"14"2"0"-16,28-7-1 0,19-3-39 15,16-5-8-15,6-14-28 16,20 2-3-16,-6-11 1 16,5 6-3-16</inkml:trace>
  <inkml:trace contextRef="#ctx0" brushRef="#br1" timeOffset="202319.572">22762 5456 100 0,'-12'-10'38'16,"12"10"0"-16,12-8-1 15,12 1-35-15,-7 6 0 16,5 6-1-16,-2 2 2 16,2 4-1-16,-7 5-1 15,-1 1 1-15,-5 2-1 16,-8 1 0-16,-6 2 1 15,-2 0-1-15,-10-1 0 16,1 1 0-16,-3-1 0 16,4 0 0-16,4-5-1 15,9 0 1-15,15-7-2 16,13-7-2-16,24 0-8 15,3-16-26-15,22 4-2 16,2-17-1-16,9 6 0 0</inkml:trace>
  <inkml:trace contextRef="#ctx0" brushRef="#br1" timeOffset="202816.6004">23655 6393 127 0,'0'0'41'15,"-30"0"-3"-15,7-9-15 16,-3 1-61-16,6-11-3 16,11 7 0-16,-6-9-2 15</inkml:trace>
  <inkml:trace contextRef="#ctx0" brushRef="#br1" timeOffset="204010.6687">14177 8827 43 0,'-13'-5'34'16,"13"5"0"-16,-21-7 0 15,21 7-16-15,-18-7-6 16,18 7-7-16,-12-3-2 16,12 3 0-16,0 0-1 15,0 0 1-15,25 6 1 16,12-6-1-16,19-6-1 15,19 1 1-15,21-7-1 0,20-2 1 16,18-3-2-16,16 1 0 16,5 4-4-16,-2 2-2 15,1 15-24-15,-18 0-8 16,-13 15 2-16,-16 4-3 15</inkml:trace>
  <inkml:trace contextRef="#ctx0" brushRef="#br1" timeOffset="204469.6949">15768 7683 62 0,'0'0'35'15,"-8"-15"0"-15,-1 4-1 16,9 11-22-16,-14-14-4 0,14 14-1 16,-14-7-3-16,9 20 0 15,-2 10-1-15,5 16 0 16,-2 18 0-16,3 21 0 15,0 21-1-15,1 15 0 16,0 14-1-16,2 2-2 16,4 1-2-16,-4-17-28 15,16-4-6-15,-8-25-2 16,12-14 1-16</inkml:trace>
  <inkml:trace contextRef="#ctx0" brushRef="#br1" timeOffset="205437.7503">16473 8404 79 0,'-12'-18'37'15,"-2"10"-2"-15,-16-10-5 16,5 18-18-16,-14-4-4 15,3 14-2-15,-5 5-2 16,7 12 0-16,-3 7-1 16,10 8-1-16,5-1 0 15,12 4 0-15,10-6 0 16,15-2-1-16,11-11 1 15,11-12-1-15,11-12 0 16,5-11-1-16,3-11 1 16,3-8-1-16,-6-10 1 15,-5-3-1-15,-7-3 0 0,-11-1 0 16,-8 3 0-16,-9 6 0 15,-11 9 0-15,-6 13 0 16,-8 20-1-16,-5 20 1 16,-7 29 0-16,-4 22 0 15,-2 24 1-15,-4 24-1 16,3 14 1-16,-3 11-1 15,6-1 1-15,-1-9 0 16,9-13 1-16,2-18 0 16,3-24-1-16,6-22 1 15,1-30 0-15,8-33 0 16,-5-10-1-16,7-29-1 15,3-24 1-15,3-19-2 16,0-14 0-16,5-13-1 0,-1 2 0 16,1 1-1-16,5 11-2 15,-4 8-1-15,7 23-7 16,-6-2-10-16,18 25-17 15,-3 4 1-15,14 10-1 16,4 0 2-16</inkml:trace>
  <inkml:trace contextRef="#ctx0" brushRef="#br1" timeOffset="206128.7898">17195 8439 100 0,'-13'20'39'0,"-16"1"0"16,5 15 0-16,-18 3-34 15,11 0-2-15,-1 2 2 0,6 5-2 16,-1-2 0-16,8-3-1 16,5-6 1-16,3-5-3 15,7-9 2-15,6-9-1 16,-2-12-2-16,21-15 2 15,-1-10-2-15,4-10 1 16,3-9-1-16,2-3 2 16,0-6-2-16,-2 1 1 15,-5 6 0-15,-4 8 0 16,-7 6 0-16,-1 10 0 15,-1 9 0-15,-9 13 0 16,20-6 0-16,-3 11 0 16,3 1 0-16,10-2 0 15,6-1 0-15,7-1 0 0,3-4 0 16,4-1 1-16,-4-4-1 15,-4 2 0-15,-6-1 0 16,-9 3 1-16,-9 3-1 16,-18 0 0-16,1 16 0 15,-15 1 0-15,-9 7 0 16,-6 5 1-16,-6 6-1 15,-2 3 1-15,2 1-1 16,3 0 1-16,8-3 1 16,7-4-1-16,13-10-1 15,13-9 1-15,14-10-1 16,10-9 0-16,8-11 0 15,7-12 0-15,3-8-1 16,0-8 1-16,-5-2 0 0,-5-4 0 16,-10 5 0-16,-9 4 1 15,-10 9-1-15,-8 10 0 16,-4 23 0-16,-21-2 0 15,2 23 0-15,-2 10-1 16,2 7-2-16,2 2 0 16,12 6-2-16,5-6-3 15,20 5-7-15,-2-28-7 16,29 7-16-16,-6-18-1 15,17-4-1-15,-2-12 3 16</inkml:trace>
  <inkml:trace contextRef="#ctx0" brushRef="#br1" timeOffset="206494.8108">18206 8471 110 0,'-9'-31'39'15,"-4"14"1"-15,-12-8-10 16,-3 21-23-16,-10 10-2 16,0 14 0-16,-2 9-2 15,2 7 0-15,7 4 0 16,8 3-1-16,9-4-1 15,14-3 0-15,15-14 0 16,15-11-1-16,12-14 1 16,8-13-1-16,7-15 1 15,3-11-1-15,-3-13 0 16,-1-6 0-16,-7-3 1 15,-12 2-1-15,-12 7 0 16,-6 7 0-16,-10 16 2 16,-8 12-2-16,-1 20 0 0,-21 21 0 15,3 11 0-15,3 18 0 16,1 5 0-16,4 8-3 15,9 3-1-15,6-7-1 16,13 1-5-16,0-24-10 16,26 3-8-16,-9-26-14 15,12-6 1-15,-1-20-1 16,10-8 3-16</inkml:trace>
  <inkml:trace contextRef="#ctx0" brushRef="#br1" timeOffset="206677.821">18834 8360 90 0,'0'0'41'16,"-25"-14"0"-16,9 28 0 15,-13-4-19-15,4 17-19 0,6 7-1 16,3 5 0-16,6 4-2 16,4-1-1-16,10-1-3 15,-1-13-8-15,20 8-13 16,-10-22-17-16,10-2 2 15,-4-17-2-15,5-4 2 16</inkml:trace>
  <inkml:trace contextRef="#ctx0" brushRef="#br1" timeOffset="207562.8719">18738 8237 87 0,'5'23'35'16,"5"-9"-2"-16,19 1-4 15,0-13-24-15,15-1-1 16,6-6-4-16,2-7-3 16,9 2-4-16,-10-7-2 15,4 8 0-15,-13-2 4 16,-5 5 3-16,-13 8 3 15,-10 1 2-15,-4 10 5 16,-10-13 3-16,-10 33 3 16,-9-19-1-16,11 9-3 15,-8-7-4-15,7 3-1 16,-1-4-1-16,5 0-1 15,1-2-1-15,4 0-1 16,1-3 0-16,3 2-1 16,-4-12 1-16,9 19-1 0,-9-19 0 15,14 8 1-15,-14-8-2 16,18-8 2-16,-4-3-1 15,-2-7 0-15,4-2 0 16,-4-5 0-16,2-2 1 16,-5-1-1-16,-2 3 1 15,-5 2 0-15,-6 5 0 16,-5 8 0-16,-6 10 0 15,-4 8 0-15,-6 9 0 16,2 9-1-16,-1 4 1 16,4 7-1-16,6 1 1 15,6 2-1-15,12-5 0 0,8-4 1 16,15-9-1-16,7-7 0 15,8-12 0-15,9-8 0 16,6-8 0-16,1-8 0 16,1-9 2-16,-2-2-4 15,-7-2 4-15,-7 2-2 16,-9 3 0-16,-10 4 0 15,-13 10 0-15,-11 15 0 16,-16-5 0-16,-13 19 0 16,-9 12 0-16,-7 11 0 15,-2 4 0-15,0 2 0 16,9 2 0-16,5-3 0 15,15-9 0-15,16-12 0 16,19-15 0-16,14-14 0 16,12-15 0-16,9-9 0 0,7-8 0 15,-1-7 0-15,-1 3 0 16,-8 2 0-16,-8 8 0 15,-13 15 0-15,-11 13 0 16,-17 6 0-16,-8 27 0 16,-6 5 0-16,-1 6 0 15,1 2-3-15,10 4-4 16,-1-15-6-16,27 5-5 15,0-31-5-15,36 3-5 16,-6-32-2-16,26 1-10 16,-4-18-2-16,0-8 4 15</inkml:trace>
  <inkml:trace contextRef="#ctx0" brushRef="#br1" timeOffset="207775.8839">20373 7845 120 0,'-35'7'42'0,"4"18"1"16,-9 4-2-16,12 16-40 15,3 6 0-15,2 8 0 16,3 4 0-16,0 7-2 16,6-2 0-16,5-1-3 15,6-6-1-15,-4-16-11 16,17 5-10-16,-14-27-14 15,12-6-1-15,-8-17-2 16,9-16 3-16</inkml:trace>
  <inkml:trace contextRef="#ctx0" brushRef="#br1" timeOffset="207916.8921">20105 8222 124 0,'5'-13'42'0,"-4"-2"1"16,17 18-10-16,9-8-29 16,7-2-6-16,14 7-8 15,-3-14-10-15,21 8-19 16,-9-9-4-16,9 2 0 15,-4-10-2-15</inkml:trace>
  <inkml:trace contextRef="#ctx0" brushRef="#br4" timeOffset="214975.2958">19912 7170 120 0,'-2'-10'40'15,"8"-15"0"-15,17 4-1 16,11-8-39-16,4 1-2 15,10 10-2-15,-7-9-16 16,8 24-17-16,-15 2-3 16,-8 15 2-16,-19-1-3 15</inkml:trace>
  <inkml:trace contextRef="#ctx0" brushRef="#br4" timeOffset="215109.3035">19903 7336 121 0,'-25'30'39'0,"5"-15"1"15,21 1-3-15,21-14-39 16,11-24-26-16,29 6-11 15,4-14-1-15,20 4 0 16,4-8-1-16</inkml:trace>
  <inkml:trace contextRef="#ctx0" brushRef="#br4" timeOffset="215807.3434">20652 7121 80 0,'0'0'38'0,"0"0"-1"16,-15 7 1-16,7 20-8 0,-12 1-27 16,0 9-1-16,-8 6 2 15,4 3-2-15,1-4 1 16,7-1-2-16,6-10 1 15,10-13-1-15,12-14 0 16,9-17 0-16,8-15 0 16,8-7 1-16,2-9-1 15,-2-1 0-15,-2-5 0 16,-5 4 1-16,-8 8-1 15,-6 6 0-15,-3 11 1 16,-9 9-2-16,-4 12 0 16,0 0 0-16,-4 15 0 15,3 0 0-15,2 3 0 16,7-1 0-16,4-1 0 0,6-3 0 15,9-6 0-15,7-6 0 16,0-6 0-16,8-3 0 16,-4-6 0-16,1-1 0 15,-6-1 0-15,-4 2 0 16,-6 3 0-16,-7 4 0 15,-16 7 0-15,13 8 0 16,-15 9 0-16,-7 16 0 16,-3 4 0-16,-2 6 0 15,3 7 0-15,4-3 0 16,9 6-11-16,0-22-28 16,23 1-4-16,0-23 2 15,18-1-3-15</inkml:trace>
  <inkml:trace contextRef="#ctx0" brushRef="#br4" timeOffset="215944.3513">21545 7396 125 0,'-19'3'41'16,"3"2"-1"-16,-5-5-5 15,-7-9-68-15,28 9-9 16,-18-15 1-16,18 15-2 16</inkml:trace>
  <inkml:trace contextRef="#ctx0" brushRef="#br4" timeOffset="236297.5154">18746 7051 78 0,'0'0'34'0,"9"-11"-1"16,-9 11 2-16,4-14-20 15,-4 14-10-15,0 0 0 0,0 0 0 16,0 11-1-16,-4 10 0 15,-5 7 0-15,2 11-1 16,-3 4-1-16,2 1-1 16,3 0 1-16,9-7-1 15,8-11 1-15,15-14-2 16,15-19 2-16,14-18 0 15,7-17 0-15,9-10 0 16,1-10 0-16,-6-3 0 16,-3-1-1-16,-17 5 0 15,-10 13-2-15,-15 9-2 16,-9 18-2-16,-18 3-5 15,5 18-25-15,-15 15-5 16,1 10 0-16,-8 0-1 0</inkml:trace>
  <inkml:trace contextRef="#ctx0" brushRef="#br4" timeOffset="236552.53">18947 7351 108 0,'-18'1'41'16,"18"-1"-1"-16,-15 20-1 16,6 2-34-16,2 6-2 15,2 10 0-15,-2 4 0 0,5 7-2 16,-1 0-1-16,4-2-1 15,6-4-4-15,-2-17-7 16,19 0-27-16,-5-19-2 16,14-3 1-16,-4-18-2 15</inkml:trace>
  <inkml:trace contextRef="#ctx0" brushRef="#br4" timeOffset="236688.5378">19189 7621 113 0,'0'0'40'16,"-15"11"0"-16,15-11-6 15,0 0-68-15,15-24-5 16,3 9-2-16,1-10 0 0</inkml:trace>
  <inkml:trace contextRef="#ctx0" brushRef="#br4" timeOffset="237650.5928">22545 6882 95 0,'13'-12'37'16,"-11"1"1"-16,-2 11-1 16,0 0-28-16,0 0-2 15,-10-10 1-15,10 10-3 16,-22 11 0-16,5 5-1 0,-10 8-2 15,-4 14 1-15,-9 9-2 16,-4 15 0-16,-12 6-1 16,-1 11 0-16,-7 3 0 15,2 1 0-15,0-2-1 16,8-6 0-16,3-10 0 15,9-15-1-15,12-3-3 16,5-26-8-16,20 0-26 16,5-21-3-16,11-10 1 15,1-16-1-15</inkml:trace>
  <inkml:trace contextRef="#ctx0" brushRef="#br4" timeOffset="238116.6194">21994 6965 90 0,'-12'-24'39'0,"7"12"0"16,-5-6 1-16,10 18-15 15,-5-16-20-15,5 16-2 16,5-15 1-16,-5 15-1 15,0 0 0-15,13-7-1 16,-13 7 0-16,18 14-2 16,-4-2 0-16,4 9 0 15,7 7 0-15,8 7 0 16,7 5 0-16,6 5 0 15,5 7 0-15,6-1 0 0,1 1 0 16,2 1 0-16,0-3 0 16,-2 1 0-16,-7-4 0 15,-1 0 0-15,-5-8 0 16,-6-3 0-16,-6-7 0 15,-7-6 0-15,-4-7 0 16,-7-7 0-16,-2-6 0 16,-13-3 0-16,8-13 0 15,-10 0 0-15,-4 0 0 16,-3-5 0-16,0 7-5 15,-6-11-7-15,15 22-15 16,-21-19-14-16,21 19-3 16,-16-16 1-16,16 16 1 15</inkml:trace>
  <inkml:trace contextRef="#ctx0" brushRef="#br4" timeOffset="246348.0903">20887 8353 81 0,'-4'-13'39'0,"18"4"0"0,0-7 0 16,11 11-24-16,4-9-14 16,8 3-1-16,2 2-1 15,0-2-8-15,5 13-28 16,-15-2 0-16,0 11-1 15,-9-1-1-15</inkml:trace>
  <inkml:trace contextRef="#ctx0" brushRef="#br4" timeOffset="246522.1002">20864 8554 85 0,'-19'13'37'15,"17"-3"1"-15,2-10-1 16,31 4-25-16,7-13-14 0,11-9-7 15,22 1-27-15,2-10 0 16,9 2 0-16,1-9-2 16</inkml:trace>
  <inkml:trace contextRef="#ctx0" brushRef="#br4" timeOffset="246816.117">21850 7924 105 0,'-9'-28'40'0,"6"9"2"0,-10 2-3 15,13 17-34-15,0 0-2 16,-14 6-1-16,12 17 0 15,-3 17-2-15,3 12 1 16,1 11-2-16,0 13 1 16,1 9-2-16,3 2 0 15,1-4-4-15,12 4-17 16,-7-24-16-16,14-4 0 15,-3-20-2-15,11-10 0 16</inkml:trace>
  <inkml:trace contextRef="#ctx0" brushRef="#br4" timeOffset="247107.1337">22228 8117 89 0,'-29'-15'40'0,"-2"15"1"16,-18 5-1-16,2 15-23 16,-5 2-12-16,-5 5-1 15,6 2 0-15,9 3-1 16,12-2 0-16,20 5-1 15,19-8-1-15,20 0 1 16,20-10-2-16,12 0 1 16,7-3-1-16,7-1 0 15,1-3 0-15,-5-3-2 16,-4 0-2-16,-10-10-7 0,2 11-28 15,-21-13-4-15,3 7 0 16,-11-11-1-16</inkml:trace>
  <inkml:trace contextRef="#ctx0" brushRef="#br4" timeOffset="247280.1436">22782 8459 103 0,'-20'15'44'15,"6"5"1"-15,-11-14-2 16,11 11-27-16,1-18-15 15,13 1-3-15,0 0-10 16,-7-18-29-16,7 18-2 16,10-21-1-16,-10 21-1 0</inkml:trace>
  <inkml:trace contextRef="#ctx0" brushRef="#br4" timeOffset="251430.3809">13786 9754 86 0,'0'0'36'15,"-31"-13"1"-15,11 17-3 16,-16-1-27-16,6 9-3 0,-5 0 0 15,3 12-1-15,-1-1 0 16,7 10 0-16,2 2-1 16,7 4-1-16,7-1 1 15,8 2-1-15,6-5 0 16,8-7 0-16,7-4-1 15,7-12 1-15,6-11 0 16,4-9-1-16,5-14 1 16,-2-9-1-16,3-8 1 15,-2-6-1-15,-4-4 1 16,-5 3-1-16,-3 5 0 15,-7 8 0-15,-6 16 0 16,-15 17 0-16,13 22 0 16,-18 23 1-16,-4 24-2 15,-6 19 2-15,-5 18-2 0,1 10 1 16,-3 3-1-16,0-3 2 15,0-9-1-15,2-15 2 16,-3-17-2-16,2-16 2 16,-4-21 0-16,2-15-1 15,-1-19 1-15,-3-14-2 16,5-18 0-16,1-14-2 15,9-17-1-15,2-13-1 16,16-3-1-16,2-8-6 16,22 12-25-16,-6-3-3 15,13 16 1-15,-3 6-2 16</inkml:trace>
  <inkml:trace contextRef="#ctx0" brushRef="#br4" timeOffset="252160.4227">14338 9903 90 0,'22'-19'37'16,"-1"9"1"-16,-11-2 1 16,-10 12-31-16,0 0-3 15,3 15-1-15,-11 2 0 16,-4 11-1-16,-3 5-1 15,0 5 0-15,-3 3 0 16,3 1-1-16,-2-5 0 16,5-3 0-16,2-11 0 15,6-7 0-15,4-16-1 0,0 0 0 16,10-16 1-16,3-12-1 15,4-9 1-15,2-4-1 16,2-8 0-16,0-2 1 16,-2 3-1-16,-3 5 0 15,0 8 0-15,-7 6 0 16,0 9 0-16,0 9 0 15,4 7 0-15,1 6 0 16,3 5 0-16,5 3 0 16,6 0 0-16,3 0 0 15,6-2 0-15,4-3 0 16,3-5 0-16,2-5 1 15,-3-2-1-15,-1-5 0 16,-6-1 0-16,-7 0 0 0,-8 3 0 16,-21 10 1-16,0 0-1 15,0 0 0-15,-20 12 0 16,-8 9 1-16,-5 9-1 15,-3 7 0-15,1 7 1 16,4 1-1-16,4-1 1 16,8-4-1-16,11-4 0 15,15-12 0-15,12-11 1 16,11-14-1-16,8-13 0 15,10-9-1-15,-1-5 2 16,0-4-1-16,-5-4 0 16,-8 0 0-16,-10 4 0 15,-10 8 0-15,-11 8 1 16,-3 16-1-16,-17-12 0 0,1 19-1 15,0 8 1-15,-2 6-1 16,7 8 0-16,2 3-2 16,11 5-1-16,5-8-4 15,24 10-17-15,-6-21-14 16,19 5-1-16,-2-14-1 15,13-3 1-15</inkml:trace>
  <inkml:trace contextRef="#ctx0" brushRef="#br4" timeOffset="252535.4442">15457 9820 83 0,'-22'-18'40'0,"6"13"-1"16,-17 5 1-16,6 23-17 15,-10-1-18-15,8 10-1 0,0 5-1 16,10 3 0-16,4-4-1 15,14-2-1-15,13-12 1 16,9-13-1-16,12-16-1 16,9-15 1-16,3-12 0 15,3-13-1-15,-2-7 1 16,-7-6-1-16,-4-2 0 15,-8 1-1-15,-8 6 2 16,-7 10-2-16,-6 8 1 16,-5 12-1-16,-1 25 1 15,-13-1 0-15,-2 26 0 16,2 15 1-16,-2 12-1 15,1 12 1-15,3 10-2 16,6 1 1-16,8 0-3 0,4-12-1 16,15 7-14-16,-7-29-22 15,19-3-2-15,-7-22 1 16,11-8 0-16</inkml:trace>
  <inkml:trace contextRef="#ctx0" brushRef="#br4" timeOffset="252715.4543">15885 9698 124 0,'-20'-27'40'0,"4"22"0"16,-12 1-9-16,5 18-28 16,3 5-1-16,6 9-2 15,7 6-1-15,4 2-2 16,11 9-5-16,-9-9-28 0,16 11-4 15,-7-12 1-15,6 4-2 16</inkml:trace>
  <inkml:trace contextRef="#ctx0" brushRef="#br4" timeOffset="252910.4656">15855 9260 108 0,'-16'-18'38'0,"-5"7"1"16,21 11-3-16,-15 9-41 0,15-9-30 16,1 24-4-16,6-5 1 15,8 12-1-15</inkml:trace>
  <inkml:trace contextRef="#ctx0" brushRef="#br4" timeOffset="253354.491">15938 9645 104 0,'-7'11'40'0,"10"10"0"15,-9-5-1-15,13 6-32 16,-5 0-3-16,7 2-1 0,6-3-1 15,6-5-1-15,2-4 0 16,9-9 0-16,2-7-1 16,7-9 0-16,-2-4 0 15,0-5 0-15,-6-4 0 16,-5-1 0-16,-4-2 0 15,-4 0-2-15,-8 5 2 16,-9 2-1-16,-5 4 1 16,2 18-1-16,-23-13 1 15,4 17 1-15,-5 11 0 16,-1 10 2-16,-2 7-2 15,3 7 1-15,0 5-1 16,6 1 1-16,8-1-1 16,8-4-1-16,11-5 0 15,13-12-1-15,11-9-1 0,7-14-2 16,9-8-3-16,0-21-10 15,13 6-21-15,-12-18-2 16,4 4-1-16,-13-4 1 16</inkml:trace>
  <inkml:trace contextRef="#ctx0" brushRef="#br4" timeOffset="253691.5103">16612 9628 94 0,'-19'13'38'0,"1"12"1"16,-12 0-2-16,7 18-17 16,-9-6-16-16,6 5 0 15,3-4-2-15,8-1 1 16,6-8-1-16,9-8 0 15,0-21-1-15,24 9 0 16,3-25 0-16,4-9-1 0,5-8 1 16,0-5-1-16,0-2 1 15,-4 2-1-15,-4 2 0 16,-5 7 0-16,-7 8 0 15,-7 9 0-15,-9 12 1 16,0 0-1-16,5 12 0 16,-7 12 0-16,-1 5 0 15,1 8 0-15,2 4 0 16,4 1-1-16,6-4 0 15,6-11-1-15,9-10-2 16,2-21-3-16,21-7-12 16,-10-34-16-16,17-2-5 15,-8-24 0-15,6-1 1 0</inkml:trace>
  <inkml:trace contextRef="#ctx0" brushRef="#br4" timeOffset="253849.5193">17186 9253 116 0,'-20'66'39'16,"-9"5"1"-16,11 19-7 15,-3-3-30-15,7-6-1 16,7-5-5-16,2-16-10 16,12-5-23-16,-3-25-3 15,7-10-1-15,-11-20-1 16</inkml:trace>
  <inkml:trace contextRef="#ctx0" brushRef="#br4" timeOffset="253992.5275">17019 9578 115 0,'-16'-10'42'16,"16"10"-2"-16,0 0 0 15,25 3-38-15,11 2-30 16,-2-16-10-16,21 8-4 16,6-12 0-16,13 5 0 15</inkml:trace>
  <inkml:trace contextRef="#ctx0" brushRef="#br4" timeOffset="254931.5812">17931 9638 77 0,'0'0'39'0,"-24"5"-1"15,15 7 0-15,-13-8-11 16,12 17-21-16,-5-1-2 16,5 10 0-16,2 0-1 15,7 1-1-15,5-1 0 16,7-4-1-16,8-8 0 15,7-7 0-15,6-10-1 16,7-9 0-16,3-10 0 16,3-8 0-16,-1-8-1 15,-2-1 0-15,-5-5 1 16,-4 0-2-16,-6 5 2 15,-7 7-1-15,-4 3 1 16,-9 14-1-16,-7 11 2 0,0 0-1 16,-16 23 1-16,2 5 0 15,-1 4 0-15,1 4 1 16,0 1-2-16,6-2 2 15,7-6-1-15,9-5-1 16,7-13 1-16,9-12-1 16,9-10 0-16,1-10 0 15,5-4 1-15,2-6-1 16,-3 1 0-16,-4-2 0 15,-6 6 1-15,-4 9-1 16,-9 3 0-16,-6 8 1 16,-9 6-1-16,5 14 1 15,-10 2-1-15,1 4 0 16,-1 2 1-16,-1 3-1 15,4 1 0-15,2-3 0 0,2-6 0 16,5-3 1-16,4-10-1 16,5-8 0-16,5-8 0 15,4-7 0-15,1-7 0 16,2-1 0-16,1-3 0 15,-2 1-1-15,-7 5 1 16,-3 7-1-16,-17 17 1 16,12-9 0-16,-12 9 0 15,-7 26 0-15,0-3-1 16,1 0 0-16,6 7-1 15,2-7-1-15,10 6-5 16,-12-29-9-16,44 27-17 16,-18-28-6-16,10 0 0 15,-3-14 0-15</inkml:trace>
  <inkml:trace contextRef="#ctx0" brushRef="#br4" timeOffset="255127.5924">19054 9563 123 0,'-4'-25'40'0,"4"25"-9"15,-14-26 5-15,14 26-29 16,-16 14-3-16,6 3 0 15,0 9-2-15,2 5-1 16,2 4 0-16,1-1-1 16,5 0-2-16,1-8 0 15,9 1-5-15,-10-27-13 16,22 7-20-16,-8-22-1 15,7 0 0-15,-8-19 1 16</inkml:trace>
  <inkml:trace contextRef="#ctx0" brushRef="#br4" timeOffset="259451.8397">19591 9117 87 0,'16'-5'36'16,"-16"5"-1"-16,4 11 2 15,-22 9-32-15,-2 13-1 16,-12 12 0-16,-2 12 1 16,-9 9-1-16,4 8 0 0,1 0 0 15,8 3 0-15,8-10-2 16,16-10 1-16,14-12-3 15,13-14-1-15,15-10-6 16,-2-22-29-16,17-2-3 16,-7-19 0-16,3-1-1 15</inkml:trace>
  <inkml:trace contextRef="#ctx0" brushRef="#br4" timeOffset="259632.8501">19435 9335 114 0,'-12'4'39'0,"26"6"3"15,2-12-4-15,9 1-36 16,16-1-3-16,2-7-3 16,11 6-13-16,-11-17-20 15,4 5-3-15,-12-6 0 16,-2 2-1-16</inkml:trace>
  <inkml:trace contextRef="#ctx0" brushRef="#br4" timeOffset="259789.8589">19138 9194 114 0,'0'0'39'16,"0"0"-1"-16,11-5-15 0,28-3-59 15,-5-11-5-15,8 4 1 16,-3-5-1-16</inkml:trace>
  <inkml:trace contextRef="#ctx0" brushRef="#br4" timeOffset="260107.8773">19907 9590 111 0,'0'0'40'0,"11"-6"0"15,14-9-2-15,20-1-35 16,1-2-3-16,5 0-1 16,7 3-4-16,-11-7-15 15,5 16-19-15,-19-2 0 16,-4 12-1-16,-29-4 0 15</inkml:trace>
  <inkml:trace contextRef="#ctx0" brushRef="#br4" timeOffset="260270.8864">19859 9851 122 0,'-19'26'41'0,"2"-17"2"16,29-1-2-16,9-22-38 16,21-2-5-16,22 4-11 15,-1-22-10-15,20 12-16 16,-8-10-3-16,7 4-1 15,-9-7-1-15</inkml:trace>
  <inkml:trace contextRef="#ctx0" brushRef="#br4" timeOffset="261719.9695">21181 9201 102 0,'-13'-2'36'0,"13"2"1"16,-16 15-7-16,13 0-27 16,-3 4-1-16,2 7 0 15,0 0 0-15,0 6 0 16,0 0 0-16,1-2 0 15,1-6-1-15,2-3 1 16,-1-10 0-16,1-11 0 16,11 1-1-16,0-12 0 0,0-9 1 15,5-5-1-15,2-9 0 16,1-1-1-16,3-2 1 15,-4 1-1-15,-2 5 0 16,-2 5 1-16,-3 6-1 16,-11 20 1-16,10-8 0 15,-10 8-1-15,0 23 1 16,0-4 0-16,-1-2-1 15,4 5 1-15,4-4-1 16,6-6 1-16,6-8-1 16,10-6 1-16,5-12 0 15,6-5 0-15,0-2 0 16,1 0 0-16,-2 2 0 15,-5 0 0-15,-10 6-1 0,-5 9 1 16,-8 11 0-16,-7 9-1 16,-4 6 1-16,-6 8-1 15,-1 6 0-15,-2 4 1 16,-1 4-2-16,0-2-1 15,8-2-2-15,-4-14-10 16,20 13-11-16,-8-22-15 16,11-1-2-16,-2-12 0 15,11-2-1-15</inkml:trace>
  <inkml:trace contextRef="#ctx0" brushRef="#br4" timeOffset="262763.0291">21087 9859 76 0,'-14'-2'36'0,"14"2"0"15,-20 2 1-15,20-2-26 0,0 0-2 16,29 0-1-16,3-11-2 16,25-3-1-16,13-3-2 15,21-3 1-15,13-2-2 16,11-1 0-16,6 1-1 15,1 2 0-15,-7 3-1 16,-8 4 0-16,-12 2-2 16,-15-2-3-16,-4 17-17 15,-29-14-15-15,-9 8-3 16,-24-2 1-16,-14 4-2 15</inkml:trace>
  <inkml:trace contextRef="#ctx0" brushRef="#br4" timeOffset="263214.0549">21817 9983 101 0,'8'-12'37'16,"-12"-2"0"-16,4 14-9 15,-22-3-22-15,2 12-1 0,-13 2 1 16,2 10-1-16,-7 4-2 16,4 4 0-16,5-3 0 15,4 2-1-15,13-4-1 16,9-4 0-16,13-7 0 15,13-2-1-15,10-5 0 16,9-1 1-16,-1-1-1 16,2 3 1-16,-7 1-1 15,-6 6-1-15,-12 4 0 16,-14 5 2-16,-13 4-2 15,-8 0 1-15,-10 2-1 16,-1-6-1-16,4-3-4 16,-1-16-7-16,25-4-25 15,-4-10-5-15,22-7 5 16,5-17-5-16</inkml:trace>
  <inkml:trace contextRef="#ctx0" brushRef="#br4" timeOffset="263636.0791">22239 9850 114 0,'-18'2'40'0,"18"-2"0"16,0 0-1-16,0 0-36 0,22-12-2 15,2 7 0-15,5-1 0 16,-1 4 0-16,3 1 0 15,-1 1 0-15,-6 3 0 16,-4 4 0-16,-10 3 0 16,-8 3 0-16,-11 8 0 15,-9 5 0-15,-9 2 1 16,-7 4-1-16,-5-1 0 15,1 2 0-15,3-3 1 16,10-3-2-16,12-10 0 16,13-17 0-16,26 10-3 15,12-20-2-15,28 5-11 16,-5-20-15-16,19 11-11 15,-4-9 0-15,9 8-1 0,-10-5 1 16</inkml:trace>
  <inkml:trace contextRef="#ctx0" brushRef="#br4" timeOffset="264733.1416">22744 9427 96 0,'0'0'38'0,"0"0"-2"16,15-3 0-16,-2 0-34 16,11-1-2-16,5 2-1 15,5-1-2-15,5 9-7 16,-8-7-27-16,4 5 2 15,-8-4-1-15,-3 8 0 16</inkml:trace>
  <inkml:trace contextRef="#ctx0" brushRef="#br4" timeOffset="264883.1504">22813 9617 104 0,'-19'14'37'16,"16"-1"1"-16,15-17-3 15,18-3-32-15,21-2-8 0,7-14-30 16,18-1-2-16,4-6-2 15,6 1 1-15</inkml:trace>
  <inkml:trace contextRef="#ctx0" brushRef="#br4" timeOffset="265567.1895">23649 9183 83 0,'-14'9'38'0,"-5"-3"-2"16,6 8 2-16,-10-3-27 16,9 5-7-16,0 0-1 15,5 6 0-15,-2-2 0 16,2 5 0-16,0-3-2 15,-1 3 1-15,4-2-1 16,0-2 0-16,2-5-1 16,-1-2 1-16,5-14-1 15,0 0 0-15,0 0 0 16,0 0 0-16,7-28 0 0,2 4 0 15,0-6 0-15,2-2 0 16,2-4 0-16,-3 4 0 16,0 3 1-16,0 6-1 15,-2 7 0-15,-8 16 0 16,0 0 1-16,0 0-1 15,8 14 1-15,-10 5 0 16,2 3-1-16,3 1 1 16,3-3 0-16,8-5 0 15,4-7 1-15,11-8-1 16,8-9 0-16,4-5 0 15,2-7 1-15,1-3-1 16,-4-1 1-16,-4 4-1 16,-10 2 0-16,-7 8 0 0,-19 11 0 15,12 4 0-15,-19 15 0 16,-3 4-1-16,-4 7 0 15,0 5 0-15,2 5-2 16,1-3 0-16,7 2-3 16,4-10-2-16,19 8-11 15,-10-23-16-15,21-1-8 16,-2-11 0-16,14-2 1 15</inkml:trace>
  <inkml:trace contextRef="#ctx0" brushRef="#br4" timeOffset="265912.2093">24412 9125 102 0,'-19'0'40'0,"9"9"1"15,-11-2-2-15,4 10-34 16,-5 2-1-16,6 5 0 15,-3-2-2-15,5 4 0 16,5-1 0-16,6-3-1 16,9-6-1-16,8-2 0 15,11-8 1-15,2-1-1 16,6-2 0-16,-2 0 0 15,-3 0 1-15,-4 4-1 16,-10 4 1-16,-9 5-1 16,-12 4 0-16,-11 2 1 0,-1 1-2 15,-4 0 1 1,2-3-4-16,-4-12-5 0,16 12-11 15,-9-24-20-15,18 4-2 16,5-23-1-16,10 5 1 16</inkml:trace>
  <inkml:trace contextRef="#ctx0" brushRef="#br4" timeOffset="266120.2212">24448 8990 110 0,'-19'1'41'15,"19"-1"1"-15,-12 5-1 16,12-5-38-16,22-5-3 16,-6 0-2-16,10 7-5 0,-6-15-17 15,20 12-17-15,-9-8 0 16,8 5-2-16,-6-7 1 15</inkml:trace>
  <inkml:trace contextRef="#ctx0" brushRef="#br4" timeOffset="266536.245">24788 8767 100 0,'17'-5'40'15,"9"5"1"-15,-7-7-2 16,13 7-33-16,-7-3-4 15,1 5 1-15,-5-1-1 16,-2 3-1-16,-5 1 1 16,-14-5-1-16,13 21 1 15,-14-7-2-15,-7 4 1 16,-2 3-1-16,-8 2 1 15,2 4 0-15,-4 2 0 16,7-4-1-16,3 0 1 16,8-1 0-16,10-8 0 0,11-3-1 15,13-4-3-15,2-12-8 16,14 11-6-16,-19-22-10 15,12 8-17-15,-10-7 1 16,5 5-3-16,-12-2 3 16</inkml:trace>
  <inkml:trace contextRef="#ctx0" brushRef="#br0" timeOffset="317064.135">2359 12979 52 0,'-46'7'38'15,"-14"-6"-1"-15,-4 7-1 16,-18-12-16-16,-12 14-16 16,-1 0-1-16,2 6 1 0,-2-1-1 15,6 2 0-15,7-2 0 16,17-1-2-16,11-2 2 15,19-2-2-15,7-5 1 16,14-4-2-16,14-1 1 16,0 0-1-16,0 0 0 15,0 0 0-15,15 14 0 16,-15 21 0-16,-4 24 0 15,-10 27 0-15,-11 30 0 16,-9 27 1-16,-13 22-1 16,-8 25 0-16,-11 7-1 15,1 3-1-15,0-7 1 16,7-16-1-16,15-24 2 15,23-20-2-15,28-33 2 16,30-33-1-16,31-33 1 0,27-31 0 16,27-28-4-16,13-21-4 15,18-3-31-15,-18-14-1 16,-5 14-3-16,-21 1 2 15</inkml:trace>
  <inkml:trace contextRef="#ctx0" brushRef="#br0" timeOffset="317801.1769">2010 14074 70 0,'-7'-25'38'0,"-2"-5"-2"16,14 13-5-16,-4-8-26 16,9 14-1-16,-10 11 0 15,19 11-1-15,-10 19-1 16,0 19 0-16,-11 13 0 15,0 16 0-15,-8 11 0 16,-4 7-1-16,-5-4-1 0,0-5 1 16,-5-15-1-16,6-7 1 15,0-19-2-15,6-14 2 16,1-18-2-16,11-14 1 15,-2-30 1-15,7-15-1 16,4-16 1-16,1-16-1 16,7-18 2-16,1-15-1 15,8-17 0-15,0-1-1 16,5 2 1-16,4 12-1 15,0 15 1-15,-3 16 0 16,2 20-1-16,-5 21 0 16,-6 29 0-16,-2 21 0 15,-7 16 1-15,-6 14-1 16,-5 8 0-16,-3 10 0 0,-5 5 0 15,-7 6 0-15,-5 0-1 16,-4-4 0-16,-2-4 1 16,-2-7-1-16,1-12 0 15,2-6 0-15,5-10 1 16,5-9-2-16,12-15 2 15,-5 11 0-15,5-11 1 16,22 18 0-16,-4-3-1 16,4 10 1-16,2 8 0 15,0 9-1-15,0 9 0 16,-1 3-1-16,2-1-4 15,-2-12-3-15,16 3-27 16,-8-25-4-16,11-8 0 16,-1-25-1-16</inkml:trace>
  <inkml:trace contextRef="#ctx0" brushRef="#br0" timeOffset="318167.1981">2621 14146 79 0,'-20'28'40'0,"13"12"-1"15,-1-14 1-15,26-3-37 16,0-10-1-16,16-5-1 16,10-10 1-16,8-9-1 15,9-7 0-15,2-7 0 16,0-5 0-16,-6-5 0 15,-9 0 1-15,-11 1 0 16,-13 3-1-16,-14 1 1 0,-17 7 0 16,-15 5 0-16,-12 9-1 15,-10 13 0-15,-6 11-1 16,-4 13-1-16,-1 16 1 15,3 12 0-15,6 5 0 16,12 4 0-16,13 2-1 16,18-4 0-16,18-12-2 15,16-14-1-15,30-4-11 16,8-31-25-16,31-4 0 15,7-25-3-15,22-9 1 16</inkml:trace>
  <inkml:trace contextRef="#ctx0" brushRef="#br0" timeOffset="318387.2107">4215 13328 96 0,'-62'-54'40'0,"-11"29"1"15,-21 13-10-15,0 32-28 16,-3 28 0-16,6 28-1 15,9 23 0-15,15 17-1 16,18 8-1-16,19 5-1 16,22-3-2-16,18-12-4 15,31-3-26-15,-3-28-8 16,18-9-1-16,-5-28 0 15</inkml:trace>
  <inkml:trace contextRef="#ctx0" brushRef="#br0" timeOffset="318574.2214">3382 13826 96 0,'0'-23'44'0,"12"-1"-2"15,28 16-1-15,11-11-39 16,15 1-5-16,24 10-11 15,-6-12-24-15,15 18-4 16,-10 1 0-16,2 12-1 16</inkml:trace>
  <inkml:trace contextRef="#ctx0" brushRef="#br0" timeOffset="318725.23">4343 13983 75 0,'-32'28'46'15,"-8"-13"-5"-15,5 4 0 16,-3-15-30-16,-2-4-44 15,21 9-10-15,1-6-1 16,15 12-1-16</inkml:trace>
  <inkml:trace contextRef="#ctx0" brushRef="#br0" timeOffset="318867.2381">4223 14575 97 0,'-32'23'35'15,"-15"-30"-17"-15,14 0-17 16,9-16-41-16,5-12-10 15,0-10 5-15</inkml:trace>
  <inkml:trace contextRef="#ctx0" brushRef="#br0" timeOffset="319640.2823">5216 13611 72 0,'3'34'39'16,"-11"8"-2"-16,5 22 0 15,-15 5-32-15,5 11-2 16,-6 7 0-16,3 2-1 16,2-4 0-16,4-5-2 15,3-9 1-15,3-10-1 16,4-17 1-16,2-11 0 0,1-13 0 15,-3-20 0-15,3-15 0 16,-3-13 0-16,-4-15 0 16,-6-14 0-16,2-18 0 15,-3-15 1-15,1-16-1 16,5-11 0-16,8-2 0 15,12 3 0-15,8 5 1 16,12 14 0-16,9 18-1 16,10 20-1-16,8 20 1 15,-1 25 0-15,-2 16-1 16,-3 14 1-16,-7 13-2 15,-15 11 1-15,-8 8 0 16,-16 8 0-16,-14 11 0 16,-14 0 0-16,-13 2 0 0,-11-1 1 15,-6-6-1-15,-5-9 1 16,4-10-1-16,1-10 0 15,11-13 1-15,8-11-1 16,15-9 1-16,14 0 0 16,16-14 0-16,11 7 0 15,6 4 0-15,4 7 0 16,1 11-1-16,0 8-1 15,-4 9 0-15,-2 5 0 16,-3 5-1-16,-2-3-1 16,2 1-3-16,4-17-6 15,15 3-11-15,-5-27-18 16,12-4-1-16,-5-19-1 0,7-3 1 15</inkml:trace>
  <inkml:trace contextRef="#ctx0" brushRef="#br0" timeOffset="319971.3013">5942 14036 58 0,'-11'20'41'16,"13"0"-1"-16,-2-20 2 16,37 20-15-16,-2-26-25 15,11-10-1-15,9-5 1 16,1-6 0-16,-1-3 0 15,-8-3-1-15,-11-1 0 16,-15 2 1-16,-15 4-2 16,-17 5 1-16,-15 7 1 0,-11 6-1 15,-13 10 0-15,-5 13 1 16,-1 9 0-16,0 12-1 15,6 7-1-15,11 5 0 16,15 0-1-16,13-1-1 16,26-2-2-16,19-12-4 15,25-3-1-15,10-21-8 16,32 8-20-16,0-19-4 15,18 0-1-15,2-11 2 16</inkml:trace>
  <inkml:trace contextRef="#ctx0" brushRef="#br0" timeOffset="320302.3202">7024 13948 74 0,'-59'-1'41'0,"-2"19"0"0,-12 1 0 16,11 14-28-16,-7 3-10 15,14 9 0-15,11-1-1 16,15 0 0-16,18-9-1 15,20-15 0-15,19-14 0 16,18-14 1-16,18-18 0 16,8-16-1-16,8-14 0 15,1-14 1-15,-5-10-1 16,-7-8-1-16,-9-4 2 15,-15 2-2-15,-18 11 1 16,-13 19-1-16,-14 20 0 16,-13 27 0-16,-8 35 0 15,-16 28 1-15,-5 27-2 16,-1 17 0-16,10 8-4 0,5-3-6 15,22 6-5-15,-4-22-28 16,33-12 0-16,11-24-2 16,26-13 1-16</inkml:trace>
  <inkml:trace contextRef="#ctx0" brushRef="#br0" timeOffset="320939.3566">8150 13192 74 0,'0'0'41'15,"0"0"1"-15,-4 33-1 16,5 14-33-16,-8 3-5 16,3 17-1-16,0 10 1 15,1 12 0-15,0 6-1 16,2 2 0-16,3-4-1 0,2-4 0 15,-1-8 0 1,6-13-1-16,1-12 1 0,-1-11-2 16,4-15 1-16,-2-16 0 15,3-13 0-15,-4-12 0 16,2-13 0-16,-2-11 0 15,-3-7 1-15,3-9 0 16,1-2-1-16,0 2 1 16,3 4-1-16,5 11 1 15,0 4-1-15,4 14 1 16,1 10-1-16,1 12 0 15,-1 14 0-15,-2 5 0 16,-7 10 0-16,-8 4-1 16,-9 6 1-16,-13 3-1 15,-7 1 1-15,-12-3-1 0,-5-5 0 16,-1-8-2-16,2-10-1 15,3-14-2-15,20-2-10 16,-8-24-22-16,25-5-4 16,6-17-1-16,20 0 2 15</inkml:trace>
  <inkml:trace contextRef="#ctx0" brushRef="#br0" timeOffset="321676.3986">9158 13842 77 0,'22'2'41'0,"-22"-2"-1"0,0 0-2 16,-41-5-29-16,10 10-3 15,-13-1-1-15,-3 12-1 16,-5 4 0-16,-1 11 0 15,0 4-2-15,7 6 0 16,6 3 0-16,16-3-1 16,14 0 0-16,15-9-1 15,22-9 0-15,16-14 0 16,20-11 1-16,13-13-1 15,5-9 1-15,0-12-1 16,-4-5 1-16,-10-7-1 16,-14-2 0-16,-16 0 0 15,-23 0-1-15,-15 9 1 16,-16 6-1-16,-15 13 1 0,-11 14-1 15,-5 10 1-15,-2 10 0 16,1 7 0-16,10 7 0 16,11 4 1-16,13-2-1 15,22-3 1-15,20-11-1 16,19-5 1-16,15-5-1 15,15-5 0-15,8-6 1 16,5-1-1-16,2-4 1 16,-6 2 0-16,-10 2-1 15,-12 1 0-15,-13 6 1 16,-19 4 0-16,-13 9-1 15,-21 8 0-15,-13 8 0 16,-12 8-1-16,-6 3 1 16,-2 5 0-16,1 3 0 15,7 0-1-15,10-6 1 0,13-10 0 16,18-10 0-16,16-13 0 15,15-15 1-15,9-13-1 16,4-12 0-16,2-14 1 16,-7-9 0-16,-11-1 0 15,-19-5-1-15,-18 1 1 16,-20 3-1-16,-19 10 1 15,-11 15-2-15,-12 12-1 16,1 12 0-16,2 7-2 16,15 14-2-16,7-3-4 15,32 23-7-15,1-33-10 16,32 17-16-16,9-24 0 15,19-5 0-15,7-18 1 16</inkml:trace>
  <inkml:trace contextRef="#ctx0" brushRef="#br0" timeOffset="321894.4113">10462 12928 96 0,'-18'-6'42'16,"3"34"1"-16,-10 16-1 15,15 25-37-15,-7 13-2 16,9 18-1-16,2 14 0 15,5 7 0-15,2 3-2 16,5-6 0-16,2-8-3 16,0-17-2-16,8-6-7 15,-9-33-25-15,14-8-7 0,-3-22 1 16,12-14-2-16</inkml:trace>
  <inkml:trace contextRef="#ctx0" brushRef="#br0" timeOffset="322127.4246">10576 13671 97 0,'-58'30'43'0,"5"15"2"16,-2-6-1-16,29-6-39 15,0-1-2-15,20-6-1 16,24-8 1-16,22-4-2 15,17-6 0-15,11-2 0 16,10-1-2-16,3-3-2 0,2 8-8 16,-15-18-10-16,2 15-23 15,-19-8-1-15,-2 7 0 16,-10-7 0-16</inkml:trace>
  <inkml:trace contextRef="#ctx0" brushRef="#br0" timeOffset="322916.4697">11645 13736 60 0,'19'-8'41'15,"-19"8"-1"-15,16-9 1 16,-16 9-24-16,0 0-13 16,-4 18-1-16,3 8 0 15,-1 8-1-15,3 13 0 0,0 4 0 16,4 8-1-16,0 0 0 15,4 1 0-15,-1-5-1 16,1-4 1-16,-2-12-1 16,1-9 0-16,-3-16 0 15,-5-14 1-15,15-19-1 16,-7-15 0-16,4-14 1 15,-4-15 0-15,3-16 0 16,1-12 0-16,5-8 0 16,-1 4-1-16,3 9 1 15,1 11 0-15,-1 13-1 16,5 20 0-16,-4 21-1 15,7 22 1-15,-4 21 0 16,-2 15 0-16,1 8-1 0,-5 9 1 16,0 5 0-16,-5 4 0 15,-3 0-1-15,-8-2 1 16,-11-6-1-16,-5-5 0 15,-9-8 1-15,-6-6-1 16,-4-9 0-16,-2-5 0 16,1-6 1-16,-3-6-1 15,4 0 1-15,1 5 0 16,4 11 1-16,1 11-1 15,0 13 0-15,-1 16 0 16,-2 9 0-16,2 6 0 16,10 1-2-16,5-10-3 15,14-2-5-15,-1-34-22 0,29-8-10 16,9-28 1-16,22-15-2 15</inkml:trace>
  <inkml:trace contextRef="#ctx0" brushRef="#br0" timeOffset="323511.5037">12409 13698 75 0,'0'0'43'0,"0"0"-2"16,8 18 1-16,-8-18-28 15,-13 28-12-15,6 9 0 16,0 12 0-16,-3 7 0 16,-3 8-1-16,1 5-1 15,-2 0 0-15,2-7 0 0,1-4-1 16,3-12 1-16,1-14-1 15,5-14 1-15,2-18-1 16,6-14 1-16,-1-16 0 16,2-14 0-16,3-13 1 15,0-11-1-15,2-16 0 16,5-7 0-16,4-3 0 15,3 4 1-15,6 8-1 16,5 11 0-16,2 14 0 16,2 15 1-16,4 20-1 15,-2 19 0-15,-3 18 0 16,-3 9 0-16,-4 8 1 0,-7 8-2 15,-7 7 1-15,-12 5 0 16,-6 0 0-16,-10 1 0 16,-12-6 0-16,-6-1 0 15,-6-9 0-15,-9-5 0 16,6-3 0-16,-6-10 0 15,3-2 0-15,3-2-1 16,1 1 1-16,3 7 0 16,3 15 0-16,0 14 0 15,-9 17-1-15,1 20 2 16,-5 13-2-16,-4 8 1 15,5 1-2-15,3-5-2 16,3-22-9-16,29-3-17 16,-4-40-14-16,27-20 1 15,12-35-1-15</inkml:trace>
  <inkml:trace contextRef="#ctx0" brushRef="#br0" timeOffset="335698.2008">13416 13124 78 0,'13'-24'39'0,"11"1"0"16,2-5-1-16,13 6-36 15,2-2-1-15,5 4 1 16,3 6-1-16,-4 6 1 16,-4 7-2-16,-6 7 1 15,-6 4 0-15,-9 9 0 16,-13 4 0-16,-9 6 0 15,-17 10-1-15,-10 8 2 16,-14 9-1-16,-10 7 0 16,-6 7 0-16,-1 5 0 15,-2 0 0-15,9 0 0 16,14-7-1-16,18-10 1 15,20-12-1-15,24-14 0 0,24-18 0 16,21-20-1-16,16-7-2 16,9-20-6-16,12 6-31 15,-11-11 1-15,-1 3-3 16,-20-2 1-16</inkml:trace>
  <inkml:trace contextRef="#ctx0" brushRef="#br0" timeOffset="336209.23">14204 13089 71 0,'-30'7'41'0,"11"0"-2"16,14-19 2-16,30 3-24 15,25-24-15-15,26-3-2 16,18-3 1-16,10 2-1 15,1 4 1-15,-7 7-1 16,-14 14-1-16,-27 16 1 16,-31 17 0-16,-32 11 1 15,-26 12 0-15,-20 7 0 16,-19 7 0-16,-7 3 1 15,0-5 0-15,7-9-1 16,13-7 0-16,23-8-1 16,25-11 1-16,24-9-2 0,27-12 2 15,22-3-2-15,8-1 1 16,3 8 1-16,-5 3-1 15,-11 9 0-15,-20 8 1 16,-24 18-1-16,-28 12 0 16,-25 12 1-16,-19 6 0 15,-15 3-1-15,-8-3 0 16,5-11 0-16,7-8-4 15,17-23-4-15,35-5-20 16,17-25-14-16,29-26 1 16,21-18-2-16</inkml:trace>
  <inkml:trace contextRef="#ctx0" brushRef="#br0" timeOffset="336421.2419">15291 13389 93 0,'0'0'43'0,"5"13"0"16,10-20-1-16,25 7-39 16,-1-15-3-16,10-2 0 15,12 2-6-15,5-15-17 16,21 15-18-16,-1-10 0 15,15 9-3-15,-4-2 2 16</inkml:trace>
  <inkml:trace contextRef="#ctx0" brushRef="#br0" timeOffset="336954.2726">16469 13042 62 0,'17'-9'41'16,"12"-13"-2"-16,20 4 2 15,6-7-22-15,7 5-17 16,12-2-1-16,5 8 1 16,-8 10-1-16,-9 14 1 15,-20 13-2-15,-20 9 1 16,-21 11-1-16,-19 6 2 15,-20 10-1-15,-16 4 0 16,-17 5 1-16,-7 3-1 16,-5-4 1-16,7-2 0 15,10-7-1-15,15-3 0 16,23-12-1-16,27-8 1 0,30-16-2 15,32-15 0-15,29-10-2 16,20-10 0-16,26-1-1 16,5-17-3-16,19 10-10 15,-13-18-22-15,4 11-1 16,-16-11 0-16,-11 8 2 15</inkml:trace>
  <inkml:trace contextRef="#ctx0" brushRef="#br0" timeOffset="337344.2949">17960 13025 59 0,'-35'-27'40'0,"-9"2"-2"16,1 16 2-16,-9-2-17 16,4 23-17-16,-5 1-1 0,4 14-1 15,2 3-1-15,9 5-1 16,11-2 0-16,20 1 0 15,18-6-1-15,21-4 0 16,18-6 0-16,15-1 0 16,9-2-1-16,6 3 0 15,-5 0 0-15,-7 6-1 16,-14 3 1-16,-21 6 0 15,-18 4-1-15,-19 5 1 16,-20 0 0-16,-15 2-1 16,-11-6 1-16,-6-3 1 15,-2-12-1-15,3-8 0 16,9-13 0-16,13-17-1 0,18-13 1 15,16-18-1-15,19-9-1 16,14-15-1-16,12-3-2 16,3-10-4-16,11 18-10 15,-19-10-21-15,-2 20 0 16,-15 4 0-16,-10 19 1 15</inkml:trace>
  <inkml:trace contextRef="#ctx0" brushRef="#br0" timeOffset="338005.3326">18063 12575 90 0,'-6'-17'40'0,"30"4"3"15,14-4-4-15,19 8-36 16,22-1-3-16,18 6 2 0,9 3-1 16,1 6 0-16,-8 3 0 15,-11 5 0-15,-15 1 1 16,-16 1-2-16,-16 2 1 15,-12 5 0-15,-18 6 0 16,-11 5 0-16,-13 9 0 16,-5 7-1-16,-10 14 1 15,1 8 0-15,0 10-1 16,3 11 1-16,3 6 0 15,7 8-1-15,10 10 0 16,-1 0 1-16,6-1-2 16,3 1 1-16,-2-8 0 15,-3-8 0-15,-4-9 0 16,-5-11 0-16,-5-15 0 0,-10-14 0 15,-6-11 1-15,-13-15-1 16,-9-12 0-16,-7-9 0 16,-8-13 0-16,-2-12 0 15,-2-7-1-15,2-6-1 16,10 3-1-16,5-2-4 15,26 9-8-15,-8-10-25 16,35 17-2-16,8-4-2 16,23 9 0-16</inkml:trace>
  <inkml:trace contextRef="#ctx0" brushRef="#br0" timeOffset="338141.3405">18987 14105 95 0,'-6'16'40'0,"-12"-11"-8"16,-11-14-29-16,-6-14-43 15,3-8-3-15,11-2-1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2:49:06.74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16777 9223 46 0,'3'-11'35'0,"-3"11"1"15,0 0-8-15,0 0-7 16,0 0 2-16,-2 18-20 0,18-7-1 15,5 4-1-15,9 6 1 16,7 2-1-16,10 7 1 16,4 5-1-16,4 6-1 15,3 7 0-15,-2 3-2 16,9 15-24-16,-13-9-9 15,2 4 0-15,-3-9-1 16,4-5-1-16</inkml:trace>
  <inkml:trace contextRef="#ctx0" brushRef="#br0" timeOffset="918.0525">18371 9628 72 0,'0'-29'35'16,"-5"-1"-1"-16,1 2 1 15,-11-5-27-15,2 6-2 16,-6 1-1-16,0 10 0 16,-9 6-1-16,2 13 0 15,-10 9-1-15,3 19-1 16,-1 13 0-16,2 15 0 15,0 13-1-15,6 8 0 16,4 6 0-16,8 0-1 16,9-2-2-16,5-8 0 15,12 0-26-15,-3-25-11 16,14-8 1-16,-2-22-3 0,5-9 5 15</inkml:trace>
  <inkml:trace contextRef="#ctx0" brushRef="#br0" timeOffset="1108.0633">17997 10022 74 0,'-32'-16'39'0,"-1"0"0"16,10 9 0-16,2-10-14 16,21 17-20-16,0 0-2 15,11-9-1-15,13 1-2 16,11-7-2-16,15 0-3 15,4-17-22-15,15 4-11 16,-1-11 1-16,11 2-2 16,-7-11 1-16</inkml:trace>
  <inkml:trace contextRef="#ctx0" brushRef="#br0" timeOffset="1322.0756">18718 9323 104 0,'-29'13'38'0,"14"16"1"16,-11 3-3-16,5 18-32 15,-1 10-1-15,2 10 0 16,0 8-1-16,5 8-1 16,5 0-2-16,5-3 0 15,9-4-3-15,3-13-2 16,17 1-9-16,-1-25-25 15,20-6 3-15,0-21-1 16,11-8 1-16</inkml:trace>
  <inkml:trace contextRef="#ctx0" brushRef="#br0" timeOffset="1679.096">18982 9952 99 0,'-20'-5'37'0,"-13"3"2"16,4 17-3-16,-10-1-29 15,8 14-2-15,-4 1-1 16,9 5 0-16,4-2-2 15,7-1 0-15,9-6 0 16,11-4 0-16,9-9-1 16,10-11 0-16,10-14 1 15,6-6-2-15,4-13 1 16,3-3-1-16,-4-7 1 0,-2-2-1 15,-6 4 1-15,-8 5-1 16,-11 7 0-16,-6 9 0 16,-10 19-1-16,0 0 1 15,-8 14 0-15,-4 15 0 16,1 4-1-16,2 3 0 15,3 4-1-15,4-6-2 16,15-1-1-16,3-21-7 16,28-4-25-16,-5-27-2 15,20-4 1-15,1-20-2 16</inkml:trace>
  <inkml:trace contextRef="#ctx0" brushRef="#br0" timeOffset="1880.1075">19742 9324 95 0,'-27'23'38'15,"-2"26"1"-15,-8 10 0 16,8 20-26-16,-7 5-9 16,4 13 0-16,6-2-2 15,5-1 0-15,9-3-4 16,5-13-4-16,18 5-17 15,-11-30-12-15,10-4-7 16,-3-22 1-16,4-9 1 16</inkml:trace>
  <inkml:trace contextRef="#ctx0" brushRef="#br0" timeOffset="2074.1186">19305 9817 90 0,'0'0'40'0,"0"0"1"16,0 0-1-16,24 22-14 15,5-20-23-15,15-9-3 16,15-4-2-16,8-15-3 16,19 7-22-16,-2-28-13 15,16 1 2-15,-10-13-3 16,7 1 1-16</inkml:trace>
  <inkml:trace contextRef="#ctx0" brushRef="#br0" timeOffset="2270.1298">20296 9171 114 0,'-35'47'41'0,"-12"5"1"15,5 20-2-15,-6-2-37 16,8 14 1-16,3 0-1 16,9 5 0-16,3-2-2 15,5-4-1-15,8-5-2 16,8-9-1-16,7 3-9 15,-10-27-27-15,22 0 0 16,-8-20-4-16,8-5 2 16</inkml:trace>
  <inkml:trace contextRef="#ctx0" brushRef="#br0" timeOffset="2480.1418">19916 9811 104 0,'-20'-12'39'0,"20"12"2"16,-20 7-2-16,20-7-26 15,16 13-10-15,6-11-2 16,16-6 0-16,12-5-1 16,12-1-1-16,9-5-3 15,11 8-10-15,-10-13-24 16,7 6-2-16,-17-7 0 15,-5 12-2-15</inkml:trace>
  <inkml:trace contextRef="#ctx0" brushRef="#br0" timeOffset="2818.1611">20267 9895 113 0,'-15'29'40'0,"5"-14"1"16,22 0-1-16,3-17-36 15,26-3-2-15,11-6 0 16,10-4 0-16,2-7 0 15,1-3-1-15,-2-2 0 16,-8 3 0-16,-13-2-1 16,-13 5 1-16,-13 2-1 15,-16 5 1-15,-16 7-1 16,-15 9 1-16,-13 11-1 15,-11 5 1-15,-4 7-1 16,4 7 2-16,1 3-2 0,12 4 0 16,16-2 0-16,13-2 0 15,27-7-3-15,14-5-1 16,25-3-3-16,6-18-4 15,27 4-27-15,-8-22-3 16,14 5 2-16,-13-18-2 16</inkml:trace>
  <inkml:trace contextRef="#ctx0" brushRef="#br0" timeOffset="3132.1791">21115 9813 103 0,'-11'-29'38'0,"-5"16"1"16,-22-6-6-16,9 23-13 16,-12-1-15-16,1 9-1 15,2 6-2-15,6 10 0 16,5 3 0-16,11 1-1 0,6 2 0 15,13-2 0-15,8-7 0 16,11-3 0-16,6-7-1 16,3-6 2-16,3-4-2 15,0-5 0-15,-3-1 0 16,-5-3 0-16,-5 2 0 15,-7 3 0-15,-14-1 0 16,-1 23 0-16,-12-2 0 16,-6 9 0-16,-5 2 0 15,-2 2-2-15,4 0 0 16,4-7-2-16,13-3-1 15,5-24-9-15,34-2-22 16,-1-30-5-16,24-5 0 16,1-23 1-16</inkml:trace>
  <inkml:trace contextRef="#ctx0" brushRef="#br0" timeOffset="3323.19">21592 9336 98 0,'-17'23'43'15,"-20"16"0"-15,1 23-1 16,-8-10-21-16,8 20-18 15,7 5-2-15,5 4 0 16,2-2-2-16,3-5-2 16,11-1-6-16,-9-24-24 15,17 3-7-15,-11-18-1 16,9-10-1-16</inkml:trace>
  <inkml:trace contextRef="#ctx0" brushRef="#br0" timeOffset="3481.1991">21157 9809 128 0,'10'-21'44'15,"18"15"-2"-15,10-8-1 16,23 10-41-16,6 3 0 16,8-3-24-16,16 9-10 15,-13-11-6-15,6 8-3 16,-17-5-1-16</inkml:trace>
  <inkml:trace contextRef="#ctx0" brushRef="#br0" timeOffset="4541.2597">16681 11070 67 0,'14'-12'37'16,"-9"-6"1"-16,9 11-7 16,-11-11-22-16,7 12-1 15,-10 6-3-15,10 0 0 16,-11 10-1-16,-1 11-1 15,-4 10-2-15,-2 5-1 16,-1 7 1-16,0 4-1 16,-3-2 2-16,4-2 0 15,0-9-1-15,3-1 0 0,2-13-1 16,2-6 1-16,1-14 0 15,0 0-1-15,8-23 0 16,-5-2 1-16,2-6-1 16,-1-9 0-16,3-6 0 15,3-6 0-15,2-2 1 16,3-2 1-16,7 3 0 15,5 2 0-15,4 6-1 16,4 6 2-16,3 8-2 16,1 5 2-16,-2 12-3 15,-5 7 0-15,-6 9 0 16,-7 8 0-16,-6 10 0 15,-10 6-1-15,-8 9 0 16,-7 5-1-16,-5 9 1 0,-8 2-2 16,1 4 2-16,-6 0-1 15,-1-3 0-15,-2-5 1 16,1-5 1-16,-3-5 1 15,-2-10-1-15,0-4 0 16,0-4 0-16,-1-7 0 16,-1 2 0-16,7 0 1 15,-1 8-1-15,4 9 0 16,5 11-2-16,1 11 1 15,2 20-7-15,-8-7-20 16,11 23-12-16,-9-11 0 16,11 7-1-16</inkml:trace>
  <inkml:trace contextRef="#ctx0" brushRef="#br0" timeOffset="5435.3108">17477 10934 65 0,'0'-19'37'0,"0"19"3"15,-20-9-8-15,18 22-3 16,-15-6-23-16,7 12-3 15,-4 1 0-15,6 9-2 16,-7 3 0-16,3 5-2 16,3 0 2-16,1-1-2 15,1-5 1-15,5-3 1 16,2-9-1-16,3-6 0 15,-3-13 1-15,22-5-1 0,-5-11 0 16,1-8 0-16,3-5 1 16,-3-5-1-16,2-6 2 15,-3-1 0-15,1 1 0 16,-4 2 0-16,-1 3 0 15,-1 6 0-15,3 5-2 16,-1 5 3-16,3 8-3 16,1 4 0-16,5 6 0 15,0 3 0-15,4 4-1 16,-2 2 1-16,1 2 0 15,-3 2 0-15,-3 1 0 16,-4-1 0-16,-6 1 0 16,-5 2-1-16,-7 0 2 15,-5 3-4-15,-4 1 3 0,-4 2-2 16,-6 2 1-16,3 1 0 15,-4 1 0-15,7 1 0 16,0-2 0-16,9 0 2 16,7-4-1-16,8-2 1 15,12-6-1-15,7-8 0 16,8-5 0-16,2-9 0 15,3-6 1-15,0-8-1 16,-4-8 2-16,-4-1 0 16,-11-5 0-16,-9 1 0 15,-11 0-1-15,-9 5 1 16,-9 6-1-16,-6 7 1 15,-5 11-4-15,-2 4 0 16,6 9-1-16,1 2-2 0,15 10-22 16,7-17-2-16,12 7-10 15,6-13-1-15,23-2 0 16,3-16 1-16</inkml:trace>
  <inkml:trace contextRef="#ctx0" brushRef="#br0" timeOffset="5886.3366">18400 10472 98 0,'-34'10'40'16,"16"13"1"-16,-11 3-1 16,11 14-30-16,-9 5-5 15,2 14 0-15,2 5-3 16,5 8-1-16,2 2-1 0,6-2 0 15,3-5 0-15,5-6-1 16,4-8 0-16,3-11-1 16,0-11 2-16,5-13 0 15,3-10 0-15,0-12-1 16,4-11 1-16,1-11-1 15,2-5 2-15,3-4-2 16,0-7 2-16,2 2 1 16,-1 2-1-16,0 9 1 15,-1 6 0-15,2 9 0 16,-2 6-3-16,-3 11 3 15,-2 9-2-15,-3 3-3 16,-1 4 1-16,-8 2 0 0,-4 5 0 16,-8-3-1-16,-8 1 0 15,-8-3 1-15,-2 0-2 16,-9-4 2-16,0-1-1 15,-4-8-2-15,8 2-3 16,-14-13-22-16,43 3 3 16,-15-9-12-16,26-4-1 15,7-10 1-15</inkml:trace>
  <inkml:trace contextRef="#ctx0" brushRef="#br0" timeOffset="6274.3588">18853 10889 81 0,'18'-8'39'16,"-5"8"1"-16,-13 0 0 15,-12 12-17-15,-6-8-17 16,-2 7-2-16,-4 1-1 0,-3 7-1 16,2 3 0-16,2 4-3 15,3 2 2-15,4 2-2 16,2-1 1-16,7-4-1 15,5-4 1-15,7-7-1 16,7-7 2-16,8-10-1 16,6-6 0-16,7-11 0 15,3-4 2-15,1-5 0 16,-3-3-1-16,-4 3 1 15,-4 4-1-15,-9 4 2 16,-7 8-2-16,-10 13 2 16,0 0-5-16,-19 22 0 15,-1 1 1-15,3 3-2 0,0 1 1 16,3 2-1-16,8-2 0 15,9-11-3-15,15-3 0 16,0-20-26-16,32 4 5 16,-12-21-15-16,18-3 3 15,-5-21 0-15</inkml:trace>
  <inkml:trace contextRef="#ctx0" brushRef="#br0" timeOffset="6708.3837">19387 10514 83 0,'0'0'41'0,"-29"-2"0"16,13 30 0-16,-16 2-12 15,5 15-24-15,3 5 0 16,6 9-2-16,-1 4 1 0,9-1-4 16,-2-1 1-16,6-2-2 15,1-6 1-15,4-8-1 16,1-6 0-16,0-9-1 15,1-9 0-15,-1-21 2 16,9 9 0-16,-9-9-1 16,23-27 2-16,-11 1-2 15,6-5 2-15,0-4 1 16,5-1-1-16,-2 3 1 15,1 3-1-15,1 7 2 16,-1 6-3-16,1 7 0 16,-3 12 0-16,-2 9 0 15,-4 9 0-15,-2 4-3 16,-8 6 2-16,-7 4-1 15,-10 3 1-15,-8 3-1 0,-8-6 1 16,-3-4 0-16,-5-7 0 16,3-7-1-16,6-9-2 15,6-16-5-15,20-7-18 16,-1-23 6-16,33-3-16 15,1-18-3-15,22-5-1 16,8-16 2-16</inkml:trace>
  <inkml:trace contextRef="#ctx0" brushRef="#br0" timeOffset="6899.3946">19823 10496 114 0,'0'0'42'16,"-19"40"1"-16,-11-7-1 16,4 16-35-16,-4 7-4 15,2 2-1-15,3 5 0 0,5 2-2 16,5-2-2-16,8-6-1 15,9-5-1-15,5-13-4 16,13-3-4-16,-12-23-23 16,22-2-6-16,-8-19-1 15,8-2 1-15</inkml:trace>
  <inkml:trace contextRef="#ctx0" brushRef="#br0" timeOffset="7223.4131">19850 10874 82 0,'0'0'41'16,"-3"13"-1"-16,11 1 2 15,-8-14-14-15,18 16-24 16,3-7-1-16,6 0 0 0,5-3-1 16,3-5 0-16,4-4-1 15,2-5-1-15,1-6 0 16,-6-6 0-16,-6-3-1 15,-8 0 0-15,-11-2 1 16,-11 4-1-16,-11 6 1 16,-13 9 0-16,-11 10 1 15,-8 11 0-15,-4 10 1 16,1 8-1-16,2 9-1 15,10-2 0-15,10 1-1 16,15-6-3-16,18-3-1 16,10-17-8-16,28 1-21 15,-3-27-7-15,27 1 1 16,4-15-3-16</inkml:trace>
  <inkml:trace contextRef="#ctx0" brushRef="#br0" timeOffset="7710.441">21034 10534 76 0,'6'-20'40'0,"-7"5"-1"16,1 15 1-16,-24 19-15 15,6 17-20-15,-5 9-2 16,-3 12 1-16,0 8-1 15,0 7-1-15,0 1 0 0,7-6-3 16,9-7 1-16,8-10-3 16,14-11-1-16,8-17-2 15,17-6-3-15,-4-25-26 16,31-1-2-16,-8-18-2 15,12-2 1-15</inkml:trace>
  <inkml:trace contextRef="#ctx0" brushRef="#br0" timeOffset="7883.4509">21382 10840 108 0,'0'0'38'0,"-12"4"1"15,-19 10-8-15,14 21-18 16,-10 0-9-16,3 8-2 16,4 2 0-16,3 0-3 15,9-3 0-15,5-8-4 0,12-3-1 16,-9-31-15-16,41 12-19 15,-18-25 0-15,17-7-2 16,-6-14 1-16</inkml:trace>
  <inkml:trace contextRef="#ctx0" brushRef="#br0" timeOffset="8308.4752">21558 10670 104 0,'0'0'43'0,"-17"-3"0"15,17 3-1-15,0 0-24 16,0 0-13-16,0 0-5 15,18 3 0-15,-5 6 0 0,0 5 0 16,-1 8 0-16,-5 9 0 16,-5 8 0-16,-6 9 0 15,-6 2 0-15,-5 5 0 16,-2-1 0-16,-3-6 0 15,5-6 0-15,1-11 0 16,6-9 0-16,8-22 0 16,12 0 0-16,7-18-2 15,6-9 4-15,8-11-2 16,4-7 0-16,6-7 0 15,0-1 0-15,-1 4 0 16,-9 9 0-16,-5 8 0 16,-5 12 0-16,-9 13 0 15,-14 7 0-15,10 28 0 0,-14 4 0 16,-1 7 0-1,3 6 0-15,1-1-3 0,11 2-5 16,-1-17-25-16,23 10-1 16,-15-25-2-16,24 4 7 15,-12-29-10-15,16-2 0 16</inkml:trace>
  <inkml:trace contextRef="#ctx0" brushRef="#br0" timeOffset="8662.4954">22152 10787 115 0,'-17'20'42'0,"-3"-2"0"16,15 7-1-16,11-5-36 0,13-2-1 16,9-6-1-16,14-4 0 15,6-7-3-15,4-6 0 16,2-5 0-16,-3-6 0 15,-11-7 0-15,-7-4 0 16,-12-1 0-16,-14 0 0 16,-15 3 0-16,-14 7 0 15,-13 10 0-15,-12 10 0 16,-8 14 0-16,-2 11 0 15,1 12 0-15,7 6 0 16,11 6 0-16,18-4 0 16,21-7 0-16,22-9 0 15,26-7-4-15,21-18-4 16,32-4-2-16,-10-25-23 15,21 6-2-15,-14-18-2 0,4 5-6 16,-14-10-1-16</inkml:trace>
  <inkml:trace contextRef="#ctx0" brushRef="#br0" timeOffset="21687.2404">16951 11967 68 0,'-12'-16'37'15,"-5"16"-2"-15,-17-1 0 16,5 20-25-16,-22-2-3 16,2 14-1-16,-4 4-1 15,5 7 0-15,-1 1-1 0,12 3-1 16,9-6 0-16,14-3-1 15,19-9-1-15,18-10-1 16,14-13 1-16,10-13-1 16,9-13 0-16,7-10 0 15,0-9 0-15,-1-6 0 16,-12-5 0-16,-8 0 0 15,-13 4 0-15,-7 6 1 16,-11 8-1-16,-11 10 0 16,-6 13 0-16,-6 14 0 15,-3 17 1-15,1 23-1 16,3 17 0-16,-2 17 2 15,2 15-3-15,0 10 2 16,3 3-1-16,-2 4 1 0,-2-5-1 16,-2-6 1-16,-10-12-1 15,-3-15 0-15,-6-16 1 16,-2-16-1-16,-2-24-2 15,3-23-1-15,11-18-3 16,4-32-5-16,25-11-29 16,-2-29 0-16,19-10 0 15,2-16-1-15</inkml:trace>
  <inkml:trace contextRef="#ctx0" brushRef="#br0" timeOffset="22387.2804">17248 11903 72 0,'14'10'41'15,"5"14"-2"-15,-15-5 2 0,8 12-23 16,-10-2-14-16,-2 5-1 16,-4 1 0-16,-3 6-1 15,0-1-1-15,-4-2 0 16,-1-6 0-16,1-4 0 15,2-10 0-15,4-7-1 16,5-11 1-16,-1-14-1 16,7-11 0-16,3-8 0 15,3-7 0-15,4-6 0 16,0-4 0-16,2 3 0 15,-1 5 0-15,-1 8 0 16,-2 7-1-16,1 11 1 16,0 8 0-16,3 8 0 15,2 6 0-15,6 2 0 0,3-1 0 16,8 0 0-16,6-5 1 15,5-1-1-15,3-4 0 16,-1-3 0-16,-1-3 0 16,-9-1 0-16,-4 2 1 15,-10 1-1-15,-11 4 0 16,-15 3 1-16,0 0-1 15,-15 16 1-15,-10 0-1 16,-3 8 1-16,-7 8 0 16,-2 6 0-16,-2 0-1 15,2 4 1-15,8-4 0 16,6 0 0-16,12-9-1 15,13-7 1-15,15-15-1 16,14-13 0-16,13-9 0 0,8-9 0 16,7-8 0-16,2-6 0 15,-3-1 0-15,-1-2 0 16,-14 4 0-16,-9 6 0 15,-12 5 0-15,-9 4-1 16,-10 10 1-16,-3 12 0 16,-21 7 0-16,1 12-1 15,0 7 1-15,-1 4-2 16,9 7-1-16,2 0-1 15,13 3-2-15,7-14-2 16,26 6-6-16,-2-25-25 16,22 1 0-16,-1-19 0 15,16 1 2-15</inkml:trace>
  <inkml:trace contextRef="#ctx0" brushRef="#br0" timeOffset="22739.3006">18555 11973 101 0,'-12'-25'38'16,"1"17"2"-16,-22-7-8 15,4 18-25-15,-10 5-1 16,2 12-2-16,-4 5-1 15,6 13 1-15,3 3-2 16,10 2 0-16,10-6-1 16,10-2 0-16,14-15 0 15,10-10 0-15,12-18-1 16,10-15 0-16,5-15 1 15,5-12-1-15,-2-8 0 16,-4-7 2-16,-6-1-2 0,-4 1 1 16,-9 9-1-16,-10 9 1 15,-10 11-1-15,-8 19 1 16,-1 17-1-16,-22 22 1 15,4 17-1-15,-4 15-1 16,3 13 0-16,4 5-2 16,11 5 0-16,4-7-4 15,23-1-5-15,-4-27-8 16,30-1-21-16,-8-25 1 15,18-5-2-15,-6-23 2 16</inkml:trace>
  <inkml:trace contextRef="#ctx0" brushRef="#br0" timeOffset="23340.335">19055 11960 90 0,'0'0'39'0,"-15"-4"0"15,5 18 0-15,-11 8-35 16,4 3-2-16,-1 7 0 15,2 7-1-15,2 4-1 16,5 0-1-16,10-3-3 16,4-13-6-16,18-4-27 15,-2-20 0-15,15-9-1 16,-3-20-1-16</inkml:trace>
  <inkml:trace contextRef="#ctx0" brushRef="#br0" timeOffset="23504.3443">19166 11775 61 0,'-36'-23'38'15,"7"11"1"-15,-5 1-2 0,16 15-12 16,-3-4-20-16,21 0-2 16,0 0-4-16,0 0-8 15,34 6-27-15,-7-7-3 16,4 4 3-16,-1-1-1 15</inkml:trace>
  <inkml:trace contextRef="#ctx0" brushRef="#br0" timeOffset="24151.3813">19349 11981 63 0,'3'27'38'16,"-3"-9"-1"-16,6 3 1 0,-6-21-16 16,16 15-19-16,4-13 0 15,5-3 0-15,4-5 0 16,1-4-1-16,2-2 0 15,-2-4-1-15,-5-1 0 16,-4-4 0-16,-6 0 0 16,-8 2 0-16,-7-1-1 15,-5 1 1-15,-4 4-1 16,-5 5 0-16,-4 8 1 15,-5 10-1-15,-3 9 1 16,1 11 0-16,0 6 0 16,3 5 0-16,5 0 1 15,8 0-1-15,11-6 1 16,12-12-1-16,16-9 1 15,12-14-2-15,9-11 1 0,6-8 0 16,5-6 0-16,-5-5-1 16,-4 1 0-16,-8 4 0 15,-11 5 1-15,-12 4-1 16,-22 18 0-16,11-4 0 15,-19 15 0-15,-8 9 1 16,-1 3-1-16,-3 6 0 16,1 0 0-16,2-1 0 15,5-3 0-15,8-5 0 16,4-20 0-16,16 7 0 15,5-19 0-15,8-9 0 16,3-6 1-16,3-6-1 16,0 1 1-16,-3-1-1 15,-4 7 1-15,-7 6 0 0,-7 10 0 16,-14 10 0-16,4 11-1 15,-7 9 0-15,-4 4 1 16,2 3-1-16,4 3-1 16,6-4 0-16,6-3-2 15,11-16-3-15,17-4-7 16,-3-29-6-16,23 0-22 15,-5-19 0-15,13-7 0 16,-9-14 0-16</inkml:trace>
  <inkml:trace contextRef="#ctx0" brushRef="#br0" timeOffset="24321.3911">20523 11544 108 0,'-39'56'40'0,"4"21"0"16,-3-6-3-16,10 10-34 15,5 0-2-15,10-5-2 16,10-4-4-16,3-18-12 15,16-4-21-15,-7-24-1 16,12-7 0-16,-11-20-1 16</inkml:trace>
  <inkml:trace contextRef="#ctx0" brushRef="#br0" timeOffset="24482.4003">20354 11801 105 0,'-9'-32'39'0,"17"16"5"15,1-3-5-15,26 19-27 16,-2-3-10-16,14 2-2 15,12 3-4-15,0-11-18 0,17 9-15 16,-1-7-7-16,7 5 4 16,-13-9-5-16</inkml:trace>
  <inkml:trace contextRef="#ctx0" brushRef="#br0" timeOffset="24670.411">20926 11844 105 0,'-36'20'42'16,"17"4"-2"-16,-4-18 2 15,27 5-31-15,15-22-10 16,17-6 1-16,10-1-4 0,6-3-2 16,9 13-14-16,-14-11-21 15,4 14-2-15,-23 0 1 16,-11 19-3-16</inkml:trace>
  <inkml:trace contextRef="#ctx0" brushRef="#br0" timeOffset="24820.4196">20790 12151 113 0,'-34'14'42'0,"25"2"0"15,9-16-1-15,28-29-38 16,14 12-5-16,15-11-7 16,21 15-11-16,-8-13-19 15,20 12-3-15,-1-5 0 16,16 9-2-16</inkml:trace>
  <inkml:trace contextRef="#ctx0" brushRef="#br0" timeOffset="25699.4699">22060 11596 90 0,'0'0'39'15,"0"0"-1"-15,-14 16 3 16,-5 7-35-16,-1 13 0 0,-5 8-1 16,-4 12-2-16,-6 9 1 15,-2 9-1-15,2 0 0 16,5-3-3-16,3-8 1 15,8-10-3-15,7-16 3 16,7-12 0-16,5-25 0 16,22-19-1-16,0-15 0 15,7-15 1-15,0-10-1 16,1-9 3-16,1-3-3 15,-6-3 1-15,-1 6-1 16,-7 13 0-16,-8 8 0 16,-2 15 1-16,-7 15-1 15,0 17 0-15,0 0 0 0,-5 32 3 16,5 0-3-16,2 4 3 15,10 0-3-15,3-4 0 16,13-6 1-16,11-18-3 16,13-12 3-16,12-17-2 15,5-6 1-15,5-15-1 16,0-6 2-16,-5-2 0 15,-6 0 0-15,-14 11 1 16,-11 7-2-16,-13 10 0 16,-11 16 0-16,-10 17 0 15,-10 17 0-15,-8 18 0 16,-5 12 0-16,0 13 0 15,1 8 0-15,3 8 0 16,6 1-2-16,7-8-4 16,14 0-6-16,0-27-4 0,23 2-1 15,-11-33-13-15,26-3-13 16,-7-24 0-16,9-9 2 15,-6-12 3-15</inkml:trace>
  <inkml:trace contextRef="#ctx0" brushRef="#br0" timeOffset="26241.5009">22955 12057 99 0,'0'0'39'0,"-8"13"0"16,9 0-1-16,-15-2-33 15,7 5-2-15,-6 3-1 0,-1 6 1 16,-1-1-2-16,2 3 1 16,3-3-1-16,-3-3 0 15,9-5 0-15,4-16-1 16,0 0 0-16,11-13 1 15,0-7-1-15,7-9 0 16,-2-2 1-16,3-5-1 16,-1 2 1-16,1 3-1 15,-5 7 1-15,-5 7-1 16,-3 5 1-16,-6 12-1 15,0 0 0-15,0 0 1 16,3 15-1-16,0-2 0 16,1-2 1-16,4 3-1 15,4-4 0-15,4-5 1 0,3-5-1 16,5-1 0-16,0-5 1 15,3-2 0-15,-1-1-1 16,-4 0 1-16,-2-2-1 16,-1 1 1-16,-5 3-1 15,-14 7 1-15,15-3-1 16,-15 3-1-16,2 16 0 15,-3-1-1-15,-1 7-1 16,-1 3-2-16,7 7-4 16,-8-10-4-16,20 16-8 15,-14-20-20-15,19-1 1 16,-6-17 0-16,13-2 3 15</inkml:trace>
  <inkml:trace contextRef="#ctx0" brushRef="#br0" timeOffset="26441.5123">23514 12002 76 0,'0'-10'40'0,"0"10"-1"15,-3 15 0-15,3 13-11 16,-12-2-23-16,2 10-2 16,-3 2-1-16,1 7 1 15,1-4-2-15,0-2 0 16,7-4-1-16,-2-10-2 15,9-6-5-15,-3-19-6 16,20-11-25-16,-11-19-3 16,15 1 1-16,-8-21-1 15</inkml:trace>
  <inkml:trace contextRef="#ctx0" brushRef="#br0" timeOffset="26809.5334">23635 11869 105 0,'7'16'40'0,"-7"-16"2"16,9 18-3-16,-9-18-32 15,4 18-2-15,1-5-2 16,2 5 1-16,-5 4-2 16,-4 5 0-16,0 2-1 15,-3-3-1-15,2 1 1 16,-2-3-1-16,4-6 0 15,1-18-1-15,18 7 2 16,2-19-1-16,9-11 0 16,8-7 0-16,6-3 1 0,1-4-1 15,0 3 1-15,-1 5-1 16,-7 9 2-16,-6 11-2 15,-13 13 0-15,-7 9 0 16,-8 8 0-16,-4 8 0 16,-2 4-4-16,-2 0 0 15,6 7-4-15,-3-16-3 16,18 4-4-16,-5-21-2 15,29 9-17-15,-8-18-9 16,16 1 1-16,-2-11 3 16</inkml:trace>
  <inkml:trace contextRef="#ctx0" brushRef="#br0" timeOffset="26961.5421">24446 12129 120 0,'-11'-7'43'16,"11"7"0"-16,-17-20-3 16,11 4-38-16,1 1-7 15,-4-8-6-15,9 23-3 16,-15-29-6-16,15 29-23 15,-15-3-1-15,15 3-1 16,-28 22 2-16</inkml:trace>
  <inkml:trace contextRef="#ctx0" brushRef="#br1" timeOffset="31886.8238">18421 8013 93 0,'0'0'36'15,"0"0"-8"-15,0-21 4 16,-3-20-23-16,17-19-2 16,6-30-2-16,14-26-1 15,7-29 0-15,11-17-1 16,9-19-1-16,1-4-4 15,4 12-4-15,-19 14-30 16,-5 32-2-16,-21 22-1 16,-12 40 0-16</inkml:trace>
  <inkml:trace contextRef="#ctx0" brushRef="#br1" timeOffset="32689.8697">18182 4948 70 0,'-15'-17'39'16,"15"17"-3"-16,-26 3 2 15,16 17-24-15,-19 3-8 0,1 9-3 16,-2 1 1-16,2 3-3 16,3 1 2-16,8-2-3 15,8-7 2-15,14-9-1 16,11-8-1-16,14-9-1 15,11-4 1-15,4-4 0 16,6-1 0-16,-3 1 1 16,-6 5-1-16,-8 9 0 15,-11 11 0-15,-15 9 0 16,-17 6 0-16,-12 7 0 15,-7 2 0-15,-4-5-2 16,2-5-2-16,-1-20-6 16,20-2-26-16,3-29-2 15,22-8-1-15,7-23 0 16</inkml:trace>
  <inkml:trace contextRef="#ctx0" brushRef="#br1" timeOffset="33042.8899">18710 4377 53 0,'-3'-26'38'0,"-11"-1"0"0,14 27 0 15,-28-22-13-15,20 36-15 16,-8 6-4-16,6 21-1 15,0 12-1-15,1 17-1 16,4 13-1-16,1 12-1 16,-1 8 1-16,1 4-1 15,2-2-1-15,3-10-2 16,5-9-3-16,-2-28-28 15,15-7-5-15,-7-27-1 16,13-12-2-16</inkml:trace>
  <inkml:trace contextRef="#ctx0" brushRef="#br1" timeOffset="33245.9015">18584 4969 98 0,'-21'-2'41'15,"21"2"0"-15,0 0-1 16,14-2-36-16,7-3-2 15,15-8-2-15,11-4-1 16,7-5-2-16,12 6-9 16,-11-22-14-16,12 17-13 15,-14-7 0-15,-1 12-2 16,-15-1 1-16</inkml:trace>
  <inkml:trace contextRef="#ctx0" brushRef="#br1" timeOffset="33583.9208">19002 4909 79 0,'-21'16'40'0,"16"7"-1"15,5-23 1-15,6 23-25 16,15-20-12-16,4-5-1 16,9-6 0-16,7-3 0 15,2-4-1-15,0-3 0 16,-2-1 0-16,-6-1-1 15,-7 1 1-15,-8 0 0 16,-8 3 0-16,-10 0-1 16,-11 3 0-16,-6 3 1 15,-8 4-1-15,-5 7 0 16,-5 7 0-16,-2 10 0 15,-4 5 0-15,5 9 1 16,6 3-1-16,9 0 0 16,8 2 1-16,15-8-2 0,14-4 0 15,13-13-3-15,22 1-7 16,-5-27-20-16,26 5-9 15,-3-17 0-15,11 1-3 16</inkml:trace>
  <inkml:trace contextRef="#ctx0" brushRef="#br1" timeOffset="33959.9424">19564 4730 106 0,'-20'20'39'0,"3"-12"1"16,24 10-11-16,11-17-26 15,15-3 0-15,10-8-1 0,8-2 0 16,0-6-1-16,0-3 0 16,-6 3 0-16,-6-5 0 15,-14 3 0-15,-12 0-1 16,-11 3 1-16,-11 3-1 15,-9 5 1-15,-9 6-1 16,-12 6 1-16,-5 15 0 16,-8 8-1-16,0 11 1 15,-1 7 0-15,6 4 0 16,9 3 0-16,13-4-1 15,20-3 0-15,19-14 0 16,24-13-2-16,17-15-2 16,18-7-2-16,5-23-7 0,22 7-15 15,-16-23-12-15,7 4 0 16,-22-8-2-16,-3 8 4 15</inkml:trace>
  <inkml:trace contextRef="#ctx0" brushRef="#br1" timeOffset="34485.9724">20235 4596 86 0,'-21'15'39'0,"-8"2"0"16,8 19 1-16,-13 4-25 15,15 6-12-15,3 6-1 16,6 4 0-16,6 4 1 16,0-2-2-16,6-7 2 15,3-10-2-15,2-7 1 16,4-16-2-16,-1-13 2 15,4-18-1-15,0-16-2 16,2-10 1-16,-2-15-2 0,-1-10 2 16,-3-10-1-16,-2-3 1 15,-1-1-1-15,-2 6 0 16,-2 8 2-16,2 6-1 15,3 11 0-15,7 10 0 16,5 10 1-16,7 11-1 16,8 9 0-16,6 6 1 15,2 5-1-15,-1 4 0 16,0 8 0-16,-8 3 0 15,-11 8-1-15,-9 3 1 16,-16 3 0-16,-11 5 0 16,-12 4 0-16,-8 1 0 15,-9-3 0-15,-2-4 0 16,2-4-1-16,1-3 1 0,6-5 0 15,5 0 0-15,8-1 0 16,7 4-1-16,6 10 3 16,0 10-2-16,1 19 1 15,-3 11-1-15,-1 9 1 16,-1 6 0-16,1-2-1 15,-2-6-3-15,9-9-5 16,-1-32-5-16,26-9-12 16,-5-39-15-16,26-15-2 15,0-30-1-15,18-15 2 16</inkml:trace>
  <inkml:trace contextRef="#ctx0" brushRef="#br1" timeOffset="34850.9933">20614 4568 76 0,'-19'22'41'0,"19"1"-1"16,0-23 1-16,29 16-24 15,-1-21-13-15,9-5-1 16,7-9 0-16,4-6-1 15,5-6 0-15,-1-4-1 16,-7-2 1-16,-8 2-1 16,-10 0 0-16,-9 5 1 15,-13 5-2-15,-12 11 1 16,-9 7 0-16,-8 9-1 0,-7 12 0 15,-2 14 0-15,-6 15 0 16,-1 9 0-16,3 11 0 16,7 2-1-16,8 1 1 15,11-4 0-15,12-7-2 16,17-17-3-16,23-13-5 15,5-37-7-15,34 3-20 16,-5-29-3-16,20-3-1 16,-9-23 0-16</inkml:trace>
  <inkml:trace contextRef="#ctx0" brushRef="#br1" timeOffset="35139.0098">21402 4342 108 0,'-60'22'41'0,"10"17"1"15,-5-15-6-15,18 11-32 16,5-5-2-16,21-3 0 15,14-7 0-15,16-8-1 16,16-7 0-16,7-5 0 16,6-6-1-16,-1 1 1 15,-5-2-1-15,-8 4 1 16,-10 6 0-16,-11 5-1 15,-16 7 1-15,-8 7-1 16,-8 6 0-16,-3 4 0 16,-1 1-2-16,0-4-1 15,8 1-3-15,0-17-5 16,24 4-21-16,-7-31-7 15,31-3-2-15,-1-28-1 16</inkml:trace>
  <inkml:trace contextRef="#ctx0" brushRef="#br1" timeOffset="35335.021">21904 3894 82 0,'-31'36'42'16,"-3"32"0"-16,-11 3 0 15,9 25-15-15,0-12-25 16,9 4-1-16,9-4-1 15,8-11-3-15,8-1-7 16,-2-29-9-16,16 0-22 16,-8-24 0-16,6-8-2 15,-6-22 2-15</inkml:trace>
  <inkml:trace contextRef="#ctx0" brushRef="#br1" timeOffset="35470.0287">21658 4299 104 0,'14'-20'43'0,"13"16"0"16,5-3-4-16,23-8-33 15,6 15-37-15,-4-20-10 16,22 9 0-16,-4-11-2 16</inkml:trace>
  <inkml:trace contextRef="#ctx0" brushRef="#br1" timeOffset="36377.0806">17909 6213 101 0,'0'0'38'15,"8"-21"2"-15,-8 21-5 16,0 0-30-16,4-12-2 15,-4 12 0-15,-3 15 0 16,-3 7-1-16,0 6-1 16,-3 9 1-16,1 9-1 0,-2 8-1 15,1-3 2-15,4 0-1 16,1-7 1-16,3-8-1 15,2-11 1-15,5-13-2 16,-6-12 0-16,18-25 1 16,-8-5-3-16,-1-9 2 15,-1-7-1-15,-2-9 1 16,-5-6-2-16,1-6 3 15,-2 2-2-15,3 1 2 16,1 4-2-16,3 4 1 16,8 8 0-16,5 6 0 15,7 11 0-15,5 10 0 16,4 12 0-16,1 9 0 15,0 9 0-15,-4 11 0 16,-8 8 0-16,-6 10 0 0,-9 8 0 16,-11 6-1-16,-8 4 2 15,-6 4-2-15,-11-1 1 16,-4-1 0-16,-6-4 0 15,-1-7-1-15,1-5 1 16,-1-9 0-16,3-5 1 16,2-4-1-16,3-6 2 15,6 2-2-15,3 1 2 16,2 10-1-16,3 5 1 15,-1 16-2-15,3 10-1 16,-2 11-1-16,-2-1-3 16,8 10-6-16,-9-23-14 15,18 2-15-15,-4-24-1 16,13-16 0-16,-9-21 1 0</inkml:trace>
  <inkml:trace contextRef="#ctx0" brushRef="#br1" timeOffset="37083.121">18395 6006 105 0,'-4'48'39'0,"-10"2"1"16,4 11-1-16,-6-2-36 15,6 4 0-15,-1-4-1 16,7-4-1-16,0-10 0 16,4-7 2-16,1-11-2 0,4-10-1 15,-5-17 1-15,13-7-1 16,-2-15 1-16,1-12 0 15,2-13-1-15,0-4-2 16,1-13 3-16,-3-4-2 16,1 1 2-16,-2 5-2 15,-2 4 2-15,0 6-2 16,-2 11 2-16,2 7-1 15,1 11 0-15,4 7 0 16,3 8 0-16,4 4 1 16,3 2-1-16,5 1 0 15,6 1 0-15,2 0 0 16,2 0 0-16,-2-1 1 0,-1 0-1 15,-2 1 0-15,-6 0 0 16,-4 2 0-16,-11 2 1 16,-13-4-1-16,1 17 1 15,-10 0-1-15,-10 4 1 16,-3 11 0-16,-3 4 0 15,-3 10 0-15,0 0 0 16,4 3 0-16,6-2 0 16,10-4 0-16,11-8 0 15,13-13 0-15,15-12-1 16,11-18 2-16,10-13-2 15,5-14 0-15,1-10 0 16,-5-8 0-16,-6-6 0 16,-12 1 0-16,-14 3-3 0,-15 3 4 15,-13 14-4-15,-9 6 3 16,-11 15-2-16,-7 10 1 15,2 8 0-15,3 6 1 16,9 7 0-16,10 0-3 16,12 1-1-16,-2-15-8 15,48 16-4-15,-21-29-15 16,24 4-12-16,-2-19 3 15,12-3-3-15</inkml:trace>
  <inkml:trace contextRef="#ctx0" brushRef="#br1" timeOffset="37558.1482">19453 5344 117 0,'-20'18'41'0,"-9"2"2"16,14 20-11-16,-6 5-28 15,7 8-1-15,5 11 2 16,3 7-2-16,6 5 1 15,3 3-1-15,4-3-3 16,2-4 0-16,4-8 0 16,-2-12 0-16,5-12 0 15,-2-12 0-15,1-18 0 16,2-16 0-16,0-13 0 15,1-10 0-15,-1-7 0 16,-3-8 0-16,1-5 0 16,1-2 0-16,-3 1-2 15,3 8 1-15,-1 6-1 16,2 9 1-16,4 4-1 0,5 13 1 15,3 8 1-15,2 9 0 16,4 10 0-16,-3 0 1 16,-1 12 1-16,-6 0-1 15,-8 7 1-15,-12 1-1 16,-11 3 1-16,-15 0-2 15,-11 1 0-15,-8-5 0 16,-7-6-2-16,-1-9-1 16,10-7-1-16,2-23-6 15,29-2-17-15,-1-27 5 16,39 8-18-16,1-18 0 15,23 3-3-15,7-8 4 16</inkml:trace>
  <inkml:trace contextRef="#ctx0" brushRef="#br1" timeOffset="37949.1705">20282 5612 69 0,'0'0'40'16,"0"0"1"-16,-31-1 0 16,16 25-14-16,-19-10-21 15,-2 9 1-15,-2 5-2 16,2 5 0-16,0 3 1 15,5 3-2-15,6 1 0 16,7-6-4-16,7-5 0 16,12-5 0-16,9-10 0 15,9-8 0-15,9-12 0 16,6-10 0-16,5-5 0 0,-1-9 0 15,-2-3 0 1,-4 0 0-16,-5 1 0 0,-6 8 0 16,-12 4-2-16,-9 20 0 15,0 0 2-15,0 0-1 16,-19 19 1-16,10 0 1 15,4 6 0-15,4-7-1 16,12 3-1-16,5-12-3 16,16-2-4-16,0-20-5 15,21 4-4-15,-11-28-4 16,18 4-17-16,-16-17-3 15,7-3 0-15,-13-16 3 16</inkml:trace>
  <inkml:trace contextRef="#ctx0" brushRef="#br1" timeOffset="38392.1959">20711 5080 100 0,'-4'-32'39'0,"-14"7"-8"15,10 41 1-15,-17 6-12 16,11 28-15-16,1 14 1 16,6 14-2-16,-1 7 1 15,4 9-2-15,4 2 2 16,0 0 0-16,5-8-5 15,-3-12 0-15,3-13 0 16,-2-13 0-16,4-20 0 16,-1-20 0-16,-6-10 0 15,18-29 0-15,-5-10 0 16,3-11 0-16,1-5 0 15,1-3 0-15,1 2 0 16,-2 9 0-16,0 6 0 16,0 11 0-16,0 16 0 15,2 11 0-15,0 12-2 0,1 8 2 16,2 8 0-16,1 5 0 15,-2 3 0-15,-4 4 2 16,-6 0-2-16,-10 0 0 16,-9-1 0-16,-10-4 0 15,-6-2 0-15,-10-8 0 16,-1-5 0-16,-5-10-3 15,8-5-6-15,-1-25-3 16,22-1-7-16,-5-30-3 16,31 8-6-16,-5-26-13 15,25 0-2-15,4-16 2 16,14 0 7-16</inkml:trace>
  <inkml:trace contextRef="#ctx0" brushRef="#br1" timeOffset="38598.2077">21233 4982 108 0,'-19'15'43'16,"-3"18"0"-16,-11 5 0 15,8 14-39-15,0 13 0 16,7 6-2-16,5 4 1 16,6 0-2-16,11 1-2 15,6-4 0-15,4-7-3 16,2-19-2-16,13-3-9 15,-10-35-5-15,17 1-21 16,-11-25-1-16,7-5 0 16,-7-20 1-16</inkml:trace>
  <inkml:trace contextRef="#ctx0" brushRef="#br1" timeOffset="38925.2264">21371 5358 86 0,'0'0'40'16,"-6"18"1"-16,11 0 0 15,-5-18-23-15,14 22-13 16,8-19-1-16,9-1 0 15,11-9-2-15,5-5 1 16,5-9-1-16,1-6-1 16,-7-6 0-16,-6-2-1 15,-13-1 0-15,-12 2 0 16,-16 6 0-16,-15 6 0 15,-13 12 1-15,-12 12 0 16,-10 15 0-16,-3 13 0 0,3 16 0 16,5 6 1-16,7 6-2 15,15 0 0-15,14-3 0 16,15-13-2-16,24-10-6 15,7-32-24-15,28 7 14 16,2-36-4-16,32 2-14 16,-3-26-7-16,24-7-1 15,1-12 2-15</inkml:trace>
  <inkml:trace contextRef="#ctx0" brushRef="#br1" timeOffset="39496.259">22432 4796 100 0,'7'-17'40'0,"-10"3"1"16,3 14-1-16,-15 25-34 15,8 7-3-15,-3 10 1 16,6 11-1-16,-5 10 0 0,4 10-2 15,4 1 1-15,4-3-1 16,8-3-1-16,4-9-2 16,11-7-4-16,0-33-22 15,20 6-9-15,-6-27-4 16,11-4 0-16,-4-22 0 15</inkml:trace>
  <inkml:trace contextRef="#ctx0" brushRef="#br1" timeOffset="39684.2698">22877 5010 92 0,'-6'-13'41'15,"-11"3"-1"-15,6 21-1 16,-9-1-19-16,9 17-17 16,-2 6 2-16,6 12-3 15,4 0 1-15,4 2-4 0,4 2 0 16,3-9-4-16,10-1-9 15,-8-19-25-15,14-7-3 16,-2-24 1-16,13-7-1 16</inkml:trace>
  <inkml:trace contextRef="#ctx0" brushRef="#br1" timeOffset="40000.2878">22933 4637 96 0,'-21'1'40'16,"-6"-6"1"-16,12 12-2 15,-7-7-24-15,22 0-15 16,-12 7-2-16,12-7-3 15,21 13-13-15,-21-13-20 16,33 7 0-16,-15-7 0 16,11 11-2-16</inkml:trace>
  <inkml:trace contextRef="#ctx0" brushRef="#br1" timeOffset="40367.3088">23131 4787 107 0,'10'26'39'0,"-11"-6"-1"15,11 17-5-15,-15-10-23 16,5 9-3-16,-5-1 0 15,3-1-3-15,-2 0 1 16,3-5-3-16,0-5 1 16,3-6-3-16,-2-18 0 15,12 11 0-15,-1-23 0 16,9-9 0-16,3-7 0 15,3-6 0-15,2-9 0 16,4-3 0-16,0 1 0 16,-1 3 0-16,-5 8 0 15,-4 7 0-15,-3 10 0 0,-4 13 0 16,-4 12 0-16,-5 11 0 15,-1 13 0-15,-4 2 0 16,4 8 0-16,-2-3-2 16,10 0-2-16,-4-13-7 15,15 6-21-15,-13-29-1 16,26 3-8-16,-13-16 1 15,12-4-3-15</inkml:trace>
  <inkml:trace contextRef="#ctx0" brushRef="#br1" timeOffset="40713.3286">23703 4690 112 0,'-15'37'41'0,"-6"-4"0"15,14 3 0-15,-7-5-37 16,20-12-1-16,9-14-1 15,12-9 0-15,3-10-2 16,6-8 0-16,-1-8 0 16,-3-2 0-16,-4-2 0 15,-11 1-1-15,-9 7 1 16,-11 9 0-16,-15 10 1 15,-5 13 1-15,-7 14-1 16,-1 10 1-16,1 3-1 16,5 8 2-16,9 0-3 15,10-3 0-15,16-5 0 0,12-10 0 16,14-5-5-16,6-14-6 15,21 8-9-15,-19-23-7 16,12 13-17-16,-19-7 0 16,-10 7 0-16,-27-2 0 15</inkml:trace>
  <inkml:trace contextRef="#ctx0" brushRef="#br1" timeOffset="41725.3865">12766 6875 87 0,'-13'-25'38'15,"-5"13"1"-15,-7 3 0 16,-3 29-21-16,-8-1-14 16,0 13-1-16,0 4 0 15,6 13 1-15,1-2-1 16,9 0 0-16,7-5-1 15,11-11 1-15,13-10-2 0,10-16 1 16,9-14-1-16,8-12-1 16,4-12 1-16,3-7 0 15,-2-4 0-15,-3-2 1 16,-8 2-2-16,-5 8 0 15,-5 8 0-15,-9 13 0 16,-13 15 0-16,9 29 0 16,-11 12-2-16,-3 15-1 15,0 14 2-15,-4 9-1 16,-1 8 1-16,-3 8-1 15,-4-5 1-15,-4-4 0 16,-2-8 0-16,-3-11 3 16,-4-14-2-16,0-12 0 15,0-18 0-15,1-20-2 0,8-17-2 16,6-23-2-16,12-10-3 15,-1-25-8-15,20 6-9 16,-5-24-14-16,14 7 1 16,2-3 1-16,10 11 3 15</inkml:trace>
  <inkml:trace contextRef="#ctx0" brushRef="#br1" timeOffset="42806.4483">13040 6913 97 0,'47'4'38'0,"-13"-8"2"15,2 11-1-15,-21-5-27 16,5 8-6-16,-9-1-1 15,-2 7-1-15,-6 5-1 16,-6 6-1-16,-5 9-1 0,-1 6-2 16,-4 4 1-16,-2 1-1 15,1-4 0-15,0-3 0 16,3-9 0-16,3-8 0 15,3-10 0-15,5-13 2 16,6-15 0-16,3-10 2 16,5-9-1-16,1-6 0 15,3-6 0-15,1-4 0 16,-4-1 0-16,2 4-2 15,-5 11 0-15,-2 4 0 16,-5 8 0-16,0 11 0 16,-5 13 0-16,14-4 0 15,-14 4 0-15,22 17 0 0,-5-6 0 16,6 1 0-1,6-3 0-15,5-5 0 0,4-7 0 16,0-4 0-16,2-2 0 16,-5-4 0-16,-4 1 0 15,-7-1 0-15,-8 5 0 16,-16 8 0-16,0 0 0 15,-16 8 0-15,-7 10 0 16,-6 11 0-16,-5 7 0 16,0 10 0-16,-2 3 0 15,6 1 0-15,5 1 0 16,8-8 0-16,11-6 0 15,10-13-3-15,11-16 4 16,12-16-1-16,12-14 2 0,7-9-2 16,3-13 0-16,2-6 0 15,-6-3 0-15,-5-1 0 16,-7 8 0-16,-13 9 0 15,-12 13 0-15,-12 12 0 16,-11 16 0-16,-5 12 0 16,-4 13 0-16,0 8 0 15,4 4 0-15,6 5 0 16,12-1 0-16,8-7-7 15,18-4 0-15,8-20-4 16,22 4-19-16,-9-29 7 16,21 9-7-16,-15-24-7 15,7 2-2-15,-11-12 4 16,0 7 9-16,-18-2 29 15,-16-9 22-15,6 19-5 0,-27-13 8 16,7 14 8-16,-18-2 4 16,5 14 1-16,-18-7-8 15,12 16-27-15,-6 7-2 16,5 9 0-16,1 6-2 15,6 8 1-15,5 3-3 16,5-1 0-16,8 1 0 16,9-9 0-16,5-11 0 15,8-9 0-15,5-13 0 16,0-11 0-16,5-14 0 15,-1-7 0-15,-5-10 0 16,-2-6 0-16,-6-5 0 16,-6 2 0-16,-4 6 0 15,-7 6 0-15,-5 10 0 0,-5 11 0 16,5 26 0-16,-19 4 0 15,4 29 0-15,-1 10 0 16,1 15 0-16,2 4 0 16,8 6 0-16,4-3 0 15,14-1-10-15,-13-22-23 16,33 5 16-16,-9-31-14 15,23 5-1-15,-13-24-3 16,13-2-6-16,-2-12 3 16</inkml:trace>
  <inkml:trace contextRef="#ctx0" brushRef="#br1" timeOffset="43156.4684">14681 6852 107 0,'13'-14'38'0,"4"-9"1"0,12-2-2 16,-1 3-38-16,6-17-9 16,10 10-27-16,-8-4-2 15,0 15 1-15,-11 1-1 16</inkml:trace>
  <inkml:trace contextRef="#ctx0" brushRef="#br1" timeOffset="43304.4768">14666 7015 120 0,'-19'36'40'15,"6"-19"1"-15,23-9-2 16,16-19-39-16,13-16-7 16,27 1-19-16,2-18-14 15,21 1 0-15,-3-9-1 0,12 4-2 16</inkml:trace>
  <inkml:trace contextRef="#ctx0" brushRef="#br1" timeOffset="44115.5232">15383 6482 66 0,'0'0'39'15,"0"0"-2"-15,0 0 2 16,0 0-19-16,-4 14-13 16,-7 6-1-16,7 13 1 15,-10 5-3-15,2 14 2 0,-4 2-3 16,1 4 2-16,-1-4-3 15,2-6 2-15,3-9-2 16,4-10-1-16,7-16 0 16,0-13 0-16,15-27-1 15,2-8 1-15,3-9 0 16,0-8-2-16,1-7 2 15,-2-1-3-15,-3 4 3 16,-7 4-3-16,-1 11 3 16,-6 10-3-16,-2 6 2 15,-1 12 0-15,1 13 0 16,0 0 1-16,-8 20-1 15,12 2 0-15,5-2 1 16,1 2 1-16,9-2-1 0,8-6 1 16,4-11-2-16,5-6 0 15,1-8 0-15,1-10 0 16,-2-6 0-16,-2-2 0 15,-5-3 0-15,-6 0 0 16,-5 6 0-16,-4 3 0 16,-5 7 0-16,-9 16 0 15,0 0 0-15,0 0 0 16,5 24 0-16,-7 11 0 15,-1 7 0-15,2 7 0 16,4 6 0-16,0 2 0 16,10 2-3-16,-5-2-12 15,30-6-18-15,-23-26 17 16,26 10-14-16,-17-28-2 15,22 7-5-15,-6-20-5 0,4-1 4 16</inkml:trace>
  <inkml:trace contextRef="#ctx0" brushRef="#br1" timeOffset="44827.5639">16102 6877 78 0,'2'-24'39'0,"2"9"-1"16,-7-6 2-16,3 21-17 15,-3-11-17-15,3 11-2 16,-11 0-1-16,5 10 1 15,-6 6-2-15,2 5 1 16,0 3-2-16,1 2 1 16,3-3-1-16,1-1 0 15,2-7-1-15,7-5 1 16,-4-10-1-16,19-10 1 15,-3-9-1-15,0-4 0 0,2-6 0 16,1-3 1-16,-4-1-1 16,0-2 0-16,-5 5 0 15,-6 4 0-15,-1 4 0 16,-3 4 0-16,-3 9 0 15,3 9 1-15,0 0-1 16,-10 0 0-16,10 0 1 16,2 17-1-16,6-6 0 15,2 0 1-15,5-1-1 16,3-5 1-16,3-4-1 15,2-2 1-15,-1-4-1 16,1-5 0-16,-1-4 2 16,0-3-2-16,-3 1 0 15,-4-2 0-15,-1 0 0 0,-4 3 0 16,-2 4 0-1,-8 11 0-15,0 0 0 0,0 0-2 16,5 17 1-16,-10 2-1 16,4 6-2-16,-1-3-2 15,10 10-5-15,-7-17-6 16,20 14-12-16,-10-19-12 15,13 2 1-15,-1-15 0 16,7 0 2-16</inkml:trace>
  <inkml:trace contextRef="#ctx0" brushRef="#br1" timeOffset="45225.5867">16633 6659 92 0,'-7'-15'38'0,"7"15"0"0,-17-21 0 16,17 21-22-16,-15-11-10 15,15 11-2-15,-19 8 1 16,10 7-1-16,-4 5-1 15,3 9 0-15,-3-1-1 16,3 7 0-16,0-4 0 16,5-2 0-16,5-4-2 15,7-7 0-15,5-11 0 16,8-10 0-16,7-11 0 15,3-10 0-15,5-3 0 16,-1-8 0-16,-1-2 0 16,-5-2 0-16,-8 3 0 15,0 7 0-15,-11 4 0 16,-4 11-2-16,-5 14 2 15,0 0 0-15,-20 9 2 0,10 11-2 16,-3 6 0-16,3 3 0 16,5 6 0-16,5-4 0 15,10-1-5-15,7-13-4 16,14 2-3-16,-8-24-11 15,28 10-8-15,-14-23-10 16,14 1-1-16,-6-13 2 16,4-2 3-16</inkml:trace>
  <inkml:trace contextRef="#ctx0" brushRef="#br1" timeOffset="45401.5968">17179 6519 81 0,'-16'12'41'16,"-16"3"-3"-16,5 12 3 15,-9-5-24-15,10 11-11 0,-6 2-3 16,5-1 1-16,4 0-3 15,7-8-4-15,8-1-6 16,-4-24-19-16,12-1-11 16,8-14 1-16,5-3-2 15,-9-16-1-15</inkml:trace>
  <inkml:trace contextRef="#ctx0" brushRef="#br1" timeOffset="45558.6058">16965 6543 93 0,'-9'-12'42'16,"9"12"3"-16,0 0-3 15,14 29-15-15,5-16-21 16,4 0-6-16,11 0 0 15,8-2 0-15,9-3 0 16,4-9-8-16,11 9-26 16,-22-16 8-16,12 11-11 0,-18-5-7 15,-2 2-1-15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2:49:57.80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1437 2181 79 0,'20'-38'38'0,"4"6"1"15,-11 4 0-15,4 21-22 16,-17 7-13-16,0 0-1 16,-7 25 1-16,-6 6-2 15,-6 10 2-15,-1 5-3 16,-4 2 1-16,3 10-1 15,3-2 1-15,1 0-2 16,3-5 1-16,5-2 0 16,3-5 0-16,5-6-1 0,1-6 0 15,4-12 0-15,-4-20 0 16,21-7 0-16,-2-28 1 15,6-13-2-15,5-13 2 16,7-14-2-16,2-6 2 16,2-4-1-16,2 6 0 15,-4 9 1-15,-3 17-1 16,-9 14 1-16,-4 18 0 15,-6 17 1-15,-8 18-2 16,-6 19 1-16,-3 8 0 16,-4 9-1-16,2-2 1 15,8 3-1-15,12-15 1 16,18-12-1-16,23-23 1 15,19-21 0-15,20-14 0 0,13-14 0 16,11-6 2-16,-1-9-3 16,-8 6 0-16,-16 7 0 15,-20 16 0-15,-20 15 0 16,-20 20 0-16,-21 24 0 15,-21 18 0-15,-11 20 0 16,-13 14 0-16,-5 17 0 16,-1 4-2-16,6 1-1 15,10-3-3-15,11-24-5 16,30 4-18-16,2-32-12 15,27-9-1-15,5-27-3 16,18-8 3-16</inkml:trace>
  <inkml:trace contextRef="#ctx0" brushRef="#br0" timeOffset="879.0503">3606 2213 112 0,'0'0'42'15,"0"0"1"-15,9-19-5 16,14-1-37-16,18-6 1 15,14-1-1-15,16-3 1 16,8-3-2-16,5 6 0 16,2 9-3-16,-3 3-3 0,3 15-34 15,-27 2-1-15,-4 19-1 16,-26-1-2-16</inkml:trace>
  <inkml:trace contextRef="#ctx0" brushRef="#br0" timeOffset="1052.0602">3645 2464 113 0,'-21'18'44'0,"21"-18"0"16,32-14-2-16,26-8-42 15,30-14-3-15,23 1-4 16,10-18-31-16,31 12-5 15,5-11 1-15,13 8-2 0</inkml:trace>
  <inkml:trace contextRef="#ctx0" brushRef="#br0" timeOffset="1923.11">5745 1761 88 0,'-10'-23'39'0,"5"11"1"16,-9-3-1-16,14 15-25 15,-24-3-9-15,10 17-1 16,-8 11-1-16,-1 13-2 15,-6 8 1-15,-1 7 0 16,-3 4-1-16,5 4 1 16,-1-8 0-16,7-8-3 15,4-12 3-15,12-7-2 16,6-26 1-16,13-1 0 15,8-21 0-15,7-13-1 16,3-12 1-16,4-7 1 16,-2-8-1-16,-1-3 1 15,-5 4-1-15,-7 5 1 16,-7 10-2-16,-6 10 0 0,-5 11 0 15,-5 15 0-15,3 10 0 16,-14 11 0-16,7 11 0 16,5 5 0-16,6 0 0 15,7 2 0-15,9-5 0 16,15-9 0-16,9-11 0 15,13-13 0-15,7-10 0 16,4-9 0-16,2-6 0 16,-1-3 0-16,-6 1 0 15,-12 6 0-15,-11 9 0 16,-9 12 0-16,-12 16 0 15,-16 17 0-15,-11 17 0 16,-11 13 0-16,-6 13 0 16,-1 8 0-16,-2 3 0 0,1-2 0 15,10-5-2-15,6-17-9 16,29 0-7-16,-5-27-22 15,28-1-3-15,2-21 0 16,17-2-1-16</inkml:trace>
  <inkml:trace contextRef="#ctx0" brushRef="#br0" timeOffset="2547.1457">6698 2117 108 0,'-14'4'40'16,"4"13"1"-16,-13-7-2 15,2 12-35-15,-5 2-1 16,1 4 0-16,1-1 0 16,4-3-2-16,3-6 0 15,4-2 1-15,9-3-1 16,4-13-1-16,10 7 0 15,7-14 1-15,4-4-1 16,8-7 0-16,1-4 1 16,0-2-1-16,3-6 0 15,-4 0 1-15,-5 4-1 0,-5 3 2 16,-7 3-2-16,-2 6 1 15,-10 14-1-15,0 0 1 16,0 0-1-16,-11 22 0 16,6-2 0-16,1 2-1 15,2 1 1-15,6 0 0 16,7-3 0-16,7-8-1 15,8-7 2-15,6-5-1 16,3-5 1-16,3-5-1 16,-3-3 2-16,-1-2-2 15,-7-1 0-15,-6 3 0 16,-7-1 0-16,-2 9 0 15,-12 5 0-15,0 0 0 16,0 0 0-16,0 0 0 0,-3 25 0 16,1-9-3-16,3 8-1 15,-1-5-2-15,12 13-6 16,-12-32-12-16,29 30-17 15,-12-24 1-15,16 1 0 16,-8-15 0-16</inkml:trace>
  <inkml:trace contextRef="#ctx0" brushRef="#br0" timeOffset="2734.1564">7382 2143 118 0,'0'0'39'0,"0"0"2"15,-9 38-4-15,0-19-33 16,2 3-2-16,-3 3 0 0,3 2-1 15,2-4-2-15,0-3-2 16,9 2-8-16,-4-22-28 16,11 11-3-16,1-19 1 15,11 1-1-15</inkml:trace>
  <inkml:trace contextRef="#ctx0" brushRef="#br0" timeOffset="3110.1779">7673 2071 90 0,'-20'6'42'0,"20"-6"0"16,-23 7 0-16,20 5-13 16,3-12-28-16,-5 12 2 15,8-1-2-15,1 4 0 0,-3 3 0 16,1 4 0-16,0-2 1 15,2-1-2-15,-4 0 0 16,4-6 0-16,-4-13 0 16,15 5 0-16,-1-19 0 15,5-2 0-15,4-10 0 16,1-1 0-16,0 0 0 15,0 1 0-15,-3 5 0 16,-6 7 0-16,-4 12 0 16,-11 2 0-16,7 19 0 15,-7 1 0-15,2 1 0 16,3 0 0-16,6-1-7 15,2-12-6-15,19 5-8 16,-12-29-16-16,26 2-6 0,-2-15 1 16,12-1-1-16</inkml:trace>
  <inkml:trace contextRef="#ctx0" brushRef="#br0" timeOffset="3302.1889">8387 1744 119 0,'-14'0'41'0,"4"19"2"16,-10 4-2-16,11 11-40 15,-6 5 1-15,4 10-1 16,0 5-2-16,-1 1-3 16,3 0-1-16,-6-12-15 15,14 2-20-15,-10-16-3 16,10-2 2-16,1-27-2 0</inkml:trace>
  <inkml:trace contextRef="#ctx0" brushRef="#br0" timeOffset="3442.1969">8287 1962 113 0,'5'-24'43'0,"-10"3"0"15,5 21-2-15,-2-17-33 16,2 17-10-16,29-12-13 16,-2-7-25-16,31 7-3 15,13-16 0-15,32 3-2 16</inkml:trace>
  <inkml:trace contextRef="#ctx0" brushRef="#br0" timeOffset="4177.2389">8989 1549 104 0,'0'0'40'16,"18"3"2"-16,-18-3-3 16,-9 28-35-16,0-12-1 15,4 12 0-15,-5 3-1 16,-1 7 0-16,1 2-1 15,-2 5 0-15,3-2 0 16,0-3-1-16,4 2 1 16,3-11-2-16,4-8 2 15,3-10-1-15,-5-13 0 16,21-12 0-16,-7-12 0 15,2-11 1-15,1-5 0 16,1-7 0-16,-3-4-1 16,0-3 2-16,-5 2-2 15,1 8 1-15,-6 9 0 0,2 8-1 16,-6 9 1-16,-1 18-1 15,0 0 1-15,0 0-1 16,14 27 0-16,-4-6 0 16,5-1 1-16,8 3-1 15,13-6 2-15,3-8-2 16,11-6 0-16,4-10 0 15,3-5 0-15,-1-4 0 16,-4-9 0-16,-3 1 0 16,-10-5 0-16,-7 4 0 15,-6 2 0-15,-8 4 0 16,-6 6 0-16,-12 13 0 15,0 0 0-15,1 25 0 16,-15 5 0-16,-2 15 0 0,-4 10-3 16,-2 5-3-16,7 9-2 15,-2-9-7-15,25 4-10 16,-8-18-14-16,27 0-2 15,0-19 0-15,23-10 0 16</inkml:trace>
  <inkml:trace contextRef="#ctx0" brushRef="#br0" timeOffset="8251.472">9891 2013 95 0,'19'-13'38'16,"-19"13"2"-16,10-7-2 15,-10 7-33-15,0 0-2 16,0 0 1-16,0 0-1 15,-8 9 0-15,2 12-1 0,-5 1 0 16,-2 4-2-16,0 2 1 16,2-1-2-16,-3 0 2 15,3-4-2-15,3-6 1 16,8-17-1-16,0 0 1 15,0 0 0-15,16-12 0 16,1-9 1-16,2-7-1 16,3-3 1-16,0-4-1 15,4 0 1-15,-2 0-1 16,-4 7 2-16,-3 9-2 15,-5 4 0-15,-12 15 1 16,0 0-1-16,0 0 0 0,6 25 1 16,-12-9-1-1,4 3 1-15,2-2 0 0,3 0 0 16,6-5-1-16,6-6 1 15,9-10 0-15,6-3 0 16,4-7 0-16,6-2 0 16,-2-3 0-16,0-1 0 15,-5 3-1-15,-6 0 1 16,-6 6-1-16,-3 5 1 15,-18 6-1-15,15 10 0 16,-15 2 0-16,0 7 0 16,-1 4-1-16,1 4 0 15,4 3-2-15,2 0-1 16,9-1-2-16,0-8-5 15,20 7-9-15,-14-19-21 16,25 2 1-16,-10-19-2 0,14 4 3 16</inkml:trace>
  <inkml:trace contextRef="#ctx0" brushRef="#br0" timeOffset="8595.4916">10799 1987 87 0,'-6'-24'39'16,"-1"13"1"-16,-18 1 0 16,4 12-28-16,-12 3-5 15,0 9-1-15,-3 1-2 16,-1 11-1-16,4-3-1 15,3 10 1-15,4-7-1 16,8 4-1-16,7-7 0 16,9-2-1-16,11-8 1 15,12-10-2-15,10-5 2 0,8-10-1 16,5-6 1-16,3-3 0 15,2-3 0-15,-4-4 0 16,-7 3-1-16,-9 0 1 16,-8 9 1-16,-7 4-4 15,-14 12 1-15,0 0 0 16,0 0-1-16,-7 10-1 15,1 12-1-15,1 1-2 16,14 7-6-16,-7-10-12 16,25 11-13-16,-7-15-4 15,21 2-1-15,-2-12 1 16</inkml:trace>
  <inkml:trace contextRef="#ctx0" brushRef="#br0" timeOffset="8904.5093">11354 1958 98 0,'-48'18'40'16,"0"17"-1"-16,-10-4 0 16,10-1-36-16,0 2-1 15,10 0-1-15,5-10-2 16,9-9-4-16,20 0-16 15,1-28-18-15,18 0 0 16,-1-14 1-16,19 2 29 16,-9-8 5-16,-1 3 5 15,3 7 5-15,-16-3 17 16,9 22 17-16,-19 6 1 15,13 0-1-15,-13 0-29 0,14 21-5 16,11-9-7-16,2-7-11 16,23 11-27-16,-3-10-2 15,13 7 0-15,-8-10-2 16</inkml:trace>
  <inkml:trace contextRef="#ctx0" brushRef="#br0" timeOffset="9542.5458">5967 2683 93 0,'0'0'34'0,"24"2"-6"15,-1-14 1-15,20 11-23 16,10-10 0-16,23 5-1 15,16-8-1-15,21 2-1 16,23-6-1-16,21-2-1 16,25-2 0-16,16 0-1 15,16-1 1-15,12 2-1 16,12 1 1-16,10 4 0 15,4-3 0-15,11 4 0 16,2 0 0-16,6 0 0 16,7-2 0-16,8 1 0 15,5-2 0-15,4 1-1 0,1 2 1 16,-4 2 0-16,-9 3-1 15,-8 2 1-15,-16 5-1 16,-19 1 0-16,-22 4-1 16,-26-1-2-16,-24 9-5 15,-41-11-29-15,-24 11-3 16,-42-7 1-16,-30 5-2 15</inkml:trace>
  <inkml:trace contextRef="#ctx0" brushRef="#br0" timeOffset="10060.5754">8820 2900 92 0,'0'0'39'15,"-15"-8"2"-15,15 8-3 16,17-13-26-16,9 2-9 15,11-4-1-15,11 2 0 0,6 2 0 16,0 0-1-16,-2 8 0 16,-4 10 1-16,-19 10-1 15,-15 13 0-15,-20 10 1 16,-23 16 0-16,-18 8 0 15,-7 14 0-15,-14 3 1 16,-2 0-1-16,4-6 0 16,12-7 1-16,12-10-3 15,18-10 0-15,24-19 0 16,25-17 0-16,28-18 0 15,25-14-5-15,25-1-4 16,1-19-12-16,26 12-20 16,-6-11-2-16,7 17 0 15,-13-3-2-15</inkml:trace>
  <inkml:trace contextRef="#ctx0" brushRef="#br0" timeOffset="10816.6187">13276 1620 89 0,'21'-40'42'15,"-9"5"1"-15,6 11-1 16,-13-1-23-16,4 15-15 16,-9 10-1-16,6 14 0 0,-11 16 1 15,-6 15-3-15,-6 15 1 16,-5 9-2-16,-3 6 1 15,-4 12-1-15,3-4 2 16,1-4-5-16,5-11 2 16,6-11-1-16,12-11-2 15,4-14-3-15,15-5-6 16,-17-27-18-16,27-1-11 15,-15-17 0-15,3 2 0 16,-13-17 2-16</inkml:trace>
  <inkml:trace contextRef="#ctx0" brushRef="#br0" timeOffset="11016.6301">12885 1824 102 0,'-29'-15'43'0,"29"15"2"16,-14 0-2-16,42 7-24 15,14-10-16-15,29-6-3 16,18-6 0-16,16 0 0 15,17-5 0-15,7-2 0 16,4 1-2-16,-7-3-11 16,2 8-25-16,-33 10-7 15,-9 17 2-15,-29 1-3 16</inkml:trace>
  <inkml:trace contextRef="#ctx0" brushRef="#br0" timeOffset="11428.6537">13036 2748 111 0,'-11'2'41'16,"21"5"4"-16,9-17-4 0,34-2-36 15,15-11-2-15,18 0-1 16,11 1 0-16,8 0-1 15,1 2 0-15,-7 5-2 16,-5 4 2-16,-21 8-1 16,-17 4-1-16,-13 1-1 15,-14 5-4-15,-17-13-7 16,4 13-25-16,-22-19-5 15,6 12 1-15,-15-28-3 16</inkml:trace>
  <inkml:trace contextRef="#ctx0" brushRef="#br0" timeOffset="12224.6992">15709 823 76 0,'0'0'40'16,"14"-67"0"-16,-14 67-1 15,0 0-24-15,0 0-10 16,-71-39 1-16,71 39-1 16,-81 37 1-16,1 30-3 15,-25 59 0-15,-15 40-1 0,0 33 0 16,-5 22 0-16,7 51 0 15,4 30-1-15,27 30-1 16,28-14 1-16,20 5-1 16,24-12 0-16,26-17-1 15,33-28 1-15,32-43-4 16,36-37-1-16,18-60-11 15,35-31-24-15,-5-45-2 16,12-25 0-16,-15-36-1 16</inkml:trace>
  <inkml:trace contextRef="#ctx0" brushRef="#br0" timeOffset="13136.7514">15987 1390 95 0,'0'0'42'0,"-20"-58"-1"16,20 58 0-16,0 0-28 16,-14-39-10-16,4 32-1 0,-4 19 0 15,-2 20 0-15,-3 7-2 16,-4 10 1-16,-2 11-1 15,1 8 0-15,5-8 0 16,0-2-1-16,4-13 0 16,3-13 0-16,10-13 1 15,2-19 0-15,14-12 1 16,6-18 0-16,3-12 0 15,8-10 0-15,4-7 0 16,-35 59 2-16,35-69-2 16,-35 69 0-16,38-70 1 15,-38 70-2-15,30-62 2 16,-30 62-2-16,27-48 2 15,4 17-2-15,-18 16 0 0,-13 15 0 16,14 10-2-16,-9 12 2 16,1 8-1-16,13 0 2 15,3-8-2-15,18-13 2 16,9-15-1-16,-49 6 0 15,58-19 2-15,-58 19-2 16,66-28 0-16,-66 28 0 16,61-33 0-16,-61 33 0 15,62-32 0-15,-62 32 0 16,44-11 0-16,-7 13 0 15,-26 14 0-15,1 21 0 16,-16 8 0-16,-8 19-3 16,-7 7-6-16,-1-3-8 15,27-7-19-15,-8-13-8 0,19-7 1 16,1-14-1-16</inkml:trace>
  <inkml:trace contextRef="#ctx0" brushRef="#br0" timeOffset="13854.7925">16797 1681 99 0,'0'0'38'0,"0"0"1"15,-7 12-4-15,7 3-32 16,-10 6-1-16,0 3-1 15,-1 5 1-15,1 2-1 16,-2 1 0-16,2 0 0 16,2-6 1-16,0-2 0 15,2-7-2-15,5-3 1 16,1-14 0-16,0 0-1 15,23-13 1-15,-6-6-1 0,4-7 1 16,2-2-1-16,2-5 1 16,-1 0 0-16,-3 3 0 15,-4 3 0-15,-4 7-1 16,-5 5 2-16,-8 15-1 15,7-11 0-15,-7 11 0 16,0 11-2-16,0-11 2 16,1 19-1-16,3-6 0 15,3-3 0-15,-7-10 0 16,22 14 0-16,-6-12 1 15,4-3 0-15,-1-3-1 16,5-4 2-16,-2-3-1 16,-2 0 1-16,-1 0-1 15,-3 2 0-15,-3 1-1 0,-4 3 2 16,-9 5-2-16,13 7-1 15,-10 8 1-15,-3 8-1 16,-1 4-1-16,0 5-1 16,1 4 0-16,1 1-4 15,7 2-3-15,-4-17-7 16,24 6-12-16,-10-20-12 15,20-3 1-15,-1-14 0 16,17-1 1-16</inkml:trace>
  <inkml:trace contextRef="#ctx0" brushRef="#br0" timeOffset="14223.8136">17658 1727 71 0,'-8'-16'40'16,"8"16"-1"-16,-30-12 2 16,15 22-17-16,-18-2-17 15,5 4-3-15,-5 6 1 16,3 6-2-16,-2 6 0 15,5 1-1-15,0 2 0 16,10-2-1-16,4-4 0 16,10-5 0-16,9-7 0 15,11-10-1-15,10-8 1 16,7-9-1-16,6-6 0 15,4-7 1-15,-1-1-1 16,-5-5 1-16,-1 3-1 16,-9 1 1-16,-9 7-1 15,-8 6-1-15,-11 14 1 16,0 0 0-16,0 0-2 0,-11 19 1 15,2 1-3-15,0 2 0 16,11 2-2-16,-4-3-4 16,23 4-5-16,-8-18-7 15,26 5-19-15,-8-12 2 16,19 0-2-16,-6-14 3 15</inkml:trace>
  <inkml:trace contextRef="#ctx0" brushRef="#br0" timeOffset="14561.8329">18095 1700 77 0,'-31'32'40'16,"-11"6"-1"-16,7 9 2 0,-16-3-18 15,12-1-21-15,10-4-1 16,7-6-1-16,10-7-3 15,7-15-2-15,16-5-14 16,-6-23-16-16,19-2-3 16,-9-14 1-16,14 0 7 15,-17-3 27-15,5-1 5 16,-4 9 4-16,-14-1 14 15,11 22 17-15,-10 7 3 16,0 0 0-16,-14 19-7 16,27 3-26-16,-6 0-4 15,15 2-2-15,12-2-2 16,10-8-4-16,22 1-15 15,-10-18-20-15,24 2-4 0,-4-13 2 16,13 1-4-16</inkml:trace>
  <inkml:trace contextRef="#ctx0" brushRef="#br0" timeOffset="15018.859">18758 1470 80 0,'-5'12'44'0,"5"-12"-1"15,27 7 1-15,2-10-15 0,24-12-26 16,13-2 0-16,15-1-1 16,5-1-1-16,5 0-3 15,4 4-4-15,-15-8-16 16,0 14-19-16,-16 11-3 15,-7 10 0-15,-20 3-1 16</inkml:trace>
  <inkml:trace contextRef="#ctx0" brushRef="#br0" timeOffset="15852.9067">20180 1323 67 0,'0'0'39'16,"11"-57"-1"-16,-11 57 3 15,-6-13-17-15,6 13-14 16,7 11-5-16,-1 14 0 16,-9 12-2-16,4 15 0 15,-14-4-3-15,-2 10 2 16,-4-6-1-16,3-1 0 15,-3-13-1-15,4-5 0 16,4-11 0-16,4-11 1 16,7-11-1-16,10-19 1 15,5-12 0-15,7-9-1 16,1-10 1-16,6-9 0 15,-29 59 1-15,30-62-1 0,-30 62 0 16,27-65 0-16,-27 65 0 16,24-56 0-16,-24 56 0 15,0 0-1-15,25-61 1 16,-25 61-1-16,10-15 0 15,5 24 0-15,-8 9-1 16,14 11 2-16,0 6-2 16,14-2 1-16,2-9 0 15,6-18 1-15,5-12 1 16,-48 6-2-16,55-18 0 15,-55 18 0-15,61-27 0 16,-61 27 0-16,50-32 0 16,-50 32 0-16,47-27 0 15,-6 8 0-15,-17 17 0 16,-11 16 0-16,-10 13 0 0,-8 19 0 15,-13 6-2-15,3 17 0 16,-2 2-3-16,12-7-1 16,16-6-8-16,-6-21-20 15,28-8-8-15,-8-20 1 16,18-3-1-16</inkml:trace>
  <inkml:trace contextRef="#ctx0" brushRef="#br0" timeOffset="16058.9185">21239 1485 115 0,'-25'13'41'16,"5"12"1"-16,-9-2-2 16,5 7-39-16,2 0 0 15,7 7-1-15,3-1 0 16,3-3-4-16,12 7-11 15,-7-16-23-15,15 4-3 16,-2-17 1-16,15-3-3 16</inkml:trace>
  <inkml:trace contextRef="#ctx0" brushRef="#br0" timeOffset="16453.9411">21450 1410 113 0,'0'0'42'15,"-9"10"1"-15,11 2-1 16,-9 7-38-16,7-9-1 16,2 6 0-16,1 5 0 15,-5 3-1-15,-1 6-2 16,-5 4 0-16,0 0 0 15,-2 0 0-15,0-4 0 16,2-6 0-16,1-5 0 16,8-9 0-16,-1-10 0 15,29-13 0-15,-1-7 0 16,3-6 0-16,6-3 0 15,2-3 0-15,-2 2 0 16,-3 6 0-16,-7 5 0 16,-6 9 0-16,-7 9 0 0,-14 1 0 15,7 19 0-15,-11 1 0 16,-3 4 0-16,4 5-5 15,-5-5-8-15,15 4-10 16,-13-13-12-16,19 4-9 16,-1-6 1-16,16 1-1 15</inkml:trace>
  <inkml:trace contextRef="#ctx0" brushRef="#br0" timeOffset="17084.9772">16341 2409 92 0,'-5'-10'37'15,"23"5"1"-15,14-17-3 16,26 2-35-16,22 0-1 15,20 0 1-15,17 0 1 16,16 1 0-16,19 3 0 16,17 1 1-16,15-5 0 15,20 3 0-15,19-7 0 16,20-1 2-16,17-5-2 15,20 2 1-15,9-2 0 0,12 0 0 16,5 0-1-16,-1 3 1 16,-5 6-1-16,-13 4-1 15,-17 4 0-15,-15 2 1 16,-30 3-1-16,-20 3-1 15,-29 3-2-15,-30-2-3 16,-26 10-19-16,-46-9-16 16,-32 7-2-16,-42-4 2 15,-31 7-4-15</inkml:trace>
  <inkml:trace contextRef="#ctx0" brushRef="#br0" timeOffset="17499.0009">19514 2411 70 0,'-23'13'41'16,"25"0"-1"-16,10-18-1 15,26-2-19-15,13-8-20 16,15-5 1-16,12 1 1 16,5 2 1-16,-3 3-1 15,-5 5 1-15,-12 9 0 16,-18 15 0-16,-25 16-1 15,-20 12 0-15,-30 13 1 16,-18 13 0-16,-20 7 0 16,-10 9 0-16,-5-3 0 0,4-7 0 15,11-9-1-15,21-10 2 16,25-15-4-16,33-16 0 15,34-20 0-15,33-18 0 16,40-15-2-16,24-16-5 16,37 2-11-16,-7-28-14 15,25 10-11-15,-9-9-3 16,6 9 1-16,-15-4 0 15</inkml:trace>
  <inkml:trace contextRef="#ctx0" brushRef="#br0" timeOffset="18100.0353">22197 730 83 0,'0'0'39'16,"0"0"-2"-16,0 0-3 15,0 0-26-15,0 0-1 16,-47-39-1-16,47 39 0 16,0 0-2-16,0 0 0 15,57 68-1-15,3 2-1 16,16 44-1-16,9 34 1 15,-5 21-1-15,4 10 1 16,-16 18 0-16,-18 20-2 16,-51-6 3-16,-41-4 0 0,-31-10-1 15,-23 1 0-15,-25-11-1 16,-10-12-1-16,-5-20-1 15,5-30-2-15,18-19-11 16,4-51-18-16,38-16-10 16,14-40-1-16,37-22-2 15,21-34 1-15</inkml:trace>
  <inkml:trace contextRef="#ctx0" brushRef="#br1" timeOffset="775530.3578">1194 5577 58 0,'14'-11'33'16,"-9"32"-18"-16,-5-21 15 16,4 32-24-16,1-4-2 15,3 23 2-15,-3 9 0 0,4 20-1 16,-9 16 0-16,1-4 17 15,-8 20-19-15,0 0-1 16,-1-7 0-16,0-16-4 16,9-7-23-16,-6-30-10 15,11-18 1-15,-6-34-1 16,16-4 0-16</inkml:trace>
  <inkml:trace contextRef="#ctx0" brushRef="#br1" timeOffset="776049.3875">837 5790 61 0,'-35'1'38'0,"5"0"-2"16,19 8 3-16,11-9-12 15,0 0-24-15,28-26 0 16,19 1-1-16,20-8 0 15,11-5 0-15,13-7 0 16,10 1-1-16,5 4 0 16,2 6-1-16,-4 8 0 15,-8 15 1-15,-13 13-1 16,-8 15 0-16,-13 14-1 15,-11 13 2-15,-13 13 0 16,-11 13 0-16,-11 8 1 16,-10 9-1-16,-8 5 1 15,-8 3-1-15,-3-3 1 16,1-6 0-16,-5-13-2 0,8-13 1 15,3-14-1-15,5-16 1 16,7-18-1-16,6-18 1 16,5-18 0-16,5-11-1 15,3-9 1-15,3-6 0 16,-2-2 0-16,-1-1 0 15,-1 9-1-15,-2 9 1 16,-5 14-1-16,-2 12 0 16,-2 15 1-16,0 14-2 15,-2 11 0-15,0 6 0 16,1 6-1-16,2 2 0 15,3 4-4-15,1-11-2 16,15 2-29-16,-10-15-2 0,10-4 1 16,-1-18-2-16</inkml:trace>
  <inkml:trace contextRef="#ctx0" brushRef="#br1" timeOffset="776260.3996">2684 5986 99 0,'-6'-18'38'16,"6"18"0"-16,-15 12 0 15,11 14-30-15,-12 14-6 16,3 12-1-16,2 8 0 16,5 3-1-16,3 3-1 15,5-6-2-15,8-4-2 16,-2-26-12-16,18-3-19 0,-6-28-1 15,9-13 1-15,-4-23-2 16</inkml:trace>
  <inkml:trace contextRef="#ctx0" brushRef="#br1" timeOffset="776403.4077">2696 5723 85 0,'-19'-17'32'16,"1"8"-2"-16,18 9-1 15,-4 11-43-15,15-11-17 16,22 2-1-16,7-5-3 15,18 2 2-15</inkml:trace>
  <inkml:trace contextRef="#ctx0" brushRef="#br1" timeOffset="776695.4244">3264 5754 98 0,'-9'31'38'0,"-18"-5"3"16,1 15-10-16,-9-6-22 16,1 5-4-16,1-1 2 15,8 3-3-15,7-4 0 16,12-5-2-16,15-7-2 15,16-9 1-15,13-5-1 16,13-5 0-16,7-5-1 16,1 0 2-16,-1 0-1 15,-6 4 1-15,-13 8-1 16,-12 9 1-16,-19 8 0 15,-17 10-1-15,-16 1-1 16,-9 3 0-16,-4 0-3 0,-7-10-4 16,14-1-30-16,-7-20-2 15,16-6 1-15,6-20-2 16</inkml:trace>
  <inkml:trace contextRef="#ctx0" brushRef="#br1" timeOffset="777424.4661">4279 6147 93 0,'15'-25'36'16,"1"14"0"-16,-10-1-6 15,7 20-24-15,-13-8 0 16,3 30-1-16,-8-1-1 15,2 9 0-15,-6 1-2 16,3 6 1-16,-3 0-1 16,-1-3 0-16,5-8-1 0,-2-8 0 15,3-8 0-15,4-18-1 16,0 0 0-16,13-16 0 15,-1-14 0-15,3-9 0 16,0-7 0-16,3-5 0 16,0-3 1-16,-1 3-1 15,-2 7 1-15,-2 8-1 16,-5 11 1-16,-4 10-1 15,-4 15 1-15,12 5-1 16,-6 12 1-16,0 4-1 16,3 3 0-16,6 1 1 15,5-2-1-15,7-2 0 16,8-8 1-16,7-10-1 0,4-9 1 15,4-6 0-15,-1-8 0 16,-1-2-1-16,-6-4 1 16,-5 1 0-16,-9 5 0 15,-7 0-1-15,-8 9 1 16,-13 11-1-16,11-4 0 15,-12 16 0-15,0 12-1 16,-3 6 1-16,4 11-2 16,1 3 0-16,5 8-2 15,0-5-3-15,11 6-5 16,-6-18-26-16,17-2-3 15,-6-19 2-15,9-3-1 16</inkml:trace>
  <inkml:trace contextRef="#ctx0" brushRef="#br1" timeOffset="777800.4876">5178 6151 81 0,'0'16'37'15,"0"-16"-1"-15,14 21 1 16,-4-21-18-16,16 2-15 15,5-10-1-15,11 1 0 16,0-9-1-16,6-1 0 16,-8-5 0-16,1-1-1 15,-7-2 1-15,-10 0-1 16,-13 3 0-16,-11 1 0 15,-9 4 0-15,-10 4 0 16,-9 7-1-16,-6 8 1 0,-3 9 0 16,-1 11 0-16,1 8 0 15,4 9 0-15,4 4 0 16,10 4 0-16,9-2-1 15,15-4 1-15,14-8-2 16,14-13 0-16,20-13-3 16,11-19-3-16,20-2-24 15,-4-25-9-15,13-7 1 16,-9-19-1-16,1 2 0 15</inkml:trace>
  <inkml:trace contextRef="#ctx0" brushRef="#br1" timeOffset="778002.4992">6025 5437 95 0,'-27'20'40'0,"6"26"1"16,-8 5-2-16,15 20-34 16,-6 10 0-16,9 10-2 15,6 2-1-15,6 4-1 16,5-2-3-16,3-9 0 15,12-4-4-15,-11-25-19 16,10 0-13-16,-14-26-1 16,4-5-1-16,-10-26 2 15</inkml:trace>
  <inkml:trace contextRef="#ctx0" brushRef="#br1" timeOffset="778166.5086">5809 6001 114 0,'11'9'36'0,"1"-5"2"15,15 4-11-15,6-14-29 16,10-15-5-16,21 0-31 16,3-20 4-16,11-4-3 15,-5-14-3-15</inkml:trace>
  <inkml:trace contextRef="#ctx0" brushRef="#br1" timeOffset="778498.5276">6557 5382 94 0,'-9'10'40'0,"-13"10"1"16,1 25-1-16,-13 9-34 15,2 16-1-15,1 7 0 0,5 8 0 16,1 1-1-16,8 1-1 16,4-7 0-16,9-9-1 15,8-12 0-15,9-18-1 16,5-14-2-16,6-17 2 15,4-17-1-15,2-16 0 16,3-13 0-16,0-6 1 16,0-7-3-16,-3 2 3 15,-2 3-2-15,-4 9 2 16,-4 11-3-16,-5 13 2 15,-1 12 0-15,-5 10-1 16,1 12 0-16,-3 5-4 16,4 12-1-16,-5-8-14 15,13 14-18-15,-7-14-3 0,12 6 0 16,-6-14 0-16</inkml:trace>
  <inkml:trace contextRef="#ctx0" brushRef="#br1" timeOffset="778806.5452">7125 5928 86 0,'-12'-2'38'0,"-19"-1"2"16,6 19 1-16,-17 4-18 15,8 15-18-15,3 4 1 16,8 10-2-16,6 3-2 15,12-2 0-15,10-2-1 16,14-9 0-16,13-9-1 0,6-14 0 16,7-13 1-16,2-14-1 15,0-13 0-15,-4-11 0 16,-6-8 0-16,-12-5 0 15,-12-2-1-15,-13 1-1 16,-14 7-1-16,-14 5-2 16,-4 18-6-16,-20-4-20 15,12 22-10-15,-7-3 2 16,13 19-2-16</inkml:trace>
  <inkml:trace contextRef="#ctx0" brushRef="#br1" timeOffset="779419.5803">7998 6085 57 0,'4'-16'36'0,"-11"-6"1"0,-1 7 0 16,-13-11-13-16,1 15-10 15,-16-6-7-15,2 15-1 16,-13 5-1-16,0 13 0 16,-5 8-2-16,0 13 1 15,3 7-1-15,3 6-1 16,10-1 0-16,13-5 0 15,13-8-1-15,18-12 0 16,18-22 0-16,21-19 0 16,18-24 0-16,16-19 1 15,8-18-3-15,8-12 1 16,-5-9-1-16,-6-7 0 15,-11 1 0-15,-14 6 1 0,-21 17-1 16,-16 14-1-16,-15 28 2 16,-19 25 0-16,-15 29 0 15,-11 32 0-15,-12 30 1 16,-1 21-1-16,0 15-1 15,5 1-5-15,23 9-14 16,9-30-19-16,31-9-1 16,13-26-1-16,37-17-2 15</inkml:trace>
  <inkml:trace contextRef="#ctx0" brushRef="#br1" timeOffset="779910.6083">9470 5912 82 0,'5'-14'39'0,"-12"-3"-3"16,7 17 2-16,-30-8-26 16,6 10-6-16,-14 3 2 15,0 11-4-15,-9 6 1 16,3 8-3-16,0 5 3 15,8 5-4-15,10 3 2 16,13-2-2-16,16-1-2 16,19-8-1-16,21-1-3 15,12-19-4-15,29 1-28 16,-3-20-2-16,19 3 1 15,-2-20-1-15</inkml:trace>
  <inkml:trace contextRef="#ctx0" brushRef="#br1" timeOffset="780278.6294">10144 5889 74 0,'-21'-18'36'0,"-1"12"3"16,-15 0-2-16,4 21-10 16,-15-2-19-16,4 11-4 15,-4 5 3-15,5 7-5 16,1 3 4-16,8 2-5 15,6 0 3-15,10-3-2 16,13-11-1-16,14-4-1 0,11-11 1 16,15-12-1-16,5-14 0 15,11-8 1-15,6-10-1 16,-1-8 0-16,-3-5-1 15,-8 0 2-15,-7 0-2 16,-8 2 2-16,-11 8-3 16,-9 8 3-16,-6 8-2 15,-4 19 1-15,-12 0 0 16,1 18-2-16,1 8 3 15,0 8-5-15,9 9 0 16,2-3-7-16,23 10-19 16,-5-15-11-16,19 1 4 15,4-17-4-15,17-3 2 16</inkml:trace>
  <inkml:trace contextRef="#ctx0" brushRef="#br1" timeOffset="780632.6496">10798 5911 99 0,'-15'13'40'15,"-17"2"2"-15,6 15-3 16,-11-4-23-16,9 15-12 16,-3-1-1-16,8 3 0 15,5-4-2-15,7-3 1 16,8-6-2-16,12-14 1 15,8-14-1-15,11-10 0 16,8-13 1-16,2-11-1 16,5-6 1-16,-2-8 0 15,-1-5-1-15,-2 3 2 0,-5 4-4 16,-5 6 4-16,-9 8-2 15,-1 10 0-15,-4 11-2 16,-2 11 2-16,-1 12 2 16,-2 13-4-16,-1 9 2 15,3 6-5-15,5 12 1 16,-7-7-13-16,12 11-20 15,-8-13-5-15,13 0 1 16,-3-13-2-16</inkml:trace>
  <inkml:trace contextRef="#ctx0" brushRef="#br1" timeOffset="784274.858">11912 5324 89 0,'0'0'36'0,"15"-5"1"16,-15 5-2-16,-6 24-33 16,2 3-1-16,4 12 2 0,-2 18-2 15,1 13 3-15,-3 12 0 16,1 8-1-16,-2 3 0 15,2 1-1-15,1-5 1 16,2-12-1-16,0-17 0 16,2-13-1-16,1-15-1 15,4-14 1-15,-7-18 0 16,16-9 0-16,-6-16 0 15,2-7 0-15,1-9-1 16,7-8 2-16,1 0-4 16,9-1 4-16,2 6-4 15,8 6 3-15,1 12-3 16,1 8 3-16,-1 12-3 0,-5 13 1 15,-5 11 3-15,-10 5-2 16,-13 9 2-16,-11 4-3 16,-15 2 4-16,-9 0-4 15,-11-2 3-15,-6-8-3 16,-1-1-2-16,-3-14-4 15,15 2-28-15,-2-19-4 16,21 0-1-16,3-14 0 16</inkml:trace>
  <inkml:trace contextRef="#ctx0" brushRef="#br1" timeOffset="784645.8792">12565 5980 102 0,'-2'18'37'0,"2"-18"3"16,3 12-3-16,-3-12-33 16,21 8-1-16,4-10-1 15,10-3 0-15,6-4 0 16,4-5 0-16,4-5-3 15,-3-3 3-15,-4-1-3 16,-9-4 3-16,-9 0-3 16,-11 2 3-16,-16 5-3 15,-11 6 4-15,-12 9-2 16,-11 11 0-16,-9 11 3 15,-2 17-4-15,-1 9 4 0,2 13-4 16,8 3 3-16,12-1-3 16,19-1 0-16,16-14-4 15,41-4-30-15,8-31-2 16,38-6-6-16,10-23 1 15</inkml:trace>
  <inkml:trace contextRef="#ctx0" brushRef="#br1" timeOffset="785213.9117">14359 5867 101 0,'0'0'38'0,"-15"-8"-1"15,6 19-6-15,-5 0-25 16,-1 10-5-16,0 5 4 16,1 14-3-16,0 2 4 0,5 10-4 15,3-5 3-15,10 1-3 16,6-9 0-16,13-8 0 15,8-14-1-15,12-14 0 16,9-17 0-16,6-13-1 16,4-12 1-16,0-7-1 15,-3-6-1-15,-4-3 2 16,-8 2-2-16,-8 5 2 15,-11 9-2-15,-6 9 2 16,-6 11-2-16,-16 19 0 16,0 0 2-16,-2 23-2 15,-9 8 2-15,2 8-4 16,-2 7 2-16,5 1-4 15,6 8-1-15,-1-19-30 0,21 4-5 16,1-20 1-16,19-3-1 16</inkml:trace>
  <inkml:trace contextRef="#ctx0" brushRef="#br1" timeOffset="785558.9314">15434 5826 91 0,'-14'-11'38'16,"-3"14"1"-16,-12-2 0 15,9 9-25-15,-13 3-9 16,5 2-3-16,2 0 2 16,7 4-2-16,5-2 1 0,10-1-3 15,9-1 2-15,9-1-1 16,8-4-1-16,3 3 1 15,6-3-1-15,-2 0 0 16,-1 3 0-16,-3 0 0 16,-7 2 0-16,-5 3 1 15,-11 2-1-15,-9 5 0 16,-9 4 0-16,-7-1 0 15,-6 3 0-15,-3-4-1 16,-1 0-1-16,2-9-2 16,11-3-3-16,1-18-27 15,19 3-7-15,15-36 1 16,15 5-2-16</inkml:trace>
  <inkml:trace contextRef="#ctx0" brushRef="#br1" timeOffset="785896.9507">15632 5998 101 0,'-9'26'38'0,"0"-11"2"16,20 0-2-16,3-16-34 15,18-6 0-15,15-10-1 16,13-6-1-16,3-4-1 15,2-4 2-15,-5 0-2 16,-6 1 2-16,-8 2-3 16,-16 2 3-16,-18 7-3 15,-15 9 2-15,-17 5-1 16,-12 10-1-16,-10 7 2 0,-5 13-3 15,-4 6 3-15,0 9-2 16,4 3 2-16,8 2-3 16,14-3 2-16,15-5-1 15,20-5-3-15,18-14-2 16,28-1-29-16,2-26-2 15,31 3-6-15,-1-17 1 16</inkml:trace>
  <inkml:trace contextRef="#ctx0" brushRef="#br1" timeOffset="786231.9699">16529 5861 121 0,'-63'14'42'0,"8"14"0"0,-4-10-8 15,12 17-31-15,11-3 1 16,19 2-1-16,12-9-1 15,16-5-1-15,16-12 0 16,14-13 1-16,15-13-2 16,11-16 0-16,6-13 0 15,1-12 0-15,-2-10-2 16,-1-8 2-16,-6-4-1 15,-8 5 0-15,-13 6 1 16,-12 10-2-16,-16 18 2 16,-14 20 0-16,-17 26 0 15,-11 28 0-15,-17 20 0 16,-8 17 0-16,7 13-4 0,-19-5-28 15,41 18-1-15,1-23-3 16,36 2-3-16</inkml:trace>
  <inkml:trace contextRef="#ctx0" brushRef="#br1" timeOffset="786707.9971">18154 5273 81 0,'14'34'39'0,"-19"-3"-1"0,1 20 1 16,-14 5-36-16,7 15 0 15,-4 6 1-15,2 6 1 16,-1 0-2-16,5 1-1 15,2-3-1-15,3-12-4 16,10-1-26-16,-2-22-8 16,7-7-1-16,-5-18-2 15</inkml:trace>
  <inkml:trace contextRef="#ctx0" brushRef="#br1" timeOffset="786920.0093">17896 5732 102 0,'-15'-9'38'0,"0"-2"3"15,15 11-3-15,0 0-34 16,29 16-2-16,9-16-2 16,15-7-1-16,12 4-2 15,6-7-3-15,12 8-1 16,-2-13-3-16,11 21-24 15,-17-18 0-15,4 14-3 16,-19-4-1-16</inkml:trace>
  <inkml:trace contextRef="#ctx0" brushRef="#br1" timeOffset="787159.0229">18703 5738 90 0,'-27'10'37'15,"-2"11"3"-15,-13-10-5 16,13 10-23-16,-9 0-2 16,11 8-5-16,3 0 1 0,13 2-4 15,11-4 3-15,18-1-4 16,11-6 3-16,11-8-3 15,10-8 1-15,10-11-1 16,0-6 0-16,0-12-1 16,-10-2-1-16,-7-6 1 15,-13-2-3-15,-16 3 0 16,-14 2-2-16,-14-1-2 15,-2 19-27-15,-20-12-2 16,10 20-3-16,-13-3-3 16</inkml:trace>
  <inkml:trace contextRef="#ctx0" brushRef="#br1" timeOffset="787602.0483">20215 5129 87 0,'7'-36'39'15,"-11"2"-2"-15,0 17 1 16,-12 5-37-16,-6 12 2 16,-8 12 1-16,-6 12-3 15,-6 12 2-15,0 11-2 16,-5 14 2-16,3 12-1 15,-3 8 1-15,8 12-1 16,7 0 1-16,7 3-1 16,12 0-1-16,7-8-2 15,11 9-25-15,1-33-7 16,18-1-6-16,-6-21 1 15,5-9-3-15</inkml:trace>
  <inkml:trace contextRef="#ctx0" brushRef="#br1" timeOffset="787985.0702">19635 5766 87 0,'0'0'39'0,"-17"-22"1"15,29 25 0-15,3-3-22 16,16 1-17-16,13-2-1 15,12-1 0-15,8 0-2 16,5-4 1-16,9 2-1 16,-3-5 0-16,5 6-1 15,-5-6 0-15,-4 3 0 16,-13-3 0-16,-2 4-1 0,-16-1 0 15,-7 2 0-15,-15-2 2 16,-18 6 1-16,0 0 1 16,0 0 2-16,-20 11 2 15,-3 0 0-15,0 11 4 16,-2-3-3-16,3 11 1 15,0-1-1-15,4 4-1 16,8 0-1-16,2-3-3 16,11-3-1-16,-15-10-30 15,34 3-4-15,-4-14-4 16,11 0-1-16</inkml:trace>
  <inkml:trace contextRef="#ctx0" brushRef="#br1" timeOffset="788406.0943">20572 5471 105 0,'-6'13'42'0,"-4"-3"-1"15,13 9-1-15,7-7-38 16,2 0-1-16,8 3 1 15,5 3-1-15,3 0 1 16,0 4-1-16,0 2 0 16,-4 6-1-16,-4 4 1 15,-5 3 2-15,-7-2-1 16,-7 3 1-16,-7-3-1 15,3-3 0-15,-5-6 0 16,3-8 0-16,2-8-2 0,3-10 0 16,0 0 0-16,17-15 0 15,3-1-4-15,-4-6 4 16,7-6-2-16,-1-5-1 15,1-1 0-15,1 0 1 16,0 3 0-16,-3 5-1 16,-2 8 1-16,-1 7-2 15,-1 12 1-15,-2 12-1 16,1 7-1-16,-2 3 0 15,16 14-25-15,-11-10-4 16,17 6-2-16,-6-13 0 16</inkml:trace>
  <inkml:trace contextRef="#ctx0" brushRef="#br1" timeOffset="788787.116">21540 5588 105 0,'-32'4'39'15,"3"18"2"-15,-14-3-3 16,8 16-32-16,-1 2-3 16,12 3 1-16,5 0 1 15,10-4-2-15,14-6 0 16,9-15 0-16,14-13-2 15,10-12 0-15,9-20 0 16,9-9-2-16,2-17-1 0,2-9 2 16,-2-13-2-16,-1-2 1 15,-9-2 2-15,-5 8-2 16,-15 12 1-16,-13 16 0 15,-15 23 1-15,-15 24-1 16,-12 25 0-16,-11 22-1 16,-4 18-1-16,-3 8-3 15,21 15-26-15,-7-16-1 16,28 5 2-16,9-23-10 15,36-4-2-15,13-20 2 16</inkml:trace>
  <inkml:trace contextRef="#ctx0" brushRef="#br1" timeOffset="789104.1342">22725 5111 102 0,'22'35'40'15,"-1"21"-1"-15,-16 4-2 16,-9 12-34-16,-7 7-3 16,-3 7 2-16,-5 1-1 0,0-6 0 15,-1-3-1-15,3-13-4 16,15-2-29-16,-1-20-5 15,12-6 1-15,-2-22-1 16</inkml:trace>
  <inkml:trace contextRef="#ctx0" brushRef="#br1" timeOffset="789271.1437">22545 5556 104 0,'-17'-15'38'15,"1"2"2"-15,16 13-1 16,20-4-32-16,8-6-9 15,23 5-3-15,2-15-30 16,27 5-3-16,1-13 0 0,17 2-2 16</inkml:trace>
  <inkml:trace contextRef="#ctx0" brushRef="#br1" timeOffset="789630.1643">23355 5022 111 0,'-42'15'41'16,"7"21"0"-16,-13 1 0 15,15 13-37-15,-8 13 0 16,8 5-1-16,0 5 1 16,3 8-2-16,5-1-1 0,8-6 2 15,7-6-3 1,6-10 0-16,9-8 0 0,6-11 0 15,6-16 0-15,4-10 0 16,9-14 0-16,1-11 0 16,2-9 0-16,2-6 0 15,-1-4 0-15,0-4 0 16,-5 2 0-16,-3 3 0 15,-5 9 0-15,-5 8-3 16,-5 14 1-16,-5 14 0 16,-5 11-1-16,-6 4 0 15,5 10-2-15,-9-9-27 16,20 15-3-16,-12-15-4 15,17 1-1-15</inkml:trace>
  <inkml:trace contextRef="#ctx0" brushRef="#br1" timeOffset="789991.1849">23688 5656 117 0,'0'0'40'0,"0"0"0"15,12 9-9-15,-12-9-27 16,22-13-1-16,-4 1-1 16,8-4-1-16,3-4 0 15,2-2-1-15,-3-2 0 16,1 1 0-16,-7 5 0 0,-11 2-1 15,-11 4 1-15,-11 10 1 16,-16 7 0-16,-11 13 0 16,-7 5 0-16,-3 9 0 15,4 4 0-15,5 5 2 16,13 0-2-16,17-1 1 15,17-5-2-15,17-7-2 16,43 4-29-16,-15-24-2 16,29 3-5-16,-3-13-5 15,10-2 0-15</inkml:trace>
  <inkml:trace contextRef="#ctx0" brushRef="#br1" timeOffset="791124.2497">1309 7702 92 0,'-11'-21'38'0,"9"7"-1"16,-3-4 2-16,10 5-35 16,-6 2 0-16,1 11 0 15,0 0-1-15,16 20 1 16,-10 7-1-16,-2 10 0 0,-1 8-1 15,-2 7 1-15,-1 2-1 16,2 4-1-16,3-3-1 16,-1-7 0-16,8-7 0 15,7-10-2-15,6-9 2 16,8-12-2-16,6-10 2 15,4-13-1-15,2-7 1 16,0-6 1-16,-1-6-1 16,-2-1 1-16,-5-2-1 15,-5 5 1-15,-4 6-1 16,-4 8 0-16,-6 6 0 15,-2 15 0-15,-6 11 0 16,-3 12-1-16,-4 10 1 16,-2 9-1-16,-6 7 2 15,-1 4-1-15,-7 4 0 0,-7 1 0 16,-7-5 1-16,-5-2-1 15,-3-7 1-15,-9-7 0 16,-1-8-2-16,-4-11-1 16,5-10-2-16,-2-21-5 15,18 2-13-15,-9-27-17 16,24-3 0-16,3-16-2 15,19-1 0-15</inkml:trace>
  <inkml:trace contextRef="#ctx0" brushRef="#br1" timeOffset="791358.2631">2435 7961 125 0,'-2'13'43'0,"2"-13"-1"16,0 0-1-16,24-15-39 16,0-2-2-16,15-6-3 15,10-6-1-15,8 10-28 16,-6-13 0-16,16 11-9 15,-9-4-1-15,4 10-1 16</inkml:trace>
  <inkml:trace contextRef="#ctx0" brushRef="#br1" timeOffset="791910.2947">3861 7754 76 0,'-18'-18'36'16,"-7"-12"-3"-16,5 12 2 0,-18-12-21 16,10 17-3-16,-14-3-2 15,4 16-2-15,-12 4-1 16,2 15-1-16,-6 8-1 15,3 12 0-15,-1 7-2 16,11 5 0-16,6 0 0 16,13-1-1-16,8-5 0 15,17-5 1-15,14-16-2 16,9-10 1-16,16-14 0 15,7-11-1-15,6-13 0 16,2-13 1-16,0-3-1 16,-4-10 0-16,-3 4 2 15,-11 5-2-15,-6 1 0 16,-10 11 0-16,-7 11 0 0,-16 18 0 15,0 0 0 1,4 29 0-16,-16 5 0 0,-1 9-2 16,0 8 0-16,4 2-1 15,6 0-1-15,7-8-5 16,33-1-23-16,-8-29 5 15,32-5-13-15,-1-18-1 16,13-7 0-16</inkml:trace>
  <inkml:trace contextRef="#ctx0" brushRef="#br1" timeOffset="792263.3149">4422 7620 79 0,'-34'29'39'15,"-14"4"0"-15,1 19 1 0,-11-3-15 16,3 13-21-16,-1-3-2 15,12-5-1-15,7-7-1 16,10-15-2-16,13-10-2 16,14-22-2-16,10 0-24 15,3-26-9-15,20 0 6 16,-15-19 22-16,10 6 4 15,-10-8 5-15,-3 8 3 16,-3 8 4-16,-15-2 25 16,7 22 10-16,-15-2-7 15,11 13-19-15,-10 19-4 16,12 3-3-16,2-1-2 15,10 4-3-15,9 0-1 16,11-8-2-16,13-1-2 0,8-11-3 16,31 1-25-16,-17-22-7 15,18 2-1-15,-9-15-3 16</inkml:trace>
  <inkml:trace contextRef="#ctx0" brushRef="#br1" timeOffset="792460.3261">4930 7540 115 0,'-22'22'40'15,"-14"3"0"-15,12 18-4 16,-9 4-33-16,8 6-1 16,5-2-1-16,8 2 0 15,11-3-3-15,8-10-1 16,16 5-27-16,-3-34-5 0,21-5-4 15,-11-18-2-15,13-6 1 16</inkml:trace>
  <inkml:trace contextRef="#ctx0" brushRef="#br1" timeOffset="792603.3343">4994 7332 105 0,'-5'11'30'0,"10"7"-19"16,5 1-16-16,18-5-31 15,0-6 0-15,16 1 0 16</inkml:trace>
  <inkml:trace contextRef="#ctx0" brushRef="#br1" timeOffset="792881.3502">5482 7500 106 0,'-20'12'41'0,"0"13"0"16,-16-8-4-16,9 13-28 15,-13 1-3-15,5 5-1 16,3-2-2-16,8-1-1 15,13-5-1-15,13-4 0 16,17-9-1-16,19-8 0 16,14-8-1-16,9-5 0 15,4-1 1-15,-2 0-1 16,-8 4-1-16,-11 6 1 0,-16 11-1 15,-25 7 0 1,-23 10 0-16,-17 5-2 0,-11 12-27 16,-20-16-3-16,11 14 0 15,-12-16-6-15</inkml:trace>
  <inkml:trace contextRef="#ctx0" brushRef="#br1" timeOffset="793519.3867">1891 7858 92 0,'0'-34'35'16,"10"10"-2"-16,-15-8 1 16,6 13-19-16,-10-5-7 15,9 11-3-15,0 13-1 16,0 0-1-16,-9 12 0 0,7 13-2 15,0 10 0-15,-1 5-1 16,-2 10-2-16,-4 0-1 16,3 7-5-16,-10-10-27 15,10 5-5-15,-9-13 0 16,11 1 0-16</inkml:trace>
  <inkml:trace contextRef="#ctx0" brushRef="#br1" timeOffset="794481.4417">6879 7464 97 0,'0'0'38'0,"0"0"1"15,0 0-10-15,-3 36-21 16,-9-2-4-16,2 8-1 16,-3 8-3-16,2 4 1 15,0 0-3-15,1-1 0 16,9-3-5-16,-9-14-28 15,21-5-4-15,-1-15 1 0,12-6-1 16</inkml:trace>
  <inkml:trace contextRef="#ctx0" brushRef="#br1" timeOffset="794938.4679">7095 7350 105 0,'-11'7'40'15,"11"3"1"-15,0-10-5 16,0 0-35-16,13 14 0 16,2-4 1-16,2 2-1 15,-1 8 0-15,-5 2 1 0,2 8-1 16,-8 7 0-16,-5 4 1 15,-7 6-1-15,-1 0 0 16,-4-1-1-16,3-6 1 16,-2-5-1-16,8-10 1 15,8-11-1-15,5-13 0 16,11-14 0-16,4-10 0 15,9-11 0-15,6-4 1 16,2-7 0-16,2-3 0 16,-2 4-1-16,-4 2 1 15,-3 10-1-15,-5 6 1 16,-5 12-1-16,-11 12 1 15,-4 12-1-15,-8 11 0 16,-4 13 0-16,-4 6 0 0,-2 7-2 16,1 2 0-16,7-2-1 15,4-9-3-15,15 0-26 16,2-26-6-16,24-7-2 15,1-24 0-15</inkml:trace>
  <inkml:trace contextRef="#ctx0" brushRef="#br1" timeOffset="795165.4809">8223 6937 107 0,'-10'-10'40'0,"-18"15"0"15,5 29-2-15,-11 13-33 16,3 16-3-16,1 7 0 15,4 11 0-15,4 8-1 0,10 4-1 16,5-2-1-16,10-4-1 16,10-6-2-16,-3-22-27 15,16 4-8-15,-10-23 0 16,9-7-2-16</inkml:trace>
  <inkml:trace contextRef="#ctx0" brushRef="#br1" timeOffset="795366.4924">7945 7396 102 0,'-31'-20'40'0,"15"15"1"0,4-2 0 16,23 8-31-16,2 0-7 15,16 0-1-15,14-1-1 16,8 0-1-16,12 2-2 15,2-4-2-15,12 16-28 16,-8-15-8-16,4 8 0 16,-17-1-1-16</inkml:trace>
  <inkml:trace contextRef="#ctx0" brushRef="#br1" timeOffset="795953.5259">8488 7554 106 0,'0'0'39'15,"18"13"1"-15,2-22-5 0,9 4-32 16,8-5 1-16,5-4-1 16,1-3-1-16,4-3-1 15,-6-2 1-15,-6-1-1 16,-6-2 0-16,-9 2-1 15,-11-3 0-15,-9 4 1 16,-9 3-1-16,-10 8-1 16,-4 2 0-16,-7 13 1 15,-7 8 0-15,-1 9 2 16,-5 12-1-16,5 7 0 15,4 6 0-15,6 1 2 16,14-2-2-16,14-5 1 16,16-10-1-16,17-8 0 15,16-15 0-15,13-8-1 0,10-13 1 16,8-7 0-16,-3-4-1 15,-1-3 1-15,-7 5-1 16,-10 3 0-16,-13 7 2 16,-13 7-4-16,-14 12 2 15,-12 10 0-15,-11 7 0 16,-10 7 0-16,-1 6 0 15,-1 2 0-15,0-2 0 16,-2-3 0-16,7-6 0 16,5-10 0-16,6-17 2 15,0 0-2-15,15-21 0 16,-5-8 0-16,6-10 0 15,1-6 0-15,0-6 0 0,4-2 0 16,-2 0 0-16,-2 6 0 16,3 9 0-16,-5 2-3 15,3 26-28-15,-7-12-3 16,17 23-5-16,-10-4 0 15,16 14-4-15</inkml:trace>
  <inkml:trace contextRef="#ctx0" brushRef="#br1" timeOffset="796395.5512">10030 7371 94 0,'-10'-14'39'15,"-2"18"-4"-15,-15-9 3 16,1 13-27-16,-16-2-3 0,1 11-2 16,-8 2-1-16,0 7-1 15,2 5-1-15,6 5-1 16,5 2 0-16,12 0-2 15,15 0 0-15,11-6-2 16,18-2-1-16,11-14-5 16,28 2-27-16,-4-18-6 15,18 0 0-15,-6-14-1 16</inkml:trace>
  <inkml:trace contextRef="#ctx0" brushRef="#br1" timeOffset="796751.5716">10099 7546 110 0,'-12'16'39'0,"12"-16"0"16,5 18-8-16,20-18-29 15,6-4-1-15,10-6 0 16,7-2 0-16,-1-6 0 15,0-2-1-15,-2-3 1 16,-11 2 0-16,-9 1-1 16,-16-2 0-16,-10 6 0 15,-12 2 1-15,-11 5-1 16,-10 5 1-16,-9 8 0 15,-2 9 0-15,-1 7 1 16,0 10-1-16,7 2 1 16,9 7 0-16,14-1-1 15,12 2-1-15,14-7-1 0,15-10-3 16,24 1-28-16,-3-24-6 15,18-1-1-15,-3-15-1 16</inkml:trace>
  <inkml:trace contextRef="#ctx0" brushRef="#br1" timeOffset="797267.6011">10684 7468 114 0,'-27'15'40'0,"10"16"1"15,-11-5-6-15,4 15-30 16,1 1-1-16,10 6-1 15,0-3-1-15,5-1 0 0,7-6-2 16,3-6 1-16,4-11 0 16,-6-21-1-16,18 8-1 15,-6-22 1-15,1-10 0 16,0-10 0-16,1-8 0 15,-1-9 0-15,4-5 0 16,1-2 0-16,2 3 0 16,4 4 0-16,-1 7 0 15,5 8 0-15,0 8 0 16,1 9 0-16,3 9 0 15,-3 9 0-15,0 6 1 16,1 4-1-16,-1 4-1 16,-2 3 0-16,-5 4 1 15,-5 0-1-15,-9 6 1 16,-6-1-1-16,-11 0 1 15,-8 2 0-15,-11-4 0 0,-8 0 1 16,-1-2-1-16,-7-4 1 16,2-1 0-16,2 2-1 15,0 4 1-15,6 7 0 16,-2 13 0-16,2 17-1 15,-3 13-1-15,0 11 1 16,2 12-1-16,1 2 0 16,3-1-2-16,7-10-2 15,16-4-28-15,-4-38-2 16,25-12-4-16,-13-32 0 15</inkml:trace>
  <inkml:trace contextRef="#ctx0" brushRef="#br1" timeOffset="797732.6277">11577 6850 106 0,'0'-28'40'0,"6"16"2"16,-6 12-2-16,0 0-30 15,-17 37-7-15,12 10 0 16,-5 11-1-16,0 15-3 15,-4 12 1-15,2 6 0 16,0 3-1-16,1-1-1 16,5-6-1-16,1-12-2 15,12-3-28-15,-10-28-4 0,14-9-3 16,-6-25-2-16</inkml:trace>
  <inkml:trace contextRef="#ctx0" brushRef="#br1" timeOffset="797899.6373">11317 7243 131 0,'-18'5'45'0,"6"-7"-4"16,27 10-3-16,20-6-38 15,16-8 0-15,31 5-32 16,-4-13-6-16,19 8-3 15,2-8-2-15</inkml:trace>
  <inkml:trace contextRef="#ctx0" brushRef="#br1" timeOffset="798348.6629">12909 6940 110 0,'8'-15'39'16,"2"10"2"-16,-11-9-9 15,1 14-25-15,0 0-2 16,0 0 0-16,-11 20-1 16,8 10-1-16,-4 8-1 15,-1 16-3-15,-1 9 1 16,-1 10-1-16,-2 8 1 15,2 0-2-15,0 0-1 16,6-6-2-16,4-4-1 16,0-21-1-16,18 0-28 0,-11-26-5 15,14-4 0-15,-8-21-2 16</inkml:trace>
  <inkml:trace contextRef="#ctx0" brushRef="#br1" timeOffset="799138.7081">12780 7326 111 0,'-17'-16'42'15,"-4"-1"1"-15,21 17-4 16,-11-2-35-16,11 2-1 16,19 11-2-16,7-6 0 15,10 2-1-15,10 0-1 16,7-1 0-16,9-1 1 15,0-2-1-15,2 1 1 0,-5-2 0 16,-5 1 0-16,-10 0 0 16,-10-1 0-16,-6 1 0 15,-10 0 1-15,-7 0-1 16,-11-3 0-16,-5 15 1 15,-8-3-1-15,-5 4 1 16,-5 6 0-16,-2 5 0 16,0 2 0-16,1 2-1 15,6 1 1-15,10-6-1 16,12-3 1-16,12-10-1 15,12-10 0-15,11-8 0 16,10-13 0-16,3-7 0 16,1-6 0-16,0-8 1 15,-9-3-2-15,-8-3 2 0,-13 0 1 16,-14 5-1-16,-13 4 1 15,-10 7-2-15,-11 10 0 16,-4 5 0-16,-5 11 0 16,2 13 0-16,3 5 0 15,8 3 0-15,12 4-2 16,11 0 1-16,15-3-1 15,13-2 1-15,16-10-1 16,8-3 1-16,6-4 1 16,6-6 1-16,-4-4 0 15,-2-7 1-15,-9-4 0 16,-9-2-1-16,-11 2 1 15,-11-2-2-15,-10 6 0 16,-10 3 0-16,0 14 0 16,-28 5 0-16,0 13 0 0,-3 9 0 15,-1 8 0-15,-1 8 0 16,5 4 0-16,11 2 0 15,10-1-2-15,14-11 1 16,13-5 2-16,12-10 1 16,8-11-2-16,2-11 0 15,5-13 0-15,-4-10 0 16,-10-8 0-16,-5-7 0 15,-11-7 0-15,-8-4 0 16,-7 1 0-16,-4 4 0 16,-5 4 0-16,17 15-27 15,-27-3-6-15,17 28-6 16,-8-15 1-16,18 33-4 15</inkml:trace>
  <inkml:trace contextRef="#ctx0" brushRef="#br1" timeOffset="799295.7171">14592 7651 125 0,'-18'15'45'0,"-7"0"-1"16,-15-22-3-16,14-11-44 15,10 3-30-15,-12-21-4 16,27 7-5-16,-5-10 1 15</inkml:trace>
  <inkml:trace contextRef="#ctx0" brushRef="#br1" timeOffset="818550.8184">871 9939 72 0,'0'0'36'0,"-6"-20"0"15,6 20 0-15,-6-12-50 16,-1-10-4-16,7 22-1 15,1-31 1-15,-1 31 0 0,0 0 20 16,0 0-21-16,-33-6 22 16,12 7 22-16,-1 29 1 15,-26 1-1-15,4 7-21 16,-1 6-3-16,-6-15-23 15,13 14 19-15,28 4-20 16,-9-8 24-16,16-7-1 16,13-17 1-16,26 11 20 15,-11-24 0-15,25 9-22 16,-6-1 1-16,-2 1 0 15,4 11-24-15,-26-10 1 16,4 22 0-16,-32-11 0 16,4 25-1-16,-28-10 25 15,1 3-4-15,6 4 24 16,-16-16-5-16,18-4-28 0,10-17-2 15,13-8 0-15,22-26 0 16</inkml:trace>
  <inkml:trace contextRef="#ctx0" brushRef="#br1" timeOffset="818827.8343">1235 10040 15 0,'-19'19'13'15,"-12"1"-1"-15,3 14-3 16,-9 0-30-16,22 12 22 15,0 4 1-15,1-8 23 0,31 14 0 16,-4-21 0 0,31 5 0-16,-6-32-2 0,31 3 4 15,-17-33-2-15,18 7 0 16,-11-21-23-16,-19-17-26 15,5 13 0-15,-31-18-4 16,-5 20 2-16,-29-14-2 16,2 27 1-16,-24-10-9 15,7 21-1-15</inkml:trace>
  <inkml:trace contextRef="#ctx0" brushRef="#br1" timeOffset="819692.8838">2457 10091 79 0,'-18'-12'37'0,"18"12"1"16,-26-3-3-16,9 6-42 15,7 12-10-15,-10-9 0 0,20 19-1 16,-22-13-2-16,18 24-3 16,-6-5 25-16,9 5-2 15,12 11 24-15,-6-14-2 16,28 13 1-16,-8-21 0 15,23 11 1-15,-8-25 0 16,13-3-24-16,-3-12 2 16,1-15-3-16,-2-11 2 15,-5-10 0-15,-3-8 1 16,-8-4-2-16,-3-5 2 15,-4 2-1-15,-5 5-1 16,-13 2-21-16,5 21 22 16,-8 16-2-16,-5 11 1 15,0 40 0-15,-5 15-1 16,-5 27 1-16,-7 24-1 0,5 27 24 15,-10 8-24-15,-1 7-1 16,-6 1 1-16,-3-2 0 16,-1-9 1-16,0-15-1 15,-2-19 1-15,-3-15-1 16,-3-23 1-16,0-19 0 15,-2-22 0-15,-5-21-2 16,9-3-23-16,-11-51-2 16,26-2-4-16,-11-34 15 15,23 1-17-15,-7-17-4 16,17 10 0-16</inkml:trace>
  <inkml:trace contextRef="#ctx0" brushRef="#br1" timeOffset="820078.9058">3351 10173 79 0,'0'0'40'0,"0"0"0"16,25-24 0-16,12 11-13 15,5-16-23-15,13-4-1 16,7-3-1-16,10 0-1 15,31 13-27-15,-35-16-2 16,-2 25 7-16,-12-3-17 16,-10 20 0-16,-26 2-2 15,-8 18 1-15</inkml:trace>
  <inkml:trace contextRef="#ctx0" brushRef="#br1" timeOffset="820246.9154">3515 10382 121 0,'0'0'40'15,"19"9"0"-15,10-32-8 16,21-2-26-16,18-5-4 16,9-3-3-16,7 4-3 15,-4-10-33-15,3 15-3 16,-17-4 1-16,-2 13-3 15</inkml:trace>
  <inkml:trace contextRef="#ctx0" brushRef="#br1" timeOffset="821622.9942">5188 9481 13 0,'-15'4'25'0,"5"18"0"16,-16-9 1-16,19 27 0 15,-14-13-1-15,17 26 1 16,-11-13 0-16,23 18-1 15,-8-10-21-15,9-2-2 16,10-11 0-16,5-2-1 16,8-12 0-16,5-10 0 15,6-7-1-15,5-10 1 16,-1-9-1-16,4-7 0 15,-1-8 1-15,-1-5-1 16,-5-9 0-16,-3 2-1 0,-6-4 2 16,-4 2-2-16,-6 6 0 15,-8 4 0-15,-2 9 1 16,-5 10-1-16,-10 15 2 15,8 20-1-15,-11 21 1 16,-1 23 0-16,-6 25 0 16,1 23 0-16,-7 22 0 15,-4 15 1-15,-6 8-2 16,-6-3 2-16,-8-6-2 15,-1-10 0-15,-6-21-1 16,-1-20 1-16,-2-19 0 16,6-22-1-16,2-21 0 15,0-17-1-15,9-22 1 16,2-16 1-16,4-17-3 0,4-21-2 15,11-7-6-15,-12-27-17 16,24 6-11-16,-3-8 1 16,12 8 0-16,3-2-1 15</inkml:trace>
  <inkml:trace contextRef="#ctx0" brushRef="#br1" timeOffset="822262.0307">6062 9922 71 0,'0'0'37'16,"-11"25"0"-16,-4-12-1 15,14 16-12-15,-19-11-19 16,10 15-1-16,-5-8-1 15,1 9 0-15,1-3-1 16,3-2 0-16,4-9-1 16,1-7 0-16,5-13 0 15,0 0-1-15,21-27 0 16,-5-1 0-16,3-6 0 15,2-3 0-15,-2-2 0 16,2-3 0-16,-2 8 0 0,-5 4 1 16,-4 8-1-16,-2 8 0 15,-8 14 1-15,0 0-1 16,0 0 1-16,4 26 0 15,-5-4-1-15,1 4 1 16,3-3 0-16,3 2 0 16,2-7-1-16,8-3 1 15,5-9 0-15,7-8-1 16,5-10 1-16,2-5-1 15,1-6 1-15,0 0-1 16,-5-1 1-16,-4 3 0 16,-7 5-1-16,-6 5 1 15,-14 11-1-15,9 11 1 16,-13 7-1-16,0 7-1 0,-2 6 0 15,-1 1-1-15,5 7-2 16,-8-10-24-16,22 11 16 16,-16-19-22-16,17 6-4 15,-13-27-2-15,35 15 3 16</inkml:trace>
  <inkml:trace contextRef="#ctx0" brushRef="#br1" timeOffset="822456.0418">6746 9880 82 0,'0'0'38'0,"-13"9"0"16,7 21 1-16,-18 8-13 0,14 0-23 16,-2 5 0-16,3 2-1 15,4 1-2-15,-6-10-27 16,19 9-1-16,-11-22-11 15,15-3 2-15,-12-20-3 16,25-7 2-16</inkml:trace>
  <inkml:trace contextRef="#ctx0" brushRef="#br1" timeOffset="822863.0651">6907 9810 91 0,'-1'21'39'16,"1"-21"2"-16,6 15-2 0,-8-4-21 15,13-4-15-15,-11-7 0 16,23 22 0-16,-16-2-1 16,-2 8 0-16,-5 7-1 15,-4 4 1-15,-4 4-1 16,-3 0 0-16,0-5-1 15,0-5 1-15,4-10-1 16,6-11 0-16,1-12 0 16,19-15 0-16,1-8 0 15,7-9 0-15,0-3 0 16,5-6 0-16,-3 6 0 15,0 0 0-15,-9 14 1 16,-2 10-1-16,-8 13 0 16,-3 10 0-16,-4 7 0 0,-2 10 0 15,1 2-1-15,3 1-2 16,6-1-1-16,4-16-25 15,20 9 9-15,-8-22-19 16,19-3-1-16,-1-25 0 16,20-1 1-16</inkml:trace>
  <inkml:trace contextRef="#ctx0" brushRef="#br1" timeOffset="823068.0768">7916 9397 107 0,'-23'27'41'0,"5"17"-1"0,-11-1-3 15,-4 22-33-15,9 6-1 16,6 5-1-16,5 3-2 16,-3-15-25-16,21 14-5 15,-12-31 3-15,18 5-10 16,-13-23-2-16,13-6 1 15,-11-23 0-15</inkml:trace>
  <inkml:trace contextRef="#ctx0" brushRef="#br1" timeOffset="823202.0845">7752 9808 60 0,'-20'-40'40'15,"12"17"0"-15,-5-4 1 16,13 27-12-16,0 0-3 16,22-15-25-16,20 18-30 0,-13-13-8 15,25 7-3-15,-2-7 1 16</inkml:trace>
  <inkml:trace contextRef="#ctx0" brushRef="#br1" timeOffset="823903.1246">8839 9329 34 0,'13'-6'38'0,"-13"6"-1"15,-1 20-9-15,-19-9-1 16,10 30 2-16,-16-15-2 15,11 18-23-15,-3-5 0 16,6 3-1-16,4-6 0 16,9-5 0-16,12-9-1 15,8-12 0-15,9-10-2 16,5-9 1-16,3-9-1 0,4-2-1 15,-1-9 1-15,-1-3-1 16,-5-7 1-16,-4 3-1 16,-5-5 1-16,-2 1-1 15,-6 1 1-15,-3 6 0 16,-3 8-1-16,-4 11 1 15,-8 14 0-15,8 22 0 16,-10 22 0-16,-6 22 1 16,-5 22-1-16,-3 20 1 15,-5 14 0-15,-2 7-1 16,-4 2 0-16,2-4 1 15,-4-9-2-15,2-12 2 16,0-21-2-16,2-15 2 16,0-23-1-16,0-18 1 0,-5-19-1 15,-4-17 0-15,0-15-1 16,0-16-2-16,3-14 0 15,-2-15-2-15,22 1-24 16,-14-23 9-16,30 20-8 16,-4-10-11-16,23 16 1 15,1-3 1-15,18 19 0 16</inkml:trace>
  <inkml:trace contextRef="#ctx0" brushRef="#br1" timeOffset="824493.1583">9563 9635 85 0,'0'0'39'16,"-4"-14"1"-16,4 14-2 15,-28-1-12-15,6 12-23 16,-1 4 0-16,0 12-1 15,-3 5 1-15,4 5-1 16,0 0-1-16,4 0 1 16,3-4-2-16,3-1 1 15,11-11-1-15,2-7 0 16,11-14 0-16,4-10 0 15,5-10 0-15,1-8 0 16,1-4 1-16,2-7-1 16,-3-7-1-16,-2 2 1 15,-6 3 0-15,-4 7-1 16,-3 5 1-16,-3 7 0 0,-3 9-1 15,-1 13 1-15,0 0 1 16,-4 20 0-16,4 2-1 16,5 2 1-16,3 2-1 15,5 1 1-15,1-5 0 16,6-3 0-16,4-10-1 15,3-6 0-15,6-9 0 16,1-6 1-16,-2-7-1 16,3-6-1-16,-6-4 1 15,0 1-1-15,-6 1 1 16,-4 5 0-16,-6 3-1 15,-4 9 1-15,-9 10 0 16,0 0 0-16,6 17 1 16,-10 4-1-16,-1 9-1 0,-1 2 0 15,9 9-2-15,0-11-26 16,17 18 18-16,-9-24-11 15,22 11-18-15,-2-20 1 16,16 2-2-16,-2-21 3 16</inkml:trace>
  <inkml:trace contextRef="#ctx0" brushRef="#br1" timeOffset="824876.1802">10452 9547 108 0,'-5'-12'38'15,"-14"-5"3"-15,6 18-3 16,-16 7-32-16,6 3-2 0,-5 7 0 15,4 10-1-15,-3 6 0 16,4 8-1-16,2 2 0 16,6 3 0-16,6-5-1 15,3-8 2-15,7-6-3 16,9-9 0-16,4-12 0 15,8-12 0-15,4-13 0 16,0-8-2-16,1-7 4 16,2-2-4-16,-3-6 1 15,-2 7 1-15,-3 1-1 16,-5 12 1-16,-7 7 0 15,-9 14 0-15,0 0 0 16,4 24-1-16,-9 7 1 16,-5 0-1-16,7 8-2 0,-1-2-1 15,9 4-5-15,0-19-6 16,23 9-14-16,-7-28-11 15,19-1 0-15,0-20-1 16,13-3 3-16</inkml:trace>
  <inkml:trace contextRef="#ctx0" brushRef="#br1" timeOffset="825064.191">10903 9556 98 0,'-37'46'41'15,"-13"4"-1"-15,2 14-1 16,-5 1-33-16,9-4-2 15,7-9-3-15,11-28-24 16,18 19-3-16,-2-34-4 0,25 1 3 16,-2-30-10-16,14-6-2 15,-5-19 1-15</inkml:trace>
  <inkml:trace contextRef="#ctx0" brushRef="#br1" timeOffset="825199.1987">10783 9650 122 0,'0'0'39'0,"0"0"3"15,20 18-7-15,-20-18-30 16,27 10-4-16,6 8-28 15,-4-17 12-15,27 8-25 16,-9-12 0-16,15 7-2 16,-10-8 1-16</inkml:trace>
  <inkml:trace contextRef="#ctx0" brushRef="#br1" timeOffset="826391.2669">5314 10668 58 0,'55'-5'32'0,"14"-1"-1"15,8-2-2-15,24-1-23 16,8-7-2-16,19 4 0 15,11-3 0-15,14 3 0 16,8-6-1-16,19 7 0 16,6-3 0-16,17 3-1 15,15-6 1-15,14 2 0 16,17-5-1-16,18 1 0 0,12-3 1 15,8-1-1-15,10-1 1 16,6 3-3-16,-3-3 3 16,-3 2-2-16,-10 3 1 15,-10 0-1-15,-14 2 0 16,-8 1-1-16,-20 1 0 15,-19 0 0-15,-24 2-2 16,-25-4-3-16,-20 10-30 16,-39-9-2-16,-34 6 0 15,-40-1-2-15</inkml:trace>
  <inkml:trace contextRef="#ctx0" brushRef="#br1" timeOffset="826829.2919">7727 10795 90 0,'0'0'39'0,"34"4"-1"16,0-14 0-16,26-1-36 0,1-2-1 15,11 0 0 1,8 0 0-16,-2 3-1 0,17 13-24 16,-36-3 24-16,-14 5 0 15,-20 9 0-15,-18 7 0 16,-21 6 1-16,-18 8 0 15,-18 11 1-15,-39-5 25 16,17 19-26-16,-4 2 2 16,3 2-1-16,10-6 1 15,24-4-2-15,23-14-1 16,33-13-2-16,40-16-5 15,28-29-23-15,52-11-10 16,21-20-2-16,33-9 1 16</inkml:trace>
  <inkml:trace contextRef="#ctx0" brushRef="#br1" timeOffset="828353.3791">13260 9043 65 0,'13'-27'39'0,"3"9"-2"16,-9 2 2-16,6 17-23 16,-13-1-12-16,5 22-1 15,-6 4 0-15,2 19 0 16,-4 8-1-16,2 12-1 0,-2 7 0 15,2 2 0-15,0 1 0 16,0-5-2-16,2-2-3 16,-3-22-11-16,6 5-22 15,-5-24 1-15,7-4-1 16,-6-23-1-16</inkml:trace>
  <inkml:trace contextRef="#ctx0" brushRef="#br1" timeOffset="828534.3895">13163 9388 93 0,'-24'-11'40'16,"24"11"0"-16,0 0-2 16,17-1-34-16,10 0-2 15,16 1 0-15,14 4 3 0,1-14-30 16,28 21-4-16,-14-12-10 15,4 11 1-15,-16-4-3 16</inkml:trace>
  <inkml:trace contextRef="#ctx0" brushRef="#br1" timeOffset="828737.4011">13029 10049 109 0,'2'26'41'16,"16"-26"2"-16,34-5-2 0,5-13-39 15,25-9-1 1,14-4-1-16,5-2-3 0,1 14-14 16,-15-12-22-16,-8 17-3 15,-26-2 1-15,-4 16-1 16</inkml:trace>
  <inkml:trace contextRef="#ctx0" brushRef="#br1" timeOffset="829488.444">15456 8311 48 0,'-45'14'35'0,"-13"28"1"16,-22 15-3-16,-2 35-20 15,-19 16 0-15,11 39-3 16,-9 11 0-16,29 15 10 16,3 7-14-16,24 5-2 15,26-7 0-15,29-11-4 16,32 10-25-16,21-61 1 15,42-1-5-15,1-36 8 16,30-10-20-16,5-29 2 16,12-12-2-16</inkml:trace>
  <inkml:trace contextRef="#ctx0" brushRef="#br1" timeOffset="830546.5045">15596 9233 80 0,'7'-19'35'0,"-7"0"-30"15,10 5 5-15,-10-1 0 16,-5 2-4-16,5 13 0 16,0 0-2-16,-13 1 1 15,3 11-1-15,10 22 22 16,-19-9-2-16,16 22-20 15,-5 4-2-15,3 10 0 16,0 4 0-16,8-2 0 16,4-5-1-16,7-8 1 15,7-14-1-15,6-10 0 16,8-18 0-16,6-18 1 15,5-15-2-15,3-9 0 0,2-9 0 16,-3-4 0-16,-5-4 0 16,-2 1 0-16,-8 7 0 15,-5 5 0-15,-8 11 0 16,-6 11 0-16,-14 16 0 15,10 21 0-15,-13 17 1 16,-7 18 0-16,-4 20-1 16,-5 19 1-16,-7 16 0 15,-5 10-1-15,-8 2-1 16,-3-3 2-16,-4-7-2 15,1-10 1-15,-1-17-1 16,4-19 1-16,5-20-2 16,4-23 2-16,11-17-4 15,3-25-23-15,17-5-2 0,-10-30-8 16,20 1 0-16,-3-21-4 15</inkml:trace>
  <inkml:trace contextRef="#ctx0" brushRef="#br1" timeOffset="831163.5398">16310 9752 89 0,'4'-13'36'0,"-4"13"-2"0,3-21-1 16,-3 21-28-16,0 0 0 15,-12-4 1-15,2 11-2 16,0 8 0-16,-6 2 0 15,3 9-1-15,-6-2-1 16,5 2 0-16,0-3 0 16,4-1 0-16,2-4-2 15,8-8 1-15,0-10-1 16,17-9 0-16,-2-8 0 15,4-5 0-15,4-6 0 16,-2-2 0-16,1-1 0 16,-8-1 0-16,1 7 1 15,-6 5-1-15,-7 7 1 0,-2 13-1 16,0 0 1-1,0 0 0-15,-9 18-1 0,7 1 1 16,1-1-1-16,2 3 1 16,8-4 0-16,7-3 0 15,6-9-1-15,11-8 1 16,3-8-1-16,6-4 1 15,4-5-1-15,-4-2 1 16,-2 3-1-16,-7 2 0 16,-8 4 1-16,-8 7-1 15,-17 6 1-15,0 0-1 16,-3 25 0-16,-9-3 0 15,-3 4 0-15,1 3-2 16,6 3-1-16,3-17-24 0,18 21 13 16,-11-24-17-16,23 7-8 15,-3-17 1-15,15 4-2 16,-4-18 1-16</inkml:trace>
  <inkml:trace contextRef="#ctx0" brushRef="#br1" timeOffset="831539.5613">17078 9640 108 0,'-3'-10'38'0,"-12"-2"1"16,15 12-3-16,-25 7-33 16,7 6 0-16,-6 7 0 15,5 11 0-15,-6 2 0 16,7 8 0-16,-1-5 0 15,8 5-1-15,3-8 0 0,5-2-1 16,8-12 0-16,9-11-1 16,7-12 1-16,7-11-2 15,3-8 1-15,5-8 0 16,-3-2 1-16,2-4-2 15,-6 5 2-15,-7 2-1 16,-3 9 0-16,-10 8 1 16,-9 13-1-16,0 0 0 15,-14 28-1-15,5-4 1 16,3 4-3-16,-1-2-1 15,12 7-1-15,6-12-2 16,18 13-12-16,-3-31-10 16,25 8-11-16,2-20 2 15,14-2-1-15,-3-11 3 0</inkml:trace>
  <inkml:trace contextRef="#ctx0" brushRef="#br1" timeOffset="831870.5803">17709 9658 119 0,'-37'27'39'0,"-11"2"2"15,9 18-6-15,-10-4-32 16,7 8-1-16,5-2-1 16,9 1-1-16,7-7-1 15,11-9-1-15,10-7-4 16,0-27-23-16,18 11-1 15,-11-33-2-15,20 11 3 16,-24-27 23-16,18 12-19 0,-5-9 24 16,-12-2 5-16,4 14 26 15,-22-11 0-15,14 34 2 16,-13-30-3-16,13 30-21 15,0 0 18-15,0 0-22 16,27 3-2-16,5 0-2 16,12 2-4-16,3-13-12 15,17 13-21-15,-15-9-3 16,3 7-1-16,-9-6-1 15</inkml:trace>
  <inkml:trace contextRef="#ctx0" brushRef="#br1" timeOffset="832207.5996">18438 9547 112 0,'-1'11'42'0,"11"-7"0"15,29 2-2-15,7-16-38 0,26-2-4 16,19 4-27-16,2-13-8 15,16 1-3-15,-6-9-1 16,-1 8 0-16</inkml:trace>
  <inkml:trace contextRef="#ctx0" brushRef="#br1" timeOffset="832876.6378">19807 9195 104 0,'0'0'40'0,"-10"-11"0"16,4 23-2-16,-16 3-34 15,8 3-2-15,-3 8 0 16,2 8 0-16,-3 1 0 16,4 5 0-16,3-1 0 15,10-2 0-15,9-6 0 0,10-7-1 16,11-10 0-16,10-8-1 15,8-13 1-15,6-9-1 16,4-13 1-16,2-8-1 16,0-10 0-16,-3-2 0 15,-5-3 0-15,-6 1 0 16,-10 8 1-16,-4 5-1 15,-10 13 1-15,-12 15-1 16,-9 25 0-16,-9 18 1 16,-11 26 0-16,-5 22-1 15,-4 24 1-15,-4 18 0 16,-4 13-1-16,2 9 1 15,-2-5-2-15,1-5 2 16,2-9-2-16,0-12 2 0,-3-21-2 16,-3-17 1-16,-2-19-1 15,-1-20 2-15,-1-21-1 16,1-19 0-16,1-20-2 15,5-21-2-15,12-16 1 16,5-23-3-16,20-4-24 16,1-21 9-16,32 17-11 15,-5-11-7-15,19 18 0 16,2-2 2-16</inkml:trace>
  <inkml:trace contextRef="#ctx0" brushRef="#br1" timeOffset="833604.6795">20483 9562 95 0,'7'11'39'16,"-7"-11"1"-16,-12 23-1 16,-8-16-22-16,6 11-14 15,-8 1-1-15,6 4 1 16,-7 5 0-16,4 0 0 15,1-3-1-15,6-1 0 16,2-5-1-16,5-5 0 16,5-14 0-16,11 2-1 15,4-15 0-15,8-9 0 16,6-7 1-16,0-4-1 15,3-7-1-15,-2-2 1 16,2 0 0-16,-8 8-1 16,-4 4 1-16,-6 9 0 0,-6 9 0 15,-8 12-1-15,0 0 2 16,3 15-1-16,-5 4 1 15,3 0 0-15,1 1-1 16,9-3 1-16,4-5 1 16,7-6-2-16,8-8 0 15,6-7 0-15,4-5 0 16,3-7 0-16,5-3 0 15,-7-1 0-15,-5 4 0 16,-4-1 0-16,-8 6 0 16,-9 9 0-16,-15 7 0 15,1 15 0-15,-12 8 0 16,-10 8 0-16,0 6 0 15,1 3 0-15,3 3 0 0,2-3 0 16,10-3-3-16,5-12-1 16,18-3-4-16,7-22-6 15,18 6-8-15,-8-31-7 16,20 6-11-16,-4-18 1 15,8 3 2-15,-14-15 5 16,6 9 31-16,-12 10 9 16,-18-4 9-16,2 28 10 15,-24-5 11-15,1 23 0 16,-18 0 1-16,8 21-5 15,-18-4-27-15,12 5-2 16,-3 1-2-16,6-2 0 16,4 1-3-16,3-9-1 15,6 6-25-15,0-31 6 0,10 13-19 16,-6-24 0-16,16 2-2 15,-7-21 1-15</inkml:trace>
  <inkml:trace contextRef="#ctx0" brushRef="#br1" timeOffset="834005.7024">21531 9331 117 0,'-6'21'41'0,"6"-21"1"15,-4 20 0-15,4-20-38 16,5 16-2-16,-5-16 1 15,12 23-1-15,-7-8 0 16,-3 6-2-16,-3 4 0 16,-4 4 0-16,-3 3 0 0,-4 0 0 15,0-2 0-15,2-1 0 16,2-7 0-16,5-8 0 15,3-14 0-15,14-5 0 16,5-13 0-16,6-9 0 16,5-5 0-16,2-3 0 15,3-1 0-15,-4 2 0 16,1 8 0-16,-9 5 0 15,-7 16 0-15,-4 8 0 16,-10 10 0-16,-2 12 0 16,-2 5 0-16,-1 2 0 15,4 6 0-15,3-8-2 16,13 7-11-16,-5-28-8 15,26 13-16-15,-9-24-5 0,16 2 1 16,-7-13-1-16</inkml:trace>
  <inkml:trace contextRef="#ctx0" brushRef="#br1" timeOffset="834536.7328">22301 8624 79 0,'-3'-26'36'16,"-2"2"-2"-16,8 11-4 15,-2-5-26-15,-1 18-1 16,12-12 2-16,5 25 0 0,0 7 0 16,13 15 1-16,11 10-1 15,11 13-1-15,5 10 0 16,6 12-1-16,-1 9 0 15,-7 9-1-15,-12 4 0 16,-16 0-1-16,-24-3 0 16,-21-3 1-16,-19-5-3 15,-19-11 0-15,-5-3-27 16,-18-24-2-16,12-6-9 15,-5-13 0-15,10-8-2 16</inkml:trace>
  <inkml:trace contextRef="#ctx0" brushRef="#br1" timeOffset="835114.7658">16219 10535 69 0,'-11'-15'35'0,"5"0"-1"16,6 15-4-16,12-16-22 15,11 15-1-15,5-3-1 16,22 9 1-16,16-6-1 15,31 5 0-15,22-7-1 16,40 2-1-16,34-10 0 16,39-3-2-16,37-7 2 15,36-7-4-15,27-5 2 16,23-4-1-16,11 1 1 15,5 0-2-15,1 3 1 0,-5 3 0 16,-16 4-1-16,-17 8 2 16,-19 3-1-16,-21 3-1 15,-20 2 1-15,-26 1 0 16,-31 2-2-16,-28-5-1 15,-33 3-2-15,-38-10-5 16,-26 14-24-16,-52-13-7 16,-40 18 1-16,-19-26-2 15</inkml:trace>
  <inkml:trace contextRef="#ctx0" brushRef="#br1" timeOffset="835691.7988">18536 10908 79 0,'-13'10'41'15,"-4"-8"-2"-15,17-2 2 16,0 0-21-16,26-9-17 15,20-5-1-15,25-4 0 16,19-4 0-16,14 0-1 16,9 1 0-16,-3 3-1 15,-9 6 1-15,-18 9-1 16,-27 13 1-16,-30 11-1 15,-30 14 1-15,-29 11-2 16,-30 8 2-16,-19 12-1 16,-17 5 1-16,-1 2 0 15,6-4 0-15,17-2-1 0,22-8 1 16,28-11 1-16,39-13-1 15,35-16 0-15,39-11-2 16,28-10 0-16,20-6-3 16,5-19-8-16,22 18-16 15,-19-19-13-15,-1 11-1 16,-19-6-1-16,-10 12 1 15</inkml:trace>
  <inkml:trace contextRef="#ctx0" brushRef="#br1" timeOffset="835844.8076">20464 11591 98 0,'-9'38'44'16,"8"-3"0"-16,-9-20-3 16,12-5-30-16,15-10-36 0,1-24-17 15,14-2-1-15,-8-15-4 16,4-4 4-16</inkml:trace>
  <inkml:trace contextRef="#ctx0" brushRef="#br2" timeOffset="850336.6365">808 12627 43 0,'0'0'28'16,"0"0"-2"-16,1 13-1 15,-10-3-1-15,18 27-2 16,-13 10 0-16,8 9-20 15,0 10-1-15,-2 13 0 16,2 8-1-16,-3 5 1 16,-1 0-2-16,-1-6 0 0,1-7-3 15,-5-20-5-15,14-10-28 16,-8-22 0-16,9-16-1 15,-10-11 1-15</inkml:trace>
  <inkml:trace contextRef="#ctx0" brushRef="#br2" timeOffset="850831.6648">577 13010 87 0,'-25'2'40'0,"4"-1"-1"15,21 11 0-15,0-12-37 16,27-1-1-16,11-11 0 15,13-6 0-15,13-5-1 0,7-6 0 16,7-6 1-16,1 1-2 16,-2-2 2-16,-7 2-1 15,-7 8 1-15,-15 4 0 16,-10 5 0-16,-13 10-1 15,-8 7 1-15,-11 10 0 16,-8 11 0-16,-7 12 0 16,-6 9 0-16,-3 11 1 15,-2 7-2-15,3 6 2 16,-3-2-2-16,7-2 2 15,3-7-2-15,8-8 2 16,5-13-2-16,8-10 1 16,4-15 0-16,8-12-1 15,3-9 2-15,5-7-3 0,-1-7 2 16,-1-2-1-16,-1 0 0 15,-3 4 0-15,-6 7 0 16,-4 9-1-16,-5 11 1 16,-5 10 0-16,-3 9-2 15,3 6 2-15,-1 4-3 16,3-2-1-16,10 1-2 15,-2-15-23-15,22 10 1 16,-14-23-12-16,17 0-1 16,-7-16 1-16</inkml:trace>
  <inkml:trace contextRef="#ctx0" brushRef="#br2" timeOffset="851154.6833">1715 13199 77 0,'1'17'40'16,"-1"-17"-3"-16,19 20 2 15,-19-20-34-15,36-1-2 16,-4-10-1-16,7-3 0 16,0-9 0-16,-3-3-1 15,-5-3 0-15,-7 1-1 16,-10 0 1-16,-8 2 0 15,-9 4 1-15,-8 7-1 16,-10 7 0-16,-4 11 1 16,-10 5 0-16,3 9 0 15,-3 7 0-15,6 6-1 16,5 5 0-16,11-3 0 15,12-2-1-15,15-6-3 0,19-3-6 16,12-22-20-16,30 8-7 16,0-20-5-16,23 5 0 15</inkml:trace>
  <inkml:trace contextRef="#ctx0" brushRef="#br2" timeOffset="851815.7211">2840 13095 50 0,'0'-14'38'0,"0"14"-1"15,0 0 0-15,14 10-16 16,-23 1-13-16,6 13-3 15,-5 4-1-15,1 7-1 16,-1 3-1-16,0 5 1 16,-2-3-2-16,3-5 0 15,1-3 0-15,1-8 0 16,4-9 0-16,1-15 0 15,0 0-1-15,6-22 1 0,-1-6 0 16,0-6 0-16,0-8 0 16,1-6 0-16,2-7 0 15,1-1 0-15,0 5-1 16,5 4 1-16,1 7-1 15,4 5 0-15,4 12-1 16,1 7 1-16,5 12 0 16,-1 12 1-16,2 5-1 15,-2 8 0-15,-5 4 0 16,-3 3 0-16,-3 4 0 15,-9 3 0-15,-6 0 0 16,-9 2 0-16,-7-1-1 16,-8 0 1-16,-6-4-1 15,-1 0 1-15,-5-4-1 0,1-1 0 16,-2-2 0-16,3 2 1 15,0 2 0-15,6 6 1 16,1 8-1-16,2 7 0 16,2 9-1-16,-1 6-2 15,7 4-3-15,-4-15-22 16,19 5-9-16,-7-22-2 15,17-9-2-15</inkml:trace>
  <inkml:trace contextRef="#ctx0" brushRef="#br2" timeOffset="852274.7473">3563 13018 72 0,'-29'-6'40'16,"10"15"-1"-16,-12-2 1 16,9 11-27-16,-10 1-9 15,2 8 0-15,-3 2 0 16,9 3-2-16,2 1 0 15,7 0-1-15,7-5 0 16,8-3-1-16,7-6 0 16,8-5 0-16,6-8 0 15,5-9 0-15,4-7 1 0,2-10 0 16,-2-5 0-16,0-5 0 15,-6-4 0-15,-2-3 0 16,-6 2 0-16,-3 4-1 16,-6 7 0-16,-2 6 1 15,-5 18-1-15,0 0 0 16,-6 26 0-16,2 6 0 15,1 10 0-15,1 1-2 16,5 4 0-16,5-5-1 16,6-6-1-16,6-18-4 15,23-4-22-15,-11-35-7 16,21-6-2-16,-6-27-1 15</inkml:trace>
  <inkml:trace contextRef="#ctx0" brushRef="#br2" timeOffset="852476.7589">4143 12544 72 0,'-26'51'42'16,"1"28"-2"-16,-11 10 0 16,6 18-21-16,2-9-16 15,4-2-1-15,6-10-2 16,12-9 0-16,6-14-3 15,4-18-2-15,14-14-20 16,-18-31-13-16,26 13-2 16,-15-29-2-16,0-5 4 15</inkml:trace>
  <inkml:trace contextRef="#ctx0" brushRef="#br2" timeOffset="852627.7675">3868 13011 93 0,'0'0'40'15,"0"0"1"-15,20 5-2 16,4-12-36-16,12-9-3 15,16 10-24-15,-1-37-10 16,19 3-5-16,-4-17-1 16,7 4-1-16</inkml:trace>
  <inkml:trace contextRef="#ctx0" brushRef="#br2" timeOffset="852814.7782">4466 12508 91 0,'-18'43'42'15,"-11"5"-1"-15,8 19 0 16,-7 2-35-16,7 11-2 0,4 2-2 15,8 0-1-15,3-3-2 16,4-6-1-16,8-7-3 16,-9-20-6-16,28-5-30 15,-14-25 0-15,6-5-3 16,-17-11 3-16</inkml:trace>
  <inkml:trace contextRef="#ctx0" brushRef="#br2" timeOffset="853008.7893">4223 12923 104 0,'9'14'42'0,"-9"-14"1"16,34 27-11-16,0-25-29 0,-1-3-2 15,9-4-1-15,3-5-3 16,7 4-7-16,-15-10-28 15,13 8-4-15,-14-8 0 16,1 10-1-16</inkml:trace>
  <inkml:trace contextRef="#ctx0" brushRef="#br2" timeOffset="853340.8083">4575 13016 67 0,'-14'25'42'0,"14"5"-1"15,0-13 1-15,17 4-17 16,2-15-22-16,9-6 0 15,10-7-1-15,4-6-1 0,2-8-1 16,1-4 0-16,-4-3 0 16,-8 0 0-16,-7 0-1 15,-14 1 1-15,-10 7 0 16,-10 3 0-16,-11 10 0 15,-5 9 0-15,-5 7 1 16,-5 10 0-16,0 14 0 16,-2 5 0-16,6 7-1 15,4-1 1-15,6 1-2 16,11-6 1-16,15-8-1 15,12-11 0-15,16-15-4 16,4-20-7-16,27 4-19 16,-10-24-10-16,13 1 2 15,-9-15-3-15</inkml:trace>
  <inkml:trace contextRef="#ctx0" brushRef="#br2" timeOffset="853633.8251">5178 12990 98 0,'-19'34'40'0,"4"13"1"15,-13-8-4-15,14 8-34 16,4-5-2-16,5-3 1 15,4-7-1-15,4-5-1 16,2-13-1-16,-5-14 2 16,20 2 0-16,-7-16-1 15,0-8 1-15,0-8-1 16,1-10 1-16,-3-5 1 15,1-2 0-15,0-3-1 0,-2 3 0 16,3 7 1-16,-1 1-1 16,4 9 0-16,1 6-1 15,3 6-2-15,7 9-1 16,-5 1-3-16,15 14-9 15,-17-15-16-15,12 15-12 16,-9-8 2-16,7 7-2 16</inkml:trace>
  <inkml:trace contextRef="#ctx0" brushRef="#br2" timeOffset="853926.8418">5584 12907 88 0,'-4'11'41'16,"7"13"1"-16,-12-9-2 16,10 11-30-16,-11 2-5 15,0 7-2-15,1 0 0 16,1 2 0-16,0 0-2 0,2-5 0 15,5-6-1-15,2-9 1 16,-1-17-1-16,23-3 0 16,-2-20 1-16,7-12-1 15,4-10 1-15,4-10-1 16,3-2 2-16,-5 2-2 15,-1 9 0-15,-3 8 0 16,-6 15 0-16,-8 13-1 16,-3 20-2-16,-8 9-1 15,1 21-8-15,-15-10-6 16,16 19-23-16,-14-8-2 15,13 4-1-15,0-10 0 16</inkml:trace>
  <inkml:trace contextRef="#ctx0" brushRef="#br2" timeOffset="854347.8659">6854 12788 75 0,'0'0'41'16,"0"0"0"-16,-2 18 0 16,-22 11-32-16,11 11-6 15,-7 6 0-15,1 7 0 16,3 1-2-16,5 2 0 15,5-7-3-15,8-12-1 16,25-7-29-16,-6-30-9 16,17-8 1-16,-2-23-2 0</inkml:trace>
  <inkml:trace contextRef="#ctx0" brushRef="#br2" timeOffset="854497.8745">6806 12562 76 0,'-30'15'40'0,"6"2"-3"15,17-5-6-15,24-9-52 16,5-3-16-16,25 0-3 16,8-7-1-16</inkml:trace>
  <inkml:trace contextRef="#ctx0" brushRef="#br2" timeOffset="854811.8924">7340 12718 85 0,'-23'30'42'15,"-11"-8"1"-15,3 8-2 16,-9-5-35-16,11 1-2 15,7-6-1-15,12 2-1 16,8-2-1-16,14 0 0 16,9-4 0-16,7-1-1 15,3-3 1-15,4 0-1 16,-2-2 0-16,-2 3 0 15,-5-2 1-15,-9 2-1 16,-7 1 0-16,-9 2 0 16,-6 4-1-16,-5-2 0 15,-3 4 0-15,-3-2-1 16,-2 5-2-16,0-8-1 0,10 8-7 15,-10-27-14-15,18 2-16 16,0 0 1-16,19-26-1 16,-3-13 0-16</inkml:trace>
  <inkml:trace contextRef="#ctx0" brushRef="#br2" timeOffset="854994.9029">7785 12558 67 0,'-38'18'43'15,"3"10"-4"-15,-2-10 0 16,12 2-22-16,14-2-41 16,0-15-16-16,11-3-1 0,18 7 0 15,4 1 0-15</inkml:trace>
  <inkml:trace contextRef="#ctx0" brushRef="#br2" timeOffset="855128.9106">7783 13041 97 0,'-14'45'44'16,"-13"-19"-1"-16,11-5-2 15,-6-12-45-15,0-26-18 16,23 6-19-16,-4-15-2 16,9 2-1-16,-1-13-1 15</inkml:trace>
  <inkml:trace contextRef="#ctx0" brushRef="#br2" timeOffset="855763.9469">8507 12555 87 0,'6'-10'40'0,"4"16"1"15,-10-6-10-15,3 30-27 16,-3 7-2-16,4 12 0 15,-2 12 1-15,3 10-1 16,0 4 0-16,1 0 0 16,2-4 1-16,4-4-1 0,2-12 0 15,1-12-1-15,4-16 0 16,3-17 0-16,-1-18 0 15,5-17-1-15,-1-16 1 16,1-15-1-16,-2-7 1 16,0-12-1-16,-4-1 0 15,-5 0-1-15,3 8-1 16,-7 9 1-16,1 17-3 15,-5 4-3-15,13 31-18 16,-10-5-17-16,14 20 1 16,-2-1-1-16,15 12 1 15</inkml:trace>
  <inkml:trace contextRef="#ctx0" brushRef="#br2" timeOffset="856163.9698">9405 12614 73 0,'0'0'40'16,"-33"-14"0"-16,9 16 0 15,-14-6-34-15,0 15-2 16,-4 2 1-16,5 12-1 16,-3 7-1-16,7 7 1 15,3 5-2-15,5 4 1 16,10 1-1-16,10-2-1 15,6-8 0-15,7-4 0 16,8-12 0-16,11-9 0 16,6-15-1-16,2-13 0 0,6-10 0 15,-2-11 0-15,-1-5 0 16,-3-8 0-16,-4-1 1 15,-8 1-1-15,-5 7 0 16,-7 6 0-16,-4 10 0 16,-7 6 1-16,0 19-1 15,0 0 0-15,-18 24 0 16,8 6 0-16,1 11 0 15,2 6 0-15,4 4-1 16,5-4-1-16,8-3-1 16,9-15-3-16,16-4-27 15,-6-36-2-15,16-4-6 16,-2-29-2-16</inkml:trace>
  <inkml:trace contextRef="#ctx0" brushRef="#br2" timeOffset="856364.9813">9901 12106 68 0,'-32'0'42'0,"11"42"1"16,-13 15-1-16,6 31-14 16,-8 5-26-16,7 10 0 15,4 5-2-15,8-1-1 16,14-3-3-16,6-31-27 15,25 7-9-15,-2-23-3 16,13-13 1-16</inkml:trace>
  <inkml:trace contextRef="#ctx0" brushRef="#br2" timeOffset="856728.002">10113 12635 107 0,'-25'20'42'16,"16"7"1"-16,-10-8-13 15,10 13-27-15,2 4 0 16,5 2 0-16,2-2-1 16,3 1-1-16,2-8 1 15,5-3-1-15,4-11 0 16,4-12-1-16,4-10 1 15,4-11-1-15,1-7 1 16,3-12-1-16,-1-5 0 0,-3-4 0 16,-2 6 1-16,-4 0-1 15,-5 8 0-15,-7 8 0 16,-2 12 0-16,-6 12 0 15,-4 17 0-15,-1 13 0 16,0 10-1-16,0 9-1 16,0 9-1-16,2 3 0 15,6 2-3-15,1-18-25 16,16 10-5-16,-8-31 1 15,14 1-7-15</inkml:trace>
  <inkml:trace contextRef="#ctx0" brushRef="#br2" timeOffset="857083.0224">10651 12658 74 0,'-15'16'43'15,"11"7"-1"-15,-2-7 1 16,16 14-26-16,12-21-13 15,4-4-1-15,7-7-1 16,5-7 0-16,5-5-1 16,0-3 0-16,-5-3-1 15,-6-2 1-15,-13 0-1 16,-7 3 0-16,-12 0 0 15,-10 5-1-15,-11 6 2 16,-11 7-1-16,-7 8 0 16,-6 9 1-16,0 8 0 0,0 13 0 15,4 5-1-15,7 8 2 16,9 2-2-16,12-1-1 15,15-2-1-15,14-10-5 16,34 3-25-16,-10-27-4 16,27 7-5-16,1-22-2 15</inkml:trace>
  <inkml:trace contextRef="#ctx0" brushRef="#br2" timeOffset="857367.0386">11435 12609 93 0,'19'0'42'15,"13"-7"-2"-15,12-10-4 16,12-6-43-16,17 10-32 15,-7-9 2-15,2 11-4 16,-14-1 1-16</inkml:trace>
  <inkml:trace contextRef="#ctx0" brushRef="#br2" timeOffset="857533.0481">11462 12901 76 0,'-35'18'44'0,"26"-7"-1"15,14-21 0-15,28-7-17 16,17-11-30-16,5-15-30 15,27 10-8-15,-6-9 0 16,10 10-2-16</inkml:trace>
  <inkml:trace contextRef="#ctx0" brushRef="#br2" timeOffset="858068.0787">13115 12449 61 0,'-55'-8'42'15,"5"14"-2"-15,-9 1 3 16,7 21-15-16,-5-2-23 0,6 12-1 15,7 4-1 1,9 5-1-16,12 1 1 0,14-1-2 16,13-9 1-16,19-13-1 15,14-11 0-15,13-12-1 16,7-12 1-16,4-13-1 15,1-7 1-15,-3-11-1 16,-5-1 0-16,-6 0 1 16,-13 0-1-16,-6 6 1 15,-10 3 0-15,-4 13 0 16,-9 8-2-16,-6 12 2 15,-9 21 0-15,-6 9-2 16,1 10 1-16,-6 9-1 16,7 3 0-16,1 1-2 0,12-3 0 15,7-10-2-15,18 12-22 16,-1-43-9-16,27 5 4 15,-7-27-9-15,16-2-1 16</inkml:trace>
  <inkml:trace contextRef="#ctx0" brushRef="#br2" timeOffset="858343.0944">13595 12544 109 0,'-11'5'41'0,"-10"-1"2"16,16 20-10-16,-8 2-30 15,-1 4-1-15,8 7 0 16,3 1-1-16,2 1 1 15,4-1 0-15,7-5 0 16,6-7-1-16,3-10 0 0,9-13-1 16,1-11 1-16,3-11-1 15,6-11 0-15,-4-11 0 16,1-7 0-16,-5-4 1 15,-2-4-2-15,-5 0-1 16,-3 8-1-16,-6 3-2 16,1 18-27-16,-14-7-3 15,16 27 2-15,-18-4-10 16</inkml:trace>
  <inkml:trace contextRef="#ctx0" brushRef="#br2" timeOffset="859275.1477">14012 12590 97 0,'0'0'42'16,"10"19"1"-16,-10-19-6 16,23-4-32-16,3-4-1 15,10 1 0-15,7-8-2 16,4-1 0-16,-2-5-1 15,-1 0 0-15,-5-4-1 16,-13 3 0-16,-12 1 0 16,-13 3-1-16,-12 6 1 15,-13 8-1-15,-8 7 1 16,-7 12 0-16,-7 9 0 15,0 9 1-15,1 7-1 16,9 3 1-16,6 3-1 16,15-5 1-16,14-5 0 0,15-9-1 15,15-13 0-15,18-13 0 16,19-13 0-16,5-7 1 15,5-11-1-15,0-5 1 16,-6 0-1-16,-8 2 1 16,-11 6-1-16,-16 5 1 15,-13 10-1-15,-22 12 1 16,5 12-1-16,-15 8-1 15,-7 11 1-15,-1 6-1 16,-3 6 1-16,1 1 0 16,5-1 0-16,3-8-1 15,3-4 1-15,8-11 0 16,1-20 0-16,17 1 0 0,-2-17 0 15,2-14 0-15,4-6 0 16,1-5-1-16,-1-7 1 16,2 2 0-16,-3 3 0 15,-2 8 1-15,-3 5-1 16,0 9 0-16,3 6 0 15,-3 7 2-15,5 7-2 16,1 1 0-16,7 3 0 16,5 1 0-16,2-4 1 15,4 0-1-15,0-3 0 16,3-2-1-16,-5-5 1 15,-5 0 0-15,-6-3 0 16,-12 1-1-16,-13-1 1 16,-7 3-1-16,-11 4 2 0,-9 7-1 15,-9 7 0-15,-3 9 2 16,-5 11-2-16,2 7 0 15,4 4 1-15,6 2-1 16,9 5 0-16,10-3 1 16,13-8-1-16,12-9 0 15,12-11 0-15,12-9 0 16,6-11 0-16,1-8 0 15,1-12 0-15,-2-4 1 16,-6-2-1-16,-8-1 1 16,-8 2-1-16,-8 7 1 15,-4 3-2-15,-7 10 2 16,-2 10-3-16,0 0 0 15,-12 24-3-15,-7-9-6 16,13 20-23-16,-16-13 15 0,18 20-8 16,-17-19-6-16,23 12-4 15,-4-14-5-15</inkml:trace>
  <inkml:trace contextRef="#ctx0" brushRef="#br2" timeOffset="859891.183">15727 12514 73 0,'-26'-13'41'0,"7"11"0"15,-16-6 0-15,10 7-25 16,-18 3-11-16,1 11 0 16,-4 4-2-16,2 8-1 15,2 4 1-15,9 6-2 16,10-3 1-16,11-1-1 15,11-5 0-15,12-11-1 16,15-8 0-16,6-11 0 16,9-10 1-16,4-4-1 0,-2-10 0 15,1-4 1-15,-6-2 0 16,-2 0-1-16,-9 0 0 15,-5 6 0-15,-6 8 0 16,-7 8 0-16,-9 12 0 16,1 23-1-16,-10 14 0 15,-4 18 1-15,-5 23-1 16,-2 13 2-16,-2 11-2 15,0 6 1-15,2-2 1 16,0-6-3-16,0-10 3 16,1-14-1-16,2-20 0 15,-3-22 0-15,-2-19 0 16,-1-22-1-16,3-16 0 0,-2-17-1 15,6-13-2 1,-1-24-26-16,16 11-3 0,-11-24 9 16,27 22-7-16,-9-14-4 15</inkml:trace>
  <inkml:trace contextRef="#ctx0" brushRef="#br2" timeOffset="860258.204">15943 12656 85 0,'-18'11'41'0,"11"4"1"16,7-15 0-16,16 4-32 0,4-10-6 15,15-3-2-15,10-7 0 16,5-4-2-16,3-3 1 15,-2-2 1-15,-7-2-2 16,-10 3 1-16,-14-2 0 16,-13 5-1-16,-14 2 1 15,-12 6 1-15,-10 7-1 16,-6 7 1-16,-10 11-1 15,-1 9-1-15,-4 13 2 16,3 6-1-16,8 7 0 16,10 2 1-16,17-2-2 15,15-6-2-15,18-9-1 16,14-26-27-16,26 9-3 15,-8-30 10-15,29 7-9 16,-15-25-5-16,22 3-8 0</inkml:trace>
  <inkml:trace contextRef="#ctx0" brushRef="#br2" timeOffset="860656.2267">17057 12068 75 0,'0'0'42'0,"0"0"-1"16,-7 14 0-16,-3-3-26 16,3 24-13-16,-4 5 0 15,7 7 0-15,-1 4-2 16,2 1 1-16,7-4-3 15,8-8-1-15,15 3-30 16,-14-24-4-16,19-1-3 16,-13-17 0-16</inkml:trace>
  <inkml:trace contextRef="#ctx0" brushRef="#br2" timeOffset="860856.2382">16936 12275 104 0,'-32'-3'42'0,"17"13"2"16,5-6-3-16,10-4-37 15,29 12-3-15,8-11-2 16,15 1-1-16,9-5-2 16,14 3-1-16,1-1-1 15,6 15-26-15,-17-14-6 16,2 20-1-16,-23-5-3 15</inkml:trace>
  <inkml:trace contextRef="#ctx0" brushRef="#br2" timeOffset="861018.2474">16955 12720 99 0,'0'0'42'0,"19"-7"1"16,24-4-2-16,8-8-40 15,11-6-4-15,16 9-27 16,-9-14-5-16,8 16-6 15,-14-9-1-15</inkml:trace>
  <inkml:trace contextRef="#ctx0" brushRef="#br2" timeOffset="861678.2852">18238 12012 79 0,'17'-9'40'16,"-17"9"-1"-16,15-3 1 16,-15 3-35-16,-17 25-2 15,-1 0-2-15,0 8 1 16,-7 2-1-16,3 2 0 15,2-1-2-15,6-12-2 16,25 10-24-16,-11-34-9 16,35-7-2-16,2-21-1 15</inkml:trace>
  <inkml:trace contextRef="#ctx0" brushRef="#br2" timeOffset="861860.2956">18583 12026 107 0,'-50'52'41'16,"7"16"1"-16,-9-6-8 15,10 14-31-15,4-1-2 16,14-2-3-16,11 0-1 16,7-16-24-16,16 5-11 15,-1-20-2-15,10-1-1 16,0-20-1-16</inkml:trace>
  <inkml:trace contextRef="#ctx0" brushRef="#br2" timeOffset="862204.3153">18581 12462 79 0,'0'0'41'16,"-13"1"-1"-16,13-1 1 15,0 0-24-15,15-11-15 16,14-3 1-16,11 2-2 15,8 0 2-15,2 5-2 16,-1 3 2-16,0 7-2 16,-12 7 0-16,-13 14 0 15,-14 6 0-15,-23 7-1 0,-12 6 0 16,-13 3 1-16,-9-1 0 15,3-3-1-15,1-5 1 16,10-7-1-16,14-11 2 16,19-19-1-16,16 8 0 15,21-17-1-15,15-7-2 16,10-6-2-16,22 5-27 15,-16-17-2-15,11 18-6 16,-22-13-3-16</inkml:trace>
  <inkml:trace contextRef="#ctx0" brushRef="#br2" timeOffset="863127.3681">19510 12542 79 0,'4'-13'39'0,"-4"13"-1"16,8-21-3-16,-8 21-27 0,0 0-3 15,0 0 2-15,5 22-3 16,-9 2-1-16,-6 7 0 16,-2 8-1-16,-1 2 1 15,1 2-3-15,-2-3 2 16,5-5-2-16,1-8 1 15,7-8 0-15,1-19-1 16,10 3 1-16,6-19 0 16,3-12-1-16,3-5 1 15,-1-9-1-15,-1-5 0 16,1-5 2-16,-5 3-1 15,1 1-1-15,-8 8 1 16,-1 8 0-16,0 6-1 16,-1 11 1-16,6 10 0 15,3 6-2-15,7 8-2 0,6 1 1 16,12 5-3-16,2-5 0 15,15 9-23-15,-9-18-5 16,22 13 2-16,-19-16-7 16,10 9 21-16,-20-13 9 15,-3 1 7-15,-13-1 2 16,-15-11 24-16,-11 17 5 15,-11-25-1-15,11 25 9 16,-40-28-20-16,18 23-10 16,-8-2-2-16,1 9-2 15,-4 5-1-15,4 10 0 16,0 12-1-16,-1 8-1 15,-1 9 1-15,3 7-1 16,0 2 1-16,6 0-2 0,8-5 1 16,7-9-1-16,11-14 1 15,16-14-1-15,13-18 1 16,10-15-1-16,14-11 0 15,4-14 0-15,4-6 0 16,1-6 1-16,-8 4 0 16,-10 8 0-16,-11 8 0 15,-14 13 0-15,-16 12-1 16,-7 12 2-16,-20 24-3 15,-3 5 0-15,-3 7 1 16,2 6-2-16,6 4 1 16,7-1-3-16,18-5 1 15,10-12-5-15,25 1-23 16,-6-28-3-16,25 6 7 0,-10-27-5 15,20 2-9-15</inkml:trace>
  <inkml:trace contextRef="#ctx0" brushRef="#br2" timeOffset="863467.3875">20744 12508 92 0,'0'0'39'15,"-29"12"1"-15,14 12-1 16,-11 0-27-16,8 8-9 16,0 3 0-16,4 5-1 15,2 1 1-15,2-5-1 16,1-3 0-16,4-4 0 15,3-11 0-15,3-6-1 16,-1-12 0-16,23-16 0 16,0-9 0-16,6-7-1 0,2-5 0 15,3-5 1-15,2-2-1 16,-2 3 1-16,-4 7-1 15,-7 11 1-15,-6 9-1 16,-5 13 1-16,-12 1-1 16,14 25-1-16,-10 4-1 15,1 3-1-15,4 9-2 16,2-8-2-16,27 12-23 15,-20-25-4-15,28 12 11 16,-12-26-7-16,25 6-4 16,-10-20-4-16</inkml:trace>
  <inkml:trace contextRef="#ctx0" brushRef="#br2" timeOffset="863955.4154">21387 12597 111 0,'-23'-30'39'0,"0"17"3"16,-21-10-12-16,6 21-23 15,-11 5-2-15,3 11-2 16,-2 10 0-16,4 9-2 15,7 2 0-15,11 5 0 16,12 1 0-16,14-7-1 16,14-3 1-16,13-5-1 15,14-12 0-15,6-10 1 16,8-9-1-16,-1-11 0 15,-2-8-1-15,-3-9 1 16,-5-6 0-16,-9-7 0 16,-4-4 0-16,-7 7 1 15,-4 2-1-15,-7 7 1 0,-6 13-2 16,-7 21 3-16,-11 14-2 15,-4 24-2-15,-8 21 2 16,-7 21-1-16,-8 18 1 16,-5 17 0-16,-1 2 0 15,-4 2-1-15,4-4 1 16,0-11 1-16,5-13-1 15,7-22 0-15,3-24 0 16,5-21 0-16,5-20 0 16,1-19-1-16,4-15 1 15,4-16-2-15,-4-11 1 16,4-8-1-16,0-2-2 15,1-5-2-15,14 17-24 16,-16-15-3-16,25 22 12 0,-10-11-7 16,31 25-6-16,-7-8-4 15,20 15-1-15</inkml:trace>
  <inkml:trace contextRef="#ctx0" brushRef="#br2" timeOffset="864480.4455">21616 12708 94 0,'-19'-4'42'0,"19"4"0"16,8-12-1-16,21 2-33 15,0-2-5-15,14-1-1 16,4-2 0-16,4 0-1 0,1-2 1 15,-2 1 0-15,-8-4-1 16,-5-2 1-16,-16-2-1 16,-13 1 1-16,-15 2 0 15,-11 5 0-15,-17 7 0 16,-13 10-1-16,-8 16 2 15,-9 14-3-15,-5 16 0 16,3 11 0-16,6 7 0 16,12 4 0-16,15-2 0 15,20-6 0-15,26-16 0 16,23-13 0-16,22-16 0 15,17-10-5-15,13-5-1 16,1-13-25-16,17 2 19 16,-23-14-23-16,18 24 13 15,-27-20-6-15,7 27-3 0,-27-11 8 16,-7 7 25-16,-5 9 29 15,-26-9-19-15,15 17 22 16,-30-20-10-16,7 10 7 16,-22-21 2-16,15 11-7 15,-3-16-26-15,-3-3 0 16,6 19-32-16,-19-33-2 15,19 33-2-15,-30-25 8 16,15 32-8-16,-24-11-5 16</inkml:trace>
  <inkml:trace contextRef="#ctx0" brushRef="#br0" timeOffset="872382.8975">1547 12156 47 0,'-31'0'31'0,"-5"6"3"16,-11-2-1-16,-1 5-29 16,-13 2-1-16,-4 9 1 15,-10 3-1-15,-1 11 1 16,-6 2-2-16,3 11 1 15,3 2 0-15,4 5 0 0,5-2 0 16,16 2-1-16,9-4 0 16,10 1 0-16,9-5 1 15,9 4-2-15,3-3 2 16,12 4-2-16,3 2 1 15,9-2 0-15,0-1-2 16,6-6 1-16,1-6-2 16,4-12 1-16,0-5-1 15,3-14 0-15,-2-13-1 16,-7-7 2-16,-2-5 0 15,-9-3-1-15,-6 3 1 16,-8 4 0-16,-9 10-1 16,-12 9 2-16,-7 17-1 15,-4 15 1-15,-5 20-1 0,-5 12 0 16,-3 14 0-16,4 13 0 15,4 6 0-15,13 2 0 16,11-3-1-16,17-3 0 16,16-11 1-16,21-9-2 15,18-14 1-15,16-19-1 16,22-16 1-16,15-16-2 15,11-10 2-15,2-15-1 16,5-9 0-16,-5-3 3 16,-7-2-2-16,-9 0 2 15,-18 6-2-15,-18 7 2 16,-17 8-1-16,-17 10 1 15,-14 10-2-15,-12 13 1 16,-10 8 0-16,-3 11-1 16,-6 8 1-16,7 7-1 0,1 4 0 15,12 2 0-15,16-3 1 16,13-8 1-16,21-6-2 15,19-12 1-15,20-11 0 16,21-13 1-16,20-15-1 16,10-11 0-16,10-13 1 15,12-9-1-15,4-10 1 16,2-4-1-16,-6-5 0 15,-6-1 1-15,-12 1-1 16,-10 6 0-16,-18 9 1 16,-22 9-2-16,-17 13 1 15,-22 13 1-15,-15 12-1 16,-16 13 0-16,-10 17 0 0,-10 9 0 15,1 11 0-15,4 5 0 16,10 3 0-16,12 0 1 16,19-7-3-16,22-6 3 15,25-9-3-15,21-12 1 16,24-12 0-16,20-14 1 15,21-10 0-15,13-12 1 16,10-14 0-16,-1-11 0 16,4-12 1-16,-6-9 0 15,-6-4 0-15,-14-6-2 16,-19 2 0-16,-15 4 0 15,-25 7 1-15,-20 13-1 16,-25 12 0-16,-20 15 0 16,-23 15 0-16,-17 15 1 0,-12 14-1 15,-8 13 1-15,-3 10-1 16,7 10 1-16,5 4-1 15,14 6 1-15,14 0-1 16,20-3 0-16,20-1 0 16,24-9 0-16,18-5 1 15,25-12-2-15,14-11 2 16,12-15-2-16,12-16 2 15,3-19 1-15,1-17-1 16,-7-14 0-16,-8-12 0 16,-15-6 0-16,-21 1-1 15,-18 3 1-15,-24 9 0 16,-25 14-1-16,-22 17 0 15,-18 19 0-15,-22 21 0 0,-11 15 0 16,-11 19 0-16,3 12 0 16,1 9 0-16,10 6-1 15,15 2 1-15,18-3 0 16,24-7 0-16,23-8 0 15,31-16 0-15,21-13 0 16,26-17 0-16,22-15 0 16,20-14 0-16,12-17 0 15,17-12-1-15,0-13 2 16,2-9-2-16,-3-6 1 15,-5-2 0-15,-19 4 0 16,-15 4 0-16,-23 7 1 16,-25 12-1-16,-22 14 0 15,-26 15 0-15,-19 21 1 0,-22 15-1 16,-12 13 1-16,-5 15-1 15,-6 8 1-15,9 10 0 16,8 1-2-16,13 1 1 16,20-8-1-16,17-10 1 15,26-11-2-15,23-15 2 16,20-15-2-16,21-17 2 15,13-14 1-15,11-14-1 16,6-8 1-16,-2-7-1 16,-10-3 1-16,-13-1 0 15,-15 1 0-15,-24 7-2 16,-20 6 0-16,-25 9 1 15,-21 10 0-15,-22 11-1 16,-13 11 1-16,-16 12 0 16,-7 10 0-16,-8 14 0 0,1 6 0 15,2 8 0-15,7 2 1 16,12 1-2-16,11 2 1 15,15-6 0-15,21-8-1 16,19-10 1-16,14-11-1 16,15-14 1-16,12-12 0 15,14-15 0-15,1-14-1 16,7-9 1-16,-4-12 1 15,-5-3-1-15,-13-3 0 16,-17 7 0-16,-21 6-1 16,-26 10 2-16,-20 13-1 15,-31 21 0-15,-20 18 1 16,-19 16 0-16,-13 16 0 15,-10 12 0-15,3 7 0 0,4 8 0 16,10 3-2-16,15-6 1 16,17-6-1-16,26-8 1 15,20-15-1-15,28-11 0 16,23-16-1-16,27-15 2 15,16-14 1-15,21-14-2 16,9-10 2-16,6-9-1 16,-1-6 0-16,-2-3 1 15,-11 1-1-15,-20 5 1 16,-19 3-1-16,-24 11 0 15,-23 9-1-15,-25 10 2 16,-19 12-2-16,-25 11 2 16,-13 9-1-16,-13 12 0 0,-9 9 1 15,-4 6-1-15,6 6 1 16,6 0-1-16,6-2 1 15,20-6-1-15,16-9 1 16,21-13-1-16,22-13 0 16,16-18 0-16,18-17-1 15,14-15 1-15,9-10 0 16,7-10-1-16,-6-11 1 15,-7-4 0-15,-13-3 0 16,-15 3 1-16,-18 2-1 16,-23 5 1-16,-23 4-1 15,-23 6 1-15,-17 9 1 16,-15 7-1-16,-12 11 1 15,-14 7-1-15,-1 12 1 16,-4 9 0-16,2 11-1 0,5 7 0 16,4 5 0-16,11 4-1 15,11-2 0-15,4-12 0 16,24 8-1-16,8-19 1 15,11-11 0-15,8-12-1 16,6-17 1-16,3-12 0 16,-1-14 0-16,-3-10 0 15,-5-9 1-15,-13-9 0 16,-10-1 0-16,-8-6 0 15,-16 3 0-15,-12-2-1 16,-13 7 1-16,-12 11-1 16,-11 12 1-16,-9 15-1 15,-10 17 1-15,-8 15 0 0,-4 18-1 16,0 16 1-16,3 9-1 15,2 6 0-15,9 4 0 16,12-5 0-16,9-5 0 16,11-6 0-16,9-13-1 15,12-10 1-15,2-10-1 16,5-8 1-16,-3-5-1 15,-6-6 1-15,-7-2-1 16,-14 1 2-16,-13 2 1 16,-16 6-2-16,-15 6 3 15,-19 6-3-15,-12 8 3 16,-14 7-3-16,-6 7 3 15,0 8-3-15,-2 10 0 16,5 4 1-16,6 6-4 16,10 4 4-16,8 3-3 0,12 1 2 15,10 0-3-15,11-1 2 16,8-7-2-16,11-4 3 15,7-7-1-15,9-8 1 16,4-9-1-16,5-11 0 16,0-9 3-16,-1-5-3 15,-6-4 2-15,-4-6-2 16,-9 3 1-16,-15 1-1 15,-9 4 2-15,-14 10-2 16,-12 8-1-16,-10 11 2 16,-11 8 1-16,-9 10-1 15,-5 7 3-15,3 4-2 16,1 7 1-16,8-2-1 15,11-3-1-15,15-4 0 0,15-6-1 16,17-3 1-16,14-9-3 16,11-6 2-16,12-7 0 15,6-3 0-15,0-4 1 16,-1-2-1-16,-3-3 2 15,-9-2-2-15,-7-3 3 16,-10 3-3-16,-11 0 0 16,-8 0 2-16,-12 2-1 15,-7 3 0-15,-7 5 1 16,-10 9-1-16,-4 5 0 15,-2 10 0-15,-2 7 1 16,-3 11-1-16,2 5 2 16,3 5-2-16,3 2-1 15,7-2 2-15,7-6-2 0,15-7 1 16,8-11-2-16,10-15 2 15,8-13-2-15,6-12 0 16,4-8 3-16,0-6-3 16,-9-4 3-16,-12 0-2 15,-14 2 2-15,-16 7-2 16,-17 6 1-16,-17 7 0 15,-11 11 0-15,-20 8 1 16,-9 10-1-16,-11 11 1 16,-5 7 0-16,-6 6 0 15,-1 6 2-15,1-1-2 16,9 4 1-16,10-6 0 15,9-4-3-15,13-12 1 0,14-8 1 16,19-8-2-16,12-8 1 16,12-10-2-16,5-11 0 15,8-3 1-15,0-4 2 16,1 0-1-16,-8 2-1 15,-8 4 1-15,-7 7 0 16,-14 10 1-16,-4 12-1 16,-16 9 1-16,-7 13 1 15,-5 11-1-15,-5 11 1 16,4 4-1-16,-2 6-2 15,6-1 2-15,5-1-2 16,16-7 2-16,12-9-3 16,13-11 1-16,13-14-1 15,15-13 1-15,10-16 0 0,8-15 0 16,8-9 0-16,0-9 0 15,-2-6 0-15,-8-2 0 16,-15 2 2-16,-14 4-2 16,-16 6 2-16,-15 11-1 15,-17 12 1-15,-19 11-1 16,-11 14 1-16,-7 9 0 15,-9 16 0-15,-1 7 0 16,-3 11 1-16,4 4-1 16,8 1-2-16,8 1 1 15,11-4-1-15,15-5 1 16,13-11-1-16,20-7 0 15,12-13-2-15,18-10 2 16,10-12 0-16,12-11 1 16,3-9 0-16,6-4 0 0,-6-6 1 15,-3 2-1-15,-11 1 1 16,-13 3-1-16,-17 5 1 15,-17 10-1-15,-14 5 0 16,-19 9 0-16,-11 12 0 16,-15 9 1-16,-6 13 0 15,-6 12 0-15,-1 8-1 16,2 9 1-16,6 10-1 15,12 1 1-15,12 1-2 16,11-4 2-16,16-9-3 16,16-9 2-16,12-10 0 15,15-17 0-15,9-17 0 16,11-16 0-16,6-17 0 15,4-11 0-15,3-13-1 0,-4-6 2 16,-4-3 0-16,-10 7-1 16,-14 5 1-16,-16 11-1 15,-16 13 1-15,-19 15-1 16,-14 17 2-16,-19 14-2 15,-11 13-2-15,-3 10 3 16,-3 12-3-16,2 7 3 16,4 6-3-16,8 2 2 15,14-4-1-15,19-3 1 16,15-11 0-16,16-12 0 15,18-13 0-15,18-18-1 16,11-19 1-16,15-18-1 16,5-15 1-16,4-8 0 15,-1-9-1-15,-3-1 1 0,-8 1 0 16,-12 8 1-16,-9 9-1 15,-12 14 0-15,-14 13 0 16,-11 12 1-16,-12 17 0 16,-12 8-1-16,-8 16 1 15,-4 7-1-15,0 11 2 16,1 4-2-16,4-1 1 15,3 2-4-15,7-12-3 16,23 1-11-16,0-34-3 16,34-2-6-16,-4-45-4 15,41-12-14-15,15-27 1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40:15.3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1339 924 70 0,'36'-57'37'15,"-36"57"-2"-15,0 0 2 16,0 0-31-16,0 0-3 16,0 0 0-16,46-16 1 15,-46 16 0-15,8 54-2 0,-11 4 1 16,13 43-1-16,2 10 0 15,2 7-1-15,-13-21 1 16,8-5-2-16,3-16 0 16,-2-22 1-16,0-30-1 15,-10-24 0-15,15-4 0 16,-8-24 0-16,-7 28-1 15,3-48 2-15,-3 48-1 16,3-77 0-16,-3 29-2 16,1-6 2-16,3-6 1 15,1-2 0-15,-1-10-1 16,0-4 0-16,3 2 0 0,3 0 1 15,3 6 0 1,3 0 0-16,7 8-1 0,-1 5 1 16,-22 55 0-16,56-88 0 15,-56 88 0-15,62-42-1 16,-62 42 1-16,69 3-1 15,-69-3-1-15,55 44 1 16,-55-44-2-16,36 68 2 16,-36-68-1-16,11 84 1 15,-11-84-1-15,-11 89 1 16,11-89 2-16,-31 86-2 15,31-86 3-15,-38 80-2 16,38-80 1-16,-40 74-1 16,40-74 1-16,-9 51 0 15,-1 10-1-15,15-11-1 16,25-2 1-16,18-4-2 0,-3-20-1 15,20 16-4-15,-7-14-17 16,0-3-18-16,-14-5 2 16,3 2-1-16,-10-7 0 15</inkml:trace>
  <inkml:trace contextRef="#ctx0" brushRef="#br0" timeOffset="391.0224">2516 1266 103 0,'0'0'39'0,"0"0"2"16,0 0-3-16,0 0-37 15,6-51 1-15,-6 51-2 16,0 0 0-16,50-21 0 15,-50 21-1-15,56-20 1 16,-56 20 1-16,68-28-1 16,-68 28 0-16,70-39 1 15,-70 39 0-15,58-41 0 16,-58 41 1-16,0 0-1 15,44-51-1-15,-44 51 2 16,0 0 0-16,0 0 1 16,-70 8 0-16,70-8-1 15,-70 48 0-15,-2 6-1 16,14 15 1-16,19 1-3 0,34-4-3 15,26-32-5-15,-21-34-18 16,75 14-15-16,-17-13 2 16,9-3 1-16,7-6-2 15</inkml:trace>
  <inkml:trace contextRef="#ctx0" brushRef="#br0" timeOffset="722.0413">3570 1122 87 0,'0'0'39'16,"0"0"2"-16,0 0 3 15,0 0-29-15,0 0-11 16,-51-48 0-16,51 48 0 16,-67 11-2-16,67-11 2 15,-58 21-2-15,58-21-2 0,0 0 1 16,0 0-1-16,-26 60 0 15,26-60 0-15,0 0 0 16,49 45 0-16,-26-34 0 16,33 26 0-16,-3 1-1 15,-4 7 1-15,-34-16-1 16,-16 18 0-16,-30 2 0 15,-11-2 1-15,-2-13-3 16,3-9 0-16,16-7-1 16,7-15-3-16,29-11-26 15,5-17-7-15,26-3-1 16,-42 28 0-16</inkml:trace>
  <inkml:trace contextRef="#ctx0" brushRef="#br0" timeOffset="1120.0637">3892 1191 91 0,'50'-47'40'0,"-50"47"1"16,0 0 0-16,44-42-30 16,-44 42-7-16,0 0 1 15,4 23-1-15,-8 21-1 16,-7 12-1-16,10 4 2 15,-1 8-2-15,-4-21-1 16,13 6-1-16,17-13 1 16,15-29-2-16,3-12 2 15,-42 1 0-15,56-20 0 16,-56 20 2-16,57-40-3 0,-57 40 0 15,63-49 0-15,-63 49 0 16,55-60 0-16,-55 60 0 16,52-54 0-16,-52 54-2 15,37-48 1-15,-37 48 2 16,0 0 1-16,0 0-2 15,28-44 0-15,-18 52-2 16,1 19 0-16,-8 13-2 16,7 4-4-16,10-6-23 15,-20-38-11-15,0 0 1 16,46 12-2-16,-46-12 3 15</inkml:trace>
  <inkml:trace contextRef="#ctx0" brushRef="#br0" timeOffset="1980.113">5068 699 63 0,'30'-76'35'0,"-30"76"1"16,0 0 1-16,23-69-27 15,-23 69-3-15,0 0 0 16,12-59 2-16,-12 59-3 16,0 0 0-16,0 0-2 15,0 0-1-15,0 0 0 16,0 0-2-16,-14 65 1 0,14-65 0 15,-18 138-1-15,10-6 0 16,0 12-1-16,7 6-1 16,6-2-3-16,-4-45-2 15,25-33-32-15,8-42-2 16,-34-28 1-16,61-13-1 15</inkml:trace>
  <inkml:trace contextRef="#ctx0" brushRef="#br0" timeOffset="2220.127">5845 551 113 0,'0'0'40'15,"31"-84"0"-15,-31 84 0 0,0 0-39 16,0 0 1-16,0 0 0 15,0 0-1-15,7 77 1 16,-14-17-1-16,-2 11-2 16,-3-32-1-16,-8 116-3 15,9-8-5-15,11-10-28 16,-3-30-1-16,7-28-2 15,-14-53 0-15</inkml:trace>
  <inkml:trace contextRef="#ctx0" brushRef="#br0" timeOffset="2716.1554">5719 1131 111 0,'-40'-63'41'16,"40"63"0"-16,-18-53 1 15,18 53-40-15,3-53 0 16,-3 53-1-16,0 0 0 15,71-64 1-15,-26 49-1 16,5 6 0-16,7 2-2 16,8-1 2-16,-6 2-1 15,1 2 1-15,0 0-2 16,-8 4 1-16,-4 3 0 15,-48-3 0-15,63 13 1 16,-63-13 1-16,0 0-1 16,0 0 1-16,21 68 0 15,-21-68 0-15,0 0-2 0,-41 71 0 16,41-71 0-16,0 0 0 15,-4 57 0-15,4-57 0 16,0 0 0-16,50 44 0 16,-50-44 0-16,60 24 0 15,-60-24 0-15,70 27 0 16,-75-12 0-16,61 21 0 15,-8 2 0-15,-36 9 0 16,-45-2 0-16,-28 5 0 16,-7 0 0-16,-5-12 0 15,21-15 0-15,10-8 0 16,12-10 0-16,16-5-5 15,14 0-20-15,0 0-14 16,0 0-3-16,29-59 1 0,-29 59-2 16</inkml:trace>
  <inkml:trace contextRef="#ctx0" brushRef="#br0" timeOffset="3250.1859">7935 643 103 0,'19'-54'41'0,"-19"54"1"16,0 0-2-16,0 0-38 15,0 0 0-15,51-11 0 0,-51 11 1 16,10 60-1-16,-10-60 0 15,7 79-2-15,-2 43 1 16,-9 18 0-16,6 5 0 16,-2-3-2-16,-1-36-1 15,7-18-3-15,8-30-1 16,12-37-17-16,-11-19-16 15,9-15 0-15,-13-14-1 16,-11 27 0-16</inkml:trace>
  <inkml:trace contextRef="#ctx0" brushRef="#br0" timeOffset="3468.1984">7931 987 116 0,'-69'-98'42'0,"69"98"1"15,-58-91-4-15,58 91-36 16,-30-83-1-16,30 83-1 15,10-69 0-15,-10 69 1 16,58-49-2-16,-12 33-2 16,15 0-1-16,6 5-3 15,4 0-12-15,10 5-23 16,1 2-2-16,5 3 1 15,-3 1-2-15</inkml:trace>
  <inkml:trace contextRef="#ctx0" brushRef="#br0" timeOffset="3941.2254">9115 882 72 0,'0'0'42'0,"0"0"0"16,0 0 1-16,0 0-17 16,-67 44-19-16,67-44-1 15,-63 32-1-15,63-32-1 16,-104 68-1-16,28-8 0 15,0 4-1-15,28 7-2 16,13-6 0-16,21-18 0 0,30-17 0 16,32-18 0-16,-48-12 0 15,66-11 0-15,-66 11 0 16,75-29 0-16,-75 29 0 15,88-45 0-15,-88 45 0 16,80-58 0-16,-80 58 0 16,75-68 0-16,-75 68 0 15,56-65 0-15,-56 65 0 16,51-44 0-16,-51 44 0 15,0 0 0-15,0 0 0 16,50-28 0-16,-50 28 0 16,0 0 0-16,0 0 0 15,26 57-5-15,-26-57-4 16,0 0-24-16,60 44-8 15,-60-44-1-15,62 10-2 0</inkml:trace>
  <inkml:trace contextRef="#ctx0" brushRef="#br0" timeOffset="4459.2551">9837 539 115 0,'0'0'42'16,"23"-94"1"-16,-23 94 0 15,0 0-40-15,-6-55 0 16,6 55-2-16,0 0 1 15,-30 68 1-15,30-68-3 16,-20 116 0-16,7-81 0 16,-14 121 0-16,18 4 0 15,-1-13 0-15,10-14 0 0,-1-34 0 16,-3-53 0-16,4-46 0 15,0 0 0-15,0 0 0 16,0 0 0-16,0 0 0 16,0 0 0-16,48-62 0 15,-48 62 0-15,34-65 0 16,-34 65 0-16,43-80 0 15,-43 80 0-15,47-72 0 16,-47 72 0-16,55-57 0 16,-55 57 0-16,63-34 0 15,-63 34 0-15,64-8 0 16,-64 8 0-16,59 22 0 15,-67-7 0-15,42 48 0 16,-15 17 0-16,-29 4 0 0,-13-5 0 16,-35-34 0-16,-5-6 0 15,-12-15 0-15,3-19 0 16,72-5 0-16,-57-15 0 15,57 15 0-15,0 0-3 16,-36-58-15-16,36 58-2 16,25-59-16-16,-25 59-8 15,57-68 1-15,-57 68-1 16</inkml:trace>
  <inkml:trace contextRef="#ctx0" brushRef="#br0" timeOffset="4707.2693">10613 459 112 0,'39'-89'42'16,"-39"89"2"-16,0 0-2 16,13-61-37-16,-13 61-1 15,0 0-1-15,0 0-2 16,-47 88 1-16,30-34-2 15,2 13 0-15,-25 49 0 16,19 56 0-16,5 3 0 16,11-10-2-16,14-29-7 15,-9-67-26-15,29-22-8 16,-29-47 1-16,0 0-2 15</inkml:trace>
  <inkml:trace contextRef="#ctx0" brushRef="#br0" timeOffset="5106.2921">10824 1136 108 0,'0'0'43'0,"0"0"2"16,24-59-2-16,-24 59-38 15,0 0-2-15,46-10 1 16,-46 10-2-16,50 5-2 15,-50-5 0-15,70 4-1 16,-70-4 1-16,74-7 0 16,-74 7 0-16,82-20-1 15,-82 20 1-15,79-35 1 16,-79 35 0-16,57-43 1 15,-57 43-2-15,0 0 0 0,22-54 0 16,-22 54 0-16,0 0 0 16,-63-9 0-16,63 9 0 15,-74 28 0-15,71-10 0 16,-75 43 0-16,4 14 0 15,24 15 0-15,19 2 0 16,28-17 0-16,32-13 0 16,35-23 0-16,23-31 0 15,-87-8-6-15,100-17-30 16,-48 6-2-16,14-3-3 15,-5-2-2-15</inkml:trace>
  <inkml:trace contextRef="#ctx0" brushRef="#br0" timeOffset="5272.3016">12104 1384 127 0,'-41'21'46'0,"14"-9"-2"15,-5-7-6-15,2-12-41 16,30 7-30-16,-11-19-9 15,11 19-4-15,2-12 2 16</inkml:trace>
  <inkml:trace contextRef="#ctx0" brushRef="#br1" timeOffset="9911.5667">2125 1918 38 0,'-18'-13'28'0,"7"4"-3"15,11 9 2-15,-22-18-15 16,22 18 1-16,-11-15-4 16,11 15 1-16,-6-10-6 15,6 10 2-15,0 0-1 16,0 0-2-16,0 0 0 15,20 13-1-15,-9-5 0 16,10 3 0-16,8-4-1 16,10 3 0-16,11-6-1 0,14-2 1 15,14-2 0-15,10-2 0 16,8-4 0-16,9 2-1 15,6-2 1-15,6 3-1 16,5 3 0-16,3 0 0 16,1 3 0-16,6-1 0 15,6-1 0-15,13 3 0 16,5-5 1-16,8-3-1 15,5-1 1-15,10-4 0 16,4-1 0-16,3 1 0 16,4 0 0-16,-4 1-1 15,3 2 2-15,-4 1-2 16,3 2 1-16,-1 3-1 0,-3-3 1 15,7 2-1-15,0-2 0 16,1-1 0-16,4-1 0 16,6-3 0-16,-2-4 0 15,-1 0-1-15,0 0 1 16,-3-1 0-16,-5 0 0 15,-8 3-1-15,-8 2 1 16,-10 1 0-16,-12 2 0 16,-7 2 0-16,-11-2-1 15,-6 4 1-15,-16-3 0 16,-6-1 1-16,-16 2-1 15,-3-1 1-15,-15-2 1 16,-5 1-1-16,-13-1 0 16,-3-1 1-16,-4 2-1 0,3 3 0 15,-2-3 0-15,1 2 0 16,1-1-1-16,-1 4 0 15,-2 3 0-15,-7-2 0 16,-5 3 0-16,-7 0 0 16,-6-2 0-16,-7 2 0 15,-3-1-1-15,1 3 1 16,3-3 0-16,5 2 0 15,5-4 1-15,8-2-1 16,7 1 0-16,9 0 0 16,4-2 1-16,3-4-1 15,3-2 0-15,-4 0 1 16,0 1-1-16,-3 2 1 15,-5-3-1-15,-3 2 0 0,-7 3 0 16,-5 1 1-16,-6-1-1 16,-3 2 0-16,-4 0 0 15,-5 1 0-15,-5 0 0 16,-11 0 0-16,14 1 0 15,-14-1-1-15,0 0-3 16,0 0-4-16,0 0-27 16,-8-10-4-16,8 10 2 15,-17-4-3-15</inkml:trace>
  <inkml:trace contextRef="#ctx0" brushRef="#br2" timeOffset="153639.7877">1594 3123 66 0,'-8'33'36'0,"-2"-5"0"16,9 5 0-16,-6-18-17 15,26 1-14-15,10-19-1 0,23-11 0 16,14-25 0-16,21-14-1 16,3-23 0-16,13-13-1 15,1-18 1-15,-3-2-3 16,-10 2 2-16,-12 2-2 15,-16 7 1-15,-19 9-1 16,-15 18 2-16,-19 22-1 16,-21 29 1-16,-18 28-1 15,-22 31 1-15,-14 34 2 16,-16 30-2-16,-2 17 1 15,-4 11 0-15,14 2-1 16,14-8-1-16,25-13 1 16,31-29-4-16,30-35-5 15,50-18-34-15,11-32-2 16,33-14 0-16,2-21-1 0</inkml:trace>
  <inkml:trace contextRef="#ctx0" brushRef="#br2" timeOffset="155171.8753">904 3835 68 0,'-11'-9'34'0,"0"-1"-1"16,11 10-2-16,-11-15-27 15,11 15-1-15,-7-16 0 16,7 16 1-16,2-14 0 16,-2 14-2-16,11-15 1 15,0 9 0-15,2 0-1 16,8 3 0-16,3-2-1 15,12 1 0-15,9 0 0 16,10 1 0-16,8-2-1 0,13-1 1 16,13-1-1-16,12-3 0 15,16-2 1-15,12-4-2 16,16 1 2-16,9 0-1 15,18-2-1-15,8-1 2 16,14 3-2-16,7 2 1 16,9 0-2-16,3 3 3 15,10-1-2-15,5 1 0 16,8 1 1-16,10-3 0 15,9 2 0-15,6-2 1 16,9 1 0-16,11 1 0 16,12 0 1-16,10 5-1 15,12-1 0-15,6 3 1 0,10 0-1 16,7 1-1-16,4-2 1 15,9 0-1-15,6-3 0 16,8-3 0-16,10-1 0 16,10 1-1-16,12-5 2 15,11 3-1-15,10-1 2 16,11 4-1-16,5 1 1 15,12 6-1-15,5-1 1 16,8 5 0-16,4-4 0 16,36 0-1-16,40-4 0 15,-25-2-1-15,26-6-1 16,17-4 0-16,24-3 0 15,34-1 0-15,30 3 1 16,6-3-1-16,-60 2 2 16,41 4 0-16,-4 3 1 0,15 4 1 15,10 7 1-15,-59 3-2 16,-20 5 1-16,-16 9-3 15,44 8-2-15,-8-8-12 16,-300-2-27-16,35 2-4 16,-17-6 0-16,9-2-3 15</inkml:trace>
  <inkml:trace contextRef="#ctx0" brushRef="#br2" timeOffset="156841.9709">3944 1962 62 0,'-2'-10'35'0,"2"10"-9"0,0-12 5 15,0 12-19-15,0 0-3 16,0 0-3-16,0 0-1 16,0 0-1-16,0 0-2 15,11 18 0-15,-10 3 0 16,2 9-1-16,-1 7 0 15,3 8-2-15,1 7 2 16,-2 9-1-16,3 9 0 16,0 7 0-16,0 10 1 15,2 4 0-15,3 8-1 16,2 8 2-16,-1 11-2 15,2 5 2-15,-2 10-1 16,3 3 0-16,2 10 0 0,-4 5-1 16,0 10 0-16,-4 3 1 15,3 6-1-15,-1 3 0 16,-1 1 1-16,-2 4-1 15,3 3 2-15,0 1-2 16,-1 5 1-16,-2 7 0 16,2 4 2-16,-2 5-2 15,-3 8 2-15,1 5 0 16,-2 5-2-16,-4 3 0 15,-2 4 1-15,2-1 0 16,-6-3-2-16,2 1 1 16,-1-4-3-16,2 4 2 15,3-1 0-15,-1 2 1 16,1 2-1-16,4 6 0 0,1 6 1 15,-2 7-1-15,5 4 0 16,-2 4 0-16,0 2-2 16,0 0 2-16,-1 5-3 15,1-2 3-15,-2 1-3 16,0 5 2-16,-3 3 0 15,1 8-1-15,2 7 2 16,-4 9-1-16,5 5 0 16,-2 9 0-16,7 3-1 15,1-5 0-15,8-10-3 16,2-17-2-16,9-12-9 15,-4-35-26-15,9-25-1 16,-10-39-2-16,0-33 2 16</inkml:trace>
  <inkml:trace contextRef="#ctx0" brushRef="#br2" timeOffset="157846.0283">1284 4337 67 0,'-4'-12'35'16,"4"12"0"-16,-15-18-2 16,15 18-24-16,-22-6-1 15,11 14-1-15,-14-2 0 16,2 13-1-16,-6 1-2 15,-4 13-1-15,0 6-1 16,-1 12 0-16,3 5-1 16,6 3 0-16,10 3 0 15,11-2 0-15,13-3-1 16,15-9 0-16,12-13 0 0,13-15 0 15,8-16 0-15,4-16 1 16,5-14 0-16,0-16-1 16,-7-12 0-16,-8-11 1 15,-9-6 0-15,-12-3 0 16,-14 2 0-16,-11 3 0 15,-19 8 0-15,-8 13 1 16,-15 12 0-16,-8 17-1 16,-9 13 0-16,-4 15-1 15,0 13-1-15,8 6-3 16,15 17-8-16,2-11-26 15,32 7-3-15,8-13 0 16,30 2-1-16</inkml:trace>
  <inkml:trace contextRef="#ctx0" brushRef="#br2" timeOffset="158018.0381">2062 4568 109 0,'-48'11'41'15,"10"0"-3"-15,5-8-33 16,9-4-44-16,6-10-2 16,8-10-1-16</inkml:trace>
  <inkml:trace contextRef="#ctx0" brushRef="#br2" timeOffset="158412.0607">2279 4391 85 0,'9'-32'40'0,"19"10"-1"15,5-11 1-15,20 3-28 16,-5 0-9-16,4 3 1 16,-4 4-1-16,-1 7-2 15,-12 10 1-15,-10 8-1 16,-15 12 0-16,-12 13 0 0,-15 9-1 15,-11 7 0-15,-10 12 1 16,-4 2-1-16,-4 4 0 16,2-1 0-16,5-7 0 15,13-4-1-15,13-12 0 16,17-13 0-16,23-9-4 15,17-34-14-15,31 2-20 16,2-21 1-16,19-1-2 16,2-19 0-16</inkml:trace>
  <inkml:trace contextRef="#ctx0" brushRef="#br2" timeOffset="158709.0777">3198 4200 105 0,'-43'26'39'0,"-9"-3"1"0,11 11-1 16,-8-2-35-16,20-5-2 15,10-7-1-15,13 2 0 16,15-7 0-16,11-2-1 16,13-2 1-16,7 1-1 15,7 2 0-15,-1 1 1 16,-3 3-1-16,-4 4 0 15,-10 6 1-15,-11 2-1 16,-11 2-1-16,-11 4 1 16,-8 0 0-16,-11-1-1 15,-2-1-1-15,-6-8-1 16,2-1-3-16,-8-23-13 0,19 9-20 15,-7-22-1-15,13-2-1 16,5-20 1-16</inkml:trace>
  <inkml:trace contextRef="#ctx0" brushRef="#br2" timeOffset="158883.0876">3236 4264 118 0,'1'15'44'0,"-1"-15"-1"15,-3 29-1-15,15-21-39 16,8-5-2-16,15-3-3 15,10-10-1-15,19 0-7 16,-3-14-28-16,19 8-5 16,-1-12 0-16,9 12-1 15</inkml:trace>
  <inkml:trace contextRef="#ctx0" brushRef="#br2" timeOffset="191078.9289">4749 2459 72 0,'12'-24'36'0,"-12"24"1"15,6-23-7-15,-6 23-21 16,0 0-1-16,16-7-1 15,-16 7-1-15,8 12-2 16,-8 6 0-16,3 14-2 16,-6 9 0-16,1 11 1 15,-5 9-2-15,-2 9 1 16,1 2-1-16,-1 2 0 15,3-5-1-15,-1-4 0 16,7-6-2-16,-1-11-5 0,14 4-23 16,-12-26-10-16,11 0 2 15,-12-26-2-15</inkml:trace>
  <inkml:trace contextRef="#ctx0" brushRef="#br2" timeOffset="191409.948">4541 2459 69 0,'-13'2'35'0,"2"-6"0"0,11 4 2 15,0 0-31-15,0 0 0 16,0 0 1-16,0 12 0 16,0-12 1-16,0 0-2 15,0 0 0-15,16 7-1 16,-5-11-2-16,9-1 0 15,8-3-2-15,14-3 0 16,15 2-2-16,6-4-2 16,12 11-4-16,-4-17-22 15,17 23-10-15,-13-10 0 16,6 11-2-16,-15-9 1 15</inkml:trace>
  <inkml:trace contextRef="#ctx0" brushRef="#br2" timeOffset="192822.0288">3115 2273 64 0,'-22'30'37'16,"-10"14"-1"-16,-11 6 0 15,5 20-28-15,-12-1-2 16,8 16 1-16,1-3-1 16,12 6-2-16,11-4-3 15,9-13-5-15,24 0-31 16,3-16-2-16,15-7-1 15,2-15 0-15</inkml:trace>
  <inkml:trace contextRef="#ctx0" brushRef="#br2" timeOffset="193361.0593">3176 2814 87 0,'-10'9'36'16,"-7"4"0"-16,10 10 0 15,-6-3-32-15,7 7-2 16,-2 2 0-16,3 0 0 16,-1-2-1-16,2-4 1 15,1-7-1-15,1-2 0 16,2-14 0-16,0 0 1 15,0 0-1-15,9-14 0 16,2-7 0-16,0-7 0 0,4 0-1 16,0-2 1-16,0-1 0 15,-1 7-1-15,-2 2 1 16,-1 8 0-16,-11 14 0 15,13-6 0-15,-13 6 0 16,0 0 0-16,7 17 0 16,-2-6 0-16,-5-11 0 15,16 12 0-15,-2-12-1 16,8-4 1-16,7-4 0 15,3-6 0-15,7-3-1 16,0-3-1-16,-4 1 1 16,2 1-1-16,-5 6 1 15,-9 1-2-15,-6 8 2 16,-17 3 0-16,13 14 1 0,-16 3 0 15,-3 5-1-15,-2 3 1 16,1 3-3-16,1-3-1 16,6 3-6-16,0-28-15 15,4 12-16-15,4-23 2 16,15-2-4-16,-3-13 1 15</inkml:trace>
  <inkml:trace contextRef="#ctx0" brushRef="#br2" timeOffset="193662.0769">3731 2177 97 0,'5'17'40'0,"8"4"0"0,-1-10-1 16,13 7-37-16,2 4-1 15,7 8 1-15,3 2-1 16,6 13 0-16,-6 6 0 16,0 9 1-16,-9 7-1 15,-11 9 1-15,-14 7-2 16,-12 2 1-16,-15 3-1 15,-13-3 1-15,-6-3-3 16,-6-17-5-16,11 6-12 16,-11-41-12-16,24-5-8 15,5-30-1-15,27-18-3 16</inkml:trace>
  <inkml:trace contextRef="#ctx0" brushRef="#br2" timeOffset="194392.1186">5744 2628 95 0,'-2'-13'37'0,"2"13"2"15,-19 0-3-15,11 15-32 16,-18 1-3-16,1 6 2 16,-5 6-2-16,2 3 1 15,1 3-1-15,6 0 1 16,8-6-1-16,12-2 2 15,11-9-2-15,15-7 0 16,10-8 0-16,11-4 0 16,5-4-1-16,4-2 1 15,-4 2 0-15,-6-1-1 16,-9 7 0-16,-11 11 1 0,-16 4-1 15,-11 7-1-15,-11 4 1 16,-10 4 0-16,-5 2-1 16,-2-2-1-16,4 2-4 15,-5-22-10-15,22 10-12 16,-5-25-10-16,14 5-1 15,8-40-1-15,15 6 0 16</inkml:trace>
  <inkml:trace contextRef="#ctx0" brushRef="#br2" timeOffset="194680.1351">6042 2220 108 0,'0'0'39'0,"10"21"0"16,3-15-6-16,8 12-32 15,10 6-1-15,12 5 2 16,3 4-1-16,2 10 1 16,-5 5-1-16,-3 12 1 15,-12 5-1-15,-14 11 1 16,-15 2-2-16,-14 5 1 15,-14 3-3-15,-12-7 1 16,-5-1-2-16,-7-16-5 16,11 6-16-16,-9-33-15 15,14-11 1-15,0-27-2 16,14-10 1-16</inkml:trace>
  <inkml:trace contextRef="#ctx0" brushRef="#br2" timeOffset="194880.1465">5707 2287 112 0,'-72'101'41'16,"11"24"1"-16,-3-2-3 15,4 4-38-15,22 2-2 16,22-3 0-16,28-16-10 15,8-30-16-15,39-3-11 16,7-26-2-16,22-11-3 16,7-19 1-16</inkml:trace>
  <inkml:trace contextRef="#ctx0" brushRef="#br2" timeOffset="197496.2962">7270 2321 75 0,'18'-29'37'15,"-12"-12"-1"-15,0 9 1 16,-20-9-29-16,2 6 0 15,-11-5 0-15,1 13 0 16,-14 2-3-16,-1 14 0 16,-2 13-2-16,-2 21 0 15,2 14-2-15,1 23 0 16,3 17-1-16,3 17 1 15,5 12-1-15,4 13 1 0,5-1-1 16,4-5-1-16,9-2-3 16,0-17-2-16,15-6-8 15,-8-28-24-15,14-9-2 16,-12-28 1-16,13-7-1 15</inkml:trace>
  <inkml:trace contextRef="#ctx0" brushRef="#br2" timeOffset="198186.3356">6686 2824 113 0,'-17'-11'39'16,"17"11"1"-16,0 0 0 0,17-3-38 15,14-1-2-15,12-1 1 16,14-5-1-16,7 2-1 15,9-5 2-15,0 2-2 16,-2 1 1-16,-2 0-1 16,-11 3 1-16,-9 1-2 15,-14 3 3-15,-13 0-1 16,-11 4 0-16,-11-1 1 15,-13 11-1-15,-8-1 2 16,-9 4-1-16,-5 10 1 16,-2 2-1-16,1 4 1 15,4 3-1-15,7-2 0 16,12 3 0-16,13-8-1 15,15-4 0-15,12-9 0 0,20-11 0 16,3-5 0-16,7-12 0 16,0-5-1-16,-3-7 1 15,-12-1 0-15,-7-2-1 16,-11-1-1-16,-14 2 2 15,-9 1-2-15,-7 5 1 16,-5 3 0-16,0 4 0 16,0 5 0-16,11 11 1 15,-9-16 0-15,9 16 0 16,25-4 0-16,-2 5 1 15,6 5-1-15,0 4 1 16,3 7 1-16,-5 4-1 16,-5 13 1-16,-13 4-1 15,-9 6 1-15,-13 3-2 0,-5 1 2 16,-6-3-1-16,-1-7-1 15,2-8 0-15,5-11 0 16,7-13 1-16,11-6-1 16,11-26 1-16,11-1 0 15,1-11 0-15,7-4 1 16,-1-5 0-16,1 1-4 15,-3 1 4-15,-8 5-5 16,-3 7-1-16,-7 1-6 16,13 21-23-16,-11-12-9 15,19 19 1-15,2-9-3 16</inkml:trace>
  <inkml:trace contextRef="#ctx0" brushRef="#br2" timeOffset="198621.3603">8374 2427 85 0,'6'-17'37'0,"-6"17"1"16,0 0 0-16,0 0-31 15,-19 15-2-15,4 15 0 16,-8 8-2-16,0 13 1 16,-4 7-2-16,3 11 1 15,3 2-3-15,7-3 0 16,14-2-4-16,6-19-5 15,23-1-28-15,1-23-2 16,17-6 0-16,1-27 0 0</inkml:trace>
  <inkml:trace contextRef="#ctx0" brushRef="#br2" timeOffset="198924.3778">8805 2442 83 0,'-13'-15'39'15,"6"32"0"-15,-15 6 1 16,7 26-19-16,-8 4-16 15,5 8 0-15,1 3-2 16,9-1 0-16,4-9 0 16,13-10-1-16,9-14 0 15,11-14-1-15,7-18-1 16,7-19-1-16,3-13 1 15,0-10-1-15,-3-15 1 0,-7-6-1 16,-8-6-1-16,-13-2 0 16,-8 11 0-16,-13 6-1 15,-9 13 0-15,-9 9-2 16,-3 23-2-16,-7 1-24 15,11 26-9-15,-2 1 1 16,17 14-1-16</inkml:trace>
  <inkml:trace contextRef="#ctx0" brushRef="#br2" timeOffset="199276.3979">9434 2528 96 0,'-33'-11'39'15,"3"12"2"-15,-13-10-2 16,5 14-35-16,0-2 0 16,5 7-1-16,6 0 0 15,6 4-1-15,10 1 0 16,9 0-1-16,12-1-1 15,9-3 1-15,9 1-1 16,4-1 0-16,1 1 0 16,-3-1 0-16,-2 5 0 15,-6 2 2-15,-15 5-2 16,-11 7 2-16,-11 3-2 15,-10 2 1-15,-4 1-1 16,-3-7-1-16,4 0-2 0,2-13-4 16,24 4-26-16,-3-31-7 15,30-1-1-15,7-17-1 16</inkml:trace>
  <inkml:trace contextRef="#ctx0" brushRef="#br2" timeOffset="199758.4253">9715 2563 101 0,'-31'2'40'0,"12"14"1"16,-11-9-2-16,4 13-35 16,0 2-1-16,8 5 1 15,-3 4-1-15,3 1 0 16,3 1-2-16,8-1 1 15,2-7-1-15,8-1 1 0,6-11-1 16,10-7-1-16,6-11 0 16,8-6 0-16,3-8-1 15,3-8 0-15,0-3 0 16,1-5 0-16,-7 5 1 15,-6 2-2-15,-6 8 2 16,-11 3-2-16,-10 17 3 16,0 0-1-16,0 0 0 15,-22 15 1-15,11 6-1 16,-2 3 2-16,3 2-2 15,4 1 1-15,5-1 0 16,6-5 0-16,6-6 0 16,7-6-1-16,4-7 0 15,2-5 1-15,1-9-1 0,2-5-1 16,-5-10 1-16,1-4-2 15,-3-6 2-15,-5-3-3 16,-1-3 1-16,-4-1-3 16,3 9 0-16,-9-7-7 15,16 28-22-15,-18-11-7 16,12 20 1-16,-14 5-1 15</inkml:trace>
  <inkml:trace contextRef="#ctx0" brushRef="#br2" timeOffset="199975.438">10306 2551 96 0,'0'0'40'16,"-9"25"1"-16,-7-16-1 16,4 9-33-16,-7 5-3 15,1 7 1-15,-3 1-3 16,-1 6 1-16,2-3-2 15,3 3 0-15,4-3-3 16,4-10-2-16,9 4-7 16,0-28-25-16,15 4-5 15,0-21 0-15,17 1 0 16</inkml:trace>
  <inkml:trace contextRef="#ctx0" brushRef="#br2" timeOffset="200374.4608">10461 2480 102 0,'-10'11'42'15,"-2"-5"0"-15,11 10 0 16,1-16-36-16,-10 14-4 16,8-4 1-16,2 4-1 15,-1 3 1-15,-2 5-2 16,-6 3 0-16,-2 4 2 15,-4 1-3-15,1 0 2 16,-2-1-1-16,2-6 2 16,1-5-3-16,8-5 0 15,5-13 0-15,0 0 0 16,24-24 0-16,-2 1-2 15,3-5 2-15,3-3-2 16,5-5 3-16,-3 4-3 16,0 4 3-16,-9 8-2 0,-4 9 1 15,-4 9 0-15,-13 2 0 16,11 21-1-16,-8 2 0 15,-2 0 0-15,7 4-2 16,1 0 0-16,10 2-3 16,3-18-19-16,18 19-10 15,-8-20 0-15,14 7-5 16,-8-15-1-16</inkml:trace>
  <inkml:trace contextRef="#ctx0" brushRef="#br2" timeOffset="200841.4875">10967 2651 107 0,'-19'-33'40'16,"1"18"1"-16,-15-11-8 15,-1 23-28-15,-5 5 0 0,3 13-1 16,-1 6-1-16,7 8 1 16,4 4-2-16,12-1 1 15,12 1-2-15,12-7 1 16,14-6-1-16,3-7 1 15,12-8-2-15,2-7 0 16,2-7 0-16,-2-9-1 16,-1-5 2-16,-5-3-3 15,-7-3 2-15,-3 3-1 16,-8 0 1-16,-5 9-2 15,-12 17 2-15,0 0 1 16,-11 13-1-16,-12 23 1 16,-9 16-1-16,-6 13 1 0,-8 14-1 15,-3 8 1-15,0 3-1 16,3-2 0-16,2-7 0 15,9-9 1-15,6-13-1 16,10-14 0-16,7-19 0 16,7-15 0-16,5-11 0 15,9-28 0-15,2-11 0 16,6-12 0-16,7-10 0 15,2-12-1-15,9-3 0 16,-1-1-2-16,3 7-1 16,-3-1-4-16,17 23-25 15,-17-10-4-15,16 28 1 16,-13-9-3-16</inkml:trace>
  <inkml:trace contextRef="#ctx0" brushRef="#br2" timeOffset="201169.5063">11518 2482 109 0,'-13'-5'41'16,"-19"-8"1"-16,3 21-1 16,-9-3-36-16,5 8-2 15,-3 6 0-15,9 5-2 16,5 2 1-16,11-1-1 15,13 1 0-15,12-8-1 16,11-1 1-16,10-3-1 16,3-2 0-16,1-5 0 15,-2-4 0-15,-6 4 2 0,-6 1-2 16,-12 5 1-16,-15 6 1 15,-11 7-2-15,-11 5 0 16,-9 5 0-16,-2 3 0 16,-4-2-2-16,3 1-2 15,-2-17-27-15,23 14-4 16,-7-29-2-16,22-6-2 15,0 0-3-15</inkml:trace>
  <inkml:trace contextRef="#ctx0" brushRef="#br2" timeOffset="202131.5613">12221 1454 63 0,'3'-29'35'15,"7"4"0"-15,-10 25 0 16,0 0-23-16,0 0-8 15,0 0-2-15,34-53 2 16,-34 53-1-16,20-24 1 16,-7 14-1-16,1 13 0 15,-4 11-1-15,-1 9 0 0,-3 11-1 16,-2 12-1-16,1 14 1 15,-2 12-1-15,0 9 0 16,-2 6 0-16,1 11 0 16,-1 8 1-16,0 15-2 15,-1 10 2-15,0 13-1 16,-1 5 1-16,1 14 1 15,-3 15-2-15,5 9 2 16,-5 12-1-16,1 9 2 16,-3 10-2-16,4 5 0 15,0 13-1-15,1 5 1 16,3 5 1-16,2 6-2 15,4 4 3-15,4 0-2 16,3 1 1-16,2 5-1 16,0 0 1-16,0 4-2 0,-1 0 0 15,-2 4 1-15,-5 7-4 16,-4 4 2-16,-3 9 0 15,0 6 1-15,-6 7-2 16,4 6 3-16,-2 12-1 16,3 5 0-16,4 8 0 15,-1-1 2-15,6 7-3 16,3-1 2-16,2 3-2 15,3 3 2-15,3 1-3 16,1 6 2-16,1 2-1 16,6 9-1-16,-2 4 1 15,1-3-3-15,-2-2 1 0,-4-11-1 16,-1-9-2-16,-13-26-5 15,10-12-25-15,-22-46-5 16,12-25-2-16,-11-46 1 16</inkml:trace>
  <inkml:trace contextRef="#ctx0" brushRef="#br2" timeOffset="202987.6102">12856 1874 68 0,'0'-13'39'16,"0"13"-1"-16,9-19 2 16,3 20-17-16,-12-1-19 15,11-13 1-15,-11 13 0 16,15 18-1-16,-10 8 0 15,-2 17-3-15,-4 10 2 0,-4 15-3 16,-6 11 2-16,-4 13-2 16,-8 5 0-16,-1 0 1 15,5-5-2-15,-1-12-1 16,9-7-3-16,-1-23-5 15,19-2-26-15,-4-33-5 16,11-7 2-16,-3-22-4 16</inkml:trace>
  <inkml:trace contextRef="#ctx0" brushRef="#br2" timeOffset="203198.6223">12564 1970 110 0,'-13'-23'42'16,"22"10"-1"-16,5-4 0 15,26-2-37-15,13-1-3 16,18-1 1-16,14-1-3 16,9 1 0-16,10 5-5 15,-4-4-5-15,13 17-27 16,-14 2-4-16,-3 11 0 15,-17 1 0-15</inkml:trace>
  <inkml:trace contextRef="#ctx0" brushRef="#br2" timeOffset="203747.6537">13817 2359 91 0,'2'-15'39'0,"-11"-2"1"16,9 17-1-16,-31-9-34 16,10 18-1-16,-8 0 0 15,2 10 0-15,0 0-2 16,2 3 0-16,10-2-1 15,6 2 0-15,14-4 0 16,11-3-1-16,11-4 0 16,5 0 0-16,6 3 0 15,-3-1 0-15,-3 4 0 16,-4 3 0-16,-10 6 0 15,-14 2 1-15,-12 4 0 16,-7-1-1-16,-9-3 0 16,-4-2-1-16,5-5-3 15,-3-15-7-15,26-6-25 16,-14-4-6-16,27-8 2 0,2-21-3 15</inkml:trace>
  <inkml:trace contextRef="#ctx0" brushRef="#br2" timeOffset="204017.6692">14047 2011 103 0,'0'0'41'0,"12"1"0"15,-12-1-2-15,21 20-36 16,1-3-2-16,7 3 0 15,-1 3 1-15,2 6-1 0,1 1-1 16,-2 5 1 0,-7 5-1-16,-7 9 0 0,-10 5 0 15,-12 6 0-15,-10 5 0 16,-12 3 0-16,-7-2-1 15,-2-8-1-15,0 0-10 16,-6-27-21-16,20-3-8 16,-3-25 0-16,27-3 0 15</inkml:trace>
  <inkml:trace contextRef="#ctx0" brushRef="#br2" timeOffset="204196.6794">13645 2084 111 0,'-64'59'42'0,"7"28"-1"16,-2 4-1-16,3 8-41 16,37 6-6-16,9-15-27 15,35 4-7-15,10-18 2 16,27-7-3-16</inkml:trace>
  <inkml:trace contextRef="#ctx0" brushRef="#br2" timeOffset="204865.7177">15250 2006 92 0,'0'-38'39'16,"-11"-4"0"-16,-2 13 0 15,-10 0-36-15,-3 8-1 16,-5 10 0-16,-3 11 1 0,-7 14-1 15,-2 10 1-15,-4 15 0 16,0 13-2-16,-1 7 1 16,4 15-1-16,4 6 0 15,2 10-2-15,9 4 0 16,5-2-1-16,15-7-4 15,2-19-20-15,25 4-14 16,0-26 2-16,12-9-3 16,0-26 0-16</inkml:trace>
  <inkml:trace contextRef="#ctx0" brushRef="#br2" timeOffset="205569.7579">14698 2337 100 0,'-13'-15'39'0,"13"15"1"15,23-12-1-15,15 5-38 16,9 2 0-16,8 1 0 16,7-1 0-16,5 4 1 15,-6 2-1-15,1 1 0 16,-16 4 1-16,-8 2-1 15,-15 3 0-15,-14 5 1 16,-12 1-1-16,-12 7 0 16,-8 3-1-16,-6 5 1 15,-4 3 0-15,2 1-1 16,3 1 1-16,6-2-1 0,7-2 0 15,11-7 0-15,11-5 0 16,12-10 0-16,11-10 0 16,11-10 0-16,9-9 0 15,2-7 0-15,0-8 0 16,-1-4 0-16,-7-3 0 15,-8-1 0-15,-13 3 0 16,-11 4 0-16,-8 4 0 16,-11 7 1-16,-4 8-1 15,-4 3 0-15,1 6 0 16,0 4 0-16,14 2 0 15,-9 7 0-15,9-7 1 16,18 16-1-16,1-8 0 16,3 6 0-16,3 0 1 0,1 8-1 15,-4 1 0-15,-4 8 0 16,-9 2 1-16,-7 5-1 15,-5 2 0-15,-7-2 1 16,-3 0-1-16,-2-6 2 16,0-7-2-16,3-6 1 15,4-6-1-15,8-13 0 16,0 0 0-16,13-10 0 15,2-7 0-15,8-3 0 16,0-5 1-16,6-5-2 16,-1-2 2-16,1-2 0 15,-4 3-1-15,-1 1 0 16,-2 6-1-16,-7 1-1 15,2 7-2-15,-5 1-3 0,12 19-27 16,-15-16-3-16,18 16 0 16,-12-12-6-16</inkml:trace>
  <inkml:trace contextRef="#ctx0" brushRef="#br2" timeOffset="205834.7731">16355 1970 106 0,'-10'3'42'16,"2"20"1"-16,-12 2-1 15,11 11-38-15,-7 9 0 16,-2 13-2-16,-3 4 1 0,0 12-2 15,2-1-1-15,1-4-1 16,4-5-2-16,-1-6-3 16,17 0-29-16,-13-26-3 15,19-2-4-15,-8-30-2 16</inkml:trace>
  <inkml:trace contextRef="#ctx0" brushRef="#br2" timeOffset="206968.838">17426 1168 52 0,'0'0'38'15,"0"0"-1"-15,0 0 0 16,30-15-18-16,-13 49-15 16,0 12 1-16,-5 10-2 15,0 13-1-15,-3 2-1 16,-6 8-2-16,-4 3 1 15,-2-2 0-15,-1-4-1 16,5-1 0-16,5-1 0 16,1-2-2-16,6 6 3 15,2 2-2-15,2 11 2 16,3 9 2-16,-1 7 1 15,0 12-1-15,-1 4 2 0,-1 12 0 16,-3 6 0-16,3 5 1 16,-4-3 0-16,2 8-3 15,-1 4 0-15,0 8-1 16,0 6 1-16,-3 6-1 15,2 8 0-15,-4 6-1 16,1 12 1-16,-1 3-1 16,-3 7 1-16,4 0 0 15,-1 7 2-15,1 1-2 16,1 6 1-16,-1 5 1 15,-1 4-2-15,-1 8 1 16,-1 5-2-16,-3 12 2 16,-1 4-3-16,0 10 1 15,-3 8 1-15,5 2-2 16,1 8 1-16,3 6 0 0,5 2 1 15,2 9-3-15,3 2 1 16,4 0 1-16,5-2-4 16,-2-1 5-16,1 1-4 15,1-3 2-15,-5 2-2 16,-1-1 1-16,-1 2 0 15,-9 49 0-15,-1-29 1 16,-8 8-3-16,-3 8 2 16,-7 51 1-16,-2-39 0 15,0 3 0-15,2-8 0 16,9-54-3-16,9 27 1 15,5-25-6-15,26-14-23 16,-8-86-6-16,21 21-3 16,-3-43-3-16</inkml:trace>
  <inkml:trace contextRef="#ctx0" brushRef="#br2" timeOffset="217108.4179">5095 4094 44 0,'29'-35'34'16,"4"3"3"-16,-11-5-1 16,0 15-14-16,-22-14-12 15,2 19-3-15,-18-3-2 16,-8 19 0-16,-15 2-1 15,-9 15-1-15,-10 8-1 16,-4 10 0-16,-2 4-1 16,6 6 0-16,6 0 0 15,9 1-1-15,14 1 1 0,14-6-1 16,17-2-1-16,18-5 0 15,12-3 1-15,14-4-1 16,7 2 1-16,3-4-1 16,-1-1 0-16,0 2 0 15,-8 1 1-15,-14 2 0 16,-13 0 0-16,-13 2-1 15,-12 1 1-15,-12-2 1 16,-10-6-1-16,-5-2 1 16,-5-11 0-16,3-6 0 15,6-14-1-15,11-14 1 16,14-15 0-16,13-14 0 15,14-10-1-15,17-11-1 16,12-2-1-16,6-8-2 16,11 9-5-16,-12 1-27 0,9 17-1 15,-18 3-1-15,-3 25-1 16</inkml:trace>
  <inkml:trace contextRef="#ctx0" brushRef="#br2" timeOffset="217306.4292">5687 4249 76 0,'-4'19'43'0,"-7"-19"-5"16,11 0 0-16,-17 4-19 15,3-15-57-15,14 11-1 0,19-25 0 16,4 8-1-16</inkml:trace>
  <inkml:trace contextRef="#ctx0" brushRef="#br2" timeOffset="217655.4492">6176 3954 94 0,'-18'13'39'15,"-14"0"0"-15,5 14 0 16,-12 12-35-16,2 5-1 16,-5 12 0-16,4 6 0 0,1 6-1 15,8 1-1-15,9-2 1 16,14-5-2-16,10-13 1 15,18-14-1-15,14-15 0 16,12-17 0-16,6-12 1 16,7-13-2-16,-2-9 1 15,-11-7-1-15,-10-3 0 16,-13 0 1-16,-16 3-3 15,-18 5 2-15,-11 10-3 16,-12 2 1-16,-3 14-4 16,-9-6-9-16,16 18-23 15,0-9 1-15,28 4 1 16,0 0-1-16</inkml:trace>
  <inkml:trace contextRef="#ctx0" brushRef="#br2" timeOffset="217974.4674">6577 4140 83 0,'26'-16'39'0,"-7"9"-1"15,-21-5 1-15,2 12-29 16,-24 0-4-16,3 11-1 16,-12 0-1-16,1 9-2 15,2 3 0-15,3 3 0 16,10 2-2-16,10 2 1 15,10-6-1-15,12 2-1 16,12-6 0-16,12-1 0 16,7-2 0-16,0-1 0 15,0 0 0-15,-5 0 0 0,-10 5 0 16,-7 3 2-16,-13 3-2 15,-17 5 0-15,-14 2 0 16,-4-4-2-16,-3 0-3 16,-7-21-13-16,13 1-20 15,-2-18 0-15,19-9-1 16,4-21 1-16</inkml:trace>
  <inkml:trace contextRef="#ctx0" brushRef="#br2" timeOffset="218129.4763">6674 4018 117 0,'-10'3'41'0,"-4"-3"1"16,16 14-3-16,11-8-39 16,6-8-3-16,20 9-11 0,-1-14-24 15,24 10-3-15,-1-11 0 16,12 12-1-16</inkml:trace>
  <inkml:trace contextRef="#ctx0" brushRef="#br2" timeOffset="218257.4836">7271 4534 101 0,'-30'68'29'16,"2"-6"-26"-16,0-6-3 16,21-8-40-16,-15-14-1 15</inkml:trace>
  <inkml:trace contextRef="#ctx0" brushRef="#br2" timeOffset="218880.5193">8069 4008 85 0,'-20'-24'37'0,"-6"18"0"16,-21 2 2-16,-2 16-32 15,-9 3-1-15,2 14-1 16,-1-2-1-16,10 4-2 16,6-1 0-16,16-4 0 15,16-1-2-15,17-9 1 16,21-5-1-16,18-3 0 15,12-1 0-15,12 0 0 0,2 1 0 16,2 6 0-16,-7 6 0 16,-12 7-2-16,-15 8 2 15,-22 7-2-15,-19 2 2 16,-18 4-1-16,-15-3 0 15,-8-5 1-15,-8-13 0 16,2-10 1-16,0-16 0 16,9-16-1-16,12-15 1 15,15-18 1-15,12-16-2 16,14-11 1-16,14-7-2 15,9-1-3-15,11 15-6 16,-7-4-26-16,7 22-3 16,-9 9 0-16,-1 22-2 15</inkml:trace>
  <inkml:trace contextRef="#ctx0" brushRef="#br2" timeOffset="219106.5322">8529 4314 118 0,'-17'8'43'16,"-7"-10"-1"-16,9 2-5 15,15 0-53-15,-20-15-18 16,20 15-8-16,1-19-1 16,-1 19 0-16</inkml:trace>
  <inkml:trace contextRef="#ctx0" brushRef="#br2" timeOffset="221126.6477">9297 3977 75 0,'2'-31'38'16,"-5"9"-2"-16,-16-1 2 15,2 10-32-15,-15 5-2 16,0 9-1-16,-5 8 1 16,0 14 0-16,-1 4-1 15,4 11 0-15,5 0-1 16,8 3 0-16,8-4 0 0,10-2 0 15,13-12-1-15,12-10 0 16,11-15 0-16,15-12-1 16,8-10 1-16,8-10 0 15,0-1 0-15,-3-1-1 16,-6 4 1-16,-10 4-1 15,-16 15 1-15,-15 20 0 16,-24 20-1-16,-13 19 0 16,-16 13 0-16,-10 11-1 15,-5 7 0-15,-1 5-2 16,10-2-2-16,8-18-3 15,31-4-26-15,7-32-7 16,35-12 2-16,10-24-1 16</inkml:trace>
  <inkml:trace contextRef="#ctx0" brushRef="#br2" timeOffset="221449.6662">9852 3918 97 0,'-26'2'39'0,"-9"2"1"16,2 18-1-16,-9-8-34 15,13 9-3-15,6 3 0 16,8 4 0-16,11-3-1 16,8 1 0-16,10-3-1 15,10 0 1-15,9 0-1 16,5 1 0-16,0 1 0 15,-2 0 1-15,-4 3-1 0,-9 5-1 16,-13 1 1-16,-12 4-1 16,-14 2 1-16,-15 0-1 15,-7-1 1-15,-5-6-3 16,-3-5 0-16,4-15-1 15,16-3-8-15,-4-32-21 16,32-2-7-16,5-25 1 16,23-7-1-16</inkml:trace>
  <inkml:trace contextRef="#ctx0" brushRef="#br2" timeOffset="221592.6744">9949 3906 93 0,'-16'-5'39'0,"2"22"0"15,-10-2-1-15,15 4-32 16,9 2-7-16,17-12-5 0,32 4-30 15,2-19-2-15,25 8 0 16,4-12-2-16</inkml:trace>
  <inkml:trace contextRef="#ctx0" brushRef="#br2" timeOffset="221764.6842">10404 4306 93 0,'-46'77'38'0,"-3"-5"-1"16,15 5 0-16,-4-6-39 15,14-19-17-15,20 7-18 16,1-19-1-16,14-5-2 16,5-15 1-16</inkml:trace>
  <inkml:trace contextRef="#ctx0" brushRef="#br2" timeOffset="224046.8148">11091 3997 58 0,'12'-24'38'16,"-15"-6"-2"-16,-1 10 2 15,-13-12-24-15,4 21 0 16,-17-2-8-16,1 9-3 0,-8 1 0 15,1 5-1-15,-6 6-1 16,4 7 0-16,0 2 0 16,5 7-1-16,8 3 0 15,7 1 1-15,14-1-2 16,12 2 1-16,12-2 0 15,10-3 0-15,11-3 0 16,10-1 0-16,5 0 0 16,1 0 0-16,-3 0 0 15,-4 6 0-15,-9 3 0 16,-15 2-1-16,-11 2 1 15,-17 3-1-15,-17 1 1 16,-13-1 0-16,-9-5 1 0,-4-5-1 16,-5-10 2-16,8-5 0 15,4-15 0-15,14-12-1 16,16-15 1-16,20-13 1 15,17-8-3-15,16-7 0 16,13 0-3-16,2-7-2 16,18 20-27-16,-16-7-7 15,0 20 0-15,-16 3-2 16</inkml:trace>
  <inkml:trace contextRef="#ctx0" brushRef="#br2" timeOffset="224235.8256">11388 4148 101 0,'0'0'39'0,"0"0"-2"15,12-5-5-15,8 2-67 16,-6-12-3-16,11 6 0 15,-2-8-1-15</inkml:trace>
  <inkml:trace contextRef="#ctx0" brushRef="#br2" timeOffset="224631.8482">11891 3923 99 0,'-18'-14'39'16,"-8"-9"2"-16,5 15-2 15,-12-1-35-15,6 8-1 16,-5 4 0-16,1 10-1 16,0 11 0-16,4 6 0 15,2 3-1-15,8 4 0 16,7-2-1-16,12-4 1 15,9-7 0-15,15-11 0 16,13-14 0-16,8-13 0 16,5-9 0-16,3-8 0 15,-2-6 0-15,-4-1-1 16,-9 3 2-16,-7 5-1 15,-14 11 0-15,-19 19-1 16,5 11 0-16,-22 24 1 0,-12 17-2 16,-6 16 1-16,-8 10-1 15,-2 5-2-15,7 7-2 16,-2-15-7-16,20 5-24 15,2-31-7-15,23-10 1 16,5-26-3-16</inkml:trace>
  <inkml:trace contextRef="#ctx0" brushRef="#br2" timeOffset="225758.9127">5336 5204 24 0,'-1'-16'34'15,"2"3"2"-15,-6-3-1 16,5 16-15-16,-19-24 4 16,9 19-14-16,-17-4-5 15,-2 7-1-15,-9 2 0 16,-2 4 0-16,-5 5-2 15,0 5 0-15,2 3 1 16,4 2-1-16,5 4 0 16,15 6-1-16,8-1-1 15,12 4 0-15,14-2 0 16,14 0 0-16,11 0 0 15,7-1 1-15,10 0-1 16,0-4 0-16,2-2 0 0,-5 3 0 16,-6-3 0-16,-12 1 0 15,-15 2 1-15,-15 1-1 16,-15 2 0-16,-15-4 1 15,-10-1 0-15,-11-3 0 16,-6-7 1-16,4-6-1 16,1-12 1-16,12-11-1 15,12-17 1-15,16-9-1 16,16-12 0-16,19-9-2 15,15-2 0-15,10-4-2 16,12 7-2-16,-4-5-13 16,13 26-22-16,-14-1 1 15,-3 21-3-15,-13 2 2 16</inkml:trace>
  <inkml:trace contextRef="#ctx0" brushRef="#br2" timeOffset="225923.9221">5735 5354 99 0,'0'0'40'16,"-10"12"0"-16,10-12-3 16,-5-21-42-16,20 12-32 15,-1-11-2-15,14 6-1 16,-2-10-1-16</inkml:trace>
  <inkml:trace contextRef="#ctx0" brushRef="#br2" timeOffset="226375.948">6418 5145 95 0,'-26'3'39'16,"-18"-8"2"-16,1 10-2 15,-2-8-37-15,-2 8 0 16,3 1 0-16,6 2 0 15,7 3 0-15,9 2-1 16,14 4 0-16,12 1-1 16,16 0 1-16,12 3-1 15,11 1 0-15,11 3 0 16,1-1 0-16,4 3 0 0,-4-1 0 15,-8 0 0-15,-9 4 0 16,-16 0 1-16,-12 0-2 16,-20 1 2-16,-13 0-1 15,-14-2 0-15,-13-3 0 16,-4-3 0-16,0-7 1 15,1-6-1-15,9-13 0 16,13-14 0-16,16-15 1 16,21-11-1-16,18-16 0 15,19-6 0-15,10-7-1 16,8-1 2-16,1 4-3 15,-2 7 1-15,-3 14-3 16,-15 7-2-16,5 25-27 16,-35 0-7-16,-1 18 0 0,-11-2-2 15</inkml:trace>
  <inkml:trace contextRef="#ctx0" brushRef="#br2" timeOffset="226570.9591">6940 5542 99 0,'-34'74'41'15,"-10"-8"-1"-15,-1-5-17 16,2 2-60-16,6-17-1 15,18-2-1-15,4-19-2 16</inkml:trace>
  <inkml:trace contextRef="#ctx0" brushRef="#br2" timeOffset="233130.3343">7764 5276 44 0,'14'-25'34'0,"-6"-6"2"15,3 4-1-15,-17-10-14 16,6 13-13-16,-13-4-4 16,4 11 3-16,-15-1-4 15,-3 10 2-15,-11 5-3 16,-5 8 0-16,-8 7 2 15,-1 5-4-15,1 2 3 16,3 3-2-16,9 0 1 16,11-1-1-16,12-2 1 15,20-2-2-15,18-5 1 0,13-3 0 16,18-8 0-16,10-4 0 15,11-5 0-15,4-6-1 16,-1-5 0-16,-7 0 0 16,-7 0 0-16,-12 1 0 15,-15 6 1-15,-14 8-1 16,-22 4 0-16,-6 30 0 15,-20 5 1-15,-13 16-1 16,-9 8 1-16,-1 9-1 16,-3 1-1-16,9 0 0 15,13-8-1-15,13-13-3 16,28-4-17-16,12-32-17 15,26-6 0-15,5-21-2 16,20-5 2-16</inkml:trace>
  <inkml:trace contextRef="#ctx0" brushRef="#br2" timeOffset="233287.3433">8316 5351 95 0,'-28'10'38'15,"11"0"-3"-15,2-8-1 16,3-16-53-16,25 9-19 15,4-13 0-15,17 3-2 16,4-11 2-16</inkml:trace>
  <inkml:trace contextRef="#ctx0" brushRef="#br2" timeOffset="233637.3633">8738 5125 63 0,'-9'-17'38'0,"9"17"0"15,-25-8 1-15,12 13-20 16,-8 4-13-16,2 15 0 15,-6 9 0-15,1 12-3 16,1 4 1-16,5 9-2 16,5 0-1-16,9-3 1 15,10-8-1-15,9-8-1 16,13-16 1-16,9-13-1 15,6-20 1-15,3-9-1 16,3-16 0-16,-4-7 0 16,-7-8 0-16,-6-4-1 15,-10 1 0-15,-10 1-1 0,-12 9-1 16,-12 7 1-16,-4 15-2 15,-9 2-1-15,6 20-10 16,-7-6-23-16,13 11-1 16,2-4 0-16,11-2 1 15</inkml:trace>
  <inkml:trace contextRef="#ctx0" brushRef="#br2" timeOffset="233904.3786">9375 5039 96 0,'0'0'40'15,"-15"0"0"-15,-11 0-1 0,-4 7-37 16,-2 2 2-16,10 4-2 16,-5 6 2-16,8 1-2 15,3 6 1-15,18 0-1 16,12-3 0-16,15 0-1 15,14-7 0-15,14-6-1 16,14-11 0-16,10-11-2 16,8-9-2-16,1-11 1 15,-1-3-7-15,-13-15-6 16,0 8-24-16,-25-9 0 15,-6 10-2-15,-24-6 3 16</inkml:trace>
  <inkml:trace contextRef="#ctx0" brushRef="#br2" timeOffset="234038.3863">9774 4939 95 0,'-56'69'39'0,"-5"1"3"15,18 12-2-15,3-7-34 16,21-1-4-16,15-8-1 16,13-17-6-16,21-1-32 15,1-21-3-15,20-6-1 16,-2-19-1-16</inkml:trace>
  <inkml:trace contextRef="#ctx0" brushRef="#br2" timeOffset="238910.6649">6499 4982 37 0,'-3'-17'31'16,"-2"6"2"-16,0-5-3 15,-5 0-18-15,-4-4-9 16,2-1-1-16,-1 1 0 15,-3 1-1-15,-6 3 0 16,-6 1-1-16,-7 3 1 16,-4 2 0-16,-9 4 0 15,-3 3 0-15,-5 0 0 16,-6 3 1-16,0-1-1 15,0 1 0-15,-3-1 1 0,2 2-1 16,-3-2 0-16,1 2 0 16,-5 0 0-16,6 4-1 15,-5 0 0-15,3 4 1 16,2 4-1-16,-2 3 0 15,3 0-1-15,0 6 1 16,0 0 0-16,4 1 0 16,-1 0-1-16,1 2 1 15,-1-1 0-15,2 2 0 16,1 0 2-16,4 1 0 15,1-1 0-15,8 1-1 16,3-2 1-16,10 4-2 16,3-2 3-16,9 3-3 0,9 1 0 15,2 1 0-15,8 0-1 16,3 4 1-16,4 2-1 15,3 2 1-15,-1 1-1 16,1-2 1-16,0-1-1 16,2 0 1-16,1 0 0 15,0-2 0-15,7-5 0 16,2-1 0-16,4-1 0 15,5 1 1-15,9-2-1 16,5-4 1-16,3 1 1 16,4-3-1-16,3-1 2 15,3-3-2-15,2-2 1 16,1-3-2-16,1-3 3 15,4-1-4-15,0-4 1 0,5 2 0 16,2-4 0 0,-1-2 0-16,3-2-1 0,4-2 1 15,-2-3 0-15,2 0 0 16,0-1 0-16,1-3 1 15,0 1-4-15,1-1 5 16,0 1-5-16,-5-1 4 16,-1 0-3-16,-2 0 3 15,-4-3-3-15,-5-2 1 16,-4 0 1-16,-2-1-1 15,-2 1 1-15,-4-3-2 16,0 0 2-16,-4-4-2 16,-2 6 2-16,-4-1 1 15,-2-3-1-15,-4-1 0 16,-7-1 1-16,-3-1 0 0,-6-3 0 15,-3-2-1-15,-5-5 1 16,-3-2 0-16,-1-3 0 16,-1-5 0-16,-3-3 0 15,0-2-1-15,-5-2-1 16,-2 2 3-16,-6-2-3 15,-6 3 2-15,-13 4-1 16,-11 5 1-16,-13 5-1 16,-11 4 2-16,-11 2-1 15,-8 7-1-15,-4-2 1 16,1-2-3-16,10 12-14 15,-1-13-20-15,24-1 1 16,5-5-4-16,11-1 1 16</inkml:trace>
  <inkml:trace contextRef="#ctx0" brushRef="#br2" timeOffset="241348.8043">13904 3958 47 0,'9'-20'34'0,"10"5"0"15,-17-13 0-15,11 13-17 16,-19-13-2-16,7 10-4 16,-11-6-3-16,1 8-2 15,-15 1-1-15,-2 7-2 16,-9 3 0-16,-4 11-1 0,-10 5 0 15,-1 11 0-15,-7 8-1 16,2 12 0-16,1 9 0 16,4 7 1-16,8 8-2 15,8 8 1-15,16 2-1 16,13 2 0-16,14 0-1 15,19-9 0-15,20-6 0 16,12-13 0-16,16-15 0 16,11-16 0-16,5-17 1 15,4-18 1-15,-3-16-1 16,-7-13 1-16,-8-14 0 15,-11-8 1-15,-17-8-1 16,-16-6 1-16,-18-3-1 16,-17 4 1-16,-17 5-1 0,-12 10-1 15,-17 12 1-15,-11 13-1 16,-5 18 0-16,2 14-1 15,9 14-3-15,7-2-7 16,32 23-21-16,5-12-8 16,33 7 0-16,16-7-3 15</inkml:trace>
  <inkml:trace contextRef="#ctx0" brushRef="#br2" timeOffset="241521.8143">14922 4136 113 0,'-28'16'41'0,"-7"-16"-2"16,7-1-6-16,14 2-59 16,-1-17-15-16,15 16 1 15,23-26-2-15,15 13 1 16</inkml:trace>
  <inkml:trace contextRef="#ctx0" brushRef="#br2" timeOffset="242002.8418">15729 3820 110 0,'-24'-15'40'0,"-15"-13"1"15,1 15-2-15,-13-2-37 16,-6 10 0-16,-4 8 0 0,-3 10 0 15,-1 7 0-15,6 8-1 16,10 6 0-16,15 5 0 16,16 1-1-16,23-3-1 15,25-3 1-15,21-5 0 16,16 0 0-16,7-5 0 15,8 0 0-15,-2 3 0 16,-8 0 0-16,-14 6 0 16,-18 4 0-16,-23 5 0 15,-19 3-1-15,-17 3 1 16,-17-2-1-16,-9-6 1 15,-5-6 0-15,-4-11 0 16,0-13 0-16,15-12 1 16,8-16 0-16,16-15 0 0,15-14 0 15,15-14-1-15,14-14 1 16,14-7-1-16,10-2 0 15,6 0 0-15,0 11-1 16,-6 6-1-16,-1 18-3 16,-16 4-8-16,5 34-18 15,-27-4-10-15,1 21 1 16,-15-6-2-16</inkml:trace>
  <inkml:trace contextRef="#ctx0" brushRef="#br2" timeOffset="242586.8752">16539 3778 76 0,'10'-18'40'16,"-17"-7"-1"-16,-3 15 1 15,-21-13-14-15,-6 19-20 16,-15 2-2-16,-8 9 0 16,-9 2-1-16,1 8 0 0,1 3-1 15,10 6 0-15,10 1-1 16,19 2 0-16,19 0-1 15,18-1 0-15,23 6 0 16,18-1-1-16,11 2 1 16,8 2 0-16,1 3-1 15,2 2 1-15,-8 0-1 16,-12 3 1-16,-14 1-1 15,-17-2 0-15,-16 0 1 16,-14-4-1-16,-17-3 1 16,-16-4 0-16,-11-5 0 15,-7-8 0-15,-4-6 1 16,3-11 0-16,10-8-1 15,10-15 1-15,19-16 0 0,22-13 0 16,26-22-1-16,25-11 0 16,20-9 0-16,15-3-1 15,9 5 0-15,-1 2-2 16,-5 18-5-16,-18 1-7 15,-4 34-15-15,-39-1-11 16,-11 20 0-16,-28-1-1 16,-3 8 0-16</inkml:trace>
  <inkml:trace contextRef="#ctx0" brushRef="#br3" timeOffset="326591.68">5058 6416 27 0,'2'-17'30'15,"-11"3"3"-15,-10 5 0 16,-10 12-13-16,-16-6-3 15,-1 15-9-15,-11-1 1 16,2 12-2-16,-10-5 0 16,12 10-1-16,1-7-1 15,14 5-2-15,10-6 0 16,14-1 0-16,17-5-2 15,15-3 0-15,19-10-1 16,13-5 1-16,12-6-1 16,9-10 1-16,0-1-1 0,-1-7 1 15,-4 1 0-15,-10 2-1 16,-17 3 2-16,-11 8-2 15,-16 11 2-15,-15 14-1 16,-15 19-1-16,-10 19 3 16,-14 16-1-16,-3 15 0 15,-6 10-1-15,1 6 1 16,7-2-2-16,12-8 0 15,18-13-3-15,13-20-3 16,30-12-24-16,6-31-9 16,26-12 0-16,5-22-2 15,13-11 2-15</inkml:trace>
  <inkml:trace contextRef="#ctx0" brushRef="#br3" timeOffset="326746.6886">5391 6702 87 0,'-30'15'37'0,"-2"-3"1"15,8-1-3-15,8 4-24 16,4-16-46-16,29-1-4 16,3-13 2-16,19-1-2 15</inkml:trace>
  <inkml:trace contextRef="#ctx0" brushRef="#br3" timeOffset="327214.7156">5648 6422 93 0,'-40'11'37'0,"13"3"1"16,6-13 0-16,21-1-36 15,14-17-1-15,17 6 0 16,18-4 0-16,8 0 0 15,5 2 0-15,0 3 0 16,-2 3 0-16,-12 4-1 16,-8 6 1-16,-12 5 0 15,-18 4 0-15,-12 7-1 16,-13 0 1-16,-12 4 0 15,-7 4 0-15,-3 1 0 16,0-1-1-16,1 0 2 16,9-3-1-16,9-2 0 0,14-4 0 15,16-4 0-15,14-2-1 16,10-4 1-16,7 1 0 15,1 3-1-15,-2 4 0 16,-4 3 0-16,-12 8 0 16,-17 6 0-16,-13 7 0 15,-14 5 1-15,-12 3-1 16,-9-1 0-16,-2-2-1 15,0-8-1-15,8-8-3 16,5-20-11-16,28-9-23 16,7-15 0-16,26-9 0 15,10-19-2-15</inkml:trace>
  <inkml:trace contextRef="#ctx0" brushRef="#br3" timeOffset="327599.7377">6649 6422 90 0,'1'-29'37'15,"-18"0"0"-15,-3 12 2 16,-12 0-35-16,-3 12 0 16,-12 6 1-16,1 13-1 15,-5 4 0-15,8 11-1 16,3 4 0-16,13 2-1 15,10 0 0-15,18-4 0 16,15-6-1-16,17-5 0 16,11-13-1-16,11-8 1 0,4-8-1 15,5-11 1-15,-4-5-1 16,-4-3 0-16,-11-2 0 15,-8 2 0-15,-8 4 1 16,-14 8-1-16,-15 16 0 16,0 0 0-16,-15 20-1 15,-7 13 0-15,-6 14 1 16,-2 9-1-16,1 12-2 15,4 1 0-15,11 7-6 16,-1-12-24-16,23 5-8 16,6-19 2-16,22-2-2 15</inkml:trace>
  <inkml:trace contextRef="#ctx0" brushRef="#br3" timeOffset="327748.7462">6992 7186 108 0,'-31'49'40'16,"-13"-6"1"-16,5 4-5 15,5 8-49-15,5-23-26 16,17 1-2-16,7-15 2 16,16-2-4-16</inkml:trace>
  <inkml:trace contextRef="#ctx0" brushRef="#br3" timeOffset="330703.9152">7759 6580 66 0,'19'-39'36'0,"0"3"-3"16,-12-2 4-16,4 7-31 15,-18-2 0-15,-3 12-1 16,-13 4 0-16,-4 10 0 15,-14 10-1-15,-5 12 0 16,-8 8 0-16,-3 10-2 0,2 4 1 16,5 6 1-16,8-3-2 15,18-1 0-15,14-7 0 16,19-7 0-16,15-14-1 15,23-12 2-15,21-14-3 16,10-8 0-16,9-9 0 16,-3-5 0-16,-3-1 0 15,-8 2-1-15,-15 6 2 16,-20 14-1-16,-22 16 0 15,-23 20 0-15,-21 20 0 16,-19 19 2-16,-15 16-2 16,-7 10 1-16,-1 7-1 15,7 1 0-15,12-5-3 16,12-16-1-16,43-11-33 0,11-25-4 15,31-14 1-15,15-26-2 16</inkml:trace>
  <inkml:trace contextRef="#ctx0" brushRef="#br3" timeOffset="330854.9238">8199 6860 115 0,'-48'17'39'0,"10"3"-1"16,6-10-8-16,6-18-69 15,32-2-2-15,9-13 1 16,22-1-2-16</inkml:trace>
  <inkml:trace contextRef="#ctx0" brushRef="#br3" timeOffset="331307.9498">8499 6501 97 0,'-43'7'39'15,"14"-2"0"-15,8-11-1 16,26-11-37-16,15 3 1 16,15-2-1-16,12-1 0 15,6 3 1-15,2 0 0 16,-3 7 0-16,-3 4-1 15,-8 4 0-15,-14 6 1 16,-12 3-1-16,-13 5 0 0,-9 5 0 16,-13 0-1-16,-5 3 1 15,-6 2 0-15,-4 0 0 16,4-2-1-16,3-1 1 15,8-1-1-15,12-6 1 16,16-5 0-16,13-4-2 16,16-3 1-16,9 0 0 15,6-3 1-15,-2 4-1 16,-5 3 0-16,-6 7 0 15,-16 7 1-15,-16 8-1 16,-16 6 0-16,-16 6 1 16,-7 3-1-16,-9-2-1 0,2-3-1 15,1-9-4-15,20-4-29 16,1-23-5-16,17-3 0 15,25-24-1-15</inkml:trace>
  <inkml:trace contextRef="#ctx0" brushRef="#br3" timeOffset="331738.9744">9138 6432 106 0,'-36'6'40'16,"17"1"2"-16,19-7-3 15,14-17-37-15,26 1 0 16,19-2-1-16,8-1 1 0,10 2-1 16,1 4 0-16,-7 3-1 15,-13 7 1-15,-21 10 0 16,-23 8 0-16,-22 8 0 15,-23 7 1-15,-20 4-2 16,-12 2 2-16,-2 0 0 16,3-5-1-16,11-2 2 15,18-9-3-15,23-5 2 16,27-6-3-16,22-8 5 15,19 0-4-15,6 1-2 16,4 5 2-16,-8 7 0 16,-16 8 0-16,-22 13 2 15,-26 7-2-15,-20 14 0 16,-25 4 0-16,-10 2 0 0,-7 0-3 15,3-8-1-15,11-1-11 16,9-25-17-16,35-4-10 16,8-24 0-16,51-2-1 15</inkml:trace>
  <inkml:trace contextRef="#ctx0" brushRef="#br3" timeOffset="331857.9812">9745 7141 123 0,'-70'71'36'16,"-15"0"-25"-16,8 1-11 15,15-11-43-15,15-3 1 16</inkml:trace>
  <inkml:trace contextRef="#ctx0" brushRef="#br3" timeOffset="333910.0986">10618 6482 70 0,'-11'-15'35'15,"-11"0"0"-15,-6 4 2 16,-11-4-27-16,2 10-3 15,-14-2-1-15,7 10 0 16,-6 3 0-16,5 7-2 16,-1 9 0-16,9 8 1 15,6-2-2-15,14 6 0 16,9-4-1-16,14-1 1 15,11-7-2-15,14-7 1 16,10-13-2-16,9-7 0 0,5-10 1 16,6-7-2-16,-2-6 2 15,-3-1-2-15,-5-2 1 16,-8 6-1-16,-10 2 2 15,-9 9-1-15,-15 16 1 16,-15 18-2-16,-12 15 2 16,-14 17 2-16,-6 10-3 15,-4 13 2-15,-1 5-3 16,3 0 0-16,14-4-4 15,7-19-18-15,27-5-16 16,11-22-2-16,23-8 0 16,6-27-1-16</inkml:trace>
  <inkml:trace contextRef="#ctx0" brushRef="#br3" timeOffset="334060.1066">10939 6752 114 0,'-25'2'39'0,"8"3"-4"15,17-5-30-15,-11-13-41 16,26-1-4-16,4-9-2 16</inkml:trace>
  <inkml:trace contextRef="#ctx0" brushRef="#br3" timeOffset="334314.1216">11423 6408 101 0,'-29'6'40'16,"7"11"1"-16,-11-1-1 15,6 17-36-15,-4-6 0 16,8 10 1-16,5-3-1 16,8 2 1-16,13-6-3 15,16-4 1-15,21-10-2 16,17-13 2-16,16-10-4 15,10-13-3-15,10-6 0 16,-4-13-7-16,8 2-26 16,-23-12-5-16,-10 6 1 15,-27-7-2-15</inkml:trace>
  <inkml:trace contextRef="#ctx0" brushRef="#br3" timeOffset="334449.1294">11785 6353 108 0,'-55'55'43'16,"-9"7"-1"-16,15 17 0 15,-2-1-33-15,24-2-4 16,9-4-5-16,16-11-1 15,15 1-31-15,-1-22-8 16,18-3-1-16,-3-18-1 16</inkml:trace>
  <inkml:trace contextRef="#ctx0" brushRef="#br3" timeOffset="337492.3035">5252 7575 77 0,'-14'-18'37'0,"-9"14"0"15,-15 4 1-15,-5 13-30 16,-16 4-2-16,2 12-1 16,-8 1-1-16,6 8 0 15,3-3 0-15,11-3-2 16,12-8 0-16,16-4 0 15,17-20-1-15,22 3 0 16,17-19-1-16,14-6 0 16,7-9 1-16,5 0-1 15,-1 0 0-15,-5 4 0 16,-7 6 0-16,-12 13 0 15,-14 13 0-15,-13 16 1 16,-13 17-1-16,-11 12 1 0,-11 17-1 16,-3 11 0-16,-8 5 0 15,-1 1-1-15,2-3 1 16,8-8-2-16,10-9-3 15,5-23-27-15,25-12-8 16,9-22 0-16,23-13-2 16</inkml:trace>
  <inkml:trace contextRef="#ctx0" brushRef="#br3" timeOffset="337650.3125">5529 7953 95 0,'-44'15'41'16,"9"5"0"-16,-1-7-6 15,13-16-31-15,23 3-42 0,0 0-3 16,42-25 1-16,-3-2-3 16</inkml:trace>
  <inkml:trace contextRef="#ctx0" brushRef="#br3" timeOffset="337867.3249">6023 7552 103 0,'-24'3'41'0,"10"14"1"15,-9 1-2-15,-6 15-38 16,6 12-1-16,3 8 1 16,0 7 0-16,1 8-2 15,4 1-3-15,2-5-1 0,11 1-4 16,-4-17-31-16,21-5-3 15,-3-17 1-15,12-6-1 16</inkml:trace>
  <inkml:trace contextRef="#ctx0" brushRef="#br3" timeOffset="338304.3496">6307 7637 101 0,'0'0'41'0,"23"4"0"16,-9-9 0-16,18-10-37 15,1 6-2-15,10-1 1 16,4-5-1-16,7-4-1 15,-3 2 0-15,1 1 0 16,-9 4 0-16,-9 5 0 16,-10 11 0-16,-14 14 0 15,-12 17-1-15,-17 14 1 0,-11 14-1 16,-14 14 0-1,-7 7 0-15,-1 1-1 0,2-2-2 16,5-12-2-16,17-4-9 16,4-27-27-16,24-11-1 15,0-29 0-15,31-4-1 16</inkml:trace>
  <inkml:trace contextRef="#ctx0" brushRef="#br3" timeOffset="338949.3868">5244 7598 71 0,'0'0'36'16,"21"-9"-1"-16,-21 9 1 15,19-12-27-15,-14 0-3 16,-5 12-2-16,7-21-1 16,-7 11 0-16,-5-5 0 15,1 1-1-15,-6-4 0 16,0 1 1-16,-7 0-1 15,0 1 0-15,-9 0 0 16,-2 5 1-16,-6 4-1 16,0 6 0-16,-8 8 0 15,-4 8-1-15,-7 9 1 0,2 12-1 16,-2 7 1-16,6 10-2 15,1 0 1-15,11 0-1 16,8-1 0-16,16-11 0 16,20-5-1-16,14-18-1 15,18-10-5-15,3-24-27 16,27-2-5-16,-4-17-1 15,6-2-1-15</inkml:trace>
  <inkml:trace contextRef="#ctx0" brushRef="#br3" timeOffset="339872.4396">7020 8092 79 0,'7'-15'39'16,"-7"1"0"-16,0 14 0 15,-10 18-33-15,-4 20-2 16,-12 12-3-16,-4 14-2 16,-3 15-8-16,-3-5-28 15,10 1-1-15,0-17-2 0,17-11 1 16</inkml:trace>
  <inkml:trace contextRef="#ctx0" brushRef="#br3" timeOffset="352378.1546">4789 8007 56 0,'0'0'34'0,"3"-12"1"15,12-1-3-15,21 11-17 16,1-9-9-16,23 7-2 15,11-2-1-15,19 5 0 16,16 3-2-16,11 3 0 16,14-1 0-16,13 0-1 15,19-6 1-15,12-4-1 16,11-7 1-16,12-3-1 15,5-5 0-15,2-3-1 16,-2 9-5-16,-24-5-28 0,-12 16-1 16,-29 4-1-16,-25 9 0 15</inkml:trace>
  <inkml:trace contextRef="#ctx0" brushRef="#br3" timeOffset="354671.2861">10240 6958 43 0,'0'0'34'16,"27"5"1"-16,11-9-1 15,20-15-16-15,37 6-5 16,18-17-7-16,34 2-1 15,25-7-2-15,18-2-1 16,8 0 0-16,-2 4-2 16,-10 6 0-16,-20 5-1 15,-25 11-5-15,-37 1-27 16,-25 9-1-16,-30 0 0 15,-25 2-3-15</inkml:trace>
  <inkml:trace contextRef="#ctx0" brushRef="#br3" timeOffset="356609.3969">9674 6331 23 0,'-22'-13'27'16,"2"8"-1"-16,-8-7 2 15,3 3-12-15,-7 1-15 0,-4 2 0 16,-3 0-1-16,-6 0 0 15,-7 3 1-15,-5-3 2 16,-3 1-1-16,-8-3 2 16,-1 4-1-16,-6-3 0 15,-2 4 0-15,-9 0 0 16,-2 4-1-16,-7-2 0 15,-4 6-1-15,-3-3 0 16,-5 4 0-16,-4-1 0 16,-6 1 0-16,-1-1 0 15,-1-1-1-15,0-1 1 16,1-1 0-16,-1-2 0 15,-3 1 0-15,2-2-1 16,-1 1 1-16,4 1-1 0,-1 0 1 16,1 3-1-16,1 0 0 15,-2 2 0-15,1 1 0 16,4 0 0-16,4 0 0 15,3 0 0-15,6-3 0 16,1 1 1-16,8 0-1 16,4-3 1-16,5 1-1 15,5-1 1-15,1 0-1 16,5 0 0-16,1 2 1 15,7-1-2-15,-2 4 1 16,6 0 0-16,4 2-1 16,3 3 0-16,1-1 1 15,1 7-1-15,-2-2 0 16,4 3 0-16,-1 1 1 15,-1 3-1-15,0 0 1 0,-1 4 0 16,6 1 2-16,1 2-1 16,5 3 0-16,4 0 0 15,5 3 0-15,6 1 0 16,0 2 0-16,7-3-1 15,4 1 0-15,3 2 0 16,4-2-1-16,3 1 1 16,4-2 0-16,3-1 0 15,7-1 0-15,2 0 0 16,4 0 0-16,6-2 0 15,8-2 0-15,7 0 0 16,4-5 0-16,7 1 0 0,9-2 0 16,6-3 0-16,1-3 0 15,8-1 1-15,3-2-1 16,4-4 1-16,8 2 0 15,2-7 0-15,6 1-2 16,3-1 2-16,7 0 1 16,2 0-2-16,6-2-2 15,5 1 2-15,0 1 0 16,-2-1 0-16,3 2 0 15,1-1 0-15,4-1 0 16,6 0 0-16,0-1 0 16,4-2 0-16,0 1 0 15,6-3 2-15,7 0-2 16,2 0 0-16,0-2 1 15,-4 2-1-15,1-2 0 0,1 3 0 16,-2-2 0-16,-5 2 0 16,-8-1 0-16,0 0 0 15,-6-2 0-15,3 0 0 16,-5-4 0-16,-6-1 0 15,-2-2 1-15,-3-4-1 16,-1-1 2-16,0-7-2 16,-2 0 2-16,-6-4-2 15,-4-2 2-15,-5-2-2 16,-4-1 1-16,-7-5-1 15,-9 1 0-15,-9-6 0 16,-9 0 0-16,-12-5 1 16,-10-2-1-16,-8-7 1 15,-14-1 0-15,-13-5 1 0,-10-1-1 16,-13-1 1-16,-13 6-2 15,-15-1 2-15,-13 7-2 16,-15 6 1-16,-12 4-4 16,-6 9-2-16,-11 3-29 15,6 4 0-15,4-3-2 16,12-6 0-16</inkml:trace>
  <inkml:trace contextRef="#ctx0" brushRef="#br3" timeOffset="360589.6246">13873 6212 42 0,'0'0'29'16,"-5"-16"1"-16,-3 5-4 15,-4 8-16-15,-11-7-2 16,1 8 1-16,-15-4 0 16,0 12 1-16,-13-4-2 15,5 11-1-15,-10-1 0 0,6 10-2 16,-1 3-2-16,11 11 0 15,5 4-1-15,11 9-1 16,10 6 0-16,13 4 0 16,8 3-1-16,12-1 2 15,12-9-2-15,11-4 1 16,12-17-1-16,10-13 2 15,4-17-2-15,5-17 1 16,2-15 0-16,-2-9-1 16,-8-10 1-16,-8-4-1 15,-14-1 1-15,-15-1-2 16,-14 3 2-16,-12 5-2 15,-16 8 1-15,-11 9 0 16,-13 13 0-16,-6 6-1 16,-2 11-2-16,-1 1-4 0,14 14-30 15,-1-6-1-15,23 4 0 16,10-12-2-16</inkml:trace>
  <inkml:trace contextRef="#ctx0" brushRef="#br3" timeOffset="360755.6341">14604 6436 99 0,'-29'15'38'15,"-1"-7"-8"-15,3-7-27 16,-1-15-34-16,10 0-9 15,4-5-1-15</inkml:trace>
  <inkml:trace contextRef="#ctx0" brushRef="#br3" timeOffset="364329.8385">15358 6209 57 0,'-9'-12'33'16,"-9"-2"-5"-16,3 8 1 15,-18-6-15-15,8 14-3 16,-17-5-2-16,10 12-2 16,-11-2-1-16,6 12-2 15,-5 1 0-15,10 6-2 16,3 2 0-16,9 2-1 15,5 0 0-15,12-2-1 16,6-4 1-16,15-3-1 16,6-10 1-16,12-5-1 15,9-9 1-15,5-4-1 16,3-9 1-16,2-5-1 15,-1-2 1-15,-5 0-1 0,-8-2 0 16,-6 5 1-16,-11 4-1 16,-7 6 1-16,-17 10-1 15,1 14 1-15,-16 15-1 16,-12 15 0-16,-9 11 1 15,-5 11 1-15,-6 5-2 16,2 5 1-16,4-5-4 16,4-10-2-16,27-6-32 15,-3-20 1-15,23-11-2 16,3-18-1-16</inkml:trace>
  <inkml:trace contextRef="#ctx0" brushRef="#br3" timeOffset="374784.4365">15796 6284 52 0,'10'-12'35'15,"-5"-2"-1"-15,-5 14 1 16,1-23-15-16,-1 23-12 16,3-14-1-16,-3 14 0 15,0 0-2-15,0 0-2 16,0 0 0-16,-9 12 0 15,-5 4 0-15,-2 8 0 16,-4 5-1-16,-2 6 1 16,0-1-1-16,4 4 1 15,4-4-2-15,7-1 1 16,12-9-1-16,12-6 0 15,20-11-1-15,13-10 1 16,16-8-1-16,13-9-1 16,7-9 1-16,8-8-2 0,1-3 0 15,-2-5-2-15,-5 1 0 16,-15-4-4-16,0 11-29 15,-30-4-2-15,-11 10 0 16,-18 0 0-16</inkml:trace>
  <inkml:trace contextRef="#ctx0" brushRef="#br3" timeOffset="374964.4466">16232 6144 105 0,'-31'58'40'15,"10"13"2"-15,-9 1-2 0,9 11-33 16,-4-1-5-1,4-1 1-15,2-5-4 0,4-14-5 16,19-5-32-16,-8-18-1 16,23-10-2-16,4-18-1 15</inkml:trace>
  <inkml:trace contextRef="#ctx0" brushRef="#br3" timeOffset="375099.4545">16560 6802 105 0,'16'8'41'15,"-16"-8"0"-15,-12 10-2 16,-10-16-26-16,-3-2-17 15,9 6-34-15,-12-15-1 16,9 5-2-16,-7-9-1 16</inkml:trace>
  <inkml:trace contextRef="#ctx0" brushRef="#br4" timeOffset="415312.7546">5080 8797 40 0,'0'0'34'15,"13"-18"-1"-15,-12 8 2 16,-5-11-14-16,3 7-17 15,-8-5 0-15,5 2-1 0,-9-1 1 16,0 3 0 0,-6 2 0-16,-1 8 0 0,-11 4 0 15,2 11 0-15,-11 3 0 16,0 14 0-16,-3 4 0 15,2 12-1-15,2-1 0 16,5 4-1-16,7-1 0 16,7-3-2-16,15-5 2 15,15-9-3-15,13-9 1 16,11-12 0-16,13-10 0 15,5-11 0-15,5-10 0 16,5-9 1-16,-4-6-2 16,-8-1 1-16,-10 0-1 15,-11 4 2-15,-8 6-2 16,-11 8 2-16,-10 22-2 15,-15 10 2-15,-7 20 2 0,-9 17-2 16,-3 14 1-16,-1 12-1 16,0 4 1-16,4 6-3 15,9-2 0-15,6-14-3 16,18-4-6-16,0-21-28 15,30-12-2-15,0-22 0 16,15-9-1-16</inkml:trace>
  <inkml:trace contextRef="#ctx0" brushRef="#br4" timeOffset="415485.7644">5389 8958 100 0,'-27'8'39'0,"7"2"-3"0,3-3-5 15,3-15-55-15,26 3-14 16,4-12 0-16,20 0-2 16,2-10 1-16</inkml:trace>
  <inkml:trace contextRef="#ctx0" brushRef="#br4" timeOffset="415981.7928">5598 8769 89 0,'-38'5'36'0,"15"0"2"16,4-9-1-16,19 4-35 16,19-19-1-16,6 7-1 15,11 0 1-15,5-2-1 16,3 2 1-16,0 1-1 15,-4 3 0-15,-5 1 1 16,-7 2-1-16,-8 5 1 16,-8 2 0-16,-12-2 0 15,-4 21 0-15,-14-1 1 16,-9 4 1-16,-7 9-1 15,-7 3 1-15,0 1-1 16,-1 1 1-16,10-3-2 16,11-9 2-16,15-5-3 15,20-8 1-15,19-13-2 16,20-11 1-16,6 0 1 0,11-5-1 15,2 3 0-15,-5 1 0 16,-10 9 0-16,-16 4 0 16,-18 11 0-16,-23 11 0 15,-14 7 0-15,-19 7 0 16,-9-2 0-16,-6 1 0 15,-3-2 0-15,7-7-2 16,8-12-3-16,23 1-14 16,9-28-20-16,27-7-1 15,13-12 0-15,25-1-1 16</inkml:trace>
  <inkml:trace contextRef="#ctx0" brushRef="#br4" timeOffset="416398.8166">6567 8680 87 0,'-37'-11'38'0,"-2"11"1"16,-13-3 0-16,2 9-35 16,1-2 1-16,6 8 0 15,6 0-2-15,8 2 0 16,13 2-1-16,17-1-1 15,16-2 0-15,14-1-1 16,15-1 2-16,9 2-2 16,4 0 1-16,4 4-1 15,-4 1 2-15,-11 4-3 16,-6 6 2-16,-17 7-1 15,-16 1 0-15,-18 4 0 0,-14 2 0 16,-12-4 0-16,-12-1 0 16,-3-4 1-16,-2-8-1 15,6-10 1-15,7-13-1 16,14-12 1-16,17-17-1 15,16-11 0-15,15-15-2 16,16-9 2-16,8-3-2 16,4-3 0-16,2 7-2 15,-5 4-2-15,4 22-17 16,-24 0-16-16,-4 25-1 15,-24 10-2-15,14 3 2 16</inkml:trace>
  <inkml:trace contextRef="#ctx0" brushRef="#br4" timeOffset="416559.8259">6980 9141 103 0,'-22'69'42'15,"-18"-7"0"-15,1 2-4 16,0 9-47-16,1-32-28 15,24-3-3-15,-3-18-2 16,15-6 0-16</inkml:trace>
  <inkml:trace contextRef="#ctx0" brushRef="#br4" timeOffset="443924.391">7747 8675 39 0,'9'-19'32'16,"-5"0"3"-16,-12 1-2 15,-3 6-17-15,-14-6-9 16,-1 10 1-16,-12-4-2 15,5 12 1-15,-14 0-1 0,7 10-1 16,-6 1-1-16,6 8 0 16,3 1-1-16,8 2-1 15,6 0-1-15,13-3 0 16,9-2-1-16,12-6 1 15,11-4-1-15,7-5 1 16,11-5-1-16,7-4 0 16,5-7 1-16,0-3-1 15,0 0 1-15,-6 2-1 16,-6 0 0-16,-7 6 0 15,-12 11 1-15,-9 9-1 16,-17 13 2-16,-9 16-1 16,-11 8 0-16,-7 13 0 15,-4 8 0-15,1 3-1 0,-1-1 0 16,6-6-3-16,13-3-3 15,7-30-13-15,24 2-20 16,5-25 1-16,24-9-1 16,5-21 0-16</inkml:trace>
  <inkml:trace contextRef="#ctx0" brushRef="#br4" timeOffset="444068.3993">8137 8852 94 0,'-12'11'36'0,"-1"-1"-5"15,-3-5-27-15,16-5-40 16,0 0 0-16,11-22-2 16</inkml:trace>
  <inkml:trace contextRef="#ctx0" brushRef="#br4" timeOffset="444404.4185">8501 8622 77 0,'-23'-1'37'0,"2"7"0"15,-10-3 0-15,12 12-31 16,-11-2-2-16,9 9 1 16,4 0-2-16,10 4 0 15,4 3 0-15,11 2-2 16,10-2 2-16,8-3-3 15,7-1 1-15,4-3-1 0,4-2 1 16,-5 0-1-16,-1 1 0 16,-8-1 0-16,-10 2 0 15,-8 4 1-15,-9 3-1 16,-12-1 0-16,-5 0-1 15,-5-6-1-15,-1-1-2 16,-6-20-11-16,16 1-23 16,-3-18 1-16,17-4-2 15,1-18 1-15</inkml:trace>
  <inkml:trace contextRef="#ctx0" brushRef="#br4" timeOffset="444586.4289">8602 8518 93 0,'-23'8'38'0,"8"7"1"16,1-9-3-16,14-6-35 16,14 1-3-16,11-16-5 15,25 5-26-15,1-13-4 16,13 2 0-16,1-5-1 15</inkml:trace>
  <inkml:trace contextRef="#ctx0" brushRef="#br4" timeOffset="445036.4547">8903 8538 79 0,'0'0'37'0,"14"-13"-1"15,15-1 1-15,6-6-34 16,12-1-1-16,3 0 1 16,2 6-1-16,-5 1 1 15,-5 10-1-15,-13 5 0 16,-10 9 0-16,-16 5 0 15,-14 8 0-15,-14 3 0 16,-5 4 0-16,-8 1-1 16,-1 0 1-16,-1-2-2 15,8-3 1-15,8-3 0 0,13-7-1 16,13-4 0-16,17-5 0 15,15-4 0-15,8-3 0 16,6 3-1-16,3 2 1 16,-4 1 1-16,-7 8-1 15,-14 8 2-15,-13 9-2 16,-19 5 2-16,-16 6-1 15,-8 2 0-15,-9-1-1 16,0 0-1-16,-1-13-6 16,23 3-23-16,-4-26-10 15,21-7 1-15,13-9-2 16</inkml:trace>
  <inkml:trace contextRef="#ctx0" brushRef="#br4" timeOffset="445170.4623">9591 9051 80 0,'-28'62'38'15,"-2"5"-4"-15,1-3-31 16,-1-2-21-16,7-13-19 16,3-14-3-16</inkml:trace>
  <inkml:trace contextRef="#ctx0" brushRef="#br4" timeOffset="446975.5656">10262 8499 17 0,'0'-23'33'0,"-5"1"0"15,-7 6 3-15,-10-5-14 16,-4 23 0-16,-21-5-11 16,4 19-3-16,-9-1-1 0,2 11-1 15,0 2-1-15,9 4-1 16,8-2-1-16,14-1 0 15,15-7-2-15,16-7 1 16,13-8-2-16,15-8 1 16,10-6-1-16,5-7 1 15,4-4-1-15,-1-6 0 16,-3 3 0-16,-8 2 1 15,-10 4-1-15,-10 9 0 16,-12 12 0-16,-13 11 0 16,-9 17 0-16,-12 12 0 15,-10 13 2-15,-1 8-2 16,-4 7 2-16,1-2-2 15,6-2-1-15,9-8-2 0,13-7-6 16,3-26-27-16,26-12-4 16,6-22 1-16,17-8-1 15</inkml:trace>
  <inkml:trace contextRef="#ctx0" brushRef="#br4" timeOffset="447124.5741">10554 8676 86 0,'-20'10'34'0,"9"1"-16"16,11-11-17-16,0 0-36 16,2-20-3-16,32 3 1 15</inkml:trace>
  <inkml:trace contextRef="#ctx0" brushRef="#br4" timeOffset="447474.5941">11069 8374 72 0,'-22'-1'39'15,"-3"9"-1"-15,-2 15 1 16,-14 4-27-16,5 12-7 16,-1 5-1-16,5 10 1 15,-1 4 0-15,8 5-2 16,7-2 0-16,11-3-2 15,9-9 1-15,12-6-1 0,8-12 0 16,6-9-1-16,4-8 0 16,1-15 0-16,-3-6 0 15,-6-8-1-15,-5-9 0 16,-8-4 0-16,-7-3-1 15,-8-6 1-15,-5 1-1 16,-6 0 0-16,-1 5-2 16,-4 0 0-16,10 16-10 15,-8-13-21-15,22 13-2 16,0-5-1-16,22 5-2 15</inkml:trace>
  <inkml:trace contextRef="#ctx0" brushRef="#br4" timeOffset="447958.6218">11390 8396 82 0,'-34'2'40'0,"18"3"-2"16,16-5 1-16,28-22-35 16,10 7-1-16,15 0 0 15,3-2-1-15,8 4 0 16,-5 2 0-16,-3 3 0 15,-13 4-1-15,-13 6 1 16,-19 6-1-16,-12 7 0 16,-19 4 1-16,-13 9-1 0,-11 3 1 15,-6 1-1-15,-3 3 0 16,6-4 0-16,12-1-1 15,13-5 0-15,20-7 0 16,17-5 0-16,24-7-1 16,10-4 1-16,11 1-1 15,-1-1 0-15,-6 4 1 16,-9 4 0-16,-15 10 0 15,-21 5 0-15,-17 11 2 16,-17 4-2-16,-13 5 2 16,-6-1-1-16,-6-1-1 15,3-7-1-15,12 0-3 16,6-23-19-16,30-3-18 0,0-10 1 15,44-11-2-15,3-12 1 16</inkml:trace>
  <inkml:trace contextRef="#ctx0" brushRef="#br4" timeOffset="448095.6296">12070 8948 106 0,'-47'66'40'16,"-15"-1"-2"-16,3-6-23 15,7 1-54-15,4-11 1 16,19-3-4-16,7-12 0 15</inkml:trace>
  <inkml:trace contextRef="#ctx0" brushRef="#br4" timeOffset="450190.7495">5248 9787 50 0,'2'-18'36'15,"-11"1"-1"-15,-2 9 0 16,-17-8-13-16,0 19-14 16,-13 3-2-16,2 11 0 15,-6 2-1-15,3 11-1 16,0-2-1-16,9 2 0 15,7 0-1-15,10-2 0 16,12-3 0-16,10-6-1 16,12-7-1-16,15-10 1 0,7-3-1 15,8-5 1 1,4-7-1-16,3-4 0 0,-3-4 0 15,-4 3 1-15,-9 3-1 16,-6 5 0-16,-12 4 1 16,-7 17 0-16,-14 14-1 15,-7 15 1-15,-12 13 0 16,-5 14-1-16,-3 9 0 15,-2 8 1-15,-1-2-2 16,6-5 1-16,9-9-4 16,9-19-3-16,24-9-25 15,3-32-6-15,23-12-2 16,11-24-3-16</inkml:trace>
  <inkml:trace contextRef="#ctx0" brushRef="#br4" timeOffset="450350.7586">5785 10052 100 0,'-21'21'37'16,"-1"-6"-7"-16,6-12-29 15,8-15-37-15,11-7-2 16,20-2-1-16</inkml:trace>
  <inkml:trace contextRef="#ctx0" brushRef="#br4" timeOffset="450830.7861">6029 9831 91 0,'-15'10'37'0,"0"-10"0"16,15 0-1-16,12-6-33 15,6-1-1-15,10-3 0 16,7 2 1-16,3-3-1 16,3 5-1-16,-3 0 1 15,-1 3-1-15,-11 2 0 16,-4 4 0-16,-9 0 0 15,-13-3 0-15,-1 16-1 16,-8-2 1-16,-10 3 0 16,1 5-1-16,-5 0 1 0,-1 4 0 15,8 0-1-15,2 1 1 16,13-7 0-16,12-2-1 15,12-8 0-15,10-1 0 16,8-3 0-16,3-3 0 16,-1 3 0-16,-5 2 0 15,-8 5 0-15,-9 9 1 16,-18 9-1-16,-11 5 0 15,-16 4 1-15,-6 2-1 16,-5-3 0-16,-1-8-2 16,8-4-2-16,5-26-13 15,23-1-14-15,13-26-9 16,23-8 1-16,7-24-1 15</inkml:trace>
  <inkml:trace contextRef="#ctx0" brushRef="#br4" timeOffset="451138.8037">7124 9547 83 0,'-30'24'41'16,"-6"21"1"-16,-19 6-1 16,3 18-25-16,-2 0-12 15,2 10 1-15,9-3-2 16,14 2 0-16,16-6-2 15,14-9-1-15,22-14 0 16,19-15-1-16,4-15 1 16,11-16 0-16,0-12 0 15,-5-13-1-15,-8-12 1 16,-11-4 0-16,-17-7-1 0,-20 0 0 15,-13 3-1-15,-13 5-1 16,-11 10 0-16,-7 8-2 16,1 22-5-16,-8-6-16 15,20 22-13-15,3 0 0 16,22 8 0-16,15-6 0 15</inkml:trace>
  <inkml:trace contextRef="#ctx0" brushRef="#br4" timeOffset="451295.8126">7423 10276 116 0,'-34'35'39'0,"-10"7"-15"15,-6-4-22-15,-4 6-44 16,1-10 0-16,14 7-2 15</inkml:trace>
  <inkml:trace contextRef="#ctx0" brushRef="#br4" timeOffset="454847.0158">8300 9750 78 0,'-22'-26'37'0,"0"9"-2"15,-15-6-1-15,4 15-26 16,-6-5-1-16,5 13-2 16,-4 4 0-16,5 10-1 15,1 3-2-15,4 8 0 16,6 2-1-16,11 1 1 0,6-1-2 15,8-3 1-15,11-9-1 16,13-4 1-16,9-11-1 16,8-9 1-16,7-8 0 15,5-3-1-15,-4-6 1 16,-1 3 0-16,-10 5 0 15,-5 7-1-15,-13 17 1 16,-13 15 0-16,-14 20-1 16,-12 15 1-16,-9 13-1 15,-8 12 0-15,-2 4-1 16,1-3 1-16,5-7-3 15,9-12 0-15,19-12-10 16,7-29-23-16,27-13-3 16,13-25-2-16,23-12 1 0</inkml:trace>
  <inkml:trace contextRef="#ctx0" brushRef="#br4" timeOffset="455006.0249">8851 10019 112 0,'-28'23'38'15,"5"-11"-3"-15,5-13-18 16,18 1-56-16,13-33 1 16,20 2-1-16,2-13-1 15</inkml:trace>
  <inkml:trace contextRef="#ctx0" brushRef="#br4" timeOffset="455206.0363">9262 9663 101 0,'-24'23'40'16,"1"19"0"-16,-10-4-2 15,14 12-33-15,-10 8-2 16,6 7-1-16,3 2 0 16,7 2-3-16,11-1-3 15,-1-17-7-15,27 1-28 16,-8-19 0-16,17-5-2 15,2-21-3-15</inkml:trace>
  <inkml:trace contextRef="#ctx0" brushRef="#br4" timeOffset="455636.0609">9562 9724 101 0,'14'-12'39'16,"4"-12"1"-16,18 7-2 15,1-7-35-15,5 7 0 16,6 2-1-16,-1 10 1 16,-11 8-1-16,-4 12 0 15,-14 8 0-15,-13 12-1 0,-14 13 1 16,-16 6 1-16,-11 7-1 15,-9 4 0-15,-5-1-1 16,4-3 0-16,2-6 0 16,15-13 0-16,15-11 0 15,20-15-1-15,25-14 0 16,25-13-2-16,25-8 0 15,10-10-2-15,15 1-3 16,-3-13-10-16,17 16-16 16,-22-6-10-16,-7 9 2 15,-24 3-1-15</inkml:trace>
  <inkml:trace contextRef="#ctx0" brushRef="#br4" timeOffset="457389.1612">10304 8933 79 0,'0'-18'38'0,"29"3"-2"15,18-15 0-15,35-5-32 16,21-10-2-16,27-5-1 15,20-8-1-15,16 0 1 16,6 0 0-16,-5 1-1 16,-17 7 0-16,-18 9-1 15,-24 11-1-15,-26 7-3 16,-21 21-29-16,-36-1-2 0,-14 13-2 15,-21 1 1-15</inkml:trace>
  <inkml:trace contextRef="#ctx0" brushRef="#br4" timeOffset="458200.2076">8308 10316 40 0,'-23'1'33'0,"6"2"3"15,17-3-1-15,0 0-14 16,26-17-12-16,31 0 0 15,23-16-3-15,31-5 1 16,29-14-2-16,29-4 0 16,16-6-3-16,23-1 1 15,-1 3-3-15,-1 3 0 16,-13 11-2-16,-23 6-2 15,-22 13-3-15,-38-3-18 16,-16 18-13-16,-36-2 1 16,-23 7-2-16,-24-5 2 0</inkml:trace>
  <inkml:trace contextRef="#ctx0" brushRef="#br4" timeOffset="460442.3358">7798 9033 52 0,'0'0'35'16,"16"-13"-1"-16,3 0 1 16,21 5-19-16,8-11-11 15,21-2-1-15,16-6-3 0,17 4 2 16,6-4-2-16,5-1 1 15,5-3-1-15,-2-2 1 16,-5-5-2-16,-3 4 3 16,-13-7-1-16,-5 0-1 15,-13 2-2-15,-11-2-3 16,-11 17-9-16,-20-6-24 15,-9 15 1-15,-22 1-2 16,-4 14 2-16</inkml:trace>
  <inkml:trace contextRef="#ctx0" brushRef="#br4" timeOffset="461403.3908">5408 10203 80 0,'26'5'36'0,"6"-3"-1"16,11-8 0-16,16 2-33 15,18-7 0-15,22-1 1 16,16-10-1-16,12-3 1 16,5-3 0-16,10-4-1 15,-2 0 0-15,4 1-1 0,-3 3 1 16,-8 3-2-16,-12 8-1 15,-10 1-2-15,-5 13-8 16,-22-6-25-16,-6 11-1 16,-22-4 0-16,-11 4-1 15</inkml:trace>
  <inkml:trace contextRef="#ctx0" brushRef="#br4" timeOffset="462620.4604">6727 8479 3 0,'0'0'28'16,"-33"-17"1"-16,4 6-7 0,-2 11-5 16,-13-11-2-1,6 13-1-15,-15-13 4 0,6 7-10 16,-11-7-2-16,5 4-2 15,-5-6-1-15,1 2 0 16,-2-3-2-16,-1 2-1 16,-4 3 1-16,0 1-1 15,-1 4 0-15,-3 2 0 16,-4 4 1-16,-4 6-1 15,-4 2 1-15,0 2 0 16,-1 2 1-16,1 2-1 16,0 4 1-16,4 1 0 15,3 1-1-15,4 1 0 16,4 3 0-16,2 3-1 15,0 4 0-15,3 7 0 0,2-1-1 16,0 2 2-16,5 4 0 16,2 4-1-16,4-1 1 15,5 2 0-15,7-2 0 16,8 1-1-16,9-3 2 15,7 0-3-15,11-1 1 16,8-4 0-16,14 2 0 16,12 0 0-16,9-2 0 15,11-1 0-15,11-1 0 16,6 1 0-16,5-3-1 15,8 0 1-15,5-3 1 16,4 0-1-16,4-2 0 16,1-1 0-16,7-4 1 15,2-2 0-15,3-6 0 0,3-5 0 16,7-8 0-1,4-3 0-15,-1-11 0 0,3-5 0 16,-2-10-1-16,0-2-1 16,2-7 1-16,-5-6-1 15,-9-4 1-15,-8-3-1 16,-11-6 1-16,-11-2-1 15,-12-1 1-15,-9-3 0 16,-17 1 0-16,-12-2 0 16,-15 3 1-16,-9 1-1 15,-11 3-1-15,-9 2 2 16,-10 1-2-16,-8 2 2 15,-6 0-1-15,-1 0 1 16,-7-1-2-16,-4 6 2 0,-3 2 0 16,-3 2-2-16,-3 9-2 15,-9 3-1-15,1 19-12 16,-10-6-21-16,3 11 2 15,-4 0-3-15,5 3 1 16</inkml:trace>
  <inkml:trace contextRef="#ctx0" brushRef="#br4" timeOffset="466648.6908">13718 8342 29 0,'-13'-13'34'15,"-6"4"1"-15,-4 8-1 16,-7-5-11-16,1 18-13 15,-9-6-4-15,6 14-1 16,-2 4-1-16,8 12 0 16,-2 6-1-16,13 8 0 15,5 5-1-15,9 3 0 16,9 2 2-16,15-1-3 0,12-9 2 15,12-11-2-15,8-14 2 16,7-13-1-16,3-17-1 16,1-14 0-16,-4-18-2 15,-6-12 2-15,-8-10-1 16,-12-3 1-16,-17-1-2 15,-13 0 1-15,-15 5 1 16,-12 7-1-16,-16 13 1 16,-10 10-1-16,-9 17 0 15,3 6-1-15,5 11-2 16,8 0-5-16,30 15-24 15,10-21-6-15,21 24-1 16,17-21-1-16</inkml:trace>
  <inkml:trace contextRef="#ctx0" brushRef="#br4" timeOffset="466814.7003">14487 8444 78 0,'-33'18'40'16,"0"-15"-3"-16,8-2-3 15,18 17-49-15,4-29-23 16,26 3-1-16,6-1-1 16</inkml:trace>
  <inkml:trace contextRef="#ctx0" brushRef="#br4" timeOffset="467114.7175">15204 8162 91 0,'-19'-22'39'0,"-12"0"1"16,5 18-5-16,-15 4-30 15,1 16-1-15,-2 7-2 16,0 16 1-16,6 9-1 15,5 3-2-15,9 0 1 16,9 0 0-16,14-5-1 16,12-8 0-16,10-8-2 15,8-14 0-15,10-8-3 16,-2-20-6-16,19 0-26 0,-15-22 0 15,4 4-2-15,-10-16 0 16</inkml:trace>
  <inkml:trace contextRef="#ctx0" brushRef="#br4" timeOffset="467745.7535">15303 8228 73 0,'0'0'36'16,"11"-14"1"-16,3 13-4 15,-14 1-24-15,0 0-2 16,-1 16-1-16,-3 12-1 15,-11 7-1-15,0 17 0 16,-14 7-2-16,1 10 0 16,-5 3 0-16,0 3-2 15,1-2 1-15,3-8-5 16,9-2-4-16,2-18-29 0,18-5-1 15,-5-17-1-15,15-5-2 16</inkml:trace>
  <inkml:trace contextRef="#ctx0" brushRef="#br4" timeOffset="468234.7815">15700 8170 57 0,'9'-13'38'0,"-9"13"-1"16,0 0 2-16,0 0-13 16,0 0-18-16,-11 21-2 15,-4-2-2-15,-1 9 1 16,-11 6-1-16,2 10-1 0,-5 3 0 15,3 4 0-15,4-3-2 16,11 1 1-16,12-10 0 16,20-8 0-16,22-13-1 15,19-12 0-15,23-13-1 16,12-11-1-16,12-10-2 15,-3-13-2-15,7 6-12 16,-21-19-22-16,-7 10-2 16,-28-9 1-16,-14 10-1 15</inkml:trace>
  <inkml:trace contextRef="#ctx0" brushRef="#br4" timeOffset="468414.7918">16129 8153 94 0,'-65'44'39'0,"10"21"2"15,-5 3-1-15,16 10-27 16,-2-1-10-16,13 2 0 15,10-4-1-15,10-7-2 16,12-6-3-16,8-22-9 16,23 3-14-16,-6-23-15 15,13 1 2-15,-1-17-3 16,5 0 1-16</inkml:trace>
  <inkml:trace contextRef="#ctx0" brushRef="#br4" timeOffset="468550.7996">16105 8888 99 0,'0'0'41'0,"-13"3"-1"15,3-7-2-15,10 4-30 16,0 0-29-16,-1-19-18 0,5 5-2 16,-4-3 1-16,6 3-3 15</inkml:trace>
  <inkml:trace contextRef="#ctx0" brushRef="#br4" timeOffset="476791.2709">17225 3545 68 0,'-30'-13'34'16,"-6"5"0"-16,-8-9-8 0,7 4-22 16,-3-3 0-16,7 1-1 15,-1-2-1-15,3-2-1 16,0-2 0-16,-2 2 0 15,-2 0-1-15,-7 4 0 16,-6 4-1-16,-8 3 0 16,-7 7 0-16,-10 3 0 15,-6 8 0-15,-9 1-1 16,-6 4 1-16,-11 0-1 15,-3 3 1-15,-8-1 0 16,-3 1 1-16,-6-2 1 16,-9-2-1-16,-5 1 1 15,-3-4 1-15,-2 2-1 16,-8-2 1-16,-6 1-2 15,-5-2 2-15,-7 2-3 0,-1-1 3 16,-7 1-3-16,-6-2 3 16,-5 2-3-16,-6-5 2 15,-2 2-1-15,-3-4 1 16,1-2 0-16,-3-5 0 15,2-1 0-15,-1-3 0 16,4 0 0-16,-3-1 1 16,0 2-1-16,-1-1 0 15,-5 5 0-15,-2 2 1 16,-3 5-2-16,-9 3 0 15,1 3 0-15,2 2-1 16,-3 1 1-16,2 2-1 16,0-1 1-16,6 2-1 15,3-2 1-15,3 0 1 0,-1 0-1 16,3 0 1-16,-3 3 0 15,2 0 0-15,-2 4 1 16,-6 0-1-16,4 2 0 16,4 0-1-16,2 0 1 15,4-2-1-15,10-2 0 16,6-2-1-16,14-4 1 15,8-3 0-15,9 0 0 16,3-1-1-16,5 0 1 16,8 0 0-16,1 3-1 15,7 3 1-15,-1 4 0 16,0 3-1-16,7 0 0 15,3 6 1-15,5-1-1 16,4 5 0-16,7-2 0 0,4 3 0 16,5-1 0-16,6 4 1 15,7-2-2-15,6 7 2 16,4-1-1-16,8 6 0 15,-1 1 0-15,9 4 1 16,1 5-1-16,9 2 0 16,3 3 1-16,4 2 1 15,3-1-1-15,5 2 1 16,7-4 0-16,4 4 0 15,8-4-1-15,9 3 1 16,7-3-2-16,10-1-1 16,7-1 1-16,6-3 0 15,7-4 0-15,6-3 0 16,6-2 1-16,3-3-1 15,5-1 2-15,5-4 2 0,2 0-2 16,4-4 2-16,3 1-3 16,2-3 3-16,1-1-2 15,8-4 1-15,0-3-2 16,5 1-1-16,3-2 1 15,3-4 0-15,4 3 0 16,0-2 0-16,1-1 0 16,2 2 0-16,6-1 0 15,-5 1-1-15,4 1 1 16,1-1 0-16,2 0 0 15,0-2 0-15,5-1 0 16,3-4-1-16,0-2 1 16,5-4 1-16,5-3-1 15,2-5 0-15,12-4 1 0,7-5-1 16,3-1 1-16,7-2-1 15,9-3 1-15,5-1 0 16,6-1-1-16,6-1 1 16,-1 0-1-16,4 1 1 15,1-4-1-15,1 1 1 16,1-3-1-16,3-3 1 15,3-2-1-15,0 0 1 16,7-6-1-16,1-1 1 16,3 0-1-16,5 0-2 15,-2-1 4-15,3 2-4 16,3 2 3-16,-1 2-2 15,-2 4 2-15,-3 1-3 16,1 2 4-16,-1-1-3 0,-6 1-1 16,-3 2 1-16,-1-2-2 15,-3 3 3-15,-1-2-3 16,-4-1 3-16,0-1-2 15,-3 5 2-15,-3-3 0 16,-2 0 1-16,-4 0 0 16,-2 0-1-16,-5 3 1 15,-3 0-1-15,-8 0 1 16,0 0-1-16,-3 2 1 15,0-1-1-15,-4-2 0 16,-5 1 0-16,3-2 0 16,-3-2 0-16,-1-1 0 15,-5 1 0-15,-5-3 0 0,-7 0 0 16,-4 1 0-16,-2 1 0 15,-7-2 0-15,-8 1 1 16,-2-1-2-16,-5 0 0 16,-5-2 3-16,-1 1-4 15,-4-3 3-15,-2-2-3 16,-6-1 2-16,-2-2-1 15,-5-3 1-15,-6 0 0 16,-5-4-1-16,-7-5 1 16,-2 0 1-16,-9-4-1 15,-6-3 1-15,-4-2 0 16,-1-3-1-16,-3-3 0 15,1-1 2-15,-4-2-1 16,-4 0 0-16,0-3-1 0,-6 0 2 16,-6-1-2-16,-6 3 2 15,-9-1-1-15,-10 1 0 16,-10 0 1-16,-10 2-1 15,-12 2 0-15,-9 2 1 16,-13 2-1-16,-5-1 0 16,-7 3-1-16,-4 1 0 15,1 1-2-15,-2-3-2 16,12 19-17-16,-8-10-17 15,0 9 1-15,-15-5-3 16,-5 2 1-16</inkml:trace>
  <inkml:trace contextRef="#ctx0" brushRef="#br4" timeOffset="482203.5805">5891 5871 41 0,'23'-15'32'15,"10"0"-2"-15,14-1 1 16,10-4-22-16,22 5-7 16,16-12 2-16,20 4-3 15,19-9 3-15,25 0-4 16,17-3 3-16,23-3-2 15,15-5 0-15,16 4-1 16,20-5 1-16,13 2-1 16,15-2 1-16,14-1 0 15,16-3 1-15,17-5 1 0,22-7-3 16,19-4 4-16,16-9-3 15,21-6 3-15,13-8-2 16,16 0 2-16,6-5-2 16,10 3 1-16,38-1 1 15,-39 3 0-15,-13 5 0 16,-4 9-1-16,-16 0-1 15,-16 4 0-15,-19 5-3 16,-22-1-6-16,-63 9-29 16,4-7-1-16,-32 4-1 15,-37-10-3-15</inkml:trace>
  <inkml:trace contextRef="#ctx0" brushRef="#br4" timeOffset="483493.6543">974 5560 65 0,'-7'-12'32'15,"7"12"-3"-15,0 0 0 16,0 0-18-16,2-15-2 0,-2 15-3 15,0 0-2-15,0 0 0 16,0 0-2-16,0 0-1 16,0 0 0-16,0 0 1 15,25 0-1-15,4-1 0 16,12-5 1-16,16-1 0 15,15-2 0-15,17-4 0 16,20-2-1-16,13 2 1 16,8 4-1-16,5-1-1 15,3 4 0-15,1-1 0 16,2 4 0-16,-3-2 0 15,-4-4 0-15,-4-3 0 0,-3-6-1 16,-3-3 1-16,-3-7 0 16,-5 3-1-16,-13 0 0 15,-8-1-2-15,-14 10-2 16,-20-3-30-16,-5 12-2 15,-21-3 0-15,-12 7-3 16</inkml:trace>
  <inkml:trace contextRef="#ctx0" brushRef="#br4" timeOffset="486476.8249">16485 5941 72 0,'-32'-22'35'0,"-7"1"0"15,-15-2-6-15,-1 7-25 16,-7 1-4-16,-5 4 5 16,-11-4-3-16,-2 3 2 15,-6-6-1-15,1 2-1 16,-6-8 2-16,3 5-2 15,-4-4 1-15,0 2-3 16,-4 3 2-16,1 3-3 16,-8 7 1-16,-1 6 0 15,-5 8 0-15,-6 8 0 16,-8 7 0-16,2 4 2 15,-2 3-2-15,-2 3 2 0,0 3 0 16,2 3 0-16,-1 3 0 16,6-1 0-16,5 2 1 15,7 5-3-15,4 6 2 16,8 5-2-16,5 5 0 15,5 6 0-15,9 4 0 16,3 7 1-16,9 4-1 16,0 5 1-16,5 3-2 15,1 6 3-15,4 3-2 16,1 5-1-16,8-1 0 15,1 2 0-15,2 4 0 16,9 3-1-16,2-3 1 16,9 2 0-16,8 0-1 15,6-4 2-15,7 2 0 16,10-2-1-16,4 1 0 0,5-3 0 15,9 0 0-15,0 2 1 16,3-3 1-16,3-1-1 16,0 1 1-16,8-2-1 15,3-2 1-15,4-2 0 16,4-4 0-16,5-3-1 15,9-7 0-15,9-3 1 16,7-6 0-16,7-5 0 16,14-9-1-16,3-6 1 15,9-6 0-15,7-6 0 16,5-10-1-16,7-1 0 15,4-7 0-15,-2-5 0 16,0-5 1-16,5-4-1 16,1-8 0-16,2 0 1 0,-1-7-1 15,-3-6 1-15,3-7-1 16,-1-6 1-16,5-8 0 15,-2-8-1-15,-5-8 0 16,4-8 0-16,-2-7 1 16,0-12-2-16,-3-7 2 15,-5-5-2-15,-5-11 2 16,-7-3-2-16,-5-7 0 15,-4-7 2-15,-10-3-2 16,-8-8 1-16,-9 0 0 16,-9-1 0-16,-9 0-1 15,-10-2 2-15,-10-1 0 16,-12-1 0-16,-13 1 0 15,-9 2 0-15,-10 0-1 0,-9 0 3 16,-7-5-2-16,-10 0 1 16,-8-1 0-16,-6 4-1 15,-11 1 0-15,-5 0-1 16,-9-2 1-16,-10 4-2 15,-6 5 2-15,-9 4-2 16,-14 8 0-16,-14 11 3 16,-10 6-2-16,-13 13-1 15,-14 13-1-15,-14 17 0 16,-9 14-3-16,-13 9-5 15,11 26-11-15,-20-5-13 16,16 16-7-16,7-3 0 16,15 3-1-16</inkml:trace>
  <inkml:trace contextRef="#ctx0" brushRef="#br2" timeOffset="574932.8842">870 11254 43 0,'-19'-6'33'15,"-2"9"1"-15,-8 0 0 16,5 13-16-16,-17-1-10 16,6 16-1-16,-7 3-1 0,5 14 1 15,-3 6-2-15,8 8 0 16,6 2-2-16,13 2 2 15,14-1-4-15,17-6-2 16,12-11 0-16,17-11 0 16,14-11 0-16,16-15 0 15,6-14 1-15,3-17 0 16,-1-13 1-16,-7-15 1 15,-6-12 0-15,-14-9 0 16,-20-6 0-16,-17-1 0 16,-24 2-1-16,-17 7-2 15,-23 11 2-15,-12 12-2 16,-11 16 1-16,-4 13-1 15,4 13-1-15,3 10-3 16,24 20-19-16,12-7-13 0,35 9 0 16,16-6-3-16,32 6 2 15</inkml:trace>
  <inkml:trace contextRef="#ctx0" brushRef="#br2" timeOffset="575422.9123">2155 11242 86 0,'-30'20'38'16,"-8"-5"-1"-16,13 11-1 15,-4-6-31-15,10 5-1 16,10-3-1-16,14 1-2 15,10-4 0-15,14-2 0 16,11-2-2-16,9 0 2 16,5 0-2-16,-1 0 2 0,-5 3-2 15,-5 4 2-15,-10 5-1 16,-11 4 1-16,-17 2-1 15,-11 1 2-15,-11 3-2 16,-9-5 1-16,-1-2-2 16,-7-9-1-16,10-1-11 15,-2-21-25-15,26 1 1 16,-17-29-3-16,30-2 0 15</inkml:trace>
  <inkml:trace contextRef="#ctx0" brushRef="#br2" timeOffset="575821.9352">2344 11169 90 0,'-16'3'40'0,"18"6"-2"16,-2-9 2-16,31-1-38 15,4-4 0-15,15-2-1 16,10-3-1-16,8 1 1 15,7-4-4-15,-1-1 1 16,5 4-3-16,-17-2 1 16,1 6-4-16,-18-10-7 15,7 19-15-15,-30-18 2 16,8 12 15-16,-30 3 8 15,12-11 4-15,-12 11 2 16,-23 6 5-16,8 17 8 16,-25-11 15-16,13 26 1 0,-21-9-12 15,14 15-9-15,-1-4-1 16,13 4-4-16,9-7 1 15,14-3-2-15,19-13-1 16,18-6-1-16,16-9-2 16,16-10-1-16,12-5-3 15,1-18-10-15,10 4-25 16,-9-13-1-16,-7 5 0 15,-18-13-2-15</inkml:trace>
  <inkml:trace contextRef="#ctx0" brushRef="#br2" timeOffset="575986.9446">3305 11100 100 0,'-62'37'40'16,"10"18"0"-16,-1 1 0 0,13 19-36 16,6-1-3-16,8 2-2 15,11-1 0-15,5-4-2 16,24 2-35-16,-1-24-3 15,19-5 0-15,4-22 1 16</inkml:trace>
  <inkml:trace contextRef="#ctx0" brushRef="#br2" timeOffset="576570.978">3636 11245 90 0,'-19'10'40'15,"-5"-1"1"-15,0 12-2 16,-13-3-35-16,7 6 0 16,-2 1-2-16,8 0 0 15,9-1 0-15,10-1-1 16,15-4-1-16,13-2 1 15,9 0-1-15,6-2 1 16,4 3-1-16,1 1 0 16,-6 8 1-16,-7 2-1 15,-11 5 1-15,-14 1 0 16,-8 2-1-16,-11 2 1 0,-6-7-1 15,-3-7-2-15,2-4-3 16,-4-23-16-16,25 2-19 16,-16-21-2-16,24-5 1 15,0-22-1-15</inkml:trace>
  <inkml:trace contextRef="#ctx0" brushRef="#br2" timeOffset="576738.9876">3665 11257 102 0,'0'0'42'0,"-23"-5"1"16,19 19-2-16,4-14-36 15,0 0-4-15,28 4-2 16,6-14-2-16,11 4-3 16,-2-14-17-16,16 10-18 0,-13-11-1 15,0 7-2-15,-19-4 2 16</inkml:trace>
  <inkml:trace contextRef="#ctx0" brushRef="#br2" timeOffset="577153.0113">1665 11568 97 0,'19'-11'43'0,"-10"-12"0"16,10 8-1-16,-9-3-39 15,1-3-6-15,4 7-3 16,-13-6-30-16,10 20-4 0,-12 0 0 15,0 0-1-15</inkml:trace>
  <inkml:trace contextRef="#ctx0" brushRef="#br2" timeOffset="578368.0808">3862 11516 45 0,'-15'21'35'16,"3"-9"1"-16,4 9 0 15,-8-10-15-15,9 11-13 16,-7-2-4-16,5 1-2 16,1-3 0-16,4-2-1 15,4-6 0-15,0-10 0 16,14 4-1-16,2-13-1 15,3-9 2-15,-1-5-2 16,5-2 2-16,-3-2-1 16,-4-2 1-16,-1 5 0 15,-8 3 0-15,-2 8 1 16,-5 13-1-16,0 0 1 0,-14-2 0 15,4 13-1-15,3 2 1 16,2 3-1-16,4-1 0 16,6-1 0-16,7-4 1 15,9-4-1-15,7-7 0 16,9-4 1-16,0-7-1 15,4 1 1-15,-3-5-2 16,-1 3 1-16,-8 0 0 16,-7 6-1-16,-6 7 1 15,-16 0-1-15,12 26 1 16,-13-1-1-16,-5 4 1 15,1 3 0-15,2 5-2 16,3-7-2-16,9 7-15 16,-7-22-22-16,20 0 1 15,-6-17-3-15,13-5 2 0</inkml:trace>
  <inkml:trace contextRef="#ctx0" brushRef="#br3" timeOffset="585463.4866">4333 10910 42 0,'20'3'27'0,"-10"1"1"16,3-5-6-16,6 5-16 15,0-6 0-15,14 5 2 16,3-8-1-16,15 7 1 15,3-8-1-15,14 5-2 16,5-4 0-16,12 7-2 0,4-4-1 16,12 5 0-1,8-2-2-15,10 1 1 0,9-3-1 16,11 2 1-16,11-3-1 15,10-3 0-15,10-2 1 16,6 0-1-16,9-1 0 16,3-1 0-16,6 2 1 15,4 3-1-15,4-1 0 16,3 3 0-16,5 1 0 15,9 1 0-15,4-2 0 16,3 1 0-16,8 1 0 16,0-3 1-16,2-2-1 15,4-1 0-15,-3 1 0 16,-2-1 1-16,1 0-1 15,-1 2 1-15,-2 1 0 0,1 1 0 16,3 1 0-16,0 2 0 16,8 1-1-16,4-1 1 15,5 2-1-15,7-2 0 16,7-2 0-16,5 0 0 15,5-4 0-15,3 1 0 16,-1-2 0-16,-2-1 1 16,-1 0 0-16,-5 0 1 15,-9 0-1-15,-4 2 1 16,-10 3 0-16,-3 2 0 15,-7 3-1-15,-3 2 0 16,1 2 0-16,-6 1-1 16,1 0 0-16,3 0 0 15,-1-2 0-15,-5-3-1 0,-3-1 1 16,-7-5-1-1,-7 2 0-15,-11-5 0 0,-15 2-2 16,-20-6-2-16,-11 12-24 16,-32-9-6-16,-25 4-1 15,-32-4-1-15</inkml:trace>
  <inkml:trace contextRef="#ctx0" brushRef="#br3" timeOffset="647115.0129">4961 11275 69 0,'0'0'37'0,"0"0"-2"15,-18-3-11-15,8 15-18 16,-7 1-1-16,1 12-1 15,-4 5-1-15,-1 9 1 16,-3 7-3-16,3 1 0 16,4 5-6-16,-4-10-20 0,16 3-10 15,1-13-2-15,14-8 0 16,4-17-1-16</inkml:trace>
  <inkml:trace contextRef="#ctx0" brushRef="#br3" timeOffset="647372.0276">5233 11235 77 0,'-7'14'39'0,"-10"6"-1"15,0 12 2-15,-12 5-36 16,3 7 0-16,2 1-1 15,5 2 0-15,10-3-1 16,10-6 1-16,15-9-3 0,19-14 0 16,24-12-1-16,14-16-2 15,16-6-1-15,5-22-5 16,14 6-23-16,-14-18-6 15,0 5 0-15,-25-2-1 16</inkml:trace>
  <inkml:trace contextRef="#ctx0" brushRef="#br3" timeOffset="647538.0371">5608 11273 85 0,'-63'49'38'16,"-5"1"1"-16,17 15 1 16,5-1-33-16,14 5-2 15,11-4-2-15,15-2-3 0,14-5-1 16,10-15-6-16,26-4-30 15,-5-19-4-15,22-9 1 16,-1-18-3-16</inkml:trace>
  <inkml:trace contextRef="#ctx0" brushRef="#br3" timeOffset="647689.0457">5864 11603 95 0,'-40'20'36'16,"8"-3"-2"-16,13-4-23 15,19-13-49-15,0 0 0 16,13-22-2-16</inkml:trace>
  <inkml:trace contextRef="#ctx0" brushRef="#br3" timeOffset="648026.065">6387 11272 85 0,'-22'9'39'16,"-15"-2"2"-16,1 14 0 15,-13 0-35-15,5 13-1 16,-3 8 0-16,3 6-1 16,1 5 0-16,6 3 0 15,10-3-3-15,13 2 2 16,12-9-3-16,10-6 2 0,14-14-2 15,11-10 1-15,7-10-2 16,2-9-1-16,-1-7 1 16,-4-13-2-16,-10-1 1 15,-7-10-2-15,-11 1 1 16,-11-3-1-16,-6 3 0 15,-11-1-1-15,5 14-4 16,-17-10-21-16,16 21-9 16,-5-2 0-16,20 11 0 15</inkml:trace>
  <inkml:trace contextRef="#ctx0" brushRef="#br3" timeOffset="648393.086">6506 11345 90 0,'0'0'42'0,"0"0"1"15,7-21-2-15,10 14-33 16,5-6-6-16,11-2 0 15,3-1 0-15,10 1 0 16,4-2-1-16,4 4 0 16,-3 3-1-16,-5 4 1 15,-8 5 0-15,-10 4-1 16,-11 7 1-16,-10 7 0 15,-11 9-1-15,-14 8 1 16,-7 7-1-16,-4 7 0 0,-3 5 0 16,-1 1-1-16,5 1-1 15,6-5 0-15,10-3-6 16,0-23-20-16,24 6-14 15,4-18 0-15,18-5 0 16,1-15 0-16</inkml:trace>
  <inkml:trace contextRef="#ctx0" brushRef="#br3" timeOffset="648530.0938">6976 11724 110 0,'-54'65'42'16,"0"3"-1"-16,3-3-4 15,-6-12-51-15,33 87-27 16,6-117-3-16,23-5 1 0,-5-18-1 15</inkml:trace>
  <inkml:trace contextRef="#ctx0" brushRef="#br3" timeOffset="652007.2921">7481 11207 74 0,'0'0'38'16,"0"0"-1"-16,0 0 1 15,-8 24-35-15,-6-3-1 16,3 11-1-16,-2 4 0 15,-2 9 0-15,6 6-3 16,-4-6-4-16,17 6-30 16,-5-12-1-16,7-3 0 15,0-11-1-15</inkml:trace>
  <inkml:trace contextRef="#ctx0" brushRef="#br3" timeOffset="652264.3074">7818 11249 81 0,'0'0'40'16,"-25"10"-2"-16,6 13 1 16,-16 4-35-16,5 8-2 15,3-2 1-15,6 5 0 16,9-6-1-16,19-2 0 15,18-12 0-15,20-10-1 16,19-12-1-16,11-13-2 0,14-6-2 16,1-16-8-1,9 2-27-15,-19-11-1 0,-5 10-1 16,-20-5 2-16</inkml:trace>
  <inkml:trace contextRef="#ctx0" brushRef="#br3" timeOffset="652431.317">8157 11180 71 0,'-55'48'42'15,"8"13"-2"-15,-1 0 2 16,14 5-24-16,2-2-14 16,12-6-3-16,12-7-2 15,10-17-6-15,26-4-30 16,0-24-4-16,16-3 1 15,3-16-3-15</inkml:trace>
  <inkml:trace contextRef="#ctx0" brushRef="#br3" timeOffset="652633.3285">8360 11500 98 0,'0'0'41'15,"-17"-2"-1"-15,17 2-4 16,-11 0-56-16,2-13-21 16,9 13 2-16,7-22-3 15,12 13 1-15</inkml:trace>
  <inkml:trace contextRef="#ctx0" brushRef="#br3" timeOffset="653016.3504">8886 11219 65 0,'-11'0'41'0,"-7"-3"0"15,2 11 1-15,-14-4-16 16,3 16-21-16,-11 6-1 15,2 12-1-15,-7 10 1 16,5 4-2-16,-1-1-1 0,10 2 1 16,13-3-2-16,10-10 1 15,13-5-1-15,11-13 0 16,11-12 0-16,8-6 0 15,-1-10 0-15,0-4-1 16,-4-5 1-16,-9-5-1 16,-9 0 1-16,-9-3-1 15,-11-2 0-15,-8 0 0 16,-3 3-1-16,-5-1-2 15,5 5-1-15,-3-9-17 16,22 13-18-16,-2-6-1 16,20 8-1-16,3-7 1 15</inkml:trace>
  <inkml:trace contextRef="#ctx0" brushRef="#br3" timeOffset="653361.3702">9128 11258 80 0,'-12'5'43'0,"-12"-4"-2"16,9 10 2-16,-12-14-24 15,3 11-15-15,4 1-2 16,6 4 0-16,4 0 0 16,4-1-1-16,10 3-1 15,3 2 0-15,6-5 0 16,5 4 1-16,3 0-2 15,1-1 1-15,1-1 0 16,0 4 0-16,-4-3 0 16,-3 1 0-16,-3 1 0 15,0-1 0-15,-8 1 0 0,-5-2 0 16,-5 2 0-16,-4-1 0 15,-1-4-1-15,-5-1 0 16,-4 0 0-16,-1-5-3 16,4-1-1-16,-3-11-5 15,19 6-26-15,-10-21-6 16,15 2 1-16,-2-16-1 15</inkml:trace>
  <inkml:trace contextRef="#ctx0" brushRef="#br3" timeOffset="653504.3783">9178 11221 98 0,'11'0'41'15,"-11"0"2"-15,13 3-1 0,-13-3-36 16,22-4-7-16,7 9-9 16,-8-13-26-16,19 10-6 15,-6-5 0-15,15 7-1 16</inkml:trace>
  <inkml:trace contextRef="#ctx0" brushRef="#br3" timeOffset="653661.3872">9711 11534 101 0,'-25'48'42'0,"-13"-10"1"15,7 4-1-15,-13-4-45 16,12-22-13-16,17 9-26 15,-3-5 1-15,12 0-2 0,6-20 0 16</inkml:trace>
  <inkml:trace contextRef="#ctx0" brushRef="#br3" timeOffset="662668.9025">10165 11264 72 0,'9'-17'38'0,"-9"17"-1"16,6-16-5-16,-6 16-25 15,8 12-2-15,-5 8-1 16,-6 5 0-16,-2 9-2 15,-5 5-1-15,1 6-1 16,-2 1-2-16,-3-3-5 0,13 4-21 16,-9-15-10-16,12-2 1 15,-2-13-3-15</inkml:trace>
  <inkml:trace contextRef="#ctx0" brushRef="#br3" timeOffset="662948.9185">10506 11242 74 0,'-13'-5'38'15,"-1"20"-1"-15,-15 0-3 16,4 11-29-16,-2-2 0 0,8 9 0 15,-1-3-1-15,11 3-1 16,7-7-1-16,12-4 0 16,13-9-2-16,16-10-1 15,14-6-3-15,6-24-13 16,17 8-22-16,-4-17 0 15,6 1-1-15,-11-8 1 16</inkml:trace>
  <inkml:trace contextRef="#ctx0" brushRef="#br3" timeOffset="663106.9276">10721 11269 89 0,'-56'63'41'0,"10"12"-1"0,1-8 0 15,13-1-38-15,17-8-3 16,16-13-2-16,28-3-23 15,5-25-14-15,20-9 1 16,2-17-2-16</inkml:trace>
  <inkml:trace contextRef="#ctx0" brushRef="#br3" timeOffset="663255.9361">10996 11457 87 0,'-26'16'38'0,"-1"-5"-2"16,6-5-8-16,21-6-63 15,-10-3-4-15,26-4 0 16,7-11 0-16</inkml:trace>
  <inkml:trace contextRef="#ctx0" brushRef="#br3" timeOffset="663608.9563">11529 11149 90 0,'-31'16'41'15,"-13"1"2"-15,6 20-2 16,-16 4-36-16,9 11-1 16,2 5 0-16,6 7-1 0,8 0-2 15,14-2 2 1,11-6-2-16,13-12 1 0,11-8-2 15,12-16 2-15,8-13-2 16,6-12 0-16,4-10 0 16,-6-9-2-16,-6-7 1 15,-10-3 0-15,-11-4 0 16,-15 0-1-16,-12 5 2 15,-12 5-1-15,-5 7-1 16,-7 8-2-16,5 10-5 16,-8-7-23-16,26 16-9 15,0-6-1-15,23 9 0 16</inkml:trace>
  <inkml:trace contextRef="#ctx0" brushRef="#br3" timeOffset="667542.1812">11903 11687 76 0,'0'0'39'0,"14"-2"0"16,-14 2-4-16,0 0-26 0,-3 21-3 16,-2 3-1-16,-7 6-4 15,-6 2-5-15,5 15-20 16,-7-12-16-16,9 1 2 15,-2-13-5-15,12-6 3 16</inkml:trace>
  <inkml:trace contextRef="#ctx0" brushRef="#br3" timeOffset="670747.3646">5114 12170 52 0,'13'-8'38'0,"-12"23"-1"16,-10 8-1-16,-6 21-15 16,-9 3-20-16,-3 10-1 15,-2 5 1-15,0 4-3 16,8 3-3-16,-3-17-20 15,22 0-11-15,7-20-1 16,17-8 1-16</inkml:trace>
  <inkml:trace contextRef="#ctx0" brushRef="#br3" timeOffset="670997.3789">5532 12215 69 0,'-16'14'38'0,"-11"5"-1"15,4 16 1-15,-6-1-30 16,7 7-4-16,7-4 0 16,11 0-1-16,13-10-2 15,14-8 1-15,16-11-3 16,16-11-1-16,7-9-3 15,6-19-6-15,14 6-26 16,-12-20 0-16,2 6-2 16,-15-11 2-16</inkml:trace>
  <inkml:trace contextRef="#ctx0" brushRef="#br3" timeOffset="671153.3878">5969 12073 74 0,'-48'22'38'0,"6"23"1"16,-7 6 0-16,11 16-28 15,-2 0-7-15,13 3-2 16,10-3-2-16,16-9-3 15,20-4-9-15,-2-22-26 16,22-4-1-16,4-18-1 16,11-5 2-16</inkml:trace>
  <inkml:trace contextRef="#ctx0" brushRef="#br3" timeOffset="671296.396">6137 12457 63 0,'-30'3'40'0,"3"5"-2"16,-2-4 0-16,11 5-24 15,18-9-51-15,0 0 0 0,14-15-1 16,10-6-1-16</inkml:trace>
  <inkml:trace contextRef="#ctx0" brushRef="#br3" timeOffset="671724.4205">6438 12199 69 0,'0'0'38'16,"0"0"-12"-16,0 0 6 15,0 0-14-15,0 20-9 16,0-20-2-16,-9 29-2 15,-2-9-1-15,2 7 0 16,-4 1-1-16,2 2-1 16,-2-2-1-16,5 0 1 15,4-5-1-15,11-6 0 16,13-10 0-16,13-8-1 15,13-8-1-15,12-8 0 0,9-8-1 16,7-7-2-16,6 1-3 16,-15-15-28-16,7 10-6 15,-20-7 1-15,-9 11-1 16</inkml:trace>
  <inkml:trace contextRef="#ctx0" brushRef="#br3" timeOffset="671897.4304">6768 12146 61 0,'-48'36'40'16,"8"13"0"-16,1-2 0 15,12 10-20-15,5-10-16 16,7 5-1-16,8-8-1 16,9-7-2-16,9-5-4 15,5-19-8-15,20 1-28 0,0-16 1 16,13-6-3-16,-3-16 2 15</inkml:trace>
  <inkml:trace contextRef="#ctx0" brushRef="#br3" timeOffset="672228.4493">7190 12035 86 0,'-14'27'42'15,"-15"4"1"-15,1 22-1 16,-19 1-36-16,9 12-2 15,-2 1-1-15,7 4 0 0,6-4-1 16,11-4-1-16,9-12 0 16,15-10-1-16,9-14 0 15,11-10-1-15,7-14 1 16,0-9 0-16,0-12 0 15,-4-6 1-15,-9-7-1 16,-11-4 1-16,-10-2-2 16,-9 5 1-16,-12 3-2 15,-4 2 0-15,-2 12-3 16,-5-3-6-16,21 21-20 15,-10-12-12-15,20 9 2 16,0 0-2-16</inkml:trace>
  <inkml:trace contextRef="#ctx0" brushRef="#br3" timeOffset="672399.4591">7456 12544 97 0,'-32'51'41'0,"1"10"1"16,-8-17-10-16,10 4-35 15,11 6-14-15,-3-24-24 16,13-1 1-16,3-16-2 16,17-7 0-16</inkml:trace>
  <inkml:trace contextRef="#ctx0" brushRef="#br3" timeOffset="679315.8547">7878 12109 72 0,'10'-7'38'16,"-10"7"-1"-16,0 0-7 15,6 12-27-15,-12 9-2 16,-2 10 0-16,-2 15 1 16,-5 7-1-16,-1 11 1 0,1 7-3 15,2-5-5-15,15-1-31 16,-4-13 0-16,12-10-1 15,5-20 1-15</inkml:trace>
  <inkml:trace contextRef="#ctx0" brushRef="#br3" timeOffset="679583.87">8375 12094 49 0,'-6'-11'38'16,"6"11"-1"-16,-22 5 1 0,12 16-17 15,-17-2-16-15,11 9-1 16,1 4 0-16,4 3 0 16,2 1-1-16,10-1-1 15,7-4 0-15,13-7-1 16,14-9-1-16,9-11 0 15,15-13-3-15,7-16-3 16,19 1-20-16,-7-20-14 16,6-1 1-16,-10-6-1 15</inkml:trace>
  <inkml:trace contextRef="#ctx0" brushRef="#br3" timeOffset="679763.8803">8827 12007 77 0,'-49'49'39'0,"-2"4"0"16,11 9 1-16,-7 0-36 15,23 1-1-15,9-2-3 16,11-10-2-16,25 5-23 16,4-24-14-16,14-5 0 15,-1-16-1-15,13-6 0 16</inkml:trace>
  <inkml:trace contextRef="#ctx0" brushRef="#br3" timeOffset="679900.8881">8984 12348 59 0,'-28'6'34'16,"3"-6"-10"-16,6 3-23 0,8 1-23 16,11-4-15-16,7-20-1 15</inkml:trace>
  <inkml:trace contextRef="#ctx0" brushRef="#br3" timeOffset="680184.9044">9303 12041 89 0,'-19'13'39'0,"3"8"0"15,-4-8-9-15,2 19-25 16,2 1-2-16,3 9 1 0,2-2-1 15,9 1-1-15,6-4 0 16,7-8-1-16,14-13 0 16,7-11-1-16,18-13-1 15,4-16-2-15,15-6-4 16,-7-18-8-16,16 8-25 15,-11-14-1-15,4 10 0 16,-15-4 1-16</inkml:trace>
  <inkml:trace contextRef="#ctx0" brushRef="#br3" timeOffset="680350.9139">9697 12025 90 0,'-52'42'41'0,"11"12"1"16,-3-5-2-16,3 3-37 15,17-2-2-15,17-4-1 16,8-7-2-16,7-10-3 15,25 3-26-15,-4-21-10 16,10-2 1-16,-1-13-2 16</inkml:trace>
  <inkml:trace contextRef="#ctx0" brushRef="#br3" timeOffset="680698.9338">9824 12025 65 0,'14'-12'42'0,"6"14"-1"0,-2-8 2 16,16 12-23-16,1-14-16 15,5 1 1-15,5-4-2 16,6 2 1-16,-4 0-2 15,-2 2 0-15,-8 2-1 16,-4 5 1-16,-6 7-1 16,-10 8-1-16,-11 8 1 15,-9 11 0-15,-10 4-1 16,-5 10 0-16,-6 3 0 15,-3 3 0-15,1-1-1 16,-1-7 0-16,9-1-7 16,-3-22-12-16,22 5-22 0,-1-28-1 15,7 12-1-15,5-25 0 16</inkml:trace>
  <inkml:trace contextRef="#ctx0" brushRef="#br3" timeOffset="685206.1916">4814 11711 57 0,'0'0'34'0,"24"2"2"0,-5-5-3 16,13 10-27-16,11-6-1 15,26 4 0-15,24-10 0 16,30-3 0-16,25-11-1 16,30-9 0-16,14-9-1 15,13-6 0-15,-3-2-1 16,-12 0 0-16,-20 5-1 15,-25 9-1-15,-30 7 0 16,-30 8-1-16,-26 12-1 16,-25 2-3-16,-11 11-3 15,-23-9-18-15,0 0-11 16,-15 8-1-16,15-8-1 15,-19-3 2-15</inkml:trace>
  <inkml:trace contextRef="#ctx0" brushRef="#br3" timeOffset="687474.3213">7964 12381 47 0,'0'0'23'0,"0"0"4"15,0 0 1-15,-11-18-17 16,11 18-2-16,19-8-1 15,10 3-2-15,14-11 0 16,32-2-1-16,21-10-1 16,29-1-1-16,29-4 1 15,26 2-2-15,17 1 0 16,10 9-2-16,3 6 1 15,-8 9 0-15,-12 9-1 16,-12 7 1-16,-23 0-1 16,-16 0 0-16,-15-3 0 15,-13-7-2-15,-9-1-3 16,-22-11-28-16,-7-3-4 15,-13-12-1-15,-13 2 1 0</inkml:trace>
  <inkml:trace contextRef="#ctx0" brushRef="#br3" timeOffset="689302.4259">7856 11555 45 0,'-15'1'34'16,"4"-5"3"-16,11 4-1 0,14-17-26 15,22 10 0-15,8-11-3 16,29 5-1-16,12-7-1 15,18 8-1-15,4-3-1 16,8 5-1-16,-2 2-1 16,-4 3 0-16,-9 2-1 15,-6-1 0-15,-9-3 0 16,-4-5-1-16,-5-2 0 15,-4-6-3-15,0 5-3 16,-19-12-30-16,3 10-1 16,-18-5 0-16,-9 7-1 15</inkml:trace>
  <inkml:trace contextRef="#ctx0" brushRef="#br3" timeOffset="690985.522">4908 12537 34 0,'0'0'33'0,"0"0"2"16,0 0-2-16,15-15-22 15,17 14-1-15,2-8-3 16,18 7 0-16,5-2-2 16,11 3-2-16,9 0-1 15,9 3-1-15,8-3 0 16,9 1-1-16,12-4 1 15,10-5-1-15,11-5 0 16,7-5 0-16,6-4 0 16,1-4-1-16,0 2-1 0,-12-6-5 15,-5 11-28-15,-32-1-1 16,-19 8-1-16,-27 2 0 15</inkml:trace>
  <inkml:trace contextRef="#ctx0" brushRef="#br3" timeOffset="692770.6242">11852 11213 35 0,'-6'-22'31'0,"2"7"3"15,6 3-6-15,-12-8-19 16,6 4-3-16,-8-5 0 16,1 4-1-16,-10-3 0 15,-1 3-1-15,-7-2-1 16,-3 4 3-16,-10-2-4 15,-3 4 2-15,-9-4-2 16,0 5 2-16,-6 0-2 16,-4 2 0-16,-2 0-1 15,-2 1 0-15,-3 2 0 16,2 4 0-16,-3-2 0 15,-4 4-1-15,-3 1 0 0,-1 2 0 16,-1 2 1-16,0 2-1 16,2 2 0-16,1 1 1 15,4 2-1-15,5 3 1 16,4 0-1-16,7 4 1 15,4 1-1-15,5 1-1 16,4 1 1-16,3 3-2 16,4-3 2-16,4 6-1 15,1 2 1-15,0-2-2 16,3 6 2-16,-1 0 0 15,4 3 0-15,0 2 0 16,5 1 0-16,4-1 0 16,5 1 0-16,9-2 1 15,7 0-1-15,11-4 0 16,8-1 0-16,8-3 0 0,7-1 0 15,5-2 1-15,5 0-1 16,1 1 2-16,3-1-1 16,-3 1 1-16,5 1-2 15,-2-1 0-15,1 1 0 16,-4-4-1-16,8 2 1 15,1-3-2-15,6-4 2 16,7-3-3-16,2-2 3 16,4-3 0-16,6-4 0 15,3-3 0-15,3-4 0 16,0-3 0-16,1-2 0 15,0-3 0-15,1-2 0 0,-3-2 0 16,-4-2 0-16,-1-1 0 16,-5-1 0-16,-7-2 0 15,-6-5 0-15,-7 1 2 16,-7-3-2-16,-4-2 1 15,-6-3-1-15,-4-1 1 16,-4-6-2-16,-6 0 2 16,-4-2-1-16,-5-4-1 15,-8-1 2-15,-8-1-1 16,-7-4 1-16,-7-1-1 15,-9 0 1-15,-2 0-1 16,-6 2 1-16,-5 1-1 16,-2 4 0-16,-8 4-2 15,1 15-15-15,-16-2-21 16,-2 6 1-16,-11 1-1 0,-3 8 0 15</inkml:trace>
  <inkml:trace contextRef="#ctx0" brushRef="#br3" timeOffset="694969.75">13596 11226 30 0,'23'-20'32'16,"3"4"3"-16,-6 2 0 15,-6-2-16-15,6 12-12 16,-20 4-1-16,0 0 1 15,2 12-1-15,-3 15 1 16,-14 2-3-16,4 14 0 16,-6 7-3-16,0 8 1 15,0-1-1-15,5 0-2 16,7-3-5-16,2-14-30 0,26-6 0 15,6-20-3-15,17-13 1 16</inkml:trace>
  <inkml:trace contextRef="#ctx0" brushRef="#br3" timeOffset="695135.7594">14243 11416 80 0,'-32'21'36'0,"5"0"-12"15,8-17-23-15,19-4-37 16,-5-16-3-16,32 0 0 16</inkml:trace>
  <inkml:trace contextRef="#ctx0" brushRef="#br3" timeOffset="695383.7736">14747 11196 50 0,'-33'11'40'0,"-2"8"-3"15,-3-5 1-15,9 13-13 16,-4-9-22-16,18 7 0 16,6-3 1-16,15 5-1 15,12-4-1-15,16 0-1 16,12-3-2-16,11-6-1 15,13-1-2-15,-3-10-4 0,15 5-19 16,-12-18-11-16,2 0-1 16,-8-15 0-16</inkml:trace>
  <inkml:trace contextRef="#ctx0" brushRef="#br3" timeOffset="695579.7843">15116 11250 91 0,'-67'51'40'15,"9"11"1"-15,-10-9-8 16,22 6-30-16,12-6-2 16,16-6-1-16,19-7-3 0,12-21-15 15,26 2-20-15,8-18-2 16,19-3 0-16,0-12 0 15</inkml:trace>
  <inkml:trace contextRef="#ctx0" brushRef="#br3" timeOffset="695923.8046">15585 11179 85 0,'-33'9'41'0,"9"16"-1"16,-8-1 2-16,17 12-38 15,-9 5-1-15,6 7 0 16,4 3-1-16,6 1 0 0,7-1-1 16,5-6-1-16,8-4 0 15,3-9 0-15,4-11 0 16,0-8 0-16,1-12 0 15,-2-8 0-15,-1-8 0 16,-9-8 0-16,-6-7 0 16,-5-3 0-16,-8-1 0 15,-7 0 0-15,-4 8-1 16,-4 5-1-16,1 10-2 15,-5-6-17-15,17 21-19 16,1-3 0-16,20 11-2 16,5-9 1-16</inkml:trace>
  <inkml:trace contextRef="#ctx0" brushRef="#br3" timeOffset="697058.8695">16327 11329 70 0,'0'0'37'0,"0"0"-7"16,0 0 1-16,-20 9-21 16,-7-5-2-16,1 9-2 15,-6-1-1-15,0 4-1 16,1 0-1-16,9 2 0 15,10-2-1-15,12 2-1 16,12-2 0-16,13 1-1 16,8-3 0-16,7 2 0 15,1 3-1-15,-2-3 2 16,-7 3-1-16,-8 2 1 0,-14 2 0 15,-13-1 1-15,-11-1-1 16,-9 0 2-16,-7-3-3 16,-5-5 0-16,6-2-6 15,-6-19-23-15,21 5-10 16,4-13-3-16,20-5 1 15</inkml:trace>
  <inkml:trace contextRef="#ctx0" brushRef="#br3" timeOffset="697980.9222">16761 8544 68 0,'0'0'37'16,"10"-18"0"-16,-10 18-7 15,0 0-14-15,-14 0-6 16,-12 3-2-16,2 9-1 0,-9 2-3 16,3 2 0-16,-5 2-2 15,7-1-1-15,6 3 0 16,9-3 0-16,15-1-1 15,8-3 0-15,12 1 0 16,3 2 0-16,3-1 0 16,0 4 1-16,-4 0 1 15,-5 3-2-15,-9-3 2 16,-6 3-2-16,-12-2 2 15,-7 0-3-15,-4-2 1 16,-3-9-4-16,9 3-12 16,-9-18-21-16,19-5-3 15,-1-13 1-15,16-8-3 16</inkml:trace>
  <inkml:trace contextRef="#ctx0" brushRef="#br3" timeOffset="698682.9624">16940 6503 67 0,'0'0'33'0,"11"-6"1"16,-11-6-6-16,14 8-17 15,-10-10-4-15,5 8 0 16,-7-5 1-16,-2 11-1 15,0 0-1-15,0 0-1 16,-22 9-1-16,2 10 0 16,-8 1-2-16,1 5 2 15,-3 2-3-15,4 1 2 16,7-3-2-16,10-3 1 15,14-4-1-15,8-4 1 16,15-5-2-16,9-2 0 16,6 4 0-16,0-2 0 15,-5 2 1-15,-5 7-1 16,-12 4 1-16,-12 3-1 0,-13 6 0 15,-13 4-1-15,-10 2-1 16,-5-4-3-16,8 10-22 16,-12-18-13-16,11-1 1 15,0-11-1-15,14 0-2 16</inkml:trace>
  <inkml:trace contextRef="#ctx0" brushRef="#br0" timeOffset="768451.953">4765 13050 39 0,'10'-17'36'0,"-3"-4"0"16,2 6 1-16,-5-10-17 15,-4 25-15-15,0 0-1 16,0 0 0-16,2 31-1 0,-15 15 1 15,-8 12-2-15,-3 11 0 16,-2 7 0-16,0 2-1 16,2-3-1-16,4-10-3 15,16 1-17-15,4-33-18 16,20-9 0-16,3-20-1 15,15-11-1-15</inkml:trace>
  <inkml:trace contextRef="#ctx0" brushRef="#br0" timeOffset="768982.9833">5197 13035 65 0,'-19'19'38'0,"5"9"1"16,-12 1-1-16,9 9-32 16,-7 0-2-16,9 6 0 15,0-8 0-15,10 0-1 16,12-11-1-16,13-8 0 15,14-13 0-15,15-12-1 16,14-12 1-16,7-5-2 16,4-5-3-16,-1-8-2 0,5 8-21 15,-18-12-14-15,-5 9 1 16,-22-4-2-16</inkml:trace>
  <inkml:trace contextRef="#ctx0" brushRef="#br0" timeOffset="769157.9933">5547 12935 76 0,'-34'21'41'0,"-7"2"-2"15,9 18 2-15,-2 3-37 16,8 11 0-16,4 3-2 16,12 1-1-16,5 0-1 15,12-3-2-15,13-3-4 16,2-16-26-16,21 0-8 15,-1-19 0-15,13-4-1 16</inkml:trace>
  <inkml:trace contextRef="#ctx0" brushRef="#br0" timeOffset="769302.0016">5764 13352 83 0,'-28'6'38'0,"8"0"-5"15,20-6-39-15,0 0-30 16,10-16-4-16,14-7 1 15</inkml:trace>
  <inkml:trace contextRef="#ctx0" brushRef="#br0" timeOffset="769654.0217">6176 13100 81 0,'-39'32'43'0,"-11"-4"-3"15,10 12 3-15,2-2-39 16,10 6-1-16,6-3 0 15,10 7 0-15,10-4-2 16,11-1 0-16,13-5-1 16,3-8 0-16,11-8 0 15,0-8-1-15,4-9 0 16,-2-12-1-16,-3-7 0 15,-8-9 0-15,-6-4 0 16,-8-7 0-16,-8-2 0 16,-12-1 1-16,-4 5-1 0,-10 4 1 15,-1 10 0-15,-5 9 0 16,2 7-1-16,1 5-1 15,11 14-5-15,-2-7-31 16,21 7 1-16,4-12-2 16,18 1 1-16</inkml:trace>
  <inkml:trace contextRef="#ctx0" brushRef="#br0" timeOffset="769962.0392">6550 13110 79 0,'-12'5'42'16,"-13"-4"-1"-16,2 12 2 0,-6-2-35 15,10 5-4 1,-1 2-2-16,11 2 1 0,7-2-1 16,11 2-1-16,13-3 0 15,7-1-1-15,6-5 0 16,5 2 0-16,2 0 0 15,-2 0-1-15,-6 6 1 16,-11 3-2-16,-10 5 2 16,-10 5-2-16,-11 3 2 15,-6-1-2-15,-7-4 1 16,-2-7-1-16,1-5-1 15,0-20-6-15,22 2-32 16,-20-29 1-16,20 1-2 16,0-20 1-16</inkml:trace>
  <inkml:trace contextRef="#ctx0" brushRef="#br0" timeOffset="770112.0479">6637 13032 100 0,'12'-5'43'15,"0"9"1"-15,5 0-1 16,1-8-43-16,17-2-7 15,18 6-32-15,-12-9-3 16,10 10 0-16,-12-7-2 16</inkml:trace>
  <inkml:trace contextRef="#ctx0" brushRef="#br0" timeOffset="770269.0569">7086 13451 93 0,'-24'67'42'0,"-6"-16"0"16,6-2-6-16,11-8-74 15,-5-20-5-15,13 1 2 16,5-22-3-16</inkml:trace>
  <inkml:trace contextRef="#ctx0" brushRef="#br0" timeOffset="771838.1466">7520 13024 55 0,'0'0'38'16,"0"0"-1"-16,8 17-1 16,-17 7-31-16,-5 13-2 15,-1 6-1-15,0 9-1 16,-1 2-1-16,1-1-4 15,11 10-18-15,-2-18-14 16,12-2-2-16,1-15 0 0,13-9 1 16</inkml:trace>
  <inkml:trace contextRef="#ctx0" brushRef="#br0" timeOffset="772088.1609">7915 12958 68 0,'-13'-8'39'15,"1"19"0"-15,-13 6-1 16,6 14-34-16,-3 4-1 16,9 6 1-16,4-2-1 15,7 1 0-15,12-9-1 0,9-3 0 16,14-14-1-16,11-11-2 15,9-8-1-15,8-18-6 16,19 0-31-16,-10-22-2 16,6 3 1-16,-8-16-1 15</inkml:trace>
  <inkml:trace contextRef="#ctx0" brushRef="#br0" timeOffset="772253.1699">8217 12908 77 0,'-69'82'42'0,"12"12"-3"15,0-6 1-15,16 4-38 16,11-6-2-16,14-12-2 0,26-5-20 16,7-26-18-16,23-11 0 15,6-19-1-15,20-10 0 16</inkml:trace>
  <inkml:trace contextRef="#ctx0" brushRef="#br0" timeOffset="772411.1788">8505 13313 81 0,'-45'9'41'16,"9"9"-4"-16,1-13 0 16,7-12-50-16,28 7-27 15,16-23 0-15,22-2-1 16,9-12 1-16</inkml:trace>
  <inkml:trace contextRef="#ctx0" brushRef="#br0" timeOffset="772726.1969">9069 12817 79 0,'-50'36'42'16,"-16"0"-1"-16,1 19 0 16,-8 0-35-16,7 16-1 15,4 0 0-15,9 7-2 16,13-1 0-16,16-2-1 15,14-8-1-15,18-9 0 16,20-11 0-16,13-14-2 16,10-16 1-16,7-11 0 15,0-16 0-15,-4-12 0 0,-8-7-1 16,-9-8 0-16,-17-1-1 15,-15-5 0-15,-12 3-1 16,-13-4 0-16,-3 7-3 16,-6-4-2-16,14 11-33 15,-6-6 0-15,18 7 0 16,5-9 0-16</inkml:trace>
  <inkml:trace contextRef="#ctx0" brushRef="#br0" timeOffset="772921.2086">9362 12778 87 0,'0'0'43'16,"-11"25"0"-16,-12 2-2 0,6 4-37 16,-11 19-2-16,3 13 0 15,-3 7-1-15,4 4-1 16,7 3-2-16,5-8-6 15,17 1-32-15,1-21-3 16,18-4 1-16,4-22-2 16</inkml:trace>
  <inkml:trace contextRef="#ctx0" brushRef="#br0" timeOffset="773065.2168">9588 13536 93 0,'-23'56'42'15,"-13"-3"2"-15,6 0-4 16,-4 7-44-16,0-28-36 0,23 1-2 15,2-16-1-15,16-3 0 16</inkml:trace>
  <inkml:trace contextRef="#ctx0" brushRef="#br0" timeOffset="777085.4468">9919 12968 58 0,'0'0'38'15,"15"-9"0"-15,-15 9 1 0,12 12-33 16,-15 5-2-16,3 14-1 15,-5 11-1-15,-3 9-1 16,2 7-2-16,-4 0-6 16,15 4-30-16,-8-8-1 15,10-4-1-15,-2-17 0 16</inkml:trace>
  <inkml:trace contextRef="#ctx0" brushRef="#br0" timeOffset="777348.4618">10315 12921 85 0,'-18'-5'39'16,"3"22"0"-16,-10-2-9 15,2 18-26-15,3 2-1 16,8 4 1-16,5-2-2 15,13-2 1-15,11-7-1 16,13-8-1-16,14-12 0 16,11-11-1-16,11-8-4 15,5-20-5-15,9 2-30 16,-10-16-2-16,1 3 0 15,-16-8 0-15</inkml:trace>
  <inkml:trace contextRef="#ctx0" brushRef="#br0" timeOffset="777500.4704">10670 12818 83 0,'-54'50'42'15,"-5"8"-2"-15,11 20-1 16,1-1-35-16,11 4-3 16,13-4 0-16,13-9-4 15,18-5-4-15,11-24-33 16,23-8 0-16,8-21-2 15,12-9 1-15</inkml:trace>
  <inkml:trace contextRef="#ctx0" brushRef="#br0" timeOffset="777651.4789">10833 13183 89 0,'-22'0'41'0,"-1"-4"-1"16,8 4-4-16,15 0-56 15,0 0-21-15,14-20 1 16,5-5-1-16,15 0 0 15</inkml:trace>
  <inkml:trace contextRef="#ctx0" brushRef="#br0" timeOffset="777958.4967">11116 12889 66 0,'-21'7'42'15,"21"-7"0"-15,0 0 0 16,11-13-19-16,17-10-21 15,13 0 0-15,4-3 0 0,6 5 0 16,-6 2-1-16,0 6 0 16,-9 8-1-16,-7 8 1 15,-11 12-1-15,-14 10 1 16,-13 9-1-16,-5 11 1 15,-6 7-1-15,-3 7 1 16,-5 2-1-16,1 2-2 16,2 1-2-16,6-19-12 15,15 3-26-15,4-16 0 16,19-6-2-16,4-22 1 15</inkml:trace>
  <inkml:trace contextRef="#ctx0" brushRef="#br0" timeOffset="778370.5203">11859 12735 93 0,'-33'4'43'0,"-13"-4"0"16,6 13 0-16,0-4-40 15,4 7 0-15,4 3-1 16,9 5 0-16,9 1-1 16,12 5 0-16,8 1-1 15,7 1 1-15,2 2-1 16,10-3 0-16,-2-6 1 15,5-4-1-15,0-9 1 0,-3-10-1 16,2-13 0-16,1-9 0 16,-3-11 1-16,0-5-1 15,-2-6 0-15,-4 3 0 16,1 3 0-16,-6 8 0 15,-5 11 0-15,-9 17 0 16,-1 14 0-16,-8 16 0 16,-4 15-1-16,-1 8 0 15,3 7-1-15,-3 2-2 16,9 8-5-16,-4-15-30 16,20-2-4-16,-2-16 0 15,14-5-1-15</inkml:trace>
  <inkml:trace contextRef="#ctx0" brushRef="#br0" timeOffset="778529.5294">11989 13435 90 0,'-20'50'41'0,"-4"-7"1"15,9 6-1-15,8-7-42 16,-3-13-8-16,12 4-31 16,-2-16 0-16,10 2-2 15,-10-19 0-15</inkml:trace>
  <inkml:trace contextRef="#ctx0" brushRef="#br0" timeOffset="781671.7089">4955 13960 67 0,'0'16'36'16,"-3"15"0"-16,-11 11-2 15,-5 13-34-15,0 13-1 16,-6 11 0-16,3 4 0 16,3-2-2-16,8 0-8 15,2-14-24-15,16-8 0 16,6-21-1-16,17-12 0 15</inkml:trace>
  <inkml:trace contextRef="#ctx0" brushRef="#br0" timeOffset="781934.7239">5320 14059 71 0,'-18'11'40'15,"-10"5"-1"-15,2 18 0 16,-11 3-37-16,11 9-1 15,6-1 1-15,10 3-1 16,8-7 1-16,20-7 0 16,15-10-1-16,20-15 0 15,15-12-3-15,13-18-1 16,10-3-2-16,-4-25-15 15,7 10-20-15,-14-15 0 16,-7 6 0-16,-23-6 2 16</inkml:trace>
  <inkml:trace contextRef="#ctx0" brushRef="#br0" timeOffset="782093.7332">5594 14103 77 0,'-53'89'40'0,"3"-3"-2"15,18 7 2-15,15-10-39 16,12-14-4-16,24-5-22 15,12-28-13-15,22-9-1 16,8-25-1-16,16-11 0 16</inkml:trace>
  <inkml:trace contextRef="#ctx0" brushRef="#br0" timeOffset="782220.7405">6060 14388 53 0,'-40'13'37'15,"6"0"-34"-15,5-8-2 16,7-11-24-16,13-12-16 15</inkml:trace>
  <inkml:trace contextRef="#ctx0" brushRef="#br0" timeOffset="782520.7576">6437 14112 81 0,'-50'35'41'0,"7"6"-1"16,-1-19-6-16,8 4-31 0,17-4-1 15,16-5 1 1,15-8-1-16,16-2-1 0,13-4 0 16,9 2 0-16,2 3-1 15,0 5 1-15,-4 6-1 16,-10 10 1-16,-11 7-1 15,-13 4 0-15,-14 5-1 16,-11-3 0-16,-4-2-3 16,-9-12-3-16,11-3-33 15,-11-19-1-15,9-5 0 16,-3-18 0-16</inkml:trace>
  <inkml:trace contextRef="#ctx0" brushRef="#br0" timeOffset="782678.7667">6400 14133 81 0,'1'-9'43'15,"-1"-3"-1"-15,16 11 0 16,4-7-40-16,7-1-2 16,15 4-9-16,1-10-31 15,19 11-1-15,0-10-1 16,9 10 0-16</inkml:trace>
  <inkml:trace contextRef="#ctx0" brushRef="#br0" timeOffset="783121.7919">7230 13953 74 0,'-11'-2'42'0,"-10"-5"-2"16,2 10 3-16,-5 1-38 15,-8 13 0-15,-2 3-2 16,-1 11 0-16,1 3-1 15,5 3 0-15,7 0-1 16,8-5-1-16,14-8 1 16,12-13-1-16,16-11 1 15,15-16-1-15,9-13 1 16,4-8 0-16,2-3 0 0,-6-3 0 15,-5 5 0-15,-12 8-1 16,-12 16 1-16,-23 14 0 16,-1 29-2-16,-14 17 0 15,-16 18 0-15,-4 16 0 16,-7 12 0-16,4 0-1 15,9-1-2-15,6-16-2 16,24-8-31-16,4-29-5 16,24-15 0-16,7-32-2 15</inkml:trace>
  <inkml:trace contextRef="#ctx0" brushRef="#br0" timeOffset="783264.8002">7536 14504 81 0,'-48'73'42'16,"7"5"-4"-16,3-3-11 15,1-18-67-15,22-6-1 16,8-21-3-16,17-13 1 16</inkml:trace>
  <inkml:trace contextRef="#ctx0" brushRef="#br0" timeOffset="787848.0624">7916 14170 55 0,'0'0'39'16,"0"0"-1"-16,0 0-2 15,-8 13-30-15,6 12-3 16,-3 12 0-16,-1 14 0 16,-1 12-3-16,-2 8 0 15,0 9-4-15,-3-11-12 16,8 5-22-16,3-15-1 15,7-12-1-15,5-24-1 16</inkml:trace>
  <inkml:trace contextRef="#ctx0" brushRef="#br0" timeOffset="788110.0769">8424 14079 62 0,'0'0'40'0,"-34"0"0"16,11 16 1-16,-12 2-37 15,4 14 0-15,1 2-2 16,7 9 2-16,4-1-2 16,12 7 1-16,8-8-1 15,15-3 0-15,18-15-1 16,16-13 0-16,16-16-2 15,10-17-1-15,16-12-4 0,-4-19-21 16,10 5-14-16,-13-16 0 16,-4 11 0-16</inkml:trace>
  <inkml:trace contextRef="#ctx0" brushRef="#br0" timeOffset="788283.0869">8747 14029 76 0,'-67'56'41'0,"12"16"0"16,3 2 0-16,17 3-38 15,9-1-2-15,15-8-1 16,17-4-5-16,8-23-7 16,28-1-28-16,4-23-1 15,19-8 0-15,2-18-1 0</inkml:trace>
  <inkml:trace contextRef="#ctx0" brushRef="#br0" timeOffset="788426.0954">9101 14425 79 0,'-37'15'41'15,"6"3"-3"-15,4-7-2 16,9-8-71-16,18-3-5 16,19-32-1-16,19 4 0 15</inkml:trace>
  <inkml:trace contextRef="#ctx0" brushRef="#br0" timeOffset="788772.1152">9664 14025 81 0,'-37'32'42'15,"-10"-3"-1"-15,4 15 2 16,-9-2-39-16,12 7-2 16,3 3 1-16,9 5 0 15,9 4-2-15,8 0 0 16,12-4 0-16,10-5 0 15,10-10-1-15,10-12 1 16,6-12-1-16,6-16 0 16,3-13 0-16,2-15-1 15,-6-10 1-15,-3-4 0 16,-12-6 0-16,-12-1-1 0,-12-1 0 15,-11 3 0-15,-8 7 0 16,-11 8-1-16,-4 11 0 16,-3 4 0-16,8 8-4 15,-6-6-30-15,32 13-5 16,-14-10 0-16,29 1-2 15</inkml:trace>
  <inkml:trace contextRef="#ctx0" brushRef="#br0" timeOffset="788967.1264">10164 13902 88 0,'-17'26'42'16,"-5"16"2"-16,-17 6-3 15,10 2-38-15,-10 20-1 0,2 7-1 16,8 2 0-16,5-5-4 15,14 6-9-15,3-21-30 16,20-3 0-16,-1-20-2 16,17-6 1-16</inkml:trace>
  <inkml:trace contextRef="#ctx0" brushRef="#br0" timeOffset="821489.9866">9869 13197 60 0,'-11'3'38'0,"11"-3"0"16,14 8 1-16,24-1-34 0,17-10-1 15,30-1 0-15,25-12 1 16,34-6-1-16,27-19 1 16,28-6-2-16,15-9 0 15,9-3-1-15,-11 3-1 16,-15 1 0-16,-28 13-1 15,-25 6-1-15,-38 18-1 16,-30 4-2-16,-29 15-2 16,-27-5-6-16,1 15-29 15,-21-11 2-15,4 12-2 16,-4-12 2-16</inkml:trace>
  <inkml:trace contextRef="#ctx0" brushRef="#br0" timeOffset="827018.3028">4814 14421 33 0,'0'0'32'0,"19"-16"3"16,-2 7-2-16,-2-7-27 15,9 7-3-15,2-3 0 16,5 4 0-16,2 0-2 15,5 3-1-15,5 1 1 16,8 2-1-16,6 1 1 16,11 1-1-16,6 0 0 15,7-1 0-15,9-3 1 16,6-6-1-16,10-1 1 15,7-1 0-15,10-3 1 16,3 3-1-16,8-3 1 0,3 7-1 16,0 2 0-16,-4 7 0 15,-8 4-1-15,-11 3 1 16,-19 3 1-16,-5 1-1 15,-18-3 3-15,-6 0-1 16,-14-5 1-16,0-2-1 16,-6-6 1-16,0 1-1 15,-2-3-1-15,-2-2 0 16,-5 1-1-16,-2 1-1 15,-8 2 0-15,-4 0 0 16,-5 2-1-16,-18 2-4 16,23 1-31-16,-23-1-2 15,-2-12-2-15,-9-1 1 0</inkml:trace>
  <inkml:trace contextRef="#ctx0" brushRef="#br0" timeOffset="832232.601">4764 13419 7 0,'12'-9'27'15,"-12"9"-3"-15,2-10-10 16,-2 10 0-16,0 0-1 15,22-6-1-15,-14-5 0 16,20 7-2-16,-2-11-2 16,26 6 1-16,9-9-2 15,25 7-1-15,12-5-2 16,20 6 0-16,9 0-2 15,10 7 0-15,6 1-2 0,3 4 1 16,-5-2 0-16,-4 1 0 16,-4-5 1-16,-2 2-1 15,-5-6 1-15,-4-2 0 16,-15-3 0-16,-8-1-1 15,-18-2-1-15,-19-3-5 16,-9 11-29-16,-33-8-3 16,-20 16-1-16,-19-13 0 15</inkml:trace>
  <inkml:trace contextRef="#ctx0" brushRef="#br0" timeOffset="835493.7869">9617 12752 7 0,'-25'-12'30'16,"-7"-4"0"-16,-2 3 3 0,2 4-24 15,-18-11 2-15,7 13-1 16,-15-9 0-16,6 10-2 15,-9-5-3-15,-1 5 0 16,-1-2-3-16,-4 5 0 16,-3-4-1-16,-1 4-1 15,2-1 0-15,-5 0 1 16,-3 1-1-16,-1 1 1 15,-5 2 0-15,-1 1 0 16,0 2 0-16,-5 5 1 16,-2 5-2-16,-4 3 1 15,-3 7-1-15,2 5 0 16,-1 5 0-16,3 4 0 15,1 7 0-15,4 2 0 0,3 6 0 16,8 0 1-16,6 3-2 16,6 1 2-16,0 4-1 15,7-2 0-15,1 1 0 16,9 0 0-16,5 0 0 15,4 2 0-15,6-1 0 16,6 3 0-16,10-2 0 16,5-1 0-16,7 2 0 15,7-4 1-15,4 1-2 16,5 0 1-16,8-4 0 15,4 0-1-15,3-4 0 16,4 0-1-16,4-1 2 16,1 0-1-16,6-2 0 15,3-2 1-15,3 0 0 16,4-2 0-16,3-3 1 0,1-1 0 15,7-5-1-15,1-1 0 16,7 0 0-16,-2-4 2 16,3-2-4-16,1 0 4 15,-3-4-4-15,3 0 2 16,-3 3 0-16,1-2-1 15,-2-2 1-15,1 2-1 16,-3 0 2-16,6-2-3 16,1-1 3-16,-2-3-2 15,3-3 1-15,5-4 0 16,-2-3 0-16,4-3 0 15,1-6 1-15,1-1-1 0,-3-5 0 16,3-1 0-16,-4-3 0 16,-4-1 0-16,-4 0 0 15,-2-3-1-15,-5-2 1 16,-5-2 0-16,-5-3 1 15,0-5 0-15,-2-3-1 16,1-4 3-16,1-2-3 16,-2-4 1-16,2-5-1 15,-3-4 1-15,-5-1-1 16,-2-4 0-16,-7-1 0 15,-6-3 0-15,-7-2 1 16,-5-1-1-16,-5-5 1 16,-5 2 1-16,-4-5-1 15,-1 0 0-15,-6-5 0 16,-4-1 1-16,-7-3-1 0,-3 0 1 15,-11-2 0-15,-1-3-2 16,-12-1 1-16,-7 3 0 16,-8-2 0-16,-10 0 0 15,-8 4-1-15,-5 1-1 16,-3 7-2-16,-9-3-5 15,15 15-30-15,-3-4 0 16,12 8-2-16,8 1 3 16</inkml:trace>
  <inkml:trace contextRef="#ctx0" brushRef="#br0" timeOffset="839691.0276">13709 12380 70 0,'0'0'37'15,"14"-6"-1"-15,-14 6-13 16,1 19-16-16,-5 0-3 15,5 15 0-15,-4 3-1 16,1 15 0-16,-7 4-1 16,0 9 0-16,-5 2-1 0,-1 1-1 15,2-3-3-15,-3-16-7 16,14-3-26-16,4-21-1 15,16-12-1-15,9-21 0 16</inkml:trace>
  <inkml:trace contextRef="#ctx0" brushRef="#br0" timeOffset="839849.0366">14283 12592 80 0,'-13'15'37'16,"-1"-2"-10"-16,-1-7-25 15,15-6-40-15,0 0-1 16,13-7 1-16</inkml:trace>
  <inkml:trace contextRef="#ctx0" brushRef="#br0" timeOffset="840120.0521">14788 12397 68 0,'-15'11'39'0,"-13"-3"-1"15,8 10 2-15,-7 0-34 16,8 9-1-16,-2 2-1 16,8 8 1-16,6-1-2 15,10 0-1-15,11-5-1 16,10-6-1-16,12-12 0 0,13-14-2 15,13-14-1-15,12-14-2 16,18-6-4-16,-11-17-29 16,9 3 0-16,-12-10-2 15,-3 5 1-15</inkml:trace>
  <inkml:trace contextRef="#ctx0" brushRef="#br0" timeOffset="840286.0616">15148 12365 89 0,'-62'72'39'0,"11"10"1"15,3-13-2-15,15 2-36 16,16-10-2-16,15-10-3 0,24-4-7 16,1-26-29-16,30-5 0 15,7-20 0-15,14-8-1 16</inkml:trace>
  <inkml:trace contextRef="#ctx0" brushRef="#br0" timeOffset="840608.08">15822 12288 88 0,'-32'8'41'16,"-1"20"1"-16,-14-2-3 15,10 18-33-15,-12 6-3 16,3 11 0-16,2 6 0 0,6 5-1 15,8 0 0-15,12-3 0 16,18-8-2-16,12-11-1 16,20-17 1-16,15-11-1 15,9-19 1-15,7-13-1 16,-2-14 0-16,-5-8 0 15,-10-8 0-15,-16-3-1 16,-13 0 0-16,-23 1-2 16,-10 9-1-16,-22-6-10 15,14 21-23-15,-19-1-3 16,14 14 0-16,0-1 1 15</inkml:trace>
  <inkml:trace contextRef="#ctx0" brushRef="#br1" timeOffset="986266.4112">4924 14908 17 0,'0'0'29'15,"7"-14"0"-15,-7 14-11 0,5-16-5 16,-5 16 0-16,0 0-2 15,15-4-3-15,-15 4-2 16,1 27-1-16,-6 2-2 16,-1 13 0-16,-3 10-2 15,-1 9 1-15,-5 8-2 16,1 0 0-16,1 0-4 15,-1-18-10-15,14 1-21 16,-4-20-2-16,15-8 2 16</inkml:trace>
  <inkml:trace contextRef="#ctx0" brushRef="#br1" timeOffset="986619.4314">5239 14970 33 0,'0'0'35'0,"-10"27"-2"15,-10-17-1-15,12 15-22 16,-11-8-2-16,10 8-1 16,-5-5-2-16,10 5-1 15,-1-2 0-15,12 4-1 16,8-4-2-16,8-3 1 0,7-1-2 15,12-7 0-15,5-3-1 16,6-13-2-16,8-5-3 16,-9-18-9-16,8 4-21 15,-11-14-2-15,0 3 0 16,-12-9 0-16</inkml:trace>
  <inkml:trace contextRef="#ctx0" brushRef="#br1" timeOffset="986800.4418">5574 14947 37 0,'-37'49'39'16,"10"13"1"-16,-5-6-2 0,13 16-17 16,-2-17-20-16,11-1 0 15,6-6-3-15,6-14-8 16,14 2-25-16,-7-18-2 15,14-1-2-15,-3-16 0 16</inkml:trace>
  <inkml:trace contextRef="#ctx0" brushRef="#br1" timeOffset="987295.4701">6146 14962 61 0,'-24'8'40'15,"5"9"-1"-15,-6-8-8 16,2 9-26-16,3 0-2 16,7 3 0-16,3 0-1 15,9 2-1-15,9-6-1 0,8 3 0 16,6-3 0-16,6 1 0 15,2-2 0-15,0 0 0 16,-2-1-1-16,-7 6 1 16,-9-1 0-16,-7 6 1 15,-12-1-2-15,-7-1 1 16,-2 0-2-16,-7-5-1 15,4 1-5-15,-10-17-29 16,19-1 1-16,-3-19-4 16,17-4 2-16</inkml:trace>
  <inkml:trace contextRef="#ctx0" brushRef="#br1" timeOffset="987446.4787">6138 14899 49 0,'0'0'40'0,"-21"2"0"16,21-2-2-16,0 0-27 15,14 0-14-15,24-2-34 16,-4-9 0-16,11 7-3 16,1-9 1-16</inkml:trace>
  <inkml:trace contextRef="#ctx0" brushRef="#br1" timeOffset="987732.4951">6531 14881 60 0,'-21'6'41'15,"21"-6"-1"-15,0 0 1 0,16 5-38 16,10-12 0-16,13-1 0 16,3-3 1-16,4 2 0 15,-1-1-1-15,-7 6 1 16,-7 4-2-16,-13 8 0 15,-12 5 0-15,-12 10-1 16,-11 5 1-16,-6 8-3 16,-6 5 1-16,-2 4-3 15,3 3 0-15,-3-5-4 16,17 11-31-16,-10-19-3 15,15 4 0-15,-3-16-1 16</inkml:trace>
  <inkml:trace contextRef="#ctx0" brushRef="#br1" timeOffset="988263.5255">5877 15122 49 0,'0'0'38'16,"0"0"0"-16,-9 11-13 16,-5-11-13-16,8 10-4 15,-3-6-3-15,3 7-1 16,6-11 0-16,0 0-1 15,-10 11 0-15,10-11-1 16,12-5 0-16,-12 5-1 16,18-12 0-16,-18 12 0 15,15-13 0-15,-15 13-1 0,0 0 1 16,0 0-1-16,-10 6 0 15,-4 5 0-15,0 2-1 16,-1-3 0-16,6 0-3 16,9-10-10-16,0 0-26 15,14-17 1-15,14 3-4 16,5-16 2-16</inkml:trace>
  <inkml:trace contextRef="#ctx0" brushRef="#br1" timeOffset="988790.5556">6835 15426 43 0,'21'-7'39'0,"-13"-4"0"16,-8 11 0-16,0 0-33 15,-14 25-1-15,-6-4 0 16,-8 8-4-16,0 7-3 16,-10-7-31-16,12 10-4 15,-5-14-3-15,15 0 0 0</inkml:trace>
  <inkml:trace contextRef="#ctx0" brushRef="#br1" timeOffset="992951.7936">7336 15049 58 0,'9'-17'38'0,"4"15"-2"15,-13 2-13-15,-6 22-20 16,-2 10-1-16,-6 16 0 16,-8 8-1-16,-1 8-2 15,2 6-3-15,-6-16-15 16,20 4-17-16,2-21-2 15,12-11 2-15</inkml:trace>
  <inkml:trace contextRef="#ctx0" brushRef="#br1" timeOffset="993207.8083">7709 15012 58 0,'-23'20'41'0,"-6"1"-2"16,7 14 1-16,-3-6-37 15,10 2-1-15,8-5 0 16,14 1 1-16,15-10-1 16,11-3-1-16,10-8 0 15,12-11-1-15,7-5-1 16,5-9-2-16,6 5-8 15,-11-20-28-15,2 5 0 16,-16-7-2-16,-8 5 1 16</inkml:trace>
  <inkml:trace contextRef="#ctx0" brushRef="#br1" timeOffset="993373.8178">7912 15029 61 0,'-43'54'40'0,"9"15"-1"15,-1-4 0-15,19 0-36 16,5-1-5-16,8-12-3 15,22-1-33-15,-1-22 0 16,18-4 0-16,4-18-2 16</inkml:trace>
  <inkml:trace contextRef="#ctx0" brushRef="#br1" timeOffset="993523.8263">8256 15280 65 0,'-32'13'41'0,"-2"-6"-3"16,3 1-5-16,6-1-66 15,5-12-6-15,20 5-1 16,10-22 0-16</inkml:trace>
  <inkml:trace contextRef="#ctx0" brushRef="#br1" timeOffset="993809.8427">8492 15115 59 0,'-24'10'42'15,"10"5"-1"-15,-4-11 1 0,18 18-35 16,-9-11-2-16,7 8-1 16,1-2-1-16,4 8 0 15,-1-3-1-15,5 2-1 16,3-1 0-16,4-7 0 15,5-7-1-15,14-8 0 16,7-9-1-16,12-8 0 16,13-8-2-16,8-8-1 15,12 3-7-15,-13-15-29 16,10 9-1-16,-20-7-1 15,-4 12 0-15</inkml:trace>
  <inkml:trace contextRef="#ctx0" brushRef="#br1" timeOffset="993996.8534">8826 15045 69 0,'-29'49'43'0,"-2"-4"-1"16,16 10-1-16,0-6-36 15,10-2 0-15,1-7-2 16,5-1-1-16,5-8-5 15,0-16-7-15,16 5-30 16,-22-20-2-16,30-4-1 16,-11-12 0-16</inkml:trace>
  <inkml:trace contextRef="#ctx0" brushRef="#br1" timeOffset="994291.8703">9139 15027 65 0,'-13'9'44'0,"8"10"-2"16,-9-6 1-16,12 10-35 16,-10-3-3-16,2 8-1 15,0-3 0-15,6 0-1 16,7-1-2-16,9-3 1 15,11-5-1-15,7-6-1 16,7-5 1-16,6-5-2 16,6-4-1-16,2-9 0 15,3-2-3-15,-6-13-3 16,4 16-17-16,-17-23-16 0,3 5-2 15,-19-8 0-15,1 6 1 16</inkml:trace>
  <inkml:trace contextRef="#ctx0" brushRef="#br1" timeOffset="994469.8804">9362 15032 82 0,'-34'48'45'16,"7"16"-1"-16,-8-5-3 15,3 11-37-15,1-3-1 16,2 0-3-16,7-7-2 15,5-11-2-15,18-7-8 16,-2-30-29-16,28-4 0 16,3-28-3-16,21-2 1 0</inkml:trace>
  <inkml:trace contextRef="#ctx0" brushRef="#br1" timeOffset="994604.8882">9507 15339 80 0,'-27'36'43'0,"5"15"-1"15,-10-6-1-15,14 5-42 16,0 8-9-16,-7-20-29 15,22 5-2-15,-4-18-3 16,14-5 0-16</inkml:trace>
  <inkml:trace contextRef="#ctx0" brushRef="#br1" timeOffset="997733.0671">9896 15029 54 0,'9'-22'38'15,"-9"-4"-11"-15,0 26 6 16,0-27-23-16,0 27-2 16,0 0-2-16,0 0-2 15,-8 10-1-15,2 13-1 0,-4 9-1 16,-5 6 0-16,-3 8-1 15,1 0-1-15,2 5-2 16,-4-11-2-16,15 8-17 16,-4-19-16-16,11-2-1 15,-3-27 0-15,23 15 0 16</inkml:trace>
  <inkml:trace contextRef="#ctx0" brushRef="#br1" timeOffset="997974.0809">10110 15004 62 0,'-19'17'40'0,"2"9"-1"16,-9-4-4-16,6 11-31 15,4-5 0-15,11 1 0 16,6-9-1-16,13-5-1 15,14-8 0-15,11-10-2 16,12-5-1-16,6-9-2 16,14 2-9-16,-11-21-26 15,14 9-2-15,-10-13-1 16,-3 9 1-16</inkml:trace>
  <inkml:trace contextRef="#ctx0" brushRef="#br1" timeOffset="998156.0913">10406 14978 71 0,'-39'56'42'0,"-1"-2"-1"16,11 8 1-16,-7-4-39 16,23-3-2-16,9-7-2 15,8-8-3-15,19-2-19 16,6-24-17-16,14-5 0 15,4-16-3-15,12-3 2 16</inkml:trace>
  <inkml:trace contextRef="#ctx0" brushRef="#br1" timeOffset="998313.1003">10693 15260 79 0,'-27'10'38'0,"5"-16"-16"16,22 6-27-16,-22-27-35 15,36 3-2-15,6-10 2 16</inkml:trace>
  <inkml:trace contextRef="#ctx0" brushRef="#br1" timeOffset="998794.1278">10944 14944 51 0,'-18'7'42'16,"18"-7"-1"-16,0 0 1 16,28-2-22-16,-1-15-17 15,12 0-1-15,1-2 0 16,4 3 0-16,-1 2-1 15,-7 4-1-15,-6 2 0 16,-4 6 1-16,-11 2-1 16,-15 0 1-16,4 16-1 15,-17-1 1-15,-6 3 0 16,-7 8-1-16,-3 1 0 15,0 4 1-15,0-2-1 16,7-2 0-16,9-4 0 16,10-5 0-16,14-10 0 15,16-4 0-15,8-9-1 0,8-2 1 16,0 3 0-16,-3 4 0 15,-5 4 1-15,-13 10-1 16,-16 10 0-16,-21 10 1 16,-13 10-1-16,-12 2 0 15,-7 0-1-15,-4-5 0 16,8-1-4-16,-1-24-14 15,29-4-22-15,7-23-1 16,29-9 0-16,12-19 0 16</inkml:trace>
  <inkml:trace contextRef="#ctx0" brushRef="#br1" timeOffset="999072.1437">11639 14886 76 0,'-21'-8'45'15,"21"8"-4"-15,-27 14 3 16,27-2-40-16,-11 2-3 15,3 8 1-15,-1 5 0 16,4 5-1-16,1 1-1 16,2 4 1-16,5-1 0 15,4-2-1-15,9-9 1 16,14-11-1-16,11-12 0 15,15-15-1-15,22-10-1 16,12-15 0-16,11-4-2 16,1-11-3-16,2 11-14 15,-23-10-20-15,-2 14-1 16,-32-3-1-16,-17 14 3 15</inkml:trace>
  <inkml:trace contextRef="#ctx0" brushRef="#br1" timeOffset="999260.1544">11868 14929 90 0,'-28'60'43'0,"12"11"0"16,-4-18-7-16,8 9-32 15,3-6-3-15,2-7-2 16,4-1-6-16,-15-24-18 15,18 7-17-15,0-31-1 16,0 17-1-16,0-17-1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7:04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5209 15849 36 0,'0'0'38'0,"0"0"1"16,0 0-1-16,-19 16-33 16,4 7-1-16,-1 8-1 15,-3 11 0-15,-5 8-2 16,3 10-1-16,1 10 0 15,0-5-8-15,15 7-28 16,-9-16-2-16,14 0-1 16,0-19 0-16</inkml:trace>
  <inkml:trace contextRef="#ctx0" brushRef="#br0" timeOffset="265.0152">5485 15961 45 0,'0'0'41'16,"-22"22"-2"-16,4 9 0 16,3-4-36-16,-2 7 0 15,4-3 0-15,12 6-1 16,9-7 0-16,8 1-1 15,18-13 0-15,9-7-1 0,11-7-1 16,4-12-2-16,6 0-7 16,-6-24-29-16,5 7 1 15,-12-21-3-15,2 6 1 16</inkml:trace>
  <inkml:trace contextRef="#ctx0" brushRef="#br0" timeOffset="450.0257">5808 15968 55 0,'-41'78'43'0,"-3"-4"-1"16,10 9-1-16,-2-10-38 16,14-11-3-16,16-9 1 0,11-15-5 15,17-2-9-15,4-31-27 16,25 1 0-16,2-20-1 15,23-1 0-15</inkml:trace>
  <inkml:trace contextRef="#ctx0" brushRef="#br0" timeOffset="595.034">6283 16194 52 0,'-37'12'43'16,"-6"-7"-3"-16,9 5-1 15,1-4-43-15,6-11-35 16,27 5 1-16,5-16-3 15,21 4 0-15</inkml:trace>
  <inkml:trace contextRef="#ctx0" brushRef="#br0" timeOffset="1550.0887">6959 15762 26 0,'8'-10'35'15,"-9"-5"3"-15,1 15-2 16,-11-20-29-16,0 23-1 15,-10 0-1-15,-2 17 0 16,-11 2-1-16,-1 15 1 16,-8 8 0-16,4 13 0 15,-3 9-2-15,5 12 2 16,4-1-2-16,10 4-1 15,13-4 1-15,10-5-3 16,15-14 1-16,10-12 0 16,16-17-1-16,11-18-1 15,7-16 1-15,2-13 0 16,-1-13-1-16,-7-12 1 0,-8-4-1 15,-17-2 0-15,-13 4-2 16,-21 4 2-16,-12 7-2 16,-18 8 0-16,-5 10-1 15,-9 10-2-15,10 20-9 16,-10-11-23-16,17 10-1 15,6-10-1-15,27-4 2 16</inkml:trace>
  <inkml:trace contextRef="#ctx0" brushRef="#br0" timeOffset="2074.1185">7736 15896 49 0,'-26'-23'41'0,"2"10"-1"15,-18-2 1-15,5 12-35 16,-15 3-1-16,3 7-2 15,-4 7 1-15,3 8-1 0,5 4-2 16,7 4 1-16,6-1-1 16,14 0 1-16,13-6-1 15,13-8 0-15,14-7-1 16,17-10 1-16,16-11 0 15,8-3-1-15,5-6 1 16,3-2-2-16,-10 3 1 16,-3 2 1-16,-12 8-1 15,-13 11 0-15,-14 15 0 16,-14 8 0-16,-13 16 1 15,-9 14-1-15,-5 8 1 16,-7 10-1-16,-5 2-1 16,3-2-1-16,6-1-3 0,-2-24-18 15,23 5-18-15,2-31 0 16,25-7-3-16,4-24 2 15</inkml:trace>
  <inkml:trace contextRef="#ctx0" brushRef="#br0" timeOffset="2219.1265">8020 16461 75 0,'-35'67'43'16,"-14"-6"-4"-16,5-3-8 16,11-2-72-16,1-20-1 15,22-5-2-15,10-31 1 16</inkml:trace>
  <inkml:trace contextRef="#ctx0" brushRef="#br0" timeOffset="6471.3701">8607 15984 42 0,'8'-13'38'15,"-8"13"1"-15,0 0-3 16,6 24-30-16,-17 1-3 16,-3 16 1-16,-1 5-1 15,-3 11-1-15,0 1-1 0,1 5-1 16,5-2-1-16,1-15-8 15,16 2-28-15,2-21-1 16,11-6-1-16,5-19 1 16</inkml:trace>
  <inkml:trace contextRef="#ctx0" brushRef="#br0" timeOffset="6727.3848">8954 15986 64 0,'-18'17'41'0,"-13"0"-3"15,20 18-6-15,-17-7-28 16,11 8 1-16,5-3-1 16,16-1 0-16,11-6-1 15,14-4 0-15,17-12-2 16,8-8 0-16,14-6-2 15,5-15-1-15,8 1-7 16,-14-17-33-16,9 2 2 16,-13-16-3-16,-6 9 2 15</inkml:trace>
  <inkml:trace contextRef="#ctx0" brushRef="#br0" timeOffset="6885.3938">9357 15892 60 0,'-43'53'42'0,"-9"9"-1"0,18 14 1 16,-7 5-36-16,13 1-3 15,8-3-1-15,12-7-2 16,14-2-6-16,1-25-32 16,27-8-3-16,3-23 0 15,20-10-1-15</inkml:trace>
  <inkml:trace contextRef="#ctx0" brushRef="#br0" timeOffset="7044.4029">9701 16243 74 0,'-39'18'41'0,"8"5"1"16,-1-10-5-16,12-11-69 0,17 8-7 16,3-10-3-16,31-7 2 15</inkml:trace>
  <inkml:trace contextRef="#ctx0" brushRef="#br0" timeOffset="7456.4265">10358 15953 58 0,'-8'-22'42'0,"8"22"-1"15,-12-5 2-15,8 21-36 16,-23 4-1-16,-2 20-1 16,-9 8-2-16,-4 9 0 15,-3 4 0-15,5 3 0 16,5-1-1-16,10-2-1 15,17-9 0-15,18-12 0 16,14-10-1-16,17-12-1 16,9-11 0-16,7-11-1 15,1-6 1-15,-3-11 0 16,-14-3 0-16,-12-4 1 15,-19 1 0-15,-15-2 1 16,-18 3-3-16,-19 2 2 0,-7 1-3 16,-7 1 0-16,3 14-6 15,-8-18-22-15,24 22-10 16,7-10-3-16,30 14 3 15</inkml:trace>
  <inkml:trace contextRef="#ctx0" brushRef="#br0" timeOffset="7779.445">10677 16017 76 0,'-35'6'43'15,"5"10"0"-15,-7-10-1 16,9 11-39-16,4 3 0 0,11 3-1 15,8-1 0-15,13 4-1 16,11-10-1-16,8 3 1 16,8-9-1-16,7 2-1 15,1-8 1-15,-2 0 0 16,-4 4-1-16,-6-2 2 15,-10 12-2-15,-10 1 1 16,-11 8 0-16,-9 2-1 16,-6 10-1-16,-8-6-1 15,0 0-1-15,-5-16-12 16,16 6-25-16,-5-17 0 15,17-6-2-15,-4-14 1 16</inkml:trace>
  <inkml:trace contextRef="#ctx0" brushRef="#br0" timeOffset="7937.454">10723 16002 82 0,'-15'-2'46'0,"2"-3"0"16,13 5-1-16,29-5-40 15,15-13-6-15,23 3-10 16,2-26-24-16,34 5-9 15,1-14 0-15,15 5-3 16</inkml:trace>
  <inkml:trace contextRef="#ctx0" brushRef="#br0" timeOffset="10391.5944">5881 16320 39 0,'-28'-5'37'0,"8"12"2"0,-2-13-2 16,22 6-34-16,-24 1 0 15,19 11-1-15,5-12 1 16,19 3-1-16,18-9 1 15,31-11-1-15,29-8 1 16,31-10-1-16,32-8 0 16,28-4 0-16,13-4 0 15,5 9-1-15,-5 7 1 16,-17 11-1-16,-22 8 0 15,-24 8-2-15,-28 9 0 16,-27-1-3-16,-8 8-29 16,-23-17-5-16,-8-1-2 15,-20-12 0-15</inkml:trace>
  <inkml:trace contextRef="#ctx0" brushRef="#br0" timeOffset="12318.7046">10423 15278 43 0,'0'0'38'15,"0"0"1"-15,8-14-5 0,27 14-24 16,3-10-1-16,26 4-3 16,17-9 0-16,24-1-2 15,26-7-1-15,24-5-1 16,15-6 0-16,9-2-1 15,3-3 0-15,-9 4 0 16,-17 3-1-16,-22 6-1 16,-29 10 0-16,-30 7-1 15,-28 10 0-15,-28 4-2 16,-18 10-1-16,-17-7-4 15,4 10-30-15,-17-8 0 16,8 6-1-16,-7-13 2 16</inkml:trace>
  <inkml:trace contextRef="#ctx0" brushRef="#br0" timeOffset="13489.7716">9134 16376 34 0,'-41'9'37'0,"6"-4"2"16,9 4-2-16,0-6-24 15,26-3-8-15,8 12 0 16,27-7 0-16,17-8-2 16,29-1 1-16,28-9 0 15,28-4 0-15,26-12-2 0,23-2 1 16,13-6-2-16,0 1 0 15,0 4 0-15,-17 4-1 16,-21 8 0-16,-24 5-2 16,-28 10 0-16,-25 1 0 15,-22 4-1-15,-23-1 0 16,-8 3-3-16,-17-7-2 15,3 10-23-15,-17-5-8 16,0 0 0-16,-17-19 1 16</inkml:trace>
  <inkml:trace contextRef="#ctx0" brushRef="#br0" timeOffset="15366.8788">7783 15305 31 0,'0'0'31'0,"-13"-13"-13"16,13 13 2-16,0 0-11 16,0 0 1-16,0 0 1 15,28 6 0-15,2-16-3 16,26 10-1-16,12-11 0 15,31 2 0-15,20-7-2 16,21 2-2-16,14-6 0 16,14 5-1-16,-5 1 0 15,-6 5-1-15,-12 3-1 16,-26 3-1-16,-23 10-3 15,-28-10-5-15,-14 17-29 16,-32-11-1-16,-22-3 0 16,0 0-1-16</inkml:trace>
  <inkml:trace contextRef="#ctx0" brushRef="#br0" timeOffset="16462.9416">7081 14844 3 0,'0'0'28'0,"0"0"0"15,-1-15 1-15,-7 3-21 16,-3 1-3-16,-3-4-1 15,3 5 2-15,-7-7 1 0,3 9 1 16,-8-11-1-16,1 11 2 16,-6-5-3-16,3 7-1 15,-12-4-1-15,0 5-2 16,-7-2 1-16,0 3-1 15,-7-2-1-15,-4 3 1 16,-4-3-1-16,-2 2 2 16,-5-2-2-16,-4 1 0 15,-6 1 0-15,-3 0 0 16,-4 3 0-16,-4 0-1 15,-2 5 0-15,-5 3 0 16,-2 4 0-16,-3 4 1 16,-2 1-1-16,2 3 1 15,1 7-2-15,3 0-1 0,2 4 2 16,2 3-2-16,2 0 1 15,6 5 0-15,2 1 0 16,4 4-2-16,6 0 3 16,7 3 1-16,6 0-1 15,13 5 2-15,10-4-2 16,10 3 1-16,13-1-2 15,11-2 2-15,10 0-2 16,9-1 2-16,11-3-1 16,13-3-3-16,8-2 3 15,11-6-1-15,13-3 1 16,12-6-1-16,13-6 2 15,15-6-3-15,14-8 3 0,7-2 0 16,11-5 0-16,7-6-1 16,7 1 2-16,0-2-2 15,-2-1 1-15,-5-2-1 16,-3 2 1-16,-5-3 1 15,-5-2-2-15,-9-2 2 16,-12-7 0-16,-4-5 0 16,-11-10-1-16,-9-9 1 15,-11-7-1-15,-13-7-1 16,-14-7 2-16,-14-4-2 15,-13-1 2-15,-17-1 0 16,-19 5-1-16,-18 7 1 16,-23 10-1-16,-20 6 1 15,-26 10-2-15,-21 10 1 0,-23 14-2 16,-10 3-2-16,-5 12-6 15,-12-9-29-15,19 5 0 16,15-9-3-16,33 1 0 16</inkml:trace>
  <inkml:trace contextRef="#ctx0" brushRef="#br0" timeOffset="19612.1217">13777 14239 36 0,'15'4'37'0,"-6"6"2"15,-2 20-2-15,-15 4-19 16,2 24-11-16,-16 6-4 16,1 15 1-16,-10 6-1 15,-2 5-3-15,4-4 0 16,7-11-4-16,19-5-25 15,5-26-9-15,23-14-1 16,7-23 0-16</inkml:trace>
  <inkml:trace contextRef="#ctx0" brushRef="#br0" timeOffset="19785.1311">14325 14580 78 0,'-38'23'41'16,"-4"-5"-3"-16,6 1-2 15,8 10-51-15,6-31-25 16,22 2 1-16,9-19-2 16,18 3 2-16</inkml:trace>
  <inkml:trace contextRef="#ctx0" brushRef="#br0" timeOffset="21325.2191">14804 14276 41 0,'12'-14'35'0,"-5"-2"1"15,-7 16-2-15,7-14-27 16,-7 14-2-16,-12 8-1 16,3 10 1-16,-12 2 2 15,2 14-2-15,-4 0-1 16,3 9 0-16,5 0-1 15,10 2 1-15,6-7-2 16,17-6 0-16,15-9-1 16,17-11-1-16,14-14 0 15,14-9-2-15,11-10-2 16,-2-17-3-16,14 0-32 0,-18-13 1 15,-2 4-2-15,-18-8 1 16</inkml:trace>
  <inkml:trace contextRef="#ctx0" brushRef="#br0" timeOffset="21505.23">15306 14117 63 0,'-56'60'42'16,"-5"10"-3"-16,16 18 1 15,-3 2-33-15,17 2-4 16,10-6-2-16,15-6-1 15,20-12-2-15,13-23-9 16,21-8-29-16,4-22 1 16,20-9-2-16,2-21-2 15</inkml:trace>
  <inkml:trace contextRef="#ctx0" brushRef="#br0" timeOffset="21859.2503">16042 14121 78 0,'-35'-1'43'16,"1"22"-2"-16,-16 2 1 16,10 16-38-16,-14 14-2 15,2 14 0-15,1 11 0 16,4 8 0-16,7 2-2 15,11-4-1-15,19-9 1 16,19-11-1-16,16-18 0 0,21-17-1 16,11-17 2-16,10-19-2 15,1-10 2-15,-5-12 1 16,-9-8 0-16,-16-3 0 15,-14-3-2-15,-23 4 2 16,-20 3-2-16,-14 9 1 16,-15 11-3-16,-9 8-1 15,2 15-7-15,-9-6-29 16,15 15 1-16,2-6-3 15,19 3 1-15</inkml:trace>
  <inkml:trace contextRef="#ctx0" brushRef="#br0" timeOffset="28551.6331">13913 15418 54 0,'0'0'41'16,"20"2"-3"-16,29 0 2 16,22-8-35-16,37-6-3 15,32-14 0-15,45-8 0 16,35-8-1-16,26-7-1 15,17-4 0-15,1 1-2 16,-9 8-1-16,-20 5-2 16,-23 19-5-16,-53 4-23 15,-31 21-5-15,-51 3-1 16,-29 14 1-16</inkml:trace>
  <inkml:trace contextRef="#ctx0" brushRef="#br0" timeOffset="29894.7099">16889 14315 58 0,'0'0'37'0,"0"0"-1"16,-6-24-12-16,6 24-15 15,-13-15-2-15,13 15-2 16,-26-7-1-16,11 9 0 16,-5 3-2-16,1 6 1 15,0 3-2-15,3 1 1 16,4 6-1-16,8 0-1 15,6 0 0-15,10-1 1 16,7-2-1-16,9-3 0 16,4-3 0-16,3 1 1 15,-1-1 0-15,-5-3 0 0,-10-2 0 16,-8 2 1-16,-11-9-1 15,-15 16 0-15,-9-7 0 16,-10-1 0-16,-2-1-1 16,1 0-1-16,7 2-1 15,3-7-4-15,23 8-31 16,2-10-2-16,0 0-2 15,0 0-1-15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00.2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3644 3879 60 0,'-9'-14'35'0,"-3"7"-1"16,-10-6-2 0,-1 9-29-16,-11 0-1 0,0 4 0 15,-13 0 0-15,-1 3 0 16,-9 0-1-16,-7 4 1 15,-4-3 0-15,-5 3 1 16,-7-5 0-16,-1 4 0 16,-6-3 1-16,-3 1-1 15,-4-2 0-15,1 4 0 16,-9-3-1-16,6 6 1 15,-2 3-2-15,-4 2 0 16,-1 4 0-16,-1 8 0 16,2 1-1-16,-2 7 1 15,1 3-1-15,1 1 0 16,-1 2 0-16,-1 3 1 0,4-4-2 15,3 1 1-15,5-2 0 16,3-1-1-16,5-1 2 16,0 3-1-16,8 2 0 15,5 2 0-15,4 5 1 16,4 7-1-16,0 7 0 15,1 9 1-15,5 6-2 16,4 4 0-16,5 3 1 16,6 2-1-16,9 2 1 15,9 0-1-15,9-1 2 16,7-3-2-16,9-2 1 15,9 2 0-15,7 1 0 16,6-3 1-16,6 3 0 16,3 0-1-16,6 1 1 0,5-2 0 15,7 1-1-15,1-3 2 16,9 0-3-16,5-5 2 15,8-4-1-15,9-3 0 16,10-7 0-16,5-1 1 16,9-9-1-16,6-3 0 15,4-6 1-15,6-6-1 16,5-5 0-16,0-8 1 15,1-10-1-15,-1-7 0 16,4-9 0-16,6-8 1 16,1-12-1-16,-2-9 0 15,-1-8 1-15,1-6-1 16,1-10 0-16,2-6-1 15,-4-7 1-15,-8-7-1 0,-9-5 1 16,-3-9-1-16,-6-7 1 16,-9-8 1-16,-7-6-2 15,-6-6 0-15,-7-6 1 16,-6-4-1-16,-2 2 1 15,-4-2 0-15,-9 1-3 16,-4 4 2-16,-12 0 0 16,-10 1 2-16,-12 4-1 15,-14 0 0-15,-12-2 1 16,-13 3 0-16,-18 0 1 15,-12 2 0-15,-14 6 0 16,-4 9 0-16,-9 9 0 16,-4 16-1-16,-9 20-1 15,-7 19-2-15,-4 24-2 16,-6 6-7-16,2 29-29 0,-1-3 0 15,11 7-2-15,6-9 0 16</inkml:trace>
  <inkml:trace contextRef="#ctx0" brushRef="#br0" timeOffset="2465.141">17526 7777 67 0,'-14'7'37'16,"14"-7"-1"-16,5 10 0 15,19-2-30-15,17-15-1 16,26 2-1-16,27-13-1 15,26-3 0-15,29-6-1 16,26-7 0-16,19-4 0 16,17 0-1-16,8 1 0 15,6 6 0-15,-7 7 0 16,-8 8-1-16,-14 5 0 15,-20 9-1-15,-18 4 0 16,-23 2-1-16,-22 3-1 16,-24-5 0-16,-18 7-5 0,-31-9-28 15,-10 4 0-15,-30-4-1 16,0 0 1-16</inkml:trace>
  <inkml:trace contextRef="#ctx0" brushRef="#br0" timeOffset="2839.1623">18976 7257 72 0,'52'-24'36'0,"-5"2"0"16,-4 9 3-16,-15-1-35 15,-4 16 1-15,-17 10-1 16,-10 14-1-16,-28 10 3 15,-14 23-2-15,-25 11 2 16,-11 18-3-16,-16 10 1 16,-1 14-1-16,5-7 1 15,15-5-1-15,31-15 0 16,44-16-2-16,51-29 0 15,53-27-1-15,53-20-1 16,44-22-2-16,39 0-3 16,13-11-30-16,16 15-4 15,-18 3 0-15,-23 24-3 16</inkml:trace>
  <inkml:trace contextRef="#ctx0" brushRef="#br0" timeOffset="3554.2032">83 13220 66 0,'20'-21'39'0,"12"8"-1"16,3-1-1-16,8 7-35 15,11 2 1-15,19 2 0 16,14 0 0-16,22-3 0 16,25-11 0-16,30-8 0 15,25-11-1-15,29-7-1 16,22-9 1-16,20-5-1 0,9-3-1 15,-5 3-1-15,-7 11-1 16,-23 11-2-16,-27 19-2 16,-35 2-7-16,-24 26-26 15,-37 2 0-15,-19 13 0 16,-23-4 0-16</inkml:trace>
  <inkml:trace contextRef="#ctx0" brushRef="#br0" timeOffset="4945.2828">17599 13252 48 0,'-7'14'38'0,"7"-14"0"16,-2 18-1-16,15-26-18 15,19 12-15-15,17-6-2 16,30 0 0-16,23-7 1 15,31 0 0-15,28-6 0 16,32-4-1-16,17-5 1 16,24-1-1-16,12-5 0 15,7 1-1-15,4-1 1 16,-3 0-2-16,-7 1 1 0,-12 0-2 15,-13 4-1-15,-23 1-2 16,-20 9-5-16,-42-7-29 16,-31 14 0-16,-47-4-2 15,-41 11 1-15</inkml:trace>
  <inkml:trace contextRef="#ctx0" brushRef="#br0" timeOffset="5378.3076">18426 12570 54 0,'35'-2'36'0,"-22"0"1"15,-6 13-3-15,-21-1-28 16,-6 12 0-16,-20 4-1 16,-9 18 0-16,-23 11-2 15,-9 17 1-15,-13 10-2 16,-3 10 2-16,1-2-2 15,12-3 1-15,17-7-1 16,34-11-1-16,33-17 1 0,43-15-1 16,35-11 0-16,39-9-1 15,29-6 0-15,19-2-2 16,25 13-22-16,-8-14-15 15,5 10 0-15,-16-6-3 16,-5 6 0-16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3:11:28.00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343 8228 63 0,'-13'17'35'0,"12"4"0"15,1-21 0-15,18 19-19 0,2-31-11 16,20-10 0-16,11-22-2 16,14-11 2-16,9-19-3 15,4-10 1-15,4-11-1 16,-1 1 1-16,-10-2-2 15,-12 5 0-15,-16 8 1 16,-18 10 0-16,-20 14 0 16,-14 20 0-16,-18 18 0 15,-12 25 0-15,-13 22 1 16,-5 25 1-16,-6 24-1 15,10 16 0-15,4 7-1 16,15 8-1-16,12-6 0 16,17-10-3-16,24-12-1 15,13-29-6-15,39-11-29 16,-1-26-3-16,21-14 1 0,-1-24-2 15</inkml:trace>
  <inkml:trace contextRef="#ctx0" brushRef="#br0" timeOffset="815.0466">428 8819 92 0,'0'0'37'16,"0"0"0"-16,7-14-1 16,11 8-34-16,8-4-1 15,16-2-2-15,4-1 1 16,3-2-3-16,9 6-5 15,-11-7-28-15,4 9 0 0,-12-3-2 16,-6 10 0-16</inkml:trace>
  <inkml:trace contextRef="#ctx0" brushRef="#br0" timeOffset="990.0566">390 9084 99 0,'-13'25'38'16,"13"-25"1"-16,13 10-2 15,15-21-36-15,15-8-2 16,17-3-3-16,-2-17-11 16,18 8-22-16,-6-11 0 15,10 11-2-15,-12-5 0 16</inkml:trace>
  <inkml:trace contextRef="#ctx0" brushRef="#br0" timeOffset="1495.0855">1225 8741 80 0,'-24'-16'36'0,"10"15"1"16,-7-4-1-16,7 8-30 15,-9 2-2-15,5 8 0 16,-4 5-1-16,3 10 1 16,1 6-1-16,5 7-1 15,5 4 1-15,4 0-2 16,12-1 1-16,7-5 0 15,10-8-1-15,8-13 0 16,7-13 0-16,5-12 1 16,0-16 0-16,1-10-1 15,-4-9 0-15,-7-5 0 16,-10-5-1-16,-11 1 1 0,-9 2-1 15,-11 5 0-15,-8 11 0 16,-9 6-1-16,-5 11 1 16,-1 6 0-16,1 12-3 15,5 3-2-15,10 17-13 16,2-9-21-16,19 8 1 15,1-9-2-15,18 6-1 16</inkml:trace>
  <inkml:trace contextRef="#ctx0" brushRef="#br0" timeOffset="1676.0959">1811 8903 119 0,'-22'17'40'16,"-4"-14"0"-16,7 5-9 15,5-14-36-15,0-14-29 16,28 5-5-16,-1-10-1 16,8 7-1-16</inkml:trace>
  <inkml:trace contextRef="#ctx0" brushRef="#br0" timeOffset="2033.1163">2011 8698 102 0,'0'0'40'0,"14"-10"1"0,-6-6-1 15,16 6-37-15,-2-10-1 16,6 0 0-16,2-3 1 15,2 5-2-15,-3 4 0 16,-1 5-1-16,-4 5 0 16,-6 6 1-16,-8 11-1 15,-7 8 1-15,-9 9-1 16,-5 7 1-16,-8 6 1 15,-6 8-1-15,1 1 0 16,-3-1-1-16,5-4 1 16,5-4-2-16,9-6 1 15,9-13-4-15,15-7-5 16,3-24-29-16,25-2-1 0,0-20 0 15,18-3-2-15</inkml:trace>
  <inkml:trace contextRef="#ctx0" brushRef="#br0" timeOffset="2334.1335">2681 8619 96 0,'-33'12'40'0,"5"14"0"16,-11-6 0-16,12 15-28 15,1-12-9-15,11 4 0 16,12-5-1-16,12-2 0 15,14-5-2-15,10-3 2 16,10-5-2-16,4-3 2 16,-1 0-2-16,-1 3 0 0,-5-3 1 15,-10 4-1-15,-10 7 2 16,-6 6-3-16,-12 5 1 15,-8 1-1-15,-5 5 1 16,-7-4-3-16,0 6 0 16,-3-14-5-16,12 8-13 15,-12-25-15-15,21-3-3 16,-12-17 1-16,17-4-1 15</inkml:trace>
  <inkml:trace contextRef="#ctx0" brushRef="#br0" timeOffset="2507.1434">2754 8626 111 0,'-11'-6'41'0,"10"18"1"16,1-12-2-16,0 0-32 16,20 9-7-16,2-16-3 15,12-3-3-15,2-15-15 16,20 10-20-16,-8-13-2 15,9 9 1-15,-8-10-2 16</inkml:trace>
  <inkml:trace contextRef="#ctx0" brushRef="#br0" timeOffset="6906.395">3185 8846 85 0,'5'22'37'15,"-7"-10"1"-15,5 10 0 16,-16-2-25-16,6 3-10 0,-1 0 0 15,2 0-1-15,-3-6 1 16,5 0-2-16,-2-7 1 16,6-10 0-16,0 0-1 15,10-10 0-15,3-12 0 16,3-6 0-16,6-7-1 15,1 1 0-15,2-2-1 16,-2 5 1-16,-2 2-1 16,-3 8 2-16,-6 13-2 15,-12 8 1-15,10 6 1 16,-10 9 0-16,-2-1 1 15,0 5-1-15,0-1 0 16,4-3 0-16,-2-15 1 16,18 12-1-16,0-16-1 0,7-7 0 15,4-2 0-15,2-5 0 16,1-2 0-16,-1 1 1 15,-5 5-1-15,-2 3 0 16,-8 1 1-16,-5 7-1 16,-11 3 1-16,13 7-1 15,-13-7 1-15,5 22-1 16,-3-6 0-16,-2 6-2 15,2 4-2-15,-5-5-6 16,11 13-22-16,-16-14-7 16,9 7-1-16,-10-8-2 15</inkml:trace>
  <inkml:trace contextRef="#ctx0" brushRef="#br0" timeOffset="7355.4207">1233 9474 96 0,'0'0'38'0,"0"0"1"15,0 0-2-15,18 27-29 16,-15-6-3-16,2 11-3 16,-3 4 1-16,5 9-1 15,-6 5-1-15,3 1-2 16,-1-1-1-16,-2-8-4 15,9 6-25-15,-14-23-6 16,12-3-1-16,-8-22-1 0</inkml:trace>
  <inkml:trace contextRef="#ctx0" brushRef="#br0" timeOffset="7537.4311">1164 9638 83 0,'-19'1'40'0,"-5"-3"-1"15,24 2 0-15,-14 2-14 16,14-2-21-16,30-11-3 15,5-6 0-15,10 1-3 16,6-6-3-16,14 13-26 16,-9-10-6-16,4 16-2 15,-15 1-1-15</inkml:trace>
  <inkml:trace contextRef="#ctx0" brushRef="#br0" timeOffset="7775.4447">1098 10193 117 0,'-5'22'42'15,"5"-22"-1"-15,34 8-4 16,16-22-33-16,4-6-2 15,12-5 0-15,7-3-1 16,4 4-4-16,-5-21-11 16,13 30-21-16,-20-8-6 15,-3 13 0-15,-13-4-2 0</inkml:trace>
  <inkml:trace contextRef="#ctx0" brushRef="#br0" timeOffset="23473.3426">2227 9661 73 0,'7'-21'35'0,"-4"11"-1"16,-9-6-5-16,6 16-21 15,-23 0-1-15,6 11 0 16,-7-3-1-16,3 12-1 16,-3 4-1-16,1 7-1 15,3 6 1-15,5 7-1 16,6 5-2-16,6 2 1 15,7 4-1-15,7-5-1 16,11-5 0-16,7-10 1 0,6-17 0 16,6-15-1-16,5-23 1 15,2-16 0-15,-3-18 0 16,-1-10 0-16,-11-8 0 15,-8-2-1-15,-14 4 0 16,-15 6 0-16,-14 18 0 16,-13 14-1-16,-8 18 0 15,-10 15 0-15,1 14-2 16,2 4-2-16,18 15-11 15,3-13-20-15,22 2-2 16,3-23 1-16,38 16-2 16</inkml:trace>
  <inkml:trace contextRef="#ctx0" brushRef="#br0" timeOffset="23925.3685">2683 9985 101 0,'-12'2'39'0,"0"-9"0"16,12 7-1-16,-17-8-34 15,17 8-3-15,-6-18 0 16,6 18 0-16,6-22-1 16,0 12 0-16,2-1 1 15,-8 11-1-15,18-18 2 16,-18 18-1-16,11-7 1 15,-11 7 0-15,0 0-1 16,-15 20 1-16,2-11-1 16,3 2-1-16,0 1-3 15,10-12-5-15,-1 13-28 16,1-27-3-16,15 0 0 15,4-16-2-15</inkml:trace>
  <inkml:trace contextRef="#ctx0" brushRef="#br0" timeOffset="24314.3907">2961 9568 85 0,'0'0'35'16,"4"-21"2"-16,-4 21-1 15,0-14-28-15,0 14-1 16,-14 4-1-16,5 14-1 16,-11 4 0-16,4 15-2 15,-7 5 0-15,4 13 0 16,3 2-1-16,2 4 1 0,8-4-2 15,9-7 0-15,6-10-1 16,14-12 1-16,7-18-1 16,11-15 0-16,6-18 0 15,3-11 0-15,-2-11 0 16,-4-10 0-16,-11-1 0 15,-10 1-2-15,-14 2 1 16,-18 5-1-16,-11 10 0 16,-13 7-1-16,-6 12-1 15,-4 4-1-15,11 19-9 16,-7-7-22-16,17 13-3 15,4-3 1-15,18 6-1 16</inkml:trace>
  <inkml:trace contextRef="#ctx0" brushRef="#br0" timeOffset="24622.4083">3488 9489 104 0,'14'11'38'16,"-18"6"0"-16,11 22-3 0,-17 4-30 15,0 12-1-15,-2 4-1 16,-1 7 0-16,1-3-1 16,0-4-2-16,9-5-3 15,-3-20-20-15,16 1-16 16,-5-21 0-16,14-2 0 15,-4-15-2-15</inkml:trace>
  <inkml:trace contextRef="#ctx0" brushRef="#br0" timeOffset="25179.4402">3702 9805 106 0,'-16'12'39'0,"12"2"0"15,-6-7-2-15,5 12-34 16,-8 5 0-16,6 5-1 16,-2 2 0-16,1 2-1 15,2-2 0-15,4-6 0 16,2-6 0-16,0-19 0 15,15 2-1-15,-2-17 0 16,4-11 0-16,2-5 0 16,0-7 1-16,0-1-1 15,-1 1 0-15,-5 6 1 16,-2 8 0-16,-4 3 0 0,-5 10 0 15,-2 11 0 1,0 0 0-16,-1 18 0 0,2-2-1 16,4-1 1-16,3-1-1 15,6-2 0-15,3-5 1 16,6-4-1-16,1-7 1 15,3-3 0-15,1-4 0 16,0-5 0-16,-2-3-1 16,-4-3 1-16,1 3 0 15,-3-2-1-15,-1 5 1 16,-8 2-1-16,1 9 2 15,-12 5-2-15,10 23 0 16,-10 8 0-16,-7 7 0 16,-1 9 0-16,0 4 0 15,1-2-4-15,4 0-3 16,-7-20-17-16,17 0-16 0,-7-29-2 15,24 1 0-15,-9-27-1 16</inkml:trace>
  <inkml:trace contextRef="#ctx0" brushRef="#br0" timeOffset="229282.1142">19194 3785 18 0,'-1'-17'26'0,"1"7"6"16,0 10-1-16,-14-28-16 16,14 28-2-16,-11-30 0 15,11 19-2-15,-14-10-3 16,14 21 3-16,-24-24-6 15,10 16-2-15,-6 1-1 16,-1 7 0-16,-5 3 0 16,-3 8 0-16,-6 0-1 15,5 7 0-15,0-1-1 16,5 1 1-16,3 0-1 0,8-1 0 15,10 0-1-15,11-3 1 16,8 1-1-16,8 1 0 16,6 5 0-16,8 4 1 15,1 8-1-15,4 2 1 16,-4 6-1-16,0 4 1 15,-6 0-1-15,-8 1 1 16,-6 3-1-16,-9-1 0 16,-12-8 1-16,-6-3 0 15,-8-9 0-15,-9-6 0 16,-3-11 1-16,-1-11 0 15,0-16-1-15,4-14 2 16,9-14-2-16,10-11 1 0,13-9-1 16,9-3 1-16,13 2-1 15,5-2-1-15,12 8-2 16,-4-1-8-16,4 23-25 15,-9 0 0-15,-2 15-1 16,-12 0 1-16</inkml:trace>
  <inkml:trace contextRef="#ctx0" brushRef="#br0" timeOffset="229485.1258">19569 3864 91 0,'-12'11'38'0,"4"-1"-2"16,8-10-6-16,-20 3-67 15,20-3 0-15,0 0-2 16,25-12 1-16</inkml:trace>
  <inkml:trace contextRef="#ctx0" brushRef="#br0" timeOffset="229897.1494">20100 3609 82 0,'-10'10'37'0,"-13"-1"-1"15,1 16-1-15,-8 5-32 16,1 14 0-16,-4 9-1 16,3 10 2-16,-3 5-2 15,6 4 1-15,7-5-2 16,10-5 1-16,12-10-1 15,7-13-1-15,12-15 1 16,10-14-1-16,9-13-1 16,2-12 1-16,2-10-1 15,-4-5 0-15,-6-5 1 16,-9 0 0-16,-10 0-1 15,-12 5 1-15,-14 6 1 0,-10 8-1 16,-9 5 0-16,-2 6 0 16,0 2-2-16,2 0-1 15,13 5-4-15,1-16-18 16,16 14-13-16,28-25 1 15,10 8-1-15,8-12 0 16</inkml:trace>
  <inkml:trace contextRef="#ctx0" brushRef="#br0" timeOffset="230168.1649">20560 3698 98 0,'-21'17'38'15,"-6"-6"1"-15,7 6-5 16,0-2-32-16,11 2 0 0,9 1 0 15,9-2-1-15,10 3 0 16,5 2 0-16,8 1-1 16,2 6 0-16,-1 1 1 15,-6 2-1-15,-4 3 0 16,-9 2 0-16,-7 0-1 15,-7-5 0-15,-4-1-2 16,-7-14-4-16,9 4-29 16,-14-20-3-16,16 0 2 15,-14-22-3-15</inkml:trace>
  <inkml:trace contextRef="#ctx0" brushRef="#br0" timeOffset="230348.1752">20647 3646 103 0,'-14'-6'41'0,"15"16"1"15,-1-10-1-15,11 12-38 16,7-13-3-16,10-6-3 16,12 0-4-16,-7-11-31 15,16 8-2-15,-6-12 0 16,3 10-2-16</inkml:trace>
  <inkml:trace contextRef="#ctx0" brushRef="#br0" timeOffset="236471.5254">10289 9290 17 0,'0'0'22'16,"-10"-16"1"-16,10 16-12 16,-1-15-4-16,1 15-2 15,-1-14-1-15,1 14-2 16,0 0-1-16,10-11-1 15,-10 11 1-15,16-2-1 16,-6 2 0-16,3 0 0 16,2 0 1-16,2-3 1 15,4 4 0-15,2-8 0 16,5 2 1-16,1-5-1 0,5 4 1 15,3-3-1-15,1 4 0 16,2-2-1-16,1 5 0 16,2 2-1-16,-2 4 1 15,-2 0-1-15,-5 2 0 16,0 2 0-16,0-1 0 15,-7 1 1-15,-2-3 0 16,-3-1 0-16,-3-3 1 16,0 0 0-16,-2 1 0 15,-2-5 0-15,3 2 0 16,-5-1-1-16,2 1 1 15,-3-2-2-15,2 2 1 16,-14 1-1-16,19 0 0 16,-19 0 1-16,11 1-1 15,-11-1 0-15,0 0 0 0,13 0 0 16,-13 0 1-16,0 0-4 15,14-4-5-15,-14 4-19 16,15-6-2-16,-15 6 1 16,14-6-1-16</inkml:trace>
  <inkml:trace contextRef="#ctx0" brushRef="#br0" timeOffset="242849.8902">21221 3892 83 0,'0'0'39'0,"0"0"-1"16,0 0-1-16,-4-16-30 15,18 7-3-15,7-8-1 16,12-2-1-16,10-2 0 15,6 1-2-15,9 7-3 16,-3-8-18-16,9 21-17 16,-9-3 0-16,-1 18-2 15,-8-4 1-15</inkml:trace>
  <inkml:trace contextRef="#ctx0" brushRef="#br0" timeOffset="243383.9208">22536 3590 67 0,'-17'-9'37'0,"0"6"-2"16,-10-5 2-16,4 15-20 15,-7-8-12-15,0 7-1 0,-3-1 1 16,8 9-1-16,-3 1 0 16,8 6-1-16,3 1-1 15,10 0 0-15,8 1-1 16,10-3 0-16,9-4 0 15,7-5 0-15,9-6 0 16,2-10 0-16,4-4 0 16,2-9-1-16,-2-3 1 15,-3-7 0-15,-7 0-1 16,-4 5 0-16,-7 0 0 15,-5 9 0-15,-16 14 1 16,0 0-1-16,0 0 1 16,-23 38 0-16,-1 4 0 15,-8 10-1-15,0 10 1 0,-4 5-1 16,8 3-1-16,2-6-2 15,15 0-5-15,2-26-24 16,31 1-8-16,4-25 0 16,23-5-1-16</inkml:trace>
  <inkml:trace contextRef="#ctx0" brushRef="#br0" timeOffset="243556.9307">23006 3940 111 0,'-20'4'39'0,"7"0"-1"16,-2-9-5-16,10-28-56 16,5 33-16-16,11-26 1 0,9 11-2 15,-2-6 1-15</inkml:trace>
  <inkml:trace contextRef="#ctx0" brushRef="#br0" timeOffset="244022.9573">23565 3537 70 0,'0'0'37'16,"-18"3"2"-16,6 12 1 15,-15-8-13-15,4 15-21 16,-12 7-1-16,-3 12 0 15,-7 3-1-15,3 13 0 16,-2 0-1-16,7 4-1 16,9-2-1-16,13-1 0 15,12-7 0-15,12-11-1 16,14-5 0-16,12-16 0 15,9-10-1-15,5-10 1 16,-3-7 0-16,-4-7 0 16,-7-6 0-16,-10-4-1 15,-12-1 0-15,-13-3 0 16,-13 5 0-16,-9 2-2 0,-7 3 0 15,-3 1-2-15,7 13-8 16,-7-16-13-16,32 21-13 16,-17-22 0-16,30 14-2 15,6-10 2-15</inkml:trace>
  <inkml:trace contextRef="#ctx0" brushRef="#br0" timeOffset="244592.9899">23767 3668 86 0,'-12'2'39'0,"12"-2"-2"16,0 0 2-16,21-10-21 15,0 1-16-15,8-3-1 16,8 2 1-16,8 0-1 16,4 0 0-16,-1 6 0 15,0 0 1-15,-5 4-1 16,-10 3 0-16,-11 5 0 0,-10 3 1 15,-12 2-1-15,-12 2 1 16,-10 6 0-16,-8-1-1 16,-2 1 0-16,-2 0 0 15,6 0-1-15,5-5 1 16,13 1-2-16,12-3 1 15,15-3-1-15,17 2 1 16,8-2 0-16,2 4 0 16,1 3 0-16,-6 6 1 15,-7 4 0-15,-14 8 0 16,-17 2 0-16,-16 2 0 15,-13 2 0-15,-10-2 0 16,-6-6-1-16,-1-4-2 16,1-10-2-16,10 0-7 0,-2-25-15 15,36 5-8-15,-15-5-8 16,15 5 0-16,18-27-2 15</inkml:trace>
  <inkml:trace contextRef="#ctx0" brushRef="#br0" timeOffset="248716.2258">10606 9126 26 0,'0'0'32'0,"0"0"0"15,0 0 1-15,0 0-16 16,0 0-8-16,0 0-2 15,0 0-3-15,0 0 0 16,5 15-2-16,-5-15-1 0,10 15 0 16,1-8 1-16,4-4-2 15,5-1 2-15,6-6-1 16,3-2 1-16,3-3-1 15,3-4 1-15,1 2-1 16,0 0 0-16,-4 1 0 16,0 4 0-16,-3 2 0 15,0 4-1-15,-2 1 0 16,0 1 1-16,0 0-1 15,2-2 0-15,1-1 0 16,3-2 0-16,3-3 0 16,1-2 1-16,4-1-1 15,3 2 0-15,0 0 0 16,0 2 0-16,0 3 1 0,0 2-1 15,-5 2 0-15,0 2 0 16,-6 0 0-16,0 2 0 16,-1-1 0-16,-3-2 0 15,0-2 0-15,0-1 0 16,0-2 1-16,1-2-1 15,-2-1 0-15,1-2 0 16,-1 2 0-16,-5 2 0 16,-2-1 0-16,-5 3 0 15,-2 0 1-15,-14 1-1 16,15 0 1-16,-15 0 0 15,0 0 0-15,0 0-1 16,0 0 1-16,0 0 0 16,-12 0 0-16,12 0 0 0,0 0-1 15,-11-3 1-15,11 3-1 16,0 0 0-16,0 0 0 15,0 0 0-15,0 0 0 16,0 0 0-16,0 0 0 16,0 0 0-16,-11 2 0 15,11-2 0-15,0 0 0 16,0 0 0-16,0 0 1 15,-14 8-1-15,14-8 0 16,-16 5 0-16,4-3 0 16,-3 1 0-16,-4 2 0 15,-5 0 1-15,-3 0-1 16,-5 2 0-16,-1 0 0 15,-8 2 0-15,-2 3 0 16,-5 0 0-16,-4 0 0 0,-5 1 1 16,-5 1-1-16,0 0 0 15,-2-1 0-15,-2 2 0 16,-1-2 1-16,6 0-1 15,-2-2 0-15,3 2 0 16,-2-1 1-16,1 0-1 16,2 0 0-16,-1-2 0 15,1 3 1-15,1-4-1 16,3 0 0-16,4-2 0 15,6-2 1-15,5-1-1 16,6-4 1-16,5-1-1 16,6-2 0-16,3-2 1 15,2 1-1-15,4-1 1 16,2 2-1-16,12 3 0 0,-18-3 0 15,18 3 0-15,-18 3 0 16,18-3 0-16,-10 9-2 16,10-9-4-16,0 10-28 15,0-10-3-15,0 0 0 16,-14-9-3-16</inkml:trace>
  <inkml:trace contextRef="#ctx0" brushRef="#br1" timeOffset="273733.6567">18289 4924 56 0,'10'-9'36'16,"2"4"0"-16,-12 5-2 15,17 2-26-15,-17-2-3 16,16 35-1-16,-12-4 2 15,0 16-4-15,-4 8 1 16,-4 8-2-16,0 6 1 16,-2 0-3-16,1-1 0 15,-3-10-6-15,14-6-28 0,-3-21-1 16,11-10-1-16,2-26 0 15</inkml:trace>
  <inkml:trace contextRef="#ctx0" brushRef="#br1" timeOffset="274148.6804">18773 4809 82 0,'0'0'38'15,"-15"3"-1"-15,10 11-4 16,-4-3-31-16,2 11 0 0,-5 9 0 16,-2 12 1-16,-6 8 1 15,0 11-2-15,0 2 2 16,2 0-2-16,7-4 1 15,5-3-2-15,11-15 2 16,11-13-3-16,16-17 1 16,10-18-1-16,13-18 1 15,7-11 0-15,1-13-2 16,-2-9 2-16,-4-1-2 15,-13-1 1-15,-13 3-2 16,-19 9 1-16,-19 9-1 16,-16 11 1-16,-12 11 0 15,-7 6-3-15,1 7 0 16,2-3-3-16,23 14-13 15,5-15-19-15,29 4 1 0,10-9-1 16,23 0 1-16</inkml:trace>
  <inkml:trace contextRef="#ctx0" brushRef="#br1" timeOffset="274398.6947">19526 4840 77 0,'0'0'39'15,"-25"17"-1"-15,17 5 0 16,5 1-34-16,-6 15 0 0,-1 4 1 16,1 14-1-16,-4 6-1 15,2 5-1-15,-3-1 0 16,3-3-2-16,2-4-2 15,-2-15-5-15,16-6-30 16,-8-23-2-16,14-7 0 16,-1-18-1-16</inkml:trace>
  <inkml:trace contextRef="#ctx0" brushRef="#br1" timeOffset="274591.7057">19264 4914 94 0,'-21'-4'39'0,"-1"-3"1"15,22 7-1-15,0 0-36 0,30-8-1 16,6-5-2-16,14-5-1 16,18 2-3-16,4-14-16 15,20 15-18-15,-10-11-1 16,13 14-2-16,-15-4 1 15</inkml:trace>
  <inkml:trace contextRef="#ctx0" brushRef="#br1" timeOffset="274794.7174">19810 5038 77 0,'0'0'38'0,"11"6"0"0,8-18-1 16,18-5-32-16,3 1-7 15,3-1-1-15,4 6-4 16,-17-3-28-16,1 16 0 16,-16 1-3-16,-7 14 3 15</inkml:trace>
  <inkml:trace contextRef="#ctx0" brushRef="#br1" timeOffset="274937.7255">19791 5262 93 0,'-32'33'39'0,"4"-13"1"15,22-3-1-15,6-17-33 16,34-11-3-16,15-14-2 15,17-9-8-15,19 3-31 16,2-11-1-16,11 8-2 0,-3-6 0 16</inkml:trace>
  <inkml:trace contextRef="#ctx0" brushRef="#br1" timeOffset="283007.1871">21486 3601 62 0,'-13'-3'36'0,"13"3"-1"15,-21-9-1-15,21 9-13 16,-4-11-15-16,6 2-1 0,3-8-1 15,3 3 0-15,-1-1-2 16,4 3 1-16,-4 2-1 16,4 6 0-16,-11 4 1 15,12 3-2-15,-12-3 2 16,14 22-2-16,-3-12 1 15,5 2-2-15,9-2 2 16,9-1-2-16,13-3 1 16,10-1-1-16,3-1 0 15,3 1 1-15,-3 3-1 16,-7 2 0-16,-10 6 0 15,-11 5 1-15,-18 5-1 16,-18 2 0-16,-16 5 1 16,-12 1-1-16,-11 2 1 0,-10 6-1 15,-12-2 1-15,-6 4 0 16,1-2-1-16,-2-2 1 15,7-4-1-15,12-3 0 16,11-7-1-16,14-11-1 16,28-15-3-16,0 0-27 15,43-15-8-15,1-11-1 16,15 5-1-16</inkml:trace>
  <inkml:trace contextRef="#ctx0" brushRef="#br1" timeOffset="283713.2275">21662 3804 35 0,'22'-8'30'16,"3"-1"2"-16,8 2-1 15,-5-9-19-15,11 14 0 16,-7-13 0-16,7 15-2 16,-15-8-1-16,4 8-2 15,-13-6-1-15,1 7-1 16,-16-1-1-16,0 0 1 15,-18-7-2-15,-4 6 1 16,-12-1-1-16,-5 0-1 16,-11 0 0-16,-2 2 0 0,-6 0 0 15,-3 4-1-15,-1-2 1 16,-3 4-1-16,1-2 0 15,3 3-1-15,-2-2 1 16,4-1-1-16,5 0 1 16,3-2 0-16,7-2-1 15,7-2 0-15,5-2 1 16,7-1-1-16,6-1 0 15,4 1 0-15,3 1 0 16,1-1-1-16,11 5-1 16,-16-3-2-16,16 3-3 15,0 0-32-15,14 9-2 16,7-16-1-16,18 5-1 15</inkml:trace>
  <inkml:trace contextRef="#ctx0" brushRef="#br1" timeOffset="293301.7759">21212 4775 40 0,'2'-17'26'0,"-5"4"3"16,3 13-1-16,-9-23-16 16,9 23-2-16,-10-23 0 0,10 23-1 15,-19-21-1-15,9 18-2 16,-10-4 0-16,0 7-2 15,-9 0 0-15,-1 9-1 16,-7 3 1-16,-1 6-1 16,-3 4-1-16,5 1 1 15,-1 1-2-15,8 2 0 16,6-2 0-16,10-4 0 15,12-3-1-15,9-6 0 16,11-6 0-16,10-5 0 16,10-6 0-16,6-9 0 15,5-6 0-15,5-4 1 16,-2-6-1-16,-3-1 1 15,-5 2-1-15,-8 3 1 0,-8 4 0 16,-9 7 0-16,-20 16 1 16,10 11-1-16,-21 23 0 15,-10 17 0-15,-12 14 2 16,-5 18-2-16,-9 9 1 15,0 4-1-15,4-1 0 16,5-10-2-16,15-16-1 16,13-20-4-16,25-11-28 15,8-32-6-15,20-16-1 16,4-17 0-16</inkml:trace>
  <inkml:trace contextRef="#ctx0" brushRef="#br1" timeOffset="293685.7979">21496 4980 96 0,'-22'22'42'0,"-6"-11"-1"15,10 3 1-15,-5-12-38 16,8-4-5-16,15 2-3 16,-2-27-30-16,22 14-5 15,-5-7-2-15,10 5 0 16</inkml:trace>
  <inkml:trace contextRef="#ctx0" brushRef="#br1" timeOffset="295600.9074">22772 4775 73 0,'-2'-16'38'0,"2"16"0"16,0-21 1-16,0 21-23 16,0 0-12-16,0 0-1 15,-8-15 0-15,8 15 0 16,0 0-1-16,0 16 0 15,-2 1 0-15,1 4-1 16,-1 8 0-16,0 2 0 16,-1 5-1-16,2 0 0 15,-2 0 1-15,5-4-3 16,3-1-2-16,-1-19-13 15,14 7-21-15,-7-14-1 16,11-1 0-16,-8-9 0 16</inkml:trace>
  <inkml:trace contextRef="#ctx0" brushRef="#br1" timeOffset="295805.9191">22637 4955 99 0,'-29'7'40'0,"3"-9"0"16,13 4 0-16,13-2-37 15,10-18-1-15,18 1-1 16,12 0-1-16,7 1-1 16,7-1-2-16,6 11-6 15,-6-6-29-15,2 18-1 16,-19 1-1-16,-4 14 0 15</inkml:trace>
  <inkml:trace contextRef="#ctx0" brushRef="#br1" timeOffset="296012.931">22571 5311 111 0,'0'0'40'16,"28"-23"2"-16,14 9-3 15,9-10-37-15,3 1-2 16,9 0-3-16,-5-5-29 16,6 16-6-16,-11-2-2 15,-1 12-2-15</inkml:trace>
  <inkml:trace contextRef="#ctx0" brushRef="#br1" timeOffset="302410.2969">21923 4679 69 0,'0'0'39'0,"2"-19"0"16,-2 19 0-16,0 0-25 15,0 0-10-15,-7 21 0 16,12 6 0-16,-9 13-1 15,4 10 0-15,-3 16 1 16,-6 15-3-16,-1 5 2 16,-5 3-3-16,2-5 0 15,-1-14-8-15,17-4-29 16,1-27-3-16,17-16-2 15,8-26 0-15</inkml:trace>
  <inkml:trace contextRef="#ctx0" brushRef="#br1" timeOffset="303219.3432">23497 4799 92 0,'-3'-12'36'15,"-5"-4"0"-15,8 16-1 16,-10-19-32-16,10 19-1 15,-14-13 1-15,5 20 0 16,-9 6 0-16,2 15 1 16,-7 5-1-16,0 10-1 15,3 4 2-15,2 10-2 16,5-4 1-16,9 1-1 15,10-6 0-15,12-5-1 16,9-13 1-16,9-9-1 0,4-16-1 16,4-9 1-16,3-15-1 15,-3-12 2-15,-6-9-3 16,-3-7 2-16,-9-8-2 15,-8-2 1-15,-7-2-1 16,-9 2 1-16,-7 7-2 16,-5 8 1-16,-4 8 0 15,-1 8 0-15,0 12-1 16,-4 9-1-16,7 14-3 15,-7-5-9-15,17 21-23 16,-8-6-3-16,15 8 1 16,-3-8-1-16</inkml:trace>
  <inkml:trace contextRef="#ctx0" brushRef="#br1" timeOffset="303410.3541">24033 4962 110 0,'-11'9'40'16,"-9"-11"-2"-16,9 0-3 16,11 2-61-16,-1-11-14 15,13 4 2-15,-2-8-3 16,15 8 1-16</inkml:trace>
  <inkml:trace contextRef="#ctx0" brushRef="#br1" timeOffset="303890.3815">24406 4706 93 0,'0'0'39'0,"4"-15"1"15,-4 15-2-15,0 0-33 16,0 0-1-16,-21 0 0 0,7 12-1 15,-7 1 0-15,0 7 0 16,-1 2-1-16,2 1-1 16,5 1 0-16,8-1 0 15,10-5-1-15,12-3 0 16,13-5 1-16,6-3-1 15,9-3 0-15,4 1 0 16,-1 0 1-16,-2 0-1 16,-4 3 0-16,-9 7 1 15,-15 7-1-15,-9 4 1 16,-11 3 0-16,-8 4 0 15,-9-1 1-15,-5 2-2 16,-4-4 1-16,3-5-2 16,4-4-2-16,2-12-2 15,14 11-25-15,2-31-9 0,16 1-1 16,1-15 0-16,13-4-3 15</inkml:trace>
  <inkml:trace contextRef="#ctx0" brushRef="#br1" timeOffset="304055.391">24491 4735 114 0,'0'0'41'0,"4"-17"1"16,20 7-2-16,13-7-39 15,2-4-4-15,13 10-5 16,-2-9-31-16,10 19-2 0,-12-2 0 15,4 14-3 1</inkml:trace>
  <inkml:trace contextRef="#ctx0" brushRef="#br2" timeOffset="487994.9117">18248 6063 65 0,'29'-10'35'0,"-10"1"-1"15,-1 11-7-15,-18-2-18 16,0 0-1-16,-14 20-1 15,0 4 0-15,-14-2-1 16,3 11-2-16,-6-1-1 16,2 5-1-16,3-2 0 15,7-2 0-15,5-4-2 16,6-3 1-16,11-7-2 15,5-3 1-15,10-4-2 16,0-5 0-16,5-4 0 16,-1-4-2-16,5 0 0 15,-5-9-1-15,5 6-2 0,-9-11-4 16,8 12-6-16,-14-11-14 15,7 7-3-15,-4-2-1 16,-2 2 3-16</inkml:trace>
  <inkml:trace contextRef="#ctx0" brushRef="#br2" timeOffset="488196.9233">18389 6327 58 0,'0'0'33'16,"-10"1"0"-16,10-1-2 15,0 0-23-15,0 0-1 16,-13 0-2-16,13 0-1 15,0 0-1-15,-14 14 0 16,14-14-2-16,-11 12 1 16,11-12-2-16,-11 8-5 0,11-8-28 15,0 0-2-15,0 0-1 16,0 0 1-16</inkml:trace>
  <inkml:trace contextRef="#ctx0" brushRef="#br2" timeOffset="488721.9533">18372 6383 75 0,'0'0'37'16,"-10"3"-1"-16,10-3 0 15,0 0-29-15,0 0-2 16,0 0-1-16,0 0 0 15,12-2-1-15,-12 2-1 16,14 6 0-16,-14-6 0 16,9 15-1-16,-7-5 0 15,-8 3 1-15,0 4-1 0,-6-2 0 16,2 1 0-16,-4-1 0 15,1 0-1-15,1-3 1 16,-1-2-1-16,0-2 0 16,-1-1 0-16,-2-2-1 15,-2-1 1-15,-6 2 0 16,-2-5-1-16,1 4-1 15,-1-6-2-15,12 9-18 16,1-19-17-16,20 1 2 16,5-9-4-16,22 0 3 15</inkml:trace>
  <inkml:trace contextRef="#ctx0" brushRef="#br2" timeOffset="489211.9813">18757 6242 47 0,'0'0'34'0,"2"-13"1"0,-2 13 0 16,0 0-12-16,-24 4-14 15,15 7-2-15,-10-1-1 16,1 10 0-16,-4 1-1 16,0 9-2-16,-1 1 0 15,7 3 0-15,1-2-1 16,6 0-1-16,8-6 0 15,10-3 0-15,9-13 0 16,12-8-1-16,10-11 1 16,5-11-1-16,4-5 1 15,-1-10 0-15,-6-1-1 16,-8-5 1-16,-11 2-2 15,-16 3 0-15,-10 6 0 16,-14 4-2-16,-6 11 0 16,-10 3-3-16,9 17-3 0,-9-5-27 15,20 16-1-15,2-4-1 16,19 7 0-16</inkml:trace>
  <inkml:trace contextRef="#ctx0" brushRef="#br2" timeOffset="489521.9991">19709 5995 89 0,'1'-18'39'16,"-8"-3"1"-16,7 21 1 0,-5-20-26 15,5 20-11-15,-14 21-1 16,10 14 0-16,-7 10 0 15,2 16-1-15,-4 11-1 16,-2 13 0-16,1 6-1 16,-1-2 3-16,5-5-4 15,0-9 1-15,10-11-5 16,1-19-1-16,21-9-32 15,-10-27-1-15,13-8-1 16,-3-21-4-16</inkml:trace>
  <inkml:trace contextRef="#ctx0" brushRef="#br2" timeOffset="489738.0114">19418 6000 102 0,'-34'-8'42'0,"18"14"0"16,1-8-1-16,24 16-28 15,9-18-10-15,21-3-1 16,10-3 0-16,15-2-1 16,9 3-3-16,4-4-1 15,11 12-5-15,-10-3-31 16,9 13-2-16,-17-2 0 15,1 12-2-15</inkml:trace>
  <inkml:trace contextRef="#ctx0" brushRef="#br2" timeOffset="489940.023">20076 6316 99 0,'0'0'37'16,"10"7"0"-16,14-14-2 15,20 0-35-15,4 2-4 16,-4-6-25-16,11 5-7 16,-10-1 1-16,-3 8-3 15</inkml:trace>
  <inkml:trace contextRef="#ctx0" brushRef="#br2" timeOffset="490083.0311">20079 6514 102 0,'-46'34'42'15,"9"-16"-1"-15,22 2-1 16,15-20-28-16,6-15-13 15,39 0-3-15,5-13-34 16,30 3-1-16,2-10-3 16,19 2 1-16</inkml:trace>
  <inkml:trace contextRef="#ctx0" brushRef="#br2" timeOffset="490774.0707">20946 6192 95 0,'3'-16'36'16,"-8"0"0"-16,5 16-3 15,-18-13-29-15,18 13 0 16,-24 2-1-16,7 13 2 16,-7 8-2-16,4 11 1 15,-11 7-1-15,7 6 0 16,1 6-1-16,9 1 1 15,7-3-1-15,12-5 0 0,11-9-1 16,19-12 1-16,15-14-1 16,13-16 0-16,10-16-1 15,1-11 0-15,0-12 0 16,-6-5 0-16,-13-8 0 15,-15-1 0-15,-21 7 0 16,-23 4 0-16,-23 12 0 16,-16 10 0-16,-10 12 0 15,-7 9-1-15,1 10-1 16,3 7-2-16,17 11-4 15,5-7-30-15,34 8-3 16,10-11 1-16,32 4-1 16</inkml:trace>
  <inkml:trace contextRef="#ctx0" brushRef="#br2" timeOffset="490932.0797">21561 6463 118 0,'-24'2'36'0,"8"-5"-1"15,16 3-32-15,-7-30-42 16,20 12 0-16,5-5-2 16</inkml:trace>
  <inkml:trace contextRef="#ctx0" brushRef="#br2" timeOffset="491412.1072">22111 6172 82 0,'-10'-16'41'0,"-14"-4"-1"16,-2 13 1-16,-13-9-11 15,-4 23-26-15,-8 4 0 16,3 14-1-16,-1 3 0 16,2 9-1-16,7 2 0 15,11-1-1-15,13-3 1 16,17-6-2-16,15-13 0 15,20-11 0-15,15-16 0 0,12-8 0 16,7-14 0-16,4-5 0 16,-2-7 0-16,-11 0 0 15,-7 3 0-15,-16 5 0 16,-14 11 0-16,-11 10 0 15,-13 16 0-15,-14 16 0 16,-9 14 0-16,-3 14 0 16,-5 12 0-16,-2 9 0 15,0 9 0-15,5 0 0 16,9 0 0-16,6-10 0 15,14-6-4-15,6-23-9 16,24-1-27-16,-3-26 1 16,16-5-3-16,-1-21-2 0</inkml:trace>
  <inkml:trace contextRef="#ctx0" brushRef="#br2" timeOffset="491615.1188">22545 6063 122 0,'0'0'41'0,"-11"26"2"15,5 11-3-15,-4 7-36 16,-3 7-2-16,0 10 1 16,1 3-3-16,-2 2 0 15,2-7 0-15,9 9-20 16,-5-21-18-16,11-2-5 15,1-17 3-15,11-6-4 0</inkml:trace>
  <inkml:trace contextRef="#ctx0" brushRef="#br2" timeOffset="492026.1423">23149 5977 108 0,'0'0'39'15,"0"0"1"-15,0 0-2 16,1 16-33-16,-12 8-3 16,-1 8 0-16,1 9-1 15,-7 4 1-15,6 5-3 16,0 1-1-16,6 2-3 15,-3-17-17-15,17 6-17 16,-3-18 0-16,11-3 1 16,0-18-3-16</inkml:trace>
  <inkml:trace contextRef="#ctx0" brushRef="#br2" timeOffset="492228.1538">23073 6172 99 0,'-23'-3'41'0,"13"14"0"16,10-11-1-16,2 17-15 15,10-14-24-15,13 1-1 16,7-2-2-16,4-2-3 16,13 11-25-16,-13-13-10 15,5 9-1-15,-13-4 0 16,1 9 0-16</inkml:trace>
  <inkml:trace contextRef="#ctx0" brushRef="#br2" timeOffset="492395.1634">22947 6580 107 0,'-7'15'42'0,"7"-15"-2"16,18-2-1-16,12-24-28 15,14 3-16-15,28 2-33 16,-5-6-2-16,11 4 0 15,-9-2-2-15</inkml:trace>
  <inkml:trace contextRef="#ctx0" brushRef="#br2" timeOffset="492982.197">23614 6159 101 0,'2'-20'37'16,"-2"20"2"-16,-13-17-4 15,-1 21-31-15,-5 1 0 16,-4 14 1-16,-11 4 0 15,2 10-1-15,-7 2-1 16,7 5 0-16,6-1 0 16,14 3-1-16,11-10-1 15,17-2 1-15,16-11-2 16,16-9 1-16,8-11 0 0,9-7 0 15,-1-11-1-15,1-7 1 16,-8-6 0-16,-14-7-1 16,-12 0 2-16,-17-2-2 15,-13 0 0-15,-15 4-2 16,-9 6 1-16,-7 4 0 15,-5 13-2-15,-6 2-2 16,10 22-5-16,-7-5-28 16,20 15-3-16,1-4 1 15,19 9-2-15</inkml:trace>
  <inkml:trace contextRef="#ctx0" brushRef="#br2" timeOffset="493170.2077">24155 6363 96 0,'-22'-2'37'16,"22"2"0"-16,-15-12-6 15,15 12-31-15,-1-16-39 16,4 5 1-16,10 5 0 15,-1-2-1-15</inkml:trace>
  <inkml:trace contextRef="#ctx0" brushRef="#br2" timeOffset="493530.2283">24406 6162 96 0,'0'0'39'15,"-28"7"2"-15,13 13-1 16,-13-4-30-16,11 14-3 15,-5 4 0-15,7 8-2 16,0 0-1-16,9 3 0 16,10-6-2-16,11-3-2 15,11-10 0-15,13-10 0 16,7-13 0-16,11-15 0 15,1-8 0-15,-2-10 0 16,-4-8 0-16,-5-4 0 16,-17-6 0-16,-12 5 0 15,-18 2-2-15,-15 9 1 0,-11 7 0 16,-8 6-1-16,-2 12-2 15,-3 3-3-15,15 17-13 16,-2-9-20-16,23 11 0 16,3-15 0-16,29 9 0 15</inkml:trace>
  <inkml:trace contextRef="#ctx0" brushRef="#br2" timeOffset="493846.2464">24905 6121 120 0,'-19'2'41'0,"-15"-8"1"15,9 17-7-15,-7-9-30 16,7 5-2-16,2 5 0 0,8 3-1 16,10 3 0-16,10 6 0 15,10 2-2-15,8-1 0 16,7 4 0-16,4-3 0 15,2 3 0-15,-2-2 0 16,-4-2 0-16,-5 4 0 16,-9-4 0-16,-7 1 0 15,-9-1 0-15,-6-3 0 16,-4 1 0-16,-9-5 0 15,0 1 0-15,-7-9-3 16,9 1-4-16,-6-16-11 16,23 5-22-16,-10-17-2 15,23-1 2-15,0-14-3 16</inkml:trace>
  <inkml:trace contextRef="#ctx0" brushRef="#br2" timeOffset="493997.255">25036 6151 114 0,'-17'-16'42'16,"17"16"1"-16,-10 3-2 15,29-4-30-15,3 1-12 16,6-10-7-16,22 7-31 16,-11-6-2-16,11 10 0 15,-5-3-2-15</inkml:trace>
  <inkml:trace contextRef="#ctx0" brushRef="#br2" timeOffset="494613.2903">23252 7116 96 0,'5'-20'42'0,"-11"-1"-1"16,7 10 0-16,-13-7-22 16,-3 17-15-16,-3 4-2 15,-2 9 0-15,-5 4 0 16,-4 6 0-16,-1 5-1 15,-4 7-1-15,2 3 1 16,3 0-1-16,3-4 0 16,10-2-1-16,7-2 1 0,8-5-1 15,5-3 0-15,7-8 1 16,3-3-1-16,2-3 1 15,0-1 0-15,-5 1 0 16,-11-7 1-16,0 18-1 16,-13-4-1-16,-8 3 1 15,-7 0 0-15,0 1 0 16,2-2-2-16,1-5-1 15,13-2-3-15,4-20-11 16,25 4-22-16,2-16-2 16,20 4 1-16,-1-13-2 15</inkml:trace>
  <inkml:trace contextRef="#ctx0" brushRef="#br2" timeOffset="494981.3113">23281 7317 81 0,'-9'10'39'16,"9"-10"0"-16,21 2 1 16,10-2-23-16,3-13-12 15,10 0 0-15,6-6-2 16,8 0 1-16,-4-4-1 15,-1-1 0-15,-10-1-1 16,-7 1 0-16,-10 2 0 16,-13 4 0-16,-13 3 0 15,-9 3-1-15,-12 6 0 16,-5 10 1-16,-14 9 0 0,-3 12-2 15,-6 10 0-15,-1 5 0 16,5 4 0-16,8 4 0 16,12-1 0-16,14-5-3 15,22-5 0-15,15-18-3 16,26 0-5-16,2-19-27 15,25-2-3-15,-4-15 0 16,13 0-1-16</inkml:trace>
  <inkml:trace contextRef="#ctx0" brushRef="#br2" timeOffset="495199.3238">24038 7168 117 0,'-28'6'40'0,"-7"-4"1"15,9 15 0-15,-1 1-38 16,-2 8-1-16,1 1 0 15,5 6 0-15,2 1-1 16,8 1-1-16,9-1-1 16,8-10-1-16,16-1-3 15,8-16-5-15,28 1-29 16,-8-17-2-16,16 1-1 15,-3-14 1-15</inkml:trace>
  <inkml:trace contextRef="#ctx0" brushRef="#br2" timeOffset="495837.3603">24279 7212 117 0,'-27'16'40'0,"-11"0"1"0,12 13-4 16,-5-3-32-16,6 6-3 15,4 0 1-15,7 2-2 16,5 2 0-16,9-5 1 15,7-3-2-15,9-3 0 16,6-7 0-16,4-8-1 16,5-8-1-16,0-11 0 15,2-7 0-15,-4-8 0 16,0-5 0-16,-2-6 0 15,-7-4 0-15,-2 1 2 16,-6 1 0-16,-6 8 1 16,-4 3 0-16,-4 9 1 15,-2 4 0-15,4 13 1 16,-13-2-1-16,13 2 0 0,-5 13-1 15,10-1 1-15,-5-12 0 16,24 13-1-16,-6-11 1 16,6-7-2-16,0 3 0 15,1-3 0-15,-2 2 0 16,-3 1 0-16,-7 0 0 15,-13 2 0-15,9 14 0 16,-15 1 0-16,-5 6 0 16,-5 2 0-16,0 2 0 15,-2 1 0-15,1 0 0 16,6-3 0-16,3-4 0 15,8-4 0-15,0-15 0 16,22 0 0-16,2-11 0 16,2-9 0-16,4-6 0 0,1-7 0 15,1-1 0-15,-3 0 0 16,-4 4 0-16,-4 6 0 15,-11 6 0-15,-10 18 0 16,0 0 0-16,0 0 0 16,-9 29 0-16,-2-5 0 15,6 8-5-15,-2-8-9 16,24 16-9-16,-12-20-17 15,27 6-3-15,-2-15 2 16,18 0-1-16</inkml:trace>
  <inkml:trace contextRef="#ctx0" brushRef="#br2" timeOffset="496197.3809">25053 7284 121 0,'-29'-16'41'16,"2"14"1"-16,-15-5-10 15,1 19-28-15,3 6 0 16,6 10-1-16,7 2 0 15,8 4-2-15,13-4 1 16,13-4-2-16,11-9 2 16,10-7-2-16,8-11 0 15,5-12 0-15,-1-7 0 16,3-14 0-16,-5-5 0 15,-5-6 0-15,-5-8 0 16,-3-1 0-16,-9 3 0 16,-4 6 0-16,-13 9 0 15,-2 13 0-15,-13 16 0 0,-4 14 0 16,-1 18 0-16,-4 10 0 15,5 11 0-15,1 4 0 16,12 4-5-16,-1-10-8 16,28 10-10-16,-13-20-17 15,22-1-2-15,-5-19 1 16,11 0-1-16</inkml:trace>
  <inkml:trace contextRef="#ctx0" brushRef="#br2" timeOffset="496535.4002">25393 7151 113 0,'-18'4'40'0,"3"20"2"0,-16-3-2 16,9 12-33-16,-15 0-2 15,10 2-1-15,-6-4-2 16,11-4 0-16,8-6-2 15,10-6 0-15,4-15 0 16,25 5 0-16,3-10 0 16,1-1 0-16,7-1 0 15,-6 1 0-15,-4 3 0 16,-6 6 0-16,-12 7 0 15,-12 7 0-15,-10 5 0 16,-8 8 0-16,-4 4 0 16,-6-1 0-16,-2 3 0 15,-4-11-11-15,19 13-12 16,-13-22-17-16,18 3-3 0,-3-19 0 15,17 0-2-15</inkml:trace>
  <inkml:trace contextRef="#ctx0" brushRef="#br2" timeOffset="570960.6571">677 13672 50 0,'4'-14'33'15,"-4"14"3"-15,-20 1-6 16,-5 5-24-16,0 11-1 16,-9 5 1-16,0 11 1 15,-9 2-2-15,4 4 0 16,3-2-3-16,8-1 1 15,6-7-2-15,13-7 1 16,10-10-1-16,9-7-1 16,16-9 0-16,5-2 1 15,8-4-2-15,2 1 0 0,-3 1 0 16,-6 3 1-16,-5 7-1 15,-7 6 0-15,-15 5 1 16,-11 9 0-16,-13 3 2 16,-3 5-1-16,-4-2-2 15,-1-2-2-15,8-1-8 16,-3-19-27-16,22-6 3 15,3-14-2-15,22-4 0 16</inkml:trace>
  <inkml:trace contextRef="#ctx0" brushRef="#br2" timeOffset="571238.673">885 13773 70 0,'-3'23'38'0,"-7"7"0"16,-14-2 0-16,14 9-32 15,-7 1-3-15,7 3 0 16,4-4-1-16,8 0 1 15,5-13-1-15,13-7-1 16,6-17 1-16,9-12-1 16,2-11 0-16,3-14 0 15,-2-7 0-15,-8-4-1 16,-7-3 1-16,-14 5-3 15,-9 8 0-15,-12 4-1 16,-9 18-2-16,-9 8-3 16,6 28-26-16,-11 1-4 15,7 18-1-15,-5 2 0 16</inkml:trace>
  <inkml:trace contextRef="#ctx0" brushRef="#br2" timeOffset="571928.7124">36 15292 64 0,'-3'21'38'0,"3"-21"-2"15,29-4-9-15,9-25-21 16,13-10-2-16,12-17 0 15,12-14-1-15,6-13-1 16,7-8 1-16,-5-6-1 16,-8 3 0-16,-11 4 0 15,-10 9 0-15,-17 11-1 16,-9 12 1-16,-20 16 0 15,-11 14 0-15,-11 21-1 16,-13 22 0-16,-8 20 1 16,-5 19 1-16,-8 15-2 15,5 14 0-15,1 6 0 0,9 3 0 16,6-2-1-16,14-13-1 15,15-9-3-15,14-29-26 16,26 4 1-16,0-29-11 16,15-6-3-16</inkml:trace>
  <inkml:trace contextRef="#ctx0" brushRef="#br2" timeOffset="572417.7404">966 14832 61 0,'0'0'38'16,"17"3"0"-16,9-4 2 15,-17-12-36-15,19 2-1 16,4-2-2-16,2-2-3 16,6 8-5-16,-15-5-30 15,8 10 1-15,-12-1-2 16,2 11 0-16</inkml:trace>
  <inkml:trace contextRef="#ctx0" brushRef="#br2" timeOffset="572575.7495">968 15051 70 0,'-2'15'39'0,"2"-15"-2"16,28-6-1-16,10-12-35 16,12-9-4-16,17 6-31 15,-10-10-2-15,2 10-3 16,-13 0 0-16</inkml:trace>
  <inkml:trace contextRef="#ctx0" brushRef="#br2" timeOffset="574033.8329">421 15939 39 0,'-3'-16'33'16,"3"16"2"-16,-14-25-8 15,14 25-15-15,-24-8-6 16,10 13-1-16,-5 0 0 16,3 10-1-16,-6 3 0 15,3 9-1-15,-1 3-1 16,5 8 0-16,3 7 0 15,7 2 0-15,4-1 0 16,8 0 0-16,8-7-1 16,7-8 0-16,9-10 0 15,4-12 0-15,2-20 0 0,8-13-2 16,1-17 1-16,-4-7-1 15,-4-6 1-15,-8-4-1 16,-9-1 1-16,-15 6 0 16,-7 8 1-16,-17 13 1 15,-9 10 0-15,-8 13-1 16,-7 10 0-16,-4 7 0 15,6 10-2-15,7-4-6 16,24 15-25-16,-1-21-6 16,22 7-1-16,10-18 1 15</inkml:trace>
  <inkml:trace contextRef="#ctx0" brushRef="#br2" timeOffset="574215.8433">893 16008 63 0,'-37'21'39'16,"10"1"-3"-16,0-18-2 16,25-15-42-16,2 11-26 15,9-27-3-15,18 8-1 16,-4-11 2-16</inkml:trace>
  <inkml:trace contextRef="#ctx0" brushRef="#br2" timeOffset="574580.8641">1164 15772 48 0,'-18'1'38'0,"6"11"-1"15,-10-7-1-15,10 14-21 16,-10-3-11-16,4 7 0 15,0 1-1-15,5 2 0 16,2 3-2-16,9-3 1 16,5-4-1-16,11-3 0 15,8-8 0-15,8-6-1 16,5-5 1-16,3-1-1 15,1-2 0-15,0 2 0 16,-7 4-1-16,-6 5 1 0,-9 9 0 16,-8 4 0-1,-9 8 0-15,-4 6-1 0,-9 1 1 16,-5 0-1-16,1-1 0 15,-1-9-2-15,3 0-4 16,-4-26-26-16,19 0-4 16,-9-19-2-16,13-2 1 15</inkml:trace>
  <inkml:trace contextRef="#ctx0" brushRef="#br2" timeOffset="574791.8762">1239 15770 68 0,'-10'13'41'15,"11"1"-2"-15,-1-14 0 0,0 0-36 16,13 1-2-16,4-10-2 16,10-1-2-16,2-9-1 15,12 5-1-15,-1-13-6 16,15 10-2-16,-10-13-17 15,13 13-8-15,-8-6 1 16,4 14 8-16</inkml:trace>
  <inkml:trace contextRef="#ctx0" brushRef="#br2" timeOffset="574971.8865">1757 15630 52 0,'-14'26'37'15,"-17"-6"-7"-15,13 21-3 16,-19-14-2-16,14 13-19 16,1-6 0-16,13 0-2 15,4-6-1-15,18-10 0 0,11-9-2 16,11-9 0-16,11-12-1 15,7-9-3-15,7-5-2 16,-12-16-29-16,17 10-5 16,-21-10-2-16,2 10 0 15</inkml:trace>
  <inkml:trace contextRef="#ctx0" brushRef="#br2" timeOffset="575158.8972">1848 15714 58 0,'-24'38'41'15,"14"10"-1"-15,-8-10 1 16,21 11-36-16,-6-6-3 16,3-5-2-16,6 3-2 0,-1-13-10 15,16 9-24-15,-11-20-3 16,13 3-1-16,-7-19-1 15</inkml:trace>
  <inkml:trace contextRef="#ctx0" brushRef="#br2" timeOffset="575481.9157">2158 15636 67 0,'-9'25'40'16,"-11"-5"1"-16,9 15-7 15,-3-9-30-15,4 2-1 0,1-1-1 16,4-5-1-16,10-7-1 16,6-2 1-16,7-7-1 15,5-2 0-15,1-2-1 16,4-2 1-16,-4 4 0 15,2 4 0-15,-6 4 0 16,-9 8 0-16,-3 8-1 16,-10 4 1-16,-5 3-2 15,-3 0 0-15,-2 1-1 16,-3-17-24-16,13 11-4 15,-12-25-8-15,14-5-1 16</inkml:trace>
  <inkml:trace contextRef="#ctx0" brushRef="#br2" timeOffset="575639.9247">2187 15693 66 0,'-22'-1'43'0,"21"11"-3"15,1-10 0-15,17-10-43 16,12 8-30-16,-4-21-4 15,23 4-5-15,-2-13 1 16</inkml:trace>
  <inkml:trace contextRef="#ctx0" brushRef="#br2" timeOffset="576054.9485">2751 15435 61 0,'0'0'39'15,"0"0"-2"-15,0 36-1 16,-12-12-33-16,3 12-2 16,-4 3 0-16,2 8 0 15,1 2-1-15,3-1-1 16,6-5 0-16,2-8-3 15,9-5-2-15,-10-30-27 16,23 21-5-16,-9-30 0 16,4 1-1-16</inkml:trace>
  <inkml:trace contextRef="#ctx0" brushRef="#br2" timeOffset="576235.9588">2656 15629 67 0,'1'10'40'0,"-1"-10"0"16,14 14-7-16,7-15-29 15,2-3-2-15,6-2-2 16,3-3-2-16,3 6-4 16,-7-11-27-16,9 16-6 15,-16-3-2-15,2 17 0 16</inkml:trace>
  <inkml:trace contextRef="#ctx0" brushRef="#br2" timeOffset="576406.9686">2666 16036 59 0,'-15'4'42'0,"15"-4"-2"16,0 0 1-16,25-15-37 16,-5 0-4-16,8-3-2 15,9 5-23-15,-5-21 0 16,15 21-14-16,-10-8-2 15</inkml:trace>
  <inkml:trace contextRef="#ctx0" brushRef="#br2" timeOffset="577391.0249">3195 15723 24 0,'0'0'32'0,"-12"-18"-1"15,12 18-2-15,0 0-22 16,-16 0-1-16,5-1 0 16,11 1-1-16,-18 13-1 0,12 0 0 15,-3 0-1-15,1 10 1 16,1 1-1-16,2 8 0 15,2 1 0-15,-1 2 0 16,5-1 0-16,7-3-1 16,-1-6 0-16,11-7-1 15,0-13 1-15,10-9-1 16,1-14 1-16,7-10-2 15,1-8 1-15,-3-6 0 16,-4-3 0-16,-5 0-1 16,-6 3 0-16,-7 4 0 15,-9 11 0-15,-10 6 0 16,-7 15 0-16,-8 6-1 15,-4 9-1-15,-1 3-1 0,2 6-3 16,6-11-24-16,14 15-7 16,5-22-2-16,-2 16 0 15</inkml:trace>
  <inkml:trace contextRef="#ctx0" brushRef="#br2" timeOffset="577656.04">3660 15842 39 0,'0'0'43'0,"-9"18"-1"16,-3-15-1-16,5 14-20 16,-1 4-46-16,-9-29 1 15,17 8-14-15,0 0-4 16,0 0-1-16</inkml:trace>
  <inkml:trace contextRef="#ctx0" brushRef="#br2" timeOffset="580213.1863">3934 15752 27 0,'4'-10'32'0,"-4"10"-12"16,0 0 5-16,0 0-15 15,1-14-3-15,-1 14-1 0,-1-11 0 16,1 11-2-16,-3-12 0 16,3 12 0-16,-13-4 0 15,13 4-1-15,-24 14 0 16,9 2-1-16,-6 5 0 15,1 7 0-15,-1 3 0 16,3 5-1-16,4 0 0 16,6-1 0-16,8-4 0 15,7-5-1-15,11-11 1 16,9-7-1-16,10-14 2 15,7-10-2-15,1-11 1 16,3-6-1-16,-3-5 1 16,-5-2-1-16,-10 2 1 15,-10 2-1-15,-9 7-1 16,-13 2 0-16,-8 11 1 0,-7 3-3 15,-2 6 2-15,-4 2-2 16,4 6-2-16,0-6-3 16,19 5-24-16,-11 5-4 15,11-5-1-15,14-9 1 16</inkml:trace>
  <inkml:trace contextRef="#ctx0" brushRef="#br2" timeOffset="580399.1969">4348 15516 48 0,'0'0'38'0,"5"25"-2"0,-13-5 0 16,6 11-31-16,-5 3-2 16,3 12-2-16,-1 2 2 15,1 0-6-15,4 3-1 16,-5-15-26-16,14 7-7 15,-5-16-1-15,10-4 0 16</inkml:trace>
  <inkml:trace contextRef="#ctx0" brushRef="#br2" timeOffset="581505.2602">521 16920 52 0,'-23'-1'37'0,"4"7"-3"16,-4-2-1-16,3 8-29 15,-3 5-1-15,6 7-1 16,-1 1 0-16,6 1 1 15,0 2-2-15,9-2 0 16,4-3 0-16,8-3 0 16,5-11 0-16,6-5 0 0,4-8 0 15,5-6-1-15,-1-13 1 16,4-4-1-16,-3-7-1 15,-1-2 1-15,-5-3-1 16,-8 3 0-16,-3 1 0 16,-6 5 1-16,-8 10 0 15,-3 5 2-15,-6 2 1 16,11 13-1-16,-19-8 0 15,19 8 0-15,-12-1 0 16,12 1-1-16,16-4-3 16,2 0 1-16,5-2 0 15,3 2 0-15,6 2-1 16,0 3 1-16,-3 5 0 15,-4 8 2-15,-4 7-2 0,-8 10 1 16,-7 6 0-16,-8 4 0 16,-5 2 0-16,-4-2 0 15,-2-3-1-15,1-9 2 16,0-7 0-16,12-22 0 15,0 0 1-15,-2-19 1 16,12-8-1-16,4-3 0 16,3-9 1-16,4 4-1 15,-1-4-1-15,3 4-1 16,4 11-3-16,-4-6-8 15,19 18-25-15,-17-9-2 16,17 13-2-16,-10-7 0 16</inkml:trace>
  <inkml:trace contextRef="#ctx0" brushRef="#br2" timeOffset="582130.2959">427 17740 75 0,'0'0'40'0,"0"0"-2"15,-43 57-1-15,43-57-32 16,20-7-1-16,12-8-3 16,5-18-1-16,21-5 2 15,4-12-3-15,12-6 1 16,-5-6-1-16,1-4-2 15,-4-1 2-15,-8 0-1 0,-8 5 2 16,-12 8-1-16,-14 9 1 16,-10 10-2-16,-16 17 3 15,-12 17-1-15,-13 20 1 16,-11 24 2-16,-6 15-1 15,-1 16 2-15,0 11-2 16,45-85 2-16,-46 93-2 16,37-45 1-16,-2-2-1 15,11-46-2-15,-3 79 0 16,31-19-3-16,20-24-27 15,11-18-3-15,18-23-6 16,10-18-4-16</inkml:trace>
  <inkml:trace contextRef="#ctx0" brushRef="#br2" timeOffset="582414.3122">1347 17556 68 0,'0'0'40'15,"0"0"-1"-15,10-6 0 16,0-6-37-16,9-3-2 16,9-2-2-16,0-2-2 0,10 9-26 15,-9-11-7-15,7 13-2 16,-15-1 2-16</inkml:trace>
  <inkml:trace contextRef="#ctx0" brushRef="#br2" timeOffset="582586.322">1330 17723 72 0,'-27'16'42'16,"16"0"-1"-16,11-16-1 16,0 0-36-16,26-21-2 15,4 0-4-15,13-5-3 16,3-13-16-16,23 5-19 0,-3-11 0 15,16 2-2-15,-6-6 1 16</inkml:trace>
  <inkml:trace contextRef="#ctx0" brushRef="#br2" timeOffset="583292.3624">1879 17321 41 0,'0'0'34'16,"-6"-23"1"-16,6 23-5 16,-21-5-25-16,9 10 1 15,-7 7 0-15,2 10 0 16,-7 4-1-16,6 8 0 15,-4 4 0-15,8 2-1 16,4-2 0-16,9 3-2 16,9-9 0-16,9-9 0 15,9-10 0-15,9-15 0 16,4-11-1-16,7-10-1 15,-2-13 0-15,-5-9-1 0,-3-6 0 16,-9 0 0-16,-9-1-1 16,-11 10 1-16,-8 3 0 15,-12 9 0-15,-3 11 1 16,-7 9-1-16,-2 9 0 15,1 6-2-15,3 9-2 16,-1-3-14-16,22 14-17 16,-7-8-2-16,19 3-2 15,2-12-1-15</inkml:trace>
  <inkml:trace contextRef="#ctx0" brushRef="#br2" timeOffset="583450.3715">2303 17404 69 0,'-7'20'43'15,"-12"-13"-4"-15,19-7-3 16,-21 10-41-16,10-18-29 16,11 8-4-16,14-29-4 15,3 12 1-15</inkml:trace>
  <inkml:trace contextRef="#ctx0" brushRef="#br2" timeOffset="584095.4083">2505 17230 36 0,'0'-10'35'0,"0"10"2"16,-15-9-7-16,15 9-21 15,-23 7-2-15,8 1-1 16,-5 1-3-16,3 6 1 16,0-1-1-16,5 2 0 15,4-1-1-15,4-1 0 16,8 0 0-16,6-3 0 15,8-3 0-15,3-3-2 16,1-2 2-16,0 1-1 16,2 3 0-16,-3 2 0 15,-3 1-1-15,-3 4 1 0,-4 3 0 16,-8 5 0-16,-4 5 0 15,-4 3-1-15,-4-6 1 16,-1 3-1-16,-1-6-2 16,-1-1-1-16,7-7-2 15,5-13-24-15,7-12-8 16,-1-10-2-16,16-2 0 15</inkml:trace>
  <inkml:trace contextRef="#ctx0" brushRef="#br2" timeOffset="584629.4389">2567 17185 48 0,'0'0'39'16,"-19"5"-2"-16,19-5 0 15,0 0-33-15,14-22-2 16,6 8-1-16,3 0 1 15,5 2-1-15,-2 0-2 16,3 4 1-16,-1 5-3 16,-1 5 0-16,-5 3-1 15,-4 4 0-15,-3 0-1 16,0 0 1-16,-15-9 0 15,20 13 1-15,-20-13 2 16,0 0 2-16,0 0 1 16,0 0 1-16,0 0 1 15,0 0 1-15,0 0 0 16,-9 11-1-16,9-11 0 0,-20 22 0 15,9-7-2-15,-2 4 0 16,2 0 0-16,0 3-1 16,4-2 2-16,3-3-3 15,9-2 2-15,-5-15-1 16,23 16 0-16,-3-12 0 15,2-3-1-15,3-2 1 16,0 2-1-16,-2 0 2 16,-5 3-1-16,-1 5 2 15,-6 3-3-15,-5 5 2 16,-4 6-2-16,-6 1 2 15,-1 2-1-15,-1 2-1 16,-3-5-2-16,4-1-3 16,5-22-3-16,-4 22-16 15,4-22-13-15,3-17-4 0,-2-13 0 16</inkml:trace>
  <inkml:trace contextRef="#ctx0" brushRef="#br2" timeOffset="584809.4492">2864 17135 60 0,'-15'-7'40'0,"15"7"0"16,0 0 0-16,0 0-37 16,13-7-1-16,2 1-2 15,5 0-2-15,3-4-5 16,18 8-18-16,-10-17-14 0,12 9-1 15,-6-10-1-15</inkml:trace>
  <inkml:trace contextRef="#ctx0" brushRef="#br2" timeOffset="587573.6073">3279 17068 13 0,'0'0'34'15,"0"0"0"-15,4-14-1 0,-4 14-22 16,0 0-3-16,0 0-2 16,7 13-1-16,-5 0-2 15,-1 7-1-15,1 4-1 16,1 7 0-16,0 2 0 15,2 0-2-15,-3 1-3 16,12 4-24-16,-9-16-8 16,9-1 1-16,-14-21 0 15</inkml:trace>
  <inkml:trace contextRef="#ctx0" brushRef="#br2" timeOffset="587762.6181">3271 17185 44 0,'0'0'37'0,"-20"-9"-1"15,20 9-7-15,0 0-23 16,12-11-4-16,4 4 0 16,6-1-2-16,4 2-4 15,-8-6-18-15,20 8-13 16,-9-6-2-16,7 10 2 15</inkml:trace>
  <inkml:trace contextRef="#ctx0" brushRef="#br2" timeOffset="587994.6314">3258 17468 57 0,'0'0'37'15,"0"0"0"-15,0 0-9 16,15-12-27-16,2 2-1 16,3 1-1-16,4-3-4 15,11 9-17-15,-7-11-13 16,11 7-1-16,-11-5 1 15</inkml:trace>
  <inkml:trace contextRef="#ctx0" brushRef="#br2" timeOffset="588385.6537">3725 17157 52 0,'-21'-2'37'16,"7"10"0"-16,-17-4-7 16,9 14-27-16,1 2 1 15,6 8-1-15,2 0 2 16,4 5-2-16,6-2 0 15,6-3-1-15,6-4 1 16,10-7 0-16,4-12-1 0,8-8 0 16,1-13-2-16,1-7 0 15,2-7-1-15,-6-2 1 16,-6-4-1-16,-9-1 0 15,-8 7-1-15,-12 0-1 16,-6 11 0-16,-10 3-1 16,2 9-4-16,-9 1-8 15,14 17-19-15,-12-5-4 16,17 10 3-16,10-16-1 15</inkml:trace>
  <inkml:trace contextRef="#ctx0" brushRef="#br2" timeOffset="588592.6656">4114 17255 57 0,'-12'13'40'0,"-10"-9"-3"16,11 3 0-16,11-7-37 15,-16 0-3-15,16 0-8 16,0 0-25-16,23-13-2 16,-9 0 0-16,10 4 1 15</inkml:trace>
  <inkml:trace contextRef="#ctx0" brushRef="#br2" timeOffset="588940.6855">4245 17142 55 0,'-10'10'40'15,"-10"-5"-3"-15,20-5-1 16,-15 18-31-16,10-4-2 16,1 3 0-16,4 3-1 15,4 0 1-15,2 4 0 16,5-4 0-16,5 0-1 15,-1-5 1-15,6-6-1 16,0-9-1-16,-3-7-1 16,2-5 0-16,-6-7 0 15,1-4-2-15,-6-5 1 16,-3 1-1-16,-4-2-1 15,-3 3 1-15,-1 2 0 0,-3 5-1 16,-3 2-1-16,8 17-1 16,-19-10 1-16,19 10-4 15,-17 10-8-15,19 4-19 16,-2-14-2-16,3 20 1 15,-3-20 0-15</inkml:trace>
  <inkml:trace contextRef="#ctx0" brushRef="#br2" timeOffset="589129.6963">4568 16978 53 0,'15'3'39'0,"-15"-3"0"16,0 0-13-16,-4 16-9 15,5 4-12-15,-6 5-2 0,3 7 0 16,-3 6-3-16,1-2-1 15,1 15-6-15,-8-10-25 16,13 4-6-16,-6-14-2 16,9-1 0-16</inkml:trace>
  <inkml:trace contextRef="#ctx0" brushRef="#br2" timeOffset="606865.7107">18487 11172 64 0,'11'-10'36'16,"1"7"-4"-16,-12 3-2 15,13-6-21-15,-13 6-5 0,0 18 1 16,-10 1-2-16,1 8 0 15,-6 3-1-15,1 7-1 16,-2 1-2-16,0-3-3 16,4 3-6-16,-1-17-25 15,19-2 0-15,-6-19-2 16,28 2 1-16</inkml:trace>
  <inkml:trace contextRef="#ctx0" brushRef="#br2" timeOffset="607111.7248">18793 11120 58 0,'-13'3'35'0,"-2"8"1"16,0 8-1-16,-10-1-20 15,11 6-11-15,-2-5 0 16,9 6 0-16,3-8-1 15,8-1 0-15,10-7-1 16,9-4 0-16,9-6-2 16,6-5-2-16,8-3-2 15,-4-16-26-15,5 12-6 16,-7-9 0-16,0 3-3 15</inkml:trace>
  <inkml:trace contextRef="#ctx0" brushRef="#br2" timeOffset="607278.7344">18971 11114 89 0,'-28'21'37'0,"8"11"0"16,-5 0-4-16,12 13-29 16,2 1-3-16,4 3 0 15,7-2-3-15,2-5-2 16,15 3-24-16,-6-19-8 15,15-2-1-15,-5-12-1 16</inkml:trace>
  <inkml:trace contextRef="#ctx0" brushRef="#br2" timeOffset="607443.7438">19155 11304 83 0,'-16'3'36'16,"4"-2"-5"-16,12-1-23 15,-11-7-42-15,25-1-2 16,1-10-2-16</inkml:trace>
  <inkml:trace contextRef="#ctx0" brushRef="#br2" timeOffset="607946.7726">19313 11124 59 0,'-11'8'37'16,"1"-6"0"-16,10-2-2 15,0 0-14-15,10-5-17 16,9-3-1-16,10 0 0 15,3-5-1-15,6 2 0 16,4-3 0-16,1 2-1 16,-4 1 1-16,-4 3-1 15,-8 3 0-15,-11 5 0 16,-16 0-1-16,-5 21 1 15,-16-4-2-15,-6 6 2 16,-6 1-1-16,-3 2 0 16,5-1 0-16,6-3 1 15,8-5-1-15,13-6 0 0,15-8 0 16,12-6 0-16,12-4 0 15,8-1 1-15,3-1-1 16,0 0 0-16,-6 5 0 16,-9 6 1-16,-12 10-1 15,-16 7 1-15,-15 8-1 16,-13 4 0-16,-6 4 0 15,-6-2 0-15,2-2-1 16,2-6-3-16,9 7-13 16,2-31-20-16,22-1-1 15,18-26-1-15,12 2 0 16</inkml:trace>
  <inkml:trace contextRef="#ctx0" brushRef="#br2" timeOffset="608194.7868">19967 11063 93 0,'-15'12'39'0,"3"1"1"16,-8-7-3-16,5 11-33 16,-3-1-1-16,7 4 1 15,-3 2-2-15,3 4 0 16,4-5 0-16,11 0-1 15,7-7-1-15,13-5 1 16,9-10-2-16,12-7-1 16,13-4-1-16,-1-14-5 15,14 5-20-15,-13-14-12 0,2 6 0 16,-20-8-2-16</inkml:trace>
  <inkml:trace contextRef="#ctx0" brushRef="#br2" timeOffset="608367.7966">20111 11078 97 0,'-32'43'37'0,"-3"-5"1"16,16 7-1-16,3-9-33 16,8-3-2-16,10-2-2 15,4-8-3-15,14 7-16 16,-3-15-19-16,13 3 0 15,-6-11-2-15,12 1 0 16</inkml:trace>
  <inkml:trace contextRef="#ctx0" brushRef="#br2" timeOffset="609118.8396">20353 11273 87 0,'0'0'38'15,"0"0"1"-15,0 0 1 0,24-2-35 16,10-5-1-16,9-5-1 16,13 1 0-16,7-4-1 15,10 2 0-15,3 1-1 16,4-1 0-16,1 1 0 15,1 2-1-15,-3 1 1 16,-6-1-1-16,-3 1 0 16,-9-2 0-16,-6 1 0 15,-11 1 0-15,-9-1 0 16,-11 2 0-16,-13 2 0 15,-11 6 0-15,0 0 0 16,-18-5-1-16,1 5 1 16,-7 3 0-16,-1-1 0 15,-1 2 0-15,-1-3 0 0,1 0 0 16,2-2 1-16,-1-3-1 15,2 0 0-15,-1-3 1 16,-2-1 0-16,3 0-1 16,4-4 2-16,0 3 0 15,5-3-1-15,4 5 2 16,10 7-2-16,-8-10 2 15,8 10-3-15,21-1 3 16,-2 5-3-16,9 1-2 16,6 3 2-16,5-2-2 15,4 4 1-15,3-3 0 16,-2 2 0-16,-2-3 0 15,-9 1 0-15,-4 1 2 16,-10 1-1-16,-10 3 1 0,-13 5-1 16,-13 3 0-16,-14 5 0 15,-8 5 1-15,-12 6-1 16,-4 3-1-16,0 0 0 15,0-1 0-15,9-2-3 16,4-14-24-16,27 9 6 16,-6-27-6-16,32 1-10 15,-1-18-3-15,18-4 0 16</inkml:trace>
  <inkml:trace contextRef="#ctx0" brushRef="#br2" timeOffset="614913.171">21839 11039 60 0,'0'0'37'16,"2"-14"1"-16,-4 4 0 0,2 10-20 15,0 0-13-15,0 0-1 16,0 0-1 0,-13 14-1-16,3 9 0 0,0 7-3 15,-4 9 0-15,-1 4-1 16,1 7-1-16,0-6-2 15,9 6-4-15,-4-17-26 16,22-6-1-16,0-17-1 16,14-8 0-16</inkml:trace>
  <inkml:trace contextRef="#ctx0" brushRef="#br2" timeOffset="615193.187">22211 10961 88 0,'0'0'39'0,"-6"-13"-3"15,6 13 1-15,-17 8-32 16,10 6-3-16,-6 2 0 16,4 6-1-16,-2 4 0 15,2 4-1-15,5 2 2 16,4-2-3-16,3-3 2 15,11-5-1-15,6-7 1 16,7-6-1-16,8-9-2 16,9-12-2-16,12 1-6 15,-10-13-27-15,17-1-1 16,-12-10-3-16,2 3 4 15</inkml:trace>
  <inkml:trace contextRef="#ctx0" brushRef="#br2" timeOffset="615364.1968">22541 10940 96 0,'-40'32'36'15,"-9"0"2"-15,8 13-1 16,-1 2-33-16,10-1-3 16,8-1 0-16,10 0-1 15,11-6-1-15,6-7-4 16,25 6-14-16,1-22-20 15,18-1 1-15,2-14-1 16,13-2 0-16</inkml:trace>
  <inkml:trace contextRef="#ctx0" brushRef="#br2" timeOffset="615527.2061">22707 11198 95 0,'-27'3'39'0,"-3"-7"1"15,10 8-3-15,5-3-39 16,15-1-4-16,0 0-32 15,11-14 0-15,12 9-1 16,-1-6 0-16</inkml:trace>
  <inkml:trace contextRef="#ctx0" brushRef="#br2" timeOffset="615878.2262">22966 11014 74 0,'0'0'41'0,"10"4"0"16,3-12 0-16,13-1-27 15,2-4-9-15,9 2 1 16,2-5-2-16,7 2 1 15,-3 1-3-15,0 4 0 16,-8 3-1-16,-6 6 0 16,-12 6 0-16,-7 11 0 15,-15 6-1-15,-11 10-1 16,-9 6 0-16,-5 3 0 0,-3 6 0 15,-1 0-1-15,6-2-1 16,3-9-1 0,17 2-4-16,-3-19-26 0,30-3-7 15,0-16 1-15,28-4-2 16</inkml:trace>
  <inkml:trace contextRef="#ctx0" brushRef="#br2" timeOffset="616312.251">23788 10941 80 0,'-14'-20'41'0,"2"9"1"16,-10-1-2-16,5 11-22 15,-10-1-12-15,0 8-2 16,-2 4-1-16,0 13 1 16,2 3-2-16,4 1-2 15,6 2 1-15,8-2-1 16,8-4 0-16,9-7-1 15,11-5 1-15,9-11-1 16,8-9 2-16,3-6 1 16,0-7 0-16,3 0 0 15,-8-2-1-15,-2 1 1 16,-11 3-1-16,-9 5 1 15,-12 15-2-15,0 0 1 16,-19 25-2-16,-5 3 0 0,-3 8 0 16,-2 10 0-16,-1 7-1 15,1 2-1-15,8 3-2 16,1-12-6-16,20 13-14 15,-13-24-17-15,24 1 1 16,-3-18-2-16,15-5 1 16</inkml:trace>
  <inkml:trace contextRef="#ctx0" brushRef="#br2" timeOffset="619060.4082">18581 11912 61 0,'0'0'34'0,"-16"-7"1"15,16 7-3-15,-33 7-26 16,15 2 0-16,-5 0-2 0,4 6 0 15,-2 2-1-15,1-1-1 16,4 0 0-16,5 1-1 16,7-3 0-16,7-4-1 15,-3-10 0-15,25 13 0 16,-6-9 0-16,3-3 0 15,1 1 0-15,-2 3 0 16,-2 3 0-16,-4 2 0 16,-7 5 0-16,-9 7 0 15,-8 0 1-15,-8 3 0 16,0 2-1-16,-4-5 0 15,1-3-2-15,3-9-19 16,12 3 9-16,5-13-22 16,9-13 0-16,6-11-3 15,15 1 1-15</inkml:trace>
  <inkml:trace contextRef="#ctx0" brushRef="#br2" timeOffset="619368.4258">18815 11948 69 0,'-17'3'36'15,"3"11"-2"-15,-16-5 0 16,5 12-30-16,5-3 1 16,6 9-1-16,0-3 0 15,9 3-1-15,2-4 0 16,12-5 0-16,7-5-1 15,10-11 0-15,7-8 0 16,5-5-1-16,4-7 1 0,-1-7-1 16,-3 1-1-16,-7-2 0 15,-7 0 0-15,-15 5-1 16,-9 8-2-16,-14 0-2 15,2 6-3-15,-19 0-6 16,13 15-23-16,-13-7 1 16,16 7-3-16,3-5 3 15</inkml:trace>
  <inkml:trace contextRef="#ctx0" brushRef="#br2" timeOffset="624006.6911">19574 11910 75 0,'12'-14'37'0,"-12"14"0"0,3-17-5 16,-3 17-24-16,7-13-2 16,-7 13-1-16,0 0-1 15,0 0-1-15,-7 13 0 16,-1 10-2-16,-4 7 0 15,-5 12 0-15,-2 15-1 16,-4 6 1-16,-1 6-2 16,0 2 0-16,7-3-4 15,2-16-3-15,19-2-30 16,1-24 1-16,19-12 0 15,4-26-2-15</inkml:trace>
  <inkml:trace contextRef="#ctx0" brushRef="#br2" timeOffset="624367.7118">19915 11905 86 0,'-9'-9'37'0,"9"9"-1"15,-23-2-5-15,13 13-25 16,-5 3-1-16,2 11-1 15,-2 9 0-15,5 10-1 16,-6 5 0-16,4 5 0 16,3-1-1-16,8-2 0 15,2-7-1-15,9-8 0 16,8-14 0-16,6-15-1 15,7-17 1-15,6-14-1 0,3-9 0 16,-5-9 0-16,-3-4 0 16,-4-2 0-16,-9-1 0 15,-10 4-1-15,-8 7 0 16,-11 7-1-16,-2 9 0 15,-4 4-3-15,2 13-2 16,-8-8-14-16,22 13-17 16,-11 11 0-16,17 3-1 15,-6-14 2-15</inkml:trace>
  <inkml:trace contextRef="#ctx0" brushRef="#br2" timeOffset="624631.7269">20391 11884 92 0,'15'-5'38'16,"-15"5"0"-16,13-3-5 16,-13 3-26-16,-11 23-2 15,0 3-1-15,0 9-1 16,-5 8 0-16,-2 11-2 15,0 4 1-15,1 3-1 16,3-2-1-16,2-5 0 16,9-5-2-16,1-13-1 15,14-3-8-15,-12-33-26 16,33 10-2-16,-15-27-1 15,11-4 0-15</inkml:trace>
  <inkml:trace contextRef="#ctx0" brushRef="#br2" timeOffset="624848.7393">20275 11900 102 0,'-26'2'40'16,"14"11"1"-16,-1-9-1 15,13-4-36-15,18 8-2 16,7-9 0-16,12-4-1 15,11-1 0-15,6-2-2 16,8-2-2-16,7 3-3 16,-10-11-16-16,12 14-18 15,-18-3 1-15,0 8-2 0,-13-3 1 16</inkml:trace>
  <inkml:trace contextRef="#ctx0" brushRef="#br2" timeOffset="625067.7518">20753 12070 100 0,'-20'8'41'0,"15"4"0"15,5-12-2-15,1-13-37 16,16 4-1-16,7-4 0 15,9 3-1-15,0-2-2 16,6 4-2-16,-11-5-27 16,7 17-8-16,-19-5 0 15,-2 13-1-15</inkml:trace>
  <inkml:trace contextRef="#ctx0" brushRef="#br2" timeOffset="625254.7625">20697 12303 104 0,'0'0'40'15,"6"18"2"-15,8-23-1 16,24-7-37-16,1 2-3 16,5-1 0-16,7-1-3 15,-2-15-25-15,17 18-9 16,-20-10-3-16,3 13-2 15,-13-8-3-15</inkml:trace>
  <inkml:trace contextRef="#ctx0" brushRef="#br2" timeOffset="632345.1681">21468 11816 20 0,'0'0'33'0,"-10"5"1"16,10-5 0-16,-12 25-16 0,-1-17-5 15,11 14-5-15,-20-4 17 16,25 17-18-16,-13 1-2 15,3 11 0-15,-3 6-2 16,0 3 0-16,0 1-2 16,-1-6-3-16,4 3-22 15,-8-20-13-15,15-5 1 16,0-29-3-16,9 10 2 15</inkml:trace>
  <inkml:trace contextRef="#ctx0" brushRef="#br2" timeOffset="632775.1927">21684 11911 54 0,'0'0'35'16,"7"-11"-1"-16,-7 11 0 15,0 0-23-15,0 0-3 16,0 0-1-16,0 0-2 15,0 0-1-15,0 0-1 16,0 0-1-16,0 0 0 16,0 0 0-16,-1 14 1 0,-5 4-1 15,-2 8 0-15,-5 3 0 16,1 4 0-16,0 2-1 15,0 1 1-15,3-5-1 16,8-7 0-16,9-10 0 16,10-12 0-16,17-12-1 15,10-10-1-15,10-6-1 16,5-8-1-16,5 3-1 15,-7-21-7-15,7 25-26 16,-23-7 0-16,-3 16-1 16,-22-2-1-16</inkml:trace>
  <inkml:trace contextRef="#ctx0" brushRef="#br2" timeOffset="632993.2051">21936 11851 87 0,'-23'10'38'0,"9"14"0"16,-9-5 2-16,16 10-34 15,-9 2-3-15,4 7 1 16,-3 3-1-16,4 11-1 16,-2-1-1-16,3 4 0 15,4-2-3-15,1-6-1 16,14 1-10-16,-2-24-24 15,20-3-1-15,1-26-2 16,15-4 0-16</inkml:trace>
  <inkml:trace contextRef="#ctx0" brushRef="#br2" timeOffset="633173.2154">22255 12063 96 0,'-26'12'39'16,"7"3"-1"-16,-1-13-3 15,20-2-37-15,0 0-11 16,1-14-24-16,18 6 0 16,-3-8-2-16,11 4 1 15</inkml:trace>
  <inkml:trace contextRef="#ctx0" brushRef="#br2" timeOffset="633862.2548">22564 11898 55 0,'-6'-11'35'16,"6"11"-1"-16,-5-13 1 15,5 13-24-15,-6-12-4 16,6 12 1-16,-11-5-2 16,11 5 0-16,-19 8-1 15,6 2-1-15,-4 4-1 0,2 2 0 16,-3 1-1-16,8 3 0 15,2-2 0-15,9-3-1 16,7-4 0-16,12-4-1 16,10-4 1-16,6-2-1 15,1-1 0-15,2 2 0 16,-2 0 1-16,-8 6-1 15,-6 8 0-15,-12 6 1 16,-11 6-1-16,-10 5 1 16,-7 0-1-16,-5 3 0 15,-3-3 0-15,0-6-1 16,4-7-2-16,4-13-2 15,17-7-9-15,-2-11-23 16,17-6-1-16,-5-19-1 0,15 3-1 16</inkml:trace>
  <inkml:trace contextRef="#ctx0" brushRef="#br2" timeOffset="634052.2657">22574 11812 106 0,'-19'2'40'16,"19"-2"-1"-16,0 0-3 15,12-6-32-15,15 2-4 16,6-8-1-16,7 5-2 16,0-14-4-16,13 20-22 15,-11-9-9-15,4 8 0 16,-9-6-1-16</inkml:trace>
  <inkml:trace contextRef="#ctx0" brushRef="#br2" timeOffset="634396.2854">23089 11717 99 0,'-22'16'40'0,"6"15"2"16,-12-3-3-16,3 12-34 15,-2 2-1-15,6 9-2 16,0-4 1-16,10 7-3 16,1-3 1-16,11-8-2 0,9-7 2 15,4-10 0-15,9-12-1 16,3-9 1-16,2-8-1 15,-5-12-1-15,1-8 1 16,-11-4-2-16,-3 0 1 16,-7-4-2-16,-7 4 0 15,-10-2-2-15,0 13-2 16,-4-8-9-16,8 19-21 15,-13-4 0-15,12 13-2 16,-2-6-1-16</inkml:trace>
  <inkml:trace contextRef="#ctx0" brushRef="#br2" timeOffset="634864.3122">23552 11689 80 0,'0'0'39'0,"0"0"0"15,12-1 0-15,-12 1-30 16,-6 13-2-16,0 0-3 15,3 9 1-15,-2 1-3 16,3 3-2-16,-3 5 2 16,4-2-3-16,2 2 1 15,4-7-5-15,3 3 0 16,-8-27-10-16,21 28-23 15,-21-28 0-15,17 9-1 16,-17-9-1-16</inkml:trace>
  <inkml:trace contextRef="#ctx0" brushRef="#br2" timeOffset="635059.3233">23481 11785 101 0,'0'0'38'15,"0"0"2"-15,0 0-2 16,11-13-34-16,11 8-2 15,7-3-3-15,6 0 1 16,3 4-5-16,-11-7-20 16,9 15-14-16,-13-1 2 15,0 14-3-15,-13-3-1 16</inkml:trace>
  <inkml:trace contextRef="#ctx0" brushRef="#br2" timeOffset="635261.3349">23426 12120 92 0,'-14'8'39'16,"17"5"1"-16,-3-13-2 15,25 2-35-15,4-4-3 16,3-3-3-16,18 10-20 15,-15-13-15-15,6 8 0 16,-10-7-2-16,-1 7 0 16</inkml:trace>
  <inkml:trace contextRef="#ctx0" brushRef="#br2" timeOffset="643516.8071">24023 11713 24 0,'0'0'17'15,"10"-3"-8"-15,-10 3 4 16,0 0 0-16,0 0-2 16,0 0-8-16,0 0-1 15,0 0 1-15,0 0 2 16,0 0-1-16,0 0 1 15,0 0 1-15,0 0-1 16,0 0 1-16,0 0 0 16,0 0 0-16,0 0-2 15,0 0 1-15,6-10-1 16,-6 10 1-16,0 0-1 15,0 0 1-15,0 0 0 0,0 0-1 16,-16-12 0-16,16 12 0 16,-14-3-1-16,14 3 0 15,-26 3-1-15,14 4 2 16,-6 2-2-16,7 5 1 15,-4 5-2-15,1 5 2 16,1 4-2-16,4 0-1 16,2 2 1-16,3 0-3 15,3-3 2-15,6-3-2 16,5-2 2-16,5-9-3 15,3-6 3-15,7-5 0 16,6-8 0-16,5-6 0 16,4-9 0-16,-4-3 3 15,-3-9-4-15,-6 0 2 0,-3-3-1 16,-15 0 1-16,-12 2 0 15,-10 3 0-15,-8 4-1 16,-8 5-1-16,2 5 1 16,-2 4 1-16,1 6-2 15,6 4-1-15,9 12-5 16,0-6-29-16,21 11 1 15,0-2-2-15,16 3-1 16</inkml:trace>
  <inkml:trace contextRef="#ctx0" brushRef="#br2" timeOffset="643730.8193">24456 11864 75 0,'-21'8'38'15,"-2"-7"-1"-15,8 3-1 16,-1-5-25-16,16 1-17 16,0 0-29-16,0 0 0 15,16-8-3-15,-7 5 2 16</inkml:trace>
  <inkml:trace contextRef="#ctx0" brushRef="#br2" timeOffset="644170.8445">24532 11703 73 0,'0'0'37'0,"0"-16"-1"15,0 16 1-15,12-16-28 16,4 8-5-16,0-2-2 15,11 0 1-15,-1 0-1 16,6 1-1-16,2 1 0 0,-2 2-1 16,-2 5 1-16,-3 5 0 15,-12 6 0-15,-8 7 1 16,-14 6 0-16,-13 10 0 15,-10 7-1-15,-11 2 0 16,-3 4 0-16,-2 1 0 16,4-6 0-16,8-2-3 15,8-6 3-15,15-10-3 16,13-10 3-16,16-10-2 15,16-6-1-15,9-10-5 16,16 1-29-16,-10-8-2 16,5 4 0-16,-16-2-2 15</inkml:trace>
  <inkml:trace contextRef="#ctx0" brushRef="#br2" timeOffset="644815.8814">24952 11632 86 0,'16'-5'37'16,"0"-4"-2"-16,13 7-2 16,-9-9-29-16,10 4 0 15,-5 0-1-15,2 4 0 16,-7 2-1-16,1 1 0 15,-7 2 0-15,-2 4 0 16,-12-6-1-16,12 18 0 16,-19-5-1-16,1 2 0 15,-8 0 0-15,-3 3 1 16,-3 1-1-16,-2-2 1 15,1 2-1-15,2-5 1 16,5 0-1-16,1 0 1 0,8-2-1 16,4 1 0-16,1-13 0 15,13 16 0-15,-3-13-1 16,7 6 2-16,-5-1-2 15,6-3 0-15,-3 4 2 16,-1-2-2-16,-10 4 2 16,3-1-1-16,-8 4 1 15,-7 0-2-15,-2-1 3 16,-6 2-1-16,-3-1 0 15,-2 1 0-15,5-2 0 16,-7-3-1-16,7 0-2 16,3-8-3-16,13-2-28 15,-14 2-6-15,14-2-1 16,-3-14 0-16</inkml:trace>
  <inkml:trace contextRef="#ctx0" brushRef="#br2" timeOffset="651067.2389">19475 13379 22 0,'6'-17'26'0,"-6"17"2"16,0 0 3-16,0 0-12 15,-4-15-4-15,4 15-2 16,0 0-2-16,0 0-2 0,-1 13-3 15,1 4-1-15,-6 1-2 16,2 13 1-16,-9 4-3 16,1 11 1-16,-5 1-2 15,-1 3-1-15,2 2-2 16,-1-12-2-16,12 5-13 15,-2-24-15-15,19-3-1 16,-3-25-2-16,20-8 1 16</inkml:trace>
  <inkml:trace contextRef="#ctx0" brushRef="#br2" timeOffset="651420.2591">19812 13338 72 0,'2'-13'36'0,"-2"13"-1"15,0 0-4-15,-16 12-24 16,-3 3-3-16,4 12-1 15,-3 4 0-15,0 12-1 16,2 3 0-16,6 1 0 16,3-1-1-16,9-1 1 15,4-8-1-15,9-6 0 16,11-15 0-16,3-12-1 15,5-18 1-15,11-11-1 16,-1-11 1-16,-1-8-1 16,-3-2 1-16,-10-3-1 15,-8 2 0-15,-12 8 1 16,-13 4-1-16,-16 13 0 15,-5 6-1-15,-9 8 0 16,-1 7-2-16,0 0-1 0,12 10-2 16,1-18-14-16,21 9-16 15,15-1-1-15,13-4-1 16,7-9 2-16</inkml:trace>
  <inkml:trace contextRef="#ctx0" brushRef="#br2" timeOffset="651712.2758">20355 13295 67 0,'0'-20'37'16,"0"20"0"-16,5-14-3 0,-5 14-22 15,4 17-6-15,1 7-1 16,-7 2-1-16,-1 16-1 16,-2 3-1-16,-2 8-1 15,0 1 0-15,-1 1-1 16,2-4-1-16,1-8-2 15,5-4-1-15,5-17-3 16,13-3-17-16,-18-19-13 16,34-15 0-16,-20-10-1 15,10-4 1-15</inkml:trace>
  <inkml:trace contextRef="#ctx0" brushRef="#br2" timeOffset="651923.2879">20254 13234 88 0,'-23'3'39'0,"-2"-3"-1"15,17 9 2-15,-5-1-36 16,13-8-1-16,15 3-1 16,8-6 0-16,10 0-1 15,6-2-1-15,7 1-1 16,3-4-2-16,8 6-6 15,-13-5-28-15,12 11-2 16,-17-6 1-16,2 10-2 16</inkml:trace>
  <inkml:trace contextRef="#ctx0" brushRef="#br2" timeOffset="652134.2999">20561 13420 85 0,'-12'10'38'0,"12"3"-1"15,0-13 0-15,12 4-34 16,10-5-3-16,9-5-1 16,7 0-1-16,3-4-2 15,9 7-9-15,-9-7-24 16,2 9 1-16,-19-4-2 15,-3 13 2-15</inkml:trace>
  <inkml:trace contextRef="#ctx0" brushRef="#br2" timeOffset="652292.309">20630 13592 62 0,'-29'13'39'15,"15"2"-1"-15,14-15 0 16,0 0-13-16,35-8-22 16,4-11-1-16,13-3-4 15,7-8-8-15,14 14-26 16,-8-6-2-16,9 11-1 15,-9-2-1-15</inkml:trace>
  <inkml:trace contextRef="#ctx0" brushRef="#br2" timeOffset="653093.3548">21405 13206 69 0,'9'-14'38'0,"-9"14"-2"0,0 0-3 15,13 12-24-15,-18-1-4 16,3 14 0-16,-5 5-1 16,1 7-1-16,-3 4-2 15,-2 1-2-15,2 6-1 16,-3-9-3-16,10 7-7 15,-9-20-24-15,15 2 1 16,-5-17-2-16,15-3 0 16</inkml:trace>
  <inkml:trace contextRef="#ctx0" brushRef="#br2" timeOffset="653358.37">21668 13164 53 0,'8'-10'38'16,"-11"-2"-2"-16,3 12 0 15,0 0-12-15,-6 13-18 16,-5 3-2-16,3 13 1 16,-5 1-2-16,5 5 0 15,0-1-1-15,5 0-1 16,7-4 0-16,9-10 0 15,8-6-1-15,12-14-3 16,14-11-1-16,1-13-4 16,14-1-28-16,-12-13 1 15,2 4-2-15,-14-9-2 16</inkml:trace>
  <inkml:trace contextRef="#ctx0" brushRef="#br2" timeOffset="653531.3799">21815 13227 93 0,'-36'49'37'15,"14"8"1"-15,-8-11-3 16,19 5-34-16,11-8-1 16,6-7-2-16,15-4-10 15,1-20-23-15,15-1-3 16,-1-19-1-16,14 0 1 15</inkml:trace>
  <inkml:trace contextRef="#ctx0" brushRef="#br2" timeOffset="653659.3872">22084 13408 83 0,'-25'8'34'16,"6"-4"-30"-16,0-6-3 16,5-7-35-16,14-17-4 15</inkml:trace>
  <inkml:trace contextRef="#ctx0" brushRef="#br2" timeOffset="654099.4123">22531 13057 95 0,'0'0'38'16,"0"0"3"-16,-20 6-5 16,-3 12-29-16,-7 4-2 15,-3 11-1-15,-5 6-2 16,0 7-1-16,-2 3 0 15,8 6 0-15,7-1 0 16,8-1-1-16,13-6 0 16,8-8-1-16,14-8 1 15,11-6 0-15,8-13 0 16,0-6 0-16,2-8 0 15,-5-7 0-15,-5-11 0 16,-7-1-1-16,-12-3 1 0,-10-4-2 16,-10 5 0-16,-9-1-2 15,-5 4-2-15,-7-6-14 16,9 19-20-16,-10-4 1 15,14 12-2-15,-5-2 1 16</inkml:trace>
  <inkml:trace contextRef="#ctx0" brushRef="#br2" timeOffset="655491.492">22977 13080 40 0,'-1'-11'26'0,"1"11"4"16,-2-25-6-16,2 25-8 15,0-25-3-15,0 25-1 16,2-24 0-16,-2 24-4 16,1-13-1-16,-1 13-1 15,3 12-2-15,-1 6 0 16,-2 4-1-16,2 9-1 15,-1 4-1-15,1 3 0 16,0 2-1-16,-2 1-1 0,5-3-3 16,-5-5-1-16,6 0-4 15,-7-15-10-15,6 8-16 16,-6-16-1-16,5 2-1 15,-4-12 1-15</inkml:trace>
  <inkml:trace contextRef="#ctx0" brushRef="#br2" timeOffset="655701.504">22934 13150 85 0,'-13'2'37'0,"-3"-6"-2"15,16 4 0-15,-16 9-30 16,16-9-1-16,0 0-2 0,25-3 0 15,-1-3-3-15,7-5-1 16,7 5-2-16,-1-7-5 16,14 12-25-16,-19-4-1 15,3 15 0-15,-12-3-2 16</inkml:trace>
  <inkml:trace contextRef="#ctx0" brushRef="#br2" timeOffset="655937.5175">22947 13432 92 0,'0'0'38'15,"-10"11"0"-15,20-1-5 0,-10-10-29 16,15 5-1-16,0-5-2 15,7-2-2-15,7 0-3 16,0-10-7-16,12 9-26 16,-7-11 0-16,12 6-2 15,-4-7 1-15</inkml:trace>
  <inkml:trace contextRef="#ctx0" brushRef="#br2" timeOffset="656596.5552">23589 13080 75 0,'-17'-10'36'15,"17"10"1"-15,-18-12-10 16,18 12-13-16,-19 8-9 15,9 5 0-15,-5 0-2 16,1 9 0-16,-5 4-1 16,4 8-1-16,-5 4 0 15,6 1 0-15,5 0-1 16,7-2 1-16,8-2-1 15,9-9-1-15,13-8 1 16,10-12-1-16,9-9 1 0,5-12 0 16,3-9 0-16,-1-8 1 15,-4-6 0-15,-6-2 0 16,-10-3 0-16,-13 3-1 15,-17 3 2-15,-12 7-1 16,-10 6 0-16,-11 4-1 16,-5 9 0-16,-3 4-1 15,1 5-2-15,2 0-1 16,17 14-12-16,-2-16-21 15,19 4 0-15,11 2-2 16,14 1 1-16</inkml:trace>
  <inkml:trace contextRef="#ctx0" brushRef="#br2" timeOffset="656771.5652">24090 13187 81 0,'-15'10'41'15,"7"6"0"-15,-8-15-2 16,16-1-19-16,0 0-21 15,-13-10-5-15,28 5-30 16,-15-11-4-16,14 8 0 16,-8-7-2-16</inkml:trace>
  <inkml:trace contextRef="#ctx0" brushRef="#br2" timeOffset="669435.2895">24249 13008 56 0,'0'0'32'16,"0"0"-5"-16,0 0 1 16,-3-19-16-16,16 16-4 15,-6-11 0-15,12 6-2 16,-3-8-1-16,8 6 0 15,-1-4-1-15,3 6-1 16,-4 3 0-16,0 3-1 16,-6 5 0-16,-2 7-1 15,-7 6 0-15,-7 6-1 16,-7 8 0-16,-7 7 0 15,-6 6-1-15,-5 5 2 16,-8 5-1-16,1 3 0 16,2-5 1-16,5-2-1 0,7-6 1 15,13-9 1-15,15-8-1 16,14-14 0-16,18-12 0 15,14-9 0-15,17-12-1 16,10-6 0-16,5 1-4 16,-7-16-14-16,3 14-20 15,-22-2-1-15,-8 14-2 16,-23 1 3-16</inkml:trace>
  <inkml:trace contextRef="#ctx0" brushRef="#br2" timeOffset="671848.4275">18717 14290 42 0,'-1'-13'33'15,"1"13"1"-15,-12-17-11 16,12 17-9-16,-27 4-7 15,13 11 0-15,-9 0-2 16,2 15 1-16,-5-1-1 16,8 7-2-16,-2-1 0 15,7 0 0-15,9-4-2 16,7-4 1-16,12-9-1 0,11-11-1 15,8-11 0-15,9-10 0 16,7-10 1-16,3-9-1 16,0-5 0-16,-7-5 0 15,-7 0 0-15,-10 1 0 16,-9 4 0-16,-14 6 0 15,-13 8 0-15,-8 5 1 16,-13 9-1-16,0 5 0 16,-1 5 0-16,4 4 1 15,1 2-1-15,6 3 0 16,18-9 0-16,-6 16 1 15,19-11-1-15,9-2 0 16,7 0 0-16,4 2 1 16,4 1-1-16,5 3 1 0,-7 8-1 15,-3 5 1-15,-7 7-1 16,-7 8 1-16,-8 3-1 15,-6 3 0-15,-7 0 0 16,-3-4 1-16,-1-6-1 16,-1-7 0-16,2-9 0 15,6-17 0-15,0 0 1 16,-3-18-1-16,7-10 1 15,4-8 0-15,-1-9 0 16,3-2 0-16,-6-6 0 16,3 0 1-16,0 6-1 15,-2 4 1-15,-2 7-1 16,2 7 0-16,1 6-1 0,1 7 1 15,2 6-1 1,4 6 1-16,-3 4-1 0,6 4 0 16,-2 4 0-16,0 6 0 15,-2 2 0-15,-3 6 0 16,-5 4 0-16,-1 5 0 15,-6 0 0-15,-1 2 0 16,-7-3 0-16,3-1 0 16,-4-6 0-16,2-6 0 15,3-7 0-15,7-10 0 16,-11-2 0-16,12-8 0 15,2-4 0-15,4-1 0 16,4-1 0-16,-1-1 0 16,3 8 1-16,1 8-1 0,2 8 0 15,-4 8 1-15,3 12-1 16,-4 3 0-16,1 4 0 15,5 1-2-15,1 0-2 16,1-11-5-16,15 5-14 16,-12-19-15-16,14 0-1 15,-8-16-3-15,11 3 2 16</inkml:trace>
  <inkml:trace contextRef="#ctx0" brushRef="#br2" timeOffset="672171.446">19757 14267 76 0,'11'-6'39'16,"-11"6"-1"-16,0 0 1 15,-6 18-36-15,0 2-1 16,1 10-1-16,-5 8 1 15,0 4-2-15,1 5 0 16,2 1-2-16,1-5 0 16,10-2-5-16,-5-20-17 15,23 0-11-15,-5-23-3 16,15-6 0-16,2-24 0 0</inkml:trace>
  <inkml:trace contextRef="#ctx0" brushRef="#br2" timeOffset="672471.4632">20061 14219 81 0,'-14'20'39'0,"-10"0"-1"16,11 18-2-16,-7-1-32 16,6 4 0-16,6 2-1 15,8-2 0-15,6-3-1 16,8-6-1-16,9-8 1 15,6-12-2-15,7-7 0 16,-1-12 1-16,-4-11-1 16,1-11 0-16,-7-8 0 0,-6-7 0 15,-6-3-1-15,-10-3-1 16,-8 3-1-16,-7 2 0 15,-2 12-2-15,-5 3-2 16,6 21-5-16,-15-4-13 16,24 28-5-16,-11-6-6 15,18 12-1-15,-2-4 1 16</inkml:trace>
  <inkml:trace contextRef="#ctx0" brushRef="#br2" timeOffset="672702.4764">20656 14210 83 0,'0'0'39'0,"0"24"-1"0,-23-11-2 16,9 18-32-16,-1 6-1 15,3 10 0-15,0 3-2 16,5 5 1-16,3-2-3 15,3-3-1-15,6-3-3 16,0-17-5-16,14 6-17 16,-19-36-12-16,22 14 1 15,-17-27-3-15</inkml:trace>
  <inkml:trace contextRef="#ctx0" brushRef="#br2" timeOffset="672871.486">20543 14259 71 0,'-20'-31'41'16,"13"16"-1"-16,-2-2 2 0,9 17-25 15,25-5-13-15,-3-3-3 16,14-2-3-16,4-8-9 16,20 13-13-16,-3-15-16 15,15 7-1-15,-4-7-1 16,11 11 0-16</inkml:trace>
  <inkml:trace contextRef="#ctx0" brushRef="#br2" timeOffset="673169.5031">21054 14307 76 0,'0'0'38'0,"18"-20"-1"16,14 10-4-16,1-9-32 15,11-3-1-15,5 4-2 16,-4 2-2-16,4 16-12 16,-19-4-19-16,0 13 0 15,-19-1-2-15,-4 15 3 16</inkml:trace>
  <inkml:trace contextRef="#ctx0" brushRef="#br2" timeOffset="673321.5118">21136 14450 95 0,'-32'30'33'15,"-2"-21"-2"-15,27 9 1 16,7-18-26-16,20-6-4 15,18-10-2-15,13-10-5 16,20 9-15-16,-7-15-16 16,17 6-1-16,-9-7-3 15,7 12 2-15</inkml:trace>
  <inkml:trace contextRef="#ctx0" brushRef="#br2" timeOffset="673636.5298">21779 14072 64 0,'15'-27'40'16,"-1"18"-2"-16,-14 9 1 16,0 0-26-16,-15 30-11 15,-1 2-2-15,-4 11 1 16,-3 8-2-16,3 4 1 15,1 2-1-15,8-2-1 16,6-8-1-16,18 2-12 0,-5-29-16 16,23-3-5-16,3-23-2 15,13-5 0-15</inkml:trace>
  <inkml:trace contextRef="#ctx0" brushRef="#br2" timeOffset="673853.5422">22077 14080 80 0,'-17'9'40'15,"-6"0"-1"-15,9 18 0 16,-10-6-34-16,14-3-2 16,12-4-1-16,11-3 1 15,13-6-2-15,10-5 0 16,9-3 0-16,3-8-3 0,4 1-3 15,-9-17-10-15,15 14-23 16,-27-17 0-16,5 6-3 16,-22-9 2-16</inkml:trace>
  <inkml:trace contextRef="#ctx0" brushRef="#br2" timeOffset="674026.5521">22255 13944 94 0,'-30'36'39'15,"9"15"1"-15,-4-2-3 16,15 9-33-16,-5 0-3 15,7 1-2-15,12-2-1 16,0-12-5-16,16 8-15 0,-12-27-16 16,15 4-2-16,-3-22-1 15,11-2 1-15</inkml:trace>
  <inkml:trace contextRef="#ctx0" brushRef="#br2" timeOffset="674183.5611">22462 14222 85 0,'0'0'41'15,"-18"9"-2"-15,18-9-2 16,-18 10-41-16,7-19-21 16,11 9-14-16,11-10-1 15,7 3-1-15,-2-9 0 16</inkml:trace>
  <inkml:trace contextRef="#ctx0" brushRef="#br2" timeOffset="674603.5851">22915 13991 99 0,'-12'-1'39'0,"-6"2"2"16,14 19-8-16,-21 0-30 15,0 12-1-15,-5 7-1 0,-3 9 0 16,0 6 0-16,4 8 0 15,5-2 0-15,8-4-1 16,12-4 1-16,8-8 0 16,12-12-1-16,8-9 1 15,6-14-1-15,2-12-1 16,1-11 1-16,-8-7 0 15,-3-5-1-15,-8-7 0 16,-8 1-1-16,-10-5-1 16,-5 5-2-16,-7-6-3 15,3 18-9-15,-12-14-8 16,16 18-13-16,-10-4-1 15,19 20-1-15,-15-18 1 16</inkml:trace>
  <inkml:trace contextRef="#ctx0" brushRef="#br2" timeOffset="674971.6062">23282 13932 83 0,'12'-10'42'16,"-8"-7"-2"-16,6 13 1 16,-10 4-35-16,0 0-3 15,0 0-1-15,-2 17-1 16,-3 1-1-16,-2 6 0 15,0 8-2-15,2 2-1 16,3 4-1-16,0-4-5 16,12 13-11-16,-12-22-19 15,17 7 0-15,-10-15-2 16,10 1 2-16</inkml:trace>
  <inkml:trace contextRef="#ctx0" brushRef="#br2" timeOffset="675153.6166">23271 14052 81 0,'5'-11'40'0,"-5"-4"-1"16,12 15 0-16,-12 0-35 16,22-4-4-16,-2 10-3 15,-1-6-6-15,13 18-16 16,-16-16-6-16,17 11-7 15,-10-6-2-15,8 8 2 16</inkml:trace>
  <inkml:trace contextRef="#ctx0" brushRef="#br2" timeOffset="675341.6273">23235 14474 88 0,'-23'14'39'0,"25"-1"-1"16,5-27-2-16,30-2-36 15,20-11-4-15,2-15-15 16,20 8-18-16,-10-8-1 16,7 8-1-16,-10-3 0 15</inkml:trace>
  <inkml:trace contextRef="#ctx0" brushRef="#br2" timeOffset="675874.6578">23916 14013 76 0,'-15'-13'39'16,"15"13"-1"-16,-29-2-1 0,18 10-33 16,-10 5-1-16,-1 10-1 15,-3 6 2-15,1 8-2 16,0 3 1-16,6 5 0 15,7-2-1-15,8-5 0 16,9-7 0-16,12-6-1 16,8-14 0-16,15-14-1 15,4-13 1-15,7-9-1 16,0-8 1-16,-5-3-1 15,-7-7 0-15,-9 1 1 16,-11 3 0-16,-15 6 0 16,-15 5-1-16,-12 8 0 15,-8 10-1-15,-7 9 1 16,-1 11-4-16,1-1-3 0,16 18-10 15,-7-21-15-15,27 17-8 16,7-10-3-16,26 4 2 16</inkml:trace>
  <inkml:trace contextRef="#ctx0" brushRef="#br2" timeOffset="676047.6677">24419 14241 94 0,'-31'10'41'16,"6"3"-1"-16,-4-15-2 15,12-8-39-15,7 3-7 16,-3-19-11-16,26 10-20 16,-9-10-1-16,19 8-1 0,-3-5 1 15</inkml:trace>
  <inkml:trace contextRef="#ctx0" brushRef="#br2" timeOffset="676663.7029">24527 13929 68 0,'-17'-14'41'15,"17"14"-1"-15,24-28-1 16,5 20-19-16,5-11-19 16,10-4-1-16,6 1 0 15,1 6 1-15,-5 4-1 16,-3 5 1-16,-6 6 0 15,-10 7 0-15,-13 6 0 16,-12 7 0-16,-11 6-1 16,-10 2 1-16,-5 2-1 15,-8 4 1-15,-4-4-1 0,2 2 0 16,1-4 0-16,9-4-1 15,9-5 1-15,14-6-1 16,16-9 1-16,18-8 0 16,13 0 1-16,6-3-1 15,6 1 0-15,2 4 3 16,-10 7-2-16,-9 11 0 16,-17 8 0-16,-16 15 0 15,-24 8 0-15,-14 8-1 16,-15 6 1-16,-10-3-2 15,0-3 2-15,4-7-2 16,7-6-1-16,8-21-2 16,22-2-7-16,7-33-8 15,31 7-12-15,2-25-10 0,19 3-3 16,-2-11 2-16</inkml:trace>
  <inkml:trace contextRef="#ctx0" brushRef="#br3" timeOffset="771338.118">18673 15246 41 0,'4'-16'32'0,"4"1"2"0,-11-6-5 15,6 9-23-15,-9-4-1 16,6 16-1-16,-17-7 1 15,2 17-1-15,-10 2 0 16,1 10 0-16,-6-1 0 16,3 4-2-16,2-3 0 15,8-3 0-15,5-4-1 16,9-5-1-16,3-10 1 15,24 5-1-15,0-7 0 16,5 2 0-16,4 2 0 16,2 1 0-16,-4 4 1 15,-3 6-1-15,-10 6 0 16,-9 4 0-16,-10 8 1 15,-10 2 0-15,-7 2-1 0,-8-2-1 16,0-3 0-16,0-8-5 16,10-2-3-16,-5-20-28 15,21 0 1-15,9-23-2 16,15 0 1-16</inkml:trace>
  <inkml:trace contextRef="#ctx0" brushRef="#br3" timeOffset="771639.1352">18971 15233 53 0,'0'0'37'0,"0"0"-1"16,-13-11-1-16,13 11-28 16,-9 17-2-16,7 1-2 15,-2 5 0-15,4 4-2 16,2 2 0-16,5 3 0 0,3-3 0 15,2-3 0-15,5-5 0 16,0-8 0-16,3-13 0 16,2-9 0-16,-1-13 0 15,1-7 0-15,-3-8-1 16,0-2-1-16,-8-2 1 15,-1 0-2-15,-6 9-1 16,-10 2-4-16,6 30-5 16,-23-11-25-16,8 30 1 15,-8 4-2-15,5 16 1 16</inkml:trace>
  <inkml:trace contextRef="#ctx0" brushRef="#br3" timeOffset="772021.1571">18688 15986 48 0,'10'-18'38'0,"3"13"-2"16,-13 5 1-16,12 8-32 0,-14 6-1 15,2 10 2-15,-5 4-1 16,4 16-1-16,0 2-2 16,2 9 0-16,1 2 1 15,3 5-2-15,3-2 0 16,1 1-1-16,2-6-1 15,0-12-2-15,5-3-3 16,-6-29-15-16,13 4-17 16,-12-27 1-16,9 1-3 15,-8-24 2-15</inkml:trace>
  <inkml:trace contextRef="#ctx0" brushRef="#br3" timeOffset="772247.17">18487 16064 67 0,'-30'9'41'15,"-4"-7"-2"-15,20 11 1 16,14-13-35-16,0 0-2 16,34-9 0-16,5 1-1 15,9-3 1-15,13-2-2 16,7-2 1-16,10 0-3 15,4 4-2-15,-5-9-4 16,12 15-29-16,-17-12-2 16,2 11-3-16,-15-9 0 15</inkml:trace>
  <inkml:trace contextRef="#ctx0" brushRef="#br3" timeOffset="772502.1846">19292 16129 68 0,'7'14'41'0,"-7"-14"-3"16,33-9 2-16,-12-1-38 15,15-3-2-15,5-5 0 16,5 1 0-16,1 4-2 16,-6 0-4-16,5 15-26 15,-19-3-5-15,-6 18-2 0,-19-1 1 16</inkml:trace>
  <inkml:trace contextRef="#ctx0" brushRef="#br3" timeOffset="772661.1937">19308 16446 64 0,'-20'7'41'0,"20"-7"-1"15,0 0 1-15,37-21-32 16,2-4-8-16,13-6 0 16,11 5-9-16,-1-15-28 15,19 16-3-15,-5-11-1 16,10 9-2-16</inkml:trace>
  <inkml:trace contextRef="#ctx0" brushRef="#br3" timeOffset="773659.2508">20038 15981 29 0,'2'-27'32'16,"6"-11"1"-16,5 1-1 15,-4-5-28-15,9 9 1 16,-6-4 0-16,7 17 1 0,-11 5 1 15,5 20-1-15,-11 11 0 16,0 19 1-16,-5 11-2 16,1 15 0-16,-4 8-2 15,1 8-1-15,1 0 0 16,1-4-1-16,1-3 0 15,5-9-3-15,3-9-1 16,1-22-7-16,14-2-28 16,-4-23 1-16,9-2-4 15,-3-21 4-15</inkml:trace>
  <inkml:trace contextRef="#ctx0" brushRef="#br3" timeOffset="773831.2606">20469 16120 73 0,'-17'9'41'0,"9"6"-3"16,-6-15 0-16,2-1-41 16,12 1-9-16,8-10-26 15,9-1 0-15,-4-13-1 16,12 4 0-16</inkml:trace>
  <inkml:trace contextRef="#ctx0" brushRef="#br3" timeOffset="774124.2774">20836 15777 67 0,'-20'4'41'16,"16"10"-3"-16,-11-9 2 15,-2 13-35-15,0 8-2 16,4 11 1-16,-6 8 0 15,2 7-1-15,0 2-1 16,10-1 1-16,3-7-1 16,16-12 0-16,11-19-2 15,17-19 0-15,12-16 0 16,13-16-2-16,8-10-1 15,-4-11-1-15,5 2-5 16,-20-14-15-16,5 23-17 16,-27-7 1-16,-5 16-1 0,-23-1 1 15</inkml:trace>
  <inkml:trace contextRef="#ctx0" brushRef="#br3" timeOffset="774306.2878">20947 15843 93 0,'-18'58'41'0,"12"16"0"15,-8-14-14-15,12 5-26 16,7-6 0-16,7-7-3 16,7-9-2-16,3-19-4 15,23 4-25-15,-13-33-7 16,17 0 0-16,-6-25 1 15</inkml:trace>
  <inkml:trace contextRef="#ctx0" brushRef="#br3" timeOffset="774666.3084">21507 15625 65 0,'-14'1'41'16,"0"17"-2"-16,-13-2 2 15,2 14-35-15,-7 10-2 16,0 12 0-16,-2 10-1 16,2 14 0-16,5 3-1 15,9 1-2-15,7-2 1 16,10-7-1-16,9-11 1 0,11-16-2 15,8-17 1-15,6-19-1 16,5-14 1-16,-5-13 2 16,-8-12-2-16,-3-7 1 15,-11-6-1-15,-10-1 0 16,-9 4-3-16,-14 1 1 15,-4 7-4-15,-10-1-9 16,12 29-16-16,-12-6-9 16,15 19-2-16,-5-4 1 15</inkml:trace>
  <inkml:trace contextRef="#ctx0" brushRef="#br3" timeOffset="775139.3354">21998 15706 55 0,'30'-23'39'15,"-8"-4"-1"-15,0 22 1 16,-22 5-34-16,16 0-2 15,-16 18 0-15,2 10 0 16,-5 3 0-16,-2 8-1 16,2 3-1-16,1 4 1 15,2-3-2-15,1-1 1 16,6-3-3-16,1-7-1 15,5 0-2-15,-5-15-3 16,10 9-8-16,-18-26-22 16,16 14 1-16,-16-14-3 0,0 0 4 15</inkml:trace>
  <inkml:trace contextRef="#ctx0" brushRef="#br3" timeOffset="775320.3458">22035 15913 36 0,'-14'-15'37'0,"-2"-2"2"15,16 17-1-15,-15-19-17 16,15 19-13-16,15-3-4 15,1 3-1-15,7-8-2 16,8 2-2-16,10-1 0 16,2-2-3-16,9 8-5 15,-14-9-26-15,14 19-2 16,-10-4-2-16,-4 18 1 15</inkml:trace>
  <inkml:trace contextRef="#ctx0" brushRef="#br3" timeOffset="775515.3569">21924 16424 66 0,'-15'13'40'16,"10"-23"1"-16,28-7 1 15,14-21-39-15,21-8 0 16,17-4-3-16,7-4-2 15,11 19-14-15,-13-11-22 16,12 20-1-16,-13 0-3 16,-4 21 1-16</inkml:trace>
  <inkml:trace contextRef="#ctx0" brushRef="#br3" timeOffset="776243.3986">23043 15888 31 0,'-12'-24'35'0,"12"24"1"16,-14-30 0-16,15 19-24 15,-12-12-2-15,10 12-2 16,-9-3-1-16,10 14-3 0,-17-6-1 16,4 17 0-16,-5 8-1 15,-1 15 0-15,-5 7 0 16,1 13 0-16,-2 3-1 15,9 4 1-15,5-4-1 16,8-2-1-16,10-9 1 16,14-10-2-16,9-12 2 15,13-17 0-15,8-16-1 16,7-13 1-16,1-14-1 15,1-10 2-15,-8-6-1 16,-8-8 0-16,-16-3 0 16,-13 4-1-16,-18 8 0 15,-16 11 0-15,-11 10 1 0,-10 12-1 16,-3 12 0-16,-1 9-1 15,5 14-1-15,7 1-2 16,13 15-6-16,2-20-15 16,25 19-13-16,-4-17-2 15,19 9-2-15,-1-13 2 16</inkml:trace>
  <inkml:trace contextRef="#ctx0" brushRef="#br3" timeOffset="776424.4089">23510 16082 71 0,'0'0'42'0,"0"0"-1"0,-11 0-2 16,11 0-37-16,7-20-6 15,-2-2-6-15,17 12-29 16,-13-11 1-16,12 12-2 15,-7-8 0-15</inkml:trace>
  <inkml:trace contextRef="#ctx0" brushRef="#br3" timeOffset="789945.1823">23814 15910 28 0,'0'0'24'0,"0"0"0"16,0 0-1-16,-2-10-3 0,2 10-2 15,0 0-3-15,0 0-4 16,0 0-3-16,0 0-3 15,0 0 0-15,0 0-2 16,0 0-1-16,-13 15 0 16,6 1 0-16,-1 8-1 15,-2 5 0-15,2 10-1 16,-2 2 1-16,3 6-1 15,3-4 0-15,7-1-1 16,6-6 1-16,9-7-1 16,8-12 1-16,8-13 0 15,8-10 0-15,2-14 0 16,1-9 0-16,-6-9 1 15,-7-5 0-15,-13-3 0 0,-14-2-1 16,-13 4 1-16,-14 1-1 16,-13 9 0-16,-7 6 1 15,2 5-1-15,-2 8 0 16,10 5-1-16,9 8-2 15,7-1-5-15,27 11-29 16,2-8-1-16,20 8-1 16,5-11 0-16</inkml:trace>
  <inkml:trace contextRef="#ctx0" brushRef="#br3" timeOffset="790518.2151">24215 15805 44 0,'-22'8'37'0,"13"8"0"15,-3-12-1-15,19 8-19 16,-7-12-12-16,22-5 0 15,2-9-2-15,10 0 1 0,3-8-2 16,2 5 0 0,-3-3 0-16,-5 6-1 0,-6 7 1 15,-8 9-1-15,-7 9 0 16,-12 9-1-16,-7 5-1 15,-9 5 1-15,-1 5-1 16,-1-2 1-16,1-2-1 16,1-2 0-16,6-7 1 15,6-6-1-15,6-16 1 16,17 13 0-16,3-14 1 15,8-4-1-15,1 0 1 16,0 2 0-16,-3 2 0 16,-5 7-1-16,-7 9 1 15,-14 9-1-15,-9 9 0 16,-11 9-2-16,-11 4 2 0,-6 0-1 15,-4-1 0-15,4-8-2 16,9-11 0-16,7-22-7 16,21-4-18-16,13-24-9 15,20-8-1-15,8-18 0 16</inkml:trace>
  <inkml:trace contextRef="#ctx0" brushRef="#br3" timeOffset="790925.2383">24885 15815 70 0,'0'0'36'0,"-2"-18"-13"15,16 21 6-15,-14-3-20 16,0 0-1-16,0 0-1 15,0 0-2-15,-3 22 0 16,-5 1-1-16,-7-1 0 16,2 5-1-16,-3-3-1 15,4-1 0-15,4-3-1 16,8-5 0-16,0-15 0 15,27 11-1-15,-3-10-1 16,4-1 1-16,2 2 0 16,-1 1 0-16,-5 6 0 15,-9 6 0-15,-12 12 0 16,-12 8 0-16,-11 5 1 15,-12 5-1-15,-9-3 0 0,-6 1 0 16,-3-6-1-16,3-12-1 16,11-12-2-16,2-23-10 15,34 10-13-15,-6-40-12 16,26 6-3-16,7-15 0 15</inkml:trace>
  <inkml:trace contextRef="#ctx0" brushRef="#br3" timeOffset="792134.3075">20340 16739 44 0,'-14'2'33'16,"14"-2"-5"-16,0 0-1 15,23 11-16-15,-12-12-3 16,12 8-2-16,-3-6-1 15,11 6-1-15,3-3 0 16,10 2-2-16,4-5-1 16,11 0 0-16,5-3 0 15,14-1-1-15,6-2 1 16,10 0-1-16,3 2 0 15,6 1 0-15,3-1 0 16,4 7 0-16,3-1 0 16,1 3 1-16,-1 2-1 0,4-1 1 15,3-1-1-15,3-1 1 16,5-2 0-16,8-2-1 15,0-2 1-15,1 0 0 16,1-1-1-16,0 0 0 16,-4 3 0-16,-5 3-1 15,-13 3 0-15,-10 0 1 16,-11 4-1-16,-8 3 1 15,-7-4 0-15,-12 1 0 16,-2-4 0-16,-3-3 1 16,3-4-1-16,-1-3 1 15,0-4 0-15,2-1-1 16,-1-3 0-16,-1 3 1 15,-5 4 0-15,-3 0 0 16,-6 4 0-16,-5 5 0 0,-8-1 0 16,-2 6 0-16,-6-1 0 15,-2 0-1-15,-2-2 1 16,0 0-1-16,1-6 1 15,1 1 0-15,3-3 0 16,1-2 0-16,4-3-1 16,3-2 1-16,-1 0-1 15,-1 1 1-15,0-1-1 16,-4 2 0-16,-2 3 0 15,-5 0 0-15,-4 6 1 16,-1-2 0-16,-6 3-1 16,-1 1 1-16,-14-5-2 15,19 8 2-15,-19-8-2 16,10 7 0-16,-10-7-3 0,0 0-2 15,0 0-3-15,-16-13-20 16,16 13-9-16,-7-10-4 16,7 10 2-16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9:23.7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6042 254 73 0,'0'0'36'0,"0"0"0"15,0 0-4-15,0 0-24 16,0 0-3-16,0 0-1 15,0 0 1-15,0 0-2 16,0 0-1-16,0 0 0 16,0 0 0-16,0 0-1 15,0 0 1-15,0 0-1 0,30 60-1 16,-30-60 1-16,10 73 0 15,-10-73-1-15,13 95 0 16,-6-41-2-16,1 5 3 16,-1 4-1-16,2 3 0 15,7 40 1-15,0 42-1 16,1-2 1-16,-2-10-1 15,-7-27 2-15,-2-4-2 16,7-5-1-16,0-8 1 16,6-4 0-16,1 2-1 15,-1-1 0-15,-2 1 0 16,-3 10 0-16,-4-1 1 15,-3 6-1-15,-5 3 1 16,-3 4 1-16,-1 1-1 16,-1 4 1-16,4 3-1 0,-1 3 2 15,2 2-2-15,3 3 1 16,-1 0-1-16,2 5-1 15,-2 2 0-15,0 6 1 16,-4 0-1-16,0 4-1 16,-4 4 1-16,0 1-1 15,-3 0 2-15,-1-1-1 16,0 7 1-16,0 0-1 15,-1 2 1-15,-1 0 0 16,0 3 3-16,-1 4-3 16,1 2 2-16,1 2-2 15,-2 0 2-15,0 2 1 16,1 1-2-16,7-4 1 15,-1 3-2-15,6-6 1 0,2 1-1 16,4-1 2-16,4-3-3 16,0 3 0-16,0-1 0 15,-2 4 0-15,-3-1 1 16,-3 7 0-16,-6 2 0 15,-5 6-1-15,-4 7 2 16,-2 5 0-16,-6 3 0 16,0 2 1-16,3 0-3 15,0-3 2-15,3-1-2 16,3-6 3-16,1-6-4 15,5-9 1-15,6-2-1 16,0-3 0-16,-1-3 1 16,1 1 0-16,0-3 0 15,1 4 0-15,-1 4 0 0,-2 5 1 16,-2 3 0-16,2 6 0 15,0 2-1-15,-3 7 0 16,2 1 0-16,4 7 0 16,-2 4 0-16,2 2 0 15,-2 7-1-15,-2 3 1 16,-1 2-1-16,-3 3-1 15,2-4 0-15,-1-11-1 16,10-12-4-16,-4-30-21 16,27-13-12-16,6-39-2 15,22-34 3-15</inkml:trace>
  <inkml:trace contextRef="#ctx0" brushRef="#br0" timeOffset="999.0569">6926 1051 91 0,'0'0'39'0,"0"0"1"16,0 0-1-16,55-49-31 0,-55 49-4 15,0 0-1-15,0 0 0 16,0 0 1-16,0 0-1 16,0 0-1-16,0 0-2 15,13 19 1-15,-24 42-1 16,8 16-1-16,0 11-3 15,3 1-6-15,4-23-27 16,9-2-2-16,14-16 0 16,-1-34-1-16</inkml:trace>
  <inkml:trace contextRef="#ctx0" brushRef="#br0" timeOffset="1361.0778">7420 1135 96 0,'0'0'39'16,"19"-76"1"-16,-19 76 0 15,0 0-33-15,6-59-1 16,-6 59-1-16,0 0-1 16,-29 46-1-16,13 31 0 15,-4 15-1-15,19 5-1 16,-3-31-1-16,32-5 1 15,14-24-2-15,18-24 2 16,5-23-1-16,-65 10 1 16,72-32 1-16,-72 32-1 15,71-53 0-15,-71 53-1 16,53-78 0-16,-53 78-1 15,32-86 0-15,-32 86 0 0,-5-103-1 16,5 103-1-16,-18-86 1 16,18 86-5-16,-33-70-14 15,33 70-18-15,-26-53-2 16,26 53 0-16,0 0-2 15</inkml:trace>
  <inkml:trace contextRef="#ctx0" brushRef="#br0" timeOffset="1607.0918">8395 920 103 0,'0'0'42'0,"0"0"0"0,56 1-1 16,-56-1-35-16,0 0-2 15,0 0-1-15,-29 87 0 16,-1-19-2-16,6 16 1 16,-7 4-1-16,3-4-1 15,8-3-4-15,11-12-1 16,12-17-16-16,1-28-18 15,17-10-3-15,-7-19 1 16,8-8-1-16</inkml:trace>
  <inkml:trace contextRef="#ctx0" brushRef="#br0" timeOffset="1863.1066">8234 1149 121 0,'0'0'45'0,"-58"-66"0"15,58 66-1-15,-37-58-44 16,37 58 0-16,-12-62 0 15,12 62 0-15,0 0 0 16,68-72 0-16,-68 72 0 16,90-25 0-16,-35 11 0 15,3 4 0-15,7-4 0 16,0 2 0-16,1 3-3 15,-6-1-11-15,5 1-17 16,-14-2-12-16,-2 5 0 16,-49 6-1-16,64-5 1 15</inkml:trace>
  <inkml:trace contextRef="#ctx0" brushRef="#br0" timeOffset="3388.1938">13551 379 74 0,'-8'-60'36'15,"8"60"-1"-15,0 0-3 16,0 0-30-16,0 0 0 15,0 0 0-15,3 77 2 16,-3-77-2-16,7 95 2 16,-5-34-1-16,3 39 0 15,9 55-1-15,4 19 1 16,0 17-2-16,-7-13 0 0,-1-10 1 15,1-1-2-15,1-8 1 16,3 3-1-16,2 2 2 16,-1 10 0-16,-2 0 0 15,4 9 1-15,0 7-1 16,2 5-1-16,1 9 0 15,0-1 1-15,-2 8-1 16,0 5-2-16,-5 7 1 16,1 7-1-16,-4 5 1 15,-4 8 0-15,-2 4 1 16,-4 3 0-16,-2 3 1 15,-1-1-1-15,-4 3 1 16,4 0 1-16,-1-6-3 16,3-2 0-16,4 0-1 0,4-6 1 15,2 1-2-15,5 0 1 16,4-1 0-16,3-2-1 15,2 6 3-15,3 1-2 16,4 4 3-16,-2 5-2 16,2 5 1-16,-2 4 0 15,-1-3-2-15,-8 3 1 16,-5 0-2-16,-4 3 4 15,-12-3-3-15,-6 3 0 16,-8 0 0-16,-6 2 0 16,-4 3 2-16,-3 9-1 15,-4 0 1-15,3 8-2 16,1-3 0-16,6-4 0 15,5-7-1-15,4-12-1 0,6-9-1 16,2-14-1-16,8-16-1 16,0-21-1-16,7-17-1 15,-3-43-14-15,19-10-8 16,-12-50-9-16,18-40-2 15,2-53 0-15</inkml:trace>
  <inkml:trace contextRef="#ctx0" brushRef="#br0" timeOffset="4161.2374">14729 803 59 0,'0'0'38'0,"0"0"-11"16,0 0 6-16,0 0-9 15,0 0-11-15,0 0-2 16,0 0-3-16,0 0-2 16,0 0-1-16,0 0-2 15,0 0 0-15,0 0-1 16,0 0 0-16,16 94-1 15,-17-6 0-15,-1 12 0 16,-4 5-2-16,0 2 1 16,-10-27-3-16,5-10-2 0,8-19-11 15,1-31-22-15,17-19-3 16,-2-20 1-16,-13 19-1 15</inkml:trace>
  <inkml:trace contextRef="#ctx0" brushRef="#br0" timeOffset="4383.2506">14687 944 121 0,'0'0'43'16,"-43"-84"0"-16,43 84-8 15,-30-74-31-15,30 74-1 16,9-64-1-16,-9 64-1 15,58-50-1-15,-58 50-2 16,100-34-6-16,-33 23-23 0,1 0-13 16,11-1 1-16,2 3-2 15,5 1 0-15</inkml:trace>
  <inkml:trace contextRef="#ctx0" brushRef="#br0" timeOffset="12469.7132">784 2401 57 0,'-16'30'37'0,"3"9"0"15,0-1-1-15,16 7-11 16,0-13-21-16,17-5 0 15,11-21-1-15,18-18 1 0,17-27 0 16,14-16 0 0,11-22-1-16,10-10 2 0,-5-9-3 15,-1-5 3-15,-10 1-4 16,-15 8 2-16,-18 10-2 15,-15 11 1-15,-18 15-2 16,-18 13 1-16,-19 20 0 16,-11 26 0-16,-19 30 1 15,-11 23-2-15,-14 20 2 16,2 19-3-16,2 6 2 15,11 14-2-15,15-3 2 16,23-8-4-16,25-20 1 16,23-18-4-16,40-10-19 15,8-35-17-15,25-14 1 0,3-30-1 16,15-12 0-16</inkml:trace>
  <inkml:trace contextRef="#ctx0" brushRef="#br0" timeOffset="12657.724">2042 2124 112 0,'-17'7'41'0,"17"-7"0"15,12 0-1-15,17-13-42 16,19-2-1-16,9-5-2 15,17 1-31-15,-14-3-4 16,4 11-1-16,-18-2 0 16</inkml:trace>
  <inkml:trace contextRef="#ctx0" brushRef="#br0" timeOffset="12832.734">2036 2414 102 0,'-13'24'40'0,"13"-24"0"16,24 9-2-16,14-21-41 15,10-19-17-15,27 9-19 16,5-12 0-16,17 0-1 16,-1-11 1-16</inkml:trace>
  <inkml:trace contextRef="#ctx0" brushRef="#br0" timeOffset="13149.7521">3024 1979 105 0,'-39'18'40'16,"-16"3"3"-16,6 17-3 15,-6 5-37-15,8 9-1 16,0 3 1-16,16 10-1 16,11-3 0-16,16 2-2 15,16-8 0-15,22-14 0 16,16-16 0-16,8-16 0 15,8-17 0-15,1-15 0 16,-2-13 1-16,-7-10-1 16,-11-8 0-16,-14-7 1 15,-15 3-1-15,-12 1 0 0,-12 5-1 16,-9 4 0-16,-3 7-3 15,-8 5-2-15,16 14-27 16,-9 1-8-16,19 20-1 16,0 0 0-16</inkml:trace>
  <inkml:trace contextRef="#ctx0" brushRef="#br0" timeOffset="13319.7618">3563 2281 87 0,'-14'17'41'0,"1"-20"1"16,13 3-3-16,-2-13-24 0,8-15-24 16,26 10-30-16,-5-14-1 15,15 6-1-15,-2-6 2 16</inkml:trace>
  <inkml:trace contextRef="#ctx0" brushRef="#br0" timeOffset="13724.785">4093 1932 104 0,'0'0'41'15,"-35"-3"2"-15,2 16-2 16,-17 1-35-16,3 5-2 16,-2 4-1-16,6 10 0 15,4-2-2-15,11 3 0 0,14-2-1 16,17-4 0-16,17-3 0 15,15-3-2-15,17-2 2 16,11-5-1-16,2-2 1 16,2 3 0-16,-5-1 0 15,-7 6 0-15,-15 0 0 16,-13 6 1-16,-15 0-1 15,-16 2 0-15,-10-1 0 16,-10 0 1-16,-4-6-1 16,-3-6 1-16,0-9 0 15,4-9-1-15,7-14 0 16,6-12 0-16,10-10 0 15,11-11 0-15,9-6 0 16,5-6 0-16,7 7-2 16,-1-2 0-16,3 14-3 0,-5 0-4 15,11 17-27-15,-15 0-5 16,5 12-1-16,-3-1 0 15</inkml:trace>
  <inkml:trace contextRef="#ctx0" brushRef="#br0" timeOffset="13934.797">4575 1947 117 0,'-7'13'43'16,"-11"-2"1"-16,5 11-2 16,3 1-39-16,-4 10-1 15,3 8-1-15,2 8-1 16,0 5 0-16,1 6-2 15,7 0-2-15,1-3-3 0,13 4-11 16,-2-28-25-16,17-4 0 16,1-25-1-16,16-8 1 15</inkml:trace>
  <inkml:trace contextRef="#ctx0" brushRef="#br0" timeOffset="14235.8142">5014 2024 96 0,'-15'2'44'0,"-16"2"0"15,7 12-1-15,-10-9-20 16,12 15-21-16,6-1-1 16,10 5-1-16,10-4 2 0,7 0-4 15,12-5 2-15,12 3-1 16,5-4 2-16,2-3-2 15,-1 2 2-15,-4 4-1 16,-9 3 2-16,-7 6-2 16,-12 2 0-16,-9 3 0 15,-7-1 0-15,-8 2-2 16,-2-8 0-16,-1-5-2 15,8-5-6-15,-7-29-10 16,17 13-19-16,4-32-4 16,4 4 0-16,-6-22 0 15</inkml:trace>
  <inkml:trace contextRef="#ctx0" brushRef="#br0" timeOffset="14385.8228">5104 2021 125 0,'-2'-25'46'16,"-6"5"-2"-16,8 20-4 0,7-13-40 15,13 1 0-15,14-2 0 16,4-5-3-16,20 4-13 15,-11-15-16-15,20 14-12 16,-5-9 0-16,0 7-1 16,-10-10 1-16</inkml:trace>
  <inkml:trace contextRef="#ctx0" brushRef="#br0" timeOffset="15151.8664">3086 902 82 0,'0'0'40'16,"0"0"-1"-16,-51 48 1 15,51-48-36-15,0 0 1 0,0 0-1 16,48 37 1-16,-48-37-2 16,72-10 1-16,-27-8-2 15,2-5 1-15,4-9-2 16,2-8 1-16,3-4-1 15,-2-7 1-15,0-5-1 16,-6-5 0-16,-3-3 1 16,-8-2-1-16,-8 5 1 15,-13 7 0-15,-16 54 0 16,-3-65-1-16,3 65 1 15,-48-1-1-15,48 1 0 16,-74 60 1-16,74-60-2 16,-70 103 0-16,45-44 0 15,14 2 0-15,12 0-3 0,17-1-11 16,10-5-15-16,24-2-14 15,5-10-1-15,15-6-2 16,14-16 0-16</inkml:trace>
  <inkml:trace contextRef="#ctx0" brushRef="#br1" timeOffset="22726.2998">546 1624 64 0,'0'0'34'16,"0"0"-1"-16,-8 15-1 16,8-15-16-16,-3 12-12 15,3-12-1-15,23 6 0 16,-2-6 0-16,7-3-2 15,8-2 0-15,5 0-1 16,3-2 0-16,4 2 0 16,0 1-1-16,3 3 1 0,2 2-1 15,3 0 1-15,3 2 1 16,5-1 0-16,4-1-1 15,7-2 1-15,3-2-1 16,6-1 1-16,-1-2-1 16,3 3 1-16,1 1-1 15,-4 0 0-15,1 4 0 16,-6-1 0-16,0-1 0 15,3 1-1-15,-2 0 1 16,1-1 0-16,-3-2 0 16,7-1 0-16,0 0 0 15,4-3 0-15,2 0 0 16,-4 1 0-16,2-1 1 0,-3 2-1 15,0 0 0-15,-5 3 0 16,-2 0 0-16,1 2 0 16,-2 0 0-16,-2 2 0 15,1 0 0-15,1-5 1 16,-2 4-1-16,4-4 1 15,-3 0-1-15,4 0 1 16,-2 0-1-16,2 2 1 16,-1 1 0-16,-3 2-1 15,-1 2 0-15,-6 0 1 16,-2 5-1-16,-5-2 0 15,0 0 0-15,-2 1 1 16,4-2-1-16,3-4 0 16,2 1 0-16,6-2 1 0,2-3-1 15,4 0 1-15,3 0 0 16,4-3-1-16,-1 3 1 15,2 0-1-15,0 0 1 16,0 1-1-16,-1 0 1 16,1-1-1-16,1 1 0 15,0-3 0-15,4-1 1 16,3-2 0-16,3-2-1 15,2 2 1-15,3-2 0 16,-1 3-1-16,2 1 0 16,-1 3 0-16,-3 0 1 15,-5 5-2-15,-3 1 1 16,-3 2 0-16,-3 1 0 15,-1 0-1-15,-4 0 1 16,1-1-1-16,0 0 1 0,-2 0 0 16,2-2 0-16,0 1-1 15,-2-2 1-15,3-1 0 16,-1-1 0-16,0 2 0 15,2-2 0-15,-1-2 0 16,3-1-1-16,3-1 1 16,1-1 0-16,2 1 0 15,1-4 0-15,1 3 0 16,-1-1 0-16,3 1 0 15,-3 1 0-15,2 1 0 16,-1 1 0-16,-1 1 0 16,1 2 0-16,3-1 0 15,5 2 0-15,4-2 1 0,4 1-2 16,4-2 2-16,6 0-1 15,6-2-1-15,11-2 1 16,1-1 0-16,5-2 0 16,3 1 0-16,5-3 0 15,4 0 0-15,3 0-1 16,-1 4 1-16,-2 0 0 15,5 1-1-15,1-1 1 16,-1 1 0-16,3 2 0 16,1-1-1-16,-2-2 1 15,6 1 0-15,1 1 1 16,-6-1-1-16,2 0 0 15,-5 5 0-15,-3-1 0 16,-7 2 1-16,-5 1-1 16,-2 1 0-16,-3 2 0 0,-4-1 0 15,0 0 0-15,0-2 0 16,8-2 0-16,3-2 0 15,7-4 0-15,1-2 0 16,2-2 0-16,9-1 0 16,-2-2 0-16,6-1 0 15,-5-1 0-15,1 2 0 16,-2-2 0-16,0 0 0 15,-1 0-1-15,-8-1 1 16,-2-2 0-16,-3 1-1 16,-7-1 1-16,-8-1 0 15,-14 2 0-15,-9 0 0 16,-13 3-1-16,-15 0-2 0,-16 5-6 15,-22-3-27 1,-9 4-1-16,-22 0-1 0,-5 3-1 16</inkml:trace>
  <inkml:trace contextRef="#ctx0" brushRef="#br2" timeOffset="40541.3188">6868 2028 68 0,'4'-16'37'16,"7"7"-2"-16,-6-3 2 15,-5 12-20-15,0 0-13 16,2 12 0-16,-9 5-1 16,1 12 1-16,-8 7-2 15,4 5-2-15,-2 6-1 16,3 1-3-16,10 12-24 0,-3-16-9 15,13 2 1-15,3-18-2 16</inkml:trace>
  <inkml:trace contextRef="#ctx0" brushRef="#br2" timeOffset="40986.3443">7441 1995 92 0,'6'-28'37'16,"-20"4"1"-16,1 17 0 15,-17 6-32-15,4 4 0 16,-8 7-2-16,2 4 1 16,-3 5-3-16,8 2-1 15,9 1 0-15,5 5-1 0,18-6 0 16,13 2 0-16,19-1-1 15,11-2 0-15,8-2 0 16,7 2 0-16,-2-3 1 16,-3 0-1-16,-14 4 0 15,-11 2 0-15,-23 3 1 16,-14 1 0-16,-16 0 1 15,-13 0-1-15,-8-5 1 16,-6-2 1-16,1-11-1 16,4-9 1-16,9-10-1 15,10-12 1-15,18-10-1 16,14-12 0-16,14-2-1 15,12-6 0-15,9 6-1 16,3 0-1-16,5 11-3 0,-11-2-10 16,0 22-22-1,-20 1-1-15,0 17-2 0,-21-3 0 16</inkml:trace>
  <inkml:trace contextRef="#ctx0" brushRef="#br2" timeOffset="41174.355">8034 2173 97 0,'0'0'41'0,"-14"2"-1"15,-4-7-1-15,9 16-28 16,-2-14-16-16,0-11-9 0,11 14-23 15,0 0-2-15,23-4-1 16,-5-2-1-16</inkml:trace>
  <inkml:trace contextRef="#ctx0" brushRef="#br2" timeOffset="41519.3748">8435 2075 83 0,'-24'1'42'0,"-13"-4"-2"15,3 10 1-15,-10-7-20 16,8 19-16-16,0 4-2 16,11 7-1-16,3 6 0 15,9 7-1-15,10 1-1 0,10 2 0 16,10-4 0-16,12-6 0 15,10-11 0-15,5-10 0 16,5-10 0-16,1-15 0 16,-5-7 0-16,-3-12 1 15,-10-5-1-15,-11-6-1 16,-9-3 0-16,-7-5 0 15,-6 7-2-15,-7 0-1 16,1 8-1-16,-8-2-7 16,16 17-26-16,-14-3 0 15,13 21-1-15,0 0 0 16</inkml:trace>
  <inkml:trace contextRef="#ctx0" brushRef="#br2" timeOffset="41744.3876">8809 1983 107 0,'14'-7'40'0,"-10"-5"1"16,7 12-4-16,-11 0-32 16,0 0-1-16,-2 24-1 15,-3 6 0-15,-5 6-2 16,-2 9-1-16,2 2-1 15,0 8-1-15,0 0-2 16,2-10-8-16,12 9-25 16,-8-22-5-16,13-1 1 15,1-17-2-15</inkml:trace>
  <inkml:trace contextRef="#ctx0" brushRef="#br2" timeOffset="42045.4049">9050 2454 105 0,'-3'10'41'0,"3"18"1"0,-12-7-3 16,-3 9-38-16,-5 8-4 15,-7-7-10-15,5 17-24 16,-10-13-1-16,12 9-3 16,-6-18 1-16</inkml:trace>
  <inkml:trace contextRef="#ctx0" brushRef="#br2" timeOffset="46341.6506">9565 1983 74 0,'16'-10'36'0,"-6"-5"-1"16,6 12-4-16,-16 3-23 15,16-12 0-15,-16 12 0 16,0 0-3-16,7 13-1 0,-9 7 0 16,-2 9-2-16,-3 12-2 15,-7 7 0-15,-1 7-1 16,-4 8-1-16,2 0-2 15,8 4-4-15,-6-21-15 16,24 5-13-16,0-21-2 16,20-9 1-16,6-21-1 15</inkml:trace>
  <inkml:trace contextRef="#ctx0" brushRef="#br2" timeOffset="46763.6746">10228 2023 76 0,'-4'-14'39'0,"-18"1"-1"15,-1 13 1-15,-21-2-19 16,5 6-16-16,-2 6-1 16,5 5 0-16,2 1-1 15,10 7-1-15,10 1 0 16,14 4-2-16,15-2 2 15,13 2-2-15,10 2 0 16,5-2 0-16,4 3 1 16,-1-5-2-16,-5 2 2 15,-8 3 0-15,-14 0 0 16,-13 3 0-16,-15-6 0 15,-11 2 1-15,-13-7-1 16,-4-3 1-16,-5-12 0 0,2-10 0 16,8-13-1-16,11-9 1 15,15-11-1-15,16-6 0 16,17-7 0-16,12-1-1 15,13 1 0-15,5 0 0 16,-1 9-2-16,-6 3-3 16,0 20-19-16,-25-9-12 15,0 12-2-15,-18 1 1 16,-7 12 0-16</inkml:trace>
  <inkml:trace contextRef="#ctx0" brushRef="#br2" timeOffset="46942.685">10586 2159 100 0,'5'-13'39'15,"-5"13"-1"-15,-8-15-6 16,3-8-47-16,5 23-23 15,1-20 1-15,13 15-2 16,-2-10 1-16</inkml:trace>
  <inkml:trace contextRef="#ctx0" brushRef="#br2" timeOffset="47205.7">11002 2011 100 0,'-17'-1'40'0,"6"12"-1"16,-15-4-2-16,5 11-31 15,0-1-1-15,5 3-3 16,2 4 1-16,9 2-2 16,9-1 1-16,9-4-2 15,11-1 0-15,14-8-1 16,7-2 1-16,9-7-2 15,6-1-2-15,0-10-1 16,10-1-5-16,-16-14-26 16,12 4-5-16,-19-12 3 15,-2 5-2-15</inkml:trace>
  <inkml:trace contextRef="#ctx0" brushRef="#br2" timeOffset="47371.7095">11391 1937 79 0,'-34'11'39'0,"-11"3"1"15,11 18 0-15,-12-1-17 16,12 13-19-16,-3 4-1 15,6 6-2-15,5 1-1 16,8-2-4-16,13 2-3 16,4-24-25-16,22 13-6 15,5-27-1-15,22 4-1 16</inkml:trace>
  <inkml:trace contextRef="#ctx0" brushRef="#br2" timeOffset="47761.7312">11786 1968 86 0,'-11'-31'41'0,"0"17"0"16,-16 6 1-16,3 21-19 15,-11-1-19-15,0 10 0 16,-3 1-2-16,3 10 0 15,7 0-1-15,9 2 0 16,13-6 0-16,9-5-1 16,16-5 0-16,7-8 0 15,11-10 1-15,4-9-1 16,1-8 1-16,4-5 0 15,-6-1 0-15,-3-4 0 16,-6 3-1-16,-6 1 2 16,-10 8-2-16,-15 14 0 0,0 0 0 15,-5 14 0-15,-13 11 0 16,-6 10-3-16,-2 5 1 15,-3 6-2-15,6 4-2 16,0-5-7-16,21 13-15 16,-7-31-14-16,26 9 2 15,-1-23-3-15,17 0 3 16</inkml:trace>
  <inkml:trace contextRef="#ctx0" brushRef="#br2" timeOffset="47897.739">12009 2382 107 0,'-21'22'41'16,"1"20"0"-16,-13-4-2 15,8 6-36-15,-1 9-8 0,-9-14-25 16,21 11-9-16,-6-19 1 16,20 1-4-16</inkml:trace>
  <inkml:trace contextRef="#ctx0" brushRef="#br2" timeOffset="53300.0486">7118 2710 69 0,'0'0'38'0,"14"-14"-2"15,-1 19 2-15,-13-5-17 16,4 19-18-16,-4 12-2 0,-1 14 0 15,-8 10-2-15,-1 6 1 16,0 11-5-16,-5-7-8 16,16 12-21-16,-2-15-2 15,17-3-1-15,4-16 1 16</inkml:trace>
  <inkml:trace contextRef="#ctx0" brushRef="#br2" timeOffset="53706.0718">7936 2823 62 0,'-26'-24'37'0,"-3"18"-1"0,-18 4 2 15,2 26-12-15,-8-6-21 16,8 11 1-16,4 1-2 15,14 9-1-15,13 1-2 16,15 3 0-16,23 1-1 16,9-5 0-16,13 1 0 15,9 1 0-15,2-3 0 16,-4-1 0-16,-7-2 0 15,-9-1 1-15,-16-5-1 16,-11-2 0-16,-17-6 1 16,-11-4 0-16,-8-12 0 15,-7-8 0-15,-3-12 1 16,4-13-1-16,4-9 0 15,14-11 0-15,14-7 0 0,13-4-1 16,12 1 0-16,14 3-1 16,5 2-1-16,4 5-3 15,10 22-27-15,-15-8-4 16,1 15-3-16,-10-1-1 15</inkml:trace>
  <inkml:trace contextRef="#ctx0" brushRef="#br2" timeOffset="53910.0835">8483 3110 102 0,'-5'14'41'0,"-8"-14"-1"15,13 0-3-15,-16-9-35 16,6-10-33-16,10 19-8 16,11-22 0-16,8 15-2 15</inkml:trace>
  <inkml:trace contextRef="#ctx0" brushRef="#br2" timeOffset="54375.1101">8728 2897 106 0,'0'0'39'16,"0"0"0"-16,30-3-4 15,6-12-33-15,12 4 0 16,4-1-1-16,2 3 1 16,-6 6-1-16,-8 4 1 15,-11 2-2-15,-14 11 1 16,-16 5 0-16,-13 0 0 15,-8 3 0-15,-8 5 0 16,-2-2 0-16,-1-2-1 16,8 4 0-16,5-6 0 15,12 1 0-15,10-3-1 16,11-1 1-16,7-2 0 0,8-1-1 15,2-2 1-15,0 2 1 16,-3 1 0-16,-9 0 0 16,-5 6 0-16,-13 1 0 15,-12 6 0-15,-6 0 0 16,-9 3-1-16,-3-3-1 15,0-5-2-15,8 6-7 16,-3-25-24-16,25-5-6 16,0 0-1-16,38-8 0 15</inkml:trace>
  <inkml:trace contextRef="#ctx0" brushRef="#br2" timeOffset="54528.1188">9467 3368 92 0,'-11'45'41'15,"-26"-3"1"-15,-6 15-2 16,-13-14-20-16,3 4-24 15,14 11-24-15,-4-20-13 16,20 1 1-16,4-13-2 16,21-7-1-16</inkml:trace>
  <inkml:trace contextRef="#ctx0" brushRef="#br2" timeOffset="57930.3134">9974 2822 91 0,'0'0'38'0,"0"0"-1"16,-13-4-1-16,12 22-32 15,-7 2-1-15,4 13-2 16,-3 6 1-16,5 9-1 16,-2 12-1-16,-1 5-2 15,0 5-2-15,-1-9-9 16,13 6-22-16,-8-17 0 15,16-1-1-15,0-20-3 16</inkml:trace>
  <inkml:trace contextRef="#ctx0" brushRef="#br2" timeOffset="58358.3379">10799 2855 64 0,'5'-40'39'15,"-7"16"-1"-15,-26 2 1 16,-4 26-12-16,-22-3-20 15,7 12-2-15,-4 6-1 16,8 6-3-16,9 1 1 16,10 6-2-16,16-2 1 15,17 3 0-15,14-4-1 16,19 0 0-16,11-3 0 15,8 0 0-15,1-1 0 16,-3-1 0-16,-8 2 0 0,-14 4 0 16,-16 0 0-16,-21 4 1 15,-21-2-1-15,-11 1 0 16,-12-7 1-16,-4-3-1 15,2-9 1-15,3-9-1 16,14-17 1-16,15-12-1 16,24-11 0-16,12-11 0 15,19-8 1-15,13-6-2 16,6-3 0-16,2-1 0 15,0 12-1-15,-11 4-3 16,-6 16-4-16,-27-3-21 16,3 22-10-16,-21 0 3 15,0 13-4-15</inkml:trace>
  <inkml:trace contextRef="#ctx0" brushRef="#br2" timeOffset="58552.349">11336 3037 80 0,'0'0'40'0,"0"0"-2"16,-11 0 0-16,-2-13-18 15,3 1-25-15,10 12-21 16,10-16-10-16,8 8-1 15,-2-6-2-15,16 7 1 16</inkml:trace>
  <inkml:trace contextRef="#ctx0" brushRef="#br2" timeOffset="59203.3862">11690 2892 94 0,'0'0'39'16,"-33"4"1"-16,12 13-3 15,-16-8-26-15,6 14-5 16,-3 6-2-16,5 4-1 15,1 7 0-15,10 2-1 16,12-1-1-16,10 0 1 16,16-9-2-16,8-5 1 15,11-12-1-15,7-13 0 16,2-8 1-16,3-12-1 0,-5-11 0 15,-6-7 0 1,-8-5 0-16,-7-6-2 0,-10-3 1 16,-6-2 0-16,-7 6-1 15,-3 3 1-15,-6 10-1 16,1 6 1-16,-2 11 0 15,8 16 1-15,0 0-1 16,0 0 1-16,12 23 0 16,3-4 0-16,10-4 0 15,7 0 0-15,11-8 1 16,4-4-1-16,3-4 1 15,1-6 0-15,-5 1 0 16,-1-3 0-16,-12 1 0 16,-10 0 1-16,-23 8-1 0,0 0 0 15,-16 18 1-15,-10 1-1 16,-6 5 0-16,-3 7 0 15,3 4 0-15,3 5 0 16,10-1 0-16,13-2-1 16,13-7 0-16,14-2 1 15,12-11-1-15,5-8 1 16,6-9-1-16,1-11 1 15,0-11-1-15,-4-8 2 16,-8-10-2-16,-8-5 0 16,-6-6 0-16,-5 0 0 15,-7 3-3-15,-3 5-1 16,-4 9-2-16,-7 0-7 15,7 34-10-15,-5-14-16 16,10 26-2-16,-5-12 0 0,9 36-1 16</inkml:trace>
  <inkml:trace contextRef="#ctx0" brushRef="#br2" timeOffset="59354.3949">12646 3161 115 0,'0'47'41'0,"-19"-10"0"15,4 8-2-15,-12-6-38 16,5-5-4-16,3 11-17 15,-13-21-19-15,17 6-2 16,-4-13 0-16,14 1-2 16</inkml:trace>
  <inkml:trace contextRef="#ctx0" brushRef="#br2" timeOffset="63358.6235">7372 3755 75 0,'0'0'39'0,"15"-4"-2"16,-15 4 1-16,-7 30-23 15,-4-6-14-15,-4 14 0 16,-2 14-1-16,-4 8 0 15,-2 11-2-15,-2 2 0 16,6 7-3-16,2-13-5 16,19 1-26-16,0-22 1 15,23-8-3-15,12-22 2 16</inkml:trace>
  <inkml:trace contextRef="#ctx0" brushRef="#br2" timeOffset="63764.6471">8114 3865 94 0,'-1'-30'37'0,"-19"0"0"16,3 23-3-16,-22 2-28 16,-1 15-1-16,-5 6-1 15,2 8-1-15,7 8-1 16,11 3-1-16,13 0 0 15,17 1 0-15,19-5-1 16,18-1 1-16,15-6-1 16,5 0 0-16,7-1 0 15,-2-3 0-15,-10 3 0 0,-10 0 0 16,-15 2 1-16,-16 3-1 15,-19 1 0-15,-14-1 0 16,-11-2 0-16,-7-6 0 16,-4-5 1-16,2-10 0 15,6-10 1-15,13-11-1 16,14-18 1-16,16-10 0 15,17-13-1-15,18-9 1 16,6-2-3-16,5 0 0 16,3 8-2-16,-11 1-6 15,10 23-29-15,-26 2-3 16,-2 21 1-16,-18 3-2 15</inkml:trace>
  <inkml:trace contextRef="#ctx0" brushRef="#br2" timeOffset="63962.6585">8910 4079 110 0,'-29'3'40'16,"4"2"-2"-16,-2-13-7 15,-7-6-65-15,34 14-6 16,4-17 0-16,19 12-1 16</inkml:trace>
  <inkml:trace contextRef="#ctx0" brushRef="#br2" timeOffset="64329.6793">9283 3920 105 0,'0'0'41'16,"0"0"0"-16,18-12-1 16,16-3-38-16,16 1 0 15,5-1-1-15,5 7 0 16,-2 0 0-16,-6 9 0 15,-10 5-1-15,-16 8 1 16,-14 7 0-16,-17 7 0 16,-13 6-1-16,-9 5 1 15,-11 4 0-15,-4 1 0 0,-3 2 0 16,3-1 0-16,9-3-1 15,7-1 1-15,16-6-1 16,13-7-1-16,19-6 0 16,17-10-2-16,23-9-1 15,12-13-3-15,24 4-15 16,-9-26-18-16,16 3 0 15,-11-16-1-15,7 4 0 16</inkml:trace>
  <inkml:trace contextRef="#ctx0" brushRef="#br2" timeOffset="64816.7073">10179 3823 90 0,'0'0'42'15,"-14"-1"1"-15,14 1-2 16,17-6-23-16,6 0-15 16,6-2-1-16,5 2 0 15,7 0 0-15,4 3-1 16,-1 1-1-16,1-1 1 15,-4 4-1-15,-7 3 0 16,-9 1 1-16,-7 4-1 16,-14 2 1-16,-13 3-1 15,-13 7 1-15,-11 3-1 0,-11 6 1 16,0 1-1-16,1 4 0 15,7-1 0-15,13 0 0 16,19-4 0-16,22-7 0 16,21-6 0-16,17-6 0 15,11-4 0-15,1-2 1 16,-3-1 0-16,-7 1 0 15,-20 8 0-15,-22 6 1 16,-21 6-2-16,-24 6 0 16,-20 4 0-16,-10 3 0 15,-8-1 0-15,1-3-3 16,4-6-2-16,19-2-6 15,0-26-16-15,43 0-12 16,-2-10-5-16,32-12 0 0,9-20 1 16</inkml:trace>
  <inkml:trace contextRef="#ctx0" brushRef="#br2" timeOffset="67069.8361">9463 2303 51 0,'0'0'36'0,"23"-19"-1"16,13 12 1-16,11-9-18 15,29 5-14-15,14-7 1 16,27 6-1-16,16-4 0 16,22 2-1-16,16-2-1 0,11 5 1 15,11 6-1-15,5 1-1 16,-1 4 0-16,-6 6 0 15,-4 1-1-15,-9 3 0 16,-12 3 1-16,-6-7-2 16,-21-2 1-16,-13-3 0 15,-15-1 0-15,-15-4-1 16,-17-2 0-16,-15-3 0 15,-17-5 0-15,-14-1-1 16,-8 8-4-16,-17-10-17 16,3 13-14-16,-14-8 1 15,3 12-2-15,-8-11 2 16</inkml:trace>
  <inkml:trace contextRef="#ctx0" brushRef="#br2" timeOffset="68414.9125">9751 3102 63 0,'-16'2'34'0,"16"-2"-3"16,0 0-3-16,0 0-22 15,18-10 0-15,6 8 0 16,0-9 0-16,23 8 0 16,11-6-2-16,27 0 0 15,23 0 0-15,26 1-2 16,26 1 1-16,18 3-2 15,19 0 0-15,7 1 0 16,8 2 0-16,-3-2 1 16,0-3 0-16,-4 1-1 0,-11-6 1 15,-4 0 0-15,-16-3 0 16,-11 1 0-16,-17-4-1 15,-21 4-1-15,-25 3-1 16,-25 2-1-16,-21 7-1 16,-22 0-2-16,-14 10-5 15,-27-7-26-15,3 13-2 16,-16-10 1-16,6 6-2 15</inkml:trace>
  <inkml:trace contextRef="#ctx0" brushRef="#br2" timeOffset="70460.0301">7116 3244 60 0,'33'-12'37'0,"19"10"0"16,8-7 0-16,23 10-15 16,14-15-14-16,31 3-3 15,19-8-1-15,24-1-1 16,13-3-1-16,10 0-1 0,-1-4-1 15,-2-1-1-15,-13 3 1 16,-21 2-1-16,-20 5 0 16,-28 3-1-16,-25 7-1 15,-29-1-2-15,-17 12-6 16,-38-3-25-16,0 0-1 15,-21 0-1-15,2 4 1 16</inkml:trace>
  <inkml:trace contextRef="#ctx0" brushRef="#br2" timeOffset="71998.1181">6874 2257 81 0,'0'0'36'0,"23"3"0"16,10-9 0-16,29 9-30 15,13-13-2-15,28 1-1 16,25-5 1-16,23 1-2 15,17-6 0-15,13-2-1 16,9 1 0-16,-3 2-1 16,-13 2 0-16,-13 3 0 15,-20 4 0-15,-21 1 0 16,-23 7 0-16,-20 0 0 15,-20 3-1-15,-16 1 1 16,-12-1-1-16,-10-1 0 0,-8 0-2 16,-11-1-7-16,0 0-27 15,-5-15 1-15,5 15-2 16,-24-14 0-16</inkml:trace>
  <inkml:trace contextRef="#ctx0" brushRef="#br2" timeOffset="75490.3177">14621 1960 73 0,'11'-2'37'0,"-11"2"0"16,23-5-2-16,-23 5-28 15,11 6-1-15,-6 5 0 16,3 13 0-16,-8 7-2 16,0 8-1-16,-8 7 1 15,2 11-1-15,-9 4-1 0,1 8-1 16,0-3 1-16,1-3-2 15,5-5 0-15,5-6-2 16,9-4-8-16,-2-20-28 16,21-6-2-16,-2-21 0 15,16-1-1-15</inkml:trace>
  <inkml:trace contextRef="#ctx0" brushRef="#br2" timeOffset="75731.3316">15321 2313 74 0,'0'0'39'15,"0"0"0"-15,-18-2-2 16,18 2-20-16,2 10-24 16,-2-10-28-16,0 0-1 15,0 0-1-15,20-7-2 16</inkml:trace>
  <inkml:trace contextRef="#ctx0" brushRef="#br2" timeOffset="76220.3596">16175 2046 70 0,'-4'-22'41'15,"-19"-6"-1"-15,-1 13 1 16,-19-9-15-16,4 14-21 15,-13 3-3-15,1 7 1 16,-1 9-1-16,5 6 0 16,5 3-1-16,11 13 0 15,13 1-1-15,18 2 0 16,15 2 0-16,19 0-1 15,16-1 1-15,9 0-1 16,7 0 1-16,1-8-1 0,-3 4 1 16,-11 2 0-16,-12 1 0 15,-18 4 0-15,-17 2 0 16,-14-2 0-16,-17 1 0 15,-11-3 1-15,-8-3-1 16,-3-7 0-16,0-5 1 16,8-10-1-16,7-10 1 15,12-9-1-15,15-17 1 16,16-8-1-16,18-13 0 15,9-11 0-15,13-4 0 16,6-4-1-16,3-2 0 16,-5 3-1-16,-1 12-2 15,-16 3-4-15,5 19-30 16,-25-1-1-16,2 16-2 0,-15 1 1 15</inkml:trace>
  <inkml:trace contextRef="#ctx0" brushRef="#br2" timeOffset="76639.3835">16772 2010 105 0,'13'-10'41'16,"12"-3"0"-16,26 8-1 0,-9 1-39 15,17-4 0-15,1 3 0 16,-2 6 0-16,-12 4-1 15,-13 7 1-15,-19 6 0 16,-16 11 1-16,-20 2-1 16,-12 7 1-16,-16 1 0 15,-4 7-1-15,-9-1 1 16,3 2-1-16,3-2 1 15,14-2-2-15,16-5 1 16,17-2-1-16,23-10 0 16,22-5 0-16,18-6-1 15,14-12-1-15,14-7-1 16,4-13-3-16,7 7-10 0,-18-25-13 15,3 10-14-15,-26-9 0 16,-3 8 0-16,-27-5 1 16</inkml:trace>
  <inkml:trace contextRef="#ctx0" brushRef="#br2" timeOffset="77331.4231">15430 2258 76 0,'11'-11'36'15,"4"11"-3"-15,-11-13-1 16,13 9-21-16,-16-8-3 0,-1 12-2 16,8-14 0-16,-8 14-2 15,4-13 0-15,-4 13-1 16,0 0-1-16,-11-3 0 15,1 7-1-15,-2 4 0 16,-1 4 0-16,0 2-1 16,2-1 0-16,2 2 1 15,3-2-1-15,6-1 1 16,0-12 0-16,22 9-1 15,-1-11 1-15,5-2 0 16,-3-4 0-16,3-1-1 16,-5-3 1-16,-2 1-1 15,-9-1 1-15,-10 12-1 16,0-18 1-16,-11 13 0 0,-8 4-1 15,-7 2 1-15,0 4-1 16,-3 2 1-16,4 1-1 16,4 1 0-16,6 0 0 15,15-9-1-15,-5 17-3 16,5-17-10-16,29 6-26 15,-17-12-1-15,11 5-1 16,-5-10-1-16</inkml:trace>
  <inkml:trace contextRef="#ctx0" brushRef="#br3" timeOffset="160364.1723">6790 5030 58 0,'10'-17'36'16,"-6"-2"-1"-16,-4 19 0 15,6-23-24-15,-6 23-7 16,0 0 0-16,7 14 0 16,-8 5 0-16,-2 10-2 15,1 7 1-15,-3 12-2 16,1 6 1-16,-1 6-2 0,-1 0 1 15,1-3-3-15,7 2-4 16,-6-16-27-16,17-5-4 16,0-16 0-16,10-11-2 15</inkml:trace>
  <inkml:trace contextRef="#ctx0" brushRef="#br3" timeOffset="160702.1916">7082 5020 87 0,'-14'2'38'16,"14"-2"0"-16,0 0 0 0,13 5-36 15,17-10-1-15,14-1 0 16,9 0 1-16,4 1 0 16,0 0 0-16,-1 3-1 15,-7 4 1-15,-6 4-1 16,-9 3 1-16,-11 5-1 15,-11 3 1-15,-8 6-1 16,-7 4 1-16,-7 3-2 16,0 7 2-16,-7 3-2 15,0 6 0-15,-1-2-1 16,6 2-2-16,0-2-2 15,15 4-28-15,1-18-7 16,18 3 0-16,0-18-1 16</inkml:trace>
  <inkml:trace contextRef="#ctx0" brushRef="#br3" timeOffset="160879.2018">7853 5308 69 0,'-12'-15'38'0,"-7"-5"0"16,8 11-1-16,-3-2-21 15,14 11-18-15,0 0-12 16,22-20-22-16,7 14-1 16,4-9-1-16,15 5 1 15</inkml:trace>
  <inkml:trace contextRef="#ctx0" brushRef="#br3" timeOffset="161303.226">8488 4995 85 0,'0'0'38'15,"-23"-23"0"-15,4 20 1 16,-13-2-33-16,-2 11-1 16,-7 1 0-16,2 8-1 15,-1 2-1-15,4 5-2 16,12-2 2-16,9 4-2 15,14-2 1-15,15 0-2 16,12 0 1-16,16 2-2 16,8 0 2-16,7 4-1 0,1 1-1 15,-5 1 1-15,-8 2 0 16,-10 3-1-16,-18-1 1 15,-13-3 0-15,-15-3 0 16,-13-7 0-16,-10-5 0 16,-7-7 1-16,-5-9-1 15,1-8 1-15,4-7 0 16,7-8-1-16,7-9 0 15,15-5 0-15,12-2 0 16,12-3-2-16,14 3 0 16,6 1-2-16,12 7-2 15,-1-3-3-15,14 16-29 16,-10-5-1-16,4 11-1 15,-11-5 1-15</inkml:trace>
  <inkml:trace contextRef="#ctx0" brushRef="#br3" timeOffset="161514.2381">8911 4871 82 0,'11'2'41'16,"-11"-2"-2"-16,-4 36 2 15,-7-1-31-15,5 6-4 16,-8 6 0-16,2 10-2 15,-2-3-1-15,2 3-3 16,5-4-2-16,7-11-4 16,17 0-32-16,-5-17-3 15,20-2 0-15,6-22-2 16</inkml:trace>
  <inkml:trace contextRef="#ctx0" brushRef="#br3" timeOffset="161681.2476">9354 5385 105 0,'-45'50'40'15,"-6"17"1"-15,-4-10-2 16,5 4-39-16,18 9-14 16,1-18-23-16,24-4-3 15,3-17 1-15,25-6-3 16</inkml:trace>
  <inkml:trace contextRef="#ctx0" brushRef="#br3" timeOffset="163834.3708">9807 4894 50 0,'8'-30'37'0,"5"8"1"16,-10 1-2-16,-3 21-12 16,0 0-19-16,-2 23-1 15,-11 11-1-15,3 13 0 0,-4 11 0 16,-1 10-3-16,2 6 1 15,5-3-5-15,12 5-28 16,-1-16-6-16,19-4 2 16,4-15-3-16</inkml:trace>
  <inkml:trace contextRef="#ctx0" brushRef="#br3" timeOffset="164248.3939">10545 4923 87 0,'-11'-33'40'0,"-19"5"0"16,-3 20-1-16,-17 3-34 0,1 17-2 16,-2 7-1-16,8 10-1 15,3 4 0-15,12 5-1 16,9 4 2-16,16-1-2 15,12 0 1-15,15 0-2 16,9-1 2-16,5-4-2 16,4 1 2-16,-4 1-2 15,-3-3 1-15,-7 2-1 16,-11-3 1-16,-12 0 0 15,-12-3 0-15,-10-4 1 16,-9-9 0-16,-4-6 0 16,-2-12 0-16,5-11 0 15,7-19 0-15,12-9 0 0,14-14 0 16,13-8 1-16,15-6-4 15,12 0 2-15,10 3-3 16,-1 6 1-16,4 15-6 16,-19 2-30-16,7 21-3 15,-17 3-1-15,-1 12 1 16</inkml:trace>
  <inkml:trace contextRef="#ctx0" brushRef="#br3" timeOffset="164429.4048">11060 5104 65 0,'-17'7'38'15,"5"-1"-19"-15,-1-11-18 16,13 5-14-16,4-22-25 15,17 5-2-15</inkml:trace>
  <inkml:trace contextRef="#ctx0" brushRef="#br3" timeOffset="164753.4233">11521 4856 66 0,'-38'5'41'0,"1"13"-1"16,-12-2 1-16,9 22-18 0,-4-3-17 15,7 12-1-15,6 0 0 16,14 6-3-16,15-3 2 16,15-2-3-16,15-8 2 15,17-10-3-15,10-11 0 16,8-12 0-16,2-13 0 15,-3-11 0-15,-4-11-2 16,-9-10 3-16,-13-4-4 16,-18-10 1-16,-10-1-2 15,-12-5-1-15,-5 5-3 16,-10-5-3-16,4 21-29 15,-13-2-1-15,9 17 1 16,0 3 1-16</inkml:trace>
  <inkml:trace contextRef="#ctx0" brushRef="#br3" timeOffset="165262.4523">11836 4775 95 0,'-14'1'39'16,"14"-1"0"-16,13-5-8 15,17-6-29-15,18 3 1 16,8-1 0-16,9 4-1 0,-1 2 1 16,-4 3-1-16,-10 1-1 15,-9 6 1-15,-17 3-1 16,-14 3 1-16,-17 1-1 15,-12 4 1-15,-9 1-1 16,-6 0 0-16,-3 4-1 16,-2-2 0-16,6 0 0 15,5 1 0-15,12 0 0 16,12-3-1-16,13-3 1 15,12 1-1-15,14-2 1 16,8-3 0-16,2 3-1 16,1 0 1-16,-8 5 1 15,-6-1-1-15,-16 10 2 16,-12 6-2-16,-20 2 2 0,-10 2-2 15,-10 1 1-15,-3-3-2 16,4-1-2-16,1-20-13 16,24 3-23-16,10-19-2 15,22-14 0-15,13-15-1 16</inkml:trace>
  <inkml:trace contextRef="#ctx0" brushRef="#br3" timeOffset="165404.4606">12579 5332 105 0,'-49'74'40'15,"-12"-7"0"-15,4-1-7 16,11-3-68-16,3-17-3 16,18-8-3-16,13-16 1 15</inkml:trace>
  <inkml:trace contextRef="#ctx0" brushRef="#br3" timeOffset="170246.7376">6788 5964 79 0,'14'-14'38'16,"-8"4"-1"-16,-6 10 0 16,7 13-32-16,-5 15-2 15,-8 7 1-15,1 16-1 16,-5 3-1-16,-2 8 0 15,0 2-1-15,5-3-2 16,1-2-2-16,2-18-4 16,18-3-30-16,0-17-1 0,11-6 1 15,0-14-2-15</inkml:trace>
  <inkml:trace contextRef="#ctx0" brushRef="#br3" timeOffset="170563.7557">7074 6144 100 0,'-17'-8'40'16,"17"8"0"-16,0 0-3 16,22-5-33-16,3-5-2 15,16-5 0-15,9-5 1 0,11-4-1 16,5-2-1-16,0 1 0 15,-3 6 1-15,-8 7-1 16,-11 12 0-16,-13 15 0 16,-20 16 0-16,-15 15-1 15,-16 12 0-15,-11 7 1 16,-9 5-2-16,-3 3 1 15,2-3-3-15,9-15-2 16,24 2-24-16,2-27-12 16,24-7 1-16,9-21-2 15,25-4 1-15</inkml:trace>
  <inkml:trace contextRef="#ctx0" brushRef="#br3" timeOffset="170697.7634">7950 6418 100 0,'-19'6'34'15,"-3"-4"-31"-15,22-2-3 16,6-20-39-16,15 8-1 16</inkml:trace>
  <inkml:trace contextRef="#ctx0" brushRef="#br3" timeOffset="171104.7866">8658 6063 100 0,'-29'-14'41'0,"-17"-1"1"0,4 19-1 15,-20 0-35-15,10 17-1 16,0 3-1-16,7 4-1 15,9 3 0-15,12 0-2 16,17-3 1-16,17-8-1 16,19-10-1-16,16-9 1 15,13-5-1-15,8-8 1 16,2-8-1-16,0-1 0 15,-9-2 1-15,-9 2-1 16,-13 3 1-16,-14 8-1 16,-23 10 0-16,0 0 0 15,-8 27-1-15,-17 3 1 0,-5 12 0 16,-6 3-1-16,2 9-1 15,2 2-1-15,13-1-2 16,7-18-5-16,26 5-29 16,4-23-2-16,28-5 0 15,5-19-2-15</inkml:trace>
  <inkml:trace contextRef="#ctx0" brushRef="#br3" timeOffset="171428.8052">9419 5984 111 0,'-40'5'42'16,"-6"25"1"-16,-17 6-2 16,7 13-36-16,-3 7-2 0,8 8 0 15,11-2-1-15,11 1 0 16,20-7 1-16,16-8-3 15,17-11 0-15,13-9 0 16,10-15 0-16,2-6 0 16,0-12 0-16,-4-12 0 15,-8-4 0-15,-7-12 0 16,-16 0 0-16,-12-6-2 15,-15 5 1-15,-9 3-2 16,-5 8 0-16,-6 6-2 16,5 16-25-16,-5-5-9 15,23 15-2-15,10-9 0 16,9 20-1-16</inkml:trace>
  <inkml:trace contextRef="#ctx0" brushRef="#br3" timeOffset="171577.8137">9722 6460 118 0,'-21'40'43'0,"-18"-4"-2"16,2 7-3-16,3 1-53 16,-9-11-22-16,14 3-5 15,0-12 3-15,16-2-4 16</inkml:trace>
  <inkml:trace contextRef="#ctx0" brushRef="#br3" timeOffset="174872.0021">10167 5992 75 0,'6'-12'37'0,"-6"1"0"16,0 11 0-16,0 0-28 15,-12 20-2-15,-1 1 0 16,5 14-2-16,-3 5-1 15,-1 13-2-15,-2 6 0 0,-1 4 0 16,2 2-2-16,3 0-1 16,5-3-2-16,1-16-10 15,15-1-26-15,3-20 1 16,14-7 0-16,0-21-2 15</inkml:trace>
  <inkml:trace contextRef="#ctx0" brushRef="#br3" timeOffset="175206.0212">10401 6071 104 0,'-16'5'40'0,"16"-5"1"0,0 0-2 16,28-2-36-16,5-9-2 15,18-4 1-15,11-3-1 16,5 2 1-16,1 2 0 16,2 5-1-16,-12 4 1 15,-8 12-1-15,-12 10 0 16,-18 12 0-16,-16 11-1 15,-9 8 1-15,-14 9-1 16,-6 4 1-16,-5 3-2 16,0 0-1-16,2-1-1 15,8-11-1-15,17 5-22 16,2-22-13-16,21-3-1 15,2-16 2-15,17-5-4 0</inkml:trace>
  <inkml:trace contextRef="#ctx0" brushRef="#br3" timeOffset="175353.0293">11184 6340 96 0,'-11'-9'38'16,"-8"0"0"-16,7 9-2 15,1 5-31-15,11-5-12 16,0 0-31-16,19-3 1 15,10 1-1-15,4-4-1 16</inkml:trace>
  <inkml:trace contextRef="#ctx0" brushRef="#br3" timeOffset="175757.0527">11796 6072 107 0,'-29'-2'39'0,"-14"-2"3"15,1 13-3-15,-8 1-35 16,3 11 0-16,3 3-1 16,6 5 0-16,5 2 0 15,16 0-1-15,12-2-1 16,20-7 0-16,14-6-1 15,14-8 1-15,9-8-1 16,8-7 1-16,2-8-1 16,-5-3 0-16,-8-5 1 0,-7 0-1 15,-9 0 1-15,-13 2-1 16,-9 5 0-16,-9 5 0 15,-2 11 0-15,-20 14 1 16,-2 9-2-16,-3 11 1 16,-2 8-2-16,0 6 0 15,6 7-2-15,4-3-2 16,21 4-13-16,-2-18-20 15,26-2-3-15,4-20 2 16,19-5-1-16</inkml:trace>
  <inkml:trace contextRef="#ctx0" brushRef="#br3" timeOffset="176074.0709">12341 6094 109 0,'-18'-11'41'15,"3"21"0"-15,-13 2-1 16,9 14-35-16,-4 3-1 15,13 6-1-15,5-3-1 16,14 1 0-16,12-6-1 16,9-2-1-16,11-5 1 15,6-4-1-15,3-3 0 16,-3-2 0-16,-7 3 0 15,-9 0 0-15,-10 4 0 16,-11 4 0-16,-15 6-1 16,-9-1 2-16,-8 1-2 15,-7-1 0-15,-1-2-2 16,-1-7-3-16,13 5-17 0,-7-25-15 15,25 2-3-15,-12-26-2 16,21 3 1-16</inkml:trace>
  <inkml:trace contextRef="#ctx0" brushRef="#br3" timeOffset="176217.079">12410 6022 121 0,'-15'-12'42'16,"-6"8"2"-16,14 16-3 15,7-12-39-15,9 12-4 16,27 2-5-16,2-10-28 15,24 12-7-15,1-9 1 16,17 7-2-16</inkml:trace>
  <inkml:trace contextRef="#ctx0" brushRef="#br3" timeOffset="176375.0881">13031 6528 115 0,'-46'63'40'15,"8"3"0"-15,2-2-18 16,13-16-58-16,10-5-4 15,3-12 0-15,19-6-2 16</inkml:trace>
  <inkml:trace contextRef="#ctx0" brushRef="#br3" timeOffset="179734.2802">6991 6923 94 0,'-5'-13'38'16,"5"13"1"-16,-10-18-1 15,10 18-35-15,0 0-1 16,-9 30-1-16,5 7-1 16,-2 9 0-16,0 17 0 15,0 6-1-15,1 6-2 16,-1 2-1-16,11 1-5 15,-5-13-29-15,23-8 0 16,4-17 1-16,19-14-2 16</inkml:trace>
  <inkml:trace contextRef="#ctx0" brushRef="#br3" timeOffset="180135.3031">7711 7026 97 0,'-10'-38'37'0,"-4"16"2"16,-19 5-3-16,-1 19-32 15,-10 11 0-15,2 10-1 16,-1 7-1-16,7 6 0 16,10-1-1-16,8 3 0 15,17-3 0-15,16-4-1 16,20-4 0-16,17-1-1 15,16-3 1-15,8 0 0 16,-1 0 0-16,-1 3 0 0,-7-2 0 16,-14 7 0-16,-18 0 1 15,-17-1 0-15,-23-1 0 16,-16-1 0-16,-15-6 0 15,-9-6 1-15,-8-10 0 16,3-10-1-16,1-10 1 16,12-16 0-16,14-12-1 15,16-13 0-15,22-5-2 16,15-4-1-16,15 0-2 15,3 0-6-15,20 14-28 16,-11 2-4-16,6 18 2 16,-14 6-2-16</inkml:trace>
  <inkml:trace contextRef="#ctx0" brushRef="#br3" timeOffset="180316.3135">8419 7152 114 0,'-24'-1'39'0,"24"1"-2"16,-19-13-9-16,10 0-66 16,9 13-1-16,21-24 0 15,3 15-1-15</inkml:trace>
  <inkml:trace contextRef="#ctx0" brushRef="#br3" timeOffset="180494.3233">8782 7004 106 0,'1'19'39'0,"-16"-9"2"15,2 14-2-15,-11 4-37 16,9 8 0-16,-1 6 0 16,7 8-2-16,3 3 0 15,4-2-6-15,22-1-32 16,-9-7-2-16,14-5 0 15,2-15-1-15</inkml:trace>
  <inkml:trace contextRef="#ctx0" brushRef="#br3" timeOffset="180950.3498">9122 7040 116 0,'-22'-7'41'0,"22"7"2"16,5-23-3-16,10 8-38 16,27-2-1-16,8-1 1 15,5 2 0-15,-3 7-1 16,-4 7-1-16,-7 3 1 15,-12 8-1-15,-11 6 0 16,-13 5 1-16,-10 3-1 16,-9 2 1-16,-5 2-1 0,1-3 0 15,-1 1 1-15,6-1-2 16,6-2 1-16,7-1 0 15,7 1 0-15,10-2 0 16,1 6-1-16,2 3 1 16,-4 1 0-16,-8 2 1 15,-8 2 0-15,-13 1 0 16,-6 1-1-16,-10-2 0 15,-5-7 2-15,-1-5-2 16,-1-7-4-16,10-1-2 16,-4-16-10-16,30 2-12 15,-11-11-15-15,21-7 0 16,0-13-1-16,13-11 2 15</inkml:trace>
  <inkml:trace contextRef="#ctx0" brushRef="#br3" timeOffset="183390.4889">6910 7256 70 0,'-24'-2'36'0,"7"-3"-3"15,17 5 3-15,-3-15-32 16,15 5-1-16,7 5-1 15,6-1 0-15,8 2 0 16,7 4-1-16,4 3 0 0,10 1 0 16,7 1 0-16,11 0 0 15,11-2 0-15,16-2 0 16,13-5 1-16,14-2 0 15,11-5 1-15,16-1-1 16,4-2-1-16,13 0 1 16,-2-1-1-16,-3 6 1 15,5 2-2-15,-4 0 1 16,-5 5-1-16,-6-1 1 15,-5 0-1-15,-3 2 0 16,-5-5 0-16,-5 0 1 16,-9-3-1-16,-7 1 0 15,-6-4 0-15,-7 1-1 16,-9 6-2-16,-18-7-25 0,-10 10-9 15,-18-1 0-15,-18 4-1 16</inkml:trace>
  <inkml:trace contextRef="#ctx0" brushRef="#br3" timeOffset="185599.6157">6943 5311 66 0,'51'-12'38'16,"12"6"-1"-16,10-2 1 15,18 6-31-15,13-1-2 16,20 6-3-16,14-3 0 15,8 0-1-15,9-7 0 16,8-6 0-16,-5-5 0 16,1-9 2-16,-11-5-3 15,-9-3 1-15,-15-3-1 16,-13 3 1-16,-19 5-3 15,-25 4-1-15,-15 12-6 16,-31-1-27-16,-5 16-1 16,-16-1-2-16,0 0 1 15</inkml:trace>
  <inkml:trace contextRef="#ctx0" brushRef="#br3" timeOffset="190936.9209">9909 5381 75 0,'0'0'37'0,"-14"-4"-1"15,33-2 0-15,14-6-32 16,18-2-2-16,29-5 0 16,25 0 0-16,32-7 0 15,20 1 0-15,23 0-1 16,15-2 0-16,5 2-1 15,5 2 3-15,-7 0-3 16,-4 1 2-16,-13-1-2 16,-7-2 2-16,-9 0-2 0,-11-3 2 15,-8-3-1-15,-6 0-1 16,-15 0 0-16,-15 3 0 15,-20 5 0-15,-18 3-2 16,-21 7-2-16,-21 0-1 16,-5 18-8-16,-25-5-25 15,0 0 0-15,-21 11-1 16,8 1 2-16</inkml:trace>
  <inkml:trace contextRef="#ctx0" brushRef="#br3" timeOffset="192374.0032">10370 6477 47 0,'-29'-6'27'16,"-1"-5"1"-16,10 4-3 16,-1 0-25-16,4 0-1 0,2 1 0 15,0 2 1-15,-2 0 1 16,2 1 1-16,1 2 2 15,-5-3 1-15,4 7 1 16,-6-8 1-16,21 5 0 16,-26 1 1-16,26-1-1 15,0 0-1-15,0 0-1 16,19 12-2-16,17-10 0 15,15-2-1-15,18-1-1 16,20-4 0-16,22-3 0 16,16-3-1-16,15-3 0 15,10-1 1-15,9 0-1 16,1 2 0-16,-3 2 0 15,-4 4 0-15,-6 1 0 0,-8 2 1 16,-6 6-1-16,-11-1 1 16,-9 2-1-16,-7 1 1 15,-12-2-1-15,-10 0 1 16,-11-2-1-16,-12 3-1 15,-13-3 0-15,-7 2-1 16,-14-3-2-16,-2 6-4 16,-27-5-26-16,15 7-1 15,-15-7-2-15,-10 5 1 16</inkml:trace>
  <inkml:trace contextRef="#ctx0" brushRef="#br3" timeOffset="193740.0813">9751 5956 68 0,'-25'-7'35'0,"-8"2"-1"15,-7-5 0-15,-1 8-27 16,-10-5-5-16,0 3 2 15,-8-1-5-15,-5 0 3 16,-4 0-4-16,-4 1 3 16,-3-2-3-16,-5 1 2 15,0 0 1-15,-2-1-1 16,-6 0 1-16,-1 2 1 15,-4-1-1-15,-6 5 0 16,-2 0 0-16,-6 3 0 16,-3 4-1-16,-4-1 0 0,1 3 2 15,0 1-3-15,6 1 4 16,1-2-4-16,4 0 4 15,7-2-4-15,6-1 3 16,7 1-1-16,2-2-1 16,8-1 0-16,2 1 1 15,5 1-1-15,6 3 1 16,3 0-1-16,4 2 0 15,4 2 0-15,7 1 0 16,2 3 0-16,5 2 0 16,1 2-1-16,3 1 1 15,3 1 0-15,1 2-1 16,3 2 1-16,-2 3 0 15,3 0 0-15,7 2-1 16,0-1 1-16,5 2 0 0,2 2 0 16,3-3-1-16,6 2 1 15,4-1 0-15,2 1 0 16,6-3 0-16,4 0 1 15,7-2 0-15,4-3 0 16,7 1-1-16,5-3 2 16,8-1-2-16,4-2 1 15,9-4-1-15,9 3 0 16,6-4 0-16,9-3 1 15,5-2-1-15,10-1 0 16,8-4 1-16,9 1-1 16,3-3 0-16,4-1 0 15,0-3 1-15,2 3-1 16,2 0 0-16,-2-2 0 0,-2 1 0 15,-6-1 0-15,-2-1 0 16,-4 0 1-16,1-1-1 16,-1-1 1-16,-1 1-1 15,-3-4 0-15,-2 2 1 16,1-3-1-16,-3-3 0 15,-1-2 1-15,-3-1-1 16,-3-4 0-16,-5-9 1 16,-4 0-1-16,-10-7 1 15,-7-3-1-15,-9-2 1 16,-14-2-1-16,-14-5 1 15,-18 1-1-15,-19-3 1 16,-18-1 0-16,-22 0 0 0,-15-3 0 16,-17-2 0-16,-9 3 0 15,-6 0-2-15,-4 3-1 16,3 10-6-16,-8-5-27 15,13 13-4-15,-2-4 0 16,13 7-3-16</inkml:trace>
  <inkml:trace contextRef="#ctx0" brushRef="#br3" timeOffset="196597.2447">14955 5103 60 0,'18'-8'37'16,"-18"8"0"-16,5 20-1 0,-16-1-15 16,6 20-17-16,-7 11 0 15,3 14-1-15,-5 7-1 16,3 12 0-16,2 2-1 15,2-2 0-15,7-4-1 16,3-13-5-16,13 3-15 16,-6-22-16-16,10-5 0 15,-3-21-1-15,9-6 0 16</inkml:trace>
  <inkml:trace contextRef="#ctx0" brushRef="#br3" timeOffset="196767.2543">15404 5501 92 0,'-11'5'38'16,"-2"2"-1"-16,4 4-2 15,9-11-40-15,-18 4-31 16,34-4 0-16,2-11-1 15,19 1-1-15</inkml:trace>
  <inkml:trace contextRef="#ctx0" brushRef="#br3" timeOffset="197225.2806">16331 5203 87 0,'-28'-24'38'15,"-1"10"-1"-15,-16-6 2 16,0 16-34-16,-15 3-1 16,-2 12 0-16,0 3 0 15,6 9-1-15,8 4-2 16,16 4 0-16,19 1 0 15,25 0 0-15,24-1-1 16,23-1 0-16,17 0 0 16,9 0-1-16,4 3 1 15,-3-3 0-15,-10 1 0 16,-19 4-1-16,-19 5 1 15,-24-1 2-15,-20 2-2 16,-18 1 1-16,-18-5 1 0,-10-4 0 16,-6-6-1-16,0-8 1 15,6-13 0-15,11-14-1 16,14-16 0-16,18-14 0 15,19-15-2-15,22-12-1 16,16-6 1-16,12-5-3 16,11 5-2-16,-4-5-10 15,10 24-24-15,-17 0 1 16,1 21-1-16,-16 4 0 15</inkml:trace>
  <inkml:trace contextRef="#ctx0" brushRef="#br3" timeOffset="197599.302">17203 5144 76 0,'-15'12'41'0,"-14"-2"0"16,4 19-1-16,-17-4-15 15,5 23-21-15,-1 8-1 16,3 10 1-16,5 9-2 16,9 0 2-16,13-1-3 15,16-8 1-15,16-11-1 16,18-15 0-16,15-14 0 15,11-16 2-15,7-24-2 16,4-15-3-16,-5-15 3 16,-7-12-2-16,-14-13 1 15,-15-10-2-15,-20-5 2 0,-18-4-2 16,-18 12-1-16,-17 7 1 15,-12 16-1-15,-15 16-2 16,1 32-24-16,-13 8-11 16,17 26 0-16,2 6-4 15,21 15 3-15</inkml:trace>
  <inkml:trace contextRef="#ctx0" brushRef="#br1" timeOffset="274121.6786">6739 7888 62 0,'0'0'39'0,"-15"4"-2"16,13 8 2-16,2-12-14 16,-9 38-23-16,6-4 0 15,2 10-1-15,0 6 0 16,-1 9 0-16,-3 3-1 15,2-1-1-15,1-2-3 0,0-18-5 16,11-2-27-16,-4-18-1 16,10-9 0-16,4-20-2 15</inkml:trace>
  <inkml:trace contextRef="#ctx0" brushRef="#br1" timeOffset="274427.6964">7016 7968 95 0,'0'0'38'15,"-21"11"1"-15,21 2-1 16,0-13-32-16,22 4-2 16,5-11-1-16,13-2 0 15,9-5 0-15,8-1-1 0,0-3 0 16,-2 4-1-16,-4 1 1 15,-11 10-1-15,-9 7 0 16,-15 11-1-16,-11 15 1 16,-15 8-2-16,-7 8 1 15,-8 4-1-15,-4 4-1 16,0-1 0-16,3-2-3 15,5-11-3-15,26-1-21 16,-6-22-11-16,24-4 0 16,5-16-2-16,20-3 2 15</inkml:trace>
  <inkml:trace contextRef="#ctx0" brushRef="#br1" timeOffset="274556.7037">7697 8224 99 0,'-29'4'36'0,"5"-2"-5"16,11-2-29-16,5-10-39 15,23 3-2-15,7-9 0 16</inkml:trace>
  <inkml:trace contextRef="#ctx0" brushRef="#br1" timeOffset="274977.7278">8391 7973 69 0,'-18'-8'41'0,"-16"-5"-2"16,4 10 2-16,-18-8-11 15,10 15-23-15,-8 1-2 16,5 12-1-16,-2 1 0 16,2 12-2-16,7-1 0 15,10-1-2-15,12-2 1 16,17-5-1-16,15-10 1 15,18-13-1-15,19-12 2 16,17-12-2-16,7-9 2 16,1-2-1-16,-4-4 0 15,-9 5 0-15,-13 6 1 16,-16 12-2-16,-18 9 0 15,-22 9 0-15,-19 40 0 16,-11 2 0-16,-10 17 0 0,-10 9-2 16,0 6 1-16,3 4-2 15,11 0-1-15,8-14-3 16,31-7-7-16,-2-30-6 15,38 0-11-15,3-32-11 16,22-4 0-16,-1-22-1 16,9-8 3-16</inkml:trace>
  <inkml:trace contextRef="#ctx0" brushRef="#br1" timeOffset="275307.7466">8758 8002 110 0,'-12'3'41'16,"12"-3"1"-16,7-16-1 15,18-2-36-15,21-4-1 0,15-6-1 16,13 4 0-16,0 2-1 16,-2 6 0-16,-10 5 0 15,-10 11-2-15,-18 11 0 16,-25 13 0-16,-18 12 0 15,-22 10 0-15,-17 6 0 16,-11 4 0-16,-6 2 0 16,-1 1 0-16,7-6 0 15,14-6 0-15,15-10 0 16,18-6 0-16,20-13 0 15,23-7 0-15,16-8 0 16,14-7-2-16,14-3-3 16,0-23-24-16,16 23-4 15,-20-16-9-15,8 10-1 0,-18-6-1 16</inkml:trace>
  <inkml:trace contextRef="#ctx0" brushRef="#br1" timeOffset="275450.7549">9582 8303 99 0,'-27'39'41'0,"-2"19"2"16,-8-2-2-16,8 10-27 15,-3-5-12-15,5-1-3 16,11 8-10-16,-5-30-26 16,21-6-4-16,3-20-2 15,15-10-1-15</inkml:trace>
  <inkml:trace contextRef="#ctx0" brushRef="#br1" timeOffset="278827.9476">10053 7866 94 0,'0'0'36'0,"0"0"2"0,0 0-5 15,-3 18-29-15,0 4-2 16,5 11-1-16,-1 8 1 15,0 6-1-15,0 5-1 16,3 2-2-16,0 5-1 16,0-8-4-16,6 5-15 15,-5-20-16-15,10-4 1 16,-3-11-2-16,5-4 1 15</inkml:trace>
  <inkml:trace contextRef="#ctx0" brushRef="#br1" timeOffset="279586.9915">10699 7862 66 0,'9'-10'28'15,"-9"10"2"-15,-10-16-1 16,10 16-9-16,-40-17-7 16,17 14-2-16,-16-8-3 15,4 11-2-15,-7 0-2 16,4 9 0-16,-3 3-1 15,10 8-1-15,0 4-1 0,12 4-1 16,9 3 0-16,10 5 0 16,9-4-1-16,12 0 0 15,9-5 0-15,8-3 0 16,12-4 0-16,2-2 0 15,2-3 1-15,-5-1 0 16,-6 0-1-16,-11 2 1 16,-12 4 0-16,-16 1 0 15,-15 6 0-15,-12-3 0 16,-10-1 0-16,-4-2 1 15,-4-9-1-15,2-8 1 16,9-10 0-16,8-12 0 16,11-19 0-16,16-9 0 15,14-12 1-15,16-6-1 0,10-5 0 16,7 0 0-16,5 8-1 15,-5 6-2-15,1 25-5 16,-22-5-13-16,1 30-19 16,-21 4 0-16,-2 18-2 15,-10-1 0-15</inkml:trace>
  <inkml:trace contextRef="#ctx0" brushRef="#br1" timeOffset="279790.0031">11240 7953 103 0,'1'-10'40'0,"-1"10"0"0,-16-10-2 15,1 7-38-15,1-3-4 16,14 6-13-16,-21 10-22 15,21-10 2-15,0 0-2 16,3 13-1-16</inkml:trace>
  <inkml:trace contextRef="#ctx0" brushRef="#br1" timeOffset="284883.2944">11672 7768 78 0,'0'0'37'15,"10"-19"0"-15,-10 19-9 16,0 0-20-16,0 0-2 16,-3 19 0-16,0 8 0 0,-6 6-2 15,2 12-2-15,-1 6-2 16,-1 9 0-16,-2 7-1 15,4-1-3-15,7 2-3 16,-9-17-27-16,16 2-4 16,0-20 0-16,13-7-2 15</inkml:trace>
  <inkml:trace contextRef="#ctx0" brushRef="#br1" timeOffset="285319.3193">12278 7801 83 0,'-22'-20'39'0,"-3"14"-1"16,-13 0 0-16,7 9-30 15,-13 10-5-15,2 9 0 16,4 1 0-16,9 3 0 15,8 4-2-15,12 0 0 16,12 1 0-16,15 1-2 16,13-2 1-16,11-2-1 15,5 1 0-15,2-1 0 16,-1 2 0-16,-6 3-1 15,-9 0 1-15,-13-2 1 16,-14 0 0-16,-12 0 0 16,-16-4 0-16,-7-3 1 0,-4-12-1 15,0-7 1-15,0-13 0 16,10-13 0-16,8-17 0 15,15-14 1-15,17-9-1 16,11-8 0-16,13-5 0 16,8 2-1-16,3 6-1 15,-3 4-3-15,5 27-20 16,-18-2-14-16,-4 21-1 16,-17 4-1-16,-3 17 0 15</inkml:trace>
  <inkml:trace contextRef="#ctx0" brushRef="#br1" timeOffset="285514.3305">12634 8120 87 0,'-15'55'39'16,"-12"-2"-1"-16,0 9 1 16,-15 0-33-16,6-18-22 15,10 10-21-15,-4-17-1 16,16-7-2-16,7-18 0 15</inkml:trace>
  <inkml:trace contextRef="#ctx0" brushRef="#br1" timeOffset="290357.6075">6795 8681 73 0,'10'-15'37'15,"-4"5"-2"-15,-6 10 2 16,-9 21-34-16,3 16-1 15,-4 12 1-15,-2 14-2 16,-2 10 3-16,-1 13-2 16,1 4 0-16,3-2-3 15,5-6-3-15,5-25-10 16,18 0-22-16,-2-21 0 15,16-12-1-15,1-18 0 0</inkml:trace>
  <inkml:trace contextRef="#ctx0" brushRef="#br1" timeOffset="290722.6284">7050 8842 69 0,'-16'4'40'15,"16"-4"-2"-15,0 0 1 16,25 14-17-16,-2-18-20 16,13 1 0-16,12-4 0 15,6 0 0-15,4-4-1 0,3-1 0 16,1-2 0-16,-3 2 0 15,-4-1 0-15,-7 5 0 16,-13-1-1-16,-6 8 1 16,-9 6 2-16,-11 11-3 15,-13 11 2-15,-9 11-1 16,-10 10 1-16,-3 9-2 15,-5 7 1-15,1 1-1 16,3 4-2-16,7-11-2 16,16 2-8-16,3-25-26 15,28-4-2-15,5-21 0 16,22-7-2-16</inkml:trace>
  <inkml:trace contextRef="#ctx0" brushRef="#br1" timeOffset="290895.6383">7909 9129 98 0,'-34'4'41'16,"7"3"0"-16,0-9-2 16,13-5-33-16,14 7-17 15,6-30-16-15,30 11-12 16,1-6 0-16,16 5-3 15,2-5 2-15</inkml:trace>
  <inkml:trace contextRef="#ctx0" brushRef="#br1" timeOffset="291338.6636">8680 8774 102 0,'-25'-9'39'16,"-14"0"0"-16,4 18-5 16,-19-1-28-16,-1 15-2 15,0 5 1-15,-1 5-2 16,11 4 1-16,8 1-2 15,17-5 2-15,19-7-3 16,19-7 0-16,22-14 0 16,15-7-1-16,12-8 1 15,7-8-1-15,4-1 0 0,-6-5-1 16,-6-3 2-16,-11 3-2 15,-14 2 1-15,-12 2-1 16,-11 8 1-16,-18 12 0 16,0 0 0-16,-25 18 2 15,0 15-2-15,-11 11 1 16,-5 14-1-16,-3 9 0 15,4 5-1-15,6 7-3 16,7-12-2-16,21 7-15 16,-1-27-18-16,26-2-3 15,8-19 0-15,19-6-1 16</inkml:trace>
  <inkml:trace contextRef="#ctx0" brushRef="#br1" timeOffset="291796.6898">9422 8870 100 0,'-17'-18'41'16,"-12"-3"-1"-16,0 13 0 15,-8-3-37-15,-1 13 1 16,-4 9 1-16,4 9-2 16,-1 5 0-16,7 8-1 15,9 3 1-15,10 0-2 0,13-4 1 16,15-5-1-16,15-11-1 15,13-9 0-15,10-12 0 16,8-9 1-16,1-8-1 16,2-6 0-16,-7-7-1 15,-11 4 1-15,-11 1-1 16,-12 6 1-16,-14 8-1 15,-9 16 1-15,-11 8 1 16,-15 19-1-16,-12 21 1 16,-7 12-1-16,-4 9 1 15,4 7-1-15,9 6-2 16,7-8-1-16,21-1-7 15,7-28-6-15,32 3-7 16,-1-36-7-16,22-3-12 16,3-20-1-16,12-5 2 0,-5-15 2 15</inkml:trace>
  <inkml:trace contextRef="#ctx0" brushRef="#br1" timeOffset="291924.6971">9838 9343 105 0,'-30'49'39'15,"-13"0"1"-15,8 8-3 16,6 3-52-16,-3-12-20 15,19 0-5-15,5-12 2 16,13-8-3-16</inkml:trace>
  <inkml:trace contextRef="#ctx0" brushRef="#br1" timeOffset="295544.9042">10238 8900 68 0,'7'-14'36'0,"-3"1"0"16,-4 13 1-16,0 0-30 16,0 0-3-16,-1 27 0 15,-2 5 1-15,-4 4-1 16,1 11-1-16,0 2-1 15,1 1-1-15,7-1-2 16,1-9-4-16,16-4-31 16,-1-18-1-16,6-5 0 15,1-17-2-15</inkml:trace>
  <inkml:trace contextRef="#ctx0" brushRef="#br1" timeOffset="295866.9226">10481 8908 89 0,'0'0'39'0,"14"9"-1"16,0-12 1-16,19-3-35 15,2-8-3-15,11 0 2 16,7-6-2-16,4-1 1 15,-3-1-2-15,-3 4 2 16,-8 0-2-16,-6 11 1 16,-14 10 2-16,-12 13-2 15,-12 10 2-15,-11 16-3 16,-11 9 2-16,-4 10-1 15,-6 7 1-15,1 4-2 0,3 0-1 16,5-10-2-16,14-2-5 16,1-23-21-16,26-4-11 15,4-19 0-15,21-9-1 16</inkml:trace>
  <inkml:trace contextRef="#ctx0" brushRef="#br1" timeOffset="296017.9313">11132 9155 98 0,'-13'-1'39'0,"-2"-6"0"16,15 7-4-16,-11 4-43 16,11-17-27-16,24 3-4 15,3-9 1-15,14 4-2 16</inkml:trace>
  <inkml:trace contextRef="#ctx0" brushRef="#br1" timeOffset="296385.9523">11729 8797 94 0,'-18'-17'38'0,"0"16"2"16,-21-6-6-16,5 21-29 15,-13 4 1-15,4 11-2 16,-4 2 1-16,9 6-2 15,4-2 1-15,16 0-2 16,13-7 1-16,19-11-2 16,18-7-1-16,15-11 1 0,7-9-1 15,9-5 0-15,-2-4 0 16,-3-2 0-16,-9 0 1 15,-13 4-1-15,-13 5 0 16,-23 12 0-16,0 0 0 16,-17 19-1-16,-8 5 1 15,-7 11-1-15,-4 7-1 16,1 4-1-16,7 9-4 15,1-17-14-15,30 10-19 16,-2-19-1-16,26-4-1 16,6-19 1-16</inkml:trace>
  <inkml:trace contextRef="#ctx0" brushRef="#br1" timeOffset="296702.9704">12151 8884 89 0,'-31'0'40'0,"10"10"-1"15,-9 1 2-15,22 7-33 16,-5-2-4-16,13 4 0 16,13-5-1-16,16 1 0 15,7-3-2-15,4 2 1 16,7 0-1-16,-4 3 0 15,-5 4-1-15,-9 6 0 16,-15 4 0-16,-12 4 0 16,-12 3 0-16,-9-1 0 0,-5-2-1 15,-4-6-2-15,4-7-1 16,0-18-4-16,24-5-15 15,-10-12-16-15,24-15-1 16,-1-17-2-16,12-5 2 16</inkml:trace>
  <inkml:trace contextRef="#ctx0" brushRef="#br1" timeOffset="296843.9785">12337 8857 104 0,'0'0'42'0,"-18"15"2"16,23 6-2-16,1-11-33 15,19-7-9-15,16-2-7 16,5-18-9-16,29 12-13 15,-14-18-12-15,19 2-3 0,-5-5-1 16,2-1 1-16</inkml:trace>
  <inkml:trace contextRef="#ctx0" brushRef="#br1" timeOffset="299913.154">7879 9799 96 0,'9'25'37'0,"-13"1"2"15,-4 20-3-15,-4 9-35 16,-6 10-1-16,1 10-1 15,1 4 1-15,5 0-4 16,2-10-3-16,24-2-31 16,2-21 2-16,16-13-4 15,10-21 3-15</inkml:trace>
  <inkml:trace contextRef="#ctx0" brushRef="#br1" timeOffset="300297.176">8607 9896 69 0,'0'-38'39'15,"-15"4"-1"-15,-7 19 1 16,-12-3-14-16,-1 29-20 16,-9 4-2-16,8 10 0 15,4 9-1-15,9 2 0 16,11 5-2-16,20-3 1 15,17 0 0-15,13-5-1 16,14 0 0-16,9-3 0 16,1-2 0-16,-2 2 0 15,-8 2 0-15,-10-2 0 16,-19 1-1-16,-11-2 1 15,-16-4-1-15,-11-6 1 16,-11-6-1-16,-4-9 1 16,-7-12 0-16,4-11 1 0,4-14 1 15,8-13-2-15,14-9 2 16,9-5-3-16,16 3 2 15,6-2-4-15,15 12-6 16,-4-9-20-16,13 24-11 16,-6 0 1-16,1 16-2 15</inkml:trace>
  <inkml:trace contextRef="#ctx0" brushRef="#br1" timeOffset="300483.1866">9290 10067 110 0,'-7'10'41'0,"-4"-15"0"0,11 5-4 16,-7-27-42-16,2-3-23 15,26 7-12-15,-4-7 0 16,11 6-1-16,-1-6 0 15</inkml:trace>
  <inkml:trace contextRef="#ctx0" brushRef="#br1" timeOffset="300852.2076">9693 9904 77 0,'0'0'40'16,"4"-12"1"-16,13 2-1 0,4-16-14 15,11 11-23-15,2-2 0 16,5 6-1-16,-3 3 1 16,-3 8-1-16,-8 5-1 15,-6 5 1-15,-11 8-2 16,-11 5 1-16,-12 8 0 15,-11 8-1-15,-10 9 1 16,-7 9 0-16,-4 4 0 16,-1-3 0-16,7 0-2 15,11-5 2-15,14-6-1 16,17-14 1-16,22-15-2 15,25-16-2-15,21-15-1 16,9-19-7-16,23 5-11 16,-7-25-20-16,8 0 1 0,-10-11-3 15,-1 3 1-15</inkml:trace>
  <inkml:trace contextRef="#ctx0" brushRef="#br1" timeOffset="301318.2344">10343 9861 98 0,'0'0'41'15,"-14"-14"2"-15,28 3-2 16,2-19-29-16,18 6-11 0,11 0-1 15,5 4 1-15,3 3 1 16,-3 7-2-16,-4 3 1 16,-4 7-1-16,-10 6 1 15,-12 7 0-15,-13 8 0 16,-15 3 0-16,-13 7 0 15,-9 3 0-15,-5 3 0 16,-1 1 0-16,3-2-1 16,6-4 1-16,12-6-1 15,19-3 0-15,14-10 1 16,17-4-1-16,11-3 0 15,6-2 1-15,0 0 0 16,-3 3 0-16,-7 5 1 16,-14 6-2-16,-21 6 0 0,-20 10 0 15,-18 0 0-15,-12 3 0 16,-13 0 0-16,-3-5 0 15,7 1-13-15,-4-22-5 16,33 7-13-16,-5-25-15 16,32-7 3-16,12-17-4 15,23-12 4-15</inkml:trace>
  <inkml:trace contextRef="#ctx0" brushRef="#br1" timeOffset="303933.384">8622 10273 47 0,'-43'-17'23'0,"10"6"-1"15,-6-9-1-15,5 4-25 16,-3-1 2-16,4 3 1 15,-1 3 2-15,-6 1 3 0,5 9 4 16,-8-8 2-16,11 11 0 16,-8-7-2-16,9 9-2 15,-4-5-2-15,13 6 1 16,-1-5 0-16,10 5-1 15,2-4 0-15,11-1 0 16,0 0-1-16,30 13 1 16,1-12 0-16,17 2-1 15,15-1-1-15,15 1-1 16,12-2 0-16,10-1-1 15,10-2 1-15,9-2-1 16,12-1 0-16,8-6 1 16,8-6 0-16,14-3 0 15,13-5 1-15,13-4-1 0,9-1 1 16,3 5-1-16,-3-2 0 15,-6 10 0-15,-12 5 0 16,-18 8-2-16,-21 6 0 16,-20 0-2-16,-16 8-2 15,-22-15-7-15,-6 4-25 16,-18-11 1-16,0-3-2 15,-14-12 2-15</inkml:trace>
  <inkml:trace contextRef="#ctx0" brushRef="#br1" timeOffset="305285.4613">7145 8115 18 0,'-30'-4'30'0,"6"-2"2"15,5 4 1-15,-1-9-18 16,20 11-1-16,-17-6-1 15,17 6-3-15,12-4-1 16,13 8-2-16,5-8-1 16,22 6 0-16,15-7-1 15,24 3 0-15,15-3-2 16,17 4-1-16,11-1-1 15,11 6 0-15,8 4 0 16,3-1-2-16,2 4 2 16,-3-5-2-16,-1 3 2 15,1-5-2-15,-4 1 1 16,-5-5-1-16,-7 0-1 0,-16-8-8 15,-11 10-28-15,-21-1 1 16,-16 3-3-16,-28-6 2 16</inkml:trace>
  <inkml:trace contextRef="#ctx0" brushRef="#br1" timeOffset="306805.5477">10174 8177 74 0,'-29'3'37'0,"6"-4"-1"0,10 2 1 15,13-1-35-15,15-10 1 16,21-1 0-16,23-3 1 16,23-4 0-16,24 2-1 15,22-2 0-15,21 0 0 16,13 0-2-16,16 3 1 15,8 6-2-15,1 0 1 16,-3 2-2-16,1 0 0 16,-9-1-1-16,-4-4-1 15,-6 3-3-15,-15-10-26 16,-4 8-5-16,-19-10-1 15,-10 2-1-15</inkml:trace>
  <inkml:trace contextRef="#ctx0" brushRef="#br1" timeOffset="308040.6186">6911 9073 61 0,'0'0'34'15,"0"0"0"-15,12-14 1 0,14 19-28 16,5-6-4-16,13 6 0 15,5 1-2-15,15 6 2 16,4-3-1-16,15-1 0 16,12-1 0-16,18-4 1 15,12-6 0-15,23-3-1 16,13-1 1-16,12-3-1 15,9-1-1-15,4 3-1 16,-2 5-3-16,-8-5-5 16,-4 9-28-16,-17-4 0 15,-16 0-2-15,-17-5 1 16</inkml:trace>
  <inkml:trace contextRef="#ctx0" brushRef="#br1" timeOffset="309059.6772">10560 9609 73 0,'0'0'35'0,"12"-11"0"16,23-1 0-16,10-5-32 15,19 2-1-15,9-2 0 16,16 3 0-16,6 2 1 16,11 6-1-16,-1 1-1 15,3 5 1-15,-4 3-2 16,0 4 1-16,-8-1-1 15,-2 2 1-15,-7-1-1 16,-5-4 0-16,-6-3 0 16,-4-4-2-16,-3 1-2 15,-18-14-24-15,2 7-7 16,-14-4-2-16,-10 3 0 15</inkml:trace>
  <inkml:trace contextRef="#ctx0" brushRef="#br1" timeOffset="311607.8226">14985 8423 88 0,'0'0'37'0,"11"25"0"16,-20-4-8-16,5 18-25 16,-6 6 1-16,4 15-1 15,-4 4 0-15,3 8-1 16,0-2 0-16,5-1-1 15,3-4-1-15,4-10-3 0,13 2-14 16,1-26-22-16,8-3 0 16,2-19-2-16,11-7 0 15</inkml:trace>
  <inkml:trace contextRef="#ctx0" brushRef="#br1" timeOffset="311781.8329">15640 8733 89 0,'-12'8'38'0,"-3"-5"-3"16,0-4-10-16,2 0-55 15,2-4-8-15,11 5-2 0,12-12 2 16</inkml:trace>
  <inkml:trace contextRef="#ctx0" brushRef="#br1" timeOffset="312231.8586">16426 8457 91 0,'-33'-11'38'16,"-9"-2"1"-16,0 12 1 15,-14-1-33-15,5 12-2 16,-1 5-1-16,5 7-1 16,4 4-2-16,13 4 1 0,9 4-1 15,19-2-1-15,17 0 1 16,17-3-1-16,18-2 0 15,11 3 0-15,9-4 2 16,3 3-2-16,-4 0 2 16,-7 3-3-16,-13 4 2 15,-18 5-1-15,-23 2 0 16,-16 1 0-16,-17-4 0 15,-12-2 0-15,-9-4 0 16,-4-11 1-16,3-13-1 16,7-11 1-16,12-16 0 15,20-16-1-15,13-15 0 16,17-13 0-16,16-9-1 15,8-7-1-15,12 4-3 0,-3-8-26 16,7 16-10-16,-14 3 1 16,-3 17-1-16</inkml:trace>
  <inkml:trace contextRef="#ctx0" brushRef="#br1" timeOffset="313771.9466">17229 8552 5 0,'0'0'27'0,"9"-22"2"16,-9 9 2-16,0 13-11 15,-14-24-1-15,14 24-1 16,-28-22-2-16,18 19-3 15,-18-10-3-15,8 12-2 16,-10-4-1-16,4 11-3 16,-5 1 1-16,4 11-2 15,-1 6 0-15,3 9-1 16,0 11 0-16,6 6-1 15,4 9 2-15,7 3-2 0,7 3 1 16,10 1-2-16,10-5 1 16,13-9 0-16,11-12 0 15,14-13-1-15,9-17 0 16,10-15 1-16,0-14-1 15,-3-17 0-15,-5-10-1 16,-11-9 2-16,-18-7-2 16,-17-2 0-16,-24-4-1 15,-20 0 1-15,-14 2-2 16,-11 5 0-16,-4 15-2 15,-7 2-25-15,10 22-9 16,2 8 0-16,17 19 0 16</inkml:trace>
  <inkml:trace contextRef="#ctx0" brushRef="#br1" timeOffset="336511.2473">17011 4524 37 0,'-92'-12'31'16,"0"1"1"-16,-2-5-1 15,1-7-20-15,2 6-10 16,-4 2 1-16,5 12 1 15,-3 3 0-15,0 11 1 16,-7 10-1-16,3 15 0 0,-10 11-1 16,3 14-1-16,-5 11-1 15,-3 10-1-15,0 12 2 16,0 9-2-16,3 5 2 15,1 8-1-15,7 0 2 16,7 4 2-16,11-1-1 16,12 4 0-16,11 2-1 15,13-2 0-15,9 2 0 16,13 4-2-16,4 1 1 15,6 4-1-15,3 9-1 16,2 1 3-16,-3 1-3 16,-3 5 0-16,-6 7 0 15,-4 1 2-15,-5-2-2 0,-1-1 2 16,-4-6-1-16,4 2-1 15,3-6 2-15,10 2 1 16,7-12 1-16,11 0-2 16,7-4 2-16,13-2-3 15,12 2 1-15,9-1 0 16,6-5 0-16,9-2-1 15,7-2-1-15,3-2 2 16,5 0-1-16,5-6 0 16,2-6 0-16,7-8 1 15,7-9-2-15,8-8 2 16,10-13-2-16,14-11 2 15,17-16-2-15,15-12 1 16,12-15 0-16,15-15-1 0,12-15 3 16,15-12-1-16,6-17 0 15,13-15 0-15,-1-15 0 16,-2-11-1-16,5-14 2 15,-9-11-1-15,-5-16-1 16,-8-8-1-16,-14-11 1 16,-14-3 0-16,-14-12-1 15,-13-4 1-15,-21-6 0 16,-13-6-1-16,-15 3 1 15,-14-7 1-15,-17-6-1 16,-14-1-1-16,-14-3 3 16,-14 0 0-16,-14-5 0 15,-15-3-2-15,-16-4 2 16,-15 0-2-16,-21 6-1 0,-20 4 3 15,-26 10-3-15,-23 14-1 16,-30 13 2-16,-33 23-2 16,-30 25 1-16,-32 25-1 15,-27 29 1-15,-24 22-6 16,-5 31-28-16,-16 16-1 15,1 23-2-15,11 7 0 16</inkml:trace>
  <inkml:trace contextRef="#ctx0" brushRef="#br1" timeOffset="337750.3182">504 11016 61 0,'0'0'28'0,"9"14"-3"15,-9-14 1-15,16 10-29 16,-4-9-2-16,12 5-1 0,4-1 7 16,2-2 1-16,8 4 2 15,3-1-1-15,7 3 0 16,9-2 1-16,11 6-1 15,0-5 2-15,13 4-3 16,2 0 1-16,13 0-4 16,7-3 2-16,17 1-1 15,2-3 1-15,8 1-2 16,10-3 1-16,12-3 0 15,9 0 0-15,11-2 0 16,6 0 1-16,11-1-1 16,9 0 0-16,13-2 1 15,13-3 0-15,10-1 0 16,13-1 0-16,16-3 0 0,15-1 0 15,13-4 0-15,12 0 0 16,13-2 4-16,1 0-4 16,11-2 2-16,2 2-2 15,6 3 3-15,6-1-3 16,5-2 1-16,10 2-1 15,5 1 0-15,11-3 0 16,11-1 0-16,7-2 1 16,7 1-1-16,1-2 0 15,7 3 0-15,36 2 0 16,-33 6 0-16,1 1-1 15,-3 6 0-15,4 3 0 16,-1 1 0-16,2 1 1 16,-1 0-1-16,-35-3 1 0,77-4-1 15,-28-2 1-15,7-4 1 16,7-1-1-16,7 1 1 15,0-1-1-15,5 5 1 16,0 1-1-16,-38 7 0 16,27 4 0-16,-9 4-1 15,-7 5-3-15,-12-6-3 16,2 8-30-16,-11-10 0 15,2-3-1-15,-10-18-2 16</inkml:trace>
  <inkml:trace contextRef="#ctx0" brushRef="#br1" timeOffset="339638.4262">556 12288 82 0,'23'17'36'0,"0"-28"-1"15,21-7 1-15,2-14-34 16,24-12 0-16,10-9-1 16,8-10 0-16,0-4 0 15,-2-2 1-15,-8 2-1 16,-10 3 0-16,-14 6 0 15,-19 5 1-15,-19 3 0 16,-14 12 0-16,-13 8-1 16,-15 9 1-16,-12 14 0 15,-9 14 0-15,-14 15 1 16,-1 18 0-16,-4 14-1 0,1 14-1 15,2 10 0-15,8 8 0 16,11 1 0-16,16-2-1 16,19-7 0-16,22-13-2 15,25-13 1-15,19-17 0 16,20-16-3-16,12-27-9 15,22-4-26-15,-5-22 0 16,12-2-1-16,-18-15-2 16</inkml:trace>
  <inkml:trace contextRef="#ctx0" brushRef="#br1" timeOffset="339850.4383">1750 11955 87 0,'10'0'39'16,"19"0"-1"-16,-1-15 0 16,9 2-36-16,10-3-4 15,0-4-1-15,8 6-34 16,-17-5 3-16,-1 10-5 15,-16-3 2-15</inkml:trace>
  <inkml:trace contextRef="#ctx0" brushRef="#br1" timeOffset="340018.4476">1781 12118 94 0,'-8'17'41'0,"26"-5"1"16,12-22-3-16,31-17-39 15,14 7-9-15,9-21-28 16,19 3-4-16,-7-7 2 15,12 5-5-15</inkml:trace>
  <inkml:trace contextRef="#ctx0" brushRef="#br1" timeOffset="389480.277">2795 11739 67 0,'-4'-23'40'16,"11"5"-3"-16,-8-6 2 16,1 24-25-16,6-12-11 15,-6 12 1-15,2 31-1 16,-4 8 1-16,-3 12-1 15,-2 9-1-15,-1 11 0 16,3 7-1-16,-1 0 1 0,-1 3-2 16,2-5 1-16,-1-7-2 15,4-8-2-15,-1-11-2 16,14-8-32-16,-6-22-3 15,16-14 1-15,1-26-3 16</inkml:trace>
  <inkml:trace contextRef="#ctx0" brushRef="#br1" timeOffset="389648.2866">3095 12056 91 0,'-24'16'39'15,"7"3"-2"1,5-13 0-16,12-6-45 0,12-11-30 15,13-7 0-15,14 2-2 16,-1-12 0-16</inkml:trace>
  <inkml:trace contextRef="#ctx0" brushRef="#br1" timeOffset="390038.3086">3459 11842 96 0,'0'0'40'0,"0"0"1"16,0 0-2-16,19-18-36 0,13 7 0 15,1-1-1-15,5 3 1 16,5 0-1-16,-2 3-1 15,-2 3 0-15,-5 3 0 16,-6 3 0-16,-10 5 0 16,-9 5 0-16,-7 8 0 15,-12 5 0-15,-8 6-2 16,-11 9 2-16,-5 6-2 15,-6 4 2-15,1 1-2 16,5-2 2-16,6-3-3 16,9-6 3-16,17-7-1 15,17-15 0-15,18-12-1 16,16-8-2-16,13-13-3 0,19 6-26 15,-7-28-10-15,9 4 1 16,-13-14-3-16</inkml:trace>
  <inkml:trace contextRef="#ctx0" brushRef="#br1" timeOffset="390429.3313">4162 11716 93 0,'0'0'43'0,"0"0"-1"16,23 0 0-16,-1-13-39 16,13-1 0-16,6-3 0 15,7 1-1-15,4-1 0 0,1 3-1 16,-5 0 0-16,-4 8 0 15,-12 7 0-15,-11 10 0 16,-20 10 0-16,-11 7 1 16,-20 12-1-16,-13 8-1 15,-10 5 1-15,-8 6-1 16,1 1 1-16,3-4-1 15,10 0 0-15,17-8-1 16,21-11 1-16,24-9 1 16,25-17-1-16,23-10-1 15,22-9-2-15,13-15-5 16,21 0-9-16,-12-17-17 15,7 9-10-15,-15-6 1 16,-9 11-3-16</inkml:trace>
  <inkml:trace contextRef="#ctx0" brushRef="#br4" timeOffset="477598.3171">6376 11556 78 0,'16'-13'38'16,"1"-10"-1"-16,10 9-6 16,2-12-29-16,1 1-1 15,2 1 1-15,0 7 0 16,-6 3-1-16,-7 12 1 15,-19 2-1-15,4 30 1 16,-19 0 0-16,-11 10 0 16,-13 7 0-16,-2 6 1 15,-9 6 0-15,5 0-1 0,1-7 0 16,10-6-1-16,14-8 1 15,16-10-1-15,15-9-1 16,20-13-1-16,16-12-1 16,10-11 0-16,12 2-5 15,-7-21-16-15,14 11-16 16,-11-7 0-16,0 5-1 15,-19 1 1-15</inkml:trace>
  <inkml:trace contextRef="#ctx0" brushRef="#br4" timeOffset="477845.3312">6935 11459 85 0,'0'-11'39'0,"0"11"1"16,0 0 0-16,-8 25-35 15,-8-2-2-15,2 8-1 16,-5 7 0-16,1 5 1 16,0 5-2-16,3 2 1 15,5-1-3-15,5-5-2 16,8 1-3-16,-1-17-26 15,16 6-8-15,1-14-1 16,13-2-1-16</inkml:trace>
  <inkml:trace contextRef="#ctx0" brushRef="#br4" timeOffset="478004.3403">7108 11781 87 0,'-19'-14'38'15,"19"14"-1"-15,-13-13-7 16,13 13-34-16,13-13-31 15,-1 3-2-15,14 2 0 16,-1-7-2-16</inkml:trace>
  <inkml:trace contextRef="#ctx0" brushRef="#br4" timeOffset="478454.366">7521 11437 81 0,'-10'-14'40'16,"-17"0"-1"-16,2 12 2 15,-9 5-36-15,-2 10-1 16,-2 4 0-16,8 9 0 15,0 5-1-15,7 1-1 16,6 0-1-16,16-2 1 16,12-5-2-16,9-9 1 15,14-10 0-15,10-9-1 16,6-8 1-16,7-9-1 0,-3-4 1 15,-2-5-1-15,-9-1 0 16,-6 1 0-16,-13 2 1 16,-9 5-1-16,-11 8 0 15,-4 14 0-15,-23 0 0 16,0 17 0-16,-6 14 0 15,-5 10 0-15,-1 8 0 16,-1 8 1-16,6 4-3 16,6-5-1-16,10 2-4 15,4-21-14-15,27 0-20 16,3-18 0-16,21-6-2 15,6-19 0-15</inkml:trace>
  <inkml:trace contextRef="#ctx0" brushRef="#br4" timeOffset="478797.3856">8157 11443 91 0,'0'0'41'16,"-29"-13"1"-16,5 27-1 15,-21 3-36-15,6 12-1 16,-5 7-1-16,5 9 2 15,1 1-3-15,8 6 2 16,8 0-3-16,11-6-1 16,11-4 1-16,10-4-1 15,9-10 0-15,6-8-3 16,4-5 3-16,-1-13-2 15,-3-5 2-15,-3-8-1 16,-6-8 1-16,-7-7 2 0,-8-1-3 16,-5-3 0-16,-5-2-1 15,-5 2 0-15,-1 6-1 16,-9 3-2-16,14 19-12 15,-15-9-20-15,25 11-3 16,0 0-1-16,3 15 0 16</inkml:trace>
  <inkml:trace contextRef="#ctx0" brushRef="#br4" timeOffset="478958.3949">8382 11800 97 0,'-8'26'40'15,"-4"12"1"-15,-21-4-1 16,9 2-40-16,-10 7-1 0,-1-9-8 15,13 16-15-15,-5-19-16 16,15 0 0-16,1-14-2 16,18-2 1-16</inkml:trace>
  <inkml:trace contextRef="#ctx0" brushRef="#br4" timeOffset="482041.5712">8690 11511 76 0,'6'-14'41'16,"-2"0"-3"-16,15 1 2 16,-5-3-37-16,13-1-1 15,5-3 0-15,5 3-1 0,1 0 1 16,0 5-1-16,-2 6 0 15,-9 8 0-15,-10 3 1 16,-11 15-1-16,-13 9 1 16,-12 9-1-16,-16 8 0 15,-6 5 3-15,-3 2-3 16,-2 3 1-16,4-4-1 15,9-6-1-15,12-9 1 16,17-8-2-16,18-11 1 16,15-14-4-16,20-6 0 15,6-21-13-15,28 5-22 16,-9-12 0-16,7 0-2 15,-10-9 1-15</inkml:trace>
  <inkml:trace contextRef="#ctx0" brushRef="#br4" timeOffset="482386.5909">9201 11458 88 0,'-9'-12'40'0,"25"5"0"16,5-11 0-16,15 2-36 15,4 1-1-15,8 2-1 16,-3 6 1-16,-2 2-1 16,-11 7-1-16,-6 6 0 15,-12 9 0-15,-14 7 0 16,-10 6 0-16,-9 7 0 15,-7 2 0-15,-4 5 0 0,0-1 0 16,1-2 2-16,5-4-3 16,7-2 3-16,12-9-3 15,7-7 2-15,16-10-4 16,14-8-1-16,13-4-4 15,1-18-11-15,26 8-17 16,-9-14-9-16,7 3 2 16,-7-6-3-16</inkml:trace>
  <inkml:trace contextRef="#ctx0" brushRef="#br4" timeOffset="482530.5992">9809 11596 90 0,'-20'7'40'0,"-2"-10"0"0,22 3-2 16,-11 0-45-16,11-19-31 15,24 3-1-15,2-11 0 16,12 3-2-16</inkml:trace>
  <inkml:trace contextRef="#ctx0" brushRef="#br4" timeOffset="483018.6271">10174 11329 71 0,'-30'2'41'0,"10"2"-1"0,7-9 1 16,13 5-27-16,29-22-9 15,10 10-2-15,7 1 1 16,8-2-1-16,1 1 0 15,0 2-1-15,-7 3 0 16,-8 4 0-16,-14 4-1 16,-13 5 0-16,-13-6 0 15,-18 22 0-15,-8-4-1 16,-8 3 1-16,-6 3-1 15,-4 5 0-15,2-2 0 16,7 5-1-16,8-5 1 16,18-1-1-16,14-3 1 15,12-6-1-15,16 0 1 0,5-4-1 16,4-1 1-16,-3 0 0 15,-7 3 0-15,-13 3 1 16,-17 6-1-16,-13 1 2 16,-17 6-1-16,-10 3 2 15,-4-2-3-15,-1-4-1 16,5-4-1-16,7-14-3 15,24 1-9-15,2-28-14 16,33 2-13-16,4-17-4 16,18-4 2-16,1-13 1 15</inkml:trace>
  <inkml:trace contextRef="#ctx0" brushRef="#br4" timeOffset="483318.6442">10593 11288 88 0,'0'0'41'0,"0"0"1"15,17 6-1-15,14-18-36 16,20 3 0-16,2-5-1 16,13 4 1-16,-3 0-2 15,-3 0-1-15,-11 6 1 16,-10 5-2-16,-16 6 1 15,-11 9-1-15,-17 7 0 16,-15 7 0-16,-7 8-1 16,-6 6 1-16,-6 5-2 15,-2 2 1-15,5 0-3 16,5-5-1-16,16 1-5 15,1-21-12-15,29 7-12 0,-3-18-10 16,27-3 0-16,2-15-1 16</inkml:trace>
  <inkml:trace contextRef="#ctx0" brushRef="#br4" timeOffset="483469.6526">11086 11812 108 0,'-43'50'42'16,"-11"-3"2"-16,8 7-2 15,9-8-42-15,0-6-5 16,17 5-10-16,-5-23-11 15,24 5-17-15,0-15 0 16,14-1-2-16,-3-14 1 16</inkml:trace>
  <inkml:trace contextRef="#ctx0" brushRef="#br4" timeOffset="489178.9794">11459 11314 56 0,'0'0'38'0,"-6"-11"0"15,6 11 1-15,16-18-20 16,5 8-16-16,4-1-1 15,11 2 1-15,4-2-1 0,6 3 0 16,-3 4-1-16,-5 3 0 16,-4 7 0-16,-13 11 0 15,-17 4-1-15,-15 11 1 16,-18 8 0-16,-13 5 1 15,-13 5 0-15,-2 1-1 16,-1-3 1-16,10-4-1 16,10-6 0-16,19-10 0 15,19-9 0-15,24-12-2 16,27-8-2-16,11-12-1 15,19-1-5-15,-1-18-16 16,17 2-15-16,-9-8 0 16,4 0 0-16,-18-7 1 15</inkml:trace>
  <inkml:trace contextRef="#ctx0" brushRef="#br4" timeOffset="489381.991">12151 11234 80 0,'-32'3'40'15,"9"15"0"-15,-4-1 0 16,9 12-34-16,4 4-2 15,8 10-1-15,0 5-1 16,6 7 1-16,0 1-2 16,4-2 1-16,5-1-3 15,-3-11-4-15,21 4-21 16,-9-22-15-16,15-3 1 15,2-18-2-15,11-5 1 16</inkml:trace>
  <inkml:trace contextRef="#ctx0" brushRef="#br4" timeOffset="489548.0005">12434 11587 107 0,'-29'-1'41'0,"9"5"-1"15,-2-8-11-15,10-2-33 16,12 6-8-16,0-13-27 15,18 4 0-15,1-9-3 16,10 4 2-16</inkml:trace>
  <inkml:trace contextRef="#ctx0" brushRef="#br4" timeOffset="489938.0228">12549 11347 93 0,'0'0'42'0,"0"0"1"16,0 0-2-16,29-12-38 15,-2 4-1-15,9-1 1 16,10 1-1-16,3-2 0 15,5-1-1-15,-1 1-1 16,0 1 1-16,-8-2 0 16,-5 4-1-16,-11 3 1 15,-8 1-1-15,-9 6 1 16,-8 7-1-16,-11 10 1 0,-4 5-1 15,-11 11 0-15,-3 7 1 16,-5 6-1-16,-3 5 0 16,3 3-1-16,2-6 1 15,9-2-3-15,3-12-2 16,22 8-17-16,-4-25-17 15,21 2-3-15,0-18-2 16,14 1 2-16</inkml:trace>
  <inkml:trace contextRef="#ctx0" brushRef="#br4" timeOffset="490111.0327">13164 11746 105 0,'-23'20'44'0,"3"12"0"0,-14-3-1 15,4 10-39-15,-2 0-4 16,3 0-6-16,13 9-7 15,-9-23-12-15,21 11-18 16,1-13 0-16,17 0-2 16,0-10 2-16</inkml:trace>
  <inkml:trace contextRef="#ctx0" brushRef="#br4" timeOffset="493138.2059">6401 12441 73 0,'13'-17'39'16,"13"0"-1"-16,1-5 1 15,3 6-37-15,6-2 0 16,-1 7-1-16,-5 2 2 15,-1 9-2-15,-9 8 0 16,-11 6 0-16,-9 6 0 16,-6 9 0-16,-9 7 0 15,-9 5 0-15,-5 4 0 16,-1 1 0-16,-3 1 1 15,4-5-1-15,7-3 1 16,7-4-1-16,11-7 0 16,14-8-1-16,12-5 0 0,8-10-1 15,14-4-2-15,5-12-3 16,16 3-5-16,-10-20-25 15,18 3-3-15,-10-13-1 16,5 1 0-16</inkml:trace>
  <inkml:trace contextRef="#ctx0" brushRef="#br4" timeOffset="493333.217">7232 12283 70 0,'0'-17'39'0,"0"17"1"16,0 0 0-16,-15 42-30 15,-6-9-3-15,3 19-1 16,-3 2-3-16,5 8-2 15,-1 1 1-15,5-5-3 16,8-2 0-16,5-11-3 0,12 3-8 16,-4-27-25-16,20 2-3 15,-3-16-1-15,13-1-1 16</inkml:trace>
  <inkml:trace contextRef="#ctx0" brushRef="#br4" timeOffset="493483.2256">7432 12637 88 0,'0'0'40'0,"-22"0"-1"16,22 0-3-16,0 0-49 16,0 0-24-16,31-12-2 0,-4-6-2 15,17 5 0-15</inkml:trace>
  <inkml:trace contextRef="#ctx0" brushRef="#br4" timeOffset="493904.2497">8201 12318 85 0,'-25'-34'42'0,"-1"16"1"16,-12-3-2-16,-1 18-36 15,-4 7-1-15,-1 14 0 16,-3 8 0-16,5 7-2 0,2 3 0 16,12 2 0-16,12-2-1 15,16-6 0-15,16-9 0 16,20-11 0-16,15-10-1 15,15-8 0-15,7-9 0 16,6-4 0-16,-7-4 1 16,-5 3-2-16,-13 1 2 15,-15 10-2-15,-18 8 1 16,-17 14 1-16,-17 13-1 15,-13 9 0-15,-8 14 0 16,-6 4-1-16,0 8 0 16,2-1-2-16,11 1-1 15,9-15-4-15,27 4-11 16,-2-37-12-16,32 6-12 0,3-20 0 15,18-2 0-15</inkml:trace>
  <inkml:trace contextRef="#ctx0" brushRef="#br4" timeOffset="494309.2729">8872 12259 91 0,'-14'-32'41'0,"-2"17"3"15,-15 0-3-15,-7 17-36 16,-1 6-1-16,1 10-1 16,0 5-1-16,5 4 0 0,9 1-1 15,10 1 0-15,13-7-1 16,16-7 1-16,16-7-1 15,10-12 0-15,5-5 1 16,10-6-1-16,-3-8 1 16,-1 1-1-16,-9 0 0 15,-10 5 1-15,-9 4-1 16,-13 12 0-16,-12 14 0 15,-9 10 1-15,-12 15-1 16,0 7 1-16,-6 10-3 16,-1 1-1-16,7 6-2 15,3-15-5-15,19 11-8 16,-3-29-9-16,29 3-12 15,-2-24-5-15,19-3 0 16,-1-17 3-16</inkml:trace>
  <inkml:trace contextRef="#ctx0" brushRef="#br4" timeOffset="494445.2806">9196 12710 91 0,'-33'56'43'16,"-18"-4"0"-16,8 10-2 16,-9-4-39-16,17-16-9 15,20 10-12-15,-6-29-19 16,25 1-4-16,-4-24-2 15,27-5 1-15</inkml:trace>
  <inkml:trace contextRef="#ctx0" brushRef="#br4" timeOffset="498723.5254">9552 12173 68 0,'-24'3'39'0,"6"3"0"16,2-6 1-16,16 0-33 0,0 0-4 15,13-14 0-15,17 0 0 16,9 0 0-16,10-3-1 16,5 2-1-16,5-1 0 15,-3 4-1-15,-6 7 1 16,-8 5 0-16,-18 12-1 15,-18 14 1-15,-19 8-1 16,-17 12 1-16,-14 7 0 16,-10 6 2-16,-6-1-2 15,5 4 1-15,6-9-2 16,14-8 1-16,20-11 0 15,19-10-1-15,22-13 1 16,23-9-2-16,22-7-1 0,9-14-2 16,16 7-10-16,-12-21-15 15,12 8-12-15,-15-7 0 16,-3 3 0-16</inkml:trace>
  <inkml:trace contextRef="#ctx0" brushRef="#br4" timeOffset="499119.5476">10270 12117 87 0,'15'-8'41'16,"-1"-9"-1"-16,14 12 1 0,-5-11-37 15,4 8-1-15,0-1 0 16,-2 7 0-16,-7 3-1 16,-3 6-1-16,-3 4 0 15,-7 5 0-15,-8 5-1 16,-4 6 1-16,-5 3-1 15,-8 5 1-15,-4 3-1 16,-9 5 1-16,-3 2 0 16,-1 0 0-16,1-2 0 15,4-4 0-15,10-5 0 16,10-5 0-16,17-10 0 15,17-11-1-15,18-7-1 16,15-9 0-16,14-4-2 16,8-11-4-16,11 11-8 15,-15-25-11-15,14 12-16 0,-19-2-2 16,-1 5 2-16,-17-5-1 15</inkml:trace>
  <inkml:trace contextRef="#ctx0" brushRef="#br4" timeOffset="499280.5572">10920 12320 91 0,'-19'0'41'0,"19"0"1"16,-19-2-2-16,19 2-36 16,9-10-5-16,0-4-2 15,16 10-13-15,-16-10-22 16,15 6-1-16,-1-4-3 15,3 7 1-15</inkml:trace>
  <inkml:trace contextRef="#ctx0" brushRef="#br4" timeOffset="499536.5719">11442 12057 83 0,'-5'-10'42'15,"5"10"0"-15,-17 7 1 16,2 21-34-16,-10-2-4 15,-1 14-1-15,-1 9-1 16,-4 8 0-16,2 8-2 16,5 3 0-16,4-2-2 15,11-10-1-15,12-4-4 16,0-21-7-16,27 5-11 0,-11-29-12 15,22-4-7-15,-1-16 0 16,12-7 0-16</inkml:trace>
  <inkml:trace contextRef="#ctx0" brushRef="#br4" timeOffset="499766.585">11742 12043 92 0,'0'0'42'0,"-12"3"2"16,-3 12-1-16,5 15-38 15,0 10-1-15,-2 12 0 16,0 6-1-16,-3 11 0 0,-3 1-3 16,3-1 0-16,4-4-3 15,-1-13-3-15,13 2-9 16,-11-30-9-16,21 4-20 15,-11-28 0-15,21 0-1 16,-2-22 1-16</inkml:trace>
  <inkml:trace contextRef="#ctx0" brushRef="#br4" timeOffset="503279.786">8895 11647 27 0,'-16'9'31'15,"16"-9"0"-15,-19 10 0 16,3-12-19-16,16 2-2 16,-18 7 0-16,18-7-1 15,-15 5-3-15,15-5 2 0,0 0-3 16,13 2-1-16,9-7 0 15,15 3-2-15,18-5 0 16,17-2 0-16,20-3 0 16,17 0-1-16,20-9 0 15,18-1 0-15,15-3 0 16,8-3-1-16,1 1 1 15,3 1-1-15,-4 2 1 16,-6 3-1-16,-15 6 0 16,-21 5 0-16,-22 4 0 15,-21 3 0-15,-19 5-1 16,-25-6-1-16,-13 12-8 15,-28-8-28-15,0 0 1 16,-20-21-2-16,-4 11 0 0</inkml:trace>
  <inkml:trace contextRef="#ctx0" brushRef="#br4" timeOffset="507510.0279">11525 11556 67 0,'0'0'23'0,"0"0"1"16,-5 10-1-16,5-10-12 16,0 0-3-16,14 9 0 15,9 2-1-15,7-6-2 16,21 4-1-16,16-7 1 0,28-1-1 15,17-8-1-15,17-2-1 16,15-5 0-16,10-3-1 16,2-4 0-16,-3 2-1 15,-16 4 0-15,-14 6 0 16,-19 2 0-16,-17 5-2 15,-16 4 1-15,-20 3-1 16,-16 3-1-16,-10-2-1 16,-7 3-1-16,-18-9-3 15,18 10-22-15,-18-10-6 16,0 0-1-16,-17-3 1 15</inkml:trace>
  <inkml:trace contextRef="#ctx0" brushRef="#br4" timeOffset="514764.4428">9546 12356 35 0,'0'0'31'0,"0"0"3"15,0 0-2-15,0 0-26 16,0 0-1-16,12-9-1 15,-12 9 2-15,25-6-2 16,-10 3 0-16,13 5-1 0,4-4 0 16,11 3 0-16,14-5-1 15,13 1 0-15,11-3-1 16,16-2 0-16,14-4 1 15,21-1-1-15,11 0 0 16,11 4 0-16,8 2 0 16,2 6 0-16,-1 4-1 15,-6 7 1-15,-10 5-1 16,-18 6 0-16,-16 5-1 15,-12-3 1-15,-16 2-1 16,-11-2 0-16,-8-5 1 16,-5 0-1-16,1-7 1 15,-6-4 0-15,4-4 0 16,-4-5 1-16,0-5-1 0,-4 1 0 15,-4-4 1-15,-8 1-1 16,-7 2 0-16,-6 0-1 16,-8 5-4-16,-14-8-7 15,6 8-21-15,-11 2-3 16,-10-2-1-16,-3 0 0 15</inkml:trace>
  <inkml:trace contextRef="#ctx0" brushRef="#br4" timeOffset="519809.7314">6534 11726 23 0,'0'0'30'0,"-15"-1"4"16,15 1-2-1,0 0-21-15,-20-4 4 0,20 4-6 16,0 0-1-16,0 0-2 16,25-14 0-16,3 10-2 15,9-4-1-15,19 2-1 16,19-3 0-16,15 1-1 15,17 0-1-15,19-2 0 16,17-3 1-16,16-4 0 16,7-4-1-16,-2-1 1 15,-9-4 1-15,-7 0-1 16,-19 2 0-16,-17 2-1 15,-30 6 0-15,-21 2-3 16,-18 16-10-16,-26-5-24 16,-17 3 0-16,0 0-1 15,-11 7 0-15</inkml:trace>
  <inkml:trace contextRef="#ctx0" brushRef="#br4" timeOffset="522001.8566">9102 12024 10 0,'-23'-5'26'0,"23"5"-1"16,-24-1 3-16,5-2-24 16,5 5 0-16,-3-6 2 15,3 8 1-15,-8-10 2 16,9 10-1-16,-10-11 1 15,9 7-1-15,-8-6-2 16,7 5-1-16,-6-6-2 16,1 5-1-16,-6-1-1 15,0 1-1-15,-7 3-1 0,-9 1 0 16,-4 3 2-16,-10 2 0 15,-5-2 0-15,-6 4 0 16,-4-3 1-16,-1 4 1 16,-4-7 1-16,2 3-2 15,0-4 0-15,3 2-1 16,-2-3 0-16,1 1 0 15,0 0-1-15,-1 1 0 16,3 3 0-16,-3 0 1 16,1-1-1-16,0 3 0 15,5-2 0-15,2 1 0 16,2 1 1-16,7 0-1 15,1-2 1-15,5-1-1 0,1-2 1 16,5-1 0-16,1 2-1 16,3-1 0-16,-1 0 1 15,0-1-1-15,2 2 0 16,-1 2 0-16,1 3 0 15,1 2 0-15,-5 4 0 16,3 0 0-16,0 2 0 16,1 3 0-16,0 0 0 15,1 1 0-15,1 1 1 16,1 0-1-16,1 1 0 15,1 0 0-15,0 1 1 16,-1 2-1-16,1-1 0 16,-1 4 0-16,1 1 1 15,1-1-2-15,1 1 1 0,2 0-1 16,5-1 0-16,3-2 0 15,3 1 1-15,2-2-1 16,6-1 0-16,7-2 1 16,0 1 0-16,8 0 0 15,0-1 0-15,8 0 0 16,3 0-1-16,2 0 1 15,3 0 0-15,4 1 0 16,4-4 0-16,5 2 0 16,3-3-1-16,4 0 1 15,3-1 0-15,0-5 0 16,8 1 0-16,1-2 1 15,1-1-1-15,4-1 0 16,0-2 0-16,3 0 0 16,5-3 0-16,3-1 1 0,5-1-1 15,1 0 0-15,0-2 0 16,8-2 0-16,-4-2-1 15,3 0 1-15,-3-2 0 16,1 1 0-16,0 0 0 16,-2 0 0-16,2 0 0 15,-5 2 0-15,-3 0 0 16,1 0 0-16,-5 1 0 15,-4 1 0-15,-2-1 0 16,0 0 0-16,-4-3 0 16,4 1 0-16,-1-4 0 15,2-2 0-15,-2 0 1 16,1-3-2-16,-1-2 2 15,-4-1-1-15,0-2 0 0,-4 0 0 16,-2-2 0-16,-5 2 0 16,0-3 0-16,-3 1 0 15,3-1 0-15,-3-3 0 16,1 1 0-16,-5 0 0 15,4-2 0-15,-3 0 0 16,-2 0 0-16,-2 1 0 16,-5 1 0-16,-5 1 0 15,-1 4 0-15,-6-1 0 16,-7 2 0-16,-3 1 2 15,-7-1-2-15,-2 0 2 16,-3 0 0-16,0 0 0 16,-1-4-2-16,1-2 1 0,2 0 0 15,2-1-2-15,0-5 1 16,1 2 0-16,0-6 0 15,1-2-1-15,-1-4 2 16,-2 0-1-16,-3-6 1 16,-2 0 0-16,-3-1 0 15,0 0 0-15,-5 5 0 16,-5 2 0-16,-1 6-1 15,-9 2-1-15,-2 10 0 16,-9 4-3-16,2 15-14 16,-12-6-20-16,2 6 0 15,-7-3-1-15,8 3 0 16</inkml:trace>
  <inkml:trace contextRef="#ctx0" brushRef="#br4" timeOffset="527650.1793">15110 11380 70 0,'15'-2'37'0,"4"-5"-2"15,11 8-10-15,-6-9-19 16,13 1-3-16,1 0 0 16,9 2 0-16,-5-1-1 15,0 2 0-15,-7 4-1 16,-3 4 0-16,-11 3-1 15,-9 6 1-15,-12 4 0 16,-13 6 0-16,-9 6 0 0,-10 6 2 16,-9 6-1-16,-5 4 2 15,-5 0-1-15,7 1 1 16,0-3-2-16,12-2 2 15,8-4-2-15,15-7-2 16,16-7 1-16,17-6-2 16,18-7 1-16,12-7-3 15,16-5 0-15,3-12-4 16,12 5-32-16,-5-9 4 15,5 4-6-15,-11-4 0 16</inkml:trace>
  <inkml:trace contextRef="#ctx0" brushRef="#br4" timeOffset="527868.1919">16159 11633 97 0,'-27'5'42'16,"3"4"0"-16,-2-8-3 16,12-1-41-16,4 2-7 15,-4-6-30-15,14 4-2 16,11-12 1-16,7 6-2 15</inkml:trace>
  <inkml:trace contextRef="#ctx0" brushRef="#br4" timeOffset="528319.218">16459 11466 69 0,'-24'-4'41'0,"10"4"-1"15,5-14 1-15,23-2-23 16,9-1-17-16,15 1 0 15,14 0 0-15,3 4 1 16,2 4-1-16,-1 2-1 0,-6 8 1 16,-8 4 0-16,-14 9 0 15,-17 8 0-15,-18 6 0 16,-14 5 0-16,-13 5 1 15,-11 6 1-15,-8 0-1 16,-1 6 1-16,0-4-1 16,7-3-1-16,10-3 1 15,13-4-2-15,19-6 1 16,17-5-2-16,20-8 2 15,19-10-4-15,14-3 2 16,10-8-3-16,10 5-6 16,-6-14-30-16,9 5-2 15,-12-8 0-15,1 4-3 16</inkml:trace>
  <inkml:trace contextRef="#ctx0" brushRef="#br4" timeOffset="529002.2572">17701 11537 77 0,'-10'-11'39'0,"-3"8"-1"16,-16 0-1-16,-3 12-32 15,-5 0-1-15,3 9 0 16,3-1-1-16,6 4-1 16,10 0 0-16,14-2-1 15,12-2 0-15,13 0 0 16,12-2-1-16,8-3 2 15,5 2-1-15,-3 0 2 16,-4 1-2-16,-9 6 2 16,-13 1-2-16,-14 5-1 0,-21 2 2 15,-12 1-3-15,-11 0 2 16,-9-1-3-16,5-4 1 15,-1-9-7-15,18-1-30 16,1-15-2-16,24 0 0 16,5-18-2-16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00:09:30.7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6409 13666 56 0,'5'-18'37'15,"16"7"0"-15,4-12-2 16,16 3-32-16,4 0 0 16,8 1-2-16,2 1 1 15,-1 6-1-15,-5 7 1 16,-11 7-1-16,-13 9 0 15,-12 11 1-15,-19 9 0 0,-12 12 1 16,-15 4 0-16,-7 10 2 16,-9-2-2-16,2 2 1 15,-1-8-1-15,15 1 0 16,11-13-1-16,12-8-1 15,18-11 0-15,13-8-2 16,21-6-1-16,7-11-4 16,24-1-32-16,-12-14-2 15,13 5 1-15,-9-14-4 16</inkml:trace>
  <inkml:trace contextRef="#ctx0" brushRef="#br0" timeOffset="408.0234">7109 13601 73 0,'-14'6'42'15,"14"-6"-2"-15,0 0 1 16,0 0-37-16,21-2-2 15,1-2 1-15,6-3-1 16,5 1 0-16,3-5-1 16,3 2 0-16,0 1 0 15,-2 2-1-15,-6 4 1 16,-5 2 0-16,-8 4-1 15,-8 4 1-15,-8 7 0 0,-12 9-1 16,-6 3 1-16,-10 8-1 16,-9 2 1-16,-2 5 0 15,-4 3 0-15,2 0 0 16,3-1 0-16,9-6 0 15,5-3-1-15,13-4 0 16,17-9-1-16,9-5 0 16,16-7-2-16,3-10-4 15,23 3-31-15,-9-15-5 16,11 4 3-16,-5-15-4 15</inkml:trace>
  <inkml:trace contextRef="#ctx0" brushRef="#br0" timeOffset="588.0337">7718 13779 68 0,'-18'11'43'0,"-9"-5"-3"15,6 5 1-15,-1 0-28 16,2-14-27-16,20 3-26 15,0 0 0-15,19 11-2 16,4-17 1-16</inkml:trace>
  <inkml:trace contextRef="#ctx0" brushRef="#br0" timeOffset="936.0536">8139 13633 75 0,'-33'-4'42'0,"4"12"-1"16,-14-2 1-16,3 9-38 15,0 8 0-15,7 8 0 16,3 6 0-16,7 4-1 16,12 1-2-16,11 1 2 15,13-6-2-15,10-2 0 16,12-10 0-16,7-10 0 15,4-9-1-15,0-9 0 16,-3-10 0-16,-2-10 0 16,-8-6 0-16,-8-9-1 15,-9-1-1-15,-5-5 0 16,-5 2 0-16,-5-2-2 0,-2 9-1 15,-8 4-2-15,1 16 0 16,-11 0-2-16,16 27-28 16,-12-7-3-16,13 14 0 15,-2-4 1-15</inkml:trace>
  <inkml:trace contextRef="#ctx0" brushRef="#br0" timeOffset="1265.0719">8707 13562 74 0,'0'0'42'0,"-18"-11"0"16,-3 20 0-16,-16 4-36 16,2 2-1-16,-2 3-2 0,6 7 0 15,5 3-1-15,10 0 0 16,15-3-1-16,15-3 0 15,15-5-1-15,14-3 1 16,5-2-1-16,5-5 0 16,-6 1 0-16,-4 1 0 15,-13 4 0-15,-13 2 0 16,-13 6 0-16,-16 5 0 15,-9 0 1-15,-6 5-1 16,-2-4-1-16,0-3 0 16,3-2-2-16,5-13-6 15,21-9-29-15,0 0-5 16,10-13 2-16,6-16-3 15</inkml:trace>
  <inkml:trace contextRef="#ctx0" brushRef="#br0" timeOffset="1437.0818">8735 13578 96 0,'-15'13'43'0,"1"-5"1"16,19 13-2-16,12-15-40 16,12-5-3-16,19-2-2 15,4-12-11-15,14 14-27 16,-6-12-1-16,5 9-2 15,-14-2 1-15</inkml:trace>
  <inkml:trace contextRef="#ctx0" brushRef="#br0" timeOffset="1572.09">9073 13981 76 0,'-31'60'42'16,"-6"-13"-2"-16,12-2 0 16,-2-4-38-16,2-21-36 15,15 2-5-15,-4-14-1 16,14-8-2-16</inkml:trace>
  <inkml:trace contextRef="#ctx0" brushRef="#br0" timeOffset="3943.2256">9387 13613 71 0,'21'-21'41'16,"1"11"-1"-16,-1-8 0 16,3 2-38-16,5 1-1 15,4 6 0-15,-1 1 1 16,1 7 0-16,-5 3-1 15,-4 5 0-15,-3 2 1 16,-4 6-1-16,-3 3 1 16,-5 2-1-16,-5 3 1 0,-10 7-1 15,-9 4 0 1,-6 3 1-16,-9 2-1 0,-3 4 1 15,-2-1-1-15,1 4 0 16,6-4-1-16,10-6 1 16,11-6-1-16,15-7-1 15,17-11 0-15,13-10-3 16,20-5-5-16,-3-15-32 15,19 1 0-15,-5-16-1 16,6 3 0-16</inkml:trace>
  <inkml:trace contextRef="#ctx0" brushRef="#br0" timeOffset="4292.2455">10006 13581 77 0,'0'0'42'0,"-2"-14"0"15,19 5 0-15,9-12-38 16,12 1 0-16,5-2-1 16,2 6 0-16,-1 5-1 15,-4 5-1-15,-10 9 0 16,-9 11 1-16,-14 12-1 15,-13 8 0-15,-11 9 0 16,-8 6 0-16,-7 4 1 16,-1 3-1-16,-2-6 0 15,5-2 1-15,6-8-2 16,11-3 1-16,7-12-1 15,13-5 0-15,14-11-2 0,9-8-3 16,15 5-9-16,1-20-24 16,17 4-6-16,-2-14 0 15,10 3 0-15</inkml:trace>
  <inkml:trace contextRef="#ctx0" brushRef="#br0" timeOffset="4439.2539">10636 13802 92 0,'-31'3'42'0,"9"3"1"15,-1-9-4-15,19-9-42 16,4 12-22-16,13-15-17 16,8 4 1-16,-3-10-2 0,17 3 2 15</inkml:trace>
  <inkml:trace contextRef="#ctx0" brushRef="#br0" timeOffset="4648.2659">10939 13509 58 0,'-20'1'42'15,"7"10"0"-15,-9 0 0 16,8 18-17-16,-6 1-21 16,5 10 0-16,-1 6-2 15,0 8 0-15,7 1-3 16,3-1-1-16,7 5-10 15,-6-16-30-15,18-4 0 0,-1-17-1 16,14-8 0-16</inkml:trace>
  <inkml:trace contextRef="#ctx0" brushRef="#br0" timeOffset="5412.3096">11152 13533 61 0,'18'-8'41'16,"1"-8"0"-16,14 3 2 16,-1-8-31-16,12 8-5 15,-10-2-1-15,3 7-2 16,-6 2-1-16,-6 5-1 15,-11 4-1-15,-7 8 0 16,-14 5 0-16,-9 5 0 16,-7 4-1-16,-6 5 1 15,-5 0 0-15,-1 2-1 16,3-3 1-16,2-1-1 0,10-4 1 15,11-6-1-15,10-5 0 16,12-5 1-16,12-4-1 16,8-3 0-16,0-1 0 15,3 1 0-15,-6 4 0 16,-8 3 1-16,-11 5-1 15,-11 6 0-15,-10 5 0 16,-11 1 0-16,-4 3-1 16,-3-1 0-16,3 0-4 15,0-9-3-15,25 12-21 16,0-30-13-16,6 15 0 15,14-19-3-15,19-3 4 16</inkml:trace>
  <inkml:trace contextRef="#ctx0" brushRef="#br0" timeOffset="5565.3184">11745 13898 81 0,'-16'39'43'16,"-18"0"-1"-16,0 13 1 16,-9 0-32-16,2-2-14 15,8 8-15-15,-3-20-24 16,17 4 0-16,1-19-2 15,15-3 0-15</inkml:trace>
  <inkml:trace contextRef="#ctx0" brushRef="#br0" timeOffset="10072.5762">12097 13481 75 0,'15'-20'42'0,"8"4"-2"16,-1-4 0-16,-4 3-38 15,12 4-1-15,2 6 0 16,-3 2 1-16,-5 7-1 16,-5 3-1-16,-5 7 1 15,-5-1 1-15,-8 9-1 16,-5-2 1-16,-7 7-1 15,-7 2 1-15,-4 3 0 16,-6 3-1-16,-2 4 0 0,0-2 0 16,2 2 0-16,5-1 0 15,9-3 0-15,17-4-1 16,12-7 1-16,18-7-1 15,14-9-1-15,11-6-2 16,7-13-1-16,7 0-3 16,-7-21-15-16,8 10-19 15,-12-12 0-15,-2 7-1 16,-14-7 2-16</inkml:trace>
  <inkml:trace contextRef="#ctx0" brushRef="#br0" timeOffset="10508.6011">12671 13390 71 0,'-15'-4'42'0,"15"4"-2"15,-12-5 1-15,12 5-35 16,18-11-1-16,10 5 0 15,3-7-2-15,10 0 0 16,1 3-2-16,2 4 1 0,-6-1-1 16,-5 12 1-16,-11 5-1 15,-16 7-1-15,-16 10 1 16,-12 9-1-16,-13 5 1 15,-4 6-1-15,-3 3 1 16,0 0-1-16,6 0 0 16,11-6 1-16,11-4-1 15,19-9 0-15,17-6-1 16,11-12-2-16,16-6-3 15,-2-21-15-15,19 9-19 16,-10-14-1-16,8-1-1 16,-15-9 0-16</inkml:trace>
  <inkml:trace contextRef="#ctx0" brushRef="#br0" timeOffset="10655.6095">13165 13582 91 0,'-16'15'40'15,"-3"-8"1"-15,13 7-5 16,6-14-38-16,0 0-9 15,15-3-28-15,2-7 0 16,9-1-2-16,1-8 1 16</inkml:trace>
  <inkml:trace contextRef="#ctx0" brushRef="#br0" timeOffset="10854.6209">13413 13350 87 0,'0'0'41'0,"-27"12"2"15,13 8-3-15,-13 3-36 16,9 12 0-16,-2 5-2 15,2 8 0-15,1 0-1 16,3-1-2-16,8 2-3 16,0-16-5-16,18 6-29 15,-4-20-4-15,15-1 0 16,-5-20-1-16</inkml:trace>
  <inkml:trace contextRef="#ctx0" brushRef="#br0" timeOffset="11221.6419">13697 13360 90 0,'0'0'42'16,"-28"12"2"-16,17 8-3 15,3 0-37-15,-6 13 0 16,-2 1-1-16,2 7-1 16,3 0-1-16,6-2-1 15,9-6 1-15,7-6-1 16,15-13 0-16,6-13 0 15,6-10 0-15,5-13-1 16,-2-7 2-16,-2-7-1 16,-6-3-1-16,-13-2 1 0,-8-1-1 15,-11 5 0-15,-10 7 0 16,-7 7-2-16,-4 11-2 15,-9-3-6-15,14 23-19 16,-14-6-11-16,13 13 0 16,-3-8-2-16</inkml:trace>
  <inkml:trace contextRef="#ctx0" brushRef="#br0" timeOffset="14618.8362">6532 14613 63 0,'-2'-11'41'0,"9"-3"-2"16,16 3 2-16,-5-11-35 15,18 5-3-15,8-5 0 16,3 2-1-16,-1 4-1 0,0 6 0 15,-11 6 0-15,-6 10 0 16,-12 9 0-16,-16 9 0 16,-17 12 0-16,-12 4 1 15,-10 6-1-15,-6 5 1 16,0-4-2-16,5-3 0 15,6-6 0-15,14-7 0 16,16-9-1-16,21-9-1 16,15-8 0-16,18-12-3 15,11-2 0-15,4-15-5 16,18 8-26-16,-10-13-3 15,4 3-1-15,-12-6 1 16</inkml:trace>
  <inkml:trace contextRef="#ctx0" brushRef="#br0" timeOffset="14962.8554">7198 14547 67 0,'-12'0'41'0,"4"-10"-2"15,22 5 2-15,7-10-37 16,14 0 0-16,7-2-1 15,8 3 1-15,3-1-2 16,-4 7 1-16,-1 4-1 16,-14 9-1-16,-12 9 0 15,-16 9 0-15,-17 10 0 16,-13 9 0-16,-12 5 0 0,-10 4 0 15,-1 3-2-15,3-3 1 16,2-4-1-16,14-5 1 16,15-8 0-16,13-8-1 15,17-9 0-15,13-9-2 16,16-6 1-16,4-11-5 15,20 9-13-15,-16-21-20 16,16 7-3-16,-11-11 0 16,0 7 1-16</inkml:trace>
  <inkml:trace contextRef="#ctx0" brushRef="#br0" timeOffset="15112.8644">7793 14804 70 0,'-17'2'43'0,"17"-2"-1"0,-15-2 0 16,15 2-41-16,19-10-13 15,-9-10-26-15,19 4-1 16,-2-8-3-16,11 4 2 16</inkml:trace>
  <inkml:trace contextRef="#ctx0" brushRef="#br0" timeOffset="15489.886">8186 14577 76 0,'-11'6'43'0,"11"-6"-2"0,11-8 0 16,15-5-37-16,14 3-1 15,6-4-1-15,7 5 0 16,-4 2 0-16,1 5 0 15,-13 7-1-15,-12 8 0 16,-16 10 0-16,-15 4 1 16,-17 8-1-16,-11 4 0 15,-7 5 0-15,-5 0 0 16,1-1-1-16,1-3 0 15,8-4 1-15,13-5-2 16,14-7 2-16,15-8-2 16,16-7 1-16,14-7-1 15,13-7-1-15,11-7-2 0,11 1-1 16,-2-19-13-16,13 21-13 15,-17-20-10-15,4 10-3 16,-12-5 1-16</inkml:trace>
  <inkml:trace contextRef="#ctx0" brushRef="#br0" timeOffset="15680.8968">8974 14801 56 0,'-5'24'43'0,"-11"-5"0"16,0 20 0-16,-10-4-23 15,-2 8-18-15,1 7-6 16,-6-16-21-16,10 16-15 0,-1-15-2 16,12 0-1-1,1-20 0-15</inkml:trace>
  <inkml:trace contextRef="#ctx0" brushRef="#br0" timeOffset="18349.0494">9513 14598 70 0,'9'-21'40'16,"14"2"0"-16,0-10-1 16,10 5-38-16,6-1 1 15,10 7-1-15,0 5 1 16,-2 7-1-16,-7 10 0 15,-7 7 1-15,-14 11-1 16,-14 8 1-16,-13 6 0 0,-13 8 0 16,-15 2-1-16,-2 0 1 15,-6 0-1-15,3-3 0 16,7-5 1-16,6-5-2 15,13-6 1-15,15-9-2 16,19-9 1-16,19-7-1 16,15-7-2-16,12-11-3 15,24 5-22-15,-7-20-14 16,10 6 2-16,-11-13-3 15</inkml:trace>
  <inkml:trace contextRef="#ctx0" brushRef="#br0" timeOffset="18719.0707">10204 14488 72 0,'0'0'42'0,"0"0"-1"16,27 5 0-16,1-12-37 15,14 2-2-15,1-3 2 16,4 2-1-16,-3 2-1 16,-3 0 0-16,-8 3 0 15,-9 6 0-15,-11 2-1 16,-12 7 0-16,-10 4 0 15,-13 3 0-15,-4 5-1 16,-7 4 1-16,-2 5-1 16,1 2 1-16,5 1-1 15,4 0 0-15,11-2 0 0,14-5-1 16,11-4 2-16,14-9-3 15,12-4-1-15,9-14-3 16,17 6-18-16,-13-21-17 16,12 6-2-16,-9-12-1 15,2 4 2-15</inkml:trace>
  <inkml:trace contextRef="#ctx0" brushRef="#br0" timeOffset="19009.0873">10894 14699 68 0,'-16'-3'45'15,"16"3"-1"-15,-14-1 0 16,14 1-23-16,0 0-24 15,2-15-5-15,18 17-28 16,-20-2-8-16,22-7 2 16,-8-1-3-16</inkml:trace>
  <inkml:trace contextRef="#ctx0" brushRef="#br0" timeOffset="19228.0998">11313 14493 75 0,'0'0'43'15,"-25"-8"-1"-15,14 15 1 16,-8 3-40-16,2 10 0 16,-2 7-1-16,0 12-1 15,1 4-2-15,7 2-4 16,10 10-11-16,-4-15-25 15,21 0 0-15,1-15-2 16,22-4 0-16</inkml:trace>
  <inkml:trace contextRef="#ctx0" brushRef="#br0" timeOffset="19664.1248">11885 14501 87 0,'-39'-6'43'16,"-4"16"0"-16,-13-4-1 15,18 0-38-15,-12 10-3 16,9 1-1-16,11 3 1 16,13 0 0-16,17-1 0 15,17 2-1-15,13-3 0 16,12 1 1-16,6 2-1 15,4 2-1-15,-1 3 1 0,-4 4-1 16,-7 5 1-16,-14 2-1 16,-11 3 1-16,-5 2-1 15,-15-2 0-15,-7-3 1 16,-7-5 0-16,-6-4 0 15,-2-11 0-15,1-9 0 16,4-11 0-16,5-12 0 16,7-12 0-16,10-14 0 15,11-10 1-15,12-9-1 16,11-3 1-16,5-2-1 15,5 7 0-15,-1 5 0 16,-3 12-2-16,-11 7-1 16,2 27-17-16,-33-11-12 15,2 18-9-15,0 0-3 0,-16 11 1 16</inkml:trace>
  <inkml:trace contextRef="#ctx0" brushRef="#br0" timeOffset="24396.3954">6509 14894 32 0,'0'0'35'0,"-14"-7"2"16,14 7-1-16,14-16-29 16,10 11 0-16,12-3-2 15,17 9 0-15,16 1-1 16,20 5 1-16,17-2-1 15,25 5-2-15,21-5 1 16,24-4-3-16,18-9 3 16,9-8 0-16,6-7 0 15,3-6 0-15,-13-5-2 16,-15 0 2-16,-26 2-2 15,-29 3 0-15,-33 8-3 16,-29 4-2-16,-24 11-4 16,-36-5-18-16,-7 11-12 0,-15 6-2 15,-2-2 1-15,-2-5-1 16</inkml:trace>
  <inkml:trace contextRef="#ctx0" brushRef="#br0" timeOffset="26201.4987">6802 13965 46 0,'-14'-2'33'0,"14"2"3"16,-17-2-4-16,17 2-28 0,0 0 1 15,31-1-1-15,2-1 0 16,24 4 2-16,15-8-2 16,30 3 0-16,23-8-1 15,27 2-1-15,20-6 0 16,17 4-2-16,6-2 1 15,3 1 0-15,-10 8-1 16,-16 0 0-16,-22 8-1 16,-24-1-1-16,-23 7-2 15,-31-13-11-15,-15 9-20 16,-24-13-3-16,-14-2-1 15,-15-12 1-15</inkml:trace>
  <inkml:trace contextRef="#ctx0" brushRef="#br0" timeOffset="27569.5769">9656 14775 31 0,'-14'0'33'16,"4"-1"1"-16,10 1-13 16,0 0-9-16,23 5-4 15,21 5-1-15,17-10 0 16,30 6-1-16,20-12 0 0,40 5 1 15,26-11-2-15,34 1-1 16,19-6-2-16,16 2 1 16,-1 0-2-16,1 4 1 15,-21 9-2-15,-25 4-1 16,-31 5-1-16,-34 1 0 15,-31 6-3-15,-32-7-4 16,-11 6-29-16,-33-9 0 16,-6 1 0-16,-22-5 0 15</inkml:trace>
  <inkml:trace contextRef="#ctx0" brushRef="#br0" timeOffset="28657.6389">9526 13870 48 0,'0'0'38'0,"0"0"-1"15,5 14-10-15,19-26-12 16,33 4-5-16,18-11-4 15,34-3-1-15,26-8-1 16,22 0-2-16,18 1 0 16,14 0-1-16,-4 5-1 15,-7 7 0-15,-19 4 0 16,-20 10-1-16,-26 7-1 15,-31-2-3-15,-16 15-10 16,-29-14-24-16,-17 4 1 16,-20-7-1-16,-11-7 0 15</inkml:trace>
  <inkml:trace contextRef="#ctx0" brushRef="#br0" timeOffset="29829.7062">12303 14149 49 0,'-15'1'37'0,"15"-1"-1"0,-12 1-4 16,30 3-25-16,6-10-1 15,23 5 0-15,14-8-1 16,28 1 1-16,15-8-3 16,21 1 1-16,10-5-3 15,5 4 1-15,-3-2-2 16,-9 3 0-16,-13 5-4 15,-29-1 0-15,-12 18-14 16,-31-17-20-16,-10 8 1 16,-23-10-2-16,-10 12 2 15</inkml:trace>
  <inkml:trace contextRef="#ctx0" brushRef="#br0" timeOffset="31610.8081">15161 13138 56 0,'0'0'40'0,"28"-16"-3"16,4 6 2-16,5-10-24 15,15 7-11-15,-1-2-3 16,5 5 1-16,-2 3-1 15,-5 6 0-15,-7 3 0 16,-9 6-1-16,-11 6 0 16,-15 3 1-16,-11 5 0 15,-14 3 1-15,-12 5 0 16,-8 6 0-16,-10 4 1 15,-1 3-2-15,-1-1 2 16,6 0-2-16,7-1 1 0,16-1-2 16,14-8 1-16,16-6-2 15,20-9 0-15,15-9-2 16,21-5-2-16,3-16-8 15,22 2-26-15,-7-15 0 16,11 3-2-16,-10-11 1 16</inkml:trace>
  <inkml:trace contextRef="#ctx0" brushRef="#br0" timeOffset="31794.8186">16157 13281 89 0,'-24'9'42'0,"8"7"-1"0,-5-14-2 15,21-2-40-15,0 0-8 16,0 0-28-16,14-13-2 16,4-4-1-16,11 8-1 15</inkml:trace>
  <inkml:trace contextRef="#ctx0" brushRef="#br0" timeOffset="34470.9716">17187 11511 53 0,'13'-15'32'0,"-10"1"-4"16,-3 14-1-16,6-23-18 15,-6 23 0-15,5-22-2 16,-5 22 1-16,-5-15-3 15,5 15 0-15,-23 1-1 16,5 11 1-16,-7 5-1 16,-3 11-1-16,-5 6 0 15,-1 10 1-15,2 3-1 16,5 9 1-16,7 0-2 15,11-2-2-15,9-4 1 16,14-9-2-16,14-11 2 16,12-10-4-16,10-11 3 15,6-12-2-15,1-13 2 0,-4-11 3 16,-7-6-3-16,-8-8 1 15,-11-1-2-15,-18-7 1 16,-12-3-2-16,-16-3 0 16,-2 8-2-16,-10-3-3 15,3 21-11-15,-9-8-19 16,10 17-1-16,0 5-1 15,9 16 1-15</inkml:trace>
  <inkml:trace contextRef="#ctx0" brushRef="#br0" timeOffset="38719.2146">16459 13237 77 0,'-11'-7'40'0,"11"7"-1"16,-2-22-3-16,14 9-32 15,13-3-2-15,9 2 0 0,7-2 0 16,8 6-1-16,2 1 1 15,1 4-1-15,-6 2-1 16,-8 5 1-16,-6 3-1 16,-15 5 1-16,-14 4 0 15,-8 2 0-15,-17 4 0 16,-7 7 0-16,-13 2 0 15,-2 4 0-15,-5 4 0 16,1 1-1-16,4-2 1 16,6 1-1-16,14-3 0 15,10-7-1-15,21-6 1 16,20-11-1-16,19-6-1 15,14-13-3-15,22 1-10 16,-3-24-24-16,20 4 0 16,-8-16-1-16,10 7 1 0</inkml:trace>
  <inkml:trace contextRef="#ctx0" brushRef="#br0" timeOffset="38924.2262">17496 12975 94 0,'-21'14'41'0,"7"22"1"15,-9 0-2-15,2 18-37 16,-1 8-2-16,0 7 0 16,3 4-1-16,-1-2-2 15,6 4-5-15,-4-20-27 16,22 1-7-16,0-24-1 15,19-6-1-15</inkml:trace>
  <inkml:trace contextRef="#ctx0" brushRef="#br1" timeOffset="118610.7842">6520 15565 38 0,'0'0'38'0,"0"0"2"15,0 0-11-15,0 0-18 16,10-14-6-16,7 9 1 15,4-8-2-15,10-1-1 16,8-3-1-16,10-2-1 16,4 0-1-16,1 4 0 15,-3 3 1-15,-8 6-1 16,-11 13-1-16,-16 7 1 15,-20 15 0-15,-17 13-1 16,-18 9 1-16,-13 8 0 16,-6 8 1-16,-5 3-2 15,4-3 2-15,4-3-1 0,14-10 1 16,16-7 1-16,16-13 0 15,17-10-1-15,18-11-1 16,19-12 0-16,14-8-2 16,9-10-2-16,13 7-11 15,-10-16-24-15,5 7-1 16,-11-7-1-16,-7 11 1 15</inkml:trace>
  <inkml:trace contextRef="#ctx0" brushRef="#br1" timeOffset="119053.8095">7125 15630 39 0,'0'0'37'16,"-3"-26"2"-16,16 17 1 15,8-12-35-15,12 3 1 16,8-5 0-16,14 2-1 15,0-1-1-15,8 3 0 16,-4 5-2-16,-6 7 0 16,-14 8-1-16,-12 8 0 15,-17 11 0-15,-20 9-2 16,-13 6 2-16,-11 10 0 15,-13 2 0-15,-1 4 0 0,-2-1-1 16,2 0 0-16,5-7 0 16,13-1 2-16,8-7-2 15,15-4 0-15,13-9 0 16,14-6 0-16,11-6 0 15,8-6-2-15,10-3-2 16,-3-13-5-16,20 9-30 16,-17-15-2-16,8 9-1 15,-11-8 1-15</inkml:trace>
  <inkml:trace contextRef="#ctx0" brushRef="#br1" timeOffset="119279.8225">7938 15737 68 0,'-14'8'43'0,"14"-8"0"16,-16 5-1-16,15-16-39 15,1 11-4-15,-14-9-3 16,14 9-31-16,0 0-5 16,0 0-3-16,5-22 1 15</inkml:trace>
  <inkml:trace contextRef="#ctx0" brushRef="#br1" timeOffset="119535.8371">8273 15483 70 0,'0'0'44'0,"-17"-4"-2"16,13 15-2-16,-4 4-36 15,2 11-2-15,-6 9 0 16,0 13-2-16,-3 8 1 15,-1 8-1-15,1 4-1 16,2-5-2-16,7 0-1 16,0-20-7-16,21 0-29 15,-2-24-2-15,16-6 0 0,1-23 0 16</inkml:trace>
  <inkml:trace contextRef="#ctx0" brushRef="#br1" timeOffset="119743.849">8625 15460 70 0,'-13'12'44'16,"-7"5"-2"-16,5 21 2 16,-13-1-36-16,8 14-5 15,0 4-1-15,6 3-1 16,3-1-1-16,0-2-1 15,4 1-5-15,-5-18-12 16,19 7-24-16,-8-17-2 0,13-2-1 16,0-13 1-16</inkml:trace>
  <inkml:trace contextRef="#ctx0" brushRef="#br1" timeOffset="120166.8732">8842 15941 62 0,'-6'13'42'0,"0"12"-2"16,-13-2 0-16,-1 13-36 16,-3 4-4-16,-2-3-4 0,15 7-34 15,-11-14-1-15,15 2-1 16,6-32 0-16</inkml:trace>
  <inkml:trace contextRef="#ctx0" brushRef="#br1" timeOffset="122511.0073">9158 15544 53 0,'19'-2'40'0,"-4"-11"-1"15,8 4 1-15,-2-5-37 16,18-3 0-16,3 0-2 16,3 4 2-16,-2 5-1 15,0 7-1-15,-9 5 0 16,-7 10-1-16,-11 7 1 15,-13 7-1-15,-16 4 1 0,-8 6-1 16,-11 1 1-16,-3 7 0 16,-8 1 1-16,1-6-1 15,6-3 0-15,6-2 1 16,9-4-1-16,12-5 0 15,13-8-1-15,11-6 0 16,17-8-1-16,9-10-2 16,17 0-3-16,-2-27-14 15,16 12-20-15,-2-18 0 16,5 6-2-16,-8-11 2 15</inkml:trace>
  <inkml:trace contextRef="#ctx0" brushRef="#br1" timeOffset="122886.0287">9775 15495 69 0,'12'1'41'16,"10"-2"2"-16,-1-10-2 15,7 1-38-15,11 0-1 16,2-1 0-16,-4 6 0 16,-3 1-1-16,-5 4 0 15,-9 8-1-15,-12 6 1 16,-10 8-1-16,-12 7 1 15,-8 5-1-15,-7 8 1 16,-6 5-1-16,-2 0 1 16,0 1 0-16,6-8-1 0,3-1 1 15,12-5-1-15,9-7 0 16,14-8 0-16,8-12 0 15,15-4-1-15,4-7-1 16,10-2-2-16,1-13-5 16,15 10-28-16,-14-14-4 15,7 6-2-15,-13-6 1 16</inkml:trace>
  <inkml:trace contextRef="#ctx0" brushRef="#br1" timeOffset="123059.0386">10479 15631 71 0,'-7'10'42'0,"-10"-5"-1"16,5 2-2-16,-1 15-54 15,0-23-24-15,13 1-2 16,0 0-1-16,25-13 0 15</inkml:trace>
  <inkml:trace contextRef="#ctx0" brushRef="#br1" timeOffset="127746.3067">10958 15524 8 0,'0'0'35'16,"5"-11"0"-16,-5 11 0 15,-11-15-20-15,11 15-3 16,-9-15-2-16,9 15-1 16,-9-11-3-16,9 11-1 0,-14-11-1 15,14 11-1-15,-14 2 0 16,2 7-2-16,-5 8 2 15,-1 7-2-15,-3 6 1 16,-5 11-1-16,0 2 1 16,4 6-1-16,3 2 1 15,6-3-1-15,12-4 0 16,9-4 0-16,12-11 0 15,14-8 0-15,7-12-1 16,8-10 0-16,4-14 0 16,3-7 0-16,-4-11 0 15,-6-8 0-15,-6-5-2 16,-14-8 2-16,-12 2-1 0,-14-3 1 15,-9 5-2-15,-14 5 1 16,-10 10-1-16,-5 9 1 16,-5 16-3-16,-3 7-1 15,11 24-8-15,-7-3-25 16,18 14-1-16,10-6-2 15,18 4 2-15</inkml:trace>
  <inkml:trace contextRef="#ctx0" brushRef="#br1" timeOffset="128316.3393">11739 15547 30 0,'-8'-19'39'16,"0"8"1"-16,-10-13-1 16,4 13-17-16,-12-13-14 15,5 9-2-15,-5-2-1 16,0 6-1-16,-7 6-1 15,0 8-1-15,-7 7 0 0,2 12 0 16,-4 7 1-16,4 6-2 16,2-2 0-16,7 5 0 15,10-4 1-15,9-6-2 16,15-7 1-16,14-12-1 15,10-10 0-15,11-7 0 16,8-9 0-16,1-5 0 16,2-1 0-16,-4 2 0 15,-6 3-1-15,-12 9 2 16,-8 9-1-16,-9 13 0 15,-16 15 1-15,-6 12-2 16,-13 13 2-16,-7 7-1 16,-6 7 1-16,0 0-2 15,2-5 0-15,5-5 0 16,12-9-3-16,4-17-3 0,27 1-19 15,-14-32-17-15,37 9 1 16,-8-21-1-16,10 1 1 16</inkml:trace>
  <inkml:trace contextRef="#ctx0" brushRef="#br1" timeOffset="128475.3484">11783 15986 76 0,'-9'29'42'0,"-12"-6"-1"16,7 15-4-16,-2-3-37 15,0-3-5-15,16 6-30 16,-13-10-5-16,10 0-2 16,-3-9 1-16</inkml:trace>
  <inkml:trace contextRef="#ctx0" brushRef="#br1" timeOffset="143784.2239">12120 15461 58 0,'19'-8'41'0,"-7"-4"-3"0,8 5 2 15,-10-5-37-15,6 6-3 16,3 1 0-16,1 2 0 15,1 2 0-15,-2 2 0 16,0 3 1-16,1 0-1 16,-5 3 0-16,-3 3 1 15,-6 2-1-15,-3 3 1 16,-12 4 0-16,-4 7-1 15,-11 3 1-15,-3 8-1 16,-9 2 2-16,-5 6-1 16,-1-1 1-16,4-1-1 15,5-6 0-15,9-5 0 0,13-8 0 16,16-9 0-1,19-9-1-15,14-13-1 0,18-6-2 16,3-10-5-16,18 7-31 16,-9-15 0-16,6 7-2 15,-16-8 1-15</inkml:trace>
  <inkml:trace contextRef="#ctx0" brushRef="#br1" timeOffset="144156.2453">12545 15460 47 0,'0'0'41'0,"0"0"-2"0,0 0 1 15,13 6-25-15,10-9-12 16,3-3 0-16,10 0 0 15,-1-2-1-15,2 1-1 16,-1-1 0-16,-2 3 0 16,-9 4 0-16,-3 5-1 15,-22-4 1-15,11 25 0 16,-22-3-1-16,-11 8 0 15,-3 2 1-15,-9 6-1 16,-3 1 0-16,3 1 0 16,2-6 0-16,3-1-1 15,12-7 0-15,9-5 1 16,14-7-2-16,9-7-1 15,16 1-7-15,-4-18-29 0,22 6 0 16,-2-12-2-16,11 6 0 16</inkml:trace>
  <inkml:trace contextRef="#ctx0" brushRef="#br1" timeOffset="144324.2549">13062 15641 63 0,'-22'7'40'16,"8"5"-2"-16,-3-8 0 15,17-4-39-15,3 11-20 16,-3-11-17-16,24-7-1 16,-5-4 1-16,12 3-2 15</inkml:trace>
  <inkml:trace contextRef="#ctx0" brushRef="#br1" timeOffset="144716.2773">13219 15502 67 0,'-13'8'41'16,"2"-10"-2"-16,11 2 1 16,20 0-36-16,-1-5-2 15,8-1 0-15,3 0 0 16,3-1-1-16,1 2 0 15,-1-2-1-15,-1 1 1 16,-4 0-1-16,-5 2 1 16,-4 0-1-16,-4 2 1 0,-4 3-1 15,-11-1 1-15,6 13-1 16,-16 3 1-16,-6 6-1 15,-9 5 0-15,-4 5 0 16,-3 2-1-16,-3 3 2 16,3-1-2-16,3-3 1 15,7-4-2-15,11-6 1 16,9-3 0-16,12-9-1 15,10-10-2-15,15-2-2 16,1-15-2-16,23 13-18 16,-13-24-13-16,11 9-1 15,-8-15 1-15</inkml:trace>
  <inkml:trace contextRef="#ctx0" brushRef="#br1" timeOffset="145129.3009">13756 15502 53 0,'0'0'40'0,"0"0"0"0,-3-11-2 16,3 11-31-16,-13 20-1 15,1-2-2-15,-11 4 1 16,2 7-3-16,-5 0 1 16,6 4-1-16,0-1 0 15,13-6-2-15,9-5 1 16,16-10 0-16,11-6 0 15,12-12-1-15,7-4-1 16,6-11-1-16,5-4-1 16,-8-6-3-16,1 5-4 15,-18-16-15-15,3 17-14 16,-16-7-3-16,-3 12 3 15</inkml:trace>
  <inkml:trace contextRef="#ctx0" brushRef="#br1" timeOffset="145342.3131">13867 15510 70 0,'-15'25'42'16,"-12"-2"-1"-16,11 16 1 15,-7 2-35-15,3 12-3 16,-2 2-1-16,0 1-3 15,7 0-2-15,1-10-4 16,20 8-14-16,-15-28-21 16,21 0-1-16,-1-25-2 15,16-2 1-15</inkml:trace>
  <inkml:trace contextRef="#ctx0" brushRef="#br1" timeOffset="149468.5492">6604 16647 51 0,'6'-24'40'15,"10"11"-2"-15,0-18-3 16,12 10-33-16,8-3-1 16,9 2 0-16,2 3 1 15,2 7-1-15,-5 4-1 16,-6 8 0-16,-11 10 0 15,-12 13 1-15,-21 8-1 16,-15 13 2-16,-15 7 0 16,-11 5 0-16,-9 0 0 15,0 1 1-15,1-5 0 16,9-4 0-16,11-13-1 0,18-6 0 15,20-12-1-15,20-12-1 16,20-11-2-16,17-9-2 16,19-2-4-16,0-21-9 15,19 7-22-15,-10-14-2 16,6 7 1-16,-15-13 1 15</inkml:trace>
  <inkml:trace contextRef="#ctx0" brushRef="#br1" timeOffset="149656.5599">7454 16465 49 0,'-21'11'41'0,"6"24"-2"16,-6 1 2-16,9 22-33 0,-4-1-4 16,4 9 0-16,0 5-2 15,3-2-1-15,5-4-2 16,3-14-2-16,12-5-4 15,-4-16-34-15,20-8 2 16,1-26-3-16,19-11 1 16</inkml:trace>
  <inkml:trace contextRef="#ctx0" brushRef="#br1" timeOffset="149785.5673">7835 16710 53 0,'-22'12'33'0,"8"2"-30"16,-1-2-5-16,11 0-36 0,4-12 0 15</inkml:trace>
  <inkml:trace contextRef="#ctx0" brushRef="#br1" timeOffset="150202.5911">8396 16567 57 0,'-11'-27'40'15,"-7"-10"1"-15,5 10-1 16,-3-3-35-16,-3 11 0 16,-7 7-2-16,-2 17 1 15,-7 11-1-15,0 17 1 0,-2 11-1 16,6 7-1-16,2 1 0 15,11 1 0-15,11-6 0 16,16-11-1-16,15-12-1 16,13-16 0-16,13-16 0 15,9-10-1-15,3-12 1 16,-5-6-1-16,-2-5 1 15,-11 3-1-15,-9 4 1 16,-13 8-1-16,-12 13 1 16,-10 13 0-16,-18 27 0 15,-7 9 0-15,-5 14-1 16,-6 6-2-16,5 12-2 15,-4-15-17-15,21 12-20 16,2-18-1-16,22-1-1 0,11-20 0 16</inkml:trace>
  <inkml:trace contextRef="#ctx0" brushRef="#br1" timeOffset="150618.6149">8817 16639 60 0,'20'-5'42'0,"-20"5"-1"15,0 0 1-15,-14 15-37 16,3-1-1-16,-6 0 0 15,2 7-1-15,0 0 0 16,4 4 0-16,4 1-1 16,13-3 0-16,9-2 0 15,16-7-1-15,14-7-1 16,14-8 0-16,11-9-2 15,3-9-1-15,3-5-1 16,-5-12-3-16,3 14-18 0,-24-24-18 16,-7 9 0-16,-21-8 1 15,-7 7 0-15</inkml:trace>
  <inkml:trace contextRef="#ctx0" brushRef="#br1" timeOffset="150768.6233">9275 16425 52 0,'-27'49'42'15,"-11"9"1"-15,8 15 0 16,-5-12-24-16,11 18-15 15,7-4-5-15,10-12-4 16,21-5-31-16,-4-27-6 16,18-8-2-16,4-22 2 15</inkml:trace>
  <inkml:trace contextRef="#ctx0" brushRef="#br1" timeOffset="150902.6312">9420 16913 73 0,'-34'51'41'0,"1"5"-13"15,-1-8-29-15,3-6-38 16,15-12-5-16,16-8 3 16</inkml:trace>
  <inkml:trace contextRef="#ctx0" brushRef="#br1" timeOffset="154077.8128">9781 16586 49 0,'0'0'39'0,"-10"-20"0"15,17 7 0-15,1-8-33 16,20-4-2-16,11-7-1 16,13 0 2-16,11-1-3 15,5 5 2-15,-1 1-4 16,-1 10 3-16,-14 9-2 15,-13 13 0-15,-20 14 0 16,-21 16-1-16,-23 12 1 16,-16 13-1-16,-18 6 2 15,-5 2-1-15,-6 2 0 0,8-6 2 16,7-5-1-16,16-7 0 15,21-14-1-15,18-9 0 16,24-14-1-16,25-10 0 16,17-9-1-16,13-8-2 15,11-2-3-15,-7-21-20 16,13 14-17-16,-14-11 1 15,-6 11-1-15</inkml:trace>
  <inkml:trace contextRef="#ctx0" brushRef="#br1" timeOffset="154459.834">10633 16499 64 0,'0'0'42'0,"10"-16"0"15,6 13 0-15,1-8-39 16,7 8 1-16,3-3-1 16,0 5-1-16,0 3 0 15,-2 5-1-15,-3 5 0 16,-3 3-1-16,-9 2 1 15,-5 8-1-15,-8 6 1 16,-7 2 0-16,-7 5-1 16,-7 1 1-16,-10 4 0 15,-2 0 0-15,-3 1 0 16,4 0 1-16,4-8-1 15,11-2 0-15,13-9-1 0,15-9 1 16,22-10-2-16,19-10-1 16,17-9-3-16,6-11-4 15,24 9-27-15,-14-21-7 16,5 12-1-16,-13-10 1 15</inkml:trace>
  <inkml:trace contextRef="#ctx0" brushRef="#br1" timeOffset="154642.8451">11318 16763 82 0,'0'0'44'0,"-9"14"0"0,9-14-5 15,0 0-40-15,0 0-13 16,13-14-27-16,5 6-1 15,-1-11-2-15,9 1 0 16</inkml:trace>
  <inkml:trace contextRef="#ctx0" brushRef="#br1" timeOffset="155114.8721">11557 16518 51 0,'0'0'43'15,"14"-22"-1"-15,15 7-1 16,3-16-25-16,11 4-15 15,8-1-1-15,7 8 1 16,-2 2 0-16,-4 10-1 16,-9 8 1-16,-13 12 0 15,-15 10 0-15,-13 15 0 0,-16 8 1 16,-10 8-1-16,-12 8 2 15,-4 1-1-15,-2 1-1 16,4-5 1-16,6-7 0 16,16-11-1-16,13-13-1 15,14-8-1-15,19-13-1 16,17-13-2-16,18-1-6 15,1-25-25-15,20 8-8 16,-4-14 0-16,8 5-1 16</inkml:trace>
  <inkml:trace contextRef="#ctx0" brushRef="#br1" timeOffset="155627.9013">12311 16478 57 0,'-11'-4'41'0,"21"-1"-1"15,7-12 1-15,16 0-39 16,6 1-1-16,8-3 1 16,-2 3 0-16,-1 6-1 15,-9 4-1-15,-8 7 1 0,-12 7-1 16,-15 7 1-1,-15 5 1-15,-6 5 0 0,-11 1 0 16,-4 7 0-16,-1-6-1 16,3 3 1-16,8-5 0 15,8-3-1-15,14-7 0 16,17-3-2-16,13-5 1 15,14-5-1-15,6 1 0 16,5 0 1-16,-2 3-1 16,-7 4 1-16,-7 9 0 15,-21 0 1-15,-12 9-1 16,-17 2 1-16,-18 5 0 15,-11-3 1-15,-7 0-2 16,-3-5 1-16,5-1-3 0,5-11-4 16,20 12-22-16,0-26-15 15,24-1 1-15,4-13-2 16</inkml:trace>
  <inkml:trace contextRef="#ctx0" brushRef="#br1" timeOffset="159740.1367">12341 15617 36 0,'-9'12'34'0,"-5"-3"3"15,0 6-3-15,0-4-26 16,12 2-5-16,2-13 0 16,15 14 0-16,8-15 1 15,19-3-1-15,12-7-1 16,18-3 2-16,16-5-1 15,17 2 0-15,7-4-2 16,11 4 1-16,3 0-3 16,3 4 3-16,-3 3-3 15,-7 5 3-15,-12 1-3 0,-15 2 1 16,-11 4 0-16,-16-1 1 15,-10 0-1-15,-15-1 1 16,-8 0-1-16,-8 0 0 16,-9-1 0-16,-2 0 0 15,-13 1 0-15,11-3 0 16,-11 3-1-16,0 0-1 15,0 0 0-15,0 0-1 16,0 0-2-16,-11-10-18 16,11 10-13-16,-18-5-3 15,18 5 3-15</inkml:trace>
  <inkml:trace contextRef="#ctx0" brushRef="#br1" timeOffset="163405.3463">9273 16725 7 0,'23'-4'30'0,"-12"-6"0"0,-11 10 0 16,0 0-26-16,0 0 1 16,0 0 0-16,-17-7 2 15,3 16-1-15,-8-9-1 16,4 9 1-16,-7-9-1 15,8 3 0-15,-5-4-1 16,3 0-1-16,-3-4 0 16,4 0-1-16,-8-6 0 15,-1 3 0-15,-8-2-1 16,-5 1 0-16,-5-3 0 15,-12 3 0-15,-7 1-1 16,-8 5 1-16,-10 0 0 16,-8 5-1-16,-9-1 1 15,-10 4 1-15,-7 2-2 16,-2 2 1-16,-7-2 1 0,1 2-1 15,-1-4 1-15,3 1 0 16,2-3-1-16,5 2 0 16,0-4 0-16,3 3 0 15,3 2-1-15,2 0 0 16,2 2-2-16,5 2 0 15,5 5-1-15,5-2-2 16,18 8-7-16,0-16-25 16,33 5-3-16,4-15 1 15,24 1 0-15</inkml:trace>
  <inkml:trace contextRef="#ctx0" brushRef="#br1" timeOffset="166141.5028">9992 16822 28 0,'-17'6'34'16,"0"-3"1"-16,-2-2-2 15,19-1-26-15,-13-3-3 16,13 3 0-16,10-6 0 15,8 5-2-15,2-3 0 16,10 4 0-16,7-3-1 16,10 4 0-16,9-1 0 15,6 4-1-15,10-2 0 16,9 0 1-16,10 1-1 15,7-3 0-15,8-3 0 16,8-1 1-16,11-4 0 16,10-4 0-16,4-2 0 0,6-2-1 15,4-3 1-15,6-1 0 16,-3 0-1-16,-3 3 0 15,-5 1-1-15,-12 2 0 16,-8 3 0-16,-10 1 0 16,-10 1 0-16,-10 0 1 15,-12 2-1-15,-6-3 0 16,-8 2 1-16,-9-2 0 15,-8 1 1-15,-10 0-2 16,-7 5-1-16,-14-6-6 16,-2 14-26-16,-18-4-1 15,-10 1-2-15,-10-2 1 16</inkml:trace>
  <inkml:trace contextRef="#ctx0" brushRef="#br1" timeOffset="168214.6213">8680 15753 37 0,'20'-3'32'0,"-1"0"2"16,0 9-14-16,-19-6-17 15,17-7 1-15,-17 7 0 16,0 0 0-16,0 0 0 15,0 0 0-15,-19-4-1 16,4 7 1-16,-10-5-1 16,1 3-1-16,-9-5 0 0,-3 3 0 15,-12-1 0-15,-5 1 1 16,-9-1 0-16,-8 2-1 15,-14 1-1-15,-8 2 0 16,-12 2 0-16,-7 3 0 16,-6 1 0-16,-4 0 0 15,-3 2-2-15,0-2 1 16,0-2 1-16,1-3 0 15,1-1-1-15,5-4 1 16,7-5 0-16,1 0-1 16,5 0 0-16,1 2 0 15,1 3 0-15,4 4-1 16,7 5-2-16,4 1-3 15,16 15-19-15,8-13-13 16,21 4-3-16,12-14 1 0</inkml:trace>
  <inkml:trace contextRef="#ctx0" brushRef="#br1" timeOffset="172461.8639">15391 15083 50 0,'20'-11'37'0,"4"6"-1"15,3-9 0-15,16-1-32 16,3-1-3-16,10 1 0 0,3-1 1 16,4 3-2-1,-7 4 1-15,-4 4-1 0,-9 5 2 16,-11 8-1-16,-21 12 0 15,-18 8 0-15,-17 12 0 16,-19 10 1-16,-10 5 0 16,-8 8 1-16,-3 2-1 15,7 0 1-15,5-8-1 16,18-4-1-16,18-10 1 15,17-11-2-15,21-11-1 16,16-12-2-16,21-4-2 16,0-22-29-16,19 10-2 15,-10-14-3-15,7 4 0 16</inkml:trace>
  <inkml:trace contextRef="#ctx0" brushRef="#br1" timeOffset="172656.8754">16408 15261 71 0,'-19'15'41'15,"-9"-9"-5"-15,11 2-2 16,17 2-53-16,-14-17-18 15,14 7-1-15,0 0-1 16,12-9 0-16</inkml:trace>
  <inkml:trace contextRef="#ctx0" brushRef="#br1" timeOffset="173046.8978">16749 15149 63 0,'-16'10'40'0,"-2"-11"-1"16,18 1 0-16,13-13-34 16,16 1-3-16,14-3 0 15,11 1-1-15,4 1 1 16,4 5-1-16,-3 2 0 15,-6 8 0-15,-15 3 0 16,-13 13 0-16,-16 2-1 0,-15 10 1 16,-13 5 0-16,-10 3 0 15,-10 4-1-15,0 1 1 16,0 2-1-16,6-4 1 15,10-7 0-15,11-1 0 16,16-8 0-16,13-9 0 16,17-8-1-16,12-8 0 15,13-6-2-15,5-9-4 16,11 5-7-16,-16-23-24 15,11 12-1-15,-17-13-4 16,3 11 3-16</inkml:trace>
  <inkml:trace contextRef="#ctx0" brushRef="#br1" timeOffset="173329.9139">17691 15002 69 0,'10'-15'43'16,"4"12"-2"-16,-14-7 1 16,0 10-33-16,-3 19-4 15,-9 7-1-15,-11 15-2 16,-3 14 0-16,-2 10-2 15,-1 10 2-15,0 5-3 16,7 0-1-16,12-2-2 0,3-20-8 16,26 5-12-16,-10-33-17 15,21-4 0-15,-1-24-4 16,9-4 1-16</inkml:trace>
  <inkml:trace contextRef="#ctx0" brushRef="#br1" timeOffset="175208.0213">17836 12929 38 0,'-32'-31'34'0,"0"-4"0"16,-2 3 0-16,-3-4-17 15,-1 9-16-15,-4-2 1 0,3 5 1 16,-7-1 0-16,3 7 1 15,-9-3-1-15,4 6 0 16,-7-3 0-16,0 5 1 16,-2-2-3-16,-3 4 1 15,-1-2-1-15,0 2 0 16,0 0-1-16,0 1 2 15,-4 0-2-15,-1 0 0 16,-1 2 0-16,-1 2 0 16,-2 3 0-16,-7 3 0 15,-1 7 0-15,-7 5 0 16,-5 6 0-16,-5 5-1 15,-5 4 2-15,-3 6-2 16,0 1 2-16,0 5 0 0,7 2 0 16,2 0-1-16,8 4 1 15,10 4 0-15,6 0 0 16,9 8 0-16,4-1-1 15,4 5 0-15,0 5 0 16,2 2-1-16,1 5 1 16,1 2-1-16,0 4 0 15,2 2 1-15,0 2 0 16,6 0 0-16,0 2 0 15,8 1 0-15,4-2-1 16,3 1 1-16,4 1 0 16,7 1 0-16,3 2-1 15,5 1 0-15,6 2 0 16,2 0 0-16,4 1 0 15,2 2 0-15,5-1-1 0,3-2 1 16,1 0 0-16,5 1-1 16,1-5 1-16,7 1 2 15,4-2-2-15,7-2 0 16,6-1 0-16,10-3-1 15,7-3 2-15,9-4-1 16,7 0 0-16,10-4-1 16,4-4 2-16,8-1-1 15,6-7 1-15,5-5 0 16,2-5 0-16,4-4-2 15,3-8 4-15,-1-1-4 16,5-8 4-16,3-4-4 16,-2-6 4-16,0-8-4 15,1-3 4-15,0-8-2 0,5-6 0 16,1-9 1-16,-1-10-1 15,-1-8 2-15,1-11-2 16,-3-7 1-16,2-12-1 16,-7-7 1-16,-6-9 1 15,-3-9-2-15,-13-2 0 16,-4-7 1-16,-10-7 0 15,-7-3 0-15,-14-4-1 16,-8-2 1-16,-11-2-1 16,-12-1 2-16,-12-6-1 15,-10-2 0-15,-10 2 0 16,-14-5 0-16,-8 2 0 15,-9-5 2-15,-5-2-2 16,-7-3 1-16,-5 1 0 0,-3 3-1 16,-4 4 1-16,-2 1 0 15,-9 3 0-15,-4 3-1 16,-6 10 0-16,-5 8-1 15,-8 8 0-15,-7 10 0 16,-11 6-1-16,-11 11-1 16,-6 14-2-16,-11 3-9 15,4 20-26-15,-12 0 2 16,8 11-4-16,5-6 1 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10.8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1185 3423 65 0,'3'-14'35'16,"9"-2"-1"-16,9 2 0 15,-3-2-24-15,20 3-7 16,10-2 0-16,17 6 0 15,7-4 0-15,18 7-1 16,14-2 1-16,18 4-1 16,15-6-1-16,19 3 1 15,11-3 0-15,13-2-1 16,14-3 0-16,7-1 0 15,10-4 0-15,7-6 0 16,7 0-1-16,-2-4 1 16,-5-3-1-16,-6 3 0 0,-21 6-2 15,-27 2-3-15,-24 17-5 16,-49 1-26-16,-26 18-1 15,-39 3-2-15,-19 19 1 16</inkml:trace>
  <inkml:trace contextRef="#ctx0" brushRef="#br0" timeOffset="849.0486">18948 7192 83 0,'-14'0'39'0,"28"5"0"16,23-9 1-16,33 8-25 16,36-15-13-16,38 1 0 15,35-7 0-15,35-3-1 16,28-3 1-16,23-1-2 15,17 1 1-15,9 3-1 16,2 9 1-16,-7 6-1 16,-11 10 0-16,-22 0-2 15,-20 8-2-15,-33-6-3 0,-28 7-29 16,-43-14-4-16,-41-1 2 15,-47-12-2-15</inkml:trace>
  <inkml:trace contextRef="#ctx0" brushRef="#br0" timeOffset="1234.0706">21219 6390 94 0,'32'-12'39'0,"-13"11"1"16,-19 1-3-16,-24 23-32 15,-21 9-3-15,-11 16 0 16,-14 15-1-16,-15 15 2 16,-10 11-1-16,-3 7 2 15,5-2-2-15,19 1 3 16,20-7-3-16,35-6 1 15,33-18-1-15,39-7 0 16,43-15 0-16,38-6-2 16,30-6 0-16,22-10-3 15,18-2-4-15,-13-10-31 16,10 4-4-16,-23-9 0 0,-18 4-2 15</inkml:trace>
  <inkml:trace contextRef="#ctx0" brushRef="#br0" timeOffset="1955.1119">1001 12930 65 0,'37'-7'41'16,"26"2"-1"-16,9-13-1 16,28-11-27-16,13 12-11 15,29 1 0-15,19 3-1 16,18 3 0-16,15 3 1 0,10 2 0 15,10 4 0-15,4 4 0 16,1-2 0-16,3 0 1 16,8-2-1-16,-2-4 0 15,-3-1-2-15,2-5-1 16,2 10-24-16,-21-19-12 15,-5 5-2-15,-22-14-1 16,-16-5-1-16</inkml:trace>
  <inkml:trace contextRef="#ctx0" brushRef="#br0" timeOffset="2729.1561">18194 14365 64 0,'0'0'38'0,"8"-19"0"16,29 14 1-16,29-14-34 16,29 1-1-16,37-2-1 15,35-2 1-15,30-4-1 16,34 0-1-16,26-1 0 15,20 1-2-15,16 4 1 16,5 3-1-16,-1-2 0 16,-4 8 1-16,-11-1-3 0,-16 2 1 15,-23 4-5-15,-36-13-19 16,-19 13-15-16,-49-9 2 15,-35 6-1-15,-52-13-1 16</inkml:trace>
  <inkml:trace contextRef="#ctx0" brushRef="#br0" timeOffset="3181.1819">19754 13696 49 0,'59'-40'36'16,"-3"10"-1"-16,-19 0 0 15,1 13-20-15,-26 11-12 16,-12 6 1-16,-5 24-1 16,-21 7 1-16,-20 6-1 15,-16 11 1-15,-21 3-1 16,-15 7-1-16,-18 4 0 15,-13 0 0-15,-12-2 0 16,-5-1-1-16,5-3 0 16,8 0 0-16,17-7 0 15,22 0-1-15,28-4 1 16,32 1 0-16,40-6-1 0,36-3 1 15,33-7-1-15,35-3 1 16,31-4-1-16,22-1-1 16,25-3-3-16,2-10-11 15,21 18-25-15,-16 2 0 16,-3 17-3-16,-20 6 0 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3:24:51.506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473 4675 62 0,'-30'44'35'16,"4"-4"0"-16,11 4-1 16,3-18-16-16,24 1-14 15,13-14-1-15,19-13 0 16,16-21 0-16,15-15-1 15,7-19 1-15,8-13 0 16,0-14-1-16,1-10 1 16,-9-5 0-16,-10-2-1 0,-18 1 1 15,-13 9 0-15,-19 7-1 16,-17 15 0-16,-24 20-1 15,-16 20 1-15,-15 31-1 16,-7 29 0-16,-13 27 1 16,2 22 0-16,0 19-1 15,13 11 0-15,13 7-1 16,21-4-1-16,19-11-1 15,21-19-2-15,28-14-5 16,7-27-29-16,35-12-2 16,-4-25 0-16,17-13-1 15</inkml:trace>
  <inkml:trace contextRef="#ctx0" brushRef="#br0" timeOffset="227.013">1502 4482 100 0,'-17'1'39'0,"17"-1"0"15,15-10 0-15,13-3-39 16,14-4 0-16,15 1-1 15,5-1-3-15,-6-8-6 16,2 21-28-16,-15-3 1 16,-12 15-1-16,-31-8 0 0</inkml:trace>
  <inkml:trace contextRef="#ctx0" brushRef="#br0" timeOffset="367.021">1495 4731 96 0,'-17'28'39'0,"17"-28"0"15,15 12-1-15,22-30-34 16,30-9-5-16,25 2-34 15,0-16-3-15,18 3 0 16,-1-9-2-16</inkml:trace>
  <inkml:trace contextRef="#ctx0" brushRef="#br0" timeOffset="9002.5149">983 5489 91 0,'-1'-21'36'16,"1"9"1"-16,-12-12-7 16,1 14-25-16,-5 1-1 15,-1 5-1-15,-5 7 0 16,-1 12 0-16,-6 10-1 15,-3 14 1-15,-5 12 0 16,1 12 0-16,2 7 0 16,6 5 0-16,6-4 0 15,14-3-1-15,12-11-1 0,14-12 0 16,21-18 0-16,13-19 0 15,14-19-2-15,14-17 2 16,4-16-2-16,-3-10 1 16,-5-9 0-16,-10-4 0 15,-14-2 0-15,-20 5 0 16,-24 9 0-16,-26 9-1 15,-20 9 1-15,-16 13-1 16,-7 11 0-16,-3 5 0 16,3 11-2-16,5 1-3 15,27 14-15-15,7-11-19 16,35 2 0-16,14-10-2 15,26 6 1-15</inkml:trace>
  <inkml:trace contextRef="#ctx0" brushRef="#br0" timeOffset="9166.5243">1773 5627 101 0,'-10'12'38'0,"-4"-11"-3"15,5-14-12-15,17 2-60 16,0-13-1-16,18 5 1 15,2-10-3-15</inkml:trace>
  <inkml:trace contextRef="#ctx0" brushRef="#br0" timeOffset="9550.5462">2221 5322 93 0,'-22'4'40'16,"-12"1"0"-16,1 11-2 15,-10-3-31-15,5 8-4 16,-1-1 0-16,10 6 0 15,6 1-2-15,9 1 1 16,15-1-1-16,14-4 0 16,15-1-1-16,15-4 1 15,10-1-1-15,4 3 0 16,3 0 0-16,-1 3 0 15,-9 1 0-15,-8 8 1 16,-19 4-1-16,-15 3 1 16,-19-1 1-16,-11 0-1 15,-16-3 2-15,-8-9-2 0,-3-5 2 16,0-15-2-16,7-15 0 15,10-13-1-15,13-18-2 16,15-11 0-16,16-13-2 16,10-10-2-16,14 5-4 15,-7-14-16-15,20 21-15 16,-12-2 1-16,5 18-2 15,-11 7 2-15</inkml:trace>
  <inkml:trace contextRef="#ctx0" brushRef="#br0" timeOffset="9984.5711">2612 5457 102 0,'27'-25'39'0,"11"17"0"16,-2-16-9-16,13 10-26 16,-2 1 0-16,0 6-1 15,-7 1 0-15,-9 10 0 16,-11 11-1-16,-15 11 0 0,-14 10 0 15,-13 9 0-15,-11 6-1 16,-2 5 1-16,-3 0-2 16,4 1 2-16,7-8-2 15,11-7 2-15,16-13-3 16,19-11-1-16,15-11-1 15,12-18-7-15,23 5-16 16,-7-27-15-16,13 2 0 16,-7-15-3-16,6 5 3 15</inkml:trace>
  <inkml:trace contextRef="#ctx0" brushRef="#br0" timeOffset="10220.5846">3447 5231 101 0,'0'0'40'16,"0"0"2"-16,12 9-3 16,-19 6-35-16,6 8-1 15,-2 9-2-15,-3 9 1 16,0 6-1-16,1 2-2 15,1 3-2-15,-1-7-4 16,10 8-14-16,-5-24-18 16,13-1 0-16,-13-28-2 15,24 13 1-15</inkml:trace>
  <inkml:trace contextRef="#ctx0" brushRef="#br0" timeOffset="10402.595">3408 5415 113 0,'-10'11'41'0,"0"-8"1"15,18 11-6-15,11-15-34 16,6-4-4-16,17 0-3 16,0-14-12-16,11 14-22 15,-6-7-2-15,3 12 0 16,-15-3-2-16</inkml:trace>
  <inkml:trace contextRef="#ctx0" brushRef="#br0" timeOffset="10556.6038">3417 5746 81 0,'-22'30'43'15,"2"-15"-2"-15,23-1 1 16,7-16-17-16,18-4-24 16,15-3-5-16,0-18-18 15,13 11-18-15,-4-11-1 16,11 6 0-16,-7-7-2 15</inkml:trace>
  <inkml:trace contextRef="#ctx0" brushRef="#br0" timeOffset="11211.6412">4252 5371 97 0,'-16'-13'39'0,"4"7"0"16,-11-5-3-16,5 17-33 16,-2 5-1-16,1 12 0 15,-3 9 1-15,3 12-1 16,-2 3 0-16,7 5 0 15,4 1 0-15,11-2 0 16,7-10 0-16,9-11 0 0,13-15-1 16,9-14 0-16,6-15 0 15,3-11-1-15,-2-12 1 16,-6-7 0-16,-6-4 0 15,-15-2-1-15,-10 1 0 16,-16 5 0-16,-13 10 0 16,-8 7-1-16,-8 11 0 15,-1 3-1-15,5 11-3 16,4-3-4-16,26 21-19 15,2-16-13-15,20 7 0 16,10-10-1-16,21 5 0 16</inkml:trace>
  <inkml:trace contextRef="#ctx0" brushRef="#br0" timeOffset="11383.6511">4767 5543 106 0,'-19'16'41'16,"-4"-15"-1"-16,11-1-3 15,1-4-42-15,4-17-15 16,25 12-19-16,-5-10-1 16,14 8-1-16,-3-6 1 15</inkml:trace>
  <inkml:trace contextRef="#ctx0" brushRef="#br0" timeOffset="11720.6704">5093 5313 102 0,'-17'6'40'0,"-9"-1"1"16,8 16-10-16,-5-3-24 16,1 13-2-16,1 2-1 15,6 6 0-15,3 1-1 16,11 2-1-16,7-3-1 15,9-6 0-15,8-6-1 16,9-11 1-16,5-9-1 16,5-10-1-16,-5-12 1 15,-1-10 0-15,-6-6-1 16,-8-8 0-16,-10 1-1 15,-10-4-1-15,-4 3 0 16,-9 0-3-16,3 13-1 0,-10-9-13 16,18 35-11-16,-18-25-8 15,18 25 0-15,0 0-1 16</inkml:trace>
  <inkml:trace contextRef="#ctx0" brushRef="#br0" timeOffset="11909.6812">5421 5257 63 0,'21'0'39'15,"-21"0"1"-15,13 8 0 16,-13-8-12-16,-9 34-21 16,-1-1-3-16,3 11-1 15,-3 7-1-15,0 2-3 16,6 6-4-16,-4-17-17 15,16 12-17-15,-9-18-1 0,16-2-1 16,-4-17 0-16</inkml:trace>
  <inkml:trace contextRef="#ctx0" brushRef="#br0" timeOffset="12697.7262">5740 5555 43 0,'0'0'37'15,"7"-19"1"-15,-7 19-11 16,3-14 6-16,-3 14-17 15,0 0-6-15,0 0-3 0,0 0-1 16,-10 12-2-16,-2 2-2 16,4 5 0-16,-5 3 0 15,2 4-1-15,-2 0 0 16,2 0 0-16,3-3 0 15,4-3-1-15,4-6 1 16,0-14-1-16,11 8 1 16,2-15-1-16,2-8 0 15,4-7 1-15,-2-4-1 16,5-6 1-16,-2-2-1 15,-1 1 0-15,-4 0 1 16,0 8 0-16,-4 3-1 16,-3 8 1-16,-8 14-1 15,0 0 1-15,0 0 0 0,6 17-1 16,-9 0 1-16,3-1-1 15,5 1 0-15,4-1 0 16,6-5 1-16,10-7-1 16,6-5 1-16,4-5-1 15,4-3 1-15,2-1 0 16,-3-1-1-16,-7 3 1 15,-5 6 0-15,-8 8 0 16,-10 9 0-16,-8 6-1 16,-7 7 1-16,-4 4-2 15,2 2 0-15,-4 3-1 16,6 5-4-16,1-16-5 15,20 10-14-15,-14-36-13 16,24 17-3-16,-5-21-4 0,12-5 1 16</inkml:trace>
  <inkml:trace contextRef="#ctx0" brushRef="#br1" timeOffset="22759.3017">20252 1666 87 0,'0'0'40'16,"0"0"1"-16,0 0 0 16,17 10-25-16,-3-15-13 15,11-1 0-15,2 3 1 16,11-7-2-16,6 4-1 15,3-3 0-15,9 0 0 16,3-2 0-16,0 0 0 16,-1-1-1-16,-5 0 1 0,-7 2-1 15,-5 1 1 1,-6-1-1-16,-11 2 1 0,-9 2-1 15,-15 6 0-15,0 0 0 16,0 0 0-16,-13-12 1 16,-3 9-1-16,-2 1 0 15,-2 0 0-15,1-2 0 16,-2 0 0-16,2-3 0 15,1 0 0-15,3 0 0 16,1 1-1-16,1-1 1 16,2 2 0-16,0 0 0 15,11 5 0-15,-12-5 0 16,12 5 0-16,0 0 0 15,0 0 0-15,24-4-1 0,-1 1 1 16,8 3 0-16,6-1 0 16,4 4 0-16,3-1 0 15,2 2 0-15,-7 7 1 16,-8 4-2-16,-10 4 1 15,-14 7 0-15,-14 3 0 16,-13 4 0-16,-9 3 0 16,-9 1 0-16,-7-1-1 15,-2-4 0-15,4-3 0 16,4-6-4-16,15-3-10 15,-7-17-26-15,20-1-1 16,11-2 0-16,0-20 0 16</inkml:trace>
  <inkml:trace contextRef="#ctx0" brushRef="#br1" timeOffset="34864.9941">18469 1497 20 0,'-1'-12'32'15,"1"-4"1"-15,4 3 1 16,-11-5-14-16,7 18-1 16,5-17-9-16,-5 17-1 15,0 0-2-15,0 0-1 16,-1 20-2-16,-2 7 0 15,-5 4-2-15,0 11-1 16,-2 6 0-16,0 6-1 16,3 3-1-16,0-8-4 0,14 7-8 15,-7-16-24-15,15 2 0 16,-1-18-1-16,9-7 0 15</inkml:trace>
  <inkml:trace contextRef="#ctx0" brushRef="#br1" timeOffset="35210.0139">18648 1407 87 0,'0'0'38'0,"-11"2"0"15,11-2 0-15,13 1-36 0,3-4 0 16,4-4 1-16,9-2-1 16,0-2 1-16,7-1-1 15,-1 0-1-15,-2 5 1 16,-3 4-1-16,-4 5 1 15,-8 11-1-15,-7 13-1 16,-9 8 0-16,-9 11 1 16,-2 9-2-16,-6 6 1 15,-3 4-1-15,2 0-1 16,1-4 1-16,6-9-3 15,9-5-3-15,0-19-22 16,21-1-10-16,-2-19 1 16,15-5-2-16</inkml:trace>
  <inkml:trace contextRef="#ctx0" brushRef="#br1" timeOffset="35383.0238">19183 1627 91 0,'-19'1'37'16,"10"6"1"-16,-6-3-1 15,15-4-38-15,0 0-3 16,0 0-6-16,0 0-27 16,20-20-1-16,10 11 0 15,-4-6 1-15</inkml:trace>
  <inkml:trace contextRef="#ctx0" brushRef="#br1" timeOffset="35804.0478">19523 1433 86 0,'-15'-19'39'0,"3"7"0"16,-8 0 0-16,6 2-33 15,-9 7-2-15,2 7 0 16,-4 9 0-16,3 9-2 15,-5 1-1-15,11 5 1 16,-2-1-2-16,10 1 2 16,5-4-2-16,7-3 1 15,8-9 0-15,8-7-1 16,9-7 1-16,3-6 0 15,5-8 0-15,0-5 0 0,-2-3 0 16,-1 0 0-16,-7-1 0 16,-4 6-1-16,-4 3 1 15,-9 5-1-15,-10 11-1 16,0 0 1-16,-10 29-1 15,-5-1 0-15,-2 11-1 16,-2 6 0-16,4 8-1 16,-4 1-2-16,13 0 0 15,-5-18-13-15,22 6-21 16,-2-17 0-16,20-8 0 15,-1-15-1-15</inkml:trace>
  <inkml:trace contextRef="#ctx0" brushRef="#br1" timeOffset="36168.0687">19842 1360 98 0,'-15'-2'40'0,"15"2"1"15,0 0-2-15,22-8-35 16,1-1-2-16,10 0 2 16,1 0-1-16,2 1-1 15,-1 5 0-15,-4 6-1 16,-5 10 0-16,-12 6 0 15,-14 13-1-15,-14 11 1 0,-11 3-2 16,-7 13 2-16,-11-3-2 16,0 4 1-16,-1-6 0 15,4-4-1-15,13-12 2 16,11-7-2-16,15-12 2 15,15-15-3-15,16-11-1 16,10-12-4-16,23-3-32 16,-12-9-1-16,11 8-1 15,-7-6-2-15</inkml:trace>
  <inkml:trace contextRef="#ctx0" brushRef="#br1" timeOffset="46204.6427">21654 1313 74 0,'0'0'38'16,"0"0"0"-16,0 0-8 15,7-50-14-15,-7 50-10 16,0 0-2-16,-17 26 0 0,8 13-2 16,-1 4-1-16,-4 4-2 15,1 9 1-15,6 1-3 16,0-2-1-16,10 0-11 15,0-17-22-15,13-8 0 16,-2-15-1-16,19-8 1 16</inkml:trace>
  <inkml:trace contextRef="#ctx0" brushRef="#br1" timeOffset="46617.6663">22144 1315 95 0,'0'0'38'0,"2"-47"2"15,-7 35-4-15,-15 1-31 16,-5 13-3-16,-6 10 1 16,-7 10-1-16,10 1 0 15,8 5-1-15,14 2 0 16,12-1-1-16,13 1 0 15,10 0 0-15,7-2 0 16,5 0-1-16,3 1 1 16,-1-2-1-16,-7 4 1 15,-11 0-1-15,-10 0 0 16,-14 1 1-16,-8-3 0 15,-13-5-1-15,-7-3 2 16,-7-8-1-16,-2-11 1 0,2-10 1 16,2-11-1-16,7-8 0 15,12-11 0-15,11-8 0 16,14-7 0-16,11-3-1 15,6 1-1-15,9 10-2 16,1-2-5-16,7 12-30 16,-16 3-2-16,2 17 1 15,-12 6-2-15</inkml:trace>
  <inkml:trace contextRef="#ctx0" brushRef="#br1" timeOffset="46797.6766">22489 1488 95 0,'0'0'36'0,"-1"-12"-4"15,16-9-29-15,0-2-33 16,8-4-7-16,0-5-1 15</inkml:trace>
  <inkml:trace contextRef="#ctx0" brushRef="#br1" timeOffset="47074.6925">22869 1266 70 0,'0'0'39'15,"0"0"-1"-15,31-13 2 0,-31 13-15 16,-9 13-19-16,-1 1-2 15,3 11 1-15,-5 3-3 16,5 5 1-16,-2 2-1 16,8 1-1-16,2-5 1 15,6-5-2-15,10-12 1 16,13-10-1-16,14-15-2 15,14-13-1-15,-58 24-2 16,78-40-32-16,-78 40-2 16,89-57 0-16,-89 57-3 15</inkml:trace>
  <inkml:trace contextRef="#ctx0" brushRef="#br1" timeOffset="47262.7032">23421 1102 118 0,'-56'40'42'16,"-9"13"0"-16,7 8-10 15,5-4-32-15,14 3 1 16,15-10-1-16,29-17-1 16,10-3-3-16,3-16-15 15,25 1-19-15,1-14-2 16,15 1 0-16,-2-6-2 15</inkml:trace>
  <inkml:trace contextRef="#ctx0" brushRef="#br1" timeOffset="47688.7276">23836 1218 85 0,'0'0'42'0,"-26"-48"1"15,26 48-2-15,0 0-11 16,0 0-28-16,-57-27 0 16,57 27 0-16,0 0 0 15,-42 18-1-15,19 4-1 16,13 0 0-16,5-4 0 15,15 2 0-15,5-7 0 16,-15-13 1-16,0 0-1 0,0 0 1 16,55 3 0-1,-55-3-1-15,0 0 2 0,0 0-2 16,52-21 0-16,-52 21 0 15,0 0 0-15,46-8 0 16,-48 22 0-16,4 14 0 16,-14 4 0-16,-1 15 0 15,-12 8 0-15,9 3-2 16,-1-1-2-16,9-11-2 15,17-4-16-15,-4-24-20 16,18-4 0-16,-2-12-1 16,16-3 0-16</inkml:trace>
  <inkml:trace contextRef="#ctx0" brushRef="#br1" timeOffset="47833.7359">23988 1591 108 0,'-20'8'40'15,"6"-1"0"-15,0-3-5 16,14-4-43-16,-10-6-29 15,10 6-4-15,-10-8 1 16,-1 6-2-16</inkml:trace>
  <inkml:trace contextRef="#ctx0" brushRef="#br1" timeOffset="48938.7991">17982 2423 58 0,'0'0'40'16,"2"-13"-2"-16,-2 13 0 15,0 0-18-15,-7 10-14 16,-5 1-1-16,2 10-1 16,-9 4-2-16,1 8 0 15,-1 9-2-15,-4 6 2 16,7 10-2-16,-1-1-2 15,12 6-9-15,0-17-24 16,20 2-2-16,2-22 0 16,16-5-3-16</inkml:trace>
  <inkml:trace contextRef="#ctx0" brushRef="#br1" timeOffset="49283.8188">18397 2439 92 0,'-11'-20'37'16,"2"25"1"-16,-18-4-8 15,4 23-27-15,-3 5-1 16,4 11 1-16,0 5 0 16,4 7 0-16,4 0-1 15,10 0 2-15,8-8-2 16,6-6 1-16,10-15-1 15,7-10 2-15,4-14-3 16,4-11 0-16,2-13-1 0,0-16-1 16,-7-6 1-16,-1-5-1 15,-11-1 1-15,-8-1-2 16,-10 9 0-16,-12 6 0 15,-8 13 1-15,-7 14-1 16,-6 19-1-16,-2 5-2 16,15 24-19-16,-6-16-14 15,20 12-1-15,5-10-2 16,21 2 2-16</inkml:trace>
  <inkml:trace contextRef="#ctx0" brushRef="#br1" timeOffset="49576.8356">18941 2515 83 0,'-8'-10'39'16,"8"10"0"-16,0 0-1 15,11-2-33-15,-11 2-2 16,8 24 0-16,-4-3 0 16,0 11 1-16,-1 2-1 15,-3 10 1-15,-1 2-2 16,-3-1 1-16,-2 0-3 15,2-7 0-15,4-2-3 16,-4-19-15-16,18 5-20 0,-14-22-2 16,24-7-1-16,-7-12 0 15</inkml:trace>
  <inkml:trace contextRef="#ctx0" brushRef="#br1" timeOffset="49793.848">18818 2464 110 0,'-39'7'41'0,"15"13"1"16,2-20-12-16,7 3-28 16,32-13 0-16,22-7-1 15,14-5-1-15,10-5-2 16,4 4-2-16,-3-10-17 15,9 26-19-15,-21-5 0 0,0 26-2 16,-24 1-1-16</inkml:trace>
  <inkml:trace contextRef="#ctx0" brushRef="#br1" timeOffset="68821.9364">19430 2612 72 0,'0'0'37'0,"0"0"0"0,0 0-2 15,22-14-29-15,-3-3-3 16,10 1 0-16,4-4-1 15,5 3-1-15,-1 4-2 16,-2-2-4-16,5 22-18 16,-17-8-13-16,-3 12 0 15,-20-11-2-15,11 28 1 16</inkml:trace>
  <inkml:trace contextRef="#ctx0" brushRef="#br1" timeOffset="68980.9455">19501 2681 89 0,'-23'5'38'15,"9"6"2"-15,0-7-3 0,14-4-34 16,14 7-3-16,16-13-4 16,25 2-29-16,4-16-5 15,17 2 1-15,1-12-5 16</inkml:trace>
  <inkml:trace contextRef="#ctx0" brushRef="#br1" timeOffset="71462.0874">23394 1300 10 0,'0'0'14'16,"18"-12"12"-16,-18 12 2 15,0 0-16-15,20 9-1 16,-20-9 1-16,7 12 1 16,-7-12 6-16,1 17 1 15,-1-17-11-15,-5 10-4 16,5-10 2-16,0 0-1 15,0 0 0-15,-11 9-1 16,-1-9-1-16,1 3 1 16,-10 2-2-16,-4 4 1 15,-9 2-2-15,-5 8 1 16,-5-2-1-16,4 0-1 15,4 0-2-15,4-6-1 0,14-6-8 16,4-16-28-16,24-4-2 16,2-7 1-16,16-3-3 15</inkml:trace>
  <inkml:trace contextRef="#ctx0" brushRef="#br1" timeOffset="84444.8299">20335 2254 66 0,'0'0'37'0,"3"-15"-2"16,-3 15 0-16,-13 5-30 16,13-5-1-16,-15 18 1 15,10 6-1-15,-2 3-2 16,3 8-1-16,-1 5-1 15,5 6 1-15,2 4-2 16,1-1 0-16,5 5-1 16,-6-12-2-16,11 8-5 15,-8-23-10-15,13 3-15 16,0-16 0-16,7-5-2 15,2-14 1-15</inkml:trace>
  <inkml:trace contextRef="#ctx0" brushRef="#br1" timeOffset="84879.8548">20822 2198 79 0,'0'-13'37'16,"-15"1"0"-16,-2 15-2 15,-12-2-29-15,5 7-2 16,-6-1 0-16,4 5-1 15,-1 2-2-15,7 0 0 16,6 1 0-16,10 4-1 16,7 1 1-16,8 5-1 15,11-2 0-15,6 5 0 16,4-2-1-16,5 5 2 15,0-1-2-15,-1 1 2 0,-4 4-2 16,-6-2 1-16,-9 3 0 16,-9-1 1-16,-9 1-1 15,-7-6 1-15,-7-2-1 16,-2-5 1-16,-6-8 0 15,-1-8 0-15,1-11-2 16,5-11 0-16,4-16 0 16,8-13 0-16,7-14 0 15,7-9 0-15,8-1 1 16,5 0-1-16,5 5 2 15,2 6-2-15,-1 17-2 16,-8 5-4-16,12 24-30 16,-17 2 0-16,2 13 0 15,-16-4-2-15</inkml:trace>
  <inkml:trace contextRef="#ctx0" brushRef="#br1" timeOffset="85106.8678">21134 2430 92 0,'-14'0'38'0,"14"0"-2"15,-13 0-3-15,15-15-45 16,10 15-26-16,-1-12 1 0,9 9 0 16,-1-9-1-16</inkml:trace>
  <inkml:trace contextRef="#ctx0" brushRef="#br1" timeOffset="85511.891">21427 2215 90 0,'0'0'39'0,"0"0"-2"15,8-10 2-15,2 1-37 0,9-1-1 16,9 0 0-16,2 1 0 16,2-2 1-16,-2 4-1 15,-2 4 1-15,-4 5 0 16,-11 5-1-16,-8 11 0 15,-13 5 1-15,-9 12-1 16,-12 6 0-16,-3 8 1 16,-5 3-2-16,0 1 0 15,4-4 0-15,8-4 0 16,10-11 0-16,13-8 0 15,17-13-1-15,10-11-2 16,13-6-1-16,4-18-10 16,11 10-25-16,-3-14 1 15,7 9-1-15,-10-9-1 0</inkml:trace>
  <inkml:trace contextRef="#ctx0" brushRef="#br1" timeOffset="85827.909">22166 2077 96 0,'6'-12'40'0,"-8"-4"0"0,2 16-2 16,0 0-35-16,0 0 0 16,6 14 0-16,-7 9-1 15,-5-1-1-15,2 9-1 16,-1 3 0-16,-1 2-1 15,3 1-1-15,2-6-2 16,9 10-13-16,-6-23-21 16,13 2-1-16,-3-17 0 15,7 1-1-15</inkml:trace>
  <inkml:trace contextRef="#ctx0" brushRef="#br1" timeOffset="86014.9197">22116 2171 103 0,'-13'11'40'0,"3"-10"0"16,10-1-1-16,14 9-38 16,5-10 0-16,10-2-1 15,5-2-2-15,6 6-8 16,-6-8-27-16,7 8-2 15,-15-2 0-15,-1 10-2 16</inkml:trace>
  <inkml:trace contextRef="#ctx0" brushRef="#br1" timeOffset="86196.9301">22050 2524 99 0,'-9'20'39'15,"9"-20"0"-15,10 13-3 16,13-19-34-16,14-6-2 15,14 3-5-15,-2-15-32 16,22 9 0-16,-9-12-2 16,12 10-1-16</inkml:trace>
  <inkml:trace contextRef="#ctx0" brushRef="#br1" timeOffset="86912.9711">22923 2101 94 0,'-24'-23'37'0,"11"24"2"16,-6-3-2-16,-1 9-34 15,-4 8 0-15,2 9-1 16,-6 5 0-16,3 8 0 15,1 5 0-15,7 3-1 0,6 3 1 16,14-2 0-16,11-6 0 16,11-5 0-16,13-12-1 15,10-13 1-15,4-17 0 16,5-12-1-16,-4-11 1 15,-3-12-1-15,-9-5-1 16,-10-3 1-16,-13-2-1 16,-13 0 1-16,-10 10-1 15,-10 3 0-15,-12 12-1 16,-6 9 0-16,-1 8-1 15,-4 12 0-15,6 11-3 16,4 2-8-16,21 13-25 16,-1-5-4-16,23 6 3 15,3-8-2-15</inkml:trace>
  <inkml:trace contextRef="#ctx0" brushRef="#br1" timeOffset="87096.9816">23437 2303 112 0,'-27'-5'41'0,"11"6"-1"16,-6-9-2-16,0 0-41 15,22 8-6-15,-6-10-29 16,20 11-2-16,-14-1 0 15,31-6-1-15</inkml:trace>
  <inkml:trace contextRef="#ctx0" brushRef="#br1" timeOffset="88134.0409">23688 2025 106 0,'-13'-9'38'0,"26"2"1"16,3-8-8-16,14 1-30 15,6 2 0-15,8 3 1 16,0 2-1-16,1 5 1 15,-6 4 0-15,-8 6-1 16,-13 7 0-16,-9 10 0 16,-18 0 1-16,-9 5-1 15,-10 1 1-15,-5 2-1 0,-3-4 0 16,1 0-1-1,6-7 1-15,9-3-1 0,11-7 0 16,9-12 1-16,23 15-2 16,8-13 1-16,4 3 0 15,3 3 0-15,1-1 1 16,-5 7 0-16,-7 6 0 15,-10 8 0-15,-19 5 0 16,-13 6 0-16,-14-1 1 16,-6 5-1-16,-8-3-1 15,-3-5 0-15,0-3-2 16,4-11-2-16,13 4-17 15,-5-24-18-15,19 6-2 16,-2-19-1-16,17 12 0 16</inkml:trace>
  <inkml:trace contextRef="#ctx0" brushRef="#br1" timeOffset="89543.1215">16468 3707 34 0,'0'0'30'0,"0"0"1"0,0 0 1 15,-12 5-12-15,-1-7-11 16,13 2-1-16,-14 4 0 15,14-4-1-15,-14 0-1 16,14 0 0-16,-16-10-1 16,16 10-1-16,-24-25-1 15,9 6 0-15,-9-5-1 16,-4-4 0-16,-5-6-1 15,-4-4 0-15,-3-6-1 16,-3-2 1-16,-1-9-1 16,4 6 1-16,3-4 0 15,8 0-1-15,11-1 0 16,9 2 0-16,13 2 1 15,9 3-1-15,12 5 0 0,4 2 1 16,6 6-1-16,0 10 0 16,-4 14 1-16,-6 11-1 15,-13 14 0-15,-11 16 0 16,-16 20 0-16,-14 17 0 15,-12 15 0-15,-9 10 1 16,-7 0 0-16,5 1-1 16,7-6 2-16,14-11-2 15,19-15 1-15,27-20-1 16,29-20 1-16,26-22-4 15,27-11-5-15,7-26-27 16,29 1-4-16,-3-19 0 16,3 0-2-16</inkml:trace>
  <inkml:trace contextRef="#ctx0" brushRef="#br1" timeOffset="90506.1766">17606 3414 66 0,'14'-20'37'0,"-14"20"1"16,8-16 0-16,-8 16-16 15,0 0-18-15,0 0-1 0,5-11 0 16,-5 11 0-16,2 23 0 16,-2 3-1-16,-1 8 0 15,0 8-1-15,-4 7 0 16,3 6 0-16,0 4-1 15,1-4-2-15,3-2-1 16,-2-9-2-16,13 1-7 16,-12-21-26-16,14 0 0 15,-15-24-1-15,28 5 0 16</inkml:trace>
  <inkml:trace contextRef="#ctx0" brushRef="#br1" timeOffset="90738.1899">17501 3284 86 0,'-28'-9'40'16,"-4"-1"-2"-16,14 16 2 16,3 0-28-16,15-6-10 15,22 3-1-15,14-6 0 16,15-5-2-16,10-1 0 15,15-3-2-15,5-3-1 16,13 10-7-16,-12-14-28 16,7 17 2-16,-15-5-2 15,-4 13-1-15</inkml:trace>
  <inkml:trace contextRef="#ctx0" brushRef="#br1" timeOffset="90920.2003">18027 3496 92 0,'-9'13'38'0,"9"-13"-1"16,12-1 1-16,7-12-37 16,19-2-1-16,10-2-2 15,-1-3-4-15,10 11-27 16,-14-8-4-16,0 16 0 15,-19-1-1-15</inkml:trace>
  <inkml:trace contextRef="#ctx0" brushRef="#br1" timeOffset="91078.2093">18019 3747 88 0,'-7'17'38'16,"7"-17"1"-16,26-5-1 16,11-10-30-16,21-11-10 15,20 5-19-15,4-17-17 16,14 6 1-16,-4-4-3 15,9 7 0-15</inkml:trace>
  <inkml:trace contextRef="#ctx0" brushRef="#br1" timeOffset="91560.2369">19118 3236 86 0,'-2'-20'39'0,"2"20"-1"16,-4-14 1-16,4 14-35 15,-4 22-1-15,4 9 0 16,0 11-2-16,0 9-1 16,-3 5 1-16,2 6-1 15,3 3 0-15,0-9-4 16,9 8-12-16,-3-23-23 16,13-5 2-16,0-19-3 15,13-6 1-15</inkml:trace>
  <inkml:trace contextRef="#ctx0" brushRef="#br1" timeOffset="91723.2462">19562 3428 102 0,'-15'8'40'0,"-4"-4"-5"16,6-6-14-16,13 2-59 16,4-11-2-16,20 3 0 15,5-9 0-15</inkml:trace>
  <inkml:trace contextRef="#ctx0" brushRef="#br1" timeOffset="92145.2704">20176 3223 97 0,'-20'-18'38'0,"3"5"1"16,-8-4-1-16,-1 6-36 15,-5 8-1-15,-1 10 1 16,-4 8 0-16,-2 8 0 15,2 1 0-15,5 6-1 16,5 1 0-16,12 0 0 16,10-3-1-16,14-5 0 15,18-6 0-15,9-4 1 16,10 0-1-16,7-2 0 15,1 3 0-15,-1 3 0 16,-8 3 0-16,-9 5 0 16,-16 5 1-16,-13 4-2 0,-15-1 1 15,-10-1 0-15,-11-6 1 16,-9-7 0-16,-1-7-1 15,-1-13 1-15,6-14-2 16,7-12 2-16,10-17-1 16,15-11 0-16,9-13-1 15,11-7-2-15,15 7-7 16,-6-8-28-16,15 18-2 15,-8 1-1-15,4 20-1 16</inkml:trace>
  <inkml:trace contextRef="#ctx0" brushRef="#br1" timeOffset="93213.3315">20508 3282 88 0,'0'0'37'16,"8"-24"-1"-16,14 13 2 16,6-7-36-16,3 3-1 15,5 2 1-15,1 4 0 16,-5 8-1-16,-6 7 0 15,-10 10 0-15,-9 9 0 16,-11 10 1-16,-11 6 0 16,-13 4 0-16,-6 8 0 0,-6-3 1 15,-2 0-1-15,5-6 1 16,7-6-1-16,12-7 0 15,16-7-2-15,14-11 0 16,16-10-1-16,18-6-3 16,9-15-4-16,21 6-30 15,-9-15-3-15,9 6 2 16,-8-11-2-16</inkml:trace>
  <inkml:trace contextRef="#ctx0" brushRef="#br1" timeOffset="93493.3475">21397 3086 98 0,'0'0'40'15,"7"-16"0"-15,-7 16-2 16,0 0-35-16,-10 17-1 16,4-2 0-16,0 8 0 15,1 6-2-15,3 4 0 16,0 2-2-16,4-2-2 15,10 5-5-15,-7-12-27 16,16 3-3-16,-4-17 0 16,6-1 0-16</inkml:trace>
  <inkml:trace contextRef="#ctx0" brushRef="#br1" timeOffset="93681.3582">21302 3261 94 0,'-31'-2'38'16,"15"9"2"-16,2-12-3 15,14 5-30-15,19-14-6 16,6 5-2-16,9 0-1 16,5-5-5-16,12 12-29 15,-9-8-2-15,1 19 1 16,-12-3-3-16</inkml:trace>
  <inkml:trace contextRef="#ctx0" brushRef="#br1" timeOffset="93868.3689">21248 3604 100 0,'0'0'38'16,"19"-11"1"-16,13 1-1 15,10-6-39-15,7-6-1 16,14 9-19-16,-4-12-17 15,11 9 1-15,-8-6-2 16,9 10 1-16</inkml:trace>
  <inkml:trace contextRef="#ctx0" brushRef="#br1" timeOffset="94260.3914">22277 3150 101 0,'-17'-7'39'0,"-11"-2"1"16,5 18 0-16,-10 3-35 15,5 12-1-15,1 4 0 16,3 8-1-16,5 5-1 15,5 5 0-15,9-2-1 16,10 2-1-16,10-8 1 16,8-4-1-16,10-14 0 15,5-7 1-15,1-12-1 0,3-9 1 16,-4-10-1-16,-4-11 1 15,-5-7-1-15,-11-5-1 16,-6-4 0-16,-10-7-1 16,-3 9-1-16,-6 2-1 15,1 11-3-15,-9-4-9 16,16 24-22-16,-9-3-2 15,8 13 1-15,6 16-1 16</inkml:trace>
  <inkml:trace contextRef="#ctx0" brushRef="#br1" timeOffset="94445.4019">22867 3358 114 0,'2'-9'41'0,"-11"-6"0"15,9 15-3-15,-20-19-41 16,14-1-8-16,6 20-27 16,7-21-3-16,4 18 1 15,-11 3-2-15</inkml:trace>
  <inkml:trace contextRef="#ctx0" brushRef="#br1" timeOffset="95091.4389">23344 3124 90 0,'0'0'39'0,"-19"-14"-1"16,9 13 2-16,-13 1-27 15,5 6-9-15,-2 5-1 16,-2 10 1-16,-3 5-2 16,4 8 1-16,-1 3-1 15,7 2 0-15,6 1 0 16,10 1-1-16,7-6 0 15,11-5 0-15,6-8 0 16,12-8-1-16,5-8 0 0,1-9 1 16,3-12-1-16,-2-10 0 15,-7-8 0-15,-5-7 0 16,-9-4 0-16,-10-1 0 15,-12 1-1-15,-8 5 0 16,-7 8-1-16,-9 6-1 16,-2 18-3-16,-8-4-15 15,11 25-17-15,-5-4-3 16,16 14 1-16,0-5-2 15</inkml:trace>
  <inkml:trace contextRef="#ctx0" brushRef="#br1" timeOffset="95813.4802">23796 3092 112 0,'-20'-6'40'0,"10"6"0"15,-1-13-2-15,11 13-38 16,6-16-1-16,17 7 1 16,10 0-1-16,5-1 1 15,7 6 0-15,2 1 0 16,-4 5 0-16,0 2 1 0,-12 5 0 15,-12 5 0-15,-14 2 0 16,-14 3 0-16,-15 2 1 16,-6 3-1-16,-5-2 0 15,-2 1 0-15,1 0 0 16,7-4-1-16,8 0 0 15,10-2 0-15,13-1 1 16,13-4-1-16,11-1 0 16,5 0 0-16,3-2 0 15,0 1 1-15,-1 1 0 16,-8 3 0-16,-11 2 0 15,-14 3 1-15,-16 3-1 16,-10 2-1-16,-7 1 1 16,-4-1-1-16,1-2 0 15,2-5-3-15,11-1-1 0,9-16-8 16,32 11-21-16,0-23-7 15,24 4-1-15,5-15-1 16</inkml:trace>
  <inkml:trace contextRef="#ctx0" brushRef="#br1" timeOffset="96196.5021">24586 3113 103 0,'-21'-8'39'0,"6"12"2"16,-7-6-2-16,7 6-34 0,-4 0-2 16,6 6 1-16,0-1-2 15,6 6 0-15,3-1 0 16,6 1 0-16,4 0-1 15,3 4 0-15,3-1 0 16,2 0 0-16,0 3 0 16,0-2 0-16,-4 1-1 15,-1 1 1-15,-4 3-1 16,-5 2 1-16,-9 0 0 15,-7 1-1-15,-9 0 1 16,-5 0-1-16,-2-2 0 16,-3-7-3-16,7 0-2 15,0-18-11-15,20 10-15 16,-1-19-11-16,9 9 1 0,16-29-3 15,5 11 3-15</inkml:trace>
  <inkml:trace contextRef="#ctx0" brushRef="#br1" timeOffset="97285.5644">18784 4095 76 0,'-41'1'35'0,"11"0"-1"15,5-5 0-15,15-2-36 16,10 6 0-16,-11-8 0 15,11 8 1-15,0 0 1 16,12 0 1-16,-12 0 1 16,16 10 1-16,-1-1 0 15,1-2 1-15,10 2 0 0,6-4-1 16,14 1 0-16,8-4 0 15,14 0-1-15,11-4-1 16,11 1 0-16,10-2 0 16,12-2 0-16,4 1-1 15,6 1 1-15,5 0 0 16,3-2-1-16,8-2 1 15,3 2 1-15,4-5-1 16,1 2 1-16,5-5-1 16,4-1 1-16,7-2 0 15,3 1-1-15,-2-2 1 16,4 4-1-16,-2 1 0 15,2-1 1-15,-4 5-1 0,-6 2 0 16,-1 1 0-16,1 3-1 16,-3 0 2-16,-7 0-1 15,-1-2 0-15,-3 1 0 16,2-3 0-16,-2 0-1 15,-4-1 1-15,-6-1 0 16,-2 2-1-16,-7-1 0 16,-6 4 0-16,-6 2 0 15,-12 0 0-15,-7 2 1 16,-10 2-1-16,-8 4 0 15,-13-5 0-15,-7 3 1 16,-10-1-1-16,-6 0 0 16,-8-3 1-16,-7 2-1 15,-5-5 1-15,-6 1-1 0,-13 1 0 16,12-5 1-16,-12 5-2 15,0 0 1-15,6-11-1 16,-6 11-1-16,0 0-1 16,12-15-1-16,-1 22-7 15,-11-7-14-15,11-5-16 16,-11 5 2-16,0 0-3 15,0 0 1-15</inkml:trace>
  <inkml:trace contextRef="#ctx0" brushRef="#br1" timeOffset="157241.9937">367 14377 60 0,'-24'15'37'0,"5"2"0"15,19-17-1-15,0 0-30 16,23-33-3-16,12-5-1 15,17-18 0-15,14-12 0 0,7-16 0 16,9-11 0-16,2-7-1 16,-3 2 0-16,-8 7 0 15,-13 10 0-15,-17 14 1 16,-16 17-1-16,-23 23 0 15,-19 22 1-15,-20 24-1 16,-11 28 1-16,-14 19 1 16,-6 16 0-16,2 7 0 15,6 6-1-15,9-2 0 16,15-4-1-16,13-15-1 15,22-20-3-15,25-17-8 16,7-28-28-16,34-9-1 16,5-24-3-16,18-8 3 15</inkml:trace>
  <inkml:trace contextRef="#ctx0" brushRef="#br1" timeOffset="157466.0065">1193 13991 85 0,'-11'-1'39'0,"11"1"0"15,15-16-1-15,16 5-38 16,0-4-1-16,5-4-4 15,11 12-9-15,-3-8-24 16,5 13 1-16,-9-2-2 16,3 12 1-16</inkml:trace>
  <inkml:trace contextRef="#ctx0" brushRef="#br1" timeOffset="157656.0174">1141 14357 81 0,'-21'9'41'15,"21"-9"-3"-15,15-16 1 16,19-10-39-16,18-13-3 16,10-16-6-16,24 5-27 15,-5-14 0-15,11 5-2 16,-7-9 0-16</inkml:trace>
  <inkml:trace contextRef="#ctx0" brushRef="#br1" timeOffset="157835.0276">2005 13690 60 0,'-26'43'41'15,"-10"4"-1"-15,9 20 1 16,-7-2-18-16,0 11-21 16,9 3-1-16,6 3-1 15,7-1-2-15,6-5-3 16,18 1-30-16,-9-23-4 15,18-2 1-15,1-25-3 16</inkml:trace>
  <inkml:trace contextRef="#ctx0" brushRef="#br1" timeOffset="157986.0363">2139 14087 79 0,'-21'16'38'0,"2"6"-33"16,4-9-4-16,15-13-38 15,0 0-4-15</inkml:trace>
  <inkml:trace contextRef="#ctx0" brushRef="#br1" timeOffset="158369.0582">2431 13942 64 0,'-14'4'41'0,"25"-7"-1"16,-1-13 0-16,18 2-22 16,2-6-15-16,5 4-1 15,1-1 0-15,-3 10-1 16,0 4 0-16,-8 7 0 15,-5 10-1-15,-9 8 1 16,-9 6-1-16,-8 9 1 16,-9 6-1-16,-8 4 0 15,-6 1 1-15,-4 0-1 16,1-2 0-16,3-3-1 0,3-5 1 15,12-8-1-15,11-9 1 16,13-9 0-16,15-11-1 16,12-12-3-16,14-3-3 15,-3-19-22-15,23 4-10 16,-8-15-3-16,5 2 2 15</inkml:trace>
  <inkml:trace contextRef="#ctx0" brushRef="#br1" timeOffset="158722.0784">2940 13808 55 0,'0'0'41'0,"14"0"0"16,4-14 0-16,18 8-18 15,1-10-18-15,8 2 0 16,-2 2-1-16,0 7-1 16,-9 7-1-16,-11 13-1 15,-16 12-1-15,-15 8 2 16,-16 13-2-16,-8 6 0 15,-11 5 1-15,-1 0-2 16,2-3 1-16,4-6-1 16,12-7 1-16,11-8 0 15,15-11 0-15,12-10-1 16,14-10 1-16,15-9-1 0,12-4-4 15,-1-15-11-15,18 6-23 16,-11-14-1-16,12 5-4 16,-8-5 2-16</inkml:trace>
  <inkml:trace contextRef="#ctx0" brushRef="#br1" timeOffset="159133.1019">3702 13698 49 0,'8'-12'39'16,"-8"12"-1"-16,0 0-1 15,-15 16-13-15,7 13-19 16,-7 7-1-16,6 11-2 15,2 2 0-15,1 8-1 0,6-2-2 16,3-8-4-16,11 3-4 16,0-20-31-16,13-2 2 15,-8-19-2-15,6-2 1 16</inkml:trace>
  <inkml:trace contextRef="#ctx0" brushRef="#br1" timeOffset="159317.1124">3599 13849 76 0,'-13'4'41'0,"13"-4"-1"16,0 0 0-16,0 0-32 16,42 6-5-16,5-16-4 15,9-7-4-15,20 8-31 16,-13-10-3-16,2 14 0 0,-17-1-3 15</inkml:trace>
  <inkml:trace contextRef="#ctx0" brushRef="#br1" timeOffset="159488.1222">3474 14336 80 0,'0'0'43'0,"18"9"-1"15,11-25-1-15,23-16-38 16,6 11-5-16,11-11-7 15,16 12-25-15,-13-6-5 16,5 7-4-16,-14-2 1 16</inkml:trace>
  <inkml:trace contextRef="#ctx0" brushRef="#br1" timeOffset="160780.1961">4303 13950 49 0,'0'0'25'0,"8"-11"1"16,-8 11 1-16,3-10-17 15,-3 10-4-15,0 0-1 16,11-12 0-16,-11 12 0 16,0 0-1-16,2-15 0 15,-2 15 0-15,0 0 0 16,0 0 1-16,0 0-2 15,0 0 1-15,-10-12-1 16,10 12 0-16,-12-5-1 16,12 5 0-16,-10-3-1 0,10 3 0 15,-12-3 0-15,12 3 0 16,-13 12 0-16,3 3 0 15,-1 6-1-15,-3 7 1 16,-1 8-1-16,-3 3 0 16,2 4 0-16,5 0 0 15,0-5 0-15,8-5-1 16,7-9 2-16,11-10-2 15,9-11 2-15,7-13-1 16,8-12 0-16,3-8 2 16,0-8-1-16,-4-4 1 15,-6-1-1-15,-10-1 0 16,-14 5 0-16,-11 4 0 15,-11 9 0-15,-9 7-2 0,-7 10-1 16,-3 6-1-16,4 10-3 16,-2-5-17-16,16 16-15 15,1-7-1-15,19 7-1 16,6-7 0-16</inkml:trace>
  <inkml:trace contextRef="#ctx0" brushRef="#br1" timeOffset="161053.2117">4673 14066 72 0,'-13'2'44'0,"12"11"-1"16,-10-14 0-16,11 1-30 15,-4 14-12-15,4-14-5 16,0 0-10-16,0 0-25 15,23 7-2-15,-12-15-4 16,13 6 2-16</inkml:trace>
  <inkml:trace contextRef="#ctx0" brushRef="#br1" timeOffset="161772.2528">5034 13936 73 0,'-22'-6'39'0,"22"6"-1"16,-29-8-5-16,29 8-25 16,-25 1-3-16,12 6-1 0,-6 2 0 15,2 11-1-15,-4 4-1 16,1 8-1-16,0 6 0 15,0 4 0-15,1 2 0 16,12 1-1-16,5-5 0 16,11-5 0-16,10-13 1 15,16-10-1-15,10-11 1 16,7-11-1-16,4-8 0 15,-2-11 1-15,-4-5-1 16,-8-5 2-16,-14 1-1 16,-12 2 0-16,-16 5 0 15,-14 5 1-15,-6 4-2 16,-9 3 0-16,-5 10-1 15,1 0-4-15,6 9-2 16,-5-12-16-16,32 12-15 0,-14 0-3 16,14 0 0-16,22-4 0 15</inkml:trace>
  <inkml:trace contextRef="#ctx0" brushRef="#br1" timeOffset="161989.2652">5435 13808 81 0,'11'0'42'15,"-11"0"-1"-15,9 17 2 16,-19 4-35-16,8 19-3 16,-1 10-2-16,-3 12-2 15,0 7-1-15,1 4-1 16,4 1-2-16,-2-9-2 0,10 5-13 15,-10-31-23-15,13-2-1 16,-3-21-1-16,11-7 0 16</inkml:trace>
  <inkml:trace contextRef="#ctx0" brushRef="#br1" timeOffset="164731.4221">5105 14778 30 0,'0'0'38'16,"-5"-21"1"-16,5 21-6 16,0 0-19-16,0 0-5 15,-14 17-4-15,11 6-1 16,-9 8-2-16,-1 7-1 0,-2 6-1 15,1 5 0-15,-2-4 2 16,5-5-2-16,-2-7 1 16,8-7 0-16,5-12 0 15,0-14 0-15,18-8 0 16,-3-16-1-16,4-8 1 15,5-5-1-15,0-7 0 16,0 2 2-16,1 1-1 16,-7 7 1-16,-2 10-2 15,-2 10 3-15,-14 14-3 16,14 4 1-16,-13 11 0 15,-2 4-1-15,1 2 1 16,1-3-2-16,7-4 2 16,5-8-2-16,8-11 2 0,13-9 0 15,5-9 1-15,10-3 0 16,2-3 0-16,1 1 0 15,-1 6 0-15,-6 10 1 16,-5 10-3-16,-11 14 1 16,-10 16-2-16,-9 10 0 15,-6 8-1-15,-8 6 1 16,-1 1-1-16,-1-7-2 15,0-5-2-15,-4-23-15 16,15-1-19-16,-5-17-1 16,18-25-2-16,-3-13 1 15</inkml:trace>
  <inkml:trace contextRef="#ctx0" brushRef="#br1" timeOffset="184965.5794">18722 11257 63 0,'0'0'35'0,"0"0"0"16,7-15-7-16,1 1-22 15,15 3-1-15,3-5-3 16,7 4 1-16,1-3-1 16,0 6-1-16,0 3 0 15,-6 7-1-15,-6 6 1 16,-11 8-1-16,-11 7 1 15,-11 8 1-15,-12 5-1 16,-5 8 2-16,-9 0-1 0,0 2 1 16,-1-3-1-16,5-4 1 15,6-8-2-15,12-4 1 16,12-9-1-16,12-7-1 15,16-8 0-15,10-7-2 16,12-4 0-16,4-12-3 16,14 3-2-16,-11-17-7 15,13 4-22-15,-13-7-1 16,2 2 0-16,-14-5 2 15</inkml:trace>
  <inkml:trace contextRef="#ctx0" brushRef="#br1" timeOffset="185176.5915">19368 11092 48 0,'-3'-19'37'0,"2"8"-3"0,-6 1 2 15,7 10-21-15,0 0-6 16,-10 18-1-16,2 1-3 16,5 14-1-16,-6 5-2 15,3 12 0-15,-4 2 0 16,1 5 0-16,-1 0-2 16,3-6 0-16,5-2-4 15,-1-21-13-15,15-1-20 16,1-18 0-16,14-8-1 15,3-20 0-15</inkml:trace>
  <inkml:trace contextRef="#ctx0" brushRef="#br1" timeOffset="185333.6004">19635 11325 96 0,'-20'17'35'16,"1"-4"-2"-16,8-1-13 15,12-2-44-15,-1-10-12 16,15-10 1-16,2-4-2 15,10 1 1-15</inkml:trace>
  <inkml:trace contextRef="#ctx0" brushRef="#br1" timeOffset="185767.6253">20029 11123 50 0,'-5'-15'38'15,"5"15"-2"-15,-17-16 1 16,6 21-11-16,-17-5-18 16,9 9-3-16,-9 2-1 15,7 7 0-15,-2 0-2 16,4 3 1-16,5-3-2 15,12 0 1-15,4-7-1 16,11-4 0-16,8-8 0 16,7-6-1-16,4-7 1 15,6-4-1-15,-1-3 0 16,-2-1 0-16,-2 1 1 15,-4 4-1-15,-13 4 0 0,-5 9 0 16,-11 4 0-16,-4 17 1 16,-10 5-1-16,-6 10 0 15,-3 5 0-15,0 5-1 16,-1 3 0-16,5-1-2 15,7-2-2-15,2-15-7 16,18 4-25-16,0-20-1 16,17-1 0-16,-3-16-1 15</inkml:trace>
  <inkml:trace contextRef="#ctx0" brushRef="#br1" timeOffset="186017.6396">20422 11098 68 0,'-16'-2'38'0,"7"11"0"0,-17 1 0 16,8 16-18-16,-5-7-16 16,4 5-1-16,2-1 0 15,9 2 0-15,5-6-1 16,14-1 0-16,12-9-1 15,13-7-1-15,9-9-1 16,8-8-1-16,13-4-3 16,-4-17-12-16,12 8-22 15,-15-11 0-15,-1 8 1 16,-16-6-2-16</inkml:trace>
  <inkml:trace contextRef="#ctx0" brushRef="#br1" timeOffset="186185.6492">20645 11096 92 0,'-44'42'36'0,"8"12"-1"15,0-11 1-15,16 8-32 16,4-4-3-16,10-4-1 16,11-1-6-16,-5-14-29 15,21 1-1-15,-4-14-1 16,16-1-1-16</inkml:trace>
  <inkml:trace contextRef="#ctx0" brushRef="#br1" timeOffset="186889.6894">20770 11393 50 0,'0'0'38'16,"0"0"-1"-16,0 0-1 16,0 12-10-16,0-12-19 15,0 0-2-15,0 0 0 0,27 3-2 16,-2-6-1-16,12-3 0 15,11-5 0-15,11-1 0 16,7-3-1-16,4-2-1 16,1 0 1-16,0 1-1 15,-10 2 1-15,-9 4 0 16,-11 2-1-16,-10 1 0 15,-10 0 0-15,-8-2 0 16,-13 9 1-16,4-20-1 16,-12 9-1-16,-3-2 1 15,-6-2 1-15,-2-2-1 16,-6 3 0-16,-1 2 1 15,-3 3 0-15,-1 3 0 16,3 2-1-16,4 4 1 0,4 3 0 16,9 4-1-16,10-7 0 15,3 16 0-15,15-9 0 16,7 1 0-16,10-2 0 15,2 0 1-15,6-2-1 16,-5 5 1-16,-1 0-1 16,-3 2 1-16,-8 5-1 15,-9 4 1-15,-13 5 0 16,-8 9 0-16,-11 0-1 15,-12 4 0-15,-4 1 1 16,-8-4-1-16,1-2 0 16,1-6-1-16,6-4-2 15,5-15-3-15,22 3-26 16,4-11-7-16,7-18-1 0,11-5-2 15</inkml:trace>
  <inkml:trace contextRef="#ctx0" brushRef="#br1" timeOffset="195385.1754">21917 11151 50 0,'0'0'35'16,"-5"-10"-1"-16,19 0 1 15,5-9-19-15,12 5-12 16,-1-8 0-16,10 6 1 16,1-3-1-16,0 8 0 15,-7 3-2-15,-4 9 0 16,-8 6-1-16,-10 8 1 0,-13 8-2 15,-10 7-1-15,-13 4 1 16,-4 6 0-16,-9-2 1 16,1 1 1-16,0-2 0 15,4-3-1-15,6-4 1 16,10-1 0-16,9-8-2 15,14-5 1-15,7-3-1 16,11-5-1-16,8-3-1 16,3-9-1-16,12 4-6 15,-7-15-28-15,12 1 0 16,-5-10-2-16,8 0 2 15</inkml:trace>
  <inkml:trace contextRef="#ctx0" brushRef="#br1" timeOffset="195752.1964">22470 11083 74 0,'11'-20'39'0,"13"12"-2"16,2-6 1-16,13 5-31 16,-6-1-4-16,2 6 2 15,-3 0-3-15,-2 6 2 16,-8 5-3-16,-6 4-1 0,-9 6 0 15,-8 6-1-15,-13 3 2 16,-7 4-1-16,-9 6 1 16,-2 2-1-16,-2-1 1 15,1 0 0-15,8-4 1 16,11-3-1-16,9-6-1 15,18-10 0-15,16-6-2 16,7-12-3-16,20 1-27 16,-2-15-6-16,11 3 0 15,-8-12-1-15</inkml:trace>
  <inkml:trace contextRef="#ctx0" brushRef="#br1" timeOffset="195936.2069">22982 11249 94 0,'-18'6'38'0,"6"3"1"16,0-9-2-16,12 0-37 16,0 0-8-16,4-12-29 15,14 7 0-15,-4-7-1 16,11 3-1-16</inkml:trace>
  <inkml:trace contextRef="#ctx0" brushRef="#br1" timeOffset="196437.2355">23230 11104 92 0,'5'-14'40'15,"18"5"0"-15,4-12-2 16,12 1-35-16,8 2-1 15,1 0 0-15,-4 2 0 16,-6 6 1-16,-7 5-3 16,-9 9 1-16,-22-4-1 15,3 24-1-15,-20-4 1 16,-9 2 0-16,-5 1 0 0,1 3-1 15,-3-3 2-15,9-4-2 16,10-3 1-16,12-6 0 16,15-4 0-16,11-1 0 15,11-3 0-15,2-1 0 16,2 2 0-16,-4 1 0 15,-6 4 0-15,-11 7 0 16,-11 2 0-16,-13 5 0 16,-10 4 1-16,-6-3-1 15,-3 1-1-15,-2-5-1 16,6-2-3-16,-2-16-22 15,23-1-12-15,-1-11 0 16,21-5-2-16,0-9 1 0</inkml:trace>
  <inkml:trace contextRef="#ctx0" brushRef="#br1" timeOffset="196759.254">23901 10958 95 0,'28'-8'39'0,"-7"-4"1"16,16 7-1-16,-1-8-33 15,9 5-1-15,-3-1 0 16,-2 6-2-16,-3 1-1 0,-7 5 0 15,-8 5-1-15,-10 13 0 16,-10 3-1-16,-10 8 0 16,-10 7 0-16,-9 4-1 15,-8 5 1-15,0 3-1 16,3-2 0-16,1-7-2 15,8-1-1-15,3-17-10 16,24 5-25-16,-2-17-2 16,19-1-1-16,-1-16-1 15</inkml:trace>
  <inkml:trace contextRef="#ctx0" brushRef="#br1" timeOffset="199400.405">18389 12077 52 0,'0'0'35'0,"-16"2"-2"16,5 9 1-16,-6 0-28 16,3 13-2-16,-4 5 0 15,2 7-1-15,-2 7-2 16,3-2-2-16,6 6-5 15,-1-11-7-15,13 3-21 16,3-11 1-16,12-8-2 16,1-11 1-16</inkml:trace>
  <inkml:trace contextRef="#ctx0" brushRef="#br1" timeOffset="199733.4241">18589 12116 58 0,'0'0'35'16,"-24"8"-1"-16,9 14 1 15,-8 2-29-15,8 12 0 16,-5 1-1-16,10 6 0 16,-2-4-2-16,14 0 0 15,5-8 0-15,10-8 0 16,6-8-1-16,10-10 0 15,1-13 0-15,7-7-1 16,-2-11 1-16,-3-6-1 16,-5-6 0-16,-5-3-2 0,-8 0 1 15,-9 2-1-15,-11 6-1 16,-9 4 0-16,-7 11 0 15,-5 9-1-15,-1 12-1 16,-2-1-6-16,15 13-26 16,-4 0-1-16,18 4 0 15,3-6 1-15</inkml:trace>
  <inkml:trace contextRef="#ctx0" brushRef="#br1" timeOffset="199965.4373">19166 12065 60 0,'-10'19'37'0,"3"2"-1"16,-10-1-1-16,6 14-16 15,-2 3-17-15,1 7 1 16,-1-1-2-16,3 5 1 15,1-1-3-15,2-8 0 16,7 3-6-16,-5-19-28 16,12-5-2-16,-7-18 1 15,18 2 0-15</inkml:trace>
  <inkml:trace contextRef="#ctx0" brushRef="#br1" timeOffset="200161.4485">19026 12047 86 0,'-19'-10'39'15,"19"10"-1"-15,-14 3 1 16,14-3-35-16,24 8-2 16,5-11-2-16,11-1-1 15,6-6-3-15,11 10-14 16,-1-13-20-16,7 7 1 15,-9-2-3-15,0 9 2 16</inkml:trace>
  <inkml:trace contextRef="#ctx0" brushRef="#br1" timeOffset="200362.46">19431 12141 82 0,'-13'3'38'0,"13"-3"0"16,0 0 0-16,0 0-34 15,23 7-3-15,-2-7-1 16,6 2-2-16,-1-7-5 16,14 10-30-16,-10-10 1 15,3 10-2-15,-11-6 1 16</inkml:trace>
  <inkml:trace contextRef="#ctx0" brushRef="#br1" timeOffset="200521.4691">19504 12323 89 0,'-8'21'39'0,"8"-21"0"15,4 20 1-15,17-21-35 16,15-5-5-16,10-3-3 16,-2-10-34-16,13 6-1 15,-6-9-1-15,7 3-2 16</inkml:trace>
  <inkml:trace contextRef="#ctx0" brushRef="#br1" timeOffset="219764.5698">19982 12033 72 0,'0'0'36'0,"1"-11"-2"15,7-9-4-15,12 8-25 0,2-4-2 16,12 4-1-16,-2-2 1 15,4 5-1-15,-1 3 0 16,-2 5-1-16,-7 5 0 16,-5 9 0-16,-13 5 0 15,-9 9 0-15,-13 2 1 16,-8 8 1-16,-5 0-1 15,-6 3 1-15,0-1 0 16,0-2 0-16,5-6-1 16,5-4-1-16,9-5 0 15,8-4 0-15,11-5-1 16,8-5 0-16,11-2-1 0,5-2 0 15,4-2 0 1,8-4-2-16,3-2 0 0,-1-9-3 16,5 5-4-16,-12-18-19 15,12 7-7-15,-14-10-1 16,7 2 0-16</inkml:trace>
  <inkml:trace contextRef="#ctx0" brushRef="#br1" timeOffset="219982.5823">20662 11944 75 0,'0'0'38'15,"-4"-18"0"-15,4 18 1 16,-20 1-29-16,14 9-5 16,-7 4-1-16,4 10-1 15,-1 4-1-15,0 9 0 0,1 5-1 16,3 5-1-16,0 0 0 15,5-1-1-15,5-3-2 16,-2-12-7-16,17 0-27 16,-5-20-1-16,11-5 1 15,-5-18-2-15</inkml:trace>
  <inkml:trace contextRef="#ctx0" brushRef="#br1" timeOffset="220149.5918">20798 12161 97 0,'-19'14'38'15,"6"7"1"-15,-2-10-2 16,6 2-37-16,9-13-4 0,0 0-14 16,20-8-19-16,-3-9 0 15,13 4-2-15,3-14 1 16</inkml:trace>
  <inkml:trace contextRef="#ctx0" brushRef="#br1" timeOffset="220620.6187">21256 11945 35 0,'0'0'33'16,"14"-16"3"-16,-14 16-2 15,11-19-10-15,-11 19-10 0,8-11-6 16,-8 11-1-16,0 0-1 16,0 0 0-16,0 0-2 15,-18 11 0-15,6 1-2 16,-4 8 1-16,-5 8-1 15,-2 5-1-15,-4 10 1 16,3 5-1-16,-1 2 1 16,6 3-1-16,6-2 0 15,7-5 0-15,7-6 0 16,10-8 0-16,5-10-1 15,7-13 1-15,5-9-1 16,1-9 0-16,0-9 0 16,-5-8 0-16,-2-2 1 15,-7-4-2-15,-7 1 0 0,-8 4 1 16,-7 5-1-16,-11 9-1 15,-2 8 1-15,-8 5-1 16,3 10-2-16,-2-2-1 16,10 10-4-16,-4-15-24 15,21-3-5-15,0 0-1 16,28-6 0-16</inkml:trace>
  <inkml:trace contextRef="#ctx0" brushRef="#br1" timeOffset="220973.6389">21714 11850 92 0,'0'0'38'15,"0"0"0"-15,-32 6-1 16,11 17-29-16,-12 2-2 15,2 14-2-15,-6 7 0 16,3 8-4-16,2 2 3 16,12 1-1-16,5-1-1 15,11-4 0-15,7-7-1 16,9-11 0-16,6-9 0 15,5-13 0-15,2-10-1 16,-2-11 0-16,0-8 0 16,-8-8 0-16,-1-5-1 15,-9-6-1-15,-5 2 0 0,-7-1-2 16,0 9-2-16,-10-7-11 15,13 21-18-15,-12 0-2 16,16 12-2-16,-15 2 2 16</inkml:trace>
  <inkml:trace contextRef="#ctx0" brushRef="#br1" timeOffset="221402.6635">22060 11894 59 0,'0'0'37'0,"0"0"1"16,0 0 0-16,-9-19-16 16,9 19-16-16,0 0-2 15,7 17-1-15,-6-4 0 16,3 7-1-16,-3 2-1 15,3 8 1-15,-2 1-2 0,0 1 0 16,0 3-3-16,-2-4-2 16,8 7-11-16,-11-19-22 15,12 3 1-15,-9-22-2 16,9 14 2-16</inkml:trace>
  <inkml:trace contextRef="#ctx0" brushRef="#br1" timeOffset="221605.6751">21973 12046 93 0,'0'0'39'16,"-13"10"0"-16,13-10-2 15,12 6-34-15,7-8-2 0,5-4-1 16,9-1 0-16,1 3-3 15,-1-4-4-15,6 11-30 16,-12-6 0-16,-2 11 0 16,-10-4-2-16</inkml:trace>
  <inkml:trace contextRef="#ctx0" brushRef="#br1" timeOffset="221801.6863">21985 12287 80 0,'-32'21'40'16,"14"4"0"-16,4-14-1 15,20 9-22-15,13-18-14 16,11-4-3-16,14-5 0 0,6-4-4 16,12 7-21-16,-7-14-13 15,5 7-1-15,-11-6-2 16,-1 7 1-16</inkml:trace>
  <inkml:trace contextRef="#ctx0" brushRef="#br1" timeOffset="232805.3157">22896 11907 72 0,'-11'-13'35'0,"0"0"-3"16,11 13-3-16,-22-21-22 15,9 11 0-15,-2-1-3 16,0 10 3-16,-8 2-4 0,-1 10 1 15,-7 6 0-15,0 11 0 16,-5 10-1-16,5 9-2 16,-1 5 1-16,8 1-2 15,8-3 2-15,13-2-1 16,13-9 0-16,13-8-1 15,13-13 0-15,7-15 0 16,6-13 0-16,5-13 0 16,-1-15 1-16,-3-6-1 15,-7-8 1-15,-10-2-1 16,-8 1 1-16,-10 1 1 15,-12 8-1-15,-7 11 1 16,-11 9-2-16,-6 16 2 16,-4 10-3-16,0 6-1 0,5 14-6 15,-6-8-18-15,21 15-13 16,-1-10-2-16,20 5 0 15,5-14-1-15</inkml:trace>
  <inkml:trace contextRef="#ctx0" brushRef="#br1" timeOffset="232973.3253">23270 12047 89 0,'-12'5'39'16,"12"-5"0"-16,-21 6-1 15,21-6-33-15,0 0-9 16,-2-26-5-16,22 14-28 15,-8-8 0-15,15 5 0 16,-4-10-2-16</inkml:trace>
  <inkml:trace contextRef="#ctx0" brushRef="#br1" timeOffset="233317.345">23593 11761 95 0,'0'0'38'16,"0"0"-8"-16,0 0 0 15,-28 10-20-15,20 8-3 16,-7-2-2-16,6 5-3 15,-4 0 2-15,7 4-4 16,5-1 3-16,6-1-4 16,4 0 3-16,6-5-4 15,4-3 3-15,8 0-1 16,3-2 1-16,1 0-1 0,-1-2 0 15,-1 2 1-15,-6 1-1 16,-5 4 1-16,-6 1-1 16,-9 5 0-16,-10 2 0 15,-4 3 0-15,-8 1-1 16,0-2 0-16,-3-2-2 15,0-8-3-15,8 5-7 16,-9-30-13-16,23 7-13 16,-2-25 0-16,17 0-1 15,0-16 1-15</inkml:trace>
  <inkml:trace contextRef="#ctx0" brushRef="#br1" timeOffset="233507.3558">23689 11798 77 0,'-22'6'42'16,"-2"-5"-3"-16,13 7 0 15,-1-20-19-15,12 12-15 16,17-8-6-16,10-3-3 16,12 3-3-16,0-15-17 15,15 15-14-15,-6-7-1 16,11 8 0-16,-11-6-1 15</inkml:trace>
  <inkml:trace contextRef="#ctx0" brushRef="#br1" timeOffset="233843.375">24158 11659 85 0,'-4'11'38'0,"4"-11"0"16,9 11 1-16,-9-11-32 15,25 11-3-15,-5-10-1 16,6 1 0-16,1-4-1 15,6 2 1-15,-4-2-1 16,1 0 0-16,-5 1 0 16,-1 2 0-16,-5 2-1 15,0 0 2-15,-4 5-1 16,-7 3 0-16,-1 4 0 15,-7 8 0-15,-6 7-2 16,-7 4-1-16,-6 8 1 16,-6 6-2-16,-4 2 2 0,0 1-3 15,0-1 0-15,2-8-5 16,12 5-7-16,-12-23-13 15,20 6-13-15,-3-17 0 16,16 0-2-16,-6-13 1 16</inkml:trace>
  <inkml:trace contextRef="#ctx0" brushRef="#br1" timeOffset="234983.4403">19057 12893 67 0,'0'0'37'15,"11"-5"-1"-15,-11 5-2 16,0 0-26-16,-1 15-1 16,6 4-1-16,-6 5-1 15,2 9-1-15,-2 4-1 16,1 6-1-16,-4 4-1 15,-1 2 0-15,1-4-1 16,-2-2-2-16,4-6 1 16,1-10-3-16,4-4-2 15,-3-23-12-15,12 4-20 16,-5-21 0-16,8 0 0 15,-7-13 0-15</inkml:trace>
  <inkml:trace contextRef="#ctx0" brushRef="#br1" timeOffset="235196.4524">18944 12930 69 0,'-14'0'39'0,"14"0"0"15,0 0 0-15,22-4-26 16,6-8-10-16,9-2-1 15,6-1-1-15,6-1 0 16,5 2-3-16,-3-4-6 16,13 10-29-16,-14-1 0 15,1 7-2-15,-13-2 1 16</inkml:trace>
  <inkml:trace contextRef="#ctx0" brushRef="#br1" timeOffset="235661.479">19350 13080 79 0,'-11'7'38'0,"11"-7"1"16,11-5-1-16,7 7-34 15,4-14-2-15,5 2-2 16,9-3 0-16,0-4-4 0,9 12-28 16,-9-10-5-16,1 11 1 15,-12-3-3-15</inkml:trace>
  <inkml:trace contextRef="#ctx0" brushRef="#br1" timeOffset="235828.4886">19428 13236 86 0,'-10'10'37'15,"10"-10"1"-15,19 4 0 16,11-11-37-16,17-7-5 16,1-14-28-16,18 4-4 15,-5-8-2-15,13 1-1 0</inkml:trace>
  <inkml:trace contextRef="#ctx0" brushRef="#br1" timeOffset="238106.6189">18433 12892 64 0,'0'0'37'0,"5"-11"-2"16,-5 11-1-16,0 0-29 15,0 0-2-15,0 0 1 16,0 0-1-16,0 0-1 15,-5 23-1-15,1 1 0 16,-2 6 0-16,-3 5-2 16,-1 1 0-16,2 5-2 15,-3-10-5-15,13 2-29 16,-4-14 0-16,12-7 1 15,4-14-1-15</inkml:trace>
  <inkml:trace contextRef="#ctx0" brushRef="#br1" timeOffset="238415.6366">18702 12882 66 0,'-26'22'37'0,"5"11"-1"15,-6-4 1-15,12 8-31 16,0-7-2-16,10 1 1 15,5-8-1-15,14-8-1 16,6-13-1-16,9-5 0 16,8-12-1-16,2-8 0 15,2-7 0-15,-3-4 0 16,-9-2-1-16,-7-1 0 15,-15 2 0-15,-11 5-1 16,-12 6 1-16,-10 8-2 0,-7 10 0 16,-6 6-3-16,10 21-17 15,-5-7-16-15,15 11 1 16,9-7-2-16,21 2 0 15</inkml:trace>
  <inkml:trace contextRef="#ctx0" brushRef="#br1" timeOffset="240946.7813">22153 12642 71 0,'0'0'39'0,"8"-13"-1"15,-8 13 1-15,0 0-32 16,2 20-2-16,-3-6-1 16,1 3-2-16,-1 4 0 15,1 1-1-15,0 2-2 16,0-1 0-16,7 3-5 15,-5-12-11-15,13 9-21 16,-4-10 1-16,6 3-2 16,-4-13 1-16</inkml:trace>
  <inkml:trace contextRef="#ctx0" brushRef="#br1" timeOffset="241155.7933">22075 12787 80 0,'-23'22'37'15,"4"-8"-2"-15,14 1 1 16,15-7-35-16,11-7-1 16,15-4-1-16,6-8-3 15,15 11-17-15,-8-11-13 16,8 6-1-16,-12-2-2 15,-5 14 1-15</inkml:trace>
  <inkml:trace contextRef="#ctx0" brushRef="#br1" timeOffset="241320.8027">22102 13137 88 0,'0'0'38'0,"17"1"-1"15,14-8 0-15,7-7-39 16,10-12-10-16,16 6-25 15,-1-5 0-15,4 4-1 16,-3-6 0-16</inkml:trace>
  <inkml:trace contextRef="#ctx0" brushRef="#br1" timeOffset="242117.8483">23077 12667 75 0,'-12'-17'38'0,"12"17"-2"16,-34-22-2-16,20 16-25 15,-14-1-5-15,5 9 0 16,-3 3-1-16,0 8 0 16,-1 8-1-16,4 6 0 15,2 3 0-15,4 7 0 16,9 1 0-16,6 4 0 15,9-5-1-15,10-4 1 16,11-7-1-16,7-10 0 16,6-10 0-16,8-11 0 15,2-9-1-15,-2-8 1 16,-5-7 0-16,-4-5-1 15,-10-2 0-15,-7 0 0 16,-9 2 0-16,-11 3-1 0,-9 5 0 16,-8 7 0-16,-3 7 0 15,-9 7-1-15,2 9-1 16,1 4-1-16,3 9-5 15,-2-9-18-15,21 12-12 16,1-10 0-16,18 4-1 16,2-10 0-16</inkml:trace>
  <inkml:trace contextRef="#ctx0" brushRef="#br1" timeOffset="242276.8574">23498 12781 93 0,'-13'3'39'15,"13"-3"-3"-15,0 0-3 0,-4-18-64 16,21 12-7-16,0-9-1 16,10 7 0-16</inkml:trace>
  <inkml:trace contextRef="#ctx0" brushRef="#br1" timeOffset="242757.8849">24092 12483 88 0,'0'0'39'16,"-17"-7"-1"-16,-2 6 1 15,8 11-32-15,-16 4-2 16,-1 10-2-16,-6 5 0 15,0 8-1-15,1 3 0 16,6 6-1-16,4 1 1 16,5-1-2-16,16-6 1 15,6-3 0-15,10-7 0 16,7-7-1-16,7-8 0 15,1-7 0-15,1-7 0 0,-3-5 0 16,-9-5 0-16,-4-6 0 16,-9 2 0-16,-9-3-1 15,-7-2 1-15,-10 0-1 16,1 0-1-16,-4 3-1 15,1 5-1-15,-5 1-2 16,12 16-9-16,-9-7-22 16,14 12-2-16,-2-2-2 15,8 7 2-15</inkml:trace>
  <inkml:trace contextRef="#ctx0" brushRef="#br1" timeOffset="244153.9648">19196 15129 44 0,'12'-24'36'0,"1"6"1"15,-14-8-3-15,1 26-25 16,-15-14-2-16,-2 22 1 15,-16 6-3-15,2 12 0 16,-6 1-1-16,2 8-1 16,7-3-1-16,8 1 0 15,11-6-1-15,9-3 0 16,14-7-1-16,9-5 1 15,6-4-1-15,6 0 1 16,0 2-1-16,-6 3 1 16,-5 6-1-16,-10 6 1 0,-13 10-1 15,-7 2 0-15,-11 4 0 16,-7 0-1-16,-2-2 0 15,-2-9-4-15,13-4-3 16,-3-21-29-16,18-5-3 16,23-30 0-16,13-1 1 15</inkml:trace>
  <inkml:trace contextRef="#ctx0" brushRef="#br1" timeOffset="244466.9827">19764 15034 74 0,'-4'-14'40'16,"4"14"-2"-16,-37 0-6 15,9 16-27-15,-8 3-1 0,1 15-1 16,3 4-1-16,6 9 0 16,5 2-1-16,12 1 1 15,10-2-1-15,17-4 1 16,8-11-1-16,14-12 0 15,5-13 0-15,11-14 0 16,-2-14-1-16,-1-10 1 16,-8-9-1-16,-7-6 0 15,-15 1 0-15,-11-1-2 16,-15 7 0-16,-13 3-1 15,-11 12-2-15,-11 2-3 16,1 23-4-16,-15-4-24 16,11 26-3-16,-8-1-1 15,12 19 1-15</inkml:trace>
  <inkml:trace contextRef="#ctx0" brushRef="#br1" timeOffset="244812.0024">19372 16076 64 0,'0'-12'41'0,"-10"-1"-2"16,10 13 1-16,-16 8-37 0,8 12-1 15,-2 13 0-15,0 13 0 16,-2 6 0-16,-2 14-1 15,2 2 0-15,2 1-1 16,4-4-1-16,1-10-2 16,6-3-1-16,-2-26-11 15,15 3-24-15,-14-29 0 16,15 2-2-16,-10-25 1 15</inkml:trace>
  <inkml:trace contextRef="#ctx0" brushRef="#br1" timeOffset="245009.0137">19143 16104 78 0,'-16'-15'42'16,"16"15"-1"-16,0 0 0 16,-10-14-39-16,26 7-1 15,11-2 0-15,9-3-1 16,10 0-1-16,7 0 0 15,10-2-2-15,9 6-2 16,-6-9-27-16,11 17-6 16,-13-11-2-16,4 16-2 15</inkml:trace>
  <inkml:trace contextRef="#ctx0" brushRef="#br1" timeOffset="245229.0263">19722 16194 70 0,'-13'10'41'0,"13"-10"-1"16,10 0-1-16,17-16-38 16,3-1 0-16,11-4-1 15,3 0 0-15,-2 0-2 16,1 10-2-16,-13-5-12 15,3 21-22-15,-19 1-1 16,-4 18 0-16,-17-3 0 16</inkml:trace>
  <inkml:trace contextRef="#ctx0" brushRef="#br1" timeOffset="245378.0348">19751 16452 71 0,'-14'25'39'0,"1"-19"1"16,13-6-2-16,27-2-35 15,4-14-2-15,10-5-3 16,5-10-7-16,16 7-29 15,-7-10 0-15,10 8-3 16,-9-10 1-16</inkml:trace>
  <inkml:trace contextRef="#ctx0" brushRef="#br1" timeOffset="247172.1374">20615 15998 11 0,'-1'-13'30'0,"1"13"0"15,0 0 1-15,-19-15-21 16,19 15-5-16,0 0-1 15,-13-9-1-15,13 9 0 0,-4-13-1 16,4 13 1 0,-2-13-1-16,2 13 0 0,0-13 0 15,0 13 0-15,0 0 0 16,0-13 0-16,0 13 0 15,0 0 0-15,0 0 0 16,0 0 0-16,0 0-1 16,0 0 1-16,0 0-1 15,5-12 0-15,-5 12 0 16,0 0 0-16,0 0 0 15,0 0 0-15,0 0 1 16,0 0-1-16,0 0 1 16,0 0 0-16,-5-10 1 15,5 10-1-15,0 0 0 0,0 0 0 16,2-10-1-1,-2 10 1-15,18-6-2 0,0 3 1 16,1 0 0-16,3 1-1 16,4-1 0-16,-4 5 1 15,-1 0-1-15,-1 4 0 16,-6 6 1-16,-10 7-1 15,-5 8 1-15,-11 5 0 16,-5 13 1-16,-10 2-1 16,-3 8 0-16,-7 2 2 15,1 1-2-15,-1-3 1 16,3-1-1-16,9-6 1 15,7-8-2-15,10-9 1 16,13-11 0-16,12-8-1 16,13-13 0-16,13-11-1 0,7-10 0 15,9-3-2-15,1-12-3 16,13 14-19-16,-19-20-13 15,6 18-2-15,-17-10 0 16,0 18 0-16</inkml:trace>
  <inkml:trace contextRef="#ctx0" brushRef="#br1" timeOffset="247355.1479">21102 16263 89 0,'-22'8'40'0,"4"7"2"15,-5-15-12-15,8-6-35 0,15 6-14 16,-7-15-21-16,18 7 0 16,-5-15-2-16,17 3 2 15</inkml:trace>
  <inkml:trace contextRef="#ctx0" brushRef="#br1" timeOffset="248180.1951">21597 15943 28 0,'0'0'36'0,"9"-11"3"15,-9 11-4-15,-2-13-14 16,2 13-7-16,0 0-5 16,0 0-4-16,0 0-1 0,0 0-1 15,0 0-2-15,15-8 1 16,-3 5-2-16,5-2 0 15,6-3 1-15,4-1-1 16,4-4 0-16,0 0 0 16,-1-2 1-16,-2 3 0 15,-3 1-1-15,-3 7 1 16,-5 3 0-16,-5 7 0 15,-7 11-1-15,-1 9 1 16,-5 9-1-16,-3 7 1 16,-4 11-1-16,-1 6 0 15,-2 4 0-15,-3-1 0 16,-1-5 0-16,2-3-2 0,3-8 1 15,1-12-5-15,14 0-13 16,-19-30-11-16,14-4-11 16,10-2-2-16,6-6 1 15</inkml:trace>
  <inkml:trace contextRef="#ctx0" brushRef="#br1" timeOffset="248937.2384">22292 15830 51 0,'9'-10'38'16,"-9"-7"-2"-16,11 18-2 15,-11-1-27-15,-1 10 0 16,-2 10-3-16,1 14-1 16,1 8-1-16,0 11 0 15,-3 4-2-15,4-1-1 16,4 1-3-16,-3-16-7 15,12 3-27-15,-9-20 0 16,8 0 0-16,-12-24-1 0</inkml:trace>
  <inkml:trace contextRef="#ctx0" brushRef="#br1" timeOffset="249135.2497">22268 16053 57 0,'0'0'40'0,"-12"-7"-2"16,12 7 2-16,5-10-32 15,10 4-5-15,5-3-2 16,4 1-1-16,8 6-3 16,-6-8-11-16,11 17-24 15,-11-5 0-15,8 14-2 16,-15-4 0-16</inkml:trace>
  <inkml:trace contextRef="#ctx0" brushRef="#br1" timeOffset="249321.2603">22260 16401 59 0,'-20'23'39'16,"1"-16"0"-16,19-7 0 16,13 1-36-16,8-12-2 15,14-8-1-15,12-5 0 16,13 2-6-16,-5-16-31 15,20 9 0-15,-9-6-3 16,11 7 2-16</inkml:trace>
  <inkml:trace contextRef="#ctx0" brushRef="#br1" timeOffset="249871.2918">23060 15881 49 0,'0'0'38'15,"-8"-15"-2"-15,8 15 0 16,-27 24-31-16,10-1-2 16,-6 9 1-16,0 8-1 15,-1 7 0-15,6 6 0 16,2-1-1-16,11-2 0 15,6-8 0-15,13-6-2 16,10-12 2-16,14-11-1 16,3-14 0-16,4-12-1 15,3-11 1-15,-5-8 0 16,-6-6 0-16,-8-4 0 0,-10 1 0 15,-9-3-1-15,-14 2 0 16,-10 3-1-16,-5 8 1 16,-5 6-2-16,2 6 0 15,-1 6-2-15,7 20-9 16,-8-8-25-16,19 20 0 15,-1-8-2-15,16 11 2 16</inkml:trace>
  <inkml:trace contextRef="#ctx0" brushRef="#br1" timeOffset="250038.3013">23644 16157 74 0,'-12'4'40'0,"12"-4"-2"16,-24 6-6-16,10-16-39 15,14 10-31-15,-10-20-1 16,10 20-1-16,-3-26 0 16</inkml:trace>
  <inkml:trace contextRef="#ctx0" brushRef="#br1" timeOffset="250426.3235">23867 15877 53 0,'-11'2'40'16,"4"16"-1"-16,-9-4 1 15,6 23-29-15,-9-5-6 16,3 13 0-16,-1 1-2 15,5 5 0-15,2-4-2 16,9-3-1-16,7-7 1 16,9-9-2-16,8-12 1 15,8-13 0-15,5-11-1 16,4-12 0-16,-2-8 1 15,-1-7 0-15,-10-3 0 16,-9-2 1-16,-7 0-1 16,-14-2-1-16,-9 3 1 0,-12 2-1 15,-3 5 0 1,-6 3-1-16,4 7-2 0,-2-3-8 15,17 25-22-15,-8-6-5 16,17 22-1-16,1-3 0 16</inkml:trace>
  <inkml:trace contextRef="#ctx0" brushRef="#br1" timeOffset="250973.3548">24487 15667 51 0,'6'-25'37'16,"-6"25"0"-16,-6-17 0 16,-4 25-28-16,-18 5-4 15,3 17 0-15,-11 1 0 16,2 17-1-16,-3 6-1 0,8 3 1 15,3 4-2-15,10 4 0 16,10-5 0-16,9-3-1 16,10-7 0-16,9-8 0 15,7-14 0-15,3-7 0 16,3-9-1-16,-2-12 1 15,-5-11 0-15,-6-6-1 16,-7-7 1-16,-6-4-2 16,-9-1 0-16,-7-3 0 15,-6 2-2-15,-6-3 0 16,2 10-1-16,-3-2-3 15,10 18-11-15,-12-17-13 16,22 24-8-16,-11-11-2 16,11 11 2-16</inkml:trace>
  <inkml:trace contextRef="#ctx0" brushRef="#br1" timeOffset="251348.3763">24961 15871 42 0,'-14'-4'40'0,"-13"2"0"16,7 14 0-16,-20-8-17 16,9 12-16-16,-7-2-2 15,6 9-2-15,5-2 0 16,8 2-1-16,10-1 0 0,11-4-1 15,14-1-1-15,9-6 1 16,7-4-1-16,5 0 0 16,0 0 1-16,-3 0-1 15,-6 0 0-15,-7 9 0 16,-10 0 1-16,-9 7-1 15,-7 6 0-15,-8 0 0 16,-7 3 0-16,-1-1 0 16,-1 0 0-16,1-8-3 15,3 1-1-15,2-14-7 16,16 8-12-16,-13-27-9 15,23 8-10-15,-3-17-1 16,17 7 0-16</inkml:trace>
  <inkml:trace contextRef="#ctx0" brushRef="#br1" timeOffset="251542.3874">25047 16357 82 0,'-18'12'43'15,"14"5"2"-15,-11-14-5 16,15-3-38-16,0 0-3 15,-5-12-5-15,5 12-8 16,5-20-7-16,10 23-12 16,-19-14-9-16,4 11-3 15,0-12 1-15</inkml:trace>
  <inkml:trace contextRef="#ctx0" brushRef="#br1" timeOffset="252326.4322">19901 17016 20 0,'-51'3'35'0,"-1"-6"0"15,13 2 1-15,-1-11-26 16,21 9-3-16,0-10 1 16,19 13-2-16,6-23-1 15,16 9-2-15,8-2 0 0,19 4 1 16,8-3-1-16,18 0 0 15,13-3-1-15,18 0 1 16,12-6-2-16,18 3 0 16,17-7 1-16,12 0-2 15,15-2 1-15,11 3-1 16,6 0 0-16,8 3 0 15,0 3 0-15,8 5 0 16,-1 3-1-16,3 7 1 16,-1 2 1-16,0 3 0 15,1-3 0-15,2 1 0 16,6-4 1-16,-2-3 0 15,-2-4 0-15,5-2 0 16,-6-4-1-16,-6-1 1 0,-12 4 0 16,-11 2-1-16,-18 3 0 15,-17 4-1-15,-25 6-1 16,-25 0 0-16,-21 5-1 15,-23-2-2-15,-10 6-4 16,-29-17-12-16,2 17-12 16,-24-19-8-16,1 12-3 15,-25-26 2-15</inkml:trace>
  <inkml:trace contextRef="#ctx0" brushRef="#br1" timeOffset="456080.0863">21281 15984 24 0,'14'-15'30'16,"-14"15"-2"-16,11-15 2 15,1 12-21-15,-12 3-3 16,6-10 0-16,-6 10 0 16,0 0-1-16,-3-10 1 15,3 10-1-15,0 0-1 16,0 0-1-16,0 0 0 15,0 0-1-15,0 0 1 16,0 0-1-16,-1 10-1 16,6 5 1-16,-2 6-2 15,3 5 1-15,-4 9 0 0,3 5 0 16,-3 6-1-16,1 2 0 15,-3-2 1-15,-3 2 0 16,1-4 0-16,-3-1-1 16,1-5 1-16,-1-6-1 15,0-7 1-15,4-3-1 16,-2-4-1-16,2-7-3 15,4 10-26-15,-3-21-6 16,0 0-3-16,-14-17 2 16</inkml:trace>
  <inkml:trace contextRef="#ctx0" brushRef="#br2" timeOffset="498848.5325">19864 12752 0 0,'0'0'17'0,"0"0"-4"16,0 0-8-16,5-13-1 16,-5 13-1-16,16-9 0 15,-1 4 0-15,3-2-1 16,3 1 0-16,-7-5 17 15,15 17 2-15,-17-15-1 16,12 22-1-16,-24-13 0 16,19 22 1-16,-19-22-1 15,0 37 0-15,-6-12-18 16,-3 4-1-16,-8 5 1 15,-1 1-1-15,-7 5 0 16,2-2 1-16,-4 0-1 0,2-1 0 16,6-4 1-16,0-8-1 15,13-3 0-15,7-4 1 16,11-13-1-16,11-10-19 15,21 6-1-15,-8-27-5 16,24 11-10-16,-8-10-4 16,11 4 1-16</inkml:trace>
  <inkml:trace contextRef="#ctx0" brushRef="#br2" timeOffset="499824.5883">20215 12785 0 0,'0'0'7'0,"0"0"0"15,-10-7-2-15,10 7 0 0,0 0-1 16,0 0-1-16,0 0 0 15,17-14-1-15,-4 8 1 16,4 0-1-16,4-1-1 16,2 0 1-16,0 2-1 15,2 2 0-15,-5 4 0 16,-2 3 0-16,-8 4-1 15,-5 6 1-15,-5 6 0 16,-8 6 0-16,-6 3 1 16,-7 8 0-16,-2 9 18 15,-15-11 2-15,16 16-2 16,-17-18 0-16,22 15 0 15,-11-26 0-15,26 15-1 0,2-37 0 16,7 22-19-16,15-20-1 16,1-18-21-16,27 14-3 15,-13-20-10-15,14 7-1 16,-9-10-3-16,3 6 2 15</inkml:trace>
  <inkml:trace contextRef="#ctx0" brushRef="#br2" timeOffset="501627.6914">20600 12939 10 0,'5'-11'7'16,"-5"11"-9"-16,0 0 8 15,0 0-1-15,0 0-1 0,0 0-1 16,0 0-1-16,0 0 0 16,0 0-1-16,-10 13 1 15,10-13-1-15,-6 17 0 16,9 0 18-16,-3-17-1 15,0 19 2-15,0-19-1 16,4 12 0-16,-4-12 0 16,12-2 1-16,-10-14-1 15,7 9-17-15,-3-3-1 16,-6 10 1-16,12-18-1 15,-12 18 0-15,2-10 0 16,-2 10 0-16,0 0-1 16,-9 10 0-16,9-10 0 15,-11-4-20-15,16 19-3 0,-14-18-5 16,9 3-7-16,0 0-2 15,10-5 0-15</inkml:trace>
  <inkml:trace contextRef="#ctx0" brushRef="#br2" timeOffset="501998.7127">20857 12772 5 0,'0'0'16'0,"0"0"-3"16,0 0 10-16,0 0-1 16,3 16 1-16,-3-16-1 15,-4 41-2-15,-7-19 0 16,16 21 0-16,-18-8-1 15,8 10-17-15,1 0-2 16,0-9-20-16,10 10-3 16,-13-23-5-16,15 3-5 15,-8-26-5-15,20 10 1 0</inkml:trace>
  <inkml:trace contextRef="#ctx0" brushRef="#br2" timeOffset="502415.7365">21351 12641 34 0,'0'0'37'16,"2"14"-4"-16,-20-7-11 15,15 23 0-15,-20-6 0 16,12 25 0-16,-20-5-1 15,10 13-18-15,-2 3-1 16,5 0 0-16,7-5-1 16,7-5 1-16,9-16-2 15,9-7 1-15,10-17-1 16,9-12 0-16,0-13 0 15,4-8 0-15,-7-6 1 16,-3-5-1-16,-12 0 0 16,-11 0-1-16,-12 7 0 15,-16 5-2-15,-5 11-1 16,-13-4-8-16,9 23-22 15,-11-9-6-15,15 9 0 0,3-6 0 16</inkml:trace>
  <inkml:trace contextRef="#ctx0" brushRef="#br2" timeOffset="503461.7963">20260 12120 62 0,'-22'-3'35'0,"11"12"-3"16,-11-7 0-16,9 11-21 15,-11-8-3-15,7 8-1 0,2-7-2 16,11 5 0-16,4-11-1 16,17 14-1-16,19-12-1 15,17-1 0-15,19-4 0 16,18-2 0-16,16-3-1 15,17-3 0-15,10-7-1 16,5-1 0-16,-4-2 0 16,-9 1 1-16,-14 3-1 15,-17 4 0-15,-17 1-1 16,-21 4 0-16,-16 8-1 15,-21 0-2-15,-9 22-21 16,-10-22-2-16,-10 12-3 0,-6-7-6 16,3 6-1-1,-7-7 0-15</inkml:trace>
  <inkml:trace contextRef="#ctx0" brushRef="#br2" timeOffset="512308.3023">23018 12712 49 0,'-16'3'29'0,"16"-3"-6"0,-17-3 3 16,5-2-14-16,12 5-3 15,-21-3-3-15,21 3 0 16,-22-2 0-16,22 2-1 15,-17 0-1-15,17 0-1 16,-15 0 0-16,15 0-1 16,0 0-1-16,0 0 1 15,0 0-1-15,0 0 1 16,20-4-1-16,-2 3 0 15,8-2 1-15,8-1-1 16,9 1 0-16,8-1 0 16,9 1 0-16,8-3-1 15,2-1 0-15,6 2 0 16,0-4 1-16,2 1-1 0,-5 0 0 15,-4 3 1-15,-4 1-1 16,-7 4 0-16,-6 1 0 16,-8 3 0-16,-6 1 0 15,-6 2-1-15,-5 0 0 16,-3 0 0-16,-8-3 0 15,-1-2 0-15,-5-3 0 16,1 1-1-16,-11 0 0 16,14-7-1-16,-14 7-1 15,7-12-3-15,-7 12-19 16,0 0-7-16,0 0-1 15,1-12 1-15</inkml:trace>
  <inkml:trace contextRef="#ctx0" brushRef="#br2" timeOffset="512951.3391">23169 12737 15 0,'-19'-6'15'0,"7"5"8"15,0 3 2-15,-6-4-7 16,18 2-4-16,-31 4 0 16,31-4-2-16,-19 11-1 0,19-11-1 15,0 0-3-15,25 5 0 16,4-10-2-16,20 0-1 15,11-1-1-15,15 2 0 16,8-6-1-16,7 3-1 16,4 3 0-16,1-1 0 15,-4 3-1-15,-1-3 0 16,-5 1 0-16,-6 0-1 15,-4 0 1-15,-8-2-1 16,-6 4 0-16,-13 0 1 16,-11 5-1-16,-11 4-1 15,-12 4-1-15,-12 1-1 16,-4 10-7-16,-13-10-22 15,6 6 1-15,-10-12-3 16,9 3 1-16</inkml:trace>
  <inkml:trace contextRef="#ctx0" brushRef="#br2" timeOffset="519873.735">23181 13087 79 0,'0'0'35'16,"-17"-22"-2"-16,17 22-6 15,-19-16-19-15,19 16-4 16,-22-9-1-16,22 9 0 15,-22 16-1-15,11 4 0 16,0 4-1-16,0 7 1 16,4 2-1-16,3 4 0 0,4 0-1 15,4-6 0-15,9-3 0 16,8-10 0-16,5-8-1 15,8-10 1-15,3-7 1 16,4-8-1-16,-2-7 0 16,-3-5 1-16,-6-2 0 15,-9-1 0-15,-9 0 0 16,-12 3 0-16,-12 0-1 15,-4 4 1-15,-7 0-1 16,-2 7 0-16,-3 4 0 16,4 4-2-16,6 8-1 15,0 0-6-15,18 13-26 16,-4-1-1-16,13 10 0 15,-2-5-2-15</inkml:trace>
  <inkml:trace contextRef="#ctx0" brushRef="#br2" timeOffset="520054.7454">23548 13175 86 0,'0'0'37'15,"-25"-1"-3"-15,14 4 1 16,0-4-35-16,4-12-25 15,7 13-8-15,10-11-2 16,9 3-2-16,1-6 1 16</inkml:trace>
  <inkml:trace contextRef="#ctx0" brushRef="#br2" timeOffset="520428.7668">23910 12979 82 0,'-15'7'38'0,"1"-10"-2"16,14 3 1-16,0 0-33 15,20-18-2-15,11 4 0 16,5 5 0-16,6-3 0 15,0 8-1-15,-2 4 1 16,-4 8-1-16,-8 8-1 0,-13 8 1 16,-12 6 0-16,-9 3 0 15,-15 6-1-15,-6 0 1 16,-8 1 0-16,1-2 1 15,-4-2-1-15,11-6 0 16,5-4 0-16,15-6-1 16,17-8 1-16,18-6 0 15,18-8-2-15,16-12-5 16,22 6-32-16,-4-13-1 15,17 7-2-15,3-4 0 16</inkml:trace>
  <inkml:trace contextRef="#ctx0" brushRef="#br2" timeOffset="521768.8434">20751 16259 27 0,'-18'2'33'16,"-2"-6"-1"-16,10 13-9 15,-13-17-12-15,12 16-1 16,-7-13-2-16,18 5-2 15,-24 1-2-15,24-1-1 16,-11 3 0-16,11-3-1 16,0 0 0-16,2 11 0 15,-2-11-1-15,24 6 2 16,-4-7-2-16,8 4 0 15,3-2 0-15,5 1 0 16,9 0 0-16,3 2-1 0,6-1 1 16,4 1-1-16,7-2 1 15,5-2-1-15,10-2 1 16,4-7-1-16,11-5 1 15,12-5-1-15,6-2 0 16,5-2 0-16,6 1 0 16,4 2 0-16,-2 2 0 15,5 5 0-15,0 6 0 16,-5 4 0-16,-2 1 0 15,1 2 1-15,-1-2-1 16,5 1 1-16,-2-3-1 16,-1 0 1-16,-2-3 0 15,-1 1 0-15,-5 1-1 16,-4 3 1-16,-5 3-1 15,-12 1 0-15,-9 4 0 0,-9 3 0 16,-13 2 0-16,-7 1-1 16,-11-1 1-16,-6-1 0 15,-6-3-1-15,-2-2 2 16,-2-4 0-16,4-3-1 15,2-5 1-15,7-3 0 16,4-5 0-16,4 0 0 16,3-2 0-16,-3-2 0 15,-2 0-1-15,-7 3 0 16,-9 3 1-16,-9 2-1 15,-10 3 1-15,-16 8-1 16,0 0 0-16,0 0 0 16,0 0 0-16,-19-3-1 15,9 6-1-15,-1-2-1 0,11-1-3 16,-17 1-25-16,17-1-7 15,0 0-1-15,0 0 0 16</inkml:trace>
  <inkml:trace contextRef="#ctx0" brushRef="#br2" timeOffset="522840.9048">20463 17242 62 0,'13'-11'37'0,"-2"-6"-1"15,12 10-7-15,-4-5-28 16,4 2 1-16,1 3-1 16,3 4 1-16,-3 5-1 15,-3 5-1-15,-5 8 2 16,-4 7-1-16,-10 7 1 15,-4 1 0-15,-12 5 1 16,-7 4 0-16,-8 2 1 16,-1-3-1-16,-3-3 0 15,3-6-1-15,3-6 0 0,8-1 0 16,11-7-1-16,11-4 0 15,12-10-1-15,11-4 0 16,14-1-1-16,3-4-1 16,9 1-1-16,0-2-2 15,8 3-4-15,-14 1-29 16,12 2-1-16,-11-2-2 15,2 2 2-15</inkml:trace>
  <inkml:trace contextRef="#ctx0" brushRef="#br2" timeOffset="523058.9172">21232 17400 69 0,'-18'3'42'15,"6"3"-3"-15,-5-8 1 16,17 2-40-16,-12 1-3 16,12-1-4-16,0 0-28 15,13 6-2-15,1-6-3 16,0-5 1-16</inkml:trace>
  <inkml:trace contextRef="#ctx0" brushRef="#br2" timeOffset="523749.9568">21404 17185 57 0,'0'0'39'0,"9"-15"-3"15,12 3-2-15,-3-7-30 0,11 0-2 16,4-6 1-16,7 7-2 16,-2 1 0-16,-1 6 0 15,-5 7 0-15,-8 6 0 16,-9 10-1-16,-10 9 2 15,-11 14 0-15,-13 5 0 16,-6 7 1-16,-5 3-1 16,1 0 1-16,-1-1 0 15,4-2 0-15,8-9-1 16,8-6-1-16,12-14 0 15,10-6-1-15,12-10-1 16,11-4-2-16,8-13-4 16,21 6-33-16,-10-11 1 15,9 3-3-15,-5-7 1 0</inkml:trace>
  <inkml:trace contextRef="#ctx0" brushRef="#br2" timeOffset="526136.0932">23162 13337 48 0,'-17'-3'32'15,"-1"-8"0"-15,18 11-3 0,-24-16-17 16,24 16-2-16,-9-12-2 15,9 12-1-15,0 0-1 16,23 7-1-16,-1-3-2 16,17 3-1-16,16-10 0 15,16-7 0-15,21-13 1 16,23-11-1-16,23-19-1 15,14-11 1-15,9-8 0 16,-1-4 0-16,-7 6-1 16,-15 8 0-16,-23 11 0 15,-25 14-1-15,-31 21-1 16,-28 8-2-16,-18 21-4 15,-30-4-25-15,-6 14-5 16,-11-3 0-16,4 5-2 0</inkml:trace>
  <inkml:trace contextRef="#ctx0" brushRef="#br2" timeOffset="526820.1324">23547 13687 62 0,'0'0'28'0,"-5"-30"-1"15,5 30 1-15,-9-26-14 0,9 26-2 16,-14-18-5-16,3 18 0 15,-8 0-3-15,-3 10 0 16,-12 10-2-16,-2 9 0 16,-7 10 0-16,0 8 0 15,1 6-1-15,6 7 0 16,10 1 0-16,11-3-2 15,16-10 2-15,19-6-2 16,19-17 1-16,16-12-1 16,12-18 1-16,9-12 1 15,4-15 0-15,-2-10 1 16,-4-8-1-16,-11-4 1 15,-20-2 0-15,-13 1 0 0,-18 6 0 16,-15 7-2-16,-12 5 0 16,-9 8-1-16,-7 7-1 15,0 1-3-15,13 20-26 16,-7-8-7-16,25 9 0 15,-17 0-3-15</inkml:trace>
  <inkml:trace contextRef="#ctx0" brushRef="#br2" timeOffset="526995.1424">24079 13819 95 0,'-4'14'40'0,"-9"-21"-1"0,13 7-5 16,-8-17-45-16,8-11-27 15,17 6 0-15,-7-8-2 16,12 8 0-16</inkml:trace>
  <inkml:trace contextRef="#ctx0" brushRef="#br2" timeOffset="527526.1727">24337 13567 85 0,'0'0'37'0,"-13"-4"0"15,30 3 0-15,5-15-33 16,12 0-2-16,6-1 1 15,2 2 0-15,-5 3-1 16,-2 6 0-16,-8 5-1 16,-9 6 0-16,-9 5 0 15,-7 5 0-15,-8 0 0 16,-1 4 0-16,-2-2-1 15,2-1 0-15,0 0 0 16,2-2 0-16,2-2 0 16,1 0 0-16,2 1 0 15,2-2 0-15,-2 1 1 16,0 1-1-16,0-13 0 15,-2 19 0-15,4-8-1 0,-2-11 1 16,4 15 0-16,-4-15 0 16,9 13 0-16,-9-13 0 15,17 22 0-15,-9-7 0 16,-1 3 0-16,-2 1 0 15,-2 3 0-15,-3 2 1 16,-5 1-1-16,-3 0 0 16,-5-2-1-16,-5-2 0 15,4 0-4-15,-10-15-9 16,12 14-24-16,-12-19-1 15,12 4-1-15,-2-12-1 16</inkml:trace>
  <inkml:trace contextRef="#ctx0" brushRef="#br2" timeOffset="529975.3128">22022 17107 37 0,'0'0'34'15,"18"-9"2"-15,-9-5-5 16,15 5-23-16,-3-9-2 16,10 3-2-16,2-3-1 15,0 3-2-15,0 2 0 16,-3 9-1-16,-7 4 1 0,-6 8-1 15,-12 11 1-15,-12 9 0 16,-11 10 1-16,-9 7 0 16,-9 9 3-16,0-3-2 15,-4 0 1-15,6-3-1 16,5-6 0-16,13-9 0 15,11-8-1-15,13-10-1 16,14-10-1-16,11-11-2 16,11 1-1-16,1-7-3 15,16 4-31-15,-11-7 0 16,11 5-3-16,-12-5 1 15</inkml:trace>
  <inkml:trace contextRef="#ctx0" brushRef="#br2" timeOffset="530253.3287">22881 17037 27 0,'-4'-20'37'16,"4"20"1"-16,0 0-1 15,-12 9-18-15,-5-3-13 16,12 8 0-16,-4 2-3 16,5 5 0-16,-1 6-2 15,4 0 1-15,1 4-1 16,0 0-1-16,4 0-1 0,-2-5-3 15,7 5-9-15,-9-14-24 16,9-1 0-16,-9-16-1 16,0 0-1-16</inkml:trace>
  <inkml:trace contextRef="#ctx0" brushRef="#br2" timeOffset="530452.3401">22750 17147 62 0,'-15'5'39'16,"-4"-6"-2"-16,19 1-7 15,0 0-23-15,0 0-4 16,22-11-1-16,4-2-3 16,15-2-1-16,1-9-3 0,16 14-17 15,-10-15-16-15,9 16 0 16,-15-2 0-16</inkml:trace>
  <inkml:trace contextRef="#ctx0" brushRef="#br2" timeOffset="530659.3519">22779 17387 63 0,'0'0'41'0,"-17"6"-1"16,29-10 0-16,-2 1-36 15,16-5-2-15,7-4-1 16,6 1-3-16,7 4-4 0,-8-3-32 16,14 5-1-16,-8-5-1 15,10 8-1-15</inkml:trace>
  <inkml:trace contextRef="#ctx0" brushRef="#br2" timeOffset="531603.4059">23419 17035 44 0,'-18'5'36'0,"-11"-3"-1"15,7 13-6-15,-8-3-21 16,9 9-3-16,-2 3-1 16,6 6-1-16,8 1 1 15,8 0-1-15,10-3 0 0,10-5-1 16,6-9 0-16,10-9-1 15,5-9 0-15,6-11 0 16,-2-8-1-16,-1-7 1 16,-8-2-2-16,-6-4 2 15,-10 0-2-15,-12 6 1 16,-12 2 1-16,-11 9-1 15,-8 4 0-15,-8 8-2 16,0 5 0-16,0 2-2 16,11 15-15-16,0-13-18 15,16 12-1-15,5-14 0 16,20 15 0-16</inkml:trace>
  <inkml:trace contextRef="#ctx0" brushRef="#br2" timeOffset="531787.4165">23982 17105 58 0,'-14'19'40'0,"2"-15"-5"16,12-4 2-16,-21 8-39 15,21-8-8-15,0 0-25 16,4-14-2-16,11 10-1 15,-15 4 0-15</inkml:trace>
  <inkml:trace contextRef="#ctx0" brushRef="#br2" timeOffset="532131.4361">24172 17022 53 0,'-23'7'38'0,"6"12"-1"16,-15-8-7-16,13 10-22 15,-5 0 0-15,9 6-3 16,1-1 0-16,11 1-1 16,8-4-1-16,12 0-1 15,10-8 1-15,9-7-2 16,4-7-1-16,6-8 0 15,2-9-1-15,-2-5 1 16,-5-5-1-16,-9-4 2 0,-7 0-2 16,-11 1 1-1,-14-2 0-15,-10 10 0 0,-7-1 0 16,-9 9-2-16,-1 7-1 15,-8 2-2-15,7 11-19 16,-10-2-14-16,19 11-2 16,-2-7 1-16,19 7 0 15</inkml:trace>
  <inkml:trace contextRef="#ctx0" brushRef="#br2" timeOffset="532689.4681">24586 16901 45 0,'10'-3'41'16,"-10"3"-2"-16,14-7 0 16,-14 7-15-16,0 0-22 15,12-8 0-15,0 8-2 16,1-1 1-16,2 1 0 15,3-1-1-15,5-1 0 16,0-1 0-16,-2 3 1 16,1 0-1-16,-4 4 1 15,-5 0 0-15,-13-4-1 0,10 19 1 16,-18-3-1-16,-2 2 1 15,-7 1-1-15,-4 2 1 16,2-4-1-16,1 1 0 16,4-5 0-16,14-13 1 15,-6 13-1-15,17-14 0 16,9-6 0-16,9-3 0 15,2 5 0-15,2 0 0 16,-4 4 0-16,-3 8 0 16,-9 6 1-16,-16 8-1 15,-13 12 2-15,-16 9 0 16,-5-1 0-16,-11 5 0 15,-1-6-1-15,1-2-1 16,4-10-3-16,17 7-9 0,-5-31-27 16,28-4-1-16,7-19-4 15,15-4 2-15</inkml:trace>
  <inkml:trace contextRef="#ctx0" brushRef="#br2" timeOffset="533624.5215">21011 17765 27 0,'0'0'32'0,"-62"5"4"15,62-5-3-15,-56 2-14 16,56-2-9-16,0 0-5 15,-62 5-2-15,62-5-3 16,0 0 2-16,0 0 1 16,0 0 1-16,0 0 0 15,0 0 1-15,0 0-6 16,0 0 1-16,0 0 2 0,0 0 0 15,0 0 0-15,48 25-1 16,-48-25-2-16,76 7-1 16,-25-4 3-16,1-1-1 15,11-1 0-15,8-1 1 16,7-1-1-16,40 0-2 15,74-14 3-15,5-4-1 16,13-2 1-16,-6 0 0 16,4-1 0-16,-14 0 0 15,-10 7-1-15,-23 8 1 16,-1 6-1-16,-6 3 1 15,-9 4 0-15,-5 2-1 16,-74-2 1-16,13-3 0 16,72 9 0-16,-15-8 1 15,3 2 0-15,-2-10-1 0,6 4 0 16,-4-9 0-16,10-1 1 15,-23-6 0-15,1-5-1 16,-3 4 0-16,-6-3-1 16,-11 6 0-16,-15-1-1 15,-17 3 1-15,-23 4-2 16,-11 3 0-16,-20 0-2 15,-7 2-1-15,-14 3-3 16,0 0-22-16,-30-8-8 16,16 2-1-16,-8-7-1 15</inkml:trace>
  <inkml:trace contextRef="#ctx0" brushRef="#br2" timeOffset="534332.562">25313 17092 45 0,'8'-12'36'16,"-8"12"-1"-16,0 0-2 15,-24-13-26-15,7 15-3 0,-8 1 1 16,1 7 1-16,-10-1-3 15,5 7 1-15,2-3-1 16,7 2 0-16,5 0-2 16,15-2 1-16,0-13-1 15,25 14 0-15,4-11 0 16,8-1 0-16,4-1 0 15,-2 1 0-15,-5 2 1 16,-9 6-1-16,-11 6 1 16,-11 5 0-16,-13 6 0 15,-13 4 0-15,-12 1-1 16,-9 3 0-16,-2-3 1 0,3-6-3 15,1-2 0 1,10-8-1-16,8-7-2 0,7-10-5 16,29 0-30-16,-8-14 1 15,15 1-3-15,0-12 2 16</inkml:trace>
  <inkml:trace contextRef="#ctx0" brushRef="#br2" timeOffset="539391.8514">18353 17537 46 0,'14'-30'37'16,"-7"0"2"-16,11 12-4 15,-16 0-26-15,-2 18-2 16,0 0-2-16,0 0 0 16,6 34-2-16,-9-3-1 15,2 10-1-15,1-41 0 0,-1 58 0 16,1-58-1-16,1 69 0 15,-1-69-1-15,4 72-1 16,-4-72-6-16,17 72-29 16,-17-72-2-16,15 48-1 15,-15-48 3-15</inkml:trace>
  <inkml:trace contextRef="#ctx0" brushRef="#br2" timeOffset="539602.8635">18230 17549 66 0,'-35'-6'41'0,"2"-1"-1"0,33 7 1 16,-12-2-35-16,35-2-2 16,14-2-1-16,16-2 0 15,13 1-2-15,11-1-1 16,9 1-3-16,5-3-7 15,10 13-29-15,-12-1-1 16,5 5-2-16,-12-1 0 16</inkml:trace>
  <inkml:trace contextRef="#ctx0" brushRef="#br2" timeOffset="539992.8858">19248 17609 80 0,'16'-11'41'0,"1"-4"-1"0,17 4-11 15,4-7-28-15,5 0-2 16,7-1-1-16,1 1-3 15,9 11-29-15,-16-3-4 16,1 9-1-16,-17 4 0 16</inkml:trace>
  <inkml:trace contextRef="#ctx0" brushRef="#br2" timeOffset="540159.8953">19519 17726 83 0,'0'0'42'15,"0"0"-2"-15,-57 52-5 16,57-52-30-16,0 0-1 15,15 12-5-15,25-23-6 0,16-3-32 16,20-17-1-16,21-8-3 16,1 0-3-16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27:59.07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2169 1256 34 0,'-58'-54'31'0,"58"54"-2"15,0 0 1-15,0 0-22 16,-59-40 0-16,59 40-7 16,0 0 1-16,0 0 3 15,0 0 0-15,0 0 3 0,0 0-1 16,0 0 4-16,0 0-2 15,0 0-1-15,0 0 1 16,0 0-3-16,-19 26-1 16,35 21-3-16,6 19 0 15,-17-4-1-15,3 19 2 16,-7 9-2-16,1 5-2 15,-5-2 1-15,-1-10 0 16,-2-13 1-16,1-9-1 16,0-12 1-16,1-9-1 15,1-17 0-15,3-23 1 16,0 0 0-16,-3-25 0 15,6-17-1-15,-2-11 2 16,0-12-2-16,0-14 2 0,1 32-1 16,2-6 1-16,1-4-1 15,3-2-2-15,2 0 2 16,9-2-1-16,0-2 0 15,5 1-2-15,6 5 2 16,5-5-2-16,-4 1 1 16,6 2 2-16,-37 59-1 15,86-89 0-15,-86 89 0 16,83-52 1-16,-83 52 0 15,69 0 1-15,-52 31-1 16,10 39 0-16,-36 21-1 16,-25 16 3-16,-35 4-3 15,-31-35 1-15,-1-7-4 16,13-24-2-16,31-29-15 0,7-22-18 15,35-10-3-15,15 16 1 16,0 0 0-16</inkml:trace>
  <inkml:trace contextRef="#ctx0" brushRef="#br0" timeOffset="247.0142">2948 947 100 0,'46'-24'40'0,"-46"24"1"15,67-12 1-15,-67 12-37 16,17 43 0-16,-16 37-1 16,-26 25-2-16,-8 23 1 15,-29-7-2-15,18 14 1 0,8-1-4 16,17-13-1-16,28-45-4 15,8-27-10-15,24-11-23 16,6-21-1-16,19-18 1 16,2-20-2-16</inkml:trace>
  <inkml:trace contextRef="#ctx0" brushRef="#br0" timeOffset="555.0318">3595 1513 113 0,'-27'-9'41'15,"-1"27"2"-15,-15 8-2 16,5 21-37-16,-4-8-2 15,4 8 0-15,9 3 0 16,7-1-1-16,11 0 0 0,16-4-1 16,15-9 1-16,12-6-1 15,11-13 0-15,11-11 1 16,2-14-2-16,1-11 1 15,-4-12 0-15,-10-8 0 16,-9-4-1-16,-17-8 0 16,-12 2-2-16,-17-8 1 15,-8 10-1-15,-9 2-1 16,-3 14-1-16,-5-4-8 15,17 16-17-15,-7 4-10 16,27 15 0-16,-10-10 0 16,26 9 1-16</inkml:trace>
  <inkml:trace contextRef="#ctx0" brushRef="#br0" timeOffset="796.0454">4243 964 113 0,'59'-68'44'0,"-59"68"0"16,0 0 0-16,0 0-43 16,27 10 2-16,-52 69-2 15,-7 36 0-15,-5 35-1 16,-6-10-2-16,21 4-3 15,15-11-3-15,21-15-17 16,-5-57-15-16,14-12-3 0,-10-22 1 16,3-16-1-16</inkml:trace>
  <inkml:trace contextRef="#ctx0" brushRef="#br0" timeOffset="969.0555">4082 1473 117 0,'16'9'43'0,"15"-1"0"15,3-12-3-15,24-27-41 16,-58 31-4-16,74-30-16 16,-24 8-17-16,0-4-5 15,8-3 2-15,1-3-2 16</inkml:trace>
  <inkml:trace contextRef="#ctx0" brushRef="#br0" timeOffset="1179.0675">5024 859 120 0,'0'0'43'16,"0"0"1"-16,0 0-1 15,0 0-38-15,22 24-5 16,-56 72 0-16,-16 30 0 16,2 24 0-16,-6-13 0 15,20 5 0-15,9-20 0 16,24-22-6-16,17-31-10 15,-9-31-12-15,15-6-16 16,-8-22 1-16,7-15 0 16,-12-21 2-16</inkml:trace>
  <inkml:trace contextRef="#ctx0" brushRef="#br0" timeOffset="1479.0846">4753 1386 120 0,'0'0'43'15,"0"0"0"-15,4 17 0 16,12-12-40-16,25-5 0 15,-41 0-3-15,60-9 0 16,-60 9 0-16,67-21 0 16,-67 21 0-16,82-22 0 15,-82 22 0-15,75-24 0 16,-75 24 0-16,57 0 0 15,-9 3 0-15,-3 17 0 0,-20 8 0 16,-4 17 0-16,-24 8 0 16,-5 11 0-16,-5-2-5 15,6-17-1-15,17-11-10 16,-8-23-11-16,24-6-14 15,-1-18-1-15,16-9 0 16,-2-19 0-16</inkml:trace>
  <inkml:trace contextRef="#ctx0" brushRef="#br0" timeOffset="1931.1105">5538 1221 107 0,'-2'-85'39'0,"2"85"1"15,-5-73-3-15,5 73-37 0,9-56 1 16,-9 56-1-16,0 0 2 15,0 0 0-15,50-19 3 16,-50 19 1-16,0 0 0 16,64 52-1-16,-63-32 0 15,42 37-5-15,0 14 0 16,-15 0 0-16,-15 11 0 15,-35-27 0-15,6 15 0 16,-7-12 0-16,5-16 0 16,7-6 0-16,8-13 0 15,7-13 0-15,9-14 0 16,7-10 0-16,5-15 0 15,2-9 0-15,-27 38 0 16,35-49 0-16,-35 49 0 0,40-47 0 16,-40 47 0-16,0 0 0 15,73-75 0-15,-54 59 0 16,3 17 0-16,-12 12 0 15,10 19 0-15,-13 5 0 16,4 13 0-16,9-1-3 16,12-12-7-16,27-3-10 15,-8-18-6-15,29-1-12 16,-9-14-3-16,14-8 1 15,-9-12 1-15</inkml:trace>
  <inkml:trace contextRef="#ctx0" brushRef="#br0" timeOffset="2404.1376">6702 1452 126 0,'0'0'42'0,"-13"-64"1"15,-5 39-1-15,-32 18-40 0,-7 17-2 16,-5 20 0-16,4 13 0 16,-5 6 0-16,20 17 0 15,11 0 0-15,29-8 0 16,12-14 0-16,16-16 0 15,11-18 0-15,7-15 0 16,5-11 0-16,3-16 0 16,-2-14 0-16,-3-13 0 15,-46 59 0-15,45-59 0 16,-45 59 0-16,29-57 0 15,-4 23 0-15,-12 17 0 16,-13 17 0-16,-12 46 0 16,-10 21 0-16,-10 34 0 15,-14 21 0-15,-8 22-2 0,-3 2 0 16,2-2-1-16,3-10 2 15,4-14 1-15,3-24 0 16,9-17 2-16,5-28 0 16,7-21 2-16,5-29-4 15,5-24 0-15,4-28 0 16,3-24 0-16,9-22 0 15,7-18 0-15,5 1 0 16,5-5 0-16,4 12 0 16,-3 4-8-16,18 27-9 15,-11 9 0-15,30 31-9 16,-15 6-7-16,43 15-10 15,6 4-2-15,25 5 6 16</inkml:trace>
  <inkml:trace contextRef="#ctx0" brushRef="#br0" timeOffset="3123.1787">7638 1381 109 0,'0'0'38'16,"-14"20"2"-16,7 8-1 15,-11-3-36-15,3 14-1 16,-3 10 0-16,4 8 0 15,2 3 1-15,6 1-2 16,6-5 2-16,12-8-2 16,10-12 1-16,15-11-2 15,10-15 1-15,9-20 2 16,5-13-3-16,3-9 2 15,0-9-2-15,-9-7 2 16,-7-1 0-16,-11-2-2 16,-12 2 0-16,-6 10 0 15,-10 8 0-15,-4 7 0 16,-9 14 0-16,4 10 0 15,-11 23 0-15,0 7 0 0,3 10 0 16,1 10 0-16,5 3 0 16,4 0-3-16,12-1-1 15,8-13-2-15,13-8-5 16,3-22-9-16,26-5-8 15,-15-21-10-15,21-8-1 16,-13-12-1-16,5-3 2 16</inkml:trace>
  <inkml:trace contextRef="#ctx0" brushRef="#br0" timeOffset="3485.1994">8653 1439 112 0,'-10'-10'40'16,"6"24"1"-16,-10 10-1 15,5 6-36-15,0 4-1 0,1 8 0 16,-3 1-1-16,3-1 1 15,1-6-2-15,1-4 0 16,4-9 0-16,5-9 0 16,-3-14 0-16,27-11-1 15,0-14 2-15,4-10-2 16,6-10 0-16,5-10 0 15,1 0 0-15,-1-1 0 16,-42 56 0-16,44-43 0 16,-16 3 0-16,2 21 0 15,-12 8 0-15,3 19 0 16,-14 11 0-16,8 14 0 15,-7 2 0-15,7 9-3 16,8-1-3-16,5-9-4 0,19 1-7 16,-5-15-6-16,25-2-9 15,-7-8-9-15,15-5-1 16,-5-13 2-16,8-6 2 15</inkml:trace>
  <inkml:trace contextRef="#ctx0" brushRef="#br0" timeOffset="3703.2119">9759 1365 122 0,'-43'-14'42'16,"2"18"1"-16,-18 6-1 16,6 19-38-16,-7 7-2 15,19 5-2-15,14 0 0 0,15-3 0 16,13 0 0-16,18-12-2 15,18-3-3-15,9-14-7 16,24-5-8-16,-12-18-9 16,19-1-14-16,-6-7 1 15,6-8-1-15,-11-6 2 16</inkml:trace>
  <inkml:trace contextRef="#ctx0" brushRef="#br0" timeOffset="4342.2482">10018 1439 109 0,'-25'42'42'16,"9"-10"1"-16,25-2-3 0,8-13-35 16,20-11-2-16,8-13-1 15,7-6 0-15,0-9-1 16,4-5 0-16,-8-8-1 15,-48 35 0-15,0 0 2 16,52-60-2-16,-52 60 1 16,0 0 0-16,11-59 0 15,-11 59 1-15,-9-18-2 16,-27 12 0-16,-16 15 0 15,-8 14 0-15,-6 12 0 16,3 10 0-16,0 8 0 16,23 5 0-16,27-14 0 15,24-9 0-15,23-12 0 16,18-12 0-16,17-11-3 15,8-13-1-15,13-8-1 0,-1-9-1 16,1-2 0-16,-15-4 1 16,-12 3 3-16,-13 5 1 15,-18 6 2-15,-13 12 1 16,-19 10 2-16,-10 14 1 15,-13 8 0-15,-2 9-1 16,-4 2-2-16,1 5 0 16,1 4-1-16,7-4-1 15,7-5 0-15,6-4 0 16,4-10 1-16,8-7-1 15,-5-12 2-15,23-7-1 16,-8-10 1-16,5-11-2 16,-3-9 0-16,2-11 0 15,-19 48 0-15,24-60 0 0,-24 60 0 16,22-69 0-16,-22 69 0 15,33-59 0-15,-33 59 0 16,33-58-15-16,-33 58-1 16,46-48-6-16,-46 48-5 15,48-39-7-15,-48 39-7 16,58-13-1-16,11 6 2 15</inkml:trace>
  <inkml:trace contextRef="#ctx0" brushRef="#br0" timeOffset="4988.2854">11420 894 105 0,'0'0'41'0,"14"-60"0"15,-14 60-1-15,0 0-37 0,0 0 1 16,0 0-1-16,-2 78-1 15,-10 14-1-15,0 28 1 16,-8 11-2-16,1-6 1 16,7 1-1-16,13-8-4 15,7-26-1-15,8-30-5 16,18-12-12-16,-19-27-18 15,13-11 0-15,-13-24-1 16,2-11 1-16</inkml:trace>
  <inkml:trace contextRef="#ctx0" brushRef="#br0" timeOffset="5167.2956">11292 1440 116 0,'0'0'42'16,"-47"-42"0"0,47 42-1-16,-23-37-36 0,9 9-2 15,31 11-2-15,-17 17-2 16,0 0-1-16,111-11-4 15,-111 11-8-15,98-2-13 16,9 7-14-16,13 7-1 16,-8 3-1-16,1 4 2 15</inkml:trace>
  <inkml:trace contextRef="#ctx0" brushRef="#br0" timeOffset="5587.3196">12286 1378 109 0,'-23'-7'41'16,"-17"0"2"-16,2 9-1 15,-12 1-36-15,-2 9-1 16,-6 6-1-16,0 8 1 16,-1 8-5-16,7 3 0 15,8 2 0-15,12 1 0 16,13 1 0-16,15-9 0 15,21-8 0-15,15-10 0 16,17-13 0-16,17-10 0 16,9-12 0-16,5-11 0 15,1-7 0-15,-6-11 0 16,-75 50 0-16,71-48 0 15,-71 48 0-15,55-51 0 16,-22 12 0-16,-9 9 0 16,-15 17 0-16,-9 13 0 0,-20 17 0 15,1 14 0-15,0 10 0 16,7 5 0-16,4 1 0 15,6-4-2-15,16-5-8 16,2-16-5-16,27-5-3 16,-10-18-6-16,27-3-4 15,-16-15-5-15,19-3-7 16,-7-14 0-16,2-5 6 15</inkml:trace>
  <inkml:trace contextRef="#ctx0" brushRef="#br0" timeOffset="5761.3296">12908 1384 118 0,'-19'33'42'0,"-9"10"1"15,-3 12-2-15,-7-2-39 0,17 0 0 16,7-8-1-16,8-8-1 16,12-16-3-16,6-19-4 15,23-9-9-15,-11-25-8 16,23-8-10-16,-11-17-8 15,-36 57 0-15,40-71 2 16</inkml:trace>
  <inkml:trace contextRef="#ctx0" brushRef="#br0" timeOffset="5887.3368">12970 1080 114 0,'0'0'41'16,"-24"-64"-3"-16,24 64-15 16,-21-57-59-16,21 57-7 0,0 0 1 15,0 0-1-15</inkml:trace>
  <inkml:trace contextRef="#ctx0" brushRef="#br0" timeOffset="6271.3587">13274 1304 107 0,'-8'43'44'0,"-18"6"0"15,-2-1-1-15,-3-16-28 16,11 7-13-16,4-2-2 16,6-7 0-16,3-2 0 15,6-7 0-15,9-6 0 16,6-10 0-16,7-8 0 15,8-11 0-15,5-10 0 0,5-12 0 16,-39 36 0-16,47-51 0 16,-47 51 0-16,52-65 0 15,-52 65 0-15,58-63 0 16,-58 63 0-16,50-54 0 15,-26 22 0-15,10 15 0 16,-10 15 0-16,-6 20 0 16,-8 17 0-16,-7 23 0 15,-10 2 0-15,7-2 0 16,4-17-8-16,2-20-7 15,27-8-4-15,-8-26-5 16,33-7-7-16,-11-19-6 16,-47 39-5-16,70-51 4 15,-70 51 2-15</inkml:trace>
  <inkml:trace contextRef="#ctx0" brushRef="#br0" timeOffset="6438.3683">14107 1003 115 0,'0'0'44'0,"0"0"0"15,8-53-1-15,-8 53-39 16,-29 46-2-16,-12 33-1 15,0 45-2-15,-15 22-2 16,18-25-2-16,20-18-20 16,2-38-8-16,21-27-10 15,-5-24 0-15,0-14 0 16</inkml:trace>
  <inkml:trace contextRef="#ctx0" brushRef="#br0" timeOffset="6739.3855">13876 1331 126 0,'0'0'45'0,"0"0"-1"15,-9-63-4-15,9 63-40 16,0 0 0-16,36-49 0 16,-36 49 0-16,50-21-3 15,-50 21-5-15,66-18-12 16,-66 18-8-16,83-23-12 15,-35 15-2-15,-48 8 20 16,88-10 17-16,-88 10 3 16,74 4 4-16,-52 18 12 15,30 10 7-15,-22 13 12 0,-25 11 6 16,-17 12-20-16,-20 17-18 15,4-1-1-15,13-10-2 16,12-36-6-16,22-11-29 16,-5-15 0-16,11-14 0 15,-1-18-3-15</inkml:trace>
  <inkml:trace contextRef="#ctx0" brushRef="#br0" timeOffset="6880.3936">14479 1215 114 0,'-32'-109'42'0,"32"109"1"15,-36-97-4-15,36 97-41 16,-33-93-35-16,33 93-8 16,-9-75 1-16,9 75-2 0</inkml:trace>
  <inkml:trace contextRef="#ctx0" brushRef="#br0" timeOffset="7373.4218">15022 1316 107 0,'13'2'41'16,"10"3"-1"-16,-2-9-1 15,-21 4-37-15,0 0 0 16,47-12-1-16,-47 12 0 16,0 0 0-16,57-27 0 15,-57 27 0-15,0 0 1 16,0 0 0-16,36-48 0 15,-36 48-1-15,0 0 1 16,0 0 0-16,-37-11-1 16,-14 30 1-16,-18 7-1 15,-4 15 1-15,-5 10-2 0,12 14 0 16,17 2 0-16,30-1 0 15,47-30-2-15,16-9-4 16,41-12-12-16,-1-27-8 16,32-6-15-16,0-14-1 15,13-9-1-15,-70 14 2 16</inkml:trace>
  <inkml:trace contextRef="#ctx0" brushRef="#br0" timeOffset="7674.439">15783 1219 122 0,'0'0'43'0,"-19"-47"1"15,19 47-2-15,0 0-38 16,-44-33-4-16,44 33 0 16,-16 8 0-16,-2 17 0 0,7 6 0 15,27 4 0-15,5-5 0 16,18-2 0-16,0-19 0 15,8 12 0-15,-21 2 0 16,-16 8 0-16,-14 4 0 16,-15 2 0-16,-11 3 0 15,-8-1 0-15,-7 2 0 16,-6-4 0-16,4-10-5 15,-1-14-8-15,21 0-8 16,-9-18-7-16,36 5-12 16,-18-16-4-16,26-5 0 15,3-11 1-15</inkml:trace>
  <inkml:trace contextRef="#ctx0" brushRef="#br0" timeOffset="8525.4877">17004 1277 93 0,'0'0'39'0,"0"0"3"16,29-56-2-16,-29 56-32 15,0 0-1-15,-16-13 0 16,-9 23-3-16,-7 10-1 15,-6 17 0-15,-10 11-3 16,5 4 2-16,6 3-2 16,23 0 0-16,33-17-1 15,14-10 0-15,18-10 1 16,11-9-1-16,4-12 0 15,-4-8 0-15,-1-10 1 16,-8-11-1-16,-11-4 0 16,-42 36 1-16,0 0 0 0,33-67 0 15,-33 67 1-15,10-47-1 16,-10 47 1-16,0 0 0 15,4-64 0-15,-4 64 0 16,0 0 0-16,9-46 1 16,-9 46-1-16,0 0-1 15,0 0 1-15,73-28-1 16,-39 31 0-16,10 18 0 15,-3 4-1-15,5 10 1 16,-11 1-1-16,-8 4 3 16,-20-2-3-16,-7 2 1 15,-10-3 0-15,-4-2 1 16,-3-10 0-16,2-3-1 0,1-10 1 15,14-12 1-15,0 0-2 16,0-18 0-16,21-11 0 16,10-7 0-16,-31 36 0 15,0 0 0-15,66-69 0 16,-66 69 0-16,47-48 0 15,-47 48 0-15,0 0 0 16,58-57 0-16,-23 35 0 16,-7 12 0-16,-10 16 0 15,-6 12 0-15,1 11-9 16,-10 3-5-16,10 9-7 15,-8-14-2-15,29 5-3 16,-7-14-4-16,37 2-3 16,4-8-10-16,22-8 8 0</inkml:trace>
  <inkml:trace contextRef="#ctx0" brushRef="#br0" timeOffset="8946.5118">19051 805 93 0,'16'-70'42'0,"-16"70"-1"15,0 0-2-15,0 0-34 16,0 0-1-16,0 0 0 15,0 0-2-15,-30 49-2 16,13 61 2-16,-11 18-2 16,14 15 0-16,2-6-7 0,4-30-14 15,21-16-20-15,-2-28 0 16,5-31-1-16,-12-20 1 15</inkml:trace>
  <inkml:trace contextRef="#ctx0" brushRef="#br0" timeOffset="9143.523">18883 1407 95 0,'-65'-61'44'16,"65"61"1"-16,0 0-3 16,-46-46-15-16,46 46-25 15,0 0-4-15,0 0 0 16,47-58-4-16,-47 58-3 15,79-34-13-15,-30 14-13 0,8 0-9 16,5-2 1 0,13-22 0-16</inkml:trace>
  <inkml:trace contextRef="#ctx0" brushRef="#br0" timeOffset="9502.5436">19656 767 109 0,'0'0'43'0,"0"0"0"15,0 0-1-15,0 0-38 16,0 0-1-16,0 0 0 15,-77 68 0-15,27 25-1 16,14 18 1-16,-2-4-3 16,17 0 0-16,-1-32 0 15,19-9 0-15,4-22 0 16,13-16 0-16,6-16 0 0,6-12 0 15,4-10 0-15,6-12 0 16,-36 22 0-16,0 0 0 16,59-51 0-16,-59 51 0 15,0 0 0-15,65-55 0 16,-65 55 0-16,26-22 0 15,7 11 0-15,-5 11 0 16,-1 10-3-16,-11 9-4 16,11 14-8-16,-16-3-4 15,16 10-6-15,-19-23-3 16,23 1-4-16,-10-16-9 15,9-3 1-15,-2-13 3 16</inkml:trace>
  <inkml:trace contextRef="#ctx0" brushRef="#br0" timeOffset="9848.5633">20124 1262 93 0,'10'-7'41'0,"3"1"1"15,3 5-1-15,6 4-27 16,9 3-11-16,-31-6 1 15,0 0-1-15,59 1-2 16,-59-1 1-16,50-13 0 16,-50 13-1-16,49-24 1 15,-49 24-3-15,0 0 1 16,60-46 0-16,-60 46 1 15,0 0 0-15,0 0 0 0,0 0 0 16,6-67 0-16,-6 67 1 16,-56 14-2-16,18 10 0 15,-6 11 0-15,7 14 0 16,6-2 0-16,22-9-13 15,37-3-7-15,14-21-4 16,37-6-7-16,-9-8-9 16,27-1-5-16,4-4 2 15</inkml:trace>
  <inkml:trace contextRef="#ctx0" brushRef="#br0" timeOffset="10508.6011">21856 1255 114 0,'0'0'41'0,"-42"-56"3"16,42 56-2-16,0 0-38 15,-71-38-2-15,71 38 1 16,-71-8-1-16,4 21-1 16,6 15 1-16,-4 7-2 0,19 13 0 15,6 8 0-15,22-2 0 16,15-9 0-16,24-14 0 15,14-19 0-15,8-12 0 16,7-13 0-16,6-12 0 16,-56 25 0-16,66-37 0 15,-66 37 0-15,63-49 0 16,-63 49 0-16,61-44 0 15,-61 44 0-15,0 0 0 16,64-55 0-16,-45 60 0 16,-14 24 0-16,-15 25 0 15,-12 23 0-15,-12 27 0 16,-11 14 0-16,0 10 0 15,-4-14 0-15,5-7 0 0,0-17 0 16,3-10 0-16,3-26 0 16,5-14 0-16,0-25 0 15,1-17 0-15,7-20 0 16,1-17 0-16,6-16-2 15,4-18-1-15,14-12-5 16,1-11-2-16,26 7-8 16,-8-13-3-16,31 20-4 15,-10-3-2-15,28 17-4 16,-7 12-8-16,16 14 2 15,0 9 6-15</inkml:trace>
  <inkml:trace contextRef="#ctx0" brushRef="#br0" timeOffset="11808.6755">22084 1259 95 0,'0'0'44'0,"62"-9"0"15,-12 6-1-15,-8 6-17 16,-20 9-23-16,-10 8-3 16,-29 7 0-16,1 9 0 15,-9 0 0-15,7 8 0 16,-1-2 0-16,5-3 0 15,5-4 0-15,3-8 0 16,5-5 0-16,4-10 0 16,-3-12 0-16,22-11 0 15,-7-11 0-15,7-6 0 16,1-10 0-16,1-10 0 15,-24 48 0-15,30-50 0 0,-30 50 0 16,26-56 0-16,-26 56 0 16,34-47 0-16,-34 47 0 15,0 0 0-15,54-61 0 16,-54 61 0-16,53-30 0 15,-53 30 0-15,65-22 0 16,-65 22 0-16,71-13 0 16,-71 13 0-16,66-3 0 15,-66 3 0-15,59 4 0 16,-59-4 0-16,0 0 0 15,60 15 0-15,-60-15 0 16,-12 11 0-16,4 5 0 16,-18 7 0-16,-27 3 0 15,-1 7 0-15,-7 0 0 16,9 9 0-16,10-3 0 0,22 4 0 15,13-4 0-15,15-8 0 16,17-7 0-16,15-12 0 16,10-11 0-16,9-13 0 15,5-8 0-15,1-10 0 16,-5-11 0-16,-2 0 0 15,-58 41 0-15,47-43 0 16,-47 43 0-16,0 0 0 16,34-55 0-16,-30 43 0 15,-12-2 0-15,8 14 0 16,-24 6 0-16,14 18 0 15,-10 3 0-15,13 5 0 0,9 6-3 16,10-14-9-16,24-3-4 16,-6-16-4-16,31-2-2 15,-11-19-2-15,23 1 0 16,-17-16-2-16,18 1 1 15,-74 30 0-15,60-34-2 16,-22 2 21-16,-38 32 26 16,0 0 1-16,49-45 5 15,-34 41 1-15,-34-3 4 16,11 23 6-16,-30 0 5 15,15 19-16-15,-9-2-26 16,4 11 0-16,5-1 0 16,-1 0 0-16,6 0 0 15,5-7 0-15,4-6 0 16,3-7 0-16,5-13 0 0,1-10 0 15,14-6 0-15,-4-12 0 16,6-12 0-16,5-12 0 16,-21 42 0-16,33-56 0 15,-33 56 0-15,37-76 0 16,-37 76 0-16,53-76 0 15,-53 76 0-15,52-76 0 16,-52 76 0-16,60-61 0 16,-60 61 0-16,56-50 0 15,-56 50 0-15,66-51 0 16,-66 51 0-16,23-8 0 15,24 17 0-15,-14 29 0 16,-25 20 0-16,-10 7 0 16,-19-11 0-16,-8 2 0 0,-19-8 0 15,-10-10 0-15,-7-6 0 16,1-4 0-16,4-10 0 15,7-4 0-15,8-5 0 16,8-7 0-16,13-4 0 16,8 0 0-16,16 2 0 15,0 0 0-15,0 0 0 16,-2 26 0-16,2 7 0 15,-5 8 0-15,-6 12 0 16,-6 13 0-16,-3 4 0 16,-5 2 0-16,1-3 0 15,0-8 0-15,11-15 0 16,4-18-10-16,29-13-3 15,3-37-7-15,39-6-2 0,-6-34-2 16,39-7-3-16,-7-30 0 16,-30 41-6-16,4-10 1 15,4-5 0-15</inkml:trace>
  <inkml:trace contextRef="#ctx0" brushRef="#br0" timeOffset="12349.7064">24103 1003 126 0,'0'0'46'0,"41"-94"-2"16,-41 94-5-16,0 0-39 15,0 0 0-15,0 0 0 16,0 0 0-16,-59 97 0 16,-1 2 0-16,15 4 0 15,4-16 0-15,22-10 0 16,5-17 0-16,15-14 0 0,9-26 0 15,7-12 0-15,13-14 0 16,6-10 0-16,5-7 0 16,4-9 0-16,3-5 0 15,1 2 0-15,-5 4 0 16,-2 6 0-16,-8 13 0 15,-4 9 0-15,-10 13 0 16,-10 12 0-16,-5 13 0 16,-9 7 0-16,-1 3 0 15,-7 7 0-15,3-1 0 16,-6-4 0-16,11-1-9 15,-4-15-5-15,21 1-4 0,-13-32-3 16,38 23-2 0,-16-33-2-16,29 5 0 0,-16-18 1 15,18 3 1-15,-4 5 33 16,-21-10 7-16,5 15 4 15,-28-10 2-15,9 16 3 16,-34-10 3-16,20 14 0 16,-32-3-2-16,6-2-36 15,26 5-6-15,-35 6-7 16,33 14-5-16,-26-4-8 15,17 14-9-15</inkml:trace>
  <inkml:trace contextRef="#ctx0" brushRef="#br1" timeOffset="16073.9194">2722 2161 65 0,'-11'8'33'0,"5"2"-2"16,6-10-1-16,-2 19-23 0,2-19-1 16,14 24-2-16,1-11 0 15,7 4 1-15,7-5-2 16,15 1-1-16,7-4 0 15,16-3-1-15,12-6 0 16,16 0 0-16,10-3-1 16,12-3 1-16,15-2-1 15,10-1 1-15,14 0 0 16,9 1 0-16,12 0 0 15,13 1 1-15,13 0-1 16,15 1 1-16,13 0-1 16,14 2 1-16,15-6-1 15,15 6 1-15,15-5-1 16,12 3 0-16,14-5-1 0,8 0 1 15,11-1-1-15,8 1 0 16,48 2-1-16,-35-5 0 16,44 3 0-16,-28-1 1 15,10 2 0-15,0 4-1 16,13 0 1-16,4 2 0 15,-37 3 0-15,46 1 0 16,-27 0 0-16,42 4 0 16,0-4 0-16,6 1 0 15,2-4 0-15,9 0 0 16,35-3 0-16,-26-2 0 15,3-2-1-15,40-1 1 16,-38 0 0-16,-3-1 0 16,-2 1-1-16,-1 2 1 0,-40 0 0 15,18 5 1-15,-12 3 0 16,-52 1 0-16,29 2 1 15,-10 1-1-15,-10 0 1 16,-10 1 0-16,-6 0 0 16,-9-3 0-16,-7 0 0 15,-12-2 0-15,-8-1 0 16,-18-2-1-16,-16 3 0 15,-21-1 0-15,-23 1-1 16,-23 3 0-16,-28 0 0 16,-22 3 1-16,-29-2-1 15,-22 3-1-15,-22-1 1 16,-23-2 0-16,-21-1-3 0,-20-5-2 15,-7 4-28-15,-29-11-5 16,-7 2-1-16,-20-6-1 16</inkml:trace>
  <inkml:trace contextRef="#ctx0" brushRef="#br2" timeOffset="152483.7216">1674 3054 98 0,'-13'-7'38'15,"13"7"1"-15,0 0-2 16,0 0-33-16,17 4-1 15,-1 23 0-15,1 14-1 16,-2 18 1-16,-4 16-2 16,-3 15-1-16,-9 11 1 0,-8 6-3 15,0 0-1-15,-10-15-8 16,15-3-26-16,-2-28-2 15,14-15 1-15,7-31-1 16</inkml:trace>
  <inkml:trace contextRef="#ctx0" brushRef="#br2" timeOffset="152819.7408">2255 3401 104 0,'0'0'38'15,"-14"13"1"-15,3 17-2 16,-4 5-34-16,-2 5 0 15,-1 3 0-15,3 1-1 16,3-3 1-16,4-5-1 0,8-8 0 16,9-10 0-16,4-12-1 15,9-11 0-15,6-11 0 16,5-7 1-16,5-11-2 15,3-2 1-15,1-6-1 16,-5 4 2-16,-1 7-2 16,-5 5 0-16,-5 8 0 15,-4 14 0-15,-6 12 0 16,-6 14-1-16,3 9-1 15,-5 8-1-15,6 15-8 16,-8-10-26-16,22 14-3 16,-5-13-1-16,20 1-1 15</inkml:trace>
  <inkml:trace contextRef="#ctx0" brushRef="#br2" timeOffset="153301.7684">4017 3044 86 0,'3'-27'36'16,"7"13"1"-16,-10-2 1 15,0 16-31-15,0 0-2 16,2 16 0-16,-8 9-1 15,6 13 0-15,-3 1-1 16,5 8 0-16,4-4-1 16,6 1 1-16,8-12-1 15,10-14 0-15,10-21 0 16,9-16-1-16,11-17 0 15,3-12-1-15,8-11-2 16,-5-8-2-16,-1 14-9 0,-22-9-19 16,-1 27-9-16,-26 5 3 15,-16 30-4-15</inkml:trace>
  <inkml:trace contextRef="#ctx0" brushRef="#br2" timeOffset="153474.7783">4235 3359 102 0,'-13'49'37'0,"11"12"0"16,-9-6-2-16,7 8-35 16,3 2 0-16,2-8-6 15,14 0-29-15,-5-20-2 16,18-8-1-16,4-26 0 0</inkml:trace>
  <inkml:trace contextRef="#ctx0" brushRef="#br2" timeOffset="153669.7893">4906 3060 104 0,'-19'22'38'0,"-11"15"0"15,2 22-1-15,0 8-36 16,4 9-1-16,3 11-3 15,4-6-4-15,19 7-29 16,-3-14-2-16,17-5 1 0,3-22-3 16</inkml:trace>
  <inkml:trace contextRef="#ctx0" brushRef="#br2" timeOffset="154029.81">5211 3085 118 0,'14'-4'41'0,"7"4"1"15,-5-16-5-15,9 8-36 16,1 2 1-16,3 3 0 0,-6 10 0 15,-3 9-1-15,-12 13-1 16,-9 17 1-16,-12 11-1 16,-9 11 0-16,-11 10 1 15,-4 1-2-15,-2 0 2 16,3-7-2-16,6-12 2 15,16-17-1-15,16-20 1 16,22-23-1-16,27-20 0 16,24-14 0-16,19-11-3 15,13-16-11-15,22 15-21 16,-10-11-5-16,9 21-2 15,-11 8-1-15</inkml:trace>
  <inkml:trace contextRef="#ctx0" brushRef="#br2" timeOffset="155524.8956">7003 3304 95 0,'7'-28'35'15,"0"17"0"-15,-7-6 1 16,0 17-31-16,0 0-2 16,0 0 0-16,8 26 0 15,-9 8 0-15,-5 9-1 16,-2 10 0-16,-1 2 0 15,0 2-2-15,2-3 1 16,2-8-1-16,4-10 2 16,9-12-3-16,6-13 2 15,12-19 0-15,6-16-1 16,9-7 1-16,3-15-1 15,1-2 2-15,2-4-2 16,-3-1 1-16,-4 7-1 0,-9 12 0 16,-7 9 0-16,-6 13 0 15,-18 12 0-15,14 19 0 16,-17 9 0-16,-4 5 0 15,3 10 1-15,2 4-1 16,-2-1 1-16,10-2-2 16,3-8 3-16,5-8-1 15,10-10 0-15,6-13 0 16,4-14 1-16,1-13 0 15,3-12 0-15,-5-7 0 16,-5-11-2-16,-2-3 0 16,-8-1-2-16,-4-2-1 15,-2 7-2-15,-10-3-3 16,12 26-15-16,-15-10-15 0,15 22-1 15,-9-2 0-15,14 18 0 16</inkml:trace>
  <inkml:trace contextRef="#ctx0" brushRef="#br2" timeOffset="155870.9153">8046 3439 109 0,'9'17'38'0,"-9"-17"0"15,27-14-1-15,-3-8-36 16,10-4 0-16,5-9 0 16,5-2 0-16,3-3 0 15,-5 1-1-15,-8 4 1 0,-7 5 0 16,-16 9 0-16,-11 11-1 15,-16 9 1-15,-14 13 0 16,-13 15 0-16,-8 12 1 16,-5 11-1-16,0 5 1 15,4 4-1-15,9 1 0 16,14-2 1-16,16-10-2 15,25-13-2-15,18-18-3 16,38-3-14-16,11-33-21 16,32-5-1-16,12-23-1 15,19-4 0-15</inkml:trace>
  <inkml:trace contextRef="#ctx0" brushRef="#br2" timeOffset="156555.9543">9365 3323 87 0,'32'-30'37'0,"-16"0"-1"15,2 11 1-15,-12 0-32 0,-6 19 0 16,0 0 0-16,-8 19-1 15,-5 7-2-15,4 11 1 16,-2 5-2-16,2 7 1 16,2 4-1-16,7-2 0 15,2-4 0-15,1-5-1 16,6-8 1-16,-1-7-1 15,2-12 2-15,1-10-2 16,1-13 0-16,-2-10 1 16,1-9-1-16,-1-11 0 15,1-12 0-15,-1-9 0 16,2-9 0-16,3-2 0 15,2 4-1-15,4 1 1 16,1 11 0-16,2 7-1 0,4 15 1 16,-2 13 0-16,0 15 0 15,-6 13 0-15,-3 9-1 16,-2 10 1-16,-5 5 0 15,-8 7 0-15,-4 6 0 16,-7 1 0-16,-7-1 0 16,-2-1 0-16,-9 0 0 15,-3-3 0-15,-5-7 0 16,-2 0 0-16,-5-3 1 15,0 1-1-15,-5 3 0 16,2 7 0-16,-1 10 0 16,2 11 0-16,4 9 0 15,3 3 0-15,14-1-4 16,8-13-5-16,31-1-17 0,5-35-13 15,25-18 0-15,11-38-2 16,24-20 1-16</inkml:trace>
  <inkml:trace contextRef="#ctx0" brushRef="#br2" timeOffset="156757.9661">10095 2540 106 0,'-37'71'42'15,"-13"9"-2"-15,9 27 0 16,2 3-40-16,5 6 0 16,7 2-1-16,12-6-2 15,16 5-13-15,1-29-24 0,29-5 2 16,0-25-1-16,19-15-2 15</inkml:trace>
  <inkml:trace contextRef="#ctx0" brushRef="#br2" timeOffset="157106.9859">10422 3183 109 0,'-43'20'41'0,"-16"4"0"15,13 17-1-15,2-1-37 16,6 7 0-16,13-3 0 15,17 3-1-15,16-10-1 0,15-8 1 16,18-10-2-16,10-8 1 16,9-14-1-16,-1-9 0 15,0-14 0-15,-8-6-1 16,-12-11 0-16,-12-5 0 15,-14-1 0-15,-12-3-1 16,-13 7 1-16,-10 3 0 16,-5 12 0-16,-7 8 0 15,0 12-1-15,3 6-2 16,11 13-6-16,3-15-14 15,26 18-15-15,8-18 0 16,24 0-1-16,13-16 0 16</inkml:trace>
  <inkml:trace contextRef="#ctx0" brushRef="#br2" timeOffset="157289.9963">11117 2682 100 0,'-29'39'41'0,"-13"8"-1"16,7 23 0-16,-4 0-36 15,8 17-1-15,10 4-2 16,6-1-2-16,8 0-4 16,6-22-9-16,15 3-23 15,-5-23-4-15,10-7 2 16,-10-26-1-16</inkml:trace>
  <inkml:trace contextRef="#ctx0" brushRef="#br2" timeOffset="160730.1933">10912 2938 102 0,'-11'6'38'15,"-9"-9"2"-15,11 14-4 16,-9-10-30-16,18-1-1 16,-13 7 0-16,13-7 0 15,27-3-2-15,2-3-1 16,13-6 1-16,6 5-2 15,9-2 1-15,5 3-2 16,2 5 0-16,-5 2-2 0,0 10-3 16,-11-12-15-16,5 19-18 15,-12-18-3-15,6 7 0 16,-13-20-2-16</inkml:trace>
  <inkml:trace contextRef="#ctx0" brushRef="#br2" timeOffset="161935.2622">13392 2803 95 0,'-20'-5'38'16,"20"5"1"-16,-1-12-2 15,25 5-32-15,15-7-3 16,21 0-1-16,7-1 0 15,5 5 1-15,-1 2-1 0,-4 5-1 16,-14 7 2-16,-12 11 0 16,-23 7-1-16,-24 14 0 15,-21 4 1-15,-17 10 0 16,-14-1-1-16,-4 0 0 15,0-4 0-15,8-4 0 16,15-8-1-16,20-12 1 16,29-7-1-16,25-9 0 15,27-9 0-15,18-1 0 16,8-3 1-16,2 3-1 15,-5 6 0-15,-14 7 0 16,-25 14 1-16,-28 13-1 16,-30 12 1-16,-26 9-1 15,-25 6 0-15,-15 2 0 0,-4-5 0 16,0-11-5-16,19-1-9 15,5-34-25-15,38-2-1 16,14-26 0-16,40-1-2 16</inkml:trace>
  <inkml:trace contextRef="#ctx0" brushRef="#br2" timeOffset="162138.2738">14381 3329 79 0,'-24'30'39'16,"4"20"0"-16,-11-1 0 16,2 23-18-16,-9-1-19 0,-2 2-5 15,15 10-29-15,-9-20-6 16,15-2 1-16,5-25-4 15</inkml:trace>
  <inkml:trace contextRef="#ctx0" brushRef="#br2" timeOffset="162667.3039">14950 2793 96 0,'0'0'37'16,"-14"16"3"-16,3 14-2 15,-25 1-32-15,7 15-2 16,-1 3 1-16,3 6 0 16,6-6 0-16,15-1-1 15,14-16-1-15,26-16 0 16,26-17-2-16,27-16-2 15,19-13-2-15,12-16-5 16,14 9-19-16,-18-25-14 16,1 13 0-16,-25-10-3 15,-17 13 3-15</inkml:trace>
  <inkml:trace contextRef="#ctx0" brushRef="#br2" timeOffset="162834.3136">15284 2756 113 0,'-83'80'43'16,"19"21"1"-16,-2-3-3 15,23 6-37-15,10-3-3 16,19-6-3-16,20-4-2 16,7-24-14-16,24 3-20 15,-3-26-4-15,21-7 1 16,-3-22-2-16</inkml:trace>
  <inkml:trace contextRef="#ctx0" brushRef="#br2" timeOffset="163310.3409">15665 2450 93 0,'13'-5'38'0,"7"-3"1"16,23 20-1-16,9 4-36 15,14 13 0-15,10 13 1 16,4 15 2-16,-10 14-2 15,-7 14 0-15,-17 13-1 16,-21 14 1-16,-27 4-3 16,-24 3 1-16,-18 3-3 15,-21-11-4-15,5 2-29 16,-23-24-5-16,7-9 1 15,-6-31-2-15</inkml:trace>
  <inkml:trace contextRef="#ctx0" brushRef="#br2" timeOffset="163738.3653">13499 2309 88 0,'-56'38'38'0,"-26"22"1"16,-3 39 2-16,-20 16-34 15,7 37 0-15,8 19-2 16,19 12-1-16,16 4-3 15,27-7-1-15,37-9-6 16,23-33-29-16,51-12-4 16,21-37-1-16,40-23-1 0</inkml:trace>
  <inkml:trace contextRef="#ctx0" brushRef="#br2" timeOffset="164303.3977">17171 3120 78 0,'-19'-23'40'0,"-12"-4"-1"16,8 13 1-16,-11-10-20 16,1 19-16-16,-1 10-1 15,4 13 0-15,-5 13-1 16,4 12 0-16,0 9-1 15,6 8 0-15,7-3 0 16,6 2 0-16,10-7 0 16,9-6 0-16,9-13-1 0,7-16 1 15,12-17-1-15,7-16 0 16,6-18 1-16,7-11-1 15,0-8 0-15,2-6 0 16,-1-2 1-16,-4 4-1 16,-7 8 0-16,-11 13 0 15,-11 18 0-15,-12 15 1 16,-13 18-1-16,-7 16 0 15,-10 15-1-15,-2 6-1 16,4 6-3-16,1-4-5 16,23 7-22-16,-2-21-9 15,28-7 1-15,7-26-2 16</inkml:trace>
  <inkml:trace contextRef="#ctx0" brushRef="#br2" timeOffset="164625.4161">17958 2969 88 0,'-23'-8'41'0,"-16"-2"1"16,5 18-2-16,-11-8-18 16,9 13-20-16,7 3-1 15,13 3 1-15,9 1-2 16,15 1 1-16,13-3-1 15,11-2 0-15,11 2 1 16,3-1-1-16,2-3 0 16,-3 3 1-16,-4-2-1 15,-11 4 0-15,-13 5 1 0,-13 5-1 16,-17 2 0-16,-11 6 0 15,-18 4 0-15,-5-2 0 16,-3 5-1-16,-4-10-4 16,19 9-15-16,-8-24-18 15,30 2-3-15,13-21-1 16,21-3-1-16</inkml:trace>
  <inkml:trace contextRef="#ctx0" brushRef="#br2" timeOffset="165288.4539">17051 5799 86 0,'0'0'35'16,"0"0"-1"-16,18 2 2 15,12-8-32-15,30 0-5 16,24-1 1-16,16 1 0 15,21 2 0-15,26 0 1 16,20 3 1-16,23 0 0 16,24-2 1-16,25-1 1 15,29-8-1-15,32 0-1 0,36-11 3 16,63-4-4-16,1-9 4 15,32-5-5-15,51-9 4 16,-3 3-4-16,14 0 3 16,7 0-1-16,-6 6-1 15,-43 5 0-15,8 11-2 16,-26 3-2-16,-69 20-10 15,-31-6-25-15,-45 10-3 16,-57-8 1-16,-56 3-2 16</inkml:trace>
  <inkml:trace contextRef="#ctx0" brushRef="#br2" timeOffset="165806.4834">18679 2663 75 0,'13'174'40'0,"-13"32"-2"15,1 44 1-15,-12 24-32 16,1 30 0-16,-10 20 0 16,3 16-1-16,-14-4 2 15,3 4-3-15,-2-2 0 16,3-6-1-16,6-7-3 15,-1-17 0-15,8-15-3 16,3-29 0-16,8-24-5 16,1-43 1-16,17-27-24 0,-7-61-13 15,15-43 3-15,3-46-2 16,11-47 3-16</inkml:trace>
  <inkml:trace contextRef="#ctx0" brushRef="#br2" timeOffset="172385.8598">20091 5541 102 0,'17'2'35'16,"-17"-2"-6"-16,7 15-1 0,-9-2-19 16,3 12-3-16,-2 6-3 15,-4 10-1-15,0 7-2 16,-8 2-4-16,8 19-13 15,-13-13-20-15,8 8 1 16,1-13-2-16,10-8 2 16</inkml:trace>
  <inkml:trace contextRef="#ctx0" brushRef="#br2" timeOffset="172934.8913">21483 5355 92 0,'6'-17'37'0,"-8"-5"1"16,2 22-4-16,5-28-26 16,-5 28-2-16,11 8-1 15,-5 24-1-15,-6 15-2 16,-7 19-1-16,1 13 0 0,-7 6-3 15,17 16-32-15,-14-14-4 16,14-4 0-16,3-23-1 16</inkml:trace>
  <inkml:trace contextRef="#ctx0" brushRef="#br2" timeOffset="173370.9163">23184 5135 99 0,'-12'29'38'16,"5"10"0"-16,-6 6-2 0,8 16-30 16,-5-1-6-16,1 1-4 15,18 8-29-15,-12-12-3 16,14-1-2-16,-1-12 0 15</inkml:trace>
  <inkml:trace contextRef="#ctx0" brushRef="#br2" timeOffset="173954.9497">18432 5009 94 0,'5'11'38'16,"-5"-11"1"-16,25 22-6 15,2-17-29-15,11-2 0 16,12-3-3-16,9-5-3 15,15 7-21-15,-7-16-15 16,5 9 0-16,-14-7-2 0,0 10 1 16</inkml:trace>
  <inkml:trace contextRef="#ctx0" brushRef="#br2" timeOffset="174301.9693">18648 4322 82 0,'-14'13'38'16,"-1"-10"0"-16,15-3 0 15,-12 6-32-15,23-5-3 16,9-7-1-16,19 3 0 16,10-4-3-16,12-3-3 15,17 4-32-15,-3-10-1 16,7 6 0-16,-8-6-1 15</inkml:trace>
  <inkml:trace contextRef="#ctx0" brushRef="#br2" timeOffset="174646.9891">18634 3436 89 0,'-19'7'38'0,"19"-7"1"16,0 0-1-16,14 7-32 15,6-8-2-15,17 1 0 16,15-3-2-16,15-7-3 15,24 7-33-15,-5-20-5 16,14 3 1-16,-11-14-3 16</inkml:trace>
  <inkml:trace contextRef="#ctx0" brushRef="#br2" timeOffset="175009.01">18568 2636 78 0,'-19'-16'38'15,"19"16"0"-15,0 0-1 0,16-1-32 16,6 2-1-16,18 2 0 16,13-1-3-16,11-14-15 15,20 11-23-15,3-11-1 16,13 7-1-16,-2-9-2 15</inkml:trace>
  <inkml:trace contextRef="#ctx0" brushRef="#br2" timeOffset="176179.0769">18950 5202 46 0,'20'-1'34'0,"-11"-10"2"16,5 2-2-16,-3-8-20 15,11 4-4-15,4-1-41 16,1-4-2-16,14 2-3 0,6-7 2 16</inkml:trace>
  <inkml:trace contextRef="#ctx0" brushRef="#br2" timeOffset="176345.0863">20696 4829 75 0,'107'12'38'16,"-14"-5"-2"-16,-1 6 1 15,-10-8-36-15,0-5-9 16,13 6-27-16,0-11 1 16,15 1-2-16,1-8 0 15</inkml:trace>
  <inkml:trace contextRef="#ctx0" brushRef="#br2" timeOffset="176480.0939">22846 4847 90 0,'101'7'37'15,"0"2"1"-15,-10-10-1 16,5-7-38-16,6-2-32 15,-6-14-3-15,8-2 0 16,-6-9-2-16</inkml:trace>
  <inkml:trace contextRef="#ctx0" brushRef="#br2" timeOffset="177178.1341">19210 4272 55 0,'28'13'31'16,"6"-4"0"-16,7-6-4 15,12 4-23-15,9-10-1 16,17 3 0-16,3-8-2 16,13 4 2-16,6-3-1 15,10 3 1-15,4-2-1 0,9 3 3 16,-2-1-3-16,9 3 1 15,5-4-1-15,16 0 0 16,7-4 0-16,9-2-1 16,10-1-1-16,16-1 1 15,11 0 0-15,8-1-1 16,12 4 1-16,0 0 0 15,9 3 0-15,3 1 0 16,1 1 0-16,-1 0-1 16,-2-1 1-16,-7-1-2 15,-4-2 0-15,-12-14-14 16,-7 7-19-16,-21-8-1 15,-21 3 0-15,-30-7 0 16</inkml:trace>
  <inkml:trace contextRef="#ctx0" brushRef="#br2" timeOffset="177746.1665">19264 3444 13 0,'-5'-11'19'15,"9"1"3"-15,-4 10-6 16,3-14-6-16,-3 14 5 16,0 0-1-16,12 9 1 15,-12-9-4-15,11 16-2 16,-11-16-1-16,35 20-1 15,-2-15-1-15,27 1 1 16,16-8-2-16,30-2-1 16,21-12 0-16,35-2-1 0,24-12-1 15,23 0-1-15,20-4 0 16,8 2 0-16,10 3 1 15,9 4-1-15,-1 5 1 16,-1 9 0-16,3 3 0 16,-1 5 1-16,-6 1-1 15,1 0-1-15,-5-2 0 16,-11-4-2-16,-3 4-4 15,-20-16-8-15,-9 11-22 16,-28-11-1-16,-23 8-1 16,-33-6 1-16</inkml:trace>
  <inkml:trace contextRef="#ctx0" brushRef="#br2" timeOffset="178313.199">18736 2681 52 0,'9'16'34'0,"5"-10"-1"16,16 8-10-16,6-16-11 16,25 11-2-16,10-12-3 15,22 6-2-15,13-7-3 16,23 3 1-16,17-1-2 15,11 0 1-15,15-1-1 0,14 1 1 16,10 1 0-16,16 0 0 16,13-3 0-16,9 2 0 15,18-3-1-15,15-1 1 16,13-2-1-16,15-1 0 15,9-1 0-15,6-1-3 16,5 4-3-16,-6-10-7 16,0 16-21-16,-23-5-3 15,-13 13-1-15,-30-2 0 16</inkml:trace>
  <inkml:trace contextRef="#ctx0" brushRef="#br2" timeOffset="179478.2656">20186 5934 68 0,'-5'-22'32'0,"7"6"2"15,0-13-8-15,7 4-14 16,-7-16-5-16,10 6-1 15,-7-10-3-15,5 0-1 16,-5-6 2-16,2 0-4 16,-6-5 3-16,0 2-4 0,-4-8 3 15,3-2-2-15,-2-4 0 16,-1-6 1-16,4-4-2 15,-1-5 1-15,1-4-1 16,2-3 1-16,-1-1 0 16,-2-1 0-16,0-4 1 15,-2 5 0-15,0-5 0 16,-1 2 1-16,-1-1-1 15,4 1 0-15,-1-2 0 16,2 4 0-16,-1-4 0 16,5 3-1-16,0-2 1 15,2 0-1-15,-2 3 1 16,1 2-1-16,0 3 0 15,-2 1 1-15,-3 9-1 0,-2 0-4 16,3 21-13-16,-9-4-20 16,5 15-1-16,-7 5 1 15,13 14-1-15</inkml:trace>
  <inkml:trace contextRef="#ctx0" brushRef="#br2" timeOffset="180303.3128">21540 5748 69 0,'3'-15'32'16,"-1"-3"1"-16,3 1-3 15,-7-8-21-15,8 5-6 16,-6-7 2-16,1 9-3 16,-2-8 0-16,-2 1 0 15,-2-4-1-15,3-4 0 0,-4-4 0 16,2-6 0-16,1-5 0 15,1-6 0-15,0-5-2 16,1-6 3-16,0-4-3 16,2-3 2-16,-3-5-1 15,1-1 0-15,-6-4 0 16,1-2 0-16,-2-5 1 15,-1 1-2-15,2-3 2 16,-1-3-1-16,-2-3 1 16,2-1 0-16,4-3-1 15,1 5 2-15,1-4-1 16,3 5 0-16,2-1-1 15,3 0 1-15,3 3-1 16,0 1 1-16,5 3-1 16,0 2 1-16,0 3-1 0,-3 0 0 15,2 4 0-15,-5 9-2 16,0 18-5-16,-11-2-30 15,4 19 2-15,-8 4-3 16,1 20 0-16</inkml:trace>
  <inkml:trace contextRef="#ctx0" brushRef="#br2" timeOffset="181252.3671">23113 5468 23 0,'5'12'29'0,"-5"-12"1"15,-2 14 2-15,2-2-12 0,-11-14-5 16,11 2-3-16,0 0-1 16,0 0-4-16,-11-13-1 15,13-1-2-15,-4-5-2 16,6-5 0-16,-1-6 0 15,2-3-1-15,0-4 1 16,0-3-1-16,-3-6 1 16,1-1 1-16,-1-4-3 15,-2-3 1-15,-2-5-1 16,1-1 1-16,0-8-1 15,2 1 1-15,0-6-2 16,1-2 0-16,1-1 2 16,3-6 0-16,0-1 0 15,1-1 0-15,-2 1 0 0,-2-3 0 16,-1 3 0-16,-2-1 0 15,-3 1 0-15,-1 3 0 16,-2 2-1-16,2 0 1 16,-1 2-2-16,0 2 2 15,3 1-2-15,-3-5 2 16,5 3-1-16,0-2 0 15,2 3 1-15,1 2-1 16,1-1 1-16,-2 5-1 16,-1 2 0-16,-1 5-1 15,-2 3 1-15,-1 7-2 16,-1 3 1-16,-3 4-5 15,9 18-28-15,-13-2-4 16,11 28 2-16,-19-18-3 16</inkml:trace>
  <inkml:trace contextRef="#ctx0" brushRef="#br2" timeOffset="181963.4078">23423 2283 85 0,'0'0'34'0,"0"-10"1"16,0 10-2-16,0 0-26 15,0 0-2-15,0 0-1 16,-17 18 0-16,2 1-1 15,-9 14-1-15,-14 6 0 0,-11 13 0 16,-16 8 1-16,-10 12 0 16,-12 2-1-16,1 1 1 15,0-4-1-15,10-9 0 16,11-5-2-16,17-10-1 15,18-3-5-15,6-25-22 16,27 7-10-16,-3-26 0 16,25 16-2-16,-9-24 2 15</inkml:trace>
  <inkml:trace contextRef="#ctx0" brushRef="#br2" timeOffset="182347.4295">22930 2492 92 0,'-14'-23'35'16,"10"11"2"-16,-8-11 0 15,12 8-32-15,-3-2-1 16,5 7 0-16,-2-3 0 15,0 13-1-15,6-12 0 16,-6 12 0-16,10 17 0 16,3 4 0-16,4 8-1 15,9 7 0-15,9 6 0 16,12 5 1-16,10 1-1 15,10 0 0-15,8-1 0 16,2-3-1-16,-1-4 0 16,-4-4 0-16,-7-2 0 0,-11-4-1 15,-12-2-1-15,-11-7 0 16,-10-2-2-16,-9-11-2 15,-1 7-15-15,-11-15-17 16,0 0-4-16,-8-26 0 16,12 10-1-16</inkml:trace>
  <inkml:trace contextRef="#ctx0" brushRef="#br2" timeOffset="185176.5913">1297 7558 103 0,'8'-24'38'0,"6"24"1"16,-12 16-3-16,4 30-32 0,-8 18-1 15,0 25-2-15,-2 16 0 16,-1 21 0-16,0 14 0 15,-1 8-1-15,-1-7 1 16,1-7-2-16,7-11-3 16,3-25-25-16,17-7-8 15,-2-31 1-15,17-16-2 16</inkml:trace>
  <inkml:trace contextRef="#ctx0" brushRef="#br2" timeOffset="185538.6122">1753 8489 104 0,'-18'7'39'0,"4"21"1"16,-10 2-2-16,10 3-35 15,-7 14 0-15,6 5 0 16,4-1 1-16,5 0-3 15,3-7 2-15,9-7-3 16,6-11 2-16,12-14-1 16,12-19 0-16,6-18-1 15,7-18 1-15,3-12 0 16,3-12 0-16,-3-5 1 15,-4 2-1-15,-11 10 0 16,-10 11 0-16,-7 21 0 16,-9 20 0-16,-7 19-1 0,-3 20 0 15,-3 12-1-15,4 12-2 16,2 1-4-16,17 15-16 15,-3-20-15-15,22 2-4 16,5-22 1-16,23-6-2 16</inkml:trace>
  <inkml:trace contextRef="#ctx0" brushRef="#br2" timeOffset="186313.6564">3483 8255 92 0,'5'-15'37'0,"-5"15"-1"16,0 0 2-16,-5 17-33 0,-7 8 0 15,4 15-1-15,-1 4 1 16,2 11-1-16,5-2-1 16,5 4 0-16,10-9 0 15,9-10-1-15,9-14-1 16,13-20 1-16,10-17-1 15,6-15-1-15,5-13 2 16,5-11-2-16,-2-4 1 16,-2-3 0-16,-11 6 0 15,-7 6-1-15,-11 11 1 16,-12 14-1-16,-12 20 0 15,-12 21 0-15,-14 26 0 16,-10 25 0-16,-7 21 1 16,-9 19 0-16,-9 17 0 0,-2 10 0 15,-2 5 0-15,1-7 0 16,5-11 1-16,5-15-2 15,4-24 0-15,11-19 0 16,1-23 0-16,11-24 0 16,4-24 0-16,1-24 0 15,4-21 0-15,6-24 0 16,6-18 0-16,4-16 0 15,12-10 0-15,6-2 0 16,8 5 0-16,2 8 0 16,6 13-2-16,3 18 1 15,4 19-4-15,-4 10-2 16,8 30-13-16,-16-9-10 15,13 16-10-15,-7-3-2 16,10 4-2-16,-5-7 2 0</inkml:trace>
  <inkml:trace contextRef="#ctx0" brushRef="#br2" timeOffset="186739.6809">4596 8130 96 0,'0'0'38'16,"0"0"1"-16,-7 16-1 0,7 7-34 15,-3 8-1-15,-3 16 1 16,-1 9-1-16,-1 9 1 16,-2 2-1-16,-1 1 0 15,1-7-1-15,0-6 1 16,2-15-1-16,4-12 0 15,4-28 0-15,0 0-1 16,10-37 0-16,2-7 0 16,3-9 0-16,4-8 0 15,3-4-1-15,4-3 0 16,5 6 0-16,5 7 0 15,5 10-1-15,0 9-1 16,13 12-3-16,2-6-7 0,21 22-14 16,-5-9-15-16,25 9-1 15,-3-3-1-15,15 12 1 16</inkml:trace>
  <inkml:trace contextRef="#ctx0" brushRef="#br2" timeOffset="187062.6993">5550 7704 92 0,'24'-3'39'16,"-11"8"0"-16,4 24-1 15,-15 13-30-15,4 20-3 16,-6 12-2-16,0 16 0 15,-6 11-1-15,2 7-1 16,-3-6-1-16,4-5-1 16,9-9-3-16,1-25-8 15,20-8-25-15,-2-26-3 16,21-23 1-16,-2-27-3 15</inkml:trace>
  <inkml:trace contextRef="#ctx0" brushRef="#br2" timeOffset="187520.7256">5940 7811 114 0,'-7'12'42'16,"19"-1"0"-16,8-17-3 15,19-5-37-15,17-4-1 16,9 1 0-16,3-1 0 16,-1 5-1-16,-7 7 1 15,-10 6-1-15,-12 11 0 16,-16 5 0-16,-17 11 0 15,-16 4 0-15,-17 3-1 16,-5 1 2-16,-9 0-2 0,4-4 1 16,3-6 0-16,7-2 0 15,16-10 0-15,16-5 1 16,19-7-1-16,16-4 0 15,9-2 1-15,4 4-1 16,2 7 1-16,-5 1 0 16,-13 14 0-16,-15 6 0 15,-20 15 0-15,-19 8 0 16,-16 5 0-16,-9 0-1 15,-5-3-1-15,-2-4-1 16,11-6-5-16,5-27-15 16,37 4-8-16,-3-22-13 15,47-19 1-15,3-9-2 0,23 3 1 16</inkml:trace>
  <inkml:trace contextRef="#ctx0" brushRef="#br2" timeOffset="187657.7335">7038 8592 113 0,'-14'58'43'0,"-21"-2"-1"15,1 3-6-15,-4 3-61 16,-3-18-14-16,19 3-3 16,-6-12 0-16,19-3-1 15</inkml:trace>
  <inkml:trace contextRef="#ctx0" brushRef="#br2" timeOffset="188392.7755">7841 8039 85 0,'16'-36'39'0,"-7"-3"-1"16,6 13 2-16,-13 7-28 16,5 7-8-16,-7 12 0 15,0 0-1-15,2 21-1 16,-6 15 0-16,-1 11-1 15,-3 9 1-15,-2 9-1 16,3 5 0-16,0-2 0 16,7-3-1-16,4-7 1 15,7-16 0-15,13-14-1 16,7-17 1-16,12-15-1 15,3-16 0-15,5-10 0 16,2-11 1-16,-2-7-1 16,-6-5 0-16,-6-2 1 0,-8 4 0 15,-10 5 0-15,-8 9 0 16,-6 9 0-16,-6 13-1 15,-1 15 0-15,0 0 1 16,-6 26-2-16,8 5 1 16,5 7-1-16,6 7 0 15,5 4 1-15,10-6-1 16,5-2 1-16,4-5 0 15,1-10 0-15,-3-5 0 16,-2-14 1-16,-1-12-1 16,-7-12 0-16,-5-12 1 15,-3-7-1-15,-5-10 0 16,-1-8 1-16,-1-7-2 15,1 0 0-15,0 1-1 16,1 6 0-16,1 5-3 0,2 11-1 16,-6 0-9-16,17 29-11 15,-15-3-13-15,10 17 1 16,-6-1-2-16,6 10 2 15</inkml:trace>
  <inkml:trace contextRef="#ctx0" brushRef="#br2" timeOffset="188749.7959">9039 8056 108 0,'-1'13'39'0,"13"4"1"15,5-17-3 1,14 1-33-16,12-7 0 0,10-6 0 15,3-9-1-15,0-2-1 16,0-8 0-16,-7 1-1 16,-9-4 1-16,-16 4-1 15,-13 6 0-15,-17 7 0 16,-16 10 0-16,-13 11 0 15,-16 16 0-15,-4 12-1 16,-4 12 1-16,2 7-1 16,7 3 0-16,12 1 0 15,17-4-1-15,20-11-2 16,26-7-2-16,21-24-10 15,36 6-10-15,0-23-12 16,37-2-6-16,9-14 0 16,22 0 0-16</inkml:trace>
  <inkml:trace contextRef="#ctx0" brushRef="#br2" timeOffset="189467.837">10599 7986 93 0,'0'-19'40'0,"0"19"0"16,0 0-3-16,0 0-33 15,0 27 0-15,-5 10-2 16,-1 5 1-16,0 14-1 16,-4 5 0-16,5 3-1 15,0-3 0-15,2-6 0 16,5-12 0-16,0-8 0 15,2-12 0-15,-4-23 0 16,17 3 0-16,-8-22 0 16,-1-13-1-16,-1-9 1 0,-2-10-1 15,1-13 1-15,2-8 1 16,-3-1-2-16,7 0 1 15,4 5 0-15,5 6 0 16,7 9 0-16,7 11-1 16,5 16 0-16,3 15 0 15,-1 14 0-15,-1 10-1 16,-8 9 1-16,-5 8 0 15,-10 4-1-15,-9 3 0 16,-11 3 0-16,-9-2 1 16,-9-1-1-16,-10-5 0 15,-5-3 0-15,-8-5 0 16,1-3 1-16,-1-3 0 15,2-5 0-15,8 2 0 16,5 8 0-16,6 11 0 0,2 12 0 16,3 15-1-16,0 14 1 15,-2 11 2-15,-4 10-2 16,1-1 1-16,-2-5-2 15,13-12-2-15,3-25-3 16,25-13-13-16,0-45-7 16,32-16-15-16,4-31 0 15,18-18-2-15,2-27 2 16</inkml:trace>
  <inkml:trace contextRef="#ctx0" brushRef="#br2" timeOffset="189685.8493">11302 7215 120 0,'-4'49'41'0,"-11"9"0"16,2 29-2-16,7 8-38 16,-8 12-2-16,5 7 0 15,4 2 2-15,3-3-3 16,4-5-2-16,10-11-1 15,2-24-7-15,24-1-16 16,-11-31-13-16,15-12 1 16,0-25-2-16,10-12 2 15</inkml:trace>
  <inkml:trace contextRef="#ctx0" brushRef="#br2" timeOffset="190022.8687">11689 7944 115 0,'-37'1'41'0,"2"21"2"16,-11-2-6-16,4 13-34 15,4 4-1-15,11 5 0 16,7-1-1-16,15 1 0 16,14-7-1-16,16-7 0 15,14-10 1-15,12-11-1 16,6-8 0-16,3-11 0 15,1-14 0-15,-5-10 0 16,-11-5 0-16,-9-6 1 16,-13-5-1-16,-16 3 0 15,-8 3 0-15,-12 6 1 16,-11 13-1-16,-5 10 0 0,-4 11-2 15,5 6-1-15,7 11-1 16,6-2-4-16,24 12-12 16,-9-21-5-16,51 7-12 15,-6-17-4-15,23-4 0 16,5-13 2-16</inkml:trace>
  <inkml:trace contextRef="#ctx0" brushRef="#br2" timeOffset="190210.8793">12464 7380 96 0,'-18'-9'41'15,"-2"26"0"-15,-10 13-1 16,5 24-28-16,-8 18-10 16,5 16 0-16,-2 14-1 15,4 5-3-15,3 4-1 0,2-11-6 16,20 3-17-16,-13-29-15 15,18-11 0-15,-8-26-2 16,16-17 3-16</inkml:trace>
  <inkml:trace contextRef="#ctx0" brushRef="#br2" timeOffset="190346.8873">12242 7927 112 0,'4'-36'42'16,"1"5"0"-16,15 7-7 15,11 17-57-15,6-12-17 16,17 7-3-16,8-9 0 15,18 6-2-15</inkml:trace>
  <inkml:trace contextRef="#ctx0" brushRef="#br2" timeOffset="191118.9313">13417 7514 90 0,'-19'0'39'15,"19"0"-2"-15,22-16 3 16,25-8-37-16,11 3 0 16,18-2-1-16,5 2 0 15,0 5 0-15,-5 2-1 16,-6 12 1-16,-17 7-1 15,-16 13 0-15,-23 9-1 16,-18 14 1-16,-15 4 0 16,-15 7 0-16,-12 3 0 15,1 0 0-15,1-6 0 16,8-8 0-16,13-6-1 15,16-12 1-15,19-12-1 16,17-4 0-16,18-3 1 0,6 0-1 16,3 6 1-16,-6 6 0 15,-10 9 0-15,-17 13 0 16,-22 8 0-16,-19 7-1 15,-21 3 1-15,-9-1-2 16,-10-4 0-16,-2-8-3 16,12-5-2-16,4-30-17 15,44-8-17-15,0 0-1 16,28-21-2-16,14-16 1 15</inkml:trace>
  <inkml:trace contextRef="#ctx0" brushRef="#br2" timeOffset="192005.9822">14604 7426 39 0,'12'-10'35'16,"-6"-3"3"-16,6 6-1 15,-12-8-14-15,11 16-2 16,-11-1-11-16,0 0-4 15,0 0-1-15,0 0-2 16,2 22-1-16,-2 1-1 16,0 7-1-16,-2 10 0 15,2 10-2-15,-4 6-1 16,4 8-4-16,-6-11-9 15,7 6-22-15,-3-12 0 0,5-5-1 16,1-19 1-16</inkml:trace>
  <inkml:trace contextRef="#ctx0" brushRef="#br2" timeOffset="192201.9933">14593 7469 99 0,'-19'-5'39'0,"0"1"1"16,19 4-1-16,0 11-34 15,17-6-1-15,15-5-3 16,13-4-1-16,9 0-2 16,10-8-5-16,18 9-25 15,-11-11-7-15,4 9-1 0,-13-3-1 16</inkml:trace>
  <inkml:trace contextRef="#ctx0" brushRef="#br2" timeOffset="192682.0208">14530 8146 100 0,'-24'13'41'0,"24"-13"1"15,0 0-1-15,0 0-38 16,24 4-2-16,1-10-1 16,11-4-3-16,5-12-9 15,19 7-26-15,-3-9-2 16,13 1-1-16,-3-1-1 15</inkml:trace>
  <inkml:trace contextRef="#ctx0" brushRef="#br2" timeOffset="194071.1003">15395 7537 59 0,'0'0'34'0,"-6"-13"0"16,6 13 0-16,-29 3-23 15,14 12-3-15,-14-2-1 0,6 19 0 16,-11 1-2-16,5 13 0 15,-3 3-1-15,9 6 0 16,9 0-1-16,14-2 0 16,11-5-2-16,17-12 0 15,14-11 1-15,11-11-1 16,9-17 1-16,1-12 0 15,-2-14 0-15,-5-11-1 16,-13-11 1-16,-9-3 0 16,-13-6-1-16,-16 1-1 15,-15 2 1-15,-11 7-1 16,-10 7-1-16,-6 12 1 15,-6 15-2-15,0 9 0 16,6 14-2-16,3 5-3 0,23 21-18 16,2-9-15-16,18 11 0 15,9-6-1-15,18 3 1 16</inkml:trace>
  <inkml:trace contextRef="#ctx0" brushRef="#br2" timeOffset="194688.1356">15895 7768 108 0,'-14'11'40'0,"-4"-7"1"15,18-4-2-15,-17 8-40 0,17-8-2 16,0 0-7-16,17-8-28 16,4 5-2-16,-2-7 0 15,8 4 0-15</inkml:trace>
  <inkml:trace contextRef="#ctx0" brushRef="#br2" timeOffset="195048.1562">16235 7535 101 0,'-16'-20'40'0,"16"20"-1"15,-22-5-1-15,10 16-35 0,-7 5 1 16,9 7-1-16,-4 6 0 15,6 3-1-15,7 2-1 16,2-2 0-16,12-4 0 16,6-3 0-16,8-5-1 15,3-7 0-15,6 1 0 16,-3-2 0-16,-7 2 0 15,-4 3 1-15,-8 5-1 16,-10 5 0-16,-11 2 0 16,-10 8 1-16,-1-5-1 15,-6 2-1-15,1-4-1 16,4-17-5-16,18 5-18 15,-2-29-16-15,17-4 1 16,4-22-2-16,9-3 1 0</inkml:trace>
  <inkml:trace contextRef="#ctx0" brushRef="#br2" timeOffset="195199.1648">16276 7523 118 0,'-20'0'42'16,"1"-6"0"-16,19 6-1 15,19-5-40-15,10-9-4 16,24 8-19-16,-2-12-17 15,15 4-4-15,-2-5 2 16,6 10-3-16</inkml:trace>
  <inkml:trace contextRef="#ctx0" brushRef="#br2" timeOffset="195575.1863">16787 8186 102 0,'11'-18'42'0,"-11"18"0"15,6 15-1-15,-3 12-34 16,-13 7-3-16,-7 15-3 16,-8 10-2-16,-15 5-5 15,2 19-21-15,-15-18-14 16,1 7 1-16,-4-18-3 15,17-7 2-15</inkml:trace>
  <inkml:trace contextRef="#ctx0" brushRef="#br2" timeOffset="196138.2185">13721 6531 94 0,'-78'40'40'15,"-19"23"0"-15,-4 37 1 16,-16 24-33-16,10 38-1 0,2 24-4 16,22 17 0-16,24 8-3 15,33 0-3-15,38-6-1 16,35-23-4-16,61-13-24 15,25-39-9-15,43-21 0 16,24-32-2-16</inkml:trace>
  <inkml:trace contextRef="#ctx0" brushRef="#br2" timeOffset="197332.2868">17472 7612 62 0,'0'-19'36'16,"-1"6"-1"-16,1 13 2 15,-1-31-22-15,1 31-7 16,1-21-1-16,-1 21 0 16,2-18-1-16,-2 18 0 15,0 0-2-15,0 0 0 16,-16 27-1-16,4 1 0 15,-5 5-1-15,2 6-1 16,-4 5 0-16,4 3 0 16,7-2 0-16,12-4 0 15,11-8 0-15,16-7-1 16,18-15 0-16,17-13-1 15,17-12-1-15,13-18-3 0,19 1-8 16,-11-24-25-16,10 3-2 16,-22-6-1-16,-8 9 0 15</inkml:trace>
  <inkml:trace contextRef="#ctx0" brushRef="#br2" timeOffset="197516.2973">17825 7562 109 0,'-44'66'40'0,"4"0"1"15,19 9-1-15,-1-1-37 16,21-2-1-16,11-3-2 16,12-10-2-16,11-1-5 0,-6-15-30 15,17-3-4-15,3-14 1 16,5-4-3-16</inkml:trace>
  <inkml:trace contextRef="#ctx0" brushRef="#br2" timeOffset="198023.3261">19046 7442 91 0,'-3'-18'38'0,"3"18"-1"15,0-21 1-15,0 21-33 16,0 0-1-16,7 29 1 16,-10-5-2-16,3 11 0 15,-1 5-3-15,1 3 0 16,0 5-3-16,0-5-1 15,8 4-10-15,-8-16-24 16,13-1 1-16,-6-15-2 16,6-3 0-16</inkml:trace>
  <inkml:trace contextRef="#ctx0" brushRef="#br2" timeOffset="198211.3371">18914 7570 109 0,'-24'0'40'0,"-1"-4"0"16,25 4-1-16,0 0-36 15,26 9-1-15,15-10-2 16,7-4-2-16,12 4-3 16,-1-10-9-16,10 16-24 15,-15 0-2-15,-2 15 0 16,-16-1 0-16</inkml:trace>
  <inkml:trace contextRef="#ctx0" brushRef="#br2" timeOffset="198414.3487">18754 8141 110 0,'-24'8'41'0,"24"-8"0"16,32-5-1-16,26-10-36 15,14-9-4-15,16 1 1 16,11-2-2-16,0 0-2 15,4 17-15-15,-15-12-21 16,-4 21-2-16,-23-4 0 16,-9 13-2-16</inkml:trace>
  <inkml:trace contextRef="#ctx0" brushRef="#br2" timeOffset="201359.5171">22143 6950 115 0,'-13'-15'39'0,"24"18"2"15,9-3-2-15,16 17-37 16,17 6-1-16,15 9 1 16,6 9 0-16,2 15-1 15,-6 8 0-15,-12 15 0 16,-16 6-1-16,-17 9 1 15,-25 4 0-15,-20 7 0 16,-22-3-1-16,-12-4 1 16,-9-6-1-16,-3-9 0 15,5-15-3-15,6-18-2 16,18-3-7-16,4-29-28 15,28-7-2-15,5-11 0 0,25-22-2 16</inkml:trace>
  <inkml:trace contextRef="#ctx0" brushRef="#br2" timeOffset="206281.7987">21013 7242 99 0,'-1'-15'37'16,"1"15"4"-16,-5-11-5 15,5 11-28-15,-14 20-3 16,5 3-2-16,-4 12 1 15,-2 20 0-15,-3 17-1 16,0 16-1-16,-4 16 0 16,2 8-2-16,0 3 1 15,4-2-1-15,5-7 0 16,7-16-3-16,8-17-2 15,4-28-31-15,18-14-6 16,-3-23 1-16,6-10-2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36:00.08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875 1515 100 0,'-5'20'38'15,"5"-20"1"-15,5 14-1 16,-5-14-36-16,34-12-1 16,4-6 1-16,-38 18 1 15,62-34 0-15,-62 34-1 16,80-52 1-16,-80 52-3 15,93-72 3-15,-45 30-2 16,-1-5 1-16,0-7-1 16,-9-9-1-16,0 0 1 0,-1-2 0 15,-7 3 1-15,-2 3 0 16,-28 59-1-16,42-88 0 15,-42 88 0-15,0 0 1 16,0 0 0-16,0 0 0 16,-49 55 0-16,-1 37-2 15,13 34 0-15,8 15 0 16,14-15 0-16,22-17-4 15,36-38-1-15,63-59-36 16,1-17-1-16,22-14-2 16,-4-11-1-16</inkml:trace>
  <inkml:trace contextRef="#ctx0" brushRef="#br0" timeOffset="1021.0584">1502 1150 37 0,'0'0'35'16,"0"0"3"-16,0 0-1 15,0 0-20-15,0 0 0 16,0 0-7-16,0 0 0 15,0 0-3-15,0 0-1 16,0 0-3-16,64-12-1 16,-64 12-1-16,76-51 0 0,-27 20 0 15,-49 31-1-15,87-76 1 16,-87 76-1-16,83-91 0 15,-83 91 0-15,69-94 0 16,-69 94 0-16,41-87 0 16,-41 87 0-16,6-59 1 15,-6 59-1-15,0 0 1 16,-57-10-1-16,57 10-2 15,-67 43 0-15,67-43-9 16,-69 69-28-16,69-69 0 16,-49 93 0-16,49-93-1 15</inkml:trace>
  <inkml:trace contextRef="#ctx0" brushRef="#br0" timeOffset="2906.1661">1325 2264 85 0,'0'0'36'15,"8"18"0"-15,-16 11-2 16,3 23-30-16,-7 11-2 16,0 17 1-16,-3 11 0 15,1 8 0-15,-5 9-2 16,3 5 2-16,0 4-2 15,3-4 1-15,1-8-3 16,3-8-3-16,9-8-3 16,-5-21-20-16,17-6-11 0,3-28 1 15,13-12-1-15</inkml:trace>
  <inkml:trace contextRef="#ctx0" brushRef="#br0" timeOffset="3095.177">1822 3048 107 0,'-16'7'39'0,"4"3"-1"15,0-12-3-15,-1-9-45 16,28 3-28-16,4-17-1 15,17 0 0-15,0-13-1 16</inkml:trace>
  <inkml:trace contextRef="#ctx0" brushRef="#br0" timeOffset="3478.1989">2557 2425 99 0,'-32'9'41'0,"-13"-2"0"15,4 16-2-15,-3 4-37 16,3 9 0-16,2 4 0 16,5 6 1-16,6 4-1 15,9-1 0-15,12 0-1 0,11-4 0 16,11-8 0-16,16-4 0 15,13-8-1-15,14-2-1 16,7-5 1-16,1-3 0 16,-2 0 0-16,-3-3 0 15,-10 8 1-15,-12 2-1 16,-12 8 0-16,-22 8 1 15,-17 8-1-15,-17 8 0 16,-11 3-1-16,-8 0 1 16,-4 0-2-16,0-11-1 15,8-7-4-15,1-24-25 16,26-6-7-16,7-30-1 15,21-8-1-15</inkml:trace>
  <inkml:trace contextRef="#ctx0" brushRef="#br0" timeOffset="3674.2101">2658 2475 87 0,'-25'-12'41'16,"12"25"1"-16,-3-7-2 15,18 6-19-15,11 0-20 16,15-3-2-16,24-2-2 15,8-9-1-15,21 7-6 16,-3-14-29-16,25 7-2 16,-2-12 1-16,5 11-2 15</inkml:trace>
  <inkml:trace contextRef="#ctx0" brushRef="#br0" timeOffset="4107.2346">3820 2491 105 0,'-40'-21'41'0,"2"16"2"15,-12-11-7-15,2 21-33 16,-6 9 1-16,1 15-1 15,-1 11-1-15,2 12 2 16,4 4-3-16,8 8 2 16,14-3-2-16,18-7 0 15,18-11 0-15,13-12 0 0,20-21 0 16,12-13-1-16,10-17 0 15,6-12-1-15,0-17 1 16,-3-2 0-16,-8-6 0 16,-7 1-1-16,-13 7 1 15,-8 9-1-15,-12 10 1 16,-20 30 0-16,0 0 0 15,-19 44 2-15,-14 20-1 16,-9 20 0-16,-9 20-1 16,-5 13 0-16,4 8-3 15,6-8-1-15,17 5-19 16,3-32-18-16,23-13-3 15,8-27-1-15,20-12 1 16</inkml:trace>
  <inkml:trace contextRef="#ctx0" brushRef="#br0" timeOffset="5138.2939">4314 3049 82 0,'0'0'38'16,"10"2"-2"-16,-10-2-2 15,-14 21-29-15,1-1-1 16,4 8 0-16,-8 5-1 15,3 8 0-15,-2 0-2 16,1 1 1-16,3-7-1 16,5-3 0-16,5-10 0 15,5-9 0-15,-3-13-1 16,22-14 1-16,-4-9 0 15,2-8 0-15,1-6 0 16,2-4-1-16,-3 0 1 16,-4 2 0-16,-2 6 0 15,-5 8 0-15,-4 9 0 0,-5 16 0 16,0 0 0-16,0 0-1 15,-3 10 1-15,5 5 0 16,3 0-1-16,6-2 1 16,11-5-1-16,8-7 1 15,11-8-1-15,9-7 1 16,5-3 1-16,3-5-1 15,-2 1 0-15,-6 3 0 16,-10 5 0-16,-7 10 0 16,-14 11-1-16,-11 13 1 15,-13 9-1-15,-8 11-1 16,-6 11-1-16,-3-1-5 15,14 15-30-15,-16-18-4 16,20 2 0-16,2-20-1 0</inkml:trace>
  <inkml:trace contextRef="#ctx0" brushRef="#br0" timeOffset="6422.3673">5313 151 75 0,'0'0'39'15,"51"-22"-2"-15,-51 22 1 16,0 0-19-16,0 0-19 15,45 77 0-15,-45-77 1 16,13 92-2-16,-6-37 1 16,-3 6 0-16,0 8 2 15,-5 7-2-15,2-20 1 16,4 126-1-16,1 10 2 15,-3 8-2-15,-8-18 0 16,-1-15 1-16,8-8-1 16,2-10-1-16,6-16 1 15,0 2-1-15,3 8 1 0,-1 4 0 16,0 7 1-16,1 5-2 15,-5 7 1-15,0 10-1 16,-5 8 1-16,-6 4 0 16,-3 4-1-16,-3 3 0 15,-2 5 0-15,-1 0 0 16,0-1 0-16,3-2 1 15,3-2-1-15,2 0 1 16,4-1-1-16,-3 5 3 16,2 1-2-16,-1 6 2 15,1 1 0-15,-5 7-1 16,-3 0 2-16,-3 5-1 15,1-2 0-15,-2 0-1 16,2-6 0-16,-1 0-1 0,2-1-1 16,5-3 0-16,-1 1 1 15,6-2 0-15,0 3-1 16,1 3 2-16,1 8-1 15,-2-1 2-15,0 7-1 16,-2 0-1-16,1 6 1 16,-6-3-2-16,1-7 2 15,0-3-3-15,0-4 2 16,-1-7-2-16,1-1 2 15,-1-7 0-15,4 1-2 16,-1-3 2-16,5 3-1 16,-2 1 1-16,3 1 0 15,3 4-1-15,3 3-1 16,2 6 1-16,4 3 1 0,2 4-1 15,4 5-1-15,4-1-1 16,-1-7 1-16,5 6-14 16,-7-26-25-16,5-11-2 15,-14-30-2-15,-2-21 2 16</inkml:trace>
  <inkml:trace contextRef="#ctx0" brushRef="#br0" timeOffset="8721.4988">5937 1074 72 0,'52'-71'40'0,"-52"71"-1"0,0 0 0 16,49-45-13-16,-49 45-25 15,0 0 2-15,0 0 2 16,0 0-1-16,0 0 0 15,42 56 0-15,-44 14 1 16,-18 13-3-16,2 14 1 16,-18-11-2-16,13 7-1 15,-2-12-2-15,10-9-2 16,23-26-6-16,-4-22-25 15,28-5-5-15,-5-18 0 16,20-11-1-16</inkml:trace>
  <inkml:trace contextRef="#ctx0" brushRef="#br0" timeOffset="9202.5263">6679 1112 82 0,'0'0'39'16,"39"-76"2"-16,-39 76-2 15,35-66-19-15,-35 66-16 16,0 0 0-16,18-72 0 16,-18 72-1-16,0 0 0 15,0 0-2-15,0 0 1 16,0 0-1-16,-55 4 1 15,55-4 0-15,0 0 0 16,-58 72 0-16,11-19-1 16,12 29 2-16,-2 8-3 15,13 9 0-15,-4-22 0 0,27 3 0 16,10-12 0-16,24-15 0 15,10-18-3-15,13-9 3 16,6-14 0-16,9-15 0 16,9-19 0-16,1-16 1 15,-81 38 1-15,87-58-2 16,-87 58 0-16,75-78 0 15,-75 78 0-15,58-92 0 16,-45 43 0-16,-6-2 0 16,-7 51 0-16,-20-99 0 15,20 99 0-15,-68-84 0 16,68 84 0-16,-82-63-8 15,82 63-9-15,-87-45-24 16,87 45-2-16,-72-18-1 0,72 18 2 16</inkml:trace>
  <inkml:trace contextRef="#ctx0" brushRef="#br0" timeOffset="15738.9002">848 2046 60 0,'44'-16'32'15,"8"-3"0"-15,3 3 0 16,1 3-26-16,7 6-2 16,-2 2 2-16,5 7-2 0,-1 0 0 15,5 5-1-15,-1 2-1 16,7 1 1-16,5-4-2 15,11 0 1-15,8-5-1 16,12 2-1-16,10-7 1 16,7 0-1-16,13-3 1 15,4 1 0-15,2-1-1 16,1 1 1-16,4 3 0 15,2 0 1-15,-1 3-1 16,2 2 0-16,-1-1-1 16,6 2 1-16,5-2 0 15,-1-2-1-15,6 0 0 16,1-4 1-16,3 1-1 15,5-2 1-15,-4-1 0 16,1 1-1-16,-3 2 1 0,-3 0 0 16,-5 4-1-16,-5 0 1 15,0 4 0-15,-2-2-1 16,3 3 1-16,-5-4-1 15,8 0 0-15,5-1 0 16,7-3 0-16,6-3-1 16,5-1 0-16,4-1 0 15,3 1 0-15,1 0 0 16,-1 1 0-16,-1 2 0 15,-5 2-1-15,1 1 2 16,-2 2 1-16,-3 1-1 16,2 2 1-16,1-1-2 15,3 2 2-15,4-1-1 16,4-1 2-16,5 4-2 0,1-1 1 15,5 3-1-15,4-2 0 16,2 1 1-16,6-2-1 16,5 3 0-16,7-2 1 15,3-1-1-15,10 1 0 16,7-2 0-16,4 1 0 15,6 0 0-15,5 2 0 16,2-3 0-16,1 0 0 16,-2 1 0-16,5-1 0 15,0-2 0-15,3 1 0 16,6-2 0-16,1-1-1 15,7 0 2-15,6-1-2 16,4 2 1-16,5-1 0 16,1 1 0-16,7 0-1 0,2-1 1 15,6 2 0-15,9 3 0 16,9-5 1-16,10-2 0 15,14-1 0-15,10-1 0 16,13-3 1-16,53-1-1 16,-33 1 0-16,8-3 0 15,2 5 1-15,7 2-1 16,-3 4 0-16,-1 3-1 15,41 6-1-15,-88 0-2 16,37 4-4-16,-26-1-31 16,-8 0-3-16,-35-11 0 15,-36-8-2-15</inkml:trace>
  <inkml:trace contextRef="#ctx0" brushRef="#br0" timeOffset="16599.9494">7805 1184 88 0,'0'0'35'0,"22"-56"0"15,-22 56-4-15,0 0-28 16,0 0 1-16,0 0 1 16,36-56 0-16,-36 56 0 15,0 0 0-15,0 0-1 16,0 0 1-16,0 0-2 15,2 32 0-15,-6 16-1 16,2 18 0-16,-6 10-2 0,-6-7 1 16,-1 7-1-16,5 5 0 15,-3-4-1-15,0-17 0 16,2-16 0-16,2-10-1 15,7-8-1-15,2-13-2 16,11-2-7-16,-11-11-25 16,18-20-1-16,-9 0-1 15,9 0 0-15</inkml:trace>
  <inkml:trace contextRef="#ctx0" brushRef="#br0" timeOffset="17033.9743">7767 1165 67 0,'-65'-46'39'15,"65"46"-2"-15,0 0 2 16,-59-30-15-16,59 30-14 16,0 0-4-16,-48-17 0 15,48 17-1-15,0 0-1 16,0 0-2-16,0 0 1 15,0 0-1-15,0 0 0 16,65-28 0-16,-65 28-1 0,84-18 0 16,-36 10 0-16,6-1 0 15,2 1-1-15,2-1 0 16,2 1 0-16,2-2 0 15,-2 1 0-15,-1 0 0 16,-2 1 0-16,-5 1 0 16,-6 1-1-16,-46 6 0 15,68-6-1-15,-68 6-2 16,0 0-3-16,49-6-29 15,-49 6-7-15,0 0 1 16,0 0-1-16</inkml:trace>
  <inkml:trace contextRef="#ctx0" brushRef="#br0" timeOffset="20685.1831">16399 442 58 0,'0'0'36'16,"0"0"-1"-16,0 0 2 16,0 0-19-16,0 0-13 15,0 0-4-15,-48-8 2 16,48 8-1-16,0 0 0 15,-3 56 0-15,3-56-2 16,3 67 1-16,-3-67 0 16,4 88-1-16,3-42 0 15,0 84-1-15,1 16 1 16,0 23-1-16,-5 4 1 15,-1-8-1-15,5 3 0 16,-1 4 1-16,-6-5-1 16,-5 10 2-16,-5 11 0 15,-7 11 1-15,1 10-1 0,-3 11 1 16,0 13 0-16,0 10-1 15,6 6 1-15,0 11-1 16,1 6-2-16,8 7 3 16,-2 4-2-16,1-1 2 15,1 3-2-15,-2-1 2 16,0-3 0-16,0 3 0 15,0 0-1-15,4 0-1 16,2 1 1-16,1 7-2 16,11 1 0-16,-2 7 1 15,6 3-2-15,-1 0 2 16,3 5-1-16,-2 6 2 15,-4 7-2-15,-4 7-1 16,-9-4 3-16,-7 7-3 0,-9-1 4 16,-8 3-4-16,-5 2 3 15,-9 1-2-15,0 2 1 16,-4 0 0-16,3 7-1 15,3-1 1-15,8 7-3 16,8-6 1-16,9-8-2 16,8-13 0-16,7-19 0 15,14-14-4-15,1-40-28 16,24-17-3-16,-4-40-2 15,9-29 2-15</inkml:trace>
  <inkml:trace contextRef="#ctx0" brushRef="#br0" timeOffset="21489.2291">17989 1222 52 0,'9'-60'38'0,"-9"60"0"16,0 0-1-16,20-86-14 15,-20 86-17-15,0 0-1 0,18-59 0 16,-18 59 0-16,0 0-1 15,0 0-2-15,16 16 1 16,-18 35-2-16,0 26 3 16,-12 19-4-16,-4-5 2 15,-1 8-4-15,5 0 1 16,2-13-2-16,5-26-4 15,18-18-31-15,-11-24-2 16,12-16 0-16,-5-19-1 16</inkml:trace>
  <inkml:trace contextRef="#ctx0" brushRef="#br0" timeOffset="21760.2446">17892 1039 97 0,'0'0'45'15,"-30"-65"0"-15,30 65-2 16,-9-54-30-16,9 54-12 16,0 0 1-16,45-60 0 15,-45 60-1-15,77-18-1 16,-25 13 0-16,3-1-2 15,13-10-1-15,5 9 0 16,5 0-3-16,12-1-2 16,-8 1-12-16,8 2-23 15,-8-3-1-15,1 2 1 16,-9 1 1-16</inkml:trace>
  <inkml:trace contextRef="#ctx0" brushRef="#br0" timeOffset="26645.524">6268 2612 64 0,'0'0'36'16,"-22"6"-2"-16,22-6 3 15,-20-4-21-15,20 4-10 16,0 0-1-16,2-12-2 16,16-1 0-16,11 0-2 15,7-4 1-15,10 0 0 16,3-2-1-16,3 5 0 15,0 2-1-15,-6 6 1 16,-10 7-1-16,-10 8 1 16,-12 10-1-16,-14 6 0 15,-17 11 0-15,-12 3 2 0,-11 7-1 16,-11 8 2-16,-8 0-1 15,-1 2 0-15,-1-7 0 16,10-2 0-16,11-9-1 16,13-4-1-16,20-8 1 15,25-11-1-15,21-10-2 16,15-7 0-16,22 1-4 15,-1-22-14-15,19 12-18 16,-7-14 2-16,2 8-3 16,-15-9 0-16</inkml:trace>
  <inkml:trace contextRef="#ctx0" brushRef="#br0" timeOffset="27021.5455">7176 2610 95 0,'-2'-19'36'0,"2"19"3"16,-8-21-3-16,8 21-33 15,-24-1 0-15,5 15 0 16,-6 5 0-16,1 6 0 15,-3 5-2-15,8 1 2 16,3 0-2-16,13-2 2 16,12-4-3-16,12-4 2 15,9-4-2-15,11 0 2 16,2-7-1-16,1 6-1 15,-2-3 0-15,-11 4 0 0,-8 0 0 16,-14 8-1-16,-13 1 0 16,-15 4 0-16,-10 2-1 15,-9-3 0-15,-4 1-1 16,-1-10-3-16,18 4-31 15,-8-23 0-15,23-2-1 16,3-20-1-16</inkml:trace>
  <inkml:trace contextRef="#ctx0" brushRef="#br0" timeOffset="27217.5567">7199 2597 111 0,'-33'1'40'0,"16"14"1"16,0-15-3-16,17 0-36 15,13 6-1-15,26-11-3 16,13 2-2-16,10-13-7 16,19 17-26-16,-7-10-3 15,7 13 1-15,-13-3-2 16</inkml:trace>
  <inkml:trace contextRef="#ctx0" brushRef="#br0" timeOffset="27389.5666">7732 2882 115 0,'-15'2'39'16,"-2"-14"0"-16,17 12-3 0,13-20-41 15,-4-6-33-15,24 13-1 16,-2-14-1-16,12 12 0 15</inkml:trace>
  <inkml:trace contextRef="#ctx0" brushRef="#br0" timeOffset="27817.5911">8169 2659 87 0,'-21'-8'41'0,"21"8"1"16,-8-20-3-16,21 1-20 16,5 5-18-16,9 3 0 15,7-3 0-15,5 6 0 16,4 2-1-16,-3 5 0 15,-2 5 0-15,-2 4 1 16,-10 9-1-16,-9 3 0 16,-13 7 0-16,-13 5 2 15,-14 4-1-15,-9 6 1 16,-13 5-1-16,-9 1 2 15,-4-1-2-15,4-2 1 16,5-3 0-16,9-3-2 16,16-7 1-16,19-10-1 0,20-9 0 15,27-10 0-15,20-6-2 16,18-10-1-16,15-2-2 15,1-12-5-15,15 8-30 16,-19-17 0-16,-1 13-1 16,-21-9 0-16</inkml:trace>
  <inkml:trace contextRef="#ctx0" brushRef="#br0" timeOffset="28252.6159">9206 2629 72 0,'-11'-24'42'16,"-16"-9"-2"-16,3 14 2 15,-13-7-16-15,-1 15-22 16,-9 9 0-16,3 16 0 15,-6 10-1-15,4 11 0 16,5 5-1-16,12 1 1 16,11 1-2-16,17-5 1 15,17-10-2-15,18-10 2 16,15-13-2-16,12-12-1 15,5-9 1-15,2-11-2 16,0-6 2-16,-8-3-1 16,-8-4 1-16,-10 4-1 15,-13 5 2-15,-10 10-1 0,-14 11 0 16,-5 11 0-16,-30 27 0 15,-5 11 1-15,-7 24-1 16,-7 6 0-16,-1 15-2 16,2-2-2-16,15 16-9 15,1-21-23-15,28 3-5 16,5-21-1-16,28-8-1 15</inkml:trace>
  <inkml:trace contextRef="#ctx0" brushRef="#br0" timeOffset="28403.6246">9502 3281 120 0,'-44'33'42'0,"4"16"-1"16,-15-9-4-16,3 5-44 15,17 10-32-15,-7-14-3 16,18 4 0-16,1-13-1 15</inkml:trace>
  <inkml:trace contextRef="#ctx0" brushRef="#br0" timeOffset="33869.9372">9961 2620 82 0,'29'-20'40'0,"6"-14"-3"15,19 7 1-15,6-6-34 16,7 4-1-16,2 1 1 15,-3 11-2-15,-12 9 0 16,-11 11-1-16,-16 15 0 16,-21 13 0-16,-23 8-1 15,-15 13 3-15,-17 4-2 16,-9 10 2-16,-8 0-2 0,5-4 2 15,4-3-2-15,18-9 1 16,19-10-1-16,22-12-2 16,31-10-1-16,20-18-3 15,29 0-8-15,6-25-25 16,27 3-1-16,-6-16-1 15,8 2 1-15</inkml:trace>
  <inkml:trace contextRef="#ctx0" brushRef="#br0" timeOffset="34180.955">11083 2482 101 0,'-39'-13'38'0,"8"19"2"16,-10-6-3-16,3 16-32 0,8 5-2 15,5 4-1-15,7 4 0 16,7 4-1-16,11 2 0 15,11-3 1-15,13 0-1 16,12-4 0-16,8-1-1 16,4-3 2-16,0-1-2 15,-3 0 2-15,-4 0-2 16,-13 2 0-16,-10 1 0 15,-15 0 0-15,-14 3-1 16,-8-2 1-16,-10-2-1 16,-7-3-1-16,0-4-2 15,-5-11-3-15,17 6-25 16,-5-23-7-16,20-1-1 15,2-19 0-15</inkml:trace>
  <inkml:trace contextRef="#ctx0" brushRef="#br0" timeOffset="34364.9655">11135 2442 118 0,'-9'-18'41'0,"9"18"0"16,1-10-11-16,-1 10-28 15,35 1-2-15,6-7-3 16,20 9-4-16,-3-13-21 15,28 19-11-15,-6-11-1 16,13 16 0-16,-9-5-1 16</inkml:trace>
  <inkml:trace contextRef="#ctx0" brushRef="#br0" timeOffset="34530.975">11812 2748 104 0,'-32'17'42'0,"1"-12"-1"16,14 2-1-16,7-3-37 15,10-4-10-15,35-12-30 16,-8-4-4-16,19 7 2 16,-4-10-3-16</inkml:trace>
  <inkml:trace contextRef="#ctx0" brushRef="#br0" timeOffset="34882.9952">12389 2548 104 0,'-21'-5'41'15,"-16"-7"-1"-15,3 19 0 16,-9-3-37-16,2 9 0 16,-3 15 0-16,1 8 0 15,3 11-1-15,7 12 1 16,9 2-2-16,13 2 1 15,12 0-1-15,19-6 1 16,16-11-2-16,16-12 1 16,12-16-1-16,10-18 0 15,7-17 1-15,-3-11-1 16,-7-13 1-16,-8-6-1 0,-16-10-1 15,-13-4 0-15,-13-4-1 16,-14-4-1-16,-12 7 0 16,-9 1-3-16,-1 12-1 15,-8-7-15-15,16 28-18 16,-4-2 0-16,11 30 1 15,11-12-2-15</inkml:trace>
  <inkml:trace contextRef="#ctx0" brushRef="#br0" timeOffset="35252.0163">13503 2336 108 0,'7'-19'41'16,"-22"-3"1"-16,-1 19-3 15,-21 2-35-15,-8 16-1 16,-13 14 0-16,-7 18-1 16,-9 13 0-16,0 12 1 15,2 12-1-15,10 3 0 16,16 1-1-16,17-2 2 15,20-11-3-15,22-13 0 16,17-14 0-16,16-13 0 16,5-18 0-16,2-13 0 15,-1-15 0-15,-4-14 0 16,-11-12 0-16,-16-9 0 15,-12-5 0-15,-14-2-4 16,-10 5 2-16,-15 3-4 0,-3 15-2 16,-22-4-28-16,16 27-6 15,-5 0 1-15,18 19-2 16</inkml:trace>
  <inkml:trace contextRef="#ctx0" brushRef="#br0" timeOffset="54748.1312">13721 3014 105 0,'0'0'40'0,"-2"12"1"16,-15-6-3-16,-6 12-35 16,-1 5-3-16,-5 4-1 15,4 6-5-15,-10-12-22 16,19 12-10-16,-5-15-1 15,17 0-1-15,4-18 0 16</inkml:trace>
  <inkml:trace contextRef="#ctx0" brushRef="#br0" timeOffset="55385.1678">13975 2554 90 0,'14'-17'38'0,"-2"15"0"16,1-12 0-16,11 2-35 15,-2-5-2-15,6 3 0 0,5-1 1 16,1 4-1-16,1 0 0 15,0 7 0-15,-5 2 0 16,-4 9 0-16,-10 7 0 16,-7 7 0-16,-14 8-1 15,-7 3 2-15,-12 7-2 16,-6 2 3-16,-6 4-2 15,1-3 1-15,1 0-1 16,6-1 0-16,13-4 0 16,14-5 0-16,16-10 0 15,17-9-3-15,18-9 0 16,12-14-3-16,18 6-9 15,-10-24-26-15,15 4 2 16,-18-12-2-16,4 5 1 0</inkml:trace>
  <inkml:trace contextRef="#ctx0" brushRef="#br0" timeOffset="55678.1846">14701 2498 64 0,'0'0'39'15,"-13"3"-1"-15,13-3 1 16,-11 2-12-16,11-2-24 16,-18 19 0-16,10 1 0 15,-3-1-1-15,-1 8 0 16,3 0-1-16,4 4 2 0,5-3-2 15,11-5 2-15,9-4-3 16,14-10 0-16,8-6-1 16,8-11-1-16,9-2-3 15,-4-14-5-15,15 8-25 16,-18-21-5-16,6 7 2 15,-17-19-1-15</inkml:trace>
  <inkml:trace contextRef="#ctx0" brushRef="#br0" timeOffset="55859.1949">15043 2359 98 0,'-49'40'38'16,"11"18"2"-16,-10-1-3 0,15 9-31 16,-2 7-3-16,11 0 0 15,4-3-2-15,6-10 0 16,14-5-4-16,1-19-7 15,18 4-28-15,-4-20-2 16,16-3 1-16,-5-20-1 16</inkml:trace>
  <inkml:trace contextRef="#ctx0" brushRef="#br0" timeOffset="56022.2043">15100 2779 109 0,'-28'0'39'0,"13"4"0"0,0-4-12 15,15 0-66-15,1-14-1 16,3 1 0-16,16 7 0 16</inkml:trace>
  <inkml:trace contextRef="#ctx0" brushRef="#br0" timeOffset="56422.2269">15493 2422 97 0,'-27'-4'39'0,"10"20"0"16,-13-11-2-16,6 16-33 15,-6 2 0-15,5 7 0 16,1 1-2-16,8 3 0 16,5-2-1-16,11-4 0 15,10-1-1-15,8-7 1 16,8 0-1-16,4-4 1 15,1-1 0-15,-1-2 0 16,-3-1 0-16,-6 0 1 16,-8 2-1-16,-10 6-1 15,-6 1 1-15,-10 3-1 16,-3 2-1-16,-5-3 0 15,0 3-2-15,-1-7-2 16,8 3-6-16,-9-22-24 0,23 0-5 16,-5-10 1-16,19-7-1 15</inkml:trace>
  <inkml:trace contextRef="#ctx0" brushRef="#br0" timeOffset="56606.2375">15484 2411 112 0,'0'0'41'0,"-21"-7"1"15,27 19-1-15,6-13-38 16,14-5-2-16,15 2-3 16,10-4-1-16,10 12-17 15,-6-19-20-15,12 10-2 16,-13-10 0-16,0 14-2 0</inkml:trace>
  <inkml:trace contextRef="#ctx0" brushRef="#br0" timeOffset="57624.2956">16039 2484 44 0,'-4'-16'32'16,"0"4"3"-16,-9-3-1 15,2 14-13-15,-15-12-13 16,5 15-2-16,-9-2 0 0,5 18 1 16,-9 0-2-16,9 14 0 15,-4 2-1-15,10 10 2 16,5 1-3-16,12 2 1 15,10-3-1-15,14-1 0 16,13-11-1-16,12-8 0 16,8-10 0-16,1-10-1 15,5-10-1-15,-8-10-1 16,-6-9 1-16,-10-9-1 15,-16-3 0-15,-16-3-1 16,-17-3 0-16,-20 0-1 16,-11 4 1-16,-13 0-4 15,3 21-17-15,-13-8-16 16,15 13 1-16,0-2-2 0,27 16 0 15</inkml:trace>
  <inkml:trace contextRef="#ctx0" brushRef="#br0" timeOffset="63275.6191">6131 3617 104 0,'0'0'39'0,"29"7"1"15,4-19-6-15,12 5-32 16,10-6-1-16,10 4 1 16,1-4-1-16,1 5 2 15,-10 5-2-15,-16 6 0 16,-19 9 0-16,-20 11-1 15,-21 12 1-15,-18 15 0 16,-16 11 0-16,-13 7 0 16,0 6 0-16,6-6-1 0,12-2 0 15,22-10 1-15,27-12-2 16,24-20-1-16,39-15-2 15,16-25-7-15,33-1-27 16,0-24-1-16,15 0 1 16,-9-18-1-16</inkml:trace>
  <inkml:trace contextRef="#ctx0" brushRef="#br0" timeOffset="63569.636">7207 3615 112 0,'-40'17'40'0,"-8"-6"0"0,15 14-5 16,1-8-33-1,13 1-1-15,13 0 1 0,15 3-1 16,15-1 0-16,10-2-1 16,12-1 1-16,11 3-1 15,0-2 1-15,-6 0-1 16,-6 2 0-16,-9 5 1 15,-16 1-2-15,-16 4 1 16,-14 5 0-16,-16-1-1 16,-11 2 0-16,-7-4-1 15,-4-2-2-15,-3-12-4 16,18 4-24-16,-11-22-6 15,21-4-1-15,3-22 0 16</inkml:trace>
  <inkml:trace contextRef="#ctx0" brushRef="#br0" timeOffset="63741.6458">7266 3627 116 0,'-1'-15'41'16,"1"15"0"-16,0 0-2 15,28-3-37-15,3-7-3 16,9-4-1-16,16 0-4 15,2-12-19-15,16 17-15 16,-3-9 1-16,2 16 0 16,-13-3-4-16</inkml:trace>
  <inkml:trace contextRef="#ctx0" brushRef="#br0" timeOffset="63899.6548">7930 3825 112 0,'-8'10'40'16,"8"-10"-1"-16,-3-13-5 15,14 3-53-15,5-19-19 16,16 8-1-16,-1-14 0 16,9 10-2-16</inkml:trace>
  <inkml:trace contextRef="#ctx0" brushRef="#br0" timeOffset="64290.6772">8273 3599 89 0,'-21'0'40'16,"21"0"-1"-16,0 0 2 15,28-12-25-15,14-3-15 16,9 4 2-16,3 1-2 15,5-2 2-15,-3 4-2 16,-5 6 1-16,-12-1-1 16,-9 8 0-16,-12 4 0 15,-17 6 0-15,-17 6 0 16,-11 4 0-16,-12 6 0 15,-9 6 0-15,-5 6 0 16,-4 1-1-16,7 1 0 16,5 2 0-16,18-4 0 0,15-3 0 15,22-10-1-15,21-10-1 16,23-11 0-16,15-8-2 15,17-8-5-15,0-19-25 16,17 5-6-16,-12-17 0 16,8 7-1-16</inkml:trace>
  <inkml:trace contextRef="#ctx0" brushRef="#br0" timeOffset="64672.6989">9405 3557 119 0,'-5'-13'41'16,"-16"-10"0"-16,3 18-10 15,-18-7-27-15,-4 11 0 0,-12 8 0 16,-3 10-2-16,-7 10 1 16,4 4-1-16,7 4 0 15,10-3 0-15,12 1-2 16,13-3 0-16,18-8 0 15,21-11 0-15,18-8 0 16,14-11 0-16,11-7 0 16,3-7 0-16,2-5 0 15,-1-6 0-15,-8 2 0 16,-9 2 0-16,-16 6 0 15,-13 8 0-15,-24 15 0 16,3 11 0-16,-26 17 0 16,-14 20 0-16,-9 16 0 15,-9 11 0-15,1 11 0 0,3 2 0 16,12 1-5-16,9-15-3 15,31 2-27-15,8-34-8 16,34-10 1-16,3-25-2 16</inkml:trace>
  <inkml:trace contextRef="#ctx0" brushRef="#br0" timeOffset="64816.7073">9705 4203 115 0,'-63'76'40'16,"0"14"-8"-16,-10-14-32 15,12-3-41-15,23-15-2 0,24-6-1 16</inkml:trace>
  <inkml:trace contextRef="#ctx0" brushRef="#br0" timeOffset="69952.001">10154 3692 96 0,'0'0'39'16,"12"-10"0"-16,12-11-2 15,19 6-35-15,8-4-2 16,13 0 2-16,1 4-2 15,-2 5 1-15,-4 6 0 16,-12 9 0-16,-16 8 0 16,-18 10 0-16,-19 9 0 0,-20 11 0 15,-19 10 0-15,-9 8 1 16,-11 2-2-16,5 3 1 15,4-7-1-15,14-4 0 16,22-10 0-16,24-13-1 16,29-13-2-16,22-21-2 15,34-3-7-15,1-20-26 16,25-3 1-16,-4-16 0 15,3 4-1-15</inkml:trace>
  <inkml:trace contextRef="#ctx0" brushRef="#br0" timeOffset="70249.018">11173 3676 79 0,'-42'-9'39'0,"4"15"-1"0,-11-5 0 16,11 16-14-16,-4-6-20 16,12 4-2-16,10 0 1 15,16 4-1-15,13-3-1 16,16 2 0-16,17-2 0 15,11 2 0-15,9 0-1 16,3 0 1-16,-4 2-1 16,-7 3 0-16,-12 2 0 15,-15 5 0-15,-18 1 0 16,-16 1-1-16,-13 0 0 15,-10-2-1-15,-2-4-2 16,-4-13-4-16,10 9-17 16,-7-27-13-16,18 3 0 0,0-19-2 15,17 1 1 1</inkml:trace>
  <inkml:trace contextRef="#ctx0" brushRef="#br0" timeOffset="70432.0285">11222 3612 85 0,'-19'-21'41'0,"5"20"-1"15,-2-3 1-15,16 4-15 16,9 12-25-16,16-12-1 16,18-2-2-16,19-10 0 15,14 7-5-15,4-14-8 16,14 14-22-16,-11-11-3 15,9 11 1-15,-18-4-1 16</inkml:trace>
  <inkml:trace contextRef="#ctx0" brushRef="#br0" timeOffset="70569.0361">11895 3673 103 0,'0'0'38'16,"0"0"-2"-16,13 7-13 15,10-26-59-15,12 5-1 16,-4-6 0-16,14 4-2 15</inkml:trace>
  <inkml:trace contextRef="#ctx0" brushRef="#br0" timeOffset="70823.0508">12435 3517 107 0,'-20'-2'39'0,"3"14"2"15,-16-9-4-15,6 12-32 16,-4 3 0-16,4 9-2 15,1 2 0-15,15 1-1 16,16 0-1-16,14-6 0 16,24-3-1-16,18-9-1 15,23-5-3-15,5-10-1 16,18-2-7-16,-14-18-26 15,9 1-3-15,-19-16 1 16,-9 5-1-16</inkml:trace>
  <inkml:trace contextRef="#ctx0" brushRef="#br0" timeOffset="70989.0603">12824 3495 112 0,'-55'64'40'0,"-8"-7"1"16,20 14-2-16,3-10-36 15,22 2-1-15,14-4-2 16,11-12-1-16,19-1-7 15,3-24-30-15,29-1-3 16,-3-21 1-16,13-3-2 16</inkml:trace>
  <inkml:trace contextRef="#ctx0" brushRef="#br0" timeOffset="71468.0877">13177 3532 99 0,'-18'7'41'15,"18"-7"1"-15,20-5-2 16,20 1-31-16,24-11-7 15,16 3-1-15,8 1 2 16,-6 0-1-16,-6 3 0 16,-15 5 0-16,-18 2-1 15,-25 5 0-15,-20 8 0 16,-23 2 0-16,-12 2-1 0,-9 5 2 15,-2 3-2-15,-1 1 1 16,9 1-2-16,12 0 1 16,17-3 0-16,17-1-1 15,16-2 1-15,8-3 0 16,7 0 0-16,-3-1 1 15,-2 7 0-15,-13 3 0 16,-18 5 1-16,-16 6 0 16,-13 4-2-16,-15 4 0 15,-5 1 0-15,-4-1 0 16,-1-8 0-16,14 5-15 15,-7-28-16-15,31 6-11 16,4-21-1-16,11 1-2 0,20-27 1 16</inkml:trace>
  <inkml:trace contextRef="#ctx0" brushRef="#br0" timeOffset="75476.317">10410 3860 46 0,'14'-11'33'16,"-14"11"3"-16,27-4-6 0,-10-15-7 15,19 13-15 1,1-9-2-16,19 5-1 0,4-4-1 16,12 3-2-16,8-2 0 15,8 5 0-15,3 0-2 16,8 4 1-16,4 2 0 15,5 4-1-15,3 2 0 16,5 0 1-16,5 1-1 16,11 0 1-16,6-1 0 15,8 0 0-15,1-3 0 16,10-1 1-16,5-1 0 15,5-2-1-15,2 0 1 16,0 1-1-16,-5-1 1 16,0 2-2-16,-3-1 1 15,-9 4 0-15,-11-1-1 16,-8-1 0-16,-14 3 0 0,-12-3-1 15,-16 0 0-15,-15-3-1 16,-17 3-1-16,-16-4-2 16,-5 8-5-16,-24-7-27 15,6 7 0-15,-20-4 0 16,13 0-1-16</inkml:trace>
  <inkml:trace contextRef="#ctx0" brushRef="#br0" timeOffset="77691.4434">13909 2651 36 0,'19'9'29'15,"-19"-9"2"-15,0 0-5 16,19 11-15-16,-19-11-1 15,10-3 0-15,-10 3 0 0,30-2-2 16,-5-4-1-16,16 9-3 16,12-5 0-16,20 5-1 15,16-3-1-15,15 0-1 16,14-1-1-16,14-3 1 15,13 0 0-15,8-5 0 16,3 0 0-16,2-1 0 16,-6-3 0-16,-2 4 0 15,-6 1 0-15,-12 1-1 16,-15 1 1-16,-8 6-1 15,-14-1-1-15,-9 5 1 16,-9 0 0-16,-6 1-1 16,-7-1 1-16,-1-1-1 15,0-1 1-15,-4-2 0 0,-5-1 0 16,-3-3 0-1,-4-3 0-15,-11 1-1 0,-6 0-3 16,-16-9-5-16,2 12-27 16,-26-9 0-16,0 9-1 15,-17-7 0-15</inkml:trace>
  <inkml:trace contextRef="#ctx0" brushRef="#br0" timeOffset="79832.5661">6271 3907 64 0,'13'1'34'0,"7"0"-2"15,2-7-2-15,10 6-25 16,6-7 0-16,19 6-1 16,6-3-1-16,15 4 0 15,15-1-1-15,17 3 0 16,18-6 0-16,19 2 1 0,20-8-1 15,14-1 0-15,13-5 0 16,13-3 0-16,3-6 0 16,1 5-1-16,-4-3 0 15,-8 2-1-15,-10 5-1 16,-16 3 1-16,-16 6-1 15,-20 5-1-15,-17 3 0 16,-18 4 1-16,-12 5-1 16,-19-1 0-16,-7 6-1 15,-15-6-1-15,1 12-9 16,-12-14-22-16,1 0 0 15,-10-9-1-15,0 0 1 16</inkml:trace>
  <inkml:trace contextRef="#ctx0" brushRef="#br0" timeOffset="81515.6624">10081 2823 79 0,'13'3'37'0,"9"0"-3"16,2-9 1-16,19 2-32 15,8-4-1-15,12 1-2 0,17-1 1 16,15 0 0-16,12-1 0 15,12 2-1-15,13-2 2 16,12 2-1-16,10-2 0 16,10 3 1-16,5-2 0 15,5 2 0-15,3 2-1 16,2 0 0-16,-2 1 0 15,-4 0 0-15,-2 3-1 16,-7 2 0-16,-5-1 0 16,-13 2 1-16,-12 2-1 15,-9-2 0-15,-10 2-1 16,-12-2 1-16,-14 1-1 15,-10-2 0-15,-13 1-2 16,-12-5-2-16,-5 10-8 16,-22-12-23-16,-2 5 0 0,-25-1-3 15,-1-12 3-15</inkml:trace>
  <inkml:trace contextRef="#ctx0" brushRef="#br0" timeOffset="82905.7417">9826 2405 55 0,'-24'-19'33'0,"-3"-1"-1"15,-6-2-4-15,2 4-17 16,-9-5-9-16,1 4-1 15,-5 0 0-15,-5 3 0 0,-8-2 1 16,-4 3-1-16,-7 0 0 16,-6-1 1-16,-9 1-1 15,-5 4 1-15,-8-2 1 16,-4 5 0-16,-10-2 0 15,-3 5 0-15,-9-1 0 16,1 7 1-16,-11-1-2 16,2 4 0-16,-5-3 0 15,5 6-1-15,1-5 0 16,3 5 0-16,2-1-1 15,-1 1 0-15,3 0 0 16,3 2 0-16,2 2 0 16,2-2 0-16,3 7 1 15,4-4-2-15,1 4 2 16,8 3 0-16,5-1-1 0,8 4 1 15,10 0-1-15,6 4 1 16,11 0-1-16,8 2 0 16,13 2-1-16,5 3 1 15,7 2 0-15,2 2-1 16,4 2 0-16,5 1 1 15,1 3 0-15,0 0 1 16,4 2-1-16,-2 1 0 16,6 1 0-16,4 0 0 15,6-1 0-15,7-1 0 16,9-1 0-16,5-1-1 15,11-2 0-15,13-5 1 16,14-4 0-16,9 1 0 16,8-3 0-16,10-3 1 0,8 0-1 15,5-2 0-15,6 1 0 16,2-2 0-16,6-2 0 15,-4-2 0-15,6 1 0 16,-1-2 0-16,1-4 0 16,4 0 0-16,3-3 0 15,-1-2 0-15,0-1 0 16,0-2 0-16,5-3 0 15,0 0 0-15,2-3 0 16,-3 0 0-16,-1-3-1 16,2-1 1-16,1-2 0 15,-1-2 0-15,-1-6-1 16,-5-1 1-16,1-5 1 15,-1-6-1-15,-1-6 1 0,-1-4-1 16,-5-3 1-16,-6-6 0 16,-3-2 0-16,-10-2 0 15,-7-1 0-15,-10 0-1 16,-13 0 1-16,-16-1 0 15,-14-1 0-15,-15-1-1 16,-16-1 0-16,-14-3 0 16,-15-6 1-16,-12-5-1 15,-15-1 1-15,-8 0-2 16,-13 1 2-16,-8 3-1 15,-7 8-2-15,-11-9-22 16,4 25-14-16,-17 1-1 16,-5 11-1-16,-13 0 1 15</inkml:trace>
  <inkml:trace contextRef="#ctx0" brushRef="#br0" timeOffset="85976.9173">17680 2510 61 0,'0'0'39'0,"17"-26"0"0,15 12 1 16,7-16-18-16,17 8-20 16,14-2-1-16,5 4 0 15,1 4 0-15,-4 7 0 16,-15 7 0-16,-18 14-1 15,-25 9 1-15,-25 11-1 16,-28 10 1-16,-17 9 2 16,-20 4 0-16,-8 10 0 15,-7-1-1-15,9-2 1 16,10-3-1-16,21-3 0 15,22-8 0-15,29-5-3 16,29-12 1-16,32-8-2 16,28-9-2-16,9-14-8 0,20 2-26 15,-10-17-2-15,7 2 0 16,-18-14-1-16</inkml:trace>
  <inkml:trace contextRef="#ctx0" brushRef="#br0" timeOffset="86149.9274">18604 2676 97 0,'-23'6'39'15,"12"5"-1"-15,11-11-26 16,15 4-52-16,12-4 0 15,8-3-2-15,16 5 3 16</inkml:trace>
  <inkml:trace contextRef="#ctx0" brushRef="#br0" timeOffset="86773.9629">19419 2498 92 0,'-39'-26'38'0,"8"10"-1"16,-3-11-3-16,10 13-32 16,4 3 0-16,20 11 0 15,0 0-1-15,1 13 0 16,15 0 0-16,6 3 0 0,3-1 0 15,2 2 0-15,2-2 0 16,-7-2-1-16,-3-4 1 16,-4-2-1-16,-15-7 1 15,15 7-1-15,-15-7 1 16,0 0-1-16,0 0 1 15,-6-11-1-15,6 11 0 16,-6-11 0-16,6 11 0 16,-6-13 0-16,6 13 0 15,0 0 0-15,-17-12 0 16,3 13 1-16,-8 3-1 15,-8 3 0-15,-7 6 1 16,-4 2 0-16,-7 6 0 0,4 3 0 16,0 4-1-16,10 0 2 15,14 5 0-15,14-2 0 16,16 0-1-16,17 1 1 15,15-5-1-15,8 0 1 16,10-3 0-16,0-4-2 16,-2 0 0-16,-6-7 0 15,-10-1 1-15,-11-5-1 16,-15 5 0-16,-16-12 0 15,-8 20 1-15,-18-6-1 16,-9 0 0-16,-9 1-1 16,-5 2-1-16,-3 0 0 15,4-2-4-15,-3-14-22 16,22 9-12-16,-2-18-1 0,31 8-1 15,-10-18 2 1</inkml:trace>
  <inkml:trace contextRef="#ctx0" brushRef="#br0" timeOffset="86997.976">19529 2501 109 0,'-7'-11'44'0,"-10"-9"-1"16,17 20-1-16,-29-5-39 15,29 5-3-15,17 2-1 16,13 1-1-16,18 7-2 16,9-5-2-16,18 20-22 0,-3-21-13 15,16 11 1-15,-11-11-3 16,3 6 2-16</inkml:trace>
  <inkml:trace contextRef="#ctx0" brushRef="#br0" timeOffset="87615.0113">20114 2388 75 0,'0'0'41'15,"0"0"0"-15,30-9-1 16,18 16-17-16,9-12-22 15,11 6 1-15,1 2-1 16,3 2 1-16,-8 5-1 16,-7 1-1-16,-14 3 1 15,-17 1-1-15,-18 4 1 16,-18 1-1-16,-17 4 0 0,-14-2 1 15,-12 5-1-15,-7-1 1 16,-1 0-1-16,2-1 1 16,8-1-1-16,16-1 1 15,21-2-1-15,23-1 1 16,24-2-1-16,19 3 2 15,11 3-1-15,7-2-1 16,-3 1 2-16,-2 4-1 16,-17-1 1-16,-19 4 0 15,-25 1 0-15,-22 2 0 16,-25-1 0-16,-18-1 0 15,-12-1 1-15,-12 1-3 16,0-3 0-16,6-5-2 16,10 3-6-16,9-19-7 0,32 14-17 15,4-24-12-15,24 3-1 16,22-13-1-16</inkml:trace>
  <inkml:trace contextRef="#ctx0" brushRef="#br1" timeOffset="143195.1903">5785 4895 91 0,'6'-17'37'16,"13"6"0"-16,-1-15-9 15,13 3-26-15,12-4 0 16,9 1-1-16,6 3 1 15,2 3-2-15,-3 6 1 16,-9 11-1-16,-10 12 1 16,-18 13 0-16,-18 8-1 15,-19 13 1-15,-15 4 0 16,-14 8 1-16,-8 6 0 0,-1-4-1 15,4-5 1-15,14-7-1 16,13-7 1-16,19-9-2 16,17-14 2-16,27-11-4 15,22-8 0-15,14-13-1 16,17 5-8-16,-9-18-27 15,16 1 0-15,-10-6-2 16,-3 7 1-16</inkml:trace>
  <inkml:trace contextRef="#ctx0" brushRef="#br1" timeOffset="143489.2071">6819 4757 83 0,'0'0'39'16,"-10"1"0"-16,-11 7 0 16,7 22-33-16,-15-4-3 15,2 7 1-15,-2 0-2 16,6 5 1-16,7-3-1 15,16-4 0-15,14-9-1 16,21-9-1-16,21-12-1 16,14-12-2-16,12-4-2 15,0-19-11-15,12 8-23 16,-21-16 0-16,3 6-2 15,-24-10 1-15</inkml:trace>
  <inkml:trace contextRef="#ctx0" brushRef="#br1" timeOffset="143661.2169">7171 4600 97 0,'-46'29'39'15,"-11"9"3"-15,9 18-3 16,-8 11-36-16,12 4-1 16,8 3 0-16,11 3-1 15,11-2-1-15,9-11-4 16,22 4-11-16,7-29-25 15,23 1 1-15,6-23-1 16,13-7-3-16</inkml:trace>
  <inkml:trace contextRef="#ctx0" brushRef="#br1" timeOffset="143827.2263">7478 5015 101 0,'-21'7'41'0,"-7"-8"-2"16,14 7-1-16,14-6-43 15,-17-9-32-15,37 6-3 16,-1-10 0-16,18 5-1 16</inkml:trace>
  <inkml:trace contextRef="#ctx0" brushRef="#br1" timeOffset="144272.2519">8146 4718 93 0,'-28'-13'41'16,"-14"-4"0"-16,5 15 0 15,-16 5-36-15,3 8 0 16,1 8-2-16,2 11 0 15,5 1-1-15,7 6 0 16,10-2-1-16,16 2 0 16,14-7 0-16,16-5-1 15,12-14 0-15,11-5 1 16,9-10-1-16,7-8 0 0,2-11 1 15,-8-6-2-15,-2-6 2 16,-9-1-1-16,-8 4 0 16,-10 0 0-16,-9 8 0 15,-10 11 0-15,-6 13 0 16,-17 18 0-16,-5 12 0 15,-4 13 0-15,-4 9 0 16,0 9-1-16,1 5 1 16,6-3-2-16,10 0-1 15,6-13-3-15,24 2-27 16,-2-26-9-16,21-6 1 15,-2-20-1-15</inkml:trace>
  <inkml:trace contextRef="#ctx0" brushRef="#br1" timeOffset="144472.2633">8616 4635 79 0,'-4'-28'41'0,"4"28"0"16,-18 10 0-16,5 34-16 15,-10 2-21-15,-1 12-1 16,3 6-2-16,1 3-1 15,6 4 0-15,5-8-6 16,17 11-12-16,-8-25-23 16,17 0 0-16,0-18-1 15,16-6-1-15</inkml:trace>
  <inkml:trace contextRef="#ctx0" brushRef="#br1" timeOffset="144623.272">8905 5161 103 0,'-25'47'39'0,"-13"6"0"15,1 4-9-15,-7 15-65 16,7-12-5-16,13 4 1 16,4-12-3-16</inkml:trace>
  <inkml:trace contextRef="#ctx0" brushRef="#br1" timeOffset="148878.5153">9345 4872 60 0,'0'0'37'16,"0"0"0"-16,17-22 0 16,6 14-22-16,0-15-13 15,15 0 0-15,11-4-1 0,7 3 0 16,2-1 0-16,-3 4-1 15,-5 8 0-15,-8 11 1 16,-16 12 0-16,-14 12 0 16,-18 11 0-16,-15 10 1 15,-16 9 0-15,-6 9 1 16,-8 3 1-16,3-3-2 15,1-4 2-15,14-6-2 16,13-10 0-16,19-8-2 16,20-12 1-16,16-14-4 15,22-6-2-15,9-21-8 16,23 5-27-16,-3-16 3 15,9 2-3-15,-10-10 2 16</inkml:trace>
  <inkml:trace contextRef="#ctx0" brushRef="#br1" timeOffset="149171.5321">10297 4758 76 0,'-10'-5'37'15,"10"5"-1"-15,-27 9-4 16,13 10-26-16,-11 2 0 16,6 8 0-16,-8-2-1 15,9 7-1-15,4-4-1 16,11-2 0-16,17-11-1 15,19-9-1-15,18-13-2 0,17-9-1 16,17-7-2-16,1-14-3 16,16 6-19-16,-16-22-13 15,0 7 1-15,-25-8-1 16,-6 7 1-16</inkml:trace>
  <inkml:trace contextRef="#ctx0" brushRef="#br1" timeOffset="149321.5407">10753 4508 71 0,'-62'24'39'0,"7"23"-1"16,-6 6 2-16,11 24-18 15,4 0-19-15,10 6-2 16,15 0 0-16,12-8-3 16,19 5-7-16,7-21-30 0,20-6 1 15,7-19-2-15,16-11 0 16</inkml:trace>
  <inkml:trace contextRef="#ctx0" brushRef="#br1" timeOffset="149463.5488">10954 5030 71 0,'-26'-7'34'0,"6"4"-30"16,3-3-4-16,7-7-19 15,11-4-22-15</inkml:trace>
  <inkml:trace contextRef="#ctx0" brushRef="#br1" timeOffset="149932.5756">11576 4697 87 0,'-37'2'40'15,"-14"-4"0"-15,7 13 1 16,-9 5-35-16,9 2-2 15,4 0 0-15,7 6-2 16,9 3 0-16,16-3-1 16,13 3-1-16,17-3 0 15,12 0 0-15,10 3 0 0,7-3-1 16,3 2 1-16,4 2 1 15,-9-1-2-15,-6 4 2 16,-9-2-1-16,-17 1 1 16,-11-2-2-16,-13 0 3 15,-16-4-2-15,-10-2 1 16,-6-5-1-16,-8-5 1 15,0-7 0-15,2-8 0 16,5-8 0-16,12-12-2 16,12-13 3-16,14-9-3 15,17-8 2-15,13-6-3 16,12 0 1-16,7 3-3 15,3-1 0-15,6 17-5 16,-11-7-27-16,8 21-4 16,-18-1-1-16,5 14 0 0</inkml:trace>
  <inkml:trace contextRef="#ctx0" brushRef="#br1" timeOffset="150268.5949">11916 4662 99 0,'-9'5'41'0,"9"-5"0"16,18-7-3-16,8 3-34 15,6-1-1-15,8 0 0 16,1-2 0-16,5 0-1 15,-1-2 0-15,-1 3-1 0,-5-2 0 16,-5 1 0-16,-5 1 0 16,-6 2-1-16,-5 0 1 15,-5 7-1-15,-3 7 0 16,-9 7 0-16,-8 13 0 15,-8 11 1-15,-10 9-2 16,-1 10 1-16,-3 5 0 16,-1 1-2-16,9 1-3 15,-1-19-27-15,31 6-8 16,-2-21-1-16,27-6-2 15</inkml:trace>
  <inkml:trace contextRef="#ctx0" brushRef="#br1" timeOffset="150410.603">12530 5197 85 0,'-40'49'41'0,"-1"11"0"16,-9-3-1-16,9 9-22 16,15-8-46-16,-5-18-11 15,19-4-1-15,8-19-2 16</inkml:trace>
  <inkml:trace contextRef="#ctx0" brushRef="#br1" timeOffset="154223.8209">12885 4706 79 0,'0'0'37'0,"-14"-6"-1"15,28 7-2-15,1-9-32 16,12 1 0-16,9-2-1 16,5 1 2-16,4 2-1 15,3 1-1-15,-6 1 1 16,-2 8-1-16,-12 2 1 15,-11 13-1-15,-15 3 1 0,-13 10-1 16,-17 6 0-16,-10 7 1 16,-7 4-1-16,-2-1 0 15,4-1-1-15,9-3 0 16,14-7 2-16,16-7-3 15,23-8 1-15,18-11-5 16,24 1-4-16,3-20-28 16,21-1 0-16,-1-14-1 15,10-5-3-15</inkml:trace>
  <inkml:trace contextRef="#ctx0" brushRef="#br1" timeOffset="154507.8373">13689 4673 85 0,'-42'16'38'0,"-7"0"0"15,11 9 1-15,0-3-34 16,15 7-2-16,9-1-2 16,14-2 1-16,12 0-1 15,16-6 0-15,12 1-1 16,7-3 0-16,5 2 0 15,4-1 1-15,-8 1-1 16,-6 3 0-16,-11 4 1 16,-15 2-1-16,-16 2 1 15,-14-1-1-15,-10 2 0 16,-8-10-4-16,1 2-1 15,-10-17-30-15,16-1-4 0,-2-16 1 16,18-5-2-16</inkml:trace>
  <inkml:trace contextRef="#ctx0" brushRef="#br1" timeOffset="154673.8468">13707 4741 77 0,'-21'-17'41'0,"10"16"-1"15,-7-4 0-15,19 18-20 16,-1-13-18-16,33-1-3 15,9 1-2-15,10-17-25 16,17 19-11-16,3-10 0 16,11 10-1-16</inkml:trace>
  <inkml:trace contextRef="#ctx0" brushRef="#br1" timeOffset="154841.8561">14381 4825 92 0,'-11'3'38'0,"-3"-6"-4"15,14 3-6-15,-19-1-64 16,18-11-1-16,15 9-1 16,-1-7 0-16</inkml:trace>
  <inkml:trace contextRef="#ctx0" brushRef="#br1" timeOffset="155169.8752">14764 4724 91 0,'-14'11'39'15,"-20"-4"-1"-15,12 18-1 16,-12-2-32-16,6 11 0 16,-5 4-1-16,12 8 0 15,4-1-1-15,10 3-1 16,13-6 0-16,12-3-1 15,12-13 1-15,10-7-1 16,7-13 0-16,3-14 1 16,2-11-2-16,-6-10 1 15,-1-11-2-15,-13-7 1 16,-9-3-1-16,-14-5 0 0,-9 2 0 15,-11 3-3-15,-5 11 1 16,-12 0-2-16,3 20-5 16,-7-4-27-16,19 21-4 15,2-4 2-15,11 6-2 16</inkml:trace>
  <inkml:trace contextRef="#ctx0" brushRef="#br1" timeOffset="155442.8908">15343 4648 95 0,'6'-17'40'16,"-6"17"1"-16,3-20-2 16,-3 20-31-16,0 0-5 0,-24 4 1 15,2 10 0 1,0 8-1-16,-5 5-1 0,5 8 0 15,3 0-1-15,11 0 1 16,13-5-1-16,15-4 0 16,20-10-2-16,16-9 0 15,15-10-1-15,5-12-3 16,13-1-5-16,-9-21-26 15,12 8-5-15,-19-17-1 16,-2 6 0-16</inkml:trace>
  <inkml:trace contextRef="#ctx0" brushRef="#br1" timeOffset="155582.8988">15793 4586 97 0,'-70'53'38'0,"11"17"1"0,-5-4-3 16,21 13-34-16,13-1-2 15,15-6-6-15,23 1-29 16,11-15-4-16,22-6 1 15,11-19-3-15</inkml:trace>
  <inkml:trace contextRef="#ctx0" brushRef="#br1" timeOffset="155718.9063">16020 5235 103 0,'-55'33'38'16,"2"9"-2"-16,-4 6-30 15,9-12-43-15,12 13-1 16,4-11-3-16</inkml:trace>
  <inkml:trace contextRef="#ctx0" brushRef="#br1" timeOffset="159812.1407">5921 5879 70 0,'0'0'37'0,"0"0"0"15,6-24 0-15,23 13-20 16,14-13-18-16,12 1 1 15,11-1 2-15,3 3-3 16,-1 5 2-16,-5 10-2 16,-13 8 1-16,-14 16 1 15,-22 12 2-15,-24 10-1 16,-23 12 1-16,-16 10-1 15,-10 5 2-15,-7 1-1 16,5-6 0-16,8-6-1 16,19-11-1-16,23-13-1 15,27-16-1-15,27-17-1 16,28-11-3-16,12-22-8 0,23 1-26 15,4-13 1-15,10 1 0 16,-10-7-1-16</inkml:trace>
  <inkml:trace contextRef="#ctx0" brushRef="#br1" timeOffset="160038.1536">6929 5846 83 0,'-40'22'40'16,"14"8"0"-16,-5-7-1 15,21 2-33-15,3-5 1 16,18 5-5-16,9-9 2 16,17-2-2-16,9-7-2 0,11-6-3 15,10 0-5 1,-2-18-14-16,12 6-17 0,-8-13 1 15,2 2-3-15,-15-13 3 16</inkml:trace>
  <inkml:trace contextRef="#ctx0" brushRef="#br1" timeOffset="160202.163">7477 5638 80 0,'-40'14'39'16,"-14"12"0"-16,2 24 2 16,-7 3-33-16,8 18-3 15,5 5-1-15,16 6-1 16,11-2-3-16,13-12-5 15,23-4-30-15,8-17-5 16,26-12 0-16,8-19 0 0</inkml:trace>
  <inkml:trace contextRef="#ctx0" brushRef="#br1" timeOffset="160386.1735">7637 5976 109 0,'-39'9'40'15,"11"5"-2"-15,4-9-6 16,24-5-69-16,0 0-4 16,26-13 2-16,12 6-2 15</inkml:trace>
  <inkml:trace contextRef="#ctx0" brushRef="#br1" timeOffset="160699.1913">7964 5881 93 0,'0'0'40'16,"0"0"-2"-16,14-13 2 16,6 1-35-16,18-3-3 15,6-7 2-15,7 4-3 16,-3 0 3-16,2 2-4 15,-8 3 2-15,-6 4-2 16,-12 6 2-16,-9 6-1 16,-8 11 1-16,-12 7 0 15,-6 9 1-15,-8 10-2 0,-7 8 2 16,-3 9-2-16,0 7 0 15,0-1-1-15,8 1-2 16,3-10-5-16,27 4-27 16,-1-23-8-16,24-5 0 15,7-21-1-15</inkml:trace>
  <inkml:trace contextRef="#ctx0" brushRef="#br1" timeOffset="161023.21">8965 5685 102 0,'-33'2'41'16,"-5"31"1"-16,-19 5 1 0,10 20-35 16,-9 9-2-16,5 7-2 15,7 0 0-15,15 3-1 16,12-10-1-16,13-6-2 15,15-10 0-15,12-15 0 16,5-13 0-16,3-14 0 16,0-11 0-16,-3-13 0 15,-8-12 0-15,-8-6 0 16,-10-10 0-16,-12-1 0 15,-8 2 0-15,-5 1-2 16,-4 10 0-16,-1 5-3 16,10 14-7-16,-3-3-23 15,21 15-7-15,0 0 0 16,25 22-2-16</inkml:trace>
  <inkml:trace contextRef="#ctx0" brushRef="#br1" timeOffset="161195.2198">9203 6221 118 0,'-14'24'42'16,"-2"13"1"-16,-13-7-2 16,4-3-39-16,-1 11-4 15,2-10-16-15,10 15-21 16,-8-10-2-16,14-3-2 15,0-10 0-15</inkml:trace>
  <inkml:trace contextRef="#ctx0" brushRef="#br1" timeOffset="164597.4143">9531 5874 74 0,'-18'-6'38'0,"18"6"0"15,-10-12 0-15,25 11-19 16,5-11-18-16,14-2 0 16,8 3 0-16,5 0-1 15,-1 4 1-15,0 6 0 0,-7 5 0 16,-12 5 0-16,-15 9 2 15,-13 12-3-15,-15 5 4 16,-14 11-3-16,-10 2 3 16,-3 7-3-16,2-2 2 15,7-3-2-15,14-5-1 16,16-9 1-16,19-10-2 15,22-15-1-15,23-7-3 16,13-23-4-16,21 2-29 16,1-16-2-16,8 0 1 15,-8-11 0-15</inkml:trace>
  <inkml:trace contextRef="#ctx0" brushRef="#br1" timeOffset="164882.4307">10387 5866 95 0,'-43'-2'38'0,"8"10"1"16,-2-5-1-16,12 9-36 15,2-3 3-15,10 4-4 16,13-2 3-16,12 5-4 16,7-4 3-16,11 4-4 15,9 1 4-15,5 1-3 16,1 0 1-16,2 3-1 15,-5 4 0-15,-10 3 0 16,-5 1 0-16,-14 4 0 16,-11 3 0-16,-12-1 0 15,-9 1-1-15,-7-4 0 16,-6-4-3-16,-6-13-5 15,11 3-28-15,-7-21-2 0,17-2 0 16,5-18-1-16</inkml:trace>
  <inkml:trace contextRef="#ctx0" brushRef="#br1" timeOffset="165048.4402">10367 5866 101 0,'-19'-5'41'0,"-4"2"0"15,23 3-1-15,-14 12-35 16,31-10-3-16,21-1-2 15,16-7-4-15,21 11-25 16,5-13-11-16,16 4 2 16,-3-3-4-16</inkml:trace>
  <inkml:trace contextRef="#ctx0" brushRef="#br1" timeOffset="165190.4483">11159 5999 88 0,'-17'8'36'16,"2"-6"-5"-16,5-10-29 15,10 8-24-15,10-31-15 16,15 12-4-16</inkml:trace>
  <inkml:trace contextRef="#ctx0" brushRef="#br1" timeOffset="165529.4677">11594 5844 94 0,'-28'-1'39'16,"4"9"2"-16,-13-2 0 15,8 9-36-15,-10 7 2 16,7 10-3-16,2 3 2 16,11 6-5-16,9 1 4 15,16-1-5-15,16-4 0 16,15-8 1-16,11-8 0 15,6-12-1-15,7-13 0 16,5-8 0-16,-5-10 0 16,-7-9 0-16,-11-4 0 15,-13-3-1-15,-12 0-3 16,-14 0 3-16,-10 7-4 15,-16 4 2-15,-7 12-5 0,-11 3 0 16,5 15-28-16,-7-4-4 16,13 10 3-16,6-3-4 15</inkml:trace>
  <inkml:trace contextRef="#ctx0" brushRef="#br1" timeOffset="166032.4963">12068 5820 96 0,'-16'-2'39'16,"27"2"1"-16,17-10-2 16,31 5-35-16,5-5 0 15,14 5-1-15,-1-2 2 16,1 4-2-16,-13 3 0 15,-11 5 0-15,-19 3 0 16,-15 4 0-16,-18 1-1 16,-18 5 0-16,-12 1 2 15,-7 2-2-15,-2 0 2 16,-1 1-4-16,4-3 4 15,9 0-4-15,11-2 3 0,13 0-2 16,13-4 0-16,14 0 0 16,6 1-1-16,3-2 2 15,0 2-1-15,-5 1 1 16,-8 5 1-16,-12 3-1 15,-17 5 0-15,-15 0 2 16,-12 2-3-16,-8-1 0 16,-7-1 0-16,-1-4 0 15,10-3-7-15,-1-19-27 16,41-2-5-16,-11-2-5 15,29-7 0-15</inkml:trace>
  <inkml:trace contextRef="#ctx0" brushRef="#br1" timeOffset="181924.4055">13065 5021 42 0,'-11'2'34'0,"11"-2"3"0,18-2-3 15,5 6-16-15,1-9-12 16,15 5-2-16,5-3 0 16,14 6-1-16,10-2-1 15,19 1 0-15,13-1 0 16,14-1-1-16,16-1 1 15,16-1-1-15,14-2 0 16,6 1 0-16,5-1 0 16,-1 2 0-16,-2-2 0 15,-3 0 0-15,-6-2-1 16,-15-1 1-16,-7-3 0 15,-9-2 0-15,-13-1 0 16,-7-2 0-16,-16-4 0 0,-10 2 0 16,-13 1-1-16,-12 0-1 15,-11 5-1-15,-17-7-9 16,-3 13-26-16,-21-6 0 15,-5 11-2-15,-16-11 0 16</inkml:trace>
  <inkml:trace contextRef="#ctx0" brushRef="#br1" timeOffset="185316.5993">5916 6091 54 0,'-11'1'32'0,"11"-1"0"16,-18-2-1-16,18 2-24 15,-11-7-5-15,11 7-2 0,0 0 1 16,0 0-1-16,0 0 0 15,0 0 0-15,15-7 1 16,-15 7 0-16,19-2 1 16,-10-2 0-16,9 3 0 15,-5-2 1-15,7 1-1 16,0-2 0-16,4 3-1 15,4-2 0-15,4 2-1 16,2 1 1-16,4 0-1 16,4-1 1-16,5-1-1 15,4-1 0-15,1 1 0 16,4-4 1-16,3 2-1 15,3-3 0-15,0 1 1 16,-2-1-1-16,2 1 0 16,-1 2 1-16,4 0-1 0,1 0 1 15,-1 0-1-15,-1 0 1 16,2 0 0-16,0-2 0 15,0 2 0-15,-3-2 0 16,3 1-1-16,-2 1 1 16,1-1 0-16,1 2-1 15,2 0 1-15,3 0-1 16,-4 1 0-16,0 0 0 15,-2 0 0-15,0 1 0 16,-5 1 1-16,-4-1-1 16,-7 1 0-16,-4-1 1 15,-2 1 0-15,-3-1 0 16,2-1-1-16,-5 1 1 15,4 1 0-15,1 0-1 0,4 0 1 16,-4 1-1-16,-1-2 0 16,-2 2 0-16,-4 2 1 15,-1-3-1-15,-9 0 0 16,-4-3-2-16,-1 0 3 15,-2-1-3-15,2-1 4 16,2-3-4-16,5 1 3 16,2 0-3-16,2-1 4 15,2 2-2-15,-4 1 1 16,-4 2-2-16,-6 1 0 15,-2 4-2-15,-17-2-3 16,0 0-4-16,-6 10-26 16,6-10 2-16,-16 6-3 15,16-6 2-15</inkml:trace>
  <inkml:trace contextRef="#ctx0" brushRef="#br1" timeOffset="186799.6843">9607 6087 60 0,'-15'-6'29'16,"6"-6"-2"-16,9 12 2 16,0-18-16-16,0 18-4 15,13-17-2-15,1 12-4 16,0-2-1-16,7 3-1 15,3 2 0-15,6 1-1 16,6 2 0-16,3 0 0 16,11 4 0-16,5 1 1 15,8-3-1-15,8 3 0 16,10-2 1-16,6 1 0 15,6-2-1-15,10 1 0 16,4-2 1-16,5 2-1 16,5-2 1-16,1 0-1 0,3-1 0 15,3-2 0-15,4-1 1 16,-5-2 0-16,-2-1 0 15,2-2 0-15,-3-2 0 16,1 1 0-16,-4-1 0 16,-5 5 0-16,-5 0 0 15,-4 3 0-15,-9 2-1 16,-7 2 0-16,-7 2 0 15,-10 1 0-15,-7 1 0 16,-4-1 0-16,-7-3 0 16,-2 1 0-16,0-3 0 15,-3 0 0-15,-2-1 0 16,-2 0 0-16,-2 0 0 15,-5 0-1-15,-4 1 1 0,-9-2-2 16,-3 6-3-16,-20-5-23 16,14 1-6-16,-14-1-1 15,0 0-2-15</inkml:trace>
  <inkml:trace contextRef="#ctx0" brushRef="#br1" timeOffset="190352.8873">9172 5076 47 0,'21'0'29'0,"8"1"-1"16,9-1-3-16,3-3-23 0,11 1-1 15,8-4 2-15,11 3-1 16,3-2 1-16,3 0-1 16,9-3 2-16,3 5-2 15,0-6 2-15,3 6-1 16,3-3 0-16,-1 5-1 15,0-2 0-15,5 4 1 16,-1-1-1-16,6 0 1 16,5 0-2-16,3-1 0 15,4-2 0-15,9 1 0 16,2-4 1-16,3-1-1 15,1 0 0-15,-2 2 0 0,-3-3 0 16,-4 4 0-16,-3 1-1 16,-9-1 1-16,-7 3-1 15,-8 0 0-15,-6 0 0 16,-7 0 1-16,-9-2 0 15,-4 1 0-15,-8-1 0 16,-4-1 0-16,-5-2 0 16,-2 4 0-16,-7-1 0 15,-4 0-2-15,-4 7-1 16,-17-7-9-16,-4 16-24 15,-14-13-2-15,-30 22 0 16,-8-13-1-16</inkml:trace>
  <inkml:trace contextRef="#ctx0" brushRef="#br1" timeOffset="192586.0153">17285 4811 69 0,'-2'-13'38'15,"18"2"0"-15,9-11 0 16,18 7-24-16,7-13-12 15,17 2-1-15,8-3 0 16,6 3 0-16,0 7 0 16,-6 6-1-16,-11 11 0 15,-14 5 0-15,-18 13 0 16,-23 13 1-16,-18 12-1 15,-22 8 1-15,-14 8 0 16,-12 5 0-16,-9 0 2 16,0 5-2-16,1-7 3 15,11-7-3-15,7-6 2 16,18-6-2-16,18-10 1 0,15-7-1 15,23-11-1-15,19-6-1 16,20-10 0-16,18-8-3 16,20 4-13-16,0-20-22 15,16 3-1-15,-7-13 0 16,1 6-1-16</inkml:trace>
  <inkml:trace contextRef="#ctx0" brushRef="#br1" timeOffset="192781.0263">18543 4859 85 0,'0'0'38'0,"-17"5"-3"16,17-5-1-16,0 0-52 15,0 0-20-15,26-1 1 16,-11-7-1-16,8 7 1 16</inkml:trace>
  <inkml:trace contextRef="#ctx0" brushRef="#br1" timeOffset="193098.0446">19143 4647 94 0,'-22'-15'38'0,"9"21"2"16,-22-11-10-16,8 24-26 15,-5 5 0-15,-3 11-1 16,0 6 0-16,5 8-1 15,6-2-1-15,12 5 0 16,16-8 0-16,17-10 1 16,21-10-2-16,21-11 0 15,16-11-2-15,12-12 0 16,10-8-2-16,-1-16-3 15,11 4-20-15,-21-22-13 16,-2 4 1-16,-22-16-1 16,-8 3 2-16</inkml:trace>
  <inkml:trace contextRef="#ctx0" brushRef="#br1" timeOffset="193262.0539">19624 4470 90 0,'-69'50'39'16,"7"23"0"-16,-5-3 0 15,24 5-35-15,4 5-3 16,16-3 0-16,17-5-1 15,13-11-4-15,26 3-15 16,8-24-20-16,24-5 2 16,1-17-3-16,14-2 2 15</inkml:trace>
  <inkml:trace contextRef="#ctx0" brushRef="#br1" timeOffset="193720.0801">20411 4621 82 0,'-23'-26'41'15,"-18"-6"0"-15,3 17-1 16,-15 6-29-16,4 8-7 15,-3 8-1-15,1 12 0 16,3 5-1-16,4 11 0 16,11 2-1-16,11 1 0 15,11 0 0-15,16-3 0 16,16-5 0-16,12-5-1 0,15-9 0 15,6-8 1-15,4-8-1 16,4-8 1-16,-1-9-1 16,-5-5 0-16,-11-7 1 15,-6 1-1-15,-11 1 0 16,-9 1 1-16,-10 7-1 15,-9 19 0-15,0 0 0 16,-29 17 0-16,-2 23 0 16,-10 15 1-16,-7 15 0 15,-5 15 0-15,-2 9 0 16,-1 0-2-16,11 4-2 15,1-15-5-15,24-1-31 16,0-21-4-16,25-7 0 16,5-24-2-16</inkml:trace>
  <inkml:trace contextRef="#ctx0" brushRef="#br1" timeOffset="193886.0893">20668 5483 118 0,'-19'8'42'15,"-7"-13"-2"-15,11 0-5 16,15 5-76-16,-13-20-1 16,13 20-1-16,2-22-1 15</inkml:trace>
  <inkml:trace contextRef="#ctx0" brushRef="#br2" timeOffset="256230.6555">5697 6900 75 0,'-3'-11'37'15,"16"2"-1"-15,1-7 1 0,17 1-24 16,-2-4-11-16,8 3-1 16,3 0 1-16,3 5-1 15,-6 6-1-15,-4 7 1 16,-8 8 0-16,-13 10 0 15,-11 10 0-15,-12 10 1 16,-16 6 0-16,-4 7 0 16,-11 3 1-16,2-1-1 15,2-5 0-15,6-1 0 16,11-12 0-16,17-4-2 15,18-16-1-15,15-10-1 16,23-5-6-16,0-16-30 16,28 0-1-16,-3-14 0 15,10 2-1-15</inkml:trace>
  <inkml:trace contextRef="#ctx0" brushRef="#br2" timeOffset="256590.6761">6546 6865 92 0,'-12'-4'37'0,"-7"-4"1"16,6 9 0-16,-1-4-34 16,0 7-1-16,-2 2 0 15,2 7 0-15,-3 1 0 16,4 7-1-16,0 3-1 15,5 1 0-15,7 3 0 16,7-2-1-16,9-3 0 16,9-2 0-16,11-5 0 0,3-3 0 15,8-2-1-15,-3-1 1 16,0 1-1-16,-12 3 1 15,-6 5 0-15,-15 1 1 16,-11 4-1-16,-14 5 0 16,-8 0-1-16,-5-2 0 15,-3-4 0-15,-3-5-4 16,10-2-5-16,-5-17-30 15,16-2 2-15,4-17-1 16,11-3 0-16</inkml:trace>
  <inkml:trace contextRef="#ctx0" brushRef="#br2" timeOffset="256770.6864">6530 6853 117 0,'-14'6'41'0,"-6"-5"0"15,14 13-8-15,6-14-31 16,19 1-2-16,12-3-1 15,11-7-4-15,17 10-9 16,3-15-25-16,14 9-2 16,-1-6 1-16,1 11-2 15</inkml:trace>
  <inkml:trace contextRef="#ctx0" brushRef="#br2" timeOffset="256935.6959">7192 7032 112 0,'-13'11'40'15,"-2"-13"-1"-15,15 2-5 16,0 0-46-16,-12-11-27 16,23 1-1-16,-6-3 0 15,9 4-1-15</inkml:trace>
  <inkml:trace contextRef="#ctx0" brushRef="#br2" timeOffset="257281.7157">7564 6814 88 0,'5'-12'38'0,"-4"-1"1"15,-1 13 0-15,0 0-33 16,0 0 0-16,-12 16-1 15,6 9-1-15,-6 9-1 16,-2 6-1-16,-4 6-1 16,3 5 1-16,-1 2-3 15,6-4 0-15,5 1-6 0,-3-11-32 16,22-7-1-16,2-12-1 15,15-7 0-15</inkml:trace>
  <inkml:trace contextRef="#ctx0" brushRef="#br2" timeOffset="257636.736">8005 6880 102 0,'-13'-12'40'0,"2"13"1"16,-11-2-1-16,8 13-36 15,-8 7-1-15,1 11 1 0,-2 6-1 16,5 6-1-16,5 2 0 16,9-1-1-16,10-4 0 15,10-6 0-15,11-10-1 16,12-12 1-16,7-12-1 15,2-13 1-15,3-13-1 16,-3-11 0-16,-4-7 1 16,-6-7-1-16,-9-3 0 15,-12-3-2-15,-4 3 1 16,-11 6-2-16,-4 13 1 15,-10 7-2-15,-3 22-4 16,-14 0-24-16,10 24-8 16,-6 3 0-16,8 10-1 15</inkml:trace>
  <inkml:trace contextRef="#ctx0" brushRef="#br2" timeOffset="257820.7465">8608 7234 113 0,'-36'54'41'16,"-10"-2"-2"-16,-1 0-12 15,14 6-65-15,-8-6-4 16,16 4 1-16,-1-14 0 15</inkml:trace>
  <inkml:trace contextRef="#ctx0" brushRef="#br2" timeOffset="263943.0967">8943 6898 87 0,'25'-13'37'0,"3"-6"-1"16,7 4 1-16,-6-8-34 15,8 10-1-15,0 0 0 16,-1 12 0-16,-10 5 1 15,-5 10-1-15,-13 7 0 16,-9 11-1-16,-13 8 0 16,-9 6 1-16,-9 6 0 15,-7 4-1-15,0 0 0 16,0 0-1-16,10-7 1 15,9-4 0-15,18-13 0 16,15-10-2-16,22-14-1 16,17-10-2-16,19-3-8 15,1-17-25-15,17 0 0 16,-2-12-1-16,7 0-1 0</inkml:trace>
  <inkml:trace contextRef="#ctx0" brushRef="#br2" timeOffset="264228.113">9832 6877 97 0,'-31'-2'37'0,"3"8"1"16,-5-2-1-16,14 8-33 16,-4-2-1-16,10 5-1 15,8-2 0-15,12 0 0 16,10 1-1-16,13-1 0 15,3 1 0-15,7 0 0 16,1 6-1-16,-1 0 1 0,-8 6-1 16,-7 4 0-16,-16 6 0 15,-11 3-1-15,-12 1 1 16,-10 0-1-16,-4-4 0 15,-8-6-2-15,7 1-7 16,-1-20-28-16,10-6-2 16,6-17 3-16,15-6-3 15</inkml:trace>
  <inkml:trace contextRef="#ctx0" brushRef="#br2" timeOffset="264416.1237">9799 6858 118 0,'-19'-1'42'0,"-4"-2"0"0,13 10-1 15,-1-4-38-15,24-1-2 16,17 0-2-16,15-2-3 16,18 8-8-16,2-7-27 15,16 12-2-15,-1-7 0 16,6 9-1-16</inkml:trace>
  <inkml:trace contextRef="#ctx0" brushRef="#br2" timeOffset="267826.3186">10382 7234 117 0,'0'0'42'0,"-15"11"1"16,2-14-3-16,0 4-40 15,-2-5-1-15,4 0-2 16,11 4-3-16,-17-11-5 0,17 11-28 16,0 0-2-16,16-3 2 15,-4-4-2-15</inkml:trace>
  <inkml:trace contextRef="#ctx0" brushRef="#br2" timeOffset="268254.3433">10835 6963 86 0,'-5'-12'36'0,"-7"2"0"16,0 10 2-16,-11 1-31 15,-1 16-1-15,-8 4-1 0,-2 12 1 16,-5 5-2-16,3 6-1 16,1 4 0-16,6 1-2 15,9-4 1-15,16-4-2 16,12-8 0-16,15-10-1 15,20-10 1-15,9-11-1 16,10-12 1-16,9-10 1 16,2-9-1-16,-3-4 2 15,-7-9-2-15,-12 0 1 16,-11-6-1-16,-17 3 1 15,-17 6-1-15,-17 2-1 16,-12 10 0-16,-13 7 0 16,-9 12 0-16,-6 4-1 15,3 14-2-15,1-3-3 0,23 13-21 16,3-9-11-16,28 1 1 15,12-9-2-15,24-2 2 16</inkml:trace>
  <inkml:trace contextRef="#ctx0" brushRef="#br2" timeOffset="268593.3626">11566 6837 91 0,'-16'-9'39'15,"-4"16"-1"-15,-12 0 2 16,0 5-29-16,-10 13-6 15,4 10 0-15,-3 4-1 16,8 8 0-16,6 1-1 0,13 2-1 16,14-7-1-16,16-1-2 15,18-11 2-15,10-11-1 16,13-11 0-16,5-11 0 15,3-13 1-15,0-10-1 16,-5-10 0-16,-9-14 3 16,-10-3-2-16,-14-5-1 15,-8-1 0-15,-14 3-1 16,-12 6-1-16,-12 9-1 15,-6 19-3-15,-16 2-23 16,5 25-11-16,-4 7 0 16,12 18-1-16,0 0 0 15</inkml:trace>
  <inkml:trace contextRef="#ctx0" brushRef="#br2" timeOffset="268916.3811">12053 7221 109 0,'-15'39'40'15,"-15"-1"0"-15,1 6-3 16,-9 6-40-16,-4-11-36 16,16 2-1-16,0-14 1 15,11 2-2-15</inkml:trace>
  <inkml:trace contextRef="#ctx0" brushRef="#br2" timeOffset="272333.5766">12420 7025 98 0,'0'0'37'16,"20"-13"1"-16,-4 2-1 15,13 2-32-15,5-4-4 16,8-1-1-16,8 0 2 16,5 3-2-16,-3 1 1 15,-1 8 0-15,-12 6-1 16,-10 7 1-16,-17 10 0 15,-16 9 1-15,-20 9-1 16,-12 9 0-16,-9 2 1 16,-6 2-3-16,2-4 2 0,6-4-2 15,18-7 1-15,17-10-2 16,20-12 0-16,22-15-3 15,32 2-11-15,6-19-23 16,17 0 2-16,-1-9-2 16,8 3 0-16</inkml:trace>
  <inkml:trace contextRef="#ctx0" brushRef="#br2" timeOffset="276874.8363">13219 7046 60 0,'27'-20'37'0,"-5"-4"-1"16,4 9 2-16,-9-9-11 15,3 16-20-15,-20 8-2 16,15-2-1-16,-15 2 0 15,-20 27-1-15,1-5 0 16,-1 9 0-16,-7 1-1 16,1 4 1-16,2-1-1 15,9 3-3-15,9-5 2 16,13-4-2-16,12-8 1 15,14-7 0-15,14-12-3 16,11-10-2-16,16 4-18 16,-6-23-14-16,7-2-2 15,-14-8 2-15,0 5-3 16</inkml:trace>
  <inkml:trace contextRef="#ctx0" brushRef="#br2" timeOffset="277048.846">13623 6907 109 0,'-44'29'39'16,"-9"7"2"-16,12 16-1 15,-11 7-37-15,18 3-3 16,6 2 1-16,10 0-3 16,10-3-1-16,8-14-6 15,24-1-27-15,0-18-5 16,23-8 0-16,1-17 0 15</inkml:trace>
  <inkml:trace contextRef="#ctx0" brushRef="#br2" timeOffset="277206.8553">13950 7199 99 0,'-15'-1'41'0,"-7"-1"-3"16,8 2-1-16,2 1-30 15,-1-14-43-15,30 5-3 16,4-10 0-16,15 0-1 15</inkml:trace>
  <inkml:trace contextRef="#ctx0" brushRef="#br2" timeOffset="277619.8786">14537 6861 101 0,'-27'-18'41'0,"4"14"0"16,-14-5-1-16,0 17-25 15,-6-7-11-15,0 7-2 16,1 5 0-16,3 8 0 15,7 3 0-15,10 4-1 16,13 1-1-16,14-3 0 16,15-1 0-16,17 1 0 15,15-4 0-15,7-3 0 16,5 0 0-16,-3-3-1 15,-5 2 1-15,-10 2 0 16,-16 4 0-16,-16 2-2 16,-18 2 1-16,-16 0-1 0,-18 0 1 15,-6-4-1-15,-8-6 1 16,-2-5 0-16,3-11 2 15,6-9 0-15,11-11 0 16,16-12 1-16,19-9-1 16,16-8 0-16,18-8-2 15,12-1 0-15,10 5-3 16,-1-7-8-16,14 23-24 15,-16-7-6-15,1 18 2 16,-13 1-2-16</inkml:trace>
  <inkml:trace contextRef="#ctx0" brushRef="#br2" timeOffset="277974.8992">14854 6884 109 0,'0'0'40'16,"0"0"1"-16,21-2-1 15,-5-3-34-15,20-3-2 16,3-3-1-16,9 2 0 16,-4-3 0-16,4 4-2 15,-4-4 1-15,-1 5-1 16,-4-1 1-16,-6 4-2 15,-3 3 0-15,-4 3 0 16,-5 4 0-16,-6 5 0 16,-8 9 0-16,-12 8 0 15,-12 8 0-15,-9 8 0 0,-12 6 0 16,-4 4 0-16,-1 3 0 15,5-6-5-15,10 0-1 16,3-19-13-16,28 2-22 16,5-17-3-16,25-3 2 15,7-20-2-15</inkml:trace>
  <inkml:trace contextRef="#ctx0" brushRef="#br2" timeOffset="278123.9078">15493 7364 114 0,'-41'51'40'0,"-18"-9"1"15,8 13-1-15,3-6-42 0,3-4-3 16,22 11-23-16,-10-18-13 16,18 1 0-16,3-12-2 15,18 1 2-15</inkml:trace>
  <inkml:trace contextRef="#ctx0" brushRef="#br2" timeOffset="281112.0786">5830 7952 95 0,'13'-15'36'0,"12"2"1"15,2-11-10 1,13 5-25-16,6-2 0 0,6 2 0 15,0 3 0-15,-6 10 0 16,-8 11 0-16,-12 12 0 16,-17 11-1-16,-19 15 1 15,-15 7 0-15,-14 10-1 16,-11-1 1-16,-2 4-1 15,0-7 0-15,10-5 0 16,16-12 0-16,16-15-2 16,24-11 0-16,22-17-1 15,28-6-5-15,8-20-26 16,23 2-7-16,-3-15 1 15,11-1 0-15</inkml:trace>
  <inkml:trace contextRef="#ctx0" brushRef="#br2" timeOffset="281384.0942">6680 7924 96 0,'-36'18'38'0,"-9"-3"1"16,7 9-1-16,1-4-35 16,12 5-1-16,12-8-1 15,13 5 1-15,17-5-1 16,11-2-1-16,12-1 1 15,10 2-1-15,2 2 0 16,0 0 0-16,-8 9 0 16,-7 4 0-16,-15 3 0 15,-12 4 0-15,-11 4 0 16,-11-4-1-16,-4-3-1 0,-7-13-2 15,9-1-22-15,-7-24-12 16,10-10-1-16,1-16-1 16,12-6 1-16</inkml:trace>
  <inkml:trace contextRef="#ctx0" brushRef="#br2" timeOffset="281555.104">6684 7933 108 0,'-13'0'42'15,"-7"0"-1"-15,20 0 0 16,-13 19-36-16,31-18-3 15,15-3-3-15,18-6-1 16,20 0-3-16,3-14-15 16,25 15-18-16,-8-9-3 0,9 10 1 15,-10-3-3-15</inkml:trace>
  <inkml:trace contextRef="#ctx0" brushRef="#br2" timeOffset="281721.1135">7477 8074 108 0,'-24'29'42'0,"-5"-13"0"15,14-1-1-15,-4-4-35 16,14-22-7-16,10-1-4 16,7-17-11-16,19 10-22 15,-8-8-4-15,16 6 1 16,-5-7-1-16</inkml:trace>
  <inkml:trace contextRef="#ctx0" brushRef="#br2" timeOffset="281932.1256">7901 7847 87 0,'0'0'40'15,"1"-10"0"-15,-1 10 1 16,-21 14-26-16,1 3-12 16,-1 11-1-16,3 12 0 15,-1 6 0-15,0 7-2 16,10 4-2-16,3-4-3 15,17 8-18-15,2-23-17 16,20-4 0-16,3-21-2 16,18-5 1-16</inkml:trace>
  <inkml:trace contextRef="#ctx0" brushRef="#br2" timeOffset="282249.1436">8567 7704 98 0,'-12'-26'41'16,"-5"26"2"-16,-20 11-2 15,-2 31-26-15,-11 4-11 16,-3 16-1-16,1 8-1 16,4 5 0-16,10 5-1 15,10-6 0-15,16-7-1 16,12-7 0-16,18-12 0 15,6-12 0-15,10-14-1 16,3-12 1-16,0-13 0 0,-6-15 0 16,-4-8 0-16,-11-11-1 15,-9-8 1-15,-10-7-1 16,-9 4 0-16,-4 0-1 15,-2 11-3-15,-5 1-7 16,20 18-27-16,-11 3-3 16,21 27-1-16,2-1 0 15</inkml:trace>
  <inkml:trace contextRef="#ctx0" brushRef="#br2" timeOffset="282420.1535">9000 8298 104 0,'-18'28'41'15,"-8"14"1"-15,-14-5-3 16,2 15-37-16,-1 0-5 16,-5-12-29-16,15 12-8 15,1-11-2-15,11 0 1 16</inkml:trace>
  <inkml:trace contextRef="#ctx0" brushRef="#br2" timeOffset="285715.3417">9376 7962 78 0,'0'0'40'0,"-1"-10"-2"16,11 3 1-16,4-9-22 15,5 7-16-15,5 0 0 16,9 1-1-16,5 1 1 0,-3 1 0 15,0 4-1-15,-6 2 1 16,-1 2 0-16,-8 4 0 16,-9 4-1-16,-8 5 1 15,-13 5 0-15,-9 8-1 16,-9 5 0-16,-5 4 0 15,-3 3 0-15,-1-1-1 16,3 0 1-16,9-3-1 16,11-2 0-16,16-11-2 15,18-4-4-15,5-15-30 16,31-2-2-16,7-15 0 15,19-5-1-15</inkml:trace>
  <inkml:trace contextRef="#ctx0" brushRef="#br2" timeOffset="286015.3591">10219 7900 94 0,'-31'9'38'0,"-13"0"1"16,1 10-1-16,-10 3-35 15,12 3-1-15,11-2-1 16,14 3 0-16,17-8 0 15,19-3-2-15,16-8 2 16,16 1-2-16,8-7 1 16,6 3 0-16,-2-2 0 15,-6 5 0-15,-13 6 0 16,-13 4 0-16,-13 10 0 0,-17-2 0 15,-12 6 0-15,-10-4-2 16,-2-1 0-16,-6-9-3 16,8 9-12-16,-7-24-21 15,15-2 0-15,-2-14-1 16,19-4 0-16</inkml:trace>
  <inkml:trace contextRef="#ctx0" brushRef="#br2" timeOffset="286188.369">10301 7947 82 0,'-22'-2'42'15,"-8"-1"-3"-15,12 10 2 16,-2-11-18-16,20 4-20 16,0 0-3-16,36 1-1 15,11-4-3-15,10-14-13 0,20 12-21 16,-1-8-3-16,14 6 2 15,-8-2-2-15</inkml:trace>
  <inkml:trace contextRef="#ctx0" brushRef="#br2" timeOffset="286354.3785">10980 8022 107 0,'-8'14'40'0,"-9"-11"0"15,17-3-2-15,0 0-40 16,-10-11-25-16,28 5-13 15,-7-7 1-15,11 7-2 16,-2-6 1-16</inkml:trace>
  <inkml:trace contextRef="#ctx0" brushRef="#br2" timeOffset="286858.4073">11546 7855 105 0,'3'-17'39'0,"-3"17"1"0,-6-17-10 15,6 17-26-15,-24 0-2 16,5 7 1-16,-4 4 0 16,-3 9 0-16,-6 5-1 15,1 10 0-15,1 4 0 16,6 2-2-16,6 3 1 15,14-1-1-15,13-3-1 16,14-3 1-16,17-7-1 16,9-10 0-16,11-8 0 15,6-7 0-15,0-7 0 16,-4-12 0-16,-5-9 1 15,-12-7 0-15,-12-6 0 16,-8-3 1-16,-13-4-1 16,-13-1 1-16,-13 4 0 15,-8 2 1-15,-10 11-2 0,-4 8 0 16,-3 11-1-16,-3 5-1 15,7 14-2-15,2-5-11 16,23 16-22-16,2-6-4 16,21 3 1-16,5-8-2 15</inkml:trace>
  <inkml:trace contextRef="#ctx0" brushRef="#br2" timeOffset="287111.4218">12300 7686 98 0,'0'0'41'0,"-15"18"2"15,5 11-2-15,-19 1-34 16,7 15-2-16,-3 13-3 15,1 6 0-15,-5 7-1 16,3 1-1-16,6-4-1 16,6-3-3-16,14-5-4 15,-2-21-29-15,23-7-6 16,1-20 0-16,17-11-1 15</inkml:trace>
  <inkml:trace contextRef="#ctx0" brushRef="#br2" timeOffset="291308.6616">6231 8003 4 0,'-16'3'15'0,"0"5"2"16,-3 0-7-16,-3-3 0 16,6 3 4-16,-6-6 1 15,11 7 0-15,-7-8-1 16,18-1-1-16,-19 7-3 15,19-7-2-15,0 0 0 16,-1 12-2-16,11-14-1 16,19 7-1-16,13-7 2 15,21 4-2-15,18-4 0 16,22 5 0-16,17-3-1 15,20 2-2-15,12 3 0 0,9-2-1 16,9-1 1-16,9-2-1 16,6-5 1-16,3-5-1 15,-2-6 1-15,-4-2-1 16,-14-5 1-16,-15-1-1 15,-26 2 1-15,-23 2-2 16,-27 7-3-16,-32-6-15 16,-17 14-16-16,-28 5 0 15,-1-10-1-15,-13 3 0 16</inkml:trace>
  <inkml:trace contextRef="#ctx0" brushRef="#br2" timeOffset="293186.7693">12820 7288 52 0,'-8'-12'34'0,"8"12"0"16,-7-23-2-16,17 16-21 16,-4-8-2-16,15 8-3 0,5 2-2 15,16 5 0-15,9 0-1 16,19 4 0-16,18 1-1 15,26 2 1-15,28-3-2 16,21-2 1-16,29-8-1 16,20-5-1-16,15-4 1 15,13-5-1-15,-4-7 0 16,-11 0 0-16,-27-1 0 15,-24 4 1-15,-35 3-1 16,-32 2-2-16,-29 11-3 16,-35-5-6-16,-15 14-22 15,-28-1-3-15,12 1 0 16,-12-1 0-16</inkml:trace>
  <inkml:trace contextRef="#ctx0" brushRef="#br2" timeOffset="295883.9236">5669 7132 51 0,'0'0'35'0,"13"-14"-1"0,4 7 0 15,0-8-16-15,15 7-13 16,2 3-1-16,13 3-1 16,5 4-1-16,15 3 0 15,8 5-2-15,15 0 1 16,12-1-1-16,9-1 1 15,21-8-1-15,24-4 1 16,20-8 0-16,19-6 1 16,12-4-1-16,13-4 0 15,4 0 1-15,3 4-1 16,-9 7-1-16,-24 7 1 15,-23 10-2-15,-30 6 0 16,-25 7-2-16,-30 1-3 16,-17 13-12-16,-32-14-18 0,-13 3 1 15,-24-18-2-15,5 10 1 16</inkml:trace>
  <inkml:trace contextRef="#ctx0" brushRef="#br2" timeOffset="298006.045">9134 7146 73 0,'0'0'34'0,"15"-2"-1"16,-15 2-6-16,0 0-21 16,15 0-4-16,-4 4-1 0,6 2 0 15,8 3 1-15,10-4 1 16,14 2 0-16,10-5 0 15,19 0 1-15,13-6 0 16,19-2-1-16,13-5 0 16,11-1-1-16,13-3-1 15,13 0 0-15,4 0 0 16,8 1-1-16,-3 3 1 15,0 4-1-15,-3 1 0 16,-10 5 0-16,-8 3-1 16,-13-2 0-16,-12 6-3 15,-19-8-7-15,-5 7-24 16,-19-10-1-16,-11 1-1 0,-18-7 0 15</inkml:trace>
  <inkml:trace contextRef="#ctx0" brushRef="#br2" timeOffset="300417.1826">17375 6919 76 0,'4'-12'39'16,"7"-6"-1"-16,19 1 1 16,3-9-17-16,18 8-20 15,8-2-1-15,10 4 1 0,-6 5-1 16,-3 6-1-16,-12 6 1 15,-11 11-1-15,-16 4 0 16,-16 10 0-16,-17 8 0 16,-13 7 1-16,-12 5 0 15,-7 7 1-15,-5 0-1 16,3 2 1-16,5-3-1 15,16-5-1-15,12-7 1 16,17-9-2-16,29-7-1 16,13-19-10-16,28 2-25 15,9-19-5-15,16-2 3 16,1-14-1-16</inkml:trace>
  <inkml:trace contextRef="#ctx0" brushRef="#br2" timeOffset="300570.1916">18489 7030 111 0,'-31'9'39'0,"10"1"0"16,6-8-5-16,15-2-65 15,16-6-9-15,15-9 0 16,18 0 0-16</inkml:trace>
  <inkml:trace contextRef="#ctx0" brushRef="#br2" timeOffset="300918.2115">19091 6785 111 0,'-27'-2'39'0,"-15"-4"2"16,0 12-1-16,-8 1-38 15,6 4-1-15,4 9 1 16,9 3-1-16,6 5 1 15,14 3-1-15,19 0 0 16,16 1-1-16,18-4 0 16,11 0 0-16,7-3 0 15,5-2 0-15,-1-2 0 16,-6-4 0-16,-11 1 0 15,-14 2-1-15,-16 0 1 16,-15 3 0-16,-13 2-1 16,-14-2-1-16,-5 1 0 15,-4-2-2-15,1 4-2 0,-6-16-23 16,16 7-11-16,2-17-1 15,21 0 1-15,-4-16 0 16</inkml:trace>
  <inkml:trace contextRef="#ctx0" brushRef="#br2" timeOffset="301088.2212">19171 6840 123 0,'-11'-4'40'15,"-2"-5"0"-15,13 9-8 16,25-5-31-16,8-2-3 15,14 2-2-15,8-6-5 16,25 9-29-16,-4-8-2 0,13 10 1 16,-10-6-1-16</inkml:trace>
  <inkml:trace contextRef="#ctx0" brushRef="#br2" timeOffset="301394.2387">20067 6734 106 0,'-12'-2'40'15,"-2"11"1"-15,-17 3-1 16,-4 14-34-16,-10 10-1 15,3 13-1-15,-6 7 0 16,8 9-1-16,9 3-1 16,9 0-1-16,20-5 0 15,13-9-1-15,21-12 2 16,19-13-2-16,11-20 0 0,13-14 0 15,1-18 0-15,-2-14 0 16,-5-15 0-16,-11-12 0 16,-13-11 0-16,-19-7 0 15,-15 2-3-15,-17 3-1 16,-16 15 0-16,-24 10-3 15,-3 35-13-15,-28 9-19 16,8 25-3-16,-6 18 1 16,8 20-1-16</inkml:trace>
  <inkml:trace contextRef="#ctx0" brushRef="#br2" timeOffset="306011.5026">12867 7762 75 0,'-3'-21'34'0,"3"8"-1"16,0 13-10-16,-13-22-21 0,3 11-1 16,-3-1 3-16,-3 7-2 15,-4-2 1-15,-2 6 1 16,-6-3 0-16,5 8-1 15,-4-4 1-15,5 3-1 16,0-4-1-16,4 0 0 16,-1-6 0-16,4-1 0 15,-1-5-1-15,0-1-1 16,-3 0 1-16,1-1 0 15,-8-1 0-15,0 1 0 16,-7 1-1-16,-2 4 1 16,-7 1-1-16,-5 1 1 15,-4-1-1-15,-3 0 1 16,-4 0-1-16,-1 0 0 15,-3 1 0-15,-3-1 1 0,1 1 0 16,-4 0-1-16,0 3 1 16,-7 0-1-16,-5 3 0 15,0 2 1-15,-7 2-1 16,-1 3 0-16,-1-2 0 15,-3 3 0-15,1-1 0 16,-3-2 1-16,2 0-1 16,0-1 0-16,4-1 1 15,1 0 0-15,0 0-1 16,1 2 1-16,1 2-1 15,0 1 1-15,-1 6-1 16,-1 3 0-16,2 1 1 16,-3 3-1-16,1 4 0 15,2 2 0-15,6 1 0 0,5 2 1 16,4 0-2-1,6 0 2-15,2 2-2 0,5 3 2 16,4-2-2-16,0 3 1 16,2 2 0-16,4 6-1 15,1-2 1-15,5 3-1 16,3-2 0-16,4 0 0 15,5-2 1-15,5-2-1 16,5-3 1-16,6-4-1 16,6-3 1-16,6 2 0 15,6-3 0-15,8-1 0 16,6 3-1-16,6 3 1 15,5 0 0-15,5 2 0 16,4 4 0-16,4 0 0 0,2 1 0 16,2 0 0-16,1 2-1 15,-2-3 1-15,3-1 0 16,4-1 0-16,2-2 2 15,4-4-2-15,8-5 1 16,11-2 0-16,11-6 0 16,8-2 0-16,12-4 0 15,7-7-1-15,8 0 0 16,12-4 0-16,3-1 0 15,3 0-1-15,1-4 1 16,7 1-1-16,-1-3 1 16,3 1 0-16,-1-4-2 15,-5-1 2-15,0-5-1 16,1 1 0-16,-4-3 0 15,-3-2 1-15,-5-2-2 0,-2-4 2 16,-5 2 0-16,-5-3-1 16,-4-2 1-16,-13-1 0 15,-7-2 0-15,-7-3 0 16,-7-2 0-16,-12-1-1 15,-8-2 2-15,-10 0-1 16,-11 0 0-16,-5-2 0 16,-8 2 0-16,-9-3 0 15,-6 2 1-15,-5-1 0 16,-6 2-1-16,-7 0 1 15,-5 1 0-15,-7 1 0 16,-11 0-1-16,-7 3 2 16,-9-2-1-16,-11-2 0 15,-12-3 0-15,-7-1 0 0,-8-2 1 16,-3-3-1-16,-2 4 0 15,1 0-3-15,2 18-15 16,-8-3-22-16,4 18 0 16,-11 10-1-16,-3 16-3 15</inkml:trace>
  <inkml:trace contextRef="#ctx0" brushRef="#br2" timeOffset="326833.6938">20888 2259 64 0,'-14'-8'34'0,"14"8"-3"16,-16-17-4-16,16 17-18 0,-7-12-1 16,7 12-3-16,6-11 0 15,-6 11 0-15,15-8-1 16,1 6 0-16,-2 0 0 15,11 2-1-15,2-1-1 16,6 2 0-16,2 0-2 16,6 3 1-16,3-1-1 15,1 3 1-15,-2 0-1 16,-1 6 0-16,-4-1 1 15,0 5-1-15,-4 0 0 16,-5 5 0-16,-3-3 0 16,2 5 1-16,-3-2-1 15,-3 2 0-15,-2 0 0 16,4-2 0-16,-5 1 0 16,0-1 0-16,-1 0 0 0,-3 1 0 15,2-1 0-15,-5 0 0 16,1 1 0-16,-4-1 0 15,-1 3 0-15,-1 2 2 16,-1-1-1-16,-2 2 1 16,-1 1-2-16,1 4 2 15,-3 3-1-15,0-2 0 16,0 3-1-16,-1-1 0 15,0 1 0-15,-1 3-1 16,-1 0 1-16,-2-2 0 16,1-2-1-16,-4 6 1 15,0 0 0-15,-1 1 0 16,1-2 0-16,-5 0 0 15,1 1 0-15,-3-3-1 0,-6 1 1 16,1-4-1-16,0-2 2 16,-4-1-2-16,-1-2 2 15,-3-1-2-15,-2-3 2 16,0 1-1-16,-1-1 1 15,-2-1-1-15,0 0 1 16,1-2-1-16,-3 3 0 16,0 1 1-16,-2-1-1 15,2 0 0-15,-3 2 0 16,-3-1 0-16,1 3 0 15,-2 1 0-15,1-2 1 16,4 1-1-16,1-4 1 16,5 1-1-16,6-4 1 0,6-4-1 15,6 1 1-15,3-5-1 16,5 0 0-16,4-3 0 15,0 1-1-15,3 1 1 16,0 0 0-16,-1-1 0 16,0-1 0-16,-2 2 0 15,0-1 1-15,1 3-1 16,-1-5 1-16,3 2-1 15,0 1 0-15,4-3-1 16,2 1 2-16,8-3-2 16,1 3 2-16,4-6-2 15,1 0 1-15,5 0-1 16,-4-1 1-16,4-1 1 15,-5 0-1-15,-1-1 0 16,-2 2 0-16,-4-2 0 16,3 1 0-16,-1-1 0 0,2 0 0 15,-1-1 0-15,3 0 0 16,-1-2 0-16,-2 1 0 15,0 1 0-15,-2-4 0 16,-6 4 1-16,-11-2-1 16,12 0 0-16,-12 0 1 15,0 0-1-15,-14 11 0 16,2-4 1-16,-7 1-1 15,-2 4 0-15,-3 3 0 16,-4 1 0-16,-2 1 0 16,0 3 0-16,0 2 0 15,1 1-1-15,2 2 1 16,2 3 0-16,-1 2-1 0,3 3 1 15,2 4 0-15,4 0 0 16,2 2-1-16,2 1 1 16,4 0 0-16,1 0 0 15,2-1 1-15,0 3 0 16,3-2 0-16,0 0-1 15,0 4 2-15,2 0-1 16,1-1 0-16,1-1-1 16,3 0 0-16,3-2 0 15,4-3 0-15,4 0 0 16,1-3 0-16,6-2 0 15,0 0 0-15,4 2 0 16,-2 0 0-16,1 7 0 16,-1 1 0-16,0 3 1 0,-1 6 1 15,-1 2 0-15,-1 2 0 16,-1 4-1-16,-1 1 1 15,1-5 0-15,-4 2 0 16,-3-2-1-16,0 1-1 16,-6 0 0-16,-3 4 0 15,-1 2 2-15,-7 5-3 16,-2 6 2-16,-3 3-1 15,-1 0 1-15,-3 0-1 16,-3-1 1-16,-3-6-1 16,-2-3 0-16,-4-5 0 15,-9-2 0-15,-6-5-1 16,-8-1 0-16,-6 1 1 15,-10-3-2-15,-3-5 1 0,-2-9-1 16,8-10-2-16,4-28-8 16,23-4-15-16,-2-38-14 15,28-13 0-15,11-26 0 16,21-14-1-16</inkml:trace>
  <inkml:trace contextRef="#ctx0" brushRef="#br2" timeOffset="327651.7406">22055 3733 83 0,'0'-19'37'0,"0"19"-1"15,-12-24-5-15,12 24-21 16,-30-10-3-16,10 12-1 0,-10-1-1 15,-1 7-1-15,-3 3-2 16,1 4 0-16,-4 3 0 16,4 7-1-16,3 3 0 15,6 3 1-15,6 4-2 16,7-2 0-16,11-2 1 15,8-5-1-15,10-11 0 16,15-7 0-16,10-12 1 16,4-8-1-16,5-13 1 15,4-2 0-15,-4-7 0 16,-5 2-1-16,-7 3 1 15,-9 4-1-15,-7 8 0 16,-10 5 1-16,-14 12-1 16,7 13 0-16,-15 7 0 0,-5 12 0 15,2 2-1-15,-2 3 0 16,7 1-1-16,3-4-2 15,13 0-9-15,-10-34-22 16,47 15-4-16,-9-27 0 16,19-2-1-16</inkml:trace>
  <inkml:trace contextRef="#ctx0" brushRef="#br2" timeOffset="327935.7566">22757 3637 76 0,'0'0'38'16,"-17"7"-1"-16,12 13 1 15,-14-9-9-15,7 17-25 0,0 1-1 16,5 5 0-16,0 0-1 16,4 4 1-16,1-5-1 15,4-2 0-15,4-8-1 16,5-5 1-16,4-13-1 15,4-7 0-15,6-8-1 16,1-11-1-16,6-7 0 16,2-7 0-16,2-2-3 15,-2-10-3-15,9 15-17 16,-17-14-14-16,7 11-1 15,-12-3-1-15,3 12 0 16</inkml:trace>
  <inkml:trace contextRef="#ctx0" brushRef="#br2" timeOffset="328553.7922">23494 3685 106 0,'5'-18'38'0,"-5"18"1"0,-13-17-4 16,3 13-29 0,-9 0-2-16,-1 8 1 0,-9 3-1 15,-3 9-1-15,-7 7 0 16,-2 9 0-16,1 1-1 15,3 4 0-15,4-1-1 16,12 1-1-16,10-6 1 16,14-9-1-16,15-11 0 15,14-11 0-15,15-9 0 16,7-12 0-16,5-8 0 15,0-8 0-15,-2-2 0 16,-7-2 0-16,-9-1 0 16,-12 9 0-16,-10 5 0 15,-9 8 0-15,-10 20 0 16,-10 0 0-16,-5 22 0 15,-7 19 0-15,-2 19-1 0,-4 17 1 16,-4 11 0-16,1 13-1 16,0 4 0-16,1 3 1 15,2-6-1-15,-1-6 0 16,-1-13 1-16,1-12 0 15,0-16 0-15,0-12 0 16,4-15-1-16,-2-20-1 16,12-10-2-16,1-32-7 15,24-2-15-15,-5-34-13 16,23-8-2-16,4-26-1 15,19-2 1-15</inkml:trace>
  <inkml:trace contextRef="#ctx0" brushRef="#br2" timeOffset="328937.8141">23760 3714 119 0,'14'15'39'0,"0"-17"1"16,18 7-8-16,-2-12-29 15,11-1 0-15,-1-4-1 16,5-3-1-16,-2-3 1 16,-3-1-1-16,-6-2 0 15,-7 1-1-15,-10-3 0 16,-11 0 1-16,-10 2-1 15,-13 5 1-15,-8 5-1 0,-12 10 1 16,-8 10 0-16,-8 14 1 16,-8 11 0-16,0 12 0 15,5 6 0-15,12 4-2 16,12 1 0-16,21-6 0 15,24-9 0-15,26-11 0 16,32-8 0-16,15-13-5 16,23 2-6-16,-9-23-16 15,23 13-13-15,-20-11-4 16,6 12 2-16,-21-7-1 15</inkml:trace>
  <inkml:trace contextRef="#ctx0" brushRef="#br2" timeOffset="329057.821">24747 4014 125 0,'-23'4'41'0,"-6"-13"-3"15,2-8-20-15,4 2-58 16,-5-9-3-16,13 6-1 16,-11-6 0-16</inkml:trace>
  <inkml:trace contextRef="#ctx0" brushRef="#br2" timeOffset="342785.6062">21435 4857 69 0,'0'0'35'0,"20"-17"-1"16,-1 17-10-16,-5-16-18 0,14 5-1 15,0-1-1-15,5 3-1 16,1 1 1-16,-2 7-2 15,-2 4 0-15,-3 5-1 16,-7 5 0-16,-6 7 0 16,-10 2 0-16,-8 8-1 15,-10 1 1-15,-6 7 0 16,-7-1 2-16,-3 6-1 15,-6-4 1-15,3 1-1 16,0-4 1-16,9-1-1 16,6-9 0-16,12-3-1 15,12-5 0-15,11-9-2 16,18-7 0-16,11-8-2 15,17 3-3-15,1-17-14 0,16 9-17 16,-6-12 1-16,5 5-2 16,-10-6 1-16</inkml:trace>
  <inkml:trace contextRef="#ctx0" brushRef="#br2" timeOffset="342947.6155">22323 5007 92 0,'-14'-9'35'15,"14"9"-2"-15,0 0-7 16,-8-19-58-16,8 19-2 16,11-23-5-16,6 14 3 15</inkml:trace>
  <inkml:trace contextRef="#ctx0" brushRef="#br2" timeOffset="343303.6358">22717 4795 95 0,'0'0'36'16,"-28"-7"-1"-16,14 15-2 15,-9-1-31-15,0 6 0 16,1 5 0-16,5 5 0 15,-3 5 0-15,8 1 0 16,9 1-1-16,10-4 0 16,13-2 1-16,6-2-1 0,11-6 0 15,3-2-1-15,4-3 2 16,0 1-2-16,-7 0 2 15,-7 2-2-15,-9 2 0 16,-11 3 0-16,-11 6 0 16,-9 1-1-16,-10 1 0 15,-3-3-1-15,2 1-5 16,-10-19-21-16,19 3-9 15,-2-17 0-15,18-5-2 16</inkml:trace>
  <inkml:trace contextRef="#ctx0" brushRef="#br2" timeOffset="343528.6484">22853 4834 91 0,'-14'9'37'15,"-1"-4"0"-15,15-5 0 16,0 0-34-16,0 0-2 15,31-4-2-15,3-6 0 16,10-3-1-16,2-3-2 16,12 3-1-16,-6-8-5 15,12 18-15-15,-14-7-10 16,-3 10 1-16,-10 0-2 15,-1 4 3-15</inkml:trace>
  <inkml:trace contextRef="#ctx0" brushRef="#br2" timeOffset="343844.6666">23420 4826 76 0,'-5'17'39'0,"-11"-11"-1"16,4 11 2-16,-16-6-22 16,13 15-11-16,-8 0-1 15,3 8-1-15,1 1-1 16,10 3-2-16,6-2 1 15,7-3-2-15,9-8 1 16,13-6-1-16,7-11-1 16,7-8 0-16,2-11 1 15,1-7 0-15,0-7-2 16,-6-6 0-16,-8-5 0 15,-9-3 0-15,-11-1-1 0,-8 1 1 16,-8 7-2-16,-7 1 0 16,-4 7 0-16,-5 3-2 15,9 18-13-15,-9-9-20 16,23 12-1-16,0 0-1 15,0 0 0-15</inkml:trace>
  <inkml:trace contextRef="#ctx0" brushRef="#br2" timeOffset="348378.9261">23898 4711 3 0,'-11'1'20'0,"11"-1"0"16,0 0 1-16,-11 3-8 15,11-3-2-15,0 0-2 16,-11 5 0-16,11-5-1 16,0 0 0-16,-17-6 1 0,17 6 0 15,0 0 0-15,0 0-1 16,-13-3 0-16,13 3-2 15,0 0-1-15,0 0-1 16,0 0 0-16,0 0-1 16,-13-3 0-16,13 3 0 15,0 0 0-15,0 0-1 16,0 0 1-16,0 0 0 15,0 0-1-15,0 0 1 16,23-4-2-16,-2 4 1 16,7-4-1-16,6 1 0 15,7-4 0-15,7 1 0 16,3-3-1-16,1 0 1 15,-2-2-1-15,-5 2 1 0,-6 2 0 16,-5 0-1-16,-7 1 1 16,-8 2 0-16,-8 3 0 15,-11 1-1-15,12-1 1 16,-12 1-1-16,0 10 0 15,-4 5 1-15,-4 7-1 16,-3 5 1-16,-3 8-1 16,-2 7 1-16,-5 4-1 15,2 2 1-15,-2-2 1 16,0 0-2-16,-1-3 2 15,0-1-2-15,-1-3 2 16,1-5-2-16,-3 0 1 16,2-5 0-16,1-4-2 0,4-3 0 15,6-4-3 1,-2-16-7-16,14-2-27 0,11-7-2 15,7-5-1-15,3-12 0 16</inkml:trace>
  <inkml:trace contextRef="#ctx0" brushRef="#br2" timeOffset="358273.4921">21840 5497 88 0,'28'22'39'0,"23"-23"1"15,43 1 1-15,37-15-33 16,53-2-4-16,43-5 0 15,38 1-1-15,21-1-1 16,5 0-1-16,-9 8-1 16,-25 0 1-16,-38 7-1 0,-42 3-1 15,-44 5 0-15,-39 0-1 16,-37 1-2-16,-32-4-3 15,-17 14-16-15,-30-16-17 16,-3 4 1-16,-18-7-1 16,0 2 0-16</inkml:trace>
  <inkml:trace contextRef="#ctx0" brushRef="#br3" timeOffset="522251.8711">760 9066 74 0,'0'0'39'15,"19"-2"-1"-15,-19 2 1 16,19 1-24-16,-19-1-12 16,18 16-1-16,-5 6 0 15,-4 21 0-15,-4 17 0 16,-3 19 0-16,-7 13-1 15,-6 12 1-15,-2 1-1 16,2-5-2-16,3 1-8 16,5-34-27-16,22-13-2 15,5-32 0-15,23-16-2 16</inkml:trace>
  <inkml:trace contextRef="#ctx0" brushRef="#br3" timeOffset="522420.8807">1423 9497 105 0,'-27'26'41'16,"-6"-8"-1"-16,10 4-3 16,3-13-38-16,9-13-29 15,26 4-9-15,7-14 1 16,25 1-2-16</inkml:trace>
  <inkml:trace contextRef="#ctx0" brushRef="#br3" timeOffset="522804.9027">2279 9219 92 0,'-9'-33'39'16,"-1"8"2"-16,-13-2-3 15,7 14-29-15,-18 5-2 16,-1 16-1-16,-9 11-1 15,3 11-1-15,0 6-1 16,6 4-1-16,7 0 0 16,12 0-1-16,16-13 0 15,17-11 0-15,19-17-1 16,13-15 1-16,10-8-1 15,8-8 1-15,-1-5-1 16,-4-3 0-16,-11 9 2 16,-9 7-2-16,-15 15 0 0,-15 24 0 15,-20 23 0-15,-13 17 0 16,-7 19 0-16,-9 10 0 15,1 11-2-15,1 5 0 16,6-3-2-16,9-16-6 16,34-10-28-16,3-29-4 15,24-15 1-15,11-29-2 16</inkml:trace>
  <inkml:trace contextRef="#ctx0" brushRef="#br3" timeOffset="523272.9295">2811 9138 102 0,'-36'13'42'0,"7"-10"1"15,29-3-2-15,-4-18-28 16,34 6-12-16,15-3 1 15,14 2-1-15,4 3 1 16,1 4-2-16,-1 7 1 16,-6 7-1-16,-17 6 1 15,-15 7-1-15,-20 2 1 16,-14 6-1-16,-14 2 1 15,-9 1-1-15,-11 1 1 16,-5-1-1-16,1-1 0 16,5-5 1-16,6 1-1 15,14-6 0-15,14-5 0 16,16-5 0-16,18-4 0 0,13-2 0 15,11-1 0-15,6 1 0 16,2 4 0-16,-5 3 0 16,-13 8 2-16,-13 13-2 15,-21 6 0-15,-22 14 0 16,-15 2 0-16,-13 4 0 15,-4-2 0-15,-3-5 0 16,9-6 0-16,7-19-7 16,27-2-11-16,10-37-22 15,33-6-3-15,13-25 2 16,20-4-2-16</inkml:trace>
  <inkml:trace contextRef="#ctx0" brushRef="#br3" timeOffset="523581.9472">3620 9252 121 0,'0'0'43'0,"-34"-1"-1"15,14 22-1-15,7-4-38 16,-12 9-1-16,5 5-1 16,4 4 1-16,4 3-2 15,9 0 0-15,9-3 0 16,11-1 0-16,8-8 0 15,8-7 0-15,10-4 0 16,3-2 0-16,3-7 0 16,2 0 0-16,-8 3 0 15,-8-1 0-15,-11 7 0 16,-14 5 0-16,-11 9 0 0,-16 1 0 15,-7 6 0 1,-13-3-3-16,1 3-1 0,-6-13-2 16,16 5-27-16,-6-32-8 15,32 4 0-15,-15-42 0 16</inkml:trace>
  <inkml:trace contextRef="#ctx0" brushRef="#br3" timeOffset="523752.9569">3804 9158 129 0,'0'0'45'15,"-29"15"-2"-15,22 7-5 16,7-22-38-16,9 15 0 16,27-10 0-16,12-6-6 0,18 9-25 15,0-15-10-15,15 4-3 16,-5-8 1-16,4 8-1 15</inkml:trace>
  <inkml:trace contextRef="#ctx0" brushRef="#br3" timeOffset="524223.9839">4315 9486 117 0,'-29'61'43'0,"-7"-14"0"15,10 4-1-15,4-13-37 16,3-6-2-16,8-9-1 15,11-23-2-15,0 0 0 16,0 0 0-16,26-25 0 0,0-4 0 16,1-10 0-16,3-3 0 15,-1-4 0-15,-2 5-2 16,-6 4 2-16,-6 7 0 15,-4 8 0-15,-7 12 0 16,-4 10 2-16,0 0-2 16,2 20 0-16,-1-2 0 15,7 0 0-15,6-1 0 16,7-4 0-16,10-6 0 15,8-9 0-15,7-5 0 16,-1-7 0-16,4-3 0 16,-3-3 0-16,-3 3 0 15,-9 3 0-15,-8 9 0 16,-10 11 0-16,-6 15 0 0,-10 11 0 15,-6 6 0-15,-5 8 0 16,0 4 0-16,2 4 0 16,-11-17-30-16,23 10-7 15,-11-24-7-15,18-5-1 16,2-20-1-16</inkml:trace>
  <inkml:trace contextRef="#ctx0" brushRef="#br3" timeOffset="528198.2112">5748 9365 87 0,'-14'-8'37'15,"14"8"0"-15,6-23 1 16,23 8-36-16,-1-5 0 0,15 3 0 16,4-2 1-16,6 8-1 15,0 1 0-15,1 9-1 16,-10 7 1-16,-6 10 0 15,-14 11-1-15,-16 12 0 16,-18 9 1-16,-15 11-1 16,-13 6 1-16,-9 6 0 15,-7 0-1-15,2-2 1 16,8-7-1-16,12-8 1 15,21-12-2-15,20-12 1 16,22-18-2-16,26-13-1 16,24-9-2-16,8-22-8 15,22 4-26-15,-8-16-2 16,10 1 0-16,-17-11-3 0</inkml:trace>
  <inkml:trace contextRef="#ctx0" brushRef="#br3" timeOffset="528479.2272">6586 9391 85 0,'-20'-4'38'16,"20"4"1"-16,5-23 1 15,28 2-28-15,10-7-9 16,18 3-1-16,6 1 2 15,4 6-2-15,-4 6 1 16,-7 12-1-16,-12 12-1 16,-11 16 1-16,-20 13-1 15,-16 14 0-15,-19 6 0 0,-9 9 1 16,-8 6-2-16,-6 0 0 15,1-1-3-15,0-9-4 16,24 3-28-16,-4-23-6 16,22-1 0-16,9-22-1 15</inkml:trace>
  <inkml:trace contextRef="#ctx0" brushRef="#br3" timeOffset="528630.2359">7385 9652 107 0,'-20'-12'37'0,"-5"1"-1"15,2-3-21 1,5 7-54-16,10-7 0 0,17 3-1 16,9-9-1-16</inkml:trace>
  <inkml:trace contextRef="#ctx0" brushRef="#br3" timeOffset="528982.256">7723 9426 89 0,'-23'6'42'0,"10"-14"0"0,13 8-2 16,26-25-29-16,13 3-9 15,14 0 0-15,12-1 0 16,3 3 0-16,3 0 0 16,-4 4-1-16,-6 7 0 15,-12 6 0-15,-8 9 0 16,-17 11 0-16,-15 10 0 15,-13 11 0-15,-14 12 0 16,-12 8 0-16,-7 7-1 16,0 8-1-16,-4-4-1 15,10 5-4-15,2-22-26 16,27 9-9-16,4-23 0 15,25-4-2-15</inkml:trace>
  <inkml:trace contextRef="#ctx0" brushRef="#br3" timeOffset="529471.2838">8541 9204 99 0,'-25'11'42'0,"0"-12"1"16,25 1-2-16,0 0-36 16,22-5-3-16,13 3 0 15,5 1 0-15,2 1-1 16,3 1 0-16,-1 0 0 0,-1-1-1 15,-8 0 0-15,-6 2 0 16,-6-1 0-16,-6 5 1 16,-17-6-1-16,6 22 0 15,-21-2 0-15,-11 6 1 16,-7 6 0-16,-5 2 0 15,-1 3 0-15,5-3 0 16,9-1 0-16,11-7 0 16,22-7-1-16,18-7 1 15,16-5-1-15,10-2 1 16,0 1-1-16,0 4 1 15,-9 6 0-15,-12 10 1 16,-20 8 0-16,-21 11-2 16,-15 6 0-16,-12 2 0 15,-6 1 0-15,0-4 0 0,6-5-5 16,5-22-27-16,27 1-10 15,5-24-1-15,37-1 0 16,7-19-1-16</inkml:trace>
  <inkml:trace contextRef="#ctx0" brushRef="#br3" timeOffset="529606.2916">9255 9980 102 0,'-25'62'43'0,"-20"-6"0"16,4 9-1-16,-6-27-26 15,10 11-20-15,17 3-32 16,0-19-6-16,13 0-2 15,3-18 0-15</inkml:trace>
  <inkml:trace contextRef="#ctx0" brushRef="#br3" timeOffset="533554.5176">9546 9381 91 0,'9'-4'39'16,"4"-9"-2"-16,14 1 1 15,-4-8-36-15,21-1-2 16,7-3 0-16,7 7 1 16,0 6-1-16,-4 7 1 0,-4 9 0 15,-12 14-1-15,-18 13 1 16,-17 12 0-16,-20 11 1 15,-18 8 0-15,-15 4 1 16,-7 9 0-16,-8-3 0 16,6-4-1-16,8-10 1 15,17-9-1-15,20-13 0 16,25-12-1-16,27-14-2 15,27-15-1-15,20-11-2 16,8-17-6-16,23 7-27 16,-11-18-3-16,7 8 0 15,-15-6-1-15</inkml:trace>
  <inkml:trace contextRef="#ctx0" brushRef="#br3" timeOffset="534042.5455">10443 9369 62 0,'0'0'37'0,"0"0"1"15,14-12 1-15,3-8-19 16,18 7-14-16,6-5-1 15,14 2 0-15,2-4-1 16,4 7-1-16,-3 3 0 16,-6 10-1-16,-10 8-1 15,-13 14 0-15,-18 10 0 16,-12 17 1-16,-16 5-1 15,-11 9 1-15,-8 7-1 16,-4-1 0-16,0 0-1 0,2-9-2 16,14-2-3-16,-1-20-26 15,32 1-10-15,6-21 1 16,23-5-2-16</inkml:trace>
  <inkml:trace contextRef="#ctx0" brushRef="#br3" timeOffset="534215.5554">11312 9584 78 0,'-26'-16'40'0,"7"15"-1"16,-8-6-1-16,12 12-20 15,4-9-21-15,4-9-4 16,29 7-26-16,-6-11-6 15,20 3 2-15,1-7-3 0</inkml:trace>
  <inkml:trace contextRef="#ctx0" brushRef="#br3" timeOffset="534440.5682">11695 9328 90 0,'-17'14'39'0,"-14"-6"2"16,4 17-2-16,-10-9-32 15,8 8-2-15,2 1 0 16,18 5-1-16,9-5 0 15,17 3-2-15,16-6 0 16,15-5-2-16,12-4-1 0,11-10-2 16,10-4-2-1,0-20-8-15,13 5-26 0,-16-17-4 16,3 1 2-16,-20-14-1 15</inkml:trace>
  <inkml:trace contextRef="#ctx0" brushRef="#br3" timeOffset="534598.577">12266 9249 91 0,'-54'48'40'15,"-12"2"0"-15,5 17 0 16,-8-8-32-16,19 8-3 16,12-7-2-16,17-6-2 15,26-2-5-15,3-21-29 16,36 0-7-16,4-16 1 15,17-4-4-15</inkml:trace>
  <inkml:trace contextRef="#ctx0" brushRef="#br3" timeOffset="535056.6035">12371 9309 101 0,'-20'-1'41'16,"20"1"2"-16,12-15-3 16,28-2-38-16,6 0 0 15,12-4 0-15,3 2 0 0,3 2-1 16,-9 6-1-1,-4 4 1-15,-14 7-1 0,-19 9 1 16,-17 4 0-16,-16 10-1 16,-14 2 1-16,-11 6 0 15,-4-2 0-15,-3 2 0 16,6 0 0-16,12-5-1 15,10-3 1-15,17-3-1 16,13-3 0-16,14-1 0 16,7 0 0-16,2 3 0 15,-2 5 2-15,-7 4-1 16,-14 5 0-16,-11 4 2 15,-11 1-2-15,-10 2 1 16,-6-2 0-16,-2-5-4 16,6-1-2-16,3-25-27 0,24 6-10 15,-4-13-2-15,37-11-1 16,1-12 0-16</inkml:trace>
  <inkml:trace contextRef="#ctx0" brushRef="#br3" timeOffset="535199.6116">12939 9932 121 0,'-57'63'43'15,"4"10"1"-15,-4-15-4 16,3-5-42-16,27 3-12 16,3-20-26-16,23-5-5 15,2-16 3-15,17-7-3 16</inkml:trace>
  <inkml:trace contextRef="#ctx0" brushRef="#br3" timeOffset="538290.7884">13335 9361 89 0,'18'-16'38'0,"11"2"0"15,2-9-1-15,14 4-36 16,3-1-1-16,5 6 1 16,-1 5-1-16,-6 12 2 15,-11 9-1-15,-12 14 0 0,-18 9 1 16,-14 12 0-16,-20 11 0 15,-13 7 2-15,-9 1-1 16,-1 2 0-16,3-5 0 16,7-6-1-16,22-13 1 15,18-10-1-15,27-16-3 16,22-18-2-16,26-6-7 15,1-20-27-15,27-6-3 16,-5-17-1-16,11 2 0 16</inkml:trace>
  <inkml:trace contextRef="#ctx0" brushRef="#br3" timeOffset="538590.8056">13993 9315 85 0,'-32'17'40'16,"7"-10"0"-16,25-7 1 15,0 0-25-15,25-7-14 16,14-6 0-16,18-1 1 16,0-1-1-16,3 7 0 15,-4 5 0-15,-5 11 0 16,-17 13-1-16,-12 10 0 15,-17 11 1-15,-18 11-2 16,-10 7 1-16,-11 3 1 16,-4 3-2-16,-4-4-1 15,8-1-3-15,-1-13-4 16,19 9-13-16,-3-26-17 15,22 3-4-15,2-21 0 0,21-4 0 16</inkml:trace>
  <inkml:trace contextRef="#ctx0" brushRef="#br3" timeOffset="538837.8197">14523 9601 115 0,'0'0'41'0,"0"0"1"16,10 7-8-16,6-7-42 0,-22-16-20 15,6 16-12-15,13-15-1 16,-13 15-1-16,16-20-1 16</inkml:trace>
  <inkml:trace contextRef="#ctx0" brushRef="#br3" timeOffset="539369.8502">14937 9410 101 0,'4'-27'38'15,"-4"27"2"-15,0-24-10 16,0 24-25-16,0 0 0 16,0 0 0-16,-13 10-1 15,-5 11-1-15,-4 6-1 16,-3 3 1-16,0 2-1 15,3 2-1-15,7-4 1 0,11-3 0 16,13-9 0-16,16-5-1 16,15-5 0-16,9-1 0 15,4-2-1-15,-2-1 1 16,-4 4-1-16,-9 7 0 15,-19 6 0-15,-14 7 0 16,-15 5-1-16,-12 2 2 16,-8 1-2-16,-5-3-1 15,4-3-2-15,-2-13-6 16,23 2-23-16,-3-24-9 15,13 5 1-15,18-34-2 16</inkml:trace>
  <inkml:trace contextRef="#ctx0" brushRef="#br3" timeOffset="543196.069">15039 9289 64 0,'-10'-2'39'16,"10"2"0"-16,0 0 0 15,0 0-14-15,0 0-19 16,28-3-2-16,-3-4-1 16,6 4 0-16,5 0-2 15,3 2-2-15,0 8-3 16,-7-10-15-16,8 16-20 15,-15-4 1-15,4 2-3 16,-9-9 1-16</inkml:trace>
  <inkml:trace contextRef="#ctx0" brushRef="#br3" timeOffset="543677.0965">15785 9177 76 0,'10'-14'37'15,"-7"-3"0"-15,-3 17 0 16,-1-21-30-16,1 21-2 16,-14 1 0-16,1 19 0 0,-9 7 0 15,-2 21-1 1,-11 10 0-16,-4 22 0 0,-8 8-1 15,1 10 1-15,1 1-1 16,10 1 0-16,15-10-2 16,16-12 2-16,18-18-3 15,19-22 2-15,19-20-2 16,18-21 0-16,6-17 0 15,1-13 0-15,-9-8-1 16,-12-8 0-16,-18 3 0 16,-28 1-1-16,-22 13 0 15,-29 6 0-15,-23 14 0 16,-13 7-1-16,-7 12-3 15,-11-6-19-15,21 16-15 16,5-8 0-16,25 0-1 0,13-10 0 16</inkml:trace>
  <inkml:trace contextRef="#ctx0" brushRef="#br3" timeOffset="544539.1458">5773 10474 95 0,'-10'-1'40'16,"0"-9"2"-16,10 10-3 16,13-21-32-16,10 3-6 15,13 1 0-15,8 2-2 16,6 1 2-16,1 5-1 15,-5 8 1-15,-6 10-1 16,-16 11 0-16,-12 14 2 16,-20 11-2-16,-17 12 3 15,-14 5-2-15,-6 4 0 0,-7 0 0 16,3-4 0-16,8-8 0 15,14-9 0-15,15-10-2 16,20-16 0-16,23-10-3 16,17-15-3-16,31-3-23 15,-2-21-11-15,17 0 1 16,-2-16-1-16</inkml:trace>
  <inkml:trace contextRef="#ctx0" brushRef="#br3" timeOffset="545066.176">6556 10471 88 0,'-28'8'36'0,"-5"-5"1"0,10 7-1 16,-4-7-32-16,12 3-1 15,5-6 1-15,10 0 0 16,0 0-2-16,0 0 1 15,15-7-1-15,0 4 0 16,-1 0 0-16,1 1 0 16,-3-1 0-16,2 3-1 15,-14 0 1-15,15 0-1 16,-15 0 1-16,0 0-1 15,0 0 0-15,0 0 1 16,0 0-1-16,0 0 0 16,0 0 0-16,0 0 0 15,-14-9 0-15,14 9-1 16,0 0 0-16,14-8 1 0,8 3-1 15,8-4 0-15,10 0 1 16,7-3 0-16,8-1 0 16,4-2-2-16,-1 1 2 15,-7 2-1-15,-10 4 2 16,-8 5-2-16,-12 7-1 15,-12 10 1-15,-18 16 0 16,-12 16 1-16,-14 12-2 16,-5 10 2-16,-6 9-2 15,-1 5 0-15,3-4 1 16,5-4-2-16,12-10 1 15,11-18-4-15,19-13-1 16,-3-33-19-16,49 14-7 16,-8-30-10-16,19-5 0 15,-3-16 0-15</inkml:trace>
  <inkml:trace contextRef="#ctx0" brushRef="#br3" timeOffset="545223.1847">7205 10793 82 0,'-15'20'43'16,"-9"-13"-1"-16,12 2 0 15,0-16-15-15,12-4-30 16,24 5-18-16,0-19-17 16,15 6-4-16,3-13 1 15,16 3-1-15</inkml:trace>
  <inkml:trace contextRef="#ctx0" brushRef="#br3" timeOffset="545538.203">7713 10488 109 0,'-13'0'42'0,"-20"-6"0"16,4 16-3-16,-11-5-36 15,-2 9 1-15,1 4-1 16,3 8 0-16,6 1-1 16,9 5-1-16,13 0 0 15,17-3 0-15,18-5-1 16,16-3 0-16,13-8 0 15,12-2 0-15,1-1 0 16,0-3 0-16,-8 4 0 16,-10 2 0-16,-17 7 0 15,-14 2 0-15,-22 4 0 16,-8 2 0-16,-12 1-1 0,-5-1 0 15,-1-4-2-15,-4-10-5 16,19 6-17-16,-14-24-10 16,29 4-8-16,-1-20 1 15,19 1-2-15</inkml:trace>
  <inkml:trace contextRef="#ctx0" brushRef="#br3" timeOffset="545704.2124">7824 10544 112 0,'0'-11'42'16,"-3"-3"2"-16,18 6-3 15,-1 2-39-15,22-9-2 16,9 1-2-16,5-3-3 16,15 14-14-16,-8-14-20 15,17 11-3-15,-10-9 1 0,7 9-2 16</inkml:trace>
  <inkml:trace contextRef="#ctx0" brushRef="#br3" timeOffset="546019.2304">8611 10339 106 0,'0'0'41'0,"-38"12"2"16,9 15 1-16,-17 8-40 15,-6 16 1-15,-5 11-3 16,0 9 2-16,5 8-3 16,9-1 2-16,14-5-1 15,13-7-2-15,19-13 0 16,16-19 0-16,19-16 0 15,10-20 0-15,8-11 0 0,2-15 0 16,-6-8 0-16,-6-5 0 16,-17-4 0-16,-15 2 0 15,-19 6 0-15,-18 8 0 16,-11 10 0-16,-4 11-3 15,-3 9-1-15,7 2-2 16,17 15-8-16,1-14-8 16,44 17-6-16,-7-20-6 15,29 11-7-15,2-11 0 16,14 7 1-16</inkml:trace>
  <inkml:trace contextRef="#ctx0" brushRef="#br3" timeOffset="546162.2387">8822 10875 116 0,'7'41'43'15,"-22"-7"1"-15,1 9-2 0,-20-7-37 16,9-2-4-16,-2-1-2 15,0-6-3-15,3 7-8 16,-5-22-13-16,24 15-7 16,-13-18-12-16,18-9 0 15,-10 7-2-15</inkml:trace>
  <inkml:trace contextRef="#ctx0" brushRef="#br3" timeOffset="549972.4566">9280 10552 85 0,'1'-18'39'0,"12"6"0"15,4-7 1-15,10 5-35 16,4-2-3-16,11 6 0 15,2 3 0-15,2 7 0 16,-6 4-1-16,-2 7 0 16,-10 6 0-16,-9 8 0 15,-11 4-1-15,-17 8 1 16,-13 1 0-16,-8 8 1 15,-10-2-2-15,-4 0 2 16,-3-2-1-16,5-6 0 16,6-1-1-16,11-8 1 15,13-3-1-15,17-7 1 0,18-7-2 16,19-6 0-16,21-5-3 15,13-10-2-15,23 3-28 16,-3-17-6-16,11 3 1 16,-9-14-3-16</inkml:trace>
  <inkml:trace contextRef="#ctx0" brushRef="#br3" timeOffset="550289.4746">10074 10554 94 0,'-27'16'40'0,"1"-9"1"16,26-7-1-16,0 0-35 0,26 0-2 16,14-11 0-16,16-3-1 15,5 1 1-15,6-2-1 16,-3 4 0-16,-4 3 0 15,-9 6-1-15,-11 9 0 16,-18 9-1-16,-13 9 1 16,-17 10 0-16,-11 8-1 15,-6 4 0-15,-9 2 0 16,-3 3-1-16,1-2-1 15,4-3-3-15,3-11-7 16,24 4-26-16,-2-18-7 16,19 1 4-16,6-16-2 15</inkml:trace>
  <inkml:trace contextRef="#ctx0" brushRef="#br3" timeOffset="550436.4831">10771 10791 97 0,'-7'-19'39'0,"-8"-5"0"16,5 8-2-16,7 5-39 15,0-12-21-15,24 12-15 16,5-5-1-16,21 5-1 16,10-9 1-16</inkml:trace>
  <inkml:trace contextRef="#ctx0" brushRef="#br3" timeOffset="550765.502">11607 10421 96 0,'-17'-13'42'0,"-10"20"1"16,-18-2-1-16,-2 19-35 15,-13 6-3-15,-6 14 0 16,0 9 0-16,-1 8 0 16,5 4-2-16,14 1 1 15,11-2-2-15,18-5 2 16,16-11-3-16,18-11 0 15,21-13 0-15,16-15 0 16,10-11 0-16,9-12 0 16,-4-9-2-16,-1-9 1 15,-11-7 0-15,-12-4 0 16,-20 2 0-16,-19 3-1 15,-14 6-1-15,-17 7 0 0,-3 10-3 16,-7-2-7 0,19 24-22-16,-11-11-5 0,29 4-2 15,2 11-1-15</inkml:trace>
  <inkml:trace contextRef="#ctx0" brushRef="#br3" timeOffset="551141.5235">12063 10491 89 0,'-27'-5'44'15,"27"5"0"-15,-11-13-1 0,39-3-21 16,14 5-21-1,16 7 1-15,3-1-1 0,6 3 1 16,-4 5-2-16,-8 8 1 16,-13 5 0-16,-21 8-1 15,-24 5 1-15,-21 7-1 16,-19 4 1-16,-16 5 0 15,-10 0 1-15,-5 1-2 16,1 1 0-16,9-7 0 16,14-2 0-16,22-6 0 15,26-6 0-15,30-5 0 16,26-8-2-16,20-6-2 15,21-1-3-15,7-17-9 16,22 13-20-16,-14-15-5 16,6 8-1-16,-17-8-2 0</inkml:trace>
  <inkml:trace contextRef="#ctx0" brushRef="#br3" timeOffset="551277.5313">13003 10962 122 0,'-29'4'45'16,"10"7"0"-16,-9-16-2 15,28 5-43-15,-19-8 0 16,12-2 0-16,7 10-36 15,-7-19-1-15,7 19-6 16,-5-25-2-16</inkml:trace>
  <inkml:trace contextRef="#ctx0" brushRef="#br3" timeOffset="554987.7435">5687 9728 37 0,'-12'-2'29'15,"12"2"1"-15,-15-12-8 16,15 12-4-16,4-15-6 16,8 9-4-16,-12 6-3 15,22-13-3-15,-5 8 0 16,3 5-1-16,4 0 1 15,4 6 1-15,2-3-1 16,8 6 1-16,8-3-1 16,12 1 1-16,12-5 0 0,17-2 0 15,12-4 0-15,18-2-2 16,17-6 1-16,14 0-2 15,12-3 0-15,7 1 0 16,4 0 0-16,5 3-1 16,-1 0 0-16,-1 1 1 15,-6-3-1-15,-2 3 0 16,-6-5 1-16,-2-4 1 15,-8-1-1-15,-12-5 1 16,-6-1 0-16,-13-1-2 16,-15 10-7-16,-20-6-26 15,-18 7 0-15,-27-2-3 16,-17 6 1-16</inkml:trace>
  <inkml:trace contextRef="#ctx0" brushRef="#br3" timeOffset="557963.9137">9690 9647 39 0,'15'8'31'0,"-15"-8"0"16,10-3 1-16,-10 3-21 0,15-6-4 15,-1 4-1-15,5-4-2 16,4 5-1-16,5-1-2 15,5 0 1-15,9-1-2 16,10-1 3-16,6-4-2 16,18 1 1-16,10-9 0 15,24 0 1-15,15-10-1 16,21 1 0-16,12-7 0 15,17 3-1-15,7 1 0 16,6 1-1-16,-3 5 0 16,-10 2-1-16,-12 9 1 15,-12 5-1-15,-21 7 1 16,-17 5-1-16,-18 4 1 15,-15 4-1-15,-12 1 1 0,-15 3 0 16,-9-3 0-16,-10 0 1 16,-4 0-3-16,-9-11-9 15,1 8-22-15,-10-9-2 16,-12-3 0-16,11-1-1 15</inkml:trace>
  <inkml:trace contextRef="#ctx0" brushRef="#br3" timeOffset="560564.0624">9674 10735 35 0,'-16'-6'28'0,"6"4"1"15,-2-5 1-15,-5-1-24 16,17 8 1-16,-14-11-1 16,14 11 1-16,0 0-1 15,0 0 0-15,9-15 0 16,9 14-1-16,0-1-2 15,12 4-1-15,4-2 0 16,8 5-1-16,8-1 0 0,9 2 0 16,7-4-1-16,10 0 1 15,6-6 0-15,15-2 0 16,10-1 0-16,9-1 0 15,7-3 1-15,5 2-2 16,5 2 1-16,3 3-1 16,3 3 1-16,-3 2-1 15,-2 3 0-15,-4 3 0 16,1-2 0-16,-1 2 0 15,0-2 0-15,-2-4 1 16,-2 0 0-16,-2-3 0 16,-6-2 0-16,-3-1 0 15,-7-1 0-15,-9 1-1 16,-13 9-4-16,-19-8-16 0,-9 15-16 15,-22-4-1-15,-13 3 0 16,-23-10-1-16</inkml:trace>
  <inkml:trace contextRef="#ctx0" brushRef="#br3" timeOffset="561377.1089">13371 9547 65 0,'0'0'37'0,"21"-20"-3"16,2 13 3-16,-4-3-34 15,12 5-1-15,4 2 0 16,9 3-1-16,4 3 0 0,8 3 0 15,7 2-1-15,11 1 0 16,9 2 1-16,13-1 0 16,15-1 0-16,11 2 0 15,8-1 1-15,8 2 0 16,6-3 0-16,5 0 0 15,1-2 0-15,-1 0 0 16,-6-2-1-16,-3-2 1 16,-3-5-1-16,-7-1-1 15,-12-2 0-15,-15-1 0 16,-13 0-1-16,-17-2 0 15,-11 3 0-15,-19 0-3 16,-11 7-2-16,-18-10-13 16,1 15-17-16,-15-7 2 0,0 0-4 15,-9 13 3-15</inkml:trace>
  <inkml:trace contextRef="#ctx0" brushRef="#br3" timeOffset="562579.1774">6323 11294 15 0,'0'0'33'15,"2"-15"1"-15,-2 15 0 16,1-19-14-16,13 19-7 16,-5-11-3-16,14 7 2 15,6-7-8-15,14 3-1 16,9-4 0-16,20 2-1 15,14 0 0-15,15 2-1 16,13 1-1-16,9 1-1 16,9 7-2-16,6-1-2 15,15 9-7-15,-11-11-9 16,13 9-15-16,4-7 0 0,15 0 0 15,2-9 1 1</inkml:trace>
  <inkml:trace contextRef="#ctx0" brushRef="#br3" timeOffset="564146.2672">17127 9360 72 0,'11'-13'37'16,"3"8"-1"-16,2-9 0 16,15 6-23-16,-4-11-7 15,14 8-2-15,4-4 0 16,4 3-1-16,-5 5-1 15,1 7 0-15,-9 5 0 16,-10 9 0-16,-10 9-1 0,-13 5 0 16,-17 4 0-16,-9 8 0 15,-11 3 0-15,-5 4 0 16,-5 0 0-16,1 0 1 15,6-4-1-15,8 0 0 16,14-6 0-16,15-3 1 16,19-9-2-16,16-8-1 15,19-5-1-15,12-12-2 16,13 3-7-16,-2-17-25 15,12 1-3-15,-9-12 0 16,1 2-1-16</inkml:trace>
  <inkml:trace contextRef="#ctx0" brushRef="#br3" timeOffset="564342.2782">18088 9609 120 0,'-26'24'42'0,"-8"-11"0"15,12 2-4-15,-2-10-40 16,24-5-5-16,0 0-22 16,0 0-11-16,36-1 0 15,-12-11-1-15,18 3 0 16</inkml:trace>
  <inkml:trace contextRef="#ctx0" brushRef="#br3" timeOffset="565400.339">18316 9349 90 0,'0'0'37'16,"12"-2"1"-16,-12 2 0 16,20 2-26-16,-6-4-9 15,10 4-1-15,7-2 0 16,7 0 1-16,6-4-1 0,6 1 0 15,4-7-1-15,3 1 1 16,-2-1-2-16,-3-1 1 16,-8 3 0-16,-5 1 0 15,-10 6 0-15,-9 7 0 16,-13 8 0-16,-10 10 0 15,-13 7 0-15,-9 13-1 16,-7 5 1-16,-5 6 0 16,-4 5-1-16,2 0 1 15,5 0-2-15,5-8 0 16,15-4-3-16,5-18-10 15,27 0-24-15,2-22-2 16,26-7 0-16,7-19-2 16</inkml:trace>
  <inkml:trace contextRef="#ctx0" brushRef="#br3" timeOffset="565785.3611">19598 9158 117 0,'-9'11'39'0,"-14"-1"2"16,2 17-10-16,-11 3-26 15,-2 12-1-15,-5 9 0 16,-3 10-1-16,-3 7 0 15,7 5 0-15,1-2-1 16,14-2 1-16,11-5-3 0,11-8 0 16,13-9 0-16,10-14 0 15,9-9 0-15,1-13 0 16,3-11 0-16,-6-7-2 15,-6-10 2-15,-8-8-1 16,-9-3 0-16,-12-5-1 16,-8 0 0-16,-9 0-1 15,0 6-1-15,-8-1-2 16,10 22-15-16,-8-7-17 15,14 15-3-15,1-1 2 16,14-1-2-16</inkml:trace>
  <inkml:trace contextRef="#ctx0" brushRef="#br3" timeOffset="566557.4052">20179 9570 96 0,'0'0'32'0,"5"-21"-3"16,-5 21 1-16,2-12-20 15,-2 12-3-15,0 0-1 16,0 0-1-16,-14-3-1 16,-1 17 0-16,-2 2-1 15,-5 8 1-15,-3 4-2 16,5 2 0-16,0 2-1 15,6 0 1-15,10-5-2 16,14-4 1-16,8-7-1 16,12-6 0-16,10-3 0 15,4-4 1-15,-1 0-1 0,-4 1 0 16,-9 4 1-16,-11 2 0 15,-15 7-1-15,-11 7 1 16,-16 3-1-16,-8 5 0 16,-4 1-1-16,-2-4 0 15,7 1-4-15,2-15-6 16,24 6-26-16,4-21-3 15,0 0 1-15,16-14-3 16</inkml:trace>
  <inkml:trace contextRef="#ctx0" brushRef="#br4" timeOffset="637527.4645">5656 11663 65 0,'0'0'37'15,"0"0"0"-15,9-12-1 16,13 2-29-16,0-6-4 15,13-3-1-15,7 1-1 16,5-2 0-16,6 3 0 0,-1 3-1 16,-6 7 1-16,-8 8 0 15,-12 10 0-15,-14 10 0 16,-16 6 0-16,-15 10 3 15,-15 4-2-15,-9 6 1 16,-11-1 0-16,3 1 0 16,0-3-1-16,9-2 1 15,6-8-1-15,14 0-3 16,10-11 2-16,18-5 0 15,14-6-1-15,11-8-1 16,16-3-2-16,10-10-1 16,14-1-3-16,-5-13-28 15,15 5-5-15,-8-7 1 0,0 4-3 16</inkml:trace>
  <inkml:trace contextRef="#ctx0" brushRef="#br4" timeOffset="637855.4832">6382 11636 87 0,'0'0'41'0,"0"0"-1"16,0 0 1-16,21 2-39 15,9-13-1-15,8 0 1 0,3 0 0 16,-1 3-1-16,-1 6 1 15,-4 7-1-15,-7 8 0 16,-12 9 0-16,-12 11 2 16,-12 8-3-16,-7 5 1 15,-8 4-1-15,-4 2 0 16,2-2-2-16,-2-6-3 15,16 0-7-15,3-23-30 16,18-5 1-16,6-18-1 16,24-8 0-16</inkml:trace>
  <inkml:trace contextRef="#ctx0" brushRef="#br4" timeOffset="638000.4915">7119 11704 99 0,'-33'12'34'16,"4"-7"-9"-16,10-4-34 15,19-1-30-15,0 0-1 16,24-19 1-16</inkml:trace>
  <inkml:trace contextRef="#ctx0" brushRef="#br4" timeOffset="638451.5172">7577 11604 97 0,'-34'-9'40'16,"5"5"2"-16,-10-14-10 15,8 11-28-15,-4 1-1 0,4 6 0 16,-2 5 0-16,6 5-2 16,2 5 0-16,6 4 0 15,6 3 0-15,10 0 0 16,14-3-1-16,12 0 0 15,14-6 0-15,13 0 1 16,10-4-1-16,6 1 2 16,0 0-3-16,-6 6 3 15,-8 4-2-15,-12 2-1 16,-21 8 1-16,-14 4 0 15,-20 2 0-15,-16 2-2 16,-9-1 3-16,-6-7-3 16,-1-5 3-16,3-7 0 0,2-14-1 15,12-10 0-15,10-12 0 16,13-14 0-16,12-13 0 15,14-12-1-15,10-6 1 16,10-4-1-16,7 1-1 16,0 5 0-16,4 9-2 15,-5 7-2-15,3 22-29 16,-19 0-6-16,5 20 1 15,-12-2-2-15</inkml:trace>
  <inkml:trace contextRef="#ctx0" brushRef="#br4" timeOffset="638823.5386">8487 11330 92 0,'-19'7'42'15,"-21"-3"1"-15,-1 18-1 16,-19 5-38-16,6 13 0 16,-3 7-2-16,2 10 2 15,4 10-2-15,7 2-1 16,15 1 0-16,17-4-1 15,17-5 1-15,18-11-1 16,13-11 0-16,14-11-2 16,4-18 2-16,1-9 0 15,0-12 0-15,-11-9 0 0,-9-9-1 16,-13-7 4-1,-11-2-4-15,-15-2 0 0,-7 3-2 16,-9 0 0-16,0 9-3 16,-10-3-30-16,15 16-6 15,-4 0-2-15,19 15 1 16</inkml:trace>
  <inkml:trace contextRef="#ctx0" brushRef="#br4" timeOffset="638993.5483">8762 11999 104 0,'-34'57'41'0,"-11"-8"2"0,6-1-4 15,11-1-75-15,-7-14-7 16,15 3 1-16,-2-11-3 15</inkml:trace>
  <inkml:trace contextRef="#ctx0" brushRef="#br4" timeOffset="649543.1517">9006 11515 70 0,'6'-20'38'16,"9"12"0"-16,-4-11-1 15,11 9-33-15,4-4 0 16,10 3-1-16,1-2 0 15,5 2-1-15,-2 2 0 16,-5 3-1-16,0 4 0 16,-10 8 0-16,-12 6 0 15,-13 11 0-15,-14 12-1 16,-14 8 1-16,-7 5 0 0,-7 9 2 15,-6 1-3-15,4-1 0 16,7-5 1-16,11-9-1 16,15-10 0-16,20-12 0 15,22-11-2-15,15-19-4 16,22 0-5-16,4-17-28 15,14-1 1-15,-2-11-2 16,9 2 1-16</inkml:trace>
  <inkml:trace contextRef="#ctx0" brushRef="#br4" timeOffset="649971.1762">9938 11438 83 0,'-22'-15'41'0,"4"7"0"0,-11-9-1 16,3 10-36-16,-2 1-1 15,1 7 1-15,-2 3-2 16,1 8 0-16,-1 7-1 16,5 3 0-16,1 3 0 15,8 2-1-15,8-1 0 16,7 1 1-16,10-3-1 15,12-3 0-15,10 1 0 16,8-4-1-16,4 2 1 16,4 1 2-16,-7 3-2 15,-2 3 1-15,-13 2-1 16,-11 3-1-16,-15-1 2 15,-12-1-2-15,-14-3 2 16,-9-5-4-16,-4-6 4 0,0-13-3 16,-1-11 3-16,10-11 2 15,9-12-3-15,12-12 1 16,15-9 0-16,13-6 0 15,15-2-2-15,9 2 0 16,9 8-2-16,0 2-5 16,11 21-31-16,-15 3-2 15,3 18 0-15,-12 0-2 16</inkml:trace>
  <inkml:trace contextRef="#ctx0" brushRef="#br4" timeOffset="650162.1869">10329 11606 93 0,'-14'7'41'0,"-1"-10"-1"15,15 3-2-15,0 0-44 16,4-27-34-16,17 16 0 15,4-11 0-15,11 3-2 16</inkml:trace>
  <inkml:trace contextRef="#ctx0" brushRef="#br4" timeOffset="650512.2069">10577 11480 87 0,'0'0'40'0,"8"-14"1"15,13-4 0-15,15 5-38 16,7-2-1-16,8 2 1 16,-4 5-1-16,0 7 0 15,-9 4-1-15,-13 10 1 16,-14 5-1-16,-15 9-1 15,-17 7 1-15,-8 6 0 16,-12 1 0-16,-4 4 1 16,-2-1-1-16,2-1 1 15,7-5-1-15,9-4-1 16,15-6 1-16,19-7-1 0,20-12 0 15,16-10-2-15,15-6-2 16,12-16-3-16,14 4-28 16,-2-20-6-16,8 3 0 15,-13-12-1-15</inkml:trace>
  <inkml:trace contextRef="#ctx0" brushRef="#br4" timeOffset="650685.2169">11347 11348 95 0,'-29'15'41'16,"6"21"2"-16,-7 1-2 15,6 14-37-15,1 0-1 16,9 7 1-16,3-1-4 16,10-1-2-16,8-1-5 15,0-14-34-15,19-1-1 0,-3-14 0 16,15-5-2-16</inkml:trace>
  <inkml:trace contextRef="#ctx0" brushRef="#br4" timeOffset="650836.2256">11638 11828 100 0,'-20'34'42'16,"-11"4"1"-16,3 11-6 16,-1 3-39-16,-2-8-34 15,16 9-4-15,-1-12-1 16,16-2-1-16</inkml:trace>
  <inkml:trace contextRef="#ctx0" brushRef="#br4" timeOffset="654239.4203">11842 11372 73 0,'12'-13'39'0,"3"-6"-1"16,10 3 1-16,13-3-37 15,4 4-1-15,3 2 2 16,3 7-1-16,-3 2 0 16,-4 9-1-16,-10 5 1 15,-12 11-1-15,-16 11 1 16,-16 9 0-16,-17 6 0 15,-9 6 0-15,-7 2 0 16,1 0 2-16,2-5-3 0,7-3 2 16,16-13-2-16,15-5 2 15,22-14-3-15,20-10 0 16,21-7-2-16,9-8-3 15,16-1-4-15,0-16-33 16,8 5 2-16,-12-11-1 16,-1 4-1-16</inkml:trace>
  <inkml:trace contextRef="#ctx0" brushRef="#br4" timeOffset="654540.4376">12539 11356 77 0,'-13'-8'42'0,"13"8"-2"0,23-19 2 16,8 0-32-16,6 2-8 16,14 1 1-16,5-2-1 15,4 4 0-15,-2 8 0 16,-5 6-1-16,-8 9 0 15,-8 10 0-15,-19 10-1 16,-15 12 1-16,-14 6-1 16,-11 6 1-16,-9 7-2 15,-3-4 2-15,2 3-3 16,-1-6 0-16,12-1-4 15,4-16-34-15,24-4-2 16,9-19 1-16,19-6-1 16</inkml:trace>
  <inkml:trace contextRef="#ctx0" brushRef="#br4" timeOffset="654690.4461">13263 11589 88 0,'-11'4'39'15,"-5"-6"-2"-15,16 2 1 16,0 0-44-16,0 0-33 15,27-11 1-15,6-2-2 16,16-1 2-16</inkml:trace>
  <inkml:trace contextRef="#ctx0" brushRef="#br4" timeOffset="655058.4672">13902 11323 91 0,'-30'-19'41'15,"4"10"1"-15,-12-5-1 16,1 8-38-16,0 5 0 15,0 12 0-15,2 4-1 16,4 10 0-16,5 6 0 16,9 3-1-16,9 0 0 15,13-1 0-15,14-5-1 16,13-10 0-16,10-10 0 15,9-12 1-15,5-8-1 16,2-10 0-16,-3-8 0 16,-7-3 0-16,-7-2 1 15,-10 4-1-15,-9 4 0 0,-12 11 1 16,-10 16-1-16,-15 10 0 15,-11 20 1-15,-5 13-1 16,-5 12-1-16,-2 5 1 16,3 9-3-16,4-2-4 15,18 1-28-15,3-18-8 16,25-7 2-16,7-20-3 15</inkml:trace>
  <inkml:trace contextRef="#ctx0" brushRef="#br4" timeOffset="655463.4902">14365 11363 94 0,'-12'9'42'0,"-13"4"2"15,3 15-2-15,-10 1-37 16,8 9-2-16,5-3 0 15,6 7 0-15,8-8-2 16,12-2 1-16,21-11-2 16,14-8 0-16,20-11-1 15,11-11-1-15,18-9-2 16,1-14-1-16,11-3-2 15,-12-26-15-15,-2 14-20 16,-25-11 1-16,-10 11-1 16,-30-4 2-16,-12 15 32 15,-26 10 7-15,-19 8 3 16,-10 33 14-16,-21-4 22 15,5 22 2-15,-11 5 1 0,10 16 1 16,-2 2-32-16,18 4-3 16,11-2-3-16,17-3 0 15,15-5-5-15,11-10-3 16,26 0-36-16,-1-15-2 15,14 1 1-15,-4-15-4 16</inkml:trace>
  <inkml:trace contextRef="#ctx0" brushRef="#br4" timeOffset="655608.4986">14906 11860 97 0,'-32'21'43'0,"8"11"-1"15,-9-3-4-15,4-2-71 0,13 9-8 16,-2-3-1-16,11 2-1 15</inkml:trace>
  <inkml:trace contextRef="#ctx0" brushRef="#br4" timeOffset="658723.6768">5698 12596 72 0,'0'0'40'0,"-1"-15"-2"16,8 0 1-16,11 3-35 15,7-4-3-15,10 3 2 16,3-2-2-16,2 7 2 15,-2 6-1-15,-4 9 0 16,-11 9-1-16,-10 10 0 16,-14 12 1-16,-13 10-1 0,-18 9 1 15,-7 9-1-15,-7 1 1 16,-1-2-1-16,7-5 1 15,7-6-1-15,15-15 0 16,23-13 0-16,20-16-2 16,20-23-1-16,26-7-5 15,-1-21-30-15,29 2-4 16,-5-16 1-16,7 2-2 15</inkml:trace>
  <inkml:trace contextRef="#ctx0" brushRef="#br4" timeOffset="659023.6939">6301 12540 63 0,'-5'17'41'15,"5"-17"0"-15,19 0-1 16,6-7-23-16,20-6-13 15,3-3 0-15,6 2 2 16,-4 1-3-16,-3 4 0 16,-10 7-1-16,-8 9 0 15,-12 8 0-15,-11 10-2 16,-12 10 1-16,-7 9-1 15,-8 11 0-15,-2 7-2 16,-2 5 1-16,2-1-3 16,8 2-2-16,1-19-30 0,21 4-6 15,6-23 1-15,24-10-2 16</inkml:trace>
  <inkml:trace contextRef="#ctx0" brushRef="#br4" timeOffset="659181.703">7098 12697 92 0,'-30'0'42'16,"7"8"-2"-16,0-6-5 16,9-4-43-16,14 2-32 15,19-5 0-15,15 0-2 16,5-9 1-16</inkml:trace>
  <inkml:trace contextRef="#ctx0" brushRef="#br4" timeOffset="659549.7239">7543 12512 88 0,'-32'-6'43'16,"-9"-6"0"-16,4 12 0 16,-7 0-40-16,2 14 1 15,1 7-2-15,5 8 0 16,3 4 0-16,10 8-1 15,7 0 0-15,13-2-1 16,11-5 1-16,11-11-2 16,14-12 1-16,10-11 0 15,5-10 1-15,8-12-1 0,1-11 0 16,-5-5 1-16,-4-4 0 15,-5 3 1-15,-11 3-2 16,-13 12 1-16,-12 12-1 16,-7 12 2-16,-29 35-2 15,-4 10-2-15,-6 14 2 16,-3 11-3-16,2 10 1 15,5-2-3-15,13 5-4 16,4-21-30-16,27-1-5 16,5-22 1-16,17-8 0 15</inkml:trace>
  <inkml:trace contextRef="#ctx0" brushRef="#br4" timeOffset="659980.7487">7865 12590 100 0,'1'12'43'0,"9"-23"1"16,24-5-8-16,9-7-34 15,14-2 0-15,7-4 0 16,3 5 1-16,-8 6-2 16,-1 8 0-16,-14 16 0 15,-17 16 0-15,-19 16-1 16,-16 17 1-16,-13 10-1 15,-8 8 1-15,-2 5-1 16,-3-1-1-16,7-7-1 16,6-9-2-16,19-9-3 15,7-26-31-15,28-3-5 16,7-28-1-16,22-9 0 15</inkml:trace>
  <inkml:trace contextRef="#ctx0" brushRef="#br4" timeOffset="660105.7559">8700 12896 96 0,'-39'45'43'0,"-4"19"2"15,-11-4-2-15,7 15-41 16,7-10-4-16,4-28-33 16,22 13-8-16,1-17 1 15,24-11-3-15</inkml:trace>
  <inkml:trace contextRef="#ctx0" brushRef="#br4" timeOffset="677505.7511">9621 12364 59 0,'19'-9'40'15,"-19"9"-4"-15,0 0 4 16,-5 16-32-16,-6 10-4 15,-15 8-1-15,-9 14-1 16,-13 5-1-16,-9 11-2 16,-9 3-1-16,-3-5-2 15,6 4-5-15,-9-21-17 16,23 0-11-16,7-20-1 15,18-10 0-15,11-21 1 16</inkml:trace>
  <inkml:trace contextRef="#ctx0" brushRef="#br4" timeOffset="677670.7605">9219 12663 65 0,'19'-21'40'15,"-12"5"-1"-15,-7 16 1 0,0 0-31 16,16 17-4-16,-2-2-1 16,12 1-3-16,15-1-2 15,11-4-2-15,25 4-4 16,12-18-7-16,25 6-26 15,4-9 2-15,9 2-2 16,-8-4 2-16</inkml:trace>
  <inkml:trace contextRef="#ctx0" brushRef="#br4" timeOffset="677873.7718">10455 12550 78 0,'-18'-15'41'0,"-13"1"-2"16,-5 12 2-16,-12 8-36 15,1 15-4-15,-9 15 0 16,-2 16 0-16,-4 10-1 0,0 6 0 15,7 6-1-15,7-5-2 16,13-3-1-16,9-19-2 16,25-3-12-16,5-29-21 15,19-14 0-15,6-23-1 16,11-5 2-16</inkml:trace>
  <inkml:trace contextRef="#ctx0" brushRef="#br4" timeOffset="678030.781">10111 12764 51 0,'-2'-21'40'15,"-13"4"-1"-15,0 16 1 16,-7-1-21-16,14 16-10 15,8-14-4-15,0 21-2 16,24-15-2-16,17-9-2 16,24-5-3-16,12-21-7 0,24 5-29 15,4-16 1-15,8 6-2 16,-7-11 1-16</inkml:trace>
  <inkml:trace contextRef="#ctx0" brushRef="#br4" timeOffset="678211.7914">10952 12476 91 0,'-41'34'41'0,"-11"1"0"16,2 8 0-16,0-5-41 16,2 3-1-16,4-1 1 15,4-5-3-15,6-1-2 16,2-22-13-16,20 7-23 15,12-19 1-15,0 0-1 0,3-22 1 16</inkml:trace>
  <inkml:trace contextRef="#ctx0" brushRef="#br4" timeOffset="678362.8001">10674 12592 91 0,'-3'18'41'0,"5"2"1"16,1-7-2-16,19-3-41 15,11-1-4-15,7-21-15 16,29 9-21-16,3-11 1 15,18-5-1-15,9-7 1 16</inkml:trace>
  <inkml:trace contextRef="#ctx0" brushRef="#br4" timeOffset="678527.8096">11700 12434 80 0,'-46'30'42'16,"-7"14"-2"-16,-18 3 1 16,4 4-29-16,-5 6-12 15,3-2-1-15,10 0-2 16,3-13-4-16,26-4-34 15,5-16 2-15,20-9-3 16,5-13 2-16</inkml:trace>
  <inkml:trace contextRef="#ctx0" brushRef="#br4" timeOffset="678670.8177">11337 12588 98 0,'13'-7'43'16,"-13"7"1"-16,24-1-2 16,-1 6-38-16,7 4-2 15,16 0-4-15,1-10-34 16,23 11-7-16,-2-11-1 15,14 2 0-15</inkml:trace>
  <inkml:trace contextRef="#ctx0" brushRef="#br4" timeOffset="691139.5309">9372 11707 31 0,'-15'-1'26'0,"-4"-6"2"16,0 2-7-16,5-2-18 15,0-1-1-15,4 5 2 0,-6-7 3 16,5 10 0-16,-7-7 2 15,18 7 0-15,-26-3 1 16,26 3-1-16,-25-1-1 16,25 1-3-16,-14 0-1 15,14 0-1-15,0 0 0 16,16 0 0-16,7-1-1 15,11 2 0-15,9-1 0 16,10 0 0-16,11-1-1 16,9 1 1-16,7-4-1 15,11 0 1-15,4-4 0 16,6-3 0-16,3-1 0 15,1-2 0-15,1-2-1 0,-4 5 1 16,-5 0-1-16,-8 5-1 16,-8 5 1-16,-6 3-1 15,-13 1 0-15,-4 3 0 16,-2 1 0-16,-9-1 0 15,-1-4 0-15,2-1 0 16,-2-5 0-16,4-3 0 16,2-2 1-16,4-1-1 15,4 0 0-15,3-2 0 16,-3 4 0-16,-3 0-1 15,-5 6 1-15,-7 1 0 16,-8 2 0-16,-8 1 0 16,-9 2 0-16,-8-1 0 15,-12-3-1-15,14 7 1 0,-14-7 0 16,18 1 0-1,-4-2 0-15,2-1 0 0,5-2 0 16,0 1-2-16,3 2-1 16,-10-10-10-16,7 13-27 15,-21-2 0-15,0 0-1 16,0 0-1-16</inkml:trace>
  <inkml:trace contextRef="#ctx0" brushRef="#br4" timeOffset="694845.7429">6043 11910 30 0,'-36'-4'31'0,"0"-2"1"0,4-4-5 16,7 8-14-16,-2-12-4 16,12 6 1-16,-4-9-4 15,13 6 1-15,-2-6 0 16,13 4-2-16,-1-3-1 15,10 3 0-15,3 0-1 16,12 4-2-16,8 0 0 16,12 5 1-16,8 0-1 15,12 3 1-15,6 0-1 16,13 1 0-16,6-6 1 15,15 0 1-15,6-4-1 16,11-3-1-16,3-4 1 16,2 0 0-16,2 1-1 15,3 1 0-15,-5 5 0 0,-10 6-1 16,-10 6-1-16,-13 5 1 15,-12 4 0-15,-10 3-1 16,-10 1 1-16,-9-1-1 16,-5-5 1-16,-8-3-1 15,-1-6 1-15,-3-4 0 16,2-6 0-16,-4-1 0 15,-3-2 0-15,-4 0 0 16,-6 3 1-16,-3 2-2 16,-7 2 1-16,-6 4-1 15,-9 2 1-15,0 0-1 16,0 0 0-16,0 0 0 15,13 11 0-15,-13-11 1 16,0 0-1-16,15 12 1 16,-5-9 0-16,0 1-1 0,4 2 0 15,-5-3 0-15,2 3 0 16,-11-6-2-16,13 14-1 15,-13-14-10-15,0 0-23 16,-16 5-1-16,4-1 0 16,-4-8 0-16</inkml:trace>
  <inkml:trace contextRef="#ctx0" brushRef="#br4" timeOffset="697414.8898">15413 11247 35 0,'0'0'33'0,"0"0"2"16,-11-10-2-16,11 10-23 16,-23-6-4-16,12 3-2 15,-3-4-1-15,-5 3-2 16,-1-1-1-16,-7 2 0 15,-3-1 0-15,-5 0-1 16,-4 0 0-16,-6 1 1 16,-4-1-1-16,-1 0 1 15,-1-2 1-15,0-1-1 16,2 0 1-16,-1-1 0 15,-2-1 0-15,1 2-1 0,-1 0 1 16,-5 0-1-16,-6 0 1 16,-2 5-1-16,-3-2 1 15,-1 2-1-15,-3 0 1 16,0 0 0-16,-1-1 1 15,3 2 1-15,-1-3-1 16,5 2 1-16,-5-3-1 16,-1 5 0-16,0-1 0 15,0 4-1-15,0 1 0 16,-4 2 0-16,3 0-1 15,0 2 0-15,4 0 0 16,0-1 0-16,5-1 1 16,-4-3-1-16,6-1 0 15,2-1 1-15,-2-1 0 16,5 0 0-16,-1-1 0 0,4 0 0 15,2 0 0-15,-1 1-1 16,2 1 0-16,1 3 1 16,0-2-1-16,0 1 0 15,-2 1 0-15,2 0 0 16,-2 0 0-16,0-1 0 15,0 3 1-15,0-1-1 16,0-2 0-16,1 2 1 16,1 2-1-16,1 0 1 15,3 1-1-15,0 2 0 16,2 2 1-16,1 1-1 15,1 6 0-15,-1 2 0 16,0 1 0-16,0 1 0 16,3 2 0-16,0 2 0 0,3-1 0 15,4 1 0-15,7-1 0 16,4 1 0-16,8-3 0 15,5 1-1-15,6 1 1 16,6-4 0-16,2 2-1 16,9-4 1-16,1 1 0 15,9-3-1-15,3-2 1 16,6-2 0-16,5-3-1 15,4-1 2-15,6 1 0 16,-1-1 0-16,4 3 0 16,2 2 0-16,0 1 0 15,2 2-2-15,3 1 2 16,5 2-3-16,0-1 2 15,5 1-2-15,2 0 2 0,9-4-2 16,1 1 2-16,4-2 1 16,6-1-1-16,1-1 0 15,4-1 0-15,4 0 0 16,-2 1 0-16,4 0 0 15,1-4 0-15,2 0 0 16,5-4 0-16,0 0 0 16,1-5 0-16,4-2 0 15,2-2 1-15,1-4-1 16,-1-3 0-16,1 0 0 15,-3-2 1-15,-5 2-1 16,-3-1 0-16,-5 1 0 16,-5 0 0-16,-3 1-1 0,-8 0 1 15,-3-1 0-15,-8-1 0 16,0 0-1-16,-5-4 1 15,2 0 0-15,-2-5 0 16,1-2 3-16,-1-1-4 16,0-6 2-16,-3 0-1 15,-5-2 1-15,-5-4-2 16,-11 1 2-16,-14-3-1 15,-11 0-1-15,-20-5 2 16,-20 2 0-16,-19 0 0 16,-20-2-1-16,-25 5 1 15,-18 0-1-15,-16 9-1 16,-17 1 0-16,-12 12-3 15,-22-1-8-15,-2 16-26 0,-20 3 0 16,-1 10-2-16,-11 0 2 16</inkml:trace>
  <inkml:trace contextRef="#ctx0" brushRef="#br4" timeOffset="698737.9655">8424 12310 20 0,'16'2'32'0,"0"-2"2"15,-4-3-1-15,-12 3-17 16,12-12-11-16,-16 2 0 16,4 10 0-16,-21-18 1 0,4 13-2 15,-14-6 1-15,-6 8-2 16,-11-4 1-16,-4 6-1 15,-12 0 0-15,-2 4-1 16,-11 1-1-16,-6 1 0 16,-6 1 0-16,-4 2 0 15,-3-2 0-15,-3 1 1 16,2-4-1-16,-2 3 1 15,2-6-1-15,4 1 1 16,0-3-1-16,1 0 0 16,3-3-1-16,2 3 1 15,-2-1-1-15,2 5 0 16,0-1 1-16,-1 4-1 0,-2 5 0 15,2-1 1-15,-1 4-1 16,-2 0 1-16,6 1 0 16,-1 1-1-16,4 0 1 15,5 3-1-15,2-3 0 16,7 2 0-16,-2 0 0 15,7 2 0-15,-3 3 0 16,5 2 0-16,4 3 0 16,2 0 0-16,1 4 0 15,7 0-1-15,4 1 1 16,7 2-1-16,6 1 1 15,10-2-1-15,5 0 1 16,8 3 0-16,10 0-1 16,6 0 1-16,6 2 0 0,7 0 0 15,7 0 0-15,3-1 0 16,7 1 0-16,6-2 0 15,6-2-1-15,6 0 1 16,2-4 0-16,7 0 0 16,5-3 0-16,2-1-1 15,9-2 1-15,-3-2 0 16,6 0 0-16,5-3 0 15,4 0 0-15,2-2-1 16,4-2 1-16,2 0 0 16,2-1 1-16,5 0-1 15,0-2 0-15,1-1 0 16,2 0 0-16,-2-4 0 15,0 0 0-15,0-2 0 0,3-4 0 16,-2 0 0-16,-1-3 1 16,2-3-1-16,-5-2 1 15,3-2-1-15,-3-1 1 16,-1-4-1-16,-3 0 1 15,-4-5-1-15,-7 1 1 16,-2-5-1-16,-8 0 1 16,-6-7-1-16,-5-2 0 15,-8-2 1-15,-7-4 0 16,-5 0 0-16,-5-2-1 15,-7-1 1-15,-7 0 0 16,-5 2 0-16,-5-1-1 16,-9 1 1-16,-4 0-1 15,-8 0 0-15,-7 1 1 16,-2-2 0-16,-8 0-1 0,-5 2 1 15,-9-5 0-15,-2 2 1 16,-7-1-1-16,-3 1 0 16,-6 0 0-16,-1 2 0 15,-4 2-2-15,-4 4 1 16,-4 8-4-16,-9-5-7 15,4 22-26-15,-16-4-3 16,0 12-2-16,-15 1 0 16</inkml:trace>
  <inkml:trace contextRef="#ctx0" brushRef="#br4" timeOffset="707874.4881">16597 11394 67 0,'0'0'38'15,"15"-9"-1"-15,11-1 0 16,-2-11-31-16,19-1-4 16,8-3 0-16,8 2 0 15,0 1-1-15,-3 7 0 16,-8 4-1-16,-9 12 1 15,-15 13-1-15,-16 10 1 16,-17 12 0-16,-14 9 1 16,-16 11 1-16,-8 2 0 15,-6 2 0-15,3 0 2 16,2-8-2-16,15-2 2 15,11-13-3-15,21-7 1 16,13-14-2-16,17-12-1 0,23-7-3 16,5-13-6-16,29 2-25 15,-7-16-8-15,13 3 3 16,-6-13-4-16</inkml:trace>
  <inkml:trace contextRef="#ctx0" brushRef="#br4" timeOffset="708047.498">17448 11567 91 0,'-29'7'40'16,"10"4"0"-16,1-13-3 15,6-1-37-15,12 3-5 16,10-28-28-16,19 12-5 15,-2-9 0-15,15 4-2 0</inkml:trace>
  <inkml:trace contextRef="#ctx0" brushRef="#br4" timeOffset="708565.5276">17961 11388 73 0,'-8'-26'37'0,"10"12"0"16,-10-8 1-16,8 5-32 16,-15-3-2-16,1 8 0 15,-9 4 0-15,-2 5-1 0,-2 1 0 16,-2 8 0-16,1-4-1 15,5 5 0-15,3-1-1 16,10 1 0-16,10-7 0 16,-4 13 0-16,15-6 0 15,7 0-1-15,9-1 0 16,3 1 1-16,12-1-1 15,5-5 1-15,6-6-1 16,9-3 1-16,3-7-1 16,-2-1 1-16,-1-2 0 15,-7 0-1-15,-10 2 1 16,-6 2 0-16,-12 5 0 15,-14 9 0-15,-13 0 0 16,-13 23-1-16,-11 1 0 16,-4 9 1-16,-8 9-1 0,-3 6 0 15,-3 4-1-15,-3 2 1 16,7 1-1-16,3-3 2 15,10-4-3-15,-1-4 0 16,12-5-3-16,0-12-7 16,17 3-22-16,-9-16-7 15,13 0 1-15,-7-14-4 16</inkml:trace>
  <inkml:trace contextRef="#ctx0" brushRef="#br4" timeOffset="709139.5604">18952 11255 77 0,'-17'-7'39'0,"-15"-4"0"0,1 13 0 16,-15-4-30-16,4 9-5 15,-2 3 0-15,7 7-1 16,3 1 0-16,6 7-1 16,9-1 0-16,10 0 0 15,12-3-1-15,12-1-1 16,9-6 1-16,5-4 0 15,7-9-1-15,3-4 1 16,0-4-1-16,2-4 0 16,-5-6 1-16,-5-1-1 15,-8 1 0-15,-4 3 1 16,-7 4-1-16,-12 10 0 15,0 0 1-15,-9 22-1 0,-13 11 0 16,-7 9 0-16,-4 10 0 16,-1 3 0-16,2 6-3 15,4-6-1-15,20 10-25 16,2-32-7-16,29-4-3 15,6-20-3-15</inkml:trace>
  <inkml:trace contextRef="#ctx0" brushRef="#br4" timeOffset="709474.5793">19296 11337 96 0,'-27'-14'40'15,"8"23"2"-15,-11-2-3 0,13 7-34 16,-8 2-2-16,7 5-1 15,4 1 0-15,10 1 0 16,10-1-1-16,10-2 0 16,10-5 0-16,5-1-1 15,6-1 0-15,1-2 0 16,2 0 0-16,-8-2 0 15,-5 4 0-15,-7 4 1 16,-12 4-1-16,-9 2 2 16,-9 4-2-16,-7 0 2 15,-4 1-3-15,-3-1 1 16,3 1-3-16,0-10-3 15,11 4-10-15,-5-25-21 16,15 3-4-16,15-21-1 16,8-1 1-16</inkml:trace>
  <inkml:trace contextRef="#ctx0" brushRef="#br4" timeOffset="709887.6032">19417 11335 109 0,'-12'13'39'0,"0"-11"2"16,21 9-9-16,17-17-29 15,7-2-2-15,11-2 1 16,8-3 0-16,4 3 0 16,0-1-1-16,-3 1 0 15,-9 7 1-15,-13 7 0 16,-13 4-1-16,-14 8 0 0,-12 5 1 15,-15 4-2-15,-9 5 1 16,-1 1 0-16,0 1 0 16,5-1-1-16,11-3 0 15,10-2 0-15,15-9 0 16,15-5 0-16,13-4 0 15,7-2 0-15,5-3-1 16,-5-1 1-16,-2 3 0 16,-9 3 0-16,-9 4 0 15,-14 7 0-15,-10 4 2 16,-10 6-1-16,-9 3 0 15,0 3-1-15,-8-5-3 16,4 1-2-16,-5-14-9 16,16 2-22-16,-6-23-6 0,19 4 2 15,0-29-5-15</inkml:trace>
  <inkml:trace contextRef="#ctx0" brushRef="#br4" timeOffset="710045.6122">19876 11339 111 0,'0'0'42'15,"18"0"1"-15,-6-2-4 16,7-5-40-16,14 3-6 16,-4-10-25-16,14 14-8 15,-16-7-1-15,0 10-1 16</inkml:trace>
  <inkml:trace contextRef="#ctx0" brushRef="#br4" timeOffset="710492.6378">16917 11649 65 0,'-44'-10'37'16,"13"7"0"-16,3 0 0 15,28 3-27-15,-10 8-5 16,29 5 0-16,23-5 1 16,33 2-2-16,34-4 1 15,35 1-1-15,36-9 0 16,31-3-1-16,29-7 0 15,23-1-1-15,13-6 0 16,1 0-1-16,-10-3-1 16,-15 0-2-16,-25 4-1 15,-32 2-1-15,-32 6 0 16,-39 2-1-16,-39 10-3 15,-38-8-22-15,-23 17-7 16,-24-11-1-16,-29 10 0 16</inkml:trace>
  <inkml:trace contextRef="#ctx0" brushRef="#br4" timeOffset="711397.6893">20790 11370 82 0,'12'-3'40'16,"8"-3"-1"-16,0-11 1 16,21-3-31-16,1-4-5 15,11 2-1-15,2-1 0 16,3 5-2-16,-6 8 1 15,-6 8-2-15,-12 10 1 16,-14 11-1-16,-22 13 0 16,-18 10 1-16,-16 8 0 15,-11 3 1-15,-9 5-1 0,-1-1 3 16,3-5-2-16,7-4 2 15,13-9-2-15,18-9 1 16,18-10-2-16,19-6 1 16,22-7-4-16,14-9-4 15,17-3 0-15,4-21-28 16,21 12-3-16,-6-12-5 15,9 3 0-15</inkml:trace>
  <inkml:trace contextRef="#ctx0" brushRef="#br4" timeOffset="711570.6992">21767 11551 104 0,'-39'9'40'0,"11"5"1"0,-1-13-4 15,16-1-36-15,13 0-4 16,7-17-7-16,28 9-23 15,-1-12-6-15,18 8 0 16,-1-10-1-16</inkml:trace>
  <inkml:trace contextRef="#ctx0" brushRef="#br4" timeOffset="712014.7248">22268 11281 98 0,'-21'-22'38'16,"2"8"1"-16,-11-7-8 15,4 11-27-15,-7 6 0 0,-2 11 0 16,-5 4-1-16,-3 12 0 16,0 4 0-16,7 7-1 15,5 1-1-15,10 1 0 16,15-3 0-16,19-5 0 15,22-7-1-15,17-6 0 16,17-8 0-16,10-1 0 16,5-2 0-16,-8 0 1 15,-6 5-1-15,-16 4 0 16,-19 7 0-16,-23 7 0 15,-21 3 0-15,-20 2 3 16,-16 2-3-16,-9-2 3 16,-8-5-3-16,5-4 3 15,3-10-2-15,9-8 1 0,12-12-2 16,17-11-3-16,16-12 3 15,16-11-3-15,17-12 2 16,7-8-3-16,11-2 1 16,2 0-2-16,4 6-1 15,-10 1-26-15,6 19-5 16,-23 5-2-16,-1 18-2 15</inkml:trace>
  <inkml:trace contextRef="#ctx0" brushRef="#br4" timeOffset="712373.7454">22827 11220 97 0,'0'0'41'16,"-13"0"0"-16,4 15-1 15,-14 5-33-15,2 7-3 16,-4 9 0-16,2 8-1 16,2 8-1-16,7 2 0 15,7-1-1-15,14-2 2 16,14-11-2-16,11-8 0 15,12-13-1-15,6-16 1 16,4-12 0-16,0-14-1 16,-5-9 1-16,-8-12-3 15,-11-3 2-15,-14-5-1 16,-10 0 0-16,-8-1-2 0,-10 6 0 15,-7 5-3-15,1 18-24 16,-14-4-7-16,16 18-2 16,-5-3-3-16,21 13-1 15</inkml:trace>
  <inkml:trace contextRef="#ctx0" brushRef="#br4" timeOffset="712525.754">23327 11497 114 0,'-29'7'42'15,"4"-5"-2"-15,-3-13-6 16,-10-16-67-16,37 12-6 16,-2-10-3-16,7 7-2 0</inkml:trace>
  <inkml:trace contextRef="#ctx0" brushRef="#br1" timeOffset="783502.8138">5759 13924 61 0,'-17'8'38'0,"17"-8"1"16,0 0 0-16,11-1-30 15,3-7-5-15,12 1 0 16,11-2-2-16,6-1 0 15,10-2-1-15,2 3 0 16,-2 3-1-16,-3 5 0 16,-14 6 1-16,-13 8-1 15,-19 10 1-15,-16 9 0 16,-20 8 0-16,-15 6 1 15,-9 4-1-15,-2 4 0 16,3-2 0-16,8-4 0 16,13-6 0-16,16-8-1 15,22-10-1-15,15-13-1 0,29-8-2 16,11-15-5-16,27 1-31 15,-5-16 1-15,14 2-3 16,-6-8 2-16</inkml:trace>
  <inkml:trace contextRef="#ctx0" brushRef="#br1" timeOffset="783862.8344">6385 13942 81 0,'-5'10'43'16,"5"-10"-3"-16,2 16 2 16,12-15-39-16,14 3-1 15,9-5 0-15,13-2 0 16,10-3 0-16,11 0-1 15,1-6 0-15,3 2-1 16,-5 2 1-16,-10 1 0 16,-14 3 0-16,-12 9-1 15,-18 6 1-15,-21 14 0 16,-12 6-1-16,-17 10 0 15,-10 8-1-15,-8 6 0 16,-1 5-1-16,1-4-1 16,8 0-2-16,6-17-6 15,23 4-30-15,10-23 0 16,28-5-1-16,11-20 0 0</inkml:trace>
  <inkml:trace contextRef="#ctx0" brushRef="#br1" timeOffset="784013.843">7229 14134 76 0,'-39'-4'41'16,"2"6"-4"-16,-4-3-1 16,12-11-44-16,19 12-32 15,6-14 2-15,26 7-3 16,12-11 1-16</inkml:trace>
  <inkml:trace contextRef="#ctx0" brushRef="#br1" timeOffset="784441.8675">7702 13961 65 0,'-13'-25'41'0,"10"13"0"16,-12-7 0-16,15 19-29 15,-24-15-6-15,6 14-2 16,-11 6-1-16,-6 8-1 15,-6 4 0-15,-3 9 0 16,4 4-1-16,4-3-1 16,8 1 0-16,16-4 0 15,16-4-1-15,21-4 0 16,17-2 1-16,11-6-1 15,8-1 0-15,2 2 1 0,-1 3-1 16,-9 4 1-16,-12 3-1 16,-17 5 1-16,-18 5-1 15,-20 2 1-15,-11 2-1 16,-11-3 1-16,-8-5 1 15,-1-6 0-15,2-9-1 16,8-10 1-16,12-13-1 16,14-13-1-16,19-14 1 15,15-9-1-15,16-8-1 16,8-5 0-16,7 4-3 15,-1-13-25-15,3 25-10 16,-12 1 0-16,-3 17-1 16</inkml:trace>
  <inkml:trace contextRef="#ctx0" brushRef="#br1" timeOffset="784832.8898">8169 13936 86 0,'0'0'43'15,"21"-18"0"-15,8 13-2 16,4-11-38-16,11 2 0 15,5 0-1-15,2 1-1 0,-4 4 0 16,-2 3-1-16,-11 6 1 16,-13 8 0-16,-19 7 0 15,-21 11 0-15,-19 7-1 16,-12 4 0-16,-11 5 0 15,-5 2 1-15,1 0-1 16,5-1-1-16,15-6 1 16,13-6 0-16,19-8 0 15,24-8 0-15,21-8-1 16,15-8-1-16,15-4-3 15,1-14-28-15,14 6-9 16,-11-11 0-16,4 5-2 16</inkml:trace>
  <inkml:trace contextRef="#ctx0" brushRef="#br1" timeOffset="785019.9006">8706 14153 60 0,'-16'26'45'0,"2"13"-3"15,-9-8 1-15,10 18-19 16,-8-13-21-16,-2-1-4 16,10 9-36-16,-19-15-5 15,8 6 1-15,-1-13-3 16</inkml:trace>
  <inkml:trace contextRef="#ctx0" brushRef="#br1" timeOffset="789558.1601">8899 13932 69 0,'0'0'39'15,"0"0"1"-15,0 0 0 16,12-4-35-16,7-8-2 15,12-2-1-15,11-6 1 16,10 1-1-16,1 0-1 16,4 2 1-16,-1 4-1 15,-4 6 0-15,-12 8-1 16,-10 8 1-16,-15 11 0 0,-15 10 0 15,-12 4-1-15,-13 9 1 16,-8 2 0-16,-7 0 0 16,-1 1 0-16,1 0 0 15,3-7 0-15,7-3-1 16,13-6 1-16,9-3 0 15,16-8 0-15,11-5-1 16,14-8-1-16,11-11-1 16,15-4 0-16,4-15-5 15,21 2-29-15,-12-17-5 16,10-2 0-16,-12-7-1 15</inkml:trace>
  <inkml:trace contextRef="#ctx0" brushRef="#br1" timeOffset="789890.1788">9645 13855 65 0,'-5'13'42'0,"5"-13"-1"16,0 0 2-16,24-3-26 15,6 0-14-15,7-9 0 16,12 3 0-16,1-2 1 16,2 1-2-16,-6 4 1 15,-4 3-1-15,-8 4 0 16,-10 7 0-16,-11 9-1 15,-10 6 0-15,-13 9 0 16,-9 5-1-16,-5 6 0 0,-4 2-1 16,0 4-1-16,-2 0-1 15,9-2-1-15,-1-8-3 16,26 5-23-16,-4-25-13 15,21 1-1-15,2-20 1 16</inkml:trace>
  <inkml:trace contextRef="#ctx0" brushRef="#br1" timeOffset="790041.1878">10249 14140 89 0,'-21'-5'42'0,"2"15"1"16,-10-8-1-16,14-10-41 0,0 5-5 15,7-20-17-15,26 13-21 16,8-15 0-16,16 2 0 15,9-10 0-15</inkml:trace>
  <inkml:trace contextRef="#ctx0" brushRef="#br1" timeOffset="790363.2062">10830 13755 94 0,'-28'-4'43'16,"2"14"1"-16,-14-9-4 15,6 17-37-15,-12 4 0 16,2 14 1-16,-3 10-2 15,6 8 0-15,3 5 0 16,10 2-1-16,9-2 0 16,13-3 0-16,13-8-1 0,13-11 0 15,9-14 0-15,6-10 0 16,2-11-1-16,-1-13 1 15,-6-7-1-15,-7-12 0 16,-13-4 1-16,-8-5-2 16,-9 1 1-16,-12-2-1 15,-2 9 0-15,-4 5-1 16,2 16-3-16,-3-9-28 15,26 19-9-15,-13-2 1 16,27 9-2-16</inkml:trace>
  <inkml:trace contextRef="#ctx0" brushRef="#br1" timeOffset="790566.2178">11098 13758 110 0,'-4'-10'44'15,"-7"27"1"-15,-15 4-14 16,7 22-28-16,-9 5-1 15,4 8-1-15,3 7-1 16,4 1-1-16,9 0-2 16,5-9-2-16,15 0-32 15,-6-22-7-15,16-3 1 16,-1-19-2-16</inkml:trace>
  <inkml:trace contextRef="#ctx0" brushRef="#br1" timeOffset="790702.2256">11227 14308 71 0,'-2'28'45'16,"-15"-3"-1"-16,4 15 2 15,-13-22-23-15,-1 14-23 16,10 7-32-16,-6-18-11 16,12 2 0-16,0-12-2 15</inkml:trace>
  <inkml:trace contextRef="#ctx0" brushRef="#br1" timeOffset="795031.4732">11482 13894 74 0,'0'0'41'0,"14"-25"-2"16,9 19-2-16,-3-7-33 16,7 4-1-16,8 0 1 15,7 7 0-15,-3 2-1 16,4 3 0-16,2 1-2 15,-1 3 1-15,-1-3-1 16,0 3-1-16,-9-1 1 16,-3 1 0-16,-9 3-1 15,-8 5 1-15,-14 6-1 16,-12 9 0-16,-12 7 0 15,-12 7 1-15,-9 7-1 16,-4 6 0-16,0-1 0 16,7-1 0-16,10-8 0 15,15-6 0-15,19-11 0 0,17-12-1 16,22-14-1-16,16-15-2 15,20-2-4-15,-9-20-27 16,21 6-8-16,-9-12 1 16,1 6-1-16</inkml:trace>
  <inkml:trace contextRef="#ctx0" brushRef="#br1" timeOffset="795386.4935">12389 13847 86 0,'-12'7'42'0,"12"-7"2"0,12-2-3 15,3-5-37-15,14-8-2 16,10-1 0-16,4-3 1 15,5 2-1-15,-2 0 0 16,-3 5-1-16,-6 6 0 16,-12 12 0-16,-11 15 0 15,-18 12 0-15,-10 14-1 16,-12 8 0-16,-9 8-1 15,-4 4 1-15,-1 0-1 16,1-5-1-16,10-7-1 16,10-13-2-16,19-6-6 15,0-36-25-15,37 11-7 0,-3-27 1 16,21 0-3-1</inkml:trace>
  <inkml:trace contextRef="#ctx0" brushRef="#br1" timeOffset="795510.5006">12870 14139 90 0,'-38'10'42'0,"10"3"-3"16,2-12-3-16,23-15-70 16,14 3-9-16,9-17 1 15,19 4 0-15</inkml:trace>
  <inkml:trace contextRef="#ctx0" brushRef="#br1" timeOffset="795827.5187">13123 13922 89 0,'-25'6'41'16,"25"-6"2"-16,0 0-2 16,19-6-37-16,16-8-1 15,10-2-1-15,9-2 1 16,1 0-2-16,0-1 1 15,-3 4 0-15,-10 7-1 16,-16 6 0-16,-13 12 1 16,-14 10-1-16,-15 15-1 15,-11 9 0-15,-10 8 0 16,-5 10 0-16,-1 1-1 15,0 1 0-15,11-3-2 0,7-10-1 16,18-9-6-16,5-27-24 16,36-1-7-16,3-28-1 15,27-4-3-15</inkml:trace>
  <inkml:trace contextRef="#ctx0" brushRef="#br1" timeOffset="796143.5368">13985 13803 108 0,'-27'-1'43'0,"0"28"2"15,-24-1-9-15,3 28-32 16,-5 9-3-16,2 7 1 16,-3 8-2-16,6 1 1 15,5-3-1-15,11-8-1 0,14-10 2 16,13-20-2-16,15-14 0 15,13-17 1-15,10-17-1 16,4-7 1-16,-1-14-1 16,-4-9 1-16,-7-9-1 15,-6-1 1-15,-13-2 0 16,-13 7 0-16,-11 4 0 15,-8 9 0-15,-2 10-2 16,-7 7-4-16,14 22-12 16,-12-9-18-16,24 24-4 15,9-22-2-15,7 28-3 16</inkml:trace>
  <inkml:trace contextRef="#ctx0" brushRef="#br1" timeOffset="796472.5556">14170 14298 87 0,'-25'34'45'0,"-2"17"-1"0,-12-6 0 16,13 7-34-16,-14 6-10 16,-1-6-3-16,12 15-29 15,-8-32 11-15,30 4-22 16,0-19-2-16,21-8 0 15</inkml:trace>
  <inkml:trace contextRef="#ctx0" brushRef="#br1" timeOffset="800011.758">5905 14894 29 0,'0'0'38'0,"9"-14"1"16,1-2-1-16,18 8-16 16,-4-16-14-16,14 3-3 15,7-7-1-15,5 6 0 16,0 2-2-16,-1 7 1 15,-9 10-2-15,-10 11-1 0,-11 11-1 16,-19 12 0-16,-16 10 0 16,-13 8 0-16,-14 7 2 15,-6 4-1-15,-5 0 1 16,2-2-1-16,3-6 2 15,11-4 0-15,12-7 0 16,15-10-1-16,19-8-1 16,16-11 0-16,21-11-2 15,13-10-1-15,14-7-1 16,8-12-3-16,16 8-8 15,-8-20-24-15,10 8 0 16,-15-11-1-16,-1 11 1 16</inkml:trace>
  <inkml:trace contextRef="#ctx0" brushRef="#br1" timeOffset="800312.775">6731 14848 59 0,'-18'8'41'16,"-6"-11"-1"-16,24 3 2 15,-4-13-36-15,24 2-2 16,10-4 0-16,14 2 0 16,2 0-1-16,6 3 0 15,-1 6-1-15,-2 8 0 16,-8 7-2-16,-10 10 0 15,-14 10 0-15,-14 13-1 16,-15 7 1-16,-11 11 0 16,-9 6 0-16,-4 0-1 0,-2 0 1 15,3-6-3-15,11-5-2 16,9-25-29-16,28-3-6 15,9-27-3-15,26-11 2 16</inkml:trace>
  <inkml:trace contextRef="#ctx0" brushRef="#br1" timeOffset="800463.7838">7558 15022 66 0,'-29'15'38'0,"6"-7"-6"16,8-6-31-16,15-2-39 15,9-11-1-15,20-3-1 0</inkml:trace>
  <inkml:trace contextRef="#ctx0" brushRef="#br1" timeOffset="800942.8113">8198 14810 62 0,'-7'-17'42'15,"-15"-4"-2"-15,-4 12 3 16,-21-2-38-16,4 10 1 16,-6 5-2-16,-2 9-2 15,0 6 0-15,4 3-1 16,5 3 0-16,18 3-1 0,11-3 0 15,17-1 0-15,14-3 0 16,19-4 0-16,9-2 1 16,9-1-1-16,3-1 1 15,1 2-1-15,-7 0 1 16,-8 3-1-16,-12 4 1 15,-14 8 0-15,-17 3-1 16,-10 5 1-16,-14 2 0 16,-13 3 0-16,-9-3-1 15,-6 0 0-15,-3-4 0 16,3-8 1-16,8-11-2 15,10-11 1-15,13-19-1 0,17-15 0 16,17-18 0 0,17-14 0-16,14-9 0 0,8-7 0 15,6 1-1-15,-2 2 0 16,0 17-6-16,-18 2-30 15,1 26-2-15,-21 6-2 16,1 19 0-16</inkml:trace>
  <inkml:trace contextRef="#ctx0" brushRef="#br1" timeOffset="801550.8461">8965 14869 50 0,'0'-14'39'0,"-5"-7"0"15,6 4 1-15,-10-2-33 16,3 2 0-16,-8-4-2 15,-4 9 2-15,-11-3-1 16,-5 8 0-16,-13 6-3 16,-6 9-1-16,-7 4 0 0,0 7-2 15,-1 3 1-15,5 4-1 16,11 2-1-16,16 1 0 15,20-2 1-15,21-6-1 16,25-4 1-16,19 0 0 16,16-4 0-16,11 1 1 15,3 1 0-15,-5 5 0 16,-11 3-1-16,-15 8 1 15,-24 7-1-15,-20 5 1 16,-24 5-1-16,-19 3 1 16,-18 0-1-16,-9-6 0 15,-8-6 1-15,-3-9 0 16,4-13-1-16,9-15 1 15,14-18-1-15,19-17 0 0,19-18 0 16,24-12 0-16,20-7-1 16,16-2 0-16,14 1-2 15,5 3-2-15,12 23-30 16,-19 3-5-16,7 20-1 15,-17 5-2-15</inkml:trace>
  <inkml:trace contextRef="#ctx0" brushRef="#br1" timeOffset="801748.8574">9422 15261 91 0,'-42'69'45'16,"3"12"0"-16,-11-13-2 0,20-1-45 15,-3-4-4-15,-2-20-32 16,20-3-7-16,4-22 1 16,22-3-1-16</inkml:trace>
  <inkml:trace contextRef="#ctx0" brushRef="#br1" timeOffset="805676.0819">9726 14956 50 0,'-14'-5'41'0,"25"-4"0"15,4-8 0-15,19 7-24 16,9-13-14-16,9-4-2 16,7 1 1-16,7 4 0 15,-7 1-1-15,-2 10 1 16,-15 9-2-16,-15 14 1 15,-20 10 0-15,-17 12 0 0,-21 14-1 16,-19 12 1-16,-13 9 0 16,-7 3 1-16,-2 0-1 15,9-3 1-15,11-10-1 16,19-8 1-16,21-12-2 15,25-11 1-15,24-15 0 16,20-11-2-16,20-5-2 16,7-8-1-16,14-1-4 15,-9-12-34-15,20 0 1 16,-13-13-2-16,2 1 1 15</inkml:trace>
  <inkml:trace contextRef="#ctx0" brushRef="#br1" timeOffset="805976.0989">10596 14884 77 0,'0'0'44'0,"11"4"-1"16,18-22-1-16,23 4-39 15,-1-4 0-15,7 4-1 16,-1 1 1-16,-4 6-2 16,-6 8 0-16,-13 14 0 15,-9 11 0-15,-14 15 0 16,-14 9 0-16,-11 11-1 15,-8 7 0-15,-6 5 0 16,-3 0-2-16,1-3-2 0,6 0-2 16,-6-18-35-16,28-2-2 15,4-25-1-15,26-6 2 16</inkml:trace>
  <inkml:trace contextRef="#ctx0" brushRef="#br1" timeOffset="806103.1064">11552 15154 58 0,'-12'-4'2'16,"-8"3"-1"-16,5-7-2 16,21-13-36-16</inkml:trace>
  <inkml:trace contextRef="#ctx0" brushRef="#br1" timeOffset="806510.1296">12053 14883 68 0,'-43'-12'41'0,"5"9"0"16,-10-7 0-16,7 3-35 16,-8 6-3-16,6 7 1 15,4 1-2-15,7 7 1 16,8 1-1-16,15 4 0 15,13 2-1-15,18-2 0 16,14-1 0-16,12 2-1 16,7-1 0-16,2 2 1 0,-3 1-1 15,-8 6 1-15,-11 3-1 16,-17 6 0-16,-16 5 1 15,-15 3-1-15,-14-1 1 16,-10 0-1-16,-5-4 1 16,-2-9-1-16,1-11 1 15,9-13-1-15,12-17 0 16,16-17 0-16,13-17-1 15,17-12-2-15,13-5-1 16,6-13-6-16,21 10-32 16,-13-6 0-16,7 17-1 15,-13 2 1-15</inkml:trace>
  <inkml:trace contextRef="#ctx0" brushRef="#br1" timeOffset="807095.1632">12419 14844 74 0,'0'0'42'0,"-21"2"-1"16,21-2 0-16,0 0-38 15,22-3-3-15,5-4 1 16,6 2 1-16,4 0-1 15,9 4 1-15,-2 1-1 16,1 3 1-16,-5 2-1 16,-6 4 0-16,-13 2 0 15,-14 4 0-15,-14 4 0 16,-15 3 0-16,-13 6 0 15,-7 2 1-15,-5 0-1 16,3-1-1-16,7-4 1 0,14-3 0 16,13-5-1-16,18-4 0 15,18-7 0-15,10-3 0 16,4 3 0-16,2 4 1 15,-7 6-1-15,-13 9 0 16,-18 7 1-16,-20 6 0 16,-17 7-1-16,-13 1 0 15,-10 1-3-15,-10-11-4 16,14 5-21-16,-5-31-16 15,20-7 1-15,10-20-1 16</inkml:trace>
  <inkml:trace contextRef="#ctx0" brushRef="#br1" timeOffset="807660.1954">11583 15102 60 0,'0'0'39'0,"12"-2"-11"15,-12 2 9-15,0 0-27 16,0 0-3-16,0 0-1 16,-11-1-1-16,11 1-2 15,-13 6 0-15,13-6-1 16,-15 16 0-16,7-3 0 15,-3 3-1-15,3 3 0 16,-1-1 0-16,1 3 0 16,1-6 0-16,2 0-1 15,5-15 1-15,0 11 0 16,0-11-1-16,20-16 1 15,-8 1 0-15,2 0 0 16,-2-1 1-16,-1 2-1 0,-4 4 0 16,-7 10 0-16,0 0 0 15,-21 15-1-15,7 1-1 16,0-2-1-16,5 5-4 15,-4-18-29-15,23 3-8 16,2-20 1-16,26-2-3 16</inkml:trace>
  <inkml:trace contextRef="#ctx0" brushRef="#br1" timeOffset="812067.4476">5912 15112 12 0,'-15'-7'30'0,"15"7"0"15,-8-14 1-15,8 14-26 16,17-14-1-16,4 6 0 15,11 4-1-15,6-3 0 16,14 2-1-16,6-2 0 16,9 3 0-16,7-2 2 15,5 0-2-15,4 2 0 16,8 4 0-16,-1 0 0 15,5 2 1-15,2 0 0 0,8 3 0 16,-2-4 0-16,9 1-1 16,5-4 1-16,6 0-1 15,3-4 1-15,8-2-1 16,2-4 0-16,0 5-1 15,0-1 0-15,-3 4 1 16,-6 1-1-16,-8 4-1 16,-9 3 1-16,-10 1 0 15,-9 1-1-15,-9 1 0 16,-9-1 1-16,0-1-1 15,-4-3 1-15,-2-3-1 16,-1-4 0-16,-3-2 0 16,-1 0-1-16,-10-5-7 15,0 7-28-15,-18-3 0 0,-13 5-3 16,-21 3 2-16</inkml:trace>
  <inkml:trace contextRef="#ctx0" brushRef="#br1" timeOffset="814343.5778">9126 14043 43 0,'10'1'33'15,"18"0"-5"-15,3-16-3 16,27 12-15-16,3-14-1 15,26 7-1-15,11-10-4 16,19 7 0-16,7-2-2 16,5 5 0-16,6 1 0 15,-2 6-2-15,-1 4 0 16,-6 3 0-16,-12 4 0 15,-12 1 0-15,-10 0 0 16,-6-2 1-16,-12-3-1 16,-3-3 0-16,-11-5 0 0,-7-3-1 15,0 2-6-15,-16-12-21 16,1 7-7-16,-9-3-2 15,-6 4 2-15</inkml:trace>
  <inkml:trace contextRef="#ctx0" brushRef="#br1" timeOffset="818190.7975">9419 15141 19 0,'21'-1'29'0,"5"3"0"15,3 1-19-15,4-9-2 16,15 8 0-16,0-10 0 15,17 9-2-15,-1-8-1 0,14 8-1 16,5-4 0-16,10 5-1 16,3-4-1-16,7 4 0 15,5 1 0-15,2 2 0 16,5 1 0-16,3-2 0 15,-1 5-1-15,6 1 0 16,2 0 1-16,0 4-1 16,-2-1 0-16,0 2 0 15,-4 0-1-15,1-3 1 16,1 0-1-16,-4-3 0 15,-5-4 1-15,-2-3 0 16,-1-6-1-16,-7-5 1 16,-2-3 1-16,-9-1-1 15,-9-5 0-15,-5 4 0 0,-11 0-1 16,-12-1-2-16,-4 16-9 15,-20-8-23-15,-9 11-3 16,-21-4 1-16,0 0 0 16</inkml:trace>
  <inkml:trace contextRef="#ctx0" brushRef="#br1" timeOffset="819226.8571">11456 14101 33 0,'-14'-4'34'16,"14"4"1"-16,-3-14-1 15,20 5-26-15,6-1-3 16,17 2-2-16,10-2 0 16,10 5-1-16,8 4 0 15,9 4-1-15,1 3 0 16,13 4 0-16,4-3 0 15,11 5 1-15,7-8 1 16,19-1 0-16,16-14 0 16,19 0 1-16,14-9-1 15,17 0 0-15,7-1-2 16,-1 3 0-16,-11 4-2 0,-21 9 0 15,-29 10-3-15,-36 9 0 16,-28 15-6-16,-49 0-22 16,-16 11-5-16,-26-2 0 15,-9 3 1-15</inkml:trace>
  <inkml:trace contextRef="#ctx0" brushRef="#br1" timeOffset="821479.9859">16747 13784 63 0,'4'-29'38'0,"10"14"-1"16,6-9 0-16,18 4-34 15,-1-3 0-15,10 3-1 16,0 2 0-16,4 5 0 16,-7 9 0-16,-6 8 0 15,-10 10-1-15,-14 11 1 16,-20 10-1-16,-16 11 1 15,-18 8 0-15,-12 11 2 16,-11 2-2-16,-3 2 0 16,3-5-1-16,11-5 1 0,19-8-1 15,22-6 0-15,23-14-1 16,26-14-2-16,25-8 0 15,19-13-2-15,23-3-3 16,1-17-31-16,18 2-1 16,-10-16-1-16,5 5 0 15</inkml:trace>
  <inkml:trace contextRef="#ctx0" brushRef="#br1" timeOffset="821654.996">17664 13923 75 0,'-45'10'42'15,"14"8"-2"-15,-3-15 0 0,18 3-28 16,16-6-15-16,-5-9-7 16,32 4-28-16,2-13-1 15,17 3-1-15,1-12 0 16</inkml:trace>
  <inkml:trace contextRef="#ctx0" brushRef="#br1" timeOffset="821976.0142">18022 13726 61 0,'-31'17'42'16,"3"-13"-2"-16,28-4 0 15,0 0-16-15,27-1-22 16,17-10 1-16,15 2-1 0,7-4 1 15,9 4-1-15,0-4-1 16,-3 5 1-16,-13 1-1 16,-12 3 0-16,-11 3 1 15,-13 4-1-15,-23-3-1 16,4 28 1-16,-22-3-1 15,-6 6 0-15,-10 12 0 16,-1 6-1-16,-4 9-2 16,1-3-1-16,9 7-3 15,3-16-27-15,26 7-8 16,2-21 2-16,32-1-1 15</inkml:trace>
  <inkml:trace contextRef="#ctx0" brushRef="#br1" timeOffset="822390.038">19108 13607 89 0,'-33'-17'40'0,"0"20"1"15,-20 1-1-15,12 11-34 16,-11 10-2-16,4 7-2 15,9 4-1-15,11 1 1 16,17 0-1-16,20-4-1 16,20 0 0-16,12-8 0 15,14-1 0-15,5-1 0 16,0-3 0-16,-4 2 0 15,-15 0-1-15,-8 1 0 0,-20 2 0 16,-13 4 1-16,-17 1-1 16,-13 0 0-16,-9 0 1 15,-6-6 0-15,0-3 0 16,2-4 0-16,4-10 0 15,12-8 0-15,10-12 0 16,15-12-1-16,16-11 2 16,10-12-2-16,9-9 1 15,4-4-2-15,3-2-1 16,-5-6-7-16,3 15-29 15,-16-1 0-15,-1 16-2 16,-11 3-2-16</inkml:trace>
  <inkml:trace contextRef="#ctx0" brushRef="#br1" timeOffset="826243.2584">21926 9387 50 0,'-87'-41'32'0,"-1"1"2"16,-5-2-2-16,7 5-20 15,-12-9-9-15,9 1-2 16,-1-2 2-16,4 7-2 15,-1-4 3-15,4 2-2 16,-3 1 1-16,3 3-1 16,-4 1-2-16,0 2 2 15,-4 5-3-15,-5 2 3 16,-2 1-3-16,-5 4 2 15,-2 1-2-15,-1 2 1 16,-6 2 0-16,-3 1 1 0,-3-1 0 16,1 5 0-16,-7 0 1 15,0 5 1-15,-12 1-1 16,1 8 0-16,-7 1 1 15,1 9-1-15,-4 1 0 16,-2 9-1-16,-1 3 0 16,5 3 1-16,7-1 0 15,8 4-2-15,7-1 2 16,4 4-2-16,8-2 1 16,6 0-1-16,6 0 1 15,4 5-1-15,0 5-1 16,5 2 1-16,1 4 0 15,2 4 0-15,6 8 0 16,0 1 1-16,3 4-1 0,7 5 0 16,8 1 0-16,-1 3 1 15,9 5-1-15,1 1 0 16,7 3 0-16,2 7 1 15,0 3-1-15,5 6 0 16,-5 6-2-16,5 3 2 16,2 4-2-16,3-2 3 15,4 0-3-15,7-2 1 16,6-2-1-16,2-5 1 15,6 3 0-15,3-2-1 16,4 1 1-16,-3 3-1 16,-3-1 2-16,-3 4 0 15,-2 2 1-15,-6 4-2 0,-4 5 1 16,-6 0 0-16,-1 5 0 15,3 3 1-15,-3-2-2 16,3 1-2-16,3 2 3 16,5 2 0-16,1-3-1 15,6-1 2-15,2 0-2 16,-1-3-1-16,2 6 2 15,2 0 0-15,3-2-1 16,3-5 2-16,6-2-2 16,4-2 0-16,12-6 0 15,9-7 2-15,10-8-2 16,12-7 1-16,10-9-1 15,9-6 0-15,8-2 0 16,5-7 0-16,9-2 0 0,1-3-1 16,4-1 1-16,1-2 0 15,1 0 0-15,0-2 0 16,2 0 1-16,1-3 1 15,3-3-1-15,-1-1 1 16,8-7-1-16,2-3 1 16,4-5-1-16,10-4 1 15,4-6-1-15,9-5 1 16,4-5-1-16,9-4 1 15,7-7-1-15,5 1 0 16,3-6 0-16,2-5-1 16,4-3 2-16,-6-6-2 15,3-2 1-15,-4-8 0 16,-4-5 0-16,-4-6-1 0,-3-1 1 15,-7-7 0-15,-6-4 0 16,-5-2 0-16,-4-2 0 16,-6-2 0-16,-8-4 1 15,-4 4 0-15,-6-7 0 16,-7 0 0-16,-6-2 0 15,-4-3 0-15,-6-4 0 16,-9 1 1-16,-5-4-2 16,-5-1 0-16,-4-1 1 15,-1-2 1-15,-1-3-1 16,0-1 0-16,0-2 0 15,1-3 0-15,-1-2 0 16,3 0 0-16,-3 1 0 16,-1-2-1-16,-7 4 1 15,-3-1 0-15,-7 1 0 0,-4 1-1 16,-5 0 1-16,-4 1 0 15,0 1-1-15,-2 0 0 16,3 2 0-16,-2-1 0 16,2 5 0-16,2 0 0 15,-2 2 0-15,2 1 0 16,-3 3-1-16,-6 0 1 15,1 4 0-15,-3 2-1 16,-3 0 1-16,1 3 3 16,-2 3-3-16,4 0 0 15,-2 1 0-15,5 1 1 16,4-1-1-16,0 1 0 15,0 3 0-15,0 1-2 16,0 2 3-16,-4 1-2 0,-7 3 2 16,-5 2-1-16,-5 1 0 15,-7 4 0-15,-2-1 1 16,-7-3-1-16,-2 1 1 15,0-1 1-15,-5-2 0 16,1-2 0-16,-3-4-1 16,-1 2 2-16,0-6-2 15,-1 2 2-15,-3-2-3 16,-6-3 0-16,0 2 1 15,-4 0-2-15,-5-1 3 16,-6 0-4-16,-7 0 3 16,-3-1-1-16,-7 0 1 15,-5 0 0-15,-5-1 0 16,-2-2 0-16,-3-4 0 0,-5 4 1 15,-1-3-1-15,0 2 0 16,-2 1 0-16,0 2-1 16,-3 1 0-16,-1 1 0 15,2 2 0-15,0-2 0 16,1-2 0-16,0 4-1 15,-1 0 1-15,4 0 0 16,3 5 0-16,0 0 0 16,2 10-1-16,-4 3-1 15,0 17-3-15,-6-5-26 16,9 20-8-16,-14-1-1 15,5 8-2-15</inkml:trace>
  <inkml:trace contextRef="#ctx0" brushRef="#br1" timeOffset="827814.3483">17517 14552 42 0,'-52'-2'34'0,"-6"0"0"16,5 11-6-16,-10-9-19 15,15 12-1-15,0-8-1 16,14 9-1-16,7-4-1 16,16 10-1-16,16-3-1 15,18 0 0-15,21-3-2 16,16-5 1-16,19-6 0 15,18-4-1-15,15-10 1 16,15-7-1-16,11-12-1 16,1-3 1-16,-1-4 0 15,-3 2-1-15,-7 3 0 0,-14 4 0 16,-15 9-1-16,-19 4 1 15,-18 7-1-15,-14 6 0 16,-19 6-1-16,-15 3 0 16,-9 5-1-16,-5-11-2 15,-8 21-3-15,-6-23-19 16,14 13-9-16,0-11-1 15,0 0 1-15</inkml:trace>
  <inkml:trace contextRef="#ctx0" brushRef="#br1" timeOffset="829918.4686">19437 13280 68 0,'13'-43'38'15,"-1"1"-1"-15,-17-5-1 16,-4 2-34-16,-15-1-2 16,-13 2 0-16,-11 2 1 15,-15 4-1-15,-17 3 1 0,-13 7 1 16,-16 2 0-16,-9 8 0 15,-11 6 1-15,-3 4-1 16,-9 5 1-16,0 7-1 16,-2 7-1-16,3 7 1 15,-4 13-2-15,5 7 1 16,-4 13-1-16,4 6 0 15,3 9 0-15,5 4-1 16,5 6 1-16,4 5 0 16,12 0 0-16,8 3-1 15,14 3 1-15,12-1 0 16,11-1 0-16,14 3 2 15,14-1-2-15,15-1 0 0,16-2 0 16,17-3 0-16,19-4 0 16,16-1 0-16,17-2 0 15,18-5-1-15,14-4 1 16,17-4 0-16,12-6 0 15,10-2 0-15,8-8 0 16,2-1-1-16,6-5 1 16,3-4-1-16,3-5 0 15,1-6 0-15,-3-8 2 16,7-8-2-16,-1-10 1 15,3-11 1-15,-2-12-1 16,-2-10 2-16,-3-12-1 16,-8-7 0-16,-5-15-1 15,-14-5 2-15,-13-8-1 0,-13-3 0 16,-16-9 0-16,-17-3 1 15,-17-4-1-15,-15-7 0 16,-16 1 1-16,-14-6-1 16,-13-3 1-16,-13 0 0 15,-15 0-1-15,-15 8 0 16,-24 10 0-16,-25 21-1 15,-37 22 0-15,-46 27-3 16,-31 38-6-16,-55 7-10 16,-14 32-7-16,-32-22-6 15,22-1-10-15</inkml:trace>
  <inkml:trace contextRef="#ctx0" brushRef="#br4" timeOffset="2.24115E6">1706 4221 69 0,'-12'-13'38'0,"25"8"-1"0,13-7 1 16,23 6-27-16,17-8-6 15,25 5-2-15,19-2-1 16,28 3 1-16,15-7-2 16,19-2 0-16,14-11 1 15,14-10-2-15,11-14 2 16,18-10-1-16,9-12 0 15,5-6 0-15,4-3-2 16,-9 0-1-16,-11 19-13 16,-31 1-23-16,-27 20 0 15,-48 10-2-15,-40 18 0 16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3:29:24.709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392 5527 76 0,'7'10'37'0,"4"-14"-1"0,8-3 1 16,0-20-33-16,17-8-1 15,8-16 0-15,14-8 0 16,0-10 0-16,3-6 0 15,-3-2-1-15,-1-2 1 16,-11 4-1-16,-8 6 1 16,-13 8-1-16,-11 11 0 15,-12 11 0-15,-15 17-1 16,-7 18 1-16,-8 19-1 15,-11 22 0-15,-4 21 1 16,-1 15 0-16,2 9-1 16,4 8 1-16,8 3-1 15,12-9 0-15,10-9-1 16,20-12-3-16,10-21-4 0,24-2-20 15,-1-28-14-15,21-3 1 16,-5-15-2-16,10-3 1 16</inkml:trace>
  <inkml:trace contextRef="#ctx0" brushRef="#br0" timeOffset="247.0141">1257 5153 95 0,'0'0'38'0,"8"-13"0"15,4 7 1-15,-12 6-38 0,32-23 0 16,-6 7-3-16,7-1 0 15,5 9-8-15,-10-4-27 16,9 7 1-16,-14 0-3 16,-1 12 1-16</inkml:trace>
  <inkml:trace contextRef="#ctx0" brushRef="#br0" timeOffset="407.0232">1179 5392 98 0,'-10'21'39'16,"10"-21"1"-16,17 3-2 15,10-18-37-15,25-11-3 0,22 2-19 16,3-14-16-16,14-1-1 16,-7-2-1-16,3 5 0 15</inkml:trace>
  <inkml:trace contextRef="#ctx0" brushRef="#br0" timeOffset="842.0481">1918 4976 80 0,'10'-24'38'0,"3"13"0"15,-13 11 0-15,0 0-30 16,-1 30-1-16,-1 5-3 15,-9 6 1-15,4 8-3 16,-2 7 0-16,3 4-1 0,2 4 0 16,2-2-1-16,4-4-2 15,2-9-4-15,18 3-22 16,-8-20-11-16,13-2 1 15,-3-16-3-15,12-7 2 16</inkml:trace>
  <inkml:trace contextRef="#ctx0" brushRef="#br0" timeOffset="993.0568">2223 5291 102 0,'-15'-5'38'0,"-9"0"0"15,9 7-6-15,15-2-55 16,0 0-15-16,0 0-1 0,26-15 0 15,10 3 0-15</inkml:trace>
  <inkml:trace contextRef="#ctx0" brushRef="#br0" timeOffset="1316.0752">2652 5015 75 0,'-34'7'40'0,"1"10"0"15,-11-5-1-15,9 9-19 16,0-5-15-16,8 3-2 15,8-1 1-15,12 0-3 16,6 2 2-16,13-3-3 0,10 0 2 16,10 1-2-1,5-1 1-15,4 1-1 0,-1-3 0 16,-4 3 0-16,-2 0 1 15,-12 3-1-15,-8-2 0 16,-12 4 0-16,-10 2 0 16,-10-3-1-16,-7 1-1 15,-5-7-1-15,5 1-4 16,-11-19-14-16,23 4-19 15,-4-18 0-15,13-4 0 16,4-18 0-16</inkml:trace>
  <inkml:trace contextRef="#ctx0" brushRef="#br0" timeOffset="1504.086">2576 5010 106 0,'0'0'41'16,"-27"10"0"-16,27-10-1 15,-1 11-37-15,13-12-3 16,10-4 0-16,7-3-1 15,9 1-3-15,1-5-1 16,16 11-9-16,-12-13-26 16,12 11 0-16,-8-3 0 15,2 8 0-15</inkml:trace>
  <inkml:trace contextRef="#ctx0" brushRef="#br0" timeOffset="1917.1096">3226 4884 94 0,'-16'-4'40'0,"-10"0"0"16,1 13-1-16,-7-2-34 15,0 8 0-15,3 4-2 16,1 9 0-16,4 0-1 15,6 3 0-15,7-4-1 16,9-2-1-16,10-7 1 16,9-9 0-16,11-9-1 15,8-10 1-15,7-9 0 16,4-4-1-16,-1-4 1 15,0-3 0-15,-8 3 0 16,-5 4-1-16,-9 7 1 0,-8 7-1 16,-16 9 0-16,6 18 1 15,-14 11 0-15,-5 9-1 16,-6 11 1-16,0 8-2 15,-3 5 1-15,1 4-1 16,4-2-1-16,6-10-3 16,17-3-5-16,1-31-10 15,31 5-11-15,-1-29-11 16,16-7 0-16,4-21 0 15</inkml:trace>
  <inkml:trace contextRef="#ctx0" brushRef="#br0" timeOffset="2119.1212">3898 4760 101 0,'-19'0'40'16,"5"26"1"-16,-12 2-2 16,-4 14-37-16,12 7 1 15,7 5-3-15,1 3 2 16,1 1-4-16,7 0 1 15,-2-11-6-15,15 8-15 16,-14-20-18-16,11-3 0 16,-8-16 0-16,6-4-1 15</inkml:trace>
  <inkml:trace contextRef="#ctx0" brushRef="#br0" timeOffset="2306.1319">3752 5057 102 0,'-16'13'41'0,"16"2"1"15,0-15-3-15,0 0-37 16,33 4-3-16,0-12-4 16,14 10-8-16,-6-16-16 15,18 10-11-15,-13-3-1 16,-1 11 0-16,-15 0 1 15</inkml:trace>
  <inkml:trace contextRef="#ctx0" brushRef="#br0" timeOffset="2480.1418">3673 5544 109 0,'-16'13'40'0,"16"-13"2"0,26-13-4 16,18-12-37-16,21-7-3 15,8-13-9-15,16 14-11 16,-18-12-16-16,7 11-2 15,-12 2-2-15,-8 12 0 16</inkml:trace>
  <inkml:trace contextRef="#ctx0" brushRef="#br0" timeOffset="3470.1984">3100 6101 27 0,'-5'-15'37'0,"5"15"1"16,-35-10-15-16,21 27 1 15,-22-10 0-15,12 27 1 0,-19-10-2 16,1 21-18-16,10 6-2 15,3 5 1-15,5 5-2 16,8 1 1-16,6-3-1 16,13-7 0-16,10-9-1 15,12-16 1-15,10-14-1 16,10-14 0-16,3-17-1 15,5-11 0-15,-1-13 0 16,-6-5 0-16,-7-8 0 16,-12-1-1-16,-13 4 2 15,-16 3-1-15,-15 7 0 16,-9 8 0-16,-10 9 0 15,-4 9-1-15,-2 13 0 16,1 7 0-16,9 14-3 0,8 0-3 16,28 18-14-16,-2-16-12 15,30 11-9-15,6-11 1 16,22 5-2-16</inkml:trace>
  <inkml:trace contextRef="#ctx0" brushRef="#br0" timeOffset="3654.209">3647 6369 114 0,'-18'1'41'16,"-9"-9"0"-16,10 3-4 15,17 5-42-15,-22-32-11 0,31 20-23 16,2-7-2-1,9 7 0-15,0-6 0 0</inkml:trace>
  <inkml:trace contextRef="#ctx0" brushRef="#br0" timeOffset="4005.229">3919 6146 80 0,'-21'0'41'15,"0"13"-1"-15,-7-3 0 16,6 23-16-16,-6-7-19 15,4 12-1-15,2 4 0 16,6 8-1-16,3 1-1 0,5 1 2 16,9-6-3-1,11-5 2-15,11-14-2 0,10-11 2 16,9-13-3-16,7-15 0 15,3-14 0-15,3-10 0 16,-5-13 0-16,-6-4-2 16,-10-3 2-16,-16-3-2 15,-8 3 0-15,-15 6 1 16,-10 11-1-16,-9 8-1 15,-5 17-1-15,-5 7-1 16,6 24-7-16,-3-10-12 16,23 21-17-16,-3-9 1 15,17 7-1-15,8-11 3 16</inkml:trace>
  <inkml:trace contextRef="#ctx0" brushRef="#br0" timeOffset="4225.2416">4465 5989 103 0,'13'-2'41'0,"-13"2"2"16,2 27-3-16,-10 6-28 16,4 17-9-16,-6 11-1 15,0 13 1-15,-2 7-2 16,3 6 1-16,0-2-4 15,0-10-1-15,10 0-12 16,-7-32-18-16,18-7-9 16,-6-23 2-16,13-8-4 15</inkml:trace>
  <inkml:trace contextRef="#ctx0" brushRef="#br0" timeOffset="19359.1072">21824 2299 57 0,'-10'4'36'0,"10"-4"0"15,0 0-1-15,11-4-9 16,2-7-22-16,9 2-1 16,2-8 1-16,10 6 0 15,1-3-2-15,3 5 0 16,-2 1 0-16,-3 7 0 15,-8 5-1-15,-11 11 1 16,-14 7-1-16,-11 14 1 16,-13 5-1-16,-9 10 1 15,-5 2-1-15,-5 3 1 16,2-5-1-16,6-2 2 15,8-10-2-15,10-9 1 0,17-8-2 16,16-12 0-16,15-8-2 16,10-9-1-16,12-1-5 15,-8-16-31-15,21 11 1 16,-9-15-3-16,0 11 2 15</inkml:trace>
  <inkml:trace contextRef="#ctx0" brushRef="#br0" timeOffset="20311.1617">22382 2267 68 0,'-12'-8'37'0,"12"8"-1"0,-12-7 2 16,12 7-19-16,0 0-14 15,0 0-1-15,-10 0 0 16,10 0-1-16,-5 22-1 16,2-1 0-16,-8 3 0 15,3 12 0-15,-5-1-1 16,1 7 1-16,-1-3-1 15,7-3 0-15,7-7 0 16,13-8 1-16,15-16-1 16,16-10-1-16,18-15-1 15,7-9-1-15,10-4-2 16,-7-13-9-16,7 7-24 15,-21-7-3-15,-4 15 1 0,-27-2-1 16</inkml:trace>
  <inkml:trace contextRef="#ctx0" brushRef="#br0" timeOffset="20519.1736">22630 2280 103 0,'-17'25'39'16,"-5"-6"1"-16,13 16-1 15,4-2-36-15,0 8 0 16,4 1 0-16,2 4 0 15,-2-1-3-15,6-3 0 16,3 0-4-16,1-20-13 16,11 7-22-16,-6-18 1 15,14-2-2-15,-8-12-2 0</inkml:trace>
  <inkml:trace contextRef="#ctx0" brushRef="#br0" timeOffset="20674.1825">22830 2469 103 0,'0'0'37'0,"-19"-15"-3"16,19 15-6-16,0 0-65 15,6-17 0-15,8 20 1 16,-4-9-3-16</inkml:trace>
  <inkml:trace contextRef="#ctx0" brushRef="#br0" timeOffset="21073.2053">23142 2301 105 0,'-21'-11'39'0,"21"11"0"16,-18 2-3-16,8 9-32 15,0 2 0-15,3 12-1 16,-3 1 0-16,2 8-2 16,1 0 1-16,2 3-1 15,3-3 0-15,4-4-1 16,4-5 0-16,7-8 0 15,5-6 0-15,5-7 0 0,3-1 0 16,1-4 0-16,-2-3 0 16,-2 2 0-16,-3 3 0 15,-7 2 0-15,-13-3 0 16,3 25 2-16,-11-9-2 15,-8 3 1-15,2 1-1 16,-5 0 0-16,4-1-2 16,-1-10-2-16,11 9-12 15,-6-26-25-15,11 8 2 16,8-22-3-16,6 4 2 15</inkml:trace>
  <inkml:trace contextRef="#ctx0" brushRef="#br0" timeOffset="21270.2166">23200 2272 109 0,'0'0'39'16,"-26"9"1"-16,21 2-1 16,-7-1-36-16,12-10-1 15,4 14-1-15,9-13-2 16,7 1-3-16,6-10-5 15,19 8-29-15,-6-10-2 16,15 8 1-16,-8-7-2 16</inkml:trace>
  <inkml:trace contextRef="#ctx0" brushRef="#br0" timeOffset="21868.2508">23518 2457 97 0,'0'0'39'0,"12"-18"0"15,8 17 0-15,3-7-36 16,5 5 1-16,-1-1 0 15,7 7-1-15,-2-3 0 16,4 5 0-16,-3-3-1 16,2 2-1-16,2-4 1 15,-3 0-2-15,2-6 1 16,-7 0-1-16,3-2 0 15,-5-2 0-15,-5-1 0 0,-3 0 0 16,-5-1 0-16,-6-2 0 16,-5 4-1-16,-6-3 1 15,-8 1 1-15,-6-3-1 16,-2 1 0-16,-7-2 1 15,1 4 0-15,-2 2 0 16,2 0-1-16,2 5 1 16,3 5 0-16,6 3-1 15,14-3 1-15,-7 21-1 16,14-10 0-16,7 4 0 15,8-1-1-15,8 1 1 16,4-3 0-16,5 2 0 16,3-2 0-16,-1 2 0 0,-4-1 1 15,-4 3-1-15,-12 4 0 16,-7 3 1-16,-18 4 0 15,-12 6-1-15,-13 1 1 16,-12 3 1-16,-3 1-1 16,-3-6 0-16,8 0-3 15,3-9-1-15,21-1-10 16,1-22-27-16,30 3-2 15,1-20-1-15,24 3-1 16</inkml:trace>
  <inkml:trace contextRef="#ctx0" brushRef="#br0" timeOffset="37639.1528">23526 2905 59 0,'0'0'36'0,"0"0"0"16,6-18-1-16,10 16-16 15,-3-22 1-15,22 7-18 0,-3-1 1 16,1 5 0-16,-3-2 0 15,1 8-1-15,-13 12 0 16,-6 10 0-16,-14 7-1 16,-9 11 0-16,-12 3 0 15,-4 6 1-15,-3 1-1 16,-1-4 0-16,4-5-1 15,9-7 0-15,11-6 0 16,7-21-1-16,26 15-3 16,4-31-26-16,20 8-8 15,1-13 0-15,12 1-1 16</inkml:trace>
  <inkml:trace contextRef="#ctx0" brushRef="#br0" timeOffset="38020.1746">24061 2900 79 0,'-14'-1'37'16,"-5"-6"0"-16,19 7 0 15,-20-1-17-15,20 1-17 16,0 0 0-16,-13 7 1 15,13-7-1-15,-6 22 0 16,3-10-1-16,0 6 0 16,3-2-1-16,3 2 1 15,5-2-1-15,4-2-1 0,12-4 0 16,5-5 0-16,7-1 0 15,1-2 0-15,0 0 0 16,-3 2 0-16,-6 5 0 16,-7 5 0-16,-14 2 0 15,-13 7 0-15,-11 5 0 16,-5-1 0-16,-4 1 0 15,1-5-2-15,3-3-2 16,1-17-2-16,21-3-31 16,0 0-2-16,9-17 1 15,4-13-2-15</inkml:trace>
  <inkml:trace contextRef="#ctx0" brushRef="#br0" timeOffset="38195.1846">24199 2852 111 0,'-20'5'39'16,"-8"-5"2"-16,16 13-3 15,-5 2-35-15,17-15-2 16,20-7-1-16,7-5-2 16,16 6-6-16,-9-10-30 15,22 8-1-15,-9-11 1 16,10 15-2-16</inkml:trace>
  <inkml:trace contextRef="#ctx0" brushRef="#br0" timeOffset="38369.1946">24543 2967 110 0,'-16'4'38'16,"16"-4"-1"-16,0 0-7 15,-3-22-55-15,14 16-13 16,-3-9 2-16,10 8-3 15,-4-7 1-15</inkml:trace>
  <inkml:trace contextRef="#ctx0" brushRef="#br0" timeOffset="38653.2108">24850 2777 73 0,'0'0'39'16,"-19"-13"0"-16,19 13-2 15,-22-1-11-15,15 14-20 16,-9-1 1-16,6 9-2 16,-1 2-1-16,3 2-2 15,6 1 0-15,3 2 0 16,9-7-1-16,9-8-1 15,10-4-2-15,7-10-1 16,11-1-2-16,-4-18-5 16,21 8-28-16,-17-20-2 15,8 6 1-15,-17-11-2 16</inkml:trace>
  <inkml:trace contextRef="#ctx0" brushRef="#br0" timeOffset="38841.2216">25086 2763 107 0,'-40'31'40'15,"9"12"2"-15,-9-12-9 16,14 10-28-16,2-4-2 16,11 1 0-16,8-8-2 15,5-3-5-15,15 3-24 16,-1-19-11-16,13 6 0 15,-1-15-2-15,5 6 1 16</inkml:trace>
  <inkml:trace contextRef="#ctx0" brushRef="#br0" timeOffset="41372.3663">21479 5855 80 0,'0'0'39'0,"0"0"-4"15,0 0 4-15,-11-3-25 16,11 3-10-16,-8 12 2 16,5 4-3-16,-5 4 1 15,0 8-3-15,-2 6 2 16,1 3-3-16,2 3 1 15,0-3-3-15,7-1-2 0,0-16-7 16,18 2-26-16,-2-18 0 16,14-5-1-16,-3-14 0 15</inkml:trace>
  <inkml:trace contextRef="#ctx0" brushRef="#br0" timeOffset="41695.3848">21738 5864 101 0,'-16'18'36'15,"-11"2"4"-15,9 11-6 16,-5-2-27-16,7 7-4 16,3-6 1-16,12 2-1 15,5-5-1-15,10-6 0 16,9-7 0-16,7-8-1 0,4-11 0 15,3-7 0-15,-1-8-1 16,-2-7 1-16,-5-5 0 16,-9-1-1-16,-7-3-2 15,-12 2 2-15,-6 6-3 16,-11 3 3-16,-4 12-4 15,-4 5 1-15,1 9-1 16,0 2-1-16,12 17-20 16,1-10-13-16,20 6 3 15,0-7-3-15,21 2 3 16</inkml:trace>
  <inkml:trace contextRef="#ctx0" brushRef="#br0" timeOffset="41926.398">22205 5891 78 0,'0'0'38'15,"0"0"0"-15,0 0 0 16,-14-3-10-16,14 3-24 16,-14 15-2-16,7 2 1 15,2 3-1-15,0 8-1 16,-1 3 0-16,3 4 0 15,0 3-1-15,-1-1 0 16,4-1-2-16,-1-8-3 16,8 2-29-16,-9-16-4 15,8-3 0-15,-6-11-1 16</inkml:trace>
  <inkml:trace contextRef="#ctx0" brushRef="#br0" timeOffset="42126.4095">22116 5865 121 0,'-16'-5'38'16,"16"5"2"-16,0 0-8 16,0 0-29-16,31-11-1 15,4-2-1-15,10 2-3 16,2-4-3-16,17 6-32 15,-15-6-3-15,3 12 2 16,-12-2-3-16</inkml:trace>
  <inkml:trace contextRef="#ctx0" brushRef="#br0" timeOffset="42319.4205">22532 5918 89 0,'0'0'39'0,"14"-2"-2"16,-14 2 2-16,23-5-17 15,-5-2-20-15,3 0-3 16,6 4-1-16,-3-3-7 16,9 9-27-16,-11-4-1 15,2 9-1-15,-11-2 1 16</inkml:trace>
  <inkml:trace contextRef="#ctx0" brushRef="#br0" timeOffset="42479.4296">22584 6087 103 0,'-30'13'38'16,"12"6"-1"-16,2-15-1 15,16-4-25-15,0 0-9 16,30 1-2-16,4-4-3 16,-2-10-32-16,18 3-3 15,-2-10 1-15,6 5-2 16</inkml:trace>
  <inkml:trace contextRef="#ctx0" brushRef="#br0" timeOffset="48584.7789">22966 5901 95 0,'0'0'38'0,"0"0"0"15,8-13-8-15,14 13-9 16,-10-13-19-16,16 5 1 15,-3 0-2-15,8 4 1 16,-9 0-1-16,0 8 0 16,-7 1 0-16,-7 9 0 15,-10 3 2-15,-5 8-2 16,-9 5 1-16,-6 2-1 15,-7 4 0-15,-1 1-1 16,-1 1 1-16,7-3-1 16,1-3 0-16,7-6 1 15,10-4-2-15,8-8 0 16,10-5-2-16,11-10-1 15,12-4-3-15,1-12-2 16,18 4 0-16,-9-16-1 0,10 8 1 16,-11-13 0-16,3 6 4 15,-12-4 2-15,-11 2 4 16,-5 5 3-16,-14-5 2 15,1 14 1-15,-17-7 1 16,9 23 0-16,-27-20-1 16,14 20-1-16,-8-1-1 15,3 8-1-15,-1 2 0 16,7 4-1-16,1-2-1 15,8 3 0-15,4-2-1 16,9 1 0-16,4-2 0 16,5-1-1-16,6-1 0 15,-2 3 1-15,1-2-1 16,-5 4 0-16,-7 6 0 0,-6 2 1 15,-9 1-1-15,-7 3 0 16,-5 1 0-16,-3-3 0 16,-2-1-2-16,0-8-2 15,10-2-3-15,-4-20-25 16,14 7-8-16,13-27 1 15,9 5-1-15</inkml:trace>
  <inkml:trace contextRef="#ctx0" brushRef="#br0" timeOffset="48756.7887">23464 5890 116 0,'-19'3'39'16,"-7"-1"1"-16,10 8-2 0,-4-9-33 16,20-1-3-16,0 0-1 15,16 0-3-15,10-3-3 16,3-11-21-16,15 8-12 15,-7-6-2-15,8 5 1 16,-7-4 0-16</inkml:trace>
  <inkml:trace contextRef="#ctx0" brushRef="#br0" timeOffset="49035.8047">23722 6056 115 0,'-14'4'40'0,"14"-4"-1"15,-12-3-1-15,12 3-35 16,0 0-3-16,0 0-3 16,0 0-4-16,0 0-30 15,23-8-3-15,-23 8 2 16,29-11-2-16</inkml:trace>
  <inkml:trace contextRef="#ctx0" brushRef="#br0" timeOffset="49381.8244">23947 5919 111 0,'0'0'39'0,"-17"-10"0"16,17 10-2-16,-15 16-32 15,2 0-1-15,-2 2 1 16,2 8-1-16,0 0-2 15,3 4 1-15,6 0-2 16,5-3 1-16,6-3-1 16,9-8 1-16,7-8-2 15,7-8 0-15,2-9 0 16,3-8 0-16,0-7 0 15,-1-8 0-15,-9-2 0 16,-3-3 0-16,-9 2 0 0,-8 3 0 16,-9 6-2-16,-9 7 0 15,-5 11 0-15,-5 6-2 16,-2 14-4-16,-13-5-25 15,14 17-7-15,-6-4 0 16,15 5-2-16</inkml:trace>
  <inkml:trace contextRef="#ctx0" brushRef="#br0" timeOffset="49825.8498">23233 6383 114 0,'0'0'38'15,"-7"10"2"-15,-12 3-4 0,3 13-32 16,-3 1-2-16,3 10 1 15,0 1-2-15,0 4 1 16,4-1-3-16,2-3-1 16,5-2-2-16,2-21-23 15,8 12-13-15,-1-15 2 16,5-2-1-16,-9-10-1 15</inkml:trace>
  <inkml:trace contextRef="#ctx0" brushRef="#br0" timeOffset="49989.8592">23024 6602 119 0,'-10'2'38'16,"-2"-2"3"-16,12 0-3 0,0 0-35 16,12 7-2-16,14-9-2 15,8-5-3-15,24 8-26 16,-13-10-10-16,11 4 1 15,-7-5-2-15</inkml:trace>
  <inkml:trace contextRef="#ctx0" brushRef="#br0" timeOffset="50725.9013">23035 6935 114 0,'-12'1'40'0,"12"-1"0"15,0 0-1-15,23-15-34 16,-2 4-4-16,8-3-3 15,8 16-23-15,1-17-13 16,9 8-2-16,-6-1 0 16,4 6-1-16</inkml:trace>
  <inkml:trace contextRef="#ctx0" brushRef="#br0" timeOffset="51408.9404">23734 6565 65 0,'-16'-13'38'16,"16"13"-7"-16,-29 4 3 16,20 11-7-16,-19-12-3 15,13 16-18-15,-5-1-1 16,5 6-1-16,2-1-1 15,9 4-1-15,3-5 0 16,6 0 0-16,6-9-1 16,11-1 0-16,2-9 0 15,4-5 0-15,0-7-1 16,0-6 1-16,-3-5 0 15,-5-3-1-15,-3-1 0 16,-8-2 0-16,-4 0-1 0,-7 2-1 16,-1 4 0-16,-5 2-1 15,8 18 0-15,-17-16-3 16,17 16-22-16,-15 8-12 15,15 2 1-15,0-10 1 16,2 23-3-16</inkml:trace>
  <inkml:trace contextRef="#ctx0" brushRef="#br0" timeOffset="51590.9508">23976 6711 122 0,'-11'1'41'0,"11"-1"-1"0,-13-2-1 15,13 2-41-15,0 0-9 16,6-23-27-16,4 16-3 16,-5-8 1-16,8 6-2 15</inkml:trace>
  <inkml:trace contextRef="#ctx0" brushRef="#br0" timeOffset="56968.2584">24410 6601 77 0,'-13'-6'36'16,"-2"8"1"-16,15-2 1 15,-34 7-15-15,23 5-17 16,-10-3-1-16,3 6-1 15,0-2 0-15,5 1-1 16,6-1-1-16,8 1 0 16,12-4-2-16,9-2 1 15,11-2 0-15,6-1-1 0,5-1 0 16,0 0 0-16,1 2 1 15,-5 3-1-15,-10 4 1 16,-11 2-1-16,-11 3 0 16,-10 4 1-16,-9 1 0 15,-7 1-1-15,-6-3 0 16,1-4 1-16,-3-2-3 15,4-7 0-15,9 8-4 16,0-27-28-16,13 11-6 16,12-31 0-16,8 11 0 15</inkml:trace>
  <inkml:trace contextRef="#ctx0" brushRef="#br0" timeOffset="57156.2691">24520 6633 90 0,'-21'7'41'16,"-6"-8"1"-16,17 4-2 15,2-17-10-15,8 14-27 16,31-17-2-16,6 3-2 16,12 3-2-16,2-21-23 15,17 24-12-15,-11-4-5 16,4 9 2-16,-13 1-2 15</inkml:trace>
  <inkml:trace contextRef="#ctx0" brushRef="#br0" timeOffset="79249.5328">20878 7516 99 0,'-14'-17'39'16,"14"17"0"-16,-21-10-5 16,21 10-28-16,-22-4-2 0,10 8-1 15,-2 0 0-15,-1 9-1 16,-3 5-1-16,-1 3 0 15,1 2-1-15,0 4 1 16,4-2-1-16,5-1 0 16,3-3 0-16,10-5 0 15,-4-16 0-15,27 16 0 16,-5-13 0-16,1-2 0 15,1-2 0-15,-1 2 0 16,-4 3 0-16,-7 7 0 16,-6 4 0-16,-9 4 0 15,-8 6 0-15,-5 1 0 16,-2 2-1-16,-4-5 0 15,5 0-2-15,1-12-2 0,16-11-3 16,-15 2-26-16,32-13-4 16,-1-17 0-16,16 1-1 15</inkml:trace>
  <inkml:trace contextRef="#ctx0" brushRef="#br0" timeOffset="79534.5491">21070 7512 101 0,'0'0'36'0,"-19"3"1"16,11 18-5-16,-15 0-28 15,12 6-1-15,-2 0 0 16,5 3 0-16,2-3-2 16,9 0 1-16,3-10-1 15,12-3 0-15,4-14 0 0,7-7 0 16,2-10 0-16,2-7 0 15,-5-6 1-15,0-4-1 16,-9 0 0-16,-10 0-1 16,-12 5 1-16,-8 7-2 15,-8 12 0-15,-8 3-3 16,-1 19-5-16,-6-4-28 15,16 13-3-15,-1-8 1 16,19 9-2-16</inkml:trace>
  <inkml:trace contextRef="#ctx0" brushRef="#br0" timeOffset="80623.6114">21802 7335 50 0,'0'0'29'16,"-9"-13"-1"-16,9 13-2 15,0 0-12-15,0 0-6 16,-5-12 1-16,5 12 2 16,0 0-2-16,0 0-1 15,0 0-1-15,0 0-1 16,0 0-1-16,0 0-1 0,0 0-1 15,0 0 0-15,0 0 0 16,-10 14-1-16,7-2-1 16,2 6 1-16,-1 6-1 15,0 7 1-15,-1 8-1 16,0 8 1-16,-3 4-1 15,-1 7 0-15,1 0 0 16,-1-2 0-16,3-5-1 16,1-4 0-16,2-7-1 15,5-11 0-15,5-6-3 16,-9-23-5-16,25 15-29 15,-12-23-2-15,6-1 1 0,-10-13-1 16</inkml:trace>
  <inkml:trace contextRef="#ctx0" brushRef="#br0" timeOffset="80916.6281">21658 7366 77 0,'-24'-3'41'0,"8"5"-1"16,-5-5 2-16,8 7-12 16,-4-9-25-16,17 5-1 15,-4-15 0-15,17 6-2 16,10-4 0-16,14 2 0 15,12-1 0-15,9 0-1 16,8 2-1-16,5 3 1 0,-2-1-2 16,-4 5-1-16,-1 7-4 15,-21-12-28-15,1 15-5 16,-19-7-5-16,-4 10 4 15</inkml:trace>
  <inkml:trace contextRef="#ctx0" brushRef="#br0" timeOffset="81666.671">22066 7688 109 0,'-11'1'38'0,"11"-1"0"16,0 0-6-16,13-16-32 15,6 10-1-15,5-5-3 16,9 12-8-16,-4-9-26 16,7 8 2-16,-11-4-1 0,-1 12-2 15</inkml:trace>
  <inkml:trace contextRef="#ctx0" brushRef="#br0" timeOffset="81834.6806">22056 7845 100 0,'0'0'39'0,"0"0"0"15,21-1-1-15,6-14-33 16,13-6-8-16,19 4-33 16,-2-11-2-16,4 5 0 15,-4-2-2-15</inkml:trace>
  <inkml:trace contextRef="#ctx0" brushRef="#br0" timeOffset="82577.7231">22679 7529 104 0,'-10'0'39'0,"10"0"0"15,16-15-2-15,6 5-35 16,1-2-1-16,8 0 1 15,-2 1 0-15,0 4-1 16,-7 1 1-16,-2 7 0 16,-9 4 0-16,-5 7-1 15,-10 4 1-15,-9 8-1 16,-9 2 1-16,-3 7 0 0,-5 4 0 15,0 1-1-15,2 0 0 16,4-1 0-16,9-3-1 16,10-5 1-16,10-4-1 15,11-7-1-15,11-7-3 16,5-11-3-16,18 3-29 15,-9-16-5-15,7 1 1 16,-9-10-3-16</inkml:trace>
  <inkml:trace contextRef="#ctx0" brushRef="#br0" timeOffset="82753.7332">23060 7705 110 0,'-13'6'39'16,"13"-6"0"-16,0 0-3 15,0-10-41-15,-1-4-29 16,17 8-4-16,-3-8 0 16,6 7-1-16</inkml:trace>
  <inkml:trace contextRef="#ctx0" brushRef="#br0" timeOffset="83120.7542">23402 7468 98 0,'-26'-6'38'0,"11"14"2"0,-14-8-5 16,8 17-28-16,-3-4 0 15,6 11-1-15,1-4-2 16,9 3-1-16,8-3-1 15,10-1 0-15,7-5-2 16,10-4 1-16,8-5-1 16,4-2 0-16,-2 2 0 15,-4-3 0-15,-3 4 1 16,-8 1-1-16,-10 6 0 15,-8 2 1-15,-15 4-1 16,-4 2 0-16,-7 1 0 16,0-2 0-16,0 0-3 0,0-9-2 15,10 7-23-15,-6-19-11 16,18 1-2-16,1-13 1 15,12 1-1-15</inkml:trace>
  <inkml:trace contextRef="#ctx0" brushRef="#br0" timeOffset="83261.7623">23339 7479 110 0,'0'0'37'16,"-19"-3"1"-16,19 3-8 15,23 3-53-15,-8-10-13 16,22 5-1-16,-7-6 0 15,13 6-1-15</inkml:trace>
  <inkml:trace contextRef="#ctx0" brushRef="#br0" timeOffset="83537.7781">23711 7491 110 0,'-22'9'39'16,"5"8"0"-16,-9-9-2 15,12 16-33-15,-3 0-1 16,11 5 1-16,3 1-1 15,5 0 0-15,7-3-1 16,6-3-1-16,5-5 0 16,2-8 0-16,2-7 0 15,1-9-1-15,-1-7 1 16,-2-9-2-16,0-5 0 0,-9-5-2 15,0 1-2-15,-13-12-24 16,8 15-8-16,-16-4-4 16,3 13 1-16,-8 0-2 15</inkml:trace>
  <inkml:trace contextRef="#ctx0" brushRef="#br0" timeOffset="83921.8">24294 7294 90 0,'-11'-7'39'15,"11"7"-1"-15,-8 12 1 16,15 8-21-16,-15-6-16 16,5 5 0-16,1 7 0 15,-2 3 0-15,1 1-1 16,1 2 0-16,2 1-3 15,-2-5-3-15,12 5-30 16,-10-14-4-16,6 2 0 0,-6-21-2 16</inkml:trace>
  <inkml:trace contextRef="#ctx0" brushRef="#br0" timeOffset="84105.8105">24173 7426 95 0,'-10'-1'39'16,"-3"-3"1"-16,13 4-1 15,0 0-23-15,11-9-14 16,12 8-3-16,10-2 0 16,9 5-4-16,-4-8-26 15,14 10-8-15,-8-4 1 16,-1 8-2-16</inkml:trace>
  <inkml:trace contextRef="#ctx0" brushRef="#br0" timeOffset="84380.8263">24075 7794 123 0,'-12'4'41'0,"12"6"1"16,0-10-11-16,16-3-26 15,2-1-3-15,8-2-1 16,12 2-3-16,1-11-5 15,19 9-28-15,-11-9-6 16,7 7 0-16,-8-8-2 16</inkml:trace>
  <inkml:trace contextRef="#ctx0" brushRef="#br0" timeOffset="85334.8808">23892 8111 60 0,'-15'-4'39'16,"15"4"-2"-16,-23-5 1 16,23 5-12-16,-25 9-20 15,13 2-2-15,-4 2 0 16,3 8-1-16,-8 3 0 0,3 9 0 15,0-1 0-15,4 3-1 16,7-4 0-16,7-4 0 16,7-6-1-16,9-6 0 15,11-11 0-15,5-8-1 16,6-9 1-16,-1-4-1 15,-3-5 1-15,-5-3-1 16,-6-2 1-16,-12 0-1 16,-11 4 0-16,-10 2 1 15,-10 4-1-15,-4 4 0 16,-1 6 0-16,-2 4-1 15,8 5 0-15,0 1-4 16,18 9-11-16,1-12-21 0,17 21-5 16,5-12 2-1,20 3-2-15</inkml:trace>
  <inkml:trace contextRef="#ctx0" brushRef="#br0" timeOffset="85519.8914">24279 8322 80 0,'-19'-2'43'15,"10"2"-1"-15,-8-12-1 16,17 12-13-16,-10-20-27 16,8 5-3-16,2 15-4 15,12-28-15-15,5 25-20 16,-17 3 1-16,25-7-2 0,-12 5 2 15</inkml:trace>
  <inkml:trace contextRef="#ctx0" brushRef="#br0" timeOffset="86098.9245">24530 8182 45 0,'0'0'24'15,"0"0"2"-15,-3-11 0 16,3 11-9-16,-11-6 6 15,11 6-11-15,0 0-4 16,0 0-1-16,0 0-1 16,0 0 1-16,-14-8-2 15,14 8 1-15,-17 8-2 16,5 3 0-16,-6 0-1 15,0 7 0-15,-2-1 0 16,5 4-2-16,1 1 1 0,7 2-1 16,11-5 0-16,9 0 0 15,10-6 0-15,7-3 0 16,9-7 0-16,2-6-1 15,3-6 1-15,-3-5-1 16,-6-6 0-16,-6 0 0 16,-11-4 0-16,-10 1-1 15,-10 4-1-15,-9-2 0 16,-5 11-2-16,-7-2-2 15,1 16-3-15,-10-8-24 16,18 12-7-16,-5-5 1 16,16 7-2-16</inkml:trace>
  <inkml:trace contextRef="#ctx0" brushRef="#br0" timeOffset="86452.9448">24883 8140 94 0,'0'0'39'16,"0"0"0"-16,-19 0-3 16,9 9-28-16,-8 2-3 15,4 3 0-15,0 1-1 16,7 3-2-16,5-3 0 15,11 1-1-15,10-2-1 16,8 0 1-16,6-2-1 0,0 1-1 16,6 0 1-1,-6 1 0-15,-5 2 0 0,-9 2 1 16,-10 2-1-16,-8 1 0 15,-10 1 1-15,-5-3-1 16,-6-3 0-16,1-3-2 16,-4-5-1-16,7-9-4 15,31 3-24-15,-24-19-7 16,18 1-2-16,-2-15-2 15</inkml:trace>
  <inkml:trace contextRef="#ctx0" brushRef="#br0" timeOffset="86603.9534">24992 8186 112 0,'-26'3'41'15,"9"8"1"-15,-1-16-7 16,18 5-31-16,17-4-4 16,10-5-4-16,20 11-27 15,-3-15-9-15,14 9 0 16,-10-3-2-16</inkml:trace>
  <inkml:trace contextRef="#ctx0" brushRef="#br0" timeOffset="87144.9844">23951 8650 98 0,'10'-6'40'15,"-10"6"0"-15,0 0-5 16,0 0-28-16,-14 12-2 15,-4 0-1-15,-5 9 0 16,-5 3 0-16,-2 5-1 0,1 2 0 16,1-1-2-16,8-3 2 15,11-3-2-15,11-7 1 16,15-4-3-16,13-6 1 15,11-6 0-15,7 0-1 16,5-2 1-16,-4 2 0 16,-5 3 1-16,-9 2-1 15,-17 7 0-15,-13 7 0 16,-14 5 1-16,-17 4-1 15,-6 0 1-15,-5 3-1 16,-1-5 0-16,7-2-3 16,5-11-6-16,23 2-25 15,3-16-8-15,18-13-1 0,12-6-1 16</inkml:trace>
  <inkml:trace contextRef="#ctx0" brushRef="#br0" timeOffset="87315.9942">24506 9031 121 0,'-18'4'43'0,"18"-4"-1"16,-16-4-3-16,17-8-43 15,-1 12-25-15,5-26-8 16,4 17-6-16,-10-7 0 15,1 16 0-15</inkml:trace>
  <inkml:trace contextRef="#ctx0" brushRef="#br1" timeOffset="278100.9064">24563 7156 35 0,'0'0'26'16,"-6"-13"3"-16,-5 1-1 15,11 12-6-15,-24-14-7 16,24 14-3-16,-32-8-2 16,15 6-4-16,-6-6-3 15,3 3-1-15,-2-1-1 16,2-1 0-16,-5 2-1 0,1-2 0 15,-3 2 0-15,-2 2 0 16,-9 2 1-16,-4 3-1 16,-7 1 1-16,-6 3 0 15,-6 1-1-15,-2 1 1 16,-6 0 0-16,2-2 0 15,-2-1 0-15,1-2 0 16,-3-4 1-16,2 0-1 16,-3-3 0-16,-2 3 0 15,-2 0 0-15,0 1 0 16,-5 3 0-16,-1 5-1 15,-2 1 0-15,0 1 1 16,-2 0-1-16,0 0 0 0,3-1 0 16,3-6 0-16,5 0 1 15,5-6-1-15,4-3 0 16,8 0 1-16,6-3-1 15,7 0 0-15,2 0 1 16,4 1-1-16,0 0 0 16,3 2 0-16,2-1 0 15,0 1 0-15,-3 1 1 16,0 0-1-16,1-1 0 15,-3 2 1-15,0-1-1 16,1 3 1-16,1 1 0 16,-1 3-1-16,3 2 1 15,-2 6-1-15,0 4 0 16,-1 3 0-16,0 7 0 0,0 5 0 15,-1 3-1-15,0 3 0 16,-5 2 0-16,2 2 0 16,0 0 1-16,-1 3-1 15,1-1 1-15,1-1-1 16,0 2 1-16,3 1 0 15,6 0 0-15,6 0 0 16,7 1 0-16,6 0 0 16,6-2-1-16,6-1 1 15,7 1 0-15,2 1 0 16,3 1-1-16,0-1 0 15,0 0 1-15,1 2-1 16,-4 2 1-16,1 2-1 16,-1 2 0-16,2 1 0 0,-1 0 1 15,5 1 1-15,5 0-2 16,3-5 1-16,5-1 0 15,4 0 0-15,4-7 0 16,5-2 0-16,0-1 2 16,3 1-1-16,1-2 1 15,-3 1-2-15,0 2 2 16,1 1-2-16,-4 4 2 15,0 1-1-15,-1 0-2 16,2 1 1-16,-2 1-1 16,2 2 1-16,4-3 0 15,3-1 0-15,5-2 0 16,1-4 0-16,5-2 0 15,2-4 0-15,0-3 0 16,-2 0 0-16,-1 0 1 0,-3-1 0 16,-4 2 0-16,-2-1 0 15,-3 2 0-15,-1-2 0 16,-1 0 0-16,-1-2-1 15,5-5 0-15,-5 1 0 16,2-4 0-16,0-2 0 16,-1 0 0-16,1-2 1 15,-5 0-1-15,-1 2 0 16,-4-2 0-16,0 5 0 15,-4-2 0-15,0-1 1 16,0-2-1-16,-1-1-1 16,3-4 1-16,2-3 0 15,5-6 0-15,4-2 0 16,1-3 0-16,5-2 0 0,2-2 0 15,-2 2 0-15,0 2 0 16,-2-1 0-16,-1 6 0 16,-4 1 0-16,-2 2 0 15,-3 2 0-15,2 0 1 16,-2-1-1-16,1-2 0 15,4-2 0-15,1-2 0 16,2-4 0-16,2-2 0 16,5-3 0-16,2-3 0 15,0-2-1-15,3-1 1 16,-3 0 0-16,4-3 1 15,0-3-1-15,0-2 0 16,2-1 0-16,1-3 0 16,2 0 0-16,2-3 0 0,1 0 0 15,-5 1 0-15,-1 0-1 16,-3 2 0-16,-10 2 0 15,-3 0-1-15,-12 5 1 16,-4-2 0-16,-10 3 0 16,-4-2 1-16,-5 3-1 15,-3-1 1-15,0-3 1 16,-3 1-1-16,4-3 0 15,1-1 0-15,5-2 1 16,0-1-1-16,3 0 0 16,2-1 1-16,0-2-1 15,-3 5 1-15,-1-1-1 16,-3-1 1-16,-6 1-1 15,2 2 1-15,-4-1-1 16,-2-1 1-16,2 0-1 0,-1 1 0 16,1-5 0-16,3 2 1 15,2-1-1-15,2-1-1 16,0 1 2-16,0 1-2 15,2 1 1-15,-2-2-1 16,0 3 1-16,-4 0-1 16,0 2 1-16,-5-2 0 15,2 0 0-15,-1-2 1 16,0-2-1-16,3 0 0 15,-1-4 0-15,4 0 0 16,2 0 0-16,3-2 0 16,2 0-1-16,1 3 1 15,-2 1 0-15,-2 3 0 0,0 2 0 16,-4 2 0-16,-4 2 0 15,-2 2 0-15,-4 0 0 16,-3 1 2-16,0 1-2 16,-2-3 2-16,0-1-1 15,-1 0 1-15,0 1-1 16,-1-3 0-16,1 2 1 15,0-1-2-15,-3-1 1 16,-1 2-1-16,-3 1 0 16,-2-1 0-16,-3 0-1 15,-1 0 1-15,-3-1 0 16,1-1-1-16,0-1 1 15,-4 0-1-15,1-1 1 16,1 1 0-16,-3-1 0 0,-4 2 1 16,-3 2-1-16,-3 3 0 15,-5 4 0-15,-5 2 1 16,0 1-1-16,-1 1 0 15,2 2 0-15,7-1 1 16,-1-1-1-16,9-1 0 16,4-4 0-16,6-2 0 15,7-1 1-15,0-1-2 16,2 0 2-16,2 1-1 15,2 3 0-15,-3 1 0 16,5 2 1-16,1 2-1 16,-2 1 0-16,9 12 0 15,-9-18 0-15,9 18 0 16,-10-15 1-16,10 15-1 0,-8-12 0 15,8 12 0-15,-10-7 1 16,10 7-1-16,-16-3 0 16,16 3 0-16,-21-1 0 15,10 1 0-15,1 0-1 16,10 0-2-16,-14 1-4 15,14-1-23-15,0 0-9 16,10 6 1-16,-10-6-2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52:23.43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851 1627 85 0,'0'0'35'0,"4"13"1"15,-4-13-3-15,39-22-28 16,8-8 0-16,-47 30 0 0,77-44 0 16,-31 15-2-16,6-4 0 15,5-3-1-15,2-3 1 16,1-4-1-16,1-3 0 15,-1-2-1-15,-7-4 0 16,-4-4 0-16,-4 1 1 16,-45 55 0-16,66-101-1 15,-66 101 1-15,29-73 0 16,-29 73 1-16,0 0 0 15,0 0 0-15,-56-5 0 16,-19 58-1-16,-12 25-1 16,17 23 1-16,14 17-2 15,20-18-1-15,44-10-3 16,48-30-5-16,63-40-33 0,12-14-1 15,16-9-1-15,-10-9-1 16</inkml:trace>
  <inkml:trace contextRef="#ctx0" brushRef="#br0" timeOffset="1231.0705">622 2115 21 0,'-13'-11'26'0,"13"11"3"15,17-18 3-15,-3 0-20 16,13 12 0-16,-9-10 2 16,20 13 2-16,-16-8 0 15,17 11-5-15,-11-8-2 16,15 7-4-16,-4-1-2 15,8 4-1-15,2 1-1 16,10 2 0-16,8-2 0 16,12 2 0-16,11-2-1 15,11-2 0-15,17 1 0 16,13-4 0-16,13 0 0 15,12-3 0-15,13 2-1 16,12 0 1-16,8 0 0 0,10 1 0 16,6 4-1-16,6 1 1 15,9 1-1-15,8 1 1 16,10 1 0-16,11-3 0 15,13 2 1-15,11-3 0 16,17-1 0-16,13-1 0 16,15-2 0-16,55-2 0 15,-34 2 1-15,54-1-2 16,-34 1 0-16,1 1 0 15,3 1-1-15,49 0 1 16,-41 4-1-16,-2-2 0 16,10 0 1-16,-34 3 0 15,46 0 0-15,13-2 1 16,12-2 0-16,-33 0 0 15,61-1 0-15,-24-2-1 0,46-1 1 16,8-2-1-16,6-2 1 16,5-1-1-16,6 2 0 15,3-2 0-15,-4 2-1 16,-4 2 0-16,-6 1 0 15,-4 3 1-15,39 3 0 16,-39 6 1-16,2-1 0 16,37 5 1-16,-27-6 0 15,8 8 0-15,9-8 1 16,54 4 0-16,-70-4-1 15,40-4-1-15,30 4 0 16,-68-1-2-16,24 6-1 16,36-5-1-16,-61 11-1 15,-76-4-7-15,9 12-31 0,-233-15-2 16,8 1 2-16,-46 0-2 15</inkml:trace>
  <inkml:trace contextRef="#ctx0" brushRef="#br0" timeOffset="3328.1904">4544 338 33 0,'6'-57'26'16,"-6"57"3"-16,0 0 1 15,11-60-6-15,-11 60-5 16,0 0-3-16,0 0-5 15,0 0-5-15,0 0-1 16,0 0-3-16,0 0 1 0,42 64-2 16,-42-64-1-16,12 89 1 15,-8-36 0-15,8 11 1 16,-4 4-1-16,4-15 0 15,14 117-1-15,6 20 2 16,1 11-2-16,-6-10 0 16,-4-13 0-16,4-5 0 15,-4-5-1-15,-6-11 0 16,-1 4 1-16,1 9 0 15,-1 7 0-15,-3 10 0 16,-1 8 1-16,3 6-1 16,0 8 0-16,2 2 1 15,1 3-1-15,3 7-1 16,1 5 1-16,0 0-1 15,1 7 1-15,-2 4-1 0,-2 8 2 16,-4 9-1-16,-4 8 2 16,-4 4 0-16,-2 6 0 15,-7 4-1-15,-5 2 0 16,1 1 1-16,-7-3-3 15,1 0 2-15,-1 0-2 16,0 2 1-16,-2 4 0 16,0 9 1-16,2 4 0 15,-1 11-2-15,0 2 1 16,1 1 1-16,1 4-3 15,-5-1 0-15,6-2 1 16,3 0 0-16,1 0-1 16,2-1 1-16,4 2-1 15,2 9 1-15,4 6 0 0,1 12 1 16,-2 11-3-16,-1 8 2 15,-5 6-2-15,-1 4 2 16,-6-4-2-16,-3-13-1 16,-1-24-2-16,-12-44-37 15,18-38 5-15,-4-70-6 16,13-59 4-16</inkml:trace>
  <inkml:trace contextRef="#ctx0" brushRef="#br0" timeOffset="4152.2372">909 2629 94 0,'-15'13'39'0,"1"-13"-1"16,14 0 0-16,10-2-35 15,14-10-2-15,14-4 0 16,16 0 1-16,11-4 0 16,9 4-1-16,4 4 0 15,0 7 0-15,-7 6-1 16,-12 13 1-16,-19 9 0 15,-20 12 2-15,-26 12-2 0,-17 11 2 16,-25 7-1-16,-11 4 1 16,-14 2-1-16,0-2 2 15,2-7-3-15,5-6 1 16,12-7-1-16,12-11 0 15,13-9 0-15,19-5 0 16,12-9-1-16,17-6 1 16,14-8-1-16,19-4 1 15,14-7-1-15,18-7-1 16,7-1-1-16,10-10-3 15,8 8-3-15,-16-12-33 16,6 14-1-16,-21-7 1 16,-3 14-1-16</inkml:trace>
  <inkml:trace contextRef="#ctx0" brushRef="#br0" timeOffset="4317.2469">1926 3048 113 0,'-20'0'39'0,"0"-7"0"15,20 7-6-15,-3-16-71 16,17-9-1-16,23 5-1 16,4-13 0-16</inkml:trace>
  <inkml:trace contextRef="#ctx0" brushRef="#br0" timeOffset="4797.2742">2930 2426 102 0,'-11'-32'41'16,"-22"-3"1"-16,-2 27-5 15,-23-2-32-15,-5 13-1 16,-8 13 0-16,-3 20-2 16,-1 9 0-16,4 9 0 15,5-1 0-15,18 5 0 16,15-5-1-16,20-9 1 15,23-11-1-15,20-16-1 0,21-17 1 16,15-10-1-16,14-10 0 16,5-12-1-16,1-6 2 15,-4-5-3-15,-11 1 2 16,-10 4 1-16,-13 6-1 15,-14 8 0-15,-15 7 0 16,-19 17 0-16,0 28 0 16,-19 16 2-16,-16 19-1 15,-12 16 0-15,-6 14-1 16,-6 11 2-16,1 4-5 15,7-4 1-15,18-9-4 16,9-22-2-16,37 0-15 16,6-43-19-16,34-10-1 0,7-31 2 15,21-9-1-15</inkml:trace>
  <inkml:trace contextRef="#ctx0" brushRef="#br0" timeOffset="5119.2928">3437 2661 104 0,'0'-36'40'16,"-20"2"2"-16,1 26-1 15,-5 9-36-15,-9 15-1 16,-5 17-1-16,-1 12 1 16,1 12-3-16,4 10 2 15,9 3-2-15,10 1 1 16,10-4-1-16,15-11 0 15,17-10-1-15,14-13 0 0,8-21 0 16,9-15 0-16,5-18 0 16,1-16 0-16,-6-15 0 15,-6-8-1-15,-13-12 2 16,-10-10-3-16,-13 1 2 15,-10 2-2-15,-12 8 0 16,-11 10-2-16,-10 22-1 16,-11-4-21-16,7 49-13 15,-16 2-2-15,13 30 1 16,-6-2-3-16</inkml:trace>
  <inkml:trace contextRef="#ctx0" brushRef="#br0" timeOffset="5803.332">3880 2962 96 0,'0'0'40'16,"11"9"0"-16,-11-9-2 15,-7 21-33-15,-7-4-1 16,-3 6-1-16,-4 2 0 15,1 4-1-15,-2-3 0 16,3 1-1-16,4-9 0 16,6-2 0-16,9-16 0 15,0 0 0-15,14-10-1 16,5-10 0-16,4-6 1 15,1-4 0-15,0-8 0 16,2 1 0-16,-4-1-1 16,-1 8 1-16,-7 3 0 15,-4 9 1-15,-3 5-2 16,-7 13 2-16,0 0-2 0,6 14 0 15,-4 1 0-15,0 5 0 16,7-3 1-16,2 2-2 16,6-5 2-16,10-7-1 15,8-11 0-15,8-9 1 16,7-8 0-16,6-5 1 15,1-6 0-15,-2-2-2 16,-6 1 0-16,-6 4 0 16,-12 12 0-16,-10 5 0 15,-10 15 0-15,-12 15 0 16,-9 7 0-16,-7 12 0 15,0 7 0-15,-1 1-4 16,8 23-27-16,-6-25-5 16,21 5-6-16,2-20-1 0,21-4-2 15</inkml:trace>
  <inkml:trace contextRef="#ctx0" brushRef="#br0" timeOffset="6299.3603">5594 1037 92 0,'0'0'39'16,"0"0"0"-16,10-56-9 16,-10 56-20-16,0 0-3 15,0 0 1-15,58-33-2 0,-58 33-1 16,0 0-1-16,0 0-1 15,34 63-1-15,-39 8-2 16,1 17 3-16,-8 13-4 16,-7-10 0-16,9 5-7 15,2-15-25-15,18-6-7 16,5-39 0-16,14-10 0 15</inkml:trace>
  <inkml:trace contextRef="#ctx0" brushRef="#br0" timeOffset="6764.3869">6288 991 114 0,'44'-55'41'0,"-44"55"1"15,0 0-3-15,0 0-34 16,0 0-1-16,0 0 0 15,0 0-1-15,-40 73 0 16,33-51-3-16,-21 46 0 16,-6 7 0-16,6 7 0 15,2 0 0-15,3-17 0 0,20 2 0 16,31-15 0-1,25-31 0-15,12-16 0 0,5-15 0 16,9-14 0-16,-79 24 0 16,77-39 0-16,-77 39 0 15,69-60 0-15,-69 60 0 16,60-69 0-16,-60 69 0 15,33-84 0-15,-33 84 0 16,12-87 0-16,-12 87 0 16,-20-76 0-16,20 76-5 15,-34-58-28-15,34 58-7 16,0 0-3-16,-60-55 2 15</inkml:trace>
  <inkml:trace contextRef="#ctx0" brushRef="#br0" timeOffset="7268.4158">7435 1167 81 0,'0'0'40'16,"0"0"-1"-16,-10-66 2 15,10 66-18-15,0 0-17 16,0 0-2-16,0 0 0 16,0 0 1-16,0 0-1 15,49-34 0-15,-67 58 0 16,29 21-4-16,-19 10 0 15,8 20 0-15,-19-7 0 16,14 12 0-16,-6-2 0 16,11-2 0-16,2-18 0 15,-3-5-4-15,11-12 0 0,-5-8-1 16,8-11-4-16,-13-22-15 15,18 2-17-15,-16-16 0 16,6-5 2-16,-11-14-1 16</inkml:trace>
  <inkml:trace contextRef="#ctx0" brushRef="#br0" timeOffset="7506.4294">7313 1223 103 0,'0'0'41'16,"-41"-66"3"-16,41 66 0 15,0 0-26-15,-40-66-16 16,40 66 1-16,0 0-3 16,0 0 0-16,0 0 0 0,71-58 0 15,-24 51 0-15,3-2 0 16,9 2 0-16,9-1-7 15,0-5-29-15,12 2-5 16,-3-2-3-16,7 2-1 16</inkml:trace>
  <inkml:trace contextRef="#ctx0" brushRef="#br0" timeOffset="9132.5224">16011 286 92 0,'0'0'39'0,"-17"-60"0"15,17 60-5-15,0 0-31 16,0 0-1-16,0 0-1 15,0 0 1-15,0 0 0 16,-16 72 0-16,16-72 0 16,-2 76 0-16,2-76 0 15,-1 101 0-15,4-41 0 16,1 5-1-16,-8-11 0 15,12 115-1-15,3 17 0 0,-5 4 0 16,-4-16 0-16,0-9-1 16,1-2 1-16,-5-5-1 15,-5-11 1-15,-5 3 0 16,1 8 0-16,-3 2 1 15,4 6 0-15,-1 7 0 16,2 4 0-16,0 8 0 16,5 6 1-16,0 7-2 15,1 6-1-15,1 13 0 16,-4 6-1-16,2 7 3 15,-3 8-3-15,-3 6 2 16,-5 1-1-16,0 1 2 16,-6-2 0-16,-5 3 0 0,1 2 1 15,-9 2-2 1,-2 0 1-16,-1 3-2 0,-1 6 2 15,1-4-2-15,6 10 1 16,2 2 0-16,8-2-1 16,6-1 2-16,8 1-2 15,7 0 3-15,3-1-4 16,7 7 1-16,-2-1 3 15,3-3-5-15,-5-4 3 16,1 1-3-16,-6-4 5 16,-2-3-4-16,-1 3 2 15,0-7-1-15,-4 1 0 16,1 6 1-16,0 3 1 15,1 5-1-15,2 11 0 0,0 5-1 16,5 2 1-16,-1-2-2 16,1 0 0-16,1-12-1 15,-3-13-1-15,1-10-2 16,-6-29-6-16,8-11-26 15,-15-38-3-15,4-20 2 16,-7-45-1-16</inkml:trace>
  <inkml:trace contextRef="#ctx0" brushRef="#br0" timeOffset="10055.5752">17406 1001 82 0,'54'-67'39'0,"-54"67"0"16,0 0-7-16,0 0-23 16,0 0-3-16,0 0 0 15,0 0-2-15,0 0-1 16,14 40-1-16,-13 27-2 15,-3 15 3-15,-7 8-4 16,1 1 2-16,-3-1-3 16,4-2 1-16,0-12-4 15,-2-21 2-15,9-7-5 16,-9-24-25-16,13-3-5 15,-4-21-1-15,0 0 0 0</inkml:trace>
  <inkml:trace contextRef="#ctx0" brushRef="#br0" timeOffset="10348.5919">17239 1084 101 0,'-54'-61'40'15,"54"61"3"-15,0 0-2 16,-56-67-37-16,56 67-2 16,0 0 1-16,0 0-1 15,78-57-1-15,-30 48 2 16,9 1-3-16,9 0 0 0,1 5 0 15,11-8-2-15,3 1 0 16,1-1 0-16,-1 0-1 16,0 2-4-16,2 1-27 15,-15-4-8-15,-1 2 1 16,-20 3 0-16</inkml:trace>
  <inkml:trace contextRef="#ctx0" brushRef="#br0" timeOffset="11758.6726">6669 1057 65 0,'0'0'35'0,"0"0"-5"15,0 0-2-15,0 0-10 16,47 9-8-16,-47-9-3 16,0 0-2-16,0 0-1 15,0 0 0-15,0 0-1 16,0 0 0-16,0 0-1 15,0 0 0-15,0 0 0 16,0 0 0-16,0 0 1 16,0 0-1-16,0 0 1 0,0 0 0 15,0 0-2-15,0 0 1 16,0 0 0-16,-55-36-1 15,55 36 1-15,0 0-1 16,-56-16-2-16,56 16 0 16,0 0-1-16,-58-15-4 15,58 15-30-15,0 0-4 16,-53-25 0-16,53 25-1 15</inkml:trace>
  <inkml:trace contextRef="#ctx0" brushRef="#br1" timeOffset="474476.1385">5471 2612 100 0,'9'-14'37'16,"14"-6"0"-16,22 4-11 15,6-8-24-15,15 0-1 0,7-2 0 16,0 5 0-16,-3 4 0 15,-10 8-1-15,-11 7 1 16,-16 9-1-16,-15 8 0 16,-18 8 1-16,-21 5-1 15,-10 6 1-15,-11 1-1 16,-3-1 1-16,1-1 0 15,6-6-1-15,10-4 1 16,14-4-1-16,18-8 0 16,18-1 0-16,17-4 1 15,5 1 0-15,7 3 0 16,1-1 1-16,-5 5-1 15,-8 8 2-15,-13 3-2 16,-18 7 1-16,-16 4-1 0,-14 3 0 16,-16 3 0-16,-8-2-2 15,-2-3-1-15,1-13-5 16,18-1-30-16,1-18-1 15,28-5-1-15,4-19-1 16</inkml:trace>
  <inkml:trace contextRef="#ctx0" brushRef="#br1" timeOffset="474995.1682">6290 2610 100 0,'0'0'38'0,"-2"-25"1"15,35 9-2-15,15-14-34 16,14 1-2-16,12-2 1 15,6 4-1-15,-6 5 1 16,-6 6-1-16,-15 5 1 16,-10 10-1-16,-17 6 1 15,-15 8-1-15,-17 6 0 16,-8 6 1-16,-15 2-1 15,-4 3 0-15,-6 3-1 16,2-4 0-16,4 1 0 0,5-5-1 16,9 0 1-16,15-8-1 15,13-1 1-15,12-6-1 16,11 0 1-16,10-2-1 15,3 0 2-15,1 2 0 16,0 1-1-16,-13 2 2 16,-7 6-1-16,-16 9 1 15,-17 6-1-15,-18 5 1 16,-18 4-1-16,-9 0-1 15,-9-1 1-15,7-5-2 16,2-3-2-16,10-17-1 16,24 0-8-16,18-17-26 15,24-18-3-15,18-11 1 16,27 2-2-16</inkml:trace>
  <inkml:trace contextRef="#ctx0" brushRef="#br1" timeOffset="475135.1762">7404 2811 119 0,'-17'10'42'0,"-10"-14"-3"16,11 3-5-16,16 1-71 16,12-20-5-16,17 11 2 15,5-12-4-15</inkml:trace>
  <inkml:trace contextRef="#ctx0" brushRef="#br1" timeOffset="475685.2077">8354 2543 93 0,'-1'-21'39'16,"-12"-9"0"-16,5 12 0 15,-8-9-34-15,-4 6 0 16,-11 4 0-16,-3 7 0 15,-11 4-1-15,-2 13 0 16,-8 5-2-16,-5 14 0 0,-1 4 0 16,0 7-1-16,8 3 0 15,9-1-1-15,14 3 1 16,21-8-1-16,19-6 0 15,22-13 0-15,24-9 1 16,16-12-1-16,12-11 0 16,8-10 0-16,1-11 1 15,-6-7-1-15,-11-1 1 16,-11 1-1-16,-20 5 1 15,-11 5 0-15,-22 13-1 16,-12 22 0-16,-27 6 0 16,-15 29 0-16,-13 23 0 15,-13 18 3-15,-5 14-3 16,-3 11 0-16,7 8 0 15,9-3 0-15,18-4-4 0,17-17 0 16,31-2-19-16,3-37-18 16,30-8-2-16,5-27 0 15,18-12-1-15</inkml:trace>
  <inkml:trace contextRef="#ctx0" brushRef="#br1" timeOffset="476226.2386">9149 2479 78 0,'-16'-41'42'15,"-1"11"-1"-15,-21-6 1 16,2 27-14-16,-12-4-24 15,-5 14-1-15,-8 13-1 16,-2 13 0-16,0 8-1 16,9 9 0-16,7 3 1 15,17 2-2-15,15-3 1 16,18-7 0-16,20-9-1 15,20-11 1-15,15-14-1 16,8-9 0-16,7-12 1 0,1-6-1 16,-3-11 0-16,-7 2 1 15,-14-1-1-15,-11 3 1 16,-15 6-1-16,-11 10 1 15,-13 13 1-15,-21 19-2 16,-9 16 0-16,-12 16 0 16,-10 14 0-16,-3 13 0 15,-3 10 0-15,2 1 0 16,9 1 0-16,6-9 0 15,12-5-6-15,4-26-9 16,27 3-16-16,-7-30-12 16,17-6 1-16,-2-24-2 15,13-9 1-15</inkml:trace>
  <inkml:trace contextRef="#ctx0" brushRef="#br1" timeOffset="477005.2832">9190 3163 101 0,'0'0'41'0,"6"15"0"15,-6-15-1-15,-7 30-34 16,0-5-2-16,-3 8-2 15,-6 8-2-15,-9 4-2 16,1 6-3-16,-10-11-26 16,11 14-10-16,-6-14 1 15,14 1-1-15</inkml:trace>
  <inkml:trace contextRef="#ctx0" brushRef="#br1" timeOffset="481087.5167">9696 2616 73 0,'-16'-19'40'15,"26"6"-1"-15,2-11 0 16,22 6-18-16,7-7-20 16,14 1-1-16,8 2 1 15,0 5-1-15,-1 7 0 16,-9 8 0-16,-12 13 0 15,-18 7 0-15,-24 11-1 16,-20 9 1-16,-19 7 1 16,-12 2 1-16,-7 3-1 15,0-6 2-15,7-7-2 16,12-5 2-16,16-10-1 15,22-8 0-15,18-10-1 16,24-3 0-16,15-5-1 0,9-1 1 16,4-2-1-16,-4 6 1 15,-8 5-1-15,-14 9 1 16,-17 8 0-16,-25 9-1 15,-29 11 0-15,-16 6 0 16,-14 0 0-16,-3-3-2 16,7-1-2-16,-1-24-16 15,31 7-18-15,9-26-2 16,36-5 0-16,14-23-1 15</inkml:trace>
  <inkml:trace contextRef="#ctx0" brushRef="#br1" timeOffset="481536.5424">10488 2584 101 0,'-13'-9'40'16,"24"2"1"-16,7-18-2 15,28-1-37-15,10-4 0 16,10 3 0-16,0-1-1 16,-2 8 1-16,-4 8-1 15,-12 11 0-15,-19 12 0 16,-20 10-1-16,-24 11 1 15,-18 10 0-15,-12 0-1 16,-7 4 2-16,-2-1-2 16,0-5 2-16,10-3-2 0,11-10 2 15,16-4-2-15,20-9 1 16,18-1-1-16,16-7 0 15,9 0 0-15,5 3 1 16,-4 0-1-16,-6 7 1 16,-11 6 0-16,-16 5-1 15,-19 7 1-15,-19 9-1 16,-18 0 1-16,-4 1-1 15,-5-1-1-15,1-11-1 16,10-1-4-16,4-23-14 16,33 4-19-16,7-25-3 15,30-2 0-15,10-18-1 16</inkml:trace>
  <inkml:trace contextRef="#ctx0" brushRef="#br1" timeOffset="481689.5511">11459 2735 85 0,'-32'19'42'0,"-8"-10"-6"16,6 0-2-16,13-5-50 16,5-15-23-16,34 4 0 15,8-13-2-15</inkml:trace>
  <inkml:trace contextRef="#ctx0" brushRef="#br1" timeOffset="482116.5755">12012 2412 99 0,'-30'-1'40'15,"-17"-7"1"-15,3 19-1 16,-12-10-33-16,6 10-5 16,6 7 0-16,7 3 0 15,8 4-1-15,12 6 0 16,11 1 0-16,15-1-1 15,15-1 0-15,14-4 2 16,8 2-2-16,4-3 1 16,3-1-1-16,-1-1 0 15,-5 0 0-15,-8 5 1 16,-10 0-2-16,-15 1 1 15,-14 4 0-15,-12-3-1 0,-11 3 1 16,-12 0 1-16,-10-1-1 16,-2-8 0-16,2-8 1 15,4 0 0-15,9-12-1 16,12-13 1-16,14-15-1 15,20-14 0-15,15-15 0 16,13-13-1-16,7-11 1 16,8-4-3-16,-2 3 2 15,-4 3-4-15,1 22-6 16,-23-3-27-16,2 29-1 15,-18 2-1-15,2 26-2 16</inkml:trace>
  <inkml:trace contextRef="#ctx0" brushRef="#br1" timeOffset="482499.5974">12429 2439 75 0,'0'0'42'16,"0"0"-1"-16,34 2 2 16,-5-16-16-16,18 14-22 15,9-3-1-15,7 3-1 16,-2-2 0-16,-7 7-2 15,-10 5 1-15,-15 5-1 16,-17 8 0-16,-21 5-1 16,-26 12 1-16,-16 2 1 0,-15 9 0 15,-5 3 0-15,1 2-2 16,2-3 0-16,15-5 0 15,15-3 0-15,23-7 0 16,21-8 0-16,24-5 0 16,15-10 0-16,19 0-8 15,3-16-9-15,22 7-24 16,-6-16-2-16,16 6 0 15,-10-11-1-15</inkml:trace>
  <inkml:trace contextRef="#ctx0" brushRef="#br1" timeOffset="482634.6052">13233 3094 118 0,'-50'66'42'0,"-14"-8"0"0,8 14-3 16,-9 1-39-16,19-16-5 16,21 8-26-16,-3-25-10 15,17-2 0-15,2-18-2 16</inkml:trace>
  <inkml:trace contextRef="#ctx0" brushRef="#br1" timeOffset="486365.8186">13503 2506 87 0,'19'-21'38'16,"6"-8"0"-16,18 10 0 15,2-9-34-15,16 8-1 16,2-2 0-16,7 6-1 16,-10 7 0-16,-6 6-1 0,-14 5 0 15,-17 11 0-15,-22 8-1 16,-21 8 1-16,-19 6 0 15,-14 4 0-15,-7 4 0 16,-3-3 0-16,6-2 0 16,10-6 0-16,14-3-1 15,23-8 1-15,25-6-1 16,17-7 0-16,20-3 1 15,10 2 1-15,4 0-2 16,-2 1 2-16,-10 3 0 16,-12 10 0-16,-23 8-1 15,-19 7 1-15,-25 5-1 16,-19 4 0-16,-11 1-1 15,-6-3-1-15,2-4-4 16,3-21-8-16,29 6-25 0,2-26-3 16,25 2 1-16,27-32-2 15</inkml:trace>
  <inkml:trace contextRef="#ctx0" brushRef="#br1" timeOffset="486815.8443">14089 2493 72 0,'-10'5'39'15,"10"-5"-1"-15,20-15 1 16,9-3-20-16,22 3-16 0,11-1-1 15,6 2 0-15,-4 4 0 16,-4 7-1-16,-11 4 0 16,-12 9 0-16,-21 9 0 15,-19 6 0-15,-20 4-1 16,-16 7 2-16,-7-2-1 15,-1 3 0-15,-1-2-1 16,6-5 2-16,13-8-2 16,14-3 2-16,18-6-2 15,15-4 1-15,17-2 0 16,6 0 1-16,4 1-1 15,-1 2 0-15,-7 3 1 16,-8 11-1-16,-16 4 1 16,-18 8-1-16,-18-1 0 0,-14 6 0 15,-7-3-2-15,-3-4-1 16,7-2-2-16,0-27-26 15,29 6-11-15,10-24 1 16,32 3-2-16,12-26 1 16</inkml:trace>
  <inkml:trace contextRef="#ctx0" brushRef="#br1" timeOffset="486964.8526">14859 2687 106 0,'-38'6'39'0,"7"5"1"16,1-11-7-16,7-7-45 15,23 7-26-15,21-23-2 16,14 9 2-16,3-11-4 0</inkml:trace>
  <inkml:trace contextRef="#ctx0" brushRef="#br1" timeOffset="487400.8778">15265 2402 75 0,'-15'-24'40'15,"6"11"0"-15,-10-10 0 16,5 20-15-16,-5-9-21 15,-2 10-1-15,-6 4 0 16,-3 10-1-16,-5 7 0 16,2 9 0-16,-1 3-1 0,8 5 0 15,5 1 0-15,6 0-1 16,13-6 1-16,16-2-1 15,12-8 0-15,12-2 0 16,7-4-1-16,3-1 1 16,-1 0 0-16,-5 1 2 15,-8 4-1-15,-16 3 0 16,-16 5 0-16,-14 5 1 15,-16 1-1-15,-12 0 0 16,-2-2 0-16,-6-5-1 16,5-4 0-16,2-8 0 15,13-9 0-15,14-17 0 16,17-10-1-16,17-12-1 15,12-10 1-15,16-7-2 16,6-8 1-16,5-3-3 0,3 2-1 16,-10-2-7-16,2 24-22 15,-23-10-5-15,-4 21 0 16,-14-2-1-16</inkml:trace>
  <inkml:trace contextRef="#ctx0" brushRef="#br1" timeOffset="487753.898">15678 2382 90 0,'0'0'40'0,"-27"-11"0"15,8 19 0-15,-18-7-26 16,8 12-10-16,-4-2 0 0,0 11-1 15,0 6 0-15,10 1-1 16,7 5-1-16,13 0 0 16,8 0-1-16,17-4 0 15,8 0 0-15,5-5 2 16,7-4-2-16,-2-1 1 15,-2-3 0-15,-8 2 1 16,-9-1-2-16,-14 5 2 16,-11-1-1-16,-9 0-1 15,-8 2 0-15,-5-5-1 16,0-1-1-16,0-6-3 15,10 2-6-15,-6-27-23 16,22 13-7-16,7-31 0 16,15 5-1-16</inkml:trace>
  <inkml:trace contextRef="#ctx0" brushRef="#br1" timeOffset="487942.9088">15634 2375 114 0,'-19'-10'42'0,"-4"-1"2"15,23 11-3-15,-19 10-37 16,36-8-2-16,17-1 0 15,17 1-2-15,12-2-2 16,6 0-1-16,10 8-6 16,-12-16-16-16,10 18-15 15,-23-7-3-15,-4 16-1 16,-22-6 1-16</inkml:trace>
  <inkml:trace contextRef="#ctx0" brushRef="#br1" timeOffset="488236.9256">15753 3054 100 0,'0'0'42'0,"-7"27"2"0,-10-14-3 16,6 27-21-16,-7-7-18 15,-6 6-4-15,5 11-10 16,-15-11-26-16,19 8-4 16,-3-14 0-16,13 4-2 15</inkml:trace>
  <inkml:trace contextRef="#ctx0" brushRef="#br1" timeOffset="494048.258">5515 3741 96 0,'17'-8'38'0,"17"1"0"15,-1-10-4-15,14 4-32 16,4 1-1-16,5 4 1 15,-6 6-1-15,-9 5 0 16,-15 10 0-16,-13 4-1 16,-17 4 1-16,-13 11 0 15,-14-2 0-15,-7 4 0 0,-6-2-1 16,3-2 1-16,9-2-1 15,10-7 0-15,16-3 0 16,18-9 1-16,15-4-1 16,19-3 0-16,7 2 0 15,4-1 1-15,-4 4 0 16,-3 1 0-16,-15 9 1 15,-17 9-1-15,-23 5 0 16,-17 5 1-16,-15 2-2 16,-9-1 0-16,-1-4-2 15,1-9-3-15,16 3-19 16,6-28-16-16,35-5 2 15,15-21-3-15,27-2 2 0</inkml:trace>
  <inkml:trace contextRef="#ctx0" brushRef="#br1" timeOffset="494288.2717">6561 3737 100 0,'-37'23'39'15,"-14"-4"1"-15,11 10-1 16,-5 1-36-16,11 4 1 15,7 4-2-15,14 3 1 16,14-3-2-16,17-5 1 16,18-6-2-16,22-12 0 15,19-8-2-15,13-19-1 0,22-4-6 16,-9-20-28-16,20 0-2 15,-9-19 0-15,1 7-1 16</inkml:trace>
  <inkml:trace contextRef="#ctx0" brushRef="#br1" timeOffset="494469.2821">7010 3766 116 0,'-95'98'41'0,"2"-2"0"15,18 10-1-15,21-11-39 16,17-7-2-16,28-12-1 15,19-14-2-15,32-8-10 16,11-28-26-16,30-6-1 0,1-21-1 16,21-6 0-16</inkml:trace>
  <inkml:trace contextRef="#ctx0" brushRef="#br1" timeOffset="494627.2911">7378 4119 114 0,'-47'13'41'16,"-1"-8"0"-16,14 9-3 15,8-8-42-15,20-17-18 16,32 7-16-16,7-15-3 16,25 1 1-16,4-14-2 15</inkml:trace>
  <inkml:trace contextRef="#ctx0" brushRef="#br1" timeOffset="494822.3023">8019 3685 113 0,'-22'5'40'0,"-7"9"2"15,5 21-2-15,-14 1-37 16,1 20-1-16,-3 7-1 16,0 8 0-16,5 5-4 15,4-6-4-15,25 4-32 16,-1-19-3-16,28-2 1 15,6-25-2-15</inkml:trace>
  <inkml:trace contextRef="#ctx0" brushRef="#br1" timeOffset="495227.3254">8590 3709 106 0,'-39'-33'42'0,"-7"24"0"15,-23 0 0-15,4 18-33 16,-3 0-7-16,4 7 0 15,16 5-1-15,15 6 0 16,19 4 0-16,21 0-1 16,22 4 0-16,19 0 0 15,13 2-1-15,12 4 1 16,0 0 0-16,-6 2 0 15,-9-2 0-15,-15 4 0 0,-20-1-1 16,-19 0 2-16,-22-4-2 16,-16-5 1-16,-18-4 0 15,-10-9-1-15,-4-6 2 16,-2-9-2-16,6-12 2 15,15-9-1-15,14-17 1 16,21-11 0-16,27-16-1 16,22-9-1-16,20-7-1 15,13 3 0-15,14 3-3 16,-3 0-8-16,14 24-25 15,-20 1-4-15,-3 25 1 16,-20 3-1-16</inkml:trace>
  <inkml:trace contextRef="#ctx0" brushRef="#br1" timeOffset="495416.3362">9025 4180 106 0,'-38'59'43'0,"2"10"0"15,-12-11-3-15,15-4-33 16,-1 7-12-16,-5-12-30 16,18 1-7-16,-1-13 0 15,17-1-2-15</inkml:trace>
  <inkml:trace contextRef="#ctx0" brushRef="#br1" timeOffset="500561.6305">9865 3718 72 0,'21'-15'37'0,"-3"11"-1"15,-18 4 1-15,1 23-26 16,-20 7-10-16,-13 19 1 15,-9 11-1-15,-9 10 1 16,-7 6-1-16,-4 4 0 16,4-2-3-16,6-13-3 15,15-1-9-15,3-29-21 16,22-9-1-16,11-26 0 15,0 0 1-15</inkml:trace>
  <inkml:trace contextRef="#ctx0" brushRef="#br1" timeOffset="500719.6396">9563 4126 79 0,'6'-32'39'0,"-12"-3"-2"16,3 18 2-16,-16-5-27 15,19 22-5-15,0 0-2 16,0 0-1-16,22 10-3 16,13-3-1-16,19 0-4 15,17-10-6-15,27 12-27 16,2-14-1-16,19 10 0 15,-6-10-2-15</inkml:trace>
  <inkml:trace contextRef="#ctx0" brushRef="#br1" timeOffset="500939.6522">10859 3911 98 0,'-15'-23'39'0,"-4"13"0"16,-16-1-1-16,4 11-35 15,-19 9 0-15,0 14-1 16,-11 11-1-16,-2 10 0 15,-4 10-2-15,2 3 0 16,6 6-4-16,4-6-2 16,16 6-7-16,3-21-25 15,23-4 0-15,2-20 0 16,19-6 1-16</inkml:trace>
  <inkml:trace contextRef="#ctx0" brushRef="#br1" timeOffset="501095.6611">10320 4157 88 0,'-2'-46'39'15,"4"18"0"-15,-14-3-1 16,9 16-30-16,3 15-3 15,0 0-1-15,0 0-2 16,36 7-2-16,14 3-3 16,11-7-4-16,29 11-26 15,2-20-5-15,23 6 0 16,-3-16-1-16</inkml:trace>
  <inkml:trace contextRef="#ctx0" brushRef="#br1" timeOffset="501290.6722">11584 3819 98 0,'-22'7'38'15,"-23"-3"1"-15,-2 24-2 16,-15 5-34-16,0 14 0 16,-5 8-2-16,1 6-1 15,5 8-1-15,7-5-4 16,16 3-2-16,2-19-26 15,27 1-6-15,7-23 0 16,19-7 0-16</inkml:trace>
  <inkml:trace contextRef="#ctx0" brushRef="#br1" timeOffset="501440.6808">11251 4063 93 0,'-9'-42'38'0,"3"21"2"16,-10 3-2-16,16 18-31 0,-9 10-3 15,20 5-4-15,17 6-3 16,9-10-32-16,30 9-4 15,6-14 1-15,27 3-1 16</inkml:trace>
  <inkml:trace contextRef="#ctx0" brushRef="#br1" timeOffset="501774.6999">12405 3830 94 0,'-42'0'37'15,"-9"20"2"-15,-16 2-2 16,0 9-34-16,-12 14-1 15,-1 8 0-15,3 3 0 16,6 0-1-16,18-4-2 0,15-5-1 16,20-5-4-16,12-21-5 15,34 3-1-15,5-29-1 16,24 1 3-16,3-17 5 15,6-4 3-15,-2-9 4 16,-8-4 4-16,-1 8 7 16,-25-9 1-16,3 17 0 15,-15-5-4-15,1 14-4 16,-2 0-2-16,3 7-3 15,13 5-3-15,-1 0-5 16,24 12-29-16,-9-6-3 16,12 9 0-16,-6-10-1 15</inkml:trace>
  <inkml:trace contextRef="#ctx0" brushRef="#br1" timeOffset="502208.7247">9436 4210 92 0,'-28'-7'38'0,"18"8"2"16,10-1-3-16,0 0-33 15,16-11 0-15,26 14 0 16,23-2 0-16,31 3 0 16,34-1 0-16,33 1-1 15,35 0-1-15,28 1 0 16,28 0 0-16,14-2-1 15,7 1 0-15,-4-2 0 16,-12-1-2-16,-18-2 0 16,-24-1-2-16,-31-9-2 15,-27 5-5-15,-43-15-25 16,-20 12-6-16,-40-11 1 0,-26 10-1 15</inkml:trace>
  <inkml:trace contextRef="#ctx0" brushRef="#br1" timeOffset="512222.2975">5543 4096 12 0,'0'0'29'0,"-13"5"1"16,13-5 1-1,-7 12-13-15,7-12-4 0,14 11-2 16,2-11 0-16,30 10 4 16,13-15-8-16,34 2-2 15,31-12 0-15,45-2-2 16,39-9-1-16,36 1 0 15,34-2-1-15,17 7 0 16,12 7-2-16,3 8 1 16,-14 11-2-16,-17 5-1 15,-25 5 0-15,-29-3-1 16,-29 2 0-16,-30-10 0 15,-24-4-3-15,-33-16-7 16,-16 4-23-16,-26-13 1 0,-23 3-1 16,-26-7 1-16</inkml:trace>
  <inkml:trace contextRef="#ctx0" brushRef="#br1" timeOffset="515448.482">10025 2882 44 0,'-26'-10'33'16,"8"7"0"-16,2-5 0 15,16 8-18-15,25-9-6 16,29 6 0-16,26-6-3 15,43 3-2-15,32-10 0 16,42 1-1-16,29-7 0 16,30 0-2-16,17-4 0 15,13 2-1-15,-1 0 1 0,-9 3 0 16,-14 6-1-16,-15 6 1 15,-20 5-1-15,-18 5-1 16,-23 8 0-16,-23 1-4 16,-10 13-9-16,-29-13-23 15,-11 7 2-15,-24-10-3 16,-20 1 2-16</inkml:trace>
  <inkml:trace contextRef="#ctx0" brushRef="#br1" timeOffset="517001.5708">7700 3485 66 0,'0'0'37'15,"24"-12"-2"-15,19 8 3 16,16-17-22-16,31 6-10 16,23-9-1-16,29-2-1 15,18-5 0-15,16 1-2 16,5-2-1-16,-1 5 0 15,-13 2-1-15,-20 3 0 0,-22 7-2 16,-28 2-1-16,-21 10-5 16,-34-6-29-16,-13 9 0 15,-25-11-1-15,-4 11-1 16</inkml:trace>
  <inkml:trace contextRef="#ctx0" brushRef="#br1" timeOffset="517857.6198">14107 3359 77 0,'0'0'38'16,"24"-8"-2"-16,29 2 3 16,23-10-31-16,36 5-2 0,25-11-2 15,30 2-1-15,12-2 0 16,11 0-3-16,-8-1 1 15,-19 2-1-15,-24 4-2 16,-28-4-1-16,-28 17-9 16,-42-14-26-16,-21 10 1 15,-33-9-1-15,-11 10-1 16</inkml:trace>
  <inkml:trace contextRef="#ctx0" brushRef="#br1" timeOffset="524275.9869">12346 4655 55 0,'22'-24'39'15,"3"10"-2"-15,2-10-1 16,17 8-11-16,-2-7-23 16,5 0 0-16,3-1-1 15,0 5 1-15,-11 4-2 16,-3 9 1-16,-9 9-1 15,-11 6 0-15,-9 7 0 16,-9 8 0-16,-12 4 0 16,-6 4 1-16,-8 5-1 15,-2-1 1-15,-1-2 0 16,3-4-1-16,7-3 0 15,13-4 1-15,10-7 0 16,15-7-1-16,19-4 0 0,10-5 0 16,11-1 1-16,4 0-1 15,2 3 0-15,-10 6 1 16,-8 4-1-16,-18 8 1 15,-18 11-1-15,-18 6 1 16,-20 6 1-16,-12 0-2 16,-5-1 1-16,-4-8-4 15,13-2-3-15,-1-22-29 16,38-10-1-16,0-15-2 15,32-10-2-15</inkml:trace>
  <inkml:trace contextRef="#ctx0" brushRef="#br1" timeOffset="524727.0127">13214 4489 92 0,'-24'4'39'15,"24"-4"-2"-15,-1-11 2 16,24-6-37-16,15-6-1 16,10 0 1-16,9-3-1 15,1 7 1-15,-4 0-1 16,-4 11 1-16,-15 6 0 15,-13 10-2-15,-14 7 1 16,-16 7 0-16,-11 6 0 16,-7 5 0-16,-4-1 0 15,-3 3-2-15,7-4 2 0,8-5-1 16,10-5 0-16,13-4 0 15,10-2 0-15,9-5 0 16,6 0 0-16,3 5 0 16,-8 6 0-16,-6 6 1 15,-14 3 0-15,-8 9 0 16,-14 1-1-16,-11 6 1 15,-6-2-1-15,-4-2 1 16,0-5-4-16,5-12-1 16,22 3-15-16,-1-27-21 15,31-6 1-15,6-19-3 16,26-5 1-16</inkml:trace>
  <inkml:trace contextRef="#ctx0" brushRef="#br1" timeOffset="524871.0209">14145 4615 76 0,'-16'6'28'0,"4"1"-24"16,2-6-3-16,10-1-35 15,-5-18-1-15</inkml:trace>
  <inkml:trace contextRef="#ctx0" brushRef="#br1" timeOffset="525269.0437">14613 4298 83 0,'-38'2'41'0,"-3"17"-2"15,-16-3 1-15,5 19-22 16,-3-7-13-16,5 6-2 15,7-3 0-15,15 0-1 16,14-6 0-16,19-5-1 16,22-11 0-16,17-11 0 15,15-9-1-15,6-6 1 16,3-3 0-16,-4-3-1 15,-6-1 1-15,-10 2-1 16,-15 4 1-16,-15 7-1 0,-18 11 0 16,0 0 0-1,-21 27 0-15,-5 4 0 0,-9 15 0 16,-3 11-1-16,-3 12 0 15,5 5-1-15,6 3-1 16,8-6-3-16,20 3-8 16,-2-30-25-16,30-2-2 15,3-26 0-15,18-7-1 16</inkml:trace>
  <inkml:trace contextRef="#ctx0" brushRef="#br1" timeOffset="525651.0656">14971 4366 108 0,'-19'13'41'15,"-1"-12"2"-15,20-1-3 16,27 2-38-16,14-10 0 15,11 0 0-15,13 0 1 16,1 1-1-16,1 2 0 16,-1 2-1-16,-8 7 0 15,-16 8 0-15,-23 8-1 16,-22 12 0-16,-24 5 0 15,-18 11 0-15,-14 6 0 16,-13 9 0-16,-2-2 1 16,5-1-1-16,7-3 0 15,19-9 0-15,19-7 0 0,24-13-1 16,26-14 0-16,23-12 0 15,13-9-2-15,6-3-3 16,-3-18-7-16,9 14-21 16,-25-15-9-16,-4 11 2 15,-23-8-3-15</inkml:trace>
  <inkml:trace contextRef="#ctx0" brushRef="#br1" timeOffset="526171.0952">14356 4708 53 0,'-7'-20'36'0,"7"20"1"15,-14-21-1-15,14 21-9 16,-23-4-21-16,23 4-1 16,-23-5-1-16,11 8 0 15,-2-1 0-15,3 6 0 16,-2-1-1-16,13-7-1 0,-19 14 1 15,19-14-2-15,0 0 1 16,0 0-1-16,10 0-1 16,2-8 1-16,2 1-1 15,-2-3 1-15,1 2-1 16,-13 8 1-16,11-12 0 15,-11 12-1-15,-9-3 1 16,-6 10 0-16,-4-2 0 16,-2 6-1-16,2-1 0 15,-2 1-2-15,9 4-2 16,-2-12-10-16,24 9-25 15,-10-12-2-15,33-7 0 16,-3-4-2-16</inkml:trace>
  <inkml:trace contextRef="#ctx0" brushRef="#br1" timeOffset="536831.705">17150 2532 80 0,'0'0'40'0,"-19"5"-3"15,19-5 1-15,0 0-36 16,30-8-1-16,3-4 0 16,9 4 1-16,3-2 0 15,6 3-1-15,-3 0 0 16,0 6 0-16,-6 2 1 15,-9 5-1-15,-10 4-1 16,-5 6 1-16,-16 4 0 16,-8 4-1-16,-12 5 1 15,-7 1 2-15,-2-1-3 16,-1-2 3-16,1-1-2 0,3-5 2 15,9-3-2-15,8-5 1 16,7-13-1-16,25 15-2 16,5-10 2-16,7 4-1 15,4-1 0-15,1 4 1 16,-4 1 0-16,-3 7-1 15,-10 0 1-15,-9 5-1 16,-16 2 1-16,-9 4 0 16,-11 1 0-16,-6-3-1 15,-7-2 0-15,1-2 1 16,3-3-3-16,4-7-2 15,11 1-7-15,4-19-28 16,22 3-1-16,4-15-1 16,17 2-1-16</inkml:trace>
  <inkml:trace contextRef="#ctx0" brushRef="#br1" timeOffset="537087.7196">18050 2932 116 0,'-32'5'44'0,"10"4"-1"15,-7-14-3 1,-7-2-43-16,36 7-10 0,-12-23-26 16,27 16-4-16,-3-12 1 15,17 11-2-15</inkml:trace>
  <inkml:trace contextRef="#ctx0" brushRef="#br1" timeOffset="537702.7548">18439 2607 88 0,'0'0'39'0,"0"0"0"15,20-9 1-15,23-7-37 16,9-4-2-16,8-5 2 15,12 4-1-15,-3-3 0 16,0 7 0-16,-12 2-1 0,-11 9 0 16,-16 9 0-16,-17 9-1 15,-20 10 1-15,-18 5 0 16,-13 6 0-16,-7 5 2 15,-5 1-1-15,3-2 1 16,6-1-2-16,12-6 1 16,19-8-2-16,16-3 2 15,19-5-1-15,17-1-2 16,12-4 1-16,5 5 0 15,0-2 1-15,-5 7-1 16,-11 3 1-16,-16 8-1 16,-19 4 1-16,-21 1-1 15,-22 8 1-15,-10-4-1 16,-8 2 0-16,-3-4 0 0,6-7-2 15,5-10-2-15,20-4-7 16,10-24-28-16,41-4-3 16,11-19 0-16,24 2-1 15</inkml:trace>
  <inkml:trace contextRef="#ctx0" brushRef="#br1" timeOffset="538209.7838">19896 2486 98 0,'-17'-18'41'15,"-17"-9"1"-15,1 20-2 16,-10-4-36-16,-4 11 0 16,-10 7-1-16,3 10-1 15,0 7 0-15,7 5 0 16,7 4-1-16,12 2 2 15,13 2-3-15,16-7 2 16,16-4-1-16,17-9-1 16,15-10 0-16,10-6 1 15,7-8 0-15,1-7-3 16,1-9 3-16,-7-5-2 15,-5-2 2-15,-12-1 0 16,-11 3 0-16,-10 6 0 0,-9 2 0 16,-14 20 0-16,0 0-1 15,-18 29 2-15,-16 13 0 16,-8 19-2-16,-12 15 0 15,-4 9 0-15,1 9 0 16,3-4 0-16,10-2-2 16,9-13-3-16,27-6-8 15,2-33-12-15,34-2-17 16,-5-25-1-16,20-7-1 15,-5-20 1-15</inkml:trace>
  <inkml:trace contextRef="#ctx0" brushRef="#br2" timeOffset="614192.1298">5480 5504 73 0,'19'-3'38'16,"4"-11"-2"-16,8 6 0 15,-5-2-34-15,13-2-1 16,4 0 0-16,-1 8 0 15,-8 1 0-15,-5 9 0 16,-11 11-1-16,-14 6 0 0,-10 7 1 16,-17 7 0-16,-10 5 0 15,-2 0 0-15,-4-2 0 16,4-2 1-16,10-8-1 15,16-6 0-15,16-9 0 16,17-8 0-16,20-5-1 16,12-4 0-16,9-2 1 15,-1 2-1-15,-4 3 0 16,-8 10 1-16,-14 6 1 15,-18 13 0-15,-21 9 0 16,-21 11-1-16,-15 6 1 16,-14 2-2-16,-4 1 1 15,-1-14-9-15,9-4-30 16,9-18 1-16,21-14-2 15,14-21-1-15</inkml:trace>
  <inkml:trace contextRef="#ctx0" brushRef="#br2" timeOffset="614689.1583">6085 5540 87 0,'11'-7'39'16,"7"-12"-1"-16,22 8 1 15,5-11-36-15,12 3-1 0,3 1 1 16,1 2-1-16,-5 2-1 15,-7 6 0-15,-8 4-1 16,-14 8 1-16,-14 5-1 16,-13 10 0-16,-15 5 1 15,-8 4-1-15,-12 6 0 16,-4 3 0-16,-3 0 0 15,4-4 0-15,5 0 0 16,11-8 0-16,17-5 0 16,15-5 0-16,14-8 0 15,13-4 0-15,8 2 0 16,2 0 0-16,-3 5 0 15,-8 7 1-15,-14 7 1 16,-17 10 0-16,-22 9 1 0,-16 8 0 16,-18 2 0-16,-11 1-1 15,0-3 1-15,0-8-3 16,13-10-2-16,7-16-5 15,42-17-32-15,0 0-2 16,37-21 0-16,11-15-1 16</inkml:trace>
  <inkml:trace contextRef="#ctx0" brushRef="#br2" timeOffset="614869.1685">6978 5801 98 0,'-20'4'40'15,"-10"-13"0"-15,14 8-3 0,-1-11-39 16,11-5-7-16,21 12-30 16,-1-10 1-16,18 11-1 15,1-7-1-15</inkml:trace>
  <inkml:trace contextRef="#ctx0" brushRef="#br2" timeOffset="615305.1934">7595 5571 90 0,'-23'-17'40'0,"-13"-8"1"15,2 13-1-15,-11 4-35 0,6 2-2 16,-3 5 1-16,1 13-1 15,-3 7-1-15,3 7 0 16,2 5-1-16,11 4 1 16,9 1-2-16,11 0 1 15,13-9-1-15,16-8 1 16,17-11-1-16,12-11 1 15,12-9-1-15,8-9 1 16,1-9 0-16,-4-7-1 16,-5-1 1-16,-10 1 0 15,-15 3-1-15,-11 9 0 16,-16 12 0-16,-10 13 0 15,-34 17 0-15,-6 17 0 16,-12 18-1-16,-6 13 2 0,0 11-1 16,2 6 0-16,9 4-1 15,10-6-3-15,26-3-4 16,9-24-31-16,35-8-1 15,12-24-1-15,23-13-2 16</inkml:trace>
  <inkml:trace contextRef="#ctx0" brushRef="#br2" timeOffset="615620.2115">8289 5473 101 0,'-31'14'42'0,"-22"8"1"0,1 25-2 16,-12 5-38-16,2 10 3 15,2 10-2-15,10 4 0 16,10 0-1-16,13 1 0 16,17-8-1-16,13-8 1 15,19-12-3-15,10-14 0 16,9-16 0-16,4-18 0 15,1-16 0-15,-5-16 0 16,-8-12 0-16,-10-7 0 16,-15-9-3-16,-9 0 1 15,-17 4-2-15,-10 8 1 16,-8 13-3-16,-4 12 0 15,5 24-26-15,-4-3-10 16,23 23 3-16,3 0-2 0</inkml:trace>
  <inkml:trace contextRef="#ctx0" brushRef="#br2" timeOffset="615792.2213">8460 6191 120 0,'-22'48'42'0,"-12"-5"0"15,7 9-3-15,-3-1-42 16,2-7-29-16,12 8-10 16,-7-11 2-16,13 2-3 15</inkml:trace>
  <inkml:trace contextRef="#ctx0" brushRef="#br2" timeOffset="619914.4571">8727 5782 81 0,'12'-17'38'0,"14"2"-4"16,3-7 2-16,14-3-36 15,7 1 2-15,9 7-3 16,0 1 2-16,3 4 0 16,-9 7 1-16,-11 5-2 15,-15 10 1-15,-17 9 0 16,-20 8-1-16,-15 6 4 15,-13 3-3-15,-10 5 2 16,-1-6 0-16,7 2-1 16,5-7 1-16,18-6 0 15,17-7 0-15,19-7-4 16,15-4 4-16,19-3-3 15,7-1 1-15,6 3 0 16,-6 2-1-16,-6 8 1 16,-14 3 0-16,-18 9 0 0,-21 8-1 15,-18 1 0-15,-13 5-1 16,-10-4-1-16,2 2-6 15,-8-16-29-15,23-2-2 16,3-21 1-16,22 0-2 16</inkml:trace>
  <inkml:trace contextRef="#ctx0" brushRef="#br2" timeOffset="620365.4828">9552 5677 89 0,'0'0'38'0,"0"0"0"16,21-22 0-16,12 12-36 15,9-5 1-15,8 4-2 16,0 2 1-16,-2 6-1 15,-6 4 0-15,-13 7 0 16,-15 8-1-16,-18 7 1 16,-15 7 0-16,-14 5 2 15,-8 0-2-15,-6 2 2 16,1-2-3-16,9-3 2 15,10-4 1-15,17-9-1 16,17-4 0-16,17-7-3 16,17-2 4-16,10 0-3 15,2 1 2-15,0 2-1 0,-8 3-1 16,-8 7 1-16,-18 6 0 15,-18 6 0-15,-21 6-1 16,-13 4 1-16,-14-1-1 16,-5 1 0-16,-2-4-1 15,3-8-2-15,15-3-6 16,8-19-30-16,28-7-2 15,11-16 1-15,28-8-2 16</inkml:trace>
  <inkml:trace contextRef="#ctx0" brushRef="#br2" timeOffset="620532.4924">10209 5913 113 0,'-30'16'38'15,"-4"-9"2"-15,15-1-7 16,19-6-65-16,0 0-6 15,27-18-1-15,0-5 0 16</inkml:trace>
  <inkml:trace contextRef="#ctx0" brushRef="#br2" timeOffset="620832.5096">10538 5690 77 0,'0'0'41'0,"0"0"-3"16,19-13 3-16,7-4-25 15,19-1-13-15,7-2 0 16,5 3 0-16,-1 0 0 16,-4 8 0-16,-9 3-1 15,-6 6 0-15,-14 9-1 16,-10 8 0-16,-13 11 0 15,-12 10 2-15,-8 9 0 16,-9 6-1-16,-5 8 0 16,-4 4-2-16,3 2 0 15,4-3-2-15,12-2-4 16,-1-17-35-16,28-2 0 15,1-21 0-15,22-9-2 16</inkml:trace>
  <inkml:trace contextRef="#ctx0" brushRef="#br2" timeOffset="621183.5297">11167 5612 102 0,'0'0'41'0,"0"0"2"16,31-8-3-16,11-3-38 15,12-7 1-15,11 3-1 16,-2 2-1-16,-4 1 1 15,-7 10-1-15,-8 6 0 0,-14 11 0 16,-16 15 0-16,-19 12 0 16,-11 7 1-16,-13 8 0 15,-8 9 0-15,-7 1 0 16,-2-2 0-16,5 2-2 15,3-13-3-15,18-2-4 16,-4-15-32-16,34-3-3 16,5-22 0-16,26-1-1 15</inkml:trace>
  <inkml:trace contextRef="#ctx0" brushRef="#br2" timeOffset="621327.5379">11814 6156 115 0,'-25'51'40'16,"-13"-4"1"-16,6 7-4 15,7-1-41-15,-8-9-34 16,19 3-2-16,-5-10 1 16,13-5-2-16</inkml:trace>
  <inkml:trace contextRef="#ctx0" brushRef="#br2" timeOffset="624382.7126">12088 5688 81 0,'15'-3'38'16,"4"-7"-2"-16,16 3 2 0,8-8-36 15,7 2-2-15,3-3 1 16,3 7 0-16,-8 3-1 15,-4 6 1-15,-11 8-1 16,-13 10 0-16,-16 7 0 16,-15 8 4-16,-14 4-3 15,-12 7 2-15,-5-3 1 16,2 2-1-16,2-7 0 15,9-5 0-15,14-8 0 16,16-6-3-16,17-8 2 16,16-5-2-16,13-1 0 15,6 0 1-15,1 1-1 16,-4 4 1-16,-10 6-1 15,-11 8 1-15,-18 10-1 16,-18 9 0-16,-21 4 0 0,-10 2 1 16,-10-2-2-16,0-6-2 15,7 0-10-15,3-22-24 16,23-11-3-16,11-18 1 15,29-10-1-15</inkml:trace>
  <inkml:trace contextRef="#ctx0" brushRef="#br2" timeOffset="624940.7446">12828 5729 75 0,'0'0'39'0,"-13"-1"-2"15,26 0 2-15,7-19-23 16,14 5-17-16,10 2 2 16,11-2 0-16,-1 4 1 15,-2 4-1-15,-5 2 0 16,-7 6 0-16,-10 5 0 15,-11 8 0-15,-14 6 1 16,-10 4 1-16,-12 1-2 0,-7 3 3 16,-9 3-3-16,-3 1 1 15,-4 1 0-15,2-6 0 16,3 0 0-16,8-3-3 15,9-3 3-15,15-5-3 16,16-5 3-16,11-5-2 16,15-6 1-16,9-1-1 15,6-2 0-15,-2 1 1 16,-4 4-1-16,-11 7 1 15,-19 9 0-15,-18 11 0 16,-23 10-1-16,-20 9 1 16,-17 0 0-16,-8 2-1 15,-2-2 0-15,5-10-2 16,17-6-2-16,10-21-32 0,38-11-4 15,23-14 0-15,28-10-2 16</inkml:trace>
  <inkml:trace contextRef="#ctx0" brushRef="#br2" timeOffset="625188.7588">13657 5925 122 0,'0'0'41'15,"-19"2"0"-15,19-2-7 16,-14 6-37-16,-1-14-8 15,15 8-28-15,0 0-2 16,0 0 1-16,11-16-2 16</inkml:trace>
  <inkml:trace contextRef="#ctx0" brushRef="#br2" timeOffset="625758.7914">14400 5743 92 0,'-5'-18'36'0,"-12"-5"1"15,3 8-2-15,-17-5-28 16,3 8-3-16,-9 4 1 16,-3 10 0-16,-5 6-1 15,2 12-1-15,-2 2-1 16,10 6 2-16,6 0-2 0,12 2 0 15,14-4-2-15,14-4 2 16,17-7-1-16,16-12 1 16,10-8-1-16,9-5 0 15,2-8-1-15,-3-4 0 16,-5-5 1-16,-9 2-2 15,-11-2 2-15,-15 5-3 16,-14 6 3-16,-8 16-3 16,-31 0 2-16,-4 20 2 15,-9 13-1-15,-9 12 0 16,-2 12 0-16,-2 11 0 15,9 7-2-15,4 2-1 16,15-3-3-16,4-18-30 16,30 2-7-16,8-22 1 0,23-10-1 15</inkml:trace>
  <inkml:trace contextRef="#ctx0" brushRef="#br2" timeOffset="626092.8105">15032 5604 103 0,'-46'18'42'16,"-3"17"4"-16,-18 2-5 15,12 14-33-15,-9 1-4 16,5 11 0-16,5 2-1 0,12 1 1 15,16-4-4-15,12-7 0 16,17-6 0-16,8-8 0 16,12-11 0-16,6-11 0 15,1-12 0-15,-1-11 0 16,-6-10 0-16,-10-7 0 15,-6-6-2-15,-11-5 1 16,-9 0 0-16,-5 0-1 16,0 7 0-16,-3-1-4 15,21 26-27-15,-18-27-8 16,18 27 0-16,18-12 0 15</inkml:trace>
  <inkml:trace contextRef="#ctx0" brushRef="#br2" timeOffset="626255.8198">15116 6175 118 0,'-16'49'42'0,"-19"-6"0"16,2 8-2-16,-8-4-41 15,7-3-3-15,13 1-36 16,-5-10-1-16,13-2 0 15,0-11-2-15</inkml:trace>
  <inkml:trace contextRef="#ctx0" brushRef="#br2" timeOffset="629852.0255">5665 6736 74 0,'4'-11'37'16,"6"5"0"-16,9 4 0 0,1-7-23 16,5 8-12-16,6-3 0 15,5 3-1-15,-1 1 0 16,-1 5 0-16,-5 2 0 15,-6 5-1-15,-8 2 0 16,-8 8 1-16,-15 5 0 16,-9 1 0-16,-9 4 0 15,-3-1 0-15,0-1-1 16,0-3 1-16,5-5 0 15,7-3 0-15,17-19-1 16,13 12 0-16,14-14 0 16,11-4 1-16,8-2-1 15,6 1 0-15,2 2 1 16,-3 2 0-16,-12 4 0 0,-10 11 0 15,-17 9 0-15,-18 6 0 16,-16 8 0-16,-14 5 0 16,-10 2 0-16,0-1-1 15,1-4-2-15,7-11-3 16,28-8-31-16,10-18-3 15,0 0 1-15,38-33-2 16</inkml:trace>
  <inkml:trace contextRef="#ctx0" brushRef="#br2" timeOffset="630340.0534">6447 6724 100 0,'-17'10'38'0,"5"-10"1"16,12 0-2-16,0 0-35 16,31-11 0-16,1-2-1 15,10 3 1-15,1-2 0 16,1 3-1-16,2 0 0 15,-3 3 0-15,-12 4 0 16,-4 3 0-16,-11 3 0 16,-10 8 0-16,-10 2-1 15,-6 5 2-15,-15 6-1 16,-2 6 0-16,-3-2 0 0,-3-1-1 15,3 1 1 1,4-2-1-16,11-9 1 0,14-3-1 16,14-4 0-16,10-9 0 15,13 1 0-15,7 2 0 16,1-2 0-16,-1 6 1 15,-6 4 0-15,-10 8 0 16,-17 3 0-16,-12 10 0 16,-20 0 1-16,-10 6-1 15,-11-2-1-15,-4-1 0 16,4-6-1-16,5-7-2 15,15-7-4-15,9-18-31 16,32-4-3-16,9-16 0 16,27-6-1-16</inkml:trace>
  <inkml:trace contextRef="#ctx0" brushRef="#br2" timeOffset="630501.0626">7307 6943 102 0,'-31'7'40'16,"6"6"0"-16,-4-11-4 15,20-10-30-15,9 8-38 16,0 0-7-16,19-17 0 16,5 0-1-16</inkml:trace>
  <inkml:trace contextRef="#ctx0" brushRef="#br2" timeOffset="630865.0834">7916 6680 109 0,'-38'12'40'0,"-4"14"2"16,-16 2-2-16,2 12-35 15,-9 8 0-15,6 7-2 16,4 3 0-16,14 2 0 15,12-2-2-15,17-5 1 16,24-9-2-16,21-9 0 16,22-14 0-16,13-11 0 15,7-11 0-15,10-11 0 16,-6-9-1-16,-6-5 1 15,-19-6-1-15,-18-1 0 0,-22 1 0 16,-21 1 0-16,-21 4-1 16,-15 8 0-16,-7 5-2 15,-6 2 0-15,7 11-5 16,-9-7-27-16,35 12-5 15,11-10 2-15,29 6-2 16</inkml:trace>
  <inkml:trace contextRef="#ctx0" brushRef="#br2" timeOffset="631219.1037">8487 6744 109 0,'-8'-15'41'0,"-7"20"1"16,-20 3-1-16,-3 16-35 15,-6 2-1-15,4 13-2 16,-1 5 0-16,7 8 0 16,11-1-1-16,13-3-2 15,15-5 0-15,19-11 0 16,18-10 0-16,14-13 0 15,11-13 0-15,8-15 0 16,-4-12 0-16,0-9 0 16,-13-10 0-16,-10-3 0 15,-21 0 0-15,-19-2 0 16,-18 9 0-16,-17 3-2 15,-10 14-2-15,-13 8-2 0,5 25-25 16,-9-5-7-16,18 18-4 16,2 0 1-16,22 13-1 15</inkml:trace>
  <inkml:trace contextRef="#ctx0" brushRef="#br2" timeOffset="631399.1139">8933 7163 124 0,'-25'46'43'16,"2"11"-1"-16,-9-9-3 15,3-1-45-15,11 6-34 0,-3-13-3 16,9 1 0-16,-3-13 0 15</inkml:trace>
  <inkml:trace contextRef="#ctx0" brushRef="#br2" timeOffset="638007.492">9173 6852 98 0,'11'-12'38'16,"15"4"0"-16,3-16-2 15,13 5-33-15,8-3-1 16,9-1 1-16,1 2-1 16,-2 6 0-16,-7 2-1 15,-8 9 0-15,-14 6-1 16,-12 8 1-16,-16 8-1 15,-15 7 1-15,-8 3-1 16,-6 2 1-16,-2 0-1 16,1-3 0-16,7 0 0 15,8-8 0-15,13-4 0 0,12-5 0 16,12-5 0-16,11 2 0 15,3 1 0-15,2 2 1 16,-2 2 0-16,-5 6 0 16,-7 3 0-16,-12 7 0 15,-13 3 1-15,-10 3-1 16,-11-1 0-16,-6-1 0 15,-3-3-1-15,-3-3-1 16,8-6-2-16,0-12-7 16,25-8-25-16,0 0-5 15,0 0 1-15,25-19-3 16</inkml:trace>
  <inkml:trace contextRef="#ctx0" brushRef="#br2" timeOffset="638685.5308">10688 7002 113 0,'-19'11'39'0,"-3"-12"0"15,22 1-4-15,0 0-65 0,8-15-9 16,16 8 0-16,4-6-1 16</inkml:trace>
  <inkml:trace contextRef="#ctx0" brushRef="#br2" timeOffset="639074.553">11192 6767 113 0,'-43'5'41'0,"3"16"1"15,-8-5 0-15,10 17-37 16,-5 0 0-16,8 12-1 0,6 1-1 15,11 4-3-15,11-2 0 16,13-3 0-16,15-6 0 16,13-8 0-16,13-10 0 15,7-12 0-15,8-11 0 16,4-14 0-16,-3-10 0 15,-4-13 0-15,-8-8 0 16,-14-6 0-16,-12-3 0 16,-16-1 0-16,-10 2 0 15,-17 6-2-15,-6 14 0 16,-12 8-1-16,2 14-2 15,-8 9-4-15,16 21-23 16,-3-2-9-16,18 10 1 16,5-2-2-16</inkml:trace>
  <inkml:trace contextRef="#ctx0" brushRef="#br2" timeOffset="639534.579">11621 6812 112 0,'0'0'40'0,"-13"-5"2"16,13 5-2-16,16-8-36 16,14 1-1-16,9-2 0 15,10 0-1-15,7-3 1 16,5 3-1-16,1 1-1 15,2-1 0-15,-10 4 1 16,-5 1-2-16,-11 4 0 16,-8 5 0-16,-10 5 0 15,-11 9 0-15,-14 7 0 16,-9 11 0-16,-9 7 0 15,-8 8 0-15,-4 3 0 16,-2 3 0-16,4-3 0 16,0-2 0-16,10-4 0 0,7-15 0 15,18-4-15-15,-2-30-3 16,22 17-18-16,-8-29-8 15,16-5 0-15,1-20 1 16</inkml:trace>
  <inkml:trace contextRef="#ctx0" brushRef="#br2" timeOffset="646344.9689">10137 6725 70 0,'10'-15'34'0,"-10"15"-1"15,3-15-5-15,-3 15-15 16,0 0-3-16,0 0-2 15,-7-10 0-15,7 10-1 16,-11 8-3-16,5 3 0 0,-7 3 0 16,-4 13-2-16,-8 3 1 15,-2 12-1-15,-6 5 0 16,1 6 1-16,0-2-2 15,6-1 1-15,10-6 0 16,10-8-1-16,21-12 0 16,18-15 0-16,17-14 0 15,18-11-1-15,13-10 1 16,8-7-2-16,5 0-1 15,-5-3 0-15,-3 5-3 16,-20-7-7-16,0 20-28 16,-28-8 0-16,-7 14 0 15,-19-5 0-15</inkml:trace>
  <inkml:trace contextRef="#ctx0" brushRef="#br2" timeOffset="646577.9822">10369 6742 106 0,'-17'11'40'0,"8"15"0"16,-9 1 0-16,2 18-36 15,-6 10-1-15,3 11 1 16,-9 9-1-16,-2 4-2 15,-1 2-2-15,-2-6-2 16,11 1-8-16,-2-20-28 16,17-10-2-16,1-22 0 15,19-11-2-15</inkml:trace>
  <inkml:trace contextRef="#ctx0" brushRef="#br2" timeOffset="650433.2026">9647 6870 66 0,'-30'10'34'16,"3"0"-2"-16,6-3 1 16,12 8-24-16,9-15 1 15,9 18-4-15,20-7-1 16,31 5 0-16,22-1 0 15,31 7-1-15,24-3-1 0,31 7 0 16,19-2-2-16,24 0 1 16,16-3-1-16,5-6 0 15,0-5 0-15,-3-8 0 16,-9-8-1-16,-18-5 1 15,-24-5-1-15,-22 0 0 16,-32-1 0-16,-25 2-1 16,-28 6-2-16,-29-2-2 15,-18 14-4-15,-24-3-28 16,-18 8 0-16,-12-4-1 15,-1 10 0-15</inkml:trace>
  <inkml:trace contextRef="#ctx0" brushRef="#br2" timeOffset="653099.3552">5911 7046 10 0,'0'0'15'0,"0"0"-3"16,0 0-5-16,0 0 1 15,0 0 0-15,0 0 1 16,0 0-1-16,2 10 2 15,-2-10-2-15,0 0 4 16,0 0 1-16,0 0-6 16,0 0-1-16,0 0 0 15,0 0 0-15,0 0 0 16,8-14-2-16,-8 14-1 16,20-5 0-16,0 5-1 15,4-5 0-15,12 5 0 16,13-1-1-16,16 1 1 15,12-3 0-15,21-1-1 0,16-5 1 16,23-4 0-16,17-6 0 16,19-4 0-16,8-7 0 15,15 0 0-15,1-2 0 16,-1 4-1-16,-8 5 0 15,-15 6 0-15,-15 9 0 16,-18 6-2-16,-24 9 0 16,-21 3-1-16,-19 8 0 15,-14 0 0-15,-14-1-1 16,-11-4 1-16,-9 1 0 15,-9-5 0-15,-2-3 0 16,-17-6-8-16,21-5-21 16,-21 5 0-16,8-17-2 15,-9 6 1-15</inkml:trace>
  <inkml:trace contextRef="#ctx0" brushRef="#br2" timeOffset="655398.4867">12048 5993 53 0,'1'-13'33'0,"-1"13"-2"15,14-17 0-15,6 12-23 16,2-5-2-16,16 6-1 16,12-5 0-16,16 8-2 15,14-5-1-15,21 5 1 16,19-2-1-16,20 2-1 15,16-2 0-15,14-3 2 16,15 0-4-16,12-5 3 16,2 0-3-16,7-1 4 15,-11-3-4-15,-6 2 3 16,-17 2-3-16,-16 3 1 15,-21 4 0-15,-20 4 0 16,-19 4-2-16,-24 3 1 16,-16 3 0-16,-13-1-2 0,-10 4-2 15,-15-8-18-15,1 5-10 16,-19-10-1-16,16 7 0 15,-16-7 0-15</inkml:trace>
  <inkml:trace contextRef="#ctx0" brushRef="#br2" timeOffset="656389.5434">8966 5976 45 0,'21'-3'33'0,"9"-2"2"15,22 2-2-15,17-9-18 16,27 9-5-16,17-7-6 16,28 2 2-16,14-6-5 15,18-1 3-15,5-8-5 16,9 1 2-16,-4-2-1 15,0 1-1-15,-12 1 3 16,-15 5-4-16,-16 3 0 16,-21-1-9-16,-11 19-22 0,-37-6 1 15,-19 11-4-15,-26-5 2 16</inkml:trace>
  <inkml:trace contextRef="#ctx0" brushRef="#br2" timeOffset="657674.6169">8539 5453 36 0,'-17'-8'31'0,"1"0"1"15,-5-3-2-15,-1 5-22 16,-10-8-3-16,3 8-3 16,-10-2-1-16,1 1-1 0,-7-1-1 15,-4-2 1-15,-5-1-1 16,-3-1 1-16,-4-3 0 15,-5 0 1-15,-4-6 0 16,-2 2 1-16,-4-2 0 16,1 4 1-16,-10-2-1 15,-1 2 0-15,-3 3 0 16,-4 2-1-16,-3 3 0 15,-3 3-1-15,-2 3 0 16,-6 3 0-16,1 2 0 16,-2 1-1-16,-2 3 1 15,1 3 0-15,4 1 0 16,0 4 1-16,2-1-1 0,4 6 0 15,4 2 0-15,2 4 1 16,6 5-1-16,1 6 0 16,3 6 0-16,2 4 0 15,2 5-1-15,6 3 2 16,4 2-2-16,1-1 1 15,8 5 2-15,5-2-1 16,6-3 2-16,8 0-1 16,6-4 1-16,7 3-1 15,8-4 1-15,12 4-2 16,9-7 0-16,13 1-1 15,13-2 0-15,11-2 0 16,16-6 0-16,15-5 0 16,13-3 0-16,11-7 0 0,13-4 0 15,8-2 0-15,7-6 0 16,10 1-1-16,6-3 1 15,1 0 0-15,2 0 0 16,2-1 1-16,6 1-2 16,4-2 2-16,4-5-1 15,-2-1 1-15,1-7-1 16,5-3 1-16,-4-5 0 15,4-9 0-15,-11-4 1 16,-1-7-1-16,-14-6 1 16,-5-5-1-16,-14-5 1 15,-15-3-1-15,-14-4 0 16,-16-1 2-16,-13-7-4 15,-19 1 1-15,-16-4 0 0,-16 0 0 16,-22-6 0-16,-19 0 1 16,-18-1-1-16,-17 2-1 15,-14 7 2-15,-15 7-2 16,-4 14-7-16,-16 1-27 15,9 17-2-15,-8 3-1 16,14 8 0-16</inkml:trace>
  <inkml:trace contextRef="#ctx0" brushRef="#br2" timeOffset="659700.7328">16676 5737 82 0,'28'-12'35'0,"5"-7"0"16,20 4-1-16,-4-11-28 15,20 2-5-15,0 0 1 16,5 8-2-16,-9 2 3 15,-8 5-2-15,-13 8 0 16,-16 8 0-16,-18 5 0 16,-15 11 0-16,-15 4 0 15,-10 5 3-15,-11 2-2 16,-1 0 0-16,4 0 0 15,5-2 0-15,11-3 0 16,12-9 0-16,14 0 0 16,14-4-4-16,16-3 4 15,8 0-2-15,6-1 0 16,0 2 1-16,-4 0-1 0,-11 6 1 15,-9 1 0-15,-17 6 0 16,-14 3 0-16,-17 1 0 16,-10 1-1-16,-7 0 1 15,-2-3-3-15,5-9-2 16,15 5-25-16,4-23-10 15,19-2 0-15,30-26-2 16,18 2 0-16</inkml:trace>
  <inkml:trace contextRef="#ctx0" brushRef="#br2" timeOffset="659866.7422">17825 5938 95 0,'-24'10'39'0,"-5"-9"0"16,8-1-6-16,11-7-44 15,3-8-26-15,18 4-2 16,3-8 0-16,15 3-1 16</inkml:trace>
  <inkml:trace contextRef="#ctx0" brushRef="#br2" timeOffset="660151.7586">18307 5672 90 0,'-32'5'39'0,"2"16"2"16,-17-5-6-16,6 10-27 15,0 1 0-15,9 6-2 16,3 1-1-16,14-1-1 15,15-4-1-15,23-7 0 16,20-8-2-16,14-10-2 16,19-2-1-16,5-12-2 15,8-1-5-15,-11-16-25 16,9 7-7-16,-20-19 1 15,-8 8-2-15</inkml:trace>
  <inkml:trace contextRef="#ctx0" brushRef="#br2" timeOffset="660332.7689">18597 5572 81 0,'-42'32'41'16,"11"17"1"-16,-7-3 1 16,14 8-23-16,-5 1-16 15,7 7-1-15,6-3-1 16,3 0-3-16,16-1-6 15,-3-17-30-15,24 1-4 16,6-18 0-16,21-4-1 16</inkml:trace>
  <inkml:trace contextRef="#ctx0" brushRef="#br2" timeOffset="660677.7886">19235 5707 101 0,'-41'-7'40'0,"-1"24"0"15,-21 3 1-15,10 4-35 16,-12 18-1-16,10 12 0 16,6 5-1-16,14 5 0 15,16 1 0-15,23-6-2 16,21-7 1-16,20-9-3 15,17-13 0-15,12-14 0 16,7-17 0-16,1-16 0 16,-4-14 0-16,-9-15 0 0,-15-10-3 15,-11-9 1-15,-20-9-2 16,-19-5-1-16,-12 6 1 15,-16 6-1-15,-12 15-2 16,-16 13-1-16,0 34-14 16,-26 7-18-16,9 28 2 15,0 11-2-15,18 13 1 16</inkml:trace>
  <inkml:trace contextRef="#ctx0" brushRef="#br3" timeOffset="734998.0395">5459 7807 85 0,'-11'-9'38'0,"11"9"0"16,-2-23 1-16,20 12-35 15,7-7-2-15,15-2-1 16,10-1 0-16,7 1-1 15,6-1 1-15,-3 7-1 16,-4 6-1-16,-12 7 1 0,-15 10 0 16,-16 11 1-16,-24 10-1 15,-17 6 1-15,-14 8 0 16,-7 1 0-16,-6-1 0 15,4-2 1-15,10-7-2 16,15-7 1-16,17-10 0 16,18-6-1-16,23-7 0 15,15-7 0-15,12-3 0 16,6 1 0-16,1-2 0 15,-5 3 0-15,-12 5 0 16,-17 9 0-16,-18 9 0 16,-23 9 0-16,-20 7 0 15,-11 2 0-15,-10 2 0 16,-3 1-1-16,3-4-1 0,8-11-4 15,23-5-31-15,8-14-2 16,28-6 0-16,10-14-2 16</inkml:trace>
  <inkml:trace contextRef="#ctx0" brushRef="#br3" timeOffset="735530.0699">6217 7703 92 0,'-23'6'39'0,"5"-10"1"15,18 4-2-15,0 0-36 16,30-16-2-16,7 7 1 16,9 0 0-16,3 1 0 15,4 2-1-15,-5 1 1 16,1 3-1-16,-10 4 0 15,-7 4 1-15,-15 4 0 16,-9 5-1-16,-11 4 1 16,-8 2 0-16,-9 3 0 15,-6 4 0-15,-3-2 1 16,-4 2-1-16,2-1-1 15,3-2 1-15,6-3-1 16,7-3 1-16,11-3-2 0,9-3 1 16,9-3 0-16,9 0-1 15,4-2 1-15,2 3 1 16,-3 2-1-16,-9 10 1 15,-11 6 0-15,-16 3-1 16,-15 6 1-16,-12 1 0 16,-8 2-1-16,-3-6 0 15,5-1-3-15,10-17-1 16,25 4-16-16,8-21-20 15,36-9-1-15,8-12 0 16,23-4-1-16</inkml:trace>
  <inkml:trace contextRef="#ctx0" brushRef="#br3" timeOffset="735701.0794">6856 7967 102 0,'-32'5'37'16,"11"2"-2"-16,8-3-15 15,13-4-58-15,13-2 0 16,8-4-2-16,18 3 3 16</inkml:trace>
  <inkml:trace contextRef="#ctx0" brushRef="#br3" timeOffset="736185.1074">7505 7778 88 0,'-3'-22'39'15,"-11"-4"-1"-15,-1 8 2 16,-18-1-33-16,4 8-3 16,-10 2 1-16,-3 13-2 15,-10 5 0-15,1 9 0 16,-3 4-2-16,6 3 1 15,9 5-1-15,11-1 0 16,13 2-1-16,19-6 0 16,18-3 0-16,13-4 0 15,17 0 0-15,7 1 0 16,3-4 0-16,-1 2 0 0,-6 4 0 15,-9 4-1-15,-12 3 1 16,-15 3 0-16,-15 1-1 16,-12 4 1-16,-14-4-1 15,-9 0 1-15,-6-7 0 16,-2-9 0-16,-2-7 0 15,2-8 0-15,3-6 1 16,10-15-1-16,8-10 1 16,7-9 0-16,13-11 0 15,9-3 0-15,11-4-1 16,7 1-1-16,10 4 0 15,0 4-1-15,5 17-3 16,-7 2-6-16,12 24-27 16,-17 1-3-16,5 15 1 15,-8-3-2-15</inkml:trace>
  <inkml:trace contextRef="#ctx0" brushRef="#br3" timeOffset="736653.1342">8221 7718 98 0,'2'-24'40'15,"-13"-7"1"-15,1 10-1 16,-15 1-34-16,-2 5-2 15,-6 7-1-15,-4 11 0 0,-10 7 0 16,-3 12-1-16,-2 8-1 16,4 4 1-16,5 4-1 15,14 2 0-15,15-3 0 16,19-6 0-16,19-8-1 15,20-12 1-15,16-7 0 16,12-10 0-16,3-9 0 16,1-7 0-16,-6-7 0 15,-11-1 1-15,-14 1-2 16,-11 1 0-16,-18 6 0 15,-11 10 0-15,-17 13 0 16,-13 13 0-16,-9 16 0 16,-9 8 0-16,-5 14 0 15,-2 12 0-15,2 6-4 0,7 1 0 16,9 4-3-16,8-14-7 15,26 17-14-15,0-25-14 16,23 1 0-16,5-23-2 16,17-2 3-16</inkml:trace>
  <inkml:trace contextRef="#ctx0" brushRef="#br3" timeOffset="736801.1427">8422 8355 101 0,'-13'-7'41'0,"-3"18"1"15,-15 2-2-15,6 15-35 16,-4 5-3-16,0 8-1 15,4 6-3-15,0-5-6 16,17 9-30-16,-4-12-4 0,11 2 2 16,-1-16-4-16</inkml:trace>
  <inkml:trace contextRef="#ctx0" brushRef="#br3" timeOffset="742614.4752">8761 7822 68 0,'-22'3'39'0,"22"-3"0"16,-14-1 0-16,28-2-12 16,10-12-25-16,14-1-2 15,14-4 1-15,7 3 0 16,7-1 0-16,-1 6 0 15,-6 4-1-15,-11 8 0 16,-14 11 1-16,-17 8-1 16,-22 6 0-16,-17 6 1 15,-10 4-1-15,-6-1 1 0,-2 0 0 16,4-3-1-16,12-7 1 15,15-4-1-15,19-7 0 16,19-3 0-16,19-5 0 16,8 2 0-16,7 0 0 15,-2 7-1-15,-5 3 1 16,-11 8-1-16,-19 6 1 15,-21 8 0-15,-21 3 0 16,-17 6-1-16,-13 0 1 16,-5-5-1-16,3-4-2 15,1-17-7-15,24 0-29 16,12-21 0-16,30-7-1 15,18-18-1-15</inkml:trace>
  <inkml:trace contextRef="#ctx0" brushRef="#br3" timeOffset="743071.5013">9647 7864 95 0,'-28'2'38'0,"28"-2"2"15,0 0-2-15,36-17-36 16,11 5 0-16,18 0-1 16,5 0 0-16,-1 2 1 15,-6 5-1-15,-10 5 0 0,-12 4 0 16,-18 4 1-16,-21 5-1 15,-16 2 1-15,-16 3-1 16,-7 2 1-16,-7 0-1 16,-2-2-1-16,4 1 1 15,5-3-1-15,14 0 0 16,14-1 0-16,13-4-1 15,19 2 0-15,13 0 1 16,9 4-1-16,2 1 0 16,0 3 1-16,-7 2 0 15,-9 4 0-15,-16 4 0 16,-21 4 0-16,-22 3 1 15,-10-3 0-15,-13 1-1 16,-2-4 0-16,2-2-1 16,3-10-3-16,23 0-9 0,8-23-25 15,35-4-3-15,16-17 1 16,26-2-3-16</inkml:trace>
  <inkml:trace contextRef="#ctx0" brushRef="#br3" timeOffset="743221.5098">10578 8071 95 0,'-26'4'34'16,"7"8"-10"-16,19-12-27 15,0 0-34-15,16-7-2 16,24 2 2-16</inkml:trace>
  <inkml:trace contextRef="#ctx0" brushRef="#br3" timeOffset="743635.5336">11264 7824 94 0,'-31'-21'40'15,"2"12"2"-15,-16 0-2 16,1 10-31-16,-7 9-5 15,1 11 0-15,-1 6 0 16,7 5-1-16,9 3-1 16,13-3-1-16,16-3 0 15,16-5-1-15,13-9 1 0,17-7-1 16,9-10 0-16,4-6 0 15,3-9 1-15,-3-3-1 16,-5-8 1-16,-6-2-1 16,-9 2 1-16,-11 4-1 15,-9 5 0-15,-10 8 0 16,-3 11 0-16,-29 21 1 15,-3 11-2-15,-10 16 1 16,-3 7-1-16,-4 9-1 16,5 9 0-16,4 0-3 15,13 1-2-15,5-19-15 16,35 7-17-16,-2-24-4 15,22-4 1-15,1-23-2 0</inkml:trace>
  <inkml:trace contextRef="#ctx0" brushRef="#br3" timeOffset="743905.549">11749 7861 107 0,'-24'21'43'0,"-15"-5"-1"15,5 13 0-15,-4-2-39 16,10 8-1-16,8 0 0 16,15-5-1-16,13-2-1 15,23-6 0-15,20-9-1 0,16-5 1 16,14-11-2-1,13-14 0-15,6-7-4 0,-9-16-7 16,8 9-20-16,-29-20-8 16,-7 5 1-16,-23-13-2 15</inkml:trace>
  <inkml:trace contextRef="#ctx0" brushRef="#br3" timeOffset="744047.5571">12158 7748 102 0,'-67'50'41'16,"-4"8"0"-16,10 16-2 15,4-1-35-15,20 1-2 16,13-4-2-16,12-5-4 15,25 5-19-15,1-24-17 16,23-7-1-16,4-17-1 16,15-6 0-16</inkml:trace>
  <inkml:trace contextRef="#ctx0" brushRef="#br3" timeOffset="744205.5662">12268 8370 93 0,'-46'38'43'15,"2"15"-1"-15,-10-5-1 16,12 17-30-16,4-10-14 15,1-13-18-15,18 12-19 16,3-16 0-16,16-5 0 16,4-17-3-16</inkml:trace>
  <inkml:trace contextRef="#ctx0" brushRef="#br3" timeOffset="747076.7304">12630 7960 59 0,'14'-11'37'15,"4"-2"-1"-15,12 0-1 16,3-6-16-16,10 4-18 16,4 0 0-16,3 4-1 15,-6 3 1-15,-6 7 0 16,-11 7-1-16,-13 8 1 15,-18 3 0-15,-10 7 0 16,-15 3 1-16,-5 7 0 16,-6-6 0-16,5 3 0 15,5-4-1-15,13-4 0 16,16-7 0-16,16-5-1 0,17-7 0 15,12-3 0-15,8 1 0 16,2-1-1-16,-3 3 2 16,-10 5-1-16,-15 6 1 15,-16 7 0-15,-24 8-1 16,-17 1 0-16,-11 1 1 15,-4-2-1-15,0 0-3 16,2-17-8-16,19 0-27 16,12-14 0-16,25-6-1 15,15-13 0-15</inkml:trace>
  <inkml:trace contextRef="#ctx0" brushRef="#br3" timeOffset="747456.752">13494 7868 73 0,'0'0'39'16,"-16"6"-2"-16,16-6 2 16,-25 12-32-16,14 1-2 15,-4-3 0-15,4 8-1 16,-1-1-1-16,6 1-1 15,0 2 0-15,6 1 0 16,6-4 0-16,7-2-1 0,6-6 0 16,10-5-1-16,12-5-1 15,9-6 0-15,7-7-1 16,7-7-1-16,6-1-3 15,-3-11-8-15,6 7-24 16,-15-4-1-16,-6 6-1 16,-19-1 1-16</inkml:trace>
  <inkml:trace contextRef="#ctx0" brushRef="#br3" timeOffset="747677.7648">13753 7846 94 0,'-16'17'40'0,"7"11"1"16,-13-3-3-16,3 17-33 16,-4 3-2-16,4 2 0 15,-1 0-1-15,0 1-3 16,10-7-2-16,3-10-5 15,30 2-30-15,-3-23-4 16,18 0 1-16,4-15-1 16</inkml:trace>
  <inkml:trace contextRef="#ctx0" brushRef="#br3" timeOffset="747851.7744">14104 8152 99 0,'-33'9'40'0,"-4"-6"1"15,15 0-5-15,22-3-46 16,-13-6-28-16,27 1-2 16,2-11 0-16,17 3-2 15</inkml:trace>
  <inkml:trace contextRef="#ctx0" brushRef="#br3" timeOffset="748391.8056">14263 7867 103 0,'-23'0'40'16,"3"-7"0"-16,20 7-4 16,25-11-34-16,12 2-1 15,15-3 1-15,9 1-1 16,5 1 1-16,-3 4-1 15,-2 1-1-15,-10 7 1 16,-17 3-1-16,-20 8 1 16,-17 2-1-16,-13 2 0 0,-14 6 0 15,-7-1 1-15,-5 1-1 16,-1-1 0-16,5-3-1 15,13-5 1-15,11-1 0 16,14-13 0-16,15 17-1 16,14-13 1-16,9 0 0 15,5 0 0-15,0 1 1 16,-5 1-1-16,-6 2 2 15,-8 8-1-15,-15 2 0 16,-9 3-2-16,-14 3 2 16,-7 4-2-16,-10 2 2 15,-1-2-2-15,1-1-1 16,2-7-2-16,10-1 0 15,4-13-7-15,27 7-24 16,-1-21-5-16,22 1-1 0,2-15 0 16</inkml:trace>
  <inkml:trace contextRef="#ctx0" brushRef="#br3" timeOffset="748709.8238">15024 7879 88 0,'0'0'41'15,"-35"-5"-2"-15,11 14 3 16,-11 2-29-16,6 4-10 15,5 2 0-15,6 2-1 16,7 0 0-16,10-2-1 16,9 0 0-16,16-3 0 15,8-4-1-15,7 5 1 16,6-5-1-16,0 4 1 0,-3 0 0 15,-5 1-1-15,-10 5 0 16,-12 3 0-16,-14 4 1 16,-9-5-2-16,-12 6 1 15,-2-5-2-15,-4 1 0 16,0-5-1-16,6 1-5 15,-5-20-15-15,25 0-17 16,0 0 0-16,7-12-3 16,0-12 2-16</inkml:trace>
  <inkml:trace contextRef="#ctx0" brushRef="#br3" timeOffset="748887.834">14980 7853 108 0,'-13'0'42'0,"17"15"1"16,-4-15-1-16,40 7-39 15,-6 1-2-15,9-1-1 16,6 0-2-16,2-7-6 16,13 11-19-16,-14-12-15 15,7 9 1-15,-12-7-2 16,-1 9 2-16</inkml:trace>
  <inkml:trace contextRef="#ctx0" brushRef="#br3" timeOffset="749030.8422">15469 8248 102 0,'-30'67'41'0,"-9"-9"0"15,7 3-3-15,3-7-39 16,0-12-19-16,13 4-19 16,-2-16-1-16,9-1-1 15,0-14 0-15</inkml:trace>
  <inkml:trace contextRef="#ctx0" brushRef="#br3" timeOffset="752617.0473">5509 8811 81 0,'0'0'38'16,"14"-11"-3"-16,18 1 1 15,2-6-36-15,11-1 0 16,7 0-1-16,0 3 1 16,-5 5 1-16,-8 5-1 15,-10 8 0-15,-13 6 1 16,-16 6 1-16,-10 8-2 15,-14 6 3-15,-8 5-2 16,-4-3 1-16,3 2 0 16,2-5 0-16,11-2-1 15,15-5 0-15,13-7 0 16,18-7 0-16,11-2-1 15,10-3 1-15,5 1-1 0,-1 2 0 16,-7 2 1-16,-6 8-1 16,-20 6 1-16,-13 7-1 15,-19 9 1-15,-13 2-1 16,-11 3 1-16,-3-3-3 15,1-9-2-15,12 1-20 16,4-25-14-16,24-7-1 16,18-33 0-16,25-2 0 15</inkml:trace>
  <inkml:trace contextRef="#ctx0" brushRef="#br3" timeOffset="752851.0607">6556 8744 91 0,'-28'14'40'0,"-3"15"0"15,-13-4-2-15,6 10-37 16,3-2 2-16,11 4-1 16,8-3 2-16,16-5-3 15,16-8 0-15,20-10-1 16,18-10-1-16,17-11-1 15,16-7-4-15,1-17-7 16,13 3-27-16,-15-11 1 16,0 5-2-16,-20-9 2 15</inkml:trace>
  <inkml:trace contextRef="#ctx0" brushRef="#br3" timeOffset="752998.0691">6986 8644 78 0,'-68'33'41'16,"4"23"-1"-16,-2 4 1 15,14 17-33-15,4-5-2 16,15 4-3-16,16-6-2 15,17-9-4-15,27-2-9 16,7-27-27-16,22-4 0 16,7-22-1-16,11-5 0 15</inkml:trace>
  <inkml:trace contextRef="#ctx0" brushRef="#br3" timeOffset="753148.0776">7213 9028 106 0,'-22'7'38'16,"1"-6"0"-16,21-1-10 15,-4 14-49-15,14-22-18 16,22 1 0-16,3-6-1 16,16-1 1-16</inkml:trace>
  <inkml:trace contextRef="#ctx0" brushRef="#br3" timeOffset="753487.0969">7766 8817 86 0,'-17'-20'39'0,"2"17"1"16,-14-4 1-16,3 12-31 15,-10 6-4-15,2 12-2 16,-4 8 1-16,4 11-2 0,2 4 1 16,5 8-2-16,11-1 1 15,11 1-2-15,11-7 0 16,15-6-1-16,10-11 1 15,12-13-1-15,9-12 0 16,5-13 0-16,1-13-1 16,-1-10 1-16,-5-12-1 15,-7-6 0-15,-5-4-1 16,-14-6 1-16,-6 7-3 15,-12 2 2-15,-7 12-3 16,-11 7 1-16,-1 16-8 16,-17-4-15-16,15 21-14 15,-6 1 1-15,13 10 0 16,6-13 0-16</inkml:trace>
  <inkml:trace contextRef="#ctx0" brushRef="#br3" timeOffset="754003.1266">8369 8740 100 0,'-28'5'42'16,"6"-10"0"-16,22 5-1 0,18-3-39 16,14 0-1-16,11-2 1 15,5 2-1-15,5 1 0 16,4-1 0-16,-3 2-1 15,-3 3 1-15,-10 1-1 16,-8 2 0-16,-12 5 0 16,-12 1 1-16,-13 4 0 15,-16 7-1-15,-9 1 3 16,-7 3-2-16,-1-1 1 15,-1 0-1-15,5 1 1 16,10-4-1-16,16-4 1 16,19-6-2-16,16-3 0 15,12-3 0-15,10 0 0 16,2-1 0-16,-2 1 0 15,-7 4 1-15,-11 4-1 16,-16 8 0-16,-20 3 1 0,-16 5-1 16,-12 1 0-16,-8 5 0 15,-1-1-1-15,0-4-2 16,12-1-4-16,5-24-15 15,35 13-7-15,4-22-14 16,28 1 0-16,7-15-1 16,20 4 2-16</inkml:trace>
  <inkml:trace contextRef="#ctx0" brushRef="#br3" timeOffset="754156.1353">9219 9298 120 0,'-46'42'44'0,"-5"17"0"15,-16-8-1-15,17 3-42 0,-4-1-4 16,6-14-10-16,25 13-16 15,-4-20-13-15,20-1-2 16,6-18 0-16,15-3-1 16</inkml:trace>
  <inkml:trace contextRef="#ctx0" brushRef="#br3" timeOffset="757626.3338">9386 8865 79 0,'0'0'37'15,"16"-10"-1"-15,4 8 1 16,7-9-36-16,6 4 2 15,4-4-1-15,5 5 2 16,-1-1-4-16,-2 1 2 16,-5 3-1-16,-4 3-1 15,-11 2 1-15,-5 5 0 0,-7 4 0 16,-7 2 0-16,-5 6 1 15,-4-1-2-15,-1 3 2 16,-3 0-2-16,3 0 2 16,2-1-2-16,5-6 0 15,5-1 0-15,-2-13 0 16,25 14 0-16,-4-10 0 15,7 0 0-15,-2-2 1 16,6 2-1-16,-3 0 0 16,-3 4 1-16,-7 4-1 15,-8 5 1-15,-9 3-1 16,-11 3 1-16,-9 6-1 15,-10 2 1-15,-2 0-1 16,-2-4 0-16,3 0-1 16,3-10-3-16,14 4-6 0,1-21-28 15,25-2 0-15,4-18-1 16,22-2-1-16</inkml:trace>
  <inkml:trace contextRef="#ctx0" brushRef="#br3" timeOffset="758114.3617">10183 8809 82 0,'-14'6'39'0,"-1"-9"-2"16,15 3 2-16,0 0-36 15,20-9 0-15,12 2-1 16,11 1-1-16,4 2 1 16,6 0-1-16,-2 3 0 15,-4 0 0-15,-8 3-1 16,-10 4 1-16,-12 3-1 15,-12 6 1-15,-14 1 1 16,-10 4-1-16,-8 2 1 16,-5 5-1-16,-7-2 1 15,5 1-1-15,0-1 1 16,11-6-1-16,11-1-1 15,10-6 0-15,16-3 1 16,11-3-1-16,12-2 0 16,7-2 0-16,2 1 1 0,-7 3 0 15,-5 5 0-15,-11 5 0 16,-17 4 1-16,-18 8-1 15,-15 4 0-15,-11 5 0 16,-8-2 0-16,-3 0 0 16,5-5-2-16,5-6 0 15,18-8-4-15,21-16-7 16,21-2-24-16,14-18-5 15,26 0-1-15,8-11-1 16</inkml:trace>
  <inkml:trace contextRef="#ctx0" brushRef="#br3" timeOffset="758264.3702">11057 9076 102 0,'-25'6'40'0,"-7"-8"0"16,6 3-2-16,0-6-42 15,11-13-13-15,15 18-23 16,18-22 1-16,12 11-2 15,7-9 2-15</inkml:trace>
  <inkml:trace contextRef="#ctx0" brushRef="#br3" timeOffset="758692.3948">11613 8883 80 0,'0'0'39'0,"-10"-21"-1"15,-1 17 2-15,-16-9-34 0,1 15-1 16,-13 3 0-16,0 7 0 15,-6 4 0-15,2 5-2 16,1 0 1-16,9 1-2 16,9 1 1-16,17-5-2 15,17 0-1-15,18-2 0 16,16-2 0-16,9-1 0 15,6 4 0-15,3 0 0 16,-4 4 0-16,-7 2 0 16,-12 2 0-16,-16 5 0 15,-14-1 0-15,-12 1 0 16,-14-4 1-16,-9-1-1 15,-8-9 1-15,-2-2 0 16,-1-13-1-16,5-7 1 16,9-9-1-16,12-10 0 0,13-10-1 15,15-8 0-15,14-3-2 16,12-3 0-16,8 3-2 15,-1-3-3-15,11 20-13 16,-22-12-12-16,8 21-7 16,-17 1 1-16,-1 13-2 15</inkml:trace>
  <inkml:trace contextRef="#ctx0" brushRef="#br3" timeOffset="759060.4158">12381 8886 100 0,'3'-13'39'0,"-3"13"3"16,-13-8-2-16,-3 13-34 16,-12 3-2-16,-4 12-1 15,-7 9 0-15,0 6 0 16,0 10 0-16,9 0-2 15,9 1 0-15,16 0 0 16,22-9 0-16,12-8-1 16,17-13 0-16,14-12 0 15,7-11 1-15,3-13-2 16,-1-6 1-16,-8-10 0 15,-12-3 0-15,-13-5-1 16,-11-1 1-16,-15-1-2 16,-9 6-2-16,-11 5 1 15,-9 11-1-15,-9 2-4 0,10 24-14 16,-18-9-6-16,21 21-12 15,-8 0-1-15,15 5-1 16,1-2 1-16</inkml:trace>
  <inkml:trace contextRef="#ctx0" brushRef="#br3" timeOffset="762690.6234">12842 8108 44 0,'-23'0'34'0,"3"0"0"0,11-7 2 16,9 7-24-16,19-14-5 16,30 9 2-16,22-13-3 15,34 5 0-15,31-12-1 16,32 2-1-16,28-3-2 15,29 3 0-15,13 0-1 16,7 5 0-16,-6 5 0 16,-12 7-1-16,-20 8 0 15,-21 1 0-15,-28 6 0 16,-27 2-1-16,-28 1 0 15,-25-1-1-15,-21-2 0 16,-20-6-2-16,-13 3-3 16,-24-6-13-16,0 0-15 15,-9-16-1-15,-5 10 0 16,-9-3 0-16</inkml:trace>
  <inkml:trace contextRef="#ctx0" brushRef="#br3" timeOffset="764883.7489">5440 8245 25 0,'-14'-5'28'0,"14"5"2"16,0 0 1-16,-19-17-19 16,19 17-3-16,11-10-2 15,8 5 0-15,7-3 0 16,19 5-2-16,16-5 1 0,28 3 0 15,28-8-2 1,31 1 0-16,28-7-1 0,29-1 0 16,22-6-2-16,11-2 1 15,5-1 0-15,-6 1-1 16,-23 5 0-16,-17 2 1 15,-29 5-2-15,-31 6 0 16,-29 7-1-16,-28 1-3 16,-19 9-1-16,-23-3-4 15,2 9-25-15,-28-5-1 16,1 5-1-16,-13-13 0 15</inkml:trace>
  <inkml:trace contextRef="#ctx0" brushRef="#br3" timeOffset="766707.8532">5586 9174 44 0,'12'-9'29'15,"2"-1"1"-15,5-6-7 16,10 10-15-16,-5-4-1 16,15 6-1-16,3-3-1 15,13 7 0-15,6-2 0 16,25 5 0-16,12-5 1 15,21 3-2-15,18-7 0 16,23 2-2-16,17-8 1 0,13-2-1 16,11-3-1-16,5-1 0 15,-4-4 0-15,-3 2 0 16,-14 3 0-16,-10 5 0 15,-19 3-1-15,-14 7-1 16,-24 4 0-16,-18 3-2 16,-13 6 1-16,-16-2-1 15,-12 2 0-15,-14-4 1 16,-6 1-2-16,-11-12-6 15,0 4-23-15,-8-8 1 16,-4-3-2-16,-4-2 0 16</inkml:trace>
  <inkml:trace contextRef="#ctx0" brushRef="#br3" timeOffset="768313.9451">9587 9113 25 0,'-8'-11'29'15,"-2"-1"2"-15,6 1-1 16,4 11-17-16,0-22-3 0,12 16-2 16,-2-4-2-16,16 4-1 15,7-4 0-15,22 5-1 16,16-4 1-16,26 2-1 15,19-7-1-15,31 2 0 16,25-5 0-16,25-2 0 16,20-5-2-16,17 1 0 15,3 0-1-15,0 3 0 16,-2 2-1-16,-16 8 2 15,-19 3-3-15,-23 8 2 16,-28 8 0-16,-27 4-3 16,-19 7 0-16,-32-7-8 15,-10 7-23-15,-29-6-1 16,-6 0 0-16,-26-14 0 0</inkml:trace>
  <inkml:trace contextRef="#ctx0" brushRef="#br3" timeOffset="769013.985">9310 8443 20 0,'14'11'31'0,"8"-14"0"16,17 3 2-16,10-12-15 15,34 13-3-15,13-16-4 16,31 14-3-16,12-10-2 15,19 8-2-15,14-1-2 16,6 4-1-16,10-2-1 16,5-1 1-16,2-2 0 15,3-3 0-15,-6-4 0 0,-4 0-1 16,-13-2 1-16,-11 0 0 15,-22 3 0-15,-25-1-2 16,-28 9-2-16,-31-3-3 16,-18 19-20-16,-40-13-8 15,-8 13-3-15,-24-9 2 16</inkml:trace>
  <inkml:trace contextRef="#ctx0" brushRef="#br3" timeOffset="770484.0692">16794 8037 91 0,'20'-13'37'0,"10"5"1"15,5-11-1-15,13 3-34 16,12-1-1-16,6 3-1 16,-3 0 1-16,1 6-1 0,-12 3 0 15,-9 10-1-15,-18 4 0 16,-16 7 1-16,-19 8-1 15,-15 6 1-15,-12 0 1 16,-10 5 0-16,0-2 0 16,3 0-1-16,8-3 1 15,14-3-1-15,16-6 1 16,15-5-2-16,19-2 0 15,14 0 0-15,7-1-1 16,6 3 1-16,-3 3 1 16,-9 8-1-16,-15 6 1 15,-16 7 0-15,-22 6 0 16,-17 1 0-16,-17 1 0 0,-11-3 1 15,-2-3-3-15,3-13-1 16,20 2-12-16,6-28-24 16,28-3-2-16,26-19-1 15,26-3-1-15</inkml:trace>
  <inkml:trace contextRef="#ctx0" brushRef="#br3" timeOffset="770631.0776">17796 8277 111 0,'-48'3'40'0,"5"1"-2"16,3-5-6-16,8-9-68 16,32 10-5-16,1-21 2 15,29 9-3-15</inkml:trace>
  <inkml:trace contextRef="#ctx0" brushRef="#br3" timeOffset="771152.1074">18202 8119 81 0,'-32'-10'39'15,"12"8"-1"-15,2-10 1 16,19 1-25-16,10-2-11 15,17 4 1-15,6-2-1 16,9 4 1-16,5 2-2 0,3-1-1 16,-5 4 0-16,-3 6 1 15,-10-2-2-15,-9 7 1 16,-12 1 0-16,-9 4-2 15,-14 2 3-15,-12 2-2 16,-10 4 2-16,-6 1-2 16,-7 4 2-16,2-3-2 15,8 0 1-15,6-1 0 16,17-2-1-16,14-2 0 15,20-4 0-15,16-2 0 16,13 0 0-16,3 1 0 16,3 1 0-16,-5 2 0 15,-12 5 0-15,-14 6 0 16,-22 2 0-16,-19 4 0 0,-19 0 1 15,-14 3-1-15,-11-4 1 16,-5 1-1-16,-1-9 0 16,8-5-1-16,14-4-2 15,14-14-3-15,30-2-19 16,0 0-16-16,42-24 1 15,-5-6-3-15,19-4 1 16</inkml:trace>
  <inkml:trace contextRef="#ctx0" brushRef="#br3" timeOffset="771939.1524">19367 8125 76 0,'6'-22'38'15,"0"1"0"-15,-10-6 0 16,4 7-29-16,-15-4-3 16,-1 9 0-16,-12 1-2 15,-4 8 1-15,-11 10-1 0,-6 14 0 16,-5 4-1-16,0 8-1 15,-2 5 1-15,9 2-2 16,10 0 1-16,15-3-2 16,14-3 1-16,21-10-2 15,16-7 1-15,16-11 0 16,15-6 1-16,5-9-1 15,5-4 0-15,-4-5 1 16,-4-3 0-16,-7 2 0 16,-15 2-1-16,-6 3 1 15,-15 8 0-15,-19 9 0 16,5 13-1-16,-20 12 1 15,-10 17-1-15,-8 14 0 16,-10 17 0-16,-2 11 1 0,-7 8 1 16,0 1-1-16,8-1-1 15,7-10-2-15,16-11-1 16,6-28-15-16,33 0-10 15,2-31-14-15,25-8 0 16,5-20-1-16,18-6 1 16</inkml:trace>
  <inkml:trace contextRef="#ctx0" brushRef="#br3" timeOffset="772081.1606">19689 8711 118 0,'-14'1'43'0,"-14"-7"-1"15,9 3-2-15,-11-5-43 16,8-14-18-16,22 11-20 0,-10-6-2 15,7 7 1-15,-8-3-3 16</inkml:trace>
  <inkml:trace contextRef="#ctx0" brushRef="#br3" timeOffset="778398.5219">20459 2480 29 0,'25'-23'29'15,"-6"-1"3"-15,-14-4-9 0,11 22-11 16,-16-14-1-16,0 20 1 16,0-13 0-16,0 13-1 15,0 0-4-15,0 0-3 16,-16 4-1-16,16-4-2 15,0 0 1-15,-2 11-2 16,2-11 1-16,9 24-1 16,-3 1 0-16,2 6 1 15,-2 11 0-15,1 7 1 16,-3 12-1-16,-1 5 1 15,-1 8-1-15,0 7 1 16,-2 7 0-16,3 7 0 16,-3 3-1-16,1 9-1 15,1-2 1-15,2 11 0 16,-4 10-1-16,0 7 0 0,-4 6 0 15,2 6-1-15,-5 8 1 16,-4 6 0-16,0 9 1 16,-1 1-1-16,2 2 2 15,1 1-2-15,5-1 1 16,4-3 2-16,4-1 0 15,5 3-1-15,1-3-1 16,3 0 0-16,2 2 0 16,-5 0 2-16,1 2-2 15,-4 5-2-15,-4 5 0 16,-7 4 1-16,-4 2-1 15,-6 4 3-15,-5 2-3 0,-1 3 0 16,-3 1 0-16,-2-2 2 16,2-6 1-16,5-7-2 15,2-11 1-15,8-17-1 16,13-17 0-16,5-24-3 15,17-19-9-15,-2-39-26 16,16-21-2-16,-5-33 0 16,4-22-1-16</inkml:trace>
  <inkml:trace contextRef="#ctx0" brushRef="#br3" timeOffset="779303.5736">21018 5715 97 0,'3'-15'38'15,"11"7"1"-15,2-11-1 16,9 4-38-16,21-2 2 16,12 1-1-16,9 1 0 15,11 2 0-15,-1 6 0 16,0 5-1-16,-10 7 0 15,-11 5 1-15,-17 7-1 16,-17 12 1-16,-22 6-1 16,-20 6 2-16,-13 6 1 15,-14 0-1-15,-8 0 1 0,0 0-1 16,7-5 1-16,8-9-1 15,14-3 0-15,19-7-1 16,17-2-1-16,19-5 0 16,13-1 1-16,8 0 0 15,4 3 0-15,-1 0 0 16,-5 6 0-16,-11 4 1 15,-16 5-1-15,-20 7 0 16,-21 1 0-16,-17 6 0 16,-13-2-1-16,-4-3 0 15,2-6-3-15,5-13-3 16,28 0-15-16,5-27-19 15,37-4-1-15,15-20-1 0,31 1-1 16</inkml:trace>
  <inkml:trace contextRef="#ctx0" brushRef="#br3" timeOffset="779455.5824">22103 6184 102 0,'-50'12'41'0,"-6"-9"-1"15,9 0-3-15,15 0-25 16,10-24-49-16,37 3-4 15,14-12 1-15,24 2-2 16</inkml:trace>
  <inkml:trace contextRef="#ctx0" brushRef="#br3" timeOffset="779984.6126">22523 5818 104 0,'-27'2'40'15,"0"-6"-1"-15,16 7 0 16,0-6-34-16,11 3-1 16,32-4-1-16,7 2-1 15,7-3 0-15,9 1 0 16,4 0-1-16,7 0 0 15,-6 2 0-15,-3 1 0 16,-13 1 0-16,-7-1-1 16,-13 2 1-16,-5 2 0 0,-19-3 0 15,9 14-1-15,-17-2 3 16,-7 5-3-16,-12 6 2 15,-3 6 0-15,-5 1-2 16,2 6 0-16,-2-2 0 16,8 2 0-16,11-5 0 15,12-2 0-15,14-5 0 16,13-4 0-16,10-2 0 15,2-3 0-15,4 0 0 16,-3 0 0-16,-7 3 0 16,-11 1 0-16,-16 5 0 15,-13 3 0-15,-17 3 0 16,-11 1 0-16,-7 1 0 15,-2-1 0-15,0-3 0 0,9-4-2 16,15-6-3-16,10-16-6 16,33 6-15-16,1-18-12 15,33-1-4-15,4-12 1 16,23 4-1-16</inkml:trace>
  <inkml:trace contextRef="#ctx0" brushRef="#br3" timeOffset="780419.6375">23928 5962 114 0,'-16'-29'41'0,"-1"12"1"0,-16-8 0 15,-6 16-36-15,-6 3-2 16,-5 11 0-16,-5 5-2 16,-1 11-2-16,3 2 0 15,8 5 0-15,8 3 0 16,17-1 0-16,17-7 0 15,16-3 0-15,23-11 0 16,12-7 0-16,12-9 0 16,7-10 0-16,3-6 0 15,-3-5 0-15,-8-3 0 16,-9 3 0-16,-13 4 0 15,-13 5 0-15,-24 19 0 16,0 0 0-16,-37 37 0 16,-10 13 0-16,-15 18 0 0,-6 13 0 15,-5 11 0-15,1 6 0 16,12 3 0-16,12-10 0 15,24-2-11-15,8-30-24 16,27 0-3-16,3-30-2 16,19-5-3-16</inkml:trace>
  <inkml:trace contextRef="#ctx0" brushRef="#br3" timeOffset="782377.7494">20812 2485 82 0,'-64'-65'38'0,"2"5"-2"15,-4-8 0-15,-1 0-37 16,7 7-1-16,-1-2-3 16,7 4-2-16,-8-3 2 15,6 5-4-15,-12-3 5 16,2 10-1-16,-11 0 3 15,-6 11 2-15,-7 8 3 16,-12 3 1-16,1 12 2 16,-10 2 1-16,2 9-2 0,-6 2 0 15,3 9-2-15,-2-1 0 16,4 8-1-16,-5 6 0 15,4 4-1-15,-1 8 0 16,-5 10-1-16,2 5 1 16,-3 6-1-16,1 9 0 15,-1 5-2-15,0 3 2 16,-3 7-1-16,2 8 1 15,7 4-1-15,5 5 2 16,7 1 0-16,7 5 0 16,8 4 1-16,10 3-1 15,9 8 1-15,9 1-1 16,5 8 0-16,5 5-1 0,2 5-1 15,2 12 0-15,-2 1 1 16,-1 12-1-16,-3-2 0 16,-1 5 1-16,1 3-1 15,-6 0 2-15,4 3-1 16,4-2 1-16,6 0-1 15,2 0 1-15,6-1 1 16,3-2 0-16,11-1-2 16,1 2 0-16,4-3 1 15,3 2-1-15,0 0 1 16,2 3-1-16,-3-1 1 15,0 3-3-15,-2-1 2 16,0-2-1-16,-2 3 1 16,2-3-1-16,2-6 2 0,8-5-1 15,5-1-1-15,7-4 2 16,11-3 0-16,9-5 1 15,8-6-2-15,12-11 1 16,8-2-2-16,12-9 2 16,9-7-1-16,9-11 1 15,7-6-1-15,5-11-1 16,11-9 1-16,6-3 0 15,6-11 0-15,3-7 0 16,4-5-1-16,3-10 1 16,2-6 1-16,5-11 0 15,2-6-2-15,-2-11 1 16,1-9 1-16,2-11 0 15,3-12 0-15,2-14-1 16,1-9 0-16,-5-11 0 0,1-11 0 16,-8-8 0-16,1-7 0 15,-6-6-2-15,-15-6 1 16,-1-6-1-16,-12-5 1 15,-5 0 0-15,-8-9 1 16,-4-2-1-16,-10-7 2 16,-3-5 0-16,-2-1 0 15,-8-2 0-15,-5-2 1 16,-5-6-1-16,-3 2 1 15,-7-2-1-15,-6 0-1 16,-3 1 1-16,-5-2-1 16,-1-5 2-16,1-1-2 15,0 0-1-15,2-4-1 16,-1-4 2-16,5-1-1 0,-1-1-2 15,1 2 2-15,-6-2-1 16,-2 1 0-16,-4 0 3 16,-4 2 1-16,-6 0-2 15,-2-1 2-15,-6 0 1 16,1 1-1-16,-3-2 0 15,2 0 0-15,2-3 0 16,-3 2-1-16,1 4-1 16,-3 4 0-16,-6 3-1 15,-8 8 0-15,-8 14 0 16,-18 15-3-16,-15 18 1 15,-22 14-3-15,-14 24 0 16,-19 4-9-16,8 34-23 0,-13 10 0 16,13 21-2-16,9 5 2 15</inkml:trace>
  <inkml:trace contextRef="#ctx0" brushRef="#br3" timeOffset="783045.7874">21548 7031 75 0,'-41'-23'40'0,"27"0"-1"16,18-5 1-16,35 9-10 15,30-2-27-15,35 8-1 16,30 3 1-16,35 8 0 16,20 6-1-16,19 5-1 15,12 6 0-15,0 2 0 16,-9 2-1-16,-17-1 0 15,-23-3 0-15,-30-1 0 16,-28-5-1-16,-24-1 1 0,-27-3-1 16,-21-7-1-16,-18-1-1 15,-19-7-4-15,-4 10-21 16,-15-15-12-16,-5 2 1 15,-13-5-2-15,4-1 1 16</inkml:trace>
  <inkml:trace contextRef="#ctx0" brushRef="#br3" timeOffset="898061.3662">882 10085 92 0,'0'0'38'0,"-1"-15"-2"15,24 6 2-15,9-12-36 16,19 2-1-16,8-3 1 15,11 3-2-15,6 5 1 16,-5 2 0-16,-6 5-1 16,-9 8 1-16,-13 8-1 15,-13 6 0-15,-15 5 0 16,-14 5 1-16,-12 4 1 15,-8 4 0-15,-6 1-1 16,-2-2 1-16,1 2-2 16,6-5 1-16,8-3 0 15,14-6-1-15,17-4 0 16,12-6-1-16,14-2 0 15,6-1 1-15,5 0 0 0,-1 1-1 16,-8 5 0-16,-12 4 2 16,-17 7-1-16,-17 8 1 15,-20 3-1-15,-14 8 2 16,-14 0 0-16,-10 1 1 15,0-4-1-15,3-6 0 16,7-4-2-16,13-6 0 16,19-12-5-16,15-12-19 15,20-11-17-15,16-14 1 16,19 5-3-16,5-14 2 15</inkml:trace>
  <inkml:trace contextRef="#ctx0" brushRef="#br3" timeOffset="898242.3766">2014 10532 123 0,'-27'-1'43'15,"27"1"-2"-15,-18-33-13 16,18 11-37-16,15 6-30 15,-2-5-3-15,13 8 0 16,-2-5-1-16</inkml:trace>
  <inkml:trace contextRef="#ctx0" brushRef="#br3" timeOffset="899721.4612">2854 10029 37 0,'0'0'30'0,"15"-17"2"15,-15 17-2-15,5-19-15 16,-5 19-3-16,4-15-2 16,-4 15-1-16,0 0-2 15,-10-6-1-15,-5 8-1 16,-1 8 0-16,-9 3-1 15,-4 11-1-15,-10 5 1 16,-3 10-1-16,-8 6 0 16,2 10-1-16,0 4-1 15,4 3 1-15,8 5-2 0,13 0 1 16,13-4-1-16,14-5 0 15,20-8-1-15,10-10 2 16,9-12-1-16,8-11 0 16,1-11 1-16,4-13-1 15,-7-6 1-15,-10-11-1 16,-15-7 1-16,-12-3-1 15,-17-1 0-15,-12 0 0 16,-18 2 0-16,-9 5-1 16,-9 4 0-16,-4 4-1 15,7 11-2-15,5-1-3 16,21 16-17-16,6-8-14 15,18 2-1-15,27 6 0 16,13-3-1-16</inkml:trace>
  <inkml:trace contextRef="#ctx0" brushRef="#br3" timeOffset="900295.494">3454 10188 69 0,'0'-24'37'0,"0"24"0"15,-17-21 1-15,4 22-26 16,-18-5-2-16,2 12-3 16,-13 1-1-16,-1 13-1 15,-3 6-1-15,1 8-1 16,1 6-2-16,8 9 1 15,9 2-2-15,10 2 1 16,13 4-1-16,15-4 0 16,15-3-1-16,16-7 2 0,9-8-1 15,11-9 0-15,5-16 0 16,4-12 0-16,0-16 0 15,-6-14 0-15,-7-11 1 16,-12-10-1-16,-12-8 1 16,-15-3-1-16,-12-2 1 15,-17 1-2-15,-13 10 1 16,-14 7-1-16,-8 10-1 15,-10 10-3-15,8 19-6 16,-13-1-26-16,25 19-3 16,7-3 0-16,20 6-1 15</inkml:trace>
  <inkml:trace contextRef="#ctx0" brushRef="#br4" timeOffset="943955.9912">5382 10167 87 0,'-2'-14'38'0,"7"-2"0"16,18 6-2-16,5-13-32 16,16-1-3-16,8-3 1 15,14 2 0-15,0 1 0 16,1 3-2-16,-3 9 0 15,-13 10 0-15,-15 12-1 16,-17 13 2-16,-19 12-2 16,-19 7 2-16,-15 6-1 15,-8 6 0-15,-6-2 0 0,1-1 1 16,6-10-1-16,12-5 0 15,12-8 1-15,17-12-1 16,18-7 0-16,18-8 1 16,12-3 0-16,4-2-1 15,2 2 0-15,0 4 1 16,-13 4 0-16,-11 14 0 15,-16 8-1-15,-17 11 1 16,-20 3-1-16,-9 8 1 16,-8 0-1-16,-1-5-1 15,2-3-2-15,4-15-6 16,21-5-29-16,14-22 0 0,0 0-1 15,26-27-2-15</inkml:trace>
  <inkml:trace contextRef="#ctx0" brushRef="#br4" timeOffset="944331.0127">6329 10127 110 0,'0'0'41'16,"0"0"0"-16,0 0-9 15,0 0-30-15,23-2-1 16,11-4 1-16,5-1 0 16,8-2-1-16,4 1 0 15,1 1 0-15,-5 1 0 16,-2 5-1-16,-9 3 1 0,-6 2-1 15,-8 0 1-15,-8 2-1 16,-14-6 1-16,11 18 0 16,-17-1-1-16,-8 9 1 15,-6 8 0-15,-10 10 0 16,-8 13-2-16,-8 9 1 15,-4 5-1-15,1 2 1 16,4-4-2-16,9-10 0 16,14-4-6-16,9-27-15 15,30-5-17-15,8-25 0 16,25-6-3-16,6-24 1 15</inkml:trace>
  <inkml:trace contextRef="#ctx0" brushRef="#br4" timeOffset="944475.0209">6991 10492 104 0,'-26'14'41'16,"6"1"-1"-16,5-9-7 16,15-6-70-16,13-9-4 15,15-7 0-15,19 3-1 16</inkml:trace>
  <inkml:trace contextRef="#ctx0" brushRef="#br4" timeOffset="944917.0462">7813 10126 101 0,'-35'-19'43'16,"-14"-1"-1"-16,1 12 0 15,-9 2-37-15,2 10 0 16,-2 13-2-16,5 8-1 16,0 9 0-16,9 3-1 15,10 4 0-15,16-3 0 16,15-4 0-16,17-9 0 15,18-10 0-15,17-13-2 16,14-12 2-16,12-7-1 16,1-6 1-16,-5-4-1 15,-4-1 0-15,-12 1 0 0,-11 4 0 16,-15 10 3-16,-16 8-3 15,-14 5 0-15,-19 29 0 16,-12 4 0-16,-13 16-2 16,-6 8 2-16,-6 9-3 15,-1 3 2-15,6 3-4 16,9-10-1-16,23 4-14 15,8-34-8-15,36 3-14 16,8-29 0-16,23-6-2 16,6-16 2-16</inkml:trace>
  <inkml:trace contextRef="#ctx0" brushRef="#br4" timeOffset="945270.0664">8407 10213 102 0,'0'0'44'16,"-32"-18"-1"-16,8 26 0 15,-13 1-36-15,-2 19-4 16,-4 7-1-16,4 12 1 16,-4 7-3-16,5 6 2 15,8-2-3-15,14-1 2 16,11-8-1-16,17-10 0 15,15-15 1-15,20-13-1 16,10-20 1-16,9-12-1 16,1-16 0-16,-4-12 1 15,-5-8 0-15,-8-7 1 16,-14-3-2-16,-16 4 0 0,-16 7 0 15,-14 13 0-15,-12 12 0 16,-7 9-5-16,2 19-3 16,-9-1-14-16,28 30-9 15,-10-7-11-15,31 12-3 16,3-5 1-16,24 8 0 15</inkml:trace>
  <inkml:trace contextRef="#ctx0" brushRef="#br4" timeOffset="945436.0759">8959 10665 108 0,'-37'52'45'16,"-5"8"-1"-16,-12-7 0 0,8-4-39 16,-1 3-7-16,8-8-6 15,20 7-19-15,-9-17-16 16,26-3-1-16,1-14-2 15,18-5 1-15</inkml:trace>
  <inkml:trace contextRef="#ctx0" brushRef="#br4" timeOffset="949898.3311">9234 10210 77 0,'0'0'37'16,"25"-9"-1"-16,-3-3 1 16,11 6-33-16,3-9-2 15,13 2 0-15,3-1 1 16,3 5-1-16,-3 2 0 15,-5 4-1-15,-7 7 1 16,-10 6-1-16,-14 7 0 16,-15 9 0-16,-17 6-1 0,-10 4 2 15,-11 4-2-15,-2-1 2 16,-3-1-1-16,6-3 0 15,6-6-1-15,15-8 1 16,14-7 0-16,19-8-1 16,13-4 1-16,14-2-1 15,3 0 1-15,9 1 0 16,-5 6 0-16,-4 4 0 15,-13 10 0-15,-18 7 1 16,-17 7-1-16,-15 5 0 16,-15 3 0-16,-7-1 0 15,-7-3-2-15,1-7 0 16,9-4-2-16,10-18-5 15,25 1-24-15,4-24-8 0,25-3 0 16,8-15-2-16</inkml:trace>
  <inkml:trace contextRef="#ctx0" brushRef="#br4" timeOffset="950574.3698">10475 10156 86 0,'-16'-18'39'0,"-5"9"1"16,-18 0 1-16,-4 11-33 15,-16 3-3-15,0 11-1 0,-4 5 0 16,6 5-2-16,5 4 0 16,14 0-1-16,23-1-1 15,18-3 1-15,24-7-2 16,23-5 1-16,16-3-1 15,12-1 1-15,6 0-1 16,2 0 2-16,-10 2-1 16,-11 8 0-16,-22 7 0 15,-21 8 1-15,-22 4 0 16,-23 5 0-16,-17-1 0 15,-15-1 1-15,-7-5 0 16,2-10 0-16,7-12-1 16,11-20 1-16,23-19-1 15,16-17 0-15,26-17 1 0,23-14-2 16,15-10 1-16,10-7-2 15,7 1 2-15,0 5-4 16,-7 15 0-16,-12 7-4 16,-5 31-14-16,-33-6-12 15,1 30-8-15,-22 6-2 16,2 15 0-16</inkml:trace>
  <inkml:trace contextRef="#ctx0" brushRef="#br4" timeOffset="950778.3815">11155 10344 109 0,'-28'2'42'16,"9"1"3"-16,-8-8-3 15,13-11-48-15,14 16-19 16,4-19-18-16,15 9 3 16,4-6-4-16,16 2 2 15</inkml:trace>
  <inkml:trace contextRef="#ctx0" brushRef="#br4" timeOffset="951275.4099">11307 10185 98 0,'-21'-2'41'0,"21"2"1"16,27-18-2-16,18 1-38 15,12-5 0-15,11 2 1 16,1 1-1-16,-3 4 0 16,-8 2-1-16,-9 9 1 15,-17 6-1-15,-14 7 0 16,-18 5 0-16,-14 5 0 15,-13 5-1-15,-6 5 1 16,-5 0-1-16,-2 1 0 16,2 0 0-16,7-2 0 15,11-3 0-15,13-6 0 0,15-3-1 16,15-7 1-16,15-2 0 15,8-5 0-15,5 0 0 16,-3 1 0-16,-3 1 0 16,-9 8 1-16,-10 3-1 15,-16 9 0-15,-18 6 0 16,-10 5 0-16,-14 3 1 15,-1 0-1-15,-7-1 0 16,7-4-2-16,4-4-1 16,10-12-2-16,29 4-16 15,-10-21-11-15,44-11-9 16,-3-10-1-16,25-2-1 15</inkml:trace>
  <inkml:trace contextRef="#ctx0" brushRef="#br4" timeOffset="951656.4317">12462 10187 90 0,'25'-35'40'15,"-20"-5"1"-15,-3 16 2 16,-23-2-35-16,3 17-2 16,-15 7 0-16,-4 13-1 15,-6 10-1-15,2 6-1 16,1 5-1-16,7 3-1 15,6-1 1-15,16-5-1 16,12-5 0-16,16-11-1 16,14-9 0-16,9-8 2 15,5-10-2-15,5-9 0 16,-3-5 0-16,-4-3 0 15,-6 3 0-15,-9 3 0 0,-11 8 0 16,-17 17 0-16,0 0 0 16,-16 36 0-16,-9 6 0 15,-7 14 0-15,-1 9 0 16,-2 8 0-16,6 4 0 15,6-5-5-15,16-4-4 16,6-21-11-16,30 4-4 16,-6-36-6-16,30 7-2 15,-6-26-9-15,13-3-2 16,-6-13 4-16</inkml:trace>
  <inkml:trace contextRef="#ctx0" brushRef="#br4" timeOffset="951799.4399">12770 10679 115 0,'-26'27'43'0,"-1"18"2"15,-17-1-2-15,5 8-39 16,-3 1-3-16,8 1-3 15,8-1-2-15,1-15-13 16,24 9-11-16,-8-25-11 16,17 0-5-16,-8-22-3 15,29 3 2-15</inkml:trace>
  <inkml:trace contextRef="#ctx0" brushRef="#br4" timeOffset="955476.6502">12944 10198 93 0,'-15'4'38'0,"15"-4"2"15,10-12-2-15,7 2-37 16,14-6 0-16,8 0 0 15,6 0 0-15,6 3 1 16,-1 1-1-16,-3 8 0 16,-5 6 0-16,-8 6-1 15,-15 8 1-15,-8 10 0 16,-12 2-1-16,-13 5 1 15,-11 4-1-15,-2 1 0 16,-9-4 0-16,1 0 0 16,0-5 0-16,9-6 0 0,6-7 0 15,12-2 0-15,8-14 1 16,19 10-1-16,9-9 0 15,6 0 0-15,5 3 0 16,1 6 1-16,-3 0-1 16,-8 14 1-16,-10 2-1 15,-12 10 1-15,-18 5 0 16,-9 4 0-16,-11 0-1 15,-5-1 2-15,-1-7-3 16,2-10 0-16,11-6-3 16,6-23-9-16,32 0-24 15,1-24-4-15,24-1 1 16,8-17-2-16</inkml:trace>
  <inkml:trace contextRef="#ctx0" brushRef="#br4" timeOffset="955806.6691">13604 10224 98 0,'-16'-7'40'0,"16"7"1"15,7-12-1-15,25 1-36 16,4-4-1-16,12 2 0 15,1 0 0-15,1 5-1 16,-2 5 0-16,-3 5 0 16,-14 9 0-16,-10 11-2 0,-18 8 1 15,-11 11 0-15,-10 7-1 16,-10 8 1-16,-7 5-1 15,-5 2 1-15,0 0-2 16,3-6 1-16,8-5-2 16,10-11-2-16,17-5-6 15,2-36-14-15,32 18-17 16,-2-28 0-16,21 0-3 15,-1-16 3-15</inkml:trace>
  <inkml:trace contextRef="#ctx0" brushRef="#br4" timeOffset="955951.6772">14084 10468 89 0,'-24'-4'41'0,"11"5"0"16,-3-6-3-16,15-6-25 16,1 11-22-16,22-18-28 15,15 9-4-15,0-10 1 16,21 7-1-16</inkml:trace>
  <inkml:trace contextRef="#ctx0" brushRef="#br4" timeOffset="956371.7014">14644 10238 95 0,'-16'-6'41'16,"-12"-6"0"-16,3 12 0 16,-10-1-35-16,3 9-1 15,-3 4-2-15,1 7 0 16,4 3-1-16,7 4-1 0,4 3 0 15,15-2 0-15,13 0-2 16,11-3 2-16,14-3-2 16,7-1 1-16,5-1 0 15,2 2 0-15,-5-1 0 16,-11 1 0-16,-9 5 0 15,-12-1 1-15,-12 1-1 16,-14 3 0-16,-9-5 1 16,-6-2-1-16,-5-4 0 15,2-7 1-15,2-6-1 16,7-11 0-16,9-8 0 15,13-11 0-15,12-9 0 16,14-9 0-16,7-6 0 16,8-4-3-16,5 2 3 0,-2 1-3 15,1 8-2-15,-11-4-11 16,12 30-8-16,-24-12-15 15,7 19 0-15,-11-4-2 16,4 12 2-16</inkml:trace>
  <inkml:trace contextRef="#ctx0" brushRef="#br4" timeOffset="956573.7129">15023 10193 108 0,'9'-15'41'0,"6"10"1"16,-15 5-3-16,0 0-33 15,-2 15-1-15,-5 13-1 16,-7 9-3-16,-1 11 1 0,-5 6-3 15,1 7 1-15,-1 3-3 16,0-5-2-16,16 5-14 16,-7-23-7-16,30 4-15 15,-1-19-1-15,21-2-1 16,-1-15 1-16</inkml:trace>
  <inkml:trace contextRef="#ctx0" brushRef="#br4" timeOffset="956716.7211">15307 10803 115 0,'-31'32'42'16,"-5"16"0"-16,-19-3-2 15,11 6-39-15,-1 0-4 16,4-7-6-16,22 11-17 16,-9-20-17-16,28 0 1 15,1-14-3-15,15-1 0 16</inkml:trace>
  <inkml:trace contextRef="#ctx0" brushRef="#br4" timeOffset="961307.9837">5428 11295 59 0,'0'0'39'16,"14"-15"-2"-16,8 13 1 15,-5-3-27-15,13 1-8 16,2-6-2-16,8 6 1 15,-2 0 0-15,1 2-1 16,-2 3-1-16,-6 4 1 0,-7 4 0 16,-10 6 0-16,-11 6-1 15,-9 3 1-15,-15 5 0 16,-6 4 1-16,-6 1-1 15,-2-2 0-15,4-6 0 16,6-1 0-16,14-7-1 16,8-6 1-16,16-7-1 15,16-3 0-15,10-4 1 16,8 2-1-16,1 2 0 15,0 1 1-15,-5 7 0 16,-11 7 0-16,-9 6 0 16,-14 7 1-16,-16 5-1 15,-15 7 1-15,-5-2-1 16,-5-1-1-16,-1-3-1 0,4-9-2 15,11-4-1-15,18-23-7 16,12 7-21-16,14-28-8 16,25-6 1-16,3-11-1 15</inkml:trace>
  <inkml:trace contextRef="#ctx0" brushRef="#br4" timeOffset="961714.0069">6476 11382 60 0,'20'-23'40'15,"-19"-2"-1"-15,-5 13 0 16,-22-5-19-16,-3 17-15 15,-17 4-2-15,-5 7-1 16,-4 7 1-16,0 6-1 16,4 1-1-16,9 5 1 15,11-2-1-15,18-3 0 0,21-4-1 16,21-4 1-16,19-5-1 15,12-4 0-15,8 1 1 16,3 3-1-16,-5-1 1 16,-5 7-1-16,-13 2 0 15,-16 8 3-15,-16 2-3 16,-16 6 3-16,-15 0-3 15,-10-3 1-15,-8-2 0 16,-5-7-1-16,-2-5 2 16,4-9-3-16,6-13 1 15,9-13-1-15,16-14 1 16,11-12 0-16,15-13 0 0,14-4-1 15,11-5-1 1,1-1-2-16,9 11-2 0,-12-9-15 16,16 28-13-16,-17-6-5 15,3 22-3-15,-15 0 1 16</inkml:trace>
  <inkml:trace contextRef="#ctx0" brushRef="#br4" timeOffset="961910.0181">7093 11439 90 0,'-11'12'42'16,"-9"-9"1"-16,9 8-2 15,-9-4-35-15,20-7-7 16,0 0-4-16,0-27-16 0,26 21-19 15,-2-10 0-15,18 7-3 16,1-11 2-16</inkml:trace>
  <inkml:trace contextRef="#ctx0" brushRef="#br4" timeOffset="962246.0374">7595 11287 88 0,'-30'-15'42'15,"8"22"1"-15,-11-2-2 16,5 6-36-16,-9 10-1 15,5 11 0-15,2 6-1 16,10 7 0-16,7 2-2 0,8 1 1 16,14-4-1-16,17-5 0 15,11-10 0-15,13-12-1 16,8-14 0-16,3-10 1 15,0-11-1-15,-1-12 0 16,-7-6 0-16,-13-8 0 16,-10-2-1-16,-14-2 0 15,-13 2-1-15,-11 5 0 16,-7 10-1-16,-8 6-1 15,1 16-4-15,-7-5-12 16,24 28-7-16,-11-10-12 16,21 12-2-16,3-4-2 15,18 2 2-15</inkml:trace>
  <inkml:trace contextRef="#ctx0" brushRef="#br4" timeOffset="962714.0641">8163 11201 86 0,'-34'8'40'0,"1"-7"1"15,20 6 0-15,13-7-37 16,0 0-2-16,37-3-1 15,9 1 0-15,14-1 0 16,2-1 0-16,2 2 0 16,-4 2 1-16,-11 0-1 15,-11 7 1-15,-21 4 0 0,-16 3 0 16,-17 2 0-16,-12 7 0 15,-10-1-1-15,0-2 1 16,-1 1-2-16,7-3 1 16,11 0-1-16,16-6 0 15,16-2 0-15,17 0 0 16,8-2 0-16,2 3 0 15,3 3 1-15,-5 6 0 16,-12 3 0-16,-15 7 0 16,-17 3 0-16,-14 4 1 15,-10 2-1-15,-3-4 1 16,-3-2-2-16,4-8-1 15,11-2-6-15,3-21-13 16,35 9-4-16,-4-27-6 0,37 11-6 16,-2-17-10-16,20 2 4 15</inkml:trace>
  <inkml:trace contextRef="#ctx0" brushRef="#br4" timeOffset="962856.0722">8740 11620 19 0,'46'14'29'0,"-46"-14"8"16,11 38 8-16,-36-4 0 16,0 15-1-16,-16-14-18 15,7 14-25-15,0-1-2 16,4-6-6-16,21 8-14 15,-13-28-8-15,28 10-8 16,-7-22-7-16,1-10-3 16,15-9 2-16</inkml:trace>
  <inkml:trace contextRef="#ctx0" brushRef="#br4" timeOffset="966454.278">9200 11244 73 0,'0'0'39'0,"15"-10"0"16,18 1 1-16,9-9-38 16,16 1 0-16,13 0-1 15,7 1 1-15,-2 2-1 16,-6 5 0-16,-12 5-1 15,-12 6 0-15,-21 10 0 16,-20 6 1-16,-20 9-1 16,-19 9 2-16,-14 1-1 15,-6 5 1-15,1-2 0 0,6-2-1 16,9-5 1-16,15-6-1 15,18-10 1-15,22-6-1 16,17-4-1-16,14-2 1 16,3-2-1-16,2 7 1 15,-7 5 0-15,-7 6 0 16,-20 12 0-16,-15 4 1 15,-18 6-1-15,-15 1 2 16,-7 0-3-16,-3-7-2 16,5-6-1-16,3-19-7 15,31-12-22-15,0 0-12 16,22-25 3-16,13-13-3 15</inkml:trace>
  <inkml:trace contextRef="#ctx0" brushRef="#br4" timeOffset="966752.295">10095 11271 91 0,'-10'13'42'0,"10"-13"2"16,0 0-2-16,22-3-37 15,16-12-3-15,19-4 0 16,12-2 0-16,5 1 0 15,1 3-1-15,-6 7 0 16,-9 10 0-16,-19 9-1 16,-16 17 1-16,-26 9 0 15,-19 12 0-15,-12 9-1 16,-13 4 1-16,-8 1-1 15,2-4 0-15,2-2-2 0,7-12-1 16,21-3-5-16,4-29-15 16,37 8-13-16,6-24-6 15,26-2-2-15,9-17 1 16</inkml:trace>
  <inkml:trace contextRef="#ctx0" brushRef="#br4" timeOffset="966902.3037">11029 11424 98 0,'-27'1'41'0,"8"2"0"16,0-7-4-16,13-10-45 16,25 10-31-16,3-12-2 0,17 5 0 15,5-7-1-15</inkml:trace>
  <inkml:trace contextRef="#ctx0" brushRef="#br4" timeOffset="967300.3265">11606 11149 96 0,'-49'-6'43'15,"-3"12"0"-15,-16-1 0 16,-5 12-40-16,8 2 0 16,9 11 0-16,13 1-1 15,16 5 0-15,21-4-2 16,24 3 1-16,24-7 0 15,15-2-1-15,11-3 0 0,6-2-1 16,0-3 1-16,-5 4 0 16,-15 2 0-16,-17 1-1 15,-21 4 1-15,-18-2 0 16,-19 2 1-16,-12-6 0 15,-14 0 0-15,-6-7 1 16,1-5-2-16,4-10 0 16,10-9 1-16,10-12-1 15,19-8 0-15,18-13-2 16,19-7 0-16,13-9-2 15,13-3 0-15,5-2-1 16,7 11-3-16,-12-9-14 16,12 27-4-16,-26-7-10 15,5 19-5-15,-11 1-1 0,-2 10 1 16</inkml:trace>
  <inkml:trace contextRef="#ctx0" brushRef="#br4" timeOffset="967759.3527">11988 11189 94 0,'-13'9'43'0,"-3"-9"2"16,16 0-2-16,12-8-36 15,13 5-3-15,11-3-2 16,10 1 0-16,9-2 0 15,2 4-1-15,-1 1 0 16,-2 4-1-16,-12 5 1 16,-8 7 0-16,-12 10-1 0,-13 7 1 15,-13 11 0-15,-10 6 0 16,-8 7-1-16,-8 6 2 15,-4 2-2-15,2 1 2 16,-1-6-3-16,10-7-1 16,13-6-7-16,3-26-13 15,30 10-3-15,-8-32-5 16,34 6-4-16,-5-20-10 15,15 3 1-15,-12-11 40 16,-9 6 11-16,-2 18 14 16,-33-14 4-16,-3 15 5 15,-24 5 3-15,-2 6 11 0,-15-7-2 16,7 11-37-16,5-14-6 15,8-6-6-15,21 5-14 16,-1-16-8-16,31 14-2 16,-7-14-15-16,20 2-1 15,9-6-1-15</inkml:trace>
  <inkml:trace contextRef="#ctx0" brushRef="#br4" timeOffset="970278.4968">9740 10484 39 0,'0'0'31'0,"0"0"-1"15,3-11-3-15,-3 11-15 16,0 0-9-16,20-1-2 16,-3 0 1-16,10 1-1 0,10-3 1 15,10 1 0-15,12-5 0 16,13 0 0-16,9-2 0 15,11 0-1-15,5-2 0 16,9 4 0-16,0 0 0 16,1 4-1-16,0 3 1 15,0 2-1-15,0 1 0 16,1 1 0-16,0 0 1 15,0-2-1-15,4-1 1 16,1-2-1-16,-1-5 1 16,4-2 0-16,0-2 1 15,-2-3-2-15,-4-1 3 16,-3-2-3-16,-6 2 1 15,-4-1 1-15,-5 3-1 0,-6 1-1 16,-8 3 0-16,-7-2-1 16,1 6-5-16,-12-7-3 15,2 7-21-15,-12 0-4 16,-5-1 0-16,-9-2 0 15</inkml:trace>
  <inkml:trace contextRef="#ctx0" brushRef="#br4" timeOffset="973480.68">13083 10480 73 0,'0'0'36'15,"23"6"-1"-15,16-3-9 16,11-11-22-16,31 1 0 15,23-7 0-15,28 2 0 16,19-6-2-16,19 2 0 16,10 2-1-16,-2 3 0 0,-7 5-1 15,-20 7 1-15,-23 6-1 16,-20 8 1-16,-26 2-1 15,-23 3 0-15,-20 4 0 16,-16-2 1-16,-10-1-2 16,-8-4-1-16,-4 0-2 15,-1-17-11-15,-12 15-21 16,12-15 1-16,-14-3-2 15,6-9 1-15</inkml:trace>
  <inkml:trace contextRef="#ctx0" brushRef="#br4" timeOffset="975049.7697">5363 11728 39 0,'0'0'35'15,"0"0"-1"1,21-11-1-16,0 1-20 0,23 2-9 15,6-2-2-15,13 5 0 16,2 0 0-16,7 4-1 16,3 2 0-16,9 1 0 15,6-3 0-15,11-1 1 16,10-4-1-16,12-3 0 15,14-6 0-15,11-5 1 16,11-3-1-16,4 0 1 16,-1-2 0-16,6 3-1 15,-3 2 0-15,-4 4 0 16,-14 6-1-16,-10 2 1 15,-10 5-1-15,-7 1 0 16,-7 3 0-16,-16-1 0 0,-4-1 0 16,-9-3 0-16,-2-2 0 15,-7-5-1-15,-6 10-7 16,-17-9-28-16,-5 5 1 15,-20-3-2-15,-10 2 0 16</inkml:trace>
  <inkml:trace contextRef="#ctx0" brushRef="#br4" timeOffset="977462.9077">9734 11557 2 0,'-19'-5'22'0,"19"5"-2"16,0 0-6-16,0 0-6 16,0-12 0-16,0 12 0 15,14-13 0-15,-14 13-2 16,23-14 1-16,-10 7-2 0,9 4-1 15,-2-2-1-15,6 4 1 16,5-4 0-16,10 5 1 16,1-5-1-16,11 3 1 15,6-5 0-15,12 6 0 16,1-7-1-16,13 5-2 15,5-2 0-15,5 1-1 16,5 0-1-16,7 2 0 16,1-2 0-16,8 1 0 15,5 1 0-15,5-3 0 16,4 3 1-16,6-3-1 15,3-2 1-15,6 4-1 16,2-5 1-16,-3 2 0 16,-2-2 0-16,-4 0-1 15,-9 2 0-15,-7-5-5 0,0 8-26 16,-24-6-2-16,-11 2-1 15,-13-5 0-15</inkml:trace>
  <inkml:trace contextRef="#ctx0" brushRef="#br4" timeOffset="978401.9614">5887 10984 28 0,'23'8'23'0,"-12"-4"-4"16,10-4 0-16,2 6-12 15,2-7 0-15,10 6 2 16,3-9-1-16,13 6 0 16,1-8-1-16,15 1-1 15,3-5-2-15,12 3 0 16,0-3-2-16,10 2 0 0,3 1-1 15,2 1 0 1,1 2-1-16,1 3 0 0,3 0 1 16,0 2-1-16,5-1 1 15,5-1 0-15,-1-2 1 16,3 1-1-16,0-6 1 15,3 2 0-15,-3-4 0 16,0 2 1-16,-6-3-2 16,-8 5 0-16,-11 0-1 15,-8 0-4-15,-8 11-8 16,-18-8-21-16,-7 8 1 15,-14-3-3-15,-10 3 1 16</inkml:trace>
  <inkml:trace contextRef="#ctx0" brushRef="#br4" timeOffset="982087.1722">16470 10351 63 0,'0'0'38'0,"14"-11"-1"16,5 0 2-16,16 11-20 15,-1-12-16-15,9 4-1 16,3 5-1-16,3 3 0 15,-3 4 0-15,-3 7-1 16,-10 5-1-16,-9 6 1 0,-15 7-1 16,-9 4 2-16,-16-1 0 15,-12 4 1-15,-11-3 0 16,-4 1 1-16,1-8-1 15,0 0-1-15,7-8 1 16,13-2-1-16,16-3 0 16,6-13-1-16,35 17 0 15,5-6 0-15,4-2 0 16,8 5 0-16,1 3 0 15,-4 3 1-15,-12 3 0 16,-12 3 0-16,-18 7 0 16,-15 3 0-16,-18 3-1 15,-13 1-1-15,-5-3 1 16,-7-6-3-16,11-2 0 15,4-15-6-15,30-3-30 0,5-27-2 16,32-2 4-16,16-14-3 16</inkml:trace>
  <inkml:trace contextRef="#ctx0" brushRef="#br4" timeOffset="982270.1826">17443 10691 111 0,'-63'25'41'16,"-7"-11"1"-16,8 7-3 15,0-15-38-15,17-4-4 16,28-1-5-16,14-18-16 16,35 6-15-16,7-13-1 0,22 2-1 15,5-10 1-15</inkml:trace>
  <inkml:trace contextRef="#ctx0" brushRef="#br4" timeOffset="982644.204">17658 10463 89 0,'-4'10'39'0,"4"-10"1"16,14 4 0-16,9-12-26 15,14 3-11-15,7-6-1 0,9 1 1 16,4 1-1-16,4-1-1 16,-3 2 0-16,-8 3 0 15,-8 1 0-15,-7 5 0 16,-12 3 0-16,-7 5 0 15,-11 6 0-15,-8 8 1 16,-9 7-2-16,-5 8 2 16,-7 11-1-16,-4 7 0 15,-5 6-1-15,-4 3 0 16,3 1 0-16,3-6-5 15,9-3 0-15,4-14-8 16,26 2-20-16,-2-23-10 16,23 0 0-16,6-18-1 15</inkml:trace>
  <inkml:trace contextRef="#ctx0" brushRef="#br4" timeOffset="983230.2376">19043 10542 96 0,'-7'-28'39'0,"2"6"1"15,-16-9-3-15,6 12-30 16,-14-2-1-16,-3 9-1 16,-8 6-2-16,-1 10 0 15,-6 8 0-15,0 11-1 16,-2 7 0-16,3 7-1 15,12 1 0-15,8 3 0 16,12-2 0-16,13-2 0 16,15-9 0-16,14-10-1 15,15-9 0-15,12-12 1 16,3-7-1-16,4-7 0 15,-2-8 0-15,-2-4 1 0,-9 2-1 16,-7 0 1-16,-13 4-1 16,-10 7 1-16,-10 6-1 15,-9 10 2-15,-11 20-2 16,-9 14 0-16,-10 13 0 15,-8 13 0-15,-6 10-2 16,0 5 0-16,0 4-1 16,2-9-4-16,18 4-10 15,-4-30-12-15,34-4-14 16,3-21 0-16,23-4-2 15,3-15 3-15</inkml:trace>
  <inkml:trace contextRef="#ctx0" brushRef="#br4" timeOffset="983365.2453">19255 11149 105 0,'-10'5'40'16,"-9"-7"-1"-16,5-7-13 16,0 8-63-16,5-14-4 15,9 15-2-15,-5-20 0 16</inkml:trace>
  <inkml:trace contextRef="#ctx0" brushRef="#br5" timeOffset="1.06275E6">5258 12425 85 0,'0'0'38'0,"9"-14"1"15,11-3-11-15,16 3-25 16,9-3-2-16,15-3 0 16,9 1 1-16,3 0-1 15,-1 4-1-15,-4 6 1 16,-12 4-1-16,-14 9 1 15,-15 7-1-15,-17 8 1 16,-18 5 0-16,-10 3-1 16,-6 0 1-16,-3 0 0 15,2-5-1-15,6-2 0 16,7-6 1-16,13-14-1 15,16 14 0-15,10-9 0 16,3 2 1-16,3 3-1 0,-3 8 1 16,-2 6-1-16,-11 4 1 15,-16 9-1-15,-14 7 0 16,-7 3 0-16,-11 0 1 15,-4-7-2-15,1-3 0 16,3-15-4-16,12 1-14 16,1-30-19-16,30-7-1 15,6-21-2-15,19-3 1 16</inkml:trace>
  <inkml:trace contextRef="#ctx0" brushRef="#br5" timeOffset="1.06307E6">6130 12308 92 0,'-1'15'42'16,"1"-15"1"-16,-3 16-1 16,32-20-39-16,-3-3-2 15,16-7 1-15,13-2 0 16,5-1 0-16,3 0-1 15,3 3-1-15,-8 8 1 16,-8 10 0-16,-20 12-1 16,-13 14 0-16,-18 16 1 15,-20 10-1-15,-10 10 0 16,-13 6 1-16,-5 0-2 15,1-3 1-15,2-5-2 16,9-9-1-16,14-19-4 16,27-5-12-16,-4-31-23 0,52-8 0 15,3-23-2-15,21-6 0 16</inkml:trace>
  <inkml:trace contextRef="#ctx0" brushRef="#br5" timeOffset="1.06323E6">7007 12513 79 0,'-40'17'43'15,"6"7"-1"-15,-2-18 1 16,15 8-32-16,21-14-15 16,1-28-14-16,33 13-24 15,4-10 2-15,14 6-1 16,1-8-2-16</inkml:trace>
  <inkml:trace contextRef="#ctx0" brushRef="#br5" timeOffset="1.06366E6">7554 12293 64 0,'-4'-12'42'15,"-14"-8"-1"-15,-2 10 1 16,-12-14-23-16,7 13-15 16,-14 5 1-16,1 8-2 15,-4 5 0-15,4 9 0 16,5 7-1-16,5 2-1 15,10 8 0-15,12-2 0 16,15 1-1-16,12 0 1 16,12-2-1-16,7 5 1 0,7-3-2 15,1 0 0-15,-3 0 1 16,-4-1-1-16,-9-1 1 15,-7 1-1-15,-14 0 1 16,-13-4-1-16,-14-1 1 16,-12-1 1-16,-9-7-1 15,-6-1 1-15,-5-8-1 16,1-6 1-16,8-12-1 15,13-10 0-15,18-12-1 16,17-13 2-16,23-8-2 16,14-10 0-16,20-3-1 15,7-3 0-15,7 6-1 16,-6 2-2-16,-3 20-5 15,-25-4-27-15,1 22-5 16,-27 3 1-16,-5 22-1 16</inkml:trace>
  <inkml:trace contextRef="#ctx0" brushRef="#br5" timeOffset="1.0641E6">8385 12269 77 0,'4'-20'42'16,"-15"-11"0"-16,7 4 0 16,-19-2-32-16,8 3-7 15,-4 0 0-15,-2 13 0 16,-9 8-1-16,0 14 1 0,-7 7-1 15,-3 14 0-15,-1 6 0 16,5 3-1-16,5 2 1 16,11-2-1-16,11-5-1 15,12-9 1-15,16-10 0 16,10-13-1-16,13-12 1 15,8-5-1-15,4-12 0 16,-2-2 0-16,-1 0 1 16,-8 4-1-16,-8 5 0 15,-11 15 0-15,-24 5 0 16,4 34 1-16,-22 7-1 15,-9 13 1-15,-5 9-2 16,-2 6 0-16,4 5-2 16,4-6-1-16,17-1-3 15,5-24-12-15,31 3-19 0,0-28-6 16,24-3 0-16,0-22 1 15</inkml:trace>
  <inkml:trace contextRef="#ctx0" brushRef="#br5" timeOffset="1.06423E6">8687 12785 82 0,'-39'44'44'0,"-4"16"0"15,-12-3 0-15,5 8-28 16,6-4-18-16,0-17-11 16,20 10-29-16,-2-18-1 15,19-5-1-15,7-17-1 16</inkml:trace>
  <inkml:trace contextRef="#ctx0" brushRef="#br5" timeOffset="1.07243E6">9434 12229 45 0,'15'-17'35'16,"-15"17"2"-16,0 0-6 16,0 0-21-16,-16 13-5 15,2 13 0-15,-12 4 0 16,0 10-1-16,-8 9-2 15,-1 5-2-15,-2 0-1 16,1-3-3-16,8-1-5 16,-2-20-12-16,16-2-14 15,-2-14-3-15,16-14 2 16,0 0 1-16</inkml:trace>
  <inkml:trace contextRef="#ctx0" brushRef="#br5" timeOffset="1.07261E6">9174 12471 36 0,'4'-40'36'0,"2"13"2"15,-10-7-10-15,4 34-9 16,-3-23-5-16,3 23-3 15,0 0-2-15,5 21-4 16,7-16-2-16,12-5-2 16,13-4-3-16,12-18-7 15,26 1-28-15,2-14-2 16,17 7-1-16,-3-7 0 15</inkml:trace>
  <inkml:trace contextRef="#ctx0" brushRef="#br5" timeOffset="1.07285E6">10108 12131 66 0,'-14'5'39'0,"-10"4"-1"16,1 15 1-16,-11 6-35 15,-3 14 0-15,-11 6-1 16,-1 10 0-16,-5 1-2 16,3 1 0-16,6-6-2 15,6-12-2-15,18-3-6 16,0-24-25-16,23-6-5 15,-2-11-1-15,35-24 1 16</inkml:trace>
  <inkml:trace contextRef="#ctx0" brushRef="#br5" timeOffset="1.07302E6">9828 12336 68 0,'-26'-15'39'0,"16"25"0"16,-5-1-1-16,12 10-31 16,6-1-4-16,17-1 0 15,16-5-3-15,11-8-1 16,16 1-4-16,2-17-6 15,21 6-26-15,-10-9-2 16,9 2 0-16,-9-8 0 16</inkml:trace>
  <inkml:trace contextRef="#ctx0" brushRef="#br5" timeOffset="1.07323E6">10644 12168 78 0,'-34'21'40'15,"-2"12"-1"-15,-11 4 1 16,11 7-38-16,-11 3-1 15,3 4 1-15,-2 1-1 16,7-5-2-16,7-1 0 16,3-10-3-16,17-1-3 15,-2-20-5-15,24 1-25 16,-10-16-2-16,26-13-1 15,-9-11 2-15</inkml:trace>
  <inkml:trace contextRef="#ctx0" brushRef="#br5" timeOffset="1.07336E6">10386 12347 46 0,'5'-22'37'16,"-8"6"0"-16,3 16 0 15,0 0-23-15,0 0-7 16,15 24-6-16,6-14-7 16,17 8-30-16,4-5 0 15,14 2-2-15,4-9 1 16</inkml:trace>
  <inkml:trace contextRef="#ctx0" brushRef="#br5" timeOffset="1.07356E6">11131 12135 72 0,'-33'8'39'0,"-3"15"-1"16,-9 6 1-16,-3 12-37 0,0 6-1 15,5 11 2-15,4 0-2 16,5-2-3-16,17 1-30 15,-4-14-5-15,11-4-2 16,0-18 0-16</inkml:trace>
  <inkml:trace contextRef="#ctx0" brushRef="#br5" timeOffset="1.07373E6">10863 12339 78 0,'22'-10'42'0,"-6"-1"-2"0,13 9 1 16,-7-4-35-16,3-1-9 15,6 13-8-15,-6-10-28 16,6 12 1-16,-12-4-3 16,0 5 1-16</inkml:trace>
  <inkml:trace contextRef="#ctx0" brushRef="#br5" timeOffset="1.07443E6">9477 12424 43 0,'-26'2'36'15,"5"2"3"-15,-3-8-2 16,24 4-24-16,-30-4-3 15,19 4-2-15,-6-7-1 16,7 6-2-16,-4-1-2 16,3 2-1-16,1 2 0 15,10-2-1-15,-16 4 0 16,16-4 0-16,-11 5-1 15,11-5 1-15,0 0-1 0,0 0 1 16,0 0 0-16,-11 0 0 16,11 0-1-16,-13-2 1 15,13 2 0-15,-18-3 0 16,7 3-1-16,11 0 0 15,-17 3 1-15,17-3-1 16,0 0 0-16,0 0-1 16,19 2 1-16,11-6 0 15,18-3 0-15,14-2 0 16,19-2 1-16,24-2-1 15,18-4 1-15,10 3 0 16,12-1-1-16,4 2 1 16,0 5-1-16,-1 2 0 15,-9 4-1-15,-13 1 1 0,-10 4-1 16,-13 1 0-16,-8-1 1 15,-12 0-1-15,-11-2 0 16,-7-2 1-16,-11 1-1 16,-6-3 1-16,-8 2-1 15,-8 0 0-15,-7 2-1 16,-11-2-1-16,-4 7-3 15,-10-6-9-15,0 0-23 16,-11 4-2-16,-1 2 0 16,-10-7 0-16</inkml:trace>
  <inkml:trace contextRef="#ctx0" brushRef="#br5" timeOffset="1.07493E6">11586 12624 78 0,'15'24'42'0,"-21"0"-1"16,-3 13 0-16,-20 1-37 16,-6 16-4-16,-3 10-4 15,-9-13-30-15,14 8-3 0,1-13-3 16,17-9-1-16</inkml:trace>
  <inkml:trace contextRef="#ctx0" brushRef="#br5" timeOffset="1.07863E6">11938 12153 70 0,'21'-9'40'16,"0"-10"-2"-16,15 9 1 15,1-12-35-15,9 4-2 16,3 0 0-16,1 6-1 15,-6 0 0-15,-7 7 0 16,-8 8 0-16,-12 7-1 16,-13 6 1-16,-11 6 0 15,-14 5 0-15,-8 3 1 16,-6 0-1-16,3 1 0 15,-2-7 0-15,9-1 0 16,7-4-1-16,15-4 1 16,15-7-1-16,12-4 0 0,13 0-1 15,6 0 1-15,2 3 0 16,2 2 1-16,-6 5-1 15,-9 7 2-15,-17 8-2 16,-11 9 2-16,-22 5-2 16,-12 2 1-16,-10 0 0 15,-7-4-1-15,7-5-2 16,4-13-2-16,17 0-7 15,9-28-29-15,26-3-1 16,11-21-1-16,23-1 2 16</inkml:trace>
  <inkml:trace contextRef="#ctx0" brushRef="#br5" timeOffset="1.07897E6">12653 12099 77 0,'-24'14'43'15,"-2"-9"-2"-15,16 5 2 16,10-10-32-16,8-12-8 16,21 1-2-16,17 1 2 15,11-2-1-15,9 1-1 16,3 3 1-16,0 4-1 15,-8 5 0-15,-6 8 0 16,-16 9 0-16,-15 14-1 16,-18 6 1-16,-15 9-1 0,-12 5 1 15,-10 1 0-15,-5 3-1 16,-2 0 1-16,2-6-3 15,3-9-1-15,16-4-2 16,5-20-7-16,31 6-24 16,-1-19-7-16,22-2 0 15,0-18 0-15</inkml:trace>
  <inkml:trace contextRef="#ctx0" brushRef="#br5" timeOffset="1.07912E6">13243 12476 96 0,'-32'-1'41'16,"8"5"2"-16,-5-8-2 15,17-12-40-15,12 16-4 0,9-33-11 16,23 19-26-16,2-11-1 16,21 2-1-16,4-9 0 15</inkml:trace>
  <inkml:trace contextRef="#ctx0" brushRef="#br5" timeOffset="1.07947E6">13974 12026 87 0,'0'0'41'15,"-28"-7"1"-15,9 23-3 16,-10-2-32-16,-4 16-3 16,-15 12 0-16,-2 8 0 15,-5 9-2-15,0 8 2 16,2 1-2-16,9-1 0 0,9-3-1 15,14-11-1-15,17-11 1 16,14-12-1-16,16-10 0 16,10-17-1-16,6-10 1 15,5-8 0-15,-3-10 0 16,-4-7-1-16,-7-5 1 15,-10-4-1-15,-14 5-1 16,-9 0 0-16,-10 10-1 16,-9 3-1-16,-2 11-1 15,-4-2-4-15,25 14-14 16,-13 3-18-16,25 4 0 15,3-9-1-15,25 5 2 16</inkml:trace>
  <inkml:trace contextRef="#ctx0" brushRef="#br5" timeOffset="1.07981E6">14307 12165 85 0,'-7'-18'41'0,"-3"12"0"16,-17-2 2-16,9 16-35 15,-16-2-4-15,4 10-1 16,-3 3 0-16,7 2-1 15,6 2 0-15,12 3-1 16,14-6 0-16,13-4-1 16,15-3 0-16,9-4 0 15,8-5 0-15,2 1 0 16,-2-4 0-16,-7 5 0 15,-8 3 0-15,-15 6 0 0,-16 6 0 16,-17 9 1-16,-13 3-1 16,-9 3 0-16,-7 0-1 15,0-2 0-15,1-1-1 16,6-10-2-16,10-1-5 15,1-23-11-15,23 1-22 16,0-12 0-16,15-3-1 16,-2-17 2-16</inkml:trace>
  <inkml:trace contextRef="#ctx0" brushRef="#br5" timeOffset="1.07998E6">14263 12108 78 0,'-8'-20'43'0,"-4"4"-1"0,12 16 0 15,6 15-23-15,8-2-17 16,20 1-2-16,12-2-2 15,12 8-7-15,-2-19-16 16,18 14-16-16,-6-9-1 16,6 4 0-16,-9-6 0 15</inkml:trace>
  <inkml:trace contextRef="#ctx0" brushRef="#br5" timeOffset="1.08013E6">14929 12554 98 0,'-45'63'42'0,"4"3"2"16,-6-11-3-16,2-2-42 15,15-5-12-15,-9-26-16 16,21 7-12-16,-3-18-2 0,21-11-1 16,-11 4 1-16</inkml:trace>
  <inkml:trace contextRef="#ctx0" brushRef="#br5" timeOffset="1.08366E6">5313 13351 57 0,'0'0'36'0,"0"0"-1"16,0 0-5-16,0 0-23 15,8-14 0-15,11 2-2 16,12 1 0-16,10-5-1 15,9 3-1-15,2-3 0 16,8 4 0-16,-2 1-2 16,-3 5 1-16,-8 4-1 15,-12 8 0-15,-13 8-1 16,-20 6 0-16,-14 8 1 15,-14 3-1-15,-13 6 1 16,1 0 0-16,-5-2-1 0,6-5 1 16,7-7-1-16,15-4 1 15,15-7-1-15,14-8 1 16,18-2-1-16,10-6 0 15,8 2 1-15,-1 3-1 16,-2 2 1-16,-5 9 0 16,-16 6 0-16,-9 10 0 15,-21 6-1-15,-12 8 1 16,-13 2-1-16,-6 1 1 15,-3-2-2-15,0-9-1 16,6-3-4-16,5-24-11 16,27-7-22-16,0 0-1 15,14-22-1-15,13-14 0 16</inkml:trace>
  <inkml:trace contextRef="#ctx0" brushRef="#br5" timeOffset="1.08399E6">6152 13281 52 0,'-21'7'42'16,"11"7"-1"-16,-1-13 0 15,27 6-16-15,4-14-22 16,17-3 0-16,6-2 1 15,14 0-1-15,-2 3 0 16,5 1-1-16,-5 5 0 16,-10 9 0-16,-11 9 0 15,-13 10-1-15,-17 6 0 0,-12 9-1 16,-13 7 0-16,-6 8 1 15,-7 2-1-15,-4 1-1 16,2 1-1-16,1-6 0 16,13-4-2-16,8-11-2 15,22 2-11-15,-4-24-24 16,28-6 0-16,3-17-2 15,19-4 2-15</inkml:trace>
  <inkml:trace contextRef="#ctx0" brushRef="#br5" timeOffset="1.08414E6">6765 13560 82 0,'-32'0'40'16,"12"4"-3"-16,-2-6-1 16,15-11-50-16,7 13-25 15,22-16 0-15,16 7-2 16,4-9 2-16</inkml:trace>
  <inkml:trace contextRef="#ctx0" brushRef="#br5" timeOffset="1.08453E6">7486 13358 86 0,'-10'-28'41'16,"-3"6"0"-16,-10-9-11 15,-7 13-24-15,-6-1-1 0,0 14 1 16,-9 7-2-16,3 13-1 15,-1 3 0-15,5 7-2 16,7 1 1-16,9 0-2 16,14-5 1-16,15-3-1 15,15-8 0-15,13-12 0 16,11-4 0-16,6-4 0 15,4-6 0-15,-2-1 1 16,-6 1 0-16,-11 5 0 16,-8 6 0-16,-13 7-1 15,-12 11 1-15,-13 11-1 16,-11 12 0-16,-4 7 0 15,-6 9-1-15,2 1-1 16,3 4 0-16,0-4-1 0,15-3-2 16,6-17-6-16,25 0-5 15,-3-32-23-15,30 0-3 16,5-23-1-16,16-4 1 15</inkml:trace>
  <inkml:trace contextRef="#ctx0" brushRef="#br5" timeOffset="1.08485E6">8129 13200 88 0,'-15'4'44'0,"-25"7"0"16,-3 25-1-16,-24 4-38 16,9 12-2-16,-1 9 0 15,7 5-1-15,5 2 1 16,17-2-2-16,12-5 0 0,13-7 0 15,14-10-1-15,14-10 0 16,9-16 0-16,4-10 0 16,2-14-1-16,-1-9 0 15,-6-10 1-15,-8-9-1 16,-9-5 1-16,-11-6 0 15,-12 0-1-15,-7 4 0 16,-6 4 0-16,-4 3-2 16,2 13-3-16,-1-2-5 15,25 23-5-15,-15-7-19 16,38 21-5-16,1-6-4 15,24 10 2-15</inkml:trace>
  <inkml:trace contextRef="#ctx0" brushRef="#br5" timeOffset="1.085E6">8447 13761 82 0,'-6'44'45'15,"-13"15"0"-15,-23-11-3 16,3 1-28-16,-2-5-15 16,-2-9-9-16,13 6-22 15,-9-22 8-15,28 5-19 16,-4-17-2-16,15-7 0 15</inkml:trace>
  <inkml:trace contextRef="#ctx0" brushRef="#br5" timeOffset="1.08836E6">8689 13291 48 0,'0'0'40'0,"25"-11"0"16,5-1-1-16,2-5-14 16,11-3-24-16,9 2 0 15,-2 5 1-15,-1 4-1 16,-6 7 0-16,-9 5-1 15,-9 7 2-15,-13 8-1 16,-12 2-1-16,-14 2 1 16,-6 6 0-16,-9-3 0 15,2 1 0-15,-2-1 0 16,5-4-1-16,8-3 1 15,7 1 0-15,14-2-1 16,10-2 1-16,10 0-1 16,8 2 0-16,2 1 1 15,5 2-1-15,-4 2 1 0,-2 4 0 16,-9 0-1-16,-11 3 1 15,-10 3-1-15,-11-1 1 16,-9 1-2-16,-8-5 1 16,-3 1-3-16,-2-10-1 15,10 3-5-15,-9-24-21 16,28 3-10-16,3-19-1 15,22-1 0-15</inkml:trace>
  <inkml:trace contextRef="#ctx0" brushRef="#br5" timeOffset="1.08868E6">9485 13237 74 0,'0'0'43'0,"-15"5"-2"15,15-5 1-15,0 0-35 16,31-13-3-16,9-3-1 15,11-5 0-15,11 0 1 16,6 0-2-16,-2 4 0 16,-2 8 0-16,-12 7 0 15,-13 13-1-15,-20 15 0 16,-16 10-1-16,-21 14 1 15,-15 8-1-15,-9 6 0 16,-8 5 0-16,0-2 0 16,0-4-2-16,10-6 0 15,7-7-2-15,23-3-7 0,2-27-8 16,37 1-22-1,-3-20-2-15,23-4-1 0,3-15 1 16</inkml:trace>
  <inkml:trace contextRef="#ctx0" brushRef="#br5" timeOffset="1.08881E6">10260 13442 74 0,'-20'1'40'16,"0"3"-7"-16,-5-5-29 15,11-2-36-15,16-10-9 16,21 3 0-16</inkml:trace>
  <inkml:trace contextRef="#ctx0" brushRef="#br5" timeOffset="1.08925E6">10845 13246 93 0,'-52'-4'41'16,"4"5"1"-16,-10-12-12 15,7 9-26-15,1 1-2 16,7 3 1-16,6 2-1 15,10 5 0-15,13 1 0 16,13 3-2-16,12-2 2 16,16 6-2-16,12-1 0 15,10 2 0-15,6 4 1 16,5 1-1-16,-6 5 0 15,-7 4 1-15,-9 4-1 0,-14 3 1 16,-13 3-1-16,-12 0 1 16,-14-2-1-16,-11-4 0 15,-9-7 1-15,-6-7 0 16,2-9-1-16,-1-9 0 15,8-13 1-15,9-9-1 16,17-16-1-16,17-8 0 16,19-10 0-16,16-6-1 15,11-2-1-15,8-1 0 16,4 8-3-16,-10-6-7 15,10 26-10-15,-27-3-19 16,-6 14 2-16,-18 2-2 16,-4 15 2-16</inkml:trace>
  <inkml:trace contextRef="#ctx0" brushRef="#br5" timeOffset="1.0897E6">11555 13132 85 0,'0'0'42'0,"-13"-20"-1"16,-2 16 3-16,-27-3-37 16,8 2-5-16,-8 5 0 15,-3 6-1-15,-1 3 1 16,7 5-1-16,5 3 1 15,15 3-1-15,15 0-1 16,18-2 1-16,19-1-1 0,14 4 0 16,5-1 0-16,5 0-1 15,0 5 1-15,-10 4 0 16,-10 3 0-16,-17 8 0 15,-15 4 0-15,-19 1-1 16,-15-1 1-16,-11 0 1 16,-9-4-1-16,-2-3 0 15,-4-12 1-15,4-6-1 16,7-15 0-16,11-11 1 15,12-10-1-15,16-14 0 16,17-12 0-16,13-10-1 16,18-6 0-16,5-4-1 15,7 7-4-15,-7-8-5 16,10 21-9-16,-27-11-10 0,5 22-12 15,-14 1-2-15,-4 11 1 16</inkml:trace>
  <inkml:trace contextRef="#ctx0" brushRef="#br5" timeOffset="1.09209E6">5538 13878 24 0,'-19'-7'30'0,"7"1"1"16,12 6-2-16,-13-19-23 16,13 19-1-16,19-24-1 15,0 14-1-15,8-5 0 16,12 5 0-16,1-5 0 15,14 6 0-15,4-2 1 16,15 6 0-16,14-2-1 16,15 0-1-16,8-5 1 15,14 1-2-15,15-5 1 16,14-4-1-16,8-3 1 15,3 0-2-15,-4-1 0 0,-6 2-1 16,-11 6 0-16,-22 2-1 16,-16 8-2-16,-28 4 0 15,-22 10 0-15,-21-2-2 16,-6 14-8-16,-16-9-19 15,-1 0-2-15,1-6 2 16</inkml:trace>
  <inkml:trace contextRef="#ctx0" brushRef="#br5" timeOffset="1.09296E6">12949 12394 12 0,'-64'-9'27'16,"3"-7"2"-16,12 4 0 15,13 4-19-15,0-9-2 16,15 9 0-16,0-7 1 15,21 15-2-15,-18-20-1 16,18 20-1-16,11-8-1 16,11 11-1-16,14 0-1 0,18 3-1 15,17-1 0-15,23 2 0 16,15-4 1-16,23-2-1 15,16-8 1-15,12-2 1 16,6-9-1-16,7 0 0 16,-3-6-1-16,-5 3 1 15,-13 0-1-15,-15 5-1 16,-23 7-2-16,-19-2-1 15,-16 22-17-15,-28-7-14 16,-17 10-2-16,-18-5-1 16,-15 3 1-16</inkml:trace>
  <inkml:trace contextRef="#ctx0" brushRef="#br5" timeOffset="1.09381E6">9222 14151 28 0,'91'-16'35'0,"10"5"0"15,9 0 0-15,6 4-22 16,-3 3-10-16,10 4 0 15,0 2-1-15,6 2-1 16,3-3 0-16,1-6-1 16,5-2 0-16,1-8 1 15,3-4-1-15,2-8 0 16,-2 2-3-16,-13-13-5 15,-3 9-24-15,-20-2-3 16,-23 2 1-16,-22 2-1 16</inkml:trace>
  <inkml:trace contextRef="#ctx0" brushRef="#br5" timeOffset="1.09445E6">5508 12971 51 0,'47'-10'36'16,"16"1"-1"-16,11-14-3 16,18 9-28-16,14-7-1 15,13 8 0-15,8-2-1 16,4 4-2-16,4 6 0 15,2 2 0-15,-2 8 0 16,-6 2 0-16,-2 3 0 16,-5 1 0-16,-3-1 0 15,1-2 0-15,-4-5 0 16,-5 0 1-16,-5-3-1 15,2-1-1-15,-8 2-5 16,-17-5-27-16,-2 7-2 16,-17-3-2-16,-14 4 1 0</inkml:trace>
  <inkml:trace contextRef="#ctx0" brushRef="#br5" timeOffset="1.09796E6">16162 12584 51 0,'0'0'39'0,"0"0"0"15,26-22-2-15,10 12-15 16,9-5-21-16,9 1-1 0,9 0 0 15,8 3 1-15,-3 5-1 16,-5 5 1-16,-9 2-1 16,-8 5 1-16,-15 3-1 15,-9 7 1-15,-20 4 0 16,-10 2 0-16,-13 5 0 15,-5 0 0-15,-7 2 1 16,5-2-2-16,2-2 0 16,6-5 0-16,10-1 0 15,12-5 0-15,14-5 0 16,12-1 0-16,8 1 0 15,1-1 0-15,4 4 0 16,-6 0 1-16,-4 3 0 16,-11 6-1-16,-11 6 1 0,-13 2 0 15,-16 4-1-15,-9 2 1 16,-8-2-1-16,-3-2-1 15,6-3-4-15,-5-19-28 16,27 1-4-16,12-10-1 16,18-20-3-16</inkml:trace>
  <inkml:trace contextRef="#ctx0" brushRef="#br5" timeOffset="1.09814E6">17275 12740 86 0,'-56'12'41'0,"14"1"-3"0,0-9 0 16,6-3-40-16,36-1-5 16,-2-15-21-16,34 8-10 15,6-10 0-15,18 2-3 16</inkml:trace>
  <inkml:trace contextRef="#ctx0" brushRef="#br5" timeOffset="1.09845E6">17584 12550 83 0,'-16'-7'40'16,"16"7"0"-16,16-18 0 0,21 5-36 15,17-5-1-15,15 0-2 16,8 2 1-16,0 3-1 15,-3 2 1-15,-6 7 0 16,-20 6-1-16,-12 15 1 16,-24 6-1-16,-18 9-1 15,-17 9 1-15,-13 10-1 16,-9 8 0-16,-6 4 0 15,-4 5 0-15,5-2-1 16,8-1-1-16,9-5-1 16,18-5-3-16,10-19-24 15,30 1-9-15,6-19-1 16,23-1-1-16</inkml:trace>
  <inkml:trace contextRef="#ctx0" brushRef="#br5" timeOffset="1.099E6">18951 12619 76 0,'9'-22'39'15,"2"6"0"-15,-13-8-4 16,4 10-26-16,-11-5-3 0,-5 7 0 15,-15 0-1-15,-8 6 1 16,-12 4-4-16,-5 9 1 16,-9-1-1-16,0 9 0 15,2 1-1-15,7 1-1 16,8 3 1-16,13 2-2 15,13-2 2-15,20 0-2 16,19 1 1-16,17-4-1 16,13-2 2-16,12-1-1 15,6-3 1-15,6-6-1 16,1-4 1-16,-6-4-1 15,-7-4 0-15,-10-4 1 16,-12-1-1-16,-10 0 1 16,-11 1-1-16,-18 11 0 0,0 0 1 15,0 0 0-15,-29 27-1 16,-8 13 0-16,-11 14 1 15,-11 12-1-15,-4 5 0 16,-1 5-1-16,10-3-2 16,6-10-2-16,39 1-27 15,-13-34 0-15,34-5-10 16,10-25-2-16</inkml:trace>
  <inkml:trace contextRef="#ctx0" brushRef="#br6" timeOffset="1.17189E6">5179 14454 43 0,'0'0'38'0,"-9"-11"2"16,9 11-2-16,12-14-24 15,17 7-10-15,7-2-1 16,13 3 0-16,8 0-1 16,4 1-1-16,3 0-1 15,-4 5 0-15,-7 3 0 16,-10 0 0-16,-13 4 0 15,-14 4 1-15,-13 3-1 16,-12 2 1-16,-12 4-1 16,-5 0 1-16,-3 0 0 15,-3 0 0-15,3 0 0 0,5-4-1 16,5-4 0-16,10-1 1 15,9-11-1-15,10 14 0 16,12-9 0-16,5-1-1 16,4 2 1-16,6 1 1 15,-3 2-1-15,-2 7 0 16,-9 6-1-16,-9 7 2 15,-14 5-2-15,-10 7 0 16,-17 2 0-16,-6 2-1 16,-7-1 2-16,0-6-2 15,3-7 0-15,6-16-4 16,22 2-29-16,6-28-3 15,22-5-2-15,9-20-1 16</inkml:trace>
  <inkml:trace contextRef="#ctx0" brushRef="#br6" timeOffset="1.17221E6">5892 14494 76 0,'0'0'43'0,"0"0"-2"15,22-14 1-15,17-7-39 16,12-2-1-16,8-1 0 16,6 3-1-16,2 3 0 15,-1 7 0-15,-8 9-1 0,-11 11 0 16,-17 16 1-16,-16 7-1 15,-18 15 1-15,-15 6 0 16,-12 9-2-16,-10 4 0 16,-4 1 0-16,-4-5 0 15,4-4-1-15,7-10-2 16,10-7-2-16,7-22-25 15,26-1-10-15,4-19 0 16,26-4-2-16</inkml:trace>
  <inkml:trace contextRef="#ctx0" brushRef="#br6" timeOffset="1.17236E6">6490 14710 80 0,'-26'6'42'0,"-5"-7"-5"15,8-1-4-15,23 2-72 16,-9-20-1-16,31 7-1 15,8-13 0-15</inkml:trace>
  <inkml:trace contextRef="#ctx0" brushRef="#br6" timeOffset="1.17278E6">7129 14351 68 0,'17'-8'43'16,"-15"-9"-1"-16,-2 17-1 16,1-14-34-16,-1 14-1 15,-31 4-2-15,3 10-1 16,-12 9-1-16,-10 14 0 15,-7 12 0-15,-3 8-1 16,0 9-1-16,9 3 2 16,9-1-3-16,14-2 0 15,20-10 0-15,22-12 0 16,17-13 0-16,18-14-1 15,8-13 2-15,2-13-2 16,0-8 3-16,-9-10 0 16,-14-4 0-16,-13-3 1 15,-19-1-1-15,-16 2 1 0,-14 3-2 16,-11 5 0-16,-6 6-2 15,0 4-2-15,6 11-4 16,-4-11-23-16,26 20-11 16,1-9 1-16,32 9-2 15</inkml:trace>
  <inkml:trace contextRef="#ctx0" brushRef="#br6" timeOffset="1.17315E6">7395 14404 75 0,'-15'9'43'15,"-4"-7"0"-15,17 10 0 16,2-12-37-16,12 0-2 15,12-5-2-15,15-3 0 16,5-3 0-16,10-3-1 16,-1 0-1-16,-4 1 1 15,-4 7 0-15,-11 6 0 16,-11 8 0-16,-19 15-1 15,-17 11 1-15,-11 11 0 16,-13 7 0-16,-7 8 0 16,-1 4-2-16,-4-2 0 15,6-2-1-15,4-7-3 16,19 9-10-16,-4-31-27 0,29-2-1 15,-5-29-2-15,38 20 1 16</inkml:trace>
  <inkml:trace contextRef="#ctx0" brushRef="#br6" timeOffset="1.17362E6">7814 14969 72 0,'-16'13'45'16,"-1"10"-1"-16,-16-6 0 15,8 5-40-15,-11 1-3 16,-2 2-5-16,12 20-13 15,-6-24-24-15,22 8 0 16,5-14-2-16,20 6-1 16</inkml:trace>
  <inkml:trace contextRef="#ctx0" brushRef="#br6" timeOffset="1.17858E6">8498 14552 65 0,'0'0'40'16,"17"15"0"-16,-30 3-1 15,-6 20-37-15,-20 7-3 16,-7 12 0-16,-6 7 1 15,-7 6 0-15,1 0-1 16,4-8-2-16,10-4 0 16,12-22-4-16,18-7-1 15,14-29-2-15,13-10-1 0,4-27 0 16,21 1 4-16,-8-18 3 15,2-2 4-15,-4 0 4 16,-10 0 4-16,0 18 3 16,-22 2 1-16,4 24 0 15,-18 5-2-15,7 20-2 16,-3 6-3-16,10 6-2 15,10 3-2-15,16-4-2 16,17-3-1-16,17-13-4 16,28 2-10-16,8-24-23 15,18-1 1-15,1-14-2 16,11-1 1-16</inkml:trace>
  <inkml:trace contextRef="#ctx0" brushRef="#br6" timeOffset="1.17876E6">9239 14734 73 0,'-57'31'41'15,"3"10"-2"-15,-9-6-1 16,7 12-38-16,2 2 1 16,9 1-2-16,7 1 0 15,3-1-1-15,12 1-6 16,3-23-13-16,20 5-17 15,0-23-2-15,15-8 1 16,4-17 0-16</inkml:trace>
  <inkml:trace contextRef="#ctx0" brushRef="#br6" timeOffset="1.17892E6">8997 14859 63 0,'0'0'41'16,"-17"-10"-1"-16,11 20 0 16,-8 2-36-16,20 4-1 15,8-2-3-15,13-5-2 16,22-2-4-16,2-15-32 15,24 1-1-15,3-11 0 16,13-4 0-16</inkml:trace>
  <inkml:trace contextRef="#ctx0" brushRef="#br6" timeOffset="1.1791E6">9806 14625 70 0,'-47'25'40'0,"-5"16"-1"15,-15 4 1-15,-4 10-38 0,4 3-2 16,6-1 0-16,9-3 0 15,10-9-3-15,19-7-5 16,0-20-30-16,23-18-1 16,23-6-1-16,10-14 0 15</inkml:trace>
  <inkml:trace contextRef="#ctx0" brushRef="#br6" timeOffset="1.17926E6">9508 14825 81 0,'-20'21'43'0,"-4"-11"-1"16,16 4-2-16,8-14-39 15,16-2 0-15,15-8-3 16,16-6-3-16,24 7-35 16,-8-8 1-16,11 9-4 0,-10-5 2 15</inkml:trace>
  <inkml:trace contextRef="#ctx0" brushRef="#br6" timeOffset="1.17974E6">10350 14548 73 0,'-10'8'41'16,"-1"11"0"-16,-7 0 0 15,-1 14-38-15,-11 1-1 16,-5 5-2-16,0 5 0 16,-4-2-3-16,4-3 0 15,3-10-4-15,13-4-2 16,2-19-3-16,17-6 1 15,5-14 4-15,9-6 2 16,-1-6 5-16,4-3 3 16,0 6 4-16,-10-4 3 0,10 16 5 15,-17-4-3-15,11 20-1 16,-11-5-4-16,13 13-3 15,-3-1-1-15,5-1-5 16,8 3-1-16,0-9-29 16,10 9-9-16,-7-12 0 15,11 8-2-15</inkml:trace>
  <inkml:trace contextRef="#ctx0" brushRef="#br6" timeOffset="1.17993E6">10673 14937 81 0,'-19'42'44'0,"-13"-2"-2"15,6 2-2-15,-1 4-47 16,-5-11-33-16,12 1-1 15,-2-10-2-15,15 2 0 16</inkml:trace>
  <inkml:trace contextRef="#ctx0" brushRef="#br6" timeOffset="1.18064E6">11186 14442 72 0,'0'0'41'0,"-12"0"-2"16,24-1 0-16,10-11-38 15,13 0-1-15,8-4 1 16,8 2 0-16,-1 1 0 15,-2 4 0-15,-6 5 1 16,-9 11-1-16,-16 7 0 16,-16 7 1-16,-19 6-1 15,-11 7 0-15,-10 1 0 16,-5 1 1-16,-1-2-2 0,6-5 1 15,9-5-1-15,10-8 1 16,19-6-1-16,17-4 0 16,17-3 0-16,11-5 1 15,6 4 0-15,3 1-1 16,-4 5 2-16,-5 10-1 15,-15 8 0-15,-15 7-1 16,-18 7 1-16,-16 6 0 16,-8-1-1-16,-5-2-1 15,1-6-1-15,2-10-2 16,16-8-3-16,5-24-30 15,25-3-4-15,4-22 1 16,23-2-3-16</inkml:trace>
  <inkml:trace contextRef="#ctx0" brushRef="#br6" timeOffset="1.18092E6">11790 14455 91 0,'1'10'43'0,"-1"-10"0"16,27-8-6-16,5-6-36 15,17-1 0-15,6-3 1 16,5 3-1-16,-1 4 1 16,-4 7-1-16,-6 12 0 15,-11 13 0-15,-16 11 0 16,-17 9 0-16,-16 15-1 15,-11 6 0-15,-9 5 0 0,-4-3-1 16,3 0-1-16,3-10-1 16,9-7-2-16,7-19-25 15,30-3-12-15,-1-23 1 16,21-5-2-16</inkml:trace>
  <inkml:trace contextRef="#ctx0" brushRef="#br6" timeOffset="1.18105E6">12422 14738 85 0,'-30'12'39'16,"-3"-6"-5"-16,-4-7-31 16,37 1-43-16,3-25-2 15,23 7 1-15</inkml:trace>
  <inkml:trace contextRef="#ctx0" brushRef="#br6" timeOffset="1.18138E6">12711 14525 77 0,'-36'7'43'16,"19"1"-1"-16,17-8 0 16,13-25-38-16,22 7-2 15,15 0 0-15,6-4 1 16,6 0-1-16,1 1 0 15,-6 5-1-15,-9 4 1 16,-11 7-1-16,-16 7 1 16,-14 9-1-16,-15 8 0 0,-8 9 0 15,-13 6 0-15,-3 8-1 16,-5 5 0-16,1 2-2 15,4 3-2-15,7-9-1 16,15 2-3-16,3-23-18 16,28 7-17-16,2-24 2 15,26-3-2-15,-5-22 2 16</inkml:trace>
  <inkml:trace contextRef="#ctx0" brushRef="#br6" timeOffset="1.18168E6">13428 14426 70 0,'-14'-15'43'0,"0"22"0"15,-19 3 1-15,8 27-24 0,-12 0-16 16,6 10-1-16,1 4-1 16,8 4-1-16,10 0-1 15,16-7 0-15,13-7-1 16,15-13 0-16,18-16 0 15,10-16 1-15,8-17 0 16,-1-11 1-16,-1-16 0 16,-11-12 1-16,-12-8-1 15,-14-3-1-15,-23 6 1 16,-20 7-2-16,-19 18-1 15,-17 14-1-15,-8 25-3 16,-20 15-9-16,26 30-18 16,-3-4-11-16,22 18 3 15,10-9-4-15</inkml:trace>
  <inkml:trace contextRef="#ctx0" brushRef="#br6" timeOffset="1.18496E6">5558 15410 40 0,'0'0'39'0,"-17"6"0"15,17-6-1-15,10 3-27 16,20-12-6-16,8-8-3 16,13 2-1-16,5-2 1 15,7 0-1-15,-1 1 0 16,-4 3-1-16,-10 6 0 15,-15 9 1-15,-15 10-1 16,-17 6 0-16,-16 9 0 16,-10 2 1-16,-13 4-1 15,-4 4 2-15,-1-4-2 16,4-5-1-16,9-8 2 15,11-5 0-15,19-15 0 16,0 0-1-16,20 0 1 0,11-12-1 16,8 1 0-16,0 5 2 15,-2 5-1-15,-5 4-1 16,-10 9 0-16,-10 10 0 15,-13 8 0-15,-12 8 0 16,-11 3 0-16,-8 5-1 16,0-3 0-16,1-7-2 15,9-5-1-15,3-24-26 16,19-7-9-16,19-9-1 15,18-13 0-15</inkml:trace>
  <inkml:trace contextRef="#ctx0" brushRef="#br6" timeOffset="1.18535E6">6601 15350 58 0,'-16'-15'38'16,"0"12"1"-16,-15-5-2 15,3 17-32-15,-13-2-2 16,1 8-1-16,-1 6 0 15,4 1 0-15,7 2-1 16,10 0 0-16,12-2 0 16,14-4 0-16,16-6-1 15,12 1 0-15,11-5 1 16,5 2 0-16,-1 4-1 15,-2 1-1-15,-8 6 2 16,-13 2-2-16,-12 7 2 16,-18 5-2-16,-13-3 1 0,-12 4-2 15,-11-6 3-15,-1-4-1 16,-3-11 1-16,4-9 0 15,6-14 0-15,12-15-1 16,12-13 1-16,13-11 1 16,15-6-2-16,11-7 0 15,10 3-2-15,5 1-2 16,14 17-35-16,-10-2 0 15,9 19-2-15,-12 2 0 16</inkml:trace>
  <inkml:trace contextRef="#ctx0" brushRef="#br6" timeOffset="1.18555E6">7086 15547 68 0,'-12'-5'42'16,"12"5"-2"-16,-10-9-5 15,10 9-33-15,0 0-5 16,9-17-5-16,13 19-29 16,-7-10-1-16,12 9-1 15,-4-9 0-15</inkml:trace>
  <inkml:trace contextRef="#ctx0" brushRef="#br6" timeOffset="1.1862E6">7374 15389 63 0,'0'0'41'16,"-15"-8"-2"-16,10 17 1 15,-10 0-34-15,-3 11-1 16,-2 5-2-16,3 7 0 16,-1 6-1-16,7 4-1 15,5-1 1-15,6 0-2 16,8-5 1-16,12-8-2 15,11-8 1-15,6-12-2 16,7-9 2-16,0-14-2 16,1-9 1-16,2-9 0 15,-7-6 1-15,-5-3 0 16,-11-5 0-16,-12 4 1 15,-7 0-1-15,-7 6 2 16,-8 7-1-16,-4 9 0 0,-7 12 0 16,-2 9 0-16,-1 13-1 15,3 5 1-15,6 5-1 16,7 4 1-16,9-1-1 15,10-4 0-15,13-8-1 16,11-8 2-16,12-10-2 16,7-5 1-16,3-8 0 15,-3 0 0-15,-4-2 1 16,-9 2-1-16,-8 2 1 15,-13 7 0-15,-20 8 0 16,0 0 0-16,-9 19 0 16,-11 4 0-16,-2 6-1 15,-2 6-1-15,4 5 1 16,3 4-1-16,7 0 1 0,10-1-1 15,10-9 0-15,13-5 0 16,6-12 1-16,8-9 1 16,1-9-1-16,0-13 1 15,-1-8 0-15,-6-10-1 16,-6-4 1-16,-12-5 1 15,-9-2-2-15,-6 1 2 16,-8-2-2-16,-3 4 0 16,-6 7-2-16,2 4-1 15,17 29-27-15,-25-26-12 16,25 26 0-16,0 0-1 15</inkml:trace>
  <inkml:trace contextRef="#ctx0" brushRef="#br6" timeOffset="1.18638E6">8599 15669 55 0,'-42'30'44'15,"1"13"-1"-15,-14-8 0 16,11 18-23-16,3-13-23 15,-12-20-32-15,30 12-7 16,2-18-1-16,24-1 0 16</inkml:trace>
  <inkml:trace contextRef="#ctx0" brushRef="#br6" timeOffset="1.19191E6">9097 15401 43 0,'19'-6'40'16,"14"2"1"-16,0-9-2 15,16 4-20-15,2-5-16 16,6 2-2-16,0 0 1 15,-7 4 0-15,-7 5-2 0,-11 5 1 16,-12 4 0-16,-15 5-1 16,-18 3 1-16,-7 6-1 15,-13-1 1-15,-2 1 0 16,-2-1-1-16,4 0 1 15,5-5-1-15,10-2 1 16,18-12-1-16,11 19 1 16,16-13 0-16,7 3-1 15,5 1 2-15,2 2-2 16,-4 5 1-16,-4 5 0 15,-12 6 0-15,-17 5-1 16,-13 6 1-16,-12 4-1 16,-11 0 0-16,-4-2 0 15,-1-5-3-15,0-10-2 0,16 3-15 16,-2-30-21-16,23 1 0 15,18-31-1-15,16 0 1 16</inkml:trace>
  <inkml:trace contextRef="#ctx0" brushRef="#br6" timeOffset="1.19222E6">9857 15371 46 0,'-13'-3'41'16,"13"3"1"-16,-25 13-1 15,28 2-18-15,11-15-18 16,8-3-2-16,14-7 1 15,18-4-1-15,7-5-1 16,9-1 0-16,1-1-1 0,-2 0 1 16,-9 8-1-16,-11 7 0 15,-14 8 0-15,-18 14 0 16,-16 13-1-16,-15 10 1 15,-15 11-1-15,-8 6 0 16,-8 6 1-16,-5 1-2 16,2-3 0-16,3-5-1 15,11-5-2-15,4-22-10 16,28 3-24-16,2-31-5 15,25 17-1-15,6-31 1 16</inkml:trace>
  <inkml:trace contextRef="#ctx0" brushRef="#br6" timeOffset="1.19234E6">10491 15653 71 0,'-31'8'37'0,"0"1"-21"16,3-11-14-16,13-3-41 15,10-12-2-15</inkml:trace>
  <inkml:trace contextRef="#ctx0" brushRef="#br6" timeOffset="1.19273E6">11061 15263 72 0,'-5'-13'42'0,"5"13"-1"15,-13-5-10-15,7 23-20 16,-17-3-5-16,-2 13-1 15,-7 5-1-15,-3 13-1 16,-4 7 0-16,4 5-1 16,2 0 0-16,8-2-2 15,14-4 2-15,12-8-2 16,14-11 0-16,13-14 0 15,11-12 0-15,5-12 0 16,1-10 0-16,-2-6 0 16,-8-5 0-16,-8-4 0 15,-12 4-1-15,-19 2 1 16,-13 6-1-16,-11 5-1 15,-8 8-1-15,-3 2-2 0,6 17-13 16,-10-16-22-16,24 8-2 16,6-9-2-16,27 1 1 15</inkml:trace>
  <inkml:trace contextRef="#ctx0" brushRef="#br6" timeOffset="1.19325E6">11369 15400 65 0,'-17'5'44'15,"0"-9"-3"-15,17 4 3 16,0 0-35-16,29-18-7 15,12 3 0-15,14-2-1 16,5 1 0-16,-1 1-1 16,0 5 1-16,-9 9-1 15,-18 8 1-15,-15 8-1 16,-24 8 0-16,-16 9 1 15,-13 3 0-15,-3 1-1 16,-2-3 1-16,7-2-1 0,11-8 1 16,16-6-1-16,19-11 0 15,20-3 0-15,10-7 0 16,5 3 1-16,2 3-1 15,-7 5 0-15,-16 7 1 16,-19 9 0-16,-17 11 0 16,-24 2 0-16,-15 3 0 15,-5-4 0-15,-2-2-1 16,3-12-3-16,17 2-12 15,-2-37-22-15,37 2-5 16,7-19-3-16,26-8 1 16</inkml:trace>
  <inkml:trace contextRef="#ctx0" brushRef="#br6" timeOffset="1.19533E6">5835 15582 14 0,'-15'3'28'0,"15"-3"1"15,-9 11-10-15,9-11-16 16,0 0 0-16,0 0-3 16,26 13 3-16,-5-15 1 15,10 5 1-15,5-9-1 16,13 5 1-16,5-5-2 15,7 5 0-15,2-3 2 16,3 5-3-16,-5 3-1 16,3 3 0-16,-6 1 0 15,2 3 1-15,-2-3-1 0,4-1 1 16,8-6 0-16,8-2 0 15,5-6 0-15,15-2 1 16,6-7 0-16,12 1 1 16,3-5-2-16,3 5 2 15,-7 2-2-15,0 2 0 16,-6 4 0-16,-9 3-1 15,-10 3 0-15,-11 4-1 16,-7-1-1-16,-12-1 0 16,-5 0-1-16,-6-4 0 15,0 0-4-15,-11-13-8 16,8 6-21-16,-5-6-2 15,-1 1 1-15</inkml:trace>
  <inkml:trace contextRef="#ctx0" brushRef="#br6" timeOffset="1.19756E6">9601 15630 24 0,'-20'4'32'0,"4"-4"2"15,3-5-20-15,13 5-2 16,-11-6-3-16,11 6-2 15,0 0-1-15,0 0-1 16,-6-12-1-16,6 12-1 16,0 0-1-16,0 0 0 15,0 0-1-15,17 7-1 16,0-2 0-16,10-1 0 15,11 0 0-15,13-2 1 16,15-4-1-16,12-4 1 16,16-1 0-16,6-1-1 0,14-3 1 15,6 3 0-15,3-2-1 16,-4 7 1-16,1 3 0 15,-3 4-1-15,-7 2 0 16,-4 2 0-16,-6 3 0 16,0-2 0-16,-7-1 0 15,-2-1 0-15,-2-6 0 16,-3-2 0-16,-4-3-1 15,-8-2-1-15,-6 3-7 16,-21-6-24-16,-2 4-4 16,-17 0 1-16,-11 2-1 15</inkml:trace>
  <inkml:trace contextRef="#ctx0" brushRef="#br6" timeOffset="1.19933E6">5533 15170 23 0,'50'-13'25'16,"5"1"-14"-16,-4-6-2 15,10 6-1-15,-1-4-3 16,3 6-1-16,-2-2-2 15,1 7-1-15,-2-1 0 16,-3 2-1-16,-1 1 0 16,-1 2 1-16,-4-3 1 15,4 1 1-15,0-6 3 16,10 2-1-16,-2-12 2 0,14 5-1 15,-2-10 0-15,12 7-1 16,-2-7-1-16,1 5 0 16,-1 0-4-16,-5 3-2 15,-7 6-1-15,-13 1-4 16,-3 11-1-16,-18-4-4 15,3 14-5-15,-18-9-8 16,1 9-6-16,-7-3 1 16</inkml:trace>
  <inkml:trace contextRef="#ctx0" brushRef="#br6" timeOffset="1.20023E6">11521 15109 23 0,'0'0'29'0,"-7"-13"0"16,7 13-18 0,0 0-3-16,0 0 0 0,21 2-1 15,-5-5 0-15,20 4-2 16,7-7 1-16,24 1-1 15,16-4-2-15,17 0 0 16,15-3-2-16,11 3-1 16,9 0-1-16,-4 3 0 15,2 3 0-15,-6 1 0 16,-9 2 0-16,-9 0 1 15,-9 1 0-15,-4-2 0 16,-9-3 0-16,-1 2 0 16,-10-4-2-16,-10-4-7 15,0 6-23-15,-9-3-1 16,-12 4 0-16</inkml:trace>
  <inkml:trace contextRef="#ctx0" brushRef="#br6" timeOffset="1.20433E6">16200 14478 45 0,'-10'2'38'0,"10"-2"0"16,-6-11-1-16,12-10-20 15,14 3-14-15,13-2-2 16,12-1-1-16,6 1 1 0,6 3-1 15,0 6 1-15,-4 6-1 16,-9 7 0-16,-11 9 1 16,-14 9-1-16,-18 8 1 15,-14 9 0-15,-14 3 0 16,-8 4 0-16,-3-1 1 15,-1-5-1-15,6 1 1 16,12-9-1-16,14-6 0 16,15-8-1-16,16-6 1 15,16-6-1-15,11-1 0 16,4 0 0-16,1 0 0 15,-4 3 0-15,-9 7 1 16,-11 7-2-16,-18 6 0 0,-18 7 1 16,-20 7-1-16,-14 4 1 15,-9-1-1-15,-3 1 1 16,1-10-3-16,11-4-4 15,1-20-28-15,37-10-3 16,0 0-2-16,29-25 1 16</inkml:trace>
  <inkml:trace contextRef="#ctx0" brushRef="#br6" timeOffset="1.20451E6">17061 14726 76 0,'-18'16'41'0,"-8"-9"-4"0,11 7 2 15,-9-11-40-15,24-3-3 16,0 0-11-16,0 0-25 16,33-13 4-16,-12-4-4 15,15 7 2-15</inkml:trace>
  <inkml:trace contextRef="#ctx0" brushRef="#br6" timeOffset="1.20489E6">17375 14573 69 0,'0'0'39'16,"0"0"-1"-16,10 4 1 0,9-12-36 15,10 1-1-15,5-1 1 16,7 3-1-16,-2 1 0 15,1 2 0-15,-8 1 0 16,-2 4-1-16,-11-1 1 16,-2 1-1-16,-17-3 0 15,15 5 1-15,-15-5-1 16,0 0 0-16,0 0 0 15,1 13 0-15,-4-2 0 16,-5 9-1-16,-4 8 0 16,-4 5 0-16,-3 10 0 15,-6 4-1-15,1 5 0 16,-5 2-1-16,3-3 0 15,3-6-2-15,8-4-3 16,-4-23-16-16,24 1-17 0,-5-19 0 16,27-8-2-16,-1-18 1 15</inkml:trace>
  <inkml:trace contextRef="#ctx0" brushRef="#br6" timeOffset="1.20567E6">17881 14505 46 0,'-11'6'37'16,"11"-6"1"-16,0 0-15 16,-13-3 9-16,13 3-24 15,20-6-3-15,5 1-1 16,9-5-1-16,13 2-1 0,5-4 1 15,9 0-2-15,2-1 1 16,1 1-2-16,-5 2 1 16,-1-1 0-16,-12 4 0 15,-8 2 0-15,-10 3 0 16,-10 6 0-16,-8 7 0 15,-8 7 0-15,-9 9 0 16,-10 10 0-16,-4 9-1 16,-7 7 1-16,-6 7-1 15,1 2-1-15,-1 3 1 16,1-5-1-16,4-4 0 15,8-8-1-15,7-3-3 16,2-25-20-16,21 11-13 16,-7-18-2-16,13 1-2 15,-6-17 1-15</inkml:trace>
  <inkml:trace contextRef="#ctx0" brushRef="#br6" timeOffset="1.21537E6">19322 10283 49 0,'-11'-7'38'0,"11"7"1"16,-4-18-1-16,4 18-13 16,10-12-19-16,8 4 0 15,2-2-3-15,12 6 3 16,0 0-3-16,13 6 0 15,6-1-1-15,5 7-1 16,5-4 0-16,5 8 0 16,3 1-1-16,1 0 0 15,-1 1-1-15,-2 5 1 16,-1 0-2-16,-5 1 2 15,-5 5-2-15,-3 2 2 16,-10 2-1-16,-5 5 1 16,-6 2-1-16,-9 5 2 15,-8 3-1-15,-6 4 0 16,-9 3 0-16,-5 4 0 0,-5 2 0 15,-6 1 1-15,-7 4-2 16,-6 1-1-16,-1-1 1 16,-6-1 0-16,-1 0 0 15,-4 1-1-15,-4 1 2 16,-4-2-2-16,-1-3 2 15,-4 1 1-15,-3-1-1 16,-4-2 2-16,-1-1-1 16,-4 0 2-16,0-4-2 15,5-3-1-15,1-3 1 16,5-6-1-16,8-4 1 15,11-7-3-15,6-5 2 16,9-8-3-16,10-4 3 16,11-11 0-16,2 14 0 0,10-9 0 15,9 0 0-15,6 0 1 16,6 0-1-16,10-3 0 15,8-2 1-15,6-2-1 16,4-3 0-16,3-3 0 16,-1 0 1-16,-2-1-1 15,-5 1 0-15,-12 1 0 16,-6 1 0-16,-10 2 0 15,-12 8 1-15,-16-4-1 16,-6 28 1-16,-18 4-1 16,-18 12 1-16,-6 16 1 15,-15 16-1-15,-3 13-1 16,0 9 1-16,7 9 0 15,14 6-1-15,17 2 0 0,24-4 0 16,26-6-1-16,25-13 1 16,21-1 0-16,20-8-1 15,12-4 0-15,9-2 1 16,-2 5-1-16,-9 8 1 15,-18 16 0-15,-24 19-1 16,-28 16 1-16,-29 15-1 16,-26 10 1-16,-29 5-1 15,-20-3 0-15,-14-10 0 16,-9-17 0-16,3-24-1 15,0-33-3-15,20-24-23 16,-1-50-6-16,30-19-7 16,5-42-1-16</inkml:trace>
  <inkml:trace contextRef="#ctx0" brushRef="#br6" timeOffset="1.21611E6">20761 12211 73 0,'9'-13'40'0,"11"-12"-1"16,21 3 0-16,7-12-25 15,13 8-14-15,9-1 0 0,2 6 0 16,-4 5 0-16,-9 5 0 16,-12 11 1-16,-14 9-1 15,-19 8 1-15,-15 13 1 16,-17 7-1-16,-11 10 1 15,-9 3 0-15,-2 4 1 16,-3-2-2-16,6-3 1 16,8-7-2-16,14-7 2 15,12-11-2-15,21-7 0 16,14-6 0-16,13-5 0 15,7-2 0-15,9 2 1 16,-3 4-1-16,-6 4 0 16,-8 7 1-16,-15 9-1 15,-18 11 2-15,-15 11-2 16,-20 9 1-16,-14 5-1 0,-12 3 1 15,-1-3 0-15,-1-8-2 16,8-10-1-16,15-12-3 16,0-33-19-16,41-6-16 15,11-29 0-15,28-6-3 16,7-24 2-16</inkml:trace>
  <inkml:trace contextRef="#ctx0" brushRef="#br6" timeOffset="1.21628E6">21726 12537 102 0,'-32'10'41'0,"15"0"-1"16,17-10-3-16,-9-23-41 15,43 6-33-15,2-16-4 16,19 4 2-16,-5-10-3 15</inkml:trace>
  <inkml:trace contextRef="#ctx0" brushRef="#br6" timeOffset="1.21663E6">22199 12190 96 0,'0'0'41'0,"0"0"0"0,35-27-2 15,20 11-35-15,8-5-1 16,14 1 0-16,4-2 0 16,-2 0-1-16,-6 3 0 15,-10 7-1-15,-12 0 0 16,-13 8 1-16,-17 6-1 15,-11 11 0-15,-13 11 0 16,-13 16 0-16,-9 16 0 16,-12 15 1-16,-8 16-2 15,-5 7 1-15,-5 8-2 16,6-1 1-16,8-6-3 15,11-12 0-15,19-14-4 16,10-32-30-16,31-7-4 16,8-29-1-16,25-9-2 0</inkml:trace>
  <inkml:trace contextRef="#ctx0" brushRef="#br6" timeOffset="1.21736E6">23421 12193 86 0,'-16'0'39'0,"-9"-8"-1"16,4 14-7-16,-15-12-19 0,4 13-6 15,-10 4-2 1,-6 8-1-16,-6 8 0 0,-4 7 0 15,0 6-1-15,6 1 1 16,10 1-2-16,18-4 1 16,19-7-1-16,25-6 1 15,25-9-2-15,24-5 1 16,15-4-1-16,11 2 0 15,-3 1 0-15,-4 4-1 16,-14 9 1-16,-17 6-2 16,-20 11 2-16,-25 3-2 15,-20 10 2-15,-21 2-1 16,-19 3 0-16,-13-3 2 15,-7-3-1-15,-1-9 1 16,5-13-1-16,8-14 1 0,13-24-1 16,21-21 0-16,24-20 1 15,20-23-1-15,22-19 0 16,15-12 0-16,4-11 0 15,5 1 0-15,-4 10-1 16,-9 9-1-16,-10 22-5 16,-25 4-21-16,-9 36-14 15,-20 8 1-15,-1 22-3 16,-9 5 1-16</inkml:trace>
  <inkml:trace contextRef="#ctx0" brushRef="#br6" timeOffset="1.21978E6">21068 13732 62 0,'12'-16'35'0,"-10"-6"-2"16,7 8-1-16,-17-10-27 0,3 6 0 15,-5-4-1-15,0 11 0 16,-7 0 0-16,1 13-1 15,-6 5 1-15,2 12-1 16,-4 8-1-16,3 8 0 16,2 6-1-16,7 1 0 15,6 0 0-15,6-3 0 16,10-7-1-16,10-8 1 15,10-11-1-15,6-9 0 16,7-10 0-16,3-8 0 16,-1-7 0-16,-1-5 0 15,-5-4 0-15,-7-1 0 16,-9-1 0-16,-10 3 0 0,-7 3 0 15,-9 4 0-15,-5 6 0 16,-3 6 0-16,-1 2 0 16,1 2 0-16,11 6 0 15,0 0 0-15,0 0 0 16,0 0 0-16,26 7 0 15,-4 1 0-15,4 1 1 16,1 4-1-16,-1 4 0 16,-2-1 1-16,-6 2-1 15,-2 4 0-15,-7-4 0 16,-1 0 1-16,-5-5-1 15,-2-1 1-15,-1-12 0 16,0 11-1-16,0-11 2 16,6-15-1-16,2-2 0 0,2-6 0 15,6-5 1-15,2-1-1 16,1-5 0-16,0 3-1 15,-1 2 0-15,-4 2-1 16,1 9-2-16,0-1-2 16,3 11-2-16,-4-9-23 15,14 19-8-15,-5-7-1 16,17 9-1-16</inkml:trace>
  <inkml:trace contextRef="#ctx0" brushRef="#br6" timeOffset="1.2203E6">20988 14324 79 0,'-23'-2'40'16,"23"2"-1"-16,15-17 1 15,17 3-39-15,14-7 0 16,8 0-1-16,6 1 1 15,1 4-1-15,-4 4 0 16,-7 7 0-16,-13 8 1 16,-7 7-1-16,-18 7 0 15,-9 6 1-15,-15 6 0 0,-8 5 1 16,-5 1-1-16,-8 2 0 15,0-1 1-15,2-5-1 16,3-2 0-16,9-4 0 16,9-6-1-16,11-5 1 15,13-6-1-15,9-2 0 16,10-3 0-16,3 2 0 15,2 0 1-15,-3 3-1 16,-4 6 1-16,-12 5-1 16,-10 5 0-16,-11 6 0 15,-13 6 0-15,-11-1 0 16,-4 1-1-16,0-5 0 15,1-3-2-15,6-12-3 16,15-2-3-16,2-27-28 16,24 1-3-16,8-23 0 0,22 3 1 15</inkml:trace>
  <inkml:trace contextRef="#ctx0" brushRef="#br6" timeOffset="1.22046E6">21925 14474 97 0,'-18'19'40'0,"-12"-12"-1"15,12 9-7-15,0-12-34 16,6-20-8-16,12 16-29 16,9-16 0-16,12 7-2 15,0-12-1-15</inkml:trace>
  <inkml:trace contextRef="#ctx0" brushRef="#br6" timeOffset="1.22094E6">22243 14249 77 0,'0'0'41'0,"0"0"-1"16,40 3 0-16,-12-11-36 15,25-13-3-15,15-3 1 16,6 1 0-16,2-2 0 15,-2 7-1-15,-9 5 0 16,-7 11 1-16,-17 9 0 16,-15 14-1-16,-15 9 0 15,-13 16 0-15,-14 9 0 16,-9 12 0-16,-8 4-1 15,-5 3 0-15,-4-3-2 16,7-8-3-16,11-6-2 0,0-26-27 16,27 0-8-16,-3-31-1 15,41-1 1-15</inkml:trace>
  <inkml:trace contextRef="#ctx0" brushRef="#br6" timeOffset="1.2216E6">23572 14240 54 0,'0'0'35'16,"-2"-12"-1"-16,-4-2-6 15,6 14-19-15,-9-21-4 16,2 9 0-16,-8 0 0 16,1 5 0-16,-13-2-1 0,-1 9 1 15,-8 0 0-15,-5 8 0 16,-7 3-1-16,1 10 0 15,-1 1-2-15,7 3 1 16,5-1-1-16,9 2-1 16,13-4 0-16,14-5 0 15,15-5-1-15,15-8 0 16,11-6 1-16,10-6-1 15,7-7 0-15,3-4 1 16,2-4-1-16,-5 1 1 16,-6-3-1-16,-11 4 1 15,-8 2-1-15,-10 6 1 16,-13 6 0-16,-10 7-1 0,-5 21 1 15,-12 8-1-15,-9 16 0 16,-8 12 1-16,-6 14-1 16,-8 7 0-16,1 5-2 15,3-5-1-15,5-1-2 16,9-34-23-16,23 9-11 15,-3-28-2-15,25-7-3 16,2-28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32:01.96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5491 15163 57 0,'-3'-18'37'0,"-12"-6"-1"16,1 14-13-16,-9-10-20 15,-5 8 0-15,-3 3 1 16,-3 12-1-16,-5 9 1 16,-2 16-2-16,3 14 0 15,0 10 0-15,2 11-1 16,7 11 2-16,5 2-2 15,12 6-2-15,11-4 2 16,14-10-1-16,15-15 1 16,19-14-2-16,17-21 2 15,13-22-2-15,8-21 2 16,5-21 2-16,-3-16-1 0,-3-15 0 15,-18-2-1-15,-19-2 1 16,-23 6-1-16,-21 6 0 16,-25 11-2-16,-22 9 0 15,-21 13-2-15,-12 8 0 16,-2 10-3-16,2-4-9 15,24 19-21-15,10-8-3 16,43 11-1-16,0 0 1 16</inkml:trace>
  <inkml:trace contextRef="#ctx0" brushRef="#br0" timeOffset="455.026">8274 14986 69 0,'20'8'42'16,"-20"-8"0"-16,20 30 0 15,-23-5-38-15,3 13 0 16,-4 7-2-16,1 11 1 16,-5 8-2-16,1 2-1 15,-2 6-1-15,0 1-2 16,6-1-3-16,-4-18-33 15,20 5-1-15,-1-23-3 16,25-5 1-16</inkml:trace>
  <inkml:trace contextRef="#ctx0" brushRef="#br0" timeOffset="1026.0587">11014 15132 71 0,'0'0'41'16,"0"0"-1"-16,15-14 1 15,1 9-38-15,19-9-2 16,8-1 1-16,0 5-1 16,-1 6 0-16,-5 6 0 15,-8 9 0-15,-15 11 0 0,-14 12-1 16,-18 6 1-16,-16 11 0 15,-16 9 0-15,-10 3 1 16,-6 5-1-16,-3-5 1 16,7 1 0-16,7-8 0 15,18-5-1-15,17-14 1 16,27-10-1-16,23-15-3 15,22-13-1-15,31 0-8 16,6-27-29-16,26 6-2 16,1-12-2-16,10 8 0 15</inkml:trace>
  <inkml:trace contextRef="#ctx0" brushRef="#br0" timeOffset="1717.0982">13801 15037 65 0,'-22'14'40'0,"3"-14"-1"16,19 0 1-16,12-16-35 16,24-3-3-16,17-8 0 15,13 0 0-15,5-1 0 16,2 2 0-16,-7 6-1 15,-5 8 0-15,-17 10-1 16,-18 15 0-16,-22 13 0 16,-19 10 0-16,-15 8 0 15,-13 12 0-15,-6 4 1 0,-7 0 0 16,7-6-1-16,9-4 1 15,11-9 0-15,15-9 0 16,16-10-1-16,19-16 1 16,21-10 0-16,11-5-1 15,5 0 0-15,0 2 1 16,-6 5 0-16,-13 9 0 15,-14 12 0-15,-22 13 1 16,-22 17-2-16,-22 10 0 16,-16 8 1-16,-4-1-1 15,-5 1 0-15,2-4-1 16,10-12 0-16,12-11-4 15,20-6-5-15,7-30-31 16,28-9-1-16,5-20-2 0,18-9 0 16</inkml:trace>
  <inkml:trace contextRef="#ctx0" brushRef="#br0" timeOffset="4984.2851">4409 14480 23 0,'-5'-10'34'16,"5"10"2"-16,-17-6-2 0,5 13-13 16,-11-8-11-16,5 8-5 15,-5 0-1-15,7 10 0 16,-4 5-1-16,6 7 0 15,2 3-1-15,7 7 0 16,5-2-2-16,12 1 2 16,6-5-2-16,11-4 0 15,7-9-1-15,12-10 2 16,6-10 0-16,6-9-1 15,-2-7 3-15,-5-5-2 16,-10-7 1-16,-10 1 1 16,-19-2-1-16,-14 0-3 15,-21 4 0-15,-15-3-1 16,-6 4-3-16,-10-10-6 15,14 10-25-15,-6-9-1 0,21 0-2 16,9-7 1-16</inkml:trace>
  <inkml:trace contextRef="#ctx0" brushRef="#br0" timeOffset="5360.3066">4758 13473 77 0,'0'0'41'0,"19"12"-1"15,-17-1 0-15,9 11-35 16,-9 3-1-16,1 6-2 16,3 6-2-16,-1 1 0 15,3 4-4-15,1-6-5 16,10 8-30-16,-9-15 1 15,10 1-2-15,-3-15 0 0</inkml:trace>
  <inkml:trace contextRef="#ctx0" brushRef="#br0" timeOffset="5911.3381">4897 12416 56 0,'-11'11'38'16,"11"-11"-2"-16,-4 25 0 15,4-25-15-15,19 3-16 16,4-10-1-16,15-4-2 15,6-7 2-15,8 0-1 16,2-2 0-16,-2 3-1 16,-6 4 0-16,-8 11 0 0,-18 10-1 15,-15 12-1-15,-18 13 0 16,-12 6 0-16,-14 9 0 15,-7 1 0-15,0 1-1 16,6-5 0-16,8-8 0 16,17-12 1-16,18-15-1 15,18-15-2-15,30-5-12 16,6-24-23-16,19-3 0 15,0-11-2-15,6 3 1 16</inkml:trace>
  <inkml:trace contextRef="#ctx0" brushRef="#br0" timeOffset="6512.3725">4677 11323 91 0,'0'0'37'16,"18"9"-1"-16,-1-19-5 16,19 2-30-16,7-4 0 15,9 0 0-15,0 1 0 16,0 3 0-16,-5 2 1 15,-9 10-1-15,-14 5 0 16,-11 12 0-16,-17 2 0 16,-6 9 0-16,-13 1 1 15,-2 2-1-15,-5-4-1 16,6-1 1-16,4-7 0 15,10-7 0-15,12-5-1 0,12-7 1 16,12-1-1 0,6-2 1-16,3 1 0 0,0 3 0 15,-5 4 0-15,-9 8 0 16,-13 4 0-16,-12 8 1 15,-17 2-2-15,-10 1 1 16,-7-1-3-16,-10-8-2 16,5 4-26-16,-6-26-10 15,8-8 1-15,-1-21-3 16</inkml:trace>
  <inkml:trace contextRef="#ctx0" brushRef="#br0" timeOffset="6900.3947">4892 10427 89 0,'-17'12'37'16,"8"8"-1"-16,-12-10-7 16,9 17-19-16,-12-2-3 0,10 6-1 15,4-2-1-15,8 1 0 16,9-6-2-16,11-2 0 15,15-12-1-15,15-12-1 16,16-8-3-16,9-18-3 16,13 2-8-16,-5-20-27 15,7 4 2-15,-16-14-2 16,-2 6 0-16</inkml:trace>
  <inkml:trace contextRef="#ctx0" brushRef="#br0" timeOffset="7043.4029">5115 10415 94 0,'-61'77'39'0,"17"10"2"0,2-11-4 16,19 7-20-16,16-16-51 16,8-25-5-16,22-9 0 15,9-20-2-15</inkml:trace>
  <inkml:trace contextRef="#ctx0" brushRef="#br0" timeOffset="8164.467">4928 9239 102 0,'0'0'38'16,"-17"-8"1"-16,7 18-7 15,-14 0-27-15,0 8-2 16,-5 5 0-16,3 8 0 15,-2 1-1-15,6 5 0 16,8-3-1-16,9-2 0 16,15-5-1-16,12-11 1 15,12-7-1-15,13-6 0 0,6-1 0 16,2-5-1-16,-2 2 2 15,-7 3-1-15,-9 4 0 16,-11 10 0-16,-17 6 0 16,-9 4-1-16,-13 5-2 15,-11-7-3-15,7 9-25 16,-12-21-7-16,8-6 0 15,0-24-2-15</inkml:trace>
  <inkml:trace contextRef="#ctx0" brushRef="#br0" timeOffset="8322.4758">5034 9187 104 0,'-7'14'42'16,"-3"-3"1"-16,13 14-2 16,-3-25-27-16,40-4-14 15,16-7-9-15,20-23-31 16,27-4-2-16,9-16 0 15,21-2-2-15</inkml:trace>
  <inkml:trace contextRef="#ctx0" brushRef="#br1" timeOffset="21492.2293">13952 7550 77 0,'3'-10'39'15,"-6"-3"-2"-15,3 13 1 16,-14-6-32-16,0 17-3 15,-11 4 0-15,-5 12 0 16,-13 5-1-16,-3 4 0 16,-5 2-1-16,7-2 1 15,6-5 0-15,17-7 0 16,19-12-1-16,24-12 0 0,22-15 0 15,21-6 0-15,12-10-1 16,7-3 0-16,-1 1 0 16,-4 2 1-16,-18 8-1 15,-19 12 0-15,-26 18 0 16,-30 19 0-16,-23 14 0 15,-21 13 1-15,-18 7-1 16,-6 2 1-16,3-1-1 16,14-8 1-16,20-15-1 15,28-16 1-15,29-18-1 16,30-18 1-16,28-14-1 15,16-9 0-15,8-1 1 16,-5 0-1-16,-14 11 0 16,-19 12 1-16,-30 17-1 15,-28 17 1-15,-31 18-1 0,-25 16 0 16,-23 9 0-16,-6-1 0 15,2-6 0-15,14-8-1 16,20-14 1-16,25-18-1 16,26-15 1-16,35-30 0 15,22-10 0-15,12-3 1 16,1-5 1-16,-10 4 0 15,-16 5 0-15,-26 12 0 16,-33 15 0-16,-32 12-1 16,-32 10 1-16,-16 3-1 15,-7 0 0-15,4-9-1 16,12-9-1-16,26-17 1 15,28-16 0-15,37-15-1 16,36-12 0-16,20-3 0 0,15 2 0 16,3 9 0-16,-6 13 0 15,-16 22 0-15,-22 24 0 16,-33 26 1-16,-32 17-1 15,-16 14 0-15,-16 3 0 16,-5-1-3-16,16-1-7 16,4-29-8-16,38-8-17 15,9-23-5-15,53-41-2 16,13-12 1-16</inkml:trace>
  <inkml:trace contextRef="#ctx0" brushRef="#br1" timeOffset="22320.2767">13650 6649 104 0,'17'-7'37'16,"1"-10"2"-16,13 3-3 15,1-8-33-15,12 1-1 16,7-1-1-16,4 5-1 15,-3 2 1-15,-3 7 0 16,-11 13 0-16,-9 7 1 16,-16 11 0-16,-12 9 0 15,-15 4 0-15,-10 8 1 16,-7 1-2-16,-4 1 1 15,-1-5-1-15,5-3 0 16,7-11-1-16,7-2 0 16,12-11 0-16,5-14 0 15,20 15 0-15,1-14 0 0,3-1 1 16,4 1-1-16,-5 2 1 15,0 4 0-15,-11 5-1 16,-5 4 1-16,-13 7 0 16,-7 5-1-16,-9 5 1 15,-6-1-1-15,-4 4 0 16,-1-6-3-16,6-1-2 15,3-16-10-15,26 3-12 16,-2-16-13-16,32-19 0 16,7-12-2-16,21-2 1 15</inkml:trace>
  <inkml:trace contextRef="#ctx0" brushRef="#br1" timeOffset="22476.2856">14358 6880 114 0,'-37'9'39'0,"6"4"-1"16,-1-11-1-16,19-10-39 15,13 8-7-15,7-24-27 16,27 5-4-16,3-12 2 16,17 3-2-16</inkml:trace>
  <inkml:trace contextRef="#ctx0" brushRef="#br1" timeOffset="22785.3033">14720 6617 89 0,'-13'9'40'15,"-14"-2"-1"-15,2 14 3 16,-8-6-23-16,5 17-14 15,2 3-1-15,7 10 0 0,2 1-1 16,15 2 0-16,6-4 0 16,14-5-1-16,8-12 0 15,11-15-2-15,8-15 0 16,4-17 0-16,2-12 0 15,-2-12 0-15,-6-9 0 16,-9-2 0-16,-9-2 0 16,-16 3 0-16,-15 6 0 15,-14 7-2-15,-13 17-1 16,-13 15-4-16,-8 17-4 15,-9 2-6-15,19 33-11 16,-7-6-13-16,18 12-2 0,13 6 2 16,19-1-1-16</inkml:trace>
  <inkml:trace contextRef="#ctx0" brushRef="#br1" timeOffset="25729.4717">12585 14463 55 0,'11'21'36'0,"-11"-8"-1"16,8 17-7-16,-10-1-21 16,5 15-4-16,-5 3-2 15,0 9-2-15,-3 5-2 16,-4-9-9-16,7 5-23 15,-7-12-1-15,11-8 0 16,0-17 0-16</inkml:trace>
  <inkml:trace contextRef="#ctx0" brushRef="#br1" timeOffset="26894.5383">15314 14490 61 0,'0'0'36'15,"10"15"-4"-15,-5 12-3 16,-13-3-21-16,3 12-2 0,-2 3-5 15,1 3-4-15,6 6-12 16,-5-11-19-16,8-1-2 16,-3-14-1-16,9-4 1 15</inkml:trace>
  <inkml:trace contextRef="#ctx0" brushRef="#br1" timeOffset="38293.1902">5503 9463 78 0,'-16'-4'34'16,"4"4"1"-16,-6-7-4 15,18 7-26-15,-14-2-1 16,14 2-1-16,0 0-1 0,0 0 0 15,7 12-1-15,6-8 0 16,1-3 0-16,6 2 1 16,6-2-1-16,2 0 1 15,3 0-1-15,4 1 1 16,0 4-1-16,0 1 0 15,4 5-1-15,-3 3 0 16,1 7-1-16,-4-9-5 16,12 7-30-16,-8-11 2 15,10-4-2-15,-4-11-3 16</inkml:trace>
  <inkml:trace contextRef="#ctx0" brushRef="#br1" timeOffset="39060.2339">5457 11578 71 0,'0'0'37'0,"-15"0"-1"0,15 0 0 16,0 0-27-16,0 0-3 16,0 0-1-16,20 15-2 15,4-13-1-15,8 1 0 16,10 0-2-16,8-2 1 15,4-1-2-15,2-5-5 16,12 8-31-16,-12-10 0 16,3 7 0-16,-9-7-3 15</inkml:trace>
  <inkml:trace contextRef="#ctx0" brushRef="#br1" timeOffset="43200.4709">12659 10352 65 0,'0'0'35'16,"4"-13"-5"-16,-4 13 0 16,0 0-16-16,0 0-5 15,3 14-2-15,-2 7-2 16,-3 2-2-16,-1 11 0 15,2 4-3-15,-4 4-1 16,7 8-8-16,-11-6-27 16,14 4 0-16,-4-9-2 15,7 0 1-15</inkml:trace>
  <inkml:trace contextRef="#ctx0" brushRef="#br1" timeOffset="44407.54">15460 10420 66 0,'0'0'36'16,"0"0"0"-16,0 0 0 15,-14-11-25-15,14 11-6 16,1 14-2-16,1 0 0 16,2 5-1-16,0 5-1 15,0 9-3-15,-6 0-6 16,10 14-27-16,-18 0-1 15,1 6-1-15,-5-4 0 16</inkml:trace>
  <inkml:trace contextRef="#ctx0" brushRef="#br1" timeOffset="46136.6389">13881 9481 11 0,'-11'1'28'0,"11"-1"0"16,0 0 4-16,-17-12-13 15,17 12-5-15,0 0-1 16,0 0 0-16,-12-5-1 15,12 5-3-15,0 0-3 16,0 0 0-16,0 0-2 16,0 0-1-16,16-3 0 15,-1 1-1-15,0 0-1 16,8-1 1-16,3 0 0 0,5 2-1 15,3 0 0-15,1 1 0 16,-1 0-1-16,-2 2 1 16,-3 2-1-16,-5-1 0 15,-4 1 0-15,-3-1 1 16,-7-1-1-16,-10-2 1 15,0 0 0-15,0 0 0 16,0 0 1-16,-20 3 0 16,-1-4-1-16,-4 1 0 15,-9 2 1-15,-4 3-1 16,-5-1-1-16,-3 3 1 15,-1 0 0-15,4 2 0 16,5-3-1-16,10-3 0 16,8-1 0-16,7-6 0 0,13 4 0 15,13-17-1-15,7 9-3 16,2-14-22-16,11 16-13 15,-11-4-1-15,9 9-1 16,-6-4-1-16</inkml:trace>
  <inkml:trace contextRef="#ctx0" brushRef="#br1" timeOffset="47142.6962">14101 11528 49 0,'6'-14'36'16,"-6"3"-10"-16,0 11 4 16,-1-12-13-16,1 12-7 15,-13 2-2-15,13-2-3 16,-26 12-1-16,9-3 0 15,-6-2-1-15,3 3-1 16,-4-4 1-16,2 1 0 16,1-2-1-16,1 1 0 15,4-4 0-15,2 0-1 16,1-1 1-16,13-1-1 15,-15 1 0-15,15-1-1 0,0 0 1 16,0 0-1-16,12-2 0 16,4-1-1-16,10-2 1 15,3 0 0-15,8 0 0 16,4-2 0-16,3 0-1 15,2 0 1-15,-5 1 0 16,2 2 0-16,-10-1 0 16,-6 3 0-16,-7-2 0 15,-11 1 0-15,-9 3 0 16,-14 1 0-16,-9 0 1 15,-14 2-1-15,-7 3 0 16,-8 1 0-16,-6 4 1 16,-2 1-1-16,4-1 0 0,8-2-2 15,12-1-3-15,3-15-21 16,33 7-13-16,1-22 0 15,26 0-2-15,9-10 1 16</inkml:trace>
  <inkml:trace contextRef="#ctx0" brushRef="#br1" timeOffset="82361.7107">12804 10514 33 0,'-12'-12'28'0,"12"12"1"16,-16 0-1-16,6-5-17 15,10 5-4-15,-20 8 0 16,20-8-1-16,-20 7 0 15,20-7 1-15,0 0 1 0,0 0-1 16,-13 2-2-16,13-2 0 16,0 0-1-16,13-11-1 15,-13 11 0-15,0 0-1 16,9-14 0-16,-9 14 0 15,0 0-1-15,0 0 0 16,0 0 0-16,0 0 0 16,0 0 0-16,0 0 0 15,12-12 0-15,-12 12 0 16,17-6-1-16,-5 2 1 15,-1 0 0-15,1 0-1 16,1 3 1-16,-2 0-1 16,2 2 0-16,-3 0 0 15,-10-1 0-15,19 7 0 16,-6-6 0-16,3-1 0 0,1-1 0 15,2 0 0-15,2-3 0 16,3 2 0-16,0-1 1 16,1 0-1-16,-2 3 0 15,-1 0 0-15,-4 4 0 16,-3 0 0-16,2 2 0 15,-2 0 0-15,-1 0 0 16,2-2 0-16,2-1 0 16,6-2 0-16,0-2 0 15,4-2 1-15,1 0-1 16,0-2 0-16,-2 1 0 15,0 2 0-15,-3 2 0 16,-2 3 0-16,-1 0 0 16,-2 3 0-16,-1 0 0 0,3-1 0 15,1 0 1-15,5 0-1 16,3-4 0-16,2-1 0 15,2 0 0-15,1-1 0 16,-1 0 0-16,-3 2 0 16,-3 0 0-16,-2 2 0 15,-9 1 0-15,1 0 0 16,-6 1 0-16,0 0 0 15,2-3 0-15,1-1 0 16,7-3 0-16,4-3 1 16,5-2-1-16,1-1 0 15,4-1 1-15,1 0 0 16,0 1-1-16,-2 2 1 15,-6 1 0-15,-4 4-1 0,-4 1 1 16,-1 2-1-16,-5 3 1 16,0-2-1-16,-1 2 0 15,1 0 0-15,2-2 0 16,3 1 0-16,3-1 0 15,0-1 0-15,2 1 0 16,-2-1 0-16,-1 1 0 16,-1-1 0-16,0 2 0 15,-4-1 0-15,-1-1 0 16,1-1 0-16,1-2 1 15,2-1-1-15,2-2 0 16,2-1 0-16,5 0 0 16,1-1 0-16,1 0 0 15,-2 0 0-15,0 2 0 16,-3 3 0-16,-4-1 0 0,-4 2 0 15,-1 2 0-15,0-2 0 16,-1 0 0-16,3-2 0 16,3 1 0-16,2-1 0 15,2 0 0-15,0-1 0 16,0 1 0-16,0 0 0 15,-3 2 0-15,0 0 1 16,-5 0-1-16,1 0 0 16,-1 0 0-16,1-1 0 15,0 0 0-15,1-1 0 16,3 1 0-16,0 0 0 15,-1 0 0-15,-1-1 0 16,-1 0 0-16,0 2 0 16,-3 0 0-16,-3 0 1 0,0 0-1 15,-5 2 0-15,1-1 0 16,1 2 0-16,-1 0 0 15,2 0 0-15,-3-1 0 16,3 2 0-16,-1-1 0 16,0-1-1-16,-11-2 1 15,16 5 1-15,-16-5-1 16,17 2 0-16,-17-2 0 15,18 2 0-15,-18-2 0 16,16 2 0-16,-16-2 0 16,17 2-1-16,-17-2-1 15,10 1-2-15,-1 12-14 16,-9-13-20-16,0 0-1 0,-7-15-1 15,7 15-1-15</inkml:trace>
  <inkml:trace contextRef="#ctx0" brushRef="#br1" timeOffset="84229.8177">14051 9473 35 0,'0'-11'32'0,"0"11"0"16,0 0 0-16,-6-18-20 15,6 18 4-15,0 0 1 16,0 0-10-16,0 0-1 0,0 0 0 16,5-10-1-16,-5 10-1 15,0 0-1-15,0 0-1 16,1 11 0-16,0 0 0 15,2 1-1-15,-2 6-1 16,-1 1 2-16,3 7-1 16,-2 3 0-16,-2 2 1 15,0 2-1-15,0 3 0 16,-3-1 0-16,2 1 1 15,0-1-1-15,0-2-1 16,0 0 0-16,4-4 1 16,0-3-1-16,0 2 0 15,3-4 0-15,-1 0 1 16,-1-1-1-16,-1 1 0 0,0 2 0 15,1-2 1-15,-3 0-1 16,0-1 0-16,0-1 1 16,0 0-1-16,0-3 0 15,0-1 0-15,0-2 1 16,3 2-1-16,-2-2-1 15,4 1 1-15,0 1-1 16,-3 3 1-16,0-1-1 16,-2 3 1-16,0-1-1 15,-2 1 2-15,0-2-1 16,-1-1 0-16,0-2 0 15,0-1 0-15,2-3 0 16,0 0 0-16,0-2 0 16,2 1 0-16,0 0 0 0,0 0 0 15,2 5 0-15,-2-1 0 16,-1 3 0-16,0 0 0 15,0 2 0-15,-4 1 0 16,3 3 0-16,-3-4 0 16,0 0 0-16,2-2 1 15,-2 1-2-15,4-4 1 16,-1-2 0-16,-1-1 0 15,3-1 0-15,-1 0 0 16,1-2 0-16,0 1 0 16,3-1 0-16,-3 1 0 15,-1 0 0-15,2 1 0 16,0 3-1-16,-4-2-1 15,0 0 1-15,0 0-1 0,-1 0 1 16,1-1-1-16,0 1 1 16,-2-1-1-16,3 0 2 15,1-1 0-15,-2 2 0 16,1-2 0-16,1 2 0 15,0 1 0-15,-1-1 0 16,1 4 0-16,-2-2 0 16,0 2 0-16,0 3 0 15,-1 0 0-15,1 1 0 16,-1 0 0-16,-2 2 1 15,4-3-1-15,-4-2 0 16,4 0 0-16,-2-2 0 16,3-4 0-16,0-3-1 15,0 0 1-15,0-10 0 16,0 18 0-16,2-8 0 0,-1 3 0 15,0-2 0-15,-2 6 0 16,-1 0 0-16,-1 0-1 16,1-1 1-16,-3 2 0 15,3-2 0-15,-1 0-1 16,1-3 1-16,1 0 0 15,2-1-1-15,-1-1 1 16,3 0 0-16,-3-11 0 16,6 15 0-16,-6-15 1 15,5 14-1-15,-5-14 1 16,4 18 0-16,-3-1 0 15,-3 2-1-15,-2 2-1 0,2-1 2 16,-3 0-4-16,2-4 3 16,3-16-4-16,0 0 0 15,4-16-9-15,10-6-26 16,-7-13 2-16,6-3-3 15,-3-12 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34:17.788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1033 1079 82 0,'0'0'38'16,"56"-27"-1"-16,-56 27 1 16,0 0-33-16,0 0 2 15,46-26-3-15,-46 26 2 16,0 0-2-16,0 0-1 0,0 0-1 15,34 58 2-15,-25 5-3 16,6 18 1-16,-9 14-2 16,-10-11 1-16,2 18-2 15,1 3 0-15,-4-9-2 16,5-22-4-16,12-6-12 15,-8-22-19-15,14-12 0 16,-9-19 0-16,13-17-2 16</inkml:trace>
  <inkml:trace contextRef="#ctx0" brushRef="#br0" timeOffset="255.0144">1328 1217 86 0,'0'0'41'0,"-26"-78"0"15,26 78 0-15,-25-67-20 16,25 67-20-16,0 0 1 16,-11-65-1-16,11 65-1 15,0 0 0-15,0 0 0 16,65-23 0-16,-65 23-1 15,71-3-1-15,-71 3-3 16,99-14-23-16,-46 10-12 16,2-3 0-16,-7 7 0 15,1 1-1-15</inkml:trace>
  <inkml:trace contextRef="#ctx0" brushRef="#br0" timeOffset="464.0266">1217 1574 90 0,'-10'17'41'0,"10"-17"1"16,38-7-2-16,8-11-16 16,27-17-23-16,-26 15 1 15,8-5-1-15,4-1-1 16,6-2-4-16,6-1-24 15,-2 3-11-15,-6 2-3 16,1 3 1-16,-6 5 1 16</inkml:trace>
  <inkml:trace contextRef="#ctx0" brushRef="#br0" timeOffset="676.0387">2274 1272 103 0,'0'0'43'0,"0"0"-1"16,9 45-1-16,-10-31-29 15,-11 6-11-15,4 17 1 16,-13 16-3-16,13 18 1 16,-5 0-2-16,5 7-3 15,8 0-5-15,-4-22-27 16,21-11-4-16,-2-24 0 15,17-21 0-15</inkml:trace>
  <inkml:trace contextRef="#ctx0" brushRef="#br0" timeOffset="849.0486">2491 1192 111 0,'-24'-94'40'0,"24"94"1"15,-30-76-1-15,30 76-44 16,-22-64-8-16,22 64-27 15,0 0-1-15,0-52 1 16,0 52-2-16</inkml:trace>
  <inkml:trace contextRef="#ctx0" brushRef="#br0" timeOffset="1172.067">2728 1187 89 0,'28'77'42'16,"-19"2"0"-16,-23-22-2 16,0 2-21-16,4-9-15 15,4-14-2-15,5 1 0 16,-1-5-1-16,5 0 0 15,3-4-1-15,1-3 0 16,3-10 0-16,3-7 0 16,4-10 0-16,2-9 0 15,3-12 1-15,2-13-1 16,1-11 1-16,-25 47 0 15,26-60 1-15,-26 60-2 16,31-58 1-16,-31 58-1 16,29-52 1-16,8 15-2 0,-9 16 1 15,3 22-2-15,-5 14-1 16,6 17-1-16,-3 14-5 15,-7 8-30-15,13-1-3 16,-6-11 1-16,14-10-1 16</inkml:trace>
  <inkml:trace contextRef="#ctx0" brushRef="#br0" timeOffset="1584.0906">3754 1396 114 0,'-39'-6'42'0,"-16"-1"1"16,5 19-1-16,-11 4-39 0,4 8 0 16,7 8 0-16,5 10-1 15,8 12-1-15,13 5-1 16,13 0 2-16,17-6-4 15,16-15 2-15,14-12 0 16,11-19 0-16,12-19 0 16,3-21 2-16,5-28-2 15,-67 61 0-15,74-88 0 16,-40 28 0-16,4-10 0 15,-6-8 0-15,5-3 0 16,-11-3 0-16,-3-9 0 16,-3 12 0-16,-1 9 0 0,-12 15 0 15,-7 57 0 1,5-63 0-16,-18 70 0 0,-5 17 0 15,8 38-3-15,-8 49-3 16,8 54-4-16,2 2-24 16,1-11-7-16,22-35-2 15,24-75 0-15</inkml:trace>
  <inkml:trace contextRef="#ctx0" brushRef="#br0" timeOffset="1781.1019">4420 1393 101 0,'12'-17'41'0,"-12"17"1"16,-18 34 1-16,-6 17-23 0,2 23-19 16,-6 10-1-16,0 0-2 15,23-23-2-15,5-17-4 16,23-18-27-16,-7-24-7 15,14-14 1-15,-6-20 0 16</inkml:trace>
  <inkml:trace contextRef="#ctx0" brushRef="#br0" timeOffset="1939.1109">4521 1208 114 0,'-5'-73'40'15,"5"73"1"-15,-4-58-4 16,4 58-47-16,0 0-29 0,0 0-2 15,0 0 2-15,44-39-1 16</inkml:trace>
  <inkml:trace contextRef="#ctx0" brushRef="#br0" timeOffset="2239.1281">4736 1318 92 0,'-7'47'41'15,"-2"20"3"-15,-14-7-2 16,2-4-12-16,4-15-28 16,8-8 2-16,4-8-4 15,11-13 0-15,11-12 0 16,7-11 0-16,11-13 0 15,9-11 0-15,-44 35 0 16,52-47 0-16,-52 47 0 16,61-59 0-16,-61 59 0 0,66-55 0 15,-66 55 0-15,53-48 0 16,-24 26 0-16,7 14 0 15,-10 21 0-15,-8 12 0 16,-4 16 0-16,-4 19-4 16,-4 2-4-16,5-6-3 15,21-9-13-15,-5-21-18 16,26-9 2-16,6-15 0 15,15-10 1-15</inkml:trace>
  <inkml:trace contextRef="#ctx0" brushRef="#br0" timeOffset="2682.1534">5816 1451 130 0,'37'-71'43'16,"-54"59"-1"-16,-13 15-2 0,-13 13-40 16,-13 18 0-16,-1 9 0 15,9 5 0-15,4-1 0 16,23-5 0-16,15-10 0 15,14-10 0-15,15-7 0 16,10-13 0-16,7-11 0 16,5-14 0-16,3-8 0 15,2-10 0-15,-5-1 0 16,-6-3 0-16,-39 45 0 15,37-40 0-15,-18 12 0 16,0 20 0-16,-19 8 0 16,-4 39 0-16,-19 16-2 0,1 28-1 15,-14 21 0-15,-2 16-2 16,1 3 2-16,-3 3-1 15,6-6 1-15,0-7 1 16,6-20 2-16,3-15-1 16,3-32 2-16,4-22 1 15,2-24-1-15,4-21 1 16,4-23-1-16,4-23 0 15,7-14-1-15,5-15-1 16,14 1-3-16,-2-7-8 16,19 14-26-16,-12 6-1 15,16 19-1-15,4 11 0 16</inkml:trace>
  <inkml:trace contextRef="#ctx0" brushRef="#br0" timeOffset="3260.1863">7079 1139 106 0,'0'0'38'0,"38"-57"1"0,-38 57-5 15,0 0-29-15,53-33-1 16,-33 53 1-16,5 36-2 15,-7 25 0-15,-15 22-2 16,-12-4-1-16,-3 14 0 16,3 1-1-16,-2-14 0 15,4-22-4-15,8-16-5 16,-9-20-26-16,19-11-1 15,-11-31 0-15,19-6-2 16</inkml:trace>
  <inkml:trace contextRef="#ctx0" brushRef="#br0" timeOffset="3441.1968">7152 1546 102 0,'-30'-28'42'0,"-10"3"0"16,16 14 0-16,-7 5-21 0,11 11-15 16,20-5-6-16,-6 11 0 15,21-10 0-15,15-8 0 16,15-2 0-16,12-10-7 15,-57 19-7-15,82-27-25 16,-32 5-3-16,5-3 2 16,5-2-3-16</inkml:trace>
  <inkml:trace contextRef="#ctx0" brushRef="#br0" timeOffset="3831.2191">7884 954 118 0,'32'-53'41'16,"-32"53"2"-16,0 0 0 0,0 0-40 15,0 0 1-15,-21 45-1 16,-24 46-3-16,-8 26 0 16,3 27 0-16,-2-26 0 15,18 9 0-15,7-15 0 16,13-15 0-16,11-47 0 15,10-16 0-15,12-27 0 16,13-21 0-16,10-17 0 16,7-15 0-16,3-12 0 15,0-7 0-15,-2-3 0 16,-6 8 0-16,-6 10 0 15,-10 13 0-15,-7 15 0 16,-9 18 0-16,-7 19 0 0,-5 17 0 16,-1 10 0-16,-5 4 0 15,6 9 0-15,3-5 0 16,11-1-3-16,4-11-6 15,18-7-10-15,-2-22-21 16,19-3-3-16,-6-12 1 16,11-8 0-16</inkml:trace>
  <inkml:trace contextRef="#ctx0" brushRef="#br0" timeOffset="4171.2386">8491 1458 101 0,'-13'19'41'0,"15"7"1"0,1-10-2 15,16 6-26-15,9-20-12 16,9-8 1-16,7-10-1 16,4-5 0-16,-2-6 0 15,-46 27-1-15,0 0 1 16,66-57-1-16,-66 57 1 15,0 0-2-15,35-65 0 16,-35 65 0-16,0 0 0 16,-4-51 0-16,-35 51 0 15,-12 13 0-15,-12 17 0 16,1 11 0-16,-1 11 0 15,21 8 0-15,17-7 0 16,34-13 0-16,32-13-12 16,7-27-12-16,35-2-18 15,10-11-2-15,25-7 0 0,7-11 0 16</inkml:trace>
  <inkml:trace contextRef="#ctx0" brushRef="#br0" timeOffset="4920.2814">10306 1345 117 0,'0'0'41'15,"-75"-58"1"-15,17 54-8 16,-4 14-29-16,-5 12-2 15,2 18 0-15,-5 5-2 16,14 8 2-16,14 0-3 16,27 1 1-16,15-7-1 15,13-5 0-15,16-14 0 0,19-12 0 16,7-13 0-16,9-11 0 15,1-9 0-15,1-13 0 16,-6-9 1-16,-4-7-1 16,-56 46 1-16,46-57-1 15,-46 57 1-15,30-69-1 16,-30 69-1-16,20-69 1 15,-20 69-1-15,7-57 0 16,-15 31 1-16,8 26-1 16,-18 23 0-16,0 33-1 15,0 33 2-15,1 41-1 16,-6 23 0-16,3 18 0 15,-4-15 1-15,3-4-1 16,-3-17 2-16,0-15 1 0,0-23-2 16,2-21 2-16,2-21-2 15,-2-25 2-15,4-23-2 16,-3-20 1-16,6-26-1 15,-2-17-1-15,5-14 1 16,3-23-2-16,5-6 3 16,8-5-2-16,6 4 0 15,7 1 1-15,9 9-3 16,8 5-1-16,13 11-7 15,-5-3-11-15,24 18-19 16,-12 0 1-16,13 9-2 16,-4 2 2-16</inkml:trace>
  <inkml:trace contextRef="#ctx0" brushRef="#br0" timeOffset="5657.3236">10826 1347 121 0,'16'-4'41'15,"-4"4"1"-15,-12 0-8 16,0 0-31-16,10 18 0 15,-11 1-1-15,0 11 0 16,-9 12-1-16,0 7 0 16,-6 9 0-16,1 5-2 15,-5 0 2-15,3-4-1 16,-2-12 0-16,4-4 0 15,6-17 0-15,9-9-1 16,0-17 2-16,19-20 0 16,5-10-1-16,1-17 1 15,7-9-1-15,-1-13 2 0,3-4-2 16,-34 73 0-16,26-70 0 15,-26 70 0-15,26-59 0 16,-2 9 0-16,-9 10 0 16,1 13 0-16,-1 10 0 15,5 21 0-15,4 4 0 16,9 1 0-16,4 0 0 15,13 2 0-15,5-5 0 16,7 0 0-16,-1-2 0 16,-1-4 0-16,-10-1 0 15,-6-2 0-15,-12 2 0 16,-15 1 0-16,-17 0 0 15,0 0 0-15,-34 12 0 16,-2-1 0-16,-6 4 0 0,-7 7 0 16,-8 8 0-16,2 7 0 15,0 7 0-15,4 6 0 16,12 1 0-16,9 1 0 15,13-3 0-15,16-8 0 16,19-11 0-16,17-14 0 16,19-17 0-16,13-16 0 15,7-13 0-15,5-9 0 16,-4-12 0-16,-8-6 0 15,-5 1 0-15,-15-2 0 16,-13 11 0-16,-16 5 0 16,-13 14 0-16,-10 11 0 15,-10 16 0-15,-8 17 0 16,-5 11 0-16,-1 7 0 0,6 6 0 15,4 6 0-15,12-1-7 16,8-8-3-16,23 1-7 16,-4-23-9-16,26 6-16 15,-2-13 0-15,16 1 1 16,-8-16 1-16</inkml:trace>
  <inkml:trace contextRef="#ctx0" brushRef="#br0" timeOffset="6040.3455">12133 1466 121 0,'-5'-22'41'0,"-17"6"1"15,2 21-9-15,-13 7-28 16,-4 10 0-16,-4 9-2 16,1 15 0-16,3 4-1 15,3 3-2-15,11-3 0 0,16-5 0 16,9-10 0-16,17-13 0 15,14-16 0-15,15-20 0 16,16-13 0-16,10-19 0 16,5-15 0-16,-79 61 0 15,77-84 0-15,-34 35 0 16,-1-5 0-16,-5 0 0 15,-4-1 0-15,-1 7 0 16,-32 48 0-16,46-79 0 16,-46 79 0-16,22-47 0 15,-6 48 0-15,-16-1 0 16,-29 34 0-16,3 17 0 0,-13 33 0 15,7 22 0-15,8 0-7 16,15-20-5-16,41-37-8 16,-14-29-18-16,29-9-5 15,-3-16 0-15,12-11 1 16</inkml:trace>
  <inkml:trace contextRef="#ctx0" brushRef="#br0" timeOffset="6220.3558">12844 1396 92 0,'-13'4'43'16,"-1"24"0"-16,-16 12-1 15,5 20-14-15,5 0-26 16,-7 4-2-16,5-1 1 16,4 0-3-16,10-9-1 15,3-16-7-15,21-3-14 0,-4-27-17 16,12-10-2-16,0-22 1 15,11-8-1-15</inkml:trace>
  <inkml:trace contextRef="#ctx0" brushRef="#br0" timeOffset="6340.3627">12846 1361 115 0,'0'0'29'0,"-27"-64"-21"16,27 64-7-16,-25-47-36 15,31 32-8-15</inkml:trace>
  <inkml:trace contextRef="#ctx0" brushRef="#br0" timeOffset="7032.4022">13168 1527 86 0,'0'12'43'0,"0"-12"0"16,17 11-1-16,1-9-13 15,13-11-28-15,5-1 0 16,6-4 0-16,0-5-1 15,-2-2 0-15,0-5 0 16,-7-2-1-16,-33 28 1 16,0 0 0-16,32-54 0 15,-32 54 0-15,0 0 1 16,0 0 0-16,-34-60 0 0,-5 62 0 15,-26 12 0-15,0 16 0 16,-14 8-1-16,12 14 1 16,4 12-1-16,25 0 0 15,29-14 0-15,23-12 0 16,27-15 0-16,20-14-1 15,19-11 0-15,9-13-1 16,13-12-1-16,-1-12-2 16,-1-4 0-16,-13-5-2 15,-7 6 1-15,-18 1 1 16,-15 9 3-16,-18 10 0 15,-20 9 2-15,-9 13 2 16,-23 14 3-16,-1 15 1 0,-14 5 0 16,-1 12-1-16,-4 4-1 15,9-2-1-15,2 1 0 16,10-4-1-16,11-9-1 15,13-13 1-15,13-16-2 16,13-13 1-16,7-11-1 16,3-10 2-16,5-9-2 15,2-6 0-15,-3-6 0 16,-5 6 0-16,-8 2 0 15,-6 15 0-15,-9 4 0 16,-14 21 0-16,0 0 0 16,-1 11 0-16,-9 12 0 15,-2 2 0-15,4 4 0 16,-2-2-4-16,10 2-2 15,-3-9-8-15,24-1-12 16,-5-10-17-16,13-2 1 0,-1-11-2 16,10-4 2-16</inkml:trace>
  <inkml:trace contextRef="#ctx0" brushRef="#br0" timeOffset="7227.4134">14505 1045 109 0,'-29'10'42'16,"-14"25"0"-16,-8 45-2 16,-10 40-39-16,-6-16-2 15,21 0-21-15,13-26-17 0,22-26-3 16,6-22 1-16,14-11-1 15</inkml:trace>
  <inkml:trace contextRef="#ctx0" brushRef="#br0" timeOffset="7414.4241">14225 1391 137 0,'-17'-46'48'16,"17"46"-3"-16,9-37-20 16,-3 14-25-16,12 10 0 15,25 12 0-15,16 10 0 16,-59-9 0-16,81 8-10 15,-28-6-21-15,12 1-15 16,2-2 0-16,6-2 0 0,-3-7 1 16</inkml:trace>
  <inkml:trace contextRef="#ctx0" brushRef="#br0" timeOffset="8463.4841">15296 1413 99 0,'24'-32'40'15,"2"11"2"-15,-12 0-2 16,2 18-32-16,-16 3-3 15,0 0-2-15,-16 12 0 16,3 9-1-16,-4 6 0 16,-2 6-1-16,2 7-1 15,2 4 1-15,2 2-1 0,6 2-1 16,4-4 0-1,6-3 0-15,8-11 1 0,5-7 0 16,8-19 0-16,5-9 0 16,7-16 0-16,5-13 2 15,-3-7-1-15,5-11 1 16,-5-1-1-16,-6-2-1 15,-3 7 1-15,-8 7-1 16,-6 13 1-16,-5 8-1 16,-10 20 0-16,0 0-1 15,-2 35 1-15,0 1 0 16,-4 8 0-16,5 1 0 15,0-2-1-15,3 5 1 16,4-11 0-16,2-6 0 0,4-14 1 16,1-8-1-16,3-10 1 15,-2-6 0-15,1-11 0 16,-1-11-1-16,0-7 0 15,-2-6-1-15,3-1-1 16,-2-6-2-16,6 6-3 16,-19 43-17-16,18-55-12 15,-18 55-6-15,0 0 1 16,40-55-1-16</inkml:trace>
  <inkml:trace contextRef="#ctx0" brushRef="#br0" timeOffset="8667.4957">16104 1355 97 0,'0'0'40'15,"14"14"2"-15,-14-14-2 0,10 10-24 16,-12 4-13-16,0 7 0 16,-4 6-1-16,-4 9-1 15,0 1-1-15,-2 6 0 16,3 2-2-16,0-6-1 15,8 0-12-15,-8-26-23 16,21-5-2-16,-1-16-1 16,15-9-1-16</inkml:trace>
  <inkml:trace contextRef="#ctx0" brushRef="#br0" timeOffset="8809.5039">16212 1242 113 0,'-26'-67'38'16,"26"67"-16"-16,-13-89-19 15,13 89-43-15,-5-71 0 16,5 71-2-16</inkml:trace>
  <inkml:trace contextRef="#ctx0" brushRef="#br0" timeOffset="9019.5157">16497 854 115 0,'0'0'41'15,"0"0"2"-15,57 47-8 16,-57-47-32-16,9 64-1 15,-1 25 0-15,-16 8-2 16,-2 10 2-16,-13-20-3 0,8 6-1 16,-3-3-3-16,1-19-8 15,15-30-26-15,-7-22-3 16,12-7 2-16,-3-12-2 15</inkml:trace>
  <inkml:trace contextRef="#ctx0" brushRef="#br0" timeOffset="9169.5245">16488 1364 99 0,'-25'-25'41'0,"6"13"1"16,1 1-2-16,18 11-23 16,0 0-19-16,0 0-10 15,0 0-25-15,47-21-4 16,-47 21 0-16,70-31-1 15</inkml:trace>
  <inkml:trace contextRef="#ctx0" brushRef="#br0" timeOffset="9492.543">16984 903 112 0,'0'0'42'16,"0"0"3"-16,0 0-2 16,34 24-39-16,-62 40-2 15,-3 28 2-15,-11 17-1 16,5-4-3-16,13-18 0 15,14-9 0-15,6-21 0 16,14-30 0-16,11-17 0 0,5-14 0 16,5-11 0-16,4-11 0 15,2-3 0-15,2-7 0 16,-2 1 0-16,-5 3 0 15,-8 9 0-15,-2 12 0 16,-6 11 0-16,-7 10 0 16,-2 11 0-16,-5 2-11 15,8 6-17-15,-20-2-13 16,17 3-3-16,-7-4 0 15,13-4-1-15</inkml:trace>
  <inkml:trace contextRef="#ctx0" brushRef="#br0" timeOffset="10191.5829">17948 1333 91 0,'10'-48'39'16,"-10"48"2"-16,0 0-4 16,0 0-29-16,13-28-1 15,-13 28-1-15,-9 30-1 16,-6 0-3-16,2 14 1 15,-10 9-2-15,3 7 0 0,-1-1-2 16,13-6 2-16,8-12-1 16,14-11 0-16,11-14 0 15,13-11 1-15,12-9-1 16,7-12 0-16,5-9 1 15,2-12-1-15,-3-6 1 16,-4-7 0-16,-57 50-1 16,50-52 0-16,-50 52 2 15,34-53-2-15,-34 53 1 16,0 0-2-16,33-75 2 15,-24 63-1-15,-9 12-1 16,-12 27 0-16,-3 7-2 16,6 17 0-16,1 3-3 15,3 3-3-15,16-9-23 0,-11-17-10 16,17-5 1-1,-3-17-1-15</inkml:trace>
  <inkml:trace contextRef="#ctx0" brushRef="#br0" timeOffset="10566.6044">18680 1383 99 0,'14'-48'41'0,"-5"21"0"16,-14 6-1-16,5 21-28 15,-31 18-10-15,13 18 0 16,-2 6-1-16,-2 12 1 15,-2 0-2-15,13-7 1 16,4-10 0-16,4-10 0 0,3-11-1 16,0-16 1-16,16 1 0 15,-1-15-1-15,5-11 2 16,0-6-1-16,3-7 0 15,3-5 0-15,-26 43 1 16,32-48-1-16,-32 48 1 16,24-48-2-16,-24 48 0 15,0 0 0-15,34-57 0 16,-11 47 0-16,-13 12 0 15,5 15-3-15,-10 7-1 16,4 12-2-16,5 8-9 16,-6-10-15-16,15 1-14 15,-9-8 2-15,15-1 0 16,-2-9 0-16</inkml:trace>
  <inkml:trace contextRef="#ctx0" brushRef="#br0" timeOffset="10807.6182">19316 1336 85 0,'0'0'42'0,"0"-53"-1"16,-29 44 0-16,-1 20-11 15,-19 6-26-15,5 16 0 16,-8 13-3-16,9 2 1 15,5-4-2-15,27-3 0 16,13-6-1-16,13-10-2 16,17-3-2-16,4-17-11 15,26-3-25-15,-13-11-2 0,13-4 1 16,-7-8-2-16</inkml:trace>
  <inkml:trace contextRef="#ctx0" brushRef="#br0" timeOffset="11460.6554">19467 1331 94 0,'-40'23'41'16,"14"9"1"-16,11-1-1 15,31-12-27-15,2-2-12 16,14-7 0-16,9-6-1 15,8-8 0-15,0-4 0 16,2-8 0-16,-4-6-1 0,-5-3 1 16,-42 25 0-16,0 0 0 15,38-47 0-15,-38 47 0 16,0 0 0-16,14-50 0 15,-14 50 0-15,0 0 0 16,-50-31-1-16,11 34 1 16,-8 16-1-16,-1 8 1 15,-3 10-2-15,13 14 2 16,4 0-2-16,26-3 2 15,21-17 0-15,18-11-1 16,18-14 0-16,12-11 1 16,10-8-1-16,6-11 2 15,2-5-2-15,-6-4 0 16,-8 3 0-16,-13 1 0 15,-14 7 0-15,-11 7 0 0,-11 7 0 16,-16 8 0-16,0 22 0 16,-13 3 0-16,-6 8 0 15,-1 2 0-15,0 4 0 16,2 2 0-16,3-4 0 15,5-4 0-15,6-13 0 16,4-20-2-16,19 9 4 16,1-20-2-16,2-10 0 15,2-10 0-15,1-7 0 16,-3-8 0-16,-1 0 0 15,-7-1 0-15,-4 9 0 16,-3 3 0-16,-7 35 0 0,0 0 0 16,0 0 0-16,15-51 0 15,-15 51-7-15,0 0-6 16,0 0-17-16,60-53-15 15,-60 53 1-15,56-39-1 16,-56 39 2-16</inkml:trace>
  <inkml:trace contextRef="#ctx0" brushRef="#br0" timeOffset="11635.6654">20627 785 86 0,'0'0'42'0,"0"0"3"16,0 0-2-16,0 0-15 15,10 31-26-15,-33 56 0 16,-15 32-2-16,3 17 0 15,9-15-7-15,8-24-15 0,22-18-20 16,1-23-2-16,3-26 1 16,-8-20-1-16</inkml:trace>
  <inkml:trace contextRef="#ctx0" brushRef="#br0" timeOffset="11806.6752">20457 1312 100 0,'0'0'42'0,"-23"-45"2"16,24 27-2-16,-1 18-27 15,0 0-16-15,0 0-4 16,49-15-5-16,-49 15-21 16,62-5-8-16,-62 5-2 15,81 6-1-15,-30-9 2 0</inkml:trace>
  <inkml:trace contextRef="#ctx0" brushRef="#br0" timeOffset="12129.6938">20984 1212 114 0,'0'0'43'0,"38"1"0"15,-24 7-9-15,-36 19-22 16,-25 3-8-16,-11 10 1 15,-10 4-5-15,17 2 0 16,5-1 0-16,24-1 0 16,15-11 0-16,16-6 0 15,16-12 0-15,11-11 0 16,10-9 0-16,5-12 0 15,1-3 0-15,-2-9 0 16,-7 0 0-16,-6-1 0 16,-10 5 0-16,-9 5 0 0,-6 7 0 15,-12 13 0-15,0 0 0 16,-15 20 0-16,4 1 0 15,0 4 0-15,4 4-6 16,-2-5-3-16,14-3-6 16,-5-21-11-16,15 10-17 15,2-14 0-15,15-6 0 16,-2-8 2-16</inkml:trace>
  <inkml:trace contextRef="#ctx0" brushRef="#br0" timeOffset="12294.7032">21534 1316 111 0,'-20'17'41'0,"3"16"3"16,-7 2-4-16,0 5-29 16,-79-3-16-16,91-7-9 15,18-4-27-15,-10-7-3 16,14 0 2-16,-10-19-2 15</inkml:trace>
  <inkml:trace contextRef="#ctx0" brushRef="#br0" timeOffset="12421.7105">21441 1200 110 0,'0'0'0'16,"-28"-64"0"-16,28 64-6 0,-26-92-37 15</inkml:trace>
  <inkml:trace contextRef="#ctx0" brushRef="#br0" timeOffset="13060.747">21624 1297 78 0,'0'0'41'15,"0"0"1"-15,0 0-1 16,43-26-14-16,-43 26-22 16,15 7-2-16,-13 15 0 15,-7 2-2-15,3 9 1 0,-7 6-1 16,4 8 0-16,0-2 0 15,2-6 0-15,1-1 0 16,2-15 0-16,4-7 0 16,-4-16 0-16,21 5 0 15,-4-19 0-15,4-7 1 16,6-5-2-16,3-13 0 15,6-2 0-15,-36 41 0 16,0 0 0-16,59-66 0 16,-42 43 0-16,21-9 0 15,-6 15 0-15,-4 15 0 16,-9 15 0-16,-5 16 0 15,-8 9 0-15,2 6 0 16,-4 4-6-16,10-2-4 16,-3-23-7-16,23-6-23 0,-3-17-3 15,18-13 1-15,2-19-1 16</inkml:trace>
  <inkml:trace contextRef="#ctx0" brushRef="#br0" timeOffset="13288.7601">22605 886 116 0,'0'0'43'16,"0"0"2"-16,-5-61-1 16,5 61-41-16,-31 41-1 15,-6 34 0-15,-3 45-2 16,-4 24 0-16,6-17 0 15,17-13-7-15,11-25-3 0,25-35-14 16,-18-21-18-16,12-9 0 16,-9-24 0-16,0 0 0 15</inkml:trace>
  <inkml:trace contextRef="#ctx0" brushRef="#br0" timeOffset="13593.7775">22283 1298 100 0,'-6'-18'42'0,"3"6"0"15,3 12 0-15,23 12-22 16,8 6-17-16,-7-11-2 16,24-5 1-16,-48-2 1 15,60-4-3-15,-60 4 0 0,63-11 0 16,-63 11 0-16,66-14 0 15,-66 14 0-15,58-12 0 16,-26 8 0-16,5 9 0 16,-14 10 0-16,-12 10 0 15,-13 7 0-15,-9 8 0 16,-11 3 0-16,3 5 0 15,5-11-3-15,1-10-5 16,18-7-12-16,-5-20-16 16,13-1-8-16,1-17 2 15,18-10-1-15</inkml:trace>
  <inkml:trace contextRef="#ctx0" brushRef="#br0" timeOffset="13739.7859">22816 1100 117 0,'0'0'41'16,"-15"-62"0"-16,15 62-10 15,-19-54-60-15,19 54-14 16,0 0 1-16,0 0 0 16,0 0 1-16</inkml:trace>
  <inkml:trace contextRef="#ctx0" brushRef="#br0" timeOffset="14073.8049">23073 1267 93 0,'0'27'42'0,"-8"-2"1"16,-4-8-1-16,10-2-20 15,2-15-20-15,26 0-1 16,0-5 0-16,5-7 0 16,-31 12-1-16,0 0 0 15,55-29 1-15,-55 29 0 16,0 0 1-16,51-39-1 15,-51 39 2-15,0 0-3 16,0 0 0-16,0 0 0 16,-5-46 0-16,-19 59 0 15,-22 7 0-15,6 14 0 16,-9 7 0-16,12 10 0 15,7 2 0-15,23-6-4 16,29-19-9-16,6-23-12 16,35-8-16-16,1-16-3 0,26-10 2 15,-90 29-1-15</inkml:trace>
  <inkml:trace contextRef="#ctx0" brushRef="#br0" timeOffset="14357.8212">23764 1169 99 0,'36'-77'45'0,"-36"77"0"15,0 0-1-15,0 0-22 16,0 0-22-16,0 0 0 16,-50-9 0-16,17 41 0 15,14 11 0-15,14-2 0 16,25 0 0-16,14-14 0 15,10 2 0-15,-14-7 0 0,-14 3 0 16,-14 1 0-16,-15 3 0 16,-13-1 0-16,-7 0 0 15,-2 0 0-15,-2-7 0 16,11-1-18-16,-10-16-10 15,36-4-16-15,-11 12-1 16,33-9 0-16,7-7 0 16</inkml:trace>
  <inkml:trace contextRef="#ctx0" brushRef="#br0" timeOffset="14480.8283">24236 1566 124 0,'-21'-8'25'15,"-4"-4"-23"-15,5-7-4 16,-3-1-42-16,12 4-1 15</inkml:trace>
  <inkml:trace contextRef="#ctx0" brushRef="#br1" timeOffset="19246.1008">23679 1799 74 0,'-19'2'35'0,"5"5"-2"16,-9-6-4-16,7 7-22 15,-11-3 0-15,8 5-1 16,-10-2-2-16,-2 0-2 16,-3 1 0-16,-2-1 1 15,-4-3-1-15,-1 2 0 16,-3-4 1-16,-2-2-1 15,-2-1 1-15,-1 0-1 16,-6-4 0-16,1 3 0 16,-7-2-1-16,-4 2-1 15,-8-1 0-15,-6 5 0 16,-6-1 0-16,-8 3 0 0,-4 0-1 15,-7 3 1-15,-7-1-1 16,-5-1 1-16,-1-1-1 16,-1-1 1-16,-2-1-1 15,-2 0 1-15,-6-3 0 16,-3 0-1-16,1 0 1 15,-3 2 0-15,-6 3-1 16,-5 0 1-16,-11 3-1 16,-2-1 1-16,0 1-1 15,-8 2 0-15,-4 0 0 16,-3-3 1-16,-2 0-1 15,-1 0 1-15,-1-2-1 16,0-2 1-16,-3 0-1 16,3 0 2-16,-3-1-2 0,-5 5 1 15,3-1 0-15,-7 4 0 16,-1 4 0-16,-5 2-1 15,-3 2 1-15,-4 0-1 16,3-1 2-16,1 1-2 16,2-4 2-16,2-4-1 15,6-2 1-15,5-2-1 16,5-5 1-16,3 1 0 15,-3 1 0-15,3-2-1 16,-2 2 0-16,2 2 0 16,-4 1 0-16,-2-1 1 15,-4 2-1-15,4-1 0 16,-3 1 0-16,1-2 0 15,-2-3 1-15,4-3-1 16,0-4 0-16,3 2 1 0,1-4-1 16,3 1 0-16,-1-1 0 15,1 2 0-15,1 3 0 16,0 2-1-16,-1 0 1 15,-2 4 0-15,-3 1 0 16,-2 0 0-16,2 2 0 16,-1 0 0-16,-1-1 0 15,1-1 1-15,2-1-1 16,2 2 0-16,1-2 0 15,3 1 1-15,2-3-1 16,2 4 0-16,-1-2 0 16,3 1 0-16,3 3 0 15,2-2 1-15,-2 2-1 0,-1 2 0 16,0 1 1-16,0-2-1 15,2 0 1-15,-3 0 0 16,-1 0-1-16,-1-4 1 16,0 0 0-16,-2-2-1 15,3 0 1-15,-1-2 0 16,3 1-1-16,-1 2 0 15,-2-3 0-15,2 3 0 16,3 1 0-16,0 1 0 16,1-1-1-16,-1-1 1 15,1 1-1-15,4-3 1 16,5-2-1-16,-2-1 1 15,5-4-1-15,2-1 1 16,7-2 0-16,7-1-1 0,0 0 1 16,2 0-1-16,1-1 1 15,5 1-1-15,3 3 1 16,2 1 0-16,0 1-1 15,-3 1 1-15,3 2 0 16,1-2 0-16,4 2 0 16,-3 1 0-16,2 0 0 15,0 1 1-15,2-1-1 16,0 1 1-16,4 2-1 15,4 0 1-15,3 1 0 16,5-1-1-16,2 2 1 16,8-4 0-16,6 2 0 15,9 0-1-15,5-6 1 16,7 0-1-16,7-3-1 0,8-4-1 15,13 3-12-15,-6-21-25 16,17 11 0-16,1-5 0 16,7 3-3-16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35:37.770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3380 12987 1 0,'0'0'21'0,"0"0"2"16,0 0 1-16,0 0-8 16,-6-12-4-16,6 12-1 15,0 0-1-15,0 0 0 16,0 0-2-16,0 0-1 15,0 0 0-15,0 0-2 16,0 0 1-16,0 0-2 16,0 0 1-16,0 0-2 0,0 0-2 15,0 0 1-15,0 0-1 16,0 0 0-16,0 0 0 15,0 0 0-15,0 0 0 16,0 0 0-16,0 0 0 16,0 0 0-16,0 0 1 15,0 0-1-15,0 0 0 16,0 0 0-16,0 0 0 15,0 0-1-15,0 0 0 16,0 0 0-16,0 0 0 16,12 5 1-16,-12-5-1 15,14 1 0-15,-14-1 0 16,20-2 0-16,-9-1 0 15,0 2 1-15,0 0-1 0,-1 0 0 16,3 0 0-16,-1 1 0 16,-1-1 1-16,1 1-1 15,1-2 0-15,-1 1 0 16,2-1 0-16,-1 0 0 15,2-1 0-15,-1 1 0 16,0-1 0-16,0-1 0 16,0 2 0-16,-1 2 0 15,-1-1 1-15,2 1-1 16,-1 1 0-16,-3 0 0 15,1 0 0-15,-1 1 0 16,2 1 0-16,-3-2 0 16,1 0 0-16,1 0 0 15,1-1 0-15,0-1 0 0,3 0 0 16,1-1 0-16,-2-1 0 15,1 1 0-15,1 0 0 16,1 1 0-16,-1 1 0 16,0 0 0-16,-1 2 0 15,0 0 0-15,-1 3 0 16,0-1 0-16,-1 2-1 15,-3 0 1-15,2-1 0 16,-1 0 0-16,1 0 0 16,1-3 0-16,2 1 0 15,0-3 0-15,0-2 0 16,0 1 0-16,1-1 0 15,-2 0 0-15,1-1 0 16,-2 2 0-16,0 0 0 16,-1 1 0-16,-1 1 0 0,-2 0 0 15,-9-1 0-15,19 3 0 16,-19-3 0-16,18 2 0 15,-7-1 0-15,0-1 0 16,1 0 0-16,-2-1 0 16,4 1 0-16,0-1 0 15,-1 1 1-15,-3 0-1 16,2 1 0-16,-12-1 0 15,17 2 0-15,-17-2 0 16,14 5 0-16,-14-5 0 16,13 4 0-16,-13-4 0 15,10 6 0-15,-10-6 0 16,12 7 0-16,-12-7 0 0,14 6 0 15,-14-6 0-15,15 4 0 16,-15-4 0-16,12 4 0 16,-12-4 0-16,0 0 0 15,0 0 0-15,11 1-1 16,-11-1 1-16,0 0 0 15,0 0 0-15,0 0 0 16,0 0-1-16,10-1 0 16,-10 1-2-16,0 0-12 15,0 0-19-15,12-9-1 16,-16-4-2-16,4 13 1 15</inkml:trace>
  <inkml:trace contextRef="#ctx0" brushRef="#br0" timeOffset="519.0297">4463 12854 39 0,'8'-16'29'15,"-8"16"1"-15,0 0 0 16,0 0-17-16,-5-16-3 15,5 16-2-15,0 0-1 16,0 0-2-16,-3-14-1 16,3 14-1-16,0 0 0 15,0 0-1-15,5 10 1 16,-4 4-1-16,-1 5 0 15,1 8 0-15,-1 7 0 16,1 6 0-16,-2 7-1 16,-3 3 0-16,3 2-1 15,-3 0 1-15,3-3-1 0,-1-6 0 16,4-7-1-16,0-10-1 15,5-6-1-15,-7-20-13 16,18 1-20-16,-11-15-1 16,4-1 0-16,-8-8-1 15</inkml:trace>
  <inkml:trace contextRef="#ctx0" brushRef="#br0" timeOffset="1141.0653">3398 12798 61 0,'12'-18'36'0,"-12"18"-2"15,0 0 0-15,1 19-25 16,-10-2-4-16,5 12-1 16,-1 8-1-16,-1 10-1 0,1 6-1 15,2 8 0-15,-3 2-1 16,2 1 0-16,3-2-2 15,-2-5 0-15,4-4-6 16,-7-15-27-16,13-2 0 16,-5-19-1-16,11-8 0 15</inkml:trace>
  <inkml:trace contextRef="#ctx0" brushRef="#br0" timeOffset="9456.5409">7741 11568 30 0,'0'0'18'0,"-14"6"1"16,14-6 2-16,0 0-3 15,0 0-3-15,0 0-2 16,0-10-3-16,12 10-2 16,-12 0-2-16,19-8-1 15,-19 8-1-15,19-7 0 16,-19 7-1-16,18-3-2 15,-18 3 1-15,16 0-1 16,-16 0 0-16,17 0 1 16,-17 0 0-16,22-3-1 0,-9-2 1 15,2 3 0-15,-1-3 0 16,2 2 0-16,-1-2-1 15,1 3 0-15,-2 0 0 16,1 1-1-16,-1-1 0 16,2 2 1-16,0 0-1 15,0-1 0-15,2 0 0 16,3 0 0-16,1-2-1 15,4-4 1-15,1 1 1 16,0-1-2-16,3 0 1 16,-1 0 0-16,-1 0 0 15,-1 3 0-15,-4 2 0 16,-2 2 0-16,-3 2 0 15,-2 1 0-15,-2 1 0 16,-1 2 1-16,-1-1-1 0,-1 0 0 16,5-2 0-16,1-1 0 15,-2 0 0-15,3-1 0 16,1-1 0-16,2-3 0 15,-1 1 0-15,0 0 1 16,1-2-1-16,-2 3 0 16,-2 1 0-16,-1 0 0 15,-3 1 0-15,0 2 0 16,-3 0 0-16,0 2 0 15,-10-5 0-15,19 8 0 16,-9-6 0-16,2 0 1 16,2 0-1-16,0-2 0 15,0 0 0-15,1 0 0 16,1 1 0-16,0-1 0 0,-1 1 0 15,-1 0 0-15,0 1 0 16,0 2 0-16,-1-1 0 16,-2 2 0-16,-1-2 0 15,0 1 0-15,-10-4 0 16,22 4 0-16,-9-4 0 15,-2 0 0-15,4-2 0 16,4-3 0-16,-1 1 0 16,2-1 0-16,-1 1 0 15,-2-1 0-15,-4 2 1 16,-2 0-1-16,-11 3 0 15,15-2 0-15,-15 2 0 16,0 0 0-16,0 0 0 16,0 0 0-16,0 0 0 0,0 0 0 15,0 0-1-15,0 0-4 16,0 0-30-16,0 0-2 15,0 0-1-15,6-20 1 16</inkml:trace>
  <inkml:trace contextRef="#ctx0" brushRef="#br0" timeOffset="9944.5687">9071 11365 17 0,'0'0'25'0,"12"-2"4"16,-12 2 2-16,0 0-10 0,15 0-5 15,-15 0-3-15,0 0-1 16,0 0-2-16,0 0-4 15,0 0-2-15,2 20 0 16,-1-5-1-16,0 9-1 16,1 0 1-16,1 7-2 15,-3 3 0-15,-1-1-2 16,0 5-1-16,-2-8-3 15,10 7-10-15,-9-13-21 16,4 4-1-16,-3-11-1 16,4-1 1-16</inkml:trace>
  <inkml:trace contextRef="#ctx0" brushRef="#br0" timeOffset="10634.6083">7742 11365 54 0,'0'0'34'16,"17"-6"-7"-16,-17 6 6 15,11-6-19-15,-11 6-3 16,0 0-3-16,-7 15-2 16,5 10-1-16,-10 6-2 15,5 6-1-15,-2 7-3 16,1-3-1-16,8 8-11 0,-2-12-24 15,11-5 1 1,-1-13-3-16,11-7 3 0</inkml:trace>
  <inkml:trace contextRef="#ctx0" brushRef="#br0" timeOffset="13046.7462">12487 10163 49 0,'0'0'28'0,"-14"0"3"16,14 0-3-16,0 0-20 15,-15-5-2-15,15 5 0 16,0 0 1-16,0 0 1 15,0 0-1-15,0 0-2 16,0 0 0-16,0 0-2 16,14-8 0-16,-3 7 0 15,1-1-1-15,5 2 0 0,1-2 0 16,5 2 0-16,3-1-1 15,5 1 0-15,3-3 0 16,5-1 0-16,7-3 0 16,7-1-1-16,4-4 1 15,1-1-1-15,0-1 0 16,-1 3 0-16,-6-2 0 15,-7 4 0-15,-7 4 0 16,-10 4-1-16,-9 4 1 16,-6 4 0-16,-12-7-1 15,5 20-1-15,-5-6 0 16,0-14-5-16,0 20-24 15,0-20-4-15,-6 12-2 16,6-12-1-16</inkml:trace>
  <inkml:trace contextRef="#ctx0" brushRef="#br0" timeOffset="14099.8065">13203 9911 38 0,'0'0'31'16,"0"0"-1"-16,8-14 1 15,-8 14-14-15,0 0-6 16,0 0-2-16,3-11 0 0,-3 11-3 15,0 0-2-15,11-5 0 16,-11 5 0-16,0 0-1 16,9-10 0-16,-9 10-1 15,0 0 0-15,0 0 0 16,11 1 0-16,-11-1-1 15,3 22 1-15,-1-4-1 16,1 7 0-16,-2 7 1 16,0 4-2-16,6 3 2 15,-2 2-2-15,1 2 1 16,1-3-1-16,-4-1 0 15,1-4 0-15,-2-5-1 16,-1-1-2-16,-7-12-5 16,11 3-30-16,-5-20 3 15,-4 11-4-15,4-11-2 0</inkml:trace>
  <inkml:trace contextRef="#ctx0" brushRef="#br0" timeOffset="14685.84">12417 9997 71 0,'0'0'36'0,"12"-20"-1"15,0 13-1-15,-12-7-27 16,0 14-1-16,8-17 0 15,-8 17-1-15,0 0-1 16,2 17-1-16,-7 6-1 16,0 10 0-16,-4 4-1 15,-1 6 0-15,1 7-2 16,1-4-4-16,10 4-31 15,-2-17-4-15,10-8 1 16,4-11-2-16</inkml:trace>
  <inkml:trace contextRef="#ctx0" brushRef="#br0" timeOffset="17328.9912">16507 8705 52 0,'0'0'33'0,"0"0"-2"15,-13-9-1-15,13 9-18 16,0 0-3-16,0 0-2 16,-16-7-2-16,16 7-1 15,0 0-2-15,0 0-1 0,0 0 1 16,0 0 0-16,0 0-1 15,0 0 1-15,0 0 0 16,19 0 0-16,-7-1 1 16,4 3-1-16,3-1 0 15,3 2-1-15,1-2 1 16,3 0-1-16,0-1 0 15,3 1-1-15,0-3 1 16,5-1 0-16,-2-2-1 16,2-1 1-16,1-2-1 15,1 1 1-15,2 0 0 16,-2 0-1-16,-2 0 0 15,-1 3 1-15,-4 1-1 16,-1 3 0-16,-4 0 0 0,-1 1 1 16,-2 2-1-16,0-1 0 15,1 0 0-15,1-1 0 16,1-2 0-16,2 1 0 15,2 0 0-15,1 0 0 16,-2-1 1-16,2 2-1 16,-1-1 0-16,-4 3 0 15,-2-1 0-15,-1 0 0 16,-2 2 0-16,-2-2 0 15,-1 0 0-15,-2-1 0 16,0 1 0-16,2-2 0 16,2 0 0-16,-1 0 0 15,2-3 1-15,0 2-1 16,1 1 0-16,3 0 0 15,0 0 0-15,1 0 0 0,-3 1 0 16,2 0-1-16,-5 1 1 16,1-2 0-16,-2 1 0 15,-1-1 0-15,-2 1 0 16,0-1 0-16,0 1 0 15,2-1 0-15,2 0 0 16,2 0 0-16,1 0 1 16,0-1-1-16,1 0 0 15,3-3 0-15,-3 1 0 16,0-2 0-16,-3 2 0 15,0-2 0-15,-3 1 0 16,1 0 0-16,-2-1 0 16,0 3 0-16,-1 1 0 15,1-1 0-15,-1 1 0 0,0-1 0 16,-1 2 0-16,-3-1 0 15,-10 1 0-15,19-1 0 16,-19 1 0-16,10-1 0 16,-10 1 1-16,0 0-1 15,0 0 0-15,0 0 1 16,0 0-1-16,0 0 0 15,0 0 0-15,0 0 0 16,0 0 0-16,0 0 0 16,0 0 0-16,0 0-1 15,-8 13-1-15,8-13-10 16,0 0-25-16,0 0 0 15,-10-12-1-15,-1 2-2 0</inkml:trace>
  <inkml:trace contextRef="#ctx0" brushRef="#br0" timeOffset="18060.033">18235 8448 54 0,'0'0'32'0,"0"0"-2"15,0 0-1-15,-4-21-15 16,4 21-5-16,0 0-1 15,12-8-2-15,-12 8-2 16,0 0 0-16,12-11 0 16,-12 11 0-16,0 0 0 15,13 13-1-15,-12 0 0 16,1 9 0-16,-2 3-1 15,0 10 1-15,-2 1-2 0,1 5 1 16,-2 3-2-16,3 2 1 16,0-1 1-16,0-1-2 15,3-5 2-15,-2-2-3 16,4-5 1-16,-2-6-4 15,7 5-22-15,-7-20-11 16,3 1-1-16,-6-12-2 16,0 0 1-16</inkml:trace>
  <inkml:trace contextRef="#ctx0" brushRef="#br0" timeOffset="18810.0759">16468 8528 36 0,'0'0'26'0,"0"0"2"15,0 0 1-15,0 0-13 16,0 0-4-16,-12-13-1 16,12 13-1-16,0 0 0 15,0 0-3-15,0 0-2 16,-6 23 0-16,5-6-2 15,3 6 0-15,1 4-1 16,-2 5-1-16,3 0 2 16,0 4-4-16,1 2-1 0,-5-7-6 15,9 11-15-15,-13-12-13 16,3 4 3-16,-8-6-5 15,3 1 2-15</inkml:trace>
  <inkml:trace contextRef="#ctx0" brushRef="#br0" timeOffset="21680.24">20614 7349 45 0,'0'0'32'15,"0"0"0"-15,0 0 0 16,-7-14-17-16,7 14-5 15,0 0-1-15,0 0-1 16,0 0-3-16,0 0-1 16,0 0-2-16,0 0 0 15,0 0 0-15,0 0 0 0,12-7 0 16,0 7 0-1,3-2 0-15,6 2 0 0,3-4 0 16,6 2-1-16,4-2 1 16,4 0 0-16,0-3-1 15,4 5 1-15,-3-5-1 16,1 6 1-16,-3-4-2 15,-1 3 2-15,-3-3-2 16,0 4 1-16,-1-1 0 16,-3-4-1-16,1 3 1 15,2-3-1-15,1 2 1 16,0-3-1-16,-2 5 1 15,5-4-1-15,-1 4 1 16,-2 1-1-16,1 0 1 16,-3 1-1-16,-2-3 1 15,1 3-1-15,-2-1 0 0,-3 1 0 16,3 0 1-16,-1-1-1 15,2 1 0-15,0 1 0 16,0 0 0-16,0 2 0 16,2-1 0-16,-2 5 0 15,2-2 1-15,-3 2-1 16,-1-5-1-16,-4 4 2 15,2-4-1-15,-4 3 0 16,-1-2 0-16,1-3 0 16,0 1 0-16,-2 0 0 15,1-2 0-15,2 1 0 16,-2-2 0-16,3 1 0 15,-2-2 0-15,1 1 0 0,0-1 0 16,-5-2 0-16,2 2 1 16,-2-2-1-16,-2 3 0 15,-3-3 0-15,4 3 1 16,-5-4-1-16,6 2 0 15,-1 1 0-15,1 0 0 16,3-2 0-16,1 3 0 16,1-3 1-16,1 4-1 15,-1 0 0-15,-2 0 0 16,-1 1 0-16,-1 0 0 15,-4 0 0-15,-3 0 1 16,-11 0-1-16,13 1 0 16,-13-1 0-16,0 0 1 15,0 0-1-15,0 0 0 0,0 0 0 16,10 5-1-16,-10-5 1 15,14 5 0-15,-2-4 0 16,2 0-1-16,1-1 1 16,1-1 0-16,0-1 0 15,-2 0-1-15,-14 2 1 16,16-6-1-16,-16 6 0 15,0 0 0-15,0 0-1 16,0 0 1-16,0 0 0 16,0 0-1-16,0 0 1 15,0 0 1-15,11 2-1 16,-11-2 1-16,14 0 0 15,-14 0 0-15,14-2 0 16,-14 2 0-16,12-4 1 16,-12 4-1-16,11-4 0 0,-11 4 1 15,0 0-1-15,15-3 0 16,-15 3 1-16,11 4-1 15,-11-4 0-15,12 5 0 16,-12-5 1-16,12 4-1 16,-12-4 1-16,11 1-1 15,-11-1 1-15,20-1 0 16,-7 0 0-16,0 0-1 15,7 0 1-15,-1 0 0 16,0-1-1-16,0 2 1 16,-2 2-1-16,-4-1 1 15,-1 0-1-15,-12-1 1 16,10 4-1-16,-10-4 0 15,0 0 0-15,0 0 0 0,-9 0-2 16,9 0-1-16,-13-5-2 16,13 5-22-16,0 0-13 15,0 0 2-15,-16-12-2 16,16 12 2-16</inkml:trace>
  <inkml:trace contextRef="#ctx0" brushRef="#br0" timeOffset="22296.2753">22928 7065 44 0,'0'0'28'15,"8"-14"0"-15,-8 14 1 16,1-11-16-16,-1 11 0 15,0 0-1-15,15-5 0 16,-15 5-3-16,0 0-2 16,0 0 0-16,0 0-2 15,0 0-1-15,0 0 0 16,0 0-1-16,0 0 0 15,5 13 0-15,0 0-1 16,-1 5 1-16,1 5-1 16,0 4-1-16,-1 7 1 15,-3 3 0-15,0 1-2 16,-3 0 0-16,2 2-1 0,-4-5 1 15,-1 0-2-15,-1-3 0 16,-2-5-4-16,10 7-14 16,-10-19-18-16,13 0-1 15,-5-15 0-15,17 3-1 16</inkml:trace>
  <inkml:trace contextRef="#ctx0" brushRef="#br0" timeOffset="23204.3272">20667 7150 74 0,'0'0'34'15,"9"-13"-9"-15,-9 13 7 16,0-13-21-16,0 13-3 16,1-10 0-16,-1 10-2 15,4-12-1-15,-4 12-1 16,3-12-1-16,-3 12-1 15,5-13 1-15,-5 13-1 0,0 0 0 16,6-12 0-16,-6 12-1 16,0 0 0-16,-2 11 1 15,-1 0-1-15,-2 8 0 16,2 5-1-16,-1 9 1 15,1 4-2-15,-1 6 1 16,1 2 0-16,2 1 0 16,1 2 0-16,1-3 0 15,0-1-2-15,3-5 1 16,-2-9-1-16,5 0-4 15,-8-18-15-15,11 8-15 16,-10-20-2-16,0 0-2 16,0 0 2-16</inkml:trace>
  <inkml:trace contextRef="#ctx0" brushRef="#br1" timeOffset="29244.6727">3886 12821 7 0,'0'0'23'15,"0"0"-3"-15,0 0-2 16,0 0-1-16,0-11-3 15,0 11-2-15,0 0-2 16,0 0-1-16,-2-11-2 0,2 11-1 16,0 0-1-16,0 0 0 15,1-15 0-15,-1 15-1 16,0 0 0-16,0 0 0 15,0 0-1-15,0 0-1 16,0 0 1-16,0 0-2 16,0 0 1-16,0 0-2 15,0 0 2-15,2-11-2 16,-2 11 0-16,0 0 1 15,8-12 0-15,-8 12-1 16,0 0 0-16,13-12 1 16,-13 12-1-16,0 0 1 15,0 0-1-15,0 0 0 16,0 0 1-16,0 0 0 0,0 0-1 16,0 0 1-16,0 0-1 15,0 0 0-15,0 0 1 16,0 0-1-16,0 0 0 15,0 0 0-15,0 0 0 16,0 0 1-16,0 0-1 16,0 0 1-16,0 0-1 15,0 0 1-15,0 15-1 16,0-15 1-16,-6 21-1 15,2-3 1-15,0 4-1 16,1 9 1-16,2 6-1 16,-4 7 1-16,4 6 0 15,-3 3-1-15,-1 2 0 16,0 0 0-16,-1 0 0 0,-1-3 0 15,-2-6-1-15,3-4 1 16,-3-6-1-16,3-5 2 16,1-4-1-16,5-9 0 15,2-4-1-15,-2-14 0 16,10 8-5-16,-7-23-21 15,13 4-9-15,-7-15-1 16,6 0-1-16</inkml:trace>
  <inkml:trace contextRef="#ctx0" brushRef="#br1" timeOffset="29828.7061">3764 12778 63 0,'-10'-5'34'0,"10"5"-1"16,-8-10-7-16,8 10-19 16,0 0 0-16,0 0-1 15,0 0-1-15,0 0-1 16,-13-7-1-16,13 7 0 15,0 0-1-15,0 0 0 16,0 0 0-16,0 0 0 16,13-4-1-16,1 1 1 15,4-1-1-15,8 0 0 0,6 1 0 16,7 0 0-16,0 7-1 15,3-1 0-15,2 5-2 16,-7 0-2-16,1 7-5 16,-11-7-28-16,6 5 0 15,-8-13-1-15,3 0 0 16</inkml:trace>
  <inkml:trace contextRef="#ctx0" brushRef="#br1" timeOffset="30578.749">3717 13327 42 0,'-14'7'32'0,"14"-7"3"16,-10 6-1-16,10-6-21 15,0 0-3-15,-12-3-2 16,12 3-2-16,0 0-1 16,0 0-1-16,0 0-2 15,0 0 1-15,0 0-1 0,0 0-1 16,0 0 1-16,0 0-1 15,0 0 1-15,1 11-1 16,-1-11 0-16,8 14 0 16,-8-14-1-16,15 20 1 15,-1-9 0-15,8 0-1 16,0 0 1-16,11-5-1 15,4-1 0-15,5-5 1 16,4-2-1-16,1-5 0 16,0-5 0-16,-1 1-1 15,-3-1-1-15,-8-3-2 16,-2 7-1-16,-10-3-2 15,2 11-4-15,-25 0-19 16,18-4-7-16,-18 4-1 0,0 0 1 16</inkml:trace>
  <inkml:trace contextRef="#ctx0" brushRef="#br1" timeOffset="32233.8437">8407 11264 19 0,'0'0'28'0,"0"-12"2"16,0 12-2-16,-9-13-13 0,9 13-4 16,0 0-1-16,0-10-4 15,0 10-1-15,4-10-1 16,-4 10 0-16,9-10-1 15,-9 10 0-15,10-10 1 16,-10 10-1-16,0 0 0 16,0 0 1-16,0 0-1 15,0 0 0-15,5 23 0 16,-12-4-1-16,0 11 1 15,0 6-1-15,-1 9 0 16,-1 4-1-16,1 9 1 16,-2-2-1-16,3 5 3 15,-1-5-3-15,4 0 1 16,-1-10-1-16,4-4-2 15,-1-10 1-15,2-12-3 0,6-4-4 16,-6-16-32-16,13-15 2 16,-2-13-4-16,8-3 3 15</inkml:trace>
  <inkml:trace contextRef="#ctx0" brushRef="#br1" timeOffset="32669.8686">8227 11202 65 0,'-15'-3'36'0,"15"3"-1"16,-12 0 2-16,12 0-31 16,0 0-1-16,0 0 1 15,0 0-2-15,16 7-1 16,-4-7 0-16,5 3 0 15,5-2-1-15,5 0 0 16,5-2 0-16,8 0-1 0,1-2-1 16,2 1 1-16,4-1-2 15,-5-1-2-15,1 6-4 16,-13-5-25-16,10 8-5 15,-15-4-1-15,2 6-2 16</inkml:trace>
  <inkml:trace contextRef="#ctx0" brushRef="#br1" timeOffset="33225.9004">8163 11807 40 0,'0'0'33'15,"0"0"1"-15,-12-2 1 16,12 2-19-16,0 0-7 15,19-1 2-15,-8-7-4 16,16 6 1-16,2-5-3 16,12 4 2-16,3-3-4 15,5 2-1-15,5-2-2 16,-1-3-4-16,5 7-6 15,-12-11-29-15,9 5 2 0,-11-5-4 16,-3 1 3-16</inkml:trace>
  <inkml:trace contextRef="#ctx0" brushRef="#br1" timeOffset="34682.9837">12832 10022 11 0,'0'0'21'15,"-11"3"1"-15,11-3-7 16,0 0-4-16,0 0 0 15,2-9-1-15,-2 9-3 16,9-17 0-16,-6 5 0 16,-3 12 1-16,7-18-1 15,-7 18 1-15,4-15-2 0,-4 15 1 16,0-10-1-16,0 10 0 15,0 0-2-15,0 0-1 16,-1-18-1-16,1 18-1 16,5-10 0-16,-5 10 0 15,10-14 0-15,-10 14 1 16,10-10 0-16,-10 10 1 15,0 0-1-15,0 0 1 16,0 0-1-16,3 19 1 16,-11-4-1-16,3 8 1 15,0 5-1-15,-1 5 0 16,-1 8 0-16,2 4 0 15,-1 3-2-15,5 0 1 16,-1-1 0-16,2-6-1 16,1-1-3-16,2-13 0 0,9-1-8 15,-12-26-26-15,21 11-1 16,-9-21-3-16,5-1 5 15</inkml:trace>
  <inkml:trace contextRef="#ctx0" brushRef="#br1" timeOffset="35053.0049">12724 9931 79 0,'-14'-6'38'0,"14"6"-3"16,-17-14 2-16,17 14-32 15,-2-17 0-15,2 17-2 16,0 0 1-16,0 0-1 16,5-13-1-16,-5 13 0 15,13 4 0-15,0-1 0 16,3-2-1-16,8-1 1 15,7-4-2-15,5-2 0 16,6 1-2-16,-1-6-5 16,12 7-29-16,-20 1-3 15,4 11 1-15,-14-2-2 0</inkml:trace>
  <inkml:trace contextRef="#ctx0" brushRef="#br1" timeOffset="35630.0378">12780 10436 26 0,'-22'-2'27'0,"6"2"3"15,-1-1 0-15,-3-6-21 16,20 7 1-16,-20-3 0 16,20 3 0-16,-11-3-2 15,11 3 0-15,0 0 0 16,0 0-1-16,10 7-1 15,5-3-1-15,0-4 0 16,12 5 0-16,2-5-2 16,9-1-1-16,5-1-2 15,2-5-3-15,7 5-5 16,-10-3-28-16,10 1-2 15,-8-2 1-15,-2 6-2 16</inkml:trace>
  <inkml:trace contextRef="#ctx0" brushRef="#br1" timeOffset="36981.1152">17259 8495 50 0,'-11'-7'27'15,"11"7"3"-15,-9-15-8 16,9 15-16-16,-6-10-1 15,6 10 0-15,0 0 0 16,0 0 1-16,4-12-1 16,-4 12 1-16,0 0 0 15,7 14 0-15,-7-14-1 16,0 22-1-16,-3-9 1 15,5 9-1-15,-7 1-1 0,5 9 0 16,-6 2 0-16,0 8-1 16,-2 3 2-16,2 1-3 15,1 0 1-15,0-3-1 16,4-4-1-16,-1-8-4 15,8-1-3-15,-6-16-30 16,11-2 0-16,-11-12 1 16,18-1-3-16</inkml:trace>
  <inkml:trace contextRef="#ctx0" brushRef="#br1" timeOffset="37380.138">17106 8449 64 0,'0'0'35'0,"-12"-9"-1"15,12 9 0-15,0 0-23 0,0 0-3 16,0 0-1 0,21 18-1-16,-7-13-1 0,6 3-1 15,3-6-1-15,9-1-1 16,5-4-1-16,3-4-3 15,6 1-3-15,-5-9-8 16,5 12-24-16,-8-3 0 16,-2 12-1-16,-12 0 0 15</inkml:trace>
  <inkml:trace contextRef="#ctx0" brushRef="#br1" timeOffset="38048.1762">17168 8985 33 0,'0'0'30'0,"-17"6"2"15,17-6-3-15,0 0-12 16,-21 0-2-16,21 0-1 16,0 0-3-16,0 0-3 15,0 0-1-15,0 0 0 16,0 0-2-16,0 0 0 15,0 0-1-15,0 0-1 0,0 0 0 16,0 0 0-16,0 0-1 16,0 0 0-16,-10 2-1 15,10-2 0-15,0 0-1 16,0 0 1-16,0 0-1 15,0 0 0-15,21 8 0 16,1-8 1-16,8-1-1 16,10-3 0-16,8-3-2 15,5-5-2-15,8 11-17 16,-8-15-16-16,3 8-4 15,-13-5 2-15,-1 6-2 16</inkml:trace>
  <inkml:trace contextRef="#ctx0" brushRef="#br1" timeOffset="39363.2512">21744 7088 60 0,'0'0'30'0,"0"0"-1"0,-11-9-6 15,11 9-15-15,-12-1-3 16,12 1 0-16,-12-2-2 16,12 2 1-16,0 0-1 15,0 0 0-15,-7-16 1 16,7 16-1-16,4-12 1 15,-4 12 1-15,0 0 0 16,0 0-1-16,0 0 2 16,13 2-1-16,-13-2 0 15,-5 29-1-15,0-7-1 16,4 10 0-16,-3 5-1 15,0 6-1-15,-1 2 0 0,2 2 0 16,2-2-1-16,1-1-1 16,3-3 0-16,0-11-5 15,14 4-25-15,-11-17-7 16,7-2 0-16,-13-15-1 15</inkml:trace>
  <inkml:trace contextRef="#ctx0" brushRef="#br1" timeOffset="39797.2763">21628 7056 87 0,'-15'-6'35'15,"15"6"1"-15,-16-1 1 16,16 1-29-16,-12 5-1 16,12-5 0-16,-3 11-2 0,3-11-1 15,27 8-1-15,0-8 0 16,9-5-2-16,14-5 0 15,5-1-2-15,0-6-6 16,12 6-29-16,-11-4-3 16,-4 9 1-16,-14 0-2 15</inkml:trace>
  <inkml:trace contextRef="#ctx0" brushRef="#br1" timeOffset="40578.3209">21587 7697 39 0,'-9'-12'21'0,"9"12"0"15,0 0 0-15,-13-18-20 16,13 18 1-16,-11-9 2 15,11 9 1-15,-14-9 4 16,14 9 1-16,-13-7 1 16,13 7 0-16,0 0 0 15,0 0-1-15,-5-17-2 16,5 17-2-16,9-11 0 15,-9 11 0-15,15-8-1 16,2 7 0-16,4-4-1 16,12 3 0-16,8-5-1 15,10 4-1-15,10-5-1 16,6-3 0-16,2 2-2 15,0-2-1-15,-4 2-1 0,-13-3-5 16,2 11-29-16,-19-3-2 16,-11 12 1-16,-13-2-1 15</inkml:trace>
  <inkml:trace contextRef="#ctx0" brushRef="#br1" timeOffset="62866.5958">6023 3944 86 0,'-3'17'37'0,"-2"-5"-1"16,12 6 1-16,-7-5-31 15,20 1-3-15,8-8 0 16,15-4-1-16,12-14 1 15,8-6-1-15,6-12 0 16,4-8 0-16,-3-6 0 0,-2-1-1 16,-15-1 0-16,-14 4-1 15,-20 9 0-15,-16 9 0 16,-18 9 0-16,-16 12 1 15,-18 15-1-15,-15 14 1 16,-7 13 0-16,-6 16 0 16,0 7 1-16,7 8-1 15,9 3 0-15,16 0 1 16,20-8-2-16,20-6 1 15,26-12-2-15,27-17 0 16,24-13-3-16,17-22-3 16,33-2-22-16,2-31-10 15,21-4 2-15,-4-21-2 0</inkml:trace>
  <inkml:trace contextRef="#ctx0" brushRef="#br1" timeOffset="63070.6073">7459 3616 111 0,'-56'48'39'0,"-16"2"0"16,3 23-1-16,-14 0-37 16,7 4 0-16,5 1-1 15,9 0 1-15,4-7-3 16,12-11-3-16,19-5-4 15,3-30-22-15,27-5-7 16,-3-20 0-16,28-10-1 0</inkml:trace>
  <inkml:trace contextRef="#ctx0" brushRef="#br1" timeOffset="63242.6173">6974 3940 108 0,'-9'-16'39'0,"9"16"1"16,-3 14-1-16,14 7-34 15,7 2-3-15,18-1-1 16,12-2-2-16,16-3-1 15,19-7-3-15,10-20-14 16,25 6-17-16,-3-21-3 16,13 3 0-16,-8-16-1 15</inkml:trace>
  <inkml:trace contextRef="#ctx0" brushRef="#br1" timeOffset="63638.6399">8318 3709 91 0,'-38'0'41'15,"-5"16"0"-15,-17-7 0 16,5 17-19-16,-8 0-19 15,-6 13 0-15,0 7 0 16,3 13 0-16,4 4-2 16,10 8 1-16,9-6-2 15,19 2 1-15,16-10-1 16,20-13-1-16,20-18 1 15,17-18 0-15,12-19 0 16,12-18 0-16,6-16 1 16,-2-14-1-16,-1-10 1 15,-6-6 1-15,-12 2-2 0,-10 4 0 16,-10 11 0-16,-12 11 0 15,-13 22 0-15,-13 25 0 16,-10 10 0-16,-11 24 0 16,-4 14 0-16,-3 11-2 15,4 8 0-15,2 1-1 16,12-1-1-16,10-11-3 15,23-3-7-15,5-32-11 16,24 1-15-16,3-27-1 16,13-4 0-16,-3-21 0 15</inkml:trace>
  <inkml:trace contextRef="#ctx0" brushRef="#br1" timeOffset="64151.6693">8866 3903 107 0,'-30'14'41'15,"-1"23"0"-15,-14 0 0 16,10 9-36-16,-3 4-2 15,5 3 0-15,5-4-2 16,10-1 1-16,6-8-2 16,9-10-1-16,11-9 1 15,6-14 0-15,5-11 0 16,3-10 0-16,3-11 0 15,0-11 0-15,1-9 1 16,-4-3 0-16,-3-1 0 16,-2 0-1-16,-6 6 0 15,-3 6 1-15,-1 8-1 16,-4 11 0-16,-3 18 0 0,0 0 0 15,3 13 0-15,-3 9 0 16,2 2 0-16,7 5 0 16,0-1 0-16,5 0 0 15,5-6-1-15,6-9 2 16,4-11-1-16,4-10 0 15,4-12 1-15,2-6-1 16,-1-10 1-16,5-1 0 16,-6-4 0-16,-1 3-1 15,-7 6 1-15,-6 9-1 16,-8 12 1-16,-15 11-1 15,9 14-1-15,-19 13 1 16,-5 13-1-16,-6 7-1 0,3 7-1 16,-1-1 0-16,11 4-4 15,-1-16-5-15,27 5-10 16,-4-26-19-16,25-6 1 15,1-19-2-15,15-8 3 16</inkml:trace>
  <inkml:trace contextRef="#ctx0" brushRef="#br1" timeOffset="64684.6995">9668 3914 117 0,'-14'12'41'0,"-14"2"1"16,5 23-10-16,-6 1-29 15,0 11 0-15,1 6-1 16,5 6-1-16,6 1 1 0,5-4-3 15,4-6 2-15,4-8-2 16,4-11 0-16,2-9 0 16,2-13 1-16,-4-11 0 15,16-21-1-15,-5-7 1 16,3-11 0-16,1-12 0 15,6-12 0-15,5-7 1 16,6-5-2-16,5 2 2 16,-1 7 0-16,3 8-1 15,-1 8 0-15,0 13 1 16,-2 13-1-16,-7 15 1 15,-6 10 0-15,-5 9 0 16,-4 9-1-16,-5 1 1 16,-3 7-1-16,-6 7 0 15,-6 5 1-15,-6 1-1 0,-5 1 0 16,-3 4 0-16,-4-2 1 15,-1-1-1-15,-2-2-1 16,-2-7 2-16,5-2-1 16,-3-1-1-16,1-1 1 15,-2 0-1-15,-6 8 1 16,-4 7-1-16,-9 12 1 15,-4 12-2-15,-3 5 1 16,3 3 0-16,12-1-3 16,6-11-2-16,25-6-7 15,2-35-11-15,38-9-18 16,9-35 0-16,29-13-1 15,12-31 2-15</inkml:trace>
  <inkml:trace contextRef="#ctx0" brushRef="#br1" timeOffset="64940.7144">10428 3014 115 0,'-39'64'42'16,"-9"10"0"-16,8 30-2 15,7 6-38-15,-10 17 0 16,-3 15-1-16,-9 5 0 16,5 1-2-16,1-12-3 15,9-9 1-15,3-22-4 0,19-5-14 16,-2-41-20-16,28-20 1 15,9-31-2-15,22-17 0 16</inkml:trace>
  <inkml:trace contextRef="#ctx0" brushRef="#br1" timeOffset="65324.7364">10347 4020 111 0,'-19'18'41'16,"17"10"0"-16,2-28-5 15,3 23-32-15,20-18 0 16,12-5-2-16,10-12 1 0,12-6-1 16,6-8-1-16,3-6-1 15,-2-5 1-15,-4-3-1 16,-9 1 0-16,-11 1 1 15,-14 8 0-15,-17 9 0 16,-23 10 1-16,-16 16-1 16,-19 13 2-16,-10 15-3 15,-7 15 0-15,-1 8 0 16,2 7 0-16,9 5 0 15,19-5 0-15,18-3 0 16,24-8 0-16,26-15-2 16,23-6-7-16,14-23-4 15,30 3-4-15,-6-30-13 16,26 9-12-16,-2-15 1 0,11 7-3 15,-20-7 4-15</inkml:trace>
  <inkml:trace contextRef="#ctx0" brushRef="#br1" timeOffset="65444.7432">11469 4289 121 0,'-36'3'42'15,"12"6"1"-15,-7-17-5 16,7-9-48-16,24 17-11 16,-14-29-20-16,21 11-3 15,0-12-1-15,21-3 0 16</inkml:trace>
  <inkml:trace contextRef="#ctx0" brushRef="#br2" timeOffset="73406.1986">2212 14938 53 0,'0'0'39'16,"0"24"-2"-16,-8-14-2 16,3 18-32-16,3 8 0 15,3 13-1-15,-1 13-1 16,5 11 1-16,-4 13-2 15,4 6 0-15,-3 6-1 16,-1-6 0-16,0-8-4 16,-4-21-4-16,11-9-26 15,-9-31-2-15,1-23-1 16,9-12 1-16</inkml:trace>
  <inkml:trace contextRef="#ctx0" brushRef="#br2" timeOffset="73916.2277">1807 15158 45 0,'-36'-10'40'16,"9"-4"-1"-16,27 14 0 16,5-31-17-16,27 12-18 15,19-6-2-15,18 0 0 16,11-5-1-16,10 1 0 15,3 3 0-15,0 6-1 16,-3 4 1-16,-7 7-1 16,-11 6 0-16,-8 9 1 15,-15 10-1-15,-9 13 1 16,-16 6-1-16,-12 13 0 0,-9 7 1 15,-5 10 0-15,-9 7-1 16,-5 3 1-16,-2 4-1 16,-2-3 0-16,1-5 0 15,5-8-1-15,5-14 1 16,9-11 0-16,5-17 0 15,9-18-1-15,5-19 1 16,10-15 2-16,5-13-2 16,1-11 1-16,0-2 0 15,-3 3 1-15,-4 8-2 16,-5 9 1-16,-5 18-1 15,-5 15 1-15,-8 20-1 16,-4 17 1-16,-3 8-1 16,2 6-2-16,2 4 1 0,4 1-1 15,2-6-1-15,6-9-2 16,9-8-4-16,2-27-16 15,18 2-15-15,-6-19-1 16,12-1 1-16,-13-18-1 16</inkml:trace>
  <inkml:trace contextRef="#ctx0" brushRef="#br2" timeOffset="74697.2724">3159 15518 65 0,'-25'23'40'0,"10"8"-1"15,1-12 0-15,22-7-36 16,-8-12-1-16,33 0-2 0,0-15 2 15,12-11 1-15,3-10-1 16,2-6 1-16,-3-1-2 16,-4-1 1-16,-13 0 0 15,-9 7 0-15,-13 7-1 16,-13 12 0-16,-14 12-1 15,-8 9 1-15,-7 10-1 16,-6 10 1-16,0 8-1 16,2 11 1-16,3 0-1 15,10 6-1-15,12-6 1 16,15-4 0-16,14-6 0 15,15-13-1-15,15-11 1 16,11-14-2-16,11-10 2 16,5-9 2-16,1-4-2 0,-5-2 2 15,-5 3-2-15,-12 4 1 16,-11 2 0-16,-12 11 0 15,-14 10 0-15,-14 11-1 16,-12 12 0-16,-8 8-2 16,-6 10 2-16,-5 4-2 15,2 3 2-15,1-1-2 16,6-5 2-16,7-8-3 15,9-16 3-15,5-17 0 16,19-19 0-16,4-18 1 16,6-15 0-16,3-9 0 15,2-7 0-15,0-1 1 16,-3 5-2-16,-7 11 2 15,-3 12-1-15,-7 14-1 0,-2 19 0 16,-12 8 0-16,20 26 1 16,-7-1-1-16,8 4 0 15,7-5 0-15,9 0 0 16,8-9 0-16,8-11 1 15,6-15-1-15,0-11 0 16,-1-7 1-16,-9-3-1 16,-7-5 0-16,-14 3 1 15,-16 1-1-15,-15 13 0 16,-15 12 0-16,-15 16 1 15,-10 14-1-15,-6 16 0 16,-3 9 2-16,5 8-2 16,8 6 0-16,13-2 0 15,15-6-2-15,22-11 0 16,15-17-5-16,28-6-4 0,9-26-5 15,37 4-14-15,-5-27-15 16,21 0 1-16,1-15 1 16</inkml:trace>
  <inkml:trace contextRef="#ctx0" brushRef="#br2" timeOffset="75778.3343">5927 15241 60 0,'-18'-15'42'0,"-10"-6"-1"16,0 12 0-16,-15-1-31 15,10 6-7-15,-7 7 0 16,0 9-1-16,-3 11 0 15,-1 13 0-15,-5 8-1 16,11 8 2-16,0 1-1 16,6 0-2-16,10-7 1 15,14-7-2-15,12-9 2 16,13-10-2-16,14-17 2 15,11-12-2-15,11-15 2 0,4-8 1 16,0-10-2-16,-1-3 2 16,-5-4-1-16,-11 2 1 15,-9 6-2-15,-6 6 1 16,-14 12-1-16,-6 11 0 15,-5 12 0-15,-7 10 0 16,-2 12 1-16,-3 9-1 16,2 6 0-16,2 3 0 15,2 1 0-15,8 0 1 16,9-9-2-16,8-4 2 15,12-14-2-15,9-11 1 16,12-11 0-16,5-9-1 16,1-8 2-16,-2-5-2 15,-3-4 1-15,-9 2-1 16,-10 3 2-16,-7 7-1 0,-14 9 0 15,-13 13 0-15,0 0 0 16,-7 28 0-16,-6 7 0 16,-4 5-1-16,0 6 1 15,1 4-1-15,0-2 0 16,4-4 0-16,7-7 1 15,3-12-1-15,8-14 1 16,7-14-1-16,7-14 2 16,2-13 0-16,4-10 0 15,-1-10 0-15,2-4 0 16,-1-1 0-16,-4 5-1 15,-2 6 2-15,-8 10-2 0,-2 8 0 16,-3 14 0-16,-7 12 1 16,16 2-1-16,-16-2 0 15,24 22 1-15,-3-11-1 16,9 1 1-16,8-2-1 15,10-3 1-15,5-6-2 16,7-1 1-16,-1-1 0 16,1-5 0-16,-7-2 0 15,-8 0 0-15,-13-6 0 16,-8-4 0-16,-14-3 0 15,-15-4 0-15,-5-4 0 16,-12 2 0-16,-7 3 0 16,-3 5 0-16,-3 9 1 15,-3 12-1-15,-1 13 0 16,2 13 1-16,7 14-1 0,6 9 0 15,9 6 1-15,10 2-1 16,10 0-1-16,19-7-1 16,13-11-2-16,16-5-1 15,10-20-6-15,24-3-1 16,-5-25-5-16,28 8-12 15,-15-26-13-15,18 1-2 16,-11-15 2-16</inkml:trace>
  <inkml:trace contextRef="#ctx0" brushRef="#br2" timeOffset="76372.3682">8221 14924 47 0,'21'-23'41'0,"-6"-2"0"16,1 10 2-16,-14-8-23 15,-2 23-15-15,0 0-1 16,-1 18 1-16,-8 10-2 16,-3 15 0-16,-2 12-1 15,3 10-1-15,-3 9 0 0,0 7-1 16,5-3 0-16,-1 1 0 15,9-7-2-15,2-8-1 16,4-10-1-16,0-16-4 16,13 0-10-16,-18-38-22 15,23 13-2-15,-17-28 0 16,-1-1 2-16</inkml:trace>
  <inkml:trace contextRef="#ctx0" brushRef="#br2" timeOffset="77281.4201">8045 15298 82 0,'-27'-14'41'0,"12"16"1"15,-6-2-4-15,21 0-34 0,4 11-3 16,13-11 0-16,14-4 0 16,11-3-1-16,11-4 0 15,9-2 0-15,8-3 0 16,1-2 0-16,1 1-1 15,0 4 1-15,-11 1 0 16,-8 6 0-16,-12 3 0 16,-12 5 0-16,-14 2 0 15,-8 7 1-15,-9 4-1 16,-11 4 1-16,-2 6 0 15,-6 5 0-15,1 5 0 16,-2 3 0-16,6 3 0 16,-1 0 0-16,10-6 0 15,7-3-1-15,6-9 1 16,14-9-1-16,7-13 1 0,9-10-1 15,3-12 1-15,8-8 0 16,-3-4 0-16,-3-5 0 16,-2 2-1-16,-10 5 1 15,-5 5-1-15,-8 9 0 16,-5 9 0-16,-11 8 0 15,9 20 0-15,-9 2 0 16,0 8-1-16,0 1 1 16,6-1 0-16,2 3 0 15,7-8 0-15,2-8 0 16,7-11 1-16,4-12-1 15,6-13 0-15,3-6 1 16,-7-8 0-16,2-10-1 16,-7-3 1-16,-7-3-1 0,-4 9-1 15,-8 0 0-15,-5 13-1 16,-5 5-1-16,4 22-2 15,-9-11-3-15,15 26-4 16,-6-15-8-16,16 27-9 16,-16-27 0-16,40 30 17 15,-17-18 3-15,13 1 6 16,-1-6 3-16,-3-9 5 15,7 12 11-15,-17-24 9 16,12 18 2-16,-23-19-13 16,7 13-5-16,-14-11-2 15,-4 13 0-15,0 0-2 16,0 0 0-16,-27 20-1 15,12 3-1-15,-6 11 0 0,0 5-1 16,0 3 0-16,4 5 0 16,5-5 0-16,10-4-1 15,11-10 0-15,7-11-1 16,13-17 1-16,12-15 0 15,6-9-1-15,3-16 0 16,-1-3 0-16,-6-5 0 16,-10-2-1-16,-13 3 0 15,-14 10-2-15,-19 7 0 16,-10 17-2-16,-18 4-5 15,6 18-3-15,-19-16-5 16,24 27-15-16,-3-18-11 16,9 5 0-16,12-9 1 0</inkml:trace>
  <inkml:trace contextRef="#ctx0" brushRef="#br2" timeOffset="78101.4671">10613 15249 58 0,'-2'-14'40'0,"2"14"0"15,5-20 1-15,7 14-28 16,-12 6-10-16,8-12 0 15,-8 12 0-15,0 14 1 16,-4 7-1-16,-1 10 0 16,-7 8 0-16,2 9-2 15,-1 3 1-15,0 0-1 16,4 0 1-16,1-6-2 0,3-7 1 15,3-12-1-15,3-9 0 16,-3-17 1-16,15-13-1 16,-1-10 1-16,-5-12-1 15,-1-6 0-15,1-11 0 16,-4-6 1-16,0-6-1 15,1 0 0-15,3 4 0 16,-2 6 0-16,6 7 0 16,-1 10-1-16,5 10 1 15,2 11 0-15,3 13 0 16,-1 10 0-16,2 6-1 15,-2 5 1-15,-1 5 0 16,0 1 0-16,-6 4 0 16,-4 3 0-16,-4 3 0 0,-6 0 0 15,-7 1 0-15,-2-2 0 16,-8-2 0-16,-1-4 0 15,-4-4 0-15,-3-6 0 16,1-3 0-16,-2-3 0 16,-5 0 0-16,4 3 0 15,-1 3 1-15,2 8-2 16,1 6 2-16,2 13-1 15,2 7 1-15,1 7-2 16,7-1 1-16,4-1-2 16,6-3-2-16,0-15-5 15,20 7-19-15,-17-33-14 16,18-1-2-16,-2-21 0 15,10-5 1-15</inkml:trace>
  <inkml:trace contextRef="#ctx0" brushRef="#br2" timeOffset="78520.4911">11232 15113 63 0,'0'0'42'15,"0"0"-1"-15,0 0 1 16,0 0-28-16,-22 13-11 16,2 5 1-16,0 7-2 15,2 7 1-15,-4 7-1 16,2 7 1-16,5 0-2 0,6 4 1 15,5-3-1-15,12-7 0 16,11-6-1-16,12-13 0 16,10-16 0-16,11-10 0 15,2-13 0-15,3-12 0 16,-6-7-1-16,-7-7 1 15,-10-4-1-15,-11 0 1 16,-18 2-2-16,-13 1-1 16,-12 7 1-16,-7 3-2 15,-4 15 1-15,-4 4-2 16,6 20-1-16,-2-3-5 15,25 20-11-15,-6-9-17 16,27 7 0-16,11-9-2 0,19-1 2 16</inkml:trace>
  <inkml:trace contextRef="#ctx0" brushRef="#br2" timeOffset="78868.511">11964 15088 89 0,'-14'-6'41'15,"-11"15"0"-15,-20-9-9 16,6 12-28-16,-6 5-1 15,4 5 0-15,-1 3-1 16,9 2 0-16,4-2 0 16,12 2-1-16,12-5-1 15,13-5 1-15,11-7-1 16,10-6 0-16,9-8 0 0,6 1 0 15,-4-3 0-15,3 3 0 16,-7 3 0-16,-10 4 0 16,-8 9 1-16,-13 4-1 15,-10 7 0-15,-8 8 0 16,-5-2 0-16,-3 0-1 15,1-4-1-15,-1-4-1 16,10-7-3-16,11-15-5 16,0 0-15-16,23-28-18 15,14 4 2-15,2-20-1 16,18 2 2-16</inkml:trace>
  <inkml:trace contextRef="#ctx0" brushRef="#br2" timeOffset="79212.5307">12317 15076 83 0,'-30'-1'43'16,"8"11"-1"-16,-20-4-3 15,12 6-36-15,1-1-1 16,4 4-1-16,1 1 0 16,7 4 0-16,7-3 0 15,6 2-1-15,6-5 1 16,10 1 0-16,3-6-1 15,9-5 1-15,2-1-1 16,4-4 0-16,1-3 1 16,-1 2-1-16,-2 0 0 15,-5 3 0-15,-4 6 0 16,-7 5 0-16,-10 9 1 15,-8 8-1-15,-8 4 0 16,-4 3 1-16,-7-2-2 0,4-1 1 16,1-9-2-16,6-7-1 15,14-17-3-15,0 0-6 16,29-16-10-16,-5-18-21 15,19 0 1-15,-4-16-1 16,13 5 2-16</inkml:trace>
  <inkml:trace contextRef="#ctx0" brushRef="#br2" timeOffset="79363.5393">12548 15149 13 0,'20'-4'41'16,"-20"4"1"-16,0 20 1 15,-18 4 0-15,9 20-18 16,-15-7-19-16,12 3-3 16,-5-2-1-16,11 2-1 15,-3-5-3-15,8-7-4 16,12 2-7-16,-11-30-28 0,9 16-2 15,3-26 0-15,13-5 0 16</inkml:trace>
  <inkml:trace contextRef="#ctx0" brushRef="#br2" timeOffset="80187.5864">12790 14818 59 0,'-4'-24'42'15,"4"24"-2"-15,-2-21 2 16,2 21-30-16,0-10-9 15,0 10 2-15,-7 17-2 16,1 7 0-16,1 8-1 16,0 15-1-16,1 8 0 15,0 13 0-15,2 9 0 16,5 3-1-16,5-2 1 15,1-4 1-15,2-8-2 16,5-10 0-16,0-12 1 16,2-11-2-16,-2-14 1 0,2-11 1 15,-4-11-1-15,2-10 0 16,-1-9 0-16,-3-7 1 15,-1-6-1-15,-1-4 1 16,2 1-1-16,-3 4 0 16,4 6 0-16,1 7 0 15,6 9 0-15,-3 7 0 16,3 8-1-16,-1 8 1 15,-2 4 1-15,-4 3-1 16,-5 2 0-16,-8 1 0 16,-6 4 0-16,-8 3 1 15,-9 2-1-15,-8 2-1 16,-4-1 1-16,-1-1-2 15,1-3 1-15,-2-10-4 16,13-1-1-16,-4-22-6 0,28 6-10 16,-23-33-21-16,24-1 1 15,-4-19 0-15,3-4 0 16</inkml:trace>
  <inkml:trace contextRef="#ctx0" brushRef="#br2" timeOffset="80414.5994">12534 14786 85 0,'0'0'43'0,"-14"9"1"0,14-9-4 15,-23 25-40-15,9-28-12 16,18 13-14-16,-18-11-16 16,14 1-1-16,-16 0 0 15,16 0-2-15</inkml:trace>
  <inkml:trace contextRef="#ctx0" brushRef="#br2" timeOffset="80888.6266">13247 14899 39 0,'1'-22'39'15,"10"10"-1"-15,-8-5 1 0,13 15-16 16,-16 2-19-16,7 10-1 16,-10 12 1-16,-3 19 0 15,-5 16-1-15,-2 13 0 16,-5 8-1-16,2 6 0 15,0 1-2-15,2-5-2 16,11-4-3-16,-5-22-18 16,19 0-16-16,-3-25-2 15,13-5-1-15,-1-19 0 16</inkml:trace>
  <inkml:trace contextRef="#ctx0" brushRef="#br2" timeOffset="81247.6471">13360 15307 80 0,'7'16'40'0,"-1"-3"-1"16,19 12-10-16,3-18-27 15,10-5 0-15,8-7 0 16,11-6 1-16,-4-5-1 15,1-2 0-15,-6-4-1 16,-7-1 0-16,-12-3 0 16,-15 1 0-16,-14 3-1 15,-18 2 1-15,-11 5-1 16,-9 5 0-16,-5 4 1 15,-4 12 0-15,-1 12-1 16,1 12 1-16,5 11 0 0,6 12 1 16,14 0-1-16,14 2-1 15,17-3 0-15,18-12-3 16,26-3-6-16,9-32-11 15,28 2-21-15,8-21-2 16,19-4-1-16,4-17 2 16</inkml:trace>
  <inkml:trace contextRef="#ctx0" brushRef="#br2" timeOffset="81759.6764">14759 15124 74 0,'0'0'40'0,"-28"5"-1"16,10 18-10-16,-3-8-25 16,-6 5-1-16,-1 0 0 15,5 3-1-15,2-1 0 0,10-1 0 16,8-3-1-16,10-7 1 15,13-3-2-15,10-2 1 16,5-1-1-16,4-1 0 16,0 3 1-16,-4 2-1 15,-6 4 0-15,-9 6 0 16,-15 4 1-16,-10 7 0 15,-11 0-1-15,-5-3 0 16,-2 1-1-16,0-11-3 16,4-6-1-16,8-23-7 15,20-1-24-15,-2-26-4 16,21-2-1-16,-2-19 1 0</inkml:trace>
  <inkml:trace contextRef="#ctx0" brushRef="#br2" timeOffset="81969.6884">15266 14683 68 0,'0'0'42'0,"-3"16"-4"16,-8 20 1-16,-12 3-25 16,-6 20-14-16,4 9 1 15,0 14-1-15,1 8 0 16,-1 6 0-16,6-2 0 15,3-4-2-15,10-6-2 16,1-20-6-16,23-4-27 16,-11-29-2-16,15-11-2 15,-4-23-1-15</inkml:trace>
  <inkml:trace contextRef="#ctx0" brushRef="#br2" timeOffset="82759.7334">15002 15157 56 0,'-29'-20'40'0,"29"20"0"15,-7-16 2-15,29 25-21 16,6-18-17-16,14 3-1 16,11-3-1-16,5 5 1 15,0 4-1-15,1 5-1 16,-9 7 0-16,-4 8 0 15,-16 8-1-15,-4 8 0 16,-16 8 1-16,-5 7 0 0,-10-4-1 16,-2 3 2-16,0-6-3 15,-4-7 0-15,3-9 1 16,1-7 1-16,7-21-1 15,0 0-1-15,22-15 0 16,-5-12 0-16,6-11 0 16,3-6 2-16,4-5-1 15,0-5-1-15,0 3 1 16,-4 5 0-16,-3 8 0 15,-6 9 0-15,-1 10 0 16,-3 10 0-16,-3 10 0 16,2 6 0-16,2 7 0 15,3 1 0-15,8-1 0 16,8-1 0-16,7-3-1 0,5-2 2 15,2-7-1-15,1-2 0 16,-5-2 0-16,-5-3 0 16,-11 0 0-16,-11 2 0 15,-16 4 1-15,0 0-1 16,-32 4 0-16,-1 5 0 15,-7 5 0-15,-7 5 0 16,-5 7 0-16,2 2 0 16,3 3 0-16,4 0 1 15,10 3-1-15,14-4 1 16,13-4-1-16,15-5 0 15,15-9 1-15,13-7-1 16,13-10 0-16,6-8 0 16,3-9 1-16,-3-6-2 15,-4-3 1-15,-6 0 0 0,-11-4 0 16,-9 6 0-16,-11 4 1 15,-8 8-1-15,-7 17 0 16,0 0 0-16,-17 10 0 16,2 14 1-16,0 9-2 15,0 3 1-15,3 3-1 16,6-4 1-16,13-4-2 15,8-13-2-15,16-9-6 16,5-29-4-16,21 7-11 16,-8-31-16-16,16 0-1 15,-8-22 1-15,4 0 1 16</inkml:trace>
  <inkml:trace contextRef="#ctx0" brushRef="#br2" timeOffset="82938.7436">16589 14688 92 0,'-13'0'41'15,"-9"12"1"-15,16 38-7 16,-19 10-32-16,1 14-3 15,3 10 1-15,-3 8-2 16,5 4-1-16,5-6-1 16,5-4-1-16,0-20-8 15,19-1-16-15,-12-33-12 16,10-9-2-16,-8-23 2 15,18-10 1-15</inkml:trace>
  <inkml:trace contextRef="#ctx0" brushRef="#br2" timeOffset="83096.7527">16360 15099 91 0,'-21'-27'42'0,"-6"-2"1"15,27 29-12-15,-20-12-24 16,20 12-5-16,32-4-2 16,3-3-4-16,18 7-7 15,-1-14-7-15,23 15-24 16,-2-10 0-16,13 12-1 15,-7-4 1-15</inkml:trace>
  <inkml:trace contextRef="#ctx0" brushRef="#br2" timeOffset="83577.7804">16737 15189 55 0,'-32'23'40'0,"12"7"0"16,1-9 1-16,19 4-24 16,15-18-14-16,10-3-1 15,20-12 0-15,8-5 0 16,3-9-1-16,5-1 1 0,-6-6-1 15,-5 2 1-15,-11-3-1 16,-11 2 0-16,-15 4-1 16,-14 6 1-16,-16 11 0 15,-8 6-1-15,-12 8 0 16,-4 14 0-16,-6 10 0 15,-2 10 1-15,2 6-1 16,9 1 0-16,10 2 0 16,13-3 0-16,16-3-1 15,17-13-2-15,23-6-7 16,8-19-5-16,30 3-25 15,4-16-1-15,16 4-1 16,1-15-1-16</inkml:trace>
  <inkml:trace contextRef="#ctx0" brushRef="#br2" timeOffset="84132.8121">17601 15105 71 0,'-33'-26'41'0,"9"19"-1"15,-19-3-1-15,10 18-33 16,-7 6-1-16,3 19-2 15,-4 5 0-15,4 8 0 0,2 0-2 16,12-3 1-16,11-4-1 16,12-8 0-16,12-9 0 15,14-12-1-15,11-17 0 16,10-8 0-16,5-11 0 15,2-9 0-15,-3-5 1 16,0-4-1-16,-8 0 0 16,-10 5 0-16,-4 8 0 15,-8 4-1-15,-9 16 1 16,-12 11 0-16,4 16-1 15,-13 20 1-15,-3 17-1 16,-3 18 2-16,-3 17-1 16,-1 12-1-16,-2 14 1 15,2 4-1-15,0 0 1 0,-1-2 0 16,-2-9 0-16,-1-12-2 15,-2-19 2-15,-2-14 0 16,-3-21-1-16,1-21 1 16,-3-20-1-16,0-22-1 15,5-13-1-15,-1-23-2 16,12-7-5-16,-5-26-4 15,24 12-19-15,-4-12-8 16,18 16 0-16,3-6 2 16</inkml:trace>
  <inkml:trace contextRef="#ctx0" brushRef="#br2" timeOffset="84364.8254">18089 15196 85 0,'0'0'40'16,"-1"27"2"-16,-22-8-4 15,0 17-34-15,-6 6-1 16,1 7-1-16,0 4 0 16,4-1-2-16,5-1-1 15,8-9-1-15,7-3-2 16,3-21-8-16,20 3-11 15,-4-32-20-15,14-4 3 16,-1-20-2-16,13-6 2 16</inkml:trace>
  <inkml:trace contextRef="#ctx0" brushRef="#br2" timeOffset="84500.8331">18030 14925 87 0,'-26'-9'38'16,"-3"6"-3"-16,14 16-7 15,11 0-41-15,4-13-20 16,13 10-5-16,11-3-2 15,17 9 0-15</inkml:trace>
  <inkml:trace contextRef="#ctx0" brushRef="#br2" timeOffset="84860.8538">18308 15323 80 0,'-15'18'41'0,"13"3"0"15,2-21 0-15,18 14-39 0,6-13 0 16,12-2-1-16,9-4 0 15,7-5-1-15,2-4 1 16,1-5 0-16,-8-3 0 16,-9-6-1-16,-9 0 0 15,-12-4 0-15,-14-3 1 16,-11 1-1-16,-11 4 0 15,-10 6 0-15,-9 10 0 16,-7 14 0-16,-8 18 1 16,-3 16 0-16,-1 15-1 15,1 11 2-15,7 7-1 16,10 1-1-16,17-2 1 15,16-10-3-15,19-7-1 16,20-24-6-16,36 4-11 0,0-30-22 16,31-1 0-16,5-20-1 15,19-2 1-15</inkml:trace>
  <inkml:trace contextRef="#ctx0" brushRef="#br2" timeOffset="85349.8817">19314 15015 77 0,'-55'8'42'15,"3"12"-2"-15,-13-11-2 16,13 15-34-16,-8 3-1 15,11 4-1-15,9-3 0 16,10 0-1-16,13-2 1 16,14-4-1-16,16-5 0 15,11-3 1-15,14-6-2 16,9-3 1-16,2-4 0 15,1 0-1-15,-3 2 1 16,-6 3-1-16,-8 7 1 16,-9 6-1-16,-12 7 1 15,-15 7 0-15,-11 9-1 0,-8 4 0 16,-5 3 0-16,-10 2-1 15,1-4 1-15,0-4-2 16,7-7 0-16,6-15-5 16,18-5-6-16,-2-31-11 15,31 2-17-15,4-24-1 16,17 0 0-16,2-14 0 15</inkml:trace>
  <inkml:trace contextRef="#ctx0" brushRef="#br2" timeOffset="85612.8967">19724 15031 88 0,'-19'10'42'0,"-8"-12"0"15,8 7-4-15,5 15-48 16,-7-35-17-16,21 15-15 15,0 0 0-15,6 12 0 16,-6-12 0-16</inkml:trace>
  <inkml:trace contextRef="#ctx0" brushRef="#br2" timeOffset="85731.9034">19656 15463 87 0,'-33'49'42'16,"-11"-15"-1"-16,10-4-3 16,4-10-47-16,-2-20-26 15,32 0-7-15,-6-19-2 16,25 4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3:39.7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3425 12892 18 0,'0'0'21'0,"0"0"3"16,0 0-8-16,0 0 1 16,0 0-4-16,12-1-1 15,-12 1-3-15,0 0-1 16,0 0 3-16,0 0-5 15,0 0-2-15,0 0 0 16,0 0-1-16,0 0-1 0,0 0 1 16,0 0-1-16,0 0 0 15,0 0-1-15,0 0 1 16,12 7-1-16,-12-7 0 15,11 6 0-15,-11-6 0 16,13 4 0-16,-13-4 0 16,13 5 0-16,-13-5-1 15,17 0 0-15,-17 0 0 16,19-1 1-16,-7 0-1 15,-2-1 0-15,2 1 0 16,0-1 0-16,-2 2 0 16,0-1 1-16,1 1-1 0,0-1 0 15,0 1 0-15,2-1 0 16,-2-1 0-16,2-1 0 15,1-1 1-15,2 0-1 16,-1-1 0-16,-1 0 0 16,0-1 0-16,1 0 0 15,-3 3 0-15,-1-2 0 16,0 3 0-16,-11 2 0 15,17-3 0-15,-17 3 0 16,17 3 0-16,-17-3 0 16,21 3 0-16,-8-4 0 15,2 0 0-15,2-2 0 16,3 0 0-16,1-2-1 15,-1 1 2-15,-3-2-1 16,1 3 0-16,-2-1 0 16,-6 2 0-16,-10 2 0 0,16 2 0 15,-16-2 0-15,13 8 0 16,-13-8 0-16,15 7 0 15,-5-2 0-15,2-3 0 16,2 0 0-16,2 1 0 16,0-3-1-16,-1 0 1 15,-1 1 0-15,-4 0 1 16,-10-1-1-16,16 5 0 15,-16-5 0-15,0 0 0 16,13 16 0-16,-13-16 0 16,9 12-1-16,-9-12 1 15,15 11 0-15,-15-11 0 16,23-1 0-16,-13-2 0 0,3-3 0 15,-4 1 0-15,-9 5 0 16,16-9 0-16,-16 9 1 16,0 0-1-16,10-5 0 15,-10 5 0-15,0 0 1 16,0 0-1-16,-4 15 0 15,4-15 0-15,0 0 0 16,0 14-2-16,0-14-7 16,0 0-25-16,0-11-2 15,0 11-1-15,-5-13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3:41.18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4394 12840 40 0,'-13'-1'29'15,"13"1"1"-15,0 0-1 16,0 0-23-16,0 0-1 16,0 0 0-16,-8 16-1 15,8-16-1-15,0 22 0 16,-3-6-1-16,1 6 0 0,-4 2 0 15,2 8 1-15,-3 0-2 16,-1 2 1-16,-6 2-1 16,4-1 2-16,1-3-2 15,3-3-1-15,2-4 1 16,3-3-1-16,2-6 0 15,1-2 0-15,-2-14-1 16,12 16 1-16,-12-16 0 16,9 8 1-16,-9-8-1 15,0 0 1-15,0 0 0 16,0 0 0-16,0 0 0 15,0 0 0-15,-9 2 0 16,9-2-1-16,-13-3 1 16,13 3 0-16,0 0-1 0,-13-2 0 15,13 2-1-15,0 0 1 16,0 0 0-16,0 0 0 15,0 0 0-15,0 0 0 16,0 0 0-16,0 0 0 16,0 0 0-16,0 0 0 15,0 0 0-15,0 0 0 16,0 0 1-16,0 0-1 15,0 0 0-15,0 0 0 16,0 0 0-16,0 0-1 16,0 0 1-16,0 0 1 15,0 0-1-15,0 0 0 16,0 0 0-16,-11 7 1 0,11-7-1 15,-14-5 0 1,3 2 1-16,-3 2 0 0,-3-3 0 16,-3 4 0-16,1 0-1 15,-5 3 2-15,1 0-1 16,2 3 0-16,-2-2 0 15,2 2 1-15,0-1-1 16,6-1 0-16,-2-3 0 16,5 1-1-16,-1-6 1 15,2 1 0-15,-2-1 0 16,-1-4-1-16,3 2 1 15,-6 0-1-15,-1 1 1 16,-2 1-1-16,0 3 0 16,-2 2 1-16,1 1-2 15,-1 1 2-15,1-1-1 0,3 2 1 16,3-1-1-16,3-2 1 15,12-1-1-15,-18-1 0 16,18 1 2-16,-11-5-2 16,11 5 1-16,-13-7-1 15,13 7 1-15,-19-7-1 16,6 6 1-16,0 1 0 15,-3 1-2-15,2 1 1 16,-4 3-1-16,3-3 1 16,3 0 0-16,0-1 0 15,3 1 0-15,9-2 0 16,-14-3 1-16,14 3-1 15,-13-3 0-15,13 3 0 16,-12-1-1-16,12 1 1 0,-18 5 0 16,5 0 0-16,2 0-1 15,-2-1 1-15,2 2-1 16,11-6 1-16,0 0-1 15,-4-12-5-15,25 1-28 16,-4-10-3-16,11 3 1 16,-7-8-5-16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5T21:43:43.0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3485 12784 4 0,'0'0'26'16,"-11"6"0"-16,11-6 0 0,-13-3-11 16,13 3-5-16,0 0-1 15,0 0-2-15,0 0-3 16,5-12 0-16,-5 12-2 15,0 0 1-15,7-13 0 16,-7 13 0-16,0 0 0 16,0 0 0-16,0 0-1 15,1 17 1-15,-1-17-1 16,-7 13 0-16,7-13-1 15,0 0 0-15,-5 11 1 16,5-11-1-16,0 0 0 16,12-8 0-16,-12 8 0 15,14-12 0-15,-14 12 0 0,8-12 0 16,-8 12 1-16,0 0-1 15,0 0 0-15,0 0-1 16,-16 12 1-16,16-12-1 16,-16 18 0-16,16-18-1 15,-3 22-10-15,3-22-20 16,0 0-3-16,17 0-1 15,-7-5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25.xml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customXml" Target="../ink/ink2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4.xml"/><Relationship Id="rId5" Type="http://schemas.openxmlformats.org/officeDocument/2006/relationships/image" Target="../media/image20.emf"/><Relationship Id="rId4" Type="http://schemas.openxmlformats.org/officeDocument/2006/relationships/customXml" Target="../ink/ink23.xml"/><Relationship Id="rId9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29.xml"/><Relationship Id="rId3" Type="http://schemas.openxmlformats.org/officeDocument/2006/relationships/image" Target="../media/image210.emf"/><Relationship Id="rId7" Type="http://schemas.openxmlformats.org/officeDocument/2006/relationships/image" Target="../media/image23.emf"/><Relationship Id="rId2" Type="http://schemas.openxmlformats.org/officeDocument/2006/relationships/customXml" Target="../ink/ink26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8.xml"/><Relationship Id="rId5" Type="http://schemas.openxmlformats.org/officeDocument/2006/relationships/image" Target="../media/image22.emf"/><Relationship Id="rId4" Type="http://schemas.openxmlformats.org/officeDocument/2006/relationships/customXml" Target="../ink/ink27.xml"/><Relationship Id="rId9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emf"/><Relationship Id="rId5" Type="http://schemas.openxmlformats.org/officeDocument/2006/relationships/customXml" Target="../ink/ink31.xml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customXml" Target="../ink/ink10.xml"/><Relationship Id="rId18" Type="http://schemas.openxmlformats.org/officeDocument/2006/relationships/image" Target="../media/image15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12" Type="http://schemas.openxmlformats.org/officeDocument/2006/relationships/image" Target="../media/image11.emf"/><Relationship Id="rId17" Type="http://schemas.openxmlformats.org/officeDocument/2006/relationships/customXml" Target="../ink/ink12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9.xml"/><Relationship Id="rId5" Type="http://schemas.openxmlformats.org/officeDocument/2006/relationships/customXml" Target="../ink/ink6.xml"/><Relationship Id="rId15" Type="http://schemas.openxmlformats.org/officeDocument/2006/relationships/customXml" Target="../ink/ink11.xml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customXml" Target="../ink/ink8.xml"/><Relationship Id="rId1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customXml" Target="../ink/ink18.xml"/><Relationship Id="rId18" Type="http://schemas.openxmlformats.org/officeDocument/2006/relationships/image" Target="../media/image12.emf"/><Relationship Id="rId3" Type="http://schemas.openxmlformats.org/officeDocument/2006/relationships/customXml" Target="../ink/ink13.xml"/><Relationship Id="rId7" Type="http://schemas.openxmlformats.org/officeDocument/2006/relationships/customXml" Target="../ink/ink15.xml"/><Relationship Id="rId12" Type="http://schemas.openxmlformats.org/officeDocument/2006/relationships/image" Target="../media/image11.emf"/><Relationship Id="rId17" Type="http://schemas.openxmlformats.org/officeDocument/2006/relationships/customXml" Target="../ink/ink20.xml"/><Relationship Id="rId2" Type="http://schemas.openxmlformats.org/officeDocument/2006/relationships/image" Target="../media/image2.gif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11" Type="http://schemas.openxmlformats.org/officeDocument/2006/relationships/customXml" Target="../ink/ink17.xml"/><Relationship Id="rId5" Type="http://schemas.openxmlformats.org/officeDocument/2006/relationships/customXml" Target="../ink/ink14.xml"/><Relationship Id="rId15" Type="http://schemas.openxmlformats.org/officeDocument/2006/relationships/customXml" Target="../ink/ink19.xml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customXml" Target="../ink/ink16.xml"/><Relationship Id="rId1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3597352"/>
              </p:ext>
            </p:extLst>
          </p:nvPr>
        </p:nvGraphicFramePr>
        <p:xfrm>
          <a:off x="214283" y="664342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plot uncertain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quanitities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two ways to find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in the gradient (red book pp 30 and 31)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Two ways to handle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uncerts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another take on uncertainties and graphs –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esp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last para on P7 of green book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Some finer points that will take your mark from M to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outcome necessary to succeed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requ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 outcome from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advanced thinking to examine limitations (ref: p8 of the green book)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 result from M to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prelim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pages 8 and 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 HW for unit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2 as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 for the time it is needed.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25560" y="791640"/>
              <a:ext cx="5674320" cy="2576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1240" y="788400"/>
                <a:ext cx="5688000" cy="259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3960" y="111240"/>
              <a:ext cx="9022680" cy="593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9920" y="94680"/>
                <a:ext cx="9041400" cy="596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05600" y="5082120"/>
              <a:ext cx="4500360" cy="95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3360" y="5074200"/>
                <a:ext cx="4526280" cy="96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880" y="1379160"/>
              <a:ext cx="7605360" cy="3494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760" y="1365120"/>
                <a:ext cx="7616160" cy="351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1880" y="1258920"/>
              <a:ext cx="9129960" cy="51483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00" y="1244160"/>
                <a:ext cx="9149040" cy="517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188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1440" y="91440"/>
              <a:ext cx="7477200" cy="555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4240" y="77040"/>
                <a:ext cx="7489440" cy="557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58920" y="4105800"/>
              <a:ext cx="4586040" cy="207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4960" y="4099320"/>
                <a:ext cx="4602960" cy="208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60360" y="1081800"/>
              <a:ext cx="7829280" cy="4220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4240" y="1069920"/>
                <a:ext cx="7841160" cy="423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16640" y="396720"/>
              <a:ext cx="9123120" cy="603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4400" y="387720"/>
                <a:ext cx="9145440" cy="605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20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600" y="46440"/>
              <a:ext cx="8954640" cy="561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32400"/>
                <a:ext cx="8968320" cy="563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41120" y="798840"/>
              <a:ext cx="8996040" cy="2793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4640" y="784440"/>
                <a:ext cx="9016920" cy="282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101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240" y="79560"/>
              <a:ext cx="9085680" cy="5819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760" y="65880"/>
                <a:ext cx="9096840" cy="583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37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77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59597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of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Mar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4240" y="219600"/>
              <a:ext cx="8907480" cy="5245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7400" y="210240"/>
                <a:ext cx="8924400" cy="526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517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4400" y="264600"/>
              <a:ext cx="8806320" cy="317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9280" y="249480"/>
                <a:ext cx="8826840" cy="32083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207995"/>
              </p:ext>
            </p:extLst>
          </p:nvPr>
        </p:nvGraphicFramePr>
        <p:xfrm>
          <a:off x="1981200" y="3403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527840" y="2342160"/>
              <a:ext cx="4083120" cy="33825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15240" y="2327400"/>
                <a:ext cx="4109400" cy="340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946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282600"/>
              <a:ext cx="8353440" cy="69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880" y="266400"/>
                <a:ext cx="8371800" cy="732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750919"/>
              </p:ext>
            </p:extLst>
          </p:nvPr>
        </p:nvGraphicFramePr>
        <p:xfrm>
          <a:off x="609600" y="1066800"/>
          <a:ext cx="8001000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</a:tblGrid>
              <a:tr h="51435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7840" y="1085040"/>
              <a:ext cx="7650360" cy="4784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6320" y="1076040"/>
                <a:ext cx="7677720" cy="480816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152400" y="2209800"/>
            <a:ext cx="8991600" cy="2819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52400" y="2362200"/>
            <a:ext cx="9144000" cy="2514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Ink 13"/>
              <p14:cNvContentPartPr/>
              <p14:nvPr/>
            </p14:nvContentPartPr>
            <p14:xfrm>
              <a:off x="1233000" y="4618440"/>
              <a:ext cx="310680" cy="306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16440" y="4532400"/>
                <a:ext cx="348840" cy="2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5" name="Ink 14"/>
              <p14:cNvContentPartPr/>
              <p14:nvPr/>
            </p14:nvContentPartPr>
            <p14:xfrm>
              <a:off x="1240200" y="4622040"/>
              <a:ext cx="342000" cy="1645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17520" y="4552560"/>
                <a:ext cx="377280" cy="32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" name="Ink 15"/>
              <p14:cNvContentPartPr/>
              <p14:nvPr/>
            </p14:nvContentPartPr>
            <p14:xfrm>
              <a:off x="1245960" y="4594320"/>
              <a:ext cx="12960" cy="223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26880" y="4517640"/>
                <a:ext cx="51840" cy="17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8" name="Ink 17"/>
              <p14:cNvContentPartPr/>
              <p14:nvPr/>
            </p14:nvContentPartPr>
            <p14:xfrm>
              <a:off x="7441200" y="2644560"/>
              <a:ext cx="818280" cy="3060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417080" y="2548800"/>
                <a:ext cx="85500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9" name="Ink 18"/>
              <p14:cNvContentPartPr/>
              <p14:nvPr/>
            </p14:nvContentPartPr>
            <p14:xfrm>
              <a:off x="7451640" y="2548440"/>
              <a:ext cx="804960" cy="244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426440" y="2447640"/>
                <a:ext cx="842760" cy="22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0" name="Ink 19"/>
              <p14:cNvContentPartPr/>
              <p14:nvPr/>
            </p14:nvContentPartPr>
            <p14:xfrm>
              <a:off x="5526000" y="2281680"/>
              <a:ext cx="3394800" cy="109152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512680" y="2275920"/>
                <a:ext cx="3423960" cy="111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908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282600"/>
              <a:ext cx="8353440" cy="69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2880" y="266400"/>
                <a:ext cx="8371800" cy="7322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09600" y="1066800"/>
          <a:ext cx="8001000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  <a:gridCol w="800100"/>
              </a:tblGrid>
              <a:tr h="51435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7840" y="1085040"/>
              <a:ext cx="7650360" cy="4784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6320" y="1076040"/>
                <a:ext cx="7677720" cy="480816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228600" y="1981200"/>
            <a:ext cx="8915400" cy="32766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52400" y="2362200"/>
            <a:ext cx="9144000" cy="2514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Ink 13"/>
              <p14:cNvContentPartPr/>
              <p14:nvPr/>
            </p14:nvContentPartPr>
            <p14:xfrm>
              <a:off x="1233000" y="4618440"/>
              <a:ext cx="310680" cy="306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16440" y="4532400"/>
                <a:ext cx="348840" cy="2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5" name="Ink 14"/>
              <p14:cNvContentPartPr/>
              <p14:nvPr/>
            </p14:nvContentPartPr>
            <p14:xfrm>
              <a:off x="1240200" y="4622040"/>
              <a:ext cx="342000" cy="16452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17520" y="4552560"/>
                <a:ext cx="377280" cy="32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" name="Ink 15"/>
              <p14:cNvContentPartPr/>
              <p14:nvPr/>
            </p14:nvContentPartPr>
            <p14:xfrm>
              <a:off x="1245960" y="4594320"/>
              <a:ext cx="12960" cy="2232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26880" y="4517640"/>
                <a:ext cx="51840" cy="17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8" name="Ink 17"/>
              <p14:cNvContentPartPr/>
              <p14:nvPr/>
            </p14:nvContentPartPr>
            <p14:xfrm>
              <a:off x="7441200" y="2644560"/>
              <a:ext cx="818280" cy="3060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417080" y="2548800"/>
                <a:ext cx="85500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9" name="Ink 18"/>
              <p14:cNvContentPartPr/>
              <p14:nvPr/>
            </p14:nvContentPartPr>
            <p14:xfrm>
              <a:off x="7451640" y="2548440"/>
              <a:ext cx="804960" cy="2448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426440" y="2447640"/>
                <a:ext cx="842760" cy="22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8" name="Ink 7"/>
              <p14:cNvContentPartPr/>
              <p14:nvPr/>
            </p14:nvContentPartPr>
            <p14:xfrm>
              <a:off x="4492800" y="1401840"/>
              <a:ext cx="4308120" cy="32799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476600" y="1395000"/>
                <a:ext cx="4334400" cy="330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918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7800" y="248760"/>
              <a:ext cx="8524440" cy="5167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840" y="233640"/>
                <a:ext cx="8543160" cy="519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05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2163</TotalTime>
  <Words>291</Words>
  <Application>Microsoft Office PowerPoint</Application>
  <PresentationFormat>On-screen Show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119</cp:revision>
  <dcterms:created xsi:type="dcterms:W3CDTF">2006-08-16T00:00:00Z</dcterms:created>
  <dcterms:modified xsi:type="dcterms:W3CDTF">2015-03-16T23:40:40Z</dcterms:modified>
</cp:coreProperties>
</file>