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31" r:id="rId6"/>
    <p:sldId id="432" r:id="rId7"/>
    <p:sldId id="433" r:id="rId8"/>
    <p:sldId id="434" r:id="rId9"/>
    <p:sldId id="43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20:17.5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12912 3757 68 0,'0'0'35'0,"14"-15"-1"15,-14 15 2 1,5 10-28-16,2 12-2 0,-6 7-1 15,5 20 1-15,-7 12-1 16,3 16 0-16,-3 4-1 16,2-2-2-16,8-11 2 15,14-19-1-15,19-44 0 16,28-47 0-16,33-54-2 15,31-56-2-15,38-30-16 16,9-50-22-16,14-16-2 16,-19-13-1-16,-21 21-2 15</inkml:trace>
  <inkml:trace contextRef="#ctx0" brushRef="#br0" timeOffset="318404.2117">12112 6471 88 0,'0'0'37'0,"-1"11"-1"16,2 12 4-16,-11 8-34 15,7 14 0-15,-5 7-1 16,8 3 2-16,1-4-2 15,10-3 0-15,8-21-1 16,17-24-1-16,14-31 0 16,17-29-2-16,16-28 0 15,15-21-1-15,16-26-1 16,11-25 2-16,2-17-3 15,9-25 0-15,8-25-4 16,8-41-17-16,23-21-19 0,-2-28 0 16,12-2 0-16,-5 3-2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3.0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3485 12784 4 0,'0'0'26'16,"-11"6"0"-16,11-6 0 0,-13-3-11 16,13 3-5-16,0 0-1 15,0 0-2-15,0 0-3 16,5-12 0-16,-5 12-2 15,0 0 1-15,7-13 0 16,-7 13 0-16,0 0 0 16,0 0 0-16,0 0-1 15,1 17 1-15,-1-17-1 16,-7 13 0-16,7-13-1 15,0 0 0-15,-5 11 1 16,5-11-1-16,0 0 0 16,12-8 0-16,-12 8 0 15,14-12 0-15,-14 12 0 0,8-12 0 16,-8 12 1-16,0 0-1 15,0 0 0-15,0 0-1 16,-16 12 1-16,16-12-1 16,-16 18 0-16,16-18-1 15,-3 22-10-15,3-22-20 16,0 0-3-16,17 0-1 15,-7-5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3.40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22942 7377 36 0,'0'0'27'0,"0"0"1"15,-14-6-3-15,14 6-13 16,-15 2-2-16,15-2-2 15,-15 4-2-15,15-4-1 16,-12 1 0-16,12-1-1 16,0 0 1-16,0 0-2 15,-14 0 1-15,14 0-2 16,-12 0 1-16,12 0-1 15,-20 1 0-15,8 0-1 16,-3-2 1-16,0 2 0 16,-1-2-1-16,1 1 1 15,-2-1 0-15,3 0 0 16,-1 0 0-16,3 1 0 15,-1 0-1-15,2 0 0 16,0 0 0-16,1 0 0 0,-2 2-1 16,2 0 1-16,-3-1-1 15,2 0 0-15,-4 1 1 16,1 0-1-16,-4-2 0 15,1 1 1-15,-3-1-1 16,-2 1 0-16,-1 2 1 16,-1-1-1-16,-2 0 1 15,1 2 0-15,0 0-1 16,2 0 1-16,0-2 0 15,4 0 0-15,4-2 0 16,0 1-1-16,3-2 1 16,12 1 0-16,-21-2-1 15,9 1 0-15,2-1-1 16,-1 0 1-16,-3 2 0 0,-1 2 0 15,-2-1 0-15,-3 2 0 16,1 2 0-16,-3-2 0 16,0 2 0-16,1-2 0 15,0 0 0-15,2-2 1 16,1-1-1-16,0-3 0 15,5 0 0-15,-3-2 0 16,3 1 0-16,-2-1 0 16,-3 1 0-16,0 0 0 15,-3 2 0-15,-4 1 0 16,-1 2 0-16,-2-1 0 15,1 1 0-15,0 1 0 16,2-1 0-16,2-2 0 16,2 0 0-16,3-1 0 0,1-3 1 15,4 1-1-15,-3-2 0 16,1 1 0-16,0-1 0 15,-3 2 0-15,-3 0 0 16,-1 2 0-16,-1 1 0 16,-2 1-1-16,3 0 1 15,2 1 0-15,1 1 0 16,2-1-1-16,6 2 1 15,11-3 1-15,-10 0-1 16,10 0 0-16,0 0 0 16,0 0 0-16,-16-1 0 15,16 1 1-15,-20 1-1 16,5 0 0-16,-5 1 0 15,-3 1 0-15,-1 1 0 16,-3-2 0-16,2 1 0 0,1 0 0 16,6 0 0-16,4-2 0 15,2 0 0-15,12-1 0 16,-12 1 0-16,12-1 0 15,0 0 0-15,0 0 0 16,-15-3 0-16,15 3 0 16,-18-3 0-16,8 2 0 15,-4 1 0-15,-1 1 0 16,-3-1 0-16,1 1 0 15,1 1 0-15,2-1 0 16,0-1 0-16,2 0 0 16,2-1 0-16,-2-2 0 15,12 3 0-15,-18-6 0 16,7 1 0-16,-2 0 0 0,-4 0 0 15,-3 1 0-15,-1 2 0 16,-6-1 0-16,-1 2 0 16,2 1-1-16,-1 0 1 15,3 0 0-15,4 2 0 16,4-2 0-16,5 0-1 15,11 0 1-15,0 0 0 16,0 0-1-16,0 0 0 16,11-13-2-16,-11 13-5 15,0 0-29-15,18 3 1 16,-18-3-1-16,0 0-2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5.1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22934 7106 47 0,'-12'-8'30'0,"12"8"1"16,0 0 0-16,-17-11-15 16,17 11-4-16,0 0-2 15,0 0-3-15,-12-6-1 16,12 6-1-16,0 0-1 15,0 0-1-15,-17-2 0 16,17 2-1-16,-17 2 0 16,6 1-1-16,-3-1 0 15,-1 0 0-15,-3 0 0 16,1 2 1-16,-5-3-1 15,3 2 1-15,-6-3-1 16,1 2 1-16,-6-2-1 16,4 0 1-16,-3 0-1 0,-2 0-1 15,1-1 1-15,1 1 0 16,1-1-1-16,0-1 1 15,2 1-1-15,-3 1 0 16,0-1 0-16,1 1 1 16,-1 0-1-16,0 1 0 15,0-1 0-15,3 0 0 16,0-1 0-16,3 0 1 15,-3-2-1-15,3 1 0 16,1 0 1-16,-1 0-1 16,-4 1 0-16,0 1 0 15,-6 1 0-15,-3 0 0 16,-1 1 0-16,-1 2 0 15,-1 0 0-15,4 0 1 16,-1-1-1-16,6 0 0 0,6-1 0 16,0-1 0-16,8-1 0 15,0 0 0-15,2 0 1 16,1 0-1-16,-3 2 0 15,1-2 0-15,-4 3-1 16,0-2 2-16,-6 1-2 16,0 0 1-16,-3 2 0 15,3-2-1-15,2 0 1 16,1 1 0-16,2-2 0 15,2 0 0-15,6-2 0 16,1 0 0-16,11 1 0 16,-17-5 0-16,6 2 0 15,0 0 0-15,-5 2 0 16,-4 1 0-16,-3 0 0 0,-3 3 0 15,-3-1 0-15,-2 0 0 16,2 0 0-16,-1 1 0 16,7-3 0-16,3 1 0 15,4-1 0-15,6-1 0 16,10 1 0-16,-11-1 0 15,11 1 1-15,0 0-1 16,0 0 0-16,0 0 0 16,-9-3 0-16,9 3 0 15,-15 0 0-15,3 1 0 16,1 1 0-16,-2-1 0 15,1 0 0-15,-2 0 0 16,5 0 0-16,-2 0 0 16,11-1 0-16,-17-1 0 0,17 1 0 15,-14-1 0-15,14 1 0 16,-14-1 0-16,14 1 0 15,-19-2 0-15,8 2 0 16,-3 1 0-16,1-1 0 16,-2 1 0-16,-3 0 0 15,4 0 0-15,-1 0 0 16,1 1 0-16,2-1-1 15,12-1 1-15,-19 1 0 16,19-1 0-16,-12 0 0 16,12 0-1-16,0 0 1 15,0 0 0-15,0 0 0 16,-11 2 0-16,11-2 0 15,0 0 0-15,0 0 0 16,0 0 0-16,0 0 0 0,0 0 0 16,-12 7 0-16,12-7 0 15,0 0-1-15,0 0-3 16,0 0-16-16,12 0-17 15,5-1 0-15,-8-7-2 16,10 3 0-16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40.5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20042 8417 82 0,'0'0'38'0,"15"-5"-1"16,-15 5 1-16,18 28-31 15,-9-10-4-15,7 12 0 16,3 1 1-16,4 8-2 15,1-1 0-15,2 0-2 0,-1 2-1 16,-3-11-16-16,7 8-19 16,-10-12-2-16,5 2 1 15,-4-10-3-15</inkml:trace>
  <inkml:trace contextRef="#ctx0" brushRef="#br0" timeOffset="461.0264">20361 9004 101 0,'21'3'38'0,"16"2"1"16,0-11-2-16,13-2-34 15,7-7-1-15,4-2 0 16,-4-6 1-16,1 0-2 15,-7-4 1-15,-10 4 1 16,-12 0-3-16,-11 3 2 16,-16 4-2-16,-11 5 2 15,-17 1-2-15,-10 8 2 16,-12 3-1-16,-7 9 0 15,-3 2 2-15,0 5-3 16,6 7 3-16,6 3-3 16,12 7 2-16,16 3-2 0,13 4 0 15,17-2-1-15,13 3-1 16,15-4 0-16,12 0-4 15,3-14-2-15,18 10-21 16,-14-25-10-16,7-2 0 16,-9-13-2-16,1-2 3 15</inkml:trace>
  <inkml:trace contextRef="#ctx0" brushRef="#br0" timeOffset="844.0483">21215 8898 85 0,'0'0'37'0,"7"-14"0"16,-7 14 1-16,-10 10-18 15,6 9-15-15,-9-2-3 0,3 8 0 16,-4 5 0-16,0 3 0 16,-1 1-1-16,0 3 0 15,1-3 0-15,2-3 0 16,3-7-1-16,3-4 1 15,6-20 0-15,0 0-1 16,15-11 1-16,1-14-1 16,5-9 1-16,5-8-1 15,2-8 1-15,-3-4 1 16,-1 0-3-16,-4 6 2 15,-6 5-2-15,-4 7 2 16,-5 9-2-16,2 5 2 16,0 11-3-16,-7 11 1 15,27-5 1-15,-5 8 0 0,9 1-2 16,7-3 0-16,8 7-1 15,-2-8-7-15,18 14-23 16,-16-10-7-16,-1 8 3 16,-10-5-4-16</inkml:trace>
  <inkml:trace contextRef="#ctx0" brushRef="#br0" timeOffset="1015.058">21845 8742 38 0,'0'0'2'0,"0"0"-4"0,-12 15 1 15,-4-5-24-15</inkml:trace>
  <inkml:trace contextRef="#ctx0" brushRef="#br0" timeOffset="1949.1115">21797 8807 92 0,'0'0'35'16,"7"-23"-7"-16,-7 23 6 15,-1-13-23-15,1 13 0 16,0 0-4-16,-1 21-2 16,-4-4 1-16,1 11-3 15,-5 2 1-15,-1 9-4 0,-3 2 3 16,1 3-2-16,-1-5 0 15,1-1-1-15,3-7 0 16,3-3 0-16,6-13 1 16,0-15-1-16,15 4 0 15,3-17 0-15,1-9 0 16,8-10 1-16,-1-3-1 15,0-5 1-15,-1-1-1 16,-5 2 2-16,0 2-2 16,-6 8 2-16,-4 5-2 15,-1 5 1-15,2 6-1 16,3 5 1-16,6 4-3 15,9 0 2-15,9 0-1 16,7 2 0-16,4-1 0 16,5 0 0-16,-4 0-1 0,-1-1 2 15,-10 2 1-15,-9 1-1 16,-15 0 0-16,-15 1 0 15,0 0 2-15,-18 18 0 16,-8-5-1-16,-7 8-1 16,-4 4 1-16,-1 6-2 15,4 4 3-15,5 4-3 16,8 0 1-16,11-5-1 15,16-1 1-15,11-9 1 16,10-8-1-16,8-10 0 16,6-10 0-16,2-13 1 15,-2-4-1-15,0-11 0 16,-9-5 1-16,-4-4-1 15,-9 1-1-15,-9-1 1 0,-4 5-1 16,-6 5 1-16,-6 7-2 16,-3 8 2-16,0 7-1 15,-4 9 2-15,13 0 0 16,-11 19 0-16,19-5 1 15,4-1-2-15,10-4 1 16,6 0 0-16,7-5 1 16,5-4-2-16,0-1 0 15,-1-4 0-15,-4 2 0 16,-6 4 0-16,-7 7 0 15,-7 1 0-15,-12 9 0 16,-5 4 0-16,-7 10 0 16,-3-1 0-16,-3 4 0 15,-1 1 0-15,2-4 0 0,3-3 0 16,3-8 0-16,7-8 0 15,1-13 0-15,18-6 0 16,-3-14 0-16,3-7 0 16,4-8 0-16,2-4 0 15,3-4 0-15,3 1 0 16,0 6 0-16,0 1 0 15,5 12-7-15,-4-1-8 16,24 16-11-16,-8-8-13 16,22 11-4-16,3-3-2 15,24 6 3-15</inkml:trace>
  <inkml:trace contextRef="#ctx0" brushRef="#br0" timeOffset="2406.1376">23521 8404 89 0,'13'-9'39'16,"-13"9"0"-16,0 0 2 15,-5 30-31-15,2 2-5 16,-7 9-1-16,1 9 1 16,-5 9-1-16,2 8-1 15,-2 1 0-15,1-1-1 16,4-5 0-16,2-5-4 15,7-7-1-15,-3-21-17 16,25-3-20-16,-8-18-1 16,19-7 0-16,0-21-2 0</inkml:trace>
  <inkml:trace contextRef="#ctx0" brushRef="#br0" timeOffset="2583.1477">23862 8740 85 0,'-11'15'42'0,"-13"1"1"16,4 13-2-16,-11-4-12 15,9 8-27-15,1 6 0 16,7 0-4-16,5 5-3 16,-5-20-18-16,21 8-16 15,-6-13-2-15,15-4 0 16,-2-18-1-16</inkml:trace>
  <inkml:trace contextRef="#ctx0" brushRef="#br0" timeOffset="3015.1724">24089 8628 100 0,'0'0'42'16,"-13"13"0"-16,13 2 0 15,-12-5-32-15,9 6-7 16,1 1 1-16,-2 9 0 15,-4 1-1-15,-2 3-2 16,-3 4 3-16,0 0-4 16,-3 1 0-16,2-4 0 15,4-4 0-15,1-5 0 0,5-9 0 16,4-13 0-16,18-3 0 15,6-14 0-15,4-9 0 16,7-4 0-16,1-5 0 16,2-1 0-16,-4 2 0 15,-2 7 0-15,-8 6-2 16,-11 12 4-16,-13 9-2 15,10 14 0-15,-14 7 0 16,0 7 0-16,1 4 0 16,3 2 0-16,6 3 0 15,5-10-7-15,12 7-3 16,-5-26-12-16,25 9-10 15,-13-19-10-15,13-2-1 0,-7-15 1 16,9-1 1 0</inkml:trace>
  <inkml:trace contextRef="#ctx0" brushRef="#br0" timeOffset="3360.1922">24567 8706 90 0,'-25'7'41'0,"11"10"1"15,-4-4-1-15,24 7-25 16,-2-5-11-16,11 1-2 15,4-7 0-15,9-2-1 16,2-7 0-16,4-7-1 16,0-6-2-16,-3-4 1 15,-5-5-2-15,-5-5 2 16,-6 0-2-16,-9-2 2 15,-9 6-2-15,-11 7 2 0,-14 9 1 16,-15 9 0-16,-10 15 3 16,-10 10-2-16,-5 11 2 15,2 7-2-15,9 4 0 16,13 1-2-16,20-3 0 15,18-8 0-15,25-6 0 16,13-18-13-16,32 6-10 16,-6-23-15-16,22 2-8 15,-9-11 1-15,7 2-1 16</inkml:trace>
  <inkml:trace contextRef="#ctx0" brushRef="#br1" timeOffset="7050.4032">15353 9352 72 0,'0'0'34'0,"0"0"-6"16,-3 17 2-16,3-17-18 16,0 0-4-16,0 0-2 15,0 0 0-15,6-34-1 16,11-4-1-16,11-25 0 15,11-21 0-15,14-21-3 16,11-16 0-16,7-15-2 16,6-10-1-16,4 2-2 15,-11-2-5-15,-1 23-29 16,-21 11 0-16,-12 30 1 15,-19 20-1-15</inkml:trace>
  <inkml:trace contextRef="#ctx0" brushRef="#br1" timeOffset="7644.4372">16747 7124 102 0,'8'-14'37'16,"-8"14"2"-16,0 0-7 16,-2 18-27-16,-11 8-2 15,-1 12-1-15,-8 13 0 16,-1 12-1-16,-5 11 1 0,1 10 0 15,-2 2 0-15,5 0 0 16,4-11 0-16,10-7 1 16,8-15-2-16,13-15 1 15,15-19-1-15,15-20 0 16,13-17-1-16,12-16-2 15,8-7-1-15,3-13-4 16,11 8-13-16,-12-13-21 16,-1 14 1-16,-18-1 0 15,-3 18-2-15</inkml:trace>
  <inkml:trace contextRef="#ctx0" brushRef="#br1" timeOffset="7831.4479">17377 7525 95 0,'0'0'42'16,"0"0"0"-16,-15 7-2 16,15-7-23-16,-13 5-18 15,6-14-4-15,21-2-33 16,-7-9-3-16,17 1 0 15,1-7-1-15</inkml:trace>
  <inkml:trace contextRef="#ctx0" brushRef="#br1" timeOffset="8191.4685">17941 7054 112 0,'-22'1'41'15,"-13"-1"0"-15,5 13-1 16,-5 2-36-16,0 11-1 15,3 8 0-15,4 9-1 16,2 8 0-16,7 6-1 16,10 3 1-16,10-3-2 15,13-5 1-15,10-13-1 16,12-13 0-16,11-16 0 15,6-17 1-15,6-17-1 16,1-14 0-16,-5-13 2 16,-9-5-2-16,-9-2 0 0,-17 0-2 15,-18 6 2-15,-18 10-1 16,-14 11 0-16,-10 13-1 15,-6 9-2-15,2 15-4 16,-5-8-19-16,24 15-15 16,5-7 1-16,20-6 0 15,27 11-2-15</inkml:trace>
  <inkml:trace contextRef="#ctx0" brushRef="#br1" timeOffset="8360.4782">18641 7129 126 0,'-15'24'44'0,"-17"-10"-3"16,12-3-1-16,-8-4-41 0,12-21-7 16,20-3-31-16,-2-14-3 15,14-1 1-15,2-11-2 16</inkml:trace>
  <inkml:trace contextRef="#ctx0" brushRef="#br1" timeOffset="8965.5128">18916 6688 111 0,'-9'23'40'16,"-8"5"2"-16,8 15-3 16,-10 6-35-16,16 12 1 15,3 6-2-15,5 11-1 16,8-2 0-16,2 0-2 0,2-6 1 15,4-10-1-15,1-13 0 16,-4-10 0-16,-3-16 0 16,-5-18 0-16,-4-15-1 15,-3-16 0-15,-3-18 1 16,-4-15 1-16,-7-19-2 15,-2-12 2-15,-5-7-1 16,0 2-1-16,-2 2 1 16,5 11 0-16,4 10 0 15,10 12-1-15,11 17 2 16,12 15-2-16,10 11 2 15,6 7 0-15,9 4 0 16,6 5-1-16,-2 5 1 16,-6 6 0-16,-9 6-1 0,-12 7 2 15,-15 6-3-15,-14 10 4 16,-20 7-3-16,-12 7 0 15,-14 3 0-15,-3 0 0 16,1-4 0-16,9-3 0 16,11-11 0-16,18-12 0 15,15-24 0-15,30 8 0 16,18-20 0-16,10-4 0 15,8-4 0-15,1 2 0 16,-3 4 0-16,-11 10 0 16,-14 12 0-16,-16 13 0 15,-16 9 0-15,-18 9 0 16,-14 8 0-16,-12 4 0 15,-5 1 0-15,-1-4 0 16,3-2-3-16,3-19-31 0,21 0-5 16,3-21-5-16,25-5 1 15</inkml:trace>
  <inkml:trace contextRef="#ctx0" brushRef="#br1" timeOffset="9112.5212">19595 7111 106 0,'-22'15'41'15,"5"0"-1"-15,2-12-6 16,9-29-53-16,23 7-21 16,7-17 0-16,15-3-2 15</inkml:trace>
  <inkml:trace contextRef="#ctx0" brushRef="#br1" timeOffset="9317.5329">20085 6468 99 0,'-22'27'44'16,"-15"3"-1"-16,7 18 1 15,-6-4-22-15,11 11-19 16,2 6-3-16,11 4 0 16,7 2 0-16,8-3 0 15,11-3 0-15,1-17-17 16,16 1-24-16,-13-18-2 15,11-8 1-15,-7-22-1 16</inkml:trace>
  <inkml:trace contextRef="#ctx0" brushRef="#br1" timeOffset="9513.5441">19938 6461 120 0,'0'0'42'15,"0"0"2"-15,0 0-3 16,38-5-37-16,-1-4-4 15,9-5-2-15,13 3-3 16,-6-13-15-16,13 10-20 16,-15-8-2-16,2 12 0 15,-13-4-1-15</inkml:trace>
  <inkml:trace contextRef="#ctx0" brushRef="#br1" timeOffset="9709.5553">20051 6686 87 0,'-22'43'41'15,"6"-20"-1"-15,22-3 0 16,9-22-13-16,21-4-24 16,11-7-1-16,9-13 0 15,8 1-5-15,-5-18-19 16,8 12-15-16,-13-5-6 15,-3 13 3-15,-17 1-3 16</inkml:trace>
  <inkml:trace contextRef="#ctx0" brushRef="#br1" timeOffset="10049.5748">20568 6925 139 0,'-34'15'46'0,"13"-3"-1"16,3-17-20-16,20-7-25 15,16 10-16-15,2-24-25 16,16 10-4-16,-11-10 1 16,13 3-2-16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0:34:42.52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4843 1060 33 0,'0'0'29'15,"0"0"1"-15,51-54-8 16,-51 54-10-16,0 0-1 16,0 0-3-16,0 0 1 15,0 0-2-15,0 0-2 16,0 0 0-16,0 0-2 15,0 0-1-15,0 0 0 16,0 0-1-16,0 0-1 16,-35 63 1-16,11 27-1 0,-5 22 3 15,-16 3-2 1,0 20 1-16,-4 21-1 0,-4 14-1 15,-2 15 2-15,-4 2 0 16,-6 14-1-16,-7 19-1 16,-8 11 0-16,-6 20 0 15,-9 17 1-15,-7 12 0 16,-5 9 0-16,-6 12 0 15,-10 10 2-15,-4 15 0 16,-6 10 1-16,-1 16-1 16,-11 3 1-16,-2 9-1 15,-7 1 1-15,1-3-2 16,7-12-1-16,6-18 1 15,11-24-4-15,7-32-2 16,23-25-10-16,11-43-25 0,30-33 1 16,9-39-2-16,27-35 0 15</inkml:trace>
  <inkml:trace contextRef="#ctx0" brushRef="#br0" timeOffset="769.0439">2016 9044 76 0,'-24'-18'35'0,"-11"-2"0"15,-1 7 1-15,-11-3-32 16,-5 6-1-16,-8 4-1 15,-3 10 0-15,-11 8 1 16,-5 15 0-16,-7 11 0 16,-3 16 1-16,-8 14-2 15,5 14 1-15,3 4 0 16,15 6-1-16,14-4 0 15,19 3-1-15,26-5-1 16,28-8 1-16,29-9-1 0,24-9 1 16,21-5-2-16,15-14 2 15,20-11-1-15,7-21 0 16,5-21 1-16,-5-22-1 15,-11-22 1-15,-14-22 0 16,-13-19 0-16,-27-13 0 16,-23-6 1-16,-27 0-1 15,-29 5-1-15,-26 10 1 16,-25 12-1-16,-17 19 0 15,-10 20-1-15,-8 18-2 16,6 23-3-16,2 7-30 16,28 25-4-16,11 3 0 15,32 17-2-15</inkml:trace>
  <inkml:trace contextRef="#ctx0" brushRef="#br0" timeOffset="16693.9548">6826 1822 66 0,'-9'10'33'15,"7"5"-1"-15,-1-3 1 16,10 7-26-16,0-6-1 16,16 3-1-16,3-9 1 15,19-4 0-15,7-13-2 16,13-8 2-16,4-13-3 15,14-14 1-15,-2-12-2 16,5-15 1-16,-86 72-1 16,89-92 1-16,-48 42-1 15,6-6-2-15,-7 0 2 16,3-5-2-16,-10 2 2 15,0-1 0-15,-10 9 0 16,-3-11-1-16,-20 62 1 16,2-74 1-16,-31 55 0 0,-17 43 0 15,-20 36-2-15,-7 44 0 16,-20 11-1-16,18 20 1 15,21-4-2-15,36-20-3 16,44-44-2-16,24-31-4 16,34-18-30-16,3-19 0 15,15-5 0-15,-11-13-2 16</inkml:trace>
  <inkml:trace contextRef="#ctx0" brushRef="#br0" timeOffset="17760.0158">6223 2252 38 0,'14'0'31'16,"1"1"1"-16,0 0 0 15,3 7-19-15,-4-8-3 16,13 11-2-16,-6-7 0 0,10 5-3 15,1-7-1-15,11 5-1 16,3-10 0-16,10 1-1 16,5-4 0-16,12-2-1 15,6-1 0-15,10-1 0 16,8-1 0-16,5 1-1 15,3 3 0-15,6 0 0 16,5 0-1-16,6-1 1 16,2 1 0-16,3-2 0 15,5-4 0-15,5-1 0 16,8-2 1-16,2 4 0 15,4-2-1-15,5 1 1 16,5 3 0-16,4 2 0 16,6 4 0-16,0 3 0 0,9 0-1 15,6 3 0-15,4-2 0 16,6 1 1-16,4 1-1 15,5-4 0-15,5 0 1 16,5-4-1-16,1-1 0 16,-1-1 0-16,3-1 1 15,-4-2-2-15,-2-2 2 16,-4-1-1-16,-4 1-2 15,-13-4-3-15,0 7-31 16,-23-5 1-16,-14 4-2 16,-28 0-1-16</inkml:trace>
  <inkml:trace contextRef="#ctx0" brushRef="#br0" timeOffset="23115.3221">8548 1053 70 0,'0'0'37'16,"7"-90"-2"-16,-7 90 2 15,11-69-23-15,-11 69-17 16,0 0 0-16,0 0 0 16,46-31 1-16,-46 31-1 15,17 47 1-15,16 49 1 16,-4 28 0-16,5 34 2 15,-16 6 0-15,0 34 1 16,-7 32 0-16,-3 16 1 0,-8-2-1 16,7 19 0-16,1 24-1 15,4 15 1-15,7 20-2 16,1 14 0-16,7 21 0 15,-1 14-2-15,4 19 4 16,-1 62-3-16,-4-17 3 16,-5 28 0-16,-11 26 0 15,-4 66 2-15,-13 32-1 16,-6-18 2-16,-11 18-5 15,-5-26 5-15,-8 63-6 16,2 24 3-16,-2 19-2 16,10-61 0-16,4-31-2 15,10 22 1-15,12-26 0 16,14-32-4-16,17-62 3 15,5-69-6-15,16-69-1 0,-12-51-31 16,13-54 0-16,-6-72-2 16,-8-68 1-16</inkml:trace>
  <inkml:trace contextRef="#ctx0" brushRef="#br0" timeOffset="24078.3772">6608 2883 70 0,'-9'-16'36'16,"-1"10"-2"-16,-9-8 0 16,5 15-13-16,-12-5-17 15,1 7-1-15,-5 10 0 16,-2 10-1-16,-5 10 0 15,0 17 1-15,-2 14-2 16,6 10 1-16,6 7-1 0,14 4 1 16,13-7-2-16,19-10 0 15,18-18 1-15,15-16 0 16,19-31 0-16,9-21 0 15,10-27 1-15,3-17-1 16,-8-16 1-16,-6-7 0 16,-14-6 0-16,-16 3-2 15,-25 4 1-15,-15 15-1 16,-23 14 1-16,-16 16-2 15,-18 15 1-15,-7 14 0 16,1 13-2-16,0 4 0 16,17 23-17-16,3-16-17 15,29 6-4-15,5-20 2 16,37 18-3-16</inkml:trace>
  <inkml:trace contextRef="#ctx0" brushRef="#br0" timeOffset="24242.3865">7327 3175 119 0,'-41'28'41'16,"9"-3"-3"-16,1-8-20 15,13-23-57-15,18 6-1 16,-9-30-2-16,18 6-1 15</inkml:trace>
  <inkml:trace contextRef="#ctx0" brushRef="#br0" timeOffset="24970.4282">7740 2921 89 0,'2'-24'36'0,"19"13"0"15,6-16 0-15,16-3-35 16,3-3 1-16,11 5-1 15,4-2 0-15,-3 12 1 16,-8 8 0-16,-11 15 0 16,-15 15 1-16,-20 21 0 15,-20 14 0-15,-19 19 1 16,-16 6 0-16,-5 13 0 15,-5-4-2-15,6-5 0 16,8-13-1-16,23-11 1 16,22-21-1-16,21-18 0 0,28-22-1 15,18-16 0-15,19-14-2 16,9-16-8-16,12 5-29 15,-11-7-2-15,-4 12 0 16,-17 1-2-16</inkml:trace>
  <inkml:trace contextRef="#ctx0" brushRef="#br0" timeOffset="25600.4642">6650 4306 81 0,'-16'-16'37'16,"4"18"-1"-16,-14 1 1 16,5 15-34-16,-17 5 0 15,-3 11-1-15,-4 9 0 16,0 10-2-16,2 4 2 15,7 5-1-15,10 0 0 16,16-1 1-16,17-7-2 16,17-5 1-16,23-17 0 15,16-12 0-15,15-24 1 16,6-12 0-16,3-22 1 15,-1-15-1-15,-11-15 1 16,-11-8-1-16,-20-6 0 16,-21 1 0-16,-22 12-2 0,-23 5 0 15,-19 15-2-15,-16 11 0 16,-2 19-4-16,-9-2-15 15,12 25-19-15,3-4 1 16,20 11 0-16,14-7-1 16</inkml:trace>
  <inkml:trace contextRef="#ctx0" brushRef="#br0" timeOffset="25767.4738">7361 4322 100 0,'-21'8'34'0,"11"-10"-30"16,-3-9-3-16,19-6-39 16,7-13 0-16</inkml:trace>
  <inkml:trace contextRef="#ctx0" brushRef="#br0" timeOffset="26015.488">7723 4087 85 0,'-43'33'39'15,"1"12"0"-15,-6-9 0 16,12 12-20-16,7-11-17 16,15 0-1-16,22-14 0 15,22-7-1-15,21-11 0 0,17-11-1 16,18-9-1-16,7-10-1 15,1-6-2-15,-11-14-6 16,2 8-24-16,-28-17-1 16,-9 10 0-16,-24-9-1 15</inkml:trace>
  <inkml:trace contextRef="#ctx0" brushRef="#br0" timeOffset="26135.4948">8078 3976 94 0,'-47'63'39'16,"-12"10"1"-16,7 22-2 15,-5-7-18-15,7 14-19 16,18-3-5-16,5-16-34 15,25-2-2-15,2-22 0 0,23-7-1 16</inkml:trace>
  <inkml:trace contextRef="#ctx0" brushRef="#br0" timeOffset="26684.5262">6661 5582 87 0,'-42'2'37'0,"5"11"0"16,-8-7-1-16,2 18-32 16,4 6-1-16,8 8 1 15,5 7 0-15,8 6-1 16,10 3 1-16,13 3-1 15,13-3 0-15,15-6-1 16,12-8 1-16,13-15-2 16,4-12 0-16,4-16 0 0,-2-12-1 15,-4-15 2-15,-8-15-3 16,-11-10 1-16,-13-8-1 15,-15-5 0-15,-13-2 0 16,-16 0-1-16,-6 6 0 16,-7 8-1-16,-4 19 2 15,-2 12-1-15,-2 20-3 16,0 11-2-16,18 25-29 15,-5-1-4-15,17 15 1 16,5-7-2-16</inkml:trace>
  <inkml:trace contextRef="#ctx0" brushRef="#br0" timeOffset="26850.5357">7407 5698 94 0,'-19'-1'36'0,"5"-2"-3"15,14 3-31-15,-23-26-39 16,41 10 1-16,1-14-2 16</inkml:trace>
  <inkml:trace contextRef="#ctx0" brushRef="#br0" timeOffset="27141.5524">8062 5279 100 0,'-28'36'38'0,"-17"1"1"15,6 19 0-15,-17 10-36 16,10 10 1-16,0 9 0 16,8 5-1-16,11-2 1 15,16-3-2-15,16-11 1 16,15-13-1-16,13-19 0 15,9-17-1-15,7-19-1 16,-2-15 0-16,-5-13 1 16,-11-13-2-16,-15-4-2 15,-15-7 0-15,-11 0-6 16,-24-10-29-16,3 19-3 15,-21-2 1-15,4 19-2 16</inkml:trace>
  <inkml:trace contextRef="#ctx0" brushRef="#br0" timeOffset="27659.582">6775 6771 99 0,'-21'-9'39'16,"3"15"0"-16,-10 7-1 15,6 12-34-15,-13 9-1 16,4 15-1-16,-4 7 0 16,4 9 0-16,5 6 0 15,11 0-1-15,12-8 1 16,18-9-1-16,19-13 0 15,18-17 0-15,16-21-1 16,12-14 1-16,3-17 1 16,-4-7-1-16,-8-14 0 0,-16-3 0 15,-16-1 0-15,-24 0 0 16,-23 5 0-16,-19 0-2 15,-14 8-1-15,-7 4 0 16,-1 12-3-16,-3 1-4 16,15 23-30-16,-1-2-3 15,20 13 2-15,13 3-2 16</inkml:trace>
  <inkml:trace contextRef="#ctx0" brushRef="#br0" timeOffset="27835.5921">7495 7130 114 0,'-13'15'40'0,"-10"-8"-3"16,3-12-22-16,6 11-53 15,5-27-1-15,22 4 0 16,2-15-2-16</inkml:trace>
  <inkml:trace contextRef="#ctx0" brushRef="#br0" timeOffset="28276.6173">8205 6643 104 0,'-5'-10'38'16,"-17"0"2"-16,-2 12-2 15,-20 2-33-15,-6 13-1 16,-13 2 0-16,-2 13 0 16,2 4-2-16,7 7 1 15,9-3-2-15,15 4-1 16,21-5 0-16,20-5 0 15,26-5 0-15,17-5 0 16,13-2 0-16,10 0 0 16,4-1 0-16,1 3 0 15,-7 1 0-15,-11 4 1 16,-15 2-1-16,-22 7-1 15,-14-1 1-15,-20 0-1 0,-14-3 2 16,-14-1-2 0,-7-7 1-16,-6-7 0 0,1-10 0 15,2-13 1-15,11-14-2 16,10-17 2-16,13-12-2 15,14-18 0-15,18-5-2 16,5-9-4-16,21 6-30 16,-11-2-1-16,9 17-1 15,-10 5-1-15</inkml:trace>
  <inkml:trace contextRef="#ctx0" brushRef="#br0" timeOffset="28703.6417">6940 7969 98 0,'-7'-23'40'16,"7"23"1"-16,-19 6-3 15,15 18-34-15,-18 17-3 16,-3 17-1-16,2 11 0 16,0 15 0-16,3 6-1 15,6 0-2-15,14 0-3 16,3-22-31-16,28 0 0 15,5-28-1-15,23-10-1 16</inkml:trace>
  <inkml:trace contextRef="#ctx0" brushRef="#br0" timeOffset="28870.6513">7434 8346 103 0,'-14'-2'38'16,"-13"-5"1"-16,12 12-2 15,-10-1-37-15,12-9-4 16,26-1-31-16,-2-11-4 15,21 2 2-15,9-13-2 16</inkml:trace>
  <inkml:trace contextRef="#ctx0" brushRef="#br0" timeOffset="29154.6675">8112 8064 83 0,'-24'24'39'15,"-15"0"-2"-15,6 13 2 16,-10-7-14-16,6 13-22 0,6 7-1 15,14-1 1-15,9 0-1 16,18-3 0-16,17-12-1 16,16-11 1-16,14-13-2 15,7-15 1-15,-1-12 0 16,-1-11 0-16,-9-10 0 15,-12-6 1-15,-18-1-2 16,-17-2-1-16,-17 0-1 16,-20-8-8-16,0 16-27 15,-23-4-3-15,3 17 0 16,-11 4-2-16</inkml:trace>
  <inkml:trace contextRef="#ctx0" brushRef="#br0" timeOffset="29638.6952">7010 9354 90 0,'5'-12'39'15,"7"14"0"-15,-12-2-2 16,4 23-30-16,-10 9-1 15,1 19-1-15,-9 16-2 16,-4 14 1-16,-3 12-3 16,1 5-2-16,2 4-3 0,3-19-8 15,21 4-25-15,0-27-3 16,22-11 1-16,5-29-1 15</inkml:trace>
  <inkml:trace contextRef="#ctx0" brushRef="#br0" timeOffset="29776.7031">7411 9713 107 0,'-25'3'36'0,"4"3"-5"15,9-2-29-15,12-4-36 16,-4-12-5-16,13-12 0 15</inkml:trace>
  <inkml:trace contextRef="#ctx0" brushRef="#br0" timeOffset="30123.7229">7836 9527 96 0,'-10'5'39'15,"10"-5"1"-15,0 0-1 16,25-17-31-16,2-6-6 15,8-1 0-15,5 0 1 16,2 6 0-16,-4 6-1 16,-4 9 0-16,-9 7 0 15,-10 17-1-15,-13 9 0 16,-15 14 1-16,-16 15-1 0,-13 11 1 15,-12 10-1-15,-5 6 0 16,-2-2 0-16,8-6 0 16,14-8 0-16,17-15-1 15,24-19 0-15,26-23-1 16,31-20-2-16,13-29-17 15,23 6-20-15,-1-16-1 16,10 8 1-16,-13-2-3 16</inkml:trace>
  <inkml:trace contextRef="#ctx0" brushRef="#br0" timeOffset="30490.7439">7201 10760 109 0,'-15'-15'40'16,"15"15"1"-16,-13 18-6 15,-6 12-33-15,4 11-2 0,-2 10-2 16,-5 7 2-16,1 8-2 16,4 4-1-16,1-6-3 15,19 2-31-15,-3-20-5 16,23-12 4-16,5-22-2 15</inkml:trace>
  <inkml:trace contextRef="#ctx0" brushRef="#br0" timeOffset="30634.7522">7563 11018 109 0,'-39'3'35'0,"1"-7"-13"0,11-2-21 15,7-12-38-15,18 0-1 16,7-12-1-16</inkml:trace>
  <inkml:trace contextRef="#ctx0" brushRef="#br0" timeOffset="30875.7659">7978 10769 103 0,'-37'23'38'16,"8"10"2"-16,-14-11-6 15,14 5-29-15,4-4-1 16,17 0-1-16,15-7-1 15,19-4 0-15,18-9 0 0,17-5 0 16,14-7-3-16,5-11-2 16,6 0-2-16,-11-21-15 15,3 12-19-15,-21-10-1 16,-7 3 1-16,-23-5-2 15</inkml:trace>
  <inkml:trace contextRef="#ctx0" brushRef="#br0" timeOffset="31010.7737">8266 10702 108 0,'-58'51'40'0,"14"18"1"15,-3-9-3-15,22 9-34 16,6-4-5-16,7-12-8 16,19 1-29-16,-1-16-3 15,17 0 0-15,-6-15-1 16</inkml:trace>
  <inkml:trace contextRef="#ctx0" brushRef="#br0" timeOffset="31375.7945">7232 11721 81 0,'-18'10'40'0,"8"15"3"16,-4-2-4-16,12 22-22 16,-7-3-16-16,4 13-2 15,-1 9 1-15,1 8-1 16,3 7-1-16,-3-8-4 15,13 5-27-15,-4-20-5 16,13-8-1-16,3-25-1 16</inkml:trace>
  <inkml:trace contextRef="#ctx0" brushRef="#br0" timeOffset="31527.8032">7705 12016 71 0,'-15'9'40'0,"-12"-3"-2"16,3 3-3-16,5 0-29 15,0-16-44-15,19 7 0 16,8-26-1-16,20 7 0 16</inkml:trace>
  <inkml:trace contextRef="#ctx0" brushRef="#br0" timeOffset="31829.8205">8332 11739 101 0,'-50'53'40'15,"-16"-2"1"-15,8 13 0 16,-1-1-37-16,12 6-3 16,11 0 1-16,17-3-1 15,11-9 0-15,20-6 1 16,16-15-2-16,11-13 1 15,13-18-1-15,4-13 0 16,-6-16 0-16,-6-7 0 16,-9-6 0-16,-15-4-1 15,-18 5-2-15,-22-3-4 16,-9 18-20-16,-30-10-14 15,3 22 1-15,-16-3-2 0,8 19 1 16</inkml:trace>
  <inkml:trace contextRef="#ctx0" brushRef="#br0" timeOffset="32157.8391">7323 12948 86 0,'-13'-9'39'0,"3"27"1"16,-16 8-3-16,4 23-34 15,-1 10-1-15,1 11-1 16,1 6-1-16,5 0-4 15,19 5-20-15,3-22-15 16,15-13-1-16,13-27-1 16,18-11 0-16</inkml:trace>
  <inkml:trace contextRef="#ctx0" brushRef="#br0" timeOffset="32310.848">7832 13176 65 0,'-49'15'39'16,"4"1"-3"-16,3-3-6 15,5-14-46-15,20 1-21 16,10-18-2-16,30 2 1 16</inkml:trace>
  <inkml:trace contextRef="#ctx0" brushRef="#br0" timeOffset="32767.8742">8148 12953 60 0,'-38'5'39'16,"4"9"0"-16,-6-11 1 0,12 13-22 15,-7-12-13-15,16 5-2 16,8-1-1-16,11 9 0 16,3 2 0-16,12 6 0 15,6 4-1-15,4 7 1 16,1 3 0-16,4-1-2 15,3 2 1-15,0-3-1 16,4 0 1-16,-4-3-2 16,0-3 1-16,0-6-1 15,-6-3 1-15,-2 0 1 16,-10-4-1-16,-6 3 0 15,-13 0 0-15,-11 2 0 16,-13 1 1-16,-10 3-1 16,-8-1 0-16,-2-3 0 0,1-7-1 15,5-9 1-15,8-19 0 16,20-23 0-16,16-26 0 15,20-27 0-15,14-21 0 16,13-13 0-16,3-1 1 16,0 3 0-16,-5 18 0 15,-17 19-1-15,-16 33-2 16,-24 28-3-16,-5 45-26 15,-32 6-9-15,4 21 0 16,-9-5-2-16</inkml:trace>
  <inkml:trace contextRef="#ctx0" brushRef="#br0" timeOffset="33428.912">7290 14383 60 0,'0'0'40'15,"0"0"-1"-15,15-29 1 16,17 11-30-16,-5-7-5 16,10 1-2-16,3 0 0 0,5 4 0 15,-2 7-1-15,-6 13 0 16,-12 13-1-16,-16 19 0 15,-19 14 0-15,-17 16 0 16,-17 10 0-16,-9 8 1 16,-9 5-3-16,1-5 1 15,3-5 0-15,14-10 0 16,13-13 0-16,22-17 0 15,16-13 0-15,22-15-2 16,21-11 1-16,9-15-5 16,26 2-27-16,-5-21-8 15,10 3 2-15,-12-11-2 16</inkml:trace>
  <inkml:trace contextRef="#ctx0" brushRef="#br0" timeOffset="33595.9213">7947 14632 88 0,'-31'5'39'15,"13"5"1"-15,-7-13-2 16,22-9-38-16,3 12-8 16,-1-26-31-16,27 11 0 15,-2-12-2-15,16 9 2 16</inkml:trace>
  <inkml:trace contextRef="#ctx0" brushRef="#br0" timeOffset="33872.9373">8309 14449 82 0,'-31'22'41'15,"-15"-7"-1"-15,8 16 2 16,-13-5-37-16,13 8-3 16,6 3 0-16,8 6 0 15,14-3 0-15,13-2-2 16,15-8 1-16,15-12 0 15,16-11 0-15,8-14 0 16,5-13 0-16,-1-12 0 16,-6-7 0-16,-8-8 1 15,-15-5-1-15,-16 1-1 16,-19 2-2-16,-16-1-2 15,-10 14-7-15,-25-7-24 16,10 21-7-16,-13 0 0 0,12 18-1 16</inkml:trace>
  <inkml:trace contextRef="#ctx0" brushRef="#br0" timeOffset="35785.0467">8198 1219 76 0,'0'0'40'16,"0"0"-2"-16,2-20 1 15,-17 40-13-15,-7 19-23 16,-15 20-1-16,-2 17 1 15,-6 22-2-15,13-9 0 16,7-6-1-16,19-20-2 16,14-11-1-16,6-20-7 15,23-5-26-15,-5-18-2 16,13-7 1-16,-3-15 0 15</inkml:trace>
  <inkml:trace contextRef="#ctx0" brushRef="#br0" timeOffset="36290.0755">8361 1618 106 0,'-13'8'38'0,"-4"0"1"16,7 12-4-16,-3-10-32 15,5 5-1-15,1 3 0 16,1 3-1-16,4 1 0 15,-2 0-1-15,3-5 1 16,1 2-1-16,0-7 1 16,0-12-1-16,13 3 1 15,-3-17 0-15,3-5-1 16,5-5 1-16,1-7 0 15,2-1 0-15,-2-2 0 16,2 4-1-16,-4 6 1 16,-4 6-1-16,-13 18 0 0,16-8 1 15,-16 8-1-15,-5 22 1 16,-1-7-1-16,0 2 1 15,1-1-1-15,2-2 1 16,7-3-1-16,-4-11 1 16,27-3 0-16,-3-10 0 15,3-1-1-15,4-3 1 16,-2 2 0-16,-3-1 0 15,-3 4 0-15,-5 9-1 16,-7 9 1-16,-8 5-1 16,-6 8 1-16,-4 5-2 15,-1 1 1-15,1 2-1 16,3-2-3-16,0-11-1 15,15-2-12-15,-11-12-22 16,32-20-1-16,-13-9 0 0,11-3 0 16</inkml:trace>
  <inkml:trace contextRef="#ctx0" brushRef="#br0" timeOffset="36544.0902">8763 1138 110 0,'0'0'41'0,"0"0"1"15,-6-64-1-15,6 64-38 16,0 0 0-16,0 0-1 16,33 17 1-16,-9 46-1 15,5 21 1-15,-13 8-3 16,-17-11 1-16,-11 19-2 0,-6 5 1 15,-19-11-3-15,-4-14-1 16,12-11-15-16,-5-25-21 16,20-14-1-16,0-28 0 15,25-16-2-15</inkml:trace>
  <inkml:trace contextRef="#ctx0" brushRef="#br0" timeOffset="37049.119">9723 1343 75 0,'20'-54'40'0,"-20"54"-2"15,20-47 2-15,-20 47-19 16,0 0-10-16,0 0-3 16,26-43-2-16,-15 52-1 15,-5 21-3-15,-2 28 0 16,-12 10-2-16,-2 20 1 15,-9 6-2-15,9 9 1 16,3-23-1-16,7-5 0 16,6-13-1-16,3-11-1 15,9-11-3-15,-1-27-11 16,13-7-21-16,-12-23-3 15,9-4 2-15,-16-20-1 16</inkml:trace>
  <inkml:trace contextRef="#ctx0" brushRef="#br0" timeOffset="37251.1305">9731 1391 124 0,'-41'-63'42'16,"41"63"-1"-16,-20-51-1 15,20 51-36-15,-2-49 0 16,2 49-4-16,0 0 0 15,65-62 0-15,-65 62 0 16,77-31 0-16,-25 23-7 16,0-5-34-16,12 0-4 15,3 4 1-15,6 2 0 16</inkml:trace>
  <inkml:trace contextRef="#ctx0" brushRef="#br0" timeOffset="37784.1609">11200 1316 100 0,'-25'1'42'0,"-6"5"0"16,-4 6-2-16,-2 3-27 15,-2 3-11-15,9 0-1 16,7 2-1-16,8 3 0 16,7 0 1-16,12 0-1 15,7-2 0-15,12-3 1 16,9-1-1-16,2-2 0 15,3 0 1-15,-4-1-1 16,-2 2 1-16,-8 0-1 0,-5 5 1 16,-13 6-1-16,-10 5-1 15,-13 1 2-15,-5 6-1 16,-5-3 0-16,-1-1-2 15,5-3-3-15,-5-16-7 16,20-4-26-16,-4-25-2 16,27-6 0-16,3-16-1 15</inkml:trace>
  <inkml:trace contextRef="#ctx0" brushRef="#br0" timeOffset="38088.1785">11397 1192 107 0,'7'-77'41'0,"-7"77"1"16,7-56-3-16,-7 56-36 16,0 0-1-16,0 0 0 15,57-43 1-15,-57 43 0 16,0 0 1-16,66 55-2 15,-14 4 1-15,5 10-2 16,0 14 0-16,-25-15-1 16,-9 14 0-16,-27-1-1 15,-12-3 0-15,-11-8-1 16,-6-9-1-16,3-11-2 15,-5-20-6-15,19-5-28 16,-13-25-4-16,18-14 3 16,-6-16-1-16</inkml:trace>
  <inkml:trace contextRef="#ctx0" brushRef="#br0" timeOffset="38296.1902">11332 1128 116 0,'-85'-56'43'0,"9"45"2"15,-26 35-4-15,6 37-40 16,9 46-2-16,12 20 0 16,28 2 0-16,21 1-1 15,30-21-2-15,35-37-8 16,33-14-27-16,8-23-3 0,20-6 1 15,4-15 0 1</inkml:trace>
  <inkml:trace contextRef="#ctx0" brushRef="#br0" timeOffset="71827.1082">9628 2753 55 0,'5'-11'39'16,"1"-7"-2"-16,11 3 0 0,1-12-11 15,14 6-23-15,10-2-1 16,3 5-1-16,3 4 0 15,-2 8-1-15,-7 9 1 16,-8 9-1-16,-12 14 0 16,-16 9 2-16,-17 12-1 15,-13 8 1-15,-10 4-1 16,-9 5 2-16,-5 1-1 15,2-2 1-15,1-8-1 16,11-4 0-16,10-10 0 16,17-10 0-16,15-10-1 15,17-11 0-15,18-11-1 16,16-9-2-16,17-3-3 15,2-15-7-15,15 7-27 16,-9-11 1-16,10 7-1 0,-15-10-1 16</inkml:trace>
  <inkml:trace contextRef="#ctx0" brushRef="#br0" timeOffset="72015.119">10526 2944 110 0,'-29'6'41'0,"11"8"-1"16,-4-17-2-16,22 3-42 16,0 0-14-16,12-10-21 15,14 8 0-15,2-13-1 16,10 9-2-16</inkml:trace>
  <inkml:trace contextRef="#ctx0" brushRef="#br0" timeOffset="72472.1451">10894 2705 96 0,'0'0'39'0,"5"-10"0"0,17 4 0 16,7-9-37-16,10 2 0 15,7 1 0-15,5 1-1 16,0 6 1-16,-4 5-1 15,-5 3-1-15,-9 10 1 16,-13 6-1-16,-12 6 3 16,-12 8-2-16,-14 6 1 15,-14 6-1-15,-11 5 2 16,-8 4-2-16,-7 1 2 15,-6 1-1-15,5-3-1 16,5-7 0-16,11-2 1 16,12-11-1-16,18-3 0 15,19-13-1-15,25-5 1 16,18-14-1-16,15-5 0 0,13-4-1 15,6-5-2-15,5-1-2 16,-9-13-10-16,3 17-23 16,-26-11-4-16,-2 15 1 15,-25-9-1-15</inkml:trace>
  <inkml:trace contextRef="#ctx0" brushRef="#br0" timeOffset="90012.1484">9554 4087 82 0,'-9'-20'34'16,"15"9"-1"-16,3-18-3 15,18 10-28-15,7-5-1 16,14-1 1-16,7-3-1 0,8 3 1 16,1 4 0-16,-4 7-1 15,-10 5 1-15,-6 11-1 16,-19 9 1-16,-15 10-1 15,-19 11 0-15,-15 8 1 16,-13 5-1-16,-7 3 0 16,-1 4-1-16,1-7 1 15,8-2-1-15,12-5 2 16,14-12-2-16,20-5 0 15,16-9 0-15,15-4 1 16,7-1-1-16,6 0 2 16,-1-3-1-16,-5 7 1 15,-9 4 0-15,-14 8-1 0,-20 6 1 16,-18 7-1-16,-20 4 1 15,-9 3-1-15,-10-1 0 16,-1-2-2-16,2-6 0 16,8-9-2-16,17-2-7 15,9-25-27-15,32-5-1 16,13-21-1-16,24 1-1 15</inkml:trace>
  <inkml:trace contextRef="#ctx0" brushRef="#br0" timeOffset="90187.1584">10577 4255 101 0,'-25'7'39'0,"1"8"1"16,-3-13-3-16,12 3-36 15,4 0-7-15,3-16-10 16,27 10-21-16,-1-16-2 15,18 3 1-15,2-13-1 16</inkml:trace>
  <inkml:trace contextRef="#ctx0" brushRef="#br0" timeOffset="90419.1716">11190 3823 80 0,'0'0'38'16,"0"0"0"-16,-15 5 0 0,-6 19-24 15,0 18-10-15,-6 12-2 16,2 17 2-16,-6 5-2 16,1 8-1-16,-1 4-1 15,7-8-3-15,13 0-8 16,-4-24-28-16,17-5 1 15,-2-23-2-15,11-4-1 16</inkml:trace>
  <inkml:trace contextRef="#ctx0" brushRef="#br0" timeOffset="118462.7756">9551 5511 75 0,'16'-7'37'15,"0"-2"-3"-15,5 2 1 16,1-2-34-16,10-1-1 16,11 1 0-16,5 0 0 15,4 3 0-15,-2 3 1 16,-2 5-1-16,-6 5 0 15,-9 8 1-15,-13 6-1 0,-15 8 1 16,-10 2 0-16,-17 3-1 16,-5 1 1-16,-8-1 0 15,0 1 0-15,1-4-1 16,6-7 3-16,7-2-2 15,10-6 2-15,12-4-3 16,12-4 4-16,10-2-3 16,9-4 2-16,2 0-2 15,5 3 0-15,-6 0 1 16,0 4-1-16,-14 5 1 15,-9 8-1-15,-19 2 2 16,-10 9-3-16,-15 3 4 16,-6 4-4-16,-4 0 2 15,2-7-4-15,11-2-2 0,-1-11-31 16,32-6-4-16,0-14 2 15,47-14-3-15</inkml:trace>
  <inkml:trace contextRef="#ctx0" brushRef="#br0" timeOffset="118626.785">10495 5859 86 0,'-22'-2'35'16,"6"3"-14"-16,-1-10-20 15,17 9-29-15,-8-26-11 16,24 7 1-16</inkml:trace>
  <inkml:trace contextRef="#ctx0" brushRef="#br0" timeOffset="119152.8151">11213 5429 80 0,'-21'-10'38'15,"-17"-2"-1"-15,-3 16 1 16,-15-1-33-16,-8 12-1 16,-4 3-1-16,2 7 0 15,0 0-2-15,17 3 1 16,16-1-2-16,22-1 1 15,29-4-1-15,23 0 0 16,25-2 0-16,14 6 0 16,10 1 0-16,4 2 3 15,-7 1-3-15,-13 7 2 16,-19 0 0-16,-21 7 0 15,-26 0 0-15,-16-5 0 16,-17-3 1-16,-15-3-3 16,-11-8 3-16,-4-8-2 0,-1-14 0 15,5-12 0-15,10-14-3 16,14-14 4-16,17-16-4 15,19-11 0-15,21-5-1 16,13-5 0-16,14 5-2 16,2 1-2-16,5 23-16 15,-15-2-17-15,-4 22 2 16,-24 6-1-16,-10 18 1 15</inkml:trace>
  <inkml:trace contextRef="#ctx0" brushRef="#br0" timeOffset="134974.7201">9866 6778 73 0,'6'-12'36'0,"-6"12"0"15,7-20 0-15,-7 20-17 16,4-15-15-16,-4 15 0 16,-1-16-1-16,1 16 1 15,0 0-1-15,-15 6 0 16,-1 12 0-16,-6 13-1 15,-5 8 0-15,-6 16 0 16,-6 4-1-16,-1 7 0 16,3-1 0-16,5-4 0 15,14-8-1-15,12-9 1 16,16-17-1-16,23-12 0 0,23-13 1 15,18-13-1-15,14-8-1 16,9-10-2-16,6-1-3 16,-8-17-27-16,5 5-6 15,-19-12 1-15,-11 8-1 16</inkml:trace>
  <inkml:trace contextRef="#ctx0" brushRef="#br0" timeOffset="135140.7296">10316 6766 81 0,'-52'42'39'0,"-6"9"-2"15,7 13 1-15,-1 1-14 16,13 9-24-16,12-1 1 16,12-2-4-16,20 2-6 0,5-24-27 15,24-8-3-15,11-19 1 16,18-11-1-16</inkml:trace>
  <inkml:trace contextRef="#ctx0" brushRef="#br0" timeOffset="135305.739">10593 6914 110 0,'-38'1'37'0,"7"5"-2"15,5 3-7-15,4-9-62 16,22 0-3-16,25-11 0 15,16-1-1-15</inkml:trace>
  <inkml:trace contextRef="#ctx0" brushRef="#br0" timeOffset="135622.7571">11226 6641 112 0,'-28'6'39'15,"1"14"3"-15,-12 1-11 16,-3 17-24-16,-5 6-2 16,4 13 0-16,0-2-1 15,8 6-1-15,14-3-1 16,17-5 0-16,19-12-1 0,22-8-1 15,28-18 0-15,22-13 0 16,22-11-1-16,12-13-2 16,5-11-1-16,-3-8-3 15,5-1-31-15,-28-12-3 16,-10 7 0-16,-36-10 0 15</inkml:trace>
  <inkml:trace contextRef="#ctx0" brushRef="#br0" timeOffset="135792.7669">11605 6576 110 0,'-63'62'42'0,"-6"10"-1"16,7 22 0 0,-4-3-36-16,16 6-2 0,9-2-2 15,13-3-1-15,14-8-2 16,13-18-5-16,31-11-31 15,3-27-4-15,23-10 0 16,1-22 1-16</inkml:trace>
  <inkml:trace contextRef="#ctx0" brushRef="#br0" timeOffset="135928.7746">11834 7185 121 0,'-13'6'41'0,"-10"-4"-2"15,2 3-8-15,-3 12-63 16,3-19-10-16,21 2 1 15,-13-1-2-15</inkml:trace>
  <inkml:trace contextRef="#ctx0" brushRef="#br0" timeOffset="148813.5116">9964 7950 59 0,'12'-15'38'0,"-12"1"-2"15,0 14 2-15,-22 3-15 16,-2 24-18-16,-11 2 0 15,0 12-1-15,-6 1-1 16,4 3-1-16,3-4 0 16,12-4-1-16,11-9 1 0,20-14 0 15,19-15-1-15,20-6 0 16,12-7 0-16,8-2 0 15,2 2 0-15,-3 2-1 16,-8 8 1-16,-13 9 0 16,-17 15 0-16,-20 12-1 15,-20 10 1-15,-12 7-1 16,-11 2 1-16,-3-1-1 15,-1-4-2-15,1-14-2 16,9-6-3-16,0-31-28 16,28 5-4-16,0-43-1 15,20 4-1-15</inkml:trace>
  <inkml:trace contextRef="#ctx0" brushRef="#br0" timeOffset="148997.5221">10048 7930 110 0,'-18'6'41'0,"-6"2"0"16,14 12-2-16,13-5-36 15,11-5-1-15,21-3-2 16,16-7-2-16,17-2-2 16,12-8-4-16,21 12-13 15,-5-15-19-15,7 8 1 16,-13-3-3-16,0 10 3 15</inkml:trace>
  <inkml:trace contextRef="#ctx0" brushRef="#br0" timeOffset="149145.5306">10830 8144 99 0,'-28'5'41'0,"13"1"-2"16,-1-12-2-16,11-8-38 16,20 6-15-16,1-17-22 15,18 3 2-15,-2-6-2 16,16 9-2-16</inkml:trace>
  <inkml:trace contextRef="#ctx0" brushRef="#br0" timeOffset="149499.5508">11387 7937 78 0,'-23'8'42'0,"-14"0"-2"16,3 11 1-16,-9-2-20 15,4 18-17-15,3 0-1 16,10 14 0-16,4 3 0 15,12 2-1-15,11 0-1 16,14 0 0-16,13-16 0 16,22-10 0-16,10-13-1 15,9-16 1-15,4-16-1 16,2-13 0-16,-5-18 0 15,-7-8 1-15,-15-6 0 16,-17-3 0-16,-22 3-1 16,-18 5 1-16,-19 10-1 15,-16 11 1-15,-16 20-3 0,-11 15-2 16,0 19-5-16,-8 0-20 15,20 20-14-15,4-1 1 16,23 3-3-16,14-7 2 16</inkml:trace>
  <inkml:trace contextRef="#ctx0" brushRef="#br0" timeOffset="165601.4718">9736 9391 68 0,'8'-15'37'16,"-8"15"-1"-16,4-19 1 15,-4 19-24-15,-20-2-9 16,0 13 1-16,-9 3-1 15,-1 11 0-15,-7 2-1 16,2 7 0-16,-1-2-1 16,11 7 0-16,5-6 0 15,16-1-1-15,13-4 1 0,16-4-1 16,16-3 0-16,12-5 0 15,13 0 0-15,7-2-1 16,0 0 1-16,-8-1-1 16,-6 2 0-16,-11 2 0 15,-15 4 0-15,-19 2 1 16,-15 4-1-16,-18 1 0 15,-8 1 0-15,-9-4-2 16,-4 1-1-16,-1-17-3 16,13 7-21-16,-5-24-11 15,20-7 0-15,0-21-1 16,15-2 0-16</inkml:trace>
  <inkml:trace contextRef="#ctx0" brushRef="#br0" timeOffset="165774.4815">9799 9455 98 0,'-11'1'38'0,"-3"-6"1"15,14 5-6-15,0 0-26 16,27 0-2-16,8-11-3 16,15-5-1-16,11-2-4 15,7-9-5-15,14 7-29 16,-2-9-3-16,2 13 1 15,-11-2-2-15</inkml:trace>
  <inkml:trace contextRef="#ctx0" brushRef="#br0" timeOffset="165939.4909">10435 9608 90 0,'-15'16'39'0,"10"-2"2"15,5-14-5-15,0 0-30 16,32-22-42-16,-7-3-3 15,12 1 1-15,1-9-2 16</inkml:trace>
  <inkml:trace contextRef="#ctx0" brushRef="#br0" timeOffset="166246.5087">11005 9226 91 0,'0'0'39'0,"-18"-3"1"15,12 20-1-15,-14 3-33 16,1 16-1-16,-5 5-1 16,-3 18 1-16,-4 2-1 15,6 4-1-15,6-5 0 16,13-9 0-16,16-14-1 15,20-17 0-15,21-22-2 16,18-17 0-16,18-14-3 16,5-15 0-16,9-3-3 15,-11-18-5-15,4 8-29 16,-24-8-2-16,-6 12 2 15,-29-7-2-15</inkml:trace>
  <inkml:trace contextRef="#ctx0" brushRef="#br0" timeOffset="166390.5169">11410 9158 98 0,'-61'63'39'0,"10"21"2"15,-5-4-2-15,17 13-33 16,6-7-1-16,16 1-2 16,11-14-2-16,13-16-5 15,27-7-33-15,-2-27-1 16,21-7-2-16,1-21 0 15</inkml:trace>
  <inkml:trace contextRef="#ctx0" brushRef="#br0" timeOffset="166511.5239">11598 9715 67 0,'-17'0'2'16,"0"-4"-1"-16,0-7-1 16,4-7-21-16</inkml:trace>
  <inkml:trace contextRef="#ctx0" brushRef="#br0" timeOffset="180834.3431">9726 10646 74 0,'0'0'36'0,"-15"-1"-1"15,0 15-4-15,-16-5-26 16,2 14 0-16,-6-1 0 15,3 8-1-15,-2-4 0 16,7 5-1-16,7-2 0 0,9-1-1 16,14-6 0-16,14-1-1 15,8-4 0-15,12 0-1 16,7-4 0-16,5 2 0 15,0 0 0-15,-1 1 0 16,-9 0 0-16,-4-1-1 16,-13 5 0-16,-9-2 0 15,-9 3 0-15,-13-1-2 16,-6 4 2-16,-8-5-3 15,-1 4 0-15,-8-6-3 16,10 8-22-16,-9-15-8 16,8 0 0-16,1-12-1 15</inkml:trace>
  <inkml:trace contextRef="#ctx0" brushRef="#br0" timeOffset="181058.3559">9706 10689 92 0,'-1'-13'40'0,"-8"2"1"16,9 11-2-16,-2-12-34 16,17 8-1-16,10-6-2 15,13-2-1-15,13-1-1 16,8-4-4-16,12 7-2 15,2-12-7-15,12 14-26 16,-8-2-1-16,6 10 0 0,-13-4 0 16</inkml:trace>
  <inkml:trace contextRef="#ctx0" brushRef="#br0" timeOffset="181225.3653">10394 10800 94 0,'-22'10'37'0,"8"0"0"15,14-10-4-15,-11-13-48 16,27 5-22-16,7-10-1 16,12 2 0-16,3-9-1 15</inkml:trace>
  <inkml:trace contextRef="#ctx0" brushRef="#br0" timeOffset="181727.394">11175 10463 74 0,'14'-12'37'0,"-6"-6"0"15,0 3 0-15,-10-6-30 16,3 6-2-16,-14 0 1 16,-2 7-1-16,-14 3-1 15,-5 13 1-15,-8 4-2 0,-9 10 1 16,-4 5-2-16,0 10 1 15,0 1-2-15,11-2 1 16,12 0-1-16,11-6 0 16,18-8-1-16,21-10 1 15,15-11-1-15,20-10 1 16,8-8-1-16,7-4 0 15,3-8 0-15,-4 1 0 16,-7 1 1-16,-10 2-1 16,-12 7 0-16,-14 8 0 15,-24 10 1-15,5 18-1 16,-20 15 0-16,-12 13 1 15,-6 16-1-15,-5 11 0 16,-4 7 0-16,3 4-1 0,4-3-1 16,7-9-2-16,15-3-10 15,3-27-27-15,23-12-2 16,3-24 0-16,18-10-1 15</inkml:trace>
  <inkml:trace contextRef="#ctx0" brushRef="#br0" timeOffset="198248.3389">9829 11499 68 0,'-23'-2'35'0,"9"10"-1"16,-11-2-11-16,2 18-18 15,-6 4 2-15,5 14 1 0,-6 4-2 16,4 17-1-16,0-1-1 16,6 7-1-16,6-2-1 15,12-5-1-15,6-9 0 16,10-7-3-16,14-16 3 15,7-13-1-15,5-17 0 16,6-17 1-16,1-11-1 16,-5-8 1-16,-9-7 0 15,-8-2 2-15,-18 3-2 16,-14 4 2-16,-14 9-3 15,-14 11 3-15,-7 10-4 16,-5 11 0-16,5 10-2 16,2-2-8-16,19 11-28 15,7-6-2-15,22 1 1 0,14-9-1 16</inkml:trace>
  <inkml:trace contextRef="#ctx0" brushRef="#br0" timeOffset="198424.3492">10262 11798 95 0,'-25'9'39'16,"-1"-5"-2"-16,5-4-7 15,21 0-69-15,1-15-2 16,19 4 2-16,8-8-2 15</inkml:trace>
  <inkml:trace contextRef="#ctx0" brushRef="#br0" timeOffset="198926.3779">10882 11493 85 0,'0'0'40'15,"8"-18"-1"-15,15-3 1 0,12 2-39 16,12-3 1-1,7 1 0-15,0 4-1 0,-1 4-1 16,-9 5 1-16,-5 4-1 16,-17 8 0-16,-13 9 1 15,-17 7-1-15,-13 10 1 16,-12 4 0-16,-5 4 0 15,-4-1-1-15,3 1 1 16,8-2-1-16,9-5 1 16,16-6-1-16,14-7 0 15,18-3 0-15,14-3 2 16,9 0 0-16,8 1 1 15,-8 6-1-15,0 5 0 16,-15 4 1-16,-15 10-1 0,-19 3 2 16,-19 9-3-16,-14-1 1 15,-11-2-3-15,-6-5 2 16,1-5-1-16,6-8-2 15,4-18-5-15,24 1-32 16,-3-26-3-16,19-2 0 16,3-17-2-16</inkml:trace>
  <inkml:trace contextRef="#ctx0" brushRef="#br0" timeOffset="210880.0614">10005 12493 76 0,'-18'-4'38'15,"-5"17"-2"-15,-17 7-8 16,-8 19-24-16,-7 10 0 16,1 18 0-16,-5 8-1 15,7 9 0-15,8 1-1 0,13 0 0 16,12-5 0-16,18-9-1 15,15-12-1-15,18-16 0 16,13-17 1-16,10-11-2 16,5-11 2-16,-3-10-1 15,-5-10 1-15,-8-2 1 16,-17-8-2-16,-13-2 2 15,-22 2-1-15,-17 1 0 16,-14 4-1-16,-9 5 1 16,-4 4-1-16,-1 5 0 15,7 7-3-15,3-1-4 16,24 8-30-16,3-13-2 15,27 3 1-15,8-12-2 16</inkml:trace>
  <inkml:trace contextRef="#ctx0" brushRef="#br0" timeOffset="211068.0724">10392 12769 92 0,'-28'9'40'0,"-10"-8"1"16,4 11-3-16,-3-9-38 15,8-4-3-15,16 9-8 16,13-8-27-16,0 0-1 16,27-23 0-16,16 16-1 15</inkml:trace>
  <inkml:trace contextRef="#ctx0" brushRef="#br0" timeOffset="211433.0932">10891 12650 91 0,'0'0'42'16,"0"0"1"-16,0 0-2 15,24-23-38-15,16 0 1 16,13-5-2-16,13 4 0 15,5 0 0-15,3 3 0 16,0 6-2-16,-8 7 2 16,-7 10-2-16,-13 12 0 15,-14 13 1-15,-14 8-1 0,-17 14 0 16,-12 12 0-16,-15 9 1 15,-5 11-1-15,-12 7 0 16,-2-1 0-16,2 1 0 16,0-9-3-16,11-7-2 15,1-27-22-15,22-5-16 16,5-27 1-16,20-12-1 15,5-24-1-15</inkml:trace>
  <inkml:trace contextRef="#ctx0" brushRef="#br0" timeOffset="223160.764">9433 14214 61 0,'-14'-4'39'16,"2"-3"0"-16,12 7 1 15,-2-14-37-15,25 6 0 16,14-7-1-16,19-2 0 16,14-9 0-16,17-2 1 15,12-2-1-15,5 0 0 16,-1 3-2-16,-6 8 2 15,-12 8-1-15,-19 17 0 16,-21 17 0-16,-21 15-1 16,-21 18 0-16,-20 11 0 0,-15 13 1 15,-7 7-1-15,-9 0 0 16,1-1-1-16,3-3 0 15,4-13-3-15,21-8-2 16,-1-20-34-16,29-8-1 16,9-16-1-16,21-10 1 15</inkml:trace>
  <inkml:trace contextRef="#ctx0" brushRef="#br0" timeOffset="223334.774">10640 14541 70 0,'-29'5'41'0,"-5"-5"-2"0,9 1-1 16,1-6-39-16,14-10-8 16,25 4-30-16,12-13 0 15,20 1-1-15,13-10 1 16</inkml:trace>
  <inkml:trace contextRef="#ctx0" brushRef="#br0" timeOffset="223688.7942">11379 14098 70 0,'-47'8'40'16,"-6"2"1"-16,2 15-1 15,1 3-36-15,9 16 0 16,4 9 0-16,9 11 0 0,8 7-2 15,12 5 0-15,15-3-1 16,17-7-1-16,19-16 1 16,18-13-1-16,15-22 0 15,11-18 0-15,2-20 0 16,0-15 1-16,-7-17 0 15,-13-11 0-15,-18-7 0 16,-22-4-1-16,-25 1 0 16,-19 1-2-16,-17 8 1 15,-15 15-1-15,-14 22-2 16,-12 14-3-16,5 36-14 15,-11 3-21-15,17 21 1 0,9 2-1 16,23 8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20:33.1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2803 1070 78 0,'24'-69'38'0,"-24"69"0"16,0 0 1-16,0 0-33 15,0 0-1-15,0 0-1 16,46-44 0-16,-46 44 0 15,22 64-2-15,-16 16-1 0,-3 16-2 16,3 24 3-16,-24-12-2 16,11 18-1-16,1-6-3 15,0-26-7-15,14-24-27 16,-4-21 1-16,10-16 0 15,-2-23-3-15</inkml:trace>
  <inkml:trace contextRef="#ctx0" brushRef="#br0" timeOffset="233.0133">2787 1278 106 0,'0'0'39'0,"-74"-65"3"16,74 65-2-16,-62-64-38 0,62 64 1 15,-33-71-1-15,33 71 0 16,15-66-1-16,-15 66-1 16,67-54 0-16,-16 34-4 15,17-1-26-15,-2 0-11 16,13 4 0-16,-3 3-1 15,8 3 0-15</inkml:trace>
  <inkml:trace contextRef="#ctx0" brushRef="#br0" timeOffset="1014.058">3807 1124 102 0,'10'66'40'16,"0"-15"1"-16,-3-2-2 15,-4 9-37-15,-18-19-1 16,6 24 1-16,-7-5-1 16,0 13 0-16,-4-3-1 15,3 1 0-15,-2-2 0 16,3-8-1-16,2-10 1 15,5-11-1-15,6-10 2 16,3-28-2-16,14-5 0 16,3-25 3-16,2-15-1 15,7-15 2-15,1-15-2 16,-27 75 1-16,32-93 1 15,-10 45-1-15,-5-3-1 0,2 2 0 16,-2 2 1-16,-17 47-2 16,43-81 1-16,-43 81-1 15,51-66 1-15,-51 66-1 16,71-54 1-16,-71 54-1 15,85-46 0-15,-33 36 1 16,4 1-1-16,0 5 0 16,0 10-1-16,-1 2 0 15,-3 4 1-15,-1 0-1 16,-5 0 0-16,-46-12 1 15,63 19 0-15,-16 6-1 16,-32-2 1-16,-29 7 1 16,-48-14-1-16,-13 17 2 0,-23 3-2 15,4 7 2-15,17-1-1 16,6 9 0-16,10 2 0 15,18 3 0-15,14-8-1 16,26-7 0-16,25-9 0 16,23-17 0-16,22-14 1 15,22-17 1-15,14-17-2 16,10-14 0-16,1-14 0 15,-59 26 0-15,-2-4 0 16,-2 3 0-16,-2-3 0 16,-49 39 0-16,74-72 0 15,-74 72 0-15,50-54 0 16,-15 22 0-16,-35 32 0 15,-31 2 0-15,-9 31 0 0,-7 14 0 16,-5 13 0-16,13 10 0 16,16-6 0-16,32-16-2 15,29-17-8-15,5-19-29 16,33-11-2-16,3-18-1 15,15-10 0-15</inkml:trace>
  <inkml:trace contextRef="#ctx0" brushRef="#br0" timeOffset="1369.0783">5494 1401 123 0,'53'-65'40'16,"-53"65"1"-16,-15 11 0 16,-17 20-39-16,-1 21 0 15,-11 12-1-15,5 11 0 16,2-1-1-16,16-10 1 0,9-11 0 15,8-13-1-15,7-15 2 16,10-14-2-16,7-22 0 16,9-19 0-16,5-17 0 15,9-15 0-15,-43 62 0 16,56-79 0-16,-56 79 0 15,59-92 0-15,-59 92 0 16,60-80 0-16,-60 80 0 16,53-72 0-16,-53 72 0 15,36-31 0-15,-4 17 0 16,0 32 0-16,-18 16 0 15,2 22 0-15,-11 22 0 16,5 0-9-16,12 4-32 16,0-29-3-16,20-9 0 0,6-16 0 15</inkml:trace>
  <inkml:trace contextRef="#ctx0" brushRef="#br0" timeOffset="1870.1069">6764 1242 114 0,'0'0'40'15,"0"0"0"-15,-65 2 0 16,65-2-37-16,0 0-1 15,0 0 0-15,-52 12 1 16,20 11-1-16,-9 6 0 16,-8 16 0-16,-11-7-1 15,-3 8 1-15,-4-1-2 16,18 1 2-16,27-16-2 15,26-13 0-15,24-12 0 16,20-7 0-16,22-9 0 16,10-3 0-16,2 3 0 15,1 0-2-15,-12 11 2 0,-18 11 0 16,-20 11-1-16,-29 13 0 15,-27 15 1-15,-19 8-1 16,-14 0 1-16,-6 0-1 16,2-9 0-16,8-11-2 15,18-10-7-15,11-29-28 16,45-15-2-16,12-21-1 15,33-12-1-15</inkml:trace>
  <inkml:trace contextRef="#ctx0" brushRef="#br0" timeOffset="2230.1275">7972 881 83 0,'0'0'42'0,"-36"-56"-2"16,36 56 2-16,0 0-16 15,-74-69-23-15,74 69 0 16,-65-13 0-16,65 13-1 16,-79 23 1-16,79-23 0 15,-93 92-2-15,18 15 1 16,14 32 0-16,7 13-2 0,8-12 0 15,15-3 0-15,22-16-6 16,19-23-6-16,7-38-27 16,17-14-3-16,-7-21 1 15,7-9-1-15</inkml:trace>
  <inkml:trace contextRef="#ctx0" brushRef="#br0" timeOffset="2419.1383">7241 1454 133 0,'-21'-1'43'16,"21"1"-1"-16,10 11-5 16,33-13-37-16,20-6 0 0,16 2-2 15,10-7-5-15,-34 3-31 16,0 3-3-16,57-11-1 15,-2-1-1-15</inkml:trace>
  <inkml:trace contextRef="#ctx0" brushRef="#br0" timeOffset="2772.1585">8191 1318 91 0,'-28'21'42'0,"-14"-5"1"16,-2 12-1-16,-15 9-13 15,5 11-25-15,3-2 0 16,11 11-4-16,7-1 0 0,12-1 0 15,17-5 0 1,16-5 0-16,16-13 0 0,18-13 0 16,11-16 0-16,5-18 0 15,9-11 0-15,0-16 0 16,-2-13 0-16,-7-12 0 15,-62 67 0-15,55-75 0 16,-55 75 0-16,30-80 0 16,-30 80 0-16,10-62 0 15,-10 62 0-15,-28-36 0 16,-18 13 0-16,-8 16 0 15,-2 15 0-15,0 14 0 16,15 6-19-16,7 7-21 16,34-5-3-16,32-21-1 0,27-9 0 15</inkml:trace>
  <inkml:trace contextRef="#ctx0" brushRef="#br0" timeOffset="3365.1924">8901 1247 81 0,'-6'25'42'16,"-17"-2"-1"-16,0 9 1 16,0 6-13-16,11 7-25 15,-2 5 0-15,4 2-1 16,-4 0-1-16,0 2 1 0,0-1-2 15,0-6 0-15,0-5-1 16,4-10 2-16,5-11-2 16,5-21 0-16,0 0 0 15,24-22 0-15,-4-13 0 16,2-12 0-16,2-10 0 15,2-7 0-15,-26 64 0 16,27-69 0-16,-27 69 0 16,23-69 0-16,-23 69 0 15,28-62 0-15,-28 62 0 16,40-62-4-16,-40 62-32 15,81-55-6-15,-31 31-2 16,7 3 1-16</inkml:trace>
  <inkml:trace contextRef="#ctx0" brushRef="#br0" timeOffset="4206.2405">9566 1350 102 0,'-4'15'39'16,"0"8"1"-16,-8 10-1 16,-3 6-35-16,-3-1-3 15,-5 9 2-15,-2 3-1 16,0 2 0-16,-1-2 0 0,5-8-1 15,1-9 0-15,11-10-1 16,7-8 2-16,2-15-1 16,23-17 0-16,0-9 0 15,4-10 1-15,2-9 0 16,1-10 0-16,2-7-1 15,-32 62 1-15,32-62-2 16,-32 62 2-16,22-56-1 16,-22 56 1-16,16-41-2 15,-9 12 0-15,3 17 0 16,-10 12-2-16,5 17 2 15,-5 10-1-15,13 12 1 16,-1-2-1-16,9-5 1 0,13-8 0 16,12-9 1-16,11-10 0 15,9-12 1-15,5-10-2 16,2-9 0-16,-2-6 0 15,-71 32 0-15,66-39 0 16,-66 39 0-16,63-36 0 16,-63 36 0-16,0 0 0 15,90-52 0-15,-76 46 0 16,-2 19 0-16,-21 12 0 15,2 20 0-15,-14 4 0 16,1 13 0-16,2 3 0 16,11-3-3-16,12-9-2 15,10-17-9-15,26-6-20 16,-3-22-8-16,24-5 1 0,-6-19-3 15</inkml:trace>
  <inkml:trace contextRef="#ctx0" brushRef="#br0" timeOffset="4391.2511">10871 1379 116 0,'-33'0'41'0,"8"30"1"16,-7 12-1-16,5 18-38 15,10 0-3-15,5 3 1 16,9-2-3-16,4-9-4 15,25-6-31-15,-10-18-3 16,16-5-1-16,-3-21-2 16</inkml:trace>
  <inkml:trace contextRef="#ctx0" brushRef="#br0" timeOffset="4825.2759">11232 1241 121 0,'11'-9'44'0,"-11"9"-1"16,4 40 0-16,-10 3-41 15,4 7 0-15,0-4-2 16,2 4 0-16,-8-3 0 15,-3 5 0-15,-3-3 0 16,-1-3 0-16,1-7 0 0,2-8 0 16,6-11 0-16,6-20 0 15,16-1 0-15,7-21 0 16,9-11 0-16,5-10 0 15,4-9 0-15,3-7 0 16,-44 59 0-16,51-58 0 16,-51 58 0-16,38-48 0 15,-4 13 0-15,-11 18 0 16,-7 19 0-16,-5 19 0 15,0 17 0-15,-3 15 0 16,4 13 0-16,5-2-9 16,21 6-16-16,-10-17-15 0,29-4-3 15,-2-13 0-15,18-11-1 16</inkml:trace>
  <inkml:trace contextRef="#ctx0" brushRef="#br0" timeOffset="5318.3041">12243 1453 114 0,'-45'-17'43'0,"-24"9"1"16,3 21-1-16,-10 12-36 16,12 5-3-16,6 9-4 15,15 7 0-15,14 5 0 16,20-3 0-16,21-5 0 15,16-9 0-15,14-11 0 16,13-10 0-16,10-15 0 0,5-13 0 16,5-12 0-16,-6-11 0 15,-3-9 0-15,-1-6 0 16,-12-2 0-16,-6 2 0 15,-13 11 0-15,-12 10 0 16,-14 17 0-16,-8 15 0 16,-31 30 0-16,-7 29 0 15,-13 22-2-15,-12 23 1 16,-3 13 0-16,0 14-1 15,1 5 2-15,10 1-2 16,11-4 2-16,11-19 0 16,11-17 0-16,11-19 0 15,6-16 1-15,4-21 0 16,3-22 0-16,-2-19 0 0,4-18 0 15,-3-17 0-15,4-22 1 16,3-18-2-16,11-16 0 16,10-11 0-16,12-5 0 15,11-10-5-15,14 6-12 16,-13-9-8-16,21 27-17 15,-9-1 0-15,4 20-3 16,-2 2 1-16</inkml:trace>
  <inkml:trace contextRef="#ctx0" brushRef="#br0" timeOffset="6528.3734">14089 1453 91 0,'-16'-8'37'16,"-1"3"1"-16,-9 1-8 15,8 5-19-15,-20 2-4 16,2 9-1-16,-12 7-1 16,-1 10-1-16,-6 6 0 15,0 9-1-15,2 4 0 16,7 1-1-16,6-3 0 15,15-4-1-15,18-7 0 16,16-10-2-16,24-13 2 16,11-12-1-16,16-12 0 15,6-10 1-15,3-8-1 16,0-7 2-16,-5-3-2 0,-11-4 1 15,-13 6 0-15,-12 1-1 16,-10 10 0-16,-14 6-1 16,-6 11 1-16,2 10-1 15,-27 25 1-15,4 14-2 16,1 21 1-16,-5 21-1 15,1 16 2-15,-1 17-2 16,6 9 2-16,3 10-2 16,4-4 2-16,2-8 1 15,2-13 0-15,-2-6 0 16,-2-18 1-16,-2-14 1 15,-7-20-2-15,-4-17 2 16,-5-22-1-16,1-18 0 16,-1-20-2-16,7-22 0 15,5-24 0-15,9-19-2 0,6-10 1 16,12-8-1-16,8 6 0 15,7-2-3-15,12 9-1 16,-4-2-10-16,26 24-15 16,-8 1-8-16,13 13-1 15,0 4-2-15,14 6 1 16</inkml:trace>
  <inkml:trace contextRef="#ctx0" brushRef="#br0" timeOffset="7296.4173">14684 1398 120 0,'0'0'41'0,"-17"-4"2"0,15 28-5 16,-4-7-36-16,-2 10 0 15,0 7 0-15,-2 14-1 16,-5 9 0-16,0 6-2 15,-6 3 2-15,0-1-2 16,0-6 2-16,0-6-2 16,5-10 2-16,3-13-2 15,6-15 1-15,7-15 1 16,7-10-1-16,7-18 2 15,7-16-1-15,3-10 1 16,2-12-2-16,4-9 0 16,-2 0 0-16,-2 4 0 15,-3 8 0-15,-6 10 0 16,0 14 0-16,-1 10 0 0,4 12 0 15,5 11 0-15,7 9 0 16,6 1 0-16,9 5 0 16,8 2 0-16,5-1 0 15,4-1 0-15,-3 1 0 16,-7-2 0-16,-9-2 0 15,-8-2 0-15,-13-2 0 16,-11-3 0-16,-13 1 0 16,-16-5 0-16,-10 3 0 15,-7 7 0-15,-8 2 0 16,-6 9 0-16,-7 7 0 15,-4 8 0-15,3 11 0 16,-1 8 0-16,7 0 0 16,10 3 0-16,10-2 0 0,16-8 0 15,15-9 0-15,17-6 0 16,18-19 0-16,14-12 0 15,13-11 0-15,8-14 0 16,2-10 0-16,0-6 0 16,-8-7 0-16,-7-4 0 15,-9 5 0-15,-16 3 0 16,-14 9 0-16,-9 9 0 15,-12 12 0-15,-11 14 0 16,-5 14 0-16,-5 11 0 16,0 9 0-16,3 7 0 15,5 6 0-15,6 0 0 16,13-3 0-16,9-8-6 0,17-5-6 15,0-21-8-15,31-1-6 16,-13-22-12-16,21-2-2 16,-7-16 0-16,6 0 1 15</inkml:trace>
  <inkml:trace contextRef="#ctx0" brushRef="#br0" timeOffset="7864.4498">15949 1423 100 0,'-15'-3'42'0,"-7"15"0"15,6 18-1-15,-12 2-24 16,6 9-13-16,1 7-2 15,1 6 0-15,1 2-1 16,3-1-1-16,3-6 0 16,3-3 0-16,4-8 0 15,2-9-1-15,4-11 1 0,0-18 0 16,0 0 0-16,19-11 0 15,-6-14 1-15,2-15 0 16,6-10-1-16,2-18 1 16,4-10-1-16,-27 78 0 15,30-88 2-15,-30 88-2 16,38-79 0-16,-38 79 0 15,35-74 0-15,15 21 0 16,-12 14 0-16,11 21 0 16,-11 18 0-16,10 27 0 15,-14 7-3-15,2 14 3 16,-13 1-2-16,-4-4 2 15,-11-3-1-15,-11 2 0 16,-14-5 1-16,-13 0-2 0,-14-2 2 16,-14-4 0-16,-3-4 0 15,-1-2 0-15,3-5 1 16,2-6-1-16,8-1 0 15,6-3 1-15,13 3 0 16,3 4-1-16,4 6 0 16,-3 16 1-16,-2 9-1 15,-6 18-1-15,-8 10 1 16,-1 8 0-16,1 0-1 15,5 0-1-15,8-5-2 16,10-25-6-16,27 0-10 16,3-52-6-16,37-3-12 15,5-38-3-15,27-13-2 16,8-32 2-16</inkml:trace>
  <inkml:trace contextRef="#ctx0" brushRef="#br0" timeOffset="8248.4717">16605 1108 124 0,'22'-59'46'16,"-22"59"0"-16,26-67-7 15,-34 50-39-15,5 52 0 16,-28 55 0-16,-4 31 0 15,-16-14 0-15,32 3 0 16,0-16 0-16,15-12 0 16,0-27 0-16,4-13 0 15,9-19 0-15,10-17 0 0,8-12 0 16,7-16 0-16,7-9 0 15,3-12 0-15,2-4 0 16,2 0 0-16,-5 3 0 16,-6 10 0-16,-8 14 0 15,-11 14 0-15,-9 15 0 16,-9 15 0-16,-5 12 0 15,-12 11 0-15,2 6 0 16,-5-4-12-16,11 5-10 16,-13-21-5-16,29 2-13 15,-8-13-3-15,22-9-2 16,1-16 2-16</inkml:trace>
  <inkml:trace contextRef="#ctx0" brushRef="#br0" timeOffset="8856.5065">17517 1327 98 0,'-42'-47'40'0,"2"40"0"16,-1 13-1-16,-14 8-32 15,7 8-3-15,-3 5-2 16,7 1 1-16,15-4-3 0,17-3 1 16,14-3-1-16,9 2 1 15,13-2-2-15,7 1 1 16,2 0 0-16,6 1 0 15,-2 1 0-15,-4 4 0 16,-7-3 0-16,-10 7 1 16,-14-1-1-16,-12 2 0 15,-10 2 0-15,-12 0 0 16,-9-2 1-16,-5 0-2 15,1-4 0-15,2-10-6 16,19 0-15-16,-5-19-16 16,29 3-3-16,-9-21 0 15,32-1-2-15</inkml:trace>
  <inkml:trace contextRef="#ctx0" brushRef="#br0" timeOffset="10532.6024">17852 1777 88 0,'1'-16'39'0,"-1"16"-2"16,0 0 2-16,-9 28-35 16,-6-2-4-16,-5 6-2 15,4 10-2-15,-6-11-11 0,14 15-21 16,-4-12-2-1,21-1-1-15,4-23 0 0</inkml:trace>
  <inkml:trace contextRef="#ctx0" brushRef="#br0" timeOffset="10970.6274">18447 1347 96 0,'-5'23'38'0,"-11"3"1"0,5 13-1 16,-10-1-38-16,6 8 1 15,1 3 0-15,2 4-1 16,6-2 2-16,6-5-2 15,6-8 2-15,14-12-1 16,11-16 1-16,12-17-1 16,9-15 1-16,10-14 0 15,2-10 0-15,2-8 0 16,-5-6-1-16,-4 0 1 15,-13 6-1-15,-8 8-1 16,-13 9 0-16,-12 13 0 16,-11 24 0-16,-15 3 0 15,-8 27 0-15,-6 9-1 16,-3 13 1-16,-1 9-2 15,3 0 1-15,8-2-3 0,15-3-2 16,5-21-10-16,27-2-24 16,6-17 1-16,18-7 0 15,2-16-2-15</inkml:trace>
  <inkml:trace contextRef="#ctx0" brushRef="#br0" timeOffset="11387.6513">19300 1435 104 0,'-22'3'38'16,"7"15"2"-16,-10 2-4 16,5 3-34-16,1 6-1 15,4 0 0-15,3 2 0 0,4 1 0 16,4-3 0-16,3-2-1 15,4-8 1-15,4-4-1 16,5-8 1-16,6-7 0 16,4-8 0-16,7-8 0 15,4-11 0-15,5-5 1 16,3-7-1-16,6-8 0 15,-3 0 0-15,-1 6-1 16,-6 3 1-16,0 8 0 16,-13 10 0-16,-4 16-1 15,-20 4 0-15,9 37 1 16,-18-3-2-16,-6 10 2 15,-4 7-2-15,1 3 0 16,1 0-1-16,0-5-2 0,14-6-1 16,1-15-6-16,27-3-16 15,-4-19-13-15,20-7 1 16,0-20-2-16,14-4 2 15</inkml:trace>
  <inkml:trace contextRef="#ctx0" brushRef="#br0" timeOffset="11568.6616">20022 1393 103 0,'10'-40'40'15,"-3"20"0"-15,-16 10-3 16,1 22-31-16,-16 13-4 16,7 8 0-16,-8 10-2 15,7 5 0-15,5-3-1 0,8-5 0 16,6-3-4-16,3-22-11 15,18-5-24-15,-1-16 1 16,12-8 0-16,-4-16-2 16</inkml:trace>
  <inkml:trace contextRef="#ctx0" brushRef="#br0" timeOffset="11733.6711">20150 910 114 0,'0'0'41'16,"-4"-103"-2"-16,4 103-13 15,-2-87-32-15,2 87-20 16,13-67-14-16,-13 67 1 0,0 0-1 16,46-43 2-16</inkml:trace>
  <inkml:trace contextRef="#ctx0" brushRef="#br0" timeOffset="11928.6822">20392 610 65 0,'70'3'39'0,"-70"-3"0"16,58 17 2-16,-58-17-14 15,47 34-20-15,-47-34-4 16,23 65 1-16,-27-27-2 15,8 74 2-15,-20 12-3 16,2 13 0-16,-15 0-1 16,5-7-1-16,2-8-4 15,0-26-11-15,17-35-23 16,-4-22-3-16,14-15 3 15,-5-24-3-15</inkml:trace>
  <inkml:trace contextRef="#ctx0" brushRef="#br0" timeOffset="12406.7096">20525 1265 90 0,'0'0'42'16,"-26"-60"1"-16,26 60-1 15,0 0-14-15,-20-66-28 16,20 66 1-16,0 0-1 15,0 0 1-15,53-49 0 16,-53 49-1-16,54 20 0 16,-54-20 0-16,63 28 0 15,-63-28 0-15,84 19 1 0,-84-19-1 16,77 17 0-16,-77-17 1 15,29 20 0-15,11 0-2 16,-24 8 2-16,-30-5-1 16,-17-3 1-16,-9 2-2 15,9 4 2-15,7-3-2 16,24-2 1-16,16-6 0 15,16 0 0-15,13-4 0 16,7 2 0-16,1 1 0 16,0 3 1-16,-11 5-1 15,-12 5 0-15,-20 4 0 16,-16 7 1-16,-20 2-1 15,-17 5 2-15,-11-1-2 16,-10-1 0-16,0-5-3 0,-2-5-2 16,11 1-13-16,-11-24-12 15,23 6-11-15,-2-12-1 16,13-2-2-16,-5-8 1 15</inkml:trace>
  <inkml:trace contextRef="#ctx0" brushRef="#br0" timeOffset="13430.7681">4641 3585 59 0,'-17'12'37'16,"0"2"-1"-16,-8-12 2 15,7 9-16-15,-16-19-17 16,6-4 0-16,-2-13-2 16,0-5 0-16,-1-15-1 15,-3-10 0-15,-3-12-2 0,-3-12 1 16,-4-9 0-16,-2-8-1 15,1 1 0-15,2-3 0 16,8 3 0-16,6 4-1 16,9 9 1-16,14 7 0 15,13 12 0-15,13 7-1 16,8 15 2-16,5 7-1 15,4 17 0-15,0 14 0 16,-5 18 0-16,-6 20 1 16,-17 21-1-16,-14 22 3 15,-19 18-3-15,-13 16 3 16,-14 11-2-16,-8 10 2 15,-1-5-1-15,3-8 0 16,12-14 0-16,17-18-2 16,26-20 2-16,22-23-1 0,31-30 0 15,19-23-2-15,22-24-2 16,11-26-6-16,23-3-27 15,-12-23-3-15,5 3-1 16,-20-12-1-16</inkml:trace>
  <inkml:trace contextRef="#ctx0" brushRef="#br0" timeOffset="13896.7948">4696 2190 81 0,'-62'-29'36'16,"-27"4"-1"-16,-10 12 1 15,-23 13-32-15,-2 15 0 16,-10 21 1-16,3 31-1 15,-1 23 1-15,12 29 0 16,18 22-2-16,23 29-1 16,26 21 0-16,27 14 0 15,26 10-2-15,29-10 1 16,26-16-3-16,33-25 1 15,29-33 0-15,19-48 0 16,19-50 0-16,15-47 1 16,9-50 1-16,-1-37 0 0,-6-36 1 15,-16-21 0-15,-30-18 0 16,-26-6-1-16,-39-8 0 15,-38 1-1-15,-38 10-1 16,-36 6-1-16,-31 26 1 16,-27 20-2-16,-16 31 1 15,-14 31 0-15,-1 44-3 16,-4 23-13-16,25 41-19 15,14 20-1-15,31 19-1 16,24 1-2-16</inkml:trace>
  <inkml:trace contextRef="#ctx0" brushRef="#br0" timeOffset="14576.8337">6753 2416 94 0,'-29'-43'37'15,"-15"5"0"-15,-1 25 0 16,-16 12-32-16,-1 26-1 16,-6 17 0-16,1 24 1 15,1 22-2-15,3 18-1 16,4 9 0-16,10 15 1 15,12 4-3-15,19-3 2 16,11-7-3-16,13-13-3 16,16-10-4-16,-2-26-28 15,23-6-3-15,-4-30 0 0,6-10-1 16</inkml:trace>
  <inkml:trace contextRef="#ctx0" brushRef="#br0" timeOffset="14790.8459">5942 3082 117 0,'-18'2'40'16,"18"16"0"-16,3-5-2 15,8 4-37-15,22-6 0 16,18-2-1-16,15-6-1 15,11-6-2-15,12-3-1 16,1-13-5-16,17 11-11 16,-11-18-17-16,9 8-1 0,-13-10 1 15,-3 10-1-15</inkml:trace>
  <inkml:trace contextRef="#ctx0" brushRef="#br0" timeOffset="14963.8558">7062 2965 107 0,'-13'22'36'15,"-16"-2"3"-15,8 18-3 16,-11 2-31-16,7 10-1 15,3 2-2-15,5 4 0 16,5-1-3-16,5-5 0 16,14-9-5-16,-1-20-21 15,20-8-11-15,0-27 1 16,12-12-3-16,-1-22 2 15</inkml:trace>
  <inkml:trace contextRef="#ctx0" brushRef="#br0" timeOffset="15384.8799">7286 2637 111 0,'-2'15'41'0,"-1"-3"-1"16,12 14 1-16,-11-4-38 15,16-1 0-15,4 1 0 16,6 10 0-16,-4 2-1 15,-1 7 1-15,-5 6-2 16,-4 5-1-16,-10 6 1 16,-7 3-1-16,-4 0 1 15,-5-9-1-15,3-6 0 0,3-9 0 16,6-18 0-16,4-19 0 15,29-12 2-15,3-17-2 16,7-12 0-16,7-8 0 16,5-8 0-16,-3-2 0 15,0 7 0-15,-8 7 0 16,-7 13 0-16,-6 15 0 15,-10 15-2-15,-6 15 2 16,-4 15-1-16,-5 11 0 16,2 7-1-16,-3 5-1 15,11 6-1-15,1-9-2 16,16 2-5-16,-5-22-11 15,27 8-17-15,-5-24 0 16,13 3 1-16,-3-25-2 16</inkml:trace>
  <inkml:trace contextRef="#ctx0" brushRef="#br0" timeOffset="15762.9015">8356 2862 110 0,'-26'-15'40'0,"-19"4"1"15,8 27-2-15,-19 2-33 16,15 10-1-16,4 4-2 15,8 5 0-15,11-1-1 16,14-5-1-16,15-9 0 16,13-13 0-16,17-10-1 15,8-13 0-15,8-15 1 16,8-8-1-16,0-13 0 15,0-9-1-15,-4-12 1 0,-6-5-1 16,-7-1 1-16,-7 3-1 16,-9 10 2-16,-7 8-2 15,-11 16 1-15,-11 23 0 16,-11 27 0-16,-9 25 1 15,-11 22-1-15,-7 21 1 16,-1 8-3-16,0 7 2 16,7 9-4-16,7-12-2 15,21-1-5-15,2-32-9 16,32 9-16-16,-3-36-5 15,20-3 1-15,-5-26 0 16</inkml:trace>
  <inkml:trace contextRef="#ctx0" brushRef="#br0" timeOffset="15948.9122">9057 2742 82 0,'0'0'39'0,"-15"-4"0"16,4 32 3-16,-15 1-21 15,5 20-17-15,-3 5-1 16,5 8 0-16,4 2-2 15,5-4-3-15,10 1-5 16,-5-26-26-16,22 0-6 16,-4-22-1-16,15-9-1 15</inkml:trace>
  <inkml:trace contextRef="#ctx0" brushRef="#br0" timeOffset="16360.9357">9376 2520 109 0,'0'0'42'0,"-9"27"1"16,-5-11-2-16,15 11-36 16,-9 8-2-16,2 5 1 15,-5 4-2-15,1 8 1 16,-3-2-2-16,2-2 1 15,-2-5-2-15,3-6 0 16,1-8 0-16,8-10 0 16,1-19 0-16,20-3 0 15,3-20 0-15,5-7 0 0,6-8 0 16,3-7 0-16,2-4 0 15,0 3-2-15,-4 3 2 16,-6 9-2-16,-6 11 2 16,-3 13-2-16,-6 11 2 15,-1 11 1-15,-4 12-1 16,0 9 1-16,0 9-3 15,2 2 1-15,6 3-3 16,-2-6-2-16,20 11-12 16,-11-26-7-16,27 8-15 15,-3-24-1-15,16-4-1 16,-3-17 3-16</inkml:trace>
  <inkml:trace contextRef="#ctx0" brushRef="#br0" timeOffset="16830.9626">10241 2670 111 0,'-58'2'40'0,"0"21"5"15,-12 0-4-15,0 18-36 16,16 3-2-16,13 6 1 16,16-3-2-16,17-3 0 15,20-7 0-15,20-9-2 16,12-15 0-16,11-14 0 15,5-15 0-15,2-9 0 16,-3-14 0-16,-1-9 0 16,-11-2 0-16,-8-2-2 15,-10 5 2-15,-9 8-2 16,-10 19 1-16,-10 20 0 15,-11 17 1-15,-12 28 0 0,-8 26 0 16,-10 28 0-16,-9 21 0 16,-3 15 2-16,2 6-2 15,-2-1-1-15,7-7 1 16,5-12 0-16,9-19 0 15,8-25 0-15,7-24 0 16,7-27 0-16,10-26 0 16,-9-18 0-16,11-23 1 15,1-23-2-15,4-19 1 16,2-19 1-16,3-10-1 15,6-1 0-15,0 4-2 16,2 4-4-16,12 20-10 16,-17-7-7-16,28 34-18 0,-1 1 0 15,29 18-2-15,13-2-2 16</inkml:trace>
  <inkml:trace contextRef="#ctx0" brushRef="#br0" timeOffset="17306.9899">11712 2418 89 0,'15'-15'39'0,"-10"-1"-1"16,-5 16 2-16,5 21-35 15,-9 13-1-15,-6 11 0 16,0 15 1-16,-6 12-2 0,-1 7 0 15,3 8-2-15,1-3 1 16,5-3-1-16,1-10-2 16,12-6-4-16,-5-24-20 15,18 4-14-15,-4-24-1 16,5-4 1-16,-5-20-2 15</inkml:trace>
  <inkml:trace contextRef="#ctx0" brushRef="#br0" timeOffset="17481.9999">11519 2877 117 0,'-15'-5'42'16,"3"-5"1"-16,25 12-3 16,5 0-37-16,23-14-3 0,23-2-1 15,6-7-3-15,21 6-6 16,-7-23-25-16,23 16-5 15,-10-14-2-15,3 7 0 16</inkml:trace>
  <inkml:trace contextRef="#ctx0" brushRef="#br0" timeOffset="17883.0228">12471 2154 109 0,'-25'28'42'0,"-14"4"1"16,8 29-2-16,-4 4-39 15,-1 15 2-15,-1 7-1 0,6 12 1 16,-1-3-2-16,5 3 1 16,6-7-1-16,5-13-2 15,9-10 0-15,7-14 0 16,5-14 0-16,10-17 0 15,9-16 0-15,7-14 0 16,9-15 0-16,1-8 0 16,3-11 0-16,0 1 0 15,-2-6 0-15,-4 6 0 16,-9 8 0-16,-2 13 0 15,-6 14 0-15,-6 9 0 16,-5 16 0-16,2 6 0 16,-2 7-2-16,0 7-2 15,5 1-2-15,-3-14-9 16,20 12-7-16,-18-30-7 0,24 3-12 15,-8-19 1-15,13-6-1 16,-6-18 1-16</inkml:trace>
  <inkml:trace contextRef="#ctx0" brushRef="#br0" timeOffset="18224.0423">12910 2833 110 0,'-11'20'40'0,"-3"-9"2"15,17 11-2-15,4-6-37 16,15-3 0-16,10-2 0 15,10-9-1-15,7-4-1 16,4-10 0-16,3-2 0 16,-4-7-1-16,-8-3 1 0,-8-5-1 15,-14-2 0-15,-6-1-1 16,-16 4 1-16,-12 3 0 15,-8 10 0-15,-15 9 1 16,-9 15 0-16,-7 18 0 16,-2 11 1-16,-2 15 0 15,4 8 0-15,9 4-2 16,17-1 0-16,16-5-2 15,28-2-3-15,18-23-6 16,45 9-12-16,6-36-10 16,44 3-9-16,14-24 0 15,30-5-2-15,17-15 2 16</inkml:trace>
  <inkml:trace contextRef="#ctx0" brushRef="#br0" timeOffset="18855.0784">14420 2793 102 0,'12'-5'39'16,"-12"5"2"-16,1 12-2 16,-11-2-36-16,0 17-1 15,-8 7 0-15,3 10 0 16,-5 5 1-16,2 4-1 15,3-3-1-15,9-1 1 0,11-13-1 16,12-11 0-16,17-15 0 16,13-15-1-16,10-16 1 15,10-10-1-15,5-11 0 16,-5-6 1-16,-2-4-1 15,-11 0 0-15,-11 2 0 16,-10 8 0-16,-15 9 0 16,-8 13 0-16,-10 8 0 15,0 12 0-15,-24 24 0 16,10 4-1-16,-1 10 2 15,1 4-2-15,6 5-1 16,7-1-1-16,8 0-3 16,4-23-15-16,26 7-17 15,-6-17-2-15,15-2 0 16,-3-16-2-16</inkml:trace>
  <inkml:trace contextRef="#ctx0" brushRef="#br0" timeOffset="19254.1012">15358 2831 107 0,'-15'18'39'16,"-12"3"2"-16,5 14-2 16,-11 1-36-16,9 5-1 15,1 3 1-15,3 0-1 16,5-7 0-16,4-1 0 15,4-9-1-15,9-7 0 0,-2-20 0 16,26 7 0-16,-4-21 0 16,8-9 0-16,3-9 0 15,4-6-1-15,6-8 1 16,-3-1 0-16,-2 2-1 15,-1 1 1-15,-9 10-1 16,-4 6 0-16,-5 12 1 16,-4 15-1-16,-11 12 0 15,-2 13 0-15,-6 8 0 16,-3 8 0-16,2 3-1 15,-1 2 0-15,8-4-2 16,1-7-2-16,15-7-1 16,0-18-7-16,25 9-10 15,-10-31-14-15,19-2-2 16,-4-17-1-16,13-2 2 0</inkml:trace>
  <inkml:trace contextRef="#ctx0" brushRef="#br0" timeOffset="19433.1115">16051 2763 119 0,'-7'16'40'16,"-19"3"1"-16,8 27-5 15,-8-6-32-15,4 8-1 16,2-1-1-16,8-1-1 16,4-5 0-16,10-10-3 15,13-10-1-15,5-23-9 16,21 3-13-16,-8-30-15 15,15-2-1-15,-7-26-3 16,13-5 2-16</inkml:trace>
  <inkml:trace contextRef="#ctx0" brushRef="#br0" timeOffset="19586.1202">16322 2096 112 0,'-19'5'41'0,"1"-8"-3"15,18 3-6-15,13 5-70 16,1-8-4-16,19 10 2 15,-4-10-2-15</inkml:trace>
  <inkml:trace contextRef="#ctx0" brushRef="#br0" timeOffset="19770.1307">16629 2296 91 0,'-6'59'40'0,"-15"0"1"0,11 15 1 16,-19 1-35-16,14 12 0 15,-3-5-2-15,2 0-1 16,2-9-2-16,0-3-1 15,6-10-4-15,1-18-7 16,15 3-23-16,-10-30-8 16,13-1 1-16,-2-25-2 15</inkml:trace>
  <inkml:trace contextRef="#ctx0" brushRef="#br0" timeOffset="20207.1557">16512 2604 104 0,'-31'14'40'15,"15"11"2"-15,5-15-2 16,13 3-39-16,21-4 1 16,19-4-1-16,11-3 1 15,12-2-1-15,6 0 0 16,4-1-1-16,-9-1 0 15,-7 2 1-15,-11 3-1 16,-17 4 3-16,-16 4-1 16,-14 4 1-16,-14 2-1 15,-10 6 1-15,-5 3-2 16,-4 2 1-16,2 1-1 15,0 1-2-15,7-1 1 0,5-2-1 16,10-1 1 0,7-8-2-16,10-2 2 0,5-2 0 15,6-2 0-15,3-2-1 16,-1-4 1-16,-2 1 0 15,-5 2 0-15,-6 1 0 16,-8 2-2-16,-8 1 0 16,-10 3-2-16,-10-7-3 15,6 16-14-15,-22-25-6 16,17 15-13-16,-9-17-1 15,13 2-1-15,0-13 1 16</inkml:trace>
  <inkml:trace contextRef="#ctx0" brushRef="#br0" timeOffset="20939.1976">18241 2245 72 0,'-11'-40'38'16,"0"19"0"-16,-16 3 0 15,-2 15-33-15,-9 8 0 16,1 20 1-16,-9 14-2 15,-3 25-1-15,-2 15 1 16,4 14-1-16,-4 9 0 16,9 9-1-16,4 2-1 15,11-1 1-15,9-6-3 16,13-16 0-16,12-9-3 0,5-28-7 15,20-6-26-15,-8-30-3 16,9-10 2-16,-9-25-2 16</inkml:trace>
  <inkml:trace contextRef="#ctx0" brushRef="#br0" timeOffset="21643.2379">17690 2739 98 0,'-18'-7'39'0,"18"7"5"16,0 11-4-16,29-12-35 15,6 7-3-15,15 0 1 16,15-4-1-16,10-1-1 16,7-3-1-16,3 0 0 0,-1-4 0 15,-9 0 0-15,-12 3-2 16,-12-1 2-16,-14 2 0 15,-14 1 1-15,-23 1 0 16,0 0-1-16,-11 16 1 16,-13 2-1-16,-9 5 2 15,-5 3-3-15,-7 4 3 16,0 4-3-16,5 0 2 15,4 3-2-15,14-5 2 16,18-4-1-16,19-8 0 16,18-6 0-16,18-8 0 15,16-10 1-15,9-5-1 16,2-9-1-16,0-6 0 0,-10-6 1 15,-12-4-1-15,-18-3 1 16,-18 1-2-16,-20 2-1 16,-10 3 2-16,-15 4-1 15,-8 5 1-15,-4 7 1 16,-1 7-1-16,6 6 2 15,8 4 1-15,14 6 0 16,10-8 0-16,24 16 1 16,10-6-1-16,13 0-1 15,9 0 1-15,6 7-2 16,-1 1 1-16,-5 4-1 15,-12 4 0-15,-11 4 0 16,-15 5 0-16,-15 2-1 16,-12 0 2-16,-10-4-1 0,-5-3 0 15,-4-5 0-15,4-7 1 16,2-8-1-16,12-10 1 15,5-10 0-15,14-8-1 16,11-11 1-16,11-9 0 16,5-5 0-16,6-2 0 15,1-1-1-15,-2 6 0 16,-6 5-2-16,0 12-6 15,-18-8-14-15,12 34-4 16,-29-3-15-16,40-6-1 16,-9 4-1-16,26 9 0 15</inkml:trace>
  <inkml:trace contextRef="#ctx0" brushRef="#br0" timeOffset="22091.2635">20303 2050 97 0,'0'0'39'15,"0"0"1"-15,0 0-2 16,-8 30-38-16,-4 11 0 15,2 22 0-15,-7 13 1 16,0 14 1-16,-4 12 0 16,-1 1-1-16,4 1 0 15,1-7 0-15,10-6-3 16,0-24-6-16,21-6-29 15,-6-22-2-15,9-12 0 16,-5-21-1-16</inkml:trace>
  <inkml:trace contextRef="#ctx0" brushRef="#br0" timeOffset="22280.2743">20051 2668 104 0,'-27'-12'42'0,"16"12"0"15,11 0-2-15,0 0-38 16,25-10-2-16,14-3-1 15,17-5-1-15,6-7-2 16,15-2-3-16,-7-21-17 16,15 10-15-16,-11-12 0 15,5 4-1-15,-17-9 1 16</inkml:trace>
  <inkml:trace contextRef="#ctx0" brushRef="#br0" timeOffset="22649.2954">20775 1975 119 0,'-39'51'41'15,"7"18"-1"-15,-11-2-9 16,7 18-28-16,1 7-1 16,5 4 1-16,2 1-1 15,5-3-1-15,1-8 0 16,12-10 1-16,2-15-1 15,7-11 0-15,5-14 0 16,4-13-1-16,9-17 1 16,6-13-1-16,1-12 1 15,5-8 0-15,1-7-1 16,0-4 0-16,0-1 0 0,-2 4-1 15,-6 5 1-15,-3 11 0 16,-9 12 0-16,-10 7 0 16,12 30-1-16,-15-3 0 15,3 11-2-15,-2 3 1 16,9 5-4-16,-2-9-7 15,18 10-10-15,-10-30-13 16,21 4-4-16,-2-22 2 16,14-2-3-16</inkml:trace>
  <inkml:trace contextRef="#ctx0" brushRef="#br0" timeOffset="22995.3152">21049 2671 107 0,'-18'30'43'0,"-2"-11"-2"15,21 10 1-15,2-10-39 16,24-10-1-16,13-8 0 16,9-3-1-16,6-10 0 15,2-3-2-15,-2-7 2 16,-7-5-1-16,-10-3 0 15,-13 0-1-15,-15-4 2 16,-16 5-2-16,-14 2 2 16,-12 9-1-16,-12 10 0 15,-7 14 1-15,-7 12-1 16,-2 14 2-16,4 8-1 0,5 10 0 15,14 6 0-15,16-1-1 16,18-5-2-16,19-13-5 16,32 6-16-16,-4-25-13 15,35 0-5-15,8-20-1 16,29-4-2-16</inkml:trace>
  <inkml:trace contextRef="#ctx0" brushRef="#br0" timeOffset="23850.3641">22181 2651 97 0,'-34'-7'37'0,"3"8"4"16,-12-9-5-16,6 17-25 15,-16-3-6-15,2 10 0 16,-1 7-1-16,4 11 0 15,3 7-2-15,6 3 1 16,11 1-1-16,8-2-2 16,12-5 1-16,13-6-1 15,11-10 1-15,13-15-1 0,10-13 0 16,9-9 0-16,5-11 1 15,4-9 0-15,-3-4-1 16,-1-4 0-16,-9 2 0 16,-6 6 0-16,-9 5-1 15,-12 12 0-15,-17 18 0 16,0 12 1-16,-16 25-1 15,-13 18 0-15,-12 22 0 16,-7 18 1-16,-8 16 0 16,-2 9 0-16,2 2 1 15,4-7-1-15,7-7 1 16,6-18-1-16,10-19 2 15,10-16-2-15,5-25 1 16,3-15 0-16,11-15-1 0,-13-28 0 16,11-7 1-16,2-15-1 15,4-14-1-15,4-13 0 16,11-8-1-16,1-8-1 15,7 7 0-15,4 0-3 16,10 17-6-16,-7-7-9 16,20 31-7-16,-14-4-11 15,12 23 0-15,-12 1 0 16,16 11 0-16</inkml:trace>
  <inkml:trace contextRef="#ctx0" brushRef="#br0" timeOffset="24563.4049">22490 2773 114 0,'0'-18'40'15,"0"18"0"-15,-10-19-2 16,-11 22-33-16,-1 9-2 16,1 11 0-16,-7 5-1 15,0 9 0-15,-1 2-1 16,3 5 0-16,1-1 0 15,7-4-1-15,4-8 0 16,5-6 0-16,6-8 0 16,3-17 0-16,17 7 1 15,1-18-1-15,5-10 1 16,2-10 0-16,4-8 1 15,-2-7-2-15,2-4 0 16,-4-2 0-16,-3 5 0 16,-3 6-3-16,-5 6 3 0,-2 6-2 15,-3 14 1-15,-9 15 1 16,19-4 0-16,-7 12 1 15,2 3-1-15,10 2 1 16,3 0-1-16,8-2 2 16,8-4-2-16,3-2 0 15,2-5 0-15,-1-5 2 16,-7 0-4-16,-4 1 4 15,-13-3-2-15,-14 1 0 16,-9 6 0-16,-16-1 0 16,-10 6 0-16,-7 4 0 15,-9 4 0-15,-7 12 0 16,0 6 0-16,0 1 0 15,6 6 0-15,4-1 0 16,11 1 0-16,9-2 0 0,16-7 0 16,17-14 0-16,14-8 0 15,10-12 0-15,9-9 0 16,5-9 0-16,1-9 0 15,-1-6 0-15,-6-5 0 16,-8 4 0-16,-10 3 0 16,-8 5 0-16,-11 10 0 15,-7 10 0-15,-2 11 0 16,-18 14 0-16,5 10 0 15,-1 1-2-15,6 9-5 16,-2-10-7-16,20 17-7 16,-8-23-3-16,28 12-6 0,-6-27-9 15,22 5-1-15,-2-16 2 16,10-1 3-16</inkml:trace>
  <inkml:trace contextRef="#ctx0" brushRef="#br0" timeOffset="24946.4268">23314 2708 91 0,'-15'-14'39'16,"-20"-6"2"-16,6 18-1 15,-16-5-12-15,7 20-23 16,-5 5-1-16,9 13 0 16,1 6-1-16,7 2-3 15,11-1 0-15,8-3 0 16,12-10 0-16,11-9 0 15,13-10 0-15,8-17 0 16,9-15 0-16,2-6 0 16,3-16 0-16,1-7 0 0,-3-10 0 15,-2-3 0-15,-6-2 0 16,-8 8 0-16,-9 10 0 15,-6 11 0-15,-10 18 0 16,-8 23 0-16,-22 26 0 16,-2 18 0-16,-10 19 0 15,-4 11 0-15,0 8 0 16,0 3 0-16,10 0 0 15,4-16-2-15,20 0-13 16,-2-29-6-16,28 8-4 16,-22-48-6-16,45 19-10 15,-15-30 0-15,12-4 1 16,-3-19 4-16</inkml:trace>
  <inkml:trace contextRef="#ctx0" brushRef="#br0" timeOffset="25098.4355">23673 2648 124 0,'0'0'41'16,"-27"12"2"-16,11 18-1 15,-6 0-40-15,2 5-2 16,2 6-2-16,-2-1-4 16,13 16-15-16,-15-19-15 15,17 8-6-15,-6-19 0 16,11 4-1-16</inkml:trace>
  <inkml:trace contextRef="#ctx0" brushRef="#br0" timeOffset="25270.4453">23623 2501 112 0,'-20'-2'36'15,"20"2"-1"-15,-4 17-30 16,4-17-45-16,23 17 2 15,0-11-3-15</inkml:trace>
  <inkml:trace contextRef="#ctx0" brushRef="#br0" timeOffset="26021.4883">23811 2738 123 0,'-14'13'41'16,"1"-9"1"-16,17 9-3 15,-4-13-37-15,32 5-1 16,-4-4 0-16,4-1 0 16,3-3-1-16,-1-4 0 15,-3-6-1-15,-8 0 0 16,-4-6 0-16,-9-3 0 15,-9-1 0-15,-4 1-1 16,-9 5 1-16,-3 3-1 16,-8 11 3-16,-4 7-1 15,-6 12 1-15,-3 14 2 16,1 6-1-16,3 7 0 0,6 2 1 15,7-1 0-15,11-4-3 16,16-7 0-16,16-10 0 16,17-13 0-16,10-9 0 15,11-8 0-15,1-13 0 16,1-5 0-16,-2-4 0 15,-9 0 0-15,-13 2 0 16,-12 4 0-16,-12 6 0 16,-16 17 0-16,0 0 0 15,-26 13 0-15,1 10 0 16,-2 5 0-16,-3 6 0 15,4 2 0-15,5-1 0 16,8-3 0-16,11-11 0 16,9-6 0-16,12-12 0 0,10-9 0 15,6-10 0-15,6-7 0 16,1-9 0-16,1-3 0 15,-6-2 0-15,-4 5 0 16,-10 6 0-16,-5 5 0 16,-11 9 0-16,-7 12 0 15,0 0 0-15,-11 23 0 16,3-1 0-16,2-1 0 15,2 2 0-15,3 1 0 16,2-1 0-16,7-3 0 16,1-3 0-16,3 3 0 15,-1-5 0-15,1-1 0 16,2-3 0-16,0-7-3 15,8 0-6-15,-11-22-10 0,28 10-4 16,-16-31-5-16,29 8-14 16,-8-20 0-16,16-1 0 15,-2-16 1-15</inkml:trace>
  <inkml:trace contextRef="#ctx0" brushRef="#br0" timeOffset="26215.4994">25022 2231 111 0,'-64'74'43'0,"-13"7"2"15,16 19-1-15,-3-4-38 16,13 9-3-16,16-3-3 16,11-8-1-16,11-4-5 15,0-26-11-15,25 9-11 0,-18-37-14 16,18-3 1-16,-12-33-2 15,11 4 2-15</inkml:trace>
  <inkml:trace contextRef="#ctx0" brushRef="#br0" timeOffset="26368.5081">24633 2693 108 0,'1'-17'42'16,"-2"6"1"-16,16 19 0 16,3-5-28-16,15 9-16 15,19 13-9-15,-4-17-14 16,31 22-16-16,-12-9-1 15,8 9-2-15,-12-7-1 16</inkml:trace>
  <inkml:trace contextRef="#ctx0" brushRef="#br0" timeOffset="26516.5166">25226 3077 136 0,'-30'-2'44'16,"10"4"-3"-16,-7-19-9 16,0-6-48-16,27 23-14 15,-29-19-12-15,17 11-3 16,-10-3 0-16,-1 11 0 15</inkml:trace>
  <inkml:trace contextRef="#ctx0" brushRef="#br1" timeOffset="30874.7659">4564 3996 59 0,'0'0'34'0,"-14"-5"-1"15,14 5 0-15,7-24-18 16,7 11-13-16,8-2-1 15,6 1 0-15,2 3 0 16,8 3-1-16,1 2 1 16,4 2-1-16,2 4 0 0,6-1 0 15,3 4 0-15,7-2 1 16,7-2-1-16,11-4 1 15,13-1 0-15,14-2 0 16,13-1 0-16,11-1 0 16,15-1 0-16,13 2 0 15,11 1 0-15,6 2 0 16,8 2-1-16,8 0 1 15,3 2-1-15,7 2 0 16,6-4 0-16,1 1 0 16,2-2 0-16,9-1 0 15,4-2 0-15,1-1 0 16,12 1-1-16,3-1 1 15,8 1 0-15,9 3-1 0,8 2 1 16,3 2 0-16,6 1 0 16,5 2 0-16,1 0 0 15,4-1 0-15,0-2 0 16,2-1 1-16,-1-3-1 15,7 0 1-15,-1-5 0 16,3 2 0-16,-5-1 1 16,-1-1-2-16,-5 2 1 15,-3-1 0-15,-9 1 0 16,-4 0 0-16,-7 0-1 15,-3 0 0-15,1-2 1 16,-1-2-1-16,0 0-1 16,3-2 1-16,-3 2-1 0,-2 1 1 15,-6 0-2-15,-1 3 2 16,-11 4-2-16,-6-1 2 15,-6 3 0-15,-3 1 0 16,-5-2 0-16,3 1 0 16,2-3 1-16,-1 0-1 15,6-2 1-15,4-3-1 16,-1 0 1-16,0 1 0 15,-3-2-1-15,-8 3 1 16,-8 1 0-16,-8 2-1 16,-9 2 0-16,-8 3 1 15,-11 4-1-15,-7 0 0 16,-10 2 0-16,1 1 1 15,-3-1-1-15,1 0 0 0,-2-3 1 16,2-1-1-16,1 0 1 16,7-2-1-16,-1-2 1 15,-1 0 0-15,-2 0-1 16,-1 1 0-16,-4-1 1 15,-8 1-1-15,-6 4 0 16,-9-2 0-16,-8 2 0 16,-7 2 0-16,-8-4 0 15,-9 2 0-15,-4-1 0 16,-6-4 0-16,-4 0 0 15,-5-1 0-15,-1-3 0 16,-3-1 0-16,-6-1 0 16,0 0 0-16,-6 1 0 15,-5-1-1-15,-7 6-1 0,-16-5-6 16,-1 10-26-16,-25-5-2 15,-11 2 1-15,-37-1-3 16</inkml:trace>
  <inkml:trace contextRef="#ctx0" brushRef="#br1" timeOffset="32713.8711">3749 2138 34 0,'-15'1'30'16,"15"-1"0"-16,-15-3 0 15,15 3-14-15,0 0-6 16,17-6-2-16,-7-2-3 16,12 7 0-16,0-3 0 15,6 5-2-15,5-3-1 16,8 2 1-16,4 0-2 15,8 0 0-15,6 0 0 16,5 0-1-16,7-1 1 16,4-1-1-16,6-1 1 0,6-1-1 15,12-2 0-15,1 1 1 16,8 1-1-16,7 0 1 15,6 0 0-15,4 1-1 16,10 3 1-16,2 1-1 16,-1 3 1-16,2-1 0 15,7 3-1-15,7-2 0 16,2 1 1-16,4-1-1 15,3-2 0-15,9-1 0 16,4-1 0-16,4 0 0 16,-1 1 0-16,1-1 0 15,-2 2 0-15,-2 2-1 0,-6 3 1 16,-8 3-1-16,0 0 1 15,-6 0-1-15,0 2 1 16,-6-3-2-16,4-3 2 16,4-1-1-16,3-5 1 15,4-3 0-15,0-1 0 16,3-2-1-16,7-4 2 15,-5 1 0-15,1 1-1 16,-8 5 1-16,0 0-1 16,-4 3 0-16,-7 1 1 15,-7 2-1-15,-5 5 0 16,-3 0-1-16,1-1 1 15,-4-5-1-15,0 0 1 16,-1-4 0-16,3 0 0 16,6-2 0-16,-2 0 0 0,-1-4 0 15,-3 0 0-15,0 4 1 16,-3 3-1-16,-2 0 0 15,-5 3 1-15,-8 2-1 16,0 2 0-16,-6 6 0 16,1 0 0-16,1-6-1 15,2 1 1-15,-1 0 0 16,5-3 0-16,3-2 0 15,3 0 0-15,7-3 0 16,2 0 0-16,0-1 0 16,-2 1 0-16,3-2 0 15,-2 2 0-15,3 0 1 16,-3 2-1-16,-8 0 0 15,-1 2 0-15,-5 0 0 0,1 1-1 16,2-2 1-16,-3 0 0 16,-1-1 0-16,2-1-1 15,2-1 1-15,1-1-1 16,5-2 1-16,1 1-1 15,-4-1 1-15,-1 1 0 16,3 1-1-16,-5-1 1 16,1 2 0-16,4 0-1 15,-7 1 1-15,1-1 0 16,3 1 0-16,-1-1 0 15,3-2-1-15,2 0 2 16,1 0-1-16,-5-2 0 16,2-2 0-16,-5 0 1 15,3 1-1-15,-5-1 1 0,-4 2-1 16,-2 1 1-16,-8 2-1 15,0 2 1-15,-3 0-1 16,1 0 1-16,-2 2-1 16,-3-2 1-16,-1 1-1 15,-3-1 1-15,-2-2-1 16,-3-1 1-16,-6 0-1 15,-6-6 1-15,-6 2 1 16,-6-2-1-16,-2 1 1 16,-5-4-1-16,-3 2 1 15,-3-2-1-15,-2 3 1 16,-8 2-2-16,2-1 1 15,-9 2-1-15,-8 3 0 16,-6 1 0-16,-7-2 0 0,-13 4-5 16,0 0-11-16,0 0-21 15,0 0 2-15,0 0-3 16,-23-8 2-16</inkml:trace>
  <inkml:trace contextRef="#ctx0" brushRef="#br2" timeOffset="52844.0225">1138 4867 73 0,'0'0'32'0,"0"0"-1"16,0-12-3-16,0 12-20 15,6 14-3-15,-1 2-1 16,-6 2 0-16,5 12-2 15,-5 8 1-15,5 9-2 16,-8 9 1-16,3 13 0 16,-1 5 0-16,0 9-1 15,1 6 1-15,-1 9-1 16,3 3 1-16,3 9 0 15,1 4 0-15,2 5-1 0,2 5 0 16,-3 6 0-16,0 5 1 16,2 3 1-16,-3 5-2 15,-2 2 1-15,2-1-1 16,1 3 1-16,1 2-1 15,1 0 2-15,0-1-3 16,5 2 0-16,-3-2-1 16,4 6 0-16,-3 0 0 15,1 2 1-15,-4 0 0 16,-2 4-1-16,5 1 2 15,-3 4-2-15,1 5 2 16,1 2-1-16,3 3 0 16,3 1 0-16,2 4-2 0,-1 4 2 15,2 2-2-15,0 4 2 16,2 2-3-16,-6 2 2 15,-3 2-1-15,-4 2 2 16,-3-5-1-16,-5-6-2 16,-3-13-1-16,-5-27-13 15,7-16-18-15,-7-38-3 16,13-28 0-16,-2-41-3 15</inkml:trace>
  <inkml:trace contextRef="#ctx0" brushRef="#br2" timeOffset="53888.0822">484 11285 80 0,'23'-3'35'0,"-23"3"-2"16,30 3-2-16,-16-2-25 15,10 5-2-15,1-2-2 16,8 3-1-16,2-1-1 15,9 2-1-15,7-2 1 16,9 1 0-16,9-2 0 16,5 1 1-16,6-1 1 15,7-1-2-15,6-2 1 16,8 0 0-16,8-3 0 15,6-2-1-15,3-3 0 0,8-1 0 16,7-4 0-16,10 2 1 16,7-1-1-16,2 0 0 15,3 2 0-15,3 6 0 16,5 0 1-16,2 4-1 15,2 3 0-15,-3-1 0 16,9 3 0-16,-2 0 1 16,4-1-1-16,4-2 1 15,4 1 0-15,5-4 0 16,2 0 0-16,7-2 0 15,0 0 0-15,4-1 0 16,0-3 0-16,2 4 0 16,-7-2 0-16,-1 1-1 15,-2-1 1-15,-7 2-1 16,-2-2 0-16,-2 0 1 0,-6 0-1 15,0-4 0-15,1-3 1 16,0 0-1-16,-2-4 0 16,-3-2 0-16,-1 0 0 15,-5-4 0-15,-2 2-2 16,-16-2-3-16,-7 9-5 15,-25-5-27-15,-3 9-1 16,-28-1 0-16,-16 10 0 16</inkml:trace>
  <inkml:trace contextRef="#ctx0" brushRef="#br2" timeOffset="55645.1827">1570 11378 56 0,'0'0'23'0,"0"-13"1"0,0 13 0 16,0 0-13-16,0 0-4 15,0 0-1-15,0 0-2 16,0 0-2-16,0 0 0 16,0 0-1-16,5 12 0 15,-5-12 0-15,0 0 0 16,15 0 1-16,-15 0-1 15,16-1 0-15,-5 2 0 16,-1-1 1-16,1 2-1 16,3 2 0-16,1 1-1 15,2 0 0-15,3-1 0 16,3-1 1-16,2-1-1 15,5-2 0-15,4-2 0 0,3-3 1 16,1-2-1-16,1-2 0 16,7-1 0-16,-3 0 0 15,4-1 0-15,2 1 0 16,3-1 0-16,1 3-1 15,8-2 1-15,0 0 0 16,3-2 0-16,3-2 0 16,1-4 0-16,4 2 0 15,0-6 0-15,1-3 1 16,0-1-2-16,2-3 2 15,4-1 2-15,3-2-2 16,2-2 1-16,-1 1-1 16,5-6 2-16,0 0-2 15,4-1 2-15,1-2-3 16,5-6 0-16,1-4 1 0,2-3-2 15,3-4 2-15,3-1-2 16,1-7 3-16,4-1-1 16,4-7 1-16,-4 1-2 15,1-5 2-15,-1-2-1 16,-2-4 1-16,4-1-1 15,-3-4-2-15,-1-3 0 16,-5-1 1-16,-4-5-1 16,0-2 1-16,-5-1-1 15,-5 0 2-15,0-3-2 16,-8-2 1-16,-3 1 1 15,-5-2-1-15,1-2 0 16,-3 3 0-16,0-4 0 16,-3-2-1-16,2 1 2 0,-4-5 0 15,1-1 0-15,-2-1 0 16,-3 2 0-16,-1-6-1 15,1 3 2-15,-4-1-1 16,-1 3 0-16,-3-1 0 16,-1 3 0-16,-8 3-1 15,1-2 1-15,-6 2 1 16,-1 2-3-16,-6-2 2 15,2 4-2-15,-4-1 2 16,-3 5-1-16,-3-2-1 16,0 7 0-16,-3 3 0 15,-3 4 0-15,-4 8 0 16,-3 6 0-16,-3 7 0 15,-2 8-1-15,-2 6 3 0,-1 8-1 16,-3 9-1-16,-5 3-1 16,6 14-6-16,-13-3-23 15,9 14-3-15,-6 1-1 16,6 12-2-16</inkml:trace>
  <inkml:trace contextRef="#ctx0" brushRef="#br2" timeOffset="57043.2626">6013 11593 62 0,'16'-11'34'15,"-16"11"-1"-15,-1 26-2 16,-23-2-21-16,4 22-2 16,-10 8-2-16,0 19 0 15,-8 5-2-15,5 12 0 16,3-6-1-16,10-2-1 15,9-8-2-15,11-11-1 16,11-14 0-16,6-18-4 0,16-6-16 16,-3-24-16-16,6-4 1 15,-9-14-2-15,-3-3 1 16</inkml:trace>
  <inkml:trace contextRef="#ctx0" brushRef="#br2" timeOffset="57216.2725">5680 12108 88 0,'-32'-2'37'15,"16"10"0"-15,16-8 2 16,3-12-35-16,22 2-1 16,13-5-2-16,17-5-2 15,10-11-7-15,18 7-30 16,-5-8 2-16,5 9-2 0,-7 3-1 15</inkml:trace>
  <inkml:trace contextRef="#ctx0" brushRef="#br2" timeOffset="58245.3314">6732 11909 56 0,'0'0'37'0,"-23"-12"0"16,7 15 0-16,-12-5-15 0,5 11-18 15,-9 3 0-15,3 5-2 16,2 1 0-16,7 1-1 15,6-2 0-15,11-2 0 16,5-4-1-16,10-2 1 16,6-4-1-16,7-1 1 15,1 0 0-15,3 1-1 16,-2 2 1-16,-4 7 0 15,-8 4 0-15,-3 5 0 16,-9 3-1-16,-7 5 1 16,-5 4 0-16,-3-2 0 15,-2-3-1-15,-2-6-2 16,6 0-5-16,-6-23-25 15,16-1-5-15,5-22-2 16,9-6-1-16</inkml:trace>
  <inkml:trace contextRef="#ctx0" brushRef="#br2" timeOffset="58538.3482">6878 11604 57 0,'19'-11'38'16,"1"14"-1"-16,-3-1 1 15,10 13-17-15,-5-7-16 16,9 6-1-16,-2-1 0 16,4 7 2-16,-5 1-3 0,-3 11 0 15,-8 2-1 1,-6 9-2-16,-7 8 1 0,-9 6 0 15,-6 6-1-15,-9 2-1 16,-5 0 0-16,-3-9-1 16,2-3-2-16,-5-23-8 15,10-1-25-15,-4-24-2 16,10-13 1-16,-5-22-3 15</inkml:trace>
  <inkml:trace contextRef="#ctx0" brushRef="#br2" timeOffset="58718.3584">6611 11643 80 0,'-49'41'40'0,"8"30"0"0,-4 15 0 16,11 30-20-16,2-12-19 15,14-4-1-15,18-8-4 16,14-31-19-16,24-9-16 15,12-33 0-15,27-20-2 16,8-28 0-16</inkml:trace>
  <inkml:trace contextRef="#ctx0" brushRef="#br2" timeOffset="60235.4452">1561 6407 91 0,'-10'-5'36'0,"-11"-2"0"16,0 11 1-16,-9-3-30 16,2 11-3-16,-2 1-2 15,2 12 2-15,-1 2-2 16,8 8 1-16,3 1-1 15,9 0 1-15,9-3-1 16,10-6 0-16,12-10-1 16,12-13 0-16,7-15 0 15,11-12-1-15,5-15 1 16,2-14-1-16,2-14 0 0,-5-9 0 15,-6-7 1-15,-7-1-1 16,-12 1 0-16,-10 5 1 16,-12 8-2-16,-7 11 2 15,-12 13-2-15,-9 22 2 16,-10 23 0-16,-8 27 0 15,-6 23 0-15,1 21 0 16,1 19 0-16,7 4 0 16,8 11-1-16,12-7 0 15,21-7-6-15,11-30-17 16,30-9-14-16,9-32-3 15,21-13 0-15,-2-27-2 16</inkml:trace>
  <inkml:trace contextRef="#ctx0" brushRef="#br2" timeOffset="60480.4592">2408 5521 101 0,'-29'9'39'16,"5"28"1"-16,-15 16 0 15,12 25-34-15,-14 12-2 16,5 16 0-16,1 6-1 16,9 2 0-16,8-2-2 15,10-9 0-15,15-9-6 16,8-27-19-16,21-5-15 15,1-25-1-15,12-9 1 16,0-24-2-16</inkml:trace>
  <inkml:trace contextRef="#ctx0" brushRef="#br2" timeOffset="61024.4904">2615 6313 102 0,'-17'-1'38'0,"5"16"1"16,-8-1 0-16,11 15-31 15,-8 2-4-15,5 12 0 16,0-2-1-16,2 3 1 16,5-4-3-16,4-1 2 15,1-11-3-15,4-6 2 0,4-11-2 16,3-14 1-1,4-9-1-15,2-13-1 0,4-7 1 16,-3-5-1-16,3-7 1 16,-2 3 0-16,-2 1 0 15,-5 6 0-15,-2 9 0 16,-3 6 0-16,-7 19 1 15,8-11-1-15,-8 11 0 16,11 15 0-16,-2-4 1 16,3 1-1-16,2-1 0 15,2 2 0-15,0-6 0 16,0-2 0-16,2-7 1 15,0-3-1-15,1-9 1 16,3-6-1-16,4-9 0 0,2-6 0 16,3-7 0-16,3-1 0 15,-2 3 0-15,-3 3 0 16,-4 10 0-16,-6 12 0 15,-7 16 0-15,-9 18 1 16,-6 16-1-16,-5 9 0 16,0 6-1-16,1 3-1 15,6 3-2-15,1-13-5 16,18 1-20-16,-6-26-11 15,16-8 0-15,-1-20-1 16,16-9-1-16</inkml:trace>
  <inkml:trace contextRef="#ctx0" brushRef="#br2" timeOffset="61325.5076">3254 5494 103 0,'11'32'40'0,"3"-6"1"16,16 14-2-16,6-7-35 16,12 14 0-16,3 3 1 15,5 12-1-15,-9 9 1 16,-6 14-2-16,-7 8 1 15,-12 9-1-15,-15 5-3 16,-14 3 0-16,-17-1 0 16,-17-3 0-16,-9-4 0 15,-15-24-10-15,12 4-22 0,-14-27-8 16,13-12-5-16,1-21 0 15,19-15 0-15</inkml:trace>
  <inkml:trace contextRef="#ctx0" brushRef="#br3" timeOffset="174352.9724">2079 8320 60 0,'20'-29'35'0,"-1"7"0"15,-9-3 1-15,-10 25-13 16,8-22-17-16,-8 22-1 16,-23-17 0-16,-1 19 1 0,-9 4-1 15,-5 13-1-15,-9 16-2 16,0 17 0-16,-3 11 0 15,5 11 0-15,1 3-1 16,12 1 1-16,15-9 0 16,18-12 0-16,21-21-1 15,15-27 1-15,15-33-1 16,16-25 1-16,10-26-1 15,5-19 0-15,-5-13 0 16,-5-9 1-16,-10-8-1 16,-14 4 0-16,-12 9 0 15,-18 18 1-15,-12 19-1 16,-11 24 0-16,-10 28-1 15,-7 29 0-15,-2 31 0 0,-2 24 0 16,6 21-1-16,4 13 1 16,7 5-1-16,12 4 0 15,10-9 0-15,12-12-2 16,12-16-1-16,9-18-4 15,18-5-29-15,-7-26-3 16,6-5-1-16,-11-21-1 16</inkml:trace>
  <inkml:trace contextRef="#ctx0" brushRef="#br3" timeOffset="174546.9835">2760 8192 111 0,'0'0'40'0,"0"0"1"16,0 0-2-16,9-5-35 15,18-8-3-15,7-2-2 16,5-9-3-16,9 13-22 16,-13-12-12-16,6 17-1 15,-17 3 0-15,-3 13-2 16</inkml:trace>
  <inkml:trace contextRef="#ctx0" brushRef="#br3" timeOffset="174683.9913">2773 8523 118 0,'0'11'40'0,"10"-28"0"15,24-9-2-15,22-17-40 0,-3-22-16 16,30 4-18-16,-1-15-5 16,17 7 2-16,-3-4-3 15</inkml:trace>
  <inkml:trace contextRef="#ctx0" brushRef="#br3" timeOffset="175133.017">3515 7677 107 0,'-1'-34'38'15,"4"10"1"-15,-5-5-1 16,12 12-35-16,-10 5-1 15,0 12 0-15,10 19 0 16,-2 16-1-16,-2 21 0 16,2 19 0-16,-1 11-1 0,1 11 0 15,0 7-1-15,2-5-1 16,2-1-2-16,2-20-8 15,13-5-23-15,-7-29-4 16,12-14 1-16,-2-24-1 16</inkml:trace>
  <inkml:trace contextRef="#ctx0" brushRef="#br3" timeOffset="175397.0321">3903 7779 113 0,'-38'45'39'15,"-14"5"2"-15,8 10-2 0,-6-8-35 16,18-7-1-16,11-7-1 16,18-10 0-16,11-9-1 15,16-12 0-15,14-6 0 16,9-2-1-16,5-3 1 15,6 1-2-15,1 4 0 16,-6 1-3-16,-1 9-3 16,-17-4-30-16,5 8-5 15,-15-4 2-15,7 3-2 16</inkml:trace>
  <inkml:trace contextRef="#ctx0" brushRef="#br3" timeOffset="176082.0713">4915 7147 105 0,'0'0'38'16,"0"0"0"-16,-3 14-2 15,-17 16-30-15,-1 20-1 16,-13 18-1-16,-1 18 1 15,-6 13-2-15,1 10 0 16,3 6 0-16,8-3-2 16,8-6 0-16,12-15-1 15,18-16 0-15,16-18-2 16,15-19-2-16,10-17-1 15,13-9-10-15,-9-25-23 16,11-9-4-16,-16-14 1 16,-4-1 0-16</inkml:trace>
  <inkml:trace contextRef="#ctx0" brushRef="#br3" timeOffset="176239.0802">4652 7863 115 0,'-49'13'41'0,"7"-4"0"15,27 9-1-15,15-18-36 16,18-14-2-16,32-12-3 15,16-11-1-15,16-1-9 16,4-22-25-16,13 3-5 16,-5-11 0-16,3 3 0 15</inkml:trace>
  <inkml:trace contextRef="#ctx0" brushRef="#br3" timeOffset="176606.1012">5258 6948 114 0,'0'0'40'0,"33"-16"1"15,-7-6-3-15,15 4-35 16,2-1 0-16,4 1-1 16,-3 5 0-16,-8 8-1 15,-9 7 0-15,-8 12 0 16,-18 13-1-16,-13 14 1 0,-19 8 0 15,-7 8 1-15,-4 2-1 16,4 0 1-16,2-7 0 16,13-5-2-16,18-18 0 15,22-16 0-15,25-16 0 16,15-22-18-16,27 3-23 15,-7-18-1-15,15 7-1 16,-4-10-2-16</inkml:trace>
  <inkml:trace contextRef="#ctx0" brushRef="#br3" timeOffset="176767.1105">6152 7236 122 0,'-28'20'42'15,"-1"-13"-4"-15,7-12-26 16,22 5-51-16,-2-15-3 15,11 9 0-15,-9 6-2 16</inkml:trace>
  <inkml:trace contextRef="#ctx0" brushRef="#br3" timeOffset="185040.5837">10957 4743 43 0,'6'-16'29'0,"1"3"2"0,-7 13-4 16,4-21-21-16,-4 21-1 15,0 0 0-15,13-1 1 16,-13 1-2-16,6 22 0 16,-6-3 0-16,6 4-1 15,-5 3 0-15,4 6-1 16,-5 5-2-16,3 8 0 15,-2 7 2-15,0 9-1 16,-1 10 1-16,4 14-2 16,-4 11 3-16,-1 13-2 15,-1 4 3-15,4 8-2 16,-1 5 1-16,1 4-1 15,2 1-1-15,-1-1 1 16,1 0 0-16,-2 4 1 0,1 4-3 16,-2 5 3-16,-2 7-3 15,-1 4 2-15,-3 7-1 16,-2 7 1-16,0 5-3 15,1 4 1-15,-8 2-1 16,3 3-1-16,-3 1 3 16,-1 2-2-16,0-7 1 15,1 3-1-15,2-3 2 16,2 2-1-16,1-3 2 15,4-1-1-15,2-3-1 16,5-1 1-16,1-2-2 16,0-3 2-16,3-1-1 15,0-5 1-15,-3-4-3 16,2-3 1-16,-3 1-1 15,-2-3 2-15,-2-5 0 0,2-7 1 16,-1-14-3-16,-1-26-13 16,9-14-23-16,5-35 1 15,9-28-1-15,3-32-1 16</inkml:trace>
  <inkml:trace contextRef="#ctx0" brushRef="#br3" timeOffset="185807.6275">10072 11114 65 0,'-12'-7'35'0,"12"7"-1"15,-5-13-1-15,15 15-28 16,4-1-3-16,10 6 1 15,6 1-1-15,11 7 0 16,6 0-1-16,15 1 0 16,13-2 0-16,15-3 1 15,17-7-1-15,19-5 1 16,23-12 1-16,22-6-2 15,24-9 2-15,24-7 0 16,17-5-2-16,18-3 2 16,16-3-2-16,14 2 1 15,14 1-2-15,5 3 2 0,8 7-2 16,1 3 0-16,5 3 0 15,4 5 1-15,3 5-1 16,4 4 0-16,-1 4 0 16,7 3 1-16,-1 4-1 15,9 3 2-15,7 1-1 16,7 1 0-16,7-1 0 15,10 0 0-15,8-1 0 16,7 2 0-16,45-2-1 16,-33 0 1-16,3-2-1 15,-2-1 1-15,-1-5-1 16,-5-6 0-16,-7-4 0 15,-8-11-1-15,-54-5-1 16,16-17-12-16,-14 4-23 0,-35-10-3 16,-32 3 3-16,-45-5-3 15</inkml:trace>
  <inkml:trace contextRef="#ctx0" brushRef="#br3" timeOffset="186557.6704">8735 7236 68 0,'0'0'37'15,"6"-12"-2"-15,-6 12 2 16,-22 2-23-16,8 11-4 16,-16-3-3-16,2 10-3 15,-8 1-1-15,3 3-1 16,1 2 0-16,7-1-2 15,9 4 1-15,11 1-1 0,12-1 1 16,12-4 0 0,8 1-2-16,7 2 1 0,5 0 0 15,3-1 1-15,-4-2-1 16,-1-2 0-16,-8 1 0 15,-6 4 1-15,-11 0-1 16,-7 3 0-16,-13 3 0 16,-9-1 0-16,-6 1 0 15,-5-4-2-15,3-1-4 16,-4-21-18-16,16 0-14 15,2-19 1-15,15-8-1 16,8-22 0-16</inkml:trace>
  <inkml:trace contextRef="#ctx0" brushRef="#br3" timeOffset="186865.6881">9204 7233 91 0,'19'-10'36'16,"-19"10"-1"-16,-8 25 0 15,-15 9-28-15,-1 15-3 16,-5 7 0-16,5 10-1 15,2 1 0-15,13 0-1 16,12-12 1-16,22-12 1 16,16-26-2-16,17-18 0 15,14-23 0-15,6-17-1 16,2-11 0-16,-7-10 1 15,-10-4-1-15,-17 3 0 16,-20 7-1-16,-20 9-2 16,-20 16-3-16,-17 6-1 0,-9 20-4 15,-17 3-3-15,6 34-15 16,-15-1-12-16,8 23 3 15,1 5-1-15,10 14 4 16</inkml:trace>
  <inkml:trace contextRef="#ctx0" brushRef="#br3" timeOffset="187106.7018">8682 8357 110 0,'-7'13'41'0,"19"-23"1"0,33-2-2 16,22-16-37-16,28-9-2 16,21-7 1-16,11-3 0 15,2 1-1-15,-6 2-2 16,-6 14-7-16,-25 1-31 15,-13 13-2-15,-32 3 0 16,-16 12-3-16</inkml:trace>
  <inkml:trace contextRef="#ctx0" brushRef="#br3" timeOffset="188795.7985">11686 5419 77 0,'-29'1'37'0,"-6"11"0"15,-13-1 0-15,0 15-31 16,-8 3-1-16,6 8 0 15,-2 6 0-15,11 3 2 16,10-2-5-16,18-2 3 16,17-10-3-16,22-14 2 15,20-18-3-15,15-16 0 0,12-21 1 16,11-15-3-1,0-19 3-15,0-11-4 0,-10-11 2 16,-9-1-1-16,-15 4 1 16,-16 7 1-16,-12 11-2 15,-14 16 1-15,-10 19-1 16,-9 25 2-16,-15 29 0 15,-4 26-2-15,-5 23 2 16,0 16-2-16,5 11 1 16,8 3-3-16,18 3-3 15,4-23-30-15,36-10-4 16,8-30 0-16,29-19-1 15</inkml:trace>
  <inkml:trace contextRef="#ctx0" brushRef="#br3" timeOffset="189021.8114">12693 4602 102 0,'-52'60'40'0,"1"28"1"16,-12 3 0-16,12 16-39 15,-4 7 0-15,15-1-2 16,14-3 1-16,11-16-5 16,23 0-8-16,9-32-25 15,25-10-3-15,5-25 0 16,14-12-1-16</inkml:trace>
  <inkml:trace contextRef="#ctx0" brushRef="#br3" timeOffset="189532.8406">12839 5243 101 0,'-20'11'39'16,"5"13"0"-16,-9 0 0 15,1 14-35-15,6 3 0 16,5 6-1-16,1-3-1 15,1-2 0-15,8-7-1 16,3-6 0-16,5-15-1 16,8-13 1-16,6-15-1 15,3-11 0-15,5-9 1 0,-1-6-1 16,1-4 1-16,-1-2-1 15,-5 5 1-15,-6 7-1 16,-4 7 0-16,-4 9 0 16,-8 18 0-16,0 0 0 15,0 0 0-15,2 24 0 16,0-4 0-16,8-2 0 15,1 1 0-15,5-4 0 16,6-7 1-16,3-6-1 16,0-8 1-16,3-3-1 15,-1-8 1-15,-3-3 0 16,-3-3 0-16,0 1-1 15,-4 3 0-15,-2 4 1 16,-3 9-1-16,-12 6-1 0,14 23 1 16,-14 6-1-16,-4 9 0 15,0 3-1-15,2 6-2 16,0-7-2-16,13 6-15 15,-6-30-18-15,20-7-3 16,-2-23 2-16,15-11-1 16</inkml:trace>
  <inkml:trace contextRef="#ctx0" brushRef="#br3" timeOffset="189807.8563">13601 4646 105 0,'-5'10'41'0,"20"13"2"15,-1-11-2-15,22-4-38 16,4 17-1-16,9 13 0 16,3 5 0-16,0 13 0 15,-4 10 1-15,-8 12-2 16,-12 7 1-16,-13 6-1 15,-15 5 1-15,-14-4-2 16,-16 3-1-16,-16-12-2 16,3 7-15-16,-23-27-20 15,17-5-5-15,-5-20 1 16,13-8-2-16</inkml:trace>
  <inkml:trace contextRef="#ctx0" brushRef="#br3" timeOffset="191177.9347">17217 11218 40 0,'22'-22'34'0,"0"10"1"16,-22 12-1-16,15 19-11 15,-29 5-18-15,-5 23 1 16,-13 5 0-16,-2 19 1 15,-12 5-2-15,5 12 3 16,-5-2-3-16,9 0-2 16,10-5 1-16,12-4-3 0,13-14 0 15,13-12-2-15,15-8-1 16,9-19-6-16,17 1-10 15,-4-28-20-15,12-4 0 16,-17-19-1-16,2-2 0 16</inkml:trace>
  <inkml:trace contextRef="#ctx0" brushRef="#br3" timeOffset="191336.9438">16813 11733 100 0,'-14'1'40'0,"19"-14"-1"16,33 0-2-16,20-11-37 15,25-11-5-15,24 5-19 0,3-17-15 16,12 2 1-16,-6-7-2 16,0 6 0-16</inkml:trace>
  <inkml:trace contextRef="#ctx0" brushRef="#br3" timeOffset="191704.9648">17758 11143 68 0,'0'0'41'0,"22"-11"-1"15,-9 3 1-15,11 4-16 16,-3 1-23-16,3 5-1 0,-1 1 1 15,-2 6-1-15,-4 5-1 16,-6 3 1-16,-5 4-1 16,-7 5 1-16,-7 2 0 15,-10 6-1-15,-10 2 1 16,-7 2 1-16,-6 1-1 15,-2-2 0-15,4-3 0 16,3-2 1-16,13-7-2 16,15-7 1-16,18-8-1 15,21-10-2-15,21-4-3 16,16-17-8-16,20 12-26 15,1-13-2-15,15 10 1 16,-9-9-3-16</inkml:trace>
  <inkml:trace contextRef="#ctx0" brushRef="#br3" timeOffset="192312.9996">18984 11037 70 0,'0'0'37'0,"-25"22"0"16,-13 9 1-16,-4 28-28 15,-20 9-4-15,-5 19-1 16,-10 6 2-16,10 10 1 15,7 0-4-15,17 0-1 16,17-7 0-16,21-8-3 16,23-15-2-16,24-18-4 15,33-5-30-15,7-30-6 16,19-5 3-16,1-24-1 15</inkml:trace>
  <inkml:trace contextRef="#ctx0" brushRef="#br3" timeOffset="192781.0264">19491 11457 83 0,'1'-15'39'16,"-1"15"-1"-16,-17-5 0 0,17 5-28 15,-33 11-5-15,10 4 0 16,-5 4-2-16,-1 5 0 16,-1 4 0-16,4 1-1 15,1-2-1-15,9 0 1 16,8-4-2-16,10-7 1 15,13-8-1-15,13-4 0 16,9-6 0-16,8-1 0 16,1-2 0-16,0 2 0 15,-3 4 0-15,-10 8 3 16,-12 7-2-16,-15 11 1 15,-15 6-1-15,-14 4-2 16,-5 1 2-16,-5-2-2 16,4-4 0-16,2-10-5 0,14-8 0 15,1-25-33-15,34-6 0 16,4-16-1-16,21-5-1 15</inkml:trace>
  <inkml:trace contextRef="#ctx0" brushRef="#br3" timeOffset="193131.0464">19991 11153 94 0,'-10'1'39'15,"10"-1"0"-15,10-7-1 0,14-2-35 16,14-6-1-16,14 1 1 16,5-1 0-16,1 2-2 15,-4 1 0-15,-4 5 0 16,-13 6 0-16,-20 8 0 15,-18 7 0-15,-21 10 0 16,-17 5-1-16,-12 5 1 16,-4 4 0-16,1 3 0 15,4-3-1-15,11-1 1 16,19-10-2-16,19-7 0 15,24-7-2-15,19-19-9 16,28 2-26-16,5-13-2 16,15-1-1-16,-2-12 0 15</inkml:trace>
  <inkml:trace contextRef="#ctx0" brushRef="#br3" timeOffset="193433.0637">20587 10843 93 0,'8'13'41'0,"8"-5"0"15,20 10 0-15,-1-7-24 16,7 14-13-16,-1 10-1 15,2 11-2-15,-14 14 1 0,-15 16-2 16,-14 10 1-16,-15 11 1 16,-20 5-1-16,-10 1 0 15,-11 0-1-15,-4-10-1 16,6-7-2-16,-3-32-15 15,25-3-23-15,6-29-4 16,27-11 3-16,14-26-4 16</inkml:trace>
  <inkml:trace contextRef="#ctx0" brushRef="#br3" timeOffset="193560.071">20889 11743 112 0,'-29'2'41'0,"0"6"2"15,-7-7-8-15,2-24-64 16,16 15-12-16,0-8-4 0,12 1 1 15</inkml:trace>
  <inkml:trace contextRef="#ctx0" brushRef="#br1" timeOffset="197089.2728">10972 11187 20 0,'-14'16'10'16,"14"-6"-5"-16,0-10-3 15,-9 16-11-15,9-16-3 16</inkml:trace>
  <inkml:trace contextRef="#ctx0" brushRef="#br1" timeOffset="197602.3022">10948 11260 37 0,'0'0'17'0,"0"0"1"15,0 0 1-15,0 0-5 16,0 0-6-16,0 0-4 16,0 0 0-16,0 0 0 15,-9 3-2-15,9-3 1 16,0 0 1-16,0 0 0 0,0 0 1 15,0 0 0 1,15-20 0-16,0 11-1 0,2-9 1 16,6-1-2-16,4-6 0 15,9 0-1-15,5-7-1 16,12-1 1-16,10-9-1 15,10-6 0-15,13-11 0 16,14-10 1-16,12-15-1 16,21-14 0-16,14-14 1 15,13-16-1-15,16-15 1 16,17-13-2-16,13-10 1 15,13-10-1-15,15-9 2 16,7-6 0-16,10-10-2 16,11-4 0-16,5-9 1 0,10 0 1 15,7-13 0-15,9-2 1 16,6-7-1-16,11-1 1 15,3-2-1-15,6 2-1 16,3 3 2-16,-6 3-3 16,1 11 0-16,-11 5 1 15,-13 7-2-15,-10 15-2 16,-18 8 2-16,-19 12 0 15,-27 14-3-15,-26 14 1 16,-28 14-1-16,-29 14-2 16,-22 28-6-16,-39 7-22 15,-16 22-2-15,-25 8-1 16,-9 19 2-16</inkml:trace>
  <inkml:trace contextRef="#ctx0" brushRef="#br1" timeOffset="199376.4036">18849 6233 82 0,'-33'-5'37'15,"-1"12"-1"-15,-13 0-5 0,8 17-22 16,-12 3-2-16,7 15-1 15,2 8-2-15,6 5 1 16,9 1-2-16,12 0 1 16,11-7-1-16,17-9 1 15,18-17-2-15,18-15 0 16,19-25-1-16,14-17-1 15,9-19 2-15,9-15-3 16,-3-16 2-16,-4-4-2 16,-12-5 2-16,-16 0 0 15,-20 8-2-15,-16 11 3 16,-17 12-3-16,-14 16 3 0,-14 20-4 15,-10 22 3-15,-7 25 0 16,-2 21-2-16,0 18 4 16,5 14-3-16,8 12 1 15,8 7-3-15,15 1 2 16,12-10-3-16,17-3-5 15,-1-27-15-15,21-1-17 16,-4-21 2-16,11-8-3 16,-7-19 1-16</inkml:trace>
  <inkml:trace contextRef="#ctx0" brushRef="#br1" timeOffset="199548.4135">19660 6241 89 0,'-15'10'39'0,"22"2"-1"15,-7-12 0-15,36 11-20 16,-2-13-20-16,3-7-4 16,16 9-28-16,-13-8-3 15,0 9 0-15,-15 0-2 16</inkml:trace>
  <inkml:trace contextRef="#ctx0" brushRef="#br1" timeOffset="199698.422">19628 6545 120 0,'-5'20'41'15,"5"-20"-1"-15,43-1-1 16,19-14-39-16,5-13-8 0,25 4-27 16,-3-11-6-16,16 4 1 15,-8-6-1-15</inkml:trace>
  <inkml:trace contextRef="#ctx0" brushRef="#br1" timeOffset="200081.444">20434 5723 88 0,'7'-31'35'0,"6"18"0"16,-13 13 3-16,18 20-33 16,-18 14 0-16,-1 21-1 15,-4 15 0-15,0 15-1 16,-2 10 0-16,0 4-1 15,6 0-2-15,2-9-4 16,15 1-10-16,-1-30-22 16,17-11-1-16,2-26 0 15,16-13-1-15</inkml:trace>
  <inkml:trace contextRef="#ctx0" brushRef="#br1" timeOffset="200321.4577">20799 6111 123 0,'-46'5'40'15,"6"23"0"-15,-6-10-9 16,8 16-27-16,3 0-1 16,10-1-1-16,14-3-1 15,10-6 0-15,9-3 0 16,12-3-1-16,9-2 1 15,5-3-1-15,9 2-2 16,2-6-2-16,13 5-7 0,-8-12-26 16,18 6-4-16,-4-9 1 15,7 4-2-15</inkml:trace>
  <inkml:trace contextRef="#ctx0" brushRef="#br1" timeOffset="201797.5421">22409 5610 92 0,'-22'-1'35'0,"4"23"1"16,-17 4-3-16,0 20-27 15,-6 10 0-15,3 18 1 16,-5 6-1-16,5 14-1 0,1-1 0 16,13 2 0-16,10-9-2 15,12-9-1-15,14-13-4 16,16-21 1-16,14-11-4 15,4-29-10-15,12-3-23 16,-6-22-1-16,0-3 0 16,-16-14-1-16</inkml:trace>
  <inkml:trace contextRef="#ctx0" brushRef="#br1" timeOffset="201944.5505">22041 6081 119 0,'-14'-2'40'16,"14"2"0"-16,28-7-1 0,19-3-39 15,16-5-8-15,6-14-28 16,20 2-3-16,-6-11 1 16,5 6-3-16</inkml:trace>
  <inkml:trace contextRef="#ctx0" brushRef="#br1" timeOffset="202319.572">22762 5456 100 0,'-12'-10'38'16,"12"10"0"-16,12-8-1 15,12 1-35-15,-7 6 0 16,5 6-1-16,-2 2 2 16,2 4-1-16,-7 5-1 15,-1 1 1-15,-5 2-1 16,-8 1 0-16,-6 2 1 15,-2 0-1-15,-10-1 0 16,1 1 0-16,-3-1 0 16,4 0 0-16,4-5-1 15,9 0 1-15,15-7-2 16,13-7-2-16,24 0-8 15,3-16-26-15,22 4-2 16,2-17-1-16,9 6 0 0</inkml:trace>
  <inkml:trace contextRef="#ctx0" brushRef="#br1" timeOffset="202816.6004">23655 6393 127 0,'0'0'41'15,"-30"0"-3"-15,7-9-15 16,-3 1-61-16,6-11-3 16,11 7 0-16,-6-9-2 15</inkml:trace>
  <inkml:trace contextRef="#ctx0" brushRef="#br1" timeOffset="204010.6687">14177 8827 43 0,'-13'-5'34'16,"13"5"0"-16,-21-7 0 15,21 7-16-15,-18-7-6 16,18 7-7-16,-12-3-2 16,12 3 0-16,0 0-1 15,0 0 1-15,25 6 1 16,12-6-1-16,19-6-1 15,19 1 1-15,21-7-1 0,20-2 1 16,18-3-2-16,16 1 0 16,5 4-4-16,-2 2-2 15,1 15-24-15,-18 0-8 16,-13 15 2-16,-16 4-3 15</inkml:trace>
  <inkml:trace contextRef="#ctx0" brushRef="#br1" timeOffset="204469.6949">15768 7683 62 0,'0'0'35'15,"-8"-15"0"-15,-1 4-1 16,9 11-22-16,-14-14-4 0,14 14-1 16,-14-7-3-16,9 20 0 15,-2 10-1-15,5 16 0 16,-2 18 0-16,3 21 0 15,0 21-1-15,1 15 0 16,0 14-1-16,2 2-2 16,4 1-2-16,-4-17-28 15,16-4-6-15,-8-25-2 16,12-14 1-16</inkml:trace>
  <inkml:trace contextRef="#ctx0" brushRef="#br1" timeOffset="205437.7503">16473 8404 79 0,'-12'-18'37'15,"-2"10"-2"-15,-16-10-5 16,5 18-18-16,-14-4-4 15,3 14-2-15,-5 5-2 16,7 12 0-16,-3 7-1 16,10 8-1-16,5-1 0 15,12 4 0-15,10-6 0 16,15-2-1-16,11-11 1 15,11-12-1-15,11-12 0 16,5-11-1-16,3-11 1 16,3-8-1-16,-6-10 1 15,-5-3-1-15,-7-3 0 0,-11-1 0 16,-8 3 0-16,-9 6 0 15,-11 9 0-15,-6 13 0 16,-8 20-1-16,-5 20 1 16,-7 29 0-16,-4 22 0 15,-2 24 1-15,-4 24-1 16,3 14 1-16,-3 11-1 15,6-1 1-15,-1-9 0 16,9-13 1-16,2-18 0 16,3-24-1-16,6-22 1 15,1-30 0-15,8-33 0 16,-5-10-1-16,7-29-1 15,3-24 1-15,3-19-2 16,0-14 0-16,5-13-1 0,-1 2 0 16,1 1-1-16,5 11-2 15,-4 8-1-15,7 23-7 16,-6-2-10-16,18 25-17 15,-3 4 1-15,14 10-1 16,4 0 2-16</inkml:trace>
  <inkml:trace contextRef="#ctx0" brushRef="#br1" timeOffset="206128.7898">17195 8439 100 0,'-13'20'39'0,"-16"1"0"16,5 15 0-16,-18 3-34 15,11 0-2-15,-1 2 2 0,6 5-2 16,-1-2 0-16,8-3-1 16,5-6 1-16,3-5-3 15,7-9 2-15,6-9-1 16,-2-12-2-16,21-15 2 15,-1-10-2-15,4-10 1 16,3-9-1-16,2-3 2 16,0-6-2-16,-2 1 1 15,-5 6 0-15,-4 8 0 16,-7 6 0-16,-1 10 0 15,-1 9 0-15,-9 13 0 16,20-6 0-16,-3 11 0 16,3 1 0-16,10-2 0 15,6-1 0-15,7-1 0 0,3-4 0 16,4-1 1-16,-4-4-1 15,-4 2 0-15,-6-1 0 16,-9 3 1-16,-9 3-1 16,-18 0 0-16,1 16 0 15,-15 1 0-15,-9 7 0 16,-6 5 1-16,-6 6-1 15,-2 3 1-15,2 1-1 16,3 0 1-16,8-3 1 16,7-4-1-16,13-10-1 15,13-9 1-15,14-10-1 16,10-9 0-16,8-11 0 15,7-12 0-15,3-8-1 16,0-8 1-16,-5-2 0 0,-5-4 0 16,-10 5 0-16,-9 4 1 15,-10 9-1-15,-8 10 0 16,-4 23 0-16,-21-2 0 15,2 23 0-15,-2 10-1 16,2 7-2-16,2 2 0 16,12 6-2-16,5-6-3 15,20 5-7-15,-2-28-7 16,29 7-16-16,-6-18-1 15,17-4-1-15,-2-12 3 16</inkml:trace>
  <inkml:trace contextRef="#ctx0" brushRef="#br1" timeOffset="206494.8108">18206 8471 110 0,'-9'-31'39'15,"-4"14"1"-15,-12-8-10 16,-3 21-23-16,-10 10-2 16,0 14 0-16,-2 9-2 15,2 7 0-15,7 4 0 16,8 3-1-16,9-4-1 15,14-3 0-15,15-14 0 16,15-11-1-16,12-14 1 16,8-13-1-16,7-15 1 15,3-11-1-15,-3-13 0 16,-1-6 0-16,-7-3 1 15,-12 2-1-15,-12 7 0 16,-6 7 0-16,-10 16 2 16,-8 12-2-16,-1 20 0 0,-21 21 0 15,3 11 0-15,3 18 0 16,1 5 0-16,4 8-3 15,9 3-1-15,6-7-1 16,13 1-5-16,0-24-10 16,26 3-8-16,-9-26-14 15,12-6 1-15,-1-20-1 16,10-8 3-16</inkml:trace>
  <inkml:trace contextRef="#ctx0" brushRef="#br1" timeOffset="206677.8212">18834 8360 90 0,'0'0'41'16,"-25"-14"0"-16,9 28 0 15,-13-4-19-15,4 17-19 0,6 7-1 16,3 5 0-16,6 4-2 16,4-1-1-16,10-1-3 15,-1-13-8-15,20 8-13 16,-10-22-17-16,10-2 2 15,-4-17-2-15,5-4 2 16</inkml:trace>
  <inkml:trace contextRef="#ctx0" brushRef="#br1" timeOffset="207562.8719">18738 8237 87 0,'5'23'35'16,"5"-9"-2"-16,19 1-4 15,0-13-24-15,15-1-1 16,6-6-4-16,2-7-3 16,9 2-4-16,-10-7-2 15,4 8 0-15,-13-2 4 16,-5 5 3-16,-13 8 3 15,-10 1 2-15,-4 10 5 16,-10-13 3-16,-10 33 3 16,-9-19-1-16,11 9-3 15,-8-7-4-15,7 3-1 16,-1-4-1-16,5 0-1 15,1-2-1-15,4 0-1 16,1-3 0-16,3 2-1 16,-4-12 1-16,9 19-1 0,-9-19 0 15,14 8 1-15,-14-8-2 16,18-8 2-16,-4-3-1 15,-2-7 0-15,4-2 0 16,-4-5 0-16,2-2 1 16,-5-1-1-16,-2 3 1 15,-5 2 0-15,-6 5 0 16,-5 8 0-16,-6 10 0 15,-4 8 0-15,-6 9 0 16,2 9-1-16,-1 4 1 16,4 7-1-16,6 1 1 15,6 2-1-15,12-5 0 0,8-4 1 16,15-9-1-16,7-7 0 15,8-12 0-15,9-8 0 16,6-8 0-16,1-8 0 16,1-9 2-16,-2-2-4 15,-7-2 4-15,-7 2-2 16,-9 3 0-16,-10 4 0 15,-13 10 0-15,-11 15 0 16,-16-5 0-16,-13 19 0 16,-9 12 0-16,-7 11 0 15,-2 4 0-15,0 2 0 16,9 2 0-16,5-3 0 15,15-9 0-15,16-12 0 16,19-15 0-16,14-14 0 16,12-15 0-16,9-9 0 0,7-8 0 15,-1-7 0-15,-1 3 0 16,-8 2 0-16,-8 8 0 15,-13 15 0-15,-11 13 0 16,-17 6 0-16,-8 27 0 16,-6 5 0-16,-1 6 0 15,1 2-3-15,10 4-4 16,-1-15-6-16,27 5-5 15,0-31-5-15,36 3-5 16,-6-32-2-16,26 1-10 16,-4-18-2-16,0-8 4 15</inkml:trace>
  <inkml:trace contextRef="#ctx0" brushRef="#br1" timeOffset="207775.8841">20373 7845 120 0,'-35'7'42'0,"4"18"1"16,-9 4-2-16,12 16-40 15,3 6 0-15,2 8 0 16,3 4 0-16,0 7-2 16,6-2 0-16,5-1-3 15,6-6-1-15,-4-16-11 16,17 5-10-16,-14-27-14 15,12-6-1-15,-8-17-2 16,9-16 3-16</inkml:trace>
  <inkml:trace contextRef="#ctx0" brushRef="#br1" timeOffset="207916.8921">20105 8222 124 0,'5'-13'42'0,"-4"-2"1"16,17 18-10-16,9-8-29 16,7-2-6-16,14 7-8 15,-3-14-10-15,21 8-19 16,-9-9-4-16,9 2 0 15,-4-10-2-15</inkml:trace>
  <inkml:trace contextRef="#ctx0" brushRef="#br4" timeOffset="214975.2958">19912 7170 120 0,'-2'-10'40'15,"8"-15"0"-15,17 4-1 16,11-8-39-16,4 1-2 15,10 10-2-15,-7-9-16 16,8 24-17-16,-15 2-3 16,-8 15 2-16,-19-1-3 15</inkml:trace>
  <inkml:trace contextRef="#ctx0" brushRef="#br4" timeOffset="215109.3035">19903 7336 121 0,'-25'30'39'0,"5"-15"1"15,21 1-3-15,21-14-39 16,11-24-26-16,29 6-11 15,4-14-1-15,20 4 0 16,4-8-1-16</inkml:trace>
  <inkml:trace contextRef="#ctx0" brushRef="#br4" timeOffset="215807.3434">20652 7121 80 0,'0'0'38'0,"0"0"-1"16,-15 7 1-16,7 20-8 0,-12 1-27 16,0 9-1-16,-8 6 2 15,4 3-2-15,1-4 1 16,7-1-2-16,6-10 1 15,10-13-1-15,12-14 0 16,9-17 0-16,8-15 0 16,8-7 1-16,2-9-1 15,-2-1 0-15,-2-5 0 16,-5 4 1-16,-8 8-1 15,-6 6 0-15,-3 11 1 16,-9 9-2-16,-4 12 0 16,0 0 0-16,-4 15 0 15,3 0 0-15,2 3 0 16,7-1 0-16,4-1 0 0,6-3 0 15,9-6 0-15,7-6 0 16,0-6 0-16,8-3 0 16,-4-6 0-16,1-1 0 15,-6-1 0-15,-4 2 0 16,-6 3 0-16,-7 4 0 15,-16 7 0-15,13 8 0 16,-15 9 0-16,-7 16 0 16,-3 4 0-16,-2 6 0 15,3 7 0-15,4-3 0 16,9 6-11-16,0-22-28 16,23 1-4-16,0-23 2 15,18-1-3-15</inkml:trace>
  <inkml:trace contextRef="#ctx0" brushRef="#br4" timeOffset="215944.3513">21545 7396 125 0,'-19'3'41'16,"3"2"-1"-16,-5-5-5 15,-7-9-68-15,28 9-9 16,-18-15 1-16,18 15-2 16</inkml:trace>
  <inkml:trace contextRef="#ctx0" brushRef="#br4" timeOffset="236297.5154">18746 7051 78 0,'0'0'34'0,"9"-11"-1"16,-9 11 2-16,4-14-20 15,-4 14-10-15,0 0 0 0,0 0 0 16,0 11-1-16,-4 10 0 15,-5 7 0-15,2 11-1 16,-3 4-1-16,2 1-1 16,3 0 1-16,9-7-1 15,8-11 1-15,15-14-2 16,15-19 2-16,14-18 0 15,7-17 0-15,9-10 0 16,1-10 0-16,-6-3 0 16,-3-1-1-16,-17 5 0 15,-10 13-2-15,-15 9-2 16,-9 18-2-16,-18 3-5 15,5 18-25-15,-15 15-5 16,1 10 0-16,-8 0-1 0</inkml:trace>
  <inkml:trace contextRef="#ctx0" brushRef="#br4" timeOffset="236552.53">18947 7351 108 0,'-18'1'41'16,"18"-1"-1"-16,-15 20-1 16,6 2-34-16,2 6-2 15,2 10 0-15,-2 4 0 0,5 7-2 16,-1 0-1-16,4-2-1 15,6-4-4-15,-2-17-7 16,19 0-27-16,-5-19-2 16,14-3 1-16,-4-18-2 15</inkml:trace>
  <inkml:trace contextRef="#ctx0" brushRef="#br4" timeOffset="236688.5378">19189 7621 113 0,'0'0'40'16,"-15"11"0"-16,15-11-6 15,0 0-68-15,15-24-5 16,3 9-2-16,1-10 0 0</inkml:trace>
  <inkml:trace contextRef="#ctx0" brushRef="#br4" timeOffset="237650.5928">22545 6882 95 0,'13'-12'37'16,"-11"1"1"-16,-2 11-1 16,0 0-28-16,0 0-2 15,-10-10 1-15,10 10-3 16,-22 11 0-16,5 5-1 0,-10 8-2 15,-4 14 1-15,-9 9-2 16,-4 15 0-16,-12 6-1 16,-1 11 0-16,-7 3 0 15,2 1 0-15,0-2-1 16,8-6 0-16,3-10 0 15,9-15-1-15,12-3-3 16,5-26-8-16,20 0-26 16,5-21-3-16,11-10 1 15,1-16-1-15</inkml:trace>
  <inkml:trace contextRef="#ctx0" brushRef="#br4" timeOffset="238116.6194">21994 6965 90 0,'-12'-24'39'0,"7"12"0"16,-5-6 1-16,10 18-15 15,-5-16-20-15,5 16-2 16,5-15 1-16,-5 15-1 15,0 0 0-15,13-7-1 16,-13 7 0-16,18 14-2 16,-4-2 0-16,4 9 0 15,7 7 0-15,8 7 0 16,7 5 0-16,6 5 0 15,5 7 0-15,6-1 0 0,1 1 0 16,2 1 0-16,0-3 0 16,-2 1 0-16,-7-4 0 15,-1 0 0-15,-5-8 0 16,-6-3 0-16,-6-7 0 15,-7-6 0-15,-4-7 0 16,-7-7 0-16,-2-6 0 16,-13-3 0-16,8-13 0 15,-10 0 0-15,-4 0 0 16,-3-5 0-16,0 7-5 15,-6-11-7-15,15 22-15 16,-21-19-14-16,21 19-3 16,-16-16 1-16,16 16 1 15</inkml:trace>
  <inkml:trace contextRef="#ctx0" brushRef="#br4" timeOffset="246348.0903">20887 8353 81 0,'-4'-13'39'0,"18"4"0"0,0-7 0 16,11 11-24-16,4-9-14 16,8 3-1-16,2 2-1 15,0-2-8-15,5 13-28 16,-15-2 0-16,0 11-1 15,-9-1-1-15</inkml:trace>
  <inkml:trace contextRef="#ctx0" brushRef="#br4" timeOffset="246522.1002">20864 8554 85 0,'-19'13'37'15,"17"-3"1"-15,2-10-1 16,31 4-25-16,7-13-14 0,11-9-7 15,22 1-27-15,2-10 0 16,9 2 0-16,1-9-2 16</inkml:trace>
  <inkml:trace contextRef="#ctx0" brushRef="#br4" timeOffset="246816.117">21850 7924 105 0,'-9'-28'40'0,"6"9"2"0,-10 2-3 15,13 17-34-15,0 0-2 16,-14 6-1-16,12 17 0 15,-3 17-2-15,3 12 1 16,1 11-2-16,0 13 1 16,1 9-2-16,3 2 0 15,1-4-4-15,12 4-17 16,-7-24-16-16,14-4 0 15,-3-20-2-15,11-10 0 16</inkml:trace>
  <inkml:trace contextRef="#ctx0" brushRef="#br4" timeOffset="247107.1337">22228 8117 89 0,'-29'-15'40'0,"-2"15"1"16,-18 5-1-16,2 15-23 16,-5 2-12-16,-5 5-1 15,6 2 0-15,9 3-1 16,12-2 0-16,20 5-1 15,19-8-1-15,20 0 1 16,20-10-2-16,12 0 1 16,7-3-1-16,7-1 0 15,1-3 0-15,-5-3-2 16,-4 0-2-16,-10-10-7 0,2 11-28 15,-21-13-4-15,3 7 0 16,-11-11-1-16</inkml:trace>
  <inkml:trace contextRef="#ctx0" brushRef="#br4" timeOffset="247280.1436">22782 8459 103 0,'-20'15'44'15,"6"5"1"-15,-11-14-2 16,11 11-27-16,1-18-15 15,13 1-3-15,0 0-10 16,-7-18-29-16,7 18-2 16,10-21-1-16,-10 21-1 0</inkml:trace>
  <inkml:trace contextRef="#ctx0" brushRef="#br4" timeOffset="251430.3809">13786 9754 86 0,'0'0'36'15,"-31"-13"1"-15,11 17-3 16,-16-1-27-16,6 9-3 0,-5 0 0 15,3 12-1-15,-1-1 0 16,7 10 0-16,2 2-1 16,7 4-1-16,7-1 1 15,8 2-1-15,6-5 0 16,8-7 0-16,7-4-1 15,7-12 1-15,6-11 0 16,4-9-1-16,5-14 1 16,-2-9-1-16,3-8 1 15,-2-6-1-15,-4-4 1 16,-5 3-1-16,-3 5 0 15,-7 8 0-15,-6 16 0 16,-15 17 0-16,13 22 0 16,-18 23 1-16,-4 24-2 15,-6 19 2-15,-5 18-2 0,1 10 1 16,-3 3-1-16,0-3 2 15,0-9-1-15,2-15 2 16,-3-17-2-16,2-16 2 16,-4-21 0-16,2-15-1 15,-1-19 1-15,-3-14-2 16,5-18 0-16,1-14-2 15,9-17-1-15,2-13-1 16,16-3-1-16,2-8-6 16,22 12-25-16,-6-3-3 15,13 16 1-15,-3 6-2 16</inkml:trace>
  <inkml:trace contextRef="#ctx0" brushRef="#br4" timeOffset="252160.4227">14338 9903 90 0,'22'-19'37'16,"-1"9"1"-16,-11-2 1 16,-10 12-31-16,0 0-3 15,3 15-1-15,-11 2 0 16,-4 11-1-16,-3 5-1 15,0 5 0-15,-3 3 0 16,3 1-1-16,-2-5 0 16,5-3 0-16,2-11 0 15,6-7 0-15,4-16-1 0,0 0 0 16,10-16 1-16,3-12-1 15,4-9 1-15,2-4-1 16,2-8 0-16,0-2 1 16,-2 3-1-16,-3 5 0 15,0 8 0-15,-7 6 0 16,0 9 0-16,0 9 0 15,4 7 0-15,1 6 0 16,3 5 0-16,5 3 0 16,6 0 0-16,3 0 0 15,6-2 0-15,4-3 0 16,3-5 0-16,2-5 1 15,-3-2-1-15,-1-5 0 16,-6-1 0-16,-7 0 0 0,-8 3 0 16,-21 10 1-16,0 0-1 15,0 0 0-15,-20 12 0 16,-8 9 1-16,-5 9-1 15,-3 7 0-15,1 7 1 16,4 1-1-16,4-1 1 16,8-4-1-16,11-4 0 15,15-12 0-15,12-11 1 16,11-14-1-16,8-13 0 15,10-9-1-15,-1-5 2 16,0-4-1-16,-5-4 0 16,-8 0 0-16,-10 4 0 15,-10 8 0-15,-11 8 1 16,-3 16-1-16,-17-12 0 0,1 19-1 15,0 8 1-15,-2 6-1 16,7 8 0-16,2 3-2 16,11 5-1-16,5-8-4 15,24 10-17-15,-6-21-14 16,19 5-1-16,-2-14-1 15,13-3 1-15</inkml:trace>
  <inkml:trace contextRef="#ctx0" brushRef="#br4" timeOffset="252535.4442">15457 9820 83 0,'-22'-18'40'0,"6"13"-1"16,-17 5 1-16,6 23-17 15,-10-1-18-15,8 10-1 0,0 5-1 16,10 3 0-16,4-4-1 15,14-2-1-15,13-12 1 16,9-13-1-16,12-16-1 16,9-15 1-16,3-12 0 15,3-13-1-15,-2-7 1 16,-7-6-1-16,-4-2 0 15,-8 1-1-15,-8 6 2 16,-7 10-2-16,-6 8 1 16,-5 12-1-16,-1 25 1 15,-13-1 0-15,-2 26 0 16,2 15 1-16,-2 12-1 15,1 12 1-15,3 10-2 16,6 1 1-16,8 0-3 0,4-12-1 16,15 7-14-16,-7-29-22 15,19-3-2-15,-7-22 1 16,11-8 0-16</inkml:trace>
  <inkml:trace contextRef="#ctx0" brushRef="#br4" timeOffset="252715.4544">15885 9698 124 0,'-20'-27'40'0,"4"22"0"16,-12 1-9-16,5 18-28 16,3 5-1-16,6 9-2 15,7 6-1-15,4 2-2 16,11 9-5-16,-9-9-28 0,16 11-4 15,-7-12 1-15,6 4-2 16</inkml:trace>
  <inkml:trace contextRef="#ctx0" brushRef="#br4" timeOffset="252910.4656">15855 9260 108 0,'-16'-18'38'0,"-5"7"1"16,21 11-3-16,-15 9-41 0,15-9-30 16,1 24-4-16,6-5 1 15,8 12-1-15</inkml:trace>
  <inkml:trace contextRef="#ctx0" brushRef="#br4" timeOffset="253354.491">15938 9645 104 0,'-7'11'40'0,"10"10"0"15,-9-5-1-15,13 6-32 16,-5 0-3-16,7 2-1 0,6-3-1 15,6-5-1-15,2-4 0 16,9-9 0-16,2-7-1 16,7-9 0-16,-2-4 0 15,0-5 0-15,-6-4 0 16,-5-1 0-16,-4-2 0 15,-4 0-2-15,-8 5 2 16,-9 2-1-16,-5 4 1 16,2 18-1-16,-23-13 1 15,4 17 1-15,-5 11 0 16,-1 10 2-16,-2 7-2 15,3 7 1-15,0 5-1 16,6 1 1-16,8-1-1 16,8-4-1-16,11-5 0 15,13-12-1-15,11-9-1 0,7-14-2 16,9-8-3-16,0-21-10 15,13 6-21-15,-12-18-2 16,4 4-1-16,-13-4 1 16</inkml:trace>
  <inkml:trace contextRef="#ctx0" brushRef="#br4" timeOffset="253691.5103">16612 9628 94 0,'-19'13'38'0,"1"12"1"16,-12 0-2-16,7 18-17 16,-9-6-16-16,6 5 0 15,3-4-2-15,8-1 1 16,6-8-1-16,9-8 0 15,0-21-1-15,24 9 0 16,3-25 0-16,4-9-1 0,5-8 1 16,0-5-1-16,0-2 1 15,-4 2-1-15,-4 2 0 16,-5 7 0-16,-7 8 0 15,-7 9 0-15,-9 12 1 16,0 0-1-16,5 12 0 16,-7 12 0-16,-1 5 0 15,1 8 0-15,2 4 0 16,4 1-1-16,6-4 0 15,6-11-1-15,9-10-2 16,2-21-3-16,21-7-12 16,-10-34-16-16,17-2-5 15,-8-24 0-15,6-1 1 0</inkml:trace>
  <inkml:trace contextRef="#ctx0" brushRef="#br4" timeOffset="253849.5193">17186 9253 116 0,'-20'66'39'16,"-9"5"1"-16,11 19-7 15,-3-3-30-15,7-6-1 16,7-5-5-16,2-16-10 16,12-5-23-16,-3-25-3 15,7-10-1-15,-11-20-1 16</inkml:trace>
  <inkml:trace contextRef="#ctx0" brushRef="#br4" timeOffset="253992.5275">17019 9578 115 0,'-16'-10'42'16,"16"10"-2"-16,0 0 0 15,25 3-38-15,11 2-30 16,-2-16-10-16,21 8-4 16,6-12 0-16,13 5 0 15</inkml:trace>
  <inkml:trace contextRef="#ctx0" brushRef="#br4" timeOffset="254931.5812">17931 9638 77 0,'0'0'39'0,"-24"5"-1"15,15 7 0-15,-13-8-11 16,12 17-21-16,-5-1-2 16,5 10 0-16,2 0-1 15,7 1-1-15,5-1 0 16,7-4-1-16,8-8 0 15,7-7 0-15,6-10-1 16,7-9 0-16,3-10 0 16,3-8 0-16,-1-8-1 15,-2-1 0-15,-5-5 1 16,-4 0-2-16,-6 5 2 15,-7 7-1-15,-4 3 1 16,-9 14-1-16,-7 11 2 0,0 0-1 16,-16 23 1-16,2 5 0 15,-1 4 0-15,1 4 1 16,0 1-2-16,6-2 2 15,7-6-1-15,9-5-1 16,7-13 1-16,9-12-1 16,9-10 0-16,1-10 0 15,5-4 1-15,2-6-1 16,-3 1 0-16,-4-2 0 15,-6 6 1-15,-4 9-1 16,-9 3 0-16,-6 8 1 16,-9 6-1-16,5 14 1 15,-10 2-1-15,1 4 0 16,-1 2 1-16,-1 3-1 15,4 1 0-15,2-3 0 0,2-6 0 16,5-3 1-16,4-10-1 16,5-8 0-16,5-8 0 15,4-7 0-15,1-7 0 16,2-1 0-16,1-3 0 15,-2 1-1-15,-7 5 1 16,-3 7-1-16,-17 17 1 16,12-9 0-16,-12 9 0 15,-7 26 0-15,0-3-1 16,1 0 0-16,6 7-1 15,2-7-1-15,10 6-5 16,-12-29-9-16,44 27-17 16,-18-28-6-16,10 0 0 15,-3-14 0-15</inkml:trace>
  <inkml:trace contextRef="#ctx0" brushRef="#br4" timeOffset="255127.5924">19054 9563 123 0,'-4'-25'40'0,"4"25"-9"15,-14-26 5-15,14 26-29 16,-16 14-3-16,6 3 0 15,0 9-2-15,2 5-1 16,2 4 0-16,1-1-1 16,5 0-2-16,1-8 0 15,9 1-5-15,-10-27-13 16,22 7-20-16,-8-22-1 15,7 0 0-15,-8-19 1 16</inkml:trace>
  <inkml:trace contextRef="#ctx0" brushRef="#br4" timeOffset="259451.8397">19591 9117 87 0,'16'-5'36'16,"-16"5"-1"-16,4 11 2 15,-22 9-32-15,-2 13-1 16,-12 12 0-16,-2 12 1 16,-9 9-1-16,4 8 0 0,1 0 0 15,8 3 0-15,8-10-2 16,16-10 1-16,14-12-3 15,13-14-1-15,15-10-6 16,-2-22-29-16,17-2-3 16,-7-19 0-16,3-1-1 15</inkml:trace>
  <inkml:trace contextRef="#ctx0" brushRef="#br4" timeOffset="259632.8501">19435 9335 114 0,'-12'4'39'0,"26"6"3"15,2-12-4-15,9 1-36 16,16-1-3-16,2-7-3 16,11 6-13-16,-11-17-20 15,4 5-3-15,-12-6 0 16,-2 2-1-16</inkml:trace>
  <inkml:trace contextRef="#ctx0" brushRef="#br4" timeOffset="259789.8591">19138 9194 114 0,'0'0'39'16,"0"0"-1"-16,11-5-15 0,28-3-59 15,-5-11-5-15,8 4 1 16,-3-5-1-16</inkml:trace>
  <inkml:trace contextRef="#ctx0" brushRef="#br4" timeOffset="260107.8773">19907 9590 111 0,'0'0'40'0,"11"-6"0"15,14-9-2-15,20-1-35 16,1-2-3-16,5 0-1 16,7 3-4-16,-11-7-15 15,5 16-19-15,-19-2 0 16,-4 12-1-16,-29-4 0 15</inkml:trace>
  <inkml:trace contextRef="#ctx0" brushRef="#br4" timeOffset="260270.8866">19859 9851 122 0,'-19'26'41'0,"2"-17"2"16,29-1-2-16,9-22-38 16,21-2-5-16,22 4-11 15,-1-22-10-15,20 12-16 16,-8-10-3-16,7 4-1 15,-9-7-1-15</inkml:trace>
  <inkml:trace contextRef="#ctx0" brushRef="#br4" timeOffset="261719.9695">21181 9201 102 0,'-13'-2'36'0,"13"2"1"16,-16 15-7-16,13 0-27 16,-3 4-1-16,2 7 0 15,0 0 0-15,0 6 0 16,0 0 0-16,1-2 0 15,1-6-1-15,2-3 1 16,-1-10 0-16,1-11 0 16,11 1-1-16,0-12 0 0,0-9 1 15,5-5-1-15,2-9 0 16,1-1-1-16,3-2 1 15,-4 1-1-15,-2 5 0 16,-2 5 1-16,-3 6-1 16,-11 20 1-16,10-8 0 15,-10 8-1-15,0 23 1 16,0-4 0-16,-1-2-1 15,4 5 1-15,4-4-1 16,6-6 1-16,6-8-1 16,10-6 1-16,5-12 0 15,6-5 0-15,0-2 0 16,1 0 0-16,-2 2 0 15,-5 0 0-15,-10 6-1 0,-5 9 1 16,-8 11 0-16,-7 9-1 16,-4 6 1-16,-6 8-1 15,-1 6 0-15,-2 4 1 16,-1 4-2-16,0-2-1 15,8-2-2-15,-4-14-10 16,20 13-11-16,-8-22-15 16,11-1-2-16,-2-12 0 15,11-2-1-15</inkml:trace>
  <inkml:trace contextRef="#ctx0" brushRef="#br4" timeOffset="262763.0291">21087 9859 76 0,'-14'-2'36'0,"14"2"0"15,-20 2 1-15,20-2-26 0,0 0-2 16,29 0-1-16,3-11-2 16,25-3-1-16,13-3-2 15,21-3 1-15,13-2-2 16,11-1 0-16,6 1-1 15,1 2 0-15,-7 3-1 16,-8 4 0-16,-12 2-2 16,-15-2-3-16,-4 17-17 15,-29-14-15-15,-9 8-3 16,-24-2 1-16,-14 4-2 15</inkml:trace>
  <inkml:trace contextRef="#ctx0" brushRef="#br4" timeOffset="263214.0549">21817 9983 101 0,'8'-12'37'16,"-12"-2"0"-16,4 14-9 15,-22-3-22-15,2 12-1 0,-13 2 1 16,2 10-1-16,-7 4-2 16,4 4 0-16,5-3 0 15,4 2-1-15,13-4-1 16,9-4 0-16,13-7 0 15,13-2-1-15,10-5 0 16,9-1 1-16,-1-1-1 16,2 3 1-16,-7 1-1 15,-6 6-1-15,-12 4 0 16,-14 5 2-16,-13 4-2 15,-8 0 1-15,-10 2-1 16,-1-6-1-16,4-3-4 16,-1-16-7-16,25-4-25 15,-4-10-5-15,22-7 5 16,5-17-5-16</inkml:trace>
  <inkml:trace contextRef="#ctx0" brushRef="#br4" timeOffset="263636.0791">22239 9850 114 0,'-18'2'40'0,"18"-2"0"16,0 0-1-16,0 0-36 0,22-12-2 15,2 7 0-15,5-1 0 16,-1 4 0-16,3 1 0 15,-1 1 0-15,-6 3 0 16,-4 4 0-16,-10 3 0 16,-8 3 0-16,-11 8 0 15,-9 5 0-15,-9 2 1 16,-7 4-1-16,-5-1 0 15,1 2 0-15,3-3 1 16,10-3-2-16,12-10 0 16,13-17 0-16,26 10-3 15,12-20-2-15,28 5-11 16,-5-20-15-16,19 11-11 15,-4-9 0-15,9 8-1 0,-10-5 1 16</inkml:trace>
  <inkml:trace contextRef="#ctx0" brushRef="#br4" timeOffset="264733.1418">22744 9427 96 0,'0'0'38'0,"0"0"-2"16,15-3 0-16,-2 0-34 16,11-1-2-16,5 2-1 15,5-1-2-15,5 9-7 16,-8-7-27-16,4 5 2 15,-8-4-1-15,-3 8 0 16</inkml:trace>
  <inkml:trace contextRef="#ctx0" brushRef="#br4" timeOffset="264883.1504">22813 9617 104 0,'-19'14'37'16,"16"-1"1"-16,15-17-3 15,18-3-32-15,21-2-8 0,7-14-30 16,18-1-2-16,4-6-2 15,6 1 1-15</inkml:trace>
  <inkml:trace contextRef="#ctx0" brushRef="#br4" timeOffset="265567.1895">23649 9183 83 0,'-14'9'38'0,"-5"-3"-2"16,6 8 2-16,-10-3-27 16,9 5-7-16,0 0-1 15,5 6 0-15,-2-2 0 16,2 5 0-16,0-3-2 15,-1 3 1-15,4-2-1 16,0-2 0-16,2-5-1 16,-1-2 1-16,5-14-1 15,0 0 0-15,0 0 0 16,0 0 0-16,7-28 0 0,2 4 0 15,0-6 0-15,2-2 0 16,2-4 0-16,-3 4 0 16,0 3 1-16,0 6-1 15,-2 7 0-15,-8 16 0 16,0 0 1-16,0 0-1 15,8 14 1-15,-10 5 0 16,2 3-1-16,3 1 1 16,3-3 0-16,8-5 0 15,4-7 1-15,11-8-1 16,8-9 0-16,4-5 0 15,2-7 1-15,1-3-1 16,-4-1 1-16,-4 4-1 16,-10 2 0-16,-7 8 0 0,-19 11 0 15,12 4 0-15,-19 15 0 16,-3 4-1-16,-4 7 0 15,0 5 0-15,2 5-2 16,1-3 0-16,7 2-3 16,4-10-2-16,19 8-11 15,-10-23-16-15,21-1-8 16,-2-11 0-16,14-2 1 15</inkml:trace>
  <inkml:trace contextRef="#ctx0" brushRef="#br4" timeOffset="265912.2093">24412 9125 102 0,'-19'0'40'0,"9"9"1"15,-11-2-2-15,4 10-34 16,-5 2-1-16,6 5 0 15,-3-2-2-15,5 4 0 16,5-1 0-16,6-3-1 16,9-6-1-16,8-2 0 15,11-8 1-15,2-1-1 16,6-2 0-16,-2 0 0 15,-3 0 1-15,-4 4-1 16,-10 4 1-16,-9 5-1 16,-12 4 0-16,-11 2 1 0,-1 1-2 15,-4 0 1 1,2-3-4-16,-4-12-5 0,16 12-11 15,-9-24-20-15,18 4-2 16,5-23-1-16,10 5 1 16</inkml:trace>
  <inkml:trace contextRef="#ctx0" brushRef="#br4" timeOffset="266120.2212">24448 8990 110 0,'-19'1'41'15,"19"-1"1"-15,-12 5-1 16,12-5-38-16,22-5-3 16,-6 0-2-16,10 7-5 0,-6-15-17 15,20 12-17-15,-9-8 0 16,8 5-2-16,-6-7 1 15</inkml:trace>
  <inkml:trace contextRef="#ctx0" brushRef="#br4" timeOffset="266536.245">24788 8767 100 0,'17'-5'40'15,"9"5"1"-15,-7-7-2 16,13 7-33-16,-7-3-4 15,1 5 1-15,-5-1-1 16,-2 3-1-16,-5 1 1 16,-14-5-1-16,13 21 1 15,-14-7-2-15,-7 4 1 16,-2 3-1-16,-8 2 1 15,2 4 0-15,-4 2 0 16,7-4-1-16,3 0 1 16,8-1 0-16,10-8 0 0,11-3-1 15,13-4-3-15,2-12-8 16,14 11-6-16,-19-22-10 15,12 8-17-15,-10-7 1 16,5 5-3-16,-12-2 3 16</inkml:trace>
  <inkml:trace contextRef="#ctx0" brushRef="#br0" timeOffset="317064.135">2359 12979 52 0,'-46'7'38'15,"-14"-6"-1"-15,-4 7-1 16,-18-12-16-16,-12 14-16 16,-1 0-1-16,2 6 1 0,-2-1-1 15,6 2 0-15,7-2 0 16,17-1-2-16,11-2 2 15,19-2-2-15,7-5 1 16,14-4-2-16,14-1 1 16,0 0-1-16,0 0 0 15,0 0 0-15,15 14 0 16,-15 21 0-16,-4 24 0 15,-10 27 0-15,-11 30 0 16,-9 27 1-16,-13 22-1 16,-8 25 0-16,-11 7-1 15,1 3-1-15,0-7 1 16,7-16-1-16,15-24 2 15,23-20-2-15,28-33 2 16,30-33-1-16,31-33 1 0,27-31 0 16,27-28-4-16,13-21-4 15,18-3-31-15,-18-14-1 16,-5 14-3-16,-21 1 2 15</inkml:trace>
  <inkml:trace contextRef="#ctx0" brushRef="#br0" timeOffset="317801.1771">2010 14074 70 0,'-7'-25'38'0,"-2"-5"-2"16,14 13-5-16,-4-8-26 16,9 14-1-16,-10 11 0 15,19 11-1-15,-10 19-1 16,0 19 0-16,-11 13 0 15,0 16 0-15,-8 11 0 16,-4 7-1-16,-5-4-1 0,0-5 1 16,-5-15-1-16,6-7 1 15,0-19-2-15,6-14 2 16,1-18-2-16,11-14 1 15,-2-30 1-15,7-15-1 16,4-16 1-16,1-16-1 16,7-18 2-16,1-15-1 15,8-17 0-15,0-1-1 16,5 2 1-16,4 12-1 15,0 15 1-15,-3 16 0 16,2 20-1-16,-5 21 0 16,-6 29 0-16,-2 21 0 15,-7 16 1-15,-6 14-1 16,-5 8 0-16,-3 10 0 0,-5 5 0 15,-7 6 0-15,-5 0-1 16,-4-4 0-16,-2-4 1 16,-2-7-1-16,1-12 0 15,2-6 0-15,5-10 1 16,5-9-2-16,12-15 2 15,-5 11 0-15,5-11 1 16,22 18 0-16,-4-3-1 16,4 10 1-16,2 8 0 15,0 9-1-15,0 9 0 16,-1 3-1-16,2-1-4 15,-2-12-3-15,16 3-27 16,-8-25-4-16,11-8 0 16,-1-25-1-16</inkml:trace>
  <inkml:trace contextRef="#ctx0" brushRef="#br0" timeOffset="318167.1981">2621 14146 79 0,'-20'28'40'0,"13"12"-1"15,-1-14 1-15,26-3-37 16,0-10-1-16,16-5-1 16,10-10 1-16,8-9-1 15,9-7 0-15,2-7 0 16,0-5 0-16,-6-5 0 15,-9 0 1-15,-11 1 0 16,-13 3-1-16,-14 1 1 0,-17 7 0 16,-15 5 0-16,-12 9-1 15,-10 13 0-15,-6 11-1 16,-4 13-1-16,-1 16 1 15,3 12 0-15,6 5 0 16,12 4 0-16,13 2-1 16,18-4 0-16,18-12-2 15,16-14-1-15,30-4-11 16,8-31-25-16,31-4 0 15,7-25-3-15,22-9 1 16</inkml:trace>
  <inkml:trace contextRef="#ctx0" brushRef="#br0" timeOffset="318387.2107">4215 13328 96 0,'-62'-54'40'0,"-11"29"1"15,-21 13-10-15,0 32-28 16,-3 28 0-16,6 28-1 15,9 23 0-15,15 17-1 16,18 8-1-16,19 5-1 16,22-3-2-16,18-12-4 15,31-3-26-15,-3-28-8 16,18-9-1-16,-5-28 0 15</inkml:trace>
  <inkml:trace contextRef="#ctx0" brushRef="#br0" timeOffset="318574.2214">3382 13826 96 0,'0'-23'44'0,"12"-1"-2"15,28 16-1-15,11-11-39 16,15 1-5-16,24 10-11 15,-6-12-24-15,15 18-4 16,-10 1 0-16,2 12-1 16</inkml:trace>
  <inkml:trace contextRef="#ctx0" brushRef="#br0" timeOffset="318725.23">4343 13983 75 0,'-32'28'46'15,"-8"-13"-5"-15,5 4 0 16,-3-15-30-16,-2-4-44 15,21 9-10-15,1-6-1 16,15 12-1-16</inkml:trace>
  <inkml:trace contextRef="#ctx0" brushRef="#br0" timeOffset="318867.2381">4223 14575 97 0,'-32'23'35'15,"-15"-30"-17"-15,14 0-17 16,9-16-41-16,5-12-10 15,0-10 5-15</inkml:trace>
  <inkml:trace contextRef="#ctx0" brushRef="#br0" timeOffset="319640.2823">5216 13611 72 0,'3'34'39'16,"-11"8"-2"-16,5 22 0 15,-15 5-32-15,5 11-2 16,-6 7 0-16,3 2-1 16,2-4 0-16,4-5-2 15,3-9 1-15,3-10-1 16,4-17 1-16,2-11 0 0,1-13 0 15,-3-20 0-15,3-15 0 16,-3-13 0-16,-4-15 0 16,-6-14 0-16,2-18 0 15,-3-15 1-15,1-16-1 16,5-11 0-16,8-2 0 15,12 3 0-15,8 5 1 16,12 14 0-16,9 18-1 16,10 20-1-16,8 20 1 15,-1 25 0-15,-2 16-1 16,-3 14 1-16,-7 13-2 15,-15 11 1-15,-8 8 0 16,-16 8 0-16,-14 11 0 16,-14 0 0-16,-13 2 0 0,-11-1 1 15,-6-6-1-15,-5-9 1 16,4-10-1-16,1-10 0 15,11-13 1-15,8-11-1 16,15-9 1-16,14 0 0 16,16-14 0-16,11 7 0 15,6 4 0-15,4 7 0 16,1 11-1-16,0 8-1 15,-4 9 0-15,-2 5 0 16,-3 5-1-16,-2-3-1 16,2 1-3-16,4-17-6 15,15 3-11-15,-5-27-18 16,12-4-1-16,-5-19-1 0,7-3 1 15</inkml:trace>
  <inkml:trace contextRef="#ctx0" brushRef="#br0" timeOffset="319971.3013">5942 14036 58 0,'-11'20'41'16,"13"0"-1"-16,-2-20 2 16,37 20-15-16,-2-26-25 15,11-10-1-15,9-5 1 16,1-6 0-16,-1-3 0 15,-8-3-1-15,-11-1 0 16,-15 2 1-16,-15 4-2 16,-17 5 1-16,-15 7 1 0,-11 6-1 15,-13 10 0-15,-5 13 1 16,-1 9 0-16,0 12-1 15,6 7-1-15,11 5 0 16,15 0-1-16,13-1-1 16,26-2-2-16,19-12-4 15,25-3-1-15,10-21-8 16,32 8-20-16,0-19-4 15,18 0-1-15,2-11 2 16</inkml:trace>
  <inkml:trace contextRef="#ctx0" brushRef="#br0" timeOffset="320302.3202">7024 13948 74 0,'-59'-1'41'0,"-2"19"0"0,-12 1 0 16,11 14-28-16,-7 3-10 15,14 9 0-15,11-1-1 16,15 0 0-16,18-9-1 15,20-15 0-15,19-14 0 16,18-14 1-16,18-18 0 16,8-16-1-16,8-14 0 15,1-14 1-15,-5-10-1 16,-7-8-1-16,-9-4 2 15,-15 2-2-15,-18 11 1 16,-13 19-1-16,-14 20 0 16,-13 27 0-16,-8 35 0 15,-16 28 1-15,-5 27-2 16,-1 17 0-16,10 8-4 0,5-3-6 15,22 6-5-15,-4-22-28 16,33-12 0-16,11-24-2 16,26-13 1-16</inkml:trace>
  <inkml:trace contextRef="#ctx0" brushRef="#br0" timeOffset="320939.3566">8150 13192 74 0,'0'0'41'15,"0"0"1"-15,-4 33-1 16,5 14-33-16,-8 3-5 16,3 17-1-16,0 10 1 15,1 12 0-15,0 6-1 16,2 2 0-16,3-4-1 0,2-4 0 15,-1-8 0 1,6-13-1-16,1-12 1 0,-1-11-2 16,4-15 1-16,-2-16 0 15,3-13 0-15,-4-12 0 16,2-13 0-16,-2-11 0 15,-3-7 1-15,3-9 0 16,1-2-1-16,0 2 1 16,3 4-1-16,5 11 1 15,0 4-1-15,4 14 1 16,1 10-1-16,1 12 0 15,-1 14 0-15,-2 5 0 16,-7 10 0-16,-8 4-1 16,-9 6 1-16,-13 3-1 15,-7 1 1-15,-12-3-1 0,-5-5 0 16,-1-8-2-16,2-10-1 15,3-14-2-15,20-2-10 16,-8-24-22-16,25-5-4 16,6-17-1-16,20 0 2 15</inkml:trace>
  <inkml:trace contextRef="#ctx0" brushRef="#br0" timeOffset="321676.3988">9158 13842 77 0,'22'2'41'0,"-22"-2"-1"0,0 0-2 16,-41-5-29-16,10 10-3 15,-13-1-1-15,-3 12-1 16,-5 4 0-16,-1 11 0 15,0 4-2-15,7 6 0 16,6 3 0-16,16-3-1 16,14 0 0-16,15-9-1 15,22-9 0-15,16-14 0 16,20-11 1-16,13-13-1 15,5-9 1-15,0-12-1 16,-4-5 1-16,-10-7-1 16,-14-2 0-16,-16 0 0 15,-23 0-1-15,-15 9 1 16,-16 6-1-16,-15 13 1 0,-11 14-1 15,-5 10 1-15,-2 10 0 16,1 7 0-16,10 7 0 16,11 4 1-16,13-2-1 15,22-3 1-15,20-11-1 16,19-5 1-16,15-5-1 15,15-5 0-15,8-6 1 16,5-1-1-16,2-4 1 16,-6 2 0-16,-10 2-1 15,-12 1 0-15,-13 6 1 16,-19 4 0-16,-13 9-1 15,-21 8 0-15,-13 8 0 16,-12 8-1-16,-6 3 1 16,-2 5 0-16,1 3 0 15,7 0-1-15,10-6 1 0,13-10 0 16,18-10 0-16,16-13 0 15,15-15 1-15,9-13-1 16,4-12 0-16,2-14 1 16,-7-9 0-16,-11-1 0 15,-19-5-1-15,-18 1 1 16,-20 3-1-16,-19 10 1 15,-11 15-2-15,-12 12-1 16,1 12 0-16,2 7-2 16,15 14-2-16,7-3-4 15,32 23-7-15,1-33-10 16,32 17-16-16,9-24 0 15,19-5 0-15,7-18 1 16</inkml:trace>
  <inkml:trace contextRef="#ctx0" brushRef="#br0" timeOffset="321894.4113">10462 12928 96 0,'-18'-6'42'16,"3"34"1"-16,-10 16-1 15,15 25-37-15,-7 13-2 16,9 18-1-16,2 14 0 15,5 7 0-15,2 3-2 16,5-6 0-16,2-8-3 16,0-17-2-16,8-6-7 15,-9-33-25-15,14-8-7 0,-3-22 1 16,12-14-2-16</inkml:trace>
  <inkml:trace contextRef="#ctx0" brushRef="#br0" timeOffset="322127.4246">10576 13671 97 0,'-58'30'43'0,"5"15"2"16,-2-6-1-16,29-6-39 15,0-1-2-15,20-6-1 16,24-8 1-16,22-4-2 15,17-6 0-15,11-2 0 16,10-1-2-16,3-3-2 0,2 8-8 16,-15-18-10-16,2 15-23 15,-19-8-1-15,-2 7 0 16,-10-7 0-16</inkml:trace>
  <inkml:trace contextRef="#ctx0" brushRef="#br0" timeOffset="322916.4697">11645 13736 60 0,'19'-8'41'15,"-19"8"-1"-15,16-9 1 16,-16 9-24-16,0 0-13 16,-4 18-1-16,3 8 0 15,-1 8-1-15,3 13 0 0,0 4 0 16,4 8-1-16,0 0 0 15,4 1 0-15,-1-5-1 16,1-4 1-16,-2-12-1 16,1-9 0-16,-3-16 0 15,-5-14 1-15,15-19-1 16,-7-15 0-16,4-14 1 15,-4-15 0-15,3-16 0 16,1-12 0-16,5-8 0 16,-1 4-1-16,3 9 1 15,1 11 0-15,-1 13-1 16,5 20 0-16,-4 21-1 15,7 22 1-15,-4 21 0 16,-2 15 0-16,1 8-1 0,-5 9 1 16,0 5 0-16,-5 4 0 15,-3 0-1-15,-8-2 1 16,-11-6-1-16,-5-5 0 15,-9-8 1-15,-6-6-1 16,-4-9 0-16,-2-5 0 16,1-6 1-16,-3-6-1 15,4 0 1-15,1 5 0 16,4 11 1-16,1 11-1 15,0 13 0-15,-1 16 0 16,-2 9 0-16,2 6 0 16,10 1-2-16,5-10-3 15,14-2-5-15,-1-34-22 0,29-8-10 16,9-28 1-16,22-15-2 15</inkml:trace>
  <inkml:trace contextRef="#ctx0" brushRef="#br0" timeOffset="323511.5037">12409 13698 75 0,'0'0'43'0,"0"0"-2"16,8 18 1-16,-8-18-28 15,-13 28-12-15,6 9 0 16,0 12 0-16,-3 7 0 16,-3 8-1-16,1 5-1 15,-2 0 0-15,2-7 0 0,1-4-1 16,3-12 1-16,1-14-1 15,5-14 1-15,2-18-1 16,6-14 1-16,-1-16 0 16,2-14 0-16,3-13 1 15,0-11-1-15,2-16 0 16,5-7 0-16,4-3 0 15,3 4 1-15,6 8-1 16,5 11 0-16,2 14 0 16,2 15 1-16,4 20-1 15,-2 19 0-15,-3 18 0 16,-3 9 0-16,-4 8 1 0,-7 8-2 15,-7 7 1-15,-12 5 0 16,-6 0 0-16,-10 1 0 16,-12-6 0-16,-6-1 0 15,-6-9 0-15,-9-5 0 16,6-3 0-16,-6-10 0 15,3-2 0-15,3-2-1 16,1 1 1-16,3 7 0 16,3 15 0-16,0 14 0 15,-9 17-1-15,1 20 2 16,-5 13-2-16,-4 8 1 15,5 1-2-15,3-5-2 16,3-22-9-16,29-3-17 16,-4-40-14-16,27-20 1 15,12-35-1-15</inkml:trace>
  <inkml:trace contextRef="#ctx0" brushRef="#br0" timeOffset="335698.2008">13416 13124 78 0,'13'-24'39'0,"11"1"0"16,2-5-1-16,13 6-36 15,2-2-1-15,5 4 1 16,3 6-1-16,-4 6 1 16,-4 7-2-16,-6 7 1 15,-6 4 0-15,-9 9 0 16,-13 4 0-16,-9 6 0 15,-17 10-1-15,-10 8 2 16,-14 9-1-16,-10 7 0 16,-6 7 0-16,-1 5 0 15,-2 0 0-15,9 0 0 16,14-7-1-16,18-10 1 15,20-12-1-15,24-14 0 0,24-18 0 16,21-20-1-16,16-7-2 16,9-20-6-16,12 6-31 15,-11-11 1-15,-1 3-3 16,-20-2 1-16</inkml:trace>
  <inkml:trace contextRef="#ctx0" brushRef="#br0" timeOffset="336209.23">14204 13089 71 0,'-30'7'41'0,"11"0"-2"16,14-19 2-16,30 3-24 15,25-24-15-15,26-3-2 16,18-3 1-16,10 2-1 15,1 4 1-15,-7 7-1 16,-14 14-1-16,-27 16 1 16,-31 17 0-16,-32 11 1 15,-26 12 0-15,-20 7 0 16,-19 7 0-16,-7 3 1 15,0-5 0-15,7-9-1 16,13-7 0-16,23-8-1 16,25-11 1-16,24-9-2 0,27-12 2 15,22-3-2-15,8-1 1 16,3 8 1-16,-5 3-1 15,-11 9 0-15,-20 8 1 16,-24 18-1-16,-28 12 0 16,-25 12 1-16,-19 6 0 15,-15 3-1-15,-8-3 0 16,5-11 0-16,7-8-4 15,17-23-4-15,35-5-20 16,17-25-14-16,29-26 1 16,21-18-2-16</inkml:trace>
  <inkml:trace contextRef="#ctx0" brushRef="#br0" timeOffset="336421.2421">15291 13389 93 0,'0'0'43'0,"5"13"0"16,10-20-1-16,25 7-39 16,-1-15-3-16,10-2 0 15,12 2-6-15,5-15-17 16,21 15-18-16,-1-10 0 15,15 9-3-15,-4-2 2 16</inkml:trace>
  <inkml:trace contextRef="#ctx0" brushRef="#br0" timeOffset="336954.2726">16469 13042 62 0,'17'-9'41'16,"12"-13"-2"-16,20 4 2 15,6-7-22-15,7 5-17 16,12-2-1-16,5 8 1 16,-8 10-1-16,-9 14 1 15,-20 13-2-15,-20 9 1 16,-21 11-1-16,-19 6 2 15,-20 10-1-15,-16 4 0 16,-17 5 1-16,-7 3-1 16,-5-4 1-16,7-2 0 15,10-7-1-15,15-3 0 16,23-12-1-16,27-8 1 0,30-16-2 15,32-15 0-15,29-10-2 16,20-10 0-16,26-1-1 16,5-17-3-16,19 10-10 15,-13-18-22-15,4 11-1 16,-16-11 0-16,-11 8 2 15</inkml:trace>
  <inkml:trace contextRef="#ctx0" brushRef="#br0" timeOffset="337344.2949">17960 13025 59 0,'-35'-27'40'0,"-9"2"-2"16,1 16 2-16,-9-2-17 16,4 23-17-16,-5 1-1 0,4 14-1 15,2 3-1-15,9 5-1 16,11-2 0-16,20 1 0 15,18-6-1-15,21-4 0 16,18-6 0-16,15-1 0 16,9-2-1-16,6 3 0 15,-5 0 0-15,-7 6-1 16,-14 3 1-16,-21 6 0 15,-18 4-1-15,-19 5 1 16,-20 0 0-16,-15 2-1 16,-11-6 1-16,-6-3 1 15,-2-12-1-15,3-8 0 16,9-13 0-16,13-17-1 0,18-13 1 15,16-18-1-15,19-9-1 16,14-15-1-16,12-3-2 16,3-10-4-16,11 18-10 15,-19-10-21-15,-2 20 0 16,-15 4 0-16,-10 19 1 15</inkml:trace>
  <inkml:trace contextRef="#ctx0" brushRef="#br0" timeOffset="338005.3327">18063 12575 90 0,'-6'-17'40'0,"30"4"3"15,14-4-4-15,19 8-36 16,22-1-3-16,18 6 2 0,9 3-1 16,1 6 0-16,-8 3 0 15,-11 5 0-15,-15 1 1 16,-16 1-2-16,-16 2 1 15,-12 5 0-15,-18 6 0 16,-11 5 0-16,-13 9 0 16,-5 7-1-16,-10 14 1 15,1 8 0-15,0 10-1 16,3 11 1-16,3 6 0 15,7 8-1-15,10 10 0 16,-1 0 1-16,6-1-2 16,3 1 1-16,-2-8 0 15,-3-8 0-15,-4-9 0 16,-5-11 0-16,-5-15 0 0,-10-14 0 15,-6-11 1-15,-13-15-1 16,-9-12 0-16,-7-9 0 16,-8-13 0-16,-2-12 0 15,-2-7-1-15,2-6-1 16,10 3-1-16,5-2-4 15,26 9-8-15,-8-10-25 16,35 17-2-16,8-4-2 16,23 9 0-16</inkml:trace>
  <inkml:trace contextRef="#ctx0" brushRef="#br0" timeOffset="338141.3405">18987 14105 95 0,'-6'16'40'0,"-12"-11"-8"16,-11-14-29-16,-6-14-43 15,3-8-3-15,11-2-1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27:59.07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2169 1256 34 0,'-58'-54'31'0,"58"54"-2"15,0 0 1-15,0 0-22 16,-59-40 0-16,59 40-7 16,0 0 1-16,0 0 3 15,0 0 0-15,0 0 3 0,0 0-1 16,0 0 4-16,0 0-2 15,0 0-1-15,0 0 1 16,0 0-3-16,-19 26-1 16,35 21-3-16,6 19 0 15,-17-4-1-15,3 19 2 16,-7 9-2-16,1 5-2 15,-5-2 1-15,-1-10 0 16,-2-13 1-16,1-9-1 16,0-12 1-16,1-9-1 15,1-17 0-15,3-23 1 16,0 0 0-16,-3-25 0 15,6-17-1-15,-2-11 2 16,0-12-2-16,0-14 2 0,1 32-1 16,2-6 1-16,1-4-1 15,3-2-2-15,2 0 2 16,9-2-1-16,0-2 0 15,5 1-2-15,6 5 2 16,5-5-2-16,-4 1 1 16,6 2 2-16,-37 59-1 15,86-89 0-15,-86 89 0 16,83-52 1-16,-83 52 0 15,69 0 1-15,-52 31-1 16,10 39 0-16,-36 21-1 16,-25 16 3-16,-35 4-3 15,-31-35 1-15,-1-7-4 16,13-24-2-16,31-29-15 0,7-22-18 15,35-10-3-15,15 16 1 16,0 0 0-16</inkml:trace>
  <inkml:trace contextRef="#ctx0" brushRef="#br0" timeOffset="247.0142">2948 947 100 0,'46'-24'40'0,"-46"24"1"15,67-12 1-15,-67 12-37 16,17 43 0-16,-16 37-1 16,-26 25-2-16,-8 23 1 15,-29-7-2-15,18 14 1 0,8-1-4 16,17-13-1-16,28-45-4 15,8-27-10-15,24-11-23 16,6-21-1-16,19-18 1 16,2-20-2-16</inkml:trace>
  <inkml:trace contextRef="#ctx0" brushRef="#br0" timeOffset="555.0318">3595 1513 113 0,'-27'-9'41'15,"-1"27"2"-15,-15 8-2 16,5 21-37-16,-4-8-2 15,4 8 0-15,9 3 0 16,7-1-1-16,11 0 0 0,16-4-1 16,15-9 1-16,12-6-1 15,11-13 0-15,11-11 1 16,2-14-2-16,1-11 1 15,-4-12 0-15,-10-8 0 16,-9-4-1-16,-17-8 0 16,-12 2-2-16,-17-8 1 15,-8 10-1-15,-9 2-1 16,-3 14-1-16,-5-4-8 15,17 16-17-15,-7 4-10 16,27 15 0-16,-10-10 0 16,26 9 1-16</inkml:trace>
  <inkml:trace contextRef="#ctx0" brushRef="#br0" timeOffset="796.0456">4243 964 113 0,'59'-68'44'0,"-59"68"0"16,0 0 0-16,0 0-43 16,27 10 2-16,-52 69-2 15,-7 36 0-15,-5 35-1 16,-6-10-2-16,21 4-3 15,15-11-3-15,21-15-17 16,-5-57-15-16,14-12-3 0,-10-22 1 16,3-16-1-16</inkml:trace>
  <inkml:trace contextRef="#ctx0" brushRef="#br0" timeOffset="969.0555">4082 1473 117 0,'16'9'43'0,"15"-1"0"15,3-12-3-15,24-27-41 16,-58 31-4-16,74-30-16 16,-24 8-17-16,0-4-5 15,8-3 2-15,1-3-2 16</inkml:trace>
  <inkml:trace contextRef="#ctx0" brushRef="#br0" timeOffset="1179.0675">5024 859 120 0,'0'0'43'16,"0"0"1"-16,0 0-1 15,0 0-38-15,22 24-5 16,-56 72 0-16,-16 30 0 16,2 24 0-16,-6-13 0 15,20 5 0-15,9-20 0 16,24-22-6-16,17-31-10 15,-9-31-12-15,15-6-16 16,-8-22 1-16,7-15 0 16,-12-21 2-16</inkml:trace>
  <inkml:trace contextRef="#ctx0" brushRef="#br0" timeOffset="1479.0846">4753 1386 120 0,'0'0'43'15,"0"0"0"-15,4 17 0 16,12-12-40-16,25-5 0 15,-41 0-3-15,60-9 0 16,-60 9 0-16,67-21 0 16,-67 21 0-16,82-22 0 15,-82 22 0-15,75-24 0 16,-75 24 0-16,57 0 0 15,-9 3 0-15,-3 17 0 0,-20 8 0 16,-4 17 0-16,-24 8 0 16,-5 11 0-16,-5-2-5 15,6-17-1-15,17-11-10 16,-8-23-11-16,24-6-14 15,-1-18-1-15,16-9 0 16,-2-19 0-16</inkml:trace>
  <inkml:trace contextRef="#ctx0" brushRef="#br0" timeOffset="1931.1105">5538 1221 107 0,'-2'-85'39'0,"2"85"1"15,-5-73-3-15,5 73-37 0,9-56 1 16,-9 56-1-16,0 0 2 15,0 0 0-15,50-19 3 16,-50 19 1-16,0 0 0 16,64 52-1-16,-63-32 0 15,42 37-5-15,0 14 0 16,-15 0 0-16,-15 11 0 15,-35-27 0-15,6 15 0 16,-7-12 0-16,5-16 0 16,7-6 0-16,8-13 0 15,7-13 0-15,9-14 0 16,7-10 0-16,5-15 0 15,2-9 0-15,-27 38 0 16,35-49 0-16,-35 49 0 0,40-47 0 16,-40 47 0-16,0 0 0 15,73-75 0-15,-54 59 0 16,3 17 0-16,-12 12 0 15,10 19 0-15,-13 5 0 16,4 13 0-16,9-1-3 16,12-12-7-16,27-3-10 15,-8-18-6-15,29-1-12 16,-9-14-3-16,14-8 1 15,-9-12 1-15</inkml:trace>
  <inkml:trace contextRef="#ctx0" brushRef="#br0" timeOffset="2404.1376">6702 1452 126 0,'0'0'42'0,"-13"-64"1"15,-5 39-1-15,-32 18-40 0,-7 17-2 16,-5 20 0-16,4 13 0 16,-5 6 0-16,20 17 0 15,11 0 0-15,29-8 0 16,12-14 0-16,16-16 0 15,11-18 0-15,7-15 0 16,5-11 0-16,3-16 0 16,-2-14 0-16,-3-13 0 15,-46 59 0-15,45-59 0 16,-45 59 0-16,29-57 0 15,-4 23 0-15,-12 17 0 16,-13 17 0-16,-12 46 0 16,-10 21 0-16,-10 34 0 15,-14 21 0-15,-8 22-2 0,-3 2 0 16,2-2-1-16,3-10 2 15,4-14 1-15,3-24 0 16,9-17 2-16,5-28 0 16,7-21 2-16,5-29-4 15,5-24 0-15,4-28 0 16,3-24 0-16,9-22 0 15,7-18 0-15,5 1 0 16,5-5 0-16,4 12 0 16,-3 4-8-16,18 27-9 15,-11 9 0-15,30 31-9 16,-15 6-7-16,43 15-10 15,6 4-2-15,25 5 6 16</inkml:trace>
  <inkml:trace contextRef="#ctx0" brushRef="#br0" timeOffset="3123.1787">7638 1381 109 0,'0'0'38'16,"-14"20"2"-16,7 8-1 15,-11-3-36-15,3 14-1 16,-3 10 0-16,4 8 0 15,2 3 1-15,6 1-2 16,6-5 2-16,12-8-2 16,10-12 1-16,15-11-2 15,10-15 1-15,9-20 2 16,5-13-3-16,3-9 2 15,0-9-2-15,-9-7 2 16,-7-1 0-16,-11-2-2 16,-12 2 0-16,-6 10 0 15,-10 8 0-15,-4 7 0 16,-9 14 0-16,4 10 0 15,-11 23 0-15,0 7 0 0,3 10 0 16,1 10 0-16,5 3 0 16,4 0-3-16,12-1-1 15,8-13-2-15,13-8-5 16,3-22-9-16,26-5-8 15,-15-21-10-15,21-8-1 16,-13-12-1-16,5-3 2 16</inkml:trace>
  <inkml:trace contextRef="#ctx0" brushRef="#br0" timeOffset="3485.1994">8653 1439 112 0,'-10'-10'40'16,"6"24"1"-16,-10 10-1 15,5 6-36-15,0 4-1 0,1 8 0 16,-3 1-1-16,3-1 1 15,1-6-2-15,1-4 0 16,4-9 0-16,5-9 0 16,-3-14 0-16,27-11-1 15,0-14 2-15,4-10-2 16,6-10 0-16,5-10 0 15,1 0 0-15,-1-1 0 16,-42 56 0-16,44-43 0 16,-16 3 0-16,2 21 0 15,-12 8 0-15,3 19 0 16,-14 11 0-16,8 14 0 15,-7 2 0-15,7 9-3 16,8-1-3-16,5-9-4 0,19 1-7 16,-5-15-6-16,25-2-9 15,-7-8-9-15,15-5-1 16,-5-13 2-16,8-6 2 15</inkml:trace>
  <inkml:trace contextRef="#ctx0" brushRef="#br0" timeOffset="3703.2119">9759 1365 122 0,'-43'-14'42'16,"2"18"1"-16,-18 6-1 16,6 19-38-16,-7 7-2 15,19 5-2-15,14 0 0 0,15-3 0 16,13 0 0-16,18-12-2 15,18-3-3-15,9-14-7 16,24-5-8-16,-12-18-9 16,19-1-14-16,-6-7 1 15,6-8-1-15,-11-6 2 16</inkml:trace>
  <inkml:trace contextRef="#ctx0" brushRef="#br0" timeOffset="4342.2484">10018 1439 109 0,'-25'42'42'16,"9"-10"1"-16,25-2-3 0,8-13-35 16,20-11-2-16,8-13-1 15,7-6 0-15,0-9-1 16,4-5 0-16,-8-8-1 15,-48 35 0-15,0 0 2 16,52-60-2-16,-52 60 1 16,0 0 0-16,11-59 0 15,-11 59 1-15,-9-18-2 16,-27 12 0-16,-16 15 0 15,-8 14 0-15,-6 12 0 16,3 10 0-16,0 8 0 16,23 5 0-16,27-14 0 15,24-9 0-15,23-12 0 16,18-12 0-16,17-11-3 15,8-13-1-15,13-8-1 0,-1-9-1 16,1-2 0-16,-15-4 1 16,-12 3 3-16,-13 5 1 15,-18 6 2-15,-13 12 1 16,-19 10 2-16,-10 14 1 15,-13 8 0-15,-2 9-1 16,-4 2-2-16,1 5 0 16,1 4-1-16,7-4-1 15,7-5 0-15,6-4 0 16,4-10 1-16,8-7-1 15,-5-12 2-15,23-7-1 16,-8-10 1-16,5-11-2 16,-3-9 0-16,2-11 0 15,-19 48 0-15,24-60 0 0,-24 60 0 16,22-69 0-16,-22 69 0 15,33-59 0-15,-33 59 0 16,33-58-15-16,-33 58-1 16,46-48-6-16,-46 48-5 15,48-39-7-15,-48 39-7 16,58-13-1-16,11 6 2 15</inkml:trace>
  <inkml:trace contextRef="#ctx0" brushRef="#br0" timeOffset="4988.2854">11420 894 105 0,'0'0'41'0,"14"-60"0"15,-14 60-1-15,0 0-37 0,0 0 1 16,0 0-1-16,-2 78-1 15,-10 14-1-15,0 28 1 16,-8 11-2-16,1-6 1 16,7 1-1-16,13-8-4 15,7-26-1-15,8-30-5 16,18-12-12-16,-19-27-18 15,13-11 0-15,-13-24-1 16,2-11 1-16</inkml:trace>
  <inkml:trace contextRef="#ctx0" brushRef="#br0" timeOffset="5167.2956">11292 1440 116 0,'0'0'42'16,"-47"-42"0"0,47 42-1-16,-23-37-36 0,9 9-2 15,31 11-2-15,-17 17-2 16,0 0-1-16,111-11-4 15,-111 11-8-15,98-2-13 16,9 7-14-16,13 7-1 16,-8 3-1-16,1 4 2 15</inkml:trace>
  <inkml:trace contextRef="#ctx0" brushRef="#br0" timeOffset="5587.3196">12286 1378 109 0,'-23'-7'41'16,"-17"0"2"-16,2 9-1 15,-12 1-36-15,-2 9-1 16,-6 6-1-16,0 8 1 16,-1 8-5-16,7 3 0 15,8 2 0-15,12 1 0 16,13 1 0-16,15-9 0 15,21-8 0-15,15-10 0 16,17-13 0-16,17-10 0 16,9-12 0-16,5-11 0 15,1-7 0-15,-6-11 0 16,-75 50 0-16,71-48 0 15,-71 48 0-15,55-51 0 16,-22 12 0-16,-9 9 0 16,-15 17 0-16,-9 13 0 0,-20 17 0 15,1 14 0-15,0 10 0 16,7 5 0-16,4 1 0 15,6-4-2-15,16-5-8 16,2-16-5-16,27-5-3 16,-10-18-6-16,27-3-4 15,-16-15-5-15,19-3-7 16,-7-14 0-16,2-5 6 15</inkml:trace>
  <inkml:trace contextRef="#ctx0" brushRef="#br0" timeOffset="5761.3296">12908 1384 118 0,'-19'33'42'0,"-9"10"1"15,-3 12-2-15,-7-2-39 0,17 0 0 16,7-8-1-16,8-8-1 16,12-16-3-16,6-19-4 15,23-9-9-15,-11-25-8 16,23-8-10-16,-11-17-8 15,-36 57 0-15,40-71 2 16</inkml:trace>
  <inkml:trace contextRef="#ctx0" brushRef="#br0" timeOffset="5887.3368">12970 1080 114 0,'0'0'41'16,"-24"-64"-3"-16,24 64-15 16,-21-57-59-16,21 57-7 0,0 0 1 15,0 0-1-15</inkml:trace>
  <inkml:trace contextRef="#ctx0" brushRef="#br0" timeOffset="6271.3587">13274 1304 107 0,'-8'43'44'0,"-18"6"0"15,-2-1-1-15,-3-16-28 16,11 7-13-16,4-2-2 16,6-7 0-16,3-2 0 15,6-7 0-15,9-6 0 16,6-10 0-16,7-8 0 15,8-11 0-15,5-10 0 0,5-12 0 16,-39 36 0-16,47-51 0 16,-47 51 0-16,52-65 0 15,-52 65 0-15,58-63 0 16,-58 63 0-16,50-54 0 15,-26 22 0-15,10 15 0 16,-10 15 0-16,-6 20 0 16,-8 17 0-16,-7 23 0 15,-10 2 0-15,7-2 0 16,4-17-8-16,2-20-7 15,27-8-4-15,-8-26-5 16,33-7-7-16,-11-19-6 16,-47 39-5-16,70-51 4 15,-70 51 2-15</inkml:trace>
  <inkml:trace contextRef="#ctx0" brushRef="#br0" timeOffset="6438.3683">14107 1003 115 0,'0'0'44'0,"0"0"0"15,8-53-1-15,-8 53-39 16,-29 46-2-16,-12 33-1 15,0 45-2-15,-15 22-2 16,18-25-2-16,20-18-20 16,2-38-8-16,21-27-10 15,-5-24 0-15,0-14 0 16</inkml:trace>
  <inkml:trace contextRef="#ctx0" brushRef="#br0" timeOffset="6739.3855">13876 1331 126 0,'0'0'45'0,"0"0"-1"15,-9-63-4-15,9 63-40 16,0 0 0-16,36-49 0 16,-36 49 0-16,50-21-3 15,-50 21-5-15,66-18-12 16,-66 18-8-16,83-23-12 15,-35 15-2-15,-48 8 20 16,88-10 17-16,-88 10 3 16,74 4 4-16,-52 18 12 15,30 10 7-15,-22 13 12 0,-25 11 6 16,-17 12-20-16,-20 17-18 15,4-1-1-15,13-10-2 16,12-36-6-16,22-11-29 16,-5-15 0-16,11-14 0 15,-1-18-3-15</inkml:trace>
  <inkml:trace contextRef="#ctx0" brushRef="#br0" timeOffset="6880.3936">14479 1215 114 0,'-32'-109'42'0,"32"109"1"15,-36-97-4-15,36 97-41 16,-33-93-35-16,33 93-8 16,-9-75 1-16,9 75-2 0</inkml:trace>
  <inkml:trace contextRef="#ctx0" brushRef="#br0" timeOffset="7373.4218">15022 1316 107 0,'13'2'41'16,"10"3"-1"-16,-2-9-1 15,-21 4-37-15,0 0 0 16,47-12-1-16,-47 12 0 16,0 0 0-16,57-27 0 15,-57 27 0-15,0 0 1 16,0 0 0-16,36-48 0 15,-36 48-1-15,0 0 1 16,0 0 0-16,-37-11-1 16,-14 30 1-16,-18 7-1 15,-4 15 1-15,-5 10-2 0,12 14 0 16,17 2 0-16,30-1 0 15,47-30-2-15,16-9-4 16,41-12-12-16,-1-27-8 16,32-6-15-16,0-14-1 15,13-9-1-15,-70 14 2 16</inkml:trace>
  <inkml:trace contextRef="#ctx0" brushRef="#br0" timeOffset="7674.439">15783 1219 122 0,'0'0'43'0,"-19"-47"1"15,19 47-2-15,0 0-38 16,-44-33-4-16,44 33 0 16,-16 8 0-16,-2 17 0 0,7 6 0 15,27 4 0-15,5-5 0 16,18-2 0-16,0-19 0 15,8 12 0-15,-21 2 0 16,-16 8 0-16,-14 4 0 16,-15 2 0-16,-11 3 0 15,-8-1 0-15,-7 2 0 16,-6-4 0-16,4-10-5 15,-1-14-8-15,21 0-8 16,-9-18-7-16,36 5-12 16,-18-16-4-16,26-5 0 15,3-11 1-15</inkml:trace>
  <inkml:trace contextRef="#ctx0" brushRef="#br0" timeOffset="8525.4877">17004 1277 93 0,'0'0'39'0,"0"0"3"16,29-56-2-16,-29 56-32 15,0 0-1-15,-16-13 0 16,-9 23-3-16,-7 10-1 15,-6 17 0-15,-10 11-3 16,5 4 2-16,6 3-2 16,23 0 0-16,33-17-1 15,14-10 0-15,18-10 1 16,11-9-1-16,4-12 0 15,-4-8 0-15,-1-10 1 16,-8-11-1-16,-11-4 0 16,-42 36 1-16,0 0 0 0,33-67 0 15,-33 67 1-15,10-47-1 16,-10 47 1-16,0 0 0 15,4-64 0-15,-4 64 0 16,0 0 0-16,9-46 1 16,-9 46-1-16,0 0-1 15,0 0 1-15,73-28-1 16,-39 31 0-16,10 18 0 15,-3 4-1-15,5 10 1 16,-11 1-1-16,-8 4 3 16,-20-2-3-16,-7 2 1 15,-10-3 0-15,-4-2 1 16,-3-10 0-16,2-3-1 0,1-10 1 15,14-12 1-15,0 0-2 16,0-18 0-16,21-11 0 16,10-7 0-16,-31 36 0 15,0 0 0-15,66-69 0 16,-66 69 0-16,47-48 0 15,-47 48 0-15,0 0 0 16,58-57 0-16,-23 35 0 16,-7 12 0-16,-10 16 0 15,-6 12 0-15,1 11-9 16,-10 3-5-16,10 9-7 15,-8-14-2-15,29 5-3 16,-7-14-4-16,37 2-3 16,4-8-10-16,22-8 8 0</inkml:trace>
  <inkml:trace contextRef="#ctx0" brushRef="#br0" timeOffset="8946.5118">19051 805 93 0,'16'-70'42'0,"-16"70"-1"15,0 0-2-15,0 0-34 16,0 0-1-16,0 0 0 15,0 0-2-15,-30 49-2 16,13 61 2-16,-11 18-2 16,14 15 0-16,2-6-7 0,4-30-14 15,21-16-20-15,-2-28 0 16,5-31-1-16,-12-20 1 15</inkml:trace>
  <inkml:trace contextRef="#ctx0" brushRef="#br0" timeOffset="9143.523">18883 1407 95 0,'-65'-61'44'16,"65"61"1"-16,0 0-3 16,-46-46-15-16,46 46-25 15,0 0-4-15,0 0 0 16,47-58-4-16,-47 58-3 15,79-34-13-15,-30 14-13 0,8 0-9 16,5-2 1 0,13-22 0-16</inkml:trace>
  <inkml:trace contextRef="#ctx0" brushRef="#br0" timeOffset="9502.5436">19656 767 109 0,'0'0'43'0,"0"0"0"15,0 0-1-15,0 0-38 16,0 0-1-16,0 0 0 15,-77 68 0-15,27 25-1 16,14 18 1-16,-2-4-3 16,17 0 0-16,-1-32 0 15,19-9 0-15,4-22 0 16,13-16 0-16,6-16 0 0,6-12 0 15,4-10 0-15,6-12 0 16,-36 22 0-16,0 0 0 16,59-51 0-16,-59 51 0 15,0 0 0-15,65-55 0 16,-65 55 0-16,26-22 0 15,7 11 0-15,-5 11 0 16,-1 10-3-16,-11 9-4 16,11 14-8-16,-16-3-4 15,16 10-6-15,-19-23-3 16,23 1-4-16,-10-16-9 15,9-3 1-15,-2-13 3 16</inkml:trace>
  <inkml:trace contextRef="#ctx0" brushRef="#br0" timeOffset="9848.5633">20124 1262 93 0,'10'-7'41'0,"3"1"1"15,3 5-1-15,6 4-27 16,9 3-11-16,-31-6 1 15,0 0-1-15,59 1-2 16,-59-1 1-16,50-13 0 16,-50 13-1-16,49-24 1 15,-49 24-3-15,0 0 1 16,60-46 0-16,-60 46 1 15,0 0 0-15,0 0 0 0,0 0 0 16,6-67 0-16,-6 67 1 16,-56 14-2-16,18 10 0 15,-6 11 0-15,7 14 0 16,6-2 0-16,22-9-13 15,37-3-7-15,14-21-4 16,37-6-7-16,-9-8-9 16,27-1-5-16,4-4 2 15</inkml:trace>
  <inkml:trace contextRef="#ctx0" brushRef="#br0" timeOffset="10508.6011">21856 1255 114 0,'0'0'41'0,"-42"-56"3"16,42 56-2-16,0 0-38 15,-71-38-2-15,71 38 1 16,-71-8-1-16,4 21-1 16,6 15 1-16,-4 7-2 0,19 13 0 15,6 8 0-15,22-2 0 16,15-9 0-16,24-14 0 15,14-19 0-15,8-12 0 16,7-13 0-16,6-12 0 16,-56 25 0-16,66-37 0 15,-66 37 0-15,63-49 0 16,-63 49 0-16,61-44 0 15,-61 44 0-15,0 0 0 16,64-55 0-16,-45 60 0 16,-14 24 0-16,-15 25 0 15,-12 23 0-15,-12 27 0 16,-11 14 0-16,0 10 0 15,-4-14 0-15,5-7 0 0,0-17 0 16,3-10 0-16,3-26 0 16,5-14 0-16,0-25 0 15,1-17 0-15,7-20 0 16,1-17 0-16,6-16-2 15,4-18-1-15,14-12-5 16,1-11-2-16,26 7-8 16,-8-13-3-16,31 20-4 15,-10-3-2-15,28 17-4 16,-7 12-8-16,16 14 2 15,0 9 6-15</inkml:trace>
  <inkml:trace contextRef="#ctx0" brushRef="#br0" timeOffset="11808.6755">22084 1259 95 0,'0'0'44'0,"62"-9"0"15,-12 6-1-15,-8 6-17 16,-20 9-23-16,-10 8-3 16,-29 7 0-16,1 9 0 15,-9 0 0-15,7 8 0 16,-1-2 0-16,5-3 0 15,5-4 0-15,3-8 0 16,5-5 0-16,4-10 0 16,-3-12 0-16,22-11 0 15,-7-11 0-15,7-6 0 16,1-10 0-16,1-10 0 15,-24 48 0-15,30-50 0 0,-30 50 0 16,26-56 0-16,-26 56 0 16,34-47 0-16,-34 47 0 15,0 0 0-15,54-61 0 16,-54 61 0-16,53-30 0 15,-53 30 0-15,65-22 0 16,-65 22 0-16,71-13 0 16,-71 13 0-16,66-3 0 15,-66 3 0-15,59 4 0 16,-59-4 0-16,0 0 0 15,60 15 0-15,-60-15 0 16,-12 11 0-16,4 5 0 16,-18 7 0-16,-27 3 0 15,-1 7 0-15,-7 0 0 16,9 9 0-16,10-3 0 0,22 4 0 15,13-4 0-15,15-8 0 16,17-7 0-16,15-12 0 16,10-11 0-16,9-13 0 15,5-8 0-15,1-10 0 16,-5-11 0-16,-2 0 0 15,-58 41 0-15,47-43 0 16,-47 43 0-16,0 0 0 16,34-55 0-16,-30 43 0 15,-12-2 0-15,8 14 0 16,-24 6 0-16,14 18 0 15,-10 3 0-15,13 5 0 0,9 6-3 16,10-14-9-16,24-3-4 16,-6-16-4-16,31-2-2 15,-11-19-2-15,23 1 0 16,-17-16-2-16,18 1 1 15,-74 30 0-15,60-34-2 16,-22 2 21-16,-38 32 26 16,0 0 1-16,49-45 5 15,-34 41 1-15,-34-3 4 16,11 23 6-16,-30 0 5 15,15 19-16-15,-9-2-26 16,4 11 0-16,5-1 0 16,-1 0 0-16,6 0 0 15,5-7 0-15,4-6 0 16,3-7 0-16,5-13 0 0,1-10 0 15,14-6 0-15,-4-12 0 16,6-12 0-16,5-12 0 16,-21 42 0-16,33-56 0 15,-33 56 0-15,37-76 0 16,-37 76 0-16,53-76 0 15,-53 76 0-15,52-76 0 16,-52 76 0-16,60-61 0 16,-60 61 0-16,56-50 0 15,-56 50 0-15,66-51 0 16,-66 51 0-16,23-8 0 15,24 17 0-15,-14 29 0 16,-25 20 0-16,-10 7 0 16,-19-11 0-16,-8 2 0 0,-19-8 0 15,-10-10 0-15,-7-6 0 16,1-4 0-16,4-10 0 15,7-4 0-15,8-5 0 16,8-7 0-16,13-4 0 16,8 0 0-16,16 2 0 15,0 0 0-15,0 0 0 16,-2 26 0-16,2 7 0 15,-5 8 0-15,-6 12 0 16,-6 13 0-16,-3 4 0 16,-5 2 0-16,1-3 0 15,0-8 0-15,11-15 0 16,4-18-10-16,29-13-3 15,3-37-7-15,39-6-2 0,-6-34-2 16,39-7-3-16,-7-30 0 16,-30 41-6-16,4-10 1 15,4-5 0-15</inkml:trace>
  <inkml:trace contextRef="#ctx0" brushRef="#br0" timeOffset="12349.7064">24103 1003 126 0,'0'0'46'0,"41"-94"-2"16,-41 94-5-16,0 0-39 15,0 0 0-15,0 0 0 16,0 0 0-16,-59 97 0 16,-1 2 0-16,15 4 0 15,4-16 0-15,22-10 0 16,5-17 0-16,15-14 0 0,9-26 0 15,7-12 0-15,13-14 0 16,6-10 0-16,5-7 0 16,4-9 0-16,3-5 0 15,1 2 0-15,-5 4 0 16,-2 6 0-16,-8 13 0 15,-4 9 0-15,-10 13 0 16,-10 12 0-16,-5 13 0 16,-9 7 0-16,-1 3 0 15,-7 7 0-15,3-1 0 16,-6-4 0-16,11-1-9 15,-4-15-5-15,21 1-4 0,-13-32-3 16,38 23-2 0,-16-33-2-16,29 5 0 0,-16-18 1 15,18 3 1-15,-4 5 33 16,-21-10 7-16,5 15 4 15,-28-10 2-15,9 16 3 16,-34-10 3-16,20 14 0 16,-32-3-2-16,6-2-36 15,26 5-6-15,-35 6-7 16,33 14-5-16,-26-4-8 15,17 14-9-15</inkml:trace>
  <inkml:trace contextRef="#ctx0" brushRef="#br1" timeOffset="16073.9194">2722 2161 65 0,'-11'8'33'0,"5"2"-2"16,6-10-1-16,-2 19-23 0,2-19-1 16,14 24-2-16,1-11 0 15,7 4 1-15,7-5-2 16,15 1-1-16,7-4 0 15,16-3-1-15,12-6 0 16,16 0 0-16,10-3-1 16,12-3 1-16,15-2-1 15,10-1 1-15,14 0 0 16,9 1 0-16,12 0 0 15,13 1 1-15,13 0-1 16,15 1 1-16,13 0-1 16,14 2 1-16,15-6-1 15,15 6 1-15,15-5-1 16,12 3 0-16,14-5-1 0,8 0 1 15,11-1-1-15,8 1 0 16,48 2-1-16,-35-5 0 16,44 3 0-16,-28-1 1 15,10 2 0-15,0 4-1 16,13 0 1-16,4 2 0 15,-37 3 0-15,46 1 0 16,-27 0 0-16,42 4 0 16,0-4 0-16,6 1 0 15,2-4 0-15,9 0 0 16,35-3 0-16,-26-2 0 15,3-2-1-15,40-1 1 16,-38 0 0-16,-3-1 0 16,-2 1-1-16,-1 2 1 0,-40 0 0 15,18 5 1-15,-12 3 0 16,-52 1 0-16,29 2 1 15,-10 1-1-15,-10 0 1 16,-10 1 0-16,-6 0 0 16,-9-3 0-16,-7 0 0 15,-12-2 0-15,-8-1 0 16,-18-2-1-16,-16 3 0 15,-21-1 0-15,-23 1-1 16,-23 3 0-16,-28 0 0 16,-22 3 1-16,-29-2-1 15,-22 3-1-15,-22-1 1 16,-23-2 0-16,-21-1-3 0,-20-5-2 15,-7 4-28-15,-29-11-5 16,-7 2-1-16,-20-6-1 16</inkml:trace>
  <inkml:trace contextRef="#ctx0" brushRef="#br2" timeOffset="152483.7216">1674 3054 98 0,'-13'-7'38'15,"13"7"1"-15,0 0-2 16,0 0-33-16,17 4-1 15,-1 23 0-15,1 14-1 16,-2 18 1-16,-4 16-2 16,-3 15-1-16,-9 11 1 0,-8 6-3 15,0 0-1-15,-10-15-8 16,15-3-26-16,-2-28-2 15,14-15 1-15,7-31-1 16</inkml:trace>
  <inkml:trace contextRef="#ctx0" brushRef="#br2" timeOffset="152819.7408">2255 3401 104 0,'0'0'38'15,"-14"13"1"-15,3 17-2 16,-4 5-34-16,-2 5 0 15,-1 3 0-15,3 1-1 16,3-3 1-16,4-5-1 0,8-8 0 16,9-10 0-16,4-12-1 15,9-11 0-15,6-11 0 16,5-7 1-16,5-11-2 15,3-2 1-15,1-6-1 16,-5 4 2-16,-1 7-2 16,-5 5 0-16,-5 8 0 15,-4 14 0-15,-6 12 0 16,-6 14-1-16,3 9-1 15,-5 8-1-15,6 15-8 16,-8-10-26-16,22 14-3 16,-5-13-1-16,20 1-1 15</inkml:trace>
  <inkml:trace contextRef="#ctx0" brushRef="#br2" timeOffset="153301.7684">4017 3044 86 0,'3'-27'36'16,"7"13"1"-16,-10-2 1 15,0 16-31-15,0 0-2 16,2 16 0-16,-8 9-1 15,6 13 0-15,-3 1-1 16,5 8 0-16,4-4-1 16,6 1 1-16,8-12-1 15,10-14 0-15,10-21 0 16,9-16-1-16,11-17 0 15,3-12-1-15,8-11-2 16,-5-8-2-16,-1 14-9 0,-22-9-19 16,-1 27-9-16,-26 5 3 15,-16 30-4-15</inkml:trace>
  <inkml:trace contextRef="#ctx0" brushRef="#br2" timeOffset="153474.7783">4235 3359 102 0,'-13'49'37'0,"11"12"0"16,-9-6-2-16,7 8-35 16,3 2 0-16,2-8-6 15,14 0-29-15,-5-20-2 16,18-8-1-16,4-26 0 0</inkml:trace>
  <inkml:trace contextRef="#ctx0" brushRef="#br2" timeOffset="153669.7895">4906 3060 104 0,'-19'22'38'0,"-11"15"0"15,2 22-1-15,0 8-36 16,4 9-1-16,3 11-3 15,4-6-4-15,19 7-29 16,-3-14-2-16,17-5 1 0,3-22-3 16</inkml:trace>
  <inkml:trace contextRef="#ctx0" brushRef="#br2" timeOffset="154029.81">5211 3085 118 0,'14'-4'41'0,"7"4"1"15,-5-16-5-15,9 8-36 16,1 2 1-16,3 3 0 0,-6 10 0 15,-3 9-1-15,-12 13-1 16,-9 17 1-16,-12 11-1 16,-9 11 0-16,-11 10 1 15,-4 1-2-15,-2 0 2 16,3-7-2-16,6-12 2 15,16-17-1-15,16-20 1 16,22-23-1-16,27-20 0 16,24-14 0-16,19-11-3 15,13-16-11-15,22 15-21 16,-10-11-5-16,9 21-2 15,-11 8-1-15</inkml:trace>
  <inkml:trace contextRef="#ctx0" brushRef="#br2" timeOffset="155524.8956">7003 3304 95 0,'7'-28'35'15,"0"17"0"-15,-7-6 1 16,0 17-31-16,0 0-2 16,0 0 0-16,8 26 0 15,-9 8 0-15,-5 9-1 16,-2 10 0-16,-1 2 0 15,0 2-2-15,2-3 1 16,2-8-1-16,4-10 2 16,9-12-3-16,6-13 2 15,12-19 0-15,6-16-1 16,9-7 1-16,3-15-1 15,1-2 2-15,2-4-2 16,-3-1 1-16,-4 7-1 0,-9 12 0 16,-7 9 0-16,-6 13 0 15,-18 12 0-15,14 19 0 16,-17 9 0-16,-4 5 0 15,3 10 1-15,2 4-1 16,-2-1 1-16,10-2-2 16,3-8 3-16,5-8-1 15,10-10 0-15,6-13 0 16,4-14 1-16,1-13 0 15,3-12 0-15,-5-7 0 16,-5-11-2-16,-2-3 0 16,-8-1-2-16,-4-2-1 15,-2 7-2-15,-10-3-3 16,12 26-15-16,-15-10-15 0,15 22-1 15,-9-2 0-15,14 18 0 16</inkml:trace>
  <inkml:trace contextRef="#ctx0" brushRef="#br2" timeOffset="155870.9153">8046 3439 109 0,'9'17'38'0,"-9"-17"0"15,27-14-1-15,-3-8-36 16,10-4 0-16,5-9 0 16,5-2 0-16,3-3 0 15,-5 1-1-15,-8 4 1 0,-7 5 0 16,-16 9 0-16,-11 11-1 15,-16 9 1-15,-14 13 0 16,-13 15 0-16,-8 12 1 16,-5 11-1-16,0 5 1 15,4 4-1-15,9 1 0 16,14-2 1-16,16-10-2 15,25-13-2-15,18-18-3 16,38-3-14-16,11-33-21 16,32-5-1-16,12-23-1 15,19-4 0-15</inkml:trace>
  <inkml:trace contextRef="#ctx0" brushRef="#br2" timeOffset="156555.9545">9365 3323 87 0,'32'-30'37'0,"-16"0"-1"15,2 11 1-15,-12 0-32 0,-6 19 0 16,0 0 0-16,-8 19-1 15,-5 7-2-15,4 11 1 16,-2 5-2-16,2 7 1 16,2 4-1-16,7-2 0 15,2-4 0-15,1-5-1 16,6-8 1-16,-1-7-1 15,2-12 2-15,1-10-2 16,1-13 0-16,-2-10 1 16,1-9-1-16,-1-11 0 15,1-12 0-15,-1-9 0 16,2-9 0-16,3-2 0 15,2 4-1-15,4 1 1 16,1 11 0-16,2 7-1 0,4 15 1 16,-2 13 0-16,0 15 0 15,-6 13 0-15,-3 9-1 16,-2 10 1-16,-5 5 0 15,-8 7 0-15,-4 6 0 16,-7 1 0-16,-7-1 0 16,-2-1 0-16,-9 0 0 15,-3-3 0-15,-5-7 0 16,-2 0 0-16,-5-3 1 15,0 1-1-15,-5 3 0 16,2 7 0-16,-1 10 0 16,2 11 0-16,4 9 0 15,3 3 0-15,14-1-4 16,8-13-5-16,31-1-17 0,5-35-13 15,25-18 0-15,11-38-2 16,24-20 1-16</inkml:trace>
  <inkml:trace contextRef="#ctx0" brushRef="#br2" timeOffset="156757.9661">10095 2540 106 0,'-37'71'42'15,"-13"9"-2"-15,9 27 0 16,2 3-40-16,5 6 0 16,7 2-1-16,12-6-2 15,16 5-13-15,1-29-24 0,29-5 2 16,0-25-1-16,19-15-2 15</inkml:trace>
  <inkml:trace contextRef="#ctx0" brushRef="#br2" timeOffset="157106.986">10422 3183 109 0,'-43'20'41'0,"-16"4"0"15,13 17-1-15,2-1-37 16,6 7 0-16,13-3 0 15,17 3-1-15,16-10-1 0,15-8 1 16,18-10-2-16,10-8 1 16,9-14-1-16,-1-9 0 15,0-14 0-15,-8-6-1 16,-12-11 0-16,-12-5 0 15,-14-1 0-15,-12-3-1 16,-13 7 1-16,-10 3 0 16,-5 12 0-16,-7 8 0 15,0 12-1-15,3 6-2 16,11 13-6-16,3-15-14 15,26 18-15-15,8-18 0 16,24 0-1-16,13-16 0 16</inkml:trace>
  <inkml:trace contextRef="#ctx0" brushRef="#br2" timeOffset="157289.9965">11117 2682 100 0,'-29'39'41'0,"-13"8"-1"16,7 23 0-16,-4 0-36 15,8 17-1-15,10 4-2 16,6-1-2-16,8 0-4 16,6-22-9-16,15 3-23 15,-5-23-4-15,10-7 2 16,-10-26-1-16</inkml:trace>
  <inkml:trace contextRef="#ctx0" brushRef="#br2" timeOffset="160730.1933">10912 2938 102 0,'-11'6'38'15,"-9"-9"2"-15,11 14-4 16,-9-10-30-16,18-1-1 16,-13 7 0-16,13-7 0 15,27-3-2-15,2-3-1 16,13-6 1-16,6 5-2 15,9-2 1-15,5 3-2 16,2 5 0-16,-5 2-2 0,0 10-3 16,-11-12-15-16,5 19-18 15,-12-18-3-15,6 7 0 16,-13-20-2-16</inkml:trace>
  <inkml:trace contextRef="#ctx0" brushRef="#br2" timeOffset="161935.2622">13392 2803 95 0,'-20'-5'38'16,"20"5"1"-16,-1-12-2 15,25 5-32-15,15-7-3 16,21 0-1-16,7-1 0 15,5 5 1-15,-1 2-1 0,-4 5-1 16,-14 7 2-16,-12 11 0 16,-23 7-1-16,-24 14 0 15,-21 4 1-15,-17 10 0 16,-14-1-1-16,-4 0 0 15,0-4 0-15,8-4 0 16,15-8-1-16,20-12 1 16,29-7-1-16,25-9 0 15,27-9 0-15,18-1 0 16,8-3 1-16,2 3-1 15,-5 6 0-15,-14 7 0 16,-25 14 1-16,-28 13-1 16,-30 12 1-16,-26 9-1 15,-25 6 0-15,-15 2 0 0,-4-5 0 16,0-11-5-16,19-1-9 15,5-34-25-15,38-2-1 16,14-26 0-16,40-1-2 16</inkml:trace>
  <inkml:trace contextRef="#ctx0" brushRef="#br2" timeOffset="162138.2738">14381 3329 79 0,'-24'30'39'16,"4"20"0"-16,-11-1 0 16,2 23-18-16,-9-1-19 0,-2 2-5 15,15 10-29-15,-9-20-6 16,15-2 1-16,5-25-4 15</inkml:trace>
  <inkml:trace contextRef="#ctx0" brushRef="#br2" timeOffset="162667.3041">14950 2793 96 0,'0'0'37'16,"-14"16"3"-16,3 14-2 15,-25 1-32-15,7 15-2 16,-1 3 1-16,3 6 0 16,6-6 0-16,15-1-1 15,14-16-1-15,26-16 0 16,26-17-2-16,27-16-2 15,19-13-2-15,12-16-5 16,14 9-19-16,-18-25-14 16,1 13 0-16,-25-10-3 15,-17 13 3-15</inkml:trace>
  <inkml:trace contextRef="#ctx0" brushRef="#br2" timeOffset="162834.3136">15284 2756 113 0,'-83'80'43'16,"19"21"1"-16,-2-3-3 15,23 6-37-15,10-3-3 16,19-6-3-16,20-4-2 16,7-24-14-16,24 3-20 15,-3-26-4-15,21-7 1 16,-3-22-2-16</inkml:trace>
  <inkml:trace contextRef="#ctx0" brushRef="#br2" timeOffset="163310.3409">15665 2450 93 0,'13'-5'38'0,"7"-3"1"16,23 20-1-16,9 4-36 15,14 13 0-15,10 13 1 16,4 15 2-16,-10 14-2 15,-7 14 0-15,-17 13-1 16,-21 14 1-16,-27 4-3 16,-24 3 1-16,-18 3-3 15,-21-11-4-15,5 2-29 16,-23-24-5-16,7-9 1 15,-6-31-2-15</inkml:trace>
  <inkml:trace contextRef="#ctx0" brushRef="#br2" timeOffset="163738.3653">13499 2309 88 0,'-56'38'38'0,"-26"22"1"16,-3 39 2-16,-20 16-34 15,7 37 0-15,8 19-2 16,19 12-1-16,16 4-3 15,27-7-1-15,37-9-6 16,23-33-29-16,51-12-4 16,21-37-1-16,40-23-1 0</inkml:trace>
  <inkml:trace contextRef="#ctx0" brushRef="#br2" timeOffset="164303.3977">17171 3120 78 0,'-19'-23'40'0,"-12"-4"-1"16,8 13 1-16,-11-10-20 16,1 19-16-16,-1 10-1 15,4 13 0-15,-5 13-1 16,4 12 0-16,0 9-1 15,6 8 0-15,7-3 0 16,6 2 0-16,10-7 0 16,9-6 0-16,9-13-1 0,7-16 1 15,12-17-1-15,7-16 0 16,6-18 1-16,7-11-1 15,0-8 0-15,2-6 0 16,-1-2 1-16,-4 4-1 16,-7 8 0-16,-11 13 0 15,-11 18 0-15,-12 15 1 16,-13 18-1-16,-7 16 0 15,-10 15-1-15,-2 6-1 16,4 6-3-16,1-4-5 16,23 7-22-16,-2-21-9 15,28-7 1-15,7-26-2 16</inkml:trace>
  <inkml:trace contextRef="#ctx0" brushRef="#br2" timeOffset="164625.4161">17958 2969 88 0,'-23'-8'41'0,"-16"-2"1"16,5 18-2-16,-11-8-18 16,9 13-20-16,7 3-1 15,13 3 1-15,9 1-2 16,15 1 1-16,13-3-1 15,11-2 0-15,11 2 1 16,3-1-1-16,2-3 0 16,-3 3 1-16,-4-2-1 15,-11 4 0-15,-13 5 1 0,-13 5-1 16,-17 2 0-16,-11 6 0 15,-18 4 0-15,-5-2 0 16,-3 5-1-16,-4-10-4 16,19 9-15-16,-8-24-18 15,30 2-3-15,13-21-1 16,21-3-1-16</inkml:trace>
  <inkml:trace contextRef="#ctx0" brushRef="#br2" timeOffset="165288.454">17051 5799 86 0,'0'0'35'16,"0"0"-1"-16,18 2 2 15,12-8-32-15,30 0-5 16,24-1 1-16,16 1 0 15,21 2 0-15,26 0 1 16,20 3 1-16,23 0 0 16,24-2 1-16,25-1 1 15,29-8-1-15,32 0-1 0,36-11 3 16,63-4-4-16,1-9 4 15,32-5-5-15,51-9 4 16,-3 3-4-16,14 0 3 16,7 0-1-16,-6 6-1 15,-43 5 0-15,8 11-2 16,-26 3-2-16,-69 20-10 15,-31-6-25-15,-45 10-3 16,-57-8 1-16,-56 3-2 16</inkml:trace>
  <inkml:trace contextRef="#ctx0" brushRef="#br2" timeOffset="165806.4836">18679 2663 75 0,'13'174'40'0,"-13"32"-2"15,1 44 1-15,-12 24-32 16,1 30 0-16,-10 20 0 16,3 16-1-16,-14-4 2 15,3 4-3-15,-2-2 0 16,3-6-1-16,6-7-3 15,-1-17 0-15,8-15-3 16,3-29 0-16,8-24-5 16,1-43 1-16,17-27-24 0,-7-61-13 15,15-43 3-15,3-46-2 16,11-47 3-16</inkml:trace>
  <inkml:trace contextRef="#ctx0" brushRef="#br2" timeOffset="172385.86">20091 5541 102 0,'17'2'35'16,"-17"-2"-6"-16,7 15-1 0,-9-2-19 16,3 12-3-16,-2 6-3 15,-4 10-1-15,0 7-2 16,-8 2-4-16,8 19-13 15,-13-13-20-15,8 8 1 16,1-13-2-16,10-8 2 16</inkml:trace>
  <inkml:trace contextRef="#ctx0" brushRef="#br2" timeOffset="172934.8914">21483 5355 92 0,'6'-17'37'0,"-8"-5"1"16,2 22-4-16,5-28-26 16,-5 28-2-16,11 8-1 15,-5 24-1-15,-6 15-2 16,-7 19-1-16,1 13 0 0,-7 6-3 15,17 16-32-15,-14-14-4 16,14-4 0-16,3-23-1 16</inkml:trace>
  <inkml:trace contextRef="#ctx0" brushRef="#br2" timeOffset="173370.9163">23184 5135 99 0,'-12'29'38'16,"5"10"0"-16,-6 6-2 0,8 16-30 16,-5-1-6-16,1 1-4 15,18 8-29-15,-12-12-3 16,14-1-2-16,-1-12 0 15</inkml:trace>
  <inkml:trace contextRef="#ctx0" brushRef="#br2" timeOffset="173954.9497">18432 5009 94 0,'5'11'38'16,"-5"-11"1"-16,25 22-6 15,2-17-29-15,11-2 0 16,12-3-3-16,9-5-3 15,15 7-21-15,-7-16-15 16,5 9 0-16,-14-7-2 0,0 10 1 16</inkml:trace>
  <inkml:trace contextRef="#ctx0" brushRef="#br2" timeOffset="174301.9695">18648 4322 82 0,'-14'13'38'16,"-1"-10"0"-16,15-3 0 15,-12 6-32-15,23-5-3 16,9-7-1-16,19 3 0 16,10-4-3-16,12-3-3 15,17 4-32-15,-3-10-1 16,7 6 0-16,-8-6-1 15</inkml:trace>
  <inkml:trace contextRef="#ctx0" brushRef="#br2" timeOffset="174646.9893">18634 3436 89 0,'-19'7'38'0,"19"-7"1"16,0 0-1-16,14 7-32 15,6-8-2-15,17 1 0 16,15-3-2-16,15-7-3 15,24 7-33-15,-5-20-5 16,14 3 1-16,-11-14-3 16</inkml:trace>
  <inkml:trace contextRef="#ctx0" brushRef="#br2" timeOffset="175009.01">18568 2636 78 0,'-19'-16'38'15,"19"16"0"-15,0 0-1 0,16-1-32 16,6 2-1-16,18 2 0 16,13-1-3-16,11-14-15 15,20 11-23-15,3-11-1 16,13 7-1-16,-2-9-2 15</inkml:trace>
  <inkml:trace contextRef="#ctx0" brushRef="#br2" timeOffset="176179.0769">18950 5202 46 0,'20'-1'34'0,"-11"-10"2"16,5 2-2-16,-3-8-20 15,11 4-4-15,4-1-41 16,1-4-2-16,14 2-3 0,6-7 2 16</inkml:trace>
  <inkml:trace contextRef="#ctx0" brushRef="#br2" timeOffset="176345.0864">20696 4829 75 0,'107'12'38'16,"-14"-5"-2"-16,-1 6 1 15,-10-8-36-15,0-5-9 16,13 6-27-16,0-11 1 16,15 1-2-16,1-8 0 15</inkml:trace>
  <inkml:trace contextRef="#ctx0" brushRef="#br2" timeOffset="176480.0941">22846 4847 90 0,'101'7'37'15,"0"2"1"-15,-10-10-1 16,5-7-38-16,6-2-32 15,-6-14-3-15,8-2 0 16,-6-9-2-16</inkml:trace>
  <inkml:trace contextRef="#ctx0" brushRef="#br2" timeOffset="177178.1341">19210 4272 55 0,'28'13'31'16,"6"-4"0"-16,7-6-4 15,12 4-23-15,9-10-1 16,17 3 0-16,3-8-2 16,13 4 2-16,6-3-1 15,10 3 1-15,4-2-1 0,9 3 3 16,-2-1-3-16,9 3 1 15,5-4-1-15,16 0 0 16,7-4 0-16,9-2-1 16,10-1-1-16,16-1 1 15,11 0 0-15,8-1-1 16,12 4 1-16,0 0 0 15,9 3 0-15,3 1 0 16,1 1 0-16,-1 0-1 16,-2-1 1-16,-7-1-2 15,-4-2 0-15,-12-14-14 16,-7 7-19-16,-21-8-1 15,-21 3 0-15,-30-7 0 16</inkml:trace>
  <inkml:trace contextRef="#ctx0" brushRef="#br2" timeOffset="177746.1665">19264 3444 13 0,'-5'-11'19'15,"9"1"3"-15,-4 10-6 16,3-14-6-16,-3 14 5 16,0 0-1-16,12 9 1 15,-12-9-4-15,11 16-2 16,-11-16-1-16,35 20-1 15,-2-15-1-15,27 1 1 16,16-8-2-16,30-2-1 16,21-12 0-16,35-2-1 0,24-12-1 15,23 0-1-15,20-4 0 16,8 2 0-16,10 3 1 15,9 4-1-15,-1 5 1 16,-1 9 0-16,3 3 0 16,-1 5 1-16,-6 1-1 15,1 0-1-15,-5-2 0 16,-11-4-2-16,-3 4-4 15,-20-16-8-15,-9 11-22 16,-28-11-1-16,-23 8-1 16,-33-6 1-16</inkml:trace>
  <inkml:trace contextRef="#ctx0" brushRef="#br2" timeOffset="178313.199">18736 2681 52 0,'9'16'34'0,"5"-10"-1"16,16 8-10-16,6-16-11 16,25 11-2-16,10-12-3 15,22 6-2-15,13-7-3 16,23 3 1-16,17-1-2 15,11 0 1-15,15-1-1 0,14 1 1 16,10 1 0-16,16 0 0 16,13-3 0-16,9 2 0 15,18-3-1-15,15-1 1 16,13-2-1-16,15-1 0 15,9-1 0-15,6-1-3 16,5 4-3-16,-6-10-7 16,0 16-21-16,-23-5-3 15,-13 13-1-15,-30-2 0 16</inkml:trace>
  <inkml:trace contextRef="#ctx0" brushRef="#br2" timeOffset="179478.2656">20186 5934 68 0,'-5'-22'32'0,"7"6"2"15,0-13-8-15,7 4-14 16,-7-16-5-16,10 6-1 15,-7-10-3-15,5 0-1 16,-5-6 2-16,2 0-4 16,-6-5 3-16,0 2-4 0,-4-8 3 15,3-2-2-15,-2-4 0 16,-1-6 1-16,4-4-2 15,-1-5 1-15,1-4-1 16,2-3 1-16,-1-1 0 16,-2-1 0-16,0-4 1 15,-2 5 0-15,0-5 0 16,-1 2 1-16,-1-1-1 15,4 1 0-15,-1-2 0 16,2 4 0-16,-1-4 0 16,5 3-1-16,0-2 1 15,2 0-1-15,-2 3 1 16,1 2-1-16,0 3 0 15,-2 1 1-15,-3 9-1 0,-2 0-4 16,3 21-13-16,-9-4-20 16,5 15-1-16,-7 5 1 15,13 14-1-15</inkml:trace>
  <inkml:trace contextRef="#ctx0" brushRef="#br2" timeOffset="180303.3128">21540 5748 69 0,'3'-15'32'16,"-1"-3"1"-16,3 1-3 15,-7-8-21-15,8 5-6 16,-6-7 2-16,1 9-3 16,-2-8 0-16,-2 1 0 15,-2-4-1-15,3-4 0 0,-4-4 0 16,2-6 0-16,1-5 0 15,1-6 0-15,0-5-2 16,1-6 3-16,0-4-3 16,2-3 2-16,-3-5-1 15,1-1 0-15,-6-4 0 16,1-2 0-16,-2-5 1 15,-1 1-2-15,2-3 2 16,-1-3-1-16,-2-3 1 16,2-1 0-16,4-3-1 15,1 5 2-15,1-4-1 16,3 5 0-16,2-1-1 15,3 0 1-15,3 3-1 16,0 1 1-16,5 3-1 16,0 2 1-16,0 3-1 0,-3 0 0 15,2 4 0-15,-5 9-2 16,0 18-5-16,-11-2-30 15,4 19 2-15,-8 4-3 16,1 20 0-16</inkml:trace>
  <inkml:trace contextRef="#ctx0" brushRef="#br2" timeOffset="181252.3671">23113 5468 23 0,'5'12'29'0,"-5"-12"1"15,-2 14 2-15,2-2-12 0,-11-14-5 16,11 2-3-16,0 0-1 16,0 0-4-16,-11-13-1 15,13-1-2-15,-4-5-2 16,6-5 0-16,-1-6 0 15,2-3-1-15,0-4 1 16,0-3-1-16,-3-6 1 16,1-1 1-16,-1-4-3 15,-2-3 1-15,-2-5-1 16,1-1 1-16,0-8-1 15,2 1 1-15,0-6-2 16,1-2 0-16,1-1 2 16,3-6 0-16,0-1 0 15,1-1 0-15,-2 1 0 0,-2-3 0 16,-1 3 0-16,-2-1 0 15,-3 1 0-15,-1 3 0 16,-2 2-1-16,2 0 1 16,-1 2-2-16,0 2 2 15,3 1-2-15,-3-5 2 16,5 3-1-16,0-2 0 15,2 3 1-15,1 2-1 16,1-1 1-16,-2 5-1 16,-1 2 0-16,-1 5-1 15,-2 3 1-15,-1 7-2 16,-1 3 1-16,-3 4-5 15,9 18-28-15,-13-2-4 16,11 28 2-16,-19-18-3 16</inkml:trace>
  <inkml:trace contextRef="#ctx0" brushRef="#br2" timeOffset="181963.4078">23423 2283 85 0,'0'0'34'0,"0"-10"1"16,0 10-2-16,0 0-26 15,0 0-2-15,0 0-1 16,-17 18 0-16,2 1-1 15,-9 14-1-15,-14 6 0 0,-11 13 0 16,-16 8 1-16,-10 12 0 16,-12 2-1-16,1 1 1 15,0-4-1-15,10-9 0 16,11-5-2-16,17-10-1 15,18-3-5-15,6-25-22 16,27 7-10-16,-3-26 0 16,25 16-2-16,-9-24 2 15</inkml:trace>
  <inkml:trace contextRef="#ctx0" brushRef="#br2" timeOffset="182347.4297">22930 2492 92 0,'-14'-23'35'16,"10"11"2"-16,-8-11 0 15,12 8-32-15,-3-2-1 16,5 7 0-16,-2-3 0 15,0 13-1-15,6-12 0 16,-6 12 0-16,10 17 0 16,3 4 0-16,4 8-1 15,9 7 0-15,9 6 0 16,12 5 1-16,10 1-1 15,10 0 0-15,8-1 0 16,2-3-1-16,-1-4 0 16,-4-4 0-16,-7-2 0 0,-11-4-1 15,-12-2-1-15,-11-7 0 16,-10-2-2-16,-9-11-2 15,-1 7-15-15,-11-15-17 16,0 0-4-16,-8-26 0 16,12 10-1-16</inkml:trace>
  <inkml:trace contextRef="#ctx0" brushRef="#br2" timeOffset="185176.5915">1297 7558 103 0,'8'-24'38'0,"6"24"1"16,-12 16-3-16,4 30-32 0,-8 18-1 15,0 25-2-15,-2 16 0 16,-1 21 0-16,0 14 0 15,-1 8-1-15,-1-7 1 16,1-7-2-16,7-11-3 16,3-25-25-16,17-7-8 15,-2-31 1-15,17-16-2 16</inkml:trace>
  <inkml:trace contextRef="#ctx0" brushRef="#br2" timeOffset="185538.6122">1753 8489 104 0,'-18'7'39'0,"4"21"1"16,-10 2-2-16,10 3-35 15,-7 14 0-15,6 5 0 16,4-1 1-16,5 0-3 15,3-7 2-15,9-7-3 16,6-11 2-16,12-14-1 16,12-19 0-16,6-18-1 15,7-18 1-15,3-12 0 16,3-12 0-16,-3-5 1 15,-4 2-1-15,-11 10 0 16,-10 11 0-16,-7 21 0 16,-9 20 0-16,-7 19-1 0,-3 20 0 15,-3 12-1-15,4 12-2 16,2 1-4-16,17 15-16 15,-3-20-15-15,22 2-4 16,5-22 1-16,23-6-2 16</inkml:trace>
  <inkml:trace contextRef="#ctx0" brushRef="#br2" timeOffset="186313.6566">3483 8255 92 0,'5'-15'37'0,"-5"15"-1"16,0 0 2-16,-5 17-33 0,-7 8 0 15,4 15-1-15,-1 4 1 16,2 11-1-16,5-2-1 16,5 4 0-16,10-9 0 15,9-10-1-15,9-14-1 16,13-20 1-16,10-17-1 15,6-15-1-15,5-13 2 16,5-11-2-16,-2-4 1 16,-2-3 0-16,-11 6 0 15,-7 6-1-15,-11 11 1 16,-12 14-1-16,-12 20 0 15,-12 21 0-15,-14 26 0 16,-10 25 0-16,-7 21 1 16,-9 19 0-16,-9 17 0 0,-2 10 0 15,-2 5 0-15,1-7 0 16,5-11 1-16,5-15-2 15,4-24 0-15,11-19 0 16,1-23 0-16,11-24 0 16,4-24 0-16,1-24 0 15,4-21 0-15,6-24 0 16,6-18 0-16,4-16 0 15,12-10 0-15,6-2 0 16,8 5 0-16,2 8 0 16,6 13-2-16,3 18 1 15,4 19-4-15,-4 10-2 16,8 30-13-16,-16-9-10 15,13 16-10-15,-7-3-2 16,10 4-2-16,-5-7 2 0</inkml:trace>
  <inkml:trace contextRef="#ctx0" brushRef="#br2" timeOffset="186739.6809">4596 8130 96 0,'0'0'38'16,"0"0"1"-16,-7 16-1 0,7 7-34 15,-3 8-1-15,-3 16 1 16,-1 9-1-16,-1 9 1 16,-2 2-1-16,-1 1 0 15,1-7-1-15,0-6 1 16,2-15-1-16,4-12 0 15,4-28 0-15,0 0-1 16,10-37 0-16,2-7 0 16,3-9 0-16,4-8 0 15,3-4-1-15,4-3 0 16,5 6 0-16,5 7 0 15,5 10-1-15,0 9-1 16,13 12-3-16,2-6-7 0,21 22-14 16,-5-9-15-16,25 9-1 15,-3-3-1-15,15 12 1 16</inkml:trace>
  <inkml:trace contextRef="#ctx0" brushRef="#br2" timeOffset="187062.6994">5550 7704 92 0,'24'-3'39'16,"-11"8"0"-16,4 24-1 15,-15 13-30-15,4 20-3 16,-6 12-2-16,0 16 0 15,-6 11-1-15,2 7-1 16,-3-6-1-16,4-5-1 16,9-9-3-16,1-25-8 15,20-8-25-15,-2-26-3 16,21-23 1-16,-2-27-3 15</inkml:trace>
  <inkml:trace contextRef="#ctx0" brushRef="#br2" timeOffset="187520.7256">5940 7811 114 0,'-7'12'42'16,"19"-1"0"-16,8-17-3 15,19-5-37-15,17-4-1 16,9 1 0-16,3-1 0 16,-1 5-1-16,-7 7 1 15,-10 6-1-15,-12 11 0 16,-16 5 0-16,-17 11 0 15,-16 4 0-15,-17 3-1 16,-5 1 2-16,-9 0-2 0,4-4 1 16,3-6 0-16,7-2 0 15,16-10 0-15,16-5 1 16,19-7-1-16,16-4 0 15,9-2 1-15,4 4-1 16,2 7 1-16,-5 1 0 16,-13 14 0-16,-15 6 0 15,-20 15 0-15,-19 8 0 16,-16 5 0-16,-9 0-1 15,-5-3-1-15,-2-4-1 16,11-6-5-16,5-27-15 16,37 4-8-16,-3-22-13 15,47-19 1-15,3-9-2 0,23 3 1 16</inkml:trace>
  <inkml:trace contextRef="#ctx0" brushRef="#br2" timeOffset="187657.7335">7038 8592 113 0,'-14'58'43'0,"-21"-2"-1"15,1 3-6-15,-4 3-61 16,-3-18-14-16,19 3-3 16,-6-12 0-16,19-3-1 15</inkml:trace>
  <inkml:trace contextRef="#ctx0" brushRef="#br2" timeOffset="188392.7755">7841 8039 85 0,'16'-36'39'0,"-7"-3"-1"16,6 13 2-16,-13 7-28 16,5 7-8-16,-7 12 0 15,0 0-1-15,2 21-1 16,-6 15 0-16,-1 11-1 15,-3 9 1-15,-2 9-1 16,3 5 0-16,0-2 0 16,7-3-1-16,4-7 1 15,7-16 0-15,13-14-1 16,7-17 1-16,12-15-1 15,3-16 0-15,5-10 0 16,2-11 1-16,-2-7-1 16,-6-5 0-16,-6-2 1 0,-8 4 0 15,-10 5 0-15,-8 9 0 16,-6 9 0-16,-6 13-1 15,-1 15 0-15,0 0 1 16,-6 26-2-16,8 5 1 16,5 7-1-16,6 7 0 15,5 4 1-15,10-6-1 16,5-2 1-16,4-5 0 15,1-10 0-15,-3-5 0 16,-2-14 1-16,-1-12-1 16,-7-12 0-16,-5-12 1 15,-3-7-1-15,-5-10 0 16,-1-8 1-16,-1-7-2 15,1 0 0-15,0 1-1 16,1 6 0-16,1 5-3 0,2 11-1 16,-6 0-9-16,17 29-11 15,-15-3-13-15,10 17 1 16,-6-1-2-16,6 10 2 15</inkml:trace>
  <inkml:trace contextRef="#ctx0" brushRef="#br2" timeOffset="188749.7959">9039 8056 108 0,'-1'13'39'0,"13"4"1"15,5-17-3 1,14 1-33-16,12-7 0 0,10-6 0 15,3-9-1-15,0-2-1 16,0-8 0-16,-7 1-1 16,-9-4 1-16,-16 4-1 15,-13 6 0-15,-17 7 0 16,-16 10 0-16,-13 11 0 15,-16 16 0-15,-4 12-1 16,-4 12 1-16,2 7-1 16,7 3 0-16,12 1 0 15,17-4-1-15,20-11-2 16,26-7-2-16,21-24-10 15,36 6-10-15,0-23-12 16,37-2-6-16,9-14 0 16,22 0 0-16</inkml:trace>
  <inkml:trace contextRef="#ctx0" brushRef="#br2" timeOffset="189467.837">10599 7986 93 0,'0'-19'40'0,"0"19"0"16,0 0-3-16,0 0-33 15,0 27 0-15,-5 10-2 16,-1 5 1-16,0 14-1 16,-4 5 0-16,5 3-1 15,0-3 0-15,2-6 0 16,5-12 0-16,0-8 0 15,2-12 0-15,-4-23 0 16,17 3 0-16,-8-22 0 16,-1-13-1-16,-1-9 1 0,-2-10-1 15,1-13 1-15,2-8 1 16,-3-1-2-16,7 0 1 15,4 5 0-15,5 6 0 16,7 9 0-16,7 11-1 16,5 16 0-16,3 15 0 15,-1 14 0-15,-1 10-1 16,-8 9 1-16,-5 8 0 15,-10 4-1-15,-9 3 0 16,-11 3 0-16,-9-2 1 16,-9-1-1-16,-10-5 0 15,-5-3 0-15,-8-5 0 16,1-3 1-16,-1-3 0 15,2-5 0-15,8 2 0 16,5 8 0-16,6 11 0 0,2 12 0 16,3 15-1-16,0 14 1 15,-2 11 2-15,-4 10-2 16,1-1 1-16,-2-5-2 15,13-12-2-15,3-25-3 16,25-13-13-16,0-45-7 16,32-16-15-16,4-31 0 15,18-18-2-15,2-27 2 16</inkml:trace>
  <inkml:trace contextRef="#ctx0" brushRef="#br2" timeOffset="189685.8495">11302 7215 120 0,'-4'49'41'0,"-11"9"0"16,2 29-2-16,7 8-38 16,-8 12-2-16,5 7 0 15,4 2 2-15,3-3-3 16,4-5-2-16,10-11-1 15,2-24-7-15,24-1-16 16,-11-31-13-16,15-12 1 16,0-25-2-16,10-12 2 15</inkml:trace>
  <inkml:trace contextRef="#ctx0" brushRef="#br2" timeOffset="190022.8687">11689 7944 115 0,'-37'1'41'0,"2"21"2"16,-11-2-6-16,4 13-34 15,4 4-1-15,11 5 0 16,7-1-1-16,15 1 0 16,14-7-1-16,16-7 0 15,14-10 1-15,12-11-1 16,6-8 0-16,3-11 0 15,1-14 0-15,-5-10 0 16,-11-5 0-16,-9-6 1 16,-13-5-1-16,-16 3 0 15,-8 3 0-15,-12 6 1 16,-11 13-1-16,-5 10 0 0,-4 11-2 15,5 6-1-15,7 11-1 16,6-2-4-16,24 12-12 16,-9-21-5-16,51 7-12 15,-6-17-4-15,23-4 0 16,5-13 2-16</inkml:trace>
  <inkml:trace contextRef="#ctx0" brushRef="#br2" timeOffset="190210.8795">12464 7380 96 0,'-18'-9'41'15,"-2"26"0"-15,-10 13-1 16,5 24-28-16,-8 18-10 16,5 16 0-16,-2 14-1 15,4 5-3-15,3 4-1 0,2-11-6 16,20 3-17-16,-13-29-15 15,18-11 0-15,-8-26-2 16,16-17 3-16</inkml:trace>
  <inkml:trace contextRef="#ctx0" brushRef="#br2" timeOffset="190346.8873">12242 7927 112 0,'4'-36'42'16,"1"5"0"-16,15 7-7 15,11 17-57-15,6-12-17 16,17 7-3-16,8-9 0 15,18 6-2-15</inkml:trace>
  <inkml:trace contextRef="#ctx0" brushRef="#br2" timeOffset="191118.9314">13417 7514 90 0,'-19'0'39'15,"19"0"-2"-15,22-16 3 16,25-8-37-16,11 3 0 16,18-2-1-16,5 2 0 15,0 5 0-15,-5 2-1 16,-6 12 1-16,-17 7-1 15,-16 13 0-15,-23 9-1 16,-18 14 1-16,-15 4 0 16,-15 7 0-16,-12 3 0 15,1 0 0-15,1-6 0 16,8-8 0-16,13-6-1 15,16-12 1-15,19-12-1 16,17-4 0-16,18-3 1 0,6 0-1 16,3 6 1-16,-6 6 0 15,-10 9 0-15,-17 13 0 16,-22 8 0-16,-19 7-1 15,-21 3 1-15,-9-1-2 16,-10-4 0-16,-2-8-3 16,12-5-2-16,4-30-17 15,44-8-17-15,0 0-1 16,28-21-2-16,14-16 1 15</inkml:trace>
  <inkml:trace contextRef="#ctx0" brushRef="#br2" timeOffset="192005.9822">14604 7426 39 0,'12'-10'35'16,"-6"-3"3"-16,6 6-1 15,-12-8-14-15,11 16-2 16,-11-1-11-16,0 0-4 15,0 0-1-15,0 0-2 16,2 22-1-16,-2 1-1 16,0 7-1-16,-2 10 0 15,2 10-2-15,-4 6-1 16,4 8-4-16,-6-11-9 15,7 6-22-15,-3-12 0 0,5-5-1 16,1-19 1-16</inkml:trace>
  <inkml:trace contextRef="#ctx0" brushRef="#br2" timeOffset="192201.9934">14593 7469 99 0,'-19'-5'39'0,"0"1"1"16,19 4-1-16,0 11-34 15,17-6-1-15,15-5-3 16,13-4-1-16,9 0-2 16,10-8-5-16,18 9-25 15,-11-11-7-15,4 9-1 0,-13-3-1 16</inkml:trace>
  <inkml:trace contextRef="#ctx0" brushRef="#br2" timeOffset="192682.0208">14530 8146 100 0,'-24'13'41'0,"24"-13"1"15,0 0-1-15,0 0-38 16,24 4-2-16,1-10-1 16,11-4-3-16,5-12-9 15,19 7-26-15,-3-9-2 16,13 1-1-16,-3-1-1 15</inkml:trace>
  <inkml:trace contextRef="#ctx0" brushRef="#br2" timeOffset="194071.1003">15395 7537 59 0,'0'0'34'0,"-6"-13"0"16,6 13 0-16,-29 3-23 15,14 12-3-15,-14-2-1 0,6 19 0 16,-11 1-2-16,5 13 0 15,-3 3-1-15,9 6 0 16,9 0-1-16,14-2 0 16,11-5-2-16,17-12 0 15,14-11 1-15,11-11-1 16,9-17 1-16,1-12 0 15,-2-14 0-15,-5-11-1 16,-13-11 1-16,-9-3 0 16,-13-6-1-16,-16 1-1 15,-15 2 1-15,-11 7-1 16,-10 7-1-16,-6 12 1 15,-6 15-2-15,0 9 0 16,6 14-2-16,3 5-3 0,23 21-18 16,2-9-15-16,18 11 0 15,9-6-1-15,18 3 1 16</inkml:trace>
  <inkml:trace contextRef="#ctx0" brushRef="#br2" timeOffset="194688.1356">15895 7768 108 0,'-14'11'40'0,"-4"-7"1"15,18-4-2-15,-17 8-40 0,17-8-2 16,0 0-7-16,17-8-28 16,4 5-2-16,-2-7 0 15,8 4 0-15</inkml:trace>
  <inkml:trace contextRef="#ctx0" brushRef="#br2" timeOffset="195048.1562">16235 7535 101 0,'-16'-20'40'0,"16"20"-1"15,-22-5-1-15,10 16-35 0,-7 5 1 16,9 7-1-16,-4 6 0 15,6 3-1-15,7 2-1 16,2-2 0-16,12-4 0 16,6-3 0-16,8-5-1 15,3-7 0-15,6 1 0 16,-3-2 0-16,-7 2 0 15,-4 3 1-15,-8 5-1 16,-10 5 0-16,-11 2 0 16,-10 8 1-16,-1-5-1 15,-6 2-1-15,1-4-1 16,4-17-5-16,18 5-18 15,-2-29-16-15,17-4 1 16,4-22-2-16,9-3 1 0</inkml:trace>
  <inkml:trace contextRef="#ctx0" brushRef="#br2" timeOffset="195199.1648">16276 7523 118 0,'-20'0'42'16,"1"-6"0"-16,19 6-1 15,19-5-40-15,10-9-4 16,24 8-19-16,-2-12-17 15,15 4-4-15,-2-5 2 16,6 10-3-16</inkml:trace>
  <inkml:trace contextRef="#ctx0" brushRef="#br2" timeOffset="195575.1863">16787 8186 102 0,'11'-18'42'0,"-11"18"0"15,6 15-1-15,-3 12-34 16,-13 7-3-16,-7 15-3 16,-8 10-2-16,-15 5-5 15,2 19-21-15,-15-18-14 16,1 7 1-16,-4-18-3 15,17-7 2-15</inkml:trace>
  <inkml:trace contextRef="#ctx0" brushRef="#br2" timeOffset="196138.2185">13721 6531 94 0,'-78'40'40'15,"-19"23"0"-15,-4 37 1 16,-16 24-33-16,10 38-1 0,2 24-4 16,22 17 0-16,24 8-3 15,33 0-3-15,38-6-1 16,35-23-4-16,61-13-24 15,25-39-9-15,43-21 0 16,24-32-2-16</inkml:trace>
  <inkml:trace contextRef="#ctx0" brushRef="#br2" timeOffset="197332.2868">17472 7612 62 0,'0'-19'36'16,"-1"6"-1"-16,1 13 2 15,-1-31-22-15,1 31-7 16,1-21-1-16,-1 21 0 16,2-18-1-16,-2 18 0 15,0 0-2-15,0 0 0 16,-16 27-1-16,4 1 0 15,-5 5-1-15,2 6-1 16,-4 5 0-16,4 3 0 16,7-2 0-16,12-4 0 15,11-8 0-15,16-7-1 16,18-15 0-16,17-13-1 15,17-12-1-15,13-18-3 0,19 1-8 16,-11-24-25-16,10 3-2 16,-22-6-1-16,-8 9 0 15</inkml:trace>
  <inkml:trace contextRef="#ctx0" brushRef="#br2" timeOffset="197516.2973">17825 7562 109 0,'-44'66'40'0,"4"0"1"15,19 9-1-15,-1-1-37 16,21-2-1-16,11-3-2 16,12-10-2-16,11-1-5 0,-6-15-30 15,17-3-4-15,3-14 1 16,5-4-3-16</inkml:trace>
  <inkml:trace contextRef="#ctx0" brushRef="#br2" timeOffset="198023.3263">19046 7442 91 0,'-3'-18'38'0,"3"18"-1"15,0-21 1-15,0 21-33 16,0 0-1-16,7 29 1 16,-10-5-2-16,3 11 0 15,-1 5-3-15,1 3 0 16,0 5-3-16,0-5-1 15,8 4-10-15,-8-16-24 16,13-1 1-16,-6-15-2 16,6-3 0-16</inkml:trace>
  <inkml:trace contextRef="#ctx0" brushRef="#br2" timeOffset="198211.3371">18914 7570 109 0,'-24'0'40'0,"-1"-4"0"16,25 4-1-16,0 0-36 15,26 9-1-15,15-10-2 16,7-4-2-16,12 4-3 16,-1-10-9-16,10 16-24 15,-15 0-2-15,-2 15 0 16,-16-1 0-16</inkml:trace>
  <inkml:trace contextRef="#ctx0" brushRef="#br2" timeOffset="198414.3487">18754 8141 110 0,'-24'8'41'0,"24"-8"0"16,32-5-1-16,26-10-36 15,14-9-4-15,16 1 1 16,11-2-2-16,0 0-2 15,4 17-15-15,-15-12-21 16,-4 21-2-16,-23-4 0 16,-9 13-2-16</inkml:trace>
  <inkml:trace contextRef="#ctx0" brushRef="#br2" timeOffset="201359.5171">22143 6950 115 0,'-13'-15'39'0,"24"18"2"15,9-3-2-15,16 17-37 16,17 6-1-16,15 9 1 16,6 9 0-16,2 15-1 15,-6 8 0-15,-12 15 0 16,-16 6-1-16,-17 9 1 15,-25 4 0-15,-20 7 0 16,-22-3-1-16,-12-4 1 16,-9-6-1-16,-3-9 0 15,5-15-3-15,6-18-2 16,18-3-7-16,4-29-28 15,28-7-2-15,5-11 0 0,25-22-2 16</inkml:trace>
  <inkml:trace contextRef="#ctx0" brushRef="#br2" timeOffset="206281.7987">21013 7242 99 0,'-1'-15'37'16,"1"15"4"-16,-5-11-5 15,5 11-28-15,-14 20-3 16,5 3-2-16,-4 12 1 15,-2 20 0-15,-3 17-1 16,0 16-1-16,-4 16 0 16,2 8-2-16,0 3 1 15,4-2-1-15,5-7 0 16,7-16-3-16,8-17-2 15,4-28-31-15,18-14-6 16,-3-23 1-16,6-10-2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2:01.9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5491 15163 57 0,'-3'-18'37'0,"-12"-6"-1"16,1 14-13-16,-9-10-20 15,-5 8 0-15,-3 3 1 16,-3 12-1-16,-5 9 1 16,-2 16-2-16,3 14 0 15,0 10 0-15,2 11-1 16,7 11 2-16,5 2-2 15,12 6-2-15,11-4 2 16,14-10-1-16,15-15 1 16,19-14-2-16,17-21 2 15,13-22-2-15,8-21 2 16,5-21 2-16,-3-16-1 0,-3-15 0 15,-18-2-1-15,-19-2 1 16,-23 6-1-16,-21 6 0 16,-25 11-2-16,-22 9 0 15,-21 13-2-15,-12 8 0 16,-2 10-3-16,2-4-9 15,24 19-21-15,10-8-3 16,43 11-1-16,0 0 1 16</inkml:trace>
  <inkml:trace contextRef="#ctx0" brushRef="#br0" timeOffset="455.026">8274 14986 69 0,'20'8'42'16,"-20"-8"0"-16,20 30 0 15,-23-5-38-15,3 13 0 16,-4 7-2-16,1 11 1 16,-5 8-2-16,1 2-1 15,-2 6-1-15,0 1-2 16,6-1-3-16,-4-18-33 15,20 5-1-15,-1-23-3 16,25-5 1-16</inkml:trace>
  <inkml:trace contextRef="#ctx0" brushRef="#br0" timeOffset="1026.0587">11014 15132 71 0,'0'0'41'16,"0"0"-1"-16,15-14 1 15,1 9-38-15,19-9-2 16,8-1 1-16,0 5-1 16,-1 6 0-16,-5 6 0 15,-8 9 0-15,-15 11 0 0,-14 12-1 16,-18 6 1-16,-16 11 0 15,-16 9 0-15,-10 3 1 16,-6 5-1-16,-3-5 1 16,7 1 0-16,7-8 0 15,18-5-1-15,17-14 1 16,27-10-1-16,23-15-3 15,22-13-1-15,31 0-8 16,6-27-29-16,26 6-2 16,1-12-2-16,10 8 0 15</inkml:trace>
  <inkml:trace contextRef="#ctx0" brushRef="#br0" timeOffset="1717.0982">13801 15037 65 0,'-22'14'40'0,"3"-14"-1"16,19 0 1-16,12-16-35 16,24-3-3-16,17-8 0 15,13 0 0-15,5-1 0 16,2 2 0-16,-7 6-1 15,-5 8 0-15,-17 10-1 16,-18 15 0-16,-22 13 0 16,-19 10 0-16,-15 8 0 15,-13 12 0-15,-6 4 1 0,-7 0 0 16,7-6-1-16,9-4 1 15,11-9 0-15,15-9 0 16,16-10-1-16,19-16 1 16,21-10 0-16,11-5-1 15,5 0 0-15,0 2 1 16,-6 5 0-16,-13 9 0 15,-14 12 0-15,-22 13 1 16,-22 17-2-16,-22 10 0 16,-16 8 1-16,-4-1-1 15,-5 1 0-15,2-4-1 16,10-12 0-16,12-11-4 15,20-6-5-15,7-30-31 16,28-9-1-16,5-20-2 0,18-9 0 16</inkml:trace>
  <inkml:trace contextRef="#ctx0" brushRef="#br0" timeOffset="4984.2851">4409 14480 23 0,'-5'-10'34'16,"5"10"2"-16,-17-6-2 0,5 13-13 16,-11-8-11-16,5 8-5 15,-5 0-1-15,7 10 0 16,-4 5-1-16,6 7 0 15,2 3-1-15,7 7 0 16,5-2-2-16,12 1 2 16,6-5-2-16,11-4 0 15,7-9-1-15,12-10 2 16,6-10 0-16,6-9-1 15,-2-7 3-15,-5-5-2 16,-10-7 1-16,-10 1 1 16,-19-2-1-16,-14 0-3 15,-21 4 0-15,-15-3-1 16,-6 4-3-16,-10-10-6 15,14 10-25-15,-6-9-1 0,21 0-2 16,9-7 1-16</inkml:trace>
  <inkml:trace contextRef="#ctx0" brushRef="#br0" timeOffset="5360.3066">4758 13473 77 0,'0'0'41'0,"19"12"-1"15,-17-1 0-15,9 11-35 16,-9 3-1-16,1 6-2 16,3 6-2-16,-1 1 0 15,3 4-4-15,1-6-5 16,10 8-30-16,-9-15 1 15,10 1-2-15,-3-15 0 0</inkml:trace>
  <inkml:trace contextRef="#ctx0" brushRef="#br0" timeOffset="5911.3381">4897 12416 56 0,'-11'11'38'16,"11"-11"-2"-16,-4 25 0 15,4-25-15-15,19 3-16 16,4-10-1-16,15-4-2 15,6-7 2-15,8 0-1 16,2-2 0-16,-2 3-1 16,-6 4 0-16,-8 11 0 0,-18 10-1 15,-15 12-1-15,-18 13 0 16,-12 6 0-16,-14 9 0 15,-7 1 0-15,0 1-1 16,6-5 0-16,8-8 0 16,17-12 1-16,18-15-1 15,18-15-2-15,30-5-12 16,6-24-23-16,19-3 0 15,0-11-2-15,6 3 1 16</inkml:trace>
  <inkml:trace contextRef="#ctx0" brushRef="#br0" timeOffset="6512.3725">4677 11323 91 0,'0'0'37'16,"18"9"-1"-16,-1-19-5 16,19 2-30-16,7-4 0 15,9 0 0-15,0 1 0 16,0 3 0-16,-5 2 1 15,-9 10-1-15,-14 5 0 16,-11 12 0-16,-17 2 0 16,-6 9 0-16,-13 1 1 15,-2 2-1-15,-5-4-1 16,6-1 1-16,4-7 0 15,10-7 0-15,12-5-1 0,12-7 1 16,12-1-1 0,6-2 1-16,3 1 0 0,0 3 0 15,-5 4 0-15,-9 8 0 16,-13 4 0-16,-12 8 1 15,-17 2-2-15,-10 1 1 16,-7-1-3-16,-10-8-2 16,5 4-26-16,-6-26-10 15,8-8 1-15,-1-21-3 16</inkml:trace>
  <inkml:trace contextRef="#ctx0" brushRef="#br0" timeOffset="6900.3947">4892 10427 89 0,'-17'12'37'16,"8"8"-1"-16,-12-10-7 16,9 17-19-16,-12-2-3 0,10 6-1 15,4-2-1-15,8 1 0 16,9-6-2-16,11-2 0 15,15-12-1-15,15-12-1 16,16-8-3-16,9-18-3 16,13 2-8-16,-5-20-27 15,7 4 2-15,-16-14-2 16,-2 6 0-16</inkml:trace>
  <inkml:trace contextRef="#ctx0" brushRef="#br0" timeOffset="7043.4029">5115 10415 94 0,'-61'77'39'0,"17"10"2"0,2-11-4 16,19 7-20-16,16-16-51 16,8-25-5-16,22-9 0 15,9-20-2-15</inkml:trace>
  <inkml:trace contextRef="#ctx0" brushRef="#br0" timeOffset="8164.467">4928 9239 102 0,'0'0'38'16,"-17"-8"1"-16,7 18-7 15,-14 0-27-15,0 8-2 16,-5 5 0-16,3 8 0 15,-2 1-1-15,6 5 0 16,8-3-1-16,9-2 0 16,15-5-1-16,12-11 1 15,12-7-1-15,13-6 0 0,6-1 0 16,2-5-1-16,-2 2 2 15,-7 3-1-15,-9 4 0 16,-11 10 0-16,-17 6 0 16,-9 4-1-16,-13 5-2 15,-11-7-3-15,7 9-25 16,-12-21-7-16,8-6 0 15,0-24-2-15</inkml:trace>
  <inkml:trace contextRef="#ctx0" brushRef="#br0" timeOffset="8322.476">5034 9187 104 0,'-7'14'42'16,"-3"-3"1"-16,13 14-2 16,-3-25-27-16,40-4-14 15,16-7-9-15,20-23-31 16,27-4-2-16,9-16 0 15,21-2-2-15</inkml:trace>
  <inkml:trace contextRef="#ctx0" brushRef="#br1" timeOffset="21492.2293">13952 7550 77 0,'3'-10'39'15,"-6"-3"-2"-15,3 13 1 16,-14-6-32-16,0 17-3 15,-11 4 0-15,-5 12 0 16,-13 5-1-16,-3 4 0 16,-5 2-1-16,7-2 1 15,6-5 0-15,17-7 0 16,19-12-1-16,24-12 0 0,22-15 0 15,21-6 0-15,12-10-1 16,7-3 0-16,-1 1 0 16,-4 2 1-16,-18 8-1 15,-19 12 0-15,-26 18 0 16,-30 19 0-16,-23 14 0 15,-21 13 1-15,-18 7-1 16,-6 2 1-16,3-1-1 16,14-8 1-16,20-15-1 15,28-16 1-15,29-18-1 16,30-18 1-16,28-14-1 15,16-9 0-15,8-1 1 16,-5 0-1-16,-14 11 0 16,-19 12 1-16,-30 17-1 15,-28 17 1-15,-31 18-1 0,-25 16 0 16,-23 9 0-16,-6-1 0 15,2-6 0-15,14-8-1 16,20-14 1-16,25-18-1 16,26-15 1-16,35-30 0 15,22-10 0-15,12-3 1 16,1-5 1-16,-10 4 0 15,-16 5 0-15,-26 12 0 16,-33 15 0-16,-32 12-1 16,-32 10 1-16,-16 3-1 15,-7 0 0-15,4-9-1 16,12-9-1-16,26-17 1 15,28-16 0-15,37-15-1 16,36-12 0-16,20-3 0 0,15 2 0 16,3 9 0-16,-6 13 0 15,-16 22 0-15,-22 24 0 16,-33 26 1-16,-32 17-1 15,-16 14 0-15,-16 3 0 16,-5-1-3-16,16-1-7 16,4-29-8-16,38-8-17 15,9-23-5-15,53-41-2 16,13-12 1-16</inkml:trace>
  <inkml:trace contextRef="#ctx0" brushRef="#br1" timeOffset="22320.2767">13650 6649 104 0,'17'-7'37'16,"1"-10"2"-16,13 3-3 15,1-8-33-15,12 1-1 16,7-1-1-16,4 5-1 15,-3 2 1-15,-3 7 0 16,-11 13 0-16,-9 7 1 16,-16 11 0-16,-12 9 0 15,-15 4 0-15,-10 8 1 16,-7 1-2-16,-4 1 1 15,-1-5-1-15,5-3 0 16,7-11-1-16,7-2 0 16,12-11 0-16,5-14 0 15,20 15 0-15,1-14 0 0,3-1 1 16,4 1-1-16,-5 2 1 15,0 4 0-15,-11 5-1 16,-5 4 1-16,-13 7 0 16,-7 5-1-16,-9 5 1 15,-6-1-1-15,-4 4 0 16,-1-6-3-16,6-1-2 15,3-16-10-15,26 3-12 16,-2-16-13-16,32-19 0 16,7-12-2-16,21-2 1 15</inkml:trace>
  <inkml:trace contextRef="#ctx0" brushRef="#br1" timeOffset="22476.2856">14358 6880 114 0,'-37'9'39'0,"6"4"-1"16,-1-11-1-16,19-10-39 15,13 8-7-15,7-24-27 16,27 5-4-16,3-12 2 16,17 3-2-16</inkml:trace>
  <inkml:trace contextRef="#ctx0" brushRef="#br1" timeOffset="22785.3033">14720 6617 89 0,'-13'9'40'15,"-14"-2"-1"-15,2 14 3 16,-8-6-23-16,5 17-14 15,2 3-1-15,7 10 0 0,2 1-1 16,15 2 0-16,6-4 0 16,14-5-1-16,8-12 0 15,11-15-2-15,8-15 0 16,4-17 0-16,2-12 0 15,-2-12 0-15,-6-9 0 16,-9-2 0-16,-9-2 0 16,-16 3 0-16,-15 6 0 15,-14 7-2-15,-13 17-1 16,-13 15-4-16,-8 17-4 15,-9 2-6-15,19 33-11 16,-7-6-13-16,18 12-2 0,13 6 2 16,19-1-1-16</inkml:trace>
  <inkml:trace contextRef="#ctx0" brushRef="#br1" timeOffset="25729.4717">12585 14463 55 0,'11'21'36'0,"-11"-8"-1"16,8 17-7-16,-10-1-21 16,5 15-4-16,-5 3-2 15,0 9-2-15,-3 5-2 16,-4-9-9-16,7 5-23 15,-7-12-1-15,11-8 0 16,0-17 0-16</inkml:trace>
  <inkml:trace contextRef="#ctx0" brushRef="#br1" timeOffset="26894.5383">15314 14490 61 0,'0'0'36'15,"10"15"-4"-15,-5 12-3 16,-13-3-21-16,3 12-2 0,-2 3-5 15,1 3-4-15,6 6-12 16,-5-11-19-16,8-1-2 16,-3-14-1-16,9-4 1 15</inkml:trace>
  <inkml:trace contextRef="#ctx0" brushRef="#br1" timeOffset="38293.1903">5503 9463 78 0,'-16'-4'34'16,"4"4"1"-16,-6-7-4 15,18 7-26-15,-14-2-1 16,14 2-1-16,0 0-1 0,0 0 0 15,7 12-1-15,6-8 0 16,1-3 0-16,6 2 1 16,6-2-1-16,2 0 1 15,3 0-1-15,4 1 1 16,0 4-1-16,0 1 0 15,4 5-1-15,-3 3 0 16,1 7-1-16,-4-9-5 16,12 7-30-16,-8-11 2 15,10-4-2-15,-4-11-3 16</inkml:trace>
  <inkml:trace contextRef="#ctx0" brushRef="#br1" timeOffset="39060.2341">5457 11578 71 0,'0'0'37'0,"-15"0"-1"0,15 0 0 16,0 0-27-16,0 0-3 16,0 0-1-16,20 15-2 15,4-13-1-15,8 1 0 16,10 0-2-16,8-2 1 15,4-1-2-15,2-5-5 16,12 8-31-16,-12-10 0 16,3 7 0-16,-9-7-3 15</inkml:trace>
  <inkml:trace contextRef="#ctx0" brushRef="#br1" timeOffset="43200.4709">12659 10352 65 0,'0'0'35'16,"4"-13"-5"-16,-4 13 0 16,0 0-16-16,0 0-5 15,3 14-2-15,-2 7-2 16,-3 2-2-16,-1 11 0 15,2 4-3-15,-4 4-1 16,7 8-8-16,-11-6-27 16,14 4 0-16,-4-9-2 15,7 0 1-15</inkml:trace>
  <inkml:trace contextRef="#ctx0" brushRef="#br1" timeOffset="44407.54">15460 10420 66 0,'0'0'36'16,"0"0"0"-16,0 0 0 15,-14-11-25-15,14 11-6 16,1 14-2-16,1 0 0 16,2 5-1-16,0 5-1 15,0 9-3-15,-6 0-6 16,10 14-27-16,-18 0-1 15,1 6-1-15,-5-4 0 16</inkml:trace>
  <inkml:trace contextRef="#ctx0" brushRef="#br1" timeOffset="46136.6389">13881 9481 11 0,'-11'1'28'0,"11"-1"0"16,0 0 4-16,-17-12-13 15,17 12-5-15,0 0-1 16,0 0 0-16,-12-5-1 15,12 5-3-15,0 0-3 16,0 0 0-16,0 0-2 16,0 0-1-16,16-3 0 15,-1 1-1-15,0 0-1 16,8-1 1-16,3 0 0 0,5 2-1 15,3 0 0-15,1 1 0 16,-1 0-1-16,-2 2 1 16,-3 2-1-16,-5-1 0 15,-4 1 0-15,-3-1 1 16,-7-1-1-16,-10-2 1 15,0 0 0-15,0 0 0 16,0 0 1-16,-20 3 0 16,-1-4-1-16,-4 1 0 15,-9 2 1-15,-4 3-1 16,-5-1-1-16,-3 3 1 15,-1 0 0-15,4 2 0 16,5-3-1-16,10-3 0 16,8-1 0-16,7-6 0 0,13 4 0 15,13-17-1-15,7 9-3 16,2-14-22-16,11 16-13 15,-11-4-1-15,9 9-1 16,-6-4-1-16</inkml:trace>
  <inkml:trace contextRef="#ctx0" brushRef="#br1" timeOffset="47142.6964">14101 11528 49 0,'6'-14'36'16,"-6"3"-10"-16,0 11 4 16,-1-12-13-16,1 12-7 15,-13 2-2-15,13-2-3 16,-26 12-1-16,9-3 0 15,-6-2-1-15,3 3-1 16,-4-4 1-16,2 1 0 16,1-2-1-16,1 1 0 15,4-4 0-15,2 0-1 16,1-1 1-16,13-1-1 15,-15 1 0-15,15-1-1 0,0 0 1 16,0 0-1-16,12-2 0 16,4-1-1-16,10-2 1 15,3 0 0-15,8 0 0 16,4-2 0-16,3 0-1 15,2 0 1-15,-5 1 0 16,2 2 0-16,-10-1 0 16,-6 3 0-16,-7-2 0 15,-11 1 0-15,-9 3 0 16,-14 1 0-16,-9 0 1 15,-14 2-1-15,-7 3 0 16,-8 1 0-16,-6 4 1 16,-2 1-1-16,4-1 0 0,8-2-2 15,12-1-3-15,3-15-21 16,33 7-13-16,1-22 0 15,26 0-2-15,9-10 1 16</inkml:trace>
  <inkml:trace contextRef="#ctx0" brushRef="#br1" timeOffset="82361.7108">12804 10514 33 0,'-12'-12'28'0,"12"12"1"16,-16 0-1-16,6-5-17 15,10 5-4-15,-20 8 0 16,20-8-1-16,-20 7 0 15,20-7 1-15,0 0 1 0,0 0-1 16,-13 2-2-16,13-2 0 16,0 0-1-16,13-11-1 15,-13 11 0-15,0 0-1 16,9-14 0-16,-9 14 0 15,0 0-1-15,0 0 0 16,0 0 0-16,0 0 0 16,0 0 0-16,0 0 0 15,12-12 0-15,-12 12 0 16,17-6-1-16,-5 2 1 15,-1 0 0-15,1 0-1 16,1 3 1-16,-2 0-1 16,2 2 0-16,-3 0 0 15,-10-1 0-15,19 7 0 16,-6-6 0-16,3-1 0 0,1-1 0 15,2 0 0-15,2-3 0 16,3 2 0-16,0-1 1 16,1 0-1-16,-2 3 0 15,-1 0 0-15,-4 4 0 16,-3 0 0-16,2 2 0 15,-2 0 0-15,-1 0 0 16,2-2 0-16,2-1 0 16,6-2 0-16,0-2 0 15,4-2 1-15,1 0-1 16,0-2 0-16,-2 1 0 15,0 2 0-15,-3 2 0 16,-2 3 0-16,-1 0 0 16,-2 3 0-16,-1 0 0 0,3-1 0 15,1 0 1-15,5 0-1 16,3-4 0-16,2-1 0 15,2 0 0-15,1-1 0 16,-1 0 0-16,-3 2 0 16,-3 0 0-16,-2 2 0 15,-9 1 0-15,1 0 0 16,-6 1 0-16,0 0 0 15,2-3 0-15,1-1 0 16,7-3 0-16,4-3 1 16,5-2-1-16,1-1 0 15,4-1 1-15,1 0 0 16,0 1-1-16,-2 2 1 15,-6 1 0-15,-4 4-1 0,-4 1 1 16,-1 2-1-16,-5 3 1 16,0-2-1-16,-1 2 0 15,1 0 0-15,2-2 0 16,3 1 0-16,3-1 0 15,0-1 0-15,2 1 0 16,-2-1 0-16,-1 1 0 16,-1-1 0-16,0 2 0 15,-4-1 0-15,-1-1 0 16,1-1 0-16,1-2 1 15,2-1-1-15,2-2 0 16,2-1 0-16,5 0 0 16,1-1 0-16,1 0 0 15,-2 0 0-15,0 2 0 16,-3 3 0-16,-4-1 0 0,-4 2 0 15,-1 2 0-15,0-2 0 16,-1 0 0-16,3-2 0 16,3 1 0-16,2-1 0 15,2 0 0-15,0-1 0 16,0 1 0-16,0 0 0 15,-3 2 0-15,0 0 1 16,-5 0-1-16,1 0 0 16,-1 0 0-16,1-1 0 15,0 0 0-15,1-1 0 16,3 1 0-16,0 0 0 15,-1 0 0-15,-1-1 0 16,-1 0 0-16,0 2 0 16,-3 0 0-16,-3 0 1 0,0 0-1 15,-5 2 0-15,1-1 0 16,1 2 0-16,-1 0 0 15,2 0 0-15,-3-1 0 16,3 2 0-16,-1-1 0 16,0-1-1-16,-11-2 1 15,16 5 1-15,-16-5-1 16,17 2 0-16,-17-2 0 15,18 2 0-15,-18-2 0 16,16 2 0-16,-16-2 0 16,17 2-1-16,-17-2-1 15,10 1-2-15,-1 12-14 16,-9-13-20-16,0 0-1 0,-7-15-1 15,7 15-1-15</inkml:trace>
  <inkml:trace contextRef="#ctx0" brushRef="#br1" timeOffset="84229.8177">14051 9473 35 0,'0'-11'32'0,"0"11"0"16,0 0 0-16,-6-18-20 15,6 18 4-15,0 0 1 16,0 0-10-16,0 0-1 0,0 0 0 16,5-10-1-16,-5 10-1 15,0 0-1-15,0 0-1 16,1 11 0-16,0 0 0 15,2 1-1-15,-2 6-1 16,-1 1 2-16,3 7-1 16,-2 3 0-16,-2 2 1 15,0 2-1-15,0 3 0 16,-3-1 0-16,2 1 1 15,0-1-1-15,0-2-1 16,0 0 0-16,4-4 1 16,0-3-1-16,0 2 0 15,3-4 0-15,-1 0 1 16,-1-1-1-16,-1 1 0 0,0 2 0 15,1-2 1-15,-3 0-1 16,0-1 0-16,0-1 1 16,0 0-1-16,0-3 0 15,0-1 0-15,0-2 1 16,3 2-1-16,-2-2-1 15,4 1 1-15,0 1-1 16,-3 3 1-16,0-1-1 16,-2 3 1-16,0-1-1 15,-2 1 2-15,0-2-1 16,-1-1 0-16,0-2 0 15,0-1 0-15,2-3 0 16,0 0 0-16,0-2 0 16,2 1 0-16,0 0 0 0,0 0 0 15,2 5 0-15,-2-1 0 16,-1 3 0-16,0 0 0 15,0 2 0-15,-4 1 0 16,3 3 0-16,-3-4 0 16,0 0 0-16,2-2 1 15,-2 1-2-15,4-4 1 16,-1-2 0-16,-1-1 0 15,3-1 0-15,-1 0 0 16,1-2 0-16,0 1 0 16,3-1 0-16,-3 1 0 15,-1 0 0-15,2 1 0 16,0 3-1-16,-4-2-1 15,0 0 1-15,0 0-1 0,-1 0 1 16,1-1-1-16,0 1 1 16,-2-1-1-16,3 0 2 15,1-1 0-15,-2 2 0 16,1-2 0-16,1 2 0 15,0 1 0-15,-1-1 0 16,1 4 0-16,-2-2 0 16,0 2 0-16,0 3 0 15,-1 0 0-15,1 1 0 16,-1 0 0-16,-2 2 1 15,4-3-1-15,-4-2 0 16,4 0 0-16,-2-2 0 16,3-4 0-16,0-3-1 15,0 0 1-15,0-10 0 16,0 18 0-16,2-8 0 0,-1 3 0 15,0-2 0-15,-2 6 0 16,-1 0 0-16,-1 0-1 16,1-1 1-16,-3 2 0 15,3-2 0-15,-1 0-1 16,1-3 1-16,1 0 0 15,2-1-1-15,-1-1 1 16,3 0 0-16,-3-11 0 16,6 15 0-16,-6-15 1 15,5 14-1-15,-5-14 1 16,4 18 0-16,-3-1 0 15,-3 2-1-15,-2 2-1 0,2-1 2 16,-3 0-4-16,2-4 3 16,3-16-4-16,0 0 0 15,4-16-9-15,10-6-26 16,-7-13 2-16,6-3-3 15,-3-12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4:17.7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1033 1079 82 0,'0'0'38'16,"56"-27"-1"-16,-56 27 1 16,0 0-33-16,0 0 2 15,46-26-3-15,-46 26 2 16,0 0-2-16,0 0-1 0,0 0-1 15,34 58 2-15,-25 5-3 16,6 18 1-16,-9 14-2 16,-10-11 1-16,2 18-2 15,1 3 0-15,-4-9-2 16,5-22-4-16,12-6-12 15,-8-22-19-15,14-12 0 16,-9-19 0-16,13-17-2 16</inkml:trace>
  <inkml:trace contextRef="#ctx0" brushRef="#br0" timeOffset="255.0146">1328 1217 86 0,'0'0'41'0,"-26"-78"0"15,26 78 0-15,-25-67-20 16,25 67-20-16,0 0 1 16,-11-65-1-16,11 65-1 15,0 0 0-15,0 0 0 16,65-23 0-16,-65 23-1 15,71-3-1-15,-71 3-3 16,99-14-23-16,-46 10-12 16,2-3 0-16,-7 7 0 15,1 1-1-15</inkml:trace>
  <inkml:trace contextRef="#ctx0" brushRef="#br0" timeOffset="464.0266">1217 1574 90 0,'-10'17'41'0,"10"-17"1"16,38-7-2-16,8-11-16 16,27-17-23-16,-26 15 1 15,8-5-1-15,4-1-1 16,6-2-4-16,6-1-24 15,-2 3-11-15,-6 2-3 16,1 3 1-16,-6 5 1 16</inkml:trace>
  <inkml:trace contextRef="#ctx0" brushRef="#br0" timeOffset="676.0387">2274 1272 103 0,'0'0'43'0,"0"0"-1"16,9 45-1-16,-10-31-29 15,-11 6-11-15,4 17 1 16,-13 16-3-16,13 18 1 16,-5 0-2-16,5 7-3 15,8 0-5-15,-4-22-27 16,21-11-4-16,-2-24 0 15,17-21 0-15</inkml:trace>
  <inkml:trace contextRef="#ctx0" brushRef="#br0" timeOffset="849.0486">2491 1192 111 0,'-24'-94'40'0,"24"94"1"15,-30-76-1-15,30 76-44 16,-22-64-8-16,22 64-27 15,0 0-1-15,0-52 1 16,0 52-2-16</inkml:trace>
  <inkml:trace contextRef="#ctx0" brushRef="#br0" timeOffset="1172.067">2728 1187 89 0,'28'77'42'16,"-19"2"0"-16,-23-22-2 16,0 2-21-16,4-9-15 15,4-14-2-15,5 1 0 16,-1-5-1-16,5 0 0 15,3-4-1-15,1-3 0 16,3-10 0-16,3-7 0 16,4-10 0-16,2-9 0 15,3-12 1-15,2-13-1 16,1-11 1-16,-25 47 0 15,26-60 1-15,-26 60-2 16,31-58 1-16,-31 58-1 16,29-52 1-16,8 15-2 0,-9 16 1 15,3 22-2-15,-5 14-1 16,6 17-1-16,-3 14-5 15,-7 8-30-15,13-1-3 16,-6-11 1-16,14-10-1 16</inkml:trace>
  <inkml:trace contextRef="#ctx0" brushRef="#br0" timeOffset="1584.0906">3754 1396 114 0,'-39'-6'42'0,"-16"-1"1"16,5 19-1-16,-11 4-39 0,4 8 0 16,7 8 0-16,5 10-1 15,8 12-1-15,13 5-1 16,13 0 2-16,17-6-4 15,16-15 2-15,14-12 0 16,11-19 0-16,12-19 0 16,3-21 2-16,5-28-2 15,-67 61 0-15,74-88 0 16,-40 28 0-16,4-10 0 15,-6-8 0-15,5-3 0 16,-11-3 0-16,-3-9 0 16,-3 12 0-16,-1 9 0 0,-12 15 0 15,-7 57 0 1,5-63 0-16,-18 70 0 0,-5 17 0 15,8 38-3-15,-8 49-3 16,8 54-4-16,2 2-24 16,1-11-7-16,22-35-2 15,24-75 0-15</inkml:trace>
  <inkml:trace contextRef="#ctx0" brushRef="#br0" timeOffset="1781.1019">4420 1393 101 0,'12'-17'41'0,"-12"17"1"16,-18 34 1-16,-6 17-23 0,2 23-19 16,-6 10-1-16,0 0-2 15,23-23-2-15,5-17-4 16,23-18-27-16,-7-24-7 15,14-14 1-15,-6-20 0 16</inkml:trace>
  <inkml:trace contextRef="#ctx0" brushRef="#br0" timeOffset="1939.1109">4521 1208 114 0,'-5'-73'40'15,"5"73"1"-15,-4-58-4 16,4 58-47-16,0 0-29 0,0 0-2 15,0 0 2-15,44-39-1 16</inkml:trace>
  <inkml:trace contextRef="#ctx0" brushRef="#br0" timeOffset="2239.1281">4736 1318 92 0,'-7'47'41'15,"-2"20"3"-15,-14-7-2 16,2-4-12-16,4-15-28 16,8-8 2-16,4-8-4 15,11-13 0-15,11-12 0 16,7-11 0-16,11-13 0 15,9-11 0-15,-44 35 0 16,52-47 0-16,-52 47 0 16,61-59 0-16,-61 59 0 0,66-55 0 15,-66 55 0-15,53-48 0 16,-24 26 0-16,7 14 0 15,-10 21 0-15,-8 12 0 16,-4 16 0-16,-4 19-4 16,-4 2-4-16,5-6-3 15,21-9-13-15,-5-21-18 16,26-9 2-16,6-15 0 15,15-10 1-15</inkml:trace>
  <inkml:trace contextRef="#ctx0" brushRef="#br0" timeOffset="2682.1534">5816 1451 130 0,'37'-71'43'16,"-54"59"-1"-16,-13 15-2 0,-13 13-40 16,-13 18 0-16,-1 9 0 15,9 5 0-15,4-1 0 16,23-5 0-16,15-10 0 15,14-10 0-15,15-7 0 16,10-13 0-16,7-11 0 16,5-14 0-16,3-8 0 15,2-10 0-15,-5-1 0 16,-6-3 0-16,-39 45 0 15,37-40 0-15,-18 12 0 16,0 20 0-16,-19 8 0 16,-4 39 0-16,-19 16-2 0,1 28-1 15,-14 21 0-15,-2 16-2 16,1 3 2-16,-3 3-1 15,6-6 1-15,0-7 1 16,6-20 2-16,3-15-1 16,3-32 2-16,4-22 1 15,2-24-1-15,4-21 1 16,4-23-1-16,4-23 0 15,7-14-1-15,5-15-1 16,14 1-3-16,-2-7-8 16,19 14-26-16,-12 6-1 15,16 19-1-15,4 11 0 16</inkml:trace>
  <inkml:trace contextRef="#ctx0" brushRef="#br0" timeOffset="3260.1865">7079 1139 106 0,'0'0'38'0,"38"-57"1"0,-38 57-5 15,0 0-29-15,53-33-1 16,-33 53 1-16,5 36-2 15,-7 25 0-15,-15 22-2 16,-12-4-1-16,-3 14 0 16,3 1-1-16,-2-14 0 15,4-22-4-15,8-16-5 16,-9-20-26-16,19-11-1 15,-11-31 0-15,19-6-2 16</inkml:trace>
  <inkml:trace contextRef="#ctx0" brushRef="#br0" timeOffset="3441.1968">7152 1546 102 0,'-30'-28'42'0,"-10"3"0"16,16 14 0-16,-7 5-21 0,11 11-15 16,20-5-6-16,-6 11 0 15,21-10 0-15,15-8 0 16,15-2 0-16,12-10-7 15,-57 19-7-15,82-27-25 16,-32 5-3-16,5-3 2 16,5-2-3-16</inkml:trace>
  <inkml:trace contextRef="#ctx0" brushRef="#br0" timeOffset="3831.2191">7884 954 118 0,'32'-53'41'16,"-32"53"2"-16,0 0 0 0,0 0-40 15,0 0 1-15,-21 45-1 16,-24 46-3-16,-8 26 0 16,3 27 0-16,-2-26 0 15,18 9 0-15,7-15 0 16,13-15 0-16,11-47 0 15,10-16 0-15,12-27 0 16,13-21 0-16,10-17 0 16,7-15 0-16,3-12 0 15,0-7 0-15,-2-3 0 16,-6 8 0-16,-6 10 0 15,-10 13 0-15,-7 15 0 16,-9 18 0-16,-7 19 0 0,-5 17 0 16,-1 10 0-16,-5 4 0 15,6 9 0-15,3-5 0 16,11-1-3-16,4-11-6 15,18-7-10-15,-2-22-21 16,19-3-3-16,-6-12 1 16,11-8 0-16</inkml:trace>
  <inkml:trace contextRef="#ctx0" brushRef="#br0" timeOffset="4171.2386">8491 1458 101 0,'-13'19'41'0,"15"7"1"0,1-10-2 15,16 6-26-15,9-20-12 16,9-8 1-16,7-10-1 16,4-5 0-16,-2-6 0 15,-46 27-1-15,0 0 1 16,66-57-1-16,-66 57 1 15,0 0-2-15,35-65 0 16,-35 65 0-16,0 0 0 16,-4-51 0-16,-35 51 0 15,-12 13 0-15,-12 17 0 16,1 11 0-16,-1 11 0 15,21 8 0-15,17-7 0 16,34-13 0-16,32-13-12 16,7-27-12-16,35-2-18 15,10-11-2-15,25-7 0 0,7-11 0 16</inkml:trace>
  <inkml:trace contextRef="#ctx0" brushRef="#br0" timeOffset="4920.2814">10306 1345 117 0,'0'0'41'15,"-75"-58"1"-15,17 54-8 16,-4 14-29-16,-5 12-2 15,2 18 0-15,-5 5-2 16,14 8 2-16,14 0-3 16,27 1 1-16,15-7-1 15,13-5 0-15,16-14 0 0,19-12 0 16,7-13 0-16,9-11 0 15,1-9 0-15,1-13 0 16,-6-9 1-16,-4-7-1 16,-56 46 1-16,46-57-1 15,-46 57 1-15,30-69-1 16,-30 69-1-16,20-69 1 15,-20 69-1-15,7-57 0 16,-15 31 1-16,8 26-1 16,-18 23 0-16,0 33-1 15,0 33 2-15,1 41-1 16,-6 23 0-16,3 18 0 15,-4-15 1-15,3-4-1 16,-3-17 2-16,0-15 1 0,0-23-2 16,2-21 2-16,2-21-2 15,-2-25 2-15,4-23-2 16,-3-20 1-16,6-26-1 15,-2-17-1-15,5-14 1 16,3-23-2-16,5-6 3 16,8-5-2-16,6 4 0 15,7 1 1-15,9 9-3 16,8 5-1-16,13 11-7 15,-5-3-11-15,24 18-19 16,-12 0 1-16,13 9-2 16,-4 2 2-16</inkml:trace>
  <inkml:trace contextRef="#ctx0" brushRef="#br0" timeOffset="5657.3236">10826 1347 121 0,'16'-4'41'15,"-4"4"1"-15,-12 0-8 16,0 0-31-16,10 18 0 15,-11 1-1-15,0 11 0 16,-9 12-1-16,0 7 0 16,-6 9 0-16,1 5-2 15,-5 0 2-15,3-4-1 16,-2-12 0-16,4-4 0 15,6-17 0-15,9-9-1 16,0-17 2-16,19-20 0 16,5-10-1-16,1-17 1 15,7-9-1-15,-1-13 2 0,3-4-2 16,-34 73 0-16,26-70 0 15,-26 70 0-15,26-59 0 16,-2 9 0-16,-9 10 0 16,1 13 0-16,-1 10 0 15,5 21 0-15,4 4 0 16,9 1 0-16,4 0 0 15,13 2 0-15,5-5 0 16,7 0 0-16,-1-2 0 16,-1-4 0-16,-10-1 0 15,-6-2 0-15,-12 2 0 16,-15 1 0-16,-17 0 0 15,0 0 0-15,-34 12 0 16,-2-1 0-16,-6 4 0 0,-7 7 0 16,-8 8 0-16,2 7 0 15,0 7 0-15,4 6 0 16,12 1 0-16,9 1 0 15,13-3 0-15,16-8 0 16,19-11 0-16,17-14 0 16,19-17 0-16,13-16 0 15,7-13 0-15,5-9 0 16,-4-12 0-16,-8-6 0 15,-5 1 0-15,-15-2 0 16,-13 11 0-16,-16 5 0 16,-13 14 0-16,-10 11 0 15,-10 16 0-15,-8 17 0 16,-5 11 0-16,-1 7 0 0,6 6 0 15,4 6 0-15,12-1-7 16,8-8-3-16,23 1-7 16,-4-23-9-16,26 6-16 15,-2-13 0-15,16 1 1 16,-8-16 1-16</inkml:trace>
  <inkml:trace contextRef="#ctx0" brushRef="#br0" timeOffset="6040.3455">12133 1466 121 0,'-5'-22'41'0,"-17"6"1"15,2 21-9-15,-13 7-28 16,-4 10 0-16,-4 9-2 16,1 15 0-16,3 4-1 15,3 3-2-15,11-3 0 0,16-5 0 16,9-10 0-16,17-13 0 15,14-16 0-15,15-20 0 16,16-13 0-16,10-19 0 16,5-15 0-16,-79 61 0 15,77-84 0-15,-34 35 0 16,-1-5 0-16,-5 0 0 15,-4-1 0-15,-1 7 0 16,-32 48 0-16,46-79 0 16,-46 79 0-16,22-47 0 15,-6 48 0-15,-16-1 0 16,-29 34 0-16,3 17 0 0,-13 33 0 15,7 22 0-15,8 0-7 16,15-20-5-16,41-37-8 16,-14-29-18-16,29-9-5 15,-3-16 0-15,12-11 1 16</inkml:trace>
  <inkml:trace contextRef="#ctx0" brushRef="#br0" timeOffset="6220.3558">12844 1396 92 0,'-13'4'43'16,"-1"24"0"-16,-16 12-1 15,5 20-14-15,5 0-26 16,-7 4-2-16,5-1 1 16,4 0-3-16,10-9-1 15,3-16-7-15,21-3-14 0,-4-27-17 16,12-10-2-16,0-22 1 15,11-8-1-15</inkml:trace>
  <inkml:trace contextRef="#ctx0" brushRef="#br0" timeOffset="6340.3627">12846 1361 115 0,'0'0'29'0,"-27"-64"-21"16,27 64-7-16,-25-47-36 15,31 32-8-15</inkml:trace>
  <inkml:trace contextRef="#ctx0" brushRef="#br0" timeOffset="7032.4022">13168 1527 86 0,'0'12'43'0,"0"-12"0"16,17 11-1-16,1-9-13 15,13-11-28-15,5-1 0 16,6-4 0-16,0-5-1 15,-2-2 0-15,0-5 0 16,-7-2-1-16,-33 28 1 16,0 0 0-16,32-54 0 15,-32 54 0-15,0 0 1 16,0 0 0-16,-34-60 0 0,-5 62 0 15,-26 12 0-15,0 16 0 16,-14 8-1-16,12 14 1 16,4 12-1-16,25 0 0 15,29-14 0-15,23-12 0 16,27-15 0-16,20-14-1 15,19-11 0-15,9-13-1 16,13-12-1-16,-1-12-2 16,-1-4 0-16,-13-5-2 15,-7 6 1-15,-18 1 1 16,-15 9 3-16,-18 10 0 15,-20 9 2-15,-9 13 2 16,-23 14 3-16,-1 15 1 0,-14 5 0 16,-1 12-1-16,-4 4-1 15,9-2-1-15,2 1 0 16,10-4-1-16,11-9-1 15,13-13 1-15,13-16-2 16,13-13 1-16,7-11-1 16,3-10 2-16,5-9-2 15,2-6 0-15,-3-6 0 16,-5 6 0-16,-8 2 0 15,-6 15 0-15,-9 4 0 16,-14 21 0-16,0 0 0 16,-1 11 0-16,-9 12 0 15,-2 2 0-15,4 4 0 16,-2-2-4-16,10 2-2 15,-3-9-8-15,24-1-12 16,-5-10-17-16,13-2 1 0,-1-11-2 16,10-4 2-16</inkml:trace>
  <inkml:trace contextRef="#ctx0" brushRef="#br0" timeOffset="7227.4134">14505 1045 109 0,'-29'10'42'16,"-14"25"0"-16,-8 45-2 16,-10 40-39-16,-6-16-2 15,21 0-21-15,13-26-17 0,22-26-3 16,6-22 1-16,14-11-1 15</inkml:trace>
  <inkml:trace contextRef="#ctx0" brushRef="#br0" timeOffset="7414.4241">14225 1391 137 0,'-17'-46'48'16,"17"46"-3"-16,9-37-20 16,-3 14-25-16,12 10 0 15,25 12 0-15,16 10 0 16,-59-9 0-16,81 8-10 15,-28-6-21-15,12 1-15 16,2-2 0-16,6-2 0 0,-3-7 1 16</inkml:trace>
  <inkml:trace contextRef="#ctx0" brushRef="#br0" timeOffset="8463.4841">15296 1413 99 0,'24'-32'40'15,"2"11"2"-15,-12 0-2 16,2 18-32-16,-16 3-3 15,0 0-2-15,-16 12 0 16,3 9-1-16,-4 6 0 16,-2 6-1-16,2 7-1 15,2 4 1-15,2 2-1 0,6 2-1 16,4-4 0-1,6-3 0-15,8-11 1 0,5-7 0 16,8-19 0-16,5-9 0 16,7-16 0-16,5-13 2 15,-3-7-1-15,5-11 1 16,-5-1-1-16,-6-2-1 15,-3 7 1-15,-8 7-1 16,-6 13 1-16,-5 8-1 16,-10 20 0-16,0 0-1 15,-2 35 1-15,0 1 0 16,-4 8 0-16,5 1 0 15,0-2-1-15,3 5 1 16,4-11 0-16,2-6 0 0,4-14 1 16,1-8-1-16,3-10 1 15,-2-6 0-15,1-11 0 16,-1-11-1-16,0-7 0 15,-2-6-1-15,3-1-1 16,-2-6-2-16,6 6-3 16,-19 43-17-16,18-55-12 15,-18 55-6-15,0 0 1 16,40-55-1-16</inkml:trace>
  <inkml:trace contextRef="#ctx0" brushRef="#br0" timeOffset="8667.4958">16104 1355 97 0,'0'0'40'15,"14"14"2"-15,-14-14-2 0,10 10-24 16,-12 4-13-16,0 7 0 16,-4 6-1-16,-4 9-1 15,0 1-1-15,-2 6 0 16,3 2-2-16,0-6-1 15,8 0-12-15,-8-26-23 16,21-5-2-16,-1-16-1 16,15-9-1-16</inkml:trace>
  <inkml:trace contextRef="#ctx0" brushRef="#br0" timeOffset="8809.5039">16212 1242 113 0,'-26'-67'38'16,"26"67"-16"-16,-13-89-19 15,13 89-43-15,-5-71 0 16,5 71-2-16</inkml:trace>
  <inkml:trace contextRef="#ctx0" brushRef="#br0" timeOffset="9019.5159">16497 854 115 0,'0'0'41'15,"0"0"2"-15,57 47-8 16,-57-47-32-16,9 64-1 15,-1 25 0-15,-16 8-2 16,-2 10 2-16,-13-20-3 0,8 6-1 16,-3-3-3-16,1-19-8 15,15-30-26-15,-7-22-3 16,12-7 2-16,-3-12-2 15</inkml:trace>
  <inkml:trace contextRef="#ctx0" brushRef="#br0" timeOffset="9169.5245">16488 1364 99 0,'-25'-25'41'0,"6"13"1"16,1 1-2-16,18 11-23 16,0 0-19-16,0 0-10 15,0 0-25-15,47-21-4 16,-47 21 0-16,70-31-1 15</inkml:trace>
  <inkml:trace contextRef="#ctx0" brushRef="#br0" timeOffset="9492.543">16984 903 112 0,'0'0'42'16,"0"0"3"-16,0 0-2 16,34 24-39-16,-62 40-2 15,-3 28 2-15,-11 17-1 16,5-4-3-16,13-18 0 15,14-9 0-15,6-21 0 16,14-30 0-16,11-17 0 0,5-14 0 16,5-11 0-16,4-11 0 15,2-3 0-15,2-7 0 16,-2 1 0-16,-5 3 0 15,-8 9 0-15,-2 12 0 16,-6 11 0-16,-7 10 0 16,-2 11 0-16,-5 2-11 15,8 6-17-15,-20-2-13 16,17 3-3-16,-7-4 0 15,13-4-1-15</inkml:trace>
  <inkml:trace contextRef="#ctx0" brushRef="#br0" timeOffset="10191.5829">17948 1333 91 0,'10'-48'39'16,"-10"48"2"-16,0 0-4 16,0 0-29-16,13-28-1 15,-13 28-1-15,-9 30-1 16,-6 0-3-16,2 14 1 15,-10 9-2-15,3 7 0 0,-1-1-2 16,13-6 2-16,8-12-1 16,14-11 0-16,11-14 0 15,13-11 1-15,12-9-1 16,7-12 0-16,5-9 1 15,2-12-1-15,-3-6 1 16,-4-7 0-16,-57 50-1 16,50-52 0-16,-50 52 2 15,34-53-2-15,-34 53 1 16,0 0-2-16,33-75 2 15,-24 63-1-15,-9 12-1 16,-12 27 0-16,-3 7-2 16,6 17 0-16,1 3-3 15,3 3-3-15,16-9-23 0,-11-17-10 16,17-5 1-1,-3-17-1-15</inkml:trace>
  <inkml:trace contextRef="#ctx0" brushRef="#br0" timeOffset="10566.6044">18680 1383 99 0,'14'-48'41'0,"-5"21"0"16,-14 6-1-16,5 21-28 15,-31 18-10-15,13 18 0 16,-2 6-1-16,-2 12 1 15,-2 0-2-15,13-7 1 16,4-10 0-16,4-10 0 0,3-11-1 16,0-16 1-16,16 1 0 15,-1-15-1-15,5-11 2 16,0-6-1-16,3-7 0 15,3-5 0-15,-26 43 1 16,32-48-1-16,-32 48 1 16,24-48-2-16,-24 48 0 15,0 0 0-15,34-57 0 16,-11 47 0-16,-13 12 0 15,5 15-3-15,-10 7-1 16,4 12-2-16,5 8-9 16,-6-10-15-16,15 1-14 15,-9-8 2-15,15-1 0 16,-2-9 0-16</inkml:trace>
  <inkml:trace contextRef="#ctx0" brushRef="#br0" timeOffset="10807.6182">19316 1336 85 0,'0'0'42'0,"0"-53"-1"16,-29 44 0-16,-1 20-11 15,-19 6-26-15,5 16 0 16,-8 13-3-16,9 2 1 15,5-4-2-15,27-3 0 16,13-6-1-16,13-10-2 16,17-3-2-16,4-17-11 15,26-3-25-15,-13-11-2 0,13-4 1 16,-7-8-2-16</inkml:trace>
  <inkml:trace contextRef="#ctx0" brushRef="#br0" timeOffset="11460.6555">19467 1331 94 0,'-40'23'41'16,"14"9"1"-16,11-1-1 15,31-12-27-15,2-2-12 16,14-7 0-16,9-6-1 15,8-8 0-15,0-4 0 16,2-8 0-16,-4-6-1 0,-5-3 1 16,-42 25 0-16,0 0 0 15,38-47 0-15,-38 47 0 16,0 0 0-16,14-50 0 15,-14 50 0-15,0 0 0 16,-50-31-1-16,11 34 1 16,-8 16-1-16,-1 8 1 15,-3 10-2-15,13 14 2 16,4 0-2-16,26-3 2 15,21-17 0-15,18-11-1 16,18-14 0-16,12-11 1 16,10-8-1-16,6-11 2 15,2-5-2-15,-6-4 0 16,-8 3 0-16,-13 1 0 15,-14 7 0-15,-11 7 0 0,-11 7 0 16,-16 8 0-16,0 22 0 16,-13 3 0-16,-6 8 0 15,-1 2 0-15,0 4 0 16,2 2 0-16,3-4 0 15,5-4 0-15,6-13 0 16,4-20-2-16,19 9 4 16,1-20-2-16,2-10 0 15,2-10 0-15,1-7 0 16,-3-8 0-16,-1 0 0 15,-7-1 0-15,-4 9 0 16,-3 3 0-16,-7 35 0 0,0 0 0 16,0 0 0-16,15-51 0 15,-15 51-7-15,0 0-6 16,0 0-17-16,60-53-15 15,-60 53 1-15,56-39-1 16,-56 39 2-16</inkml:trace>
  <inkml:trace contextRef="#ctx0" brushRef="#br0" timeOffset="11635.6655">20627 785 86 0,'0'0'42'0,"0"0"3"16,0 0-2-16,0 0-15 15,10 31-26-15,-33 56 0 16,-15 32-2-16,3 17 0 15,9-15-7-15,8-24-15 0,22-18-20 16,1-23-2-16,3-26 1 16,-8-20-1-16</inkml:trace>
  <inkml:trace contextRef="#ctx0" brushRef="#br0" timeOffset="11806.6753">20457 1312 100 0,'0'0'42'0,"-23"-45"2"16,24 27-2-16,-1 18-27 15,0 0-16-15,0 0-4 16,49-15-5-16,-49 15-21 16,62-5-8-16,-62 5-2 15,81 6-1-15,-30-9 2 0</inkml:trace>
  <inkml:trace contextRef="#ctx0" brushRef="#br0" timeOffset="12129.6938">20984 1212 114 0,'0'0'43'0,"38"1"0"15,-24 7-9-15,-36 19-22 16,-25 3-8-16,-11 10 1 15,-10 4-5-15,17 2 0 16,5-1 0-16,24-1 0 16,15-11 0-16,16-6 0 15,16-12 0-15,11-11 0 16,10-9 0-16,5-12 0 15,1-3 0-15,-2-9 0 16,-7 0 0-16,-6-1 0 16,-10 5 0-16,-9 5 0 0,-6 7 0 15,-12 13 0-15,0 0 0 16,-15 20 0-16,4 1 0 15,0 4 0-15,4 4-6 16,-2-5-3-16,14-3-6 16,-5-21-11-16,15 10-17 15,2-14 0-15,15-6 0 16,-2-8 2-16</inkml:trace>
  <inkml:trace contextRef="#ctx0" brushRef="#br0" timeOffset="12294.7032">21534 1316 111 0,'-20'17'41'0,"3"16"3"16,-7 2-4-16,0 5-29 16,-79-3-16-16,91-7-9 15,18-4-27-15,-10-7-3 16,14 0 2-16,-10-19-2 15</inkml:trace>
  <inkml:trace contextRef="#ctx0" brushRef="#br0" timeOffset="12421.7105">21441 1200 110 0,'0'0'0'16,"-28"-64"0"-16,28 64-6 0,-26-92-37 15</inkml:trace>
  <inkml:trace contextRef="#ctx0" brushRef="#br0" timeOffset="13060.747">21624 1297 78 0,'0'0'41'15,"0"0"1"-15,0 0-1 16,43-26-14-16,-43 26-22 16,15 7-2-16,-13 15 0 15,-7 2-2-15,3 9 1 0,-7 6-1 16,4 8 0-16,0-2 0 15,2-6 0-15,1-1 0 16,2-15 0-16,4-7 0 16,-4-16 0-16,21 5 0 15,-4-19 0-15,4-7 1 16,6-5-2-16,3-13 0 15,6-2 0-15,-36 41 0 16,0 0 0-16,59-66 0 16,-42 43 0-16,21-9 0 15,-6 15 0-15,-4 15 0 16,-9 15 0-16,-5 16 0 15,-8 9 0-15,2 6 0 16,-4 4-6-16,10-2-4 16,-3-23-7-16,23-6-23 0,-3-17-3 15,18-13 1-15,2-19-1 16</inkml:trace>
  <inkml:trace contextRef="#ctx0" brushRef="#br0" timeOffset="13288.7601">22605 886 116 0,'0'0'43'16,"0"0"2"-16,-5-61-1 16,5 61-41-16,-31 41-1 15,-6 34 0-15,-3 45-2 16,-4 24 0-16,6-17 0 15,17-13-7-15,11-25-3 0,25-35-14 16,-18-21-18-16,12-9 0 16,-9-24 0-16,0 0 0 15</inkml:trace>
  <inkml:trace contextRef="#ctx0" brushRef="#br0" timeOffset="13593.7775">22283 1298 100 0,'-6'-18'42'0,"3"6"0"15,3 12 0-15,23 12-22 16,8 6-17-16,-7-11-2 16,24-5 1-16,-48-2 1 15,60-4-3-15,-60 4 0 0,63-11 0 16,-63 11 0-16,66-14 0 15,-66 14 0-15,58-12 0 16,-26 8 0-16,5 9 0 16,-14 10 0-16,-12 10 0 15,-13 7 0-15,-9 8 0 16,-11 3 0-16,3 5 0 15,5-11-3-15,1-10-5 16,18-7-12-16,-5-20-16 16,13-1-8-16,1-17 2 15,18-10-1-15</inkml:trace>
  <inkml:trace contextRef="#ctx0" brushRef="#br0" timeOffset="13739.7859">22816 1100 117 0,'0'0'41'16,"-15"-62"0"-16,15 62-10 15,-19-54-60-15,19 54-14 16,0 0 1-16,0 0 0 16,0 0 1-16</inkml:trace>
  <inkml:trace contextRef="#ctx0" brushRef="#br0" timeOffset="14073.805">23073 1267 93 0,'0'27'42'0,"-8"-2"1"16,-4-8-1-16,10-2-20 15,2-15-20-15,26 0-1 16,0-5 0-16,5-7 0 16,-31 12-1-16,0 0 0 15,55-29 1-15,-55 29 0 16,0 0 1-16,51-39-1 15,-51 39 2-15,0 0-3 16,0 0 0-16,0 0 0 16,-5-46 0-16,-19 59 0 15,-22 7 0-15,6 14 0 16,-9 7 0-16,12 10 0 15,7 2 0-15,23-6-4 16,29-19-9-16,6-23-12 16,35-8-16-16,1-16-3 0,26-10 2 15,-90 29-1-15</inkml:trace>
  <inkml:trace contextRef="#ctx0" brushRef="#br0" timeOffset="14357.8212">23764 1169 99 0,'36'-77'45'0,"-36"77"0"15,0 0-1-15,0 0-22 16,0 0-22-16,0 0 0 16,-50-9 0-16,17 41 0 15,14 11 0-15,14-2 0 16,25 0 0-16,14-14 0 15,10 2 0-15,-14-7 0 0,-14 3 0 16,-14 1 0-16,-15 3 0 16,-13-1 0-16,-7 0 0 15,-2 0 0-15,-2-7 0 16,11-1-18-16,-10-16-10 15,36-4-16-15,-11 12-1 16,33-9 0-16,7-7 0 16</inkml:trace>
  <inkml:trace contextRef="#ctx0" brushRef="#br0" timeOffset="14480.8283">24236 1566 124 0,'-21'-8'25'15,"-4"-4"-23"-15,5-7-4 16,-3-1-42-16,12 4-1 15</inkml:trace>
  <inkml:trace contextRef="#ctx0" brushRef="#br1" timeOffset="19246.1008">23679 1799 74 0,'-19'2'35'0,"5"5"-2"16,-9-6-4-16,7 7-22 15,-11-3 0-15,8 5-1 16,-10-2-2-16,-2 0-2 16,-3 1 0-16,-2-1 1 15,-4-3-1-15,-1 2 0 16,-3-4 1-16,-2-2-1 15,-2-1 1-15,-1 0-1 16,-6-4 0-16,1 3 0 16,-7-2-1-16,-4 2-1 15,-8-1 0-15,-6 5 0 16,-6-1 0-16,-8 3 0 0,-4 0-1 15,-7 3 1-15,-7-1-1 16,-5-1 1-16,-1-1-1 16,-1-1 1-16,-2-1-1 15,-2 0 1-15,-6-3 0 16,-3 0-1-16,1 0 1 15,-3 2 0-15,-6 3-1 16,-5 0 1-16,-11 3-1 16,-2-1 1-16,0 1-1 15,-8 2 0-15,-4 0 0 16,-3-3 1-16,-2 0-1 15,-1 0 1-15,-1-2-1 16,0-2 1-16,-3 0-1 16,3 0 2-16,-3-1-2 0,-5 5 1 15,3-1 0-15,-7 4 0 16,-1 4 0-16,-5 2-1 15,-3 2 1-15,-4 0-1 16,3-1 2-16,1 1-2 16,2-4 2-16,2-4-1 15,6-2 1-15,5-2-1 16,5-5 1-16,3 1 0 15,-3 1 0-15,3-2-1 16,-2 2 0-16,2 2 0 16,-4 1 0-16,-2-1 1 15,-4 2-1-15,4-1 0 16,-3 1 0-16,1-2 0 15,-2-3 1-15,4-3-1 16,0-4 0-16,3 2 1 0,1-4-1 16,3 1 0-16,-1-1 0 15,1 2 0-15,1 3 0 16,0 2-1-16,-1 0 1 15,-2 4 0-15,-3 1 0 16,-2 0 0-16,2 2 0 16,-1 0 0-16,-1-1 0 15,1-1 1-15,2-1-1 16,2 2 0-16,1-2 0 15,3 1 1-15,2-3-1 16,2 4 0-16,-1-2 0 16,3 1 0-16,3 3 0 15,2-2 1-15,-2 2-1 0,-1 2 0 16,0 1 1-16,0-2-1 15,2 0 1-15,-3 0 0 16,-1 0-1-16,-1-4 1 16,0 0 0-16,-2-2-1 15,3 0 1-15,-1-2 0 16,3 1-1-16,-1 2 0 15,-2-3 0-15,2 3 0 16,3 1 0-16,0 1 0 16,1-1-1-16,-1-1 1 15,1 1-1-15,4-3 1 16,5-2-1-16,-2-1 1 15,5-4-1-15,2-1 1 16,7-2 0-16,7-1-1 0,0 0 1 16,2 0-1-16,1-1 1 15,5 1-1-15,3 3 1 16,2 1 0-16,0 1-1 15,-3 1 1-15,3 2 0 16,1-2 0-16,4 2 0 16,-3 1 0-16,2 0 0 15,0 1 1-15,2-1-1 16,0 1 1-16,4 2-1 15,4 0 1-15,3 1 0 16,5-1-1-16,2 2 1 16,8-4 0-16,6 2 0 15,9 0-1-15,5-6 1 16,7 0-1-16,7-3-1 0,8-4-1 15,13 3-12-15,-6-21-25 16,17 11 0-16,1-5 0 16,7 3-3-16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5:37.7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3380 12987 1 0,'0'0'21'0,"0"0"2"16,0 0 1-16,0 0-8 16,-6-12-4-16,6 12-1 15,0 0-1-15,0 0 0 16,0 0-2-16,0 0-1 15,0 0 0-15,0 0-2 16,0 0 1-16,0 0-2 16,0 0 1-16,0 0-2 0,0 0-2 15,0 0 1-15,0 0-1 16,0 0 0-16,0 0 0 15,0 0 0-15,0 0 0 16,0 0 0-16,0 0 0 16,0 0 0-16,0 0 1 15,0 0-1-15,0 0 0 16,0 0 0-16,0 0 0 15,0 0-1-15,0 0 0 16,0 0 0-16,0 0 0 16,12 5 1-16,-12-5-1 15,14 1 0-15,-14-1 0 16,20-2 0-16,-9-1 0 15,0 2 1-15,0 0-1 0,-1 0 0 16,3 0 0-16,-1 1 0 16,-1-1 1-16,1 1-1 15,1-2 0-15,-1 1 0 16,2-1 0-16,-1 0 0 15,2-1 0-15,-1 1 0 16,0-1 0-16,0-1 0 16,0 2 0-16,-1 2 0 15,-1-1 1-15,2 1-1 16,-1 1 0-16,-3 0 0 15,1 0 0-15,-1 1 0 16,2 1 0-16,-3-2 0 16,1 0 0-16,1 0 0 15,1-1 0-15,0-1 0 0,3 0 0 16,1-1 0-16,-2-1 0 15,1 1 0-15,1 0 0 16,1 1 0-16,-1 1 0 16,0 0 0-16,-1 2 0 15,0 0 0-15,-1 3 0 16,0-1 0-16,-1 2-1 15,-3 0 1-15,2-1 0 16,-1 0 0-16,1 0 0 16,1-3 0-16,2 1 0 15,0-3 0-15,0-2 0 16,0 1 0-16,1-1 0 15,-2 0 0-15,1-1 0 16,-2 2 0-16,0 0 0 16,-1 1 0-16,-1 1 0 0,-2 0 0 15,-9-1 0-15,19 3 0 16,-19-3 0-16,18 2 0 15,-7-1 0-15,0-1 0 16,1 0 0-16,-2-1 0 16,4 1 0-16,0-1 0 15,-1 1 1-15,-3 0-1 16,2 1 0-16,-12-1 0 15,17 2 0-15,-17-2 0 16,14 5 0-16,-14-5 0 16,13 4 0-16,-13-4 0 15,10 6 0-15,-10-6 0 16,12 7 0-16,-12-7 0 0,14 6 0 15,-14-6 0-15,15 4 0 16,-15-4 0-16,12 4 0 16,-12-4 0-16,0 0 0 15,0 0 0-15,11 1-1 16,-11-1 1-16,0 0 0 15,0 0 0-15,0 0 0 16,0 0-1-16,10-1 0 16,-10 1-2-16,0 0-12 15,0 0-19-15,12-9-1 16,-16-4-2-16,4 13 1 15</inkml:trace>
  <inkml:trace contextRef="#ctx0" brushRef="#br0" timeOffset="519.0297">4463 12854 39 0,'8'-16'29'15,"-8"16"1"-15,0 0 0 16,0 0-17-16,-5-16-3 15,5 16-2-15,0 0-1 16,0 0-2-16,-3-14-1 16,3 14-1-16,0 0 0 15,0 0-1-15,5 10 1 16,-4 4-1-16,-1 5 0 15,1 8 0-15,-1 7 0 16,1 6 0-16,-2 7-1 16,-3 3 0-16,3 2-1 15,-3 0 1-15,3-3-1 0,-1-6 0 16,4-7-1-16,0-10-1 15,5-6-1-15,-7-20-13 16,18 1-20-16,-11-15-1 16,4-1 0-16,-8-8-1 15</inkml:trace>
  <inkml:trace contextRef="#ctx0" brushRef="#br0" timeOffset="1141.0653">3398 12798 61 0,'12'-18'36'0,"-12"18"-2"15,0 0 0-15,1 19-25 16,-10-2-4-16,5 12-1 16,-1 8-1-16,-1 10-1 0,1 6-1 15,2 8 0-15,-3 2-1 16,2 1 0-16,3-2-2 15,-2-5 0-15,4-4-6 16,-7-15-27-16,13-2 0 16,-5-19-1-16,11-8 0 15</inkml:trace>
  <inkml:trace contextRef="#ctx0" brushRef="#br0" timeOffset="9456.5409">7741 11568 30 0,'0'0'18'0,"-14"6"1"16,14-6 2-16,0 0-3 15,0 0-3-15,0 0-2 16,0-10-3-16,12 10-2 16,-12 0-2-16,19-8-1 15,-19 8-1-15,19-7 0 16,-19 7-1-16,18-3-2 15,-18 3 1-15,16 0-1 16,-16 0 0-16,17 0 1 16,-17 0 0-16,22-3-1 0,-9-2 1 15,2 3 0-15,-1-3 0 16,2 2 0-16,-1-2-1 15,1 3 0-15,-2 0 0 16,1 1-1-16,-1-1 0 16,2 2 1-16,0 0-1 15,0-1 0-15,2 0 0 16,3 0 0-16,1-2-1 15,4-4 1-15,1 1 1 16,0-1-2-16,3 0 1 16,-1 0 0-16,-1 0 0 15,-1 3 0-15,-4 2 0 16,-2 2 0-16,-3 2 0 15,-2 1 0-15,-2 1 0 16,-1 2 1-16,-1-1-1 0,-1 0 0 16,5-2 0-16,1-1 0 15,-2 0 0-15,3-1 0 16,1-1 0-16,2-3 0 15,-1 1 0-15,0 0 1 16,1-2-1-16,-2 3 0 16,-2 1 0-16,-1 0 0 15,-3 1 0-15,0 2 0 16,-3 0 0-16,0 2 0 15,-10-5 0-15,19 8 0 16,-9-6 0-16,2 0 1 16,2 0-1-16,0-2 0 15,0 0 0-15,1 0 0 16,1 1 0-16,0-1 0 0,-1 1 0 15,-1 0 0-15,0 1 0 16,0 2 0-16,-1-1 0 16,-2 2 0-16,-1-2 0 15,0 1 0-15,-10-4 0 16,22 4 0-16,-9-4 0 15,-2 0 0-15,4-2 0 16,4-3 0-16,-1 1 0 16,2-1 0-16,-1 1 0 15,-2-1 0-15,-4 2 1 16,-2 0-1-16,-11 3 0 15,15-2 0-15,-15 2 0 16,0 0 0-16,0 0 0 16,0 0 0-16,0 0 0 0,0 0 0 15,0 0-1-15,0 0-4 16,0 0-30-16,0 0-2 15,0 0-1-15,6-20 1 16</inkml:trace>
  <inkml:trace contextRef="#ctx0" brushRef="#br0" timeOffset="9944.5688">9071 11365 17 0,'0'0'25'0,"12"-2"4"16,-12 2 2-16,0 0-10 0,15 0-5 15,-15 0-3-15,0 0-1 16,0 0-2-16,0 0-4 15,0 0-2-15,2 20 0 16,-1-5-1-16,0 9-1 16,1 0 1-16,1 7-2 15,-3 3 0-15,-1-1-2 16,0 5-1-16,-2-8-3 15,10 7-10-15,-9-13-21 16,4 4-1-16,-3-11-1 16,4-1 1-16</inkml:trace>
  <inkml:trace contextRef="#ctx0" brushRef="#br0" timeOffset="10634.6083">7742 11365 54 0,'0'0'34'16,"17"-6"-7"-16,-17 6 6 15,11-6-19-15,-11 6-3 16,0 0-3-16,-7 15-2 16,5 10-1-16,-10 6-2 15,5 6-1-15,-2 7-3 16,1-3-1-16,8 8-11 0,-2-12-24 15,11-5 1 1,-1-13-3-16,11-7 3 0</inkml:trace>
  <inkml:trace contextRef="#ctx0" brushRef="#br0" timeOffset="13046.7462">12487 10163 49 0,'0'0'28'0,"-14"0"3"16,14 0-3-16,0 0-20 15,-15-5-2-15,15 5 0 16,0 0 1-16,0 0 1 15,0 0-1-15,0 0-2 16,0 0 0-16,0 0-2 16,14-8 0-16,-3 7 0 15,1-1-1-15,5 2 0 0,1-2 0 16,5 2 0-16,3-1-1 15,5 1 0-15,3-3 0 16,5-1 0-16,7-3 0 16,7-1-1-16,4-4 1 15,1-1-1-15,0-1 0 16,-1 3 0-16,-6-2 0 15,-7 4 0-15,-7 4 0 16,-10 4-1-16,-9 4 1 16,-6 4 0-16,-12-7-1 15,5 20-1-15,-5-6 0 16,0-14-5-16,0 20-24 15,0-20-4-15,-6 12-2 16,6-12-1-16</inkml:trace>
  <inkml:trace contextRef="#ctx0" brushRef="#br0" timeOffset="14099.8065">13203 9911 38 0,'0'0'31'16,"0"0"-1"-16,8-14 1 15,-8 14-14-15,0 0-6 16,0 0-2-16,3-11 0 0,-3 11-3 15,0 0-2-15,11-5 0 16,-11 5 0-16,0 0-1 16,9-10 0-16,-9 10-1 15,0 0 0-15,0 0 0 16,11 1 0-16,-11-1-1 15,3 22 1-15,-1-4-1 16,1 7 0-16,-2 7 1 16,0 4-2-16,6 3 2 15,-2 2-2-15,1 2 1 16,1-3-1-16,-4-1 0 15,1-4 0-15,-2-5-1 16,-1-1-2-16,-7-12-5 16,11 3-30-16,-5-20 3 15,-4 11-4-15,4-11-2 0</inkml:trace>
  <inkml:trace contextRef="#ctx0" brushRef="#br0" timeOffset="14685.84">12417 9997 71 0,'0'0'36'0,"12"-20"-1"15,0 13-1-15,-12-7-27 16,0 14-1-16,8-17 0 15,-8 17-1-15,0 0-1 16,2 17-1-16,-7 6-1 16,0 10 0-16,-4 4-1 15,-1 6 0-15,1 7-2 16,1-4-4-16,10 4-31 15,-2-17-4-15,10-8 1 16,4-11-2-16</inkml:trace>
  <inkml:trace contextRef="#ctx0" brushRef="#br0" timeOffset="17328.9912">16507 8705 52 0,'0'0'33'0,"0"0"-2"15,-13-9-1-15,13 9-18 16,0 0-3-16,0 0-2 16,-16-7-2-16,16 7-1 15,0 0-2-15,0 0-1 0,0 0 1 16,0 0 0-16,0 0-1 15,0 0 1-15,0 0 0 16,19 0 0-16,-7-1 1 16,4 3-1-16,3-1 0 15,3 2-1-15,1-2 1 16,3 0-1-16,0-1 0 15,3 1-1-15,0-3 1 16,5-1 0-16,-2-2-1 16,2-1 1-16,1-2-1 15,1 1 1-15,2 0 0 16,-2 0-1-16,-2 0 0 15,-1 3 1-15,-4 1-1 16,-1 3 0-16,-4 0 0 0,-1 1 1 16,-2 2-1-16,0-1 0 15,1 0 0-15,1-1 0 16,1-2 0-16,2 1 0 15,2 0 0-15,1 0 0 16,-2-1 1-16,2 2-1 16,-1-1 0-16,-4 3 0 15,-2-1 0-15,-1 0 0 16,-2 2 0-16,-2-2 0 15,-1 0 0-15,-2-1 0 16,0 1 0-16,2-2 0 16,2 0 0-16,-1 0 0 15,2-3 1-15,0 2-1 16,1 1 0-16,3 0 0 15,0 0 0-15,1 0 0 0,-3 1 0 16,2 0-1-16,-5 1 1 16,1-2 0-16,-2 1 0 15,-1-1 0-15,-2 1 0 16,0-1 0-16,0 1 0 15,2-1 0-15,2 0 0 16,2 0 0-16,1 0 1 16,0-1-1-16,1 0 0 15,3-3 0-15,-3 1 0 16,0-2 0-16,-3 2 0 15,0-2 0-15,-3 1 0 16,1 0 0-16,-2-1 0 16,0 3 0-16,-1 1 0 15,1-1 0-15,-1 1 0 0,0-1 0 16,-1 2 0-16,-3-1 0 15,-10 1 0-15,19-1 0 16,-19 1 0-16,10-1 0 16,-10 1 1-16,0 0-1 15,0 0 0-15,0 0 1 16,0 0-1-16,0 0 0 15,0 0 0-15,0 0 0 16,0 0 0-16,0 0 0 16,0 0 0-16,0 0-1 15,-8 13-1-15,8-13-10 16,0 0-25-16,0 0 0 15,-10-12-1-15,-1 2-2 0</inkml:trace>
  <inkml:trace contextRef="#ctx0" brushRef="#br0" timeOffset="18060.033">18235 8448 54 0,'0'0'32'0,"0"0"-2"15,0 0-1-15,-4-21-15 16,4 21-5-16,0 0-1 15,12-8-2-15,-12 8-2 16,0 0 0-16,12-11 0 16,-12 11 0-16,0 0 0 15,13 13-1-15,-12 0 0 16,1 9 0-16,-2 3-1 15,0 10 1-15,-2 1-2 0,1 5 1 16,-2 3-2-16,3 2 1 16,0-1 1-16,0-1-2 15,3-5 2-15,-2-2-3 16,4-5 1-16,-2-6-4 15,7 5-22-15,-7-20-11 16,3 1-1-16,-6-12-2 16,0 0 1-16</inkml:trace>
  <inkml:trace contextRef="#ctx0" brushRef="#br0" timeOffset="18810.0759">16468 8528 36 0,'0'0'26'0,"0"0"2"15,0 0 1-15,0 0-13 16,0 0-4-16,-12-13-1 16,12 13-1-16,0 0 0 15,0 0-3-15,0 0-2 16,-6 23 0-16,5-6-2 15,3 6 0-15,1 4-1 16,-2 5-1-16,3 0 2 16,0 4-4-16,1 2-1 0,-5-7-6 15,9 11-15-15,-13-12-13 16,3 4 3-16,-8-6-5 15,3 1 2-15</inkml:trace>
  <inkml:trace contextRef="#ctx0" brushRef="#br0" timeOffset="21680.24">20614 7349 45 0,'0'0'32'15,"0"0"0"-15,0 0 0 16,-7-14-17-16,7 14-5 15,0 0-1-15,0 0-1 16,0 0-3-16,0 0-1 16,0 0-2-16,0 0 0 15,0 0 0-15,0 0 0 0,12-7 0 16,0 7 0-1,3-2 0-15,6 2 0 0,3-4 0 16,6 2-1-16,4-2 1 16,4 0 0-16,0-3-1 15,4 5 1-15,-3-5-1 16,1 6 1-16,-3-4-2 15,-1 3 2-15,-3-3-2 16,0 4 1-16,-1-1 0 16,-3-4-1-16,1 3 1 15,2-3-1-15,1 2 1 16,0-3-1-16,-2 5 1 15,5-4-1-15,-1 4 1 16,-2 1-1-16,1 0 1 16,-3 1-1-16,-2-3 1 15,1 3-1-15,-2-1 0 0,-3 1 0 16,3 0 1-16,-1-1-1 15,2 1 0-15,0 1 0 16,0 0 0-16,0 2 0 16,2-1 0-16,-2 5 0 15,2-2 1-15,-3 2-1 16,-1-5-1-16,-4 4 2 15,2-4-1-15,-4 3 0 16,-1-2 0-16,1-3 0 16,0 1 0-16,-2 0 0 15,1-2 0-15,2 1 0 16,-2-2 0-16,3 1 0 15,-2-2 0-15,1 1 0 0,0-1 0 16,-5-2 0-16,2 2 1 16,-2-2-1-16,-2 3 0 15,-3-3 0-15,4 3 1 16,-5-4-1-16,6 2 0 15,-1 1 0-15,1 0 0 16,3-2 0-16,1 3 0 16,1-3 1-16,1 4-1 15,-1 0 0-15,-2 0 0 16,-1 1 0-16,-1 0 0 15,-4 0 0-15,-3 0 1 16,-11 0-1-16,13 1 0 16,-13-1 0-16,0 0 1 15,0 0-1-15,0 0 0 0,0 0 0 16,10 5-1-16,-10-5 1 15,14 5 0-15,-2-4 0 16,2 0-1-16,1-1 1 16,1-1 0-16,0-1 0 15,-2 0-1-15,-14 2 1 16,16-6-1-16,-16 6 0 15,0 0 0-15,0 0-1 16,0 0 1-16,0 0 0 16,0 0-1-16,0 0 1 15,0 0 1-15,11 2-1 16,-11-2 1-16,14 0 0 15,-14 0 0-15,14-2 0 16,-14 2 0-16,12-4 1 16,-12 4-1-16,11-4 0 0,-11 4 1 15,0 0-1-15,15-3 0 16,-15 3 1-16,11 4-1 15,-11-4 0-15,12 5 0 16,-12-5 1-16,12 4-1 16,-12-4 1-16,11 1-1 15,-11-1 1-15,20-1 0 16,-7 0 0-16,0 0-1 15,7 0 1-15,-1 0 0 16,0-1-1-16,0 2 1 16,-2 2-1-16,-4-1 1 15,-1 0-1-15,-12-1 1 16,10 4-1-16,-10-4 0 15,0 0 0-15,0 0 0 0,-9 0-2 16,9 0-1-16,-13-5-2 16,13 5-22-16,0 0-13 15,0 0 2-15,-16-12-2 16,16 12 2-16</inkml:trace>
  <inkml:trace contextRef="#ctx0" brushRef="#br0" timeOffset="22296.2753">22928 7065 44 0,'0'0'28'15,"8"-14"0"-15,-8 14 1 16,1-11-16-16,-1 11 0 15,0 0-1-15,15-5 0 16,-15 5-3-16,0 0-2 16,0 0 0-16,0 0-2 15,0 0-1-15,0 0 0 16,0 0-1-16,0 0 0 15,5 13 0-15,0 0-1 16,-1 5 1-16,1 5-1 16,0 4-1-16,-1 7 1 15,-3 3 0-15,0 1-2 16,-3 0 0-16,2 2-1 0,-4-5 1 15,-1 0-2-15,-1-3 0 16,-2-5-4-16,10 7-14 16,-10-19-18-16,13 0-1 15,-5-15 0-15,17 3-1 16</inkml:trace>
  <inkml:trace contextRef="#ctx0" brushRef="#br0" timeOffset="23204.3272">20667 7150 74 0,'0'0'34'15,"9"-13"-9"-15,-9 13 7 16,0-13-21-16,0 13-3 16,1-10 0-16,-1 10-2 15,4-12-1-15,-4 12-1 16,3-12-1-16,-3 12-1 15,5-13 1-15,-5 13-1 0,0 0 0 16,6-12 0-16,-6 12-1 16,0 0 0-16,-2 11 1 15,-1 0-1-15,-2 8 0 16,2 5-1-16,-1 9 1 15,1 4-2-15,-1 6 1 16,1 2 0-16,2 1 0 16,1 2 0-16,1-3 0 15,0-1-2-15,3-5 1 16,-2-9-1-16,5 0-4 15,-8-18-15-15,11 8-15 16,-10-20-2-16,0 0-2 16,0 0 2-16</inkml:trace>
  <inkml:trace contextRef="#ctx0" brushRef="#br1" timeOffset="29244.6727">3886 12821 7 0,'0'0'23'15,"0"0"-3"-15,0 0-2 16,0 0-1-16,0-11-3 15,0 11-2-15,0 0-2 16,0 0-1-16,-2-11-2 0,2 11-1 16,0 0-1-16,0 0 0 15,1-15 0-15,-1 15-1 16,0 0 0-16,0 0 0 15,0 0-1-15,0 0-1 16,0 0 1-16,0 0-2 16,0 0 1-16,0 0-2 15,0 0 2-15,2-11-2 16,-2 11 0-16,0 0 1 15,8-12 0-15,-8 12-1 16,0 0 0-16,13-12 1 16,-13 12-1-16,0 0 1 15,0 0-1-15,0 0 0 16,0 0 1-16,0 0 0 0,0 0-1 16,0 0 1-16,0 0-1 15,0 0 0-15,0 0 1 16,0 0-1-16,0 0 0 15,0 0 0-15,0 0 0 16,0 0 1-16,0 0-1 16,0 0 1-16,0 0-1 15,0 0 1-15,0 15-1 16,0-15 1-16,-6 21-1 15,2-3 1-15,0 4-1 16,1 9 1-16,2 6-1 16,-4 7 1-16,4 6 0 15,-3 3-1-15,-1 2 0 16,0 0 0-16,-1 0 0 0,-1-3 0 15,-2-6-1-15,3-4 1 16,-3-6-1-16,3-5 2 16,1-4-1-16,5-9 0 15,2-4-1-15,-2-14 0 16,10 8-5-16,-7-23-21 15,13 4-9-15,-7-15-1 16,6 0-1-16</inkml:trace>
  <inkml:trace contextRef="#ctx0" brushRef="#br1" timeOffset="29828.7061">3764 12778 63 0,'-10'-5'34'0,"10"5"-1"16,-8-10-7-16,8 10-19 16,0 0 0-16,0 0-1 15,0 0-1-15,0 0-1 16,-13-7-1-16,13 7 0 15,0 0-1-15,0 0 0 16,0 0 0-16,0 0 0 16,13-4-1-16,1 1 1 15,4-1-1-15,8 0 0 0,6 1 0 16,7 0 0-16,0 7-1 15,3-1 0-15,2 5-2 16,-7 0-2-16,1 7-5 16,-11-7-28-16,6 5 0 15,-8-13-1-15,3 0 0 16</inkml:trace>
  <inkml:trace contextRef="#ctx0" brushRef="#br1" timeOffset="30578.749">3717 13327 42 0,'-14'7'32'0,"14"-7"3"16,-10 6-1-16,10-6-21 15,0 0-3-15,-12-3-2 16,12 3-2-16,0 0-1 16,0 0-1-16,0 0-2 15,0 0 1-15,0 0-1 0,0 0-1 16,0 0 1-16,0 0-1 15,0 0 1-15,1 11-1 16,-1-11 0-16,8 14 0 16,-8-14-1-16,15 20 1 15,-1-9 0-15,8 0-1 16,0 0 1-16,11-5-1 15,4-1 0-15,5-5 1 16,4-2-1-16,1-5 0 16,0-5 0-16,-1 1-1 15,-3-1-1-15,-8-3-2 16,-2 7-1-16,-10-3-2 15,2 11-4-15,-25 0-19 16,18-4-7-16,-18 4-1 0,0 0 1 16</inkml:trace>
  <inkml:trace contextRef="#ctx0" brushRef="#br1" timeOffset="32233.8437">8407 11264 19 0,'0'0'28'0,"0"-12"2"16,0 12-2-16,-9-13-13 0,9 13-4 16,0 0-1-16,0-10-4 15,0 10-1-15,4-10-1 16,-4 10 0-16,9-10-1 15,-9 10 0-15,10-10 1 16,-10 10-1-16,0 0 0 16,0 0 1-16,0 0-1 15,0 0 0-15,5 23 0 16,-12-4-1-16,0 11 1 15,0 6-1-15,-1 9 0 16,-1 4-1-16,1 9 1 16,-2-2-1-16,3 5 3 15,-1-5-3-15,4 0 1 16,-1-10-1-16,4-4-2 15,-1-10 1-15,2-12-3 0,6-4-4 16,-6-16-32-16,13-15 2 16,-2-13-4-16,8-3 3 15</inkml:trace>
  <inkml:trace contextRef="#ctx0" brushRef="#br1" timeOffset="32669.8686">8227 11202 65 0,'-15'-3'36'0,"15"3"-1"16,-12 0 2-16,12 0-31 16,0 0-1-16,0 0 1 15,0 0-2-15,16 7-1 16,-4-7 0-16,5 3 0 15,5-2-1-15,5 0 0 16,5-2 0-16,8 0-1 0,1-2-1 16,2 1 1-16,4-1-2 15,-5-1-2-15,1 6-4 16,-13-5-25-16,10 8-5 15,-15-4-1-15,2 6-2 16</inkml:trace>
  <inkml:trace contextRef="#ctx0" brushRef="#br1" timeOffset="33225.9004">8163 11807 40 0,'0'0'33'15,"0"0"1"-15,-12-2 1 16,12 2-19-16,0 0-7 15,19-1 2-15,-8-7-4 16,16 6 1-16,2-5-3 16,12 4 2-16,3-3-4 15,5 2-1-15,5-2-2 16,-1-3-4-16,5 7-6 15,-12-11-29-15,9 5 2 0,-11-5-4 16,-3 1 3-16</inkml:trace>
  <inkml:trace contextRef="#ctx0" brushRef="#br1" timeOffset="34682.9837">12832 10022 11 0,'0'0'21'15,"-11"3"1"-15,11-3-7 16,0 0-4-16,0 0 0 15,2-9-1-15,-2 9-3 16,9-17 0-16,-6 5 0 16,-3 12 1-16,7-18-1 15,-7 18 1-15,4-15-2 0,-4 15 1 16,0-10-1-16,0 10 0 15,0 0-2-15,0 0-1 16,-1-18-1-16,1 18-1 16,5-10 0-16,-5 10 0 15,10-14 0-15,-10 14 1 16,10-10 0-16,-10 10 1 15,0 0-1-15,0 0 1 16,0 0-1-16,3 19 1 16,-11-4-1-16,3 8 1 15,0 5-1-15,-1 5 0 16,-1 8 0-16,2 4 0 15,-1 3-2-15,5 0 1 16,-1-1 0-16,2-6-1 16,1-1-3-16,2-13 0 0,9-1-8 15,-12-26-26-15,21 11-1 16,-9-21-3-16,5-1 5 15</inkml:trace>
  <inkml:trace contextRef="#ctx0" brushRef="#br1" timeOffset="35053.0049">12724 9931 79 0,'-14'-6'38'0,"14"6"-3"16,-17-14 2-16,17 14-32 15,-2-17 0-15,2 17-2 16,0 0 1-16,0 0-1 16,5-13-1-16,-5 13 0 15,13 4 0-15,0-1 0 16,3-2-1-16,8-1 1 15,7-4-2-15,5-2 0 16,6 1-2-16,-1-6-5 16,12 7-29-16,-20 1-3 15,4 11 1-15,-14-2-2 0</inkml:trace>
  <inkml:trace contextRef="#ctx0" brushRef="#br1" timeOffset="35630.0379">12780 10436 26 0,'-22'-2'27'0,"6"2"3"15,-1-1 0-15,-3-6-21 16,20 7 1-16,-20-3 0 16,20 3 0-16,-11-3-2 15,11 3 0-15,0 0 0 16,0 0-1-16,10 7-1 15,5-3-1-15,0-4 0 16,12 5 0-16,2-5-2 16,9-1-1-16,5-1-2 15,2-5-3-15,7 5-5 16,-10-3-28-16,10 1-2 15,-8-2 1-15,-2 6-2 16</inkml:trace>
  <inkml:trace contextRef="#ctx0" brushRef="#br1" timeOffset="36981.1152">17259 8495 50 0,'-11'-7'27'15,"11"7"3"-15,-9-15-8 16,9 15-16-16,-6-10-1 15,6 10 0-15,0 0 0 16,0 0 1-16,4-12-1 16,-4 12 1-16,0 0 0 15,7 14 0-15,-7-14-1 16,0 22-1-16,-3-9 1 15,5 9-1-15,-7 1-1 0,5 9 0 16,-6 2 0-16,0 8-1 16,-2 3 2-16,2 1-3 15,1 0 1-15,0-3-1 16,4-4-1-16,-1-8-4 15,8-1-3-15,-6-16-30 16,11-2 0-16,-11-12 1 16,18-1-3-16</inkml:trace>
  <inkml:trace contextRef="#ctx0" brushRef="#br1" timeOffset="37380.138">17106 8449 64 0,'0'0'35'0,"-12"-9"-1"15,12 9 0-15,0 0-23 0,0 0-3 16,0 0-1 0,21 18-1-16,-7-13-1 0,6 3-1 15,3-6-1-15,9-1-1 16,5-4-1-16,3-4-3 15,6 1-3-15,-5-9-8 16,5 12-24-16,-8-3 0 16,-2 12-1-16,-12 0 0 15</inkml:trace>
  <inkml:trace contextRef="#ctx0" brushRef="#br1" timeOffset="38048.1762">17168 8985 33 0,'0'0'30'0,"-17"6"2"15,17-6-3-15,0 0-12 16,-21 0-2-16,21 0-1 16,0 0-3-16,0 0-3 15,0 0-1-15,0 0 0 16,0 0-2-16,0 0 0 15,0 0-1-15,0 0-1 0,0 0 0 16,0 0 0-16,0 0-1 16,0 0 0-16,-10 2-1 15,10-2 0-15,0 0-1 16,0 0 1-16,0 0-1 15,0 0 0-15,21 8 0 16,1-8 1-16,8-1-1 16,10-3 0-16,8-3-2 15,5-5-2-15,8 11-17 16,-8-15-16-16,3 8-4 15,-13-5 2-15,-1 6-2 16</inkml:trace>
  <inkml:trace contextRef="#ctx0" brushRef="#br1" timeOffset="39363.2514">21744 7088 60 0,'0'0'30'0,"0"0"-1"0,-11-9-6 15,11 9-15-15,-12-1-3 16,12 1 0-16,-12-2-2 16,12 2 1-16,0 0-1 15,0 0 0-15,-7-16 1 16,7 16-1-16,4-12 1 15,-4 12 1-15,0 0 0 16,0 0-1-16,0 0 2 16,13 2-1-16,-13-2 0 15,-5 29-1-15,0-7-1 16,4 10 0-16,-3 5-1 15,0 6-1-15,-1 2 0 0,2 2 0 16,2-2-1-16,1-1-1 16,3-3 0-16,0-11-5 15,14 4-25-15,-11-17-7 16,7-2 0-16,-13-15-1 15</inkml:trace>
  <inkml:trace contextRef="#ctx0" brushRef="#br1" timeOffset="39797.2763">21628 7056 87 0,'-15'-6'35'15,"15"6"1"-15,-16-1 1 16,16 1-29-16,-12 5-1 16,12-5 0-16,-3 11-2 0,3-11-1 15,27 8-1-15,0-8 0 16,9-5-2-16,14-5 0 15,5-1-2-15,0-6-6 16,12 6-29-16,-11-4-3 16,-4 9 1-16,-14 0-2 15</inkml:trace>
  <inkml:trace contextRef="#ctx0" brushRef="#br1" timeOffset="40578.3209">21587 7697 39 0,'-9'-12'21'0,"9"12"0"15,0 0 0-15,-13-18-20 16,13 18 1-16,-11-9 2 15,11 9 1-15,-14-9 4 16,14 9 1-16,-13-7 1 16,13 7 0-16,0 0 0 15,0 0-1-15,-5-17-2 16,5 17-2-16,9-11 0 15,-9 11 0-15,15-8-1 16,2 7 0-16,4-4-1 16,12 3 0-16,8-5-1 15,10 4-1-15,10-5-1 16,6-3 0-16,2 2-2 15,0-2-1-15,-4 2-1 0,-13-3-5 16,2 11-29-16,-19-3-2 16,-11 12 1-16,-13-2-1 15</inkml:trace>
  <inkml:trace contextRef="#ctx0" brushRef="#br1" timeOffset="62866.5958">6023 3944 86 0,'-3'17'37'0,"-2"-5"-1"16,12 6 1-16,-7-5-31 15,20 1-3-15,8-8 0 16,15-4-1-16,12-14 1 15,8-6-1-15,6-12 0 16,4-8 0-16,-3-6 0 0,-2-1-1 16,-15-1 0-16,-14 4-1 15,-20 9 0-15,-16 9 0 16,-18 9 0-16,-16 12 1 15,-18 15-1-15,-15 14 1 16,-7 13 0-16,-6 16 0 16,0 7 1-16,7 8-1 15,9 3 0-15,16 0 1 16,20-8-2-16,20-6 1 15,26-12-2-15,27-17 0 16,24-13-3-16,17-22-3 16,33-2-22-16,2-31-10 15,21-4 2-15,-4-21-2 0</inkml:trace>
  <inkml:trace contextRef="#ctx0" brushRef="#br1" timeOffset="63070.6074">7459 3616 111 0,'-56'48'39'0,"-16"2"0"16,3 23-1-16,-14 0-37 16,7 4 0-16,5 1-1 15,9 0 1-15,4-7-3 16,12-11-3-16,19-5-4 15,3-30-22-15,27-5-7 16,-3-20 0-16,28-10-1 0</inkml:trace>
  <inkml:trace contextRef="#ctx0" brushRef="#br1" timeOffset="63242.6173">6974 3940 108 0,'-9'-16'39'0,"9"16"1"16,-3 14-1-16,14 7-34 15,7 2-3-15,18-1-1 16,12-2-2-16,16-3-1 15,19-7-3-15,10-20-14 16,25 6-17-16,-3-21-3 16,13 3 0-16,-8-16-1 15</inkml:trace>
  <inkml:trace contextRef="#ctx0" brushRef="#br1" timeOffset="63638.6399">8318 3709 91 0,'-38'0'41'15,"-5"16"0"-15,-17-7 0 16,5 17-19-16,-8 0-19 15,-6 13 0-15,0 7 0 16,3 13 0-16,4 4-2 16,10 8 1-16,9-6-2 15,19 2 1-15,16-10-1 16,20-13-1-16,20-18 1 15,17-18 0-15,12-19 0 16,12-18 0-16,6-16 1 16,-2-14-1-16,-1-10 1 15,-6-6 1-15,-12 2-2 0,-10 4 0 16,-10 11 0-16,-12 11 0 15,-13 22 0-15,-13 25 0 16,-10 10 0-16,-11 24 0 16,-4 14 0-16,-3 11-2 15,4 8 0-15,2 1-1 16,12-1-1-16,10-11-3 15,23-3-7-15,5-32-11 16,24 1-15-16,3-27-1 16,13-4 0-16,-3-21 0 15</inkml:trace>
  <inkml:trace contextRef="#ctx0" brushRef="#br1" timeOffset="64151.6693">8866 3903 107 0,'-30'14'41'15,"-1"23"0"-15,-14 0 0 16,10 9-36-16,-3 4-2 15,5 3 0-15,5-4-2 16,10-1 1-16,6-8-2 16,9-10-1-16,11-9 1 15,6-14 0-15,5-11 0 16,3-10 0-16,3-11 0 15,0-11 0-15,1-9 1 16,-4-3 0-16,-3-1 0 16,-2 0-1-16,-6 6 0 15,-3 6 1-15,-1 8-1 16,-4 11 0-16,-3 18 0 0,0 0 0 15,3 13 0-15,-3 9 0 16,2 2 0-16,7 5 0 16,0-1 0-16,5 0 0 15,5-6-1-15,6-9 2 16,4-11-1-16,4-10 0 15,4-12 1-15,2-6-1 16,-1-10 1-16,5-1 0 16,-6-4 0-16,-1 3-1 15,-7 6 1-15,-6 9-1 16,-8 12 1-16,-15 11-1 15,9 14-1-15,-19 13 1 16,-5 13-1-16,-6 7-1 0,3 7-1 16,-1-1 0-16,11 4-4 15,-1-16-5-15,27 5-10 16,-4-26-19-16,25-6 1 15,1-19-2-15,15-8 3 16</inkml:trace>
  <inkml:trace contextRef="#ctx0" brushRef="#br1" timeOffset="64684.6997">9668 3914 117 0,'-14'12'41'0,"-14"2"1"16,5 23-10-16,-6 1-29 15,0 11 0-15,1 6-1 16,5 6-1-16,6 1 1 0,5-4-3 15,4-6 2-15,4-8-2 16,4-11 0-16,2-9 0 16,2-13 1-16,-4-11 0 15,16-21-1-15,-5-7 1 16,3-11 0-16,1-12 0 15,6-12 0-15,5-7 1 16,6-5-2-16,5 2 2 16,-1 7 0-16,3 8-1 15,-1 8 0-15,0 13 1 16,-2 13-1-16,-7 15 1 15,-6 10 0-15,-5 9 0 16,-4 9-1-16,-5 1 1 16,-3 7-1-16,-6 7 0 15,-6 5 1-15,-6 1-1 0,-5 1 0 16,-3 4 0-16,-4-2 1 15,-1-1-1-15,-2-2-1 16,-2-7 2-16,5-2-1 16,-3-1-1-16,1-1 1 15,-2 0-1-15,-6 8 1 16,-4 7-1-16,-9 12 1 15,-4 12-2-15,-3 5 1 16,3 3 0-16,12-1-3 16,6-11-2-16,25-6-7 15,2-35-11-15,38-9-18 16,9-35 0-16,29-13-1 15,12-31 2-15</inkml:trace>
  <inkml:trace contextRef="#ctx0" brushRef="#br1" timeOffset="64940.7144">10428 3014 115 0,'-39'64'42'16,"-9"10"0"-16,8 30-2 15,7 6-38-15,-10 17 0 16,-3 15-1-16,-9 5 0 16,5 1-2-16,1-12-3 15,9-9 1-15,3-22-4 0,19-5-14 16,-2-41-20-16,28-20 1 15,9-31-2-15,22-17 0 16</inkml:trace>
  <inkml:trace contextRef="#ctx0" brushRef="#br1" timeOffset="65324.7364">10347 4020 111 0,'-19'18'41'16,"17"10"0"-16,2-28-5 15,3 23-32-15,20-18 0 16,12-5-2-16,10-12 1 0,12-6-1 16,6-8-1-16,3-6-1 15,-2-5 1-15,-4-3-1 16,-9 1 0-16,-11 1 1 15,-14 8 0-15,-17 9 0 16,-23 10 1-16,-16 16-1 16,-19 13 2-16,-10 15-3 15,-7 15 0-15,-1 8 0 16,2 7 0-16,9 5 0 15,19-5 0-15,18-3 0 16,24-8 0-16,26-15-2 16,23-6-7-16,14-23-4 15,30 3-4-15,-6-30-13 16,26 9-12-16,-2-15 1 0,11 7-3 15,-20-7 4-15</inkml:trace>
  <inkml:trace contextRef="#ctx0" brushRef="#br1" timeOffset="65444.7432">11469 4289 121 0,'-36'3'42'15,"12"6"1"-15,-7-17-5 16,7-9-48-16,24 17-11 16,-14-29-20-16,21 11-3 15,0-12-1-15,21-3 0 16</inkml:trace>
  <inkml:trace contextRef="#ctx0" brushRef="#br2" timeOffset="73406.1986">2212 14938 53 0,'0'0'39'16,"0"24"-2"-16,-8-14-2 16,3 18-32-16,3 8 0 15,3 13-1-15,-1 13-1 16,5 11 1-16,-4 13-2 15,4 6 0-15,-3 6-1 16,-1-6 0-16,0-8-4 16,-4-21-4-16,11-9-26 15,-9-31-2-15,1-23-1 16,9-12 1-16</inkml:trace>
  <inkml:trace contextRef="#ctx0" brushRef="#br2" timeOffset="73916.2278">1807 15158 45 0,'-36'-10'40'16,"9"-4"-1"-16,27 14 0 16,5-31-17-16,27 12-18 15,19-6-2-15,18 0 0 16,11-5-1-16,10 1 0 15,3 3 0-15,0 6-1 16,-3 4 1-16,-7 7-1 16,-11 6 0-16,-8 9 1 15,-15 10-1-15,-9 13 1 16,-16 6-1-16,-12 13 0 0,-9 7 1 15,-5 10 0-15,-9 7-1 16,-5 3 1-16,-2 4-1 16,-2-3 0-16,1-5 0 15,5-8-1-15,5-14 1 16,9-11 0-16,5-17 0 15,9-18-1-15,5-19 1 16,10-15 2-16,5-13-2 16,1-11 1-16,0-2 0 15,-3 3 1-15,-4 8-2 16,-5 9 1-16,-5 18-1 15,-5 15 1-15,-8 20-1 16,-4 17 1-16,-3 8-1 16,2 6-2-16,2 4 1 0,4 1-1 15,2-6-1-15,6-9-2 16,9-8-4-16,2-27-16 15,18 2-15-15,-6-19-1 16,12-1 1-16,-13-18-1 16</inkml:trace>
  <inkml:trace contextRef="#ctx0" brushRef="#br2" timeOffset="74697.2724">3159 15518 65 0,'-25'23'40'0,"10"8"-1"15,1-12 0-15,22-7-36 16,-8-12-1-16,33 0-2 0,0-15 2 15,12-11 1-15,3-10-1 16,2-6 1-16,-3-1-2 16,-4-1 1-16,-13 0 0 15,-9 7 0-15,-13 7-1 16,-13 12 0-16,-14 12-1 15,-8 9 1-15,-7 10-1 16,-6 10 1-16,0 8-1 16,2 11 1-16,3 0-1 15,10 6-1-15,12-6 1 16,15-4 0-16,14-6 0 15,15-13-1-15,15-11 1 16,11-14-2-16,11-10 2 16,5-9 2-16,1-4-2 0,-5-2 2 15,-5 3-2-15,-12 4 1 16,-11 2 0-16,-12 11 0 15,-14 10 0-15,-14 11-1 16,-12 12 0-16,-8 8-2 16,-6 10 2-16,-5 4-2 15,2 3 2-15,1-1-2 16,6-5 2-16,7-8-3 15,9-16 3-15,5-17 0 16,19-19 0-16,4-18 1 16,6-15 0-16,3-9 0 15,2-7 0-15,0-1 1 16,-3 5-2-16,-7 11 2 15,-3 12-1-15,-7 14-1 0,-2 19 0 16,-12 8 0-16,20 26 1 16,-7-1-1-16,8 4 0 15,7-5 0-15,9 0 0 16,8-9 0-16,8-11 1 15,6-15-1-15,0-11 0 16,-1-7 1-16,-9-3-1 16,-7-5 0-16,-14 3 1 15,-16 1-1-15,-15 13 0 16,-15 12 0-16,-15 16 1 15,-10 14-1-15,-6 16 0 16,-3 9 2-16,5 8-2 16,8 6 0-16,13-2 0 15,15-6-2-15,22-11 0 16,15-17-5-16,28-6-4 0,9-26-5 15,37 4-14-15,-5-27-15 16,21 0 1-16,1-15 1 16</inkml:trace>
  <inkml:trace contextRef="#ctx0" brushRef="#br2" timeOffset="75778.3343">5927 15241 60 0,'-18'-15'42'0,"-10"-6"-1"16,0 12 0-16,-15-1-31 15,10 6-7-15,-7 7 0 16,0 9-1-16,-3 11 0 15,-1 13 0-15,-5 8-1 16,11 8 2-16,0 1-1 16,6 0-2-16,10-7 1 15,14-7-2-15,12-9 2 16,13-10-2-16,14-17 2 15,11-12-2-15,11-15 2 0,4-8 1 16,0-10-2-16,-1-3 2 16,-5-4-1-16,-11 2 1 15,-9 6-2-15,-6 6 1 16,-14 12-1-16,-6 11 0 15,-5 12 0-15,-7 10 0 16,-2 12 1-16,-3 9-1 16,2 6 0-16,2 3 0 15,2 1 0-15,8 0 1 16,9-9-2-16,8-4 2 15,12-14-2-15,9-11 1 16,12-11 0-16,5-9-1 16,1-8 2-16,-2-5-2 15,-3-4 1-15,-9 2-1 16,-10 3 2-16,-7 7-1 0,-14 9 0 15,-13 13 0-15,0 0 0 16,-7 28 0-16,-6 7 0 16,-4 5-1-16,0 6 1 15,1 4-1-15,0-2 0 16,4-4 0-16,7-7 1 15,3-12-1-15,8-14 1 16,7-14-1-16,7-14 2 16,2-13 0-16,4-10 0 15,-1-10 0-15,2-4 0 16,-1-1 0-16,-4 5-1 15,-2 6 2-15,-8 10-2 0,-2 8 0 16,-3 14 0-16,-7 12 1 16,16 2-1-16,-16-2 0 15,24 22 1-15,-3-11-1 16,9 1 1-16,8-2-1 15,10-3 1-15,5-6-2 16,7-1 1-16,-1-1 0 16,1-5 0-16,-7-2 0 15,-8 0 0-15,-13-6 0 16,-8-4 0-16,-14-3 0 15,-15-4 0-15,-5-4 0 16,-12 2 0-16,-7 3 0 16,-3 5 0-16,-3 9 1 15,-3 12-1-15,-1 13 0 16,2 13 1-16,7 14-1 0,6 9 0 15,9 6 1-15,10 2-1 16,10 0-1-16,19-7-1 16,13-11-2-16,16-5-1 15,10-20-6-15,24-3-1 16,-5-25-5-16,28 8-12 15,-15-26-13-15,18 1-2 16,-11-15 2-16</inkml:trace>
  <inkml:trace contextRef="#ctx0" brushRef="#br2" timeOffset="76372.3682">8221 14924 47 0,'21'-23'41'0,"-6"-2"0"16,1 10 2-16,-14-8-23 15,-2 23-15-15,0 0-1 16,-1 18 1-16,-8 10-2 16,-3 15 0-16,-2 12-1 15,3 10-1-15,-3 9 0 0,0 7-1 16,5-3 0-16,-1 1 0 15,9-7-2-15,2-8-1 16,4-10-1-16,0-16-4 16,13 0-10-16,-18-38-22 15,23 13-2-15,-17-28 0 16,-1-1 2-16</inkml:trace>
  <inkml:trace contextRef="#ctx0" brushRef="#br2" timeOffset="77281.4202">8045 15298 82 0,'-27'-14'41'0,"12"16"1"15,-6-2-4-15,21 0-34 0,4 11-3 16,13-11 0-16,14-4 0 16,11-3-1-16,11-4 0 15,9-2 0-15,8-3 0 16,1-2 0-16,1 1-1 15,0 4 1-15,-11 1 0 16,-8 6 0-16,-12 3 0 16,-12 5 0-16,-14 2 0 15,-8 7 1-15,-9 4-1 16,-11 4 1-16,-2 6 0 15,-6 5 0-15,1 5 0 16,-2 3 0-16,6 3 0 16,-1 0 0-16,10-6 0 15,7-3-1-15,6-9 1 16,14-9-1-16,7-13 1 0,9-10-1 15,3-12 1-15,8-8 0 16,-3-4 0-16,-3-5 0 16,-2 2-1-16,-10 5 1 15,-5 5-1-15,-8 9 0 16,-5 9 0-16,-11 8 0 15,9 20 0-15,-9 2 0 16,0 8-1-16,0 1 1 16,6-1 0-16,2 3 0 15,7-8 0-15,2-8 0 16,7-11 1-16,4-12-1 15,6-13 0-15,3-6 1 16,-7-8 0-16,2-10-1 16,-7-3 1-16,-7-3-1 0,-4 9-1 15,-8 0 0-15,-5 13-1 16,-5 5-1-16,4 22-2 15,-9-11-3-15,15 26-4 16,-6-15-8-16,16 27-9 16,-16-27 0-16,40 30 17 15,-17-18 3-15,13 1 6 16,-1-6 3-16,-3-9 5 15,7 12 11-15,-17-24 9 16,12 18 2-16,-23-19-13 16,7 13-5-16,-14-11-2 15,-4 13 0-15,0 0-2 16,0 0 0-16,-27 20-1 15,12 3-1-15,-6 11 0 0,0 5-1 16,0 3 0-16,4 5 0 16,5-5 0-16,10-4-1 15,11-10 0-15,7-11-1 16,13-17 1-16,12-15 0 15,6-9-1-15,3-16 0 16,-1-3 0-16,-6-5 0 16,-10-2-1-16,-13 3 0 15,-14 10-2-15,-19 7 0 16,-10 17-2-16,-18 4-5 15,6 18-3-15,-19-16-5 16,24 27-15-16,-3-18-11 16,9 5 0-16,12-9 1 0</inkml:trace>
  <inkml:trace contextRef="#ctx0" brushRef="#br2" timeOffset="78101.4671">10613 15249 58 0,'-2'-14'40'0,"2"14"0"15,5-20 1-15,7 14-28 16,-12 6-10-16,8-12 0 15,-8 12 0-15,0 14 1 16,-4 7-1-16,-1 10 0 16,-7 8 0-16,2 9-2 15,-1 3 1-15,0 0-1 16,4 0 1-16,1-6-2 0,3-7 1 15,3-12-1-15,3-9 0 16,-3-17 1-16,15-13-1 16,-1-10 1-16,-5-12-1 15,-1-6 0-15,1-11 0 16,-4-6 1-16,0-6-1 15,1 0 0-15,3 4 0 16,-2 6 0-16,6 7 0 16,-1 10-1-16,5 10 1 15,2 11 0-15,3 13 0 16,-1 10 0-16,2 6-1 15,-2 5 1-15,-1 5 0 16,0 1 0-16,-6 4 0 16,-4 3 0-16,-4 3 0 0,-6 0 0 15,-7 1 0-15,-2-2 0 16,-8-2 0-16,-1-4 0 15,-4-4 0-15,-3-6 0 16,1-3 0-16,-2-3 0 16,-5 0 0-16,4 3 0 15,-1 3 1-15,2 8-2 16,1 6 2-16,2 13-1 15,2 7 1-15,1 7-2 16,7-1 1-16,4-1-2 16,6-3-2-16,0-15-5 15,20 7-19-15,-17-33-14 16,18-1-2-16,-2-21 0 15,10-5 1-15</inkml:trace>
  <inkml:trace contextRef="#ctx0" brushRef="#br2" timeOffset="78520.4911">11232 15113 63 0,'0'0'42'15,"0"0"-1"-15,0 0 1 16,0 0-28-16,-22 13-11 16,2 5 1-16,0 7-2 15,2 7 1-15,-4 7-1 16,2 7 1-16,5 0-2 0,6 4 1 15,5-3-1-15,12-7 0 16,11-6-1-16,12-13 0 16,10-16 0-16,11-10 0 15,2-13 0-15,3-12 0 16,-6-7-1-16,-7-7 1 15,-10-4-1-15,-11 0 1 16,-18 2-2-16,-13 1-1 16,-12 7 1-16,-7 3-2 15,-4 15 1-15,-4 4-2 16,6 20-1-16,-2-3-5 15,25 20-11-15,-6-9-17 16,27 7 0-16,11-9-2 0,19-1 2 16</inkml:trace>
  <inkml:trace contextRef="#ctx0" brushRef="#br2" timeOffset="78868.511">11964 15088 89 0,'-14'-6'41'15,"-11"15"0"-15,-20-9-9 16,6 12-28-16,-6 5-1 15,4 5 0-15,-1 3-1 16,9 2 0-16,4-2 0 16,12 2-1-16,12-5-1 15,13-5 1-15,11-7-1 16,10-6 0-16,9-8 0 0,6 1 0 15,-4-3 0-15,3 3 0 16,-7 3 0-16,-10 4 0 16,-8 9 1-16,-13 4-1 15,-10 7 0-15,-8 8 0 16,-5-2 0-16,-3 0-1 15,1-4-1-15,-1-4-1 16,10-7-3-16,11-15-5 16,0 0-15-16,23-28-18 15,14 4 2-15,2-20-1 16,18 2 2-16</inkml:trace>
  <inkml:trace contextRef="#ctx0" brushRef="#br2" timeOffset="79212.5307">12317 15076 83 0,'-30'-1'43'16,"8"11"-1"-16,-20-4-3 15,12 6-36-15,1-1-1 16,4 4-1-16,1 1 0 16,7 4 0-16,7-3 0 15,6 2-1-15,6-5 1 16,10 1 0-16,3-6-1 15,9-5 1-15,2-1-1 16,4-4 0-16,1-3 1 16,-1 2-1-16,-2 0 0 15,-5 3 0-15,-4 6 0 16,-7 5 0-16,-10 9 1 15,-8 8-1-15,-8 4 0 16,-4 3 1-16,-7-2-2 0,4-1 1 16,1-9-2-16,6-7-1 15,14-17-3-15,0 0-6 16,29-16-10-16,-5-18-21 15,19 0 1-15,-4-16-1 16,13 5 2-16</inkml:trace>
  <inkml:trace contextRef="#ctx0" brushRef="#br2" timeOffset="79363.5393">12548 15149 13 0,'20'-4'41'16,"-20"4"1"-16,0 20 1 15,-18 4 0-15,9 20-18 16,-15-7-19-16,12 3-3 16,-5-2-1-16,11 2-1 15,-3-5-3-15,8-7-4 16,12 2-7-16,-11-30-28 0,9 16-2 15,3-26 0-15,13-5 0 16</inkml:trace>
  <inkml:trace contextRef="#ctx0" brushRef="#br2" timeOffset="80187.5865">12790 14818 59 0,'-4'-24'42'15,"4"24"-2"-15,-2-21 2 16,2 21-30-16,0-10-9 15,0 10 2-15,-7 17-2 16,1 7 0-16,1 8-1 16,0 15-1-16,1 8 0 15,0 13 0-15,2 9 0 16,5 3-1-16,5-2 1 15,1-4 1-15,2-8-2 16,5-10 0-16,0-12 1 16,2-11-2-16,-2-14 1 0,2-11 1 15,-4-11-1-15,2-10 0 16,-1-9 0-16,-3-7 1 15,-1-6-1-15,-1-4 1 16,2 1-1-16,-3 4 0 16,4 6 0-16,1 7 0 15,6 9 0-15,-3 7 0 16,3 8-1-16,-1 8 1 15,-2 4 1-15,-4 3-1 16,-5 2 0-16,-8 1 0 16,-6 4 0-16,-8 3 1 15,-9 2-1-15,-8 2-1 16,-4-1 1-16,-1-1-2 15,1-3 1-15,-2-10-4 16,13-1-1-16,-4-22-6 0,28 6-10 16,-23-33-21-16,24-1 1 15,-4-19 0-15,3-4 0 16</inkml:trace>
  <inkml:trace contextRef="#ctx0" brushRef="#br2" timeOffset="80414.5994">12534 14786 85 0,'0'0'43'0,"-14"9"1"0,14-9-4 15,-23 25-40-15,9-28-12 16,18 13-14-16,-18-11-16 16,14 1-1-16,-16 0 0 15,16 0-2-15</inkml:trace>
  <inkml:trace contextRef="#ctx0" brushRef="#br2" timeOffset="80888.6266">13247 14899 39 0,'1'-22'39'15,"10"10"-1"-15,-8-5 1 0,13 15-16 16,-16 2-19-16,7 10-1 16,-10 12 1-16,-3 19 0 15,-5 16-1-15,-2 13 0 16,-5 8-1-16,2 6 0 15,0 1-2-15,2-5-2 16,11-4-3-16,-5-22-18 16,19 0-16-16,-3-25-2 15,13-5-1-15,-1-19 0 16</inkml:trace>
  <inkml:trace contextRef="#ctx0" brushRef="#br2" timeOffset="81247.6471">13360 15307 80 0,'7'16'40'0,"-1"-3"-1"16,19 12-10-16,3-18-27 15,10-5 0-15,8-7 0 16,11-6 1-16,-4-5-1 15,1-2 0-15,-6-4-1 16,-7-1 0-16,-12-3 0 16,-15 1 0-16,-14 3-1 15,-18 2 1-15,-11 5-1 16,-9 5 0-16,-5 4 1 15,-4 12 0-15,-1 12-1 16,1 12 1-16,5 11 0 0,6 12 1 16,14 0-1-16,14 2-1 15,17-3 0-15,18-12-3 16,26-3-6-16,9-32-11 15,28 2-21-15,8-21-2 16,19-4-1-16,4-17 2 16</inkml:trace>
  <inkml:trace contextRef="#ctx0" brushRef="#br2" timeOffset="81759.6764">14759 15124 74 0,'0'0'40'0,"-28"5"-1"16,10 18-10-16,-3-8-25 16,-6 5-1-16,-1 0 0 15,5 3-1-15,2-1 0 0,10-1 0 16,8-3-1-16,10-7 1 15,13-3-2-15,10-2 1 16,5-1-1-16,4-1 0 16,0 3 1-16,-4 2-1 15,-6 4 0-15,-9 6 0 16,-15 4 1-16,-10 7 0 15,-11 0-1-15,-5-3 0 16,-2 1-1-16,0-11-3 16,4-6-1-16,8-23-7 15,20-1-24-15,-2-26-4 16,21-2-1-16,-2-19 1 0</inkml:trace>
  <inkml:trace contextRef="#ctx0" brushRef="#br2" timeOffset="81969.6884">15266 14683 68 0,'0'0'42'0,"-3"16"-4"16,-8 20 1-16,-12 3-25 16,-6 20-14-16,4 9 1 15,0 14-1-15,1 8 0 16,-1 6 0-16,6-2 0 15,3-4-2-15,10-6-2 16,1-20-6-16,23-4-27 16,-11-29-2-16,15-11-2 15,-4-23-1-15</inkml:trace>
  <inkml:trace contextRef="#ctx0" brushRef="#br2" timeOffset="82759.7336">15002 15157 56 0,'-29'-20'40'0,"29"20"0"15,-7-16 2-15,29 25-21 16,6-18-17-16,14 3-1 16,11-3-1-16,5 5 1 15,0 4-1-15,1 5-1 16,-9 7 0-16,-4 8 0 15,-16 8-1-15,-4 8 0 16,-16 8 1-16,-5 7 0 0,-10-4-1 16,-2 3 2-16,0-6-3 15,-4-7 0-15,3-9 1 16,1-7 1-16,7-21-1 15,0 0-1-15,22-15 0 16,-5-12 0-16,6-11 0 16,3-6 2-16,4-5-1 15,0-5-1-15,0 3 1 16,-4 5 0-16,-3 8 0 15,-6 9 0-15,-1 10 0 16,-3 10 0-16,-3 10 0 16,2 6 0-16,2 7 0 15,3 1 0-15,8-1 0 16,8-1 0-16,7-3-1 0,5-2 2 15,2-7-1-15,1-2 0 16,-5-2 0-16,-5-3 0 16,-11 0 0-16,-11 2 0 15,-16 4 1-15,0 0-1 16,-32 4 0-16,-1 5 0 15,-7 5 0-15,-7 5 0 16,-5 7 0-16,2 2 0 16,3 3 0-16,4 0 1 15,10 3-1-15,14-4 1 16,13-4-1-16,15-5 0 15,15-9 1-15,13-7-1 16,13-10 0-16,6-8 0 16,3-9 1-16,-3-6-2 15,-4-3 1-15,-6 0 0 0,-11-4 0 16,-9 6 0-16,-11 4 1 15,-8 8-1-15,-7 17 0 16,0 0 0-16,-17 10 0 16,2 14 1-16,0 9-2 15,0 3 1-15,3 3-1 16,6-4 1-16,13-4-2 15,8-13-2-15,16-9-6 16,5-29-4-16,21 7-11 16,-8-31-16-16,16 0-1 15,-8-22 1-15,4 0 1 16</inkml:trace>
  <inkml:trace contextRef="#ctx0" brushRef="#br2" timeOffset="82938.7438">16589 14688 92 0,'-13'0'41'15,"-9"12"1"-15,16 38-7 16,-19 10-32-16,1 14-3 15,3 10 1-15,-3 8-2 16,5 4-1-16,5-6-1 16,5-4-1-16,0-20-8 15,19-1-16-15,-12-33-12 16,10-9-2-16,-8-23 2 15,18-10 1-15</inkml:trace>
  <inkml:trace contextRef="#ctx0" brushRef="#br2" timeOffset="83096.7529">16360 15099 91 0,'-21'-27'42'0,"-6"-2"1"15,27 29-12-15,-20-12-24 16,20 12-5-16,32-4-2 16,3-3-4-16,18 7-7 15,-1-14-7-15,23 15-24 16,-2-10 0-16,13 12-1 15,-7-4 1-15</inkml:trace>
  <inkml:trace contextRef="#ctx0" brushRef="#br2" timeOffset="83577.7804">16737 15189 55 0,'-32'23'40'0,"12"7"0"16,1-9 1-16,19 4-24 16,15-18-14-16,10-3-1 15,20-12 0-15,8-5 0 16,3-9-1-16,5-1 1 0,-6-6-1 15,-5 2 1-15,-11-3-1 16,-11 2 0-16,-15 4-1 16,-14 6 1-16,-16 11 0 15,-8 6-1-15,-12 8 0 16,-4 14 0-16,-6 10 0 15,-2 10 1-15,2 6-1 16,9 1 0-16,10 2 0 16,13-3 0-16,16-3-1 15,17-13-2-15,23-6-7 16,8-19-5-16,30 3-25 15,4-16-1-15,16 4-1 16,1-15-1-16</inkml:trace>
  <inkml:trace contextRef="#ctx0" brushRef="#br2" timeOffset="84132.8121">17601 15105 71 0,'-33'-26'41'0,"9"19"-1"15,-19-3-1-15,10 18-33 16,-7 6-1-16,3 19-2 15,-4 5 0-15,4 8 0 0,2 0-2 16,12-3 1-16,11-4-1 16,12-8 0-16,12-9 0 15,14-12-1-15,11-17 0 16,10-8 0-16,5-11 0 15,2-9 0-15,-3-5 1 16,0-4-1-16,-8 0 0 16,-10 5 0-16,-4 8 0 15,-8 4-1-15,-9 16 1 16,-12 11 0-16,4 16-1 15,-13 20 1-15,-3 17-1 16,-3 18 2-16,-3 17-1 16,-1 12-1-16,-2 14 1 15,2 4-1-15,0 0 1 0,-1-2 0 16,-2-9 0-16,-1-12-2 15,-2-19 2-15,-2-14 0 16,-3-21-1-16,1-21 1 16,-3-20-1-16,0-22-1 15,5-13-1-15,-1-23-2 16,12-7-5-16,-5-26-4 15,24 12-19-15,-4-12-8 16,18 16 0-16,3-6 2 16</inkml:trace>
  <inkml:trace contextRef="#ctx0" brushRef="#br2" timeOffset="84364.8254">18089 15196 85 0,'0'0'40'16,"-1"27"2"-16,-22-8-4 15,0 17-34-15,-6 6-1 16,1 7-1-16,0 4 0 16,4-1-2-16,5-1-1 15,8-9-1-15,7-3-2 16,3-21-8-16,20 3-11 15,-4-32-20-15,14-4 3 16,-1-20-2-16,13-6 2 16</inkml:trace>
  <inkml:trace contextRef="#ctx0" brushRef="#br2" timeOffset="84500.8332">18030 14925 87 0,'-26'-9'38'16,"-3"6"-3"-16,14 16-7 15,11 0-41-15,4-13-20 16,13 10-5-16,11-3-2 15,17 9 0-15</inkml:trace>
  <inkml:trace contextRef="#ctx0" brushRef="#br2" timeOffset="84860.8538">18308 15323 80 0,'-15'18'41'0,"13"3"0"15,2-21 0-15,18 14-39 0,6-13 0 16,12-2-1-16,9-4 0 15,7-5-1-15,2-4 1 16,1-5 0-16,-8-3 0 16,-9-6-1-16,-9 0 0 15,-12-4 0-15,-14-3 1 16,-11 1-1-16,-11 4 0 15,-10 6 0-15,-9 10 0 16,-7 14 0-16,-8 18 1 16,-3 16 0-16,-1 15-1 15,1 11 2-15,7 7-1 16,10 1-1-16,17-2 1 15,16-10-3-15,19-7-1 16,20-24-6-16,36 4-11 0,0-30-22 16,31-1 0-16,5-20-1 15,19-2 1-15</inkml:trace>
  <inkml:trace contextRef="#ctx0" brushRef="#br2" timeOffset="85349.8817">19314 15015 77 0,'-55'8'42'15,"3"12"-2"-15,-13-11-2 16,13 15-34-16,-8 3-1 15,11 4-1-15,9-3 0 16,10 0-1-16,13-2 1 16,14-4-1-16,16-5 0 15,11-3 1-15,14-6-2 16,9-3 1-16,2-4 0 15,1 0-1-15,-3 2 1 16,-6 3-1-16,-8 7 1 16,-9 6-1-16,-12 7 1 15,-15 7 0-15,-11 9-1 0,-8 4 0 16,-5 3 0-16,-10 2-1 15,1-4 1-15,0-4-2 16,7-7 0-16,6-15-5 16,18-5-6-16,-2-31-11 15,31 2-17-15,4-24-1 16,17 0 0-16,2-14 0 15</inkml:trace>
  <inkml:trace contextRef="#ctx0" brushRef="#br2" timeOffset="85612.8968">19724 15031 88 0,'-19'10'42'0,"-8"-12"0"15,8 7-4-15,5 15-48 16,-7-35-17-16,21 15-15 15,0 0 0-15,6 12 0 16,-6-12 0-16</inkml:trace>
  <inkml:trace contextRef="#ctx0" brushRef="#br2" timeOffset="85731.9036">19656 15463 87 0,'-33'49'42'16,"-11"-15"-1"-16,10-4-3 16,4-10-47-16,-2-20-26 15,32 0-7-15,-6-19-2 16,25 4 1-16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39.7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3425 12892 18 0,'0'0'21'0,"0"0"3"16,0 0-8-16,0 0 1 16,0 0-4-16,12-1-1 15,-12 1-3-15,0 0-1 16,0 0 3-16,0 0-5 15,0 0-2-15,0 0 0 16,0 0-1-16,0 0-1 0,0 0 1 16,0 0-1-16,0 0 0 15,0 0-1-15,0 0 1 16,12 7-1-16,-12-7 0 15,11 6 0-15,-11-6 0 16,13 4 0-16,-13-4 0 16,13 5 0-16,-13-5-1 15,17 0 0-15,-17 0 0 16,19-1 1-16,-7 0-1 15,-2-1 0-15,2 1 0 16,0-1 0-16,-2 2 0 16,0-1 1-16,1 1-1 0,0-1 0 15,0 1 0-15,2-1 0 16,-2-1 0-16,2-1 0 15,1-1 1-15,2 0-1 16,-1-1 0-16,-1 0 0 16,0-1 0-16,1 0 0 15,-3 3 0-15,-1-2 0 16,0 3 0-16,-11 2 0 15,17-3 0-15,-17 3 0 16,17 3 0-16,-17-3 0 16,21 3 0-16,-8-4 0 15,2 0 0-15,2-2 0 16,3 0 0-16,1-2-1 15,-1 1 2-15,-3-2-1 16,1 3 0-16,-2-1 0 16,-6 2 0-16,-10 2 0 0,16 2 0 15,-16-2 0-15,13 8 0 16,-13-8 0-16,15 7 0 15,-5-2 0-15,2-3 0 16,2 0 0-16,2 1 0 16,0-3-1-16,-1 0 1 15,-1 1 0-15,-4 0 1 16,-10-1-1-16,16 5 0 15,-16-5 0-15,0 0 0 16,13 16 0-16,-13-16 0 16,9 12-1-16,-9-12 1 15,15 11 0-15,-15-11 0 16,23-1 0-16,-13-2 0 0,3-3 0 15,-4 1 0-15,-9 5 0 16,16-9 0-16,-16 9 1 16,0 0-1-16,10-5 0 15,-10 5 0-15,0 0 1 16,0 0-1-16,-4 15 0 15,4-15 0-15,0 0 0 16,0 14-2-16,0-14-7 16,0 0-25-16,0-11-2 15,0 11-1-15,-5-13 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1.1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4394 12840 40 0,'-13'-1'29'15,"13"1"1"-15,0 0-1 16,0 0-23-16,0 0-1 16,0 0 0-16,-8 16-1 15,8-16-1-15,0 22 0 16,-3-6-1-16,1 6 0 0,-4 2 0 15,2 8 1-15,-3 0-2 16,-1 2 1-16,-6 2-1 16,4-1 2-16,1-3-2 15,3-3-1-15,2-4 1 16,3-3-1-16,2-6 0 15,1-2 0-15,-2-14-1 16,12 16 1-16,-12-16 0 16,9 8 1-16,-9-8-1 15,0 0 1-15,0 0 0 16,0 0 0-16,0 0 0 15,0 0 0-15,-9 2 0 16,9-2-1-16,-13-3 1 16,13 3 0-16,0 0-1 0,-13-2 0 15,13 2-1-15,0 0 1 16,0 0 0-16,0 0 0 15,0 0 0-15,0 0 0 16,0 0 0-16,0 0 0 16,0 0 0-16,0 0 0 15,0 0 0-15,0 0 0 16,0 0 1-16,0 0-1 15,0 0 0-15,0 0 0 16,0 0 0-16,0 0-1 16,0 0 1-16,0 0 1 15,0 0-1-15,0 0 0 16,0 0 0-16,-11 7 1 0,11-7-1 15,-14-5 0 1,3 2 1-16,-3 2 0 0,-3-3 0 16,-3 4 0-16,1 0-1 15,-5 3 2-15,1 0-1 16,2 3 0-16,-2-2 0 15,2 2 1-15,0-1-1 16,6-1 0-16,-2-3 0 16,5 1-1-16,-1-6 1 15,2 1 0-15,-2-1 0 16,-1-4-1-16,3 2 1 15,-6 0-1-15,-1 1 1 16,-2 1-1-16,0 3 0 16,-2 2 1-16,1 1-2 15,-1 1 2-15,1-1-1 0,3 2 1 16,3-1-1-16,3-2 1 15,12-1-1-15,-18-1 0 16,18 1 2-16,-11-5-2 16,11 5 1-16,-13-7-1 15,13 7 1-15,-19-7-1 16,6 6 1-16,0 1 0 15,-3 1-2-15,2 1 1 16,-4 3-1-16,3-3 1 16,3 0 0-16,0-1 0 15,3 1 0-15,9-2 0 16,-14-3 1-16,14 3-1 15,-13-3 0-15,13 3 0 16,-12-1-1-16,12 1 1 0,-18 5 0 16,5 0 0-16,2 0-1 15,-2-1 1-15,2 2-1 16,11-6 1-16,0 0-1 15,-4-12-5-15,25 1-28 16,-4-10-3-16,11 3 1 16,-7-8-5-16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customXml" Target="../ink/ink11.xml"/><Relationship Id="rId18" Type="http://schemas.openxmlformats.org/officeDocument/2006/relationships/image" Target="../media/image15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11.emf"/><Relationship Id="rId17" Type="http://schemas.openxmlformats.org/officeDocument/2006/relationships/customXml" Target="../ink/ink13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5" Type="http://schemas.openxmlformats.org/officeDocument/2006/relationships/customXml" Target="../ink/ink12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9.xml"/><Relationship Id="rId1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Px 16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8718497"/>
              </p:ext>
            </p:extLst>
          </p:nvPr>
        </p:nvGraphicFramePr>
        <p:xfrm>
          <a:off x="214283" y="664342"/>
          <a:ext cx="8750332" cy="4876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linearising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example from Fri.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straighten a graph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examples from the red book (pages 23 – 26) esp. transformed units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formula from a curved graph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the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plot uncertain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quanitities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find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the gradient (red book pp 30 and 31)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another take on uncertainties and graphs –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last para on P7 of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finer points that will take your mark from M to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outcome necessary to succeed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 outcome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pages 8 and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 HW for unit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2760" y="1014840"/>
              <a:ext cx="761760" cy="1439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37640" y="1010160"/>
                <a:ext cx="781560" cy="14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871094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080" y="310680"/>
              <a:ext cx="4425840" cy="5638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320" y="298080"/>
                <a:ext cx="4446000" cy="56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03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240" y="219600"/>
              <a:ext cx="8907480" cy="524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400" y="210240"/>
                <a:ext cx="8924400" cy="526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51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400" y="264600"/>
              <a:ext cx="8806320" cy="317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9280" y="249480"/>
                <a:ext cx="8826840" cy="32083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207995"/>
              </p:ext>
            </p:extLst>
          </p:nvPr>
        </p:nvGraphicFramePr>
        <p:xfrm>
          <a:off x="1981200" y="3403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27840" y="2342160"/>
              <a:ext cx="4083120" cy="3382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5240" y="2327400"/>
                <a:ext cx="4109400" cy="34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946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282600"/>
              <a:ext cx="8353440" cy="69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80" y="266400"/>
                <a:ext cx="8371800" cy="732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750919"/>
              </p:ext>
            </p:extLst>
          </p:nvPr>
        </p:nvGraphicFramePr>
        <p:xfrm>
          <a:off x="609600" y="1066800"/>
          <a:ext cx="8001000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7840" y="1085040"/>
              <a:ext cx="7650360" cy="4784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6320" y="1076040"/>
                <a:ext cx="7677720" cy="480816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52400" y="2209800"/>
            <a:ext cx="8991600" cy="2819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52400" y="2362200"/>
            <a:ext cx="9144000" cy="2514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Ink 13"/>
              <p14:cNvContentPartPr/>
              <p14:nvPr/>
            </p14:nvContentPartPr>
            <p14:xfrm>
              <a:off x="1233000" y="4618440"/>
              <a:ext cx="310680" cy="306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16440" y="4532400"/>
                <a:ext cx="34884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5" name="Ink 14"/>
              <p14:cNvContentPartPr/>
              <p14:nvPr/>
            </p14:nvContentPartPr>
            <p14:xfrm>
              <a:off x="1240200" y="4622040"/>
              <a:ext cx="342000" cy="1645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7520" y="4552560"/>
                <a:ext cx="377280" cy="3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6" name="Ink 15"/>
              <p14:cNvContentPartPr/>
              <p14:nvPr/>
            </p14:nvContentPartPr>
            <p14:xfrm>
              <a:off x="1245960" y="4594320"/>
              <a:ext cx="12960" cy="223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26880" y="4517640"/>
                <a:ext cx="51840" cy="17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8" name="Ink 17"/>
              <p14:cNvContentPartPr/>
              <p14:nvPr/>
            </p14:nvContentPartPr>
            <p14:xfrm>
              <a:off x="7441200" y="2644560"/>
              <a:ext cx="818280" cy="3060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417080" y="2548800"/>
                <a:ext cx="85500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9" name="Ink 18"/>
              <p14:cNvContentPartPr/>
              <p14:nvPr/>
            </p14:nvContentPartPr>
            <p14:xfrm>
              <a:off x="7451640" y="2548440"/>
              <a:ext cx="804960" cy="244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426440" y="2447640"/>
                <a:ext cx="842760" cy="2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0" name="Ink 19"/>
              <p14:cNvContentPartPr/>
              <p14:nvPr/>
            </p14:nvContentPartPr>
            <p14:xfrm>
              <a:off x="5526000" y="2281680"/>
              <a:ext cx="3394800" cy="10915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12680" y="2275920"/>
                <a:ext cx="3423960" cy="111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908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5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2075</TotalTime>
  <Words>290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113</cp:revision>
  <dcterms:created xsi:type="dcterms:W3CDTF">2006-08-16T00:00:00Z</dcterms:created>
  <dcterms:modified xsi:type="dcterms:W3CDTF">2015-03-15T21:47:44Z</dcterms:modified>
</cp:coreProperties>
</file>