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422" r:id="rId2"/>
    <p:sldId id="257" r:id="rId3"/>
    <p:sldId id="258" r:id="rId4"/>
    <p:sldId id="300" r:id="rId5"/>
    <p:sldId id="421" r:id="rId6"/>
    <p:sldId id="423" r:id="rId7"/>
    <p:sldId id="424" r:id="rId8"/>
    <p:sldId id="425" r:id="rId9"/>
    <p:sldId id="426" r:id="rId10"/>
    <p:sldId id="427" r:id="rId11"/>
    <p:sldId id="428" r:id="rId12"/>
    <p:sldId id="429" r:id="rId13"/>
    <p:sldId id="43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1" autoAdjust="0"/>
    <p:restoredTop sz="94660"/>
  </p:normalViewPr>
  <p:slideViewPr>
    <p:cSldViewPr>
      <p:cViewPr varScale="1">
        <p:scale>
          <a:sx n="74" d="100"/>
          <a:sy n="74" d="100"/>
        </p:scale>
        <p:origin x="129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4T20:01:38.71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1350 853 69 0,'0'0'36'16,"0"0"-1"-16,0 0-2 16,0 0-20-16,0 0-8 15,0 0 0-15,0 0-2 16,0 0-1-16,0 0 0 15,0 0 1-15,-9 108-2 16,4-16 2-16,8 7-2 16,8 5 0-16,8-2-1 15,-6-36 1-15,23-11-1 16,10-23 0-16,8-32 0 0,-54 0 0 15,64-23 1-15,-64 23-2 16,83-55 2-16,-83 55-2 16,90-78 2-16,-90 78-2 15,89-96 1-15,-51 41 0 16,-1-3 0-16,-2 4 2 15,-4 0-1-15,-31 54 1 16,53-87-1-16,-53 87 2 16,0 0-2-16,56-57 2 15,-56 57-3-15,0 0 1 16,0 0-3-16,29 58-1 15,-29-58-13-15,20 71-20 16,-20-71-2-16,31 79 0 16,-31-79-1-16</inkml:trace>
  <inkml:trace contextRef="#ctx0" brushRef="#br0" timeOffset="397.0227">2584 1121 83 0,'0'0'40'0,"0"0"-2"16,0 0 2-16,0 0-36 16,0 0 2-16,0 0-2 15,-13 54 0-15,2-1-1 16,4 5-1-16,0-8-2 15,-6-20 2-15,13 0-3 16,6-12 2-16,-6-18-2 0,0 0 2 16,0 0 0-16,0 0 0 15,52-46-1-15,-52 46-1 16,0 0 2-16,48-68-2 15,-48 68 1-15,34-51-2 16,-34 51 1-16,30-54-1 16,-30 54 2-16,0 0 0 15,44-56 1-15,-44 56 1 16,0 0-3-16,46-9 2 15,-30 30-5-15,10 10-5 16,13 14-28-16,-8 9-1 16,7 0-2-16,-16-25 0 15</inkml:trace>
  <inkml:trace contextRef="#ctx0" brushRef="#br0" timeOffset="1038.0592">3652 1225 87 0,'0'0'37'16,"0"0"-1"-16,6-57-7 16,-6 57-21-16,0 0-1 15,0 0-2-15,0 0 0 16,-53-56-1-16,53 56 1 15,-49 0-1-15,49 0 0 16,-56 20 0-16,40-5-3 16,-42 35 3-16,1 10-3 15,13 7 0-15,-4-16-2 16,30 13 1-16,20-6-1 15,24-11-1-15,28-31-1 16,7-17-2-16,19-8-12 16,-4-20-22-16,-76 29-1 15,89-36 0-15,-89 36 1 0</inkml:trace>
  <inkml:trace contextRef="#ctx0" brushRef="#br0" timeOffset="1435.0818">3959 1230 97 0,'0'0'38'0,"0"0"1"16,-15 7-1-16,15-7-36 15,0 0 1-15,0 0-1 16,0 0 0-16,24 49-1 15,-24-49 1-15,0 0-1 16,56 6-1-16,-56-6 1 0,47-14-1 16,-47 14-1-16,47-26 2 15,-47 26-3-15,0 0 2 16,45-56 0-16,-45 56 1 15,0 0-2-15,0 0 3 16,0 0 2-16,-42-52-2 16,42 52 2-16,-30 13-1 15,-27 20-1-15,-4 13-2 16,9 13 2-16,1-6-3 15,31 8 0-15,24-9-2 16,30-16-1-16,29-25-5 16,4-23-16-16,-67 12-15 15,93-21 2-15,-44 2-2 16,0 0 3-16</inkml:trace>
  <inkml:trace contextRef="#ctx0" brushRef="#br0" timeOffset="1771.1012">4617 1195 102 0,'-5'16'39'0,"-10"20"3"16,-17 17-3-16,-6 0-35 16,4 8-1-16,12-2 1 15,11-13-2-15,13-20 0 16,7-13 0-16,2-7 0 15,5-14 0-15,-2-9 0 16,-2-10 0-16,-12 27-1 16,0 0 2-16,22-57-2 15,-22 57 2-15,15-47-3 0,-15 47 0 16,17-48 0-16,-17 48 0 15,24-48 0-15,-24 48 0 16,0 0 0-16,52-65 0 16,-52 65-5-16,52-49-2 15,-52 49-23-15,69-51-10 16,-69 51-2-16,77-52 1 15,-77 52 0-15</inkml:trace>
  <inkml:trace contextRef="#ctx0" brushRef="#br0" timeOffset="1998.1139">5284 669 116 0,'0'0'41'0,"0"0"0"0,30-56-1 16,-30 56-36-16,0 0-1 15,0 0 1-15,-1 72-2 16,-1-32 0-16,0 78 0 15,-4 20-2-15,4 15 0 16,0 6 0-16,-10-31-2 16,12-14-3-16,2-28-2 15,12-43-17-15,-10-26-16 16,13-13 0-16,-13-19 0 15,6-11-1-15</inkml:trace>
  <inkml:trace contextRef="#ctx0" brushRef="#br0" timeOffset="2177.1245">5267 1312 127 0,'-41'-65'41'0,"41"65"3"16,-30-62-1-16,30 62-43 16,0 0 0-16,-25-73 0 15,25 73 0-15,0 0 0 16,40-53 0-16,-40 53-11 15,76-14-28-15,-23 14-3 16,8-9 1-16,12 2-3 16</inkml:trace>
  <inkml:trace contextRef="#ctx0" brushRef="#br0" timeOffset="2802.1603">6418 1257 94 0,'0'0'38'0,"0"0"2"15,0 0-4-15,-58-59-16 16,58 59-17-16,0 0-1 16,-68-47 0-16,68 47-1 15,-61-16 2-15,61 16 0 16,-72 2 1-16,72-2-2 15,-90 31 1-15,11 8-2 16,8 17 2-16,10 6-3 16,5-7 0-16,24 8 0 15,29-8 0-15,23-17 0 16,28-18 0-16,15-12 0 15,14-18 0-15,8-9 0 16,6-13 0-16,-91 32 0 16,94-41 0-16,-94 41 0 0,81-48 0 15,-81 48 0-15,69-49 0 16,-69 49 0-16,50-46 0 15,-50 46 0-15,0 0 0 16,0 0 0-16,27-42 0 16,-27 42 0-16,-26 18 0 15,9 5 0-15,3 14 0 16,10 4-7-16,15-6-8 15,29-5-23-15,8-20-2 16,18-5 1-16,-4-11-2 16</inkml:trace>
  <inkml:trace contextRef="#ctx0" brushRef="#br0" timeOffset="3019.1727">6991 1240 121 0,'5'-58'40'16,"-5"58"2"-16,0 0-2 15,0 0-35-15,-30-9-3 16,9 47 0-16,1 16-2 16,7 17 1-16,-2-20-4 15,18 13-1-15,9-8-5 16,1-21-27-16,20-18-5 15,-8-19 2-15,13-11-2 16</inkml:trace>
  <inkml:trace contextRef="#ctx0" brushRef="#br0" timeOffset="3485.1994">7091 1026 118 0,'0'0'39'0,"-32"-85"1"15,32 85-2-15,-21-65-38 16,21 65-1-16,0 0-4 15,-14-61-3-15,14 61-15 16,0 0-15-16,0 0 0 16,48 29 2-16,-48-29 23 15,0 0 7-15,68 74 7 16,-68-74 4-16,51 63 20 15,-51-63 13-15,44 67 2 16,-11 10-2-16,-10 4-23 0,-21-6-6 16,-18-18-3-16,-3-9-3 15,5-5 0-15,6-16-2 16,19-21 1-16,-11-6-2 15,0 0 2-15,0 0-2 16,60-48 0-16,-60 48 0 16,47-50 0-16,-47 50 0 15,51-64 0-15,-51 64 0 16,54-63 0-16,-54 63 0 15,47-69-2-15,-47 69 2 16,46-46 0-16,-46 46 2 16,0 0-4-16,53-27 1 15,-53 27-3-15,31 25-4 16,-31-25-25-16,0 0-7 0,59 52 0 15,-59-52-1-15</inkml:trace>
  <inkml:trace contextRef="#ctx0" brushRef="#br0" timeOffset="3724.213">8200 613 119 0,'0'0'42'16,"0"0"-1"-16,-10-58 1 15,10 58-39-15,0 0-1 16,0 0-1-16,-37 93 1 16,27-40-2-16,15 46-1 15,-14 43-2-15,4-6-3 0,12-15-14 16,0-40-19-16,7-27-2 15,-14-54 0-15,0 0-1 16</inkml:trace>
  <inkml:trace contextRef="#ctx0" brushRef="#br0" timeOffset="4311.2466">8070 1082 113 0,'0'0'40'0,"0"0"1"16,-21-53-3-16,21 53-36 15,0 0 0-15,0 0-2 16,53-3 1-16,-53 3-1 0,51 15 0 16,-51-15 0-16,61 6-1 15,-61-6 0-15,72 0 0 16,-72 0 2-16,75-5 0 15,-75 5 0-15,68-9 0 16,-68 9 0-16,55-2 2 16,-55 2-1-16,0 0 1 15,0 0 0-15,0 0-1 16,51 59 1-16,-56-11-3 15,-9 6 0-15,2 9 0 16,0-5 0-16,0-18 0 16,19-9 0-16,19-16 0 15,-26-15 0-15,51-19 0 0,-51 19 0 16,54-35 0-16,-54 35 0 15,65-49 0-15,-65 49 0 16,60-59 0-16,-60 59 0 16,59-61 0-16,-59 61 0 15,0 0 0-15,50-37 0 16,-34 65 0-16,-13 33 0 15,-13 34 0-15,-30 0 0 16,2 35 0-16,-12 2 0 16,4 0 0-16,2-29 0 15,0-15 0-15,3-21 0 16,6-15 0-16,3-23 0 15,1-11-2-15,4-17-3 16,-6-26-9-16,17-5-16 0,-13-30-10 16,11-8-2-16,-10-24-1 15,8-10 0-15</inkml:trace>
  <inkml:trace contextRef="#ctx0" brushRef="#br0" timeOffset="4826.2761">9345 1398 122 0,'0'0'41'15,"-12"9"0"-15,12-9-7 16,17 3-72-16,-17-3-4 15,13-3 1-15,-13 3-3 16</inkml:trace>
  <inkml:trace contextRef="#ctx0" brushRef="#br0" timeOffset="6016.3441">7780 1164 53 0,'0'0'26'0,"0"0"3"16,0 0-8-16,0 0-10 15,0 0-1-15,0 0-1 16,0 0 0-16,0 0-1 16,0 0 0-16,0 0-2 15,0 0-1-15,0 0-2 16,0 0 0-16,0 0-1 15,0 0 1-15,0 0 0 16,0 0-1-16,0 0-1 16,0 0 1-16,0 0 0 15,0 0-1-15,0 0-1 0,0 0 0 16,0 0 0-16,0 0 1 15,0 0 0-15,3 55-1 16,11-21 1-16,-8 2 0 16,-1 9 0-16,-16-17 0 15,2 15 1-15,-11-5-2 16,-4 2 1-16,-2-10-2 15,-3-5-1-15,11-5-10 16,-1-12-23-16,19-8-3 16,0-15 1-16,17-7-2 15</inkml:trace>
  <inkml:trace contextRef="#ctx0" brushRef="#br1" timeOffset="11018.6302">2241 1884 29 0,'0'0'28'0,"0"0"2"16,-15-14-6-16,15 14-10 15,-18 4 1-15,18-4-8 16,-18 7-1-16,18-7-2 16,-11 4 0-16,11-4 0 0,0 0 1 15,0 0-2-15,0 0 1 16,0 0 0-16,0 0-3 15,18 7 0-15,-4-6 1 16,8 3-1-16,2-1 0 16,11 3 0-16,8-1 0 15,10 2-2-15,8-2 4 16,7-1-3-16,11-2 1 15,8-3-1-15,9-5-1 16,8-2 3-16,9-3-3 16,6-1 2-16,3-1-2 15,6 1 2-15,4-1-2 16,0 5 2-16,5 3 0 15,0 3-1-15,-1 4 1 0,-2 2-1 16,2 3 1-16,5-1 0 16,1 0-1-16,0-1 1 15,1-4 0-15,3 0-1 16,2-2 1-16,2-1 0 15,0 0-1-15,-2-1 1 16,-3 2-1-16,2 2 1 16,-2 0 0-16,-6 5-2 15,-4 0 2-15,-3 3-2 16,-6-1 2-16,2 2-2 15,-3-2 2-15,-7-4-2 16,4 1 1-16,-2-5 0 16,0 0 0-16,-1-5-1 0,3-1 0 15,-4 0 1 1,-5-3-2-16,1 0 3 0,-7-1-3 15,-2 3 3-15,-2-1-3 16,-6-1 3-16,-3 3-1 16,-2-1-1-16,-8-1 2 15,0 0-1-15,-8 2 0 16,-3 0 0-16,-8-2 1 15,-5 4-1-15,-8-2 1 16,-4 2 0-16,-8 0 0 16,-6 3 0-16,-9-2-1 15,-3 2 1-15,-6 1-1 16,-6 0 0-16,-10 0 0 15,0 0 0-15,10-1 0 16,-10 1-1-16,0 0 1 0,0 0 0 16,0 0-1-16,0 0-1 15,0 0-6-15,0 0-27 16,0 0 1-16,0 0-3 15,-12-2 0-15</inkml:trace>
  <inkml:trace contextRef="#ctx0" brushRef="#br2" timeOffset="26366.5081">765 2928 106 0,'30'-6'38'16,"-1"-16"3"-16,28 6-5 0,1-19-30 15,21 7-5-15,5 0 1 16,8 5-2-16,-2 4 1 15,-5 9-1-15,-9 10-1 16,-17 3 0-16,-8 14-3 16,-17-7-6-16,1 15-28 15,-18-8 1-15,3 3-2 16,-10-8 1-16</inkml:trace>
  <inkml:trace contextRef="#ctx0" brushRef="#br2" timeOffset="27302.5616">2714 2501 87 0,'0'0'35'15,"-4"29"-1"-15,1 10 1 16,-3 7-34-16,-8 14 2 15,-3 11-2-15,-2 11 2 16,-4 1 0-16,-1 6 0 16,-1-3 0-16,3-8 0 15,4-12-1-15,6-11 0 0,3-17 0 16,4-15 0-16,5-23-1 15,14-18 1-15,1-20 0 16,12-14-1-16,3-16 1 16,4-12-2-16,2-11 1 15,3-9-2-15,4 0 2 16,-5 5-2-16,-2 11 1 15,-5 12-1-15,-6 15 2 16,-1 19-1-16,-1 22 1 16,-4 26-1-16,-1 25 0 15,0 15 2-15,0 16-1 16,1 15 1-16,1 10-2 15,5 6 1-15,-1 2-2 16,2-1 1-16,1-2-4 0,-2-15-3 16,4 5-25-16,-12-26-8 15,3-6 2-15,-18-23-2 16</inkml:trace>
  <inkml:trace contextRef="#ctx0" brushRef="#br2" timeOffset="27464.5709">2899 3142 112 0,'-33'-32'40'15,"1"-4"1"-15,21 11-2 16,5-5-34-16,24-1-3 16,24 0-4-16,13-14-11 15,29 10-24-15,5-10-5 16,17 9 1-16,-1-4-2 0</inkml:trace>
  <inkml:trace contextRef="#ctx0" brushRef="#br2" timeOffset="27823.5914">4238 2452 86 0,'15'-28'36'0,"7"22"1"15,-8 6 0-15,9 22-31 16,-12 10-2-16,3 18 1 16,-5 10-2-16,-3 15 0 15,-6 9-2-15,-7 9 1 16,-4 8-3-16,-2-4 1 15,2 2-3-15,1-21-11 16,15 2-23-16,6-27 0 16,21-11 0-16,8-28-1 15</inkml:trace>
  <inkml:trace contextRef="#ctx0" brushRef="#br2" timeOffset="28221.6141">5003 2898 110 0,'-33'-14'40'15,"4"21"0"-15,-12-6-1 16,8 7-36-16,-13 15-1 16,2 7 0-16,5 11 0 15,1 5-1-15,7 4 1 16,6 5-2-16,9-3 1 15,9-1-1-15,11-8 1 16,10-7-1-16,9-12 0 16,11-15 0-16,8-19 1 15,3-11 0-15,2-10-1 16,2-12 1-16,-5-5 0 0,-1-5 0 15,-6-4-1-15,-6 11 1 16,-8 8-1-16,-8 9 1 16,-3 13-1-16,-12 16-1 15,0 13 0-15,-9 16 0 16,1 16-1-16,-6 1-1 15,3 13-1-15,3-6-4 16,20 9-20-16,-3-25-12 16,20-1 2-16,0-25-1 15,25-5-1-15</inkml:trace>
  <inkml:trace contextRef="#ctx0" brushRef="#br2" timeOffset="28454.6275">5744 2891 121 0,'-17'-7'41'0,"-21"0"0"15,-1 23-3-15,-12 3-34 16,0 10-2-16,4 5-1 16,4 6 0-16,9 2-1 15,14-3 0-15,15-4 0 16,14-8-1-16,23-7-2 15,12-16-2-15,19 2-13 16,2-29-20-16,20 1-3 16,-4-22 2-16,10-1-2 15</inkml:trace>
  <inkml:trace contextRef="#ctx0" brushRef="#br2" timeOffset="28654.6389">6343 2381 120 0,'-18'-14'39'0,"3"29"1"16,-17 6-2-16,-3 24-35 15,9 15-1-15,2 15 0 16,3 13-2-16,0 9 1 16,7 6-2-16,1-5 0 15,10-4-3-15,0-20-6 16,21-5-28-16,-8-30-2 15,19-7 1-15,-2-29-2 16</inkml:trace>
  <inkml:trace contextRef="#ctx0" brushRef="#br2" timeOffset="28958.6564">6424 2739 123 0,'-47'20'39'15,"6"21"4"-15,-7-10-4 16,14 6-34-16,-1-4-2 15,13-3 0-15,12-7-3 16,12-3 0-16,12-5 0 16,14-8 0-16,5-4 0 15,7-2 0-15,1-2 0 16,1 0 0-16,-2-1 0 15,-5 2 0-15,-4 2 0 0,-6 3 0 16,-4 4 0-16,-4 4 0 16,2 3 0-16,-2-5-4 15,11 16-17-15,-12-18-19 16,17 7-2-16,-7-13 0 15,15 3-1-15</inkml:trace>
  <inkml:trace contextRef="#ctx0" brushRef="#br2" timeOffset="29556.6906">7691 2774 56 0,'40'-16'31'0,"-3"-2"1"16,1 4-1-16,-12-10-7 15,4 16-16-15,-21-7 0 16,-9 15-1-16,0 0 0 16,-13 2 0-16,-17 8 0 0,-1 12-1 15,-10 6-1-15,1 10 0 16,-2 5-2-16,7 3 1 15,5 2-2-15,12 0 1 16,13-5-2-16,14-5-1 16,20-10 1-16,16-11-1 15,10-12 0-15,10-10 0 16,2-11 0-16,1-10 1 15,-4-12-1-15,-10-6-1 16,-16-1 1-16,-18-4-2 16,-15 5 2-16,-14 1-2 15,-14 7 1-15,-8 7-2 16,-8 13 2-16,0 7-1 15,5 7-1-15,6 3 0 0,19 9-4 16,9-10-19-16,28 5-12 16,10-11-1-16,28 5 0 15,5-15 0-15</inkml:trace>
  <inkml:trace contextRef="#ctx0" brushRef="#br2" timeOffset="29792.7041">8776 2316 101 0,'-13'-47'37'15,"4"16"1"-15,-11-3-1 16,6 8-33-16,-12 17-2 16,0 15 0-16,-4 15 0 0,-1 24 1 15,-3 21-1-15,2 19 1 16,1 7-2-16,9 9 1 15,3 1 0-15,6-3-1 16,12-4-4-16,0-22-3 16,19-6-31-16,-11-26-2 15,13-9 1-15,-10-27-2 16</inkml:trace>
  <inkml:trace contextRef="#ctx0" brushRef="#br2" timeOffset="29973.7144">8366 2683 120 0,'-25'-10'40'0,"25"10"3"0,-16 9-4 16,39-4-35-16,10-5-4 16,18-7-4-16,25 7-15 15,-6-21-20-15,17 8-2 16,-10-11-2-16,4 9 0 15</inkml:trace>
  <inkml:trace contextRef="#ctx0" brushRef="#br2" timeOffset="30468.7427">9223 2853 67 0,'0'0'36'0,"20"9"-3"16,4-26-6-16,25 11-10 15,2-18-7-15,19 8-3 16,1-14-1-16,5 4-2 15,-6-2-2-15,-6 0 0 16,-15-2 0-16,-12 2-1 16,-19-1 2-16,-15 3-2 0,-17 2 2 15,-10 5-2-15,-13 4 1 16,-7 11 0-16,-8 9 0 15,-4 13 0-15,-6 13 0 16,1 10 1-16,7 10-1 16,9 9 1-16,12 1-2 15,17-1 1-15,22-5-2 16,23-12 0-16,28-11-4 15,23-19-4-15,38-3-29 16,-1-31-3-16,21-4 0 16,-7-19-2-16</inkml:trace>
  <inkml:trace contextRef="#ctx0" brushRef="#br2" timeOffset="30658.7536">10445 2544 106 0,'-51'38'41'15,"-16"0"-2"-15,8 21 2 16,-12-4-38-16,10 0 0 15,7 1-3-15,7-7-1 16,10-1-2-16,6-17-6 16,25 0-28-16,-7-23-3 15,13-8 2-15,12-6-1 16</inkml:trace>
  <inkml:trace contextRef="#ctx0" brushRef="#br2" timeOffset="30808.7622">10018 2706 115 0,'0'0'37'16,"0"-12"2"-16,13 29-6 0,-3-3-27 15,5 11-2-15,13 1-2 16,8 2-2-16,13 5-6 16,-2-18-23-16,20 10-10 15,-3-13 0-15,13 3-2 16</inkml:trace>
  <inkml:trace contextRef="#ctx0" brushRef="#br2" timeOffset="31196.7844">11020 2635 104 0,'-54'-6'40'16,"1"19"2"-16,-19-2-2 0,8 19-30 15,-4 5-6-15,4 11 2 16,9 3-4-16,12 1 2 15,17 0-1-15,21-5-3 16,19-11 0-16,23-11 0 16,15-10 0-16,11-14 0 15,7-15 0-15,3-10 0 16,-2-9 0-16,-8-8 0 15,-8-4 0-15,-16 2 0 16,-10 2 0-16,-13 9 0 16,-10 11 0-16,-6 23 0 15,-21-5 0-15,-2 25 0 16,-1 9 0-16,-3 10 0 0,6 4 0 15,6 5 0-15,13-2-8 16,7-16-6-16,27 9-15 16,-2-30-13-16,22 3 0 15,0-23 0-15,18 1 1 16</inkml:trace>
  <inkml:trace contextRef="#ctx0" brushRef="#br2" timeOffset="31414.7968">11599 2673 93 0,'-20'-3'42'0,"-20"-2"0"15,1 21 0-15,-16-10-18 16,7 20-20-16,1 5-1 16,7 9 0-16,11 0-1 0,13-2-2 15,18-2 0-15,19-10 0 16,16-6 0-16,12-14-5 15,17-4-6-15,-5-28-13 16,25 2-16-16,-10-19-4 16,9-1 3-16,-13-20-2 15</inkml:trace>
  <inkml:trace contextRef="#ctx0" brushRef="#br2" timeOffset="31609.808">12124 2227 95 0,'0'0'40'15,"-31"3"2"-15,13 31-2 16,-15-7-19-16,7 30-18 15,-2 9-1-15,5 8 1 16,-1 8-3-16,2 7 2 0,4 0-4 16,0-8-1-16,8-2-9 15,-8-26-16-15,20 0-12 16,-7-23-1-16,14-7 0 15,-9-23 0-15</inkml:trace>
  <inkml:trace contextRef="#ctx0" brushRef="#br2" timeOffset="31775.8175">11856 2676 116 0,'0'0'42'0,"-6"-11"0"16,17 19-1-16,-11-8-37 0,31 14-4 15,7-10-5-15,-3-10-10 16,22 11-23-16,-12-15-4 15,13 4 1-15,-12-11-3 16</inkml:trace>
  <inkml:trace contextRef="#ctx0" brushRef="#br2" timeOffset="32421.8544">12365 2675 65 0,'8'-19'38'16,"8"6"-1"-16,-9-3 0 16,7 18-11-16,-14-2-20 15,0 0-2-15,0 0 0 16,8 23 1-16,-17 0-2 0,0 8 2 15,-7 7-2-15,2 4 0 16,-2 3-1-16,1-2 1 16,1-6-2-16,5-4 0 15,5-6-1-15,8-10 1 16,6-10-1-16,6-11 0 15,11-11 1-15,2-9-1 16,6-7 0-16,4-8 0 16,1-9 1-16,1 0-1 15,-2-5 1-15,-6 7-2 16,-3 7 2-16,-5 6-2 15,-5 9 2-15,-7 11-1 16,-13 13 0-16,15 18 0 16,-14 8 0-16,-4 9 1 0,-2 12-2 15,3 3 1-15,0 7-3 16,-1-5-1-16,13 5-8 15,-7-24-15-15,17 6-14 16,-1-19 1-16,17-5-1 16,-6-18 1-16</inkml:trace>
  <inkml:trace contextRef="#ctx0" brushRef="#br2" timeOffset="32828.8777">12918 2708 116 0,'-23'22'41'0,"-5"-10"0"16,21 15-6-16,7-13-32 0,18-3 0 16,14-5-1-16,16-4-1 15,7-5 0-15,10-4 0 16,8-8-1-16,-1-4 0 15,-5-3 0-15,-8-2 0 16,-13-1 1-16,-8 1 0 16,-15-3 0-16,-11 6 0 15,-13 2 0-15,-9 6 1 16,-12 6-1-16,-9 8 0 15,-8 10-1-15,-7 7 2 16,-1 7-2-16,1 3 0 16,6 8 0-16,5 4 0 0,13-4 0 15,14 3 0 1,13-6 0-16,18-5 0 0,20-1-3 15,9-14-4-15,23 6-9 16,-3-33-13-16,22 12-14 16,-6-21 2-16,10 2-2 15,-10-15 1-15</inkml:trace>
  <inkml:trace contextRef="#ctx0" brushRef="#br2" timeOffset="33149.8961">14070 2542 114 0,'-43'-6'40'16,"1"17"3"-16,-18-7-4 15,12 11-35-15,-5 7-1 16,7-2-1-16,11 6-1 0,7 0 1 16,14-1-1-16,17-5 0 15,16-1-1-15,11-5 1 16,12-4-1-16,6-3 0 15,1-1 0-15,-1-4-1 16,-4-1 0-16,-10 3 1 16,-11 2 0-16,-11 4 0 15,-13 2 0-15,-10 7 1 16,-10 2-1-16,-5 2 0 15,-3 3-1-15,0-4-1 16,4 2-2-16,3-9-5 16,22 11-12-16,0-26-18 15,18 3-2-15,13-19 0 16,17 0-1-16</inkml:trace>
  <inkml:trace contextRef="#ctx0" brushRef="#br2" timeOffset="33442.9128">14442 2469 107 0,'-32'-8'41'15,"-3"21"2"-15,-13-2-2 16,14 17-32-16,1-1-6 16,8 2-1-16,10 4-1 15,15-6 2-15,15-1-3 16,13-2 2-16,10-5-2 15,4 1 1-15,0-4-1 16,-4 1 2-16,-6 0-2 16,-12 4 0-16,-12 5 0 0,-12 0 0 15,-16 3 0-15,-10 0 0 16,-10 2 0-16,-7-1-2 15,-6 6-6-15,-15-20-12 16,13 15-16-16,-16-14-7 16,6 8 1-16,-17-9-2 15</inkml:trace>
  <inkml:trace contextRef="#ctx0" brushRef="#br2" timeOffset="34098.9504">1065 4376 95 0,'-33'0'38'16,"8"9"0"-16,-9-7-4 15,18 11-27-15,16-13-1 16,-2 19-1-16,26-13-2 15,20-5 0-15,20-8 0 16,18-4-1-16,16-1-3 16,11-12-4-16,24 9-23 15,-15-12-11-15,5 9 1 16,-11-4-3-16,2 12 0 15</inkml:trace>
  <inkml:trace contextRef="#ctx0" brushRef="#br2" timeOffset="34649.9819">3320 3965 75 0,'-24'-11'38'0,"-14"-2"-1"15,0 15 1-15,-19-7-16 16,5 25-16-16,-19 11-1 16,1 17-1-16,-12 13 0 15,-1 13 0-15,3 2-2 16,12 6 1-16,14-1-2 15,19-6 0-15,22-8-1 16,25-11-2-16,27-12 0 0,25-11-2 16,17-5-5-16,5-23-21 15,22 5-10-15,-3-19 0 16,5 2 0-16</inkml:trace>
  <inkml:trace contextRef="#ctx0" brushRef="#br2" timeOffset="35185.0125">3559 4370 98 0,'-15'-13'38'0,"15"13"0"16,-18-14-1-16,18 14-33 15,-11-5-3-15,11 5 0 16,0 0 0-16,0 0-1 0,0 0 1 15,6 12-2-15,-6-12 2 16,0 0 0-16,6 11 0 16,-6-11 0-16,0 0 1 15,0 0-1-15,0 0 1 16,0 0 0-16,0 0 0 15,0 0 0-15,-20 3-1 16,5 3-1-16,-4 7 1 16,-5 6-1-16,-8 7 0 15,-4 10 0-15,-4 4 1 16,2 4-1-16,0 0 1 15,7-1-1-15,8-5 1 16,11-7-1-16,18-12 1 0,15-13-1 16,17-14 0-16,13-8 1 15,8-11-1-15,6-7 0 16,-1-2 1-16,-4-4-1 15,-8 0 0-15,-11 6 0 16,-14 7 1-16,-9 4-2 16,-11 11 1-16,-7 12 0 15,-11-3 1-15,-4 15-1 16,0 9 0-16,-2 7 0 15,-2 8 0-15,5 4 0 16,3 7-2-16,4-5-1 16,14 4-5-16,1-17-10 15,20 8-15-15,-6-23-8 16,14 0 1-16,-4-22-1 15</inkml:trace>
  <inkml:trace contextRef="#ctx0" brushRef="#br2" timeOffset="35585.0352">4016 4383 91 0,'-4'-18'38'16,"4"18"0"-16,-15 2 1 16,13 18-28-16,-14 4-6 15,4 10-1-15,-2 7-1 16,5 3-1-16,1-2 0 15,6 2 0-15,4-8-1 16,8-5 0-16,8-13 0 16,10-13-1-16,5-12 1 15,8-10-1-15,3-14 1 0,-1-9 0 16,-1-6 0-16,0-3-1 15,-5-7 1-15,-4 4 0 16,-8 3 0-16,-5 6 0 16,-5 7 0-16,-5 11-1 15,-5 12 1-15,-5 13 0 16,-7 22-2-16,-2 12 1 15,-6 13-1-15,-4 8 0 16,1 7-1-16,5 0-1 16,8-2-2-16,5-16-4 15,25 1-11-15,-5-32-19 16,24-5-2-16,6-24 1 15,19-7-2-15</inkml:trace>
  <inkml:trace contextRef="#ctx0" brushRef="#br2" timeOffset="35902.0535">4896 4225 111 0,'-34'23'42'0,"-15"-3"-1"16,8 11-2-16,-6-6-34 15,14 3-4-15,13 1 0 16,13-4-2-16,15-4 1 15,16-6-1-15,13-4 0 16,6-1 1-16,0-2 0 16,-1-1 0-16,-4 4 0 15,-10 5 0-15,-12 5-1 16,-13 6 2-16,-13 1-1 0,-4 4 0 15,-9-1 0-15,-2-4 0 16,2-1-2-16,2-9-1 16,9-4-2-16,0-18-7 15,26 6-15-15,-6-20-13 16,18-1-1-16,-2-16 0 15,13 4 2-15</inkml:trace>
  <inkml:trace contextRef="#ctx0" brushRef="#br2" timeOffset="36245.0729">5062 4475 103 0,'-11'10'40'0,"10"7"-1"16,1-17 0-16,14 7-35 16,5-7-2-16,10-5-1 15,14-4 0-15,9-4 0 0,4-3-1 16,5-6 1-16,-2-1 0 15,-9-1 2-15,-11-3-2 16,-8 3 2-16,-16 1-1 16,-15 5 1-16,-15 4 0 15,-11 6 0-15,-13 9-1 16,-3 10 1-16,-5 11-3 15,-1 7 0-15,0 10 0 16,11 6 0-16,9 5 0 16,13-3 0-16,15-4-2 15,19-7 0-15,13-9-1 16,12-12-2-16,22-2-4 15,0-28-7-15,20 10-13 16,-17-18-13-16,17 1 0 0,-15-12 1 16,3 7 1-16</inkml:trace>
  <inkml:trace contextRef="#ctx0" brushRef="#br2" timeOffset="36598.0929">5962 4395 109 0,'-17'-22'41'0,"5"23"0"16,-16-5-1-16,9 10-34 15,-19 11-3-15,0 11-1 16,-7 8 0-16,-1 4 0 15,3 4-1-15,8 0 0 16,4-3 0-16,15-5-1 16,14-14 1-16,19-16-1 15,20-17 0-15,14-13 0 0,9-11 0 16,8-15 0-16,6-10 1 15,2-12-1-15,-4-5 1 16,-5-1-1-16,-13 5 1 16,-14 11 1-16,-14 10-2 15,-14 20 0-15,-17 21 0 16,-15 24 0-16,-11 27 0 15,-8 18 0-15,-1 15 0 16,2 9 0-16,9 3-4 16,8-12-7-16,21 4-4 15,4-31-11-15,32 0-11 16,3-25-6-16,21-10-2 15,8-22 2-15</inkml:trace>
  <inkml:trace contextRef="#ctx0" brushRef="#br2" timeOffset="37423.1405">7132 3790 81 0,'12'-20'37'15,"3"13"0"-15,-12-5 0 0,4 25-22 16,-9-4-11-16,-1 14-1 15,-6 9 0-15,-1 15 1 16,-4 10-2-16,-4 12 0 16,1 9-1-16,-3 5 0 15,1 0 0-15,1-4-1 16,8-7 1-16,3-10-2 15,6-12 1-15,4-12-1 16,7-18 1-16,6-10 0 16,6-15 1-16,-4-11-1 15,4-9 0-15,-2-11 0 16,1-5 1-16,1-6 1 15,2-4-1-15,4 5 0 0,0 5 0 16,5 4 0-16,2 9 0 16,2 11 0-16,5 9-1 15,-5 12 1-15,0 10-2 16,-3 9 1-16,-9 9-1 16,-8 0 0-16,-10 7 0 15,-11 3 0-15,-17 0 0 16,-11 3 0-16,-17-3 0 15,-10-3 0-15,-8-8 1 16,-3-4-1-16,3-9-1 16,6-15-3-16,22-1-8 15,5-30-10-15,34 6-14 16,8-18-1-16,29 4-2 15,9-13 3-15</inkml:trace>
  <inkml:trace contextRef="#ctx0" brushRef="#br2" timeOffset="37950.1706">7847 4231 74 0,'17'13'37'16,"-17"-13"-1"-16,0 20 2 16,-14-16-17-16,4 17-14 15,-12-1-1-15,1 8-2 16,-1 1-1-16,0 9 0 15,1 0-1-15,6 0 0 16,7-3-1-16,7-3 0 16,15-11 0-16,11-10 0 15,10-11 0-15,8-11-1 0,9-12 1 16,3-13-1-16,2-6 1 15,-4-7 0-15,-2-4 0 16,-8 0-1-16,-8 0 1 16,-4 6-1-16,-10 11 0 15,-6 9 0-15,-9 15 0 16,-6 12-1-16,-6 40 0 15,-9 10-1-15,-6 27 1 16,-4 19 0-16,-6 20-1 16,-2 9 1-16,-4 7 1 15,2-2-2-15,1-4 3 16,0-15-2-16,4-13 2 15,0-22-2-15,1-24 2 16,0-20-1-16,4-21 0 0,3-19 0 16,4-20 0-16,8-21 2 15,3-15-3-15,11-17 2 16,10-13-2-16,8-9 2 15,11-2-2-15,5 1-1 16,7 13-5-16,-4-4-10 16,15 29-13-16,-13 2-10 15,8 20-1-15,-1 5-1 16</inkml:trace>
  <inkml:trace contextRef="#ctx0" brushRef="#br2" timeOffset="38378.1948">9268 3658 83 0,'0'0'39'15,"6"11"-2"-15,-15 8 2 0,5 25-20 16,-9 11-17-16,-1 15 0 15,-3 12-1-15,0 14 1 16,-4 6-2-16,2 2 0 16,5-1 0-16,7-11-1 15,5-15-1-15,6-17-3 16,12-9-5-16,-5-31-21 15,18-5-6-15,-8-28 0 16,5-4-2-16</inkml:trace>
  <inkml:trace contextRef="#ctx0" brushRef="#br2" timeOffset="38557.205">9005 4264 114 0,'-28'-4'38'16,"28"4"3"-16,-15 8-3 15,34-8-34-15,17-9-3 16,25-10-1-16,18-4-3 15,14-14-6-15,22 8-17 16,-6-21-13-16,11 7 0 16,-13-15-1-16,-4 12 0 15</inkml:trace>
  <inkml:trace contextRef="#ctx0" brushRef="#br2" timeOffset="38941.2269">9891 3605 112 0,'-33'32'41'0,"-10"3"0"0,15 23-3 15,0 1-34-15,-4 14-1 16,2 8 0-16,1 9-1 16,1 2 0-16,5 1-2 15,3-4 1-15,8-7 0 16,6-15-1-16,7-13-1 15,8-17 1-15,9-16 0 16,10-18 0-16,6-16 0 16,5-10 0-16,6-12 1 15,1-6-1-15,-7-4 1 16,-1 1 0-16,-3 6 0 15,-8 12-1-15,-5 11 1 16,-7 11-1-16,-15 4 0 0,10 33-2 16,-10-4 0-16,2 10-2 15,0-1-2-15,9 8-4 16,-3-22-9-16,22 13-12 15,-8-29-10-15,19-2 0 16,-2-20-1-16,11-8 3 16</inkml:trace>
  <inkml:trace contextRef="#ctx0" brushRef="#br2" timeOffset="39291.2472">10336 4242 78 0,'-11'10'39'15,"12"9"1"-15,-2-7-1 16,20 11-11-16,1-13-25 15,9-2-1-15,7-8 1 0,7-2-2 16,1-6 1-16,1-8-1 16,-5-5 0-16,-3-1 0 15,-8-4 0-15,-7-2 0 16,-12 3 0-16,-13-2-1 15,-9 3 1-15,-14 9 0 16,-9 6 0-16,-9 11 0 16,-7 9 1-16,-2 15 0 15,-1 7-1-15,5 10 0 16,11 5 0-16,15 3-1 15,13-2 0-15,18-5-2 16,23-5-1-16,7-18-8 16,22 5-5-16,-10-25-12 15,25 6-15-15,-11-17 1 0,10-2-3 16,-7-12 3-16</inkml:trace>
  <inkml:trace contextRef="#ctx0" brushRef="#br2" timeOffset="39725.2722">11709 4063 100 0,'11'-10'39'15,"-7"-4"0"-15,-4 14-2 16,0 0-31-16,1 24-3 16,-11 0 0-16,-1 13 0 15,-5 8-2-15,-1 4-1 0,0 5 0 16,3-2-2-1,6 1-2-15,4-19-10 0,20 3-20 16,-7-26-6-16,16-3 0 16,1-20 0-16</inkml:trace>
  <inkml:trace contextRef="#ctx0" brushRef="#br2" timeOffset="39896.282">11711 3763 108 0,'-22'10'35'0,"6"-1"0"16,14 6-7-16,20 8-51 16,1-16-13-16,21 12 1 0,0-10-1 15,13 7 0-15</inkml:trace>
  <inkml:trace contextRef="#ctx0" brushRef="#br2" timeOffset="40414.3116">12113 4049 54 0,'-2'35'36'0,"-1"10"0"15,-17-10 0-15,5 13-10 16,-17-16-2-16,8 8-20 15,0-7 1-15,7 0-3 16,0-6 1-16,8-2-2 16,4-10 0-16,5-15 0 15,12 0-1-15,6-18 2 16,8-9-1-16,3-9 0 15,3-8 0-15,3-4 1 0,0-5-1 16,-2 2 0-16,-5 2 0 16,-5 11-1-16,-8 8 0 15,-2 8 1-15,-6 12-1 16,-7 10 0-16,3 15 0 15,-3 8 1-15,-3 7-1 16,3 4 0-16,2 2 1 16,3 0-1-16,5-2 0 15,5-7 0-15,7-7 0 16,6-7 0-16,5-11 0 15,4-7 1-15,3-9-1 16,4-6 1-16,0-7-1 16,-3-3 1-16,-6 2 0 15,-4 3-1-15,-7 4 1 0,-6 6 0 16,-7 8-1-16,-11 7 0 15,4 15 1-15,-10 7-1 16,-3 9 0-16,-2 4 0 16,1 7-1-16,-1 3-1 15,4 1-1-15,3-5-3 16,11 1-4-16,-5-24-12 15,26 8-10-15,-6-24-10 16,15-2 2-16,-4-21-1 16</inkml:trace>
  <inkml:trace contextRef="#ctx0" brushRef="#br2" timeOffset="40961.3429">13013 4129 82 0,'-15'11'39'0,"-9"-1"-2"15,8 20 1-15,-16-4-16 16,14 12-19-16,0 2 0 15,8 5-1-15,2 0 0 16,4 0-2-16,3-7 1 16,1-2 0-16,3-11-1 15,-1-5 1-15,-2-20-1 16,14 7 0-16,-4-20 0 15,4-10 0-15,2-8 1 16,2-10 0-16,3-7-1 16,1-6 2-16,2-3-2 15,3-2 0-15,-1 6 0 16,-1 4 1-16,0 7-1 15,0 11 0-15,-1 10-1 0,-4 13 1 16,-2 12 0-16,-5 10 0 16,-4 7 0-16,-3 7 0 15,-5 1 0-15,-2 2 0 16,-4 3 0-16,-3-2 0 15,-2 0-1-15,-4 0 0 16,-6 1 1-16,0-2-2 16,-3-1 2-16,-4 0-1 15,1-1 1-15,-1-2-1 16,-1-1 1-16,5-2 0 15,0 0 0-15,3 1 0 16,2 7 0-16,-2 5 1 16,-2 7-1-16,-2 8 0 0,-2 11 0 15,-4 1-2-15,0 7 0 16,-5-13-9-16,18 9-13 15,-12-24-15-15,20-8 1 16,1-24-3-16,18-12 1 16</inkml:trace>
  <inkml:trace contextRef="#ctx0" brushRef="#br2" timeOffset="41842.3932">13377 4313 71 0,'-1'12'38'15,"15"-15"-1"-15,18 2 1 0,3-20-16 16,17 6-20-16,12-5-1 15,8-5 1-15,3-4 0 16,-1 3 1-16,-9-5-1 16,-6 1 0-16,-16-3 0 15,-15 5 0-15,-19-1 0 16,-17 9 0-16,-17 6-1 15,-14 9 1-15,-15 9-1 16,-10 13 0-16,-8 12 1 16,-2 12 0-16,2 8-1 15,8 4 0-15,12-1 0 16,20 2-1-16,17-8 0 15,25-5 0-15,27-14 0 16,20-8 0-16,22-13 0 16,12-10 0-16,9-7 0 0,3-9 0 15,-6-3 1-15,-6-1 0 16,-18 0-1-16,-15 3 2 15,-17 2-2-15,-19 9 1 16,-22 10 0-16,0 0 0 16,-14 12-2-16,-11 7 1 15,-8 10-1-15,0 7 0 16,-3 1 1-16,6 4-1 15,3-2 1-15,9-3-1 16,8-8 1-16,9-9 1 16,1-19-1-16,21-2 1 15,2-16 0-15,5-12 0 0,1-13 1 16,1-5 0-16,-2-8 0 15,0-1-1-15,-7 0 1 16,-3 6-2-16,-3 6 0 16,-6 10 0-16,1 7 0 15,-2 9 0-15,3 13 0 16,7 3-3-16,11 10-3 15,0-6-6-15,23 12-8 16,-9-21-11-16,23 11-10 16,-5-13-1-16,19 1 0 15,0-15 3-15</inkml:trace>
  <inkml:trace contextRef="#ctx0" brushRef="#br2" timeOffset="42089.4073">15379 3636 75 0,'-6'-40'39'16,"-13"-4"-1"-16,3 16 1 15,-17-5-10-15,4 23-24 16,-7 16-1-16,1 23 0 16,-6 18 1-16,0 24-3 15,-2 14 2-15,0 15-2 16,6 10-1-16,2 4 0 15,10-2-1-15,5-6-2 16,10-8-2-16,7-23-6 16,17-4-10-16,-10-35-12 15,18-2-10-15,-10-26 1 16,10-7-1-16</inkml:trace>
  <inkml:trace contextRef="#ctx0" brushRef="#br2" timeOffset="42284.4185">14831 4212 102 0,'-30'-15'42'15,"11"20"1"-15,2-6-2 16,24 21-22-16,9-16-17 16,16 0-1-16,17-3-1 15,15-6-1-15,8 1-3 16,5-11-5-16,12 11-10 15,-19-17-20-15,4 11-2 16,-20-9 0-16,0 13 0 16</inkml:trace>
  <inkml:trace contextRef="#ctx0" brushRef="#br2" timeOffset="42660.4401">15378 4240 114 0,'-19'32'40'16,"-4"-13"0"-16,18 4-2 15,1-12-33-15,22-5-4 16,15-5 0-16,7-4-1 15,10-3 1-15,3-5-1 16,2-3 0-16,-3-1 1 16,-8-3 0-16,-7 0 0 15,-11-3 0-15,-6-1 0 16,-8-1 0-16,-6-2-1 15,-10 0 1-15,-3 2 0 16,-9 3-1-16,-5 6 1 16,-10 11-1-16,-6 7 1 0,-5 10 0 15,-1 11 0-15,-2 7 0 16,6 8-1-16,6 3 0 15,10-1 0-15,16-4 0 16,16-3-1-16,12-7-2 16,13-11-3-16,16 0-4 15,1-21-8-15,25 10-10 16,-15-21-12-16,13 9-1 15,-9-13 0-15,5 5 2 16</inkml:trace>
  <inkml:trace contextRef="#ctx0" brushRef="#br2" timeOffset="42908.4542">16199 4201 122 0,'-9'-16'40'0,"9"16"2"16,-34-7-2-16,15 9-35 16,-18 17-3-16,-1 6 0 15,-1 8 0-15,2 8-2 16,5 1 0-16,10 3 0 15,13-5 0-15,15-7 0 16,19-13-2-16,16-13-1 16,18-10 0-16,8-13-2 15,10-9-2-15,-2-21-5 16,19 6-8-16,-22-29-10 15,12 5-10-15,-14-16 2 16,0 6 0-16,-11-6 3 16</inkml:trace>
  <inkml:trace contextRef="#ctx0" brushRef="#br2" timeOffset="43081.4641">16853 3800 126 0,'-26'23'40'15,"3"29"2"-15,-18-4-7 16,6 18-31-16,0 3-2 16,5 7 1-16,1-2-3 15,4-4 0-15,6-5-3 16,1-11-2-16,12-3-7 15,-8-28-8-15,22 8-11 16,-8-31-11-16,11 0 1 16,-7-22 0-16,13-7 2 15</inkml:trace>
  <inkml:trace contextRef="#ctx0" brushRef="#br2" timeOffset="43247.4736">16611 4104 110 0,'4'-13'42'16,"-9"1"0"-16,20 16 0 15,0-6-25-15,8 8-15 16,18 0-2-16,4-3 0 15,10 5-9-15,-7-19-7 16,18 13-15-16,-21-21-12 16,6 3 0-16,-14-17-1 15,7-2 1-15</inkml:trace>
  <inkml:trace contextRef="#ctx0" brushRef="#br2" timeOffset="44034.5186">17554 4252 56 0,'0'-13'35'0,"4"0"-1"15,0-5 1-15,8 7-15 16,-9-9-13-16,11 6-2 15,-8-1 1-15,7 10 0 0,-13 5-1 16,6 9-1-16,-11 11 0 16,-1 14-2-16,-8 4 1 15,-1 10-2-15,-1 5 1 16,1 4-2-16,1-3 1 15,5-6-1-15,4-7 0 16,10-10 0-16,5-15 0 16,8-12 1-16,2-13-1 15,5-13 1-15,0-11 0 16,0-5-1-16,-6-11 2 15,-1-3 0-15,-7-2-1 16,-2-1 1-16,-5 1-1 16,1 4 1-16,-2 4-1 0,3 5 0 15,3 7 0-15,6 6-1 16,8 8 0-16,5 6-1 15,8 13-3-15,3-4-7 16,19 22-11-16,-14-12-18 16,17 16 1-16,-9-11-3 15,8 10 2-15</inkml:trace>
  <inkml:trace contextRef="#ctx0" brushRef="#br2" timeOffset="44401.5395">18168 4176 109 0,'-30'5'39'0,"20"11"2"0,10-16-4 16,15 7-33-16,21-5-2 16,17-5-1-16,12-3 0 15,4 0 0-15,5-6 0 16,-4-1 0-16,-9-1-1 15,-12-1 1-15,-16-2 0 16,-14 1-1-16,-17 0 1 16,-12 2-1-16,-14 3 0 15,-10 2 1-15,-7 8-1 16,-8 8 0-16,-5 9 0 15,0 12 1-15,-2 7-1 16,4 8 0-16,12 4 0 16,14 2 0-16,16-2-1 15,20-5-1-15,25-7-1 16,18-12-4-16,25-1-7 0,3-29-9 15,28 5-17-15,-11-16 1 16,9 1-3-16,-19-18 3 16</inkml:trace>
  <inkml:trace contextRef="#ctx0" brushRef="#br2" timeOffset="44763.5603">19111 4129 94 0,'-36'-15'39'0,"3"18"1"16,-15-1-1-16,9 19-25 15,-11 3-9-15,5 11-2 16,1 3-1-16,7 5-1 15,10 1 0-15,13-2 0 16,14-5 0-16,14-11-1 16,11-8 0-16,14-13 0 0,8-9 0 15,4-12 1-15,2-10-1 16,-2-6 1-16,-5-5 0 15,-8-2 0-15,-8 2-1 16,-7 1 2-16,-9 8-2 16,-5 8 1-16,-9 20 0 15,0 0-1-15,0 0 0 16,-18 26-1-16,11 1 1 15,0 3-2-15,6 0 2 16,3-5-3-16,13-5-1 16,7-19-3-16,20-1-8 15,-5-32-4-15,25 7-11 16,-10-27-8-16,16-1-1 15,-8-16 0-15,4-2 2 0</inkml:trace>
  <inkml:trace contextRef="#ctx0" brushRef="#br2" timeOffset="44937.5703">19769 3606 128 0,'-9'29'40'15,"-19"10"2"-15,7 38-9 16,-10 4-30-16,0 11 0 16,2 3-2-16,4-1-1 15,6 0-3-15,0-16-4 16,18 1-9-16,-15-36-13 15,23 1-13-15,-14-23-1 16,9-5-1-16,-2-16 2 16</inkml:trace>
  <inkml:trace contextRef="#ctx0" brushRef="#br2" timeOffset="45702.6141">20573 3967 108 0,'0'0'38'0,"-10"0"1"15,-16 2-9-15,1 20-27 16,-4 1 0-16,1 11-1 15,-1 2 0-15,3 6 0 16,3 3 0-16,8-2-2 16,6-2 1-16,14-4-1 15,8-6 1-15,13-8-2 16,10-10 2-16,4-8-2 0,9-15 2 15,1-9 0-15,2-9-1 16,-3-8 1-16,-7-5 0 16,-6 0 0-16,-8-1-1 15,-5 5 1-15,-8 6-1 16,-6 9 0-16,-8 10 1 15,-1 12-1-15,-13 9 0 16,2 11 0-16,0 9 0 16,3 5-1-16,1 5 1 15,5 1 0-15,5-2 0 16,6-3 0-16,7-4 0 15,8-7-1-15,10-10 2 16,2-8-1-16,3-9 1 16,5-9 0-16,-4-9 0 0,-2-8 0 15,-5-7 0-15,-5-4 1 16,-10-4-2-16,-7 1 1 15,-7 2 0-15,-4 4-2 16,-4 7 0-16,-2 7-1 16,2 13-3-16,4 10-4 15,0 0-10-15,0 0-11 16,33 29-10-16,-14-15 0 15,18 13-1-15,-2-13 2 16</inkml:trace>
  <inkml:trace contextRef="#ctx0" brushRef="#br2" timeOffset="46371.6523">21626 4054 105 0,'-13'-11'40'0,"-15"-10"-1"16,5 18 1-16,-20-3-35 15,6 12-2-15,-3 6 0 16,2 13 0-16,-1 5-1 15,6 11 0-15,6 2-1 16,12 3-1-16,10-2 1 16,12-4-1-16,15-4 0 15,15-12 0-15,11-7 0 16,8-12-2-16,3-10 2 15,0-7-1-15,-3-9 1 16,-5-9 0-16,-10-6-1 16,-12-1 1-16,-11-3-1 15,-9 1 2-15,-12 2-1 0,-5 2 0 16,-6 8 0-16,-3 5 1 15,1 4-1-15,-1 9 0 16,7 7 0-16,10 2 0 16,-3 11 0-16,12 1 0 15,8 2 0-15,4 0 1 16,4 3-1-16,3 0 0 15,1 3 0-15,-2 0 0 16,-4 1 1-16,-3 2-1 16,-7 2 0-16,-4 1 0 15,-6 1 1-15,-5-3-1 16,-4 0 0-16,-2-1 0 15,0-2 0-15,0-4 0 16,1-3 1-16,7-14-2 0,-2 14 2 16,2-14-1-16,15-6 0 15,0-7 1-15,3-5 0 16,4-4 0-16,1-5 1 15,2-5-1-15,-1-1 0 16,-1-3 2-16,-2 5-3 16,-4 4 0-16,-2 7 0 15,1 5 0-15,-4 8-2 16,-1 3-1-16,3 9-2 15,-3-9-5-15,17 11-6 16,-9-25-8-16,23 12-8 16,-9-24-7-16,20-5 0 15,-2-19-1-15,8-3 4 16</inkml:trace>
  <inkml:trace contextRef="#ctx0" brushRef="#br2" timeOffset="46566.6631">22692 3500 117 0,'-14'14'39'15,"-17"8"3"-15,3 24-2 16,-15 6-34-16,14 17-3 15,0 9-1-15,7 9 0 16,7 3-2-16,4 0-1 16,10-5-2-16,2-9-2 15,11 0-5-15,-3-30-9 16,25 4-12-16,-11-26-10 15,18-4 1-15,-4-22-1 16,14 0 3-16</inkml:trace>
  <inkml:trace contextRef="#ctx0" brushRef="#br2" timeOffset="46955.6856">22948 4218 93 0,'0'-16'41'0,"-22"-5"1"16,2 19-1-16,-22-8-11 16,8 19-26-16,-9 8 0 15,0 11-4-15,0 8 0 16,1 5 0-16,4 4 0 15,10 3 0-15,7-4 0 16,17-3 0-16,13-11 0 16,18-12 0-16,18-12 0 15,14-15 0-15,12-14 0 16,12-12 0-16,4-15 0 15,1-7 0-15,-4-12 0 0,-1-10 0 16,-9-5 0-16,-13-3 0 16,-7 6 0-16,-16 9 0 15,-12 13 0-15,-12 17 0 16,-14 27 0-16,-11 24 0 15,-11 30 0-15,-6 21 0 16,-6 13 0-16,1 10 0 16,4 3 0-16,1-7 0 15,20-1-14-15,-11-30-6 16,26 7-6-16,-16-33-9 15,22 5-3-15,-13-27-7 16,4 15 3-16</inkml:trace>
  <inkml:trace contextRef="#ctx0" brushRef="#br2" timeOffset="54346.1084">3217 5805 75 0,'-12'-5'36'16,"12"5"2"-16,-15-2-2 16,15 2-26-16,0 0-2 15,0 0-2-15,23-10-1 0,11 5-1 16,6-4-2-16,9-2 0 15,8 0-1-15,8 1 0 16,2 1-1-16,-6 1-1 16,-4 6-3-16,-13-8-8 15,1 12-25-15,-18-8-2 16,3 7 1-16,-15-9-2 15</inkml:trace>
  <inkml:trace contextRef="#ctx0" brushRef="#br2" timeOffset="55420.1698">3381 7306 110 0,'17'-18'39'16,"18"2"2"-16,5-15-3 15,14-1-33-15,5-3-3 16,7-2-2-16,6 11-7 16,-7-5-30-16,1 16-2 15,-19 1 0-15,-1 17-2 16</inkml:trace>
  <inkml:trace contextRef="#ctx0" brushRef="#br2" timeOffset="56021.2042">3540 8705 112 0,'14'1'38'0,"11"-1"2"16,3-14-7-16,15-3-33 15,9 1-5-15,-3-7-30 16,20 3-3-16,-8-4-1 16,3 11 0-16</inkml:trace>
  <inkml:trace contextRef="#ctx0" brushRef="#br2" timeOffset="56464.2292">3471 10043 118 0,'-12'15'42'0,"14"2"1"16,-2-17-3-16,27-11-37 15,4-2-4-15,13-13-7 16,22 9-29-16,1-13-4 15,17 1 1-15,-2-8-3 16</inkml:trace>
  <inkml:trace contextRef="#ctx0" brushRef="#br2" timeOffset="217798.4574">4601 5303 46 0,'10'-14'32'15,"0"2"0"-15,-3-3 1 16,9 8-17-16,-16-6-11 15,0 13 1-15,14-10 0 16,-4 17 0-16,-10-7-2 16,5 33 0-16,-6-1-2 15,-8 13 1-15,-7 8-1 16,-6 12 0-16,-7 2-1 15,-4 8 1-15,-3-4 2 16,2-5-2-16,2-6 2 16,10-9-2-16,10-11 1 0,12-8-2 15,14-12 1-15,15-12-2 16,15-6-3-16,8-7-3 15,19 5-10-15,-5-16-20 16,13 4-1-16,-9-10 0 16,6 8-3-16</inkml:trace>
  <inkml:trace contextRef="#ctx0" brushRef="#br2" timeOffset="218007.4693">5327 5602 89 0,'-20'-2'37'0,"10"17"0"0,-7 2-1 16,-1 16-33-16,2 9 1 16,0 6-2-16,2 4 1 15,0 0-3-15,8 2-4 16,-3-11-29-16,17-6-2 15,1-17-1-15,11-9-3 16</inkml:trace>
  <inkml:trace contextRef="#ctx0" brushRef="#br2" timeOffset="218182.4793">5387 5375 76 0,'-19'-21'38'0,"-3"7"-2"0,10 12-2 16,12 2-25-16,0 0-17 15,24 6-26-15,5-6-1 16,17 8-2-16,-2 0 2 16</inkml:trace>
  <inkml:trace contextRef="#ctx0" brushRef="#br2" timeOffset="218647.5059">5685 5710 89 0,'-24'40'37'0,"4"1"2"15,-7-14-3-15,11-1-31 16,4-10-2-16,12-16 1 15,0 0-2-15,22-11-1 0,1-16-1 16,6-2 0-16,3-10 1 16,2-2-1-16,-2-5 1 15,2-1-3-15,-11 8 3 16,1 6 0-16,-12 5 0 15,2 12 0-15,-14 16 0 16,0 0 0-16,1 10 1 16,-9 13-1-16,0 9 0 15,-3-1 0-15,7 4-1 16,-1-1 0-16,12-6 1 15,9-8-1-15,12-12 0 16,12-10 0-16,13-12 1 16,9-8-1-16,5-8 0 15,3-5 0-15,-4-5 1 0,-5 2-1 16,-10 8 0-16,-10 7 0 15,-13 15 1-15,-15 13-1 16,-13 16 0-16,-10 9 0 16,-9 11-1-16,-1 8 1 15,1 4-2-15,1-2 0 16,11-2-2-16,2-18-8 15,22-1-25-15,5-23-2 16,20-5 1-16,2-21-3 16</inkml:trace>
  <inkml:trace contextRef="#ctx0" brushRef="#br2" timeOffset="218817.5157">6831 5487 96 0,'-25'15'39'0,"3"17"1"0,-15 3-2 15,10 19-32-15,-7-1-4 16,7 2 1-16,9-2-2 15,6-6-2-15,15 0-6 16,-3-21-29-16,23-4-3 16,-4-23 2-16,16-8-3 15</inkml:trace>
  <inkml:trace contextRef="#ctx0" brushRef="#br2" timeOffset="219181.5365">6935 4999 86 0,'-13'-6'35'0,"-4"5"0"0,12 13 2 16,5-12-33-16,7 21-4 16,12-10-2-16,5-5 0 15,10 0-2-15,0-7 1 16,7 2-1-16,-3-5 1 15,3 0 0-15,-8-1 2 16,0-2 3-16,-3 6 2 16,-10-4 1-16,4 13 0 15,-14 1 3-15,2 14-2 16,-11 3 1-16,0 14-3 15,-5 11 0-15,-6 9-2 16,-5 9 1-16,-4 4-3 16,-6 3 0-16,0 2 0 15,0-1-2-15,2-9-1 0,9 0-19 16,-4-21-16-16,13-8 0 15,1-18-1-15,13-9 0 16</inkml:trace>
  <inkml:trace contextRef="#ctx0" brushRef="#br2" timeOffset="219712.5669">7162 5462 92 0,'-20'0'39'15,"20"15"1"-15,0-15-2 16,15 19-29-16,7-9-7 15,12 0-1-15,9-4 0 16,9 0 0-16,0-2 0 16,5-2-1-16,0-1 0 0,-3 0-1 15,-4 0 0-15,-7-1 0 16,-7-1 0-16,-7 0 0 15,-7 0 0-15,-8-3 1 16,-14 4 0-16,0 0 1 16,0 0 0-16,-19-4 1 15,-6 8 0-15,-6 10 0 16,-6 6 0-16,-1 4 0 15,-4 6-1-15,8 9 1 16,2-1-1-16,13 0 2 16,9-4-3-16,16-6 3 15,14-11-3-15,15-11 2 0,8-11-2 16,9-12 1-16,4-12-1 15,4-3-2-15,-5-9 3 16,-4 2-3-16,-8 0 3 16,-12 5-3-16,-8 8 3 15,-12 7 0-15,-11 19-1 16,0 0 1-16,-11 8-1 15,1 11 0-15,-2 5 0 16,5-1-1-16,7 4-1 16,6-9-2-16,15-3-1 15,8-17-6-15,22 0-27 16,-5-20-2-16,18-4 1 15,-5-16-2-15</inkml:trace>
  <inkml:trace contextRef="#ctx0" brushRef="#br2" timeOffset="219899.5776">8546 5114 101 0,'0'0'38'15,"0"0"2"-15,-16 38-2 16,-14 8-31-16,-4 18-5 16,-6 11 2-16,-2 11-4 15,-1 7 0-15,6-7 0 16,7 0-1-16,4-13-3 15,13-1-9-15,0-29-23 16,15-6-3-16,2-26 2 16,7-7-2-16</inkml:trace>
  <inkml:trace contextRef="#ctx0" brushRef="#br2" timeOffset="220216.5957">8303 5504 98 0,'0'0'40'15,"0"0"1"-15,-14 12 0 16,27 7-34-16,-1-6-2 15,11-1-2-15,2-7 0 16,11-4 0-16,2-10-2 16,5-3 0-16,0-6 0 15,0 0 0-15,-5-2 0 16,-1 3-1-16,-4 5 0 15,-9 9 0-15,-5 7 0 16,-9 12 0-16,-7 11 0 16,-6 6 0-16,-7 9 0 15,-1 2 0-15,-3 3-1 0,3-3 2 16,3-5-5-16,2-10 0 15,17 1-20-15,-11-30-13 16,32 0-5-16,-9-23 0 16,11-3-1-16</inkml:trace>
  <inkml:trace contextRef="#ctx0" brushRef="#br2" timeOffset="220359.6039">8849 5261 118 0,'-30'-20'43'0,"6"15"-2"16,-5-1-3-16,7-6-48 15,22 12-29-15,0 0-2 16,22 12-2-16,9-8 0 0</inkml:trace>
  <inkml:trace contextRef="#ctx0" brushRef="#br2" timeOffset="221252.6549">9443 5430 36 0,'10'-21'36'0,"-10"21"1"16,2-16 0-16,-9 30-11 16,-26-9-8-16,10 24-6 15,-18-3-4-15,2 10-2 16,-3 2-2-16,2 9-1 15,5-1-1-15,10-2 2 16,7-4-3-16,15-4 2 16,12-6-3-16,15-8 3 0,12-7-3 15,9-13 3-15,9-10-4 16,1-8-2-16,2-9 2 15,-4-6-2-15,-7-7 2 16,-13-2-2-16,-11 0 2 16,-14 1-2-16,-11 4 3 15,-11 8 0-15,-9 5 1 16,-2 7 0-16,-6 8 1 15,3 4-1-15,5 6 0 16,7 4 0-16,16-7 1 16,0 12-1-16,18-8 0 15,14 0-1-15,6-6 1 16,6 2 0-16,3-1 0 15,0 0 0-15,-4 0 0 0,-9 2-1 16,-7 1 1-16,-7 2 0 16,-10 5-1-16,-6 5 1 15,-9 5-1-15,-5 7 1 16,-4 4-1-16,-5 7 0 15,3 1 0-15,-1 0 3 16,6-4-3-16,4-4 3 16,11-10-3-16,7-9 3 15,11-13-3-15,8-13 0 16,6-10 1-16,6-5-3 15,1-6 2-15,3-3-2 16,-5 0 2-16,-4 4-2 16,-5 8 2-16,-9 9 0 15,-6 12 0-15,-17 6 0 16,9 16 0-16,-13 7-1 0,0 11-1 15,-2 2 1-15,9 3-4 16,2-8-4-16,22 7-23 16,-6-20-6-16,24 3-1 15,-4-21 0-15</inkml:trace>
  <inkml:trace contextRef="#ctx0" brushRef="#br2" timeOffset="221553.6722">10489 5495 103 0,'-29'-9'40'15,"6"17"1"-15,-10-3-2 16,7 12-35-16,7 0 0 16,14 5-1-16,5-2-1 0,11 0-1 15,9-4 0-15,10-4-1 16,7-2 0-16,1-2 1 15,3-4-2-15,-9-1 1 16,-4 3 1-16,-8 7-1 16,-12-2 0-16,-12 8 0 15,-10 2 1-15,-6 3 2 16,-8 1-3-16,-1 1 2 15,-1 0-3-15,-2-9-1 16,13 10-7-16,-9-18-26 16,19 6-4-16,-2-12-2 15,11-3 0-15</inkml:trace>
  <inkml:trace contextRef="#ctx0" brushRef="#br2" timeOffset="222512.727">11673 5630 34 0,'0'0'25'0,"0"0"1"16,0 0-5-16,0 0-26 15,-6-12-11-15,6 12-7 16,0 0-2-16,0 0 0 15</inkml:trace>
  <inkml:trace contextRef="#ctx0" brushRef="#br2" timeOffset="223389.7772">11725 5604 12 0,'0'0'25'0,"7"-14"1"16,-7 14 2-16,0 0-12 15,0 0-6-15,0 0-3 16,2-11 0-16,-2 11-1 15,0 0-2-15,0 0 0 16,0 0 0-16,0 0-1 16,0 0 1-16,0 0-1 15,0 0-1-15,0 0 1 16,0 0 0-16,0 0 0 15,0 0-2-15,0 0 1 16,0 0-2-16,0 0 1 16,0 0 0-16,0 0-1 0,0 0 1 15,0 0-1-15,0 0 1 16,0 0 0-16,0 0 0 15,0 0 0-15,0 0 0 16,0 0 0-16,0 0 0 16,0 0-1-16,0 0 1 15,0 0-1-15,0 0 1 16,0 0 1-16,0 0-1 15,0 0 1-15,0 0-1 16,0 0 1-16,0 0 0 16,0 0-1-16,0 0 0 15,0 0-1-15,0 0 1 16,0 0-1-16,0 0 0 15,0 0 1-15,0 0-1 0,0 0 1 16,0 0-1-16,0 0 0 16,0 0 0-16,0 0 1 15,0 0-1-15,0 0 0 16,0 0 1-16,0 0-1 15,0 0 1-15,0 0-1 16,0 0 0-16,0 0 0 16,0 0 1-16,0 0-1 15,0 0 0-15,0 0 0 16,0 0 0-16,0 0 0 15,0 0 0-15,0 0 0 16,0 0 0-16,0 0 0 16,0 0 0-16,0 0 0 15,0 0 0-15,0 0 0 16,0 0 1-16,0 0-1 0,0 0 0 15,0 0 0-15,0 0 0 16,0 0 1-16,0 0-1 16,0 0 0-16,0 0 1 15,0 0-1-15,0 0 0 16,0 0 0-16,0 0 0 15,0 0 0-15,0 0 0 16,0 0 0-16,0 0 0 16,0 0-1-16,-10-5 0 15,10 5-2-15,0 0-20 16,0 0-14-16,0 0 0 15,0 0-1-15,0 0 0 16</inkml:trace>
  <inkml:trace contextRef="#ctx0" brushRef="#br2" timeOffset="224160.8213">11885 5585 49 0,'0'0'30'0,"0"0"2"16,-12-12-2-16,12 12-22 15,-18 0 0-15,7 7 0 16,-11-7 2-16,3 10-2 15,-10-4-1-15,3 9-1 16,-6-1 0-16,1 10-2 16,-1 2 0-16,7 2 1 15,3 1-3-15,10 4 2 16,9-6-3-16,12-1 2 15,16-9-2-15,15-9 2 0,8-10-3 16,13-11 1-16,4-11 0 16,3-8-3-16,-4-8 3 15,-6-2-3-15,-13 0 2 16,-15 3-2-16,-21 4 2 15,-17 8-3-15,-20 13 3 16,-15 8-1-16,-9 8 0 16,-7 5-1-16,5 6-1 15,2-4-4-15,25 10-28 16,8-17-3-16,19-2 0 15,32-7-1-15</inkml:trace>
  <inkml:trace contextRef="#ctx0" brushRef="#br2" timeOffset="224505.841">12747 5241 90 0,'-9'-47'37'0,"3"9"1"15,-12-10 0-15,4 13-32 16,-12 1-3-16,3 15 1 15,-9 11-3-15,0 16 1 16,-10 18 1-16,1 21-2 16,-4 18 1-16,1 12-2 0,4 12 1 15,5 6-1-15,9-1 0 16,9-7 0-16,17-7-4 15,5-24-7-15,22-4-26 16,-2-25 0-16,13-7-1 16,-6-24 0-16</inkml:trace>
  <inkml:trace contextRef="#ctx0" brushRef="#br2" timeOffset="224658.8498">12354 5575 104 0,'-29'-15'39'15,"29"15"2"-15,-13-18-2 16,37 12-36-16,14-4-5 16,14-14-34-16,26 5-3 15,0-7 0-15,14 4-3 0</inkml:trace>
  <inkml:trace contextRef="#ctx0" brushRef="#br2" timeOffset="225092.8746">13545 5136 77 0,'18'-16'37'0,"-11"2"0"15,-7 14 0-15,2 17-31 16,-7 18 0-16,-10 9-2 16,-3 16-2-16,-1 8 2 15,-4 9-3-15,1 6-1 0,3-2 3 16,4-3-4-16,1-14-5 15,22-5-28-15,-7-19-2 16,13-6 1-16,-3-19-2 16</inkml:trace>
  <inkml:trace contextRef="#ctx0" brushRef="#br2" timeOffset="225271.8844">13380 5637 101 0,'-20'-12'37'15,"-7"-3"3"-15,15 12-1 16,12 3-34-16,-1-12-2 15,20 4-2-15,17-5-2 16,17 2-4-16,7-19-11 0,27 10-22 16,-1-13-1-16,13 3 0 15,-4-13-1-15</inkml:trace>
  <inkml:trace contextRef="#ctx0" brushRef="#br2" timeOffset="225647.9063">14199 5028 102 0,'-40'29'40'16,"7"18"1"-16,-9-1-6 16,5 16-31-16,3 7 0 15,3 6-1-15,2 1 1 16,7 3-2-16,8-6-1 0,6-10 3 15,10-8-4-15,5-13 3 16,8-12-3-16,10-11 3 16,6-13-3-16,-1-12 2 15,6-12-1-15,-3-9-3 16,-2-3 3-16,0-4-2 15,-7 2 1-15,-6 2-2 16,-2 5 2-16,-6 9-2 16,-10 16 3-16,0 0-1 15,2 30 0-15,-5-1 1 16,2 4-4-16,2 1 2 15,9 2-4-15,3-10-4 16,24 3-28-16,-9-17-2 16,17-4-1-16,-3-14-1 15</inkml:trace>
  <inkml:trace contextRef="#ctx0" brushRef="#br2" timeOffset="225984.9256">14508 5590 95 0,'0'0'38'0,"-12"11"1"15,22-2-2-15,2-12-32 16,15 5-3-16,9-6 0 16,9 0 0-16,3-7-1 15,3-2 0-15,-3-8 0 16,-4-2 0-16,-7-6 0 15,-9 0 0-15,-10-3 1 16,-10 0-1-16,-11 0 1 0,-6 8 0 16,-13 5 0-16,-9 11 0 15,-6 14 0-15,-5 14 1 16,-5 11-1-16,3 13 0 15,3 6-1-15,13 6 0 16,13-2-1-16,15-6 0 16,23-7-5-16,6-24-28 15,28-3-7-15,-1-15-3 16,21-6 1-16</inkml:trace>
  <inkml:trace contextRef="#ctx0" brushRef="#br2" timeOffset="226803.9725">15799 5385 83 0,'-4'-19'38'0,"4"19"-1"16,0 0 2-16,0 0-33 15,-11-2-1-15,8 20 0 16,-8 5-2-16,1 9 1 15,-4 5-2-15,-3 10 0 16,-1 1 0-16,1-1 2 16,3-5-3-16,5-7 2 15,3-11-2-15,5-6 2 16,1-18-3-16,22-11 0 0,-5-7 1 15,6-10-4-15,2-4 4 16,0-4-3-16,0-5 3 16,0 0-4-16,-5 5 4 15,-4 4-1-15,-6 9 1 16,-1 5-1-16,-9 18 1 15,0 0-1-15,0 0 0 16,-3 17 1-16,1 6-1 16,-2 6 1-16,5-1-1 15,4 1 1-15,8-1-1 16,10-7 0-16,9-7 0 15,11-8 1-15,7-9-1 16,7-8 0-16,4-8 1 16,-1-4-1-16,-5-5 1 15,-5 1-1-15,-10-1 0 0,-7 6 1 16,-9 4-1-16,-10 7 0 15,-14 11 1-15,0 0-1 16,-1 19 0-16,-12 5 0 16,1 6-1-16,-5 5 1 15,2 7-3-15,3 0 2 16,8 2-4-16,-1-14-6 15,22 7-25-15,-6-18-3 16,14 2-1-16,-1-15 1 16</inkml:trace>
  <inkml:trace contextRef="#ctx0" brushRef="#br2" timeOffset="227213.9959">16667 5498 95 0,'-6'19'38'0,"6"-19"2"15,7 26-2-15,-7-26-34 16,28 16-1-16,2-10-1 16,7-4 0-16,6-4 0 15,4-5-1-15,4-4 0 16,-1-4-1-16,-2-6 1 15,-7 0-1-15,-6-2 1 16,-7-2-1-16,-10 2 1 16,-7-2 0-16,-9 4-1 15,-10 4 1-15,-9 6 1 16,-7 7-1-16,-6 9 0 0,-8 9 1 15,-4 12-1-15,0 7 1 16,-4 9-1-16,8 8 0 16,8-4 0-16,13 4-1 15,13-4-1-15,13-9 2 16,19-6-5-16,14-12 1 15,19 2-10-15,-3-28-23 16,23 11-4-16,-10-24 2 16,11 4-3-16</inkml:trace>
  <inkml:trace contextRef="#ctx0" brushRef="#br2" timeOffset="227585.0171">17616 5371 107 0,'-11'-2'41'0,"-16"-5"0"16,4 16 0-16,-9 1-37 15,-5 8-1-15,-8 7 0 16,-1 8-1-16,0 5 0 16,4 7 0-16,7 0-1 15,4-3 2-15,16-1-3 16,12-8 3-16,13-7-3 15,15-10 2-15,9-13-2 16,9-10 0-16,4-9 0 16,2-5 0-16,-2-10 0 15,-6-5-3-15,-5-3 4 16,-7-1-4-16,-6 2 4 0,-5 6-1 15,-7 3 0-15,-2 7-1 16,-9 22 1-16,0 0 0 16,0 0-1-16,-16 31-1 15,6 5-2-15,-3 5-1 16,9 9-5-16,-6-16-11 15,19 14-19-15,-5-17 3 16,24 0-4-16,-3-15 2 16</inkml:trace>
  <inkml:trace contextRef="#ctx0" brushRef="#br2" timeOffset="227932.037">18132 5412 107 0,'-32'-11'41'16,"0"19"2"-16,-16 2-2 15,14 5-36-15,-13 9-1 16,4 7-2-16,5 0 0 16,11 0-1-16,14-4-1 15,13-6 1-15,15-5-2 16,18-11 1-16,6-2-1 15,10-4 0-15,3-4 0 16,-2 0 0-16,-6 2 0 16,-11 1 0-16,-14 7 1 15,-16 12 0-15,-12 2 0 16,-15 5 3-16,-5 4-3 15,-7-1 2-15,1 1-3 16,3-5 0-16,11-2-4 0,5-20-7 16,34 4-25-16,4-24-4 15,22 2 1-15,3-16-4 16</inkml:trace>
  <inkml:trace contextRef="#ctx0" brushRef="#br2" timeOffset="228268.0562">18462 5406 115 0,'-23'26'42'15,"-13"1"1"-15,8 12-2 16,4-2-38-16,6 5-2 16,7-7 0-16,11-1 0 15,12-10-1-15,12-3 0 0,11-13 0 16,5-8 0-16,4-9 0 15,0-10 0-15,2-4 0 16,-6-11 0-16,-2-3 0 16,-6-6 0-16,-3 1 0 15,-5 4 1-15,-6 4-1 16,-1 6 0-16,-8 10 1 15,-9 18-1-15,0 0 1 16,-6 22-1-16,-8 6 0 16,-1 8-1-16,1 7-3 15,-5-9-8-15,13 16-15 16,-12-22-13-16,18-3-1 15,0-25-3-15,3 12 1 16</inkml:trace>
  <inkml:trace contextRef="#ctx0" brushRef="#br2" timeOffset="228900.0924">19054 5374 90 0,'0'0'39'15,"13"1"0"-15,-13-1 0 16,1 29-35-16,-11-6 0 15,3 12-1-15,-7 2 0 16,2 12 0-16,0-2-1 16,3 0 2-16,4-4-3 15,5-7 3-15,4-9-3 0,6-5 2 16,3-9-2-16,3-14 3 15,4-13-3-15,1-7-2 16,-1-9 2-16,-2-5-2 16,-2-8 2-16,-3-2-3 15,-2-5 3-15,-3 3-3 16,-2 6 3-16,-2 6 0 15,0 5-1-15,1 7 0 16,6 7-1-16,6 5-1 16,10 9-1-16,2 1-2 15,13 11-5-15,-4-14-13 16,23 19-17-16,-12-12 0 15,15 10-1-15,-14-10 2 16</inkml:trace>
  <inkml:trace contextRef="#ctx0" brushRef="#br2" timeOffset="229073.1022">19712 5398 103 0,'-18'13'40'0,"-12"-7"2"16,8 18-2-16,-10-5-34 16,9 7-4-16,2 4 0 15,6-1 0-15,5 3-2 16,5-4-1-16,11-3-2 15,-6-25-7-15,44 22-28 16,-17-29-2-16,14-3 0 16,-5-16-2-16</inkml:trace>
  <inkml:trace contextRef="#ctx0" brushRef="#br2" timeOffset="229485.1258">19849 5166 109 0,'0'19'41'16,"-7"-8"1"-16,15 11-1 15,3-6-39-15,7 4 0 16,4-2 1-16,1 4-1 16,-5 1 0-16,0 4-1 15,-9 2 0-15,-6 4 0 16,-9 0 0-16,-9 2-1 15,-2-2 1-15,-3 0 0 16,1-8-1-16,2-4 1 16,10-11-1-16,7-10 0 15,16-12 0-15,11-9 0 0,6-9 1 16,9-4-1-16,1-6 0 15,1 0 1-15,1 0-1 16,-5 6 0-16,-13 8 0 16,-6 11 0-16,-9 14 0 15,-12 1 0-15,1 29-1 16,-9-2 0-16,0 11-3 15,1-3-1-15,8 12-5 16,-1-20-9-16,31 12-17 16,-6-19-6-16,22 2 2 15,-4-16-1-15</inkml:trace>
  <inkml:trace contextRef="#ctx0" brushRef="#br2" timeOffset="229935.1516">20680 5382 113 0,'-17'-34'41'0,"3"15"2"16,-17-4-2-16,-5 13-37 15,3 9-1-15,-2 15-1 16,-1 11 0-16,0 11-1 16,6 7 0-16,7 4 0 15,9 2-1-15,10-6 1 16,14-5-1-16,8-8 0 15,11-12 0-15,7-11 0 16,2-12 0-16,4-11 0 16,-3-11 2-16,3-6-2 15,-5-9 0-15,-4 0 0 0,-6 1 0 16,-6 6 0-16,-3 7 0 15,-9 13 0-15,-9 15 0 16,-6 22 0-16,-10 17 0 16,-7 18-2-16,-5 14 4 15,-2 6-2-15,-8 10 0 16,2 0 0-16,-3-5 0 15,2-8 0-15,4-12 0 16,0-13 0-16,4-13 0 16,3-13 0-16,3-13 0 15,2-12 0-15,7-13 0 16,2-13 0-16,12-3-7 15,0-22-9-15,27 10-13 16,-6-19-13-16,22 9-1 0,-1-7-2 16,20 10 3-16</inkml:trace>
  <inkml:trace contextRef="#ctx0" brushRef="#br2" timeOffset="230080.1598">21007 5677 125 0,'-16'0'42'0,"5"3"0"16,-6-19-6-16,0-7-57 15,19 11-18-15,-5-16-4 16,7 6 0-16,-5-7-2 16</inkml:trace>
  <inkml:trace contextRef="#ctx0" brushRef="#br2" timeOffset="272379.5792">21792 5329 83 0,'-15'-18'37'0,"-4"11"-2"16,-11-6 2-16,-1 13-31 16,-6-4-1-16,3 12-1 15,-5 1 0-15,5 12-1 16,2 9-1-16,4 9 0 15,3 8-1-15,7 7 0 0,5 1-1 16,7 2 3-16,11-4-3 16,9-12 2-16,9-10-1 15,7-18 1-15,11-16-1 16,5-16-1-16,3-13 1 15,4-9-2-15,-2-9 2 16,-4-3-3-16,-4 0 3 16,-7 9-3-16,-9 3 3 15,-6 11-1-15,-7 11 0 16,-14 19 0-16,3 10 0 15,-10 20 0-15,-7 16 0 16,-2 21 1-16,-5 13 1 16,1 14 0-16,-4 12 0 15,-2 2 0-15,-2-1 0 16,-2-6 1-16,-3-7-1 0,-4-16 0 15,-5-13-1-15,-2-18-1 16,-2-17 0-16,2-18 0 16,3-18-3-16,7-21-3 15,15-5-21-15,-1-34-12 16,24-5-1-16,4-19 1 15,25 0-3-15</inkml:trace>
  <inkml:trace contextRef="#ctx0" brushRef="#br2" timeOffset="272778.6017">22154 5536 101 0,'-1'18'39'0,"1"-18"0"16,-1 19-1-16,1-19-35 15,24 1 0-15,6-10-1 16,13-6 0-16,10-5 0 16,11-5-1-16,6-7 0 15,2-2 0-15,-2-5 1 16,-7-1-2-16,-12-2 2 15,-13 3-1-15,-18 3 0 16,-18 5 1-16,-21 7-1 16,-14 10 0-16,-17 13 1 15,-11 14-1-15,-10 11 0 16,-6 16 0-16,1 10-1 0,5 5 1 15,12 4-1-15,16-2 0 16,20-7 0-16,23-12 0 16,26-7-1-16,22-12-1 15,29-11-3-15,13-13-5 16,23 2-26-16,-10-17-4 15,10 4 1-15,-14-13-2 16</inkml:trace>
  <inkml:trace contextRef="#ctx0" brushRef="#br2" timeOffset="273423.639">23130 5307 110 0,'-28'-11'39'16,"-16"-2"2"-16,2 17-2 16,-12-3-33-16,3 19-2 0,-5 6-1 15,-1 14-1-15,3 5 0 16,6 5 0-16,7 2-1 15,12 0 1-15,12-6-2 16,19-7 2-16,16-13 0 16,15-8-2-16,12-15 0 15,12-14 0-15,3-7 0 16,1-13 0-16,-3-7 0 15,-7-5-2-15,-10 1 4 16,-10-3-2-16,-8 12 0 16,-11 4 0-16,-11 11 0 15,-1 18 0-15,-22 0 0 16,2 15 0-16,2 11 0 15,-1 4 0-15,5 4 0 0,8-3-2 16,12-1-1-16,9-11-2 16,18-2-3-16,4-20-3 15,24 6-17-15,-12-20-13 16,11 4 3-16,-14-20 15 15,9 11 13-15,-17-3 5 16,-9 1 6-16,-6 11 6 16,-24-5 17-16,1 18 12 15,-13 7 0-15,2 19-14 16,-20-1-12-16,8 18-3 15,-4 1-3-15,5 4 1 16,3 0-2-16,5-3 0 16,7-8-1-16,6-9 1 15,6-9-2-15,6-17 1 16,3-15 0-16,5-8-3 0,0-14 2 15,4-7-1-15,1-7 1 16,-2-4-1-16,2-4 1 16,-1 5-2-16,3 10 2 15,-1 5 0-15,5 6 0 16,3 6-1-16,6 10-3 15,4-8-11-15,21 19-24 16,-10-14-2-16,23 9-2 16,-2-10-1-16</inkml:trace>
  <inkml:trace contextRef="#ctx0" brushRef="#br2" timeOffset="274444.6974">4661 6564 87 0,'14'-13'36'15,"-8"3"-1"-15,-6 10 1 0,-6 18-31 16,-1 5 0-16,-7 6-1 16,-4 16 1-16,-7 6-1 15,-1 12 0-15,-6 7-1 16,0 3 1-16,3-4 0 15,3-3-2-15,6-7-1 16,10-7 1-16,9-12-2 16,15-6 1-16,10-16-1 15,15-9 0-15,12-6-2 16,9-10-1-16,13-4-2 15,-1-12-2-15,13 6-15 16,-7-20-16-16,2 8 0 16,-13-9 0-16,-5 7 0 15</inkml:trace>
  <inkml:trace contextRef="#ctx0" brushRef="#br2" timeOffset="274640.7086">5289 6790 104 0,'-9'14'37'16,"-6"4"1"-16,5 21-3 15,-7 4-31-15,4 11-1 16,-1 6-2-16,6 6 0 16,4-4-1-16,0-5-3 15,11-7-3-15,-2-21-29 16,20-7-2-16,-2-24 0 15,12-12-1-15</inkml:trace>
  <inkml:trace contextRef="#ctx0" brushRef="#br2" timeOffset="275293.7459">5325 6633 109 0,'-30'1'37'16,"8"13"1"-16,2-4-4 15,15 6-32-15,9 1-1 16,13-2-2-16,11 3 1 15,7-2-1-15,8 7-1 16,1 1 1-16,-1 3 0 16,-2 4 0-16,-8 5 1 15,-9 4 0-15,-12 3 0 16,-11 3 2-16,-11-3-1 15,-5-2 2-15,-5-3-1 0,0-5 1 16,-3-8-1-16,8-7 1 16,2-8-1-16,13-10-1 15,-1-12 0-15,12-10-1 16,11-12 1-16,5-5-1 15,5-10 1-15,4-4-1 16,0-3 0-16,-1 2 0 16,-6 8 1-16,-6 6-1 15,-4 11 1-15,-9 9 0 16,-10 20 0-16,0 0 0 15,0 27-1-15,-7 2 1 16,-2 8 0-16,0 4-1 16,2 4 1-16,4-3-1 0,7-7 0 15,7-7 0-15,9-11 0 16,9-12 0-16,6-15 0 15,4-10 0-15,2-8 0 16,-2-7 0-16,-1-5 1 16,-4-1-1-16,-6 3 1 15,-9 5-1-15,-5 10 1 16,-4 11-1-16,-10 12 1 15,0 0-1-15,-10 32 0 16,2 1 0-16,0 9 0 16,0 4 0-16,3 5 0 15,5-4-2-15,8-2-1 16,8-11-3-16,14-4-6 15,-4-28-19-15,23 0-8 0,-7-20 1 16,13-5-1-16,-10-15 1 16</inkml:trace>
  <inkml:trace contextRef="#ctx0" brushRef="#br2" timeOffset="275457.7553">6467 6837 87 0,'-7'-14'36'0,"7"14"1"16,-25 23 2-16,8 21-17 16,-7 0-17-16,7 9-2 15,-2 3-2-15,10 2 1 16,3-6-2-16,8-7-1 15,10-10-4-15,0-27-18 16,15-4-14-16,-6-21-1 16,9-11 0-16,-8-20-1 15</inkml:trace>
  <inkml:trace contextRef="#ctx0" brushRef="#br2" timeOffset="275594.7631">6488 6390 116 0,'-23'-41'37'15,"9"24"0"-15,1 2-11 16,13 15-37-16,13-5-24 15,5 3-3-15,28 5 1 16,1-5-2-16</inkml:trace>
  <inkml:trace contextRef="#ctx0" brushRef="#br2" timeOffset="275819.776">7039 6403 115 0,'-29'30'41'0,"10"12"2"15,-9-1-3-15,6 14-35 16,6 3-2-16,5 12 1 15,4 5-3-15,6 1 2 16,6-3-3-16,1-1-2 16,4-6-1-16,3-13 0 15,1-5-5-15,-9-25-10 16,14-3-21-16,-19-20-2 15,15-7 1-15,-15-17-1 16</inkml:trace>
  <inkml:trace contextRef="#ctx0" brushRef="#br2" timeOffset="276322.8048">6868 6816 92 0,'-11'-9'38'0,"-1"2"2"16,16 17-1-16,-4-10-19 16,34 18-16-16,0-10-1 15,12-1-2-15,8-5 1 16,5-2-1-16,3-2 0 15,0-4-1-15,-3-2 1 16,-10 1-1-16,-8 0 0 16,-9 0 1-16,-8 1-1 15,-9 2 1-15,-15 4 0 16,0 0-1-16,-10-6 1 15,-11 12 0-15,-7 4 0 16,-3 6 0-16,-7 7 0 16,-3 7 0-16,3 7 0 0,1 4 2 15,8-3-3-15,12 0 0 16,6-6 0-16,14-7 0 15,12-10 0-15,10-10 0 16,10-14 0-16,7-10 0 16,0-8 0-16,2-7 0 15,-3-6 0-15,-5 1 0 16,-8-1 0-16,-6 7 0 15,-7 8 0-15,-11 11 0 16,-4 14 0-16,0 0 0 16,-23 24 0-16,12 3 0 15,0 6 0-15,1-1 0 16,5 5 0-16,5-8-2 15,14-6-3-15,5-19-8 16,23 1-11-16,-11-29-14 0,21-4-4 16,-1-20 2-16,8-4-1 15</inkml:trace>
  <inkml:trace contextRef="#ctx0" brushRef="#br2" timeOffset="276523.8163">7995 6352 108 0,'-21'32'38'0,"-4"10"3"16,3 24-1-16,-14 11-34 15,10 7-1-15,1 3-2 16,5 1 0-16,5-5-2 16,9-9 0-16,5-8-4 15,3-15-2-15,11-7-7 16,-13-28-21-16,15-7-6 0,-10-22 0 15,8-5-2-15</inkml:trace>
  <inkml:trace contextRef="#ctx0" brushRef="#br2" timeOffset="276809.8326">7764 6733 98 0,'-22'-15'39'0,"22"15"2"16,-19 6-1-16,28 10-18 16,1-4-18-16,18-4-1 15,10-4-2-15,13-4 1 16,4-3-1-16,4-4 0 15,-1-2 0-15,-2-3-1 16,-9 3 2-16,-6 2-2 16,-11 5 0-16,-8 6 0 0,-11 7 0 15,-5 7 0-15,-7 10 0 16,-7 3 0-16,1 7 0 15,-7 5 0-15,8-1 0 16,-3-2-5-16,10 0-8 16,-6-24-11-16,24 1-15 15,-6-23-2-15,12-4 0 16,-2-20 1-16</inkml:trace>
  <inkml:trace contextRef="#ctx0" brushRef="#br2" timeOffset="276939.8399">8309 6522 122 0,'-30'-32'39'15,"-1"5"-1"-15,6 17-10 16,-10 4-63-16,35 6-4 0,-17-7-2 16,17 7-1-16</inkml:trace>
  <inkml:trace contextRef="#ctx0" brushRef="#br2" timeOffset="277775.8876">8494 6687 95 0,'15'-22'34'0,"-3"1"2"15,6 12-1-15,-8-2-31 16,-10 11 1-16,0 0 0 15,4 20 0-15,-20 3 1 16,2 12-1-16,-7 3-1 16,3 7-1-16,-2-1-1 15,4 2 0-15,7-2-1 16,9-6 0-16,10-9-1 15,10-10 0-15,10-12 0 16,9-9 0-16,2-11 0 0,2-11-2 16,1-9 1-16,-7-7-2 15,-4-2 1-15,-12-6 0 16,-5 6 0-16,-10-1 0 15,-6 7 0-15,-6 6 2 16,-3 10 0-16,-2 7 2 16,-2 7 0-16,13 6 0 15,-20 7 0-15,20-7 0 16,2 20 0-16,9-11-1 15,5 0 1-15,11-2-1 16,4-1 0-16,5-2-1 16,1-1 1-16,2 0 0 15,-5 2-1-15,-3 3 1 16,-8 1 0-16,-8 5-1 0,-6 4 1 15,-9 7 0-15,-9 0-1 16,-1 6 1-16,-5 3 0 16,-2-2-1-16,0-1 0 15,5-3 1-15,5-8-1 16,6-7 0-16,1-13 0 15,23-9 2-15,1-13-2 16,5-9 0-16,5-6 0 16,2-3 0-16,1-4 0 15,-4 5 0-15,-5 5 0 16,-5 10 0-16,-10 12 0 15,-13 12 0-15,7 17 0 16,-16 7 0-16,3 9 0 16,-6 8 0-16,9 7-3 0,-5-6-11 15,24 11-13-15,-10-22-9 16,24 1-6-16,0-19 1 15,15-3-1-15</inkml:trace>
  <inkml:trace contextRef="#ctx0" brushRef="#br2" timeOffset="278088.9058">9631 6691 94 0,'-15'1'39'16,"-11"0"2"-16,5 14-1 15,-10-5-13-15,6 10-23 16,6 1 0-16,7 1-2 15,10-6 0-15,11-3 0 0,11-3-2 16,9-5 0-16,6-2 0 16,1-2 0-16,0 0 0 15,-3 4 0-15,-5 4 0 16,-12 5 0-16,-8 3 0 15,-8 5 0-15,-9 2 0 16,-5 2 0-16,-1-1 0 16,-5-2 0-16,-3 0 0 15,5-6 0-15,5 8-17 16,-13-24-10-16,16 10-13 15,-10-13-2-15,20 2 0 16,-22-13-1-16</inkml:trace>
  <inkml:trace contextRef="#ctx0" brushRef="#br2" timeOffset="278966.956">10790 6762 73 0,'3'-23'36'0,"-3"23"-1"15,-5-21 2-15,5 21-18 16,-21-2-13-16,4 4-1 16,-8 3 0-16,5 11 0 0,-9 5-1 15,4 5 0-15,-3 7-1 16,9 6 0-16,6 0-1 15,11 1 0-15,7-2-1 16,15-6 0-16,13-9 0 16,8-6-1-16,7-16 0 15,5-10 1-15,-1-12-1 16,-2-7 1-16,-7-7-1 15,-10-7 1-15,-12 1-1 16,-11-1 0-16,-13 4 1 16,-6 6-1-16,-10 4 0 15,-1 8-1-15,-2 8 0 16,1 3-2-16,10 10-2 15,11-1-4-15,15 8-21 0,10-8-8 16,16 6-1-16,8-10 0 16,18 2 0-16</inkml:trace>
  <inkml:trace contextRef="#ctx0" brushRef="#br2" timeOffset="279214.9702">11843 6227 103 0,'-16'-30'37'15,"-13"5"1"-15,-1 22-3 16,-13 10-31-16,-3 22-1 16,-6 16 1-16,2 22-1 0,-6 18 0 15,8 12 2 1,1 8-3-16,14 5 1 0,8-8-3 15,10-9-1-15,18-10-4 16,0-28-9-16,21-2-24 16,-7-29-1-16,12-9 0 15,-12-24-1-15</inkml:trace>
  <inkml:trace contextRef="#ctx0" brushRef="#br2" timeOffset="279357.9784">11307 6801 127 0,'-20'-17'40'0,"2"-1"2"16,18 18-6-16,21-12-32 15,16 4-3-15,25 2-10 16,3-12-29-16,27 6-2 0,2-7 0 16,13 1-2-16</inkml:trace>
  <inkml:trace contextRef="#ctx0" brushRef="#br2" timeOffset="279830.0054">12770 6625 113 0,'0'0'38'0,"-30"-1"1"15,9 21-2-15,-21-1-33 16,-1 10-1-16,-4 3 0 15,4 4-1-15,0-2 0 16,11-1 0-16,11-7-1 16,16-7 0-16,19-9 0 15,15-4-1-15,14-7 0 16,9-3 0-16,4-2 0 15,0 4 0-15,-2 3 0 16,-11 11 0-16,-16 6 0 16,-10 8 1-16,-17 5-1 15,-12 3 1-15,-8 4-1 0,-4-2 0 16,0-2 0-16,3-13-1 15,9-9-3-15,8-21-10 16,33-4-19-16,-2-26-6 16,27-7-1-16,2-20 0 15</inkml:trace>
  <inkml:trace contextRef="#ctx0" brushRef="#br2" timeOffset="280034.017">13289 6277 91 0,'-20'19'40'16,"-13"10"1"-16,3 26-1 15,-9-3-15-15,11 15-20 16,4 6-3-16,10 4 2 0,6-1-4 16,6 0 2-16,6-4-4 15,6-12-1-15,11 0-16 16,-9-22-18-16,17-7-4 15,-6-20 1-15,11-7-2 16</inkml:trace>
  <inkml:trace contextRef="#ctx0" brushRef="#br2" timeOffset="280314.0331">13437 6571 112 0,'-38'19'42'0,"-14"-3"-1"16,5 16 1-16,-15-6-33 0,19 4-5 15,1-1-1-15,15 2-1 16,6-2-2-16,15-3 0 16,14-4 0-16,15-4 0 15,15-8 0-15,9-7 0 16,8-1 0-16,3-11-3 15,9 1-2-15,-7-12-7 16,11 12-14-16,-21-21-15 16,1 8 1-16,-14-10 1 15,1 5-1-15</inkml:trace>
  <inkml:trace contextRef="#ctx0" brushRef="#br2" timeOffset="280485.0426">13720 6633 116 0,'-19'32'40'0,"-8"3"0"15,6 17 0-15,-7-2-35 16,5 7-1-16,4 1-2 15,5-2 0-15,6-4-1 16,9-9-2-16,7-9-2 16,11-16-3-16,15-6-12 15,-11-28-16-15,17-7-6 16,-4-20 0-16,6-4 0 15</inkml:trace>
  <inkml:trace contextRef="#ctx0" brushRef="#br2" timeOffset="280620.0506">13846 6498 77 0,'-28'-51'39'16,"4"19"-2"-16,-8 5 1 0,8 25-12 15,-6 6-17-15,14 5-10 16,16 13-14-16,-2-12-20 16,23 5-4-16,-1-10 1 15,20 2-1-15</inkml:trace>
  <inkml:trace contextRef="#ctx0" brushRef="#br2" timeOffset="281032.0741">14218 6203 109 0,'0'0'40'0,"0"0"2"15,-29 29-1-15,21 8-31 16,-14 12-5-16,0 18 1 16,-2 9-4-16,4 9-2 15,-3 4 0-15,8 2 0 0,2-7 0 16,9-7 0-16,11-17 0 15,8-15 0-15,14-17-3 16,4-30-12-16,25-7-10 16,-15-35-8-16,21-7-9 15,-11-24 0-15,7-2 4 16,-17-20 7-16,0 5 31 15,-4 15 9-15,-25-3 13 16,10 33 8-16,-24 9 10 16,0 38 0-16,-17 3 0 15,4 46-6-15,-15 14-27 16,-2 19 0-16,2 8-7 15,3 4 0-15,5-1 0 16,7-6 0-16,11-9 0 0,7-25-2 16,18-3-22-16,-13-33-9 15,19-4-10-15,-7-23 0 16,11-10-2-16,-10-13 2 15</inkml:trace>
  <inkml:trace contextRef="#ctx0" brushRef="#br2" timeOffset="285021.3023">4536 8094 59 0,'0'0'35'15,"14"-5"-1"-15,-14 5 2 16,13 26-18-16,-16-3-12 15,7 15-2-15,-5 4-1 16,2 21 0-16,-5 0-2 16,1 6 1-16,-2 2-4 15,2-10-2-15,11 1-16 16,-4-20-15-16,9-15 1 15,1-20-3-15,9-16 1 16</inkml:trace>
  <inkml:trace contextRef="#ctx0" brushRef="#br2" timeOffset="285218.3136">4565 8154 95 0,'-22'-12'39'0,"22"12"0"15,-8-19-1-15,32 6-30 16,5-8-5-16,16-1-2 15,10-3 0-15,5-3-3 16,8 11-12-16,-9-7-22 16,2 13-2-16,-17 3 0 15,-8 14-1-15</inkml:trace>
  <inkml:trace contextRef="#ctx0" brushRef="#br2" timeOffset="285407.3244">4616 8366 104 0,'-46'27'39'16,"17"1"1"-16,9-15-2 15,20-13-34-15,27-13-3 16,14-6 0-16,20-4-3 16,7-8-2-16,18 6-14 15,-4-14-20-15,14 2-1 16,-13-7 1-16,2 15-3 15</inkml:trace>
  <inkml:trace contextRef="#ctx0" brushRef="#br2" timeOffset="285640.3376">5362 7950 108 0,'-14'-16'38'0,"14"16"1"15,-14 9-7-15,8 17-28 16,-8 11 0-16,4 15-1 15,-6 10-1-15,-2 17-1 16,0 7-1-16,3 4 0 16,4-2-2-16,4-13-2 15,13-6-5-15,0-23-28 16,22-13-2-16,4-24 0 15,16-15-1-15</inkml:trace>
  <inkml:trace contextRef="#ctx0" brushRef="#br2" timeOffset="285999.3578">5630 8325 93 0,'-22'-15'40'16,"10"20"1"-16,-9 1-2 16,14 13-27-16,-9 0-9 15,7 10-1-15,2 3 0 16,6 5-1-16,3 1 0 15,6-3-1-15,7-4 1 16,6-9-1-16,4-8 0 16,4-12 0-16,3-11 0 15,2-14 0-15,0-7 1 16,0-8-1-16,-2-5 0 15,-5-3 0-15,-3 3 1 0,-4 2-1 16,-3 6 0-16,-5 7 0 16,-2 11 1-16,-10 17-2 15,0 0 1-15,6 14-1 16,-10 13-2-16,0 5 0 15,1 12-3-15,2-7-5 16,15 14-17-16,-6-17-11 16,18-3 0-16,2-16 0 15,16-5 1-15</inkml:trace>
  <inkml:trace contextRef="#ctx0" brushRef="#br2" timeOffset="286217.3706">6396 8265 103 0,'-20'-3'39'0,"-16"2"1"15,8 20-3-15,-10-3-33 16,3 11 0-16,1 7-2 16,8 7 1-16,5 2-2 15,10 1 0-15,16-6 0 16,14-8-2-16,18-13-3 15,5-20-6-15,27-1-22 16,-11-27-6-16,17-5-1 16,-4-20-1-16</inkml:trace>
  <inkml:trace contextRef="#ctx0" brushRef="#br2" timeOffset="286404.3814">6884 7911 72 0,'-1'-13'40'16,"-14"11"-3"-16,1 25 3 15,-10 8-14-15,3 22-21 16,-6 9 0-16,4 14-3 15,1 7-1-15,5 4-1 16,5-3-2-16,7-11-2 16,9-1-9-16,-8-21-21 15,16-6-3-15,-6-27-2 16,10-8 0-16</inkml:trace>
  <inkml:trace contextRef="#ctx0" brushRef="#br2" timeOffset="286847.4068">6681 8242 118 0,'0'0'39'0,"-18"3"1"16,25 14-10-16,3-10-27 16,15-2-1-16,9-6-1 15,10-2 0-15,4-2 1 16,4-5-1-16,0-2 0 15,1-3 1-15,-9 1-1 16,-9 5 1-16,-8-1-1 16,-8 7 1-16,-7 4-1 15,-12-1 0-15,5 22 0 16,-8 0 0-16,-5 4-1 15,1 8 1-15,-1 3-1 16,4 0 0-16,1-3 0 0,8-3 1 16,8-10-2-16,7-12 1 15,9-13 0-15,7-12 0 16,7-11 0-16,2-10 0 15,2-1 0-15,-2-6 0 16,-3 5 1-16,-8 8-1 16,-6 9 1-16,-12 12-1 15,-16 10 0-15,6 12-1 16,-14 11-1-16,-7 3-4 15,7 13-9-15,-15-14-9 16,17 13-9-16,-9-16-9 16,14 4 1-16,1-14-2 15</inkml:trace>
  <inkml:trace contextRef="#ctx0" brushRef="#br2" timeOffset="287456.4416">8082 8318 86 0,'21'-19'35'15,"-14"-6"-5"-15,12 14-1 16,-20-12-20-16,2 11 0 15,-11-2-2-15,-4 12-2 16,-14 2 1-16,0 11-2 16,-7 5 0-16,-3 12-1 15,-4 5 0-15,2 11-1 16,5-1 0-16,8 3 0 15,8-6-1-15,16-4 0 16,14-13 0-16,14-10-1 16,19-14 1-16,11-15 0 15,10-12 0-15,6-10-1 0,-1-5 1 16,-2-3-1-16,-11 1 1 15,-6 5-1-15,-12 4 1 16,-15 8-1-16,-10 11 0 16,-14 17 1-16,0 0-1 15,-14 20 0-15,0 6 0 16,-2 10-1-16,2 8 0 15,5 1-2-15,12-2-2 16,5-13-8-16,31 7-10 16,-9-30-15-16,25-4-2 15,-1-29-2-15,16-6 2 16</inkml:trace>
  <inkml:trace contextRef="#ctx0" brushRef="#br2" timeOffset="287661.4533">8989 7687 112 0,'-34'36'38'0,"2"28"1"16,-16 10-5-16,10 19-31 16,2 7-2-16,6 2 0 15,7-4-2-15,7-7-3 16,13-5-7-16,-6-29-20 15,24-4-7-15,-7-25 0 16,12-10-2-16</inkml:trace>
  <inkml:trace contextRef="#ctx0" brushRef="#br2" timeOffset="287981.4716">8684 8225 91 0,'-16'-1'40'15,"15"14"1"-15,1-13-1 16,11 26-23-16,10-20-13 15,11-2-1-15,6-4-1 16,8-4 0-16,3-5 0 16,2-1-2-16,-1-1 1 15,-3 2 0-15,-8 3-1 16,-7 5 1-16,-9 3-1 15,-8 8 1-15,-10 7-1 16,-7 4 1-16,-7 8 0 16,-2 4-1-16,-3 3-1 0,-4 2 0 15,4-1-2-15,-1-5-2 16,13-1-3-16,2-31-9 15,6 27-9-15,-2-39-14 16,16-2 1-16,-6-18-2 16,10-5 3-16</inkml:trace>
  <inkml:trace contextRef="#ctx0" brushRef="#br2" timeOffset="288132.4803">9178 7972 96 0,'-5'11'38'15,"-2"2"1"-15,7 12-1 16,-2-12-23-16,2 5-17 15,17 7-8-15,-1-17-23 0,20 4-5 16,0-12 0-16,12 6-2 16</inkml:trace>
  <inkml:trace contextRef="#ctx0" brushRef="#br2" timeOffset="288764.5164">9691 8176 87 0,'1'15'40'0,"-15"-14"1"15,3 8 0-15,-18-11-16 16,3 10-21-16,-2 0-1 15,1 7-1-15,-1 5-1 16,2 8 0-16,3 6 0 16,5 4-1-16,8-1 1 15,9 0-1-15,10-6 0 16,10-7 0-16,8-9-1 0,6-11 1 15,2-10-1-15,3-12 0 16,-1-8-1-16,-2-6 1 16,-3-6 0-16,-8-3-1 15,-4 0 1-15,-3 3 0 16,-6 2 1-16,0 5 0 15,-7 7 0-15,1 5 1 16,-3 6 0-16,-2 13 0 16,0 0 0-16,18-3 0 15,-18 3 0-15,16 17 0 16,-7-4 0-16,4 0 0 15,-4 2 0-15,-1 1-1 16,-1 1 1-16,-3 2 0 0,-6 4-1 16,-2 3 1-16,-4 1-1 15,-3 4 1-15,0-2-1 16,-1-1 0-16,3-3 0 15,3-7 0-15,6-18 0 16,14 1 0-16,7-19 0 16,8-10 0-16,7-5 1 15,1-5-1-15,2-2 0 16,1 2 0-16,-7 8 0 15,-4 10 1-15,-7 12-1 16,-8 9 0-16,-5 10 1 16,-5 10-1-16,-2 6-1 15,-2 3 0-15,1 2-3 16,3-5-3-16,12 7-8 15,-16-34-6-15,38 25-6 0,-17-34-5 16,25 3-7-16,-12-17-2 16,12 1 3-16</inkml:trace>
  <inkml:trace contextRef="#ctx0" brushRef="#br2" timeOffset="289063.5335">10568 8070 101 0,'-14'10'40'15,"-15"3"1"-15,3 19-3 16,-12-4-28-16,8 9-5 15,2-4-2-15,9-2-1 16,8-7 0-16,11-3-1 16,11-12-1-16,11-5 1 0,7-6-1 15,7-3 0-15,-3-2 0 16,-2 1 0-16,-3 4 0 15,-6 5 0-15,-9 9 1 16,-11 5-1-16,-8 5 0 16,-7 6 1-16,-3 1-2 15,-6 0-2-15,5 4-5 16,-11-17-8-16,20 11-10 15,-16-26-7-15,24-1-8 16,-14-3-2-16,19-9 2 16</inkml:trace>
  <inkml:trace contextRef="#ctx0" brushRef="#br2" timeOffset="289739.5722">11369 8260 63 0,'9'-23'38'0,"-1"11"0"16,-6-6 1-16,-2 18-15 15,12-15-20-15,-12 15 0 16,0 0-2-16,-6 28 1 15,-8 5-2-15,-6 11 1 16,-1 5-1-16,-2 5-1 16,5-4-1-16,1-9-3 15,21-3-19-15,-4-38-15 16,33-3-1-16,-1-28-1 15,20-9 1-15</inkml:trace>
  <inkml:trace contextRef="#ctx0" brushRef="#br2" timeOffset="290228.6001">11559 7913 99 0,'-16'5'41'0,"-1"-9"-1"15,17 4 0-15,-16 0-28 16,16 0-12-16,15-9 0 15,3 8 0-15,3 8-1 16,1 5 0-16,-3 12 0 16,0 6-1-16,0 6 1 0,-4 3 0 15,-2 4 0-15,-9 1 0 16,1-4 0-16,-5-3 1 15,0-5 1-15,-1-7-1 16,0-6 0-16,1-3 1 16,2-3 0-16,-2-13 0 15,9 14-1-15,-9-14 1 16,20 9 0-16,-9-5-1 15,2-6 1-15,2-3 0 16,4-3 0-16,-1-8 0 16,4-4-1-16,4-4 1 15,0-2 1-15,3 1-1 16,-1 1 0-16,0 5 0 15,-6 9 0-15,0 6 0 0,-3 11 0 16,-6 10 0-16,0 6-1 16,-2 5-1-16,3 7-2 15,-1-4-3-15,12 14-11 16,-11-23-11-16,20 8-13 15,-3-16 0-15,11 1-1 16,0-15 0-16</inkml:trace>
  <inkml:trace contextRef="#ctx0" brushRef="#br2" timeOffset="290933.6405">12994 8048 86 0,'13'-19'38'15,"-8"0"0"-15,11 14-2 16,-16 5-31-16,0 0-1 16,-18-2 0-16,3 24-1 0,-10 7 1 15,-2 12-3-15,-7 6 1 16,3 8 0-16,2 0 0 15,7 0-1-15,7-7 0 16,11-10-1-16,17-15 1 16,12-13 0-16,14-13-1 15,9-15 0-15,10-8 0 16,4-9 0-16,0-5 1 15,-2-2-1-15,-9 2 0 16,-5 7 1-16,-13 3-1 16,-9 10 1-16,-8 11 0 15,-16 9-1-15,-4 10 1 16,-6 10-1-16,-5 9 0 15,-2 2 0-15,3 6 0 0,1-1 0 16,3-3 0-16,10-6 1 16,10-7 0-16,3-8 0 15,12-15 0-15,3-8 0 16,2-9 0-16,6-9 0 15,-3-5 0-15,-2-6-1 16,-2-2 1-16,-1-3 0 16,-3 2-3-16,-6 2 0 15,3 5-3-15,-6-4-5 16,17 13-9-16,-18-13-7 15,26 19-7-15,-14-11-7 16,15 4 0-16,-5-7 2 16</inkml:trace>
  <inkml:trace contextRef="#ctx0" brushRef="#br2" timeOffset="291317.662">14080 7627 89 0,'0'0'40'0,"-28"18"1"16,12 10-2-16,-9-6-23 15,-6 13-12-15,6 3 0 16,3 9-1-16,0 6-1 15,6 8 0-15,-2 4 0 16,4-1-2-16,3 1 1 16,2-2-1-16,-1-6 0 15,8-7 0-15,2-10 0 16,6-15 0-16,7-12 0 15,6-14 0-15,6-12 0 0,5-11 0 16,1-7 1-16,3-8-1 16,-4-1 0-16,1 6 1 15,-7 0 0-15,-6 13 0 16,-6 10-1-16,-12 11 0 15,0 0 0-15,9 24-2 16,-8 1 0-16,-1-2-2 16,9 9-1-16,4-12-3 15,12 6-5-15,-2-23-5 16,28 10-7-16,-16-25-5 15,21 3-7-15,-10-12 0 16,4 1 1-16</inkml:trace>
  <inkml:trace contextRef="#ctx0" brushRef="#br2" timeOffset="291655.6816">14523 8144 4 0,'2'-32'21'0,"-2"32"6"16,-17-22 11-16,-2 25 0 0,-16-4 0 15,6 17 1-15,-16-5-21 16,10 11-14-16,3 1 0 16,6-1-2-16,11 5 1 15,11-4-2-15,10-4 0 16,12-1 0-16,11-8 0 15,9-4 0-15,6-8-1 16,3-9 0-16,0-3 1 16,-3-4-1-16,-8-2 0 15,-6-4 0-15,-7 0 1 16,-8 4 0-16,-5 1-1 15,-10 19 2-15,0-13-2 16,0 13 0-16,-19 15 0 16,8 3 0-16,-1 9 0 0,3 1-1 15,5 6-2-15,3-6-1 16,10 0-2-16,2-15-6 15,24 3-7-15,-10-27-6 16,26 3-6-16,-8-23-8 16,16-8 0-16,-5-16 2 15</inkml:trace>
  <inkml:trace contextRef="#ctx0" brushRef="#br2" timeOffset="291821.6913">15126 7772 105 0,'-35'35'39'0,"1"27"1"16,-10-2-4-16,12 16-32 0,-1 0-2 15,8 0-2-15,12-4-4 16,-1-23-14-16,28 3-15 16,-9-26-7-16,16-11 1 15,-6-21-1-15</inkml:trace>
  <inkml:trace contextRef="#ctx0" brushRef="#br2" timeOffset="291979.7003">14935 8010 88 0,'-20'-27'41'16,"20"27"2"-16,-12-22-3 15,29 19-10-15,3-1-29 16,11 0-4-16,20 10-14 16,-12-16-17-16,18 13-6 0,-7-9-1 15,9 9-1 1</inkml:trace>
  <inkml:trace contextRef="#ctx0" brushRef="#br2" timeOffset="292336.7207">15726 8137 100 0,'6'-14'41'16,"-6"14"-1"-16,-1 14 0 15,0 1-35-15,-11 4-3 16,-1 8 0-16,-1 3 0 16,1 3-1-16,1 1-2 15,4-6-2-15,11 1-5 16,-3-29-14-16,23 21-16 15,-4-23-1-15,13-4-2 16,-1-16 2-16</inkml:trace>
  <inkml:trace contextRef="#ctx0" brushRef="#br2" timeOffset="292488.7294">15907 7813 77 0,'-24'-14'39'0,"7"14"-2"15,0 4-2-15,10 9-15 16,26 5-45-16,-9-11-11 15,21 6-1-15,4-5-1 16,15 6 2-16</inkml:trace>
  <inkml:trace contextRef="#ctx0" brushRef="#br2" timeOffset="292758.7449">16221 8018 115 0,'-30'21'40'16,"-11"-10"0"-16,10 14-9 0,-8-12-26 15,12 3-2-15,6-3 0 16,14 3-3-16,13-4 2 15,21-7-2-15,11 1 0 16,5-1 1-16,5 2-1 16,1 1 1-16,-10 5-1 15,-6 6 1-15,-19 6-1 16,-20 7 1-16,-14 3-1 15,-11 1 0-15,-6 3-3 16,-7-10-4-16,15 8-13 16,-9-30-16-16,24-4-5 15,9-18 1-15,25-3-3 16</inkml:trace>
  <inkml:trace contextRef="#ctx0" brushRef="#br2" timeOffset="293455.7847">17093 7567 89 0,'21'-16'36'0,"-15"4"1"16,-6 12-2-16,-6 19-30 15,-3 7 0-15,-11 7 1 16,7 15-1-16,-10 7-1 16,5 15 1-16,-3 2-2 15,6 5 0-15,0 0 0 16,6-4-2-16,4-8 1 15,7-6-2-15,3-12 2 16,5-12-3-16,7-13 1 0,0-12 0 16,5-11 1-16,-1-12-1 15,2-8 0-15,-5-8 0 16,3-7 0-16,0-5 0 15,0 1 0-15,3 1 1 16,-1 5-2-16,2 8 2 16,1 6-1-16,3 9 0 15,-2 9 0-15,1 9 1 16,-4 7 0-16,-4 6-1 15,-9 5 1-15,-6 3-1 16,-12 3 0-16,-13 1 0 16,-11 2 1-16,-7-7-2 15,-5 0 1-15,-5-4 0 16,6-6-3-16,0-11-3 0,17 2-8 15,1-26-9-15,30 1-13 16,2-16-3-16,21 5 0 16,9-14-3-16</inkml:trace>
  <inkml:trace contextRef="#ctx0" brushRef="#br2" timeOffset="293796.8042">17502 8133 101 0,'-6'23'38'0,"6"-23"2"15,6 15-3-15,6-15-29 16,19-4-5-16,7-14-2 16,8 3 2-16,0-7-1 0,-2 0 0 15,-10-1 0-15,-5 2 0 16,-11 0-1-16,-11 3 1 15,-14 5 0-15,-6 0-1 16,-7 6 0-16,-5 5 0 16,-5 5 0-16,0 9 1 15,-2 5 0-15,6 7-2 16,4 6 3-16,7 5-3 15,6 2 0-15,13 0-2 16,9-2 1-16,10-9-4 16,15-2-3-16,0-21-10 15,25 7-7-15,-13-28-10 16,18 3-5-16,-5-20-1 15,10 0 3-15</inkml:trace>
  <inkml:trace contextRef="#ctx0" brushRef="#br2" timeOffset="293983.8149">18238 7907 120 0,'-29'11'39'15,"2"22"2"-15,-11-2-8 16,11 16-28-16,-6 3-2 16,4 3-1-16,5-1-1 15,14-3-1-15,10-5-2 16,5-16-4-16,19-2-11 15,-6-27-12-15,17-3-11 16,-6-18 1-16,12-2-3 16,-8-19 3-16</inkml:trace>
  <inkml:trace contextRef="#ctx0" brushRef="#br2" timeOffset="294863.8653">18365 7768 109 0,'0'0'40'15,"-8"10"0"-15,10 10 0 16,-9 1-35-16,12-2-2 15,0 1 1-15,0 7 0 16,0-1-1-16,0 10 1 16,-8 0-1-16,-1 5-3 15,-7-1 0-15,-3 1 0 16,-3 0 0-16,-2-5 0 15,6-4 0-15,0-11 0 16,7-6 0-16,6-15 0 0,14-3 0 16,3-13 0-16,12-13 0 15,5-5 0-15,3-7 0 16,0 0 0-16,1-3 0 15,-5 6 0-15,-8 6 0 16,-2 10 0-16,-11 15 0 16,-12 7 0-16,5 28 0 15,-9 0 0-15,2 8 0 16,2 7-3-16,8 3-1 15,5-3-2-15,12-1-4 16,4-22-9-16,23 6-3 16,-12-26-6-16,24 4-3 15,-13-21-6-15,7-2 0 16,-13-18 7-16,-3-4 34 0,-9 11 11 15,-26-14 4-15,5 17 9 16,-29-8 4-16,2 14 8 16,-20 1 1-16,4 21-4 15,-20 2-31-15,6 12-1 16,1 9-5-16,2 7 0 15,7 9 0-15,10 2 0 16,12 2 0-16,12-3 0 16,14-8 0-16,12-12 0 15,9-10 0-15,9-12 0 16,3-13 0-16,2-9 0 15,0-8 0-15,-10-2 0 16,-1-2 0-16,-11 3 0 16,-4 6 0-16,-11 11 0 0,-11 15 0 15,2 11 0-15,-15 21 0 16,-8 13 0-16,-7 21 0 15,-4 9 0-15,-7 15-2 16,0 3 1-16,1-1 2 16,-2-3-1-16,8-12 2 15,3-12-2-15,7-19 0 16,6-16 0-16,7-20 0 15,9-10 0-15,0-29 0 16,4-4 0-16,3-15 0 16,4-8 0-16,2-12 0 15,5-7 0-15,2-1-2 16,-1 7 2-16,6 4-2 15,-1 2-5-15,8 20-8 16,-12-5-6-16,17 25-5 0,-21-10-5 16,18 22-9-16,1-11-2 15,25-1 2-15</inkml:trace>
  <inkml:trace contextRef="#ctx0" brushRef="#br2" timeOffset="295726.9146">19862 7953 92 0,'3'-18'37'16,"-3"18"1"-16,0-19-4 16,0 19-27-16,-11 4-2 15,2 14 0-15,-9 3 0 0,1 10-3 16,-5 6 1-16,-2 6-2 15,1-1 1-15,4 3-2 16,0-5 1-16,9-7-2 16,5-8 2-16,6-6-1 15,-1-19 0-15,19 10 0 16,-2-20 1-16,4-7-1 15,-3-8 0-15,4-7 1 16,-2-6 0-16,-1-5 0 16,-4 1-1-16,-1 1 2 15,-4 6-1-15,-3 3 0 16,0 9 0-16,-2 7 0 0,-5 16 0 15,9-7-1-15,-9 7 1 16,23 19-1-16,-8-8 1 16,6 8-1-16,4 1 1 15,6 0-2-15,1 0 2 16,3-2-2-16,-2 1 1 15,-1-4 0-15,-3-3 0 16,-2-6-1-16,-4-1 0 16,-4-7 2-16,1-7-1 15,-3 1 2-15,-2-8-2 16,3-2 1-16,-2 0 0 15,-1 2 0-15,-1 2 0 16,-2 10 1-16,-12 4-2 16,11 15-1-16,-15 5 1 15,-3 9 0-15,-3 4 0 0,-2 1-1 16,4 5-1-16,3-5-2 15,9-2-3-15,0-15-8 16,25 11-7-16,-13-29-5 16,28 10-6-16,-11-18-7 15,20 0-1-15,-8-11 3 16</inkml:trace>
  <inkml:trace contextRef="#ctx0" brushRef="#br2" timeOffset="296124.9374">20705 8072 106 0,'0'0'38'16,"-14"5"2"-16,18 5-7 0,-4-10-29 16,18 5-1-16,1-3 0 15,0 0-1-15,8-4 0 16,2-2 0-16,5-5-1 15,-3 0 2-15,-1-8-2 16,-1-1 1-16,-5-2-1 16,-2-3 1-16,-7 0-1 15,-5 1 0-15,-9 6 0 16,-8-1 0-16,-6 8 0 15,-9 9 0-15,-6 7 0 16,-5 12 1-16,-6 7-2 16,5 5 0-16,-2 6 0 15,6 5 0-15,11-2 0 0,9-1-1 16,14-5 0-16,16-14-4 15,21-2 0-15,3-15-6 16,25 4-7-16,-16-22-6 16,24 9-7-16,-18-17-8 15,7 4-1-15,-14-8 2 16,-2 2 4-16</inkml:trace>
  <inkml:trace contextRef="#ctx0" brushRef="#br2" timeOffset="296483.9579">21375 7949 87 0,'0'-16'39'15,"-12"-3"0"-15,0 18 3 16,-12-6-17-16,4 16-20 15,-11 10-2-15,0 5 0 16,-6 7-1-16,2 5-1 0,3 2 1 16,5 1-1-16,6-4 0 15,10-4-1-15,12-9 0 16,11-7 1-16,13-11-1 15,5-7 0-15,7-9 1 16,5-4-1-16,2-7 0 16,-3-3 0-16,-5-4 0 15,-3 1 3-15,-9 2-3 16,-5 4 0-16,-9 8 0 15,-10 15 0-15,0 0 0 16,0 0 0-16,-14 21 0 16,0 2 0-16,6 6-2 15,-5-2-3-15,10 7-2 16,-1-16-7-16,22 12-4 0,-8-24-6 15,28 11-6-15,-10-21-3 16,22 4-7-16,-2-14 3 16,8-1 1-16</inkml:trace>
  <inkml:trace contextRef="#ctx0" brushRef="#br2" timeOffset="296801.9761">21921 7942 106 0,'-17'1'41'15,"-17"1"0"-15,2 15 0 16,-16 4-32-16,6 3-6 15,5 2-1-15,8-1 0 16,11 1-1-16,14-7-2 16,15-3 1-16,9-6-1 15,12-6 1-15,5-2 0 0,2-2 0 16,-5 2 0-16,-6 1 0 15,-13 5 0-15,-15-8 0 16,-1 23 1-16,-9-7-1 16,-8 3 0-16,-1-1 1 15,-1 0-2-15,6-2-2 16,1-7-2-16,22 8-9 15,-9-17-6-15,28 0-8 16,-9-16-9-16,20 5-3 16,-2-14-1-16,10 5 2 15</inkml:trace>
  <inkml:trace contextRef="#ctx0" brushRef="#br2" timeOffset="297470.0143">22201 7995 115 0,'0'0'42'0,"0"0"0"15,-28 15-2-15,20 6-35 16,-11 3-2-16,4 5-2 15,2-2 0-15,3 0-1 16,5-2 0-16,9-3 1 16,5-2-1-16,10-8 0 15,1-5 0-15,7-7 0 16,4-6 1-16,1-6-1 15,0-8 0-15,2-5 0 16,-1-5 1-16,-3-5 0 16,-1 0-1-16,-2 0 2 15,-6 3-2-15,-2 6 0 16,-6 5 0-16,-13 21 0 0,0 0 0 15,-9 21 0-15,-6 8 0 16,-7 8 0-16,2 7 0 16,-2 4 0-16,6 0-2 15,8-7 0-15,11-8-1 16,10-8-1-16,17-7-6 15,-1-21-6-15,24 3-3 16,-14-29-6-16,21 12-5 16,-16-20-5-16,8 10 6 15,-17-1 27-15,-11-2 9 16,-1 18 6-16,-25-7 4 15,2 19 7-15,-12 11 4 16,4 15 8-16,-21-4-6 16,13 14-24-16,-6 1-3 15,6 5 0-15,3-6-2 0,5 0 1 16,7-8-1-16,5-12-1 15,7-10 1-15,5-11-1 16,5-12 1-16,3-11 0 16,-1-5 0-16,4-10 1 15,0-7-2-15,2-3 0 16,-3 0 0-16,-1 5 0 15,-2 7 0-15,-5 4 0 16,4 11 0-16,-4 3 0 16,4 17-9-16,-15-5-9 15,16 19-6-15,-23-8-4 16,25-1-6-16,-25 1-7 0,30-5-1 15,-2-2 3 1</inkml:trace>
  <inkml:trace contextRef="#ctx0" brushRef="#br2" timeOffset="298114.0512">23141 8149 78 0,'-15'-4'38'0,"15"4"0"15,-13-3-2-15,13 3-17 16,17 6-13-16,2-4-2 15,7 0-1-15,14-1 0 16,7-1 0-16,8-3-1 0,4 0 0 16,2 0-1-16,-5-4-1 15,-2 0 1-15,-10-1 0 16,-10-2-1-16,-13 0 1 15,-12-2-1-15,-9-3 1 16,-9 4 0-16,-7-4 1 16,-11 6-1-16,-2 3 0 15,-9 5 0-15,-4 5 0 16,3 9 0-16,-3 11 0 15,1 1-1-15,6 9 0 16,5 1-1-16,12 3 0 16,14-5 0-16,20-3-1 15,13-8-3-15,28 1-7 16,5-24-7-16,33 10-7 0,-7-26-7 15,22 4-6-15,-8-13 0 16,3 0 1-16</inkml:trace>
  <inkml:trace contextRef="#ctx0" brushRef="#br2" timeOffset="298476.0719">24268 8031 82 0,'-29'-13'40'0,"-5"14"0"16,-23 4 1-16,-1 22-16 16,-16 1-18-16,7 5-3 15,2 4 0-15,11 0-2 16,15-3 1-16,16-4-1 15,22-8-1-15,20-9 0 16,18-11-1-16,18-14 0 16,14-12 0-16,8-9 0 0,3-11 1 15,1-10 1-15,-5-4-2 16,-6-5 0-16,-11-5 0 15,-12 1 0-15,-12 9 0 16,-16 9 0-16,-14 20 0 16,-15 17 0-16,-13 20 0 15,-8 23 0-15,-9 22 0 16,-3 15 0-16,4 7 0 15,4 7 0-15,13-3 0 16,11-8-4-16,18-1-9 16,0-30-5-16,26 7-4 15,-12-31-5-15,25 8-4 16,-18-26-6-16,9 0-3 15,-10-13 1-15</inkml:trace>
  <inkml:trace contextRef="#ctx0" brushRef="#br2" timeOffset="301157.2252">4387 9500 81 0,'7'-14'34'0,"-7"14"0"16,0 0-3-16,9 18-22 15,-14 4-2-15,5 15-1 16,-6 6 0-16,2 14-2 16,-7 7-1-16,2 7-1 15,-3 2-1-15,3-3 0 0,-1-3-4 16,3-11-1-16,11 2-13 15,-1-23-20-15,12-6 2 16,-1-22-1-16,7-7-2 16</inkml:trace>
  <inkml:trace contextRef="#ctx0" brushRef="#br2" timeOffset="301370.2374">4479 9527 81 0,'-9'-14'36'0,"-4"5"0"15,13 9 1-15,0 0-17 16,0 0-18-16,18 8-2 0,9-7 1 16,12-1-2-16,8-3-1 15,10 6-9-15,-3-13-26 16,7 8 2-16,-12-6-2 15,-3 9-1-15</inkml:trace>
  <inkml:trace contextRef="#ctx0" brushRef="#br2" timeOffset="301570.2486">4521 9823 80 0,'-41'35'39'16,"4"-12"-1"-16,19 3 0 15,5-24-12-15,13-2-23 16,24-2-2-16,13-9 0 15,10-5-1-15,8-1-2 0,8 1-2 16,-3-6-4-16,7 14-28 16,-20-1-2-16,-9 17 0 15,-22 1-1-15</inkml:trace>
  <inkml:trace contextRef="#ctx0" brushRef="#br2" timeOffset="301755.2594">4418 10180 111 0,'-45'15'38'16,"18"5"1"-16,4-16-2 15,23-4-33-15,10-2-1 16,20-5-2-16,18-6-1 0,13-4-2 16,19-4-3-16,2-16-18 15,23 7-15-15,-10-11 0 16,8 5-1-16,-14-9-1 15</inkml:trace>
  <inkml:trace contextRef="#ctx0" brushRef="#br2" timeOffset="302103.2793">5336 9710 85 0,'-27'10'39'0,"0"22"-1"16,-15 2 1-16,9 18-14 16,-7 3-24-16,3 6 1 15,0 0-1-15,5 3 0 16,3-3-1-16,3-11-2 15,10-7-2-15,5-20-1 0,12-9-2 16,-1-14-1-16,14-20 0 16,-5-11 0-16,5-3 4 15,0-13 2-15,-4 0 3 16,0 3 2-16,-8 1 4 15,1 14 2-15,-9-1 0 16,5 17-1-16,1 13-1 16,0 0-2-16,-3 10-1 15,14 11-2-15,10-1-1 16,10-1-1-16,11-1-4 15,10-13-3-15,25 7-14 16,-8-30-18-16,16-1 0 16,-9-20 0-16,12-4-2 15</inkml:trace>
  <inkml:trace contextRef="#ctx0" brushRef="#br2" timeOffset="302299.2905">5961 9314 102 0,'-12'-8'40'15,"-14"13"-1"-15,4 28 0 16,-4 13-34-16,1 19 0 15,-1 11-2-15,8 10 0 16,0 7-2-16,8 2-1 16,5-3-2-16,5-13-3 15,14 3-18-15,-7-27-18 16,10-5 3-16,-7-28-2 15,9-10 0-15</inkml:trace>
  <inkml:trace contextRef="#ctx0" brushRef="#br2" timeOffset="302487.3013">5759 9758 101 0,'-23'0'40'0,"-1"-1"1"16,15 15-1-16,9-14-24 15,0 0-14-15,30 11 0 16,8-13-4-16,12-2-1 15,5-11-9-15,22 10-25 16,-11-17-3-16,6 8 0 16,-11-9-2-16</inkml:trace>
  <inkml:trace contextRef="#ctx0" brushRef="#br2" timeOffset="303157.3396">6179 9891 91 0,'-29'35'40'0,"14"6"2"15,5-21-3-15,27-5-17 16,10-12-20-16,14-9 0 16,9-4-2-16,1-7 1 15,4-7-1-15,1-7 0 16,-6-1 0-16,-9-5 0 15,-14 3 1-15,-10 0-1 16,-10 0 0-16,-10 3 0 0,-10 8 1 16,-8 8-1-16,-11 9 1 15,-3 13-1-15,-5 13 1 16,-1 10 0-16,3 9 1 15,9 11-1-15,9 0 0 16,14 0 1-16,17-5-2 16,13-9 1-16,12-13-1 15,16-10 1-15,6-17-1 16,5-11 0-16,4-13 0 15,-5-4 0-15,-5-7 1 16,-6 1-1-16,-8 0 2 16,-8 4-2-16,-12 8 0 15,-5 7 0-15,-18 19 0 16,12 0 0-16,-17 21 0 15,0 10 0-15,-9 11 0 0,2 5 0 16,-2 7 0-16,1-1 0 16,1-2 0-16,4-9 0 15,3-14 0-15,6-13 0 16,-1-15 0-16,15-20 0 15,0-16 0-15,1-13 0 16,3-8 0-16,1-7 0 16,1 0 0-16,-1 2 0 15,4 7 0-15,-4 14 0 16,1 13 0-16,2 9 0 15,-1 13 0-15,4 7 0 16,-1 9-2-16,0-4-6 16,7 11-4-16,-9-20-6 15,17 13-13-15,-11-17-12 0,10 2 1 16,-4-15-2-16,8 4 4 15</inkml:trace>
  <inkml:trace contextRef="#ctx0" brushRef="#br2" timeOffset="303506.3596">7484 9727 130 0,'-30'27'44'16,"7"14"-2"-16,-10-16-6 16,-6 18-33-16,15 6-3 15,2 6 0-15,-1 0 0 16,5-2 0-16,5-5 0 15,5-5 0-15,5-15 0 16,3-28 0-16,21 0 0 16,-2-24 0-16,10-16 0 0,0-9 0 15,6-9 0-15,-3-6 0 16,4 1 0-16,-4 8 0 15,-7 12 0-15,-3 13 0 16,-6 16 0-16,1 14 0 16,-6 15 0-16,2 11 0 15,-3 8 0-15,0 6 0 16,5 5 0-16,-3-6-13 15,20 9-5-15,-13-22-8 16,31 8-17-16,1-13 0 16,23 0 0-16,11-12 2 15</inkml:trace>
  <inkml:trace contextRef="#ctx0" brushRef="#br2" timeOffset="304176.3979">8428 10036 89 0,'-24'-15'36'15,"-5"-9"-1"-15,13 9-2 16,-10-13-26-16,10 7 0 15,-9-5 0-15,6 11 0 16,-6 1-2-16,0 10 0 16,-6 6-1-16,0 10-1 15,-5 14 0-15,0 11-1 16,-2 6-1-16,3 5 0 15,4-3 0-15,11-3 0 0,9-5 0 16,11-7-1-16,16-13 1 16,9-10-1-16,13-16 1 15,13-9-1-15,4-11 0 16,5-9 0-16,-2-9 1 15,-1-3-1-15,-10-3 0 16,-4 2 0-16,-13 7 1 16,-9 5-1-16,-12 14 0 15,-4 10 0-15,-5 15 0 16,-19 10 0-16,8 14-1 15,-2 10 1-15,4 5-2 16,9 3-1-16,12 0-1 16,9-11-4-16,22 2-7 15,-4-31-9-15,29 0-16 0,-6-23 1 16,17-9-2-16,-6-19 3 15</inkml:trace>
  <inkml:trace contextRef="#ctx0" brushRef="#br2" timeOffset="304387.41">9197 9277 78 0,'-1'-41'39'15,"-17"13"1"-15,-2 35 0 16,-12 15-16-16,7 34-17 16,-8 16-1-16,5 18-1 15,1 10-2-15,8 10 1 16,5-1-3-16,8-7 1 15,9-10-3-15,9-16 0 16,11-12-4-16,-3-27-7 16,26-3-16-16,-8-35-12 0,11-11-1 15,-4-24-1-15,7-4 2 16</inkml:trace>
  <inkml:trace contextRef="#ctx0" brushRef="#br2" timeOffset="304552.4194">9408 9802 125 0,'-22'26'41'16,"5"22"0"-16,-9-15-8 15,15 15-30-15,-1 0-2 16,9-9-1-16,7-3-3 16,4-14-6-16,19-2-12 15,-10-24-18-15,12-4-2 16,-7-20 0-16,12-5 0 15</inkml:trace>
  <inkml:trace contextRef="#ctx0" brushRef="#br2" timeOffset="304676.4265">9508 9406 80 0,'-9'-16'26'0,"-2"-5"-23"16,12 9-3-16,14-2-21 16,7-1-16-16</inkml:trace>
  <inkml:trace contextRef="#ctx0" brushRef="#br2" timeOffset="304898.4392">10059 9225 106 0,'-24'69'41'0,"-13"3"1"15,9 19-2-15,-7-5-33 16,10 11-1-16,-2-4-2 16,8-5-1-16,7-7-2 15,4-12-1-15,9-9-3 16,1-15-2-16,13-8-10 15,-15-37-20-15,20 6-6 16,-8-28 0-16,5-6-2 16</inkml:trace>
  <inkml:trace contextRef="#ctx0" brushRef="#br2" timeOffset="305198.4564">9852 9676 117 0,'0'0'42'0,"3"21"0"15,12-20-1-15,25 0-38 16,0-4 0-16,8-4-1 15,4-2 0-15,1-1-1 16,-5 0 1-16,-2 4-2 16,-8 5 0-16,-9 9 0 15,-11 8 0-15,-7 10 0 16,-7 9 0-16,-8 6 0 15,-2 4 0-15,-6 2 0 16,0 0 0-16,2-5 0 16,4-3 0-16,-2-14-2 15,17-2-10-15,-9-23-6 0,27 7-11 16,-15-24-14-16,13-1 1 15,-9-21 0-15,5-1 2 16</inkml:trace>
  <inkml:trace contextRef="#ctx0" brushRef="#br2" timeOffset="305319.4633">10352 9479 80 0,'-10'-54'39'15,"6"18"-3"-15,-4 7 1 16,8 29-20-16,0 0-40 16,0 0-13-16,4 25-1 15,-4-11-2-15,6 8 1 16</inkml:trace>
  <inkml:trace contextRef="#ctx0" brushRef="#br2" timeOffset="305701.4851">10535 9713 98 0,'-17'40'42'0,"11"3"2"15,0-23-3-15,26-7-25 16,17-14-15-16,12-9 0 15,12-7-1-15,8-9-1 16,4-4 0-16,-2-3 0 16,-9-1-2-16,-10-1 2 15,-16 1 0-15,-18 4 0 16,-16 4 2-16,-15 7-1 15,-13 7 2-15,-7 10-1 0,-8 13 2 16,-1 11-1-16,2 11 0 16,4 14 1-16,8 10-2 15,10 2 1-15,10 4-1 16,8-4-1-16,16-6-1 15,9-13-3-15,18-7-6 16,0-36-11-16,25-2-19 16,-3-28-2-16,20-6 1 15,-3-20-2-15</inkml:trace>
  <inkml:trace contextRef="#ctx0" brushRef="#br2" timeOffset="306002.5024">11544 9458 114 0,'-39'-8'41'0,"-3"20"2"15,-15-1-3-15,15 13-36 16,-2 5-1-16,11 2-1 15,12 2 0-15,16-2 0 16,16-5-1-16,15-6 0 16,7-5 1-16,9-5-2 15,3-4 0-15,0 1 0 16,-3 0 0-16,-8 5 0 15,-8 8 0-15,-13 7 0 16,-12 7 0-16,-10 7 0 16,-12 2 0-16,-3 4 0 15,-5-4 0-15,-4-3 0 16,8-5 0-16,-4-14-9 15,25 3-9-15,-10-26-8 16,34 11-12-16,-6-20-5 16,20 8-1-16,-5-9 2 0</inkml:trace>
  <inkml:trace contextRef="#ctx0" brushRef="#br2" timeOffset="306184.5126">11603 10115 130 0,'-18'-4'45'16,"7"4"-2"-16,-6-16-6 15,12-3-37-15,5 7-9 16,-13-18-9-16,13 30-13 15,-17-32-14-15,1 17-1 16,-6-1 0-16</inkml:trace>
  <inkml:trace contextRef="#ctx0" brushRef="#br3" timeOffset="312691.885">724 11060 61 0,'12'-15'37'16,"5"9"1"-16,-14-8-1 15,8 13-15-15,-11 1-18 16,0 0-1-16,0 0-1 15,11 29-1-15,-12 4 1 16,0 13-2-16,-3 12 0 0,-1 14 0 16,-2 11 0-16,-4 3-1 15,-4-2 0-15,5-5 0 16,4 0-10-16,-5-26-24 15,15-9-1-15,-4-30 0 16,12-12-1-16</inkml:trace>
  <inkml:trace contextRef="#ctx0" brushRef="#br3" timeOffset="313208.9145">551 11016 104 0,'-43'-32'39'0,"14"20"2"16,-2-3-4-16,31 15-34 0,1-12 0 15,25 6-2-15,16-2-1 16,14 2 1-16,11-1 0 16,16 0 1-16,3 4-1 15,1 3 0-15,-3 2 0 16,-12 7 1-16,-11 5 0 15,-8 6-1-15,-15 4-1 16,-16 12 1-16,-12 4-1 16,-11 7-1-16,-9 6 1 15,-6 6-2-15,-5 6 2 16,-4 2-2-16,-2-5 2 15,3-6-1-15,5-5 0 16,6-9 1-16,8-11 0 0,6-11-1 16,12-14 1-16,5-14 1 15,6-11-1-15,5-10 0 16,5-8 1-16,-3-5-1 15,3-3 2-15,-3 3-3 16,-5 4 2-16,-6 6-1 16,-2 12 1-16,-4 6-1 15,-3 14-1-15,-1 11 1 16,-5 10 0-16,0 9-1 15,1 7-1-15,0 5 0 16,6 4-2-16,-2-6-2 16,13 6-7-16,-8-25-15 15,16 2-10-15,-5-23 0 16,12-2-1-16,-7-21 1 0</inkml:trace>
  <inkml:trace contextRef="#ctx0" brushRef="#br3" timeOffset="314042.9622">1643 11317 99 0,'-10'16'37'0,"-6"-7"2"16,18 16-4-16,-1-8-31 16,14-2 0-16,12-2-2 15,7-5 0-15,5-5 0 16,4-4 0-16,3-7-1 15,-2-8 0-15,-6-5-1 16,-5-4 1-16,-5-5-1 16,-10 0 0-16,-10-3 1 0,-7 5-1 15,-8 2 1-15,-9 7-1 16,-3 8 0-16,-9 10 0 15,-6 10 0-15,-1 10 1 16,1 8-1-16,6 7 0 16,8 3 0-16,11 4 0 15,12-4 0-15,16-3 1 16,15-11-1-16,11-8 0 15,9-10 0-15,8-7 0 16,2-8 0-16,-1-6 0 16,-5-4 0-16,-7-2 0 15,-8 5 0-15,-13 1 0 16,-8 3 1-16,-7 5-1 15,-15 8 0-15,0 0 0 16,-6 26 0-16,-8 0 0 0,-2 4 0 16,-1 5 0-16,0 1-1 15,2 0 1-15,4-5 0 16,4-7-1-16,4-12 1 15,3-12 0-15,14-15 0 16,1-12 0-16,-1-8 0 16,5-10 0-16,-2-5 1 15,2-3-1-15,-3 1 1 16,-3 6-1-16,-3 8 1 15,-1 8-1-15,0 11 1 16,0 8-1-16,2 11 1 16,6 10-1-16,5 2 1 15,11 4 0-15,10-2-1 16,6 0 1-16,11-6-1 0,4-6 0 15,3-8 0-15,-2-4 0 16,-7-7 0-16,-9-5 0 16,-10-5 2-16,-13-2 0 15,-13-1-1-15,-15 5 2 16,-12 3-2-16,-13 9 1 15,-10 11-1-15,-8 16 2 16,-4 11-3-16,1 11-3 16,3 12 3-16,10 6-2 15,12 3 1-15,13-1-1 16,23-5-2-16,15-19-7 15,23-5-2-15,2-22-3 16,29 5-7-16,-7-31-9 16,21 1-11-16,-4-16 0 0,17-1 3 15</inkml:trace>
  <inkml:trace contextRef="#ctx0" brushRef="#br3" timeOffset="315113.0235">4237 11156 90 0,'0'0'36'16,"-31"-12"0"-16,10 19 0 16,-23 0-29-16,0 10-1 15,-13 5-2-15,3 13 1 16,-1 0-2-16,3 9 0 15,12-3-1-15,8 0 1 16,20-5-2-16,12-8 0 16,19-15 0-16,18-7-1 0,13-15 0 15,6-8 0-15,4-8 1 16,0-6-1-16,-3-2 0 15,-9-2 0-15,-10 4 0 16,-14 2 0-16,-8 4 1 16,-8 4-1-16,-4 7 0 15,-4 14 1-15,-8-10-1 16,8 10 0-16,-13 17 1 15,10 1-1-15,4 2 0 16,4 4 0-16,8 1 0 16,6-2 0-16,10-2 0 15,7-5 0-15,7-5 1 16,2-5-1-16,4-4 0 15,2-4 0-15,-2-5 0 16,-3-3 0-16,-4-2 0 0,-6 1 0 16,-9-1 0-16,-5 4 0 15,-8 6 0-15,-14 2 0 16,-2 23 0-16,-11 2 0 15,-9 7 1-15,-3 6-1 16,1 2 0-16,1 0 0 16,5-7 0-16,3-6 0 15,12-15 0-15,3-12 0 16,29-26 0-16,-1-7 0 15,4-10 0-15,2-9 0 16,-1-4 1-16,1-4-1 16,-6 4 0-16,-6 8 0 15,-7 11 0-15,-6 10 1 16,-3 12-1-16,-6 15 0 0,14 5 1 15,-3 10-1-15,8 6 1 16,7-2-1-16,10 2 0 16,9-5 1-16,9-6-1 15,5-12 0-15,2-7 0 16,1-9 0-16,-1-8 1 15,-13-2 1-15,-9-6-1 16,-11 2 1-16,-17 3-1 16,-13 5 2-16,-14 11-3 15,-16 12 0-15,-10 12 0 16,-2 11 0-16,-7 15 0 15,7 9 0-15,5 7 0 16,12 3-3-16,15-3 1 16,13-6-2-16,22-5-6 15,9-19-2-15,21 1-2 0,-3-23-4 16,31 11-6-16,-5-30-4 15,35 6-13-15,2-14 1 16,8 0 5-16</inkml:trace>
  <inkml:trace contextRef="#ctx0" brushRef="#br3" timeOffset="315652.0543">6713 10821 100 0,'0'0'41'0,"27"-22"0"16,21 4-1-16,4-8-30 16,18-4-8-16,8-4 0 15,7 10-1-15,-3 7 1 0,-10 15-1 16,-18 18 0-16,-19 14 0 15,-26 16 0-15,-20 13 0 16,-23 9 1-16,-19 7-2 16,-14 4 2-16,-7-2-2 15,-2-8 2-15,8-7-2 16,12-10 1-16,17-14-1 15,20-8 1-15,26-15-1 16,32-12 0-16,21-15-2 16,29-6-2-16,17-15-5 15,26 2-5-15,-2-15-3 16,27 11-6-16,-11-13-11 15,19 10-7-15,0-4 0 16,3 11 2-16</inkml:trace>
  <inkml:trace contextRef="#ctx0" brushRef="#br3" timeOffset="316332.0932">8720 11078 93 0,'15'-41'37'0,"8"13"1"15,-17-5-1-15,6 13-31 16,-11 10-2-16,-1 10 0 16,-11 8 0-16,0 14 0 15,-5 2-2-15,-1 8-1 16,-2 6 1-16,3 6-2 15,3 0 1-15,7 1-1 16,6-7 0-16,9-5 0 16,10-10 0-16,9-12 1 15,9-14-1-15,6-8 1 16,3-16-1-16,5-6 1 15,-1-6-1-15,-5-5 2 16,-7 1-2-16,-3 6 2 16,-10 5-2-16,-5 9 1 15,-7 7 0-15,-13 16 0 0,0 0-1 16,8 10 1-16,-12 11-1 15,-1 7-2-15,1 4 2 16,3 3-1-16,4-2 1 16,7-1 0-16,5-4 0 15,8-12-1-15,9-9 2 16,7-9 0-16,0-12 0 15,4-8 0-15,0-8 0 16,-5-6 0-16,-4-4 0 16,-4 0 0-16,-10-1-1 15,-3 7 0-15,-7 4-2 16,-1 7 1-16,1 6-4 15,-1 7 0-15,4 13-6 16,-13-3-4-16,30 17-7 0,-30-17-8 16,39 22-7-16,-16-12-2 15,13 6 3-15,-6-9 0 16</inkml:trace>
  <inkml:trace contextRef="#ctx0" brushRef="#br3" timeOffset="316704.1145">9901 10950 87 0,'-15'1'38'16,"-18"-5"1"-16,5 12 1 15,-18-2-19-15,11 9-17 16,-3 5 1-16,4 8-3 16,2 3 0-16,8 6-1 15,5 3 1-15,11-3-2 16,8-1 1-16,10-9-2 0,12-8 2 15,12-8-1-15,7-13 0 16,6-8 1-16,3-8-1 16,0-8 0-16,-3-8 0 15,-5-1 2-15,-11-1-2 16,-7 5 2-16,-7 2-2 15,-12 9 2-15,-5 7-2 16,0 13 2-16,-17 1-2 16,6 13-2-16,-1 8 2 15,0 6-2-15,4 3 1 16,6 2-2-16,7-2-1 15,4-5-2-15,14 0-5 16,-3-17-4-16,18 6-7 0,-10-26-8 16,19 5-10-16,-7-16 1 15,5 0 0-15</inkml:trace>
  <inkml:trace contextRef="#ctx0" brushRef="#br3" timeOffset="317155.1399">10370 10987 101 0,'-7'-18'39'0,"7"18"4"15,-25-4-5-15,14 15-32 16,-11 6-2-16,6 8-2 15,-1 4 0-15,8 3-1 16,6 1 1-16,6-2-2 16,6-8 0-16,9-7 0 15,7-10 1-15,7-10-1 16,5-9 1-16,2-7-1 0,2-7 1 15,-2-4 0-15,-1-1 0 16,-4-1 0-16,-5 5 0 16,-6 7 0-16,-12 7 0 15,-11 14 0-15,5 18-1 16,-15 12-2-16,-7 19 2 15,-9 16-2-15,-2 13 2 16,-4 10-1-16,-1 3 0 16,2 0 2-16,0-7-1 15,5-7 3-15,4-15-3 16,7-15 3-16,3-18-2 15,7-17 1-15,5-12-1 16,3-26-2-16,8-8 0 16,2-11 0-16,5-10-1 15,3-13-2-15,4-3 0 0,3-7-4 16,9 11-3-16,-11-6-5 15,21 20-6-15,-15-12-10 16,22 19-7-16,-7 2 0 16,15 12 1-16</inkml:trace>
  <inkml:trace contextRef="#ctx0" brushRef="#br3" timeOffset="317486.1592">11241 10858 85 0,'-37'7'41'0,"-5"13"1"16,-10-5 0-16,13 12-13 15,-1-8-26-15,9 3 0 16,11-3-2-16,14 1 0 0,13-5-1 16,11-3-1-16,8-1 1 15,8-2-2-15,0 0 2 16,-1-2-2-16,-4 2 3 15,-6 0-2-15,-8 4 1 16,-8 3 0-16,-9 6 1 16,-10 1-1-16,-4 2 1 15,-5 2 0-15,-4-2-1 16,1-4-1-16,0 0-1 15,1-7-3-15,13 1-5 16,-10-18-5-16,20 3-6 16,-14-10-9-16,14 10-12 15,7-30 0-15,1 8 1 0</inkml:trace>
  <inkml:trace contextRef="#ctx0" brushRef="#br3" timeOffset="318085.1934">12271 10890 89 0,'27'-2'38'0,"-15"-1"0"15,1 14 0-15,-13-11-31 16,-23 29-1-16,-4-7 0 15,-4 11-2-15,-4 2-1 16,3 3-1-16,0 0 1 16,8-1-3-16,12-5 2 15,15-6-2-15,15-9 1 16,13-8-1-16,15-10 1 0,8-8-1 15,6-9 1-15,2-5-1 16,-2-6 1-16,-8-4 1 16,-10-2-1-16,-10-1 1 15,-16 3-1-15,-11 2 0 16,-11 5 0-16,-3 5 1 15,-8 5-2-15,-1 5 0 16,1 9-1-16,5 4 0 16,12-2-1-16,-2 13-2 15,16-1-5-15,3-9-4 16,23 13-8-16,-14-19-8 15,28 8-11-15,-10-9-1 16,11 4 1-16,-3-11 1 16</inkml:trace>
  <inkml:trace contextRef="#ctx0" brushRef="#br3" timeOffset="318319.2068">13302 10476 87 0,'10'-55'37'0,"-16"1"2"15,-1 20 0-15,-17 16-32 16,3 20-1-16,-8 21 0 16,-3 33 1-16,-9 21-2 15,0 22-1-15,-1 9-2 16,2 10-1-16,7-3 0 15,6-4-2-15,17-14-2 16,5-22-4-16,20-12-6 16,-6-38-9-16,26-9-19 15,-10-27 1-15,6-5-3 0,-15-22 3 16</inkml:trace>
  <inkml:trace contextRef="#ctx0" brushRef="#br3" timeOffset="318484.2163">12856 10927 99 0,'-57'-16'44'0,"20"13"2"16,4-5-4-16,33 8-24 15,20-7-15-15,25-5-2 16,21 1-5-16,11-8-6 16,18 8-5-16,-13-16-6 15,16 19-14-15,-20-7-8 16,-3 9 0-16,-12 2 0 15</inkml:trace>
  <inkml:trace contextRef="#ctx0" brushRef="#br3" timeOffset="319213.2576">14651 10962 80 0,'-4'-20'40'0,"-1"8"0"15,-23-9-1-15,10 10-29 16,-13-1-4-16,4 7-1 16,-9 3 0-16,2 10-1 15,-4 7-2-15,3 13 1 16,0 4-2-16,4 7-1 15,6 0 1-15,6 3-1 16,11-7 0-16,10-1-1 16,13-12 2-16,12-11-2 0,10-11 2 15,9-10-1-15,4-7 0 16,0-6 1-16,-1-6 0 15,-4 2 1-15,-10 0-1 16,-6 4 2-16,-9 5-2 16,-7 11 1-16,-13 7-2 15,-7 21 0-15,-7 9 0 16,-10 14-1-16,-8 8 1 15,-8 12-1-15,-1 8 1 16,-1 2-1-16,4-5 2 16,10-6 0-16,8-10-1 15,12-13 1-15,16-12-1 16,12-16 0-16,12-16 0 15,11-15 0-15,10-11-1 0,2-11 0 16,6-7-1-16,1-11-2 16,4 3-1-16,-7-9-4 15,10 12-4-15,-19-10-5 16,13 22-5-16,-25-11-7 15,13 24-7-15,-19-6-3 16,-2 13 2-16</inkml:trace>
  <inkml:trace contextRef="#ctx0" brushRef="#br3" timeOffset="319626.2816">15243 10925 96 0,'-11'-14'39'0,"11"14"3"0,-24 0-2 16,19 13-26-16,-19-1-9 15,0 14-3-15,-5 5 0 16,-3 5-1-16,2 4 0 16,3 0-1-16,7 0 1 15,12-6-2-15,9-6 2 16,19-13-1-16,18-10 1 15,12-11-1-15,10-10 0 16,7-12 0-16,4-6 1 16,-5-5 1-16,-4-1-1 15,-13 1 1-15,-12 4 0 16,-12 6 1-16,-11 7-3 15,-13 12 0-15,-1 10 0 16,-23 10 0-16,4 9 0 16,1 7 0-16,1 7-3 0,6 2-1 15,2 3 0-15,10-2-4 16,14 1-3-16,-1-15-4 15,20 5-4-15,-9-24-5 16,22 9-5-16,-17-22-7 16,17 0-4-16,-13-11 4 15</inkml:trace>
  <inkml:trace contextRef="#ctx0" brushRef="#br3" timeOffset="319941.2996">15912 10987 100 0,'9'-21'41'16,"-18"-2"2"-16,9 23-1 15,-33-12-35-15,9 15-2 16,-9 8-2-16,3 8-2 0,-2 9 1 15,2 5-2-15,8 3 1 16,9 1-2-16,8-3 1 16,12-6 0-16,14-8 1 15,13-10-1-15,9-10 0 16,4-9 0-16,3-11 0 15,-3-5 0-15,-4-7 1 16,-7-3 0-16,-12-2 0 16,-12 4 0-16,-8 3-2 15,-13 3 1-15,-1 10-3 16,-7 2 0-16,5 13-6 15,-2-6-4-15,14 8-6 16,0 0-5-16,26 6-7 16,-4-12-8-16,22-3-1 0,8-9 2 15</inkml:trace>
  <inkml:trace contextRef="#ctx0" brushRef="#br3" timeOffset="320167.3125">16692 10397 111 0,'-37'21'41'0,"1"24"1"15,-15 5-1-15,6 18-37 16,0 8-1-16,7 14-1 16,4 1-1-16,4 2-2 15,5-6 0-15,6-5-2 16,5-8-1-16,4-14-4 15,7-5-5-15,-8-27-8 0,21 3-10 16,-10-31-10-16,0 0 0 16,14-17 1-16</inkml:trace>
  <inkml:trace contextRef="#ctx0" brushRef="#br3" timeOffset="320512.3323">16334 10940 87 0,'-3'10'44'0,"-10"2"-1"16,14 10-3-16,-2-8-12 15,21-4-27-15,8-4 2 16,16-4-2-16,7-9 0 16,9-7 1-16,6-5-1 15,2-4 3-15,-4-4-4 0,-7 4 0 16,-13 2 0-16,-8 6 0 15,-14 11 0-15,-10 8 0 16,-13 15 0-16,-8 10 0 16,-10 9 0-16,-1 8 0 15,-8 6 0-15,0 3-4 16,4 1 2-16,0-6-3 15,12-5 1-15,4-15-3 16,17-5-5-16,-9-25-4 16,42 0-5-16,-22-31-6 15,27 6-9-15,-11-22-6 16,8-3 5-16,-10-13 4 15</inkml:trace>
  <inkml:trace contextRef="#ctx0" brushRef="#br3" timeOffset="321399.383">17061 10713 101 0,'2'-14'41'0,"-2"14"2"16,0 0-2-16,0 0-21 15,-5 21-17-15,13 3 0 16,4 4 0-16,-2 5-3 16,3 2 0-16,-4 3 0 15,0 3 0-15,-9 3 0 16,-4 2 0-16,-4 1-2 15,-2 0 0-15,-8-5 2 16,4-4-1-16,0-5 2 16,4-8-1-16,8-11 0 15,2-14 0-15,16-5 0 0,7-14 0 16,6-10 0-1,6-9-2-15,3-6 3 0,4-1 1 16,-5 1-1-16,-4 5 1 16,-7 8-2-16,-10 11 0 15,-16 20 0-15,13-7 0 16,-17 23 0-16,0 6-3 15,1 8-1-15,2 1-1 16,13 2-1-16,9-6-1 16,17-1 1-16,12-14-2 15,13 0 1-15,1-16-3 16,16 2-1-16,-13-14 2 15,-1-4 6-15,-9-4 2 16,-15-7 5-16,-14 3 3 16,-18-6 0-16,-4 7 6 15,-22-5 1-15,0 13-1 0,-16-1-5 16,-3 13 0-16,-8 8-4 15,-2 12-2-15,-1 9-2 16,0 9 0-16,6 6 0 16,10 5 0-16,12 2 0 15,11-1 0-15,16-8-2 16,13-7 0-16,11-11 2 15,9-10 0-15,7-10 0 16,2-10-1-16,-3-10 1 16,1-6-1-16,-3-3 2 15,-7 0 1-15,-8 2-1 16,-9 9 1-16,-7 8-2 15,-15 13 0-15,-1 13 0 0,-18 16 0 16,-11 18 0-16,-8 15-2 16,-10 15 1-16,-4 4-1 15,-6 5 1-15,3-3 4 16,4-8-3-16,2-8 3 15,6-19-3-15,4-16 0 16,8-18 0-16,8-18 0 16,3-17 0-16,7-16 0 15,7-16 0-15,9-9 0 16,14-13 0-16,12-3 0 15,11 3-2-15,6 7-4 16,9 16-3-16,-4 6-3 16,11 22 0-16,-10 1-3 15,13 28-1-15,-21-10-2 0,21 18-2 16,-19-18-1-16,20 9 0 15,-14-15-5-15,7 0-6 16,6-1 0-16</inkml:trace>
  <inkml:trace contextRef="#ctx0" brushRef="#br3" timeOffset="321595.3942">18606 10669 119 0,'-10'-46'44'16,"6"12"0"-16,-11-4-3 15,7 11-34-15,4 14-15 16,-6 3-5-16,18 28-4 16,-11-6-9-16,18 28-13 0,-8-1-3 15,9 18 1-15,-5-1 1 16</inkml:trace>
  <inkml:trace contextRef="#ctx0" brushRef="#br3" timeOffset="321752.4032">18555 11144 94 0,'-19'36'42'15,"-9"-20"3"-15,6-6-3 16,-3-19-17-16,11-7-24 15,5-4-5-15,-6-7-5 16,10 6-5-16,-24-11-3 16,11 18-7-16,-33-19-11 15,-6 16-6-15,-27-4-2 16,-20 0 3-16</inkml:trace>
  <inkml:trace contextRef="#ctx0" brushRef="#br3" timeOffset="322646.4543">931 12474 78 0,'9'-18'39'0,"9"13"-1"15,-18 5-1-15,25 6-31 16,-21 14-1-16,-1 16-3 16,-4 9 0-16,-4 12-1 0,1 6-1 15,-2 1-1-15,5 2-1 16,1-15-5-16,19-3-27 15,-7-28-1-15,19-12-2 16,2-25 0-16</inkml:trace>
  <inkml:trace contextRef="#ctx0" brushRef="#br3" timeOffset="323006.4749">1077 12035 90 0,'-79'-1'37'0,"-12"19"1"16,8 38-2-16,-7 21-29 15,19 22-1-15,16 20-2 0,18 22-1 16,14 9 0-16,24 0-1 16,21-12-2-16,24-16 0 15,28-26-1-15,22-30 0 16,24-43 1-16,14-43 0 15,11-33 0-15,-1-32 0 16,-8-19 2-16,-15-12-2 16,-30-9 1-16,-33-2-2 15,-35 5-1-15,-33 9 0 16,-31 15-1-16,-26 15 1 15,-19 21-1-15,-10 17 0 16,-1 24 0-16,7 14-2 16,22 25-7-16,14-7-11 0,39 14-12 15,23-10-1 1,40 3-2-16,20-15 0 0</inkml:trace>
  <inkml:trace contextRef="#ctx0" brushRef="#br3" timeOffset="323457.5006">2098 12242 82 0,'-27'17'41'16,"3"10"-2"-16,-7-12 1 16,12 20-24-16,-3-7-14 15,7 10 1-15,3 7-2 16,1 8 1-16,-2 9-1 15,2 8 1-15,-1 1-1 0,-2-2 1 16,-1-10 0 0,1-10-1-16,3-14 1 0,1-14-1 15,10-21 0-15,-4-24 0 16,14-19 0-16,5-19-1 15,8-13 1-15,2-15-1 16,4-12 1-16,4-4-1 16,-1 10 0-16,-2 11 0 15,-5 16 1-15,-3 20-1 16,-3 26 0-16,0 28 0 15,-3 30 1-15,-1 26-1 16,3 17 1-16,-2 13-1 16,2 13 0-16,1 4 0 15,-2 0-1-15,-2-7-2 16,3-11-1-16,-4-16-3 0,5-9-6 15,-12-33-3-15,12-3-5 16,-19-29-4-16,15-19-2 16,-21-20-11-16,6-3 0 15,-19-17 4-15</inkml:trace>
  <inkml:trace contextRef="#ctx0" brushRef="#br3" timeOffset="324028.5334">2037 12643 88 0,'-38'4'39'0,"-2"-3"0"15,24 17 1-15,16-18-21 16,10 12-17-16,31-16-3 15,24-11-1-15,22-7-4 16,6-17-8-16,18 9-7 16,-14-24-17-16,9 3 1 0,-22-13-1 15,-5 13 7-15,-26-3 29 16,-24 2 6-16,-10 14 8 15,-27-10 9-15,7 25 16 16,-24 2-1-16,6 23 3 16,-16 2-7-16,8 26-28 15,3 12-1-15,2 14 0 16,5 12-1-16,3 12 1 15,2 5-1-15,5 5 0 16,1 0 0-16,3-7 0 16,2-11 0-16,3-10-2 15,1-14 1-15,3-11-1 16,1-17 1-16,5-18-1 15,4-14 0-15,3-13 0 0,0-8 0 16,3-7-1-16,0-4 1 16,1-5 0-16,1 4 0 15,-2 7-1-15,-3 6 1 16,0 8 0-16,-1 8 0 15,2 10 0-15,-1 7 0 16,-4 11 0-16,1 7 0 16,-7 9 0-16,-7 4 0 15,-4 3 0-15,-8 2-1 16,-10-4 0-16,-4-2 0 15,-5-5-2-15,1-9-1 16,1-14-3-16,13-3-5 16,-2-25-5-16,27 3-4 15,-6-25-3-15,32 10-2 16,-5-17-13-16,22 4 0 0,1-2 3 15</inkml:trace>
  <inkml:trace contextRef="#ctx0" brushRef="#br3" timeOffset="324382.5536">3336 12448 103 0,'-15'7'42'15,"-12"-8"0"-15,6 10-1 16,-17 2-36-16,8 0-1 16,0 5-2-16,0 7 0 15,1 5-1-15,7 0 0 16,9 2-1-16,8-3 0 15,12-6 1-15,14-7-2 16,13-8 2-16,10-7-2 16,8-3 1-16,1-4 0 0,-2 1 0 15,-7 2 0-15,-7 5 1 16,-16 7-1-16,-13 10 0 15,-12 3 0-15,-14 8 0 16,-6 2 0-16,-4 1-1 16,-4 0 0-16,3 0-1 15,1-9-2-15,13 1-3 16,15-23-5-16,13 7-4 15,0-30-6-15,30 13-4 16,-7-27-7-16,25 2-8 16,-6-12 3-16,7 0 4 15</inkml:trace>
  <inkml:trace contextRef="#ctx0" brushRef="#br3" timeOffset="324694.5715">3643 12605 2 0,'45'-30'18'0,"-28"-15"5"0,10 22 10 15,-27-7 8-15,-1 20 0 16,-16-1 2-16,0 21-15 16,-4 7-24-16,-3 10 0 15,-4 13-1-15,5 13 0 16,1 8-1-16,8 0 0 15,8 2-1-15,10-5 0 16,6-12 0-16,10-12 0 16,10-18 0-16,5-20-1 15,8-18 1-15,-2-14-1 16,1-14-1-16,-6-10 2 15,-6-6-1-15,-12 0-1 16,-9 3 0-16,-11 10 0 16,-11 12-1-16,-7 11 0 0,-3 16-1 15,-4 6-2-15,10 18-5 16,1-7-2-16,20 14-4 15,-4-17-5-15,34 7-2 16,-7-27-3-16,26 1-12 16,-3-19-2-16,11-7 6 15</inkml:trace>
  <inkml:trace contextRef="#ctx0" brushRef="#br3" timeOffset="324900.5833">4227 12063 83 0,'0'0'43'16,"-12"14"1"-16,-9 11-2 15,9 25-16-15,-9 5-22 16,0 16-1-16,1 7-2 15,2 7 1-15,5 2-3 0,4-4-1 16,7-8-1-16,6-12-3 16,13-7-6-16,-1-33-4 15,22-3-6-15,-12-33-5 16,21-4-13-16,-9-20-1 15,3-1 2-15,-6-13 2 16</inkml:trace>
  <inkml:trace contextRef="#ctx0" brushRef="#br3" timeOffset="325245.603">4405 12521 113 0,'0'0'42'15,"-16"7"0"-15,4 5-2 16,10 5-36-16,-3 11-4 16,1 6 2-16,-1 6-2 0,5 1 1 15,2-4 0-15,3-3 0 16,7-10-1-16,2-11 0 15,8-13 0-15,5-14 0 16,7-16 0-16,3-9 0 16,4-8 1-16,-2-2-1 15,-1 1 1-15,-7 4-1 16,-3 12 0-16,-8 10 1 15,-9 16-1-15,-11 6 1 16,3 29-2-16,-12 1 0 16,-2 7 0-16,3 0-1 15,2-2-1-15,7-5-2 16,4-17-5-16,17-5-2 15,-2-29-5-15,25 4-5 0,-12-30-3 16,30 6-3-16,-15-20-12 16,11 0 3-16,-10-9 4 15</inkml:trace>
  <inkml:trace contextRef="#ctx0" brushRef="#br3" timeOffset="325590.6226">5135 12257 12 0,'24'-64'19'0,"10"25"4"15,-32-5 6-15,7 29 13 16,-9 15-1-16,-18 21 2 16,-9 10-16-16,2 27-23 15,-3 11-2-15,1 11 0 16,-1 3-2-16,5-4 0 15,6-1-1-15,3-15-2 16,6-11-1-16,4-20-2 16,14-12-5-16,-10-20-5 15,19-15-5-15,-19-24-8 16,12 2-11-16,-14-18-1 0,5 1 4 15,-21-14 14-15,1 11 31 16,8 16 6-16,-19-5 8 16,19 28 7-16,-13-5 13 15,22 23 1-15,-15 2-1 16,25 24-13-16,2-7-26 15,12-3-1-15,10-2-4 16,4-5-1-16,10 1-6 16,-5-17-4-16,12 6-7 15,-17-26-4-15,18 13-18 16,-27-9-1-16,9 8 2 15,-12-5 1-15</inkml:trace>
  <inkml:trace contextRef="#ctx0" brushRef="#br3" timeOffset="325943.6425">5319 12426 99 0,'-2'15'40'16,"2"-15"0"-16,12 14-2 16,2-14-33-16,19-3-2 15,5-3-2-15,5-1 0 16,-1-1 0-16,-2 0-1 15,-5-1 0-15,-6-1 0 16,-6 0 0-16,-8-5 0 16,-11 2-1-16,-8 1 1 15,-10 1 1-15,-9 6 0 16,-13 3 1-16,-7 10 0 15,-10 12 0-15,-4 11 1 0,-1 10-1 16,7 4 1-16,10 5-1 16,12 0-1-16,16-5-1 15,15-11-2-15,24-8-1 16,12-20-6-16,21-8-2 15,-7-23-5-15,21 7-6 16,-18-27-5-16,16 9-14 16,-15-11-2-16,-4 2 2 15</inkml:trace>
  <inkml:trace contextRef="#ctx0" brushRef="#br3" timeOffset="326679.685">768 14448 86 0,'0'0'41'0,"27"-12"-2"16,-8-6 1-16,18 1-38 15,-3-3-1-15,0 3 0 16,1 5 0-16,-4 10-1 15,-12 9 1-15,-12 16 0 16,-15 15-1-16,-15 13 1 16,-12 10-1-16,-8 11 2 15,-6 7-2-15,1-1 0 16,7-3 0-16,9-13-1 15,16-12 1-15,19-17-1 16,25-19 0-16,20-22-4 16,27-14 1-16,6-25-6 0,23 1-9 15,-9-30-17-15,18 2-3 16,-18-14 0-16,0 6-1 15</inkml:trace>
  <inkml:trace contextRef="#ctx0" brushRef="#br3" timeOffset="327025.7048">1151 13951 87 0,'-105'9'39'16,"6"28"1"-16,-6 7 0 16,19 24-36-16,-2 23 0 15,20 21 1-15,13 17-2 16,18 13-1-16,19 1 1 15,30-8-5-15,28-14 2 16,32-26-1-16,28-33 0 0,26-36-1 16,14-39 0-16,13-34 1 15,-1-23 1-15,-12-23 2 16,-19-10-1-16,-34-8 1 15,-36 0-1-15,-37 6 0 16,-29 8-1-16,-36 12 2 16,-24 10-3-16,-19 12 0 15,-14 13-3-15,-6 12 1 16,10 17-6-16,5 6-2 15,36 23-7-15,7-13-10 16,56 5-11-16,18 8-3 16,40 1 1-16</inkml:trace>
  <inkml:trace contextRef="#ctx0" brushRef="#br3" timeOffset="327430.728">2528 14209 79 0,'20'-15'38'16,"-16"0"0"-16,-4 15-6 15,-28 22-25-15,-7 8-1 16,-17 16-3-16,-11 18 0 16,-8 10-1-16,-7 14-1 15,-2 4-1-15,7-2-1 16,14-7-1-16,13-12-2 15,14-17-1-15,15-30-5 16,24-7-14-16,-1-40-15 16,22-7 3-16,-4-26-2 15,11-8 2-15</inkml:trace>
  <inkml:trace contextRef="#ctx0" brushRef="#br3" timeOffset="327753.7465">2006 14090 98 0,'-15'1'40'0,"-6"2"-1"16,14 22-9-16,-3-3-26 15,6 6-3-15,4-1 1 16,6 1-1-16,6-5 0 16,3-3-1-16,3-8 1 15,5-6 0-15,-1-7 0 16,2-9-1-16,-4-8 1 15,-2-7-1-15,-5-4 1 16,-8-3 0-16,-5-2 0 16,-7 3-1-16,-5 6-1 0,-5 6 1 15,1 11-3-15,-2 11 2 16,0 15-4-16,3 8-1 15,9 17-4-15,-2 0-7 16,23 25-8-16,-10-14-12 16,23 11-1-16,-2-16 0 15,19 6 2-15</inkml:trace>
  <inkml:trace contextRef="#ctx0" brushRef="#br3" timeOffset="328039.7626">2504 14607 82 0,'19'8'38'15,"-19"-8"-1"-15,4 13-4 16,-20-5-27-16,5 8-1 15,-8 2-2-15,4 7 0 16,0-1-2-16,7 5 1 0,7-3-2 16,6 1 0-16,8-5 0 15,5-6 0-15,5-7 0 16,2-8 0-16,6-7 2 15,-4-5-1-15,-1-11 0 16,-8-2 1-16,-4-5-1 16,-11-3-1-16,-6 0-1 15,-10 0 0-15,-5 7-4 16,-12-5-4-16,6 16-8 15,-14-18-9-15,22 20-12 16,0-10-3-16,16 12 2 16,9-9 0-16</inkml:trace>
  <inkml:trace contextRef="#ctx0" brushRef="#br3" timeOffset="329240.8315">3382 14486 40 0,'-4'-16'32'0,"4"16"3"15,-35-21-6-15,14 28-16 16,-22-5-3-16,7 17 1 16,-12 0-4-16,5 14 0 15,-4-2-1-15,9 8-2 16,2-1-1-16,11 0 0 15,7-7-3-15,13-2 1 16,6-8-2-16,11-10 1 16,9-8 1-16,11-8-1 15,4-9 0-15,4-8 1 16,3-6 1-16,1-5-2 0,-5-3 2 15,-5 4-1-15,-5 2-1 16,-7 5 1-16,-8 4-1 16,-6 9 1-16,-8 12-1 15,-2 12 0-15,-5 12 0 16,-1 7-1-16,-2 10-1 15,3 1 0-15,7 6-2 16,6-6-2-16,13 0-2 16,1-23-12-16,30 2-9 15,-6-24-11-15,19-8 4 16,-3-16-2-16</inkml:trace>
  <inkml:trace contextRef="#ctx0" brushRef="#br3" timeOffset="329744.8603">3897 14459 74 0,'-18'-9'38'16,"-18"-1"-1"-16,11 20-3 15,-17-5-29-15,2 12 0 16,0 1-1-16,5 8-1 16,2 0 0-16,10 2-1 15,3-3 0-15,12 2-1 16,8-7 0-16,7-5 0 15,9-7 0-15,8-6-1 16,5-4 0-16,6-6 0 16,1-5 1-16,0-2-1 15,-3-4 0-15,-2 2 0 16,-4 0 0-16,-5 1 0 15,-4 4 0-15,-4 3 0 0,-14 9 1 16,15 0-1-16,-15 16 0 16,-3 13 0-16,-6 15-1 15,-2 14-1-15,-3 15 1 16,-1 9-1-16,-4 11 1 15,2 1-1-15,0-5 0 16,2-10 1-16,3-12 1 16,1-13 1-16,2-17-1 15,-1-16 1-15,-1-18-1 16,2-16 0-16,3-16 0 15,-2-13 0-15,7-7-1 16,2-10 0-16,5-5-1 16,3-3-1-16,8 3 0 15,2 2 1-15,8 14-4 0,-4-6-8 16,17 24-10-16,-12-8-12 15,11 13-1-15,-1-2 1 16,4 11 0-16</inkml:trace>
  <inkml:trace contextRef="#ctx0" brushRef="#br3" timeOffset="330104.8809">4177 14637 53 0,'-16'16'40'15,"-5"-10"-2"-15,17 6 2 16,4-12-16-16,18-3-19 15,6-5-2-15,17-4 0 16,5-6-1-16,7 0-1 0,-1-4 1 16,2 2-1-16,-12 0 0 15,-8 1 0-15,-13 0-1 16,-15 4 1-16,-17 3 0 15,-11 6 0-15,-12 4 1 16,-8 5-1-16,-9 9 0 16,-2 11 0-16,-3 10 0 15,7 5 0-15,6 9-2 16,10 2 0-16,15-2-1 15,17-6 1-15,22-9-2 16,21-14-1-16,24-9-5 16,14-22-5-16,29 5-8 15,-11-29-8-15,13 9-9 16,-10-14-2-16,-4 9 2 0</inkml:trace>
  <inkml:trace contextRef="#ctx0" brushRef="#br3" timeOffset="330758.9183">5365 14527 75 0,'2'-15'38'16,"-2"15"-1"-16,-6-13-9 15,6 13-22-15,-19 6 0 16,8 8-2-16,-6 6 0 15,6 9-1-15,-5 8-2 16,4 5 1-16,3 2-1 0,5-1-2 16,7-4 1-16,7-6 0 15,10-11-1-15,9-14 0 16,5-12 2-16,8-15 0 15,8-12 1-15,0-6 0 16,1-10-1-16,-1-1 1 16,-10-4 0-16,-2 3 0 15,-10 9-1-15,-7 8-1 16,-12 9 1-16,-9 23-1 15,0 0 0-15,-18 15 0 16,2 13 0-16,-4 9 0 16,4 5 0-16,-1 2-2 15,8-1-2-15,8-7 0 16,14-4-7-16,-1-22-7 0,26 4-9 15,-8-26-12-15,15-2-1 16,-3-15 2-16</inkml:trace>
  <inkml:trace contextRef="#ctx0" brushRef="#br3" timeOffset="331096.9377">6027 14464 82 0,'-13'3'39'0,"-11"0"-1"16,10 17-6-16,-10-5-27 15,0 10-1-15,2 5-1 16,3 3 0-16,1 3 0 15,4-2-1-15,4-1-1 16,4-6 1-16,5-4-2 0,2-8 2 16,-1-15-2-1,18 2 1-15,-3-16 0 0,4-10-1 16,4-8 2-16,4-2-2 15,4-7 1-15,-4 3-1 16,2 1 1-16,-1 8-1 16,-5 7 0-16,-3 11-1 15,-2 11 1-15,-2 11-1 16,2 9 0-16,-5 9-2 15,6 7-1-15,-4-3-4 16,18 14-10-16,-14-21-9 16,23 9-13-16,-9-18-3 15,13 0 3-15</inkml:trace>
  <inkml:trace contextRef="#ctx0" brushRef="#br3" timeOffset="331322.9506">6571 14496 54 0,'-36'-14'40'15,"5"20"-1"-15,-9-4 2 16,8 27-17-16,-6-7-19 16,11 6 1-16,7 3-3 15,10 4 0-15,11-4-1 16,11-6-2-16,18-3-2 15,8-16-5-15,20 5-14 16,-10-22-19-16,14 2 0 16,-5-17-2-16,7 2 1 15</inkml:trace>
  <inkml:trace contextRef="#ctx0" brushRef="#br3" timeOffset="331952.9866">6779 14571 85 0,'-20'31'40'16,"-3"-12"0"-16,19 12-4 15,4-18-32-15,15-7-1 16,10-7-1-16,9-4-1 16,2-8 0-16,5-6-1 15,-4-4 0-15,-3-3 1 16,-8-3-1-16,-8 1 0 15,-8 1 0-15,-10 1 0 16,-7 2 0-16,-6 4 0 0,-6 9 0 16,-3 6 0-16,-2 10 1 15,0 9-1-15,1 8 1 16,2 7 0-16,6 4 0 15,6 5 0-15,10-5 0 16,12-3 0-16,5-4 0 16,10-10 0-16,8-8-1 15,4-8 0-15,3-7 0 16,-1-2 0-16,-3-5 0 15,-4 1 0-15,-9 1 0 16,-3 1 0-16,-9 2 0 16,-4 8 1-16,-10 1-1 15,4 13 0-15,-7-2 0 16,-2 5 0-16,-2 2 0 0,-2 0 0 15,4 0 0-15,-3 0 0 16,4-4 0-16,4-14 0 16,4 10 1-16,-4-10 0 15,12-16 0-15,1-4 0 16,1-7 0-16,1-8 1 15,-1-5-1-15,1-4 0 16,-2 2 0-16,-4 4-1 16,4 5 1-16,-4 10-1 15,1 7-1-15,3 5-2 16,2 12-1-16,0 1-4 15,13 9-5-15,-9-16-7 16,26 15-7-16,-15-29-4 16,23 9-10-16,-6-17 0 0,10-5 2 15</inkml:trace>
  <inkml:trace contextRef="#ctx0" brushRef="#br3" timeOffset="332140.9974">7879 13946 83 0,'-32'22'41'15,"11"25"0"-15,-14 12 0 16,19 22-33-16,-14 8-4 15,8 8-2-15,3-2 0 16,8-5-3-16,4-6-1 16,3-18-5-16,12-9-8 15,-12-35-10-15,19-6-15 16,-15-16-2-16,12-22 0 0,-8-13 2 15</inkml:trace>
  <inkml:trace contextRef="#ctx0" brushRef="#br3" timeOffset="332292.006">7647 14358 97 0,'0'0'42'15,"14"-20"2"-15,20 17-3 16,2-12-40-16,10-8-4 16,14 3-10-16,-10-21-13 15,9 8-16-15,-13-8 1 16,-5 4-1-16,-26-8-1 15</inkml:trace>
  <inkml:trace contextRef="#ctx0" brushRef="#br3" timeOffset="333050.0494">6355 12408 68 0,'0'0'40'0,"-11"8"-2"15,7 9 2-15,-15-3-17 16,9 16-20-16,-4 0-1 16,1 7-1-16,4 1 1 15,5 4-1-15,4-6 1 16,12-4-2-16,6-9 2 15,11-12-2-15,8-11 1 16,7-11-1-16,6-14 1 16,-1-6 0-16,-3-7-1 15,-2-4 1-15,-9 0 0 16,-6 2 0-16,-10 6 0 15,-8 5 1-15,-6 12-1 16,-5 17-1-16,0 0 1 0,-18 7-1 16,7 17 0-1,-1 9-1-15,3 3 1 0,1 7-2 16,7 0 0-16,5-3-3 15,13-3-2-15,1-21-11 16,26 7-8-16,-10-24-14 16,17-2 0-16,-4-18-1 15,8-2 2-15</inkml:trace>
  <inkml:trace contextRef="#ctx0" brushRef="#br3" timeOffset="333403.0696">7083 12439 89 0,'-19'-14'39'0,"19"14"0"16,-28 1 1-16,28-1-35 0,-26 14-2 15,12 3 0-15,2 1 0 16,0 7 0-16,2 0-1 16,2 4-1-16,1-4 1 15,3-1-1-15,4-6 0 16,5-6-2-16,-5-12 2 15,22 0-1-15,-4-16 0 16,3-5 1-16,4-5-1 16,-2-4 1-16,1-2 0 15,-1 2 0-15,-2-1 0 16,-2 7 0-16,-4 7-1 15,1 6 0-15,-3 11 0 16,-2 7 0-16,0 12-2 16,-4 9 0-16,1 9-2 15,1 2-3-15,8 12-8 0,-12-16-8 16,20 12-9-16,-7-23-9 15,12 1 0-15,-2-23 1 16</inkml:trace>
  <inkml:trace contextRef="#ctx0" brushRef="#br3" timeOffset="333636.0829">7661 12409 98 0,'-26'6'41'15,"-14"-3"2"-15,7 15-2 16,-7 1-37-16,4 7-1 15,9-1-1-15,3 5-1 16,11-2 0-16,9-1-1 0,12-1 0 16,15-7-3-16,12-4-1 15,7-16-10-15,19 13-11 16,-17-21-15-16,16 4-1 15,-9-16-1-15,5 1 0 16</inkml:trace>
  <inkml:trace contextRef="#ctx0" brushRef="#br3" timeOffset="334312.1216">7839 12500 93 0,'-12'28'40'0,"-1"-10"2"16,19 8-4-16,2-11-34 0,11-7-2 15,9-9 0-15,9-8-1 16,1-4-1-16,1-6 2 16,-2-4-3-16,-4-2 2 15,-9 1-1-15,-7-1 1 16,-7 3-1-16,-10 3-1 15,-5 3 2-15,-7 5-1 16,-4 4 1-16,-3 6 0 16,-5 8-1-16,4 6 2 15,0 6-1-15,4 6 0 16,5 3 0-16,12 0-1 15,7-1 0-15,13-5 0 16,6-11 0-16,10-6 1 16,4-9-1-16,5-7 0 15,0-7 1-15,-4-2 1 0,-7 0-2 16,-3 2 1-16,-8 3 0 15,-7 7-1-15,-17 8 0 16,10 9 0-16,-18 8 0 16,-1 5-1-16,-6 6 1 15,-2 2-1-15,1 2 1 16,2-2-2-16,4-5 2 15,4-6-1-15,6-19 1 16,11 10 0-16,4-18 0 16,3-8 0-16,2-8 1 15,3-4 1-15,-3-5 0 16,-2 0 0-16,-4 1 0 0,-3 4 1 15,-6 6-2 1,-2 4 1-16,-3 18 0 0,5-10-2 16,-5 10 1-16,14 6-1 15,0-1-1-15,6 0 0 16,8-4-1-16,4-7-2 15,11-3-3-15,-5-17-4 16,13 6-6-16,-13-31-7 16,19 13-4-16,-21-29-8 15,14 4-5-15,-12-13 2 16,4 7 3-16</inkml:trace>
  <inkml:trace contextRef="#ctx0" brushRef="#br3" timeOffset="334485.1315">8998 11839 93 0,'-18'35'40'15,"-15"8"2"-15,8 18-4 0,-9-4-23 16,1 10-13-16,8 1 0 15,9 4 1-15,2-4-3 16,4-7 0-16,5-5-4 16,0-13-3-16,12 0-10 15,-17-28-6-15,19 1-15 16,-9-16-3-16,0 0 0 15,4-35 0-15</inkml:trace>
  <inkml:trace contextRef="#ctx0" brushRef="#br3" timeOffset="334606.1384">8800 12233 89 0,'1'-56'40'16,"10"11"-1"-16,-7-4-6 15,17 21-23-15,-3 7-10 16,-1 2-13-16,16 23-17 0,-10-5-8 16,8 9-2-16,-6-1-1 15</inkml:trace>
  <inkml:trace contextRef="#ctx0" brushRef="#br3" timeOffset="334793.1491">9292 12519 111 0,'-20'17'44'0,"10"0"1"16,-8-20-3-16,18 3-40 16,-6-22-6-16,-1-10-9 15,16 15-12-15,-19-21-19 16,14 8 1-16,-2-10-3 15,7 8 3-15</inkml:trace>
  <inkml:trace contextRef="#ctx0" brushRef="#br3" timeOffset="335574.1938">8022 14804 76 0,'-3'16'43'16,"3"-16"0"-16,21-8-3 15,-3-5-52-15,-8-13-28 16,18 2-1-16,-10-9-2 15,7 3 1-15</inkml:trace>
  <inkml:trace contextRef="#ctx0" brushRef="#br1" timeOffset="339508.4188">9728 12184 77 0,'-7'16'37'16,"7"-16"-1"-16,8 19-5 15,-8-19-26-15,22 7-2 0,-1-11 0 16,11 1 0-16,4-8-1 16,5-2 0-16,4-7-1 15,-1-2 0-15,-6 0 0 16,-4 0-1-16,-12 1 1 15,-11 4-1-15,-13 1 1 16,-11 2-1-16,-14 4 2 16,-9 3-1-16,-8 2 0 15,-4 4 1-15,-3 3 0 16,4 8 0-16,3 2-1 15,8 8 1-15,10 3-1 16,10 8 0-16,11 1 0 16,15 4-1-16,8-4 0 15,16-3 0-15,11-2-1 0,11-10-1 16,13-2-3-16,2-15-3 15,16 8-15-15,-6-21-16 16,7 3 0-16,-11-12-1 16,3 1 2-16</inkml:trace>
  <inkml:trace contextRef="#ctx0" brushRef="#br1" timeOffset="339975.4455">10717 12042 82 0,'-31'-19'39'0,"15"14"-1"16,-20-6-3-16,14 8-28 15,-13 1-1-15,5 9-2 16,-7 4 0-16,2 15-1 16,0 3-1-16,2 12 0 0,2 1 0 15,7 4 0-15,8-4-1 16,8-2 0-16,10-9 0 15,12-12 0-15,13-13-1 16,10-14 0-16,12-14 1 16,5-8-1-16,3-6 0 15,-2-4 0-15,1-4 0 16,-10 5 0-16,-6 6 0 15,-10 8-1-15,-8 9 1 16,-11 16 0-16,-7 15 0 16,-3 19 0-16,-4 16-1 15,-5 16 2-15,-3 11-1 16,1 12 0-16,-5 6 0 15,-4 0 0-15,-3-2 0 0,-6-8 0 16,-2-10 0-16,-6-10 0 16,-4-14 0-16,-3-11 1 15,3-16-2-15,-1-18-1 16,6-11-3-16,-2-25-5 15,20-1-8-15,-11-27-17 16,23-1-5-16,2-17-4 16,10-3 3-16</inkml:trace>
  <inkml:trace contextRef="#ctx0" brushRef="#br1" timeOffset="341651.5414">11719 11867 81 0,'0'0'38'0,"18"-21"0"16,14 12-4-16,2-7-30 15,13 2 2-15,6-4-3 16,11 5 1-16,0 0-2 16,-3 6 1-16,-3 6-3 15,-13 8-1-15,-12 8 1 0,-17 6-3 16,-21 11 3-16,-17 7-2 15,-18 9 3-15,-12 6-1 16,-10 2 2-16,-1 3-1 16,-3-2 2-16,10-4 0 15,8-8-1-15,16-7 0 16,18-9 0-16,16-12-1 15,23-13-1-15,19-10 0 16,23-13-1-16,12-9-2 16,18-3-2-16,-1-11-5 15,17 2-30-15,-15-2 0 16,-1 7 0-16,-17 1-1 15</inkml:trace>
  <inkml:trace contextRef="#ctx0" brushRef="#br1" timeOffset="342097.5669">12864 11880 68 0,'1'-19'39'16,"-1"19"-1"-16,-20-12 1 16,20 12-30-16,-37-4-3 15,9 11-1-15,-5 2-1 16,-2 11-1-16,-3 6 0 15,-2 10 0-15,2 7 0 0,8 6-1 16,7 0 0-16,11 2 0 16,12-5 0-16,17-7-1 15,15-11 0-15,18-15 0 16,16-14-1-16,6-14 1 15,2-11-1-15,1-10 0 16,-8-8 1-16,-10-3-1 16,-16-2 0-16,-21 0 0 15,-18 6-1-15,-20 3 0 16,-19 3 0-16,-9 6 1 15,-11 4-3-15,-2 4-1 16,9 16-14-16,-7-9-22 16,24 9-1-16,13-4 3 15,20 11-5-15</inkml:trace>
  <inkml:trace contextRef="#ctx0" brushRef="#br1" timeOffset="343063.6221">13482 11996 52 0,'2'-18'37'16,"-2"18"-7"-16,0 0 0 16,0 0-8-16,-18-6-13 15,18 6-2-15,-15 18-1 16,7 1-2-16,-2 4-1 15,-2 6-1-15,-1 0 0 16,4 2 0-16,0-2 0 16,4-3-1-16,2-7 0 0,5-9 0 15,-2-10 0-15,18-9-1 16,0-11 1-16,3-9-1 15,1-4 0-15,3-6 0 16,-1-1 0-16,1 0 0 16,-4 5 1-16,-2 4-1 15,-6 9 0-15,-4 7 1 16,-9 15-1-16,0 0 1 15,0 0 0-15,-3 22 0 16,-3-4-1-16,1 5 2 16,5-3-1-16,4 1 0 15,9-6 0-15,9-6 0 16,9-6 0-16,7-8 0 15,6-6 0-15,4-4 0 0,2-3 0 16,-2-1-1-16,-5 0 1 16,-8 5-1-16,-6 6 1 15,-10 7-1-15,-19 1 0 16,18 14 1-16,-22 2-1 15,-5 8 1-15,-1 2-1 16,-1 1-1-16,2 3 0 16,4-5-4-16,16 5-7 15,-11-30-16-15,29 20-13 16,-3-22-1-16,17-1-1 15,2-15 2-15</inkml:trace>
  <inkml:trace contextRef="#ctx0" brushRef="#br1" timeOffset="343533.6486">15166 11689 57 0,'18'-17'39'0,"-12"2"-2"16,-6 15 2-16,0 0-23 15,0 0-10-15,-12 26 0 16,3 4-1-16,-10 4-1 15,6 5-3-15,-2 3 0 16,5-5-2-16,10-2-1 16,4-10-4-16,19 2-17 15,-2-23-17-15,13-3 2 16,-3-11-1-16,6-3 1 15</inkml:trace>
  <inkml:trace contextRef="#ctx0" brushRef="#br1" timeOffset="343703.6583">15091 11729 105 0,'-31'8'41'16,"0"-7"-1"-16,26 13-6 16,5-14-33-16,16 3 0 15,18-2-2-15,8-3-3 16,12 4-2-16,-4-9-26 15,14 13-7-15,-9-4 1 16,-3 12-3-16</inkml:trace>
  <inkml:trace contextRef="#ctx0" brushRef="#br1" timeOffset="343875.6682">14922 12212 76 0,'-26'13'40'15,"28"-3"0"-15,13-17-1 16,31 9-23-16,17-20-16 15,9-9-6-15,23 5-31 16,-12-8-1-16,5 10 0 16,-11-8-2-16</inkml:trace>
  <inkml:trace contextRef="#ctx0" brushRef="#br1" timeOffset="344098.6813">15914 11668 71 0,'-2'-13'42'0,"-3"27"1"16,-10 4-2-16,1 20-17 16,-9 1-20-16,3 9-3 15,-2 5 1-15,2 3-4 16,9 7-5-16,-5-20-19 15,16 9-15-15,0-14 1 16,12-2-2-16,-4-15 0 16</inkml:trace>
  <inkml:trace contextRef="#ctx0" brushRef="#br1" timeOffset="344866.7253">16548 11969 82 0,'3'-17'40'0,"-3"17"-2"16,0 0-3-16,0 0-31 15,0 0 0-15,-14 20-1 16,0-4 0-16,0 9 0 15,-3 0-1-15,0 4-1 16,0-4 1-16,2 0 0 16,3-9-1-16,6 1 0 15,6-17-1-15,0 0 1 16,14-3-1-16,1-13 0 15,3-3 0-15,2-7 0 0,-2 1 0 16,2-5 1-16,-2 2-1 16,-3 2 0-16,-5 5 0 15,-1 5 1-15,-5 3-1 16,-4 13 0-16,0 0 1 15,0 0-1-15,0 0 1 16,7 23-1-16,0-8 1 16,2 4 0-16,7-3-1 15,6 0 1-15,7-5 0 16,6-4 0-16,5-7 0 15,8-4-1-15,1-8 1 16,-1-4-1-16,1-4 1 16,-2 1-1-16,-4-1 1 0,-6 3-1 15,-8 4 0-15,-6 7 0 16,-8 10 1-16,-4 9-1 15,-8 10 1-15,-7 14-1 16,-7 9 0-16,-3 4 0 16,0 9-4-16,-4-5-3 15,9 10-7-15,-17-19-7 16,16 8-20-16,-13-15 1 15,3 3-4-15,-9-9 2 16</inkml:trace>
  <inkml:trace contextRef="#ctx0" brushRef="#br1" timeOffset="346263.8052">9869 14472 49 0,'8'17'39'15,"-8"-17"-2"-15,32 14 1 16,-13-25-20-16,14-1-13 16,0-10-1-16,8-1-1 15,-3-7-1-15,2 0 0 16,-7 1-1-16,-5 4 1 15,-14 3-1-15,-10 8 1 16,-17 5-1-16,-11 10 1 16,-14 7 0-16,-10 8 0 15,-14 5 0-15,2 7 0 16,1 6 0-16,6 3 0 0,10 4-1 15,18-3 1-15,16 0-2 16,18-4 0-16,25-3-1 16,13-10-2-16,23-1-2 15,6-14-4-15,25 4-20 16,-6-17-13-16,11 1 2 15,-8-12-2-15</inkml:trace>
  <inkml:trace contextRef="#ctx0" brushRef="#br1" timeOffset="346691.8297">10731 14316 89 0,'-30'-9'40'0,"-17"0"1"16,4 20-13-16,-7-1-23 0,6 13-1 15,0 6 0-15,7 9 0 16,7-2-2-16,9 3 1 15,13-5-2-15,12-4 1 16,16-11-1-16,12-11 0 16,11-12-1-16,11-10 1 15,5-9-1-15,0-7 0 16,-1-2 0-16,-5-3-1 15,-10 4 1-15,-5 4-1 16,-15 9 1-16,-4 11 0 16,-19 7 0-16,10 37 0 15,-11 7-1-15,-8 17 1 16,-3 15 0-16,-4 14-1 15,-4 8 1-15,-4 4-1 16,-6-2 1-16,-5-5 0 0,-2-12 0 16,-6-13 0-16,0-11 0 15,-2-17 0-15,0-14-1 16,0-16-1-16,6-13-1 15,5-17-2-15,11-4-8 16,-6-31-17-16,21 0-12 16,4-19 0-16,17-8 1 15</inkml:trace>
  <inkml:trace contextRef="#ctx0" brushRef="#br1" timeOffset="347277.8632">11943 14188 64 0,'0'0'40'0,"0"0"1"15,20-12-1-15,5-10-25 16,17 7-14-16,10-4 0 16,9 2 1-16,2 3-1 15,-3 8 0-15,-8 6 0 16,-9 13 0-16,-16 10 0 15,-19 13 1-15,-24 11-1 16,-18 10 0-16,-18 4 1 16,-12 7 0-16,-5 0 0 15,-3-5 0-15,5-6-1 16,13-11 0-16,17-9 0 0,27-13-1 15,24-15 1-15,25-16-2 16,27-10-1-16,20-16-2 16,19-8-1-16,10-14-3 15,24 5-15-15,-16-19-18 16,8 7 0-16,-20-9 0 15,-6 14 1-15</inkml:trace>
  <inkml:trace contextRef="#ctx0" brushRef="#br1" timeOffset="347585.8808">13086 14055 83 0,'-42'33'41'15,"-14"0"0"-15,4 17 0 16,-5 2-35-16,6 8-2 16,5-2-1-16,12 3 0 0,15-5 0 15,18-4-1-15,20-14 0 16,19-13 0-16,19-18-1 15,13-15-1-15,10-17 0 16,1-11 0-16,-3-12-1 16,-10-6 1-16,-12-5-1 15,-18 0 0-15,-18 1 0 16,-15 2 0-16,-18 9 1 15,-9 3-1-15,-9 10 0 16,-3 10-1-16,-3 11-1 16,0 10-1-16,10 18-6 15,-2-6-5-15,27 23-22 16,-3-9-3-16,19 7-3 15,6-6 2-15</inkml:trace>
  <inkml:trace contextRef="#ctx0" brushRef="#br1" timeOffset="348124.9116">13670 14281 58 0,'-19'10'42'0,"6"11"-2"16,-11-7 2-16,11 20-16 15,-9-12-23-15,3 7 1 16,-4-1 0-16,3 0-1 16,2-1 0-16,-1-4-2 15,9-5 0-15,3-7 0 0,7-11 0 16,0 0-1-16,24-24 0 15,1 1 0-15,3-9 0 16,6 0 0-16,-2-5 1 16,1 3-1-16,-5 1 0 15,-5 9 0-15,-5 6 0 16,-7 6 0-16,-11 12 1 15,0 0-1-15,4 10 0 16,-5 5 0-16,2 2 0 16,5-4 0-16,5 2 1 15,5-1-1-15,5-7 0 16,5-4 1-16,3-3 0 15,4-5-1-15,-4 0 0 16,1 0 0-16,-2-2 0 0,-5 0 0 16,-4 2 0-16,-1 3 0 15,-3 4 0-15,-6 4 0 16,0 7-1-16,-7 6 1 15,-2 5 0-15,-4 4-2 16,2 5-4-16,-8-8-3 16,10 7-3-16,-10-19-6 15,20 12-14-15,-10-25-11 16,14 5 0-16,-1-16 1 15</inkml:trace>
  <inkml:trace contextRef="#ctx0" brushRef="#br1" timeOffset="348643.9413">15192 13770 60 0,'11'-4'39'15,"-11"4"-1"-15,13-8 1 16,-13 8-23-16,0 0-11 15,0 0 0-15,6 19 0 16,-3-6-1-16,-2 11-1 16,-2 2-1-16,-3 8 1 15,-3 8-3-15,-3 5 0 16,-5 8-2-16,0 3 0 15,0 5-1-15,-2-7-3 16,16 9-10-16,-8-24-25 0,18 0 2 16,0-23-1-16,16-7 1 15</inkml:trace>
  <inkml:trace contextRef="#ctx0" brushRef="#br1" timeOffset="348840.9526">15075 14030 87 0,'-35'-7'41'15,"18"14"3"-15,3-9-3 16,28 1-35-16,6-4-3 16,17-4-4-16,16 2 1 15,8-4-4-15,14 8-5 16,-9-14-21-16,14 18-11 0,-17-3 1 15,-1 16-2-15</inkml:trace>
  <inkml:trace contextRef="#ctx0" brushRef="#br1" timeOffset="349035.9637">15132 14522 96 0,'-26'30'43'15,"11"-25"0"-15,33-2-2 16,13-21-40-16,25-8-2 15,19-4-3-15,4-7-6 16,17 14-11-16,-15-12-19 16,9 16-1-16,-13-3-2 0,-2 15 0 15</inkml:trace>
  <inkml:trace contextRef="#ctx0" brushRef="#br1" timeOffset="349780.0063">16810 13840 59 0,'-10'-7'39'15,"-5"21"-1"-15,-22 1 1 16,2 24-21-16,-13-3-15 15,0 5 0-15,2 2 0 16,11 0 0-16,8-4-1 16,20-2 0-16,20-9-1 15,21-11-1-15,15-3 0 0,13-5 0 16,9 0 1-16,-2 0-1 15,-4 4 1-15,-11 7-1 16,-14 6 1-16,-21 10-1 16,-20 9 0-16,-16 4 1 15,-17 2-1-15,-9-1 0 16,1-5-2-16,-4-13-1 15,12-8-3-15,7-28-11 16,27 4-14-16,3-37-8 16,21-4-1-16,1-16 0 15</inkml:trace>
  <inkml:trace contextRef="#ctx0" brushRef="#br1" timeOffset="349967.017">16800 13922 104 0,'-24'7'41'0,"3"-5"0"16,25 14-9-16,8-12-28 15,23-7-3-15,20-3-1 16,18-5-2-16,20 3-1 16,8-6-3-16,11 13-5 15,-11-14-19-15,13 20-10 16,-19-9 0-16,1 12 0 15</inkml:trace>
  <inkml:trace contextRef="#ctx0" brushRef="#br1" timeOffset="350170.0286">17921 13968 88 0,'-33'25'39'0,"0"20"0"16,-15 3 0-16,6 12-35 16,-17 13-1-16,-2 7-1 15,-4 2-1-15,3-3-1 16,9-2-3-16,8-16 0 15,20-5-6-15,6-34-17 16,33-3-13-16,4-26-1 16,24-8 0-16,1-25 0 15</inkml:trace>
  <inkml:trace contextRef="#ctx0" brushRef="#br1" timeOffset="350500.0475">17581 13657 82 0,'-44'15'40'0,"-6"3"-1"16,14 17 1-16,-2 3-36 16,18-2-1-16,11-8 0 15,19 0-1-15,10-9 0 16,17-7 0-16,9-7 0 15,7-7-1-15,0-7 0 16,-2-6-1-16,-7-8 1 16,-9-4-1-16,-13-3 1 15,-15 0-2-15,-17 2 1 16,-11 3-1-16,-10 9-1 15,-11 6 0-15,-3 16-1 0,-3 7-1 16,5 17-3-16,5-3-7 16,25 29-15-16,2-11-10 15,25 14-1-15,6-11 1 16</inkml:trace>
  <inkml:trace contextRef="#ctx0" brushRef="#br1" timeOffset="350823.0659">18019 14315 79 0,'-5'21'42'15,"-17"-8"-1"-15,6 10 1 16,-12-5-29-16,-1 6-10 16,11 3-1-16,7 4-1 15,6 2 0-15,9 2 0 0,3-2-1 16,10-1 1-16,2-9-1 15,2-7 1-15,1-9 0 16,2-11 0-16,-1-11 0 16,0-10 0-16,-5-10 0 15,-4-6 0-15,-6-3 0 16,-1-3-1-16,-8 3 0 15,-6 5-1-15,-6 13-1 16,-9 8-4-16,1 20-4 16,-14 3-4-16,17 27-9 15,-19-12-13-15,17 18-8 16,-2-3-1-16,11 12 3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4T20:08:03.927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2215 795 75 0,'0'0'38'16,"0"0"-2"-16,38-64 3 15,-38 64-26-15,0 0-9 0,11-56 1 16,-11 56-1-16,0 0-2 16,0 0 2-16,-63-17 0 15,63 17-1-15,-62 22 0 16,62-22-1-16,-67 27-2 15,67-27 0-15,-56 40 0 16,56-40 0-16,0 0-2 16,-54 81 2-16,54-81-1 15,-14 65 1-15,14-65 0 16,6 66 1-16,-6-66 0 15,18 63 0-15,-18-63 2 16,29 58-3-16,-29-58 2 16,20 79-1-16,1-23 1 15,-16-4-5-15,-15-7-1 0,-4-6-6 16,-22-29-26-16,36-10-3 15,0 0-1-15,0 0 1 16</inkml:trace>
  <inkml:trace contextRef="#ctx0" brushRef="#br0" timeOffset="217.0124">2344 1145 96 0,'76'-44'39'0,"-76"44"0"15,56-31-3-15,-56 31-32 16,0 0-1-16,50-3-2 15,-50 3 2-15,9 38-2 16,-14 14 0-16,-10 8-1 0,8-6 1 16,4-3-5-16,3-51-3 15,0 0-27-15,0 0-3 16,0 0-2-16,0 0-2 15</inkml:trace>
  <inkml:trace contextRef="#ctx0" brushRef="#br0" timeOffset="353.0202">2606 1047 92 0,'-1'-96'38'0,"1"96"0"15,-6-90-1-15,6 90-31 16,-9-68-7-16,9 68-13 16,0 0-24-16,4-53 2 15,-4 53-3-15,0 0 0 16</inkml:trace>
  <inkml:trace contextRef="#ctx0" brushRef="#br0" timeOffset="819.0468">3132 963 94 0,'61'30'38'0,"-61"-30"3"16,0 0-2-16,0 0-35 16,0 0 1-16,32 62-1 15,-32-62 2-15,0 0-2 16,-61 69 1-16,16-19-4 15,5 1 1-15,5 1-1 16,19 4 1-16,0-23-2 16,33 4 0-16,-17-37 0 15,0 0 0-15,66 6 1 0,-66-6 0 16,67-30 0-16,-67 30-2 15,75-45 1-15,-75 45 0 16,71-54-1-16,-71 54 0 16,63-53-1-16,-63 53 0 15,49-42 2-15,-49 55 1 16,22 7-2-16,-5 27 1 15,-23 29-2-15,-23 12 2 16,-2 28 0-16,1 15 1 16,-2-3-2-16,9-33 1 15,-1-20 1-15,1-9 0 16,-6-15 1-16,-4-14-2 15,-4-18 1-15,-3-10-2 16,-1-13-1-16,-4-20-5 0,21-6-30 16,-7-27-4-16,20-6 0 15,4-19 0-15</inkml:trace>
  <inkml:trace contextRef="#ctx0" brushRef="#br0" timeOffset="1503.086">3759 1223 50 0,'0'0'37'16,"45"-62"0"-16,-45 62 0 0,0 0-12 16,46-38-11-16,-46 38-4 15,0 0-4-15,0 0-2 16,0 0 0-16,29 30 0 15,-27 14-1-15,-4 8-1 16,-2-1 0-16,-6-1-1 16,-8-20 0-16,8 5 0 15,7-9 0-15,3-26-1 16,0 0 2-16,0 0-1 15,0 0 1-15,31-47 1 16,-31 47-2-16,27-49 1 16,-27 49-1-16,32-56 0 15,-32 56-2-15,40-56 2 16,-40 56-3-16,38-58 1 15,-38 58 0-15,0 0 2 0,61-52 0 16,-61 52 0-16,19-1 1 16,23 16-3-16,-1 23 2 15,-1 17-3-15,-1 9 0 16,6-4-6-16,-45-60-9 15,42 19-22-15,-42-19-2 16,65 13 1-16,-65-13-1 16</inkml:trace>
  <inkml:trace contextRef="#ctx0" brushRef="#br0" timeOffset="1687.0965">4647 1240 111 0,'44'-68'40'16,"-44"68"2"-16,0 0-1 15,0 0-33-15,-3-19-5 0,-22 47-2 16,2 23 0-16,4 11-1 15,-6-13-1-15,19 4-4 16,12-13-3-16,26-22-30 16,-4-20-2-16,-28 2 1 15,48-14-1-15</inkml:trace>
  <inkml:trace contextRef="#ctx0" brushRef="#br0" timeOffset="1824.104">4798 948 121 0,'-20'-54'41'0,"20"54"-1"15,-37-101-3-15,37 101-39 16,-41-86-14-16,41 86-24 0,-17-61-1 16,17 61 1-16,0 0-1 15</inkml:trace>
  <inkml:trace contextRef="#ctx0" brushRef="#br0" timeOffset="2125.1215">5758 740 118 0,'0'0'41'0,"-25"-65"0"16,25 65-1-16,-50-53-37 0,50 53 0 15,-64-26 0-15,64 26-1 16,-67 9-1-16,67-9 0 16,-64 52 1-16,64-52-2 15,-59 73 0-15,13 45 0 16,19 25-4-16,14 8-1 15,17-11-5-15,6-41-29 16,9-22-2-16,7-29 0 16,-10-35 1-16</inkml:trace>
  <inkml:trace contextRef="#ctx0" brushRef="#br0" timeOffset="2440.1396">5326 1324 122 0,'0'0'39'0,"0"0"4"0,-53-52-2 16,53 52-35-16,0 0-4 15,-25-49 0-15,25 49-2 16,0 0 0-16,0 0 0 16,71-66 0-16,-71 66 0 15,75-14-2-15,-28 8 0 16,0 1 2-16,3 2 0 15,-1 3 1-15,-1 1 2 16,-48-1-3-16,90 13 0 16,-62-5 0-16,35 22 0 15,-32 12 0-15,-21 8 0 16,-19 2 0-16,-15-17 0 15,8 3-8-15,5-20-16 0,34-14-16 16,-23-4-1-16,0 0 2 16,0 0-3-16</inkml:trace>
  <inkml:trace contextRef="#ctx0" brushRef="#br0" timeOffset="2591.1481">5981 1091 126 0,'-14'-67'41'0,"14"67"0"16,-21-66-3-16,21 66-39 15,0 0-15-15,-32-69-22 16,32 69-3-16,0 0 0 16,0 0-1-16</inkml:trace>
  <inkml:trace contextRef="#ctx0" brushRef="#br0" timeOffset="2872.1643">6652 1019 101 0,'0'0'43'0,"0"0"2"16,0 0-2-16,0 0-20 15,0 0-23-15,-60 37 0 16,60-37 0-16,-65 30 0 15,65-30 0-15,-65 59 0 16,13-15 0-16,20 9 0 0,16 1 0 16,16-14 0-16,36 1-15 15,18-20-24-15,24-13-5 16,-78-8 3-16,85-10-2 15</inkml:trace>
  <inkml:trace contextRef="#ctx0" brushRef="#br0" timeOffset="3267.1865">7084 1151 119 0,'26'-58'42'0,"-26"58"2"15,0 0-1-15,0 0-36 16,-54-10-7-16,54 10 0 15,-64 31 0-15,0 14 0 0,14 8 0 16,-3-1 0-16,16 2 0 16,4-25 0-16,38-3 0 15,-5-26 0-15,0 0 0 16,57 0 0-16,-57 0 0 15,65-22 0-15,-65 22 0 16,70-35 0-16,-70 35 0 16,65-36 0-16,-65 36 0 15,58-35 0-15,-58 35 0 16,0 0 0-16,59-30 0 15,-69 25 0-15,27 9 0 16,-20 15 0-16,-2 14 0 0,-3 6 0 16,7-4-3-1,21-9-21-15,-20-26-8 0,0 0-10 16,52 4 1-16,-52-4-1 15,52-17 3-15</inkml:trace>
  <inkml:trace contextRef="#ctx0" brushRef="#br0" timeOffset="3598.2058">7410 1241 98 0,'0'0'40'0,"49"-51"3"15,-49 51-2-15,0 0-13 16,14-11-23-16,-24 27-5 16,-5 15 0-16,-8 14 0 15,2 3 0-15,-8-18 0 16,27-1 0-16,5-17 0 15,-3-12 0-15,0 0 0 16,0 0 0-16,63-32 0 0,-63 32 0 16,0 0 0-16,63-56 0 15,-63 56 0-15,0 0 0 16,60-61 0-16,-60 61 0 15,0 0 0-15,50-37 0 16,-50 37 0-16,0 0 0 16,0 0 0-16,52-21 0 15,-52 21 0-15,0 0 0 16,55 12-17-16,-55-12-11 15,49 4-15-15,-49-4 0 16,62-1-1-16,-62 1 1 16</inkml:trace>
  <inkml:trace contextRef="#ctx0" brushRef="#br0" timeOffset="3774.2159">8216 878 117 0,'0'0'42'0,"0"0"0"16,45-50 0-16,-45 50-37 15,0 0 0-15,0 0-3 16,-23 75-2-16,-3 11-3 15,-5 24-3-15,7 3-17 16,-5-13-15-16,6-42-5 16,11-19 1-16,14-26 0 15</inkml:trace>
  <inkml:trace contextRef="#ctx0" brushRef="#br0" timeOffset="3929.2247">8073 1265 132 0,'-3'-54'44'0,"3"54"-1"15,-2-66-7-15,2 66-36 16,0 0 0-16,32-69 0 15,-32 69 0-15,0 0-23 16,79-51-19-16,-79 51-4 16,86-8 0-16,-33 2 0 15</inkml:trace>
  <inkml:trace contextRef="#ctx0" brushRef="#br0" timeOffset="4597.2629">9362 807 97 0,'0'0'40'0,"0"0"2"0,18-55-2 16,-18 55-34-16,0 0-2 16,0 0 0-16,0 0 0 15,0 0-1-15,0 0 0 16,0 0-2-16,-7 82 0 15,13-20-1-15,-25 26 0 16,7 11 1-16,-3 5-3 16,8 1 0-16,-7-36-4 15,15-14 0-15,11-23-7 16,-12-32-23-16,0 0-4 15,0 0 2-15,0 0-2 16</inkml:trace>
  <inkml:trace contextRef="#ctx0" brushRef="#br0" timeOffset="4814.2752">9362 911 115 0,'0'0'42'16,"-19"-84"0"-16,19 84-1 15,-12-68-38-15,12 68-2 16,4-53 1-16,-4 53-3 15,0 0 2-15,64-45-2 16,-64 45-1-16,75-13-1 16,-20 7-3-16,-7-2-21 15,10 2-14-15,-6 4 2 16,5 0-2-16,-10 1-1 15</inkml:trace>
  <inkml:trace contextRef="#ctx0" brushRef="#br0" timeOffset="5032.2876">9702 846 110 0,'-53'30'41'16,"7"-1"2"-16,46-29-2 16,-75 50-36-16,75-50-2 15,0 0 0-15,-39 55 0 16,39-55-2-16,0 0-2 15,62 20-2-15,-62-20-1 16,83-5-5-16,-25-3-15 16,-1-3-17-16,4 1 0 15,-1-2-1-15,2 0 1 16</inkml:trace>
  <inkml:trace contextRef="#ctx0" brushRef="#br0" timeOffset="5377.3075">10268 897 109 0,'0'0'41'0,"0"0"1"16,0 0 0-16,0 0-37 15,-19 68-2-15,11-48 0 16,-21 44-1-16,6 9 1 16,-1 1-3-16,14-2 1 15,-2-18-5-15,19-11 0 16,10-21-1-16,-17-22-3 15,0 0-2-15,47-31-8 16,-47 31-8-16,45-53-14 16,-45 53 4-16,34-76 8 15,-34 76 25-15,27-113 6 0,-24 53 5 16,3 2 9-16,-7-2 10 15,-2 6 11-15,-4 0 1 16,7 54-10-16,-12-91-21 16,12 91-6-16,-14-67-3 15,14 67-4-15,0 0-14 16,0 0-19-16,0 0-3 15,0 0 1-15,57-6-2 16</inkml:trace>
  <inkml:trace contextRef="#ctx0" brushRef="#br0" timeOffset="5889.3368">10897 966 110 0,'0'0'41'0,"0"0"2"15,0 0-2-15,0 0-37 16,0 0-1-16,0 0 1 15,0 0-1-15,-52 48 0 16,52-48 0-16,-54 26-3 16,54-26 0-16,-46 42 0 15,46-42 0-15,0 0 0 16,-27 56 0-16,27-56 0 15,0 0 0-15,0 0 0 16,59 52 0-16,-59-52 0 16,62 5 0-16,-62-5 0 15,74-15 0-15,-74 15 0 0,80-29 0 16,-80 29 0-1,73-34 0-15,-73 34-3 0,61-26 3 16,-61 26 0-16,43 8-1 16,-25 28 2-16,-24 20-2 15,-8 24 2-15,-17 5-2 16,3 17 2-16,-6 5-2 15,2 0 1-15,3-33 0 16,-7-13 0-16,-5-14 1 16,-2-8 0-16,-5-17 1 15,-1-11-2-15,-1-15 0 16,4-13 0-16,5-10-4 15,4-12 1-15,21-6-7 16,0-19-9-16,37 7-11 16,-8-2-11-16,28 6 0 0,2 1-2 15,19 14 3-15</inkml:trace>
  <inkml:trace contextRef="#ctx0" brushRef="#br0" timeOffset="6363.3639">11594 1162 113 0,'0'0'42'0,"0"0"0"16,0 0 1-16,11-55-39 15,-11 55 1-15,0 0-2 0,0 0 0 16,-39 25-3-16,12 12 0 16,-4 12 0-16,12-1 0 15,4-4 0-15,10-4 0 16,18-9 0-16,10-17 0 15,16-17 0-15,-39 3 0 16,49-17 0-16,-49 17 0 16,51-36 0-16,-51 36 0 15,56-46 0-15,-56 46 0 16,45-57 0-16,-45 57 0 15,41-52 0-15,-41 52 0 16,0 0 0-16,35-79 0 16,-35 79 0-16,0 0 0 15,0 0 0-15,-10-16 0 0,12 44 0 16,-3 15 0-16,8 16 0 15,8 0 0-15,1-24-10 16,27-6-11-16,-43-29-5 16,54 1-10-16,-54-1-5 15,69-13-1-15,-69 13 2 16</inkml:trace>
  <inkml:trace contextRef="#ctx0" brushRef="#br0" timeOffset="6707.3836">12257 1187 122 0,'0'0'41'15,"0"0"2"-15,0 0-7 16,0 0-32-16,54-40 0 15,-67 63-3-15,-4 21 3 16,-6 14-4-16,-5-5 0 16,4 3 0-16,11-4 0 0,1-12 0 15,12-12 0-15,2-13 0 16,-2-15 0-16,11-3 0 15,0-16 0-15,-11 19 0 16,0 0 0-16,20-59 0 16,-20 59 0-16,23-62 0 15,-23 62 0-15,28-72 0 16,-28 72 0-16,34-74 0 15,-34 74 0-15,36-85 0 16,-36 85 0-16,42-74 0 16,-42 74 0-16,45-64 0 15,-45 64-13-15,53-54-8 16,-53 54-7-16,46-34-13 15,-46 34-2-15,0 0-1 0,64-8 2 16</inkml:trace>
  <inkml:trace contextRef="#ctx0" brushRef="#br0" timeOffset="7080.405">12702 985 109 0,'0'0'43'0,"4"61"1"16,-4-61-2-16,0 0-36 15,0 0-2-15,27 54 0 16,-27-54-1-16,0 0-3 15,0 0 0-15,66 29 0 16,-66-29 0-16,49-5 0 16,-49 5 0-16,52-17 0 0,-52 17 0 15,54-28 0-15,-54 28 0 16,0 0 0-16,53-47 0 15,-53 47 0-15,0 0 0 16,0 0 0-16,0 0 0 16,0 0 0-16,-82 17 0 15,47 26 0-15,1 10 0 16,13 16 0-16,12 3 0 15,24-22 0-15,30-6 0 16,24-22-5-16,24-17-15 16,-93-5-5-16,96-19-8 15,-39 7-10-15,4-4 0 16,-2-8 0-16,0-4 4 15</inkml:trace>
  <inkml:trace contextRef="#ctx0" brushRef="#br0" timeOffset="7413.424">13641 1092 129 0,'36'-62'45'16,"-36"62"0"-16,0 0-9 15,2-66-36-15,-2 66 0 16,0 0 0-16,0 0 0 16,-66-7 0-16,66 7 0 15,0 0 0-15,-53 53 0 16,53-53 0-16,0 0 0 15,-8 68 0-15,8-68 0 16,0 0 0-16,42 68 0 16,-42-68 0-16,15 36 0 15,25 2 0-15,4 1 0 0,-19-2 0 16,-17-9 0-16,-22 6 0 15,-15 8 0-15,-19-4 0 16,-5 1 0-16,5-4 0 16,3-8 0-16,15-2 0 15,2-17-14-15,28-8-9 16,0 0-6-16,13-19-11 15,-2-1-4-15,8-10-1 16,-19 30 3-16</inkml:trace>
  <inkml:trace contextRef="#ctx0" brushRef="#br0" timeOffset="9777.5592">15036 1181 59 0,'0'0'37'0,"53"-47"0"16,-53 47 0-16,0 0-10 15,0 0-20-15,0 0 0 16,0 0-1-16,23-62 1 16,-23 62-2-16,0 0-1 15,0 0-1-15,0 0 1 16,-60-20-1-16,60 20 0 0,-52 16-1 15,40-2-1-15,-46 26 0 16,-4 5 0-16,9 9 0 16,4 5-1-16,8-9 0 15,18-3-1-15,24-9 2 16,26-27-1-16,8-13 0 15,-35 2 0-15,56-19 0 16,-56 19 3-16,69-41-3 16,-69 41 0-16,81-47 0 15,-81 47 0-15,74-52 0 16,-74 52 0-16,72-51 0 15,-72 51 0-15,57-45 0 0,-57 45 0 16,0 0 0-16,56-49 0 16,-56 49 0-16,0 0 0 15,18 24 0-15,-18 15-4 16,3 4-1-16,5 4-3 15,3-22-7-15,27-4-15 16,-3-12-10-16,9-11-1 16,-44 2 1-16,0 0 3 15</inkml:trace>
  <inkml:trace contextRef="#ctx0" brushRef="#br0" timeOffset="10152.5807">15571 1211 86 0,'0'0'38'0,"0"0"1"15,49-72 0-15,-49 72-19 16,0 0-15-16,0 0 0 0,7-12-1 15,-22 34-2-15,-5 19 2 16,-9 6-2-16,6 9 0 16,-10-17 0-16,14 2-1 15,5-15-1-15,14-11 1 16,0-15 0-16,26-11-1 15,-26 11 1-15,0 0 0 16,47-40 1-16,-47 40-2 16,0 0 0-16,67-61 0 15,-67 61 0-15,0 0 0 16,65-65 0-16,-65 65 0 15,0 0 0-15,63-50 0 16,-63 50 0-16,0 0 0 16,44-15 0-16,-13 26 0 0,-8 13 0 15,-1 13-5-15,3 5-2 16,4-6-7-16,20-3-13 15,-10-13-14-15,15-8 0 16,-7-11 0-16,14-5 2 16</inkml:trace>
  <inkml:trace contextRef="#ctx0" brushRef="#br0" timeOffset="10544.6031">16346 1305 89 0,'52'-57'39'0,"-52"57"1"16,0 0 2-16,22-58-19 15,-22 58-17-15,0 0-1 16,0 0 0-16,0 0-2 15,-66-30 0-15,10 45-3 0,1 12 0 16,6 4 0-16,17 4 0 16,16-7 0-16,16-28 0 15,0 0 0-15,0 0 0 16,68-1 0-16,-68 1 0 15,79-46 0-15,-31 14 0 16,0-9 0-16,3-21 0 16,-6 3 0-16,2-1 0 15,-4 0 0-15,-3 0 0 16,-6 3 0-16,-34 57 0 15,64-85 0-15,-64 85 0 16,0 0 0-16,0 0 0 16,0 0 0-16,0 0 0 15,45 12 0-15,-66 63 0 0,4 30-11 16,1 7-8-16,23 10-8 15,-4-29-9-15,26-41-9 16,13-25 1-16,10-26 2 16</inkml:trace>
  <inkml:trace contextRef="#ctx0" brushRef="#br0" timeOffset="11538.66">17781 887 98 0,'0'0'39'15,"0"0"-1"-15,0 0-7 16,0 0-26-16,0 0-1 15,0 0 1-15,0 0-2 16,0 0 1-16,-43 71-2 16,16 10 1-16,-5 3-2 15,11 6 1-15,-8-14-1 16,12-4 0-16,0-19-1 15,11-17 1-15,6-36-1 16,0 0 1-16,0 0 0 16,0 0 1-16,35-48 0 0,-35 48 0 15,31-60 0-15,-31 60-2 16,39-80 2-16,-17 31-2 15,2 0 1-15,4-28-1 16,-4 9 0-16,3 3 0 16,-1 0 0-16,4 3 1 15,-2 1-1-15,1 3 0 16,-29 58 1-16,60-88-1 15,-60 88-1-15,54-43-1 16,-54 43 2-16,51 4-1 16,-51-4 1-16,0 0 1 15,62 96-1-15,-68-65-1 16,36 86 0-16,0 16 3 15,-11 2-4-15,-3-6 1 0,-12-33-4 16,-1-23 0-16,0-28-3 16,-5-34 0-16,2-11-6 15,0 0-6-15,0 0-5 16,0 0-5-16,-20-62 3 15,20 62 18-15,-38-50 9 16,38 50 5-16,-45-49 7 16,45 49 8-16,-53-49 6 15,53 49 6-15,-52-47-1 16,52 47-18-16,0 0-6 15,-61-74-3-15,61 74-2 16,0 0-4-16,-10-59-1 16,10 59-2-16,0 0-2 15,79-41-12-15,-31 29-11 16,0 1-13-16,10 3 0 0,0 1 1 15,3 0 1-15</inkml:trace>
  <inkml:trace contextRef="#ctx0" brushRef="#br0" timeOffset="11858.6783">18903 989 94 0,'0'0'41'0,"46"-30"2"15,-46 30-2-15,0 0-35 16,0 0 0-16,0 0-1 16,-58-31 0-16,58 31 0 0,-58 16-1 15,58-16-1-15,-71 35-1 16,71-35-2-16,-39 35 0 15,-22 21 0-15,8 5 0 16,25 0 0-16,21-5 0 16,26-24-4-16,-19-32 0 15,62 16-4-15,-15-16-5 16,1-3-11-16,13-11-10 15,-4 1-6-15,0-6-2 16,2-1 0-16</inkml:trace>
  <inkml:trace contextRef="#ctx0" brushRef="#br0" timeOffset="12223.6991">19470 949 98 0,'0'0'40'0,"0"0"1"16,0 0-6-16,41-58-30 16,-41 58 0-16,0 0-1 15,0 0 0-15,0 0 0 16,0 0 0-16,-50-17-1 15,50 17 0-15,-51 14 1 16,51-14-1-16,-61 25-1 16,61-25-2-16,-63 37 0 0,63-37 0 15,-54 49 0-15,54-49 0 16,0 0 0-16,-53 80 0 15,53-80 0-15,0 0-4 16,3 65-5-16,-3-65-7 16,0 0-9-16,69 21-8 15,-69-21-10-15,73-15-1 16,-73 15 2-16</inkml:trace>
  <inkml:trace contextRef="#ctx0" brushRef="#br0" timeOffset="12677.7251">19774 863 76 0,'0'0'43'0,"0"0"-2"16,0 0 3-16,0 0-19 15,-29 66-18-15,29-66-2 16,0 0 0-16,-47 68-1 16,47-68-1-16,0 0-1 15,-37 78-2-15,37-78 0 16,0 0 0-16,4 59 0 15,-4-59 0-15,0 0 0 16,0 0 0-16,66 25 0 16,-66-25 0-16,57-16 0 15,-57 16 0-15,66-35 0 16,-66 35 0-16,66-41 0 0,-66 41-3 15,58-41 3-15,-58 41 1 16,0 0 1-16,51-29-2 16,-51 29 0-16,0 0 0 15,-5 21 0-15,7 16-2 16,5 10 1-16,-2 6-4 15,13-2-2-15,-18-51-5 16,0 0-8-16,70 39-9 16,-70-39-6-16,69-8-6 15,-69 8-1-15,77-33 3 16</inkml:trace>
  <inkml:trace contextRef="#ctx0" brushRef="#br0" timeOffset="12993.7432">20466 1057 74 0,'0'0'42'0,"0"0"-1"0,55-39 3 15,-55 39-16-15,21 7-23 16,-44 27-1-16,1 15 0 15,-12 17-1-15,6 13-1 16,-2-22-2-16,15-1 2 16,5-15-2-16,13-26 2 15,-3-15-1-15,22-24 2 16,-22 24-3-16,0 0 0 15,28-58 0-15,-28 58 0 16,25-57 0-16,-25 57 0 16,28-65 0-16,-28 65 0 15,34-68 0-15,-34 68 0 16,46-91 0-16,-46 91 0 0,53-65 0 15,-53 65-12-15,63-59 0 16,-63 59-9-16,79-55-8 16,-79 55-8-16,90-42-7 15,-39 27 0-15,6 2 2 16</inkml:trace>
  <inkml:trace contextRef="#ctx0" brushRef="#br0" timeOffset="13709.7841">21382 994 63 0,'0'0'39'16,"53"-60"0"-16,-53 60 1 15,0 0-14-15,0 0-20 16,0 0-1-16,0 0 0 15,-50-48 0-15,50 48 0 16,-58 13-1-16,58-13 1 16,-73 37-2-16,-6-1 0 15,2 21-1-15,3 7 0 16,15 9 1-16,12 2-5 15,31-20 4-15,26-18-4 16,31-21 4-16,-41-16-2 16,60-7 0-16,-60 7 0 15,75-26 0-15,-75 26 0 16,86-41 0-16,-86 41 0 0,82-52 0 15,-82 52 0-15,80-55 0 16,-80 55 0-16,63-75-3 16,-63 75 3-16,46-44 1 15,-46 44 1-15,0 0-2 16,0 0 0-16,16-22 0 15,-13 47-3-15,-1 17 1 16,4 15-5-16,10-4-7 16,27-1-9-16,-43-52-5 15,59 25-5-15,-59-25-7 16,90 12 1-16,-43-18 1 15</inkml:trace>
  <inkml:trace contextRef="#ctx0" brushRef="#br0" timeOffset="13932.7969">22121 1078 88 0,'0'0'40'0,"0"0"3"15,42-71-2-15,-42 71-15 16,0 0-22-16,0 0 1 16,-64-31-2-16,64 31-1 15,-63 19 1-15,54-6-3 16,-46 35 0-16,1 2 0 15,28 4 0-15,19-2-5 16,31-12-1-16,31-19-8 16,-55-21-8-16,81-2-11 15,-32-7-8-15,5-5 1 16,-6-2-2-16</inkml:trace>
  <inkml:trace contextRef="#ctx0" brushRef="#br0" timeOffset="14458.827">22532 986 117 0,'0'0'43'0,"0"0"0"15,0 0-5-15,0 0-32 16,-29 3-2-16,1 35 0 16,-4 11-4-16,11 14 0 15,1-7 0-15,22-6 0 16,-2-50 0-16,0 0 0 15,0 0 0-15,70 30 0 16,-70-30 0-16,73-26 0 16,-73 26 0-16,73-41 0 0,-73 41 0 15,75-46 0-15,-75 46 0 16,65-67 0-16,-65 67 0 15,53-33 0-15,-53 33 0 16,-4 13 0-16,5 28 0 16,-22 34 0-16,-29 24 0 15,-5 19 0-15,-13 13 0 16,-1 16 0-16,-2-11 0 15,17-31 0-15,7-22 0 16,7-13 0-16,7-20 0 16,8-16 0-16,4-17 0 15,10-20 0-15,4-17 0 16,10-17 0-16,6-16 0 15,8-18 0-15,8-11 0 16,6-12 0-16,6-1 0 0,5-3 0 16,-42 98 0-16,49-90 0 15,-49 90 0-15,54-90 0 16,-54 90-6-16,69-75-6 15,-69 75-7-15,76-65-7 16,-31 42-8-16,2 1-3 16,2 7-5-16,5 2 1 15</inkml:trace>
  <inkml:trace contextRef="#ctx0" brushRef="#br0" timeOffset="14608.8356">23500 1312 128 0,'-28'-1'44'16,"0"-5"-5"-16,28 6-5 0,0 0-51 15,0 0-16-15,-49-23-9 16,18 13-1-16,19 5-3 16,-12 6 3-16</inkml:trace>
  <inkml:trace contextRef="#ctx0" brushRef="#br1" timeOffset="19297.1037">2387 1737 43 0,'14'-12'27'0,"5"3"0"15,-4 2 0-15,0-3-23 16,2 8 0-16,-3 1 1 16,6 0-1-16,-6 2 1 15,6 3 0-15,-1-4-1 16,10 3 0-16,-1-3 0 15,8 0-2-15,3 0 0 16,5 0-1-16,6-2 1 16,2 1-2-16,1 2 1 15,4-2-1-15,3 0 0 16,2 2 0-16,5-1 0 0,6 2 0 15,3-3 1-15,7 3 0 16,6-4 0-16,7 0-1 16,2 3 1-16,11-5 0 15,0 7-1-15,3 1 1 16,1 1 0-16,2 2 0 15,-1 5-1-15,4 2 1 16,3 1 0-16,-1 1 0 16,3-2 0-16,3 0 0 15,5-4 0-15,8 2-1 16,3-5 1-16,4-2 0 15,-3-3-1-15,11-1 1 16,4-1 0-16,2 0-1 16,2-2 1-16,0-1-1 15,6 3 0-15,0-3 0 0,6 1 0 16,-3 2-1-16,1-3 1 15,1 1 0-15,1 1-1 16,1-3 0-16,-1 2 1 16,2 0-1-16,-1-5 1 15,0 2 0-15,1-2 0 16,7 2-1-16,-4-1 1 15,6 0 1-15,-1 0-1 16,3 2 0-16,6 1 0 16,-2 1 0-16,2 1 0 15,2 0 0-15,2 2 0 16,0-2 0-16,3 1 0 15,-2-1 0-15,4-3-1 16,1 3 1-16,2-4 0 0,1 1 0 16,2-2 0-16,5 0 0 15,-1 2 1-15,3-1-1 16,-2 1 1-16,-1 1-1 15,-4 2 1-15,-3 0-1 16,0 1 0-16,-5-1 1 16,-5-3-1-16,1 0 0 15,0-1 0-15,1 0 1 16,-1-3-1-16,2-1 0 15,0 2 0-15,0-1-1 16,-1 1 1-16,-1 2 0 16,-4 1-1-16,-3 2 1 15,-3-1-1-15,-1 2 1 16,-9 2-1-16,0 0 0 0,-6 2 1 15,-3 0 0-15,-3 1-1 16,-3 0 1-16,-1 1-1 16,0 1 1-16,1-3 0 15,-3-1 0-15,0 0 0 16,2-2 0-16,-2 0 1 15,-3-2-1-15,4 4 0 16,-3-1 0-16,-2-1 1 16,-1 1-1-16,-5 2 0 15,1 0 0-15,-1-1 0 16,-5-1 1-16,-2-1-1 15,-5-2 0-15,-1-1 0 16,-3-1 0-16,-3-2 1 0,-5 0-1 16,-2 1 0-16,-7-1 0 15,-3-1 1-15,-1 3-1 16,-5 1 0-16,-4-2 0 15,-6 2 0-15,-5 1 1 16,-1 0-1-16,-6-1 0 16,-4 1 0-16,-4-1 0 15,-3-1 1-15,-4 3-1 16,1-2 1-16,0 2-1 15,-3-1 0-15,-1 2 1 16,0 1-1-16,-4 1 1 16,-6 1-1-16,-4 0 1 15,-12-1-1-15,-9 1-1 16,-10 0 1-16,-6-1 0 0,-15-2-1 15,0 0-2 1,0 0-13-16,0 0-18 0,-10 4 0 16,10-4 0-16,-13-5 0 15</inkml:trace>
  <inkml:trace contextRef="#ctx0" brushRef="#br2" timeOffset="34500.9733">1349 2464 77 0,'0'0'36'16,"11"-19"-2"-16,-11 19-1 15,0 0-25-15,2 20-2 16,-10 1-2-16,3 14 0 15,-4 5-3-15,2 6 2 16,-3 7-2-16,1 4 1 16,3 0-3-16,1-6-2 15,13 6-25-15,-3-18-7 0,11-6 0 16,-1-15-1-16</inkml:trace>
  <inkml:trace contextRef="#ctx0" brushRef="#br2" timeOffset="34912.9969">1569 2132 76 0,'-30'-28'37'0,"-16"8"-1"15,-5 20 1-15,-24 12-30 16,3 16-1-16,-14 4-1 15,5 13-1-15,-5 10 0 16,4 16-1-16,4 11 0 0,16 14 0 16,13 6 0-16,19 16 1 15,23 4-3-15,16 4 1 16,30-10-2-16,24-20 1 15,24-25-1-15,22-26 0 16,16-39 0-16,10-28 0 16,2-31 2-16,-2-23-2 15,-14-20 1-15,-19-10-1 16,-28-7 0-16,-25 5-1 15,-31 3 0-15,-27 6-2 16,-23 10 2-16,-17 7-2 16,-11 19 1-16,-8 11 1 15,4 22-1-15,3 11-5 16,29 22-18-16,5 0-12 0,24 19 2 15,14 0-4-15,25 10 1 16</inkml:trace>
  <inkml:trace contextRef="#ctx0" brushRef="#br2" timeOffset="35409.0249">2585 2405 91 0,'-14'-2'36'0,"-13"1"0"0,14 25-1 16,-18 3-30-16,4 20-1 15,-4 6 1-15,2 17 0 16,-4 7-2-16,3 1 1 15,5-3-1-15,1-8 0 16,6-13-1-16,5-9 1 16,5-14-2-16,10-16 0 15,-2-15-1-15,19-14 1 16,1-17 0-16,3-12-1 15,3-17 1-15,5-11-1 16,0-17 1-16,0-3-2 16,0 0 2-16,3 5-2 15,-5 12 1-15,0 13 0 16,0 17 0-16,-4 17 0 0,3 25 1 15,-1 18-1 1,-4 19 0-16,-1 18 0 0,-2 9 0 16,-1 13 1-16,-1 5-1 15,-7 7 1-15,-1 2-3 16,-6-5 1-16,0-5-4 15,-6-17-4-15,7 3-20 16,-18-26-11-16,10-4 1 16,-12-23-1-16,15-12 1 15</inkml:trace>
  <inkml:trace contextRef="#ctx0" brushRef="#br2" timeOffset="35567.0343">2556 2855 106 0,'-12'-12'38'0,"2"-3"2"0,21 13-3 16,6-5-32-16,17-3-5 15,12-1-2-15,6-15-9 16,25 4-25-16,-4-16-4 16,13 0 2-16,-6-15-3 15</inkml:trace>
  <inkml:trace contextRef="#ctx0" brushRef="#br2" timeOffset="36035.0608">3395 2048 101 0,'-22'-1'39'0,"1"24"1"15,-8 6-1-15,14 15-35 16,-12 7 0-16,10 23-2 0,-1 7 1 16,6 12 1-16,0 0-2 15,5 2 0-15,5-1 0 16,4-8 0-16,3-7-1 15,3-14 0-15,1-15-1 16,1-12 0-16,2-11-1 16,2-18 1-16,0-13 0 15,1-12 0-15,0-13 0 16,0-8 1-16,-2-11-1 15,3-7-1-15,1-5 1 16,1 3-1-16,2 5 0 16,0 6 0-16,2 13 1 15,1 11-2-15,2 15 2 16,-3 14 0-16,-1 14 0 0,-6 7 1 15,-4 10 0-15,-9 9 0 16,-7 3 0-16,-12 2 0 16,-12 0 0-16,-9-5 0 15,-6 1-1-15,-7-11-2 16,3-2-2-16,2-19-2 15,17 5-10-15,0-30-11 16,29 9-14-16,13-30 0 16,23 1-1-16,6-12 3 15</inkml:trace>
  <inkml:trace contextRef="#ctx0" brushRef="#br2" timeOffset="36378.0807">3989 2461 105 0,'-14'1'41'0,"-13"-3"0"15,3 20-2-15,-10 2-35 16,5 6-2-16,3 4 0 16,4 5-1-16,6 3 0 15,4-2 1-15,9-1-2 16,9-5 2-16,5-4-2 15,11-7 1-15,7-1-1 16,2-7 1-16,3-3-1 16,-1 0 0-16,-5-1 0 15,-3 0 0-15,-10 4-1 16,-6 7 1-16,-10 2 1 15,-8 3-2-15,-8 0 1 16,-1 0 0-16,1 0-1 0,-2-5-3 16,11 1-2-16,-4-22-12 15,29 9-19-15,-7-16-4 16,20 1 0-16,1-19 0 15</inkml:trace>
  <inkml:trace contextRef="#ctx0" brushRef="#br2" timeOffset="36745.1015">4521 2583 110 0,'-30'12'41'0,"3"16"1"0,-9-5-1 15,11 9-36-15,-3 3-1 16,9 5-1-16,6-2-1 16,7 2 0-16,12-2-1 15,10-7 1-15,9-7-2 16,9-6 0-16,2-10 0 15,2-8 2-15,-1-9-2 16,-2-10 0-16,-6-6 0 16,-6-4 0-16,-13-6 0 15,-5 1-2-15,-8-3 1 16,-9-4-2-16,1 6 0 15,-5 1-3-15,4 10-4 16,-6-7-5-16,18 31-11 0,-9-17-16 16,9 17 1-16,0 0-2 15,21 15 3-15</inkml:trace>
  <inkml:trace contextRef="#ctx0" brushRef="#br2" timeOffset="37254.1308">5207 2200 91 0,'0'0'36'0,"0"0"-1"15,0 0 0-15,-25 19-29 0,7 14 0 16,-9 12-2-16,2 15 0 15,-7 10-2-15,2 10 2 16,3 2-2-16,7 4 1 16,5-2-4-16,7-11-1 15,13-8-5-15,4-25-16 16,22-1-15-16,-1-21 1 15,14-2-1-15,-6-23 2 16</inkml:trace>
  <inkml:trace contextRef="#ctx0" brushRef="#br2" timeOffset="37655.1536">5343 2700 91 0,'-25'-14'36'16,"25"14"2"-16,-22 7 0 15,17 11-23-15,-5-5-11 16,4 3 0-16,0 2-1 15,6 9 1-15,0-3-2 16,3 5 2-16,2 0-3 16,5-4 1-16,4-3-1 15,5-6-1-15,7-10 0 16,4-10 0-16,6-7 1 15,5-12-1-15,5-6 0 16,-1-8 0-16,1-2 0 16,-5-1 0-16,-3 4 0 15,-8 5-1-15,-8 8 1 0,-5 10-1 16,-17 13 2-1,7 14 0-15,-11 9 0 0,-3 8 0 16,-2 4-1-16,3 3 2 16,3 1-3-16,7-7 0 15,11-12-2-15,9-16-2 16,20-3-10-16,-1-28-15 15,21 0-8-15,-4-23-3 16,12-5 2-16,-8-18 1 16</inkml:trace>
  <inkml:trace contextRef="#ctx0" brushRef="#br2" timeOffset="37835.164">6352 2160 113 0,'-19'-4'37'0,"0"27"2"0,-13 17-1 16,4 29-34-16,-7 9-2 15,4 12 0-15,4 2-1 16,3 3-1-16,10-5 0 15,6-8-1-15,10-8-4 16,-1-28-12-16,19-1-20 16,-10-21-2-16,13-4 0 15,-8-24-1-15</inkml:trace>
  <inkml:trace contextRef="#ctx0" brushRef="#br2" timeOffset="38023.1748">6096 2613 123 0,'-24'-10'40'15,"24"10"0"-15,-15 3-3 0,15-3-35 16,31 8-2-16,9-9-2 16,14 1-2-16,9-14-7 15,21 18-16-15,-7-18-13 16,5 12 1-16,-11-10-2 15,0 11 1-15</inkml:trace>
  <inkml:trace contextRef="#ctx0" brushRef="#br2" timeOffset="38339.1928">6592 2725 104 0,'-18'26'40'16,"1"-11"-2"-16,22 4 2 15,7-15-34-15,15-2-3 0,10-9-1 16,11-5-2-16,2-4 2 15,0-5-2-15,-6-4 2 16,-7 0-2-16,-14-3 2 16,-10 2-1-16,-15 5 1 15,-11 7-1-15,-14 7 1 16,-12 10 0-16,-5 12-1 15,-6 9 2-15,2 8-3 16,4 6 2-16,9 4 0 16,15-1-2-16,15-3-4 15,18-16-7-15,31 8-10 16,-7-28-18-16,30 5-4 15,2-18 2-15,20 2-3 16</inkml:trace>
  <inkml:trace contextRef="#ctx0" brushRef="#br2" timeOffset="39157.2393">7788 2627 82 0,'-8'10'39'16,"-11"-4"-3"-16,9 11 2 15,-14-6-21-15,6 13-11 16,-3 0-1-16,4 10 0 16,0 1-2-16,9 3 1 15,4-5-1-15,9-6 0 16,14-11-1-16,12-4-1 15,10-15 0-15,9-15-1 0,5-7 0 16,2-9 0-16,0-6 0 16,-4-4-1-16,-8 2 1 15,-9 1-1-15,-9 8 1 16,-6 4-2-16,-10 11 3 15,-11 18-2-15,0 0 1 16,-2 13 0-16,-7 16 0 16,-1 5 2-16,1 5-2 15,4 6 0-15,8-1-2 16,4-6 0-16,11-5-4 15,2-20-5-15,23 9-17 16,-10-27-11-16,16 0-1 16,-12-16-2-16,7 0 5 15</inkml:trace>
  <inkml:trace contextRef="#ctx0" brushRef="#br2" timeOffset="39495.259">8480 2645 104 0,'0'0'39'16,"-23"3"-1"-16,15 14 1 15,-17-1-35-15,13 6 1 16,-1 3-2-16,3 8 1 15,1-6-2-15,-1 4 1 16,6-5-1-16,1-4 0 16,3-10 0-16,7-1-2 15,-7-11 1-15,26-16 0 16,-4-4-1-16,6-11-1 15,3-7 1-15,4-6 0 16,4-3 0-16,-3-1-1 0,0 6 0 16,-6 10 0-16,-3 8 1 15,-7 16 1-15,-4 14-1 16,-7 17 0-16,-6 13-1 15,-5 5 2-15,0 15-4 16,-3-4 0-16,8 3-5 16,-3-18-10-16,25 8-12 15,-6-25-9-15,20-2-2 16,-2-23 1-16,15-4 1 15</inkml:trace>
  <inkml:trace contextRef="#ctx0" brushRef="#br2" timeOffset="39725.272">9200 2595 86 0,'-29'-13'40'0,"4"20"1"16,-15-3 0-16,5 26-17 16,-7-8-19-16,9 8 1 15,-1 4-2-15,12 4 0 16,10-6-3-16,9 4 2 15,16-10-3-15,14-6-3 16,15-6-2-16,6-15-7 16,24 13-11-16,-17-30-13 15,17 10-7-15,-10-19-2 16,4 10 3-16</inkml:trace>
  <inkml:trace contextRef="#ctx0" brushRef="#br2" timeOffset="40577.3209">9390 2668 100 0,'-30'15'39'16,"16"8"2"-16,7-10-3 16,26-4-34-16,5-2-2 15,10-2-1-15,8-5 0 16,3-5-1-16,2-4 1 15,-7-2-3-15,-5-6 3 16,-11-2-3-16,-5-2 3 16,-10-3-1-16,-11 2 1 15,-3 0 1-15,-9 2-1 16,-6 9 0-16,-4 6 1 15,-4 10-1-15,-5 8 1 0,3 11 0 16,-2 5-1-16,3 6 2 16,9 1-1-16,8 0 0 15,13-4-1-15,13-8 1 16,10-6-1-16,13-9 1 15,9-8-2-15,5-8 0 16,0-4 0-16,-1-8-1 16,-3 2 1-16,-7-3-2 15,-7 3 2-15,-11 4-1 16,-5 5 1-16,-17 8 0 15,0 0 0-15,4 24 2 16,-17-1-2-16,-2 9 1 16,-3 3-1-16,3 0 1 15,2-1-1-15,3-4 0 0,8-6 0 16,9-13-1-16,8-14 1 15,6-14 1-15,5-11-1 16,3-9 0-16,2-13 1 16,1-6-1-16,-2-7 1 15,-4 8-1-15,-8 5 2 16,-4 11-2-16,-4 7 0 15,-3 11 0-15,-7 21 0 16,0 0 0-16,14 6-3 16,-14-6-1-16,32 22-1 15,-7-20-3-15,23 5-5 16,-8-28-6-16,26 14-5 15,-15-33-8-15,23 5-6 16,-14-20-2-16,8 6 9 16,-9-11 31-16,-16-5 7 0,1 21 8 15,-25-14 7-15,9 31 8 16,-28 0 9-16,0 27 2 15,-16 5-7-15,-5 28-28 16,-4 10-1-16,-2 22-3 16,-3 12 0-16,2 12-1 15,0 6-1-15,4 1 1 16,5-4-2-16,5-5 0 15,7-9-4-15,1-24-5 16,16-1-10-16,-17-33-8 16,19-3-13-16,-10-27 1 15,5-5-1-15,-7-20 1 16</inkml:trace>
  <inkml:trace contextRef="#ctx0" brushRef="#br2" timeOffset="40720.329">10464 2547 112 0,'-3'-26'43'0,"-5"-3"-1"15,8 29 0-15,14-17-35 16,8 16-4-16,9 1-6 15,9-10-6-15,18 15-7 16,-11-24-8-16,26 18-17 16,-12-16-2-16,12 7-2 15,-10-8 2-15</inkml:trace>
  <inkml:trace contextRef="#ctx0" brushRef="#br2" timeOffset="41733.387">10934 2922 111 0,'-19'-6'40'0,"7"7"0"15,0-10-4-15,7-2-41 16,22 14-23-16,-4-17-10 16,20 7-1-16,1-8-1 15,12 10 0-15</inkml:trace>
  <inkml:trace contextRef="#ctx0" brushRef="#br2" timeOffset="41998.4022">12031 2424 104 0,'0'0'38'16,"-14"26"2"-16,-6-2-3 15,9 12-35-15,-14 8-2 16,3 4 1-16,4 1-1 16,-1 1 1-16,10-3-4 15,2-12-3-15,20 3-27 16,-3-23-4-16,19-7 0 15,0-14-1-15</inkml:trace>
  <inkml:trace contextRef="#ctx0" brushRef="#br2" timeOffset="42169.4119">12114 2231 76 0,'-32'-23'38'16,"-6"4"0"-16,10 13-1 15,0-4-11-15,9 5-27 16,19 5-6-16,13-17-23 15,25 14-7-15,4-8 0 16,17 10-1-16</inkml:trace>
  <inkml:trace contextRef="#ctx0" brushRef="#br2" timeOffset="42480.4295">12544 2379 105 0,'-32'11'37'15,"5"10"2"-15,-4-14-4 16,11 12-33-16,8-2 0 15,11 4-1-15,11-2 0 16,7 5 0-16,11-2 0 16,9 1-1-16,3-1 1 15,2-3-1-15,-3-2 0 16,-4-2 1-16,-8 0 0 15,-11-3 0-15,-15 3 0 16,-12 1 1-16,-14 1-1 16,-7 4 0-16,-8 0 0 0,-1-3-2 15,3 4-6-15,-4-17-15 16,23 11-16-16,3-15-1 15,16-1-1-15,12-7 0 16</inkml:trace>
  <inkml:trace contextRef="#ctx0" brushRef="#br2" timeOffset="43274.475">13997 2480 63 0,'4'-12'35'15,"-4"-10"-2"-15,10 10-1 16,-20-17-18-16,14 18-3 16,-15-11-2-16,11 22-1 15,-25-20-2-15,4 22-2 16,-11 2 0-16,-5 16 0 15,-7 4-2-15,-3 11 1 16,-1 4-2-16,0 6 0 16,6 0 0-16,12 1 1 15,11-3-1-15,17-10 1 16,19-8-2-16,15-11 1 15,18-13 0-15,14-11-1 16,7-13 1-16,6-6-1 16,3-10 0-16,-10-1-1 0,-7-2 2 15,-11 6-1-15,-14 7 0 16,-13 12 0-16,-25 17 0 15,7 17 0-15,-27 23 0 16,-14 15 1-16,-11 14 0 16,-8 7 0-16,-6 8 0 15,-1 3 1-15,4-6-1 16,7-11 1-16,12-11-2 15,15-17 0-15,18-12 0 16,16-16 0-16,17-17-1 16,19-17-1-16,10-11-1 15,9-12-1-15,9-8 0 0,0-14-3 16,9 4-9-16,-17-22-9 15,7 18-14-15,-21-9 0 16,2 13 1-16,-14-3-1 16</inkml:trace>
  <inkml:trace contextRef="#ctx0" brushRef="#br2" timeOffset="43666.4975">14711 2296 103 0,'0'0'39'16,"0"0"0"-16,5 21-9 15,-21-7-24-15,3 10-1 16,-5 6-1-16,-2 7-1 16,-6 4 0-16,3 3-1 0,1 1 0 15,5-2 0-15,8-5-2 16,5-7 2-16,12-12-1 15,6-5 0-15,9-8-1 16,7-8 0-16,6-9 0 16,3-5 1-16,2-8-1 15,1-4-1-15,-5-6 1 16,-2-2-1-16,-5 4 1 15,-3 4 0-15,-9 5 0 16,-8 9 0-16,-10 14 0 16,0 0-1-16,-1 25 0 15,-10 2-2-15,-1 10 0 16,-1-3-2-16,10 10-5 15,-6-18-10-15,25 12-12 0,-5-27-7 16,21 5 1-16,4-19-2 16</inkml:trace>
  <inkml:trace contextRef="#ctx0" brushRef="#br2" timeOffset="44017.5176">15440 2459 77 0,'-6'-25'41'0,"6"25"-1"15,-30-20 0-15,12 33-11 16,-14-1-24-16,-1 9-1 15,-4 9-1-15,1 8-1 16,4 4 0-16,8 3 1 16,9 1-2-16,15-4 1 15,15-6-1-15,15-13 1 0,15-11-2 16,12-13 0-16,7-11 1 15,0-11-3-15,-3-13 2 16,-8-8-1-16,-5-9 0 16,-16-4-1-16,-12 2 2 15,-15 3 0-15,-15 6 0 16,-9 6-1-16,-9 13 1 15,-3 9-1-15,-3 11-2 16,4 5-1-16,11 11-3 16,1-8-7-16,32 17-9 15,-14-18-11-15,46 7-5 16,-7-11-3-16,22 1 3 15</inkml:trace>
  <inkml:trace contextRef="#ctx0" brushRef="#br2" timeOffset="44242.5305">16176 1918 110 0,'-10'-22'41'0,"10"22"-1"16,-29 7 0-16,18 17-36 16,-17 16-2-16,1 16 0 15,-3 12-1-15,-1 16 0 16,-1 6 0-16,3 5-1 15,3-1 0-15,5-10-1 16,5-4-2-16,-1-17-4 16,21 4-15-16,-11-38-11 15,18-4-8-15,-11-25 0 16,22-2-1-16</inkml:trace>
  <inkml:trace contextRef="#ctx0" brushRef="#br2" timeOffset="44423.5409">15850 2329 116 0,'-14'8'41'0,"-3"-3"1"16,19 11-3-16,12-9-38 16,17-3-2-16,17-2-3 15,6-4-3-15,17 12-13 16,-17-19-13-16,17 12-8 15,-14-9-1-15,0 9 0 16</inkml:trace>
  <inkml:trace contextRef="#ctx0" brushRef="#br2" timeOffset="44761.5602">16260 2455 102 0,'-18'25'40'16,"-1"-8"0"-16,23 7-1 15,8-10-37-15,13-4 0 16,8-3 0-16,9-4-1 15,3-5 0-15,2-4 0 16,-5-5 0-16,-5-3-1 16,-9-5 2-16,-9 0-1 15,-10-2 0-15,-9-1-1 16,-10 4 1-16,-8 3 0 15,-6 7 0-15,-9 10-1 0,-4 10 1 16,-1 6-1-16,-1 13 0 16,5 4 1-16,6 6-3 15,9 0 2-15,16 1-4 16,9-8-1-16,27 3-13 15,-4-26-9-15,32 8-13 16,-4-21-1-16,23 2 1 16,-5-18-1-16</inkml:trace>
  <inkml:trace contextRef="#ctx0" brushRef="#br2" timeOffset="45106.5798">17004 2465 105 0,'-22'-28'40'16,"-2"17"2"-16,-26-1-2 15,6 15-34-15,-12 14-3 16,3 11 0-16,4 7-2 0,10 4 0 15,13 1 0-15,17-3 0 16,17-6-1-16,19-12 1 16,15-12-1-16,11-18 0 15,12-14 1-15,3-12-1 16,4-15 1-16,1-11-1 15,0-5 1-15,-4-10-1 16,-4 4 1-16,-6 8 0 16,-15 13 0-16,-10 12 0 15,-17 20-1-15,-17 21 0 16,-14 21 0-16,-13 23 0 15,-9 16-2-15,-3 9-3 0,7 10-4 16,0-9-5 0,20 6-4-16,-7-30-7 0,36 7-11 15,-5-32-8-15,20-15 1 16,-5-22 1-16</inkml:trace>
  <inkml:trace contextRef="#ctx0" brushRef="#br2" timeOffset="45579.6069">18429 2020 90 0,'0'0'38'15,"0"30"-2"-15,-19-2 2 16,0 12-38-16,-3 10 1 15,-2 11 0-15,2 6 0 16,3 7-2-16,4 0 0 16,4-11-4-16,19 10-20 15,-8-23-10-15,13-1-2 16,-3-22 2-16,8-2-3 15</inkml:trace>
  <inkml:trace contextRef="#ctx0" brushRef="#br2" timeOffset="46036.6328">18155 2360 83 0,'-15'3'41'16,"-4"-3"-2"-16,15 17 2 15,4-17-29-15,11 14-10 16,15 0-1-16,12 0 0 15,11-1 0-15,10 0 0 16,7-5-1-16,6-1 1 16,3-5-1-16,-5 1 1 15,-6-6-1-15,-10 1 1 16,-9-2 0-16,-11-2-1 15,-10-3 0-15,-9 2 1 16,-15 7 0-16,2-14 0 16,-2 14 0-16,-24 7-1 15,3 10 1-15,-2 5 0 16,-1 9 0-16,2 6 0 0,4 4-1 15,8 1 3-15,10-3-1 16,14-8 1-16,10-8-3 16,14-8 3-16,10-13-2 15,4-8 0-15,4-13-1 16,-5-4-2-16,-6-7 0 15,-14-7-2-15,-8 3 0 16,-17-9-5-16,-6 20-6 16,-28-18-8-16,12 28-12 15,-18-9-7-15,9 15-1 16,-4-5 2-16</inkml:trace>
  <inkml:trace contextRef="#ctx0" brushRef="#br2" timeOffset="46549.6625">20454 1895 101 0,'0'0'38'0,"0"0"3"16,-6 31-3-16,-13 0-34 15,3 12-1-15,-1 11 0 16,2 16 0-16,-7 9-1 16,2 9-1-16,1-2 1 0,4-1 0 15,5-10-2-15,5-8 0 16,9-6-4-16,-1-25-9 15,25 5-19-15,-13-28-6 16,18-3-2-16,-9-19-3 16</inkml:trace>
  <inkml:trace contextRef="#ctx0" brushRef="#br2" timeOffset="47330.7069">21493 2288 68 0,'-33'-2'38'0,"2"12"-1"16,-15-5 1-16,3 15-14 0,-3-8-21 15,-1 7-1-15,8 1 0 16,8 2 0-16,11 1-1 15,14 0 0-15,18-4-1 16,15-6 1-16,17 3-1 16,9-1 0-16,4-2 1 15,1 2-1-15,-2-1 1 16,-9 6 0-16,-11 3-1 15,-14 2 2-15,-15 2 0 16,-17 1 0-16,-12 0 0 16,-7 0 1-16,-7-5-2 15,-1 0 1-15,2-7-3 16,4-9-3-16,14-2-2 15,5-20-14-15,33 6-18 0,1-18 0 16,23 6 0-16,1-22-3 16</inkml:trace>
  <inkml:trace contextRef="#ctx0" brushRef="#br2" timeOffset="47526.7184">21975 2310 79 0,'-5'-18'39'0,"-12"35"0"15,-17 1 0-15,9 21-12 16,-11-1-24-16,2 8-1 15,5 2-1-15,8 2 2 16,8 0-4-16,9-10 1 16,8-4-4-16,12-19-4 0,21 3-22 15,-5-27-9 1,11-1 1-16,-5-24-3 0</inkml:trace>
  <inkml:trace contextRef="#ctx0" brushRef="#br2" timeOffset="47669.7265">21943 1985 108 0,'-20'-22'38'0,"0"6"0"16,20 16-3-16,1 18-41 16,14-11-26-16,27 17-5 15,1-1-1-15,17 12 1 16</inkml:trace>
  <inkml:trace contextRef="#ctx0" brushRef="#br2" timeOffset="48156.7544">22364 2333 106 0,'-26'-5'39'0,"3"12"0"15,-10-8 0-15,8 13-32 16,-11 2-4-16,2 14 0 16,-3 8 0-16,3 8-1 15,2 1 0-15,7 2 1 16,10-1-2-16,9-7 1 15,13-9-1-15,12-12 1 16,14-14-2-16,15-11 1 16,8-11-1-16,1-9-1 15,5-12 1-15,-5-5-1 16,-2-4 1-16,-10 5-1 0,-8 4 1 15,-15 8 0-15,-8 12-1 16,-14 19 1-16,-9 28-1 16,-12 15 2-16,-10 28-1 15,-7 16 1-15,-10 18-1 16,-3 10 0-16,-1 7 0 15,0-2 1-15,2-10-1 16,4-8-1-16,4-21 1 16,5-15 0-16,5-19 0 15,0-18 0-15,3-20 1 16,5-14-1-16,4-14 0 15,3-18 0-15,11-10-1 16,6-19-1-16,13-7-2 16,4-13-2-16,20 5-9 0,-8-18-8 15,21 17-15-15,-9-6-3 16,12 20 1-16,-9 0-1 15</inkml:trace>
  <inkml:trace contextRef="#ctx0" brushRef="#br2" timeOffset="48554.7769">23718 1919 115 0,'-10'-16'40'0,"-17"1"1"16,3 12-2-16,-16 7-35 15,2 11-2-15,-8 16 0 16,3 15-1-16,-5 13 0 15,5 17-1-15,1 9 0 16,7 6 0-16,9 6 0 16,8-6-2-16,13-2-3 15,1-18-7-15,19 7-18 16,-14-32-8-16,15-2-1 0,-11-31 0 15,7-5-1-15</inkml:trace>
  <inkml:trace contextRef="#ctx0" brushRef="#br2" timeOffset="48735.7875">23176 2348 104 0,'-27'-31'40'0,"15"24"2"16,-4 1-3-16,26 18-23 15,8-7-15-15,14 3-2 16,17 3-2-16,8-2-2 15,14 19-11-15,-8-19-22 16,19 16 0-16,-15-12-2 0,0 11-1 16</inkml:trace>
  <inkml:trace contextRef="#ctx0" brushRef="#br2" timeOffset="48900.7966">23797 2560 104 0,'-19'3'40'16,"8"14"2"-16,-11-16-2 15,12 20-24-15,-1-15-15 16,11-6-1-16,-5 14-2 15,5-14-6-15,26 14-17 16,-11-21-15-16,15 11 1 16,-5-16-3-16,18 4 0 15</inkml:trace>
  <inkml:trace contextRef="#ctx0" brushRef="#br2" timeOffset="49552.8342">23927 2307 102 0,'-14'-17'37'0,"14"17"1"16,-7-16-6-16,7 16-26 15,-1-12 0-15,1 12 0 16,0 0-1-16,-5 11-1 16,-8 6-1-16,-1 17 0 15,-2 7-1-15,-4 10-1 16,0 3 0-16,1 8 1 15,3-2-1-15,2 0 0 16,12-9-2-16,5-11-1 16,12-2-6-16,-3-28-15 0,21 3-16 15,-10-17-2-15,13-3-1 16,-9-18-2-16</inkml:trace>
  <inkml:trace contextRef="#ctx0" brushRef="#br2" timeOffset="49726.8442">23967 2049 123 0,'-23'-18'41'16,"11"17"0"-16,-5-12-4 15,-4 8-40-15,33 17-19 16,-12-12-16-16,26 9-3 15,-9-1 0-15,13 14 0 16</inkml:trace>
  <inkml:trace contextRef="#ctx0" brushRef="#br2" timeOffset="50274.8755">24335 2422 102 0,'-3'-13'40'15,"-11"-9"1"-15,14 22-2 16,-33-15-34-16,7 18 0 16,-11 10 0-16,-4 14-1 15,-7 5-1-15,0 7 0 16,5 5-2-16,4-1 2 0,12 0-2 15,15-9 0-15,14-8-1 16,18-8 2-16,16-12-4 16,9-8 0-16,7-9 1 15,2-6-1-15,1-9-1 16,-4 0 1-16,-4-3 0 15,-10 5 0-15,-11 2 1 16,-9 8 0-16,-5 12 1 16,-12 2 0-16,-10 30 1 15,-6 5 0-15,-13 18 0 16,-3 10 1-16,-6 15-1 15,-4 10 1-15,-1 5-1 16,-1 4 1-16,-1-6-1 16,3-5 0-16,3-9 0 0,3-14 0 15,1-13 2-15,3-17-3 16,-1-17 0-16,4-13 0 15,1-16 0-15,4-9 0 16,4-13 0-16,5-14 0 16,13-7-2-16,4-14-12 15,30 14-9-15,-10-19-8 16,29 20-12-16,-3-3 2 15,18 17-2-15,-2 4 2 16</inkml:trace>
  <inkml:trace contextRef="#ctx0" brushRef="#br2" timeOffset="50447.8854">24719 2843 124 0,'-12'-15'43'15,"12"15"-1"-15,-30-21-4 16,12 8-42-16,18 13-21 15,-29-5-15-15,14 14-3 16,-14-9 2-16,4 13-3 16</inkml:trace>
  <inkml:trace contextRef="#ctx0" brushRef="#br2" timeOffset="50791.905">22965 2915 128 0,'-14'0'42'0,"14"0"-4"16,0 0-8-16,-9-22-65 0,20 20-5 15,-6-12 0-15,9 9-2 16</inkml:trace>
  <inkml:trace contextRef="#ctx0" brushRef="#br2" timeOffset="54306.1061">900 4502 72 0,'0'0'37'16,"8"-17"-1"-16,16 0 1 15,10-14-23-15,16 4-10 16,4-8-2-16,11 6 0 16,-3 2-1-16,1 7 2 15,-11 12-3-15,-11 14 1 0,-22 13-1 16,-15 16-1-16,-23 11 2 15,-17 12-2-15,-17 8 2 16,-8 8 0-16,-9-1 0 16,3-3 0-16,3-7 1 15,11-8 0-15,9-10-1 16,21-11 0-16,18-15 0 15,18-11 0-15,23-16-1 16,18-14-1-16,19-7-1 16,13-18-12-16,21 4-23 15,0-13 0-15,9 4-1 16,-6-8-1-16</inkml:trace>
  <inkml:trace contextRef="#ctx0" brushRef="#br2" timeOffset="54734.1306">1555 4005 97 0,'-66'-21'35'0,"0"19"1"15,-17 1-7-15,-2 27-23 16,-10 11-1-16,-2 14 0 16,-6 12-1-16,5 17-1 15,3 13 0-15,18 13-1 0,18 11 0 16,24 4-1-16,28-5 0 15,34-4-3-15,33-16 3 16,34-18-2-16,31-22 1 16,22-31 0-16,22-32 0 15,10-25 1-15,-7-27-1 16,-6-17 1-16,-21-18 0 15,-32-8 0-15,-32-4 0 16,-30-5 0-16,-41-1 0 16,-36 2 0-16,-32 7-2 15,-26 7 0-15,-17 18-1 16,-16 11-2-16,3 29-8 15,-14 11-26-15,25 32-1 16,12 11-1-16,30 18-1 0</inkml:trace>
  <inkml:trace contextRef="#ctx0" brushRef="#br2" timeOffset="58670.3557">2739 4129 59 0,'7'-15'35'16,"-7"15"0"-16,0 0-1 15,-3-13-8-15,3 13-22 16,-13 24-1-16,6 5-1 15,-7 14 0-15,-1 13-1 16,-3 13 0-16,-6 12-1 16,0 8 1-16,-4 3-1 15,2 0 1-15,1-7 0 16,2-12-1-16,3-12 2 15,5-14-1-15,3-12 1 0,6-18-1 16,6-17 1-16,3-17 0 16,12-18 0-16,4-20 0 15,9-12 0-15,4-17 1 16,6-15-1-16,3-12 0 15,4-3-1-15,-1 0 1 16,-3 11-1-16,-3 14 0 16,-4 17-1-16,-4 21 0 15,-5 24 0-15,-1 33 0 16,-5 27-1-16,-4 25 1 15,-2 21-1-15,-4 14 0 16,-2 17 1-16,-4 7-1 16,-1 2 0-16,-1-4-1 0,-2-11-2 15,4-7-1-15,-5-24-16 16,10-5-16-16,-5-28-1 15,8-11-2-15,-11-29 2 16</inkml:trace>
  <inkml:trace contextRef="#ctx0" brushRef="#br2" timeOffset="58861.3667">2812 4654 97 0,'-32'-18'38'16,"-1"-2"0"-16,18 17-1 15,1 3-34-15,14 0-1 16,34-12-3-16,7-5-3 15,23-4-3-15,7-19-18 0,26 0-11 16,3-17 1-16,9-1-2 16,-5-12 1-16</inkml:trace>
  <inkml:trace contextRef="#ctx0" brushRef="#br2" timeOffset="59316.3927">3687 3789 94 0,'-24'-6'37'15,"2"18"0"-15,-5 8 1 16,5 20-32-16,1 8-2 15,6 19 0-15,-1 13-2 16,5 12 0-16,0 13 0 16,6 7-1-16,-1 3 0 15,4-4 0-15,-1-7-1 0,3-10 0 16,3-14 0-16,-1-16 0 15,2-15 1-15,2-16-1 16,2-22 0-16,1-15 1 16,5-17-1-16,-3-11 1 15,3-12-1-15,3-8 1 16,-4-10-1-16,5-1 0 15,-1 0 0-15,1 8 0 16,-2 9-1-16,2 14 1 16,3 11-1-16,-1 14 1 15,2 17-1-15,-1 11 1 16,-2 7-1-16,-1 9 1 15,-2 1 0-15,-4 2 0 0,-10-1 0 16,-4-1 0 0,-13-2-1-16,-9-7 1 0,-8-1 0 15,-7-8-1-15,-2-5-1 16,-2-10-1-16,8-2-2 15,0-18-10-15,21 6-22 16,2-11-1-16,24 1-1 16,4-10-1-16</inkml:trace>
  <inkml:trace contextRef="#ctx0" brushRef="#br2" timeOffset="59696.4144">4355 4452 93 0,'-18'-9'39'0,"-1"16"-1"16,-16-2 1-16,-2 12-34 16,-2 0-1-16,2 9-1 15,1 1 0-15,8 2-1 16,5 2-1-16,13-3 0 15,10-5 0-15,14-2-1 16,10-9 0-16,9-2 0 16,10-2 0-16,2 0 0 15,-2-4 0-15,-4 4 0 16,-10 4 0-16,-9 4 0 15,-13 6 0-15,-10 3 0 16,-12 2 0-16,-10-1 1 16,1 2-1-16,-6-7-2 0,5-3 0 15,4-10-3-15,21-8-8 16,-13-4-25-16,35-9-2 15,2-16 0-15,20-1-1 16</inkml:trace>
  <inkml:trace contextRef="#ctx0" brushRef="#br2" timeOffset="60014.4326">4782 4507 97 0,'-21'-9'41'16,"-1"21"0"-16,-17 1-1 15,9 6-34-15,-10 12-2 16,7 12-1-16,3 4-1 15,8 3 1-15,8 2-2 0,14-5 0 16,12-4 0-16,9-9 0 16,15-11-1-16,7-11 0 15,2-12 0-15,6-12 0 16,-6-11 1-16,-3-10-2 15,-9-6 1-15,-6-7-1 16,-11-4 0-16,-11 0 0 16,-11 2-2-16,-9 2 0 15,-1 9-1-15,-8 5-1 16,6 12-4-16,-9-3-12 15,27 23-18-15,-14-10 2 16,27 13-2-16,1-8 1 16</inkml:trace>
  <inkml:trace contextRef="#ctx0" brushRef="#br2" timeOffset="60230.445">5348 3827 114 0,'-19'10'39'0,"-14"13"2"15,9 31-3-15,-9 12-35 16,5 15-1-16,4 12-2 16,8 6 0-16,5 5-3 15,6-9-2-15,10 4-9 16,-1-22-25-16,19-5-1 15,-4-21-1-15,11-6 0 16</inkml:trace>
  <inkml:trace contextRef="#ctx0" brushRef="#br2" timeOffset="60598.466">5472 4507 97 0,'-10'-11'39'0,"10"11"0"15,-24 22 0-15,12 5-33 16,-5 4-2-16,4 11-1 15,-3 2-1-15,7 1 0 16,3-3-1-16,8-7 1 16,8-6-1-16,9-11 0 15,6-14-1-15,10-13 1 16,3-12 0-16,6-11-1 15,2-8 1-15,1-8 0 0,-4-2-1 16,-3 0 0-16,-5 6 1 16,-6 7-1-16,-8 11 0 15,-6 11 0-15,-15 15 0 16,8 14 0-16,-13 11 0 15,-2 7-1-15,3 4-1 16,0 0-2-16,8-2-2 16,3-16-9-16,24 2-16 15,-5-27-10-15,24-9 0 16,1-21 0-16</inkml:trace>
  <inkml:trace contextRef="#ctx0" brushRef="#br2" timeOffset="60788.4769">6475 3840 117 0,'-32'52'40'16,"-17"11"2"-16,9 30-2 16,-3 1-38-16,7 9-1 15,9-1-1-15,12-8-3 16,16-5-4-16,-2-28-13 15,23-1-20-15,-7-28-3 16,11-12 2-16,-10-23-1 16</inkml:trace>
  <inkml:trace contextRef="#ctx0" brushRef="#br2" timeOffset="60954.4864">6211 4267 118 0,'-14'-11'43'15,"14"11"0"-15,0 0-3 16,23 13-38-16,6-8-3 15,5-9-9-15,18 11-25 16,-11-14-7-16,11 9 1 16,-5-9-3-16</inkml:trace>
  <inkml:trace contextRef="#ctx0" brushRef="#br2" timeOffset="61316.5071">6567 4587 107 0,'-29'12'42'0,"29"-12"0"16,0 0-2-16,38-22-39 15,8 0 0-15,15-7-1 16,2-2 1-16,4-4-1 15,-6 2 2-15,-6 1-1 16,-14 3 0-16,-17 7 1 16,-22 8 0-16,-17 12 0 15,-15 8 0-15,-16 11 0 16,-10 15-1-16,-4 10-1 15,1 8 1-15,10 6 0 16,13-1-1-16,19-5-1 16,22-7 0-16,18-13-3 0,29-5-6 15,8-32-10-15,34 3-16 16,-7-26-6-16,25-3-1 15,0-20-2-15</inkml:trace>
  <inkml:trace contextRef="#ctx0" brushRef="#br2" timeOffset="64049.6632">8071 4390 59 0,'6'-11'34'0,"-3"-3"2"15,-3 14 0-15,0-15-26 16,0 15-2-16,0 0-2 16,-5 12-2-16,-4 2 1 15,3 9-2-15,-5 5-1 16,1 5-2-16,2 3 2 15,3 6-1-15,4-4 0 16,3 0 1-16,9-3-2 16,4-5 1-16,7-8 0 15,6-9-1-15,3-11 1 16,5-11-1-16,3-14 1 15,9-13 0-15,-1-10 0 16,0-9-1-16,-2-4 2 0,-1 5-1 16,-6 2 0-16,-4 8 1 15,-11 13-2-15,-6 14 2 16,-17 17-2-16,6 16 1 15,-15 14-2-15,-6 14 0 16,-3 6 1-16,1 5-1 16,3 3-1-16,4-3-1 15,11-8-2-15,5-19-8 16,21-3-25-16,1-20 1 15,13-5-1-15,0-19-1 16</inkml:trace>
  <inkml:trace contextRef="#ctx0" brushRef="#br2" timeOffset="64409.684">8870 4398 88 0,'-28'10'37'16,"12"9"0"-16,-6-2 1 15,8 2-34-15,-5 4-1 16,6 6 1-16,-1-3-2 15,6-2 1-15,0-4-2 16,7-4 1-16,1-16 0 16,9 7-1-16,6-17 0 15,6-10 0-15,6-8-1 16,4-7 1-16,5-3-1 15,1-5 2-15,1 2-2 16,-1 3 2-16,-6 8-2 16,-5 7 2-16,-6 11-1 0,-6 12 1 15,-14 0-2-15,11 30-1 16,-13-3 1-16,-1 8-1 15,1 4-1-15,1 3-2 16,7 3-1-16,1-14-9 16,21 6-23-16,-6-14-3 15,15-2 1-15,-3-13-1 16</inkml:trace>
  <inkml:trace contextRef="#ctx0" brushRef="#br2" timeOffset="64656.6981">9557 4282 97 0,'-27'-11'39'16,"3"26"1"-16,-12-2-2 15,4 15-34-15,-12 4 0 16,7 7-1-16,-1 3-1 15,10 1-1-15,17-1 0 16,12-9-2-16,22-5-2 16,11-13-3-16,26 5-10 15,1-27-23-15,21 4-1 16,-5-15 1-16,6 2-2 15</inkml:trace>
  <inkml:trace contextRef="#ctx0" brushRef="#br2" timeOffset="65311.7355">9870 4436 90 0,'-30'12'39'0,"20"5"-1"15,10-17 1-15,0 0-33 16,35 1-3-16,4-11-1 15,9-10 0-15,6 1-1 16,0-6 0-16,-3-2 1 16,-4-1-2-16,-10 3 2 15,-13-2-1-15,-9 5 1 16,-14 4-2-16,-9 5 3 15,-8 6-2-15,-8 9 0 16,-9 10 0-16,-4 8 0 16,-2 7-1-16,2 9 0 0,4 3 1 15,9 2-1-15,10-2 0 16,15-1-1-16,15-10 2 15,15-9-3-15,8-10 3 16,12-9-1-16,5-9 0 16,-1-7 0-16,-2-4 1 15,-6-2-1-15,-8 2 0 16,-11 1 1-16,-5 5-1 15,-12 5 1-15,-11 9-1 16,0 0 0-16,-2 15 0 16,-8 4 0-16,-4 5 0 15,0 4 0-15,0 3-1 16,2-4 1-16,2 2 0 15,6-9 0-15,5-8 1 16,-1-12-1-16,22-3 1 0,-4-14 0 16,2-10 0-16,1-5 0 15,3-8 0-15,-3 1 0 16,-2-1-1-16,-4 4 2 15,-5 8-2-15,-2 3 1 16,-2 9-1-16,1 3 0 16,-7 13-2-16,16-15-1 15,0 11-2-15,1-9-2 16,17 7-10-16,-11-22-12 15,25 7-10-15,-6-18-1 16,14-2 0-16,-6-14 2 16</inkml:trace>
  <inkml:trace contextRef="#ctx0" brushRef="#br2" timeOffset="65492.746">11081 3781 109 0,'-32'43'39'16,"5"23"1"-16,-9-3-3 15,4 19-33-15,3 2-1 16,9 5-2-16,3-5-2 15,6-7-2-15,11-8-3 16,-5-24-21-16,16 2-13 16,-3-27-1-16,9-7-1 15,-17-13 2-15</inkml:trace>
  <inkml:trace contextRef="#ctx0" brushRef="#br2" timeOffset="65658.7555">10908 4174 119 0,'0'0'42'16,"11"-22"0"-16,13 22 0 15,-1-6-40-15,18-5-3 16,12 5-7-16,-4-17-20 16,19 11-12-16,-9-10-4 15,7 6 1-15,-9-10-1 16</inkml:trace>
  <inkml:trace contextRef="#ctx0" brushRef="#br2" timeOffset="66792.8203">12185 3721 93 0,'0'0'35'0,"-14"-3"1"16,-4 6-6-16,1 23-25 15,-4 7-1-15,5 17 1 16,-7 8-1-16,2 13 0 15,-2 5-2-15,2 5 0 16,1-2 0-16,3-4-1 0,2-6 0 16,6-8 0-16,2-14 0 15,7-9-2-15,6-19 2 16,9-12 0-16,8-14 0 15,6-14 0-15,3-10 0 16,6-10 1-16,4-3-1 16,1-4 0-16,-5 4-1 15,-5 6 2-15,-4 7-2 16,-6 9 1-16,-5 12-1 15,-6 10 0-15,-5 13 0 16,-4 10-1-16,-1 11 0 16,-1 0-2-16,1 10 0 15,5-4-3-15,6 5-3 16,-3-19-12-16,20 8-18 0,-3-20 1 15,16-1-1-15,-5-15 2 16</inkml:trace>
  <inkml:trace contextRef="#ctx0" brushRef="#br2" timeOffset="67160.8414">12753 4187 93 0,'-15'-11'38'16,"-17"-3"-1"-16,7 21 2 15,-11-2-31-15,5 17-4 16,-3 6-1-16,4 8 0 15,0 5-1-15,4 3-1 16,8-1 1-16,7-3-1 0,9-4 0 16,11-11-1-16,11-9 1 15,14-11-1-15,7-13 1 16,9-9-1-16,7-13 1 15,2-6 1-15,-4-4-1 16,-2-3 0-16,-12 1 0 16,-6 7 0-16,-13 5 0 15,-10 9 0-15,-12 21 0 16,0 0-1-16,-22 7-1 15,1 16 0-15,0 9 0 16,1 5-2-16,9 6-2 16,3-4-3-16,24 7-12 15,-2-21-19-15,27 2-1 16,3-21-1-16,20-1 1 0</inkml:trace>
  <inkml:trace contextRef="#ctx0" brushRef="#br2" timeOffset="67477.8595">13472 4139 104 0,'-35'-2'37'0,"4"20"3"16,-8-4-3-16,0 11-35 15,11 2 1-15,10 3-2 16,8-3 1-16,14-3-2 15,10-2 2-15,13-6-3 16,7-4 2-16,5-5-1 16,2 1 0-16,-2-3-1 0,-5 0 2 15,-10 5 0-15,-12 1-1 16,-9 6 0-16,-15 2 1 15,-7 2-1-15,-5 2 1 16,-6 2-1-16,-5-2 0 16,6-2-2-16,7-2-2 15,1-15-14-15,24 9-21 16,-3-13 0-16,21-2-1 15,-1-11-2-15</inkml:trace>
  <inkml:trace contextRef="#ctx0" brushRef="#br2" timeOffset="68368.9101">14837 4108 86 0,'-16'-9'37'15,"-10"-1"-1"-15,-1 14 3 16,-16 1-32-16,3 14-2 15,-9 4 0-15,-3 13 0 16,-1 3-2-16,4 5 0 16,5-1-1-16,10 0 0 15,11-5 0-15,16-3-1 16,19-11 0-16,15-10-1 15,14-10 0-15,10-9 1 16,11-9-1-16,1-8 1 0,3-8-1 16,-3-6 2-16,-7-2-1 15,-9-2 0-15,-9-2 0 16,-9 6 0-16,-6 2 0 15,-9 7 0-15,-7 7 0 16,-4 9-1-16,-3 11 1 16,-9 14-1-16,1 11 0 15,1 15 0-15,-2 6 0 16,1 4-3-16,7 8-1 15,5-13-8-15,28 9-17 16,-3-26-12-16,19-6 0 16,5-23-2-16,16-7 1 15</inkml:trace>
  <inkml:trace contextRef="#ctx0" brushRef="#br2" timeOffset="69179.9567">16128 4167 85 0,'7'-12'35'15,"-7"12"2"-15,9-11 0 16,-9 11-28-16,-8 17-5 16,-1 3 0-16,-8 6-1 15,0 6 0-15,-6 3-1 16,4 0 0-16,-2-1 0 0,6-4-1 15,0-7 0-15,8-5 0 16,7-18 0-16,0 0 0 16,15 0 0-16,0-15-1 15,4-4 1-15,3-6 0 16,2-3 0-16,0-4 1 15,-3-1-1-15,-2 2 0 16,-1 4 0-16,-4 4 0 16,-5 7 0-16,-3 3-1 15,-6 13 1-15,0 0-1 16,10 4 0-16,-6 10 1 15,-3 4-1-15,4 5 1 16,3-4-1-16,6 5 0 16,3-7 1-16,5-4-1 15,5-8 1-15,5-8-1 0,3-7 1 16,6-10-1-16,-2 0 1 15,-2-8 0-15,-3 4-1 16,-6 1 0-16,-2 4 1 16,-9 5-1-16,-3 10 0 15,-14 4 0-15,5 22 0 16,-9 3 0-16,-2 8-1 15,-1 3 0-15,2 8-1 16,4-3-2-16,6 2-1 16,12-13-5-16,18 8-14 15,-3-26-15-15,23 3 0 16,-3-20-2-16,16 2 2 0</inkml:trace>
  <inkml:trace contextRef="#ctx0" brushRef="#br2" timeOffset="69564.9789">17214 4189 91 0,'-6'-22'38'15,"-12"-4"0"-15,6 11 2 16,-14 2-25-16,4 10-11 16,-6 10 0-16,-2 15-1 15,-4 9 0-15,-1 11-2 16,-2 7 1-16,3 3-1 15,5 0 0-15,5-3 0 16,11-6-1-16,12-11 0 16,10-10 0-16,14-13 0 15,11-13 0-15,9-11 0 0,7-11 0 16,3-8 0-16,-1-7 1 15,-1-1-1-15,-5-1 0 16,-9 7 1-16,-9 4-1 16,-6 9 1-16,-13 11-1 15,-9 12 1-15,0 0-1 16,-12 21-1-16,0 3 1 15,3 1-2-15,4 1-1 16,6-5-2-16,18 2-7 16,1-28-13-16,33 4-14 15,0-25-1-15,20-3-1 16,1-21 2-16</inkml:trace>
  <inkml:trace contextRef="#ctx0" brushRef="#br2" timeOffset="69757.9899">18087 3537 105 0,'-37'48'40'16,"-11"10"1"-16,6 26-2 16,-15 2-36-16,17 11-2 15,6 1-1-15,8-1-1 16,8-3-4-16,4-21-12 15,15 2-22-15,-3-24-1 16,12-7 0-16,-5-23-1 16</inkml:trace>
  <inkml:trace contextRef="#ctx0" brushRef="#br2" timeOffset="69949.0008">17744 4071 110 0,'0'0'40'0,"-20"-12"0"16,26 24-1-16,-6-12-36 15,28 5-5-15,8 3-5 16,2-13-18-16,21 13-14 16,0-12-1-16,10 11 0 15,-7-10 0-15</inkml:trace>
  <inkml:trace contextRef="#ctx0" brushRef="#br2" timeOffset="70186.0144">18386 4076 105 0,'-29'20'41'15,"-13"-4"0"-15,-1 18 0 16,-8 8-36-16,12-1-2 16,2 2-1-16,11 2-1 15,14-4 0-15,16-9-1 16,21-11 0-16,18-14-1 15,17-15 0-15,14-15-1 16,13-12-2-16,2-17-3 16,15 7-17-16,-21-25-16 15,6 5 0-15,-17-14 0 16,-4 6-1-16</inkml:trace>
  <inkml:trace contextRef="#ctx0" brushRef="#br2" timeOffset="70517.0333">19004 3705 109 0,'-40'47'41'16,"1"23"1"-16,-10-1-1 15,-2 11-37-15,0 5-2 16,5 2 1-16,0-5-2 16,9-2 0-16,6-15-1 15,11-9-1-15,11-19 1 16,13-19 0-16,14-18 1 15,12-16-1-15,11-16 1 16,7-11 0-16,3-7 0 16,3-3 0-16,-7 4 0 15,-4 7 0-15,-10 10 0 16,-8 14 1-16,-9 18-2 0,-11 16 0 15,-10 10-1-15,-3 10 0 16,1 8-2-16,0-3-3 16,11 11-7-16,-11-23-12 15,26 8-13-15,-6-24-5 16,17-3-1-16,-1-16 1 15</inkml:trace>
  <inkml:trace contextRef="#ctx0" brushRef="#br2" timeOffset="70961.0587">20027 4044 86 0,'11'2'37'16,"-11"-2"-1"-16,-1 36 2 15,-12-5-34-15,0 14-1 16,-5 4 1-16,1 5-2 15,-1-2 0-15,5-5-2 16,7-5-2-16,6-23-15 16,19-2-21-16,9-22 0 15,12-7-2-15,3-19 2 16</inkml:trace>
  <inkml:trace contextRef="#ctx0" brushRef="#br2" timeOffset="71418.0849">20128 3741 106 0,'-35'4'37'0,"4"0"0"16,16 7-2-16,14 1-39 16,11-6-3-16,19 9-2 15,5-7 0-15,18 11-1 16,-8-2 1-16,6 9 4 15,-5 2 2-15,-7 5 3 16,-8 4 3-16,-16-2 3 16,-2 8 4-16,-20-7-1 15,3 10 1-15,-16-13-2 16,6 9-1-16,-7-11-1 15,5 6-2-15,-1-8 0 16,6 0-2-16,1-8 0 0,10-3-1 16,1-18 0-16,14 9-1 15,6-20 2-15,4-8-1 16,8-9 1-16,4-7 0 15,4-8-1-15,0-3 0 16,1-3 0-16,-1 4 1 16,-6 8-1-16,-3 10-1 15,-5 16 0-15,-8 13 0 16,-5 16-1-16,-6 11-1 15,-2 19-2-15,-5-5-8 16,14 22-15-16,-10-19-13 16,17 4-2-16,-1-18-1 15,12-4 1-15</inkml:trace>
  <inkml:trace contextRef="#ctx0" brushRef="#br2" timeOffset="71870.1107">22092 3637 103 0,'3'23'38'15,"-16"-3"1"-15,8 18-1 16,-14 6-36-16,1 11 0 16,-6 9 0-16,1 8-1 15,-6 1 0-15,5-2-1 16,4-3-2-16,3-10-2 15,13 1-8-15,-7-24-24 0,22-3-4 16,-5-21 2-16,13-3-2 16</inkml:trace>
  <inkml:trace contextRef="#ctx0" brushRef="#br2" timeOffset="72042.1206">21855 4094 109 0,'-23'-18'39'15,"12"14"2"-15,0-5-3 16,24 9-35-16,9-2-2 15,15-3-2-15,21 1-4 16,4-20-18-16,28 12-15 16,-1-14 0-16,14 5 0 15,-7-16-2-15</inkml:trace>
  <inkml:trace contextRef="#ctx0" brushRef="#br2" timeOffset="72420.1421">22761 3489 113 0,'-29'26'40'15,"-8"0"0"-15,6 20 0 16,-6 2-36-16,6 12-1 16,-1 4 1-16,4 8-1 15,0 2-2-15,6-4 1 16,2-4-1-16,11-6-1 15,4-10 1-15,12-9-1 16,7-15 0-16,7-13 0 0,11-13 1 16,5-12-1-16,4-8 0 15,0-6 2-15,1-6-2 16,-5 2 0-16,-7 1 0 15,-5 8 0-15,-8 12 0 16,-17 9 0-16,10 17-2 16,-13 10 1-16,-4 10-1 15,0 4-1-15,5 4-2 16,2-8-7-16,18 9-13 15,-9-23-15-15,25-2-1 16,-4-17 0-16,15-4 0 16</inkml:trace>
  <inkml:trace contextRef="#ctx0" brushRef="#br2" timeOffset="72763.1618">23106 4096 111 0,'0'18'40'16,"0"-18"0"-16,6 27 0 15,-2-16-36-15,17-1-2 16,5-8 1-16,7-5-1 16,1-7 0-16,6-4-1 15,0-6 0-15,-1-7 0 16,-6-3 0-16,-7-1-1 15,-10 1 0-15,-12 1 1 16,-13 5-1-16,-11 10 1 16,-13 14 0-16,-10 15 1 15,-8 15 0-15,0 12-2 0,5 10 0 16,9 9 0-16,14 2 0 15,20-9 0-15,26-9 0 16,21-16-7-16,33-1-13 16,-5-32-11-16,26 4-13 15,-1-20 1-15,9-2-1 16,-11-11 1-16</inkml:trace>
  <inkml:trace contextRef="#ctx0" brushRef="#br2" timeOffset="73755.2184">2576 6041 77 0,'21'-19'37'16,"-3"-7"0"-16,6 8 0 16,-9-6-19-16,-2 17-13 15,-13 7 0-15,16 8-2 16,-21 15 0-16,-3 16 1 15,-11 8-2-15,-2 10 1 0,-4 6-2 16,1 3 1-16,-2-5-1 16,5-4 0-16,4-10 0 15,8-12 0-15,7-15-1 16,2-20 1-16,25-3 1 15,-1-24-1-15,7-14 0 16,6-11 0-16,4-8 1 16,-2-6 0-16,1-3-1 15,-3 3 0-15,-6 10-2 16,-3 7 1-16,-8 11-1 15,-3 15 1-15,-5 13 0 16,-2 11 0-16,-3 15 0 0,-4 15 0 16,0 10 2-16,-1 9-2 15,6 10 0-15,-3-1-2 16,10 2-2-16,2-9-3 15,21-2-7-15,-4-31-14 16,26 0-11-16,1-27 1 16,12-10-1-16,-5-18 1 15</inkml:trace>
  <inkml:trace contextRef="#ctx0" brushRef="#br2" timeOffset="74062.2361">3580 5957 113 0,'-23'-18'38'0,"-2"19"2"15,-17 3-1-15,-2 21-33 16,-2 8-2-16,3 16-1 15,3 6-1-15,6 8 0 0,6-2 0 16,10 3-1-16,10-10 0 16,16-8 0-16,13-14 0 15,11-15 1-15,12-20-2 16,5-15 0-16,4-17 0 15,2-12 0-15,-4-8 0 16,-9-6 0-16,-11-3 0 16,-8 2 0-16,-16 9 0 15,-7 10 0-15,-8 11 0 16,-9 9-3-16,0 15-3 15,-5-2-8-15,17 27-13 16,-9-7-14-16,20 11-1 16,1-4 0-16,18 7 0 15</inkml:trace>
  <inkml:trace contextRef="#ctx0" brushRef="#br2" timeOffset="74214.2447">4063 6347 125 0,'-14'22'41'16,"-10"-18"-1"-16,6-1-4 15,18-3-54-15,-27-16-21 16,29 1-4-16,-1-11 1 16,13 4-1-16</inkml:trace>
  <inkml:trace contextRef="#ctx0" brushRef="#br2" timeOffset="74739.2748">5099 5984 108 0,'2'-14'38'0,"-5"-3"3"15,3 17-9-15,0 0-28 0,-13-5-1 16,-1 15-1-16,-2 15 1 16,-6 6-1-16,1 8 1 15,-2 7-2-15,4 4 1 16,4-1-1-16,10-2 0 15,8-8 0-15,11-12 0 16,14-14-1-16,8-14 1 16,5-14-1-16,6-11 1 15,-2-8 0-15,-2-7-1 16,-10-6 1-16,-8-1-1 15,-13 4 1-15,-10 2-1 16,-12 9-1-16,-6 4 0 0,-4 8-1 16,-3 5-1-1,5 9-2-15,4 1-2 0,14 6-12 16,0 0-15-16,34 13-7 15,1-14 2-15,23 4-2 16</inkml:trace>
  <inkml:trace contextRef="#ctx0" brushRef="#br2" timeOffset="74993.2894">6021 5524 81 0,'-10'-43'40'0,"-16"-1"-2"16,2 15 2-16,-12 10-30 15,5 13-6-15,-6 21-1 16,1 22 0-16,-6 27 0 0,1 19 1 16,2 19 0-16,5 14-2 15,7 4 1-15,6-2-3 16,12-10-1-16,6-17-4 15,22-11-12-15,-8-32-21 16,22-15-3-16,-8-30 1 16,11-12-1-16</inkml:trace>
  <inkml:trace contextRef="#ctx0" brushRef="#br2" timeOffset="75152.2984">5632 6029 119 0,'-24'-5'41'15,"-1"-6"2"-15,25 11-3 0,11-10-37 16,25-6-4-16,18 1-8 15,7-17-19-15,24 11-15 16,-4-7 3-16,7 11-5 16,-10-1 4-16</inkml:trace>
  <inkml:trace contextRef="#ctx0" brushRef="#br2" timeOffset="75723.3311">6906 6049 87 0,'-1'-26'38'0,"2"7"0"15,-14-4 2-15,8 11-33 16,-21 4-1-16,-1 13-1 16,-11 9 0-16,-1 15-2 15,-9 9 0-15,4 12 0 16,4 3-2-16,6 2 1 15,13-6-1-15,17-8 0 0,16-17 1 16,17-19-1-16,20-21 0 16,21-22 0-16,8-17 0 15,9-10 1-15,0-14-3 16,-4-3 1-16,-6-1-1 15,-13 4 0-15,-16 7 0 16,-15 11 0-16,-16 13 0 16,-11 11-1-16,-14 22 2 15,-10 14 0-15,-6 19 0 16,-6 24 0-16,-4 15 1 15,0 13-1-15,5 13-1 16,3 3-3-16,18 7-7 16,0-19-11-16,29 5-17 15,-1-25-1-15,17-2-3 0,4-22 2 16</inkml:trace>
  <inkml:trace contextRef="#ctx0" brushRef="#br2" timeOffset="76111.3533">7322 6102 103 0,'-12'12'39'16,"12"-12"1"-16,3 21-1 15,14-21-35-15,18 1-2 16,13-8 0-16,12-1 0 15,3-8 0-15,3-2-1 0,-3-2 1 16,-10-3-1-16,-12 0 1 16,-12 0 0-16,-17-1-3 15,-10 4 4-15,-16 1-3 16,-10 3 1-16,-8 6 1 15,-4 7-1-15,-6 11 0 16,-4 11 0-16,3 6 1 16,-1 12-3-16,7 6 4 15,12 3-3-15,11-2-1 16,14-6 0-16,18-5-2 15,18-14-3-15,26-2-7 16,1-27-13-16,30 7-15 16,-5-17 0-16,13 0-1 15,-9-12 2-15</inkml:trace>
  <inkml:trace contextRef="#ctx0" brushRef="#br2" timeOffset="76489.3749">8383 5961 117 0,'-21'-4'42'15,"-12"-4"1"-15,2 10-3 16,-14-4-35-16,5 11-2 15,-2 7-1-15,4 12-1 16,1 4 1-16,7 11-2 16,6 0 0-16,11 1 0 15,16-2 0-15,12-9 0 16,18-9-2-16,12-13-2 15,11-8-1-15,9-17-3 16,12-2-3-16,-9-22-5 16,10 8-1-16,-18-15 8 0,-7 4 6 15,-11 0 3-15,-14 5 1 16,-10 7 4-16,-19 1 5 15,1 28 6-15,-20-13 1 16,7 25-8-16,-11 10-4 16,5 12-2-16,-3 6 1 15,6 5-3-15,5 2-1 16,6-1-1-16,8-4-2 15,3-11-4-15,18-3-11 16,-10-32-9-16,22 2-13 16,-11-22-1-16,11-4-2 15,-9-18 3-15</inkml:trace>
  <inkml:trace contextRef="#ctx0" brushRef="#br2" timeOffset="77090.4093">8785 5682 107 0,'-14'-12'40'0,"14"12"-2"16,-14 16 1-16,14-16-38 15,11 17-2-15,1 3-1 16,8 3 1-16,-1 0 2 16,3 6-2-16,-4 0 2 15,-2 2 2-15,-3 1 0 16,-8 6 1-16,-5-1 1 15,-6 2 0-15,-2 2-3 16,-4-2 3-16,2-1-2 16,-1-4 0-16,2-6-3 15,2-6 0-15,5-6 0 0,2-16 0 16,0 0 0-16,23-17 0 15,-8-8 0-15,7-10 0 16,0-5 0-16,1-3 0 16,0-2 0-16,-2 5 0 15,-6 5 0-15,-3 10 0 16,-9 6 0-16,-3 19 0 15,0 0 0-15,-8 19 0 16,0 4 0-16,0 5 0 16,2 5 0-16,4-3 0 15,7 2 0-15,5-8 0 16,10-7 0-16,8-12 0 15,7-7 0-15,7-9 0 0,5-10 0 16,0-6 0 0,-3-4 0-16,1-2 0 0,-9 2 0 15,-6 9 0-15,-8 1 0 16,-8 12 0-16,-14 9 0 15,5 16 0-15,-11 8 0 16,-4 9 0-16,0 7 0 16,2 1 0-16,4 3 0 15,10 2-9-15,0-16-6 16,26 7-7-16,-9-28-8 15,28 6-11-15,-4-17 0 16,17 0-1-16,-4-16 4 16</inkml:trace>
  <inkml:trace contextRef="#ctx0" brushRef="#br2" timeOffset="77466.4307">10018 5963 113 0,'-21'-20'40'16,"3"15"2"-16,-19-4 0 15,1 18-37-15,-8 3 0 16,-1 12-1-16,1 8 0 15,5 2-4-15,2 5 0 16,12-2 0-16,10-1 0 16,14-8 0-16,14-9 0 15,10-11 0-15,14-11 0 16,5-11 0-16,2-9 0 15,3-6 0-15,-4-3 0 16,-5-2 0-16,-9 4 0 16,-10 7 0-16,-11 12 0 0,-8 11 0 15,-12 9 0-15,-4 11 0 16,2 9 0-16,-1 3 0 15,6 4 0-15,7-5 0 16,13-7 0-16,11-16-2 16,19-3-11-16,-3-31-4 15,27 6-7-15,-13-34-8 16,20 1-9-16,-12-27 1 15,6-4-1-15,-9-13 4 16</inkml:trace>
  <inkml:trace contextRef="#ctx0" brushRef="#br2" timeOffset="77609.439">10581 5456 115 0,'-27'26'42'0,"1"35"2"15,-11 7 0-15,-6 12-39 0,19 6-2 16,6 1-3-16,7-2-6 16,3-19-5-16,20 3-10 15,-15-30-15-15,10-5-7 16,-4-19-1-16,-3-15-1 15</inkml:trace>
  <inkml:trace contextRef="#ctx0" brushRef="#br2" timeOffset="78427.4858">11298 5914 93 0,'2'-11'36'15,"-2"11"1"-15,0 0 2 16,-8 25-31-16,-6-2-3 15,3 14 0-15,-6 5 1 16,2 9-3-16,-2 3 2 16,-1-1-2-16,3-5-1 15,5-5-1-15,4-11 0 16,5-10 0-16,1-22 0 15,16-1 0-15,6-23-1 16,4-12 1-16,1-10-1 16,6-7 1-16,-4-7-3 15,1-2 3-15,-2-1-3 16,-1 7 3-16,-4 3-3 15,-3 14 1-15,0 11-2 0,2 9 4 16,2 12-1-16,1 10 0 16,4 6 0-16,1 8-2 15,3 9 4-15,-2-2 0 16,0 2-1-16,-3 2-2 15,-9 2 2-15,-5 2-2 16,-15 0 2-16,-9-1-2 16,-15 1 1-16,-8-1-1 15,-15 0 1-15,-4-1-1 16,-5-1 2-16,-3-2-1 15,3 3 0-15,3 1 0 16,3 3 0-16,6 9 0 16,5 5 1-16,4 4 1 0,6 5-2 15,7 0 0-15,8 1-2 16,1-13-3-16,20 2-13 15,-6-28-7-15,25-7-14 16,-1-25-1-16,20-12-1 16,1-21-1-16</inkml:trace>
  <inkml:trace contextRef="#ctx0" brushRef="#br2" timeOffset="78652.4987">12007 5220 113 0,'-29'81'41'16,"-14"7"1"-16,8 19-2 16,1 1-38-16,9 6 0 15,3-2-2-15,10-6-2 16,15-6-2-16,2-24-14 15,30-7-18-15,-2-23-5 16,20-11 0-16,1-25 0 16</inkml:trace>
  <inkml:trace contextRef="#ctx0" brushRef="#br2" timeOffset="79049.5214">12586 5844 116 0,'-29'-6'42'0,"-16"1"-1"16,1 15-1-16,-21 8-33 15,6 3-5-15,1 9 3 16,4 8-3-16,2 5-2 16,11 3 0-16,10-1 0 15,14-2 0-15,18-8 0 16,19-6 0-16,15-15 0 15,12-13 0-15,11-10 0 16,8-12 0-16,5-9 0 16,-6-7 0-16,-5-3 0 15,-10-4 0-15,-11 6 0 16,-12 4 0-16,-11 9 0 15,-15 10 0-15,-12 13 0 16,-7 11 0-16,-6 10 0 16,-2 8 0-16,3 10 0 0,6 0 0 15,10 2 0-15,8-5-6 16,21 2-7-16,1-20-6 15,29 10-9-15,-5-21-13 16,20-2 0-16,-3-12 0 16,11-4 2-16</inkml:trace>
  <inkml:trace contextRef="#ctx0" brushRef="#br2" timeOffset="79261.5334">13167 5883 112 0,'-19'-3'41'15,"-22"2"1"-15,4 17-1 16,-7 5-34-16,1 11-4 15,-1 4 2-15,8 4-4 0,10 0 2 16,10-2-3-16,20-3 0 16,16-12 0-16,18-7-7 15,6-19-7-15,28 7-12 16,-12-25-14-16,18 1-2 15,-7-16-1-15,7 4 1 16</inkml:trace>
  <inkml:trace contextRef="#ctx0" brushRef="#br2" timeOffset="79606.5532">13451 5972 116 0,'-29'19'42'16,"15"3"-1"-16,14-22 0 15,3 18-37-15,23-18-1 16,16-3-2-16,7-7-1 0,7-5 1 15,1-3-2-15,-4-6 1 16,-5-1-2-16,-13 2 2 16,-13 0-1-16,-15 3 3 15,-18 5-2-15,-9 4 2 16,-11 5-1-16,-7 11 1 15,-6 7 1-15,-4 9-3 16,3 8 0-16,7 12 0 16,10 2 0-16,11 2 0 15,15 2 0-15,12-4 0 16,17-5 0-16,9-13-4 15,18 1-10-15,-8-26-8 0,26 7-11 16,-10-23-10-16,14-6-1 16,-9-15 0-16,10-4 3 15</inkml:trace>
  <inkml:trace contextRef="#ctx0" brushRef="#br2" timeOffset="80109.582">14416 5680 103 0,'-10'-8'38'15,"-19"1"2"-15,-3 19-2 16,-16 5-33-16,0 9-1 16,-4 4 0-16,5 6-1 15,4 1 0-15,13 0-1 16,13-3 1-16,23-10-1 15,22-11 0-15,19-5-2 16,21-6 0-16,5-3 0 16,2-1 0-16,-6 0 0 0,-9 8 1 15,-18 9-1-15,-24 11 0 16,-27 8 1-16,-24 9-1 15,-12 4 0-15,-10 3 0 16,-4-2 0-16,6-4-3 16,6-11-4-16,25 1-12 15,5-31-10-15,31 0-13 16,13-20 1-16,22-7-2 15,4-16 1-15</inkml:trace>
  <inkml:trace contextRef="#ctx0" brushRef="#br2" timeOffset="80950.6301">15404 5864 95 0,'16'-4'37'0,"-16"4"3"16,0 0-2-16,-9 22-32 15,3 2-5-15,-5 11 3 16,-2 11-1-16,-6 4 0 15,1 6-1-15,2-2-2 16,2-4-1-16,13-11-3 16,4-27-11-16,19-11-23 15,7-25-1-15,17-12 0 16,1-21-1-16</inkml:trace>
  <inkml:trace contextRef="#ctx0" brushRef="#br2" timeOffset="81370.6541">15508 5573 91 0,'-31'1'38'15,"2"2"0"-15,16 10 2 16,13-13-34-16,10 20-4 16,18-13 0-16,6 0-1 15,9-2 0-15,3 1 1 16,0-1-1-16,-4 10-1 15,-6 1 2-15,-9 8 1 16,-12 6 0-16,-8 7 0 16,-12 8 0-16,-6 5 1 15,-7 5-1-15,1-4 0 16,-3-3-1-16,6-3-1 15,9-10 0-15,6-11-1 0,13-12 1 16,10-16 0-16,13-13-1 16,6-8 1-16,9-9-1 15,0-4 0-15,-3-1 0 16,-4 2 0-16,-7 6-1 15,-5 8 2-15,-11 11-1 16,-11 10 0-16,-6 13 0 16,-7 13 0-16,-4 7-2 15,-2 4-3-15,7 13-6 16,-9-14-10-16,23 14-13 15,-5-18-8-15,17-6-1 16,0-14 0-16</inkml:trace>
  <inkml:trace contextRef="#ctx0" brushRef="#br2" timeOffset="82172.7">17128 5421 75 0,'9'-20'38'15,"-9"20"-1"-15,0 18 1 16,2 9-29-16,-8 4-2 0,4 19-2 15,-7 7-1-15,0 7 0 16,-6 8 0-16,2 0-1 16,-7 0 0-16,3-4 0 15,0-8 0-15,2-10-1 16,1-10 0-16,9-10-1 15,5-11 0-15,0-19-1 16,20 3 1-16,-2-20-1 16,4-4 1-16,4-8-1 15,1-5 0-15,-1-4 0 16,5 4-1-16,-2 0 1 15,-1 5-1-15,1 9 1 16,-4 7-2-16,2 6 2 16,-4 10 0-16,-2 10 0 0,-6 4 2 15,-6 9-2-15,-7 3 2 16,-10 8-2-16,-8 1 2 15,-11 2-2-15,-7-3 0 16,-5-1 0-16,-2-8 0 16,-2-5-1-16,10-9-2 15,3-13-1-15,13-3-4 16,6-26-11-16,27 14-10 15,-4-22-11-15,19 5 0 16,2-9 0-16,15 6 2 16</inkml:trace>
  <inkml:trace contextRef="#ctx0" brushRef="#br2" timeOffset="82521.72">17752 5826 103 0,'0'0'37'15,"-4"12"4"-15,-15 3-5 16,-10-2-30-16,-3 8-3 15,-8 3 2-15,3 7-1 16,0 0 1-16,7 4-2 16,6-2-1-16,12-2 0 15,13-6-1-15,16-5 0 16,14-8 0-16,12-9 0 15,8-7-1-15,2-7 1 16,0-6-1-16,-4-7 0 16,-10-3 0-16,-11-4 0 15,-14 0-1-15,-14-2 0 16,-12 4-2-16,-6 0 3 0,-8 6-4 15,-4 2 3-15,4 9-3 16,0 2 1-16,12 8-4 16,14 2-2-16,14 1-11 15,3-10-15-15,27 7-3 16,7-13-2-16,21-2 1 15</inkml:trace>
  <inkml:trace contextRef="#ctx0" brushRef="#br2" timeOffset="82739.732">18447 5314 99 0,'-18'-8'40'0,"-11"4"0"16,3 25-1-16,-12 20-36 0,9 4-2 15,0 15 1-15,3 12 0 16,-3 7 0-16,3 4 0 15,2 2-1-15,5-7-1 16,4-2-4-16,-3-18-10 16,21-2-21-16,-9-21-5 15,13-5 0-15,-7-30-1 16</inkml:trace>
  <inkml:trace contextRef="#ctx0" brushRef="#br2" timeOffset="82889.741">18082 5888 102 0,'-18'-22'38'0,"14"12"3"0,3-6-3 15,21 3-30-15,8 0-9 16,15-6-1-16,23 6-27 16,-3-16-9-16,15 1 0 15,-3-9-5-15</inkml:trace>
  <inkml:trace contextRef="#ctx0" brushRef="#br2" timeOffset="83264.7621">18764 5249 99 0,'-25'1'40'15,"4"25"2"-15,-8 6-2 16,9 22-35-16,-7 3-2 16,4 12 0-16,-5 7 0 0,1 2 0 15,2-2 1-15,2-4-1 16,6-7 0-16,2-9-1 15,7-11 0-15,9-13 1 16,9-12-3-16,5-13 0 16,7-11 0-16,4-7 0 15,1-6 0-15,3-9 0 16,-2 1 0-16,-4-2 0 15,-2 5 0-15,-3 6 0 16,-5 8 0-16,-14 8 0 16,16 9 0-16,-13 8 0 15,1 4 0-15,1 6-2 16,5 3-1-16,-2-7-7 15,19 12-10-15,-15-26-10 0,23 8-12 16,-4-17 0-16,16 4-2 16,-3-15 4-16</inkml:trace>
  <inkml:trace contextRef="#ctx0" brushRef="#br2" timeOffset="84142.8127">19931 5435 61 0,'19'-31'38'16,"-4"-4"-1"-16,2 13 1 15,-9-6-16-15,-8 28-17 16,11-13-2-16,-9 23 1 16,-4 13-1-16,-6 16-1 0,-5 14 0 15,-2 13 0-15,-3 8 1 16,0 7-1-16,-1 0 0 15,2-1-1-15,4-5-1 16,4-10-3-16,14 1-21 16,-8-26-13-16,15-5-1 15,-5-15-2-15,7-7 1 16</inkml:trace>
  <inkml:trace contextRef="#ctx0" brushRef="#br2" timeOffset="84346.8243">19777 5821 107 0,'-15'-2'40'0,"1"-2"-1"16,14 4 1-16,9 16-37 0,17-16 1 16,12-1-4-16,12-3-1 15,10-2-1-15,6-10-2 16,13 0-3-16,-8-13-8 15,18 8-16-15,-17-16-10 16,3 4 3-16,-12-15-2 16</inkml:trace>
  <inkml:trace contextRef="#ctx0" brushRef="#br2" timeOffset="84707.845">20646 5144 96 0,'-27'-4'39'0,"12"32"0"15,-13 7 1-15,13 19-34 16,-15 7-1-16,2 12-1 0,-5 2-1 15,3 6 0-15,2-5-1 16,4-5 2-16,5-7-1 16,9-10 0-16,5-13 0 15,6-8-1-15,12-14 1 16,9-12-3-16,6-11 0 15,3-8 0-15,5-3 0 16,0-7 0-16,1-3 0 16,-8 6-2-16,-4 3-1 15,-4 7 4-15,-9 10-1 16,-12-1 0-16,13 23 2 15,-12-1-3-15,0 8 4 16,1-2-5-16,3 3 0 16,4-7-5-16,15 7-7 0,-7-25-12 15,19 8-15-15,-5-18 0 16,11 1-2-16,-8-16 4 15</inkml:trace>
  <inkml:trace contextRef="#ctx0" brushRef="#br2" timeOffset="85030.8634">20925 5799 113 0,'-13'8'39'0,"18"8"2"16,-5-16-2-16,30 8-37 15,7-6 0-15,13-5 0 16,4-5 0-16,4-6-1 15,0-8 0-15,-3-2-2 16,-10-2 2-16,-13-1-3 0,-12-2 3 16,-13 4-2-16,-17 5 1 15,-14 7-1-15,-14 10 2 16,-10 16 0-16,-9 10 0 15,-2 10 2-15,2 9 1 16,8 6-2-16,12 2 2 16,21-4-4-16,31-6 0 15,22-19-6-15,36 1-13 16,1-28-14-16,24 1-10 15,3-15 1-15,12-5-4 16</inkml:trace>
  <inkml:trace contextRef="#ctx0" brushRef="#br2" timeOffset="86235.932">2793 7374 87 0,'7'-13'35'0,"-7"13"1"15,9-25 0-15,5 21-29 16,-15-11-1-16,1 15 1 15,-5-13-2-15,5 13 2 16,-34 12-2-16,7 6-1 16,-13 9 0-16,-7 11-1 15,-5 8 0-15,-3 3-2 16,5 3 0-16,7-3 0 15,13-9-1-15,16-8 1 16,21-11-1-16,22-14 0 0,18-16 0 16,12-14 0-16,13-7 1 15,4-8-1-15,2-3 0 16,-5 0 0-16,-10 4 1 15,-13 5-1-15,-13 5 1 16,-13 11-1-16,-24 16 0 16,0 0 0-16,-11 34 0 15,-18 14 1-15,-12 15-1 16,-7 14 0-16,-9 16-1 15,-2 5 1-15,1-1 0 16,10-9-1-16,15-10 1 16,11-21-1-16,17-20 0 15,19-21 0-15,20-28 0 16,16-21-1-16,16-14-2 0,3-16-3 15,21-2-10-15,-12-25-9 16,17 11-14-16,-10-10 1 16,-1 15-1-16,-17 1 0 15</inkml:trace>
  <inkml:trace contextRef="#ctx0" brushRef="#br2" timeOffset="86663.9567">3606 7370 116 0,'0'0'41'16,"-13"0"1"-16,13 0-4 16,0 0-33-16,-16 19-1 0,7-4-1 15,-1 10 0-15,-4 5 0 16,2 5-3-16,1 3 0 15,1 0 0-15,6-2 0 16,8-6 0-16,6-9 0 16,13-14 0-16,5-12 0 15,9-11 0-15,3-7 0 16,1-7 0-16,1-7 0 15,-3-2 0-15,-6-1 0 16,-5 4 0-16,-9 2 0 16,0 9 0-16,-10 4 0 15,-4 9 0-15,-5 12 0 16,0 0 0-16,-6 19 0 0,-4 4-2 15,3 10-1-15,-3 0-2 16,12 8 0-16,-2-7-2 16,17 5-2-16,-1-19-7 15,28 9-9-15,-7-25-11 16,16 0-1-16,-2-16-2 15,7-5 2-15</inkml:trace>
  <inkml:trace contextRef="#ctx0" brushRef="#br2" timeOffset="87381.9975">4314 7297 117 0,'-41'19'42'16,"-16"-3"-1"-16,11 19-4 0,-4-3-33 15,11 3 0-15,5 3-2 16,17-1 1-16,10-4-2 15,18-3 0-15,14-13 0 16,14-3-1-16,6-13 0 16,6-7-1-16,3-7 1 15,-3-5 0-15,-7-6 0 16,-7-3-1-16,-8 0 1 15,-11 1 1-15,-6 4-1 16,-9 2 1-16,-5 7 1 16,2 13-2-16,-21-12 0 15,11 18 0-15,-5 7 0 16,2 5 0-16,2 4 0 15,7 2 0-15,5 2 0 16,7-6 0-16,11-6 0 0,4-4 0 16,9-10 0-16,6-7 0 15,3-8 0-15,2-4 0 16,-2-3 0-16,-1-3 0 15,-5 2 0-15,-6 0 0 16,-9 4 0-16,-5 5 0 16,-15 14 0-16,0 0 0 15,0 0 0-15,-16 22 0 16,-1 7 0-16,-5 5 0 15,1 4 0-15,0 2 0 16,6-3 0-16,7-5 0 16,11-13 0-16,9-15 0 15,11-12 0-15,8-14 0 16,8-8 0-16,0-9 0 0,3-8 0 15,0-2 0-15,-7 3 0 16,-3 4 0-16,-9 10 0 16,-3 12 0-16,-10 9 0 15,-10 11 0-15,5 19 0 16,-11 3 0-16,5 9 0 15,-4 2 0-15,5 4 0 16,6-7 0-16,9-7 0 16,12-11 0-16,14-11-7 15,6-21-7-15,20 1-6 16,-10-31-5-16,22 3-12 15,-13-21-3-15,5 0 0 16,-14-8 2-16</inkml:trace>
  <inkml:trace contextRef="#ctx0" brushRef="#br2" timeOffset="87549.0074">5624 6895 112 0,'-36'10'40'0,"9"30"2"15,-11 9-2-15,9 17-31 16,-8 6-5-16,10 7-2 16,3-1-1-16,10 0 0 15,7-6-3-15,7-11-2 16,7-6-2-16,-6-23-10 15,15 3-14-15,-16-35-10 16,13 15-1-16,-16-27 0 16,5-5 1-16</inkml:trace>
  <inkml:trace contextRef="#ctx0" brushRef="#br2" timeOffset="87842.0243">5294 7286 117 0,'0'0'42'0,"11"5"-1"15,15 5-1-15,1-9-36 16,13-1-2-16,6-3-1 15,5-2 1-15,4-2-2 16,-2-4 1-16,-2 3-1 16,-6 0 0-16,-6 5 0 15,-7 2 0-15,-7 5 1 16,-6 9-2-16,-10 5 1 15,-8 9 0-15,-5 7 0 16,-3 6 0-16,-2 2-1 16,-4 4 0-16,4-2-2 15,-2-8-1-15,13-3-7 0,-2-33-10 16,15 14-11-16,-2-32-8 15,12-8 0-15,-4-22-2 16</inkml:trace>
  <inkml:trace contextRef="#ctx0" brushRef="#br2" timeOffset="88003.0334">5886 6913 127 0,'-24'-16'43'0,"12"19"-2"16,-3-1-1-16,15-2-41 15,8 16-2-15,8-15-8 16,19 13-14-16,-6-21-14 15,15 1-3-15,-3-11 1 16,11 2-1-16</inkml:trace>
  <inkml:trace contextRef="#ctx0" brushRef="#br2" timeOffset="88189.0441">6308 6810 109 0,'10'43'41'0,"-14"4"1"16,5 19-1-16,-10 8-35 16,0 7 1-16,-5 3-4 15,-1 1 0-15,-1-4-2 16,-3-8-1-16,7-10-2 15,-1-16-3-15,11-12-8 16,2-35-10-16,0 0-15 16,18-15-4-16,1-15 0 15,-8-22-1-15</inkml:trace>
  <inkml:trace contextRef="#ctx0" brushRef="#br2" timeOffset="88751.0763">6193 7160 112 0,'-14'14'41'15,"-3"-3"0"-15,19 5-1 16,-2-1-38-16,20-9 0 15,13-4-1-15,5-2 0 16,5-4 0-16,4-3 0 16,1-2 0-16,-3 2 0 15,-7 0 1-15,-4 0-1 16,-11 7 0-16,-7 5 1 15,-9 5-1-15,-3 11-1 16,-8 4 1-16,-4 6 0 16,-1 6 1-16,-3 2-2 15,4 2 0-15,4-2 0 0,4-7 0 16,6-6 0-16,11-14 0 15,6-9 0-15,8-14 0 16,10-10 0-16,6-7 0 16,2-9 0-16,2-3 0 15,-5 2 0-15,-4 8 0 16,-10 13 0-16,-15 16 0 15,-11 15 0-15,-15 22 0 16,-10 18 0-16,-15 21 0 16,-9 14 0-16,-6 7 0 15,0 9 0-15,0-6 0 16,4-4 0-16,4-13 0 15,8-15 0-15,9-21 0 16,9-18-3-16,15-28 2 0,0 0 1 16,13-30 1-16,2-8 0 15,6-11-1-15,7-10 0 16,1-4-1-16,2-1-1 15,2 10-1-15,-6-6-6 16,7 18-5-16,-14-11-7 16,18 20-9-16,-18-5-11 15,13 8 0-15,-4-7 1 16,13-2 1-16</inkml:trace>
  <inkml:trace contextRef="#ctx0" brushRef="#br2" timeOffset="89496.1189">8089 7614 74 0,'11'-1'37'0,"0"3"-1"16,-11-2 0-16,0 0-19 15,-26-8-13-15,3 3-1 16,-10-7 0-16,-8-2 0 15,-5-4 0-15,-5-4 0 16,-4-9-1-16,5-9 0 0,2-6 0 16,6-7-1-16,6-7-1 15,10-7 1-15,14-1-2 16,7-3 0-16,12 1 1 15,6 5 0-15,7 9 1 16,5 6-1-16,5 12 1 16,0 10 0-16,-1 13 0 15,-2 13 0-15,-3 12 0 16,-6 14 0-16,-12 13-1 15,-8 11 1-15,-16 12 0 16,-9 5 0-16,-13 13 1 16,-6 3-1-16,-3 1 1 15,-3-2-1-15,8-6 1 16,12-10-1-16,16-12 0 15,21-14 0-15,28-22-2 0,23-19-2 16,31-12-6-16,10-32-12 16,32-1-12-16,-8-20-7 15,14 3 0-15,-11-9-2 16</inkml:trace>
  <inkml:trace contextRef="#ctx0" brushRef="#br2" timeOffset="89909.1424">8808 6996 89 0,'14'-31'36'16,"6"6"0"-16,-5 2 2 16,6 11-31-16,-21 12-3 15,18 9 0-15,-18 13 0 16,-1 20 0-16,-11 8-1 15,1 13-1-15,-3 5 0 0,-1 4-2 16,2-2 1-16,3-6-2 16,6-7-2-16,4-16-4 15,17 1-18-15,-6-25-12 16,11-7-1-16,-8-15-1 15,8-5 0-15</inkml:trace>
  <inkml:trace contextRef="#ctx0" brushRef="#br2" timeOffset="90075.152">8753 7264 99 0,'-27'0'41'16,"-3"-3"0"-16,18 9-1 16,12-6-19-16,0 0-20 15,26-13-3-15,15-3-2 16,23 4-11-16,1-21-19 15,29 3-6-15,1-13 0 0,13-1 0 16</inkml:trace>
  <inkml:trace contextRef="#ctx0" brushRef="#br2" timeOffset="90450.1734">9640 6617 93 0,'-26'7'39'0,"-9"8"3"15,4 13-1-15,-7 6-21 16,0 17-15-16,2 4-1 15,6 13 0-15,-1 4-1 16,3 1 1-16,2 5-4 0,9-9 0 16,2-8 0-16,7-7 0 15,3-14 0-15,10-10 0 16,5-10 0-16,4-14 0 15,8-15 0-15,2-6 0 16,1-7 0-16,0-4 0 16,1 1 0-16,-4 1 0 15,-1 3 0-15,-5 7 0 16,-3 10 0-16,-2 12 0 15,-5 8 0-15,1 7 0 16,-1 6 0-16,2 1-5 16,6 5-2-16,-5-9-9 15,16 8-7-15,-12-26-9 16,20 5-9-16,-8-18 0 15,12 0 0-15</inkml:trace>
  <inkml:trace contextRef="#ctx0" brushRef="#br2" timeOffset="90781.1924">9801 7251 119 0,'-7'10'38'0,"7"-10"2"16,-3 14-4-16,13-10-33 15,18-3-1-15,8-5 0 16,9-1-1-16,6-6 1 15,6-5 1-15,-3-4-2 16,-4-1 2-16,-11 0-2 16,-10 0 1-16,-15 3 0 15,-13 1-2-15,-15 6 0 0,-10 7 0 16,-15 7 0-16,-5 7 0 15,-7 7 0-15,2 10 0 16,3-1 0-16,12 6 0 16,11 1 0-16,17-8 0 15,22-3-3-15,12-17-10 16,28 8-11-16,-13-27-11 15,25 8-7-15,-3-16 2 16,10 4-3-16</inkml:trace>
  <inkml:trace contextRef="#ctx0" brushRef="#br2" timeOffset="91389.2271">11228 7148 119 0,'-1'-18'39'0,"1"18"1"15,-9-16-8-15,9 16-29 16,-18 12 1-16,8 7-1 16,-5 11-1-16,0 7 0 15,-5 7-1-15,6-1 0 16,5-1 0-16,7-2-1 15,9-7 0-15,11-10-1 16,12-14 1-16,12-13 0 16,12-14 1-16,4-7 1 15,5-11-1-15,-2-2 0 16,-4-4 0-16,-6 3 2 15,-8 3-3-15,-11 7 0 16,-9 8 0-16,-11 9 0 16,-12 12 0-16,0 0 0 0,-8 23 0 15,-4 4 0-15,-2 5 0 16,-2 5-2-16,5 2 0 15,6-1-2-15,10-3-1 16,4-10-3-16,20-2-4 16,-5-22-8-16,28 6-8 15,-10-19-11-15,10 0-1 16,-7-15 2-16,4 0 3 15</inkml:trace>
  <inkml:trace contextRef="#ctx0" brushRef="#br2" timeOffset="91712.2456">12025 7192 111 0,'0'0'39'0,"-15"-17"1"16,15 17-1-16,-32 11-33 15,18 6-5-15,-3 2 2 0,5 9-2 16,-2 0 1-16,2 1-2 16,4 1 0-16,5-3 0 15,0-5 0-15,7-7 2 16,-4-15-2-16,25 2 1 15,-3-13 1-15,6-8-1 16,5-10 0-16,4-5 1 16,3-5 0-16,-2-1 0 15,-3 2-2-15,-2 3 0 16,-9 8 0-16,-4 6 0 15,-6 16 0-15,-14 5 0 16,9 21 0-16,-13 5 0 16,3 11-3-16,0 0-3 15,7 10-3-15,-6-13-10 0,24 13-7 16,-11-20-12-16,22 2-4 15,-2-17 3-15,16-4-1 16</inkml:trace>
  <inkml:trace contextRef="#ctx0" brushRef="#br2" timeOffset="91923.2577">12733 7176 125 0,'-46'5'41'15,"5"15"-1"-15,-8-6-3 16,11 12-35-16,7-1 1 15,10 3-3-15,15-2 0 16,17-4-3-16,15-3-1 16,14-16-4-16,22 9-13 0,-7-23-13 15,18 8-8-15,-3-17 1 16,4 3 0-16</inkml:trace>
  <inkml:trace contextRef="#ctx0" brushRef="#br2" timeOffset="92599.296">13077 7203 112 0,'-27'16'39'0,"15"9"0"16,-2-6-1-16,18 0-35 15,4-3 0-15,12-1-2 16,7-7 1-16,7-8-2 15,2-5 1-15,4-8 1 0,-2-2-2 16,-7-6 2-16,-3-1-2 16,-8-4 2-16,-10 1-2 15,-6 1 1-15,-10 5 0 16,-8 3-1-16,-8 5 1 15,-2 8 0-15,-10 6 0 16,2 8 1-16,-4 6-1 16,4 8-3-16,8 4 2 15,7 1-1-15,12-1 1 16,12-4-2-16,14-4 2 15,15-7-2-15,7-6 2 16,5-9 0-16,7-9 1 16,-1 0 1-16,-2-7-1 15,-4 1 1-15,-6-2-1 0,-9 3 2 16,-9 4-3-16,-5 6 0 15,-19 5 0-15,0 0 0 16,5 28-2-16,-16-8 0 16,-3 7 1-16,-1 3-1 15,2-2 1-15,2-3 0 16,4-1 0-16,5-7 1 15,2-17 1-15,18 9-1 16,-2-16 1-16,5-6-1 16,1-8 2-16,1-3-1 15,-3-9 1-15,0-2 1 16,-6 1-3-16,-6 4 0 15,-4 2 0-15,-2 6 0 0,-1 2 0 16,2 7 0-16,-3 13 0 16,23-12 0-16,-2 9 0 15,5-1 0-15,8 1 0 16,5-7 0-16,11 6-14 15,-9-19-5-15,17 11-7 16,-15-21-11-16,15 5-3 16,-8-18-1-16,8-1 3 15</inkml:trace>
  <inkml:trace contextRef="#ctx0" brushRef="#br2" timeOffset="92793.3075">14391 6575 103 0,'-10'-16'42'16,"0"24"0"-16,-21 9-1 15,9 31-17-15,-11 6-21 0,1 14-3 16,-2 8 0-16,3 11 0 15,3 0 0-15,6 0 0 16,6-7 0-16,4-14-2 16,9-9-6-16,-1-22-6 15,19-2-9-15,-15-33-15 16,21-3-2-16,-9-21-1 15,5-6 2-15</inkml:trace>
  <inkml:trace contextRef="#ctx0" brushRef="#br2" timeOffset="92967.3174">14144 6926 102 0,'-8'-19'43'15,"-5"0"1"-15,13 19-1 16,1-15-20-16,-1 15-23 16,23 4 0-16,9 0 0 0,3-1 0 15,3-3 0-15,8 14-16 16,-17-20-10-16,9 13-16 15,-15-9-1-15,-2 3-2 16,-21-1 2-16</inkml:trace>
  <inkml:trace contextRef="#ctx0" brushRef="#br2" timeOffset="93470.3461">14666 7346 112 0,'0'0'37'0,"-11"4"-5"16,1-7-29-16,10 3-44 15,0 0 0-15,0 0-3 16</inkml:trace>
  <inkml:trace contextRef="#ctx0" brushRef="#br3" timeOffset="97518.5777">3402 8788 97 0,'0'0'37'0,"0"0"-1"15,0 0-5-15,-14 2-27 16,14-2-1-16,0 0-1 16,19-1 0-16,5-6 0 15,8-2 0-15,10-7-1 16,7-1 0-16,3-6 1 15,0 2-1-15,-5-3 0 16,-6 1 0-16,-14 1 0 16,-11-4 0-16,-16 2 0 0,-14 0 0 15,-12-1 0-15,-13 5 0 16,-10 3 1-16,-9 7-1 15,-8 12 0-15,-2 13 1 16,3 12-1-16,6 16 1 16,8 6-1-16,13 11 1 15,17 2 0-15,23-4-2 16,23-6 0-16,19-11-1 15,26-10-3-15,12-16-2 16,26 1-12-16,0-26-20 16,13 0-3-16,-13-9 0 15,1-1-1-15</inkml:trace>
  <inkml:trace contextRef="#ctx0" brushRef="#br3" timeOffset="98058.6086">4325 8598 103 0,'-21'-8'40'0,"-8"-4"0"15,6 16-1-15,-2-1-36 16,-2 13 0-16,0 9-1 16,2 7 1-16,2 6 0 15,2 8 0-15,7 0-1 16,6-1-1-16,9-7 0 15,11-8 0-15,10-13 0 16,8-10-1-16,6-12-2 16,5-15 1-16,3-8 0 0,-2-5 1 15,-5-9-2-15,-6 0 2 16,-9-2-1-16,-4 2 1 15,-9 7 0-15,-9 9 0 16,-3 11-1-16,3 15 1 16,-25 27-1-16,8 21 2 15,-6 24-1-15,-4 21 1 16,-3 24-1-16,-1 15 1 15,-4 10 1-15,0 1-1 16,6-8 0-16,0-12-1 16,4-17 0-16,6-16 1 15,2-24 0-15,4-20-1 16,2-18 1-16,11-28 0 15,-20-7-1-15,9-22 1 0,0-15 0 16,2-17 0-16,3-11-1 16,2-16 0-16,10-5 0 15,7 1 0-15,11 4 0 16,6 2-2-16,15 15-3 15,2-2-9-15,18 27-14 16,-11-1-12-16,18 16-2 16,7-2-1-16,13 10 1 15</inkml:trace>
  <inkml:trace contextRef="#ctx0" brushRef="#br3" timeOffset="99154.6713">5963 8495 92 0,'-33'-17'38'16,"17"4"0"-16,3-9 0 15,26-6-35-15,8 1-2 16,20-2 0-16,18-1 0 15,14 0 1-15,3 4 0 0,4 4-1 16,-4 8 0-16,-8 10 1 16,-14 14-1-16,-20 14 1 15,-24 14-1-15,-20 17 1 16,-24 11-1-16,-13 11 2 15,-14 4 0-15,-7 6-1 16,-1-7 1-16,5-7-1 16,9-12 1-16,14-15-2 15,21-15 2-15,25-15-3 16,24-19-1-16,23-17 0 15,21-7-3-15,16-14-3 16,21 8-13-16,-6-25-17 16,17 11-5-16,-9-10 0 15,1 9-2-15</inkml:trace>
  <inkml:trace contextRef="#ctx0" brushRef="#br3" timeOffset="99703.7027">7037 8267 75 0,'-48'15'39'0,"9"-9"0"16,22 1 1-16,17-7-22 16,17-10-16-16,24 3 1 0,13 1-2 15,5-1 2-15,4 3-1 16,-2 2-1-16,-2 0-1 15,-9 4 1-15,-11 4-1 16,-12 2 1-16,-13 4-1 16,-11 5 1-16,-8 1-1 15,-13-1 0-15,-1 4 0 16,-9-1 1-16,2 2-1 15,1-3 0-15,5-3 0 16,9-1 0-16,7-1 0 16,14-2 0-16,10-3 1 15,11-3-1-15,5 1 0 16,6 1 0-16,2 3 1 15,-6 3 0-15,-2 7 1 16,-13 3-1-16,-10 8 0 0,-14 6 0 16,-13 5 1-16,-10-2 1 15,-11 3-1-15,-3-4 0 16,1-8-3-16,5-5 1 15,10-13-6-15,20-1-5 16,3-34-13-16,32 6-17 16,6-18-2-16,22-2-1 15,5-10 2-15</inkml:trace>
  <inkml:trace contextRef="#ctx0" brushRef="#br3" timeOffset="99855.7114">7968 8639 116 0,'-23'18'43'0,"-8"-16"-1"0,10 0-4 15,21-2-45-15,-16-29-15 16,26 14-17-16,-7-11-4 16,14 5 0-16,-3-8-1 15</inkml:trace>
  <inkml:trace contextRef="#ctx0" brushRef="#br3" timeOffset="100552.7513">8451 8319 76 0,'-18'-1'40'0,"18"1"-1"16,0 0 1-16,17-12-19 16,11-2-17-16,13-1-2 15,10 1 1-15,6-2-2 16,3 6 1-16,-6 5-1 15,-4 6-1-15,-12 12 1 16,-11 8 0-16,-17 14 0 16,-17 8 0-16,-13 10 0 0,-14 6 0 15,-9 6 1-15,-14 0-1 16,-4-2 1-16,2-8 1 15,5-4-1-15,11-13 0 16,16-7 0-16,21-16-1 16,20-10 0-16,24-15-1 15,19-7 0-15,13-7-3 16,16-10 0-16,9 6-6 15,-2-18-5-15,11 24-14 16,-24-13-12-16,-1 13-2 16,-18 1-2-16,-6 12 2 15</inkml:trace>
  <inkml:trace contextRef="#ctx0" brushRef="#br3" timeOffset="101093.7821">9664 8227 72 0,'8'-17'40'0,"-4"0"0"16,-4 17 2-16,4-19-19 15,-4 19-16-15,-2 24-2 16,0 8-1-16,-6 8-2 0,1 15 0 16,-5 5 0-16,3 5-2 15,0 3 0-15,-1-4-1 16,8-4-3-16,2-10-2 15,14 0-13-15,-4-23-19 16,18-3-3-16,2-17-1 16,14-5 1-16</inkml:trace>
  <inkml:trace contextRef="#ctx0" brushRef="#br3" timeOffset="105256.0203">10425 8433 56 0,'14'-7'36'0,"-14"7"0"15,0 0-1-15,0 0-13 16,0 0-17-16,4 10-1 16,-5 8-1-16,-8 4 0 15,7 6 1-15,-6 6-2 16,0 4 1-16,-4 2-1 15,3-2 1-15,0-3-2 16,1-7 0-16,3-8 0 0,5-3 0 16,0-17 0-16,0 0 0 15,21-18-1-15,-3-6 1 16,3-13 0-16,6-7 0 15,2-6 0-15,1-6 0 16,-1 2-1-16,3 3 1 16,-3 10-1-16,-5 6 1 15,-5 12-1-15,-5 14 0 16,-14 9 0-16,12 16 0 15,-12 8 1-15,-5 7-1 16,-1 4 0-16,3 0 1 16,5-2-1-16,7-5 1 15,10-12-1-15,11-10 1 16,13-12 0-16,13-10 0 0,6-7-1 15,4-5 1-15,2-2 0 16,-6 1-1-16,-7 7 0 16,-11 11 0-16,-8 11 1 15,-15 12-1-15,-12 13 0 16,-6 10 0-16,-10 9 0 15,-2 2 1-15,-2 2-3 16,3-8 0-16,8 0-5 16,-1-26-17-16,23 2-15 15,3-21-1-15,21-5-1 16,1-17-1-16</inkml:trace>
  <inkml:trace contextRef="#ctx0" brushRef="#br3" timeOffset="105910.0577">13065 7976 83 0,'4'-15'38'0,"-4"15"1"16,9-20-2-16,-9 20-30 15,0 0 0-15,7 16-2 16,-9 2-1-16,-2 14-1 15,-2 4-1-15,2 6-2 16,-5 5 1-16,3 4-1 16,1-3 1-16,4 1-3 15,2-4 0-15,4-10-4 16,11 7-13-16,-7-21-19 15,13 0 0-15,-8-16-2 16,10-3 0-16</inkml:trace>
  <inkml:trace contextRef="#ctx0" brushRef="#br3" timeOffset="106120.0697">12919 8170 101 0,'-34'7'40'0,"1"-8"1"16,23 2-2-16,10-1-36 15,23-21 0-15,19 7-2 16,11-2 0-16,14 5-3 16,4 3 0-16,6 10-7 15,-9-1-24-15,5 20-7 0,-21 0 0 16,-5 12-1-16</inkml:trace>
  <inkml:trace contextRef="#ctx0" brushRef="#br3" timeOffset="106335.082">12879 8674 92 0,'-43'22'40'16,"11"-13"0"-16,30 3 0 15,21-22-35-15,28 0-2 16,23-7 0-16,18-4-2 15,10-3-3-15,4-13-14 16,14 14-22-16,-16-7-1 0,-6 13-2 16,-18-7-1-16</inkml:trace>
  <inkml:trace contextRef="#ctx0" brushRef="#br3" timeOffset="107006.1204">14952 8065 70 0,'-3'-23'37'0,"-2"5"-1"0,-9-1 1 16,2 13-28-16,-10 1-3 15,2 12-1-15,-10 8 0 16,1 13-1-16,-6 9 0 16,3 12-1-16,-4 7 1 15,7 9-2-15,4 2 1 16,12 1-2-16,13-8 0 15,15-6 0-15,16-16 0 16,13-10 0-16,16-20 0 16,12-16-1-16,4-19 1 15,4-9 0-15,-7-12 0 16,-8-6 0-16,-15-3 0 15,-16 0-1-15,-20 2 0 16,-23 5 0-16,-18 10 0 0,-13 6-1 16,-12 11 0-16,-4 5 0 15,4 10-3-15,4 3-2 16,20 18-20-16,9-10-14 15,31 9 0-15,15-6-1 16,26 3 1-16</inkml:trace>
  <inkml:trace contextRef="#ctx0" brushRef="#br3" timeOffset="107188.1308">15600 8336 109 0,'-37'8'42'0,"13"0"0"15,-2-14-3-15,17-15-39 0,9 21-9 16,7-22-29-16,16 12-3 16,-3-6 2-16,10 6-3 15</inkml:trace>
  <inkml:trace contextRef="#ctx0" brushRef="#br3" timeOffset="107840.1681">16307 7958 85 0,'-3'-16'35'16,"-7"13"1"-16,-12-3-8 15,1 14-19-15,-13-2-2 16,4 14 0-16,-13 8-1 15,7 11-1-15,-2 5 0 16,9 9-2-16,5 1 1 16,11 6-2-16,13-1 0 15,14-4-1-15,15-14 0 16,15-10 0-16,12-15-1 15,9-13 1-15,3-17 0 16,6-14 0-16,-7-12 0 16,-3-10 0-16,-12-7-1 15,-14-3 0-15,-13-1 0 0,-21 3-1 16,-16 5 0-16,-17 7 1 15,-13 13-2-15,-13 9 1 16,-4 14-1-16,-2 9-1 16,7 19-6-16,-1-8-17 15,26 21-13-15,12-4 0 16,25 3-2-16,17-11 0 15</inkml:trace>
  <inkml:trace contextRef="#ctx0" brushRef="#br3" timeOffset="109073.2386">16914 7987 88 0,'-18'4'38'0,"-2"-4"-2"15,20 0 3-15,-16-1-33 16,16 1-1-16,28-9-1 15,6 1-1-15,5-1-1 16,12 1 0-16,2 1-1 16,4 2 0-16,-2 4 0 15,-5 3 0-15,-9 4-1 16,-6 3 1-16,-12 2-1 15,-7 0 1-15,-10 1 0 16,-7 4 1-16,-11 2-1 0,-6 4 0 16,-9 3 1-16,-5 7-2 15,-4 7 2-15,-5 9-2 16,-6 8 1-16,0 5-1 15,8 1-1-15,2-3-1 16,16 2-7-16,0-21-26 16,28-3-4-16,12-25-1 15,24-13-2-15</inkml:trace>
  <inkml:trace contextRef="#ctx0" brushRef="#br3" timeOffset="110041.294">18064 8183 52 0,'0'0'31'16,"15"-9"4"-16,-15 9-5 0,0 0-18 16,0 0 1-16,0 0-3 15,0 0-2-15,0 0-2 16,0 0 0-16,-9 15-2 15,5 3 0-15,-6 0 0 16,0 8-1-16,-5 3-1 16,2 4 1-16,-4-2-1 15,3 1 0-15,2-5-1 16,2-3 0-16,5-10 0 15,5-14 0-15,10 8-1 16,5-17 1-16,7-11-1 16,5-3 0-16,3-6 1 15,3-5-1-15,0 0 0 0,-3 1 0 16,-1 4 0-16,-2 3 0 15,-9 6 1-15,-4 7-1 16,-14 13 0-16,10-1 0 16,-10 1 1-16,-3 24 0 15,0-4-1-15,1 0 1 16,6 0 0-16,3 0-1 15,9-6 1-15,7-7 0 16,11-6-1-16,9-8 1 16,5-6-1-16,4-2 1 15,-1-2-1-15,-2 2 1 16,-6 1-1-16,-6 6 0 15,-12 8 1-15,-6 8-1 16,-11 8 1-16,-8 7-1 0,-6 7 0 16,-3 4-1-16,0 6-4 15,-4-13-10-15,20 18-13 16,-9-22-12-16,19 0-1 15,6-14-2-15,21-3 1 16</inkml:trace>
  <inkml:trace contextRef="#ctx0" brushRef="#br3" timeOffset="110162.3009">19120 8476 88 0,'-26'5'16'16,"-7"-12"-13"-16,3-5-3 15,8-8-19-15,8 3-23 16</inkml:trace>
  <inkml:trace contextRef="#ctx0" brushRef="#br1" timeOffset="114249.5347">17078 9013 70 0,'9'-14'38'16,"-5"-1"-2"-16,-4 15 2 16,0 0-17-16,6 12-15 15,-12 13-3-15,2 19 0 16,0 14 0-16,-1 17-2 15,-3 13 0-15,0 13 1 16,-3 6-1-16,3 6 0 16,0-1-2-16,-1-13-3 15,9-5-5-15,-7-26-16 16,12-3-11-16,-4-27 1 15,9-6-3-15,-10-32 1 0</inkml:trace>
  <inkml:trace contextRef="#ctx0" brushRef="#br1" timeOffset="114698.5604">17167 8945 88 0,'0'-12'36'16,"0"12"0"-16,-7 11 1 15,5 5-25-15,-12 6-11 0,-3 9 1 16,-8 11 0-16,-4 12-1 15,-4 7 1-15,-5 8-2 16,-4 0 2-16,3 0-1 16,1-10 0-16,8-6 0 15,9-20 1-15,12-18-1 16,9-15 1-16,19-36-1 15,9-15 0-15,10-11 1 16,3-12 0-16,7-8 0 16,1-1-1-16,-2 1 0 15,-4 8-1-15,-6 12 0 16,-9 16 1-16,-6 18 0 15,-8 18-1-15,-4 17 1 16,-4 17-1-16,-3 14-1 16,4 12-1-16,4-1-8 0,19 16-26 15,-1-12-4-15,13 5 0 16,0-11-1-16</inkml:trace>
  <inkml:trace contextRef="#ctx0" brushRef="#br1" timeOffset="115167.5872">17053 10503 92 0,'5'-14'37'16,"-5"-1"2"-16,10 18-2 16,-10-3-29-16,4 27-1 15,1 4-2-15,1 15-1 16,-3 12-1-16,-1 9-1 0,0 10-2 15,-2 5-2-15,-5 0 0 16,3-4-3-16,2 0-5 16,-5-19-28-16,18-1-2 15,-3-24 0-15,20-8-1 16</inkml:trace>
  <inkml:trace contextRef="#ctx0" brushRef="#br1" timeOffset="115757.6209">17998 10853 95 0,'-15'4'37'0,"-8"0"-2"15,3 15-5-15,-8-4-25 16,-1 6-1-16,-2-2 0 15,4 2-3-15,5 0 1 16,8-4-3-16,6-3 1 16,9-3-1-16,-1-11 0 15,20 13-1-15,-3-9 1 16,2-2 1-16,0 1-1 15,-1 2 2-15,-5 2 0 16,-2 4-1-16,-6 2 1 16,-8 3 0-16,-3 3-1 0,-6 3 1 15,-3 2-1-15,-1-3 1 16,2 1-2-16,0-7-2 15,9 0-3-15,5-15-28 16,0 0-3-16,20-20 1 16,13 4-3-16</inkml:trace>
  <inkml:trace contextRef="#ctx0" brushRef="#br1" timeOffset="115983.6339">18349 10823 108 0,'-19'15'38'0,"7"12"1"0,-9 1-1 16,10 5-38-16,-3 2-1 16,7 5 0-16,0-1 0 15,4 2-1-15,2-7 0 16,2-6-5-16,9-5-5 15,-10-23-24-15,25 0 0 16,-10-24-2-16,11-4 2 16</inkml:trace>
  <inkml:trace contextRef="#ctx0" brushRef="#br1" timeOffset="116119.6416">18403 10782 80 0,'-9'-60'37'0,"-12"-2"-3"16,5 16-2-16,-15-5-22 16,11 17-5-16,3 8-1 0,8 13-3 15,9 13-6-15,0 0-27 16,38 24-2-16,-7-12-1 15,19 10-2-15</inkml:trace>
  <inkml:trace contextRef="#ctx0" brushRef="#br1" timeOffset="116614.67">18905 10821 102 0,'-23'12'36'0,"6"5"3"15,-10-9-4-15,12 4-30 16,-12-4-1-16,3 5 0 15,-1 2 0-15,7 9-2 0,0-1-1 16,10 1-1 0,5 2 1-16,7-3-3 0,10-4 2 15,11-6-2-15,6-10 2 16,6-8-2-16,4-12 4 15,-2-3 0-15,-3-5 0 16,-3-3 0-16,-7-3-1 16,-3 4 1-16,-10 1-1 15,-6 7 1-15,-7 19-2 16,0 0 0-16,-6 13-2 15,-4 22 0-15,-8 17 1 16,-1 17-1-16,-3 15 1 16,-3 11-1-16,-1 4 1 15,-1 0 2-15,0-9 0 16,3-4 2-16,1-18-2 0,3-13 2 15,-2-19-1-15,1-17 1 16,5-16-2-16,1-16-2 16,7-17 2-16,6-16-3 15,8-11 0-15,7-17-3 16,14-3 0-16,4-6-5 15,17 15-7-15,-9-5-22 16,13 18-1-16,-8 6 0 16,9 17-1-16</inkml:trace>
  <inkml:trace contextRef="#ctx0" brushRef="#br1" timeOffset="116764.6785">19375 11099 103 0,'0'0'41'15,"0"0"-1"-15,-6-22-1 16,10 7-35-16,-2-3-8 15,-2-12-26-15,21 8-7 16,-8-7 0-16,17 8-3 16</inkml:trace>
  <inkml:trace contextRef="#ctx0" brushRef="#br1" timeOffset="117057.6953">20420 10060 112 0,'-45'-37'40'0,"1"27"2"15,-11 14-3-15,7 30-35 16,-7 21-3-16,2 27 2 15,4 18-2-15,2 13 1 16,8 7-2-16,10 3 1 16,12-8-3-16,13-14-1 15,12-7-3-15,7-33-13 16,14-6-20-16,-1-28-3 15,6-8 2-15,-8-22-3 16</inkml:trace>
  <inkml:trace contextRef="#ctx0" brushRef="#br1" timeOffset="117350.7121">19899 10785 119 0,'-12'-7'41'16,"23"11"1"-16,4-10-2 15,25-8-37-15,4 3-1 16,14-1-1-16,9-2-1 15,5 2 1-15,-1 3-1 16,-3 5 0-16,-5 6 0 16,-10 8 0-16,-10 6 0 15,-12 6 0-15,-13 6 0 16,-10 4 0-16,-8 2 0 15,-6 3 0-15,-6 0 0 16,1-6-3-16,0-2 1 16,1-8-5-16,12-1-6 0,-2-20-27 15,13 2 0-15,1-22 0 16,16-3 0-16</inkml:trace>
  <inkml:trace contextRef="#ctx0" brushRef="#br1" timeOffset="117493.7202">20655 10408 88 0,'-26'-48'40'0,"6"21"-2"15,-4 10 1-15,12 26-17 16,5 2-25-16,7-11-23 16,21 34-13-16,3-15 2 15,17 11-4-15,-1-6 2 16</inkml:trace>
  <inkml:trace contextRef="#ctx0" brushRef="#br1" timeOffset="117951.7464">21117 10684 121 0,'-18'8'41'15,"1"13"1"-15,-16-13-8 16,3 13-30-16,-2 3 0 16,4 7-1-16,1 1-1 15,9-3 0-15,4-2 0 16,11-8-2-16,11-6 0 15,9-11 0-15,9-10 0 16,7-8 0-16,1-8 0 16,4-5 0-16,0-3 0 0,-1-1-2 15,-5 6 2-15,-3 6-1 16,-8 12 1-16,-6 13 0 15,-7 17 0-15,-9 18 0 16,-12 18-1-16,-11 17-1 16,-7 17 1-16,-11 10 0 15,-4 6 0-15,-6-2 0 16,-3-4 0-16,3-13 3 15,3-14-2-15,10-17 3 16,8-25-2-16,9-20 0 16,12-25-1-16,13-16 1 15,12-21-1-15,15-13-3 16,9-12 3-16,11-6-4 15,7 3 2-15,1-2-4 0,7 18-7 16,-17-5-23-16,10 20-4 16,-15 3 0-16,6 18-1 15</inkml:trace>
  <inkml:trace contextRef="#ctx0" brushRef="#br1" timeOffset="118079.7538">21450 10978 108 0,'-34'0'38'16,"0"-3"-5"-16,3-4-30 15,-2-20-26-15,12 14-16 16,-3-9-4-16</inkml:trace>
  <inkml:trace contextRef="#ctx0" brushRef="#br1" timeOffset="121241.9346">8271 10189 64 0,'12'-7'33'0,"-12"7"-1"15,15-4-3-15,-15 4-21 16,0 0-1-16,0 0-2 16,0 0-1-16,0 0 0 15,-4 17-2-15,0-5 0 16,3 7 1-16,-3 2-1 0,-1 4-1 16,1 3-1-16,-1 3 2 15,-1 2-2-15,0 2 0 16,-1 3 0-16,-1 0 0 15,1 3 0-15,-2-2 0 16,1 5 0-16,2-1 1 16,-2 0-1-16,2 2 0 15,1-2 0-15,3-1 1 16,1-1-1-16,4-3 0 15,2-1 0-15,1-4 0 16,2-1 0-16,1-3-2 16,0-3 2-16,2 0-1 15,-2-5 1-15,0 2-1 16,1-1 1-16,-2-3-1 0,-2 1 1 15,2 2 1-15,0-4-1 16,1 1 1-16,2-3-1 16,0-1 0-16,5-2 0 15,2-2 0-15,6-4 0 16,1-1 0-16,4-3 0 15,0 2 1-15,3-2-1 16,-1 2 0-16,-1 1 0 16,-3 2 0-16,-2 0 0 15,-4 4 1-15,2-4-1 16,-3-2 0-16,3-1 0 15,0-3 0-15,2-3 0 16,2-2 1-16,2-2 0 0,-1-2-1 16,1 0 1-16,-1 2 0 15,-4-1 0-15,-3 5 0 16,-2 0 0-16,-4 5-1 15,-4 2 0-15,-11-6 1 16,14 17-1-16,-8-4 0 16,-3 5 0-16,-1 5 0 15,0 4 0-15,-1 4 1 16,-6 4-1-16,4 6 1 15,-5 4 0-15,-2 2 1 16,0 0-1-16,0-4-1 16,2 0 1-16,2-6-2 15,1-7 2-15,5-6-2 16,-1-5 1-16,-1-19-2 0,14 12 2 15,-14-12 1-15,14-9-1 16,-9-3 0-16,1-2 1 16,-2-4 2-16,-2-4-3 15,-2-2 1-15,1-2-1 16,-1-2 0-16,5-2 0 15,3-5 1-15,5 2-2 16,3 2-1-16,3-4 3 16,6 2-1-16,3 0 0 15,-1 5 1-15,-2 0-1 16,-2 5 0-16,-2 0 1 15,-2 2-1-15,-2 4 1 16,-3 3-1-16,-1 2 0 16,0 4 0-16,-1 1 0 15,-3 3 0-15,4 3 0 0,-3-1 0 16,4 6 0-16,-3-1 0 15,2 3 0-15,3 1 0 16,2 2 0-16,1-3 1 16,3 1-1-16,1-1 0 15,2-1 0-15,9-2 0 16,-1-2 0-16,9-3 1 15,1-4-1-15,8-3 0 16,-2-5 0-16,3-7 0 16,-1-5 1-16,-1-3-1 15,-5-8 1-15,-4-5-1 16,-1-5 1-16,-4-5 2 15,-7-7-2-15,1-3 2 16,-2-9-1-16,-2-3 0 0,-3-5-1 16,-2 1 0-16,-5 6-3 15,-6 6-4-15,0 19-12 16,-23-1-19-16,11 19-3 15,-15 6 2-15,17 23-4 16</inkml:trace>
  <inkml:trace contextRef="#ctx0" brushRef="#br1" timeOffset="121985.9772">8553 12668 86 0,'-14'2'39'16,"14"-2"-1"-16,11-23-2 0,17 6-32 15,9-6-2 1,8 1 2-16,8 2-2 0,4 2 1 16,-6 9-1-16,-2 11 1 15,-12 13-3-15,-16 14 0 16,-15 16 1-16,-15 15-1 15,-16 12 1-15,-14 11 0 16,-9 4 1-16,-4 3 0 16,-2-9-1-16,9-6 1 15,8-14-1-15,17-15 0 16,15-19-1-16,22-18-1 15,20-17 0-15,18-17-3 16,16-5-1-16,10-14-4 16,20 9-26-16,-10-13-5 15,5 7 0-15,-14-2-1 0</inkml:trace>
  <inkml:trace contextRef="#ctx0" brushRef="#br1" timeOffset="122399.0008">9704 12920 62 0,'-15'-2'40'0,"-10"-12"0"16,4 9 1-16,-15-13-15 15,-3 14-22-15,2 4 0 16,0 12-1-16,1 6 0 15,2 10-1-15,6 2 0 16,3 3-1-16,11 2 1 0,10-5-1 16,9-11-1-16,13-9 1 15,12-20 0-15,8-13-1 16,7-15 1-16,7-15-1 15,1-10 1-15,-1-7-1 16,0-5 1-16,-7-2-1 16,-10 5 1-16,-3 10-1 15,-9 9 1-15,-9 17-1 16,-7 15 0-16,-7 21 2 15,-14 25-2-15,-2 17-1 16,-2 18 0-16,-3 12-1 16,3 15-2-16,2-2-2 15,14 8-6-15,-5-29-21 16,23 5-8-16,-2-20 1 0,18-8-1 15</inkml:trace>
  <inkml:trace contextRef="#ctx0" brushRef="#br1" timeOffset="122782.0227">10009 12876 97 0,'0'14'41'0,"0"-14"0"16,21 22-6-16,-2-22-32 15,12-1 0-15,6-7 0 16,6-5-1-16,0-4-1 16,2-5 0-16,-4 1 0 0,-8-2-1 15,-6 0 1-15,-11 3-1 16,-9 2 1-16,-8 3-1 15,1 15 1-15,-24-14 0 16,-3 19 0-16,-3 10 0 16,-5 6 0-16,1 11 0 15,0 4 0-15,6 7 1 16,5 0-1-16,11-2 0 15,14-6-1-15,17-11-2 16,18-10-2-16,9-15-3 16,26 4-12-16,-5-25-22 15,23 2 0-15,-8-17-1 16,8 4 0-16</inkml:trace>
  <inkml:trace contextRef="#ctx0" brushRef="#br1" timeOffset="122977.0339">10907 12638 102 0,'-33'13'41'0,"-17"-4"3"15,6 19-3-15,-9 0-37 16,10 8-2-16,0-1 0 16,14 7 0-16,9-5 0 15,14-6-2-15,21-12-1 16,12-9-2-16,19-7-6 15,-4-24-21-15,23 5-12 16,-6-17 1-16,8 0-2 16,-7-9 1-16</inkml:trace>
  <inkml:trace contextRef="#ctx0" brushRef="#br1" timeOffset="123517.0648">11150 12980 85 0,'-13'19'41'15,"13"-19"-1"-15,-13 7 0 16,7-22-33-16,-3-7-28 15,9 22-18-15,14-27-2 16,1 11 0-16,-1-7 1 16</inkml:trace>
  <inkml:trace contextRef="#ctx0" brushRef="#br1" timeOffset="124268.1077">11713 12609 72 0,'0'0'39'16,"13"8"-2"-16,-13-8 1 15,3 24-29-15,-13-3-6 16,3 9 1-16,-4 5-1 0,1 9 1 16,-1 2-1-16,2 6 0 15,2-5-1-15,2 2 0 16,2-10-1-16,0-4 0 15,4-12-1-15,2-8 1 16,-3-15-1-16,0 0-1 16,14-29 1-16,-10-1 0 15,0-7 0-15,-3-8 0 16,-1-5 0-16,1-6 0 15,0-2 0-15,2 1 0 16,3 6 0-16,6 5 1 16,2 4 0-16,4 9-1 15,7 10 1-15,1 8 0 16,3 10-2-16,2 14 3 15,-3 3-2-15,0 4-2 0,-3 5 2 16,-5 3-1-16,-6 3 0 16,-7 0 0-16,-7 4 1 15,-5-2-1-15,-9 0 0 16,-5 1 2-16,-5-5-1 15,-3 2 0-15,-2-3 0 16,-1-3 0-16,1 2 0 16,0 1 1-16,4 5-1 15,-3 6 0-15,5 5 0 16,2 11 1-16,0 9-1 15,0 5 0-15,3 2 0 16,0-2-2-16,10-8-2 0,0-16-5 16,21-2-17-16,-13-39-14 15,30-13 0-15,2-33 0 16,15-14 0-16</inkml:trace>
  <inkml:trace contextRef="#ctx0" brushRef="#br1" timeOffset="124464.1189">12220 12049 79 0,'-15'39'42'16,"-14"17"0"-16,4 21 0 15,-7-2-22-15,5 11-20 16,12 3-1-16,11-2-1 15,8-5-3-15,5-19-20 0,19 3-16 16,1-25 1-16,14-6-2 16,-1-21 1-16</inkml:trace>
  <inkml:trace contextRef="#ctx0" brushRef="#br1" timeOffset="124825.1396">12634 12549 98 0,'-29'0'42'0,"-17"3"2"15,8 12-3-15,-21 14-36 16,14-5-2-16,-1 5 0 16,9 2-2-16,6-3 1 15,14 2 0-15,11-6-2 0,11-8 1 16,13-8-1-16,12-8 1 15,10-8-1-15,4-7 0 16,3-5 0-16,-1-5 1 16,-3 1-1-16,-4 1 0 15,-12 3 0-15,-7 6 0 16,-20 14 0-16,9-3 0 15,-9 3 0-15,-11 26-1 16,-1-3 0-16,1 3-1 16,4 6-2-16,1-3-2 15,14 8-8-15,-6-22-14 16,23 4-14-16,-1-16 2 15,18 1-2-15,0-16 2 16</inkml:trace>
  <inkml:trace contextRef="#ctx0" brushRef="#br1" timeOffset="125043.152">13054 12555 87 0,'-19'2'41'0,"-14"0"2"16,1 22-4-16,-11-3-30 15,6 9-2-15,0 4-2 16,8 2-2-16,6 1 0 15,12-5-1-15,14-4-2 16,12-8-1-16,15-9-3 16,7-15-6-16,15 8-15 15,-6-23-17-15,7 1 1 16,-9-12-1-16,10 4 0 0</inkml:trace>
  <inkml:trace contextRef="#ctx0" brushRef="#br1" timeOffset="125381.1714">13281 12605 78 0,'-5'14'41'16,"5"-14"-1"-16,0 17 1 15,0-17-27-15,16 2-11 16,2-6-1-16,5-3 0 15,-1-6-1-15,0-1 1 16,0-3-1-16,-4 0 1 0,-2 0-1 16,-9 2 2-16,-9 2-1 15,2 13 1-15,-24-2 0 16,0 10-2-16,-9 7 1 15,0 8-2-15,-2 7 1 16,1 4-1-16,8 4 0 16,8-3-1-16,15 1-2 15,7-11-2-15,22 3-7 16,-3-27-10-16,20 6-19 15,-2-20 0-15,12 0-2 16,-9-11 1-16</inkml:trace>
  <inkml:trace contextRef="#ctx0" brushRef="#br1" timeOffset="125738.1918">13804 12486 97 0,'0'0'42'15,"-20"-3"0"-15,8 6-3 16,-16-5-30-16,6 4-4 16,-2 1-2-16,5 2-1 15,2 1-1-15,9 6-1 16,4 0 0-16,8 4 0 15,6 2 0-15,3 3-1 16,4-1 2-16,0 1-2 16,0 0 1-16,-3-2 0 15,-3 0 0-15,-4-2 0 0,-4-1 0 16,-6 2 0-16,-4-5-1 15,-3-1-1-15,-4 1-1 16,-8-10-5-16,11 11-9 16,-22-18-24-16,10 4-1 15,-6-12-1-15,7 0 1 16</inkml:trace>
  <inkml:trace contextRef="#ctx0" brushRef="#br1" timeOffset="126189.2176">14737 12415 94 0,'13'-9'40'0,"14"-3"-1"15,21 4-4-15,6 3-49 16,14-11-25-16,8 12 1 16,-5-7-3-16,-1 14 3 15</inkml:trace>
  <inkml:trace contextRef="#ctx0" brushRef="#br1" timeOffset="126350.2268">14755 12620 88 0,'-48'22'41'0,"37"0"-2"15,11-22 2-15,54 7-30 16,29-15-30-16,16-22-22 16,27 2 2-16,0-12-3 15,10 6 1-15</inkml:trace>
  <inkml:trace contextRef="#ctx0" brushRef="#br1" timeOffset="129130.3858">15452 11013 62 0,'10'-9'31'15,"-10"9"-1"-15,0 0 3 16,-9-15-21-16,9 15-1 16,0 0-4-16,0 0-1 15,0 0-3-15,0 0-1 0,0 0 0 16,0 0-1-16,0 0 0 15,-4 17-2-15,3-4 2 16,1 1-2-16,0 2 1 16,-2 3-1-16,0-2 1 15,-2 1-1-15,3-1 1 16,-1-1 1-16,0 2-1 15,6 1 0-15,1 3 1 16,0-1-1-16,5 0 0 16,2 4 1-16,-1 0-1 15,3-1 0-15,0-1 0 16,-2-2 0-16,0-4 0 15,-3-2 1-15,4-3-1 16,-3-4 0-16,3-3 0 16,2-5 1-16,0-4 0 0,8-2-1 15,3-1 0-15,0-3 1 16,3 1-1-16,4 0 1 15,0 1-1-15,1-1 0 16,0 4 0-16,-4 0 0 16,-2 0 0-16,-1 1 0 15,-5 0 0-15,-2 2 1 16,-4-1-1-16,-2 0 0 15,0 2 0-15,-3 0 0 16,-11 1 0-16,18 3 0 16,-7 2 0-16,-2 3 0 15,2 0 0-15,0 3 0 16,0-2 1-16,-1 3-1 15,1 1 0-15,-3 2 0 0,-1 0 0 16,0 1 1-16,-3 3-1 16,-3 4 0-16,-1 1 1 15,-2 0-1-15,-3 4 0 16,1-3 1-16,-1 0-1 15,0-4 0-15,2-4 0 16,-1-4 0-16,4-13 0 16,-3 15 1-16,3-15-1 15,0 0 1-15,13-16-1 16,-3 4 1-16,0-5-1 15,5-3 1-15,0-3-1 16,3-2 0-16,-1 1 0 16,-1 2 0-16,0 4 0 15,-2 1 0-15,0 4-1 0,-14 13 1 16,18-14 0-16,-18 14 0 15,0 0 0-15,12 3 1 16,-12-3-1-16,6 15 0 16,0-4 0-16,1 0 0 15,0 2 0-15,4-1 0 16,1 0 0-16,-2 1 0 15,4 2 0-15,-1-1 0 16,-1 0 0-16,-1-1 0 16,0 1 0-16,-1 0 1 15,-1-1-1-15,1 2 0 16,-1-4 0-16,3 3 2 15,-2-1-2-15,2 0 2 16,1-2-2-16,1 2 2 16,1-2-2-16,3 0 2 0,0-3-2 15,4-4 1-15,4-4-1 16,4-2 0-16,4-6 0 15,6-2-2-15,4-7 2 16,2-1-2-16,5-2 2 16,-1 1-2-16,1-2 2 15,-2 4-2-15,-5-1 2 16,-2 6 0-16,-5-1 0 15,-7 2 0-15,-4-1-1 16,-4-1 0-16,-2-5 1 16,-6-5-2-16,0-1 1 15,-4-9-1-15,0 0-1 16,-5-10-4-16,13 9-19 15,-16-14-11-15,11 10 0 0,-9-2-1 16,8 9-1-16</inkml:trace>
  <inkml:trace contextRef="#ctx0" brushRef="#br1" timeOffset="129925.4313">15803 12348 87 0,'-5'-14'38'0,"19"6"1"15,4-13-1-15,8 6-36 0,8-1 0 16,1 3-1-16,4 2 1 15,-2 7-2-15,-4 7 1 16,-5 7-1-16,-9 7 1 16,-8 8-1-16,-12 6 1 15,-8 3 1-15,-11 7-1 16,-12 5 1-16,-11 1-1 15,-5 2 1-15,-6 0 0 16,-1-3 0-16,4-3 0 16,9-7-2-16,10-5 1 15,18-9 0-15,18-11 0 16,25-10-1-16,25-9-2 15,14-12-2-15,20 1-4 16,-3-19-22-16,23 13-10 16,-14-12 1-16,7 16-2 0</inkml:trace>
  <inkml:trace contextRef="#ctx0" brushRef="#br1" timeOffset="130429.4601">17000 12543 75 0,'-13'-23'39'0,"0"8"0"0,-6-5-1 16,7 14-28-16,-14 1-6 16,4 10 0-16,-2 5-1 15,1 10-1-15,-3 5 1 16,4 6-2-16,2 3 1 15,5 2-2-15,11-3 2 16,8-6-2-16,10-9 0 16,11-8 1-16,9-14 0 15,10-11-1-15,4-12 1 16,2-12 1-16,-2-5-1 15,-4-8 0-15,-7-4 0 16,-7 0 0-16,-12 0 0 16,-5 9 0-16,-11 7 0 0,-7 13-1 15,-6 12 0-15,-6 18 0 16,-2 15 1-16,-2 14 0 15,-2 19-1-15,7 7-1 16,3 7-1-16,6 0-2 16,11 3-4-16,2-21-10 15,22 4-22-15,-5-19-1 16,17-5 0-16,-4-19 2 15</inkml:trace>
  <inkml:trace contextRef="#ctx0" brushRef="#br1" timeOffset="130804.4816">17501 12504 71 0,'-27'17'40'16,"18"-1"-2"-16,0-7 2 15,13 14-19-15,-4-23-17 16,33 14-3-16,-4-15 1 15,14 0 0-15,3-10-1 16,1-1 2-16,1-3-3 16,-8-1 3-16,-7-5-2 15,-10 2 1-15,-10 3-1 16,-16-2-1-16,-8 3 2 15,-9 4-2-15,-6 3 1 16,-8 7 0-16,-7 9-2 16,1 7 2-16,-3 8-1 15,5 4 0-15,10 5 0 16,7 2 0-16,14 1-1 0,16-7-3 15,19 0 0-15,14-14-4 16,19 5-6-16,1-21-15 16,20 4-10-16,-2-16 0 15,9 6-1-15,-14-16 2 16</inkml:trace>
  <inkml:trace contextRef="#ctx0" brushRef="#br1" timeOffset="130985.4919">18243 12456 100 0,'-35'-14'40'0,"0"18"1"16,-14-2-1-16,9 12-34 15,-4 6-3-15,5 6-2 16,12 3 1-16,9 1-1 16,16-3-1-16,16-7-4 0,22-2-3 15,5-26-20-15,21 4-14 16,-1-17 1-16,14-1-2 15,2-15 0-15</inkml:trace>
  <inkml:trace contextRef="#ctx0" brushRef="#br1" timeOffset="131428.5173">18479 12612 97 0,'-18'10'39'16,"18"-10"-2"-16,12 0-9 16,-16-11-64-16,31 0-3 15,-5-9 0-15,12 5-1 16</inkml:trace>
  <inkml:trace contextRef="#ctx0" brushRef="#br1" timeOffset="132209.5619">19349 12389 89 0,'0'0'38'15,"0"0"0"-15,0 0 0 16,0 0-33-16,-2 18-1 0,-3 1-1 15,-2 12 1-15,-5 4-1 16,-3 7-2-16,-1 0 1 16,0 4-1-16,0-3-1 15,3-5 0-15,3-7 0 16,6-9-1-16,4-10 1 15,0-12 0-15,22-10 0 16,-5-9 0-16,6-13-1 16,2-7 2-16,0-5 0 15,2-6 0-15,-3-4 0 16,-1-2-1-16,-1 1 1 15,-4 7 0-15,-1 5-1 16,4 7 0-16,1 10-1 16,2 8 1-16,4 10 0 0,-3 14 0 15,4 7 0-15,3 4 0 16,-3 10 0-16,-6 3-1 15,-4 1 0-15,-6 6 1 16,-8-1-1-16,-12 1 0 16,-9-2-1-16,-9-3 1 15,-6-3 1-15,-4-6-2 16,-6-1 2-16,1-10-1 15,-1-2 1-15,2-3 0 16,7-1 0-16,1-1 1 16,-1 3-1-16,3 9 0 15,-1 5 1-15,-3 11 0 16,-1 11-1-16,-2 10 1 15,1 6-1-15,6 2 1 0,6-2-3 16,12-10-3-16,22-3-10 16,7-32-24-16,25-11 2 15,4-30-2-15,26-12-1 16</inkml:trace>
  <inkml:trace contextRef="#ctx0" brushRef="#br1" timeOffset="132427.5743">20151 11831 110 0,'0'0'41'16,"-9"42"1"-16,-19 6-2 15,0 27-39-15,-5 4 0 16,-1 9-4-16,5 7 1 0,1 0-1 15,10-1-3-15,3-20-17 16,22 2-17-16,3-26 1 16,20-7-2-16,3-25 0 15</inkml:trace>
  <inkml:trace contextRef="#ctx0" brushRef="#br1" timeOffset="132803.5959">20492 12321 114 0,'-33'0'41'15,"-16"2"-1"-15,5 18-7 16,-11 1-29-16,3 10 0 0,0 4-2 16,6 4 0-16,11-2-1 15,12 0 0-15,12-7 0 16,16-7-1-16,16-9 0 15,17-13-1-15,14-9 1 16,7-10 2-16,6-7-2 16,1-6 1-16,-3-6 0 15,-8 1 0-15,-11 1-1 16,-15 5 1-16,-11 8 0 15,-13 6-1-15,-5 16 0 16,-18 2 0-16,-2 15 0 16,-2 8 0-16,1 8-1 15,0 3-2-15,10 3-1 16,6-6-3-16,19 3-7 0,-2-19-5 15,31 5-21-15,-4-20 0 16,23 1-2-16,-1-18 3 16</inkml:trace>
  <inkml:trace contextRef="#ctx0" brushRef="#br1" timeOffset="133005.6075">21041 12353 117 0,'-39'-12'40'0,"2"18"1"15,-11-4-9-15,4 14-28 16,3 6-2-16,11 3 0 15,3 4-1-15,14 1 1 16,10 0-3-16,13-7-1 16,15-1-2-16,10-11-5 0,24 6-12 15,-11-25-19-15,22 4 0 16,-7-19-2-16,10 4 4 15</inkml:trace>
  <inkml:trace contextRef="#ctx0" brushRef="#br1" timeOffset="133344.6269">21304 12361 74 0,'-26'19'40'0,"-3"-6"-2"16,14 8 2-16,-1-13-14 16,20 6-23-16,10-5-1 15,10-3 0-15,10-5-1 16,6-6 0-16,5-5 0 15,0-5-1-15,1-6 1 0,-9 0-1 16,-4-5 0-16,-7 0 1 16,-11 1 0-16,-8 3-1 15,-12 5 2-15,-10 7-1 16,-13 9 1-16,-7 11-1 15,-9 7 1-15,-3 9-1 16,2 6 0-16,3 3 0 16,12 1-1-16,11 1 1 15,17-7-3-15,16-7 0 16,20-5-5-16,5-22-9 15,29 7-18-15,-7-22-7 16,19 0 2-16,-6-14-3 16</inkml:trace>
  <inkml:trace contextRef="#ctx0" brushRef="#br1" timeOffset="133644.644">22038 12185 102 0,'-17'3'41'0,"-17"-5"0"16,4 15-1-16,-14-2-31 15,14 1-7-15,3 4-1 16,10 2-1-16,8 0 0 15,11 2 1-15,9 0-1 16,9-2 0-16,8-4 1 16,4-2-1-16,3-1 0 15,1-1 0-15,-1 0 1 16,-6 4 0-16,-5 1 0 15,-7 6 1-15,-10 6-1 0,-7 0-1 16,-9 4 1 0,-6-2-1-16,-3 0-2 0,-3-6-4 15,7 2-6-15,-6-23-11 16,20-2-18-16,0 0 0 15,32-6-1-15,-5-11 1 16</inkml:trace>
  <inkml:trace contextRef="#ctx0" brushRef="#br1" timeOffset="133780.6518">22357 12598 117 0,'-19'1'43'0,"4"3"-3"16,-3-10-8-16,12-23-52 15,3 14-21-15,-2-9 0 16,10 4-4-16,-10-5-1 15</inkml:trace>
  <inkml:trace contextRef="#ctx0" brushRef="#br4" timeOffset="393368.4994">791 13752 25 0,'0'18'32'0,"0"-18"1"16,-7 18 0-16,7-18-17 15,-4 11-6-15,4-11-2 0,-1 20-2 16,-1 1-1-16,7 14 0 15,-4 13-3-15,1 17 0 16,-7 13-1-16,0 13 0 16,-2 7-1-16,-3-1-1 15,3-6-2-15,-3-16-7 16,15-9-23-16,-8-26-2 15,14-20-1-15,-11-20 1 16</inkml:trace>
  <inkml:trace contextRef="#ctx0" brushRef="#br4" timeOffset="393953.5328">490 13884 86 0,'-34'-7'40'16,"22"8"-2"-16,3-12 0 15,20-8-35-15,12-5-3 16,17-3 0-16,15-5 1 16,13-1-1-16,12 0 0 15,9 2 0-15,5 4-1 16,-1 5 0-16,-4 6 1 15,-7 3-1-15,-9 6-1 16,-9 0 1-16,-13 4 0 16,-12-1 0-16,-9-1 0 15,-6 3 1-15,-9 1 0 0,-15 1 0 16,11 10 1-16,-11 9-1 15,-3 11 1-15,-7 16-1 16,1 14 0-16,-5 15 0 16,-4 13 1-16,-2 13-1 15,-3 3 1-15,2 2 0 16,-2-8 0-16,3-9 0 15,7-16 1-15,4-13-1 16,8-18-1-16,7-19 1 16,8-23-1-16,9-21 1 15,4-17-1-15,4-15 1 16,5-10-1-16,5-9 1 15,-1 0 0-15,-3 7 0 16,-4 12 0-16,-4 15 1 16,-2 19-2-16,-7 19 1 15,-3 18-1-15,-9 18 1 0,-2 11-1 16,-4 6-2-16,3 8 1 15,0-2-2-15,4 2-1 16,-3-13-4-16,20 1-25 16,-7-25-5-16,18-6-1 15,-7-22-1-15</inkml:trace>
  <inkml:trace contextRef="#ctx0" brushRef="#br4" timeOffset="394300.5526">2063 14188 61 0,'-9'30'38'0,"-5"-4"1"0,11 11-1 16,-1-9-22-16,9-2-13 16,9-14 0-16,13-9-1 15,3-9 0-15,12-12-1 16,4-14 0-16,2-2-1 15,-4-9 2-15,-3-2 0 16,-8 1-1-16,-13 4 1 16,-11 5-1-16,-14 11 0 15,-13 9 0-15,-11 16 2 16,-8 13-3-16,-4 13 0 15,0 10 1-15,4 10-1 16,5 5 0-16,8 1 0 16,11-2-1-16,16-9-1 15,19-7-3-15,18-22-5 0,30-3-29 16,8-24-1-16,26-2-1 15,4-19 0-15</inkml:trace>
  <inkml:trace contextRef="#ctx0" brushRef="#br4" timeOffset="394980.5916">3227 14130 69 0,'0'0'38'15,"0"0"-1"-15,-7 11 0 16,-10 9-34-16,4 12-1 16,-7 6-1-16,-3 10 1 15,-1 7 0-15,-1 2 1 16,0-3-2-16,5-4 1 15,5-11 0-15,6-13-1 16,5-15 0-16,4-11 0 16,22-28 0-16,-1-7-1 15,6-10 0-15,4-8 0 16,-1-4 1-16,3 2-1 15,-7 6 1-15,-4 7-1 0,-1 12 0 16,-8 7 1-16,-3 14 0 16,-10 9 0-16,14 3-1 15,-4 8 1-15,-2 4 0 16,3 4 0-16,4-1-1 15,6 0 1-15,2-6-1 16,9-2 0-16,5-7 0 16,2-9 1-16,3-5-1 15,2-7 0-15,2-3 0 16,-6-5 1-16,-2 2-1 15,-6 3 1-15,-9 0-1 16,-4 10 1-16,-8 6-1 16,-11 5 0-16,6 26 0 15,-12 4 0-15,0 13-1 0,-5 8-1 16,2 8 1-16,-2 2-1 15,9-2-1-15,2-8-1 16,15-11-3-16,-1-32-21 16,28-4-10-16,-2-30-1 15,16-10-1-15,-3-19 0 16</inkml:trace>
  <inkml:trace contextRef="#ctx0" brushRef="#br4" timeOffset="395150.6013">4200 14053 85 0,'-28'29'40'0,"7"20"-1"15,-11 0 2-15,-3 11-40 0,11-2 0 16,9-2-2-16,6-4 0 16,9-11-2-16,10-7-6 15,-10-34-30-15,37 6 0 16,-11-30-2-16,11-9 1 15</inkml:trace>
  <inkml:trace contextRef="#ctx0" brushRef="#br4" timeOffset="395577.6256">4251 13904 89 0,'0'0'40'0,"-16"9"-1"16,20 2 2-16,-4-11-37 15,19 16 0-15,-3-6-2 16,5 5 1-16,0 3-1 0,-1 9 1 15,-1 4-2-15,-8 8 0 16,-7 7-1-16,-7 6 1 16,-5 2-1-16,-4 0 0 15,-3-4 0-15,2-9-1 16,1-9 1-16,9-15 0 15,3-17 0-15,14-17 0 16,9-16 0-16,10-13 0 16,9-8-1-16,2-5 3 15,3-1-1-15,1 5 0 16,-6 12 0-16,-5 12 0 15,-8 17-1-15,-10 20 1 16,-13 15-1-16,-7 13-1 16,-6 8-1-16,-3 7 0 0,-1 3 0 15,4-2-1-15,7-5-1 16,3-15-3-16,23-2-7 15,-9-31-13-15,30 2-15 16,-10-21 1-16,16 1-1 16,-9-18 2-16</inkml:trace>
  <inkml:trace contextRef="#ctx0" brushRef="#br4" timeOffset="395750.6356">5092 14042 87 0,'-14'6'41'16,"7"19"-1"-16,-14 3 2 15,7 12-39-15,-3 6-1 16,9 3-1-16,0 0-1 15,8-4-1-15,7-6-1 0,-1-10-3 16,14-1-15-16,-20-28-20 16,35-8-1-16,-16-21 0 15,11-4 0-15</inkml:trace>
  <inkml:trace contextRef="#ctx0" brushRef="#br4" timeOffset="395878.6425">5089 13772 92 0,'-26'-15'39'16,"-1"8"-3"-16,8 8-13 15,6 18-60-15,6-8-1 16,15 9-2-16,4-7-1 16</inkml:trace>
  <inkml:trace contextRef="#ctx0" brushRef="#br4" timeOffset="396566.6823">5491 14064 64 0,'0'-26'42'0,"4"16"-2"16,-13 0 1 0,9 10-32-16,-15 20-2 0,-3 8-4 15,-4 6 0-15,-1 7-2 16,-5 6 0-16,6 4-1 15,3-5 1-15,0-2-1 16,10-11 0-16,4-7 1 16,9-10-1-16,5-14 0 15,10-13 0-15,0-11 0 16,6-8 0-16,0-7 0 15,-1-3 0-15,1-7 0 16,-6 1 1-16,0 3 0 16,-5 6 0-16,-6 5 0 15,-1 8 0-15,-2 9 1 16,-5 15-2-16,0 0 2 0,13 5-3 15,-6 9 0-15,5 2 0 16,1 2 0-16,5 1 0 16,3-3 0-16,3-3 1 15,5-6-1-15,3-5 1 16,2-4 1-16,-1-9-1 15,-2-3 2-15,0-3 0 16,-3 0 0-16,-5-2-1 16,-4 2 1-16,-5 4-1 15,-5 6 1-15,-9 7-1 16,7 20-3-16,-10 5 2 15,-6 10-2-15,1 6 1 16,-1 7-1-16,3 1 0 16,4-1-2-16,5-6 0 0,6-16-4 15,18 2-14-15,-10-31-12 16,19 1-6-16,-6-23-1 15,10 1 1-15</inkml:trace>
  <inkml:trace contextRef="#ctx0" brushRef="#br4" timeOffset="396914.7022">6194 14086 69 0,'-10'-15'41'0,"10"15"-1"15,-23 4 2-15,14 17-30 16,-10 7-5-16,7 10-3 16,-3 3-1-16,5 3-1 15,5-1 0-15,8-2-1 16,6-7 0-16,10-9 0 15,10-12-1-15,7-15 0 0,8-16 0 16,2-7 0-16,2-9 1 16,1-8-1-16,-2-4 0 15,-7 1 0-15,-7 1 1 16,-8 9 0-16,-6 8 0 15,-9 13 0-15,-10 14-1 16,0 0 0-16,-4 22 0 16,-7 5-1-16,1 8-1 15,-2 3 0-15,4 1 0 16,6-3-2-16,4-3-1 15,5-12-1-15,13-4-5 16,-6-25-12-16,27 8-7 16,-13-24-10-16,15-1 0 15,-8-16 1-15</inkml:trace>
  <inkml:trace contextRef="#ctx0" brushRef="#br4" timeOffset="397380.7289">6844 14000 94 0,'0'0'42'16,"0"0"0"-16,-17 33-10 15,1-9-26-15,1 12-2 16,-2 3-2-16,0 5 0 15,2-3-2-15,5-2 0 16,1-6 1-16,5-6-1 16,5-11 0-16,-1-16 1 15,17-3-2-15,-4-15 1 16,3-8 0-16,0-7 0 15,-1-8 1-15,3-2 0 16,-3 0-1-16,-1 5 2 16,-2 4-1-16,-2 9 0 0,-3 8 0 15,-7 17 0-15,13-6 0 16,-7 18-1-16,3 2 0 15,0 6-1-15,3-3 1 16,4 2 0-16,2-2-1 16,1-3 0-16,0-2 2 15,4-7-2-15,-3 1 2 16,-1-1-1-16,-2-1 0 15,-2 1 1-15,-4 2-1 16,0 2 0-16,-3 1 0 16,-2 4 0-16,-4 0 1 15,2 3-2-15,3 1 0 16,-1-4-1-16,3 2-4 15,-9-16-7-15,25 22-8 0,-25-22-6 16,18 5-5-16,-18-5-10 16,6-12-2-16,-8-3 2 15</inkml:trace>
  <inkml:trace contextRef="#ctx0" brushRef="#br4" timeOffset="398505.7932">3637 14655 56 0,'-12'8'37'0,"12"-8"-2"16,-10 15-2-16,10-15-27 16,-9 14-2-16,9-14-2 15,1 19-1-15,-1-19-1 16,16 14 1-16,3-11-1 15,7-1 1-15,8-3 0 0,10-1 0 16,7-3 0-16,7 2 0 16,4 0 0-16,7 5 0 15,0 0 0-15,2 3-1 16,2 3 1-16,1 0-1 15,0 0 0-15,4-1 0 16,3-2 0-16,1-2 0 16,3-2 1-16,3-2-1 15,1-2 1-15,-1 1-1 16,1 0 1-16,-2 3-1 15,-5 0-1-15,3 3 2 16,-4 1-2-16,-6 5 1 16,2-1 0-16,-1-1 0 15,-1-1-1-15,0-3 1 16,3-2 2-16,5-7-2 0,3-3 1 15,5-5 0 1,5-3 0-16,-1-1 0 0,2-2 1 16,-2 0-2-16,-4 0 1 15,-5 4-1-15,-6 1 1 16,-9 5-1-16,-7 3 0 15,-11 4 0-15,-5 1-1 16,-11 3 1-16,-4 4-2 16,-10-4 0-16,-3 6-4 15,-20-8-13-15,23 0-18 16,-23 0-1-16,12 0-1 15,-12 0 0-15</inkml:trace>
  <inkml:trace contextRef="#ctx0" brushRef="#br4" timeOffset="399775.8656">8140 14115 56 0,'0'0'37'15,"0"0"-1"-15,-5 18 0 16,-6-1-33-16,-3 10 1 15,-3 2-1-15,5 8 0 16,-5 1 0-16,8 5 1 16,1-2-2-16,8-1 1 0,7-5-2 15,7-5 1-15,7-10-1 16,9-8 0-16,4-14 0 15,4-13 0-15,2-16 0 16,7-10-1-16,-3-12 2 16,0-5-2-16,-7-4 2 15,-2 5-1-15,-10 2 0 16,-2 14 0-16,-8 7 0 15,-8 19 1-15,-7 15-2 16,-1 15 0-16,-8 19 1 16,-2 9-2-16,2 12 1 15,0 1-1-15,6 5-1 16,6-5-1-16,12-5-4 15,-2-24-22-15,24-3-10 16,2-25 0-16,13-3-2 0</inkml:trace>
  <inkml:trace contextRef="#ctx0" brushRef="#br4" timeOffset="400129.8861">8985 14116 72 0,'-20'16'39'15,"-1"5"0"-15,1 17 1 16,-8-3-37-16,4 12-1 15,2-1 0-15,5 2 1 16,3-5-1-16,4-4 0 16,8-11-1-16,8-11 1 15,7-12-1-15,7-16 0 16,8-15 1-16,8-14-1 0,4-7 1 15,2-7 0-15,1-4-1 16,1 2 0-16,-7 7 1 16,-4 8-1-16,-9 15 0 15,-9 13-1-15,-15 13 1 16,12 18-1-16,-17 13 0 15,-3 11-1-15,5 7-1 16,-1 6-2-16,14 7-5 16,-5-20-14-16,25 11-17 15,-2-17 0-15,20-8-2 16,1-18 2-16</inkml:trace>
  <inkml:trace contextRef="#ctx0" brushRef="#br4" timeOffset="400347.8986">9721 14180 83 0,'-28'-17'42'0,"3"18"-2"16,-13 3 0-16,0 16-35 16,1 9-1-16,3 10-1 15,2 5-1-15,7 3 0 16,4 3-1-16,13-4-1 15,11-5 0-15,10-14-3 16,20 1-13-16,-2-27-23 16,22-2-2-16,-3-19-2 15,16-3 1-15</inkml:trace>
  <inkml:trace contextRef="#ctx0" brushRef="#br4" timeOffset="401008.9364">9879 14293 83 0,'-35'27'42'15,"13"6"-1"-15,1-14 1 16,14-2-40-16,20-9 1 16,13-8-1-16,11-8-1 15,10-8 0-15,4-6 0 16,3-3-1-16,-5-4 1 15,-3 0-1-15,-13-1 0 16,-11 3 0-16,-11 7 1 16,-12 2-1-16,-11 8 1 0,-11 3-1 15,-6 9 1-15,-9 10 0 16,0 7 0-16,-1 10 0 15,-1 4 0-15,9 6 1 16,8 1-1-16,12 1 0 16,12-6-1-16,16-6 1 15,13-10-1-15,13-9 0 16,11-10 0-16,0-12 1 15,7-4-1-15,-8-6 0 16,-4 0 0-16,-6 2 0 16,-12 1 1-16,-9 7-1 15,-9 3 0-15,-13 9 0 16,0 0 0-16,-5 24 0 15,-5-1 0-15,-4 3 1 16,0 3-2-16,2 2 1 0,3-1 0 16,3-5 0-16,7-4 0 15,5-10 0-15,3-13 0 16,5-9 0-16,5-8 0 15,0-7 0-15,0-11 1 16,1-1-1-16,-6-1 0 16,1 5-1-16,-5 5 1 15,-1 8 0-15,-2 6 0 16,-7 15 0-16,19-11 0 15,-6 11 0-15,6-1-1 16,6-5 0-16,12-3-2 16,5-13-2-16,13 1-6 15,-9-26-11-15,25 13-5 16,-21-29-6-16,13 7-7 0,-13-15-2 15,-3 10 2-15</inkml:trace>
  <inkml:trace contextRef="#ctx0" brushRef="#br4" timeOffset="401149.9444">11010 13829 97 0,'-34'65'41'0,"5"21"1"16,-7-6-1-16,8 7-38 15,6-6-1-15,7-7-4 16,9-10-1-16,6-23-8 15,19 3-18-15,-12-29-13 16,9-6 0-16,-16-9-2 16</inkml:trace>
  <inkml:trace contextRef="#ctx0" brushRef="#br4" timeOffset="401316.954">10750 14181 102 0,'0'0'43'0,"-12"-4"2"15,24 4-2-15,20-6-43 16,2-7-1-16,14 3-5 15,-1-18-15-15,28 19-16 16,-4-7-6-16,17 8-2 16,-1-5 2-16</inkml:trace>
  <inkml:trace contextRef="#ctx0" brushRef="#br4" timeOffset="401707.9764">12176 14086 95 0,'3'-25'42'0,"8"20"0"0,-11 5-15 16,-10 14-24-16,-4 14-1 16,-4 16 0-16,-3 7 0 15,-1 5-2-15,6 6 0 16,0-9-1-16,10-5-2 15,8-21-6-15,29-3-23 16,-2-30-10-16,18-7 1 16,0-24-1-16</inkml:trace>
  <inkml:trace contextRef="#ctx0" brushRef="#br4" timeOffset="401864.9853">12339 13808 94 0,'-42'-6'38'0,"16"12"2"16,6-5-5-16,4-6-43 15,34 16-14-15,5-21-19 16,25 10 2-16,2-5-2 16,18 8 3-16</inkml:trace>
  <inkml:trace contextRef="#ctx0" brushRef="#br4" timeOffset="402135.0008">12755 13938 75 0,'-15'30'41'16,"-20"-8"-2"-16,3 7 2 15,-15-10-34-15,14 4-2 16,4-8-2-16,9 3 0 15,8-6-1-15,12-12-1 16,13 14 0-16,14-10 0 0,8 0-1 16,3 1 0-16,1 3 1 15,-1 4-1-15,-6 1 1 16,-8 12 0-16,-12 3-1 15,-14 5 0-15,-10 4 0 16,-8-2-1-16,-5 3-2 16,-6-10-3-16,12 9-15 15,-15-29-13-15,21 6-8 16,2-18 0-16,11 4 0 15</inkml:trace>
  <inkml:trace contextRef="#ctx0" brushRef="#br4" timeOffset="402511.0223">13877 13583 82 0,'14'-13'40'0,"-1"29"-1"15,-12 5 1-15,8 20-37 0,-5 3-2 16,-3 12 1-16,3 4-2 15,-4 1-1-15,3-1-3 16,-1-13-3-16,15-1-27 16,-7-26-4-16,10-4-3 15,-4-21 1-15</inkml:trace>
  <inkml:trace contextRef="#ctx0" brushRef="#br4" timeOffset="402677.0318">13956 13756 101 0,'-24'-5'42'15,"13"17"1"-15,-1-18-5 0,12 6-37 16,22 4-3-16,-1-10-2 16,17 17-16-16,-10-14-21 15,14 19 1-15,-8-6-2 16,4 19 1-16</inkml:trace>
  <inkml:trace contextRef="#ctx0" brushRef="#br4" timeOffset="402857.0417">13791 14353 90 0,'-19'1'42'0,"19"-1"0"16,17-23-1-16,18 0-40 15,20-8-2-15,9-3-1 0,17 8-12 16,-6-11-25-16,15 14-1 15,-11-2-2-15,3 10 0 16</inkml:trace>
  <inkml:trace contextRef="#ctx0" brushRef="#br4" timeOffset="403788.0953">15175 13569 60 0,'0'0'38'16,"0"0"0"-16,-6 32 0 15,-2 17-31-15,-12 7-2 16,5 19 1-16,-9 5-3 16,4 5-1-16,0-2-1 15,10-8-2-15,9-6-4 16,2-20-33-16,27-10 1 15,4-21-4-15,17-7 2 16</inkml:trace>
  <inkml:trace contextRef="#ctx0" brushRef="#br4" timeOffset="404306.125">15733 14072 31 0,'13'-13'36'16,"-8"-4"1"-16,3 5 0 0,-16-7-20 16,8 19-4-16,-12-16-4 15,2 21-1-15,-11 2-3 16,2 11-2-16,-4 5 1 15,0 10-1-15,0 4-1 16,3 7-2-16,5-3 2 16,8 0-2-16,6-7 1 15,9-5-1-15,9-13 1 16,11-11-1-16,8-17 0 15,6-10 1-15,2-8-1 16,2-10 0-16,-7-4 1 16,-4-1 0-16,-9 4 0 15,-11 2 0-15,-13 9 0 16,-9 5 0-16,-8 13 0 15,-5 6 0-15,2 8-3 0,-2 3 0 16,20-5-3-16,-10 9-5 16,34 6-22-16,-2-21-11 15,17 1 5-15,4-13-4 16</inkml:trace>
  <inkml:trace contextRef="#ctx0" brushRef="#br4" timeOffset="404524.1374">16498 13540 75 0,'-18'-10'40'16,"-13"3"-1"-16,-3 20 2 16,-11 17-35-16,5 10-2 15,-2 14-1-15,3 17 0 0,5 5-2 16,6 4 0-16,9 3-2 15,8-7-2-15,13 1-10 16,-4-27-26-16,18-2-1 16,-3-28-1-16,9-2 0 15</inkml:trace>
  <inkml:trace contextRef="#ctx0" brushRef="#br4" timeOffset="404683.1461">16102 14035 93 0,'-21'-14'42'0,"0"-7"2"16,19 10-3-16,5-12-36 15,18 4-4-15,15 3-2 16,8-7-8-16,22 14-21 0,-8-12-12 16,10 13 1-16,-5-7-3 15</inkml:trace>
  <inkml:trace contextRef="#ctx0" brushRef="#br4" timeOffset="405166.1742">17281 13556 47 0,'10'-3'38'0,"2"21"-1"16,-15 10 1-16,0 23-19 15,-12 4-14-15,2 18 0 16,-4 3-2-16,3 6 0 15,0-3-2-15,5-3-1 16,3-8-3-16,4-16-3 16,20-2-31-16,-10-21-1 15,13-7-1-15,-5-19 2 16</inkml:trace>
  <inkml:trace contextRef="#ctx0" brushRef="#br4" timeOffset="405351.1847">17166 14075 82 0,'-25'-3'40'15,"-3"-4"0"-15,28 7-1 0,-19-2-35 16,33-5-1-16,16-7-2 16,15-3-1-16,17-8-3 15,6-8-3-15,23 8-18 16,-7-22-15-16,8 9 1 15,-10-11-2-15,2 6 2 16</inkml:trace>
  <inkml:trace contextRef="#ctx0" brushRef="#br4" timeOffset="405703.2049">17874 13476 90 0,'-30'31'39'0,"-13"2"2"16,9 28-3-16,-7 3-34 15,6 11 1-15,-1 0-2 0,6 3-1 16,3-2-1-16,7-7 1 15,10-10-2-15,8-10 0 16,8-14 0-16,9-13 0 16,4-12 0-16,9-12 0 15,1-10 0-15,6-10 0 16,0-6 1-16,-1-5 0 15,-1-2 0-15,-8 4-1 16,-3 4 1-16,-4 14 0 16,-8 9-1-16,-10 4 0 15,5 29 0-15,-9 2-2 16,0 8 0-16,-1 4-1 15,5 3-2-15,5-11-3 16,15 6-11-16,-6-30-8 0,27 1-11 16,-6-20-2-16,12-4-1 15,-5-18 2-15</inkml:trace>
  <inkml:trace contextRef="#ctx0" brushRef="#br4" timeOffset="406026.2234">18131 14021 85 0,'-20'7'39'16,"16"11"1"-16,-1-6-2 15,16 6-34-15,12-4-2 16,6-3-1-16,11-4 0 16,1-6 0-16,0-6-1 15,-1-5 1-15,-7-8 0 0,-1 0 0 16,-15-6 0-1,-7 1 0-15,-10 0 0 0,-5 1 0 16,-9 7 0-16,-6 6 1 16,-7 10-2-16,-7 13 2 15,-6 14-2-15,2 7 1 16,-1 8-1-16,5 4 0 15,10 0 0-15,9-4-2 16,18-5-3-16,5-25-13 16,37 10-10-16,1-26-13 15,24 1-1-15,15-20 0 16,30 0-1-16</inkml:trace>
  <inkml:trace contextRef="#ctx0" brushRef="#br4" timeOffset="406588.2555">19391 13895 71 0,'0'0'39'15,"-9"-12"-2"-15,-1 15 1 16,-17 3-30-16,-1 7-6 16,-6 3 0-16,1 9 1 15,-3-2-1-15,6 6-1 16,5-5 1-16,9 0-1 15,14-5-1-15,11-4 1 16,15-6-1-16,12-2 0 16,4-2 0-16,5 2 0 15,-2-2 1-15,-4 6 0 0,-11 4 0 16,-9 3 0-16,-16 3 0 15,-11 3 0-15,-10 3 0 16,-6-1 0-16,-2-3-2 16,-2-3-1-16,8-4-3 15,3-16-6-15,17 0-18 16,12-6-10-16,14-6 0 15,3-18-2-15</inkml:trace>
  <inkml:trace contextRef="#ctx0" brushRef="#br4" timeOffset="407139.287">19803 13909 93 0,'0'0'38'0,"-12"-9"3"16,2 24-7-16,-10-6-32 0,0 10 0 15,-2 5-1-15,-2 7 0 16,0 5 0-16,3 5-1 15,-1 1 1-15,2-1 0 16,4-4 0-16,7-3 0 16,3-11-1-16,6-4 1 15,0-19-1-15,18 4 0 16,4-18 1-16,3-8-2 15,5-6 1-15,0-7 0 16,2-5 1-16,-3 0 0 16,-2 3 0-16,-7 6 0 15,-5 6 0-15,-5 7 0 16,-5 7-1-16,-5 11 1 15,0 13-1-15,0 3-1 0,-3 7 0 16,3 1 1-16,5 2-1 16,7-1 0-16,7-5 2 15,9-7-2-15,8-6 1 16,5-6 1-16,5-5-1 15,4-4 0-15,-4-4 0 16,-4-1 1-16,-8 3-1 16,-6 1 0-16,-8 6 1 15,-6 5-1-15,-14-2 0 16,3 20 1-16,-7-2-1 15,-2 6 0-15,-2 0 0 16,2 6-2-16,6 0 0 16,0-3-3-16,19 2-7 15,-9-20-9-15,32 10-6 0,-13-27-3 16,22 7-11-16,-6-18 1 15,12 2 1-15</inkml:trace>
  <inkml:trace contextRef="#ctx0" brushRef="#br4" timeOffset="407507.3077">20690 14049 83 0,'-5'-15'40'15,"-12"-5"-1"-15,5 17-1 16,-11-1-34-16,4 11-1 16,-9 8 0-16,2 11-1 15,-2 5 1-15,3 8-1 16,1 1 0-16,6 3 0 15,5-5-1-15,9-2 1 0,5-9-1 16,12-9 0-16,9-13 0 16,6-10-1-16,6-11 0 15,8-11 0-15,-1-8 0 16,0-5 0-16,-4-3 0 15,-3 4 1-15,-10 1-1 16,-4 12 1-16,-10 6-1 16,-10 20 1-16,0 0-1 15,-18 10 0-15,0 15 0 16,2-2-1-16,2 8-1 15,4-4-1-15,9 1-1 16,5-17-8-16,21 6-7 16,-7-28-7-16,34 11-3 15,-13-24-10-15,22 2-3 0,-3-17 2 16</inkml:trace>
  <inkml:trace contextRef="#ctx0" brushRef="#br4" timeOffset="407904.3308">21362 13521 95 0,'-13'-22'41'0,"0"29"1"15,-18 13-2-15,3 25-32 16,-10 17-6-16,0 14 0 16,0 8-2-16,4 7 0 15,4 1-1-15,8-3 0 16,11-9-2-16,9-15-1 15,13-15-1-15,7-23-2 16,17-13-5-16,-6-32-9 16,28-1-7-16,-18-35 3 0,20-1 11 15,-14-26 5-15,7-6 5 16,-2-9 5-16,-7-5 7 15,6 22 11-15,-27-8 8 16,15 33 0-16,-31 4-10 16,7 37-3-16,-13 13-5 15,-15 48-2-15,-11 12-2 16,-1 17-2-16,-4 9-2 15,2 3-2-15,3-1-2 16,2-8-4-16,16 4-12 16,-12-33-5-16,30 9-9 15,-7-27-9-15,20-2-1 16,-4-18 2-16</inkml:trace>
  <inkml:trace contextRef="#ctx0" brushRef="#br4" timeOffset="408408.3596">21661 14000 79 0,'0'0'41'0,"0"0"-2"16,17-1 1-16,-3-2-36 15,21-2-2-15,4-1 0 16,9 1 0-16,4-6 0 15,0 2-1-15,-3-4 1 16,-7 2-1-16,-8-3 0 16,-11-1 0-16,-12 2-1 15,-13 3 1-15,-10 1 0 16,-10 5-1-16,-6 7 1 15,-6 5 0-15,-9 8-1 0,3 8 1 16,0 6 0-16,6 3-2 16,7 3 1-16,9 1 0 15,12-2-3-15,12-7-1 16,21 0-4-16,5-22-14 15,31 9-8-15,-4-23-9 16,19-1-3-16,2-17 2 16</inkml:trace>
  <inkml:trace contextRef="#ctx0" brushRef="#br4" timeOffset="408724.3776">22448 13878 95 0,'-41'13'40'15,"-14"-5"0"-15,12 11 0 0,-2-5-37 16,7 2-1-16,9-1-2 15,12 0 2-15,10-3-2 16,7-12 1-16,25 15-1 16,4-10 1-16,6-3-1 15,8 4 1-15,-4-2-1 16,2 4 0-16,-12 4 0 15,-6 4-1-15,-10 1 1 16,-12 5-1-16,-11 4 1 16,-10-1-1-16,-4 4 0 15,-8-3-1-15,5 0-1 16,-2-7-2-16,13 6-8 15,-3-28-10-15,31 10-7 16,-2-26-10-16,27-5-1 16,5-19 1-16</inkml:trace>
  <inkml:trace contextRef="#ctx0" brushRef="#br4" timeOffset="408918.3886">23023 13479 97 0,'-34'29'41'0,"2"18"1"16,-16 9-1-16,6 8-36 15,-7 17-5-15,3 8 0 16,5-1-3-16,4-2-1 16,14-2-5-16,-3-23-12 15,25 8-11-15,-8-26-9 16,15-8 0-16,-6-25 1 15</inkml:trace>
  <inkml:trace contextRef="#ctx0" brushRef="#br4" timeOffset="409076.3978">22612 13938 86 0,'4'-26'43'0,"1"-6"2"16,19 19-3-16,-5-2-27 16,11-3-22-16,18 18-15 15,-20-14-15-15,15 20-4 16,-21-2-3-16,-1 18 0 15</inkml:trace>
  <inkml:trace contextRef="#ctx0" brushRef="#br4" timeOffset="409741.4359">15530 14974 47 0,'4'-13'36'0,"-10"-2"3"16,6 15-2-16,-33-5-30 15,8 13-1-15,-12 3 0 0,-1 13-1 16,-7 0-1-16,2 5 0 15,-1-2-1-15,10 4-1 16,11-6 0-16,11-2-1 16,18-4-1-16,13-4 1 15,16-4-1-15,9 3 0 16,7-1-1-16,-2-1 1 15,0 1 0-15,-8 1 0 16,-10 3 0-16,-13 2 0 16,-16 2 0-16,-13 0 0 15,-9 0 0-15,-6-4-2 16,-2 3-2-16,-2-14-5 15,16 9-17-15,-8-21-12 16,22 6-2-16,14-27 0 16</inkml:trace>
  <inkml:trace contextRef="#ctx0" brushRef="#br4" timeOffset="409970.449">16067 15021 64 0,'-11'7'38'0,"-12"-1"1"15,3 13-1-15,-14 2-32 16,0 10-1-16,-4 5 0 16,3 5-1-16,-2 2-1 15,12-1-1-15,5-4 0 16,13-7-3-16,21-6-6 15,4-27-16-15,35 4-16 0,-4-23-2 16,24 4-1-16,-2-18 1 16</inkml:trace>
  <inkml:trace contextRef="#ctx0" brushRef="#br4" timeOffset="410549.4821">16425 15100 71 0,'-27'-12'40'0,"14"5"0"15,-8-10-1-15,5 7-35 16,-1 3-1-16,3 11 0 16,-6 5 0-16,-4 12-1 15,-3 10 0-15,0 6 0 0,0 2 0 16,3 5-1-16,6-4 0 15,11-7 0-15,13-9-1 16,16-17 0-16,13-15 0 16,11-12 0-16,9-10 0 15,2-5 0-15,-1-4 1 16,-4 1-1-16,-11 5 1 15,-10 7-1-15,-14 13 0 16,-17 13 1-16,0 0-1 16,-20 26 0-16,0 2 0 15,-1 4 0-15,4 0-2 16,3-1 0-16,11-1-2 15,8-15-3-15,21 3-10 0,-8-32-7 16,28 9-4-16,-15-26-11 16,17 0-2-16,-7-17 3 15,9-1 29-15,-13-9 7 16,-8-13 13-16,5 13 8 15,-19-17 5-15,13 23 15 16,-19-4 0-16,7 24 2 16,-20 5-29-16,4 27-3 15,-2 23-3-15,-8 23-3 16,-5 19 0-16,-3 15-3 15,-4 8 0-15,2 3-2 16,4-1 0-16,1-11-4 16,15-1-11-16,-9-36-10 15,25-4-10-15,-6-29-4 16,19-11 1-16</inkml:trace>
  <inkml:trace contextRef="#ctx0" brushRef="#br4" timeOffset="410895.5016">17020 15139 78 0,'-14'17'40'16,"17"8"-1"-16,-3-25 1 16,17 16-38-16,11-19-1 15,10-5 0-15,3-6-1 16,-1-3 1-16,2-3-1 15,-4-2 1-15,-8-1 0 16,-3 2-1-16,-10-1 1 16,-9 2-1-16,-7 0 2 0,-8 4-1 15,-6 6 1-15,-7 6 0 16,-7 8 0-16,-4 11 0 15,0 12 0-15,-4 11 0 16,7 7-1-16,4 4 0 16,9-1-1-16,7-3-1 15,16-3-3-15,4-18-7 16,24 5-10-16,-3-33-7 15,32 9-5-15,-4-26-11 16,24-3 1-16</inkml:trace>
  <inkml:trace contextRef="#ctx0" brushRef="#br4" timeOffset="411644.5446">18329 15060 62 0,'-24'-5'38'0,"3"15"0"15,-15-8 1-15,2 12-32 16,-8 7-2-16,-1 11-1 16,-1 7-1-16,1 8 0 0,6 5-1 15,9-3 0-15,13-8 0 16,16-7-1-16,18-18 0 15,17-18 0-15,17-22-1 16,15-18 0-16,12-17 1 16,3-10-1-16,1-6 0 15,-4-5 0-15,-13 2 1 16,-9 3 1-16,-18 10-1 15,-13 11 0-15,-16 15 0 16,-11 15 1-16,-14 16-2 16,-6 18 1-16,-8 21-1 15,-4 18-1-15,0 12 0 16,6 12 0-16,6 7-1 0,7-2 0 15,15-5-1-15,10-13-3 16,18-6-3-16,3-30-10 16,31 5-7-16,-19-36-7 15,21 2-6-15,-9-24 1 16,5 0 1-16</inkml:trace>
  <inkml:trace contextRef="#ctx0" brushRef="#br4" timeOffset="411833.5555">19014 15023 63 0,'-19'-11'40'0,"5"21"-1"16,-11 2 1-16,7 19-23 15,-7 4-13-15,4 12-1 16,4 1-1-16,4 0-1 16,8-3-2-16,5-5 1 0,10-8-3 15,5-14-2-15,11-3-8 16,-6-31-12-16,22 6-9 15,-12-26-5-15,12 4-1 16,-12-19 2-16</inkml:trace>
  <inkml:trace contextRef="#ctx0" brushRef="#br4" timeOffset="412171.5749">19119 14802 80 0,'-7'-13'41'0,"-7"0"-2"16,14 13 3-16,-7 17-37 15,10-5-2-15,4 8 0 16,3 5-2-16,-1 4 1 15,4 6-1-15,-4 6 1 0,4 4-2 16,-6 4 1-16,1 4 0 16,-2-3 0-16,3 0-1 15,0-5 0-15,2-8 1 16,4-13-1-16,2-9 0 15,9-16 0-15,0-14 0 16,6-12 0-16,-2-8 0 16,1-8 0-16,-3-8-1 15,1 0 0-15,-8 0-1 16,0 3-1-16,-10 3-2 15,7 15-4-15,-14-7-9 16,18 26-6-16,-18-10-2 16,22 22-8-16,-12-6-6 15,11 11 2-15</inkml:trace>
  <inkml:trace contextRef="#ctx0" brushRef="#br4" timeOffset="412336.5843">19694 14917 83 0,'0'0'42'16,"-6"32"-1"-16,-7-13 1 15,16 3-36-15,-13 10-3 16,2 5-2-16,1 4-1 15,0 0-1-15,4 1-4 16,-2-16-8-16,18 11-10 16,-13-37-8-16,15 17-10 15,-1-28-1-15,11-4 1 16</inkml:trace>
  <inkml:trace contextRef="#ctx0" brushRef="#br4" timeOffset="412465.5917">19826 14825 86 0,'-15'-47'40'0,"4"12"-1"16,-6 3-6-16,-6 1-53 15,23 31-17-15,-19-20-3 16,19 20-1-16,0 0 0 16</inkml:trace>
  <inkml:trace contextRef="#ctx0" brushRef="#br4" timeOffset="413030.624">20136 14885 65 0,'-16'1'40'16,"16"-1"-3"-16,-29 10 3 16,17 3-35-16,-6-6-3 0,-1 3 0 15,-4 2 0-15,4 3 1 16,-5 0-1-16,9 3 1 15,1-2-1-15,11 3 0 16,6-2 0-16,9 0-1 16,11-2-1-16,8-2 0 15,8 3 0-15,-1-3 0 16,5 0 0-16,0-2 0 15,-11 2 0-15,-3 0 0 16,-10 0 0-16,-14 4 0 16,-9-2 1-16,-10 2-1 15,-7 1 0-15,-7 0-1 16,-1 0 0-16,3-6-2 15,8 5-3-15,1-16-6 0,23 13-13 16,-9-26-6-16,24 10-7 16,1-18-3-16,15 8 3 15</inkml:trace>
  <inkml:trace contextRef="#ctx0" brushRef="#br4" timeOffset="413248.6365">20638 14918 53 0,'-9'34'39'0,"-15"-8"0"16,8 19 0-16,-15-1-25 16,10 9-7-16,-2-2-3 15,6-2-1-15,5-5-2 16,7-10-2-16,10-6-3 0,-5-28-14 15,35 4-16-15,-14-27-5 16,14-1-2-16,-3-18 2 16</inkml:trace>
  <inkml:trace contextRef="#ctx0" brushRef="#br4" timeOffset="413373.6436">20671 14755 72 0,'-30'-24'38'0,"8"16"-2"15,4 14-14-15,7-2-55 16,11 14-4-16,5-5-2 15,20 9 0-15</inkml:trace>
  <inkml:trace contextRef="#ctx0" brushRef="#br4" timeOffset="414012.6802">21020 14952 69 0,'-24'12'40'16,"4"11"0"-16,-12-5-2 15,4 9-31-15,1 1-3 16,3 4 0-16,4 0-1 15,6 0 0-15,7-5-1 16,10-2-1-16,8-9 0 16,11-3-2-16,7-10 0 15,6-10-1-15,4-6-1 16,3-9 0-16,-3-3 1 15,-4-8-1-15,-2-2 1 0,-13-4-1 16,-1 4 2-16,-9 0 1 16,-4 3 0-16,-6 6 0 15,0 5 1-15,-1 8 1 16,1 13-1-16,0 0 0 15,0 0 1-15,0 0-1 16,15 14 0-16,-1-2 0 16,1-1 0-16,4 2 0 15,3 0 0-15,-2 2 1 16,3-1-1-16,-4 4 1 15,-7 5-1-15,-4 5 0 16,-5-1 1-16,-5 3-2 16,-5 2 1-16,-3-1-1 0,-3-4 1 15,3-2-1 1,-1-9 0-16,11-16 0 0,0 0 0 15,0 0 0-15,7-19 0 16,10-5 0-16,8-9 0 16,3-5 0-16,2-3 0 15,3 2 0-15,0 3 0 16,-6 7 1-16,-3 9-1 15,-6 9 1-15,-5 12 0 16,-5 14 0-16,-7 8-1 16,-2 12 0-16,-5 7-2 15,-3 1-3-15,5 15-10 16,-12-18-5-16,17 18-7 15,-16-29-3-15,21 10-9 0,-7-18-3 16</inkml:trace>
  <inkml:trace contextRef="#ctx0" brushRef="#br4" timeOffset="414582.7128">22089 14908 66 0,'0'0'40'16,"0"0"-3"-16,-17-14 2 16,2 15-35-16,-7 3-2 15,-1 6 0-15,-9 5 0 16,2 6 0-16,-2 3 1 15,5 4-1-15,5-4 0 16,11 0 0-16,9-5-1 16,12-7 0-16,13-6-1 0,7-6 0 15,7-2 0-15,1-3 0 16,2 2 1-16,-6 3 0 15,-5 4 0-15,-10 5-1 16,-9 9 2-16,-11 8-1 16,-10 5 0-16,-6 5-1 15,-7 1 0-15,-4-1 0 16,1-4-3-16,1-8-3 15,13 6-12-15,-4-31-7 16,30 13-4-16,-5-24-12 16,25 3-1-16,7-13 2 15</inkml:trace>
  <inkml:trace contextRef="#ctx0" brushRef="#br4" timeOffset="414710.7201">22447 15237 89 0,'-9'16'42'0,"-15"-15"-1"15,4 5-4-15,-3 1-51 16,-6-29-11-16,29 22-18 15,-19-28-1-15,19 14 0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4T20:23:35.53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FF0000"/>
    </inkml:brush>
    <inkml:brush xml:id="br5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2190 1131 58 0,'0'0'37'15,"0"0"-1"-15,19-57 1 16,-19 57-18-16,0 0-18 15,0 0 3-15,0 0 0 16,-1 41-1-16,-12 23 3 16,-13 19-3-16,-3 11 1 15,-27-7-1-15,9 21 0 0,-3 0-1 16,11-10-1-16,10-25 0 15,8-14-1-15,11-19 2 16,10-16-3-16,15-28 1 16,12-26 2-16,8-16-1 15,10-19 1-15,-45 65-1 16,53-93 2-16,-27 35-2 15,5-9 0-15,-1-3 1 16,2-4-1-16,-3 3 0 16,1-1 0-16,0 9 0 15,-1-7-1-15,-8 12 1 16,-21 58 1-16,52-90-2 15,-52 90 2-15,56-45-1 16,-46 59 0-16,52 17-2 0,3 57 2 16,-8 47-3-16,-11 10 1 15,-7 6 0-15,-3-3-3 16,-6-13-2-16,-18-48-6 16,3-3-26-16,-15-29-3 15,2-6 2-15,-11-34-3 16</inkml:trace>
  <inkml:trace contextRef="#ctx0" brushRef="#br0" timeOffset="491.028">2362 1637 114 0,'-35'-23'42'15,"4"12"-1"-15,18 11 0 0,13 0-37 16,0 0-2 0,20 8-1-16,14-10 0 0,18-4-2 15,8-1-1-15,11-2-1 16,5-3-2-16,9 0-1 15,-5-3-1-15,6 3-2 16,-12-9-3-16,6 2 0 16,-17-4 0-16,2 1 1 15,-17 1 6-15,-7 0 6 16,-8 7 3-16,-13-3 4 15,-1 12 2-15,-19 5 3 16,1 13 0-16,-16 8 0 16,8 13-4-16,-10 9-4 15,6 10-1-15,-5 6-2 0,4 4-1 16,1 3 1-16,5-5-1 15,8-9 0-15,4-9-1 16,14-19 1-16,12-16-1 16,10-21 1-16,10-12 0 15,5-18 0-15,0-11 0 16,-1-15 1-16,-56 69-2 15,50-84 0-15,-50 84 0 16,44-92-2-16,-29 44-3 16,-15 48 1-16,24-83-8 15,-24 83-27-15,21-71-3 16,-21 71 0-16,16-56 1 15</inkml:trace>
  <inkml:trace contextRef="#ctx0" brushRef="#br0" timeOffset="1510.0864">4059 1550 93 0,'-18'16'41'15,"13"2"0"-15,5-18-1 16,8 17-22-16,15-19-15 15,12-7-1-15,6-3 0 16,16-9 0-16,0-2 0 16,2-5-1-16,-4 0 0 15,-7-3-1-15,-48 31 2 16,0 0-2-16,50-42 2 15,-50 42-2-15,0 0 1 0,9-32-1 16,-36 27 0-16,-3 15 0 16,-22 10 0-16,-2 15 0 15,-12 5 0-15,12 9 0 16,3 3 0-16,27 5 1 15,19-12-1-15,19-10 1 16,21-12-1-16,22-9 0 16,15-10 2-16,10-8-2 15,5-10 0-15,0-5 0 16,-10-3 0-16,-7-5 0 15,-11 5 0-15,-14 3 0 16,-15 1 0-16,-11 7 0 16,-19 11 0-16,0 0 0 15,-21 20 0-15,-5 10 0 0,-3 4 0 16,1 9 0-16,1 1 0 15,1 3 0-15,9-7 0 16,4-4 0-16,7-12 0 16,10-13-2-16,-4-11 2 15,23-21 2-15,-6-8-2 16,7-14 0-16,0-4 0 15,4-12 0-15,0-3 0 16,1-1 0-16,-2 4 0 16,1 10 0-16,0 10 0 15,-4 10 0-15,1 11 0 16,-1 9 0-16,5 9 0 15,3 3 0-15,2 5 0 16,3 0 0-16,6-2 0 16,4-4 0-16,3-4 0 0,-1-1 0 15,-4-4 0-15,-7 2 0 16,-4-1 0-16,-10-4 0 15,-10 1 0-15,-14 9 0 16,-10-11 0-16,-14 12 0 16,-8 11 0-16,-9 4 0 15,-5 12 0-15,-5 11 0 16,5 6 0-16,3 7 0 15,11 3 0-15,10 1 0 16,12-5 0-16,22-8 0 16,11-18 0-16,14-11 0 15,12-15 0-15,9-15 0 16,3-13 0-16,5-16 0 15,-1-8 0-15,-7-10 0 0,-58 63 0 16,57-61 0-16,-57 61 0 16,44-60 0-16,-18 17 0 15,-7 15 0-15,-19 28 0 16,0 0 0-16,-28 37 0 15,3 7 0-15,-2 10 0 16,7 5 0-16,12-1 0 16,2-24-17-16,35-1-12 15,-6-25-6-15,39-1-7 16,-1-11-1-16,23-4 0 15,1-15 2-15</inkml:trace>
  <inkml:trace contextRef="#ctx0" brushRef="#br0" timeOffset="1923.11">6365 1406 134 0,'-58'14'44'0,"5"19"-3"16,-18-2-5-16,16 3-36 15,-1 2 0-15,11 4 0 16,10-2 0-16,14 1 0 15,13-7 0-15,16-8 0 16,14-10 0-16,12-8 0 16,10-9 0-16,3-10 0 15,7-10 0-15,-1-12 0 16,0-5 0-16,-1-9 0 15,-5 2 0-15,-7 1 0 0,-6 6 0 16,-9 10 0-16,-8 14 0 16,-6 18 0-16,-11 20 0 15,-9 24 0-15,-14 20 0 16,-11 19 0-16,-5 8 0 15,-5 11 0-15,-6-1 0 16,-2-4 0-16,1-10 0 16,2-10 0-16,9-19 0 15,3-11 0-15,9-18 0 16,-1-23-10-16,29-8-15 15,-33-13-7-15,31-13-11 16,-6-27 1-16,14-13-2 16,1-25 3-16</inkml:trace>
  <inkml:trace contextRef="#ctx0" brushRef="#br0" timeOffset="2479.1418">6878 1601 117 0,'-18'4'40'16,"17"10"1"-16,1-14-3 16,20 9-35-16,-2-8-1 15,13-2 0-15,8-2 1 16,12-5-1-16,4-6 1 15,12-5-1-15,-1-2 0 16,-1-6-2-16,-7-2 0 16,-9-3 0-16,-11 1 0 15,-14 1 0-15,-24 30 0 16,7-26 0-16,-27 6 0 0,-3 12 0 15,-22 6 0-15,3 19 0 16,-20 9 0-16,10 14 0 16,-7 3 0-16,19 12 0 15,11 0 0-15,16 1 0 16,26-6 0-16,16-13 0 15,36-7-12-15,5-28-17 16,31 1-11-16,0-14-4 16,16-10 2-16,-11-13-1 15</inkml:trace>
  <inkml:trace contextRef="#ctx0" brushRef="#br0" timeOffset="2796.1599">8017 1380 129 0,'-35'-14'44'15,"-12"12"-3"-15,-10 14 0 16,-3 15-41-16,1 10 0 15,22 6 0-15,22-12 0 16,16-3 0-16,22-7 0 16,17-2 0-16,15-6 0 15,9-3 0-15,-1-3 0 16,-2 0 0-16,-8 0 0 15,-13 1 0-15,-13 5 0 16,-20 10 0-16,-19 7 0 16,-20 7 0-16,-16 2 0 15,-4 2 0-15,0-1 0 16,0-5 0-16,17-6-3 15,6-21-12-15,29-8-13 0,25-10-15 16,31-6 0-16,7-17-1 16,26 3 2-16</inkml:trace>
  <inkml:trace contextRef="#ctx0" brushRef="#br0" timeOffset="2985.1707">8505 1752 130 0,'-17'18'45'16,"-29"-8"-2"-16,11 4-6 15,-7 4-37-15,9-35 0 16,19 4-14-16,-2-7-7 15,16 20-19-15,-2-16-6 16,2 16 2-16,4 14-1 16</inkml:trace>
  <inkml:trace contextRef="#ctx0" brushRef="#br1" timeOffset="9022.516">1111 2806 71 0,'3'-18'33'16,"-5"-2"2"-16,6 7-1 15,-13-7-24-15,9 20-3 16,0 0-3-16,-13 11 1 0,2 17-1 15,-2 14 0-15,-4 10-1 16,0 14 1-16,-1 7-2 16,3 10 2-16,3 2-2 15,11-2 0-15,8-14 0 16,17-8-1-16,15-18 0 15,15-24 0-15,14-23 0 16,12-28 0-16,6-22 0 16,9-20-1-16,-3-15 1 15,-7-8-2-15,-12 0 1 16,-10 6-1-16,-18 18 2 15,-9 14-2-15,-15 21 0 16,-17 28 2-16,-13 28-1 16,-9 27 2-16,-7 16-2 0,0 14 2 15,4 8-1-15,7 4 2 16,11-4-2-16,15-9 1 15,17-25-1-15,18-15 1 16,11-27 0-16,11-15-1 16,1-22 0-16,0-14 0 15,-3-16 0-15,-10-11-1 16,-9-5-3-16,-15-6-4 15,-4 12-5-15,-22-12-28 16,6 21 0-16,-15 3-2 16,4 27 0-16</inkml:trace>
  <inkml:trace contextRef="#ctx0" brushRef="#br1" timeOffset="9361.5355">2552 3042 102 0,'31'14'38'0,"-8"-15"1"16,12 9-4-16,0-17-30 16,9-3 0-16,7-11-2 15,2-4 0-15,1-8-2 16,-3-1 1-16,-4-3-1 15,-7 3 0-15,-9 1 0 16,-9 9-1-16,-17 9 1 16,-5 17 0-16,-25 1 1 15,-6 22 0-15,-6 7 1 16,-4 10-1-16,-2 4 0 0,7 4 1 15,8 2 0-15,12-5-3 16,19-6-4-16,15-20-6 16,30-1-29-16,10-20-2 15,28 3 0-15,9-20-2 16</inkml:trace>
  <inkml:trace contextRef="#ctx0" brushRef="#br1" timeOffset="9953.5692">4387 2748 82 0,'10'-2'36'0,"-10"2"2"15,-26 9 3-15,-16 0-27 16,-2 18-7-16,-13 0-2 16,-1 12 0-16,-5 4-1 15,7 6 1-15,5-1-2 16,11 0-2-16,17-3 1 15,22-10-2-15,19-10 1 0,21-14 0 16,20-14 0-16,14-14-1 16,7-15 1-16,4-7 1 15,-2-11-1-15,-7 1 0 16,-15 4 0-16,-16 4 2 15,-14 12-3-15,-17 12 0 16,-13 17 0-16,-19 31 0 16,-14 18 0-16,-13 24-2 15,-13 21 1-15,-8 19 0 16,-6 7 1-16,3 7 0 15,8-9 0-15,11-12 0 16,15-12 0-16,19-27 0 16,23-29 1-16,24-28-2 0,17-25 0 15,17-21-2-15,10-17-2 16,5-18-1-16,11-5-10 15,-12-29-20-15,13 9-5 16,-18-9 0-16,2 16 0 16</inkml:trace>
  <inkml:trace contextRef="#ctx0" brushRef="#br1" timeOffset="10375.5935">5082 2801 105 0,'0'0'39'0,"0"-16"2"16,0 16-2-16,-22 0-29 0,8 10-5 16,-7 5-2-16,-1 13 0 15,-6 5 0-15,1 5-2 16,4 4 1-16,6 2-2 15,6-6 1-15,14-4 0 16,12-11-1-16,13-13 0 16,13-11 0-16,8-11 2 15,9-9-2-15,0-10 0 16,0-7 0-16,-3-5 0 15,-7-2 0-15,-6 6 0 16,-14 2 0-16,-4 11 0 16,-13 5 0-16,-11 21 0 15,0 0 0-15,-14 17 0 16,-4 14 0-16,-3 9 0 0,2 5 0 15,-3 2-3-15,11 2-2 16,5-5-3-16,18 0-5 16,1-29-24-16,27 4-2 15,-1-28 1-15,19 1-1 16</inkml:trace>
  <inkml:trace contextRef="#ctx0" brushRef="#br1" timeOffset="10668.6102">5779 2854 89 0,'0'-32'38'15,"1"21"0"-15,-23 0 2 16,5 29-7-16,-19-3-27 15,1 13-2-15,-2 2-1 16,6 9-1-16,3 0 0 16,11 3-2-16,12-4 0 15,13-8 0-15,16-8 0 0,11-10 0 16,11-10 0-16,9-12 0 15,-1-10 0-15,2-9 0 16,-7-10 0-16,-5-7 0 16,-8 2 0-16,-13 0 0 15,-11 8 0-15,-15 6-2 16,-5 8-2-16,-8 5-2 15,16 17-7-15,-29-12-16 16,29 12-10-16,0 0 0 16,12-1 2-16,9-17-3 15</inkml:trace>
  <inkml:trace contextRef="#ctx0" brushRef="#br1" timeOffset="10877.6222">6535 2235 111 0,'0'0'41'0,"-20"7"1"16,-7 31-2-16,-19 4-24 15,5 26-14-15,-2 14 1 16,3 12-3-16,3 5 0 16,3 2 0-16,13-3 0 15,6-10 0-15,16-10-10 16,-5-29-23-16,22-4-7 15,-9-31-1-15,17-7 0 16</inkml:trace>
  <inkml:trace contextRef="#ctx0" brushRef="#br1" timeOffset="11049.632">6289 2613 126 0,'-21'14'40'0,"16"18"2"15,2-12-2-15,26-1-39 16,10 1-2-16,15-12-3 15,21 9-20-15,0-25-14 16,21 5-1-16,-4-20-1 16,15 4-1-16</inkml:trace>
  <inkml:trace contextRef="#ctx0" brushRef="#br1" timeOffset="11378.6508">6988 2735 120 0,'-61'48'39'16,"19"7"4"-16,6-22-4 15,32-3-32-15,13-14-3 16,23-7-3-16,14-16 1 16,11-11-2-16,6-11 0 15,4-2 0-15,-5-7 0 16,-10 0 0-16,-13 3 0 15,-19 6 0-15,-21 14 0 16,-20 14 0-16,-21 11 0 16,-17 18 0-16,-6 8 0 15,-3 9 0-15,4 8 0 16,11-2 0-16,16-1 0 0,23-9 0 15,31-7 0-15,17-28-21 16,35 5-19-16,1-21-2 16,23-2 0-16,3-21-2 15</inkml:trace>
  <inkml:trace contextRef="#ctx0" brushRef="#br1" timeOffset="12213.6986">8660 2607 103 0,'18'8'37'16,"-18"11"1"-16,6 27-6 15,-14 1-28-15,0 12-1 16,-7 4 1-16,5 9 0 16,-3-6-1-16,4-8 1 15,3-11-1-15,12-19 0 16,9-18 0-16,11-21-1 15,9-20 0-15,9-14 0 16,4-13-2-16,1-6 0 16,0-8 0-16,-4 1-4 15,-5 6 1-15,-9 10-3 16,-3 17-1-16,-13-1-9 15,11 32-20-15,-15-4-4 16,13 25 3-16,-8-1-2 0</inkml:trace>
  <inkml:trace contextRef="#ctx0" brushRef="#br1" timeOffset="12607.7211">9488 2726 78 0,'9'-11'37'0,"-17"-11"0"15,-1 10 1-15,-15-6-30 16,-2 12-1-16,-14 4-1 15,1 13 2-15,-11 9-2 16,3 15 0-16,-3 7-3 16,6 5 2-16,10 2-3 15,8-1 2-15,13-6-3 16,17-6 0-16,14-14 0 0,18-14 0 15,15-12-1-15,9-10 1 16,3-11-1-16,1-9 1 16,-3-5-1-16,-5-1-1 15,-13-1 1-15,-10 8-1 16,-14 3 1-16,-10 10 0 15,-9 20 0-15,0 0 0 16,-17 14 1-16,2 14 0 16,0 8-1-16,1 3 1 15,9 0-2-15,7-3-2 16,15-9-1-16,7-15-6 15,23 2-10-15,-4-42-15 16,24 3-5-16,-4-27-2 0,16-2 2 16</inkml:trace>
  <inkml:trace contextRef="#ctx0" brushRef="#br1" timeOffset="12797.732">10213 2163 109 0,'5'-30'40'0,"-19"11"1"16,5 33-1-16,-19 14-33 15,3 30-3-15,-9 17-2 16,4 14-1-16,-1 9 0 15,3 6-1-15,5-1-2 16,5-6-1-16,15-5-5 16,-2-30-15-16,31-4-15 15,-4-29-3-15,22-7 1 16,-3-31-1-16</inkml:trace>
  <inkml:trace contextRef="#ctx0" brushRef="#br1" timeOffset="13141.7517">10508 2527 112 0,'-14'13'40'15,"-20"8"0"-15,9 24 1 16,-2 1-37-16,3 7 1 16,4 3-3-16,12-3 1 15,8-5-1-15,7-8 0 16,15-11-1-16,9-10-1 15,13-18 1-15,5-11-1 16,3-14 2-16,3-7-2 16,0-10 0-16,-1-5 0 15,-5-2 0-15,-10 1-2 0,-10 9 2 16,-5 8-1-16,-11 9 1 15,-13 21-1-15,0 0 0 16,-17 21 3-16,-6 14-3 16,-3 9 1-16,1 7-2 15,-2 1-2-15,11 7-6 16,1-21-8-16,28 12-17 15,-4-28-6-15,25 2 1 16,-2-26-2-16</inkml:trace>
  <inkml:trace contextRef="#ctx0" brushRef="#br1" timeOffset="13482.7712">11153 2671 106 0,'-7'15'41'15,"-6"-6"0"-15,18 12 0 16,-3-4-37-16,17-4 1 15,7-4-2-15,12-6 0 16,5-5-1-16,8-7-2 16,4-8 1-16,-4-4-1 15,-4-7 0-15,-6 0-1 16,-10-3 2-16,-15 2-2 15,-11 2 2-15,-16 13 0 16,-16 12-1-16,-12 9 1 16,-9 16 0-16,-8 8 1 15,5 11-1-15,0 10 1 16,12 5-2-16,11-5 0 0,20-3-3 15,13-15-9-15,33 6-14 16,-1-23-14-16,32 1-3 16,4-22 0-16,26 2-2 15</inkml:trace>
  <inkml:trace contextRef="#ctx0" brushRef="#br1" timeOffset="13825.7908">12446 2619 110 0,'15'3'41'16,"6"-21"-1"-16,20 4-1 16,7-9-41-16,6-6-2 15,18 16-25-15,-8-14-10 16,3 19 0-16,-21-4-1 15,-8 21 1-15</inkml:trace>
  <inkml:trace contextRef="#ctx0" brushRef="#br1" timeOffset="13968.799">12459 2849 90 0,'-33'36'42'0,"14"-23"-1"16,36-3-2-16,16-26-16 16,22-14-47-16,38 5-14 15,2-11-3-15,19 3 2 16,-4-10-4-16</inkml:trace>
  <inkml:trace contextRef="#ctx0" brushRef="#br1" timeOffset="14500.8294">13898 2425 92 0,'-26'-13'39'0,"-5"21"2"16,-16-1-1-16,2 23-25 0,-10 0-11 16,4 10-1-16,2 1 0 15,9 5 0-15,7-2-2 16,13-2 2-16,16-4-3 15,17-10 2-15,17-8-1 16,14-11 0-16,11-13 0 16,5-10-2-16,7-14 1 15,0-10-1-15,1-14 2 16,-11-4-2-16,-7-5 1 15,-13 1 0-15,-9 4 0 16,-7 7 1-16,-8 9-1 16,-9 13 0-16,-4 27 0 15,0 0 0-15,-18 29-1 16,6 14 1-16,-2 13-1 15,3 4 0-15,2 9-3 0,5-3-3 16,17 10-14-16,-5-30-15 16,25-1-6-16,1-28 2 15,23-6-3-15</inkml:trace>
  <inkml:trace contextRef="#ctx0" brushRef="#br1" timeOffset="14779.8454">14616 2425 111 0,'-9'-20'40'0,"9"20"3"15,-25 14-3-15,15 14-37 16,-8 7-1-16,2 8 1 16,2 7-1-16,3 1 0 0,4-2-1 15,6-6 1-15,9-8-1 16,6-14 2-16,8-11-1 15,7-17-2-15,7-14 0 16,5-12 0-16,3-17 0 16,3-9-3-16,-2-2 1 15,-3-5-4-15,-3 16-5 16,-12-9-11-16,8 30-17 15,-22 1-4-15,6 27 2 16,-8 2-2-16</inkml:trace>
  <inkml:trace contextRef="#ctx0" brushRef="#br1" timeOffset="15297.8749">15344 2404 108 0,'-28'-18'41'0,"-5"19"1"16,-18-2-1-16,-5 17-36 15,2 8 0-15,0 11-2 16,8 4 0-16,8 5 0 16,13 0-2-16,16-5 2 15,17-3-3-15,15-13 0 16,17-8 0-16,11-12 0 15,7-13 0-15,4-8 0 16,-2-10 0-16,-2-10-3 16,-7-6 3-16,-8-1-2 15,-13 2 2-15,-8 6 0 0,-10 7 0 16,-7 16-1-16,-5 14 1 15,-17 25 0-15,-5 21-1 16,-7 17 3-16,-10 16-2 16,-3 13 1-16,-4 7-1 15,0-1 1-15,3-3-1 16,3-10 3-16,4-15-3 15,11-16 0-15,6-17 0 16,5-18 0-16,14-19 0 16,-11-18 0-16,11-14 0 15,6-14 0-15,5-17 0 16,9-12 0-16,9-8 0 15,8 2 0-15,9 4-4 16,2 3-3-16,11 21-4 0,-10-5-7 16,15 39-7-16,-21-13-11 15,9 30-4-15,-13-8-2 16,2 13 2-16</inkml:trace>
  <inkml:trace contextRef="#ctx0" brushRef="#br1" timeOffset="15628.8939">15718 2474 109 0,'5'14'41'16,"-5"-14"1"-16,19 21 0 16,3-13-38-16,10 2-1 15,5-8-1-15,6-4 0 16,3-8-1-16,1-6 0 15,-1-6 0-15,-3-4-1 0,-10-3 0 16,-9-5 1-16,-11 4-1 16,-13 4 0-16,-13 10 0 15,-11 9 0-15,-13 13 1 16,-9 12-1-16,-3 18 0 15,-3 9 1-15,4 8-1 16,8 3 2-16,13 1-2 16,14-10-1-16,22 0-9 15,6-28-7-15,33 7-12 16,-3-29-14-16,33 0 0 15,9-21-4-15,24-3 3 16</inkml:trace>
  <inkml:trace contextRef="#ctx0" brushRef="#br1" timeOffset="16018.9162">17101 2015 109 0,'0'0'41'0,"-22"5"1"15,13 26-4-15,-6-4-37 16,1 5-1-16,0 5 1 16,5 8-2-16,2 1 1 15,13-1-4-15,10 5-5 16,-5-25-23-16,21 11-8 15,-9-20 1-15,11-1-2 16</inkml:trace>
  <inkml:trace contextRef="#ctx0" brushRef="#br1" timeOffset="16207.927">16926 2166 111 0,'-29'3'43'0,"26"12"0"15,3-15-2-15,42 5-39 16,5-2-3-16,11-2-2 15,13 4-6-15,-10-13-19 16,13 21-13-16,-22-9-1 16,-4 20-1-16,-30-2 1 15</inkml:trace>
  <inkml:trace contextRef="#ctx0" brushRef="#br1" timeOffset="16355.9355">16791 2738 119 0,'-12'16'45'0,"12"-16"-3"16,44-10-1-16,9-8-45 15,19-20-19-15,29 16-17 16,-1-14-5-16,7 12 3 16,-12-7-5-16</inkml:trace>
  <inkml:trace contextRef="#ctx0" brushRef="#br1" timeOffset="16912.9674">18290 2003 87 0,'4'-12'38'15,"-4"12"0"-15,-7 13 0 16,-10 9-37-16,1 1-1 15,1 5-1-15,1 5-2 16,0-6-5-16,17 10-21 0,1-17-8 16,18-3 0-16,8-21-2 15</inkml:trace>
  <inkml:trace contextRef="#ctx0" brushRef="#br1" timeOffset="17092.9777">18730 1950 97 0,'-56'61'38'15,"-12"8"3"-15,4 18-4 16,-9-1-33-16,20 5-3 16,10 2-2-16,13-15-5 15,27-1-32-15,4-20 1 0,24-5-2 16,9-23 0-16</inkml:trace>
  <inkml:trace contextRef="#ctx0" brushRef="#br1" timeOffset="17439.9975">18750 2494 94 0,'-39'12'41'15,"14"7"2"-15,-1-16-2 16,26-3-29-16,12-11-11 15,15 3-1-15,11-4 1 16,8 1 0-16,4 1 0 0,1 3-1 16,-3 3 1-16,-9 8-1 15,-12 7 0-15,-16 7 0 16,-19 9 1-16,-11 3-1 15,-12 6 0-15,-6-4 2 16,-2 1-1-16,3-7 1 16,8-3-1-16,13-5 1 15,15-18-2-15,21 8-1 16,19-13-4-16,7-17-13 15,26 14-21-15,-11-14-5 16,10 9 2-16,-12-7-4 16</inkml:trace>
  <inkml:trace contextRef="#ctx0" brushRef="#br1" timeOffset="17991.029">19717 2374 83 0,'23'-20'39'0,"1"14"-1"16,-24 6 1-16,14-6-35 15,-14 6 0-15,1 27 0 16,-6-4-1-16,-5 11 1 16,-3 4-2-16,3 7 2 15,-5 0-1-15,5 0 0 16,-2-4-2-16,6-7 2 15,3-10-2-15,4-7 1 16,-1-17-1-16,20-7-2 16,-3-13 2-16,4-8-2 15,2-13 2-15,0-3-2 16,2-7 1-16,-3 1-1 15,0-1 2-15,-4 6-1 16,-3 8 0-16,-1 6 0 0,2 12-1 16,3 7 0-16,4 9-2 15,1 3-2-15,11 13-5 16,-6-14-18-16,19 22-11 15,-6-16 0-15,13 12-2 16,-11-12 2-16</inkml:trace>
  <inkml:trace contextRef="#ctx0" brushRef="#br1" timeOffset="18385.0516">20417 2364 105 0,'-29'-17'40'16,"12"12"0"-16,-14-13-3 16,3 13-33-16,-4 5 0 15,-1 13 0-15,-4 9-1 0,-1 10-1 16,-5 7 0-1,0 8-1-15,5 3 0 0,2 3 2 16,11-5-2-16,12-5 1 16,14-12-1-16,17-10 1 15,18-14-2-15,11-11 0 16,16-12 1-16,6-9-3 15,3-12 2-15,-3-6-1 16,-7-5 1-16,-10-1-1 16,-12 3 1-16,-11 5 0 15,-10 5 0-15,-12 7 0 16,-7 14 0-16,0 15 0 15,-20 13-1-15,4 16 1 16,-1 10 0-16,0 7 1 16,4 6-2-16,2 0 1 15,10 1-2-15,3-9-1 0,16-7-4 16,0-19-3-16,25 3-11 15,-15-30-10-15,23 5-8 16,-11-23-1-16,12 3 1 16,-8-17 1-16</inkml:trace>
  <inkml:trace contextRef="#ctx0" brushRef="#br1" timeOffset="18701.0696">20924 2431 94 0,'-4'-15'38'16,"4"15"2"-16,-20 16-2 16,9 12-27-16,-8 4-7 15,0 7 2-15,-1 4-3 16,3-1 1-16,-3-2-2 15,10-5 1-15,-2-7-1 0,10-8 1 16,2-20-3-16,11 7 1 16,7-22-1-16,3-8-1 15,10-12 2-15,1-4-2 16,5-10 1-16,-3 0 0 15,-1 4 0-15,-5 4-1 16,-2 8 1-16,-9 11 0 16,-3 12 0-16,-14 10 0 15,18 17-1-15,-11 6-1 16,2 11-2-16,2-3-2 15,17 16-6-15,-10-22-11 16,23 18-15-16,-7-20-4 16,19 4 1-16,-3-17 0 15</inkml:trace>
  <inkml:trace contextRef="#ctx0" brushRef="#br1" timeOffset="19177.0969">21595 2403 112 0,'-30'-16'42'0,"-13"-2"0"16,4 23 0-16,-8 7-38 15,8 16-1-15,-3 11-1 16,8 9 2-16,8 6-3 16,9 7 2-16,9-5-3 15,12-3 0-15,9-9 0 16,7-11 0-16,8-16 0 15,7-10 0-15,4-11 0 16,1-16 0-16,0-8 0 16,-2-10 0-16,0-9 0 0,-3-1 0 15,-2 5 0-15,-8 4 0 16,-7 9-2-16,-7 14 0 15,-11 16 2-15,-1 18 1 16,-13 23-1-16,-7 20 3 16,-9 14-5-16,-6 9 4 15,-2 10-2-15,-4 5 0 16,2-4 0-16,1-7 0 15,1-10 0-15,11-19-2 16,2-11 2-16,8-14-1 16,3-15 1-16,14-19-1 15,-13-9 0-15,10-15-1 16,2-11-1-16,-2-18-3 15,10-5-7-15,-9-24-5 0,22 18-9 16,-16-20-9-16,18 16-5 16,-2-4-2-16,12 17 4 15</inkml:trace>
  <inkml:trace contextRef="#ctx0" brushRef="#br1" timeOffset="19711.1274">21837 2598 98 0,'-19'-13'41'16,"19"13"2"-16,0 0-2 16,5 17-27-16,8-12-11 15,7 2-1-15,4-1 0 0,8-1 0 16,2-7-1-16,9-2 1 15,-1-8-1-15,5-2 0 16,-4-10 0-16,-2 0-1 16,-6-9 1-16,-4-1 1 15,-11-3-2-15,-5 3 0 16,-13 2 0-16,-12 8 0 15,-9 13 0-15,-13 14 0 16,-9 18 0-16,-4 12 0 16,0 17 0-16,-1 8 0 15,6 5 0-15,11 5 0 16,16-3 0-16,17-13 0 15,24-7 0-15,18-20-4 0,32 0-9 16,1-27-6-16,34 17-7 16,-12-37-7-16,22 13-8 15,-13-13 0-15,-2 13 2 16,-24-3 7-16,-21-1 46 15,-10 27 5-15,-39-24 7 16,4 30 9-16,-32-20 7 16,1 15 2-16,-13-18-1 15,12 8-18-15,-5-7-25 16,5-13 0-16,14 15-17 15,0 0-11-15,0 0-17 16,4 10-1-16,3 11-1 16,0-2 1-16</inkml:trace>
  <inkml:trace contextRef="#ctx0" brushRef="#br0" timeOffset="98309.623">1584 4566 66 0,'0'0'35'0,"0"0"-1"16,-4-20-9-16,4 20-15 16,0 0-3-16,-1 19-2 15,-6 0 0-15,4 17-1 16,-5 10-1-16,-1 15-1 15,-1 14 2-15,-1 11-2 16,-4 4 1-16,7-1-1 0,4-3 1 16,9-11-2-16,11-17 1 15,14-21-1-15,19-26 0 16,16-23-1-16,16-25-1 15,9-21 2-15,8-21-1 16,1-12 2-16,-3-12-2 16,-4-1 0-16,-18 8 0 15,-15 8 1-15,-16 14 0 16,-13 17-1-16,-14 20 0 15,-11 22 0-15,-12 28 0 16,-8 21 0-16,-2 16 0 16,-3 17 0-16,5 7-1 15,4 9 1-15,11-2-2 16,6-9-3-16,22 0-21 0,3-25-12 15,16-6 2-15,1-20-3 16,10-6 2-16</inkml:trace>
  <inkml:trace contextRef="#ctx0" brushRef="#br0" timeOffset="98680.6442">2943 4854 90 0,'0'0'38'15,"-13"1"-1"-15,8 18 2 16,-12 11-34-16,6 4-1 15,-2 4-1-15,2 2-1 16,0 2 1-16,1 0-1 0,4-6 1 16,4-5-3-1,3-10 3-15,8-11-3 0,6-10 0 16,4-12 1-16,5-15-2 15,6-9 1-15,2-12-1 16,2-5 2-16,1-6-2 16,-3-1 2-16,-4 7-2 15,-2 8 1-15,-10 11 1 16,0 12-1-16,-6 16 1 15,-10 6-1-15,14 32 0 16,-13 2-1-16,3 7 0 16,1 6-1-16,4 4 0 15,4-5-2-15,12 3-3 16,-2-20-25-16,19 4-6 0,-2-19 0 15,15 0 0 1</inkml:trace>
  <inkml:trace contextRef="#ctx0" brushRef="#br0" timeOffset="98929.6585">3806 4840 80 0,'0'-21'39'16,"-14"-3"-1"-16,3 16 1 15,-18 0-29-15,3 18-3 16,-7 7-2-16,-3 13 0 15,-1 6-2-15,1 7 0 16,6 5 1-16,6-1-3 16,14-3 1-16,12-7-2 15,18-9 0-15,13-11-3 0,16-5-2 16,6-23-12-16,15 8-23 15,-2-16-1-15,3 2 0 16,-6-11-1-16</inkml:trace>
  <inkml:trace contextRef="#ctx0" brushRef="#br0" timeOffset="99583.6959">4044 4925 89 0,'-14'15'39'0,"-2"-6"-2"15,17 7 2-15,-1-16-34 16,18 13-3-16,9-12 0 15,6-3 0-15,3-4-1 16,5-4 1-16,-1-5-1 0,-1-4 0 16,-9-1 0-16,-5-5 1 15,-8-2-1-15,-6 0 0 16,-7 1 0-16,-8-1 0 15,-2 5 0-15,-4 5 0 16,-5 7 0-16,-1 10 0 16,-8 11-1-16,1 12 1 15,-1 9 0-15,-2 10 0 16,6 2-1-16,2 2 0 15,9-1 0-15,8-5 1 16,14-13-1-16,11-11 1 16,9-15-1-16,13-8 0 15,3-14 1-15,4-10-1 16,-2-4 1-16,0-5-1 0,-9 1 1 15,-3 3-1-15,-12 9 0 16,-6 6 1-16,-8 11-1 16,-13 10 0-16,5 19 0 15,-15 7 0-15,1 8 0 16,-6 6-1-16,6 3 1 15,0 0 0-15,0-5 1 16,6-8-1-16,3-8 0 16,0-22 1-16,23 7-1 15,-7-21 1-15,4-8 0 16,0-5-1-16,2-5-1 15,-4 1 2-15,1 1-1 16,-8 7 0-16,1 7 0 16,-12 16 0-16,14-15 0 15,-14 15 0-15,11 3 0 0,5-4-1 16,8-7-1-16,7-10-2 15,11-7-2-15,4-18-2 16,18 1-9-16,-10-25-22 16,13 1-1-16,-10-18 1 15,-1 8 1-15</inkml:trace>
  <inkml:trace contextRef="#ctx0" brushRef="#br0" timeOffset="99725.704">5272 4180 104 0,'-17'34'40'16,"-13"14"-2"-16,6 30 0 15,-6 8-33-15,9 12-2 16,5 0-3-16,8-4-1 15,9-5-5-15,1-25-10 16,15-3-24-16,-4-26 1 0,6-11 0 16,-9-22-3-16</inkml:trace>
  <inkml:trace contextRef="#ctx0" brushRef="#br0" timeOffset="99891.7131">5049 4605 112 0,'0'0'42'0,"-14"-22"1"16,14 22-2-16,20-3-39 15,9-5-3-15,14 1-5 16,8-12-8-16,29 7-25 16,-2-10-2-16,21 12-1 15,2-5-1-15</inkml:trace>
  <inkml:trace contextRef="#ctx0" brushRef="#br0" timeOffset="100633.7559">6430 4739 81 0,'6'-16'37'16,"4"13"1"-16,-10 3 0 15,0 0-33-15,-4 29-4 16,-5 1 1-16,-6 7-1 16,3 4 1-16,-7 4-4 15,3-6-2-15,9 6-19 16,-3-21-13-16,14-5 0 15,-4-19-3-15,24-15 3 16</inkml:trace>
  <inkml:trace contextRef="#ctx0" brushRef="#br0" timeOffset="101040.7792">6505 4410 91 0,'-11'-4'37'16,"-4"1"0"-16,15 3 0 15,-17 15-35-15,17-5 0 16,10 2-1-16,2 3-1 15,6-2 0-15,4 8 1 16,-1 5-1-16,4 7 1 16,-5 6 0-16,-2 7 1 15,-8 6-1-15,-6 2 1 16,-4 1-1-16,-3-3 1 15,-3-8 0-15,-2-7 0 16,2-10-1-16,4-16 0 16,2-11 1-16,22-25-1 15,3-11 0-15,9-10 0 0,6-9 0 16,8-9 0-1,3 1 1-15,2 3-2 0,-1 10 1 16,-4 17 0-16,-10 16 0 16,-7 21-1-16,-9 19 0 15,-7 15-1-15,-5 14-3 16,-6 1-1-16,10 17-18 15,-7-21-18-15,20 3 1 16,-4-16-2-16,23-4 1 16</inkml:trace>
  <inkml:trace contextRef="#ctx0" brushRef="#br0" timeOffset="101723.8183">8090 4613 92 0,'0'0'38'16,"-10"3"0"-16,10 13-1 15,-5 3-34-15,1 7 1 16,-3 6-1-16,1 9 0 15,-5-1 0-15,3 4-1 0,-2-7-1 16,3-5 0-16,1-6 0 16,7-11 0-16,-1-15 0 15,17-10-1-15,3-15 1 16,-1-7-1-16,4-12 1 15,0-5-1-15,2-6 1 16,-3 1-1-16,0 2 1 16,-5 6-1-16,-6 10 0 15,0 11 1-15,-4 10-1 16,-7 15 1-16,9 12-1 15,-8 9 1-15,1 6-1 16,4 3 1-16,1 1-1 16,7 1 1-16,6-7-1 15,5-6 1-15,8-9-1 0,7-10 1 16,5-9-1-16,3-7 1 15,3-8 0-15,-5-2-1 16,-4 0 1-16,-7-2-1 16,-6 7 1-16,-11 8-1 15,-6 9 0-15,-12 4 0 16,1 25 0-16,-7 3 0 15,-1 6 0-15,-1 4-1 16,2 3-1-16,5-2-1 16,7-1-2-16,3-10-1 15,15-4-5-15,-5-24-14 16,18 7-15-16,-3-21 1 15,8 1-1-15,-8-16 2 16</inkml:trace>
  <inkml:trace contextRef="#ctx0" brushRef="#br0" timeOffset="102082.8388">9047 4562 93 0,'-8'-14'38'15,"8"14"1"-15,-18 8 0 16,11 12-32-16,-3 0-3 16,4 14 0-16,-3 4-2 15,4 5 0-15,2 2 0 16,3-3 0-16,4-4-1 15,5-3 0-15,4-10-1 16,7-12 1-16,8-14-1 16,9-13 0-16,6-15 0 15,2-8 1-15,3-9-1 16,1-8 0-16,-2-1 1 15,-6-1-1-15,-7 8 0 0,-9 7 0 16,-7 14 1-16,-10 11-1 16,-8 16 0-16,-5 16 0 15,-4 13 0-15,-4 9 0 16,4 7 0-16,2 4-1 15,7 0-1-15,6-6-1 16,15-6-4-16,2-24-9 16,27 0-23-16,-3-28-2 15,22-4 1-15,-5-26-1 16</inkml:trace>
  <inkml:trace contextRef="#ctx0" brushRef="#br0" timeOffset="102287.8505">10218 3998 109 0,'-16'48'41'0,"-19"10"0"16,8 23-3-16,-5 5-34 16,3 10-2-16,6 0-1 15,7-6-1-15,13-7-2 16,13-20-6-16,21-2-16 15,-1-38-17-15,22-12 1 16,4-32-2-16,15-14 1 16</inkml:trace>
  <inkml:trace contextRef="#ctx0" brushRef="#br0" timeOffset="102481.8616">10798 3835 114 0,'-45'60'41'0,"2"28"1"16,-9 2-2-16,14 13-38 15,3 1-1-15,10 1-2 16,7-3 0-16,7-12-6 16,10 2-7-16,-4-30-23 15,17-1-4-15,-10-25 0 16,9-9-1-16</inkml:trace>
  <inkml:trace contextRef="#ctx0" brushRef="#br0" timeOffset="102801.8799">10476 4458 91 0,'0'0'40'0,"0"0"0"16,0 0 0-16,-2 17-27 16,16-3-9-16,6-3-1 15,5-3-1-15,10-7-1 16,4-3 0-16,5-7 0 15,4-4-1-15,0-2 0 16,1-2 0-16,-8 1 0 16,-6 5 0-16,-6 4 0 15,-5 8 0-15,-14 7 0 16,-5 11 0-16,-11 8 0 15,-2 7 0-15,-4 5 0 16,-1 2 0-16,3 2-3 0,0-10-4 16,15 7-14-16,-10-28-18 15,17-1-2-15,0-23-1 16,15 0 1-16</inkml:trace>
  <inkml:trace contextRef="#ctx0" brushRef="#br0" timeOffset="102926.8871">10961 4142 115 0,'-29'-25'38'0,"5"16"-3"16,7 4-29-16,-4-4-45 16,21 9 0-16,-10-5-3 15</inkml:trace>
  <inkml:trace contextRef="#ctx0" brushRef="#br0" timeOffset="103691.9307">11262 4435 79 0,'0'0'38'0,"21"21"0"16,-23-4 1-16,7 18-31 16,-12 2-2-16,2 12-1 15,-4 3-2-15,0 6-1 16,1-2 0-16,2-4-1 15,1-5 0-15,5-7 0 16,3-10-1-16,4-13 0 16,-7-17 0-16,23-5 0 15,-8-18 1-15,3-10-1 16,0-12 0-16,-1-11 0 15,3-8 1-15,-3-7-1 0,1 0 1 16,0 4-1-16,-2 7 0 16,1 7 2-16,0 8-2 15,3 14 2-15,-1 13-2 16,4 9 2-16,1 13-2 15,-5 6 0-15,6 9 0 16,-2 5-2-16,1 5 2 16,-2 3-2-16,-2 5 2 15,-4 0-2-15,-5 1 2 16,-6-2 0-16,-6-5 0 15,-6 0 0-15,-8-3 0 16,-7-5 0-16,-7-5 1 16,-4-4-1-16,-4-5 0 15,-2-1 0-15,1 0 1 0,3-2-1 16,-1 2 0-16,4 7 1 15,5 7-1-15,0 12 1 16,1 11 1-16,1 12-2 16,-2 12 2-16,1 7-2 15,2 3 1-15,3-3-3 16,7-2-2-16,-1-21-11 15,22-2-19-15,-3-28-7 16,20-13 0-16,6-33 0 16</inkml:trace>
  <inkml:trace contextRef="#ctx0" brushRef="#br0" timeOffset="103924.9438">12053 3898 114 0,'-26'64'42'0,"-13"8"0"16,5 21-2-16,-10 7-39 16,14-4-1-16,5 3 0 15,11-3-1-15,2-4-2 16,10-12-4-16,12-1-13 15,-6-23-21-15,18-5 2 16,-7-26-2-16,12-7-1 16</inkml:trace>
  <inkml:trace contextRef="#ctx0" brushRef="#br0" timeOffset="104300.9657">12047 4563 101 0,'-7'21'40'16,"-6"-6"1"-16,17 8-1 15,-4-7-36-15,15-6-1 16,9-6-1-16,11-7 0 16,8-7-1-16,6-7 0 15,3-9 0-15,0-5-1 16,-2-4 1-16,-4-7-1 15,-8 1 1-15,-11-2 0 16,-10 6 0-16,-11 5 0 16,-11 11 0-16,-11 11 1 15,-12 11-2-15,-8 15 1 0,-4 12 0 16,-5 12-2-16,1 11 1 15,3 4 0-15,10 3-1 16,10-2 0-16,14-3-1 16,15-12-2-16,23-5-4 15,3-27-11-15,31 7-8 16,-4-31-13-16,17 1-1 15,-5-25-1-15,11 2 2 16</inkml:trace>
  <inkml:trace contextRef="#ctx0" brushRef="#br0" timeOffset="104608.9831">12892 4351 95 0,'-39'1'42'0,"3"15"0"16,-11-3 0-16,11 13-24 16,2-6-16-16,8 3 0 15,10-3-2-15,11-1 1 16,10-3 0-16,14-3-1 15,9-4 0-15,7 0-1 16,2-2 1-16,3-2 1 16,-6 1-1-16,0 3 1 15,-11 3-1-15,-13 1 1 16,-11 6 0-16,-8 4 0 15,-16 7-1-15,-8 0 1 16,-4 3-2-16,-5-3-1 16,7 5-5-16,-3-18-7 15,25 10-8-15,-7-31-7 0,20 4-15 16,20-15 1-16,7-7-1 15,3-13 2-15</inkml:trace>
  <inkml:trace contextRef="#ctx0" brushRef="#br2" timeOffset="109076.2388">1427 6021 68 0,'0'0'36'16,"0"0"-1"-16,-4-14 3 15,4 14-24-15,5-13-9 16,-5 13-1-16,8-13 1 15,-8 13-1-15,13 19 0 16,-9 10-2-16,-6 17-1 16,-1 14 1-16,-3 14-2 15,-7 13 1-15,3 5-1 16,-3 1 1-16,5-7-2 0,0-18-6 15,18-11-28-15,-1-31-2 16,12-15 1-16,0-31-2 16</inkml:trace>
  <inkml:trace contextRef="#ctx0" brushRef="#br2" timeOffset="109587.268">1236 6008 106 0,'-33'-10'38'0,"19"11"1"15,14-1 0-15,12-7-35 0,17-1-2 16,17-4-1-16,16-2-1 16,11-1 1-16,11-7-1 15,10 6 0-15,-5-1 0 16,-1 7 0-16,-10-1-1 15,-12 11 2-15,-12 5 2 16,-13 8-2-16,-16 12 1 16,-13 5 0-16,-12 13 0 15,-6 5-1-15,-9 11 1 16,-6 2-1-16,-4 3-1 15,-2 2 0-15,3-5 0 16,-1-8 0-16,7-8 1 16,9-12-1-16,9-16 1 15,11-16 0-15,10-17 0 16,10-15 0-16,8-14 0 0,6-4 0 15,2-4 1-15,-3 1-2 16,-2 6 2-16,-10 8-2 16,-4 16 0-16,-9 15 0 15,-9 16 0-15,-5 14 0 16,-4 11 0-16,-3 9 0 15,1 5-2-15,-1 4 1 16,6 0-3-16,0-7-1 16,12-5-3-16,-4-25-11 15,20 0-19-15,-5-23-1 16,14-1 1-16,-4-24-1 15</inkml:trace>
  <inkml:trace contextRef="#ctx0" brushRef="#br2" timeOffset="109765.2782">2633 6182 70 0,'9'-13'35'0,"-9"13"0"16,-10 13 0-16,-11 9-6 15,9 22-20-15,-8 5-4 16,4 11-2-16,-2 3-1 16,6-5 1-16,3-5-2 15,7-12-1-15,11-12-6 16,-9-29-27-16,38-12-4 15,-13-25 1-15,14-5-1 16</inkml:trace>
  <inkml:trace contextRef="#ctx0" brushRef="#br2" timeOffset="109902.2861">2705 5903 103 0,'-20'-2'36'16,"-1"3"2"-16,13 15-4 16,8-5-31-16,0-11-29 15,33 20-8-15,7-20-1 16,22 5-3-16,1-8 1 15</inkml:trace>
  <inkml:trace contextRef="#ctx0" brushRef="#br2" timeOffset="110199.303">3199 6015 118 0,'-20'25'38'15,"-17"-8"1"-15,12 15-7 16,-11-10-28-16,6 6-1 16,8 0-2-16,8 1 0 15,12-4 0-15,13-3-1 0,10-6 0 16,13-3 1-16,7-1-1 15,6-4 0-15,-3-2 0 16,-3 3 0-16,-5 3 1 16,-11 6-1-16,-17 7 0 15,-15 6 1-15,-11 2-1 16,-6 4 1-16,-8 1-1 15,-3-3 0-15,4 0-5 16,-3-20-11-16,23 2-21 16,-5-21-2-16,16 4 0 15,21-26-3-15</inkml:trace>
  <inkml:trace contextRef="#ctx0" brushRef="#br2" timeOffset="110609.3265">4339 6189 76 0,'8'-21'39'0,"-7"-1"-1"15,-1 22 1-15,0 0-14 16,3 16-22-16,-11 20-2 15,-3 16 1-15,-6 13-1 16,1 3 1-16,-1 4-2 16,3-2-1-16,10-8-5 15,-3-30-21-15,22-8-9 16,3-28-1-16,17-14-2 15,2-23-1-15</inkml:trace>
  <inkml:trace contextRef="#ctx0" brushRef="#br2" timeOffset="111218.3613">4531 5781 73 0,'-11'20'40'0,"10"9"-3"15,1-7 2-15,19 4-20 16,2-8-17-16,8 2-2 15,4-2 3-15,4 2-3 16,-4 2 1-16,1 9 0 16,-6 2 0-16,-5 11 0 15,-13 2 1-15,-5 6 0 16,-10 0 0-16,-3 1 0 15,-6-7-1-15,0-3 1 0,0-11-1 16,3-9 0-16,5-11 0 16,6-12-1-16,10-18 1 15,7-12-1-15,5-10 1 16,4-7 0-16,2-10 0 15,2-3-1-15,2 3 1 16,-7 4-1-16,-6 10 1 16,-4 14-1-16,-6 13 1 15,-9 16 0-15,0 0 0 16,9 33 0-16,-9 2-1 15,0 4 1-15,5 2-1 16,4 0 0-16,6-4 0 16,6-8 1-16,8-12-1 0,4-12 0 15,6-15 1 1,4-8-1-16,-1-10 1 0,1-7-1 15,-3-2 1-15,-6 0 0 16,-6 6-1-16,-6 4 1 16,-7 10 0-16,-15 17-1 15,0 0 1-15,3 22-1 16,-13 7 0-16,-1 11 0 15,3 4-1-15,-2 3-2 16,10 3-2-16,5-14-7 16,22 4-9-16,-10-25-19 15,24-3 0-15,-3-20 0 16,19-4-1-16</inkml:trace>
  <inkml:trace contextRef="#ctx0" brushRef="#br2" timeOffset="111751.3918">5844 6006 85 0,'-26'13'38'15,"14"15"1"-15,-13 2 0 16,11 24-18-16,-3-6-17 16,2 6 0-16,2 0-2 15,7 2 0-15,2-1-1 16,0-7 1-16,4-10-2 15,4-7 1-15,-1-13-1 16,-3-18 1-16,13-4-1 16,-4-15 0-16,3-16 0 15,2-10 0-15,1-13 1 16,0-7-1-16,2-8 0 0,5 0 0 15,-1 6-1-15,-1 9 1 16,3 9-2-16,-2 10 2 16,2 16 0-16,2 14 0 15,2 12 0-15,0 9 0 16,-3 7 2-16,0 7-2 15,-2 4 1-15,-5 3-2 16,-6 5 0-16,-11-2 0 16,-6 2 0-16,-11-2-1 15,-4-3 1-15,-9-4 0 16,-2-6 1-16,-2-6 0 15,2-5 0-15,1-4 0 16,4-1 1-16,0 2 0 16,2 7-1-16,-3 8 1 0,3 17 0 15,-8 11 1-15,-2 18-1 16,-2 8 1-16,0 7-2 15,5-2-1-15,12 2-12 16,-3-26-7-16,25-6-19 16,-1-24 0-16,23-18-2 15,5-20-1-15</inkml:trace>
  <inkml:trace contextRef="#ctx0" brushRef="#br2" timeOffset="112953.4606">6438 6139 89 0,'0'0'37'0,"13"7"0"16,-13-7 0-16,-1 34-30 0,-9-10-2 15,0 12-1-15,-6 4-1 16,-2 8 1-16,-5 0-2 16,4 2 0-16,-1-7 0 15,2-8 1-15,8-12-2 16,5-9 0-16,5-14 0 15,14-16-1-15,3-11 1 16,5-11-1-16,4-10 1 16,1-9-2-16,2-6 2 15,-3-3-1-15,2 5 1 16,-3 5-1-16,-7 10 0 15,-3 12 0-15,-1 9 1 16,1 13-1-16,-2 12 0 16,4 8 1-16,2 5-1 0,2 3 1 15,6 0-1-15,8 0 1 16,6-3-1-16,6-5 0 15,8-6 0-15,-1-5 0 16,1-4 0-16,-2-1 0 16,-7-4 1-16,-8 0-1 15,-10 1 0-15,-12 5 1 16,-16 6-1-16,-11 1 1 15,-16 13-1-15,-5 8 0 16,-11 8 1-16,-5 9-1 16,1 6 1-16,1 6-1 15,7 1 0-15,12-5 1 16,8-1-1-16,19-10 0 0,16-8 1 15,14-14-1-15,13-14 0 16,9-12 0-16,9-12 1 16,-4-10-1-16,0-8 1 15,-9-6-1-15,-12-3 1 16,-12-1-1-16,-14 4 0 15,-11 7 1-15,-13 7-1 16,-5 10 0-16,-9 9 2 16,2 11-2-16,1 7 0 15,9 5 0-15,8 4 0 16,12-1 0-16,16-5 0 15,12-3 0-15,15-3 0 16,6-3 0-16,4-4 0 16,-2-1 0-16,-6 0 0 0,-7 2 0 15,-12 5 0-15,-12 3 0 16,-18-2 0-16,4 24 0 15,-16-3 0-15,-4 7 0 16,-4 5 0-16,4 5 0 16,-1 4 0-16,6-2 0 15,5-1 0-15,9-6 0 16,6-6 0-16,8-10 0 15,9-14 0-15,3-11 0 16,2-14 0-16,4-9 0 16,-3-13 0-16,1-9 0 15,-9-6 0-15,0-4 0 16,-7 4 0-16,-6 6 0 15,-3 9-2-15,-7 6-3 16,5 20-4-16,-7 2-4 0,15 20-5 16,-14-4-2-16,22 19-3 15,-13-14-4-15,24 18-6 16,-5-9-4-16,7 2 3 15,-1 1 6-15</inkml:trace>
  <inkml:trace contextRef="#ctx0" brushRef="#br2" timeOffset="113569.4958">8009 6097 109 0,'0'0'39'15,"0"23"1"-15,0-23-2 16,20 3-32-16,-4-4-1 16,7-1-2-16,4-5 0 15,3-4-1-15,2-2 0 16,1-6-1-16,-1-4 1 0,-6-3-2 15,-4 0-1-15,-6-1 2 16,-2 1-2-16,-10 5 2 16,-8 4-2-16,-11 10 2 15,-10 10 0-15,-9 11 0 16,-7 14 2-16,-5 8-3 15,-2 10 0-15,8 7 0 16,8 0 0-16,15-1 0 16,19-2 0-16,19-10 0 15,22-9-6-15,14-18-2 16,32-4-7-16,-6-26-3 15,25 4-6-15,-20-31-4 16,11 6-8-16,-16-17-2 0,-5 4 2 16,-29 6 38-16,-22-3 10 15,-17 12 6 1,-21 5 5-16,-8 19 5 15,-21 6 8-15,-8 18 6 16,-7 5-2-16,6 1-32 16,11 12-8-16,10-3 0 15,16 2 0-15,18-5 0 16,17-4 0-16,16-6 0 15,7-4 0-15,4-1 0 16,-4-2 0-16,-5 0 0 16,-11 4 0-16,-15 5 0 15,-13 1 0-15,-15 7 0 16,-6-2 0-16,-6 6 0 0,-7-3 0 15,2 2 0 1,-6-9-6-16,14 5-8 0,-13-17-4 16,21 10-6-16,-16-23-5 15,30 7-10-15,-15-17-3 16,13-5 1-16,-2-10 3 15</inkml:trace>
  <inkml:trace contextRef="#ctx0" brushRef="#br2" timeOffset="114132.528">10070 5550 92 0,'8'-18'38'0,"-8"18"0"15,0 0-2-15,0 0-35 16,0 35 0-16,-6 8 0 15,-6 16 2-15,-3 17 0 16,-5 13 0-16,-2 8-1 16,0 2 0-16,2-2-1 15,2-9-1-15,6-17-4 16,14-4-13-16,-3-29-20 0,14-9 1 15,-13-29-1-15,22 6-1 16</inkml:trace>
  <inkml:trace contextRef="#ctx0" brushRef="#br2" timeOffset="114320.5388">9883 6064 87 0,'-22'-11'39'0,"-6"-2"0"16,14 19 0-16,2-6-13 15,15 10-22-15,13-5-2 16,20-5-2-16,21-7-1 15,10-11-3-15,19-1-5 16,1-20-6-16,22 5-21 16,-14-17-2-16,9 6-2 0,-19-12 0 15</inkml:trace>
  <inkml:trace contextRef="#ctx0" brushRef="#br2" timeOffset="114711.5611">10698 5394 107 0,'-42'8'39'0,"9"25"1"16,-11-1-8-16,11 22-28 15,2 10 0-15,4 6 0 16,-1 8 0-16,3 8 0 16,-2 6-1-16,-1 0 0 15,-1-2 0-15,3-10 0 16,2-8-1-16,6-10-2 15,7-17 0-15,11-18 1 16,15-21-1-16,13-20 0 0,13-17 0 16,9-13 0-16,6-5 0 15,6-6 2-15,-2 2-2 16,-6 4 0-16,-7 11 0 15,-10 15 0-15,-13 17 0 16,-6 16 0-16,-14 14 0 16,-8 13 0-16,-6 11 0 15,1 4 0-15,3 3 0 16,5-6-5-16,10 2-1 15,4-22-7-15,23 6-6 16,-10-30-7-16,27 3-10 16,-13-21-4-16,12-6-1 0,-11-13 2 15</inkml:trace>
  <inkml:trace contextRef="#ctx0" brushRef="#br2" timeOffset="115094.583">11002 6071 86 0,'-8'27'38'15,"-2"-4"0"-15,15 6 1 16,1-15-16-16,13 3-19 16,5-7 0-16,13-4-1 15,6-6-2-15,6-7 1 16,2-3-1-16,1-6-1 15,-1-3 1-15,-5-4-1 16,-9-2 0-16,-6-2 0 0,-12-3 0 16,-13 3-1-16,-13-1-1 15,-12 1 2-15,-11 9-1 16,-12 7 1-16,-10 9 1 15,-3 13 1-15,-7 10 0 16,2 18 0-16,2 9 2 16,6 10-2-16,10 3 2 15,18-1-2-15,18-6-2 16,21-13-4-16,27-3-10 15,4-33-6-15,35 3-8 16,-1-25-14-16,19-7 1 16,-4-16-3-16,10-7 2 15</inkml:trace>
  <inkml:trace contextRef="#ctx0" brushRef="#br2" timeOffset="116844.6831">12239 5987 94 0,'9'-18'36'0,"-9"18"-2"16,0 0-3-16,0 0-23 15,-10 22-2-15,6 1-1 16,-7 7-2-16,2 8 0 16,-5 4-1-16,5 6 0 15,-2-2 0-15,7 1 0 16,4-9-1-16,7-7 1 15,10-9-1-15,8-14 0 16,10-14 0-16,8-11-1 16,7-16 1-16,4-9-1 15,2-9 1-15,-3-4 0 16,-4 0-1-16,-5 2 1 0,-9 7-3 15,-8 8 3-15,-6 12-1 16,-9 12 1-16,-12 14-1 16,-1 21 0-16,-9 10 0 15,0 11 0-15,-4 8 2 16,3 6-2-16,4 1-2 15,3-1 0-15,10-5-3 16,3-13-2-16,19-4-5 16,-6-25-17-16,22 2-9 15,-6-19 2-15,16-4-1 16,-8-14 1-16</inkml:trace>
  <inkml:trace contextRef="#ctx0" brushRef="#br2" timeOffset="117194.7032">13143 6068 95 0,'10'-22'37'0,"-17"-3"-2"0,7 25-5 16,-22-8-13-16,9 19-10 15,-8 7-2-15,1 11-1 16,-2 5-2-16,2 6 0 16,-1 4 0-16,5 2-1 15,2-3 0-15,7-4 0 16,6-9 0-16,6-8 0 15,9-14-1-15,5-10 1 16,12-15-1-16,4-10 1 16,5-14-1-16,3-1 1 15,0-8 0-15,-4-2-1 16,-2 4 1-16,-7 4 0 0,-6 8-1 15,-5 12 1-15,-5 11-1 16,-14 13 0-16,13 12 0 16,-12 9-1-16,2 12 0 15,-2 3-2-15,9 10-2 16,-1-6-4-16,13 13-8 15,-8-23-10-15,17 8-12 16,-3-15-1-16,11 1 0 16,-2-19 3-16</inkml:trace>
  <inkml:trace contextRef="#ctx0" brushRef="#br2" timeOffset="117428.7164">13874 6014 116 0,'-31'-10'39'0,"-2"21"0"16,-17-3-6-16,14 16-28 15,-4 1-1-15,6 9-1 16,10-2-1-16,10 2-1 16,18-4 0-16,15-7-2 15,20-4-2-15,6-11-2 16,18 5-8-16,-2-24-17 15,15 5-9-15,-9-13-1 16,7 4-1-16,-12-12 2 16</inkml:trace>
  <inkml:trace contextRef="#ctx0" brushRef="#br2" timeOffset="118238.7627">14119 6090 108 0,'-33'12'40'15,"17"8"0"-15,2-11 0 16,17 4-32-16,11-13-7 15,13 1 1-15,11-7-2 16,4 3 1-16,5-6 0 16,1-2-1-16,-4-5 0 15,-3-1 1-15,-12-3-1 16,-9-1 0-16,-11 2 1 15,-12-1-1-15,-12 5 1 16,-10 4 0-16,-8 6-1 16,-8 9 2-16,-2 11-1 15,-4 9 0-15,2 12 0 16,5 3 0-16,9 5 0 0,14-1 0 15,13-3 1-15,18-6-2 16,16-8 0-16,20-15 0 16,17-10 0-16,5-9 0 15,7-10 0-15,-1-9 0 16,-5-2 0-16,-9-1 0 15,-11 0 0-15,-15 4 0 16,-14 4 0-16,-10 6 0 16,-14 16 0-16,0 0 0 15,-20 11 0-15,2 11 0 16,-7 8 0-16,2 4 0 15,1 4 0-15,4-4 0 16,5-2 0-16,7-6 0 16,7-9 0-16,-1-17 0 0,23 6 0 15,-5-17 0-15,3-8 0 16,1-6 0-16,-1-3 0 15,-3-1 0-15,-3 3 0 16,-4 4 0-16,-6 5 0 16,2 4 0-16,-7 13 0 15,12-7 0-15,-3 6 0 16,5-2 0-16,9-1 0 15,5-9 0-15,11-5-3 16,5-9-3-16,14-2-4 16,-7-18-3-16,18 6-7 15,-21-30-7-15,13 7-15 16,-17-14 2-16,-3 14 0 0,-18-1 3 15,-7 26 26-15,-5 9 19 16,-26 7 7-16,7 38 9 16,-23 15 15-16,2 28 1 15,-7 6 2-15,6 23-2 16,-7-14-20-16,3 17-16 15,11-2-2-15,4-5-1 16,10-9-2-16,0-16-10 16,17 0-10-16,-12-25-19 15,15-7 0-15,-11-26-1 16,15 9 0-16</inkml:trace>
  <inkml:trace contextRef="#ctx0" brushRef="#br2" timeOffset="118396.7719">15016 5994 111 0,'-14'-25'41'0,"-5"0"2"15,19 25-3-15,-13-19-27 16,13 19-12-16,31-8-4 16,4-3-9-16,25 14-22 15,-9-10-7-15,13 9 0 16,-4-2-2-16</inkml:trace>
  <inkml:trace contextRef="#ctx0" brushRef="#br2" timeOffset="118547.7805">15600 6168 126 0,'-26'36'44'0,"-12"-16"-3"16,9-2-4-16,5 13-47 0,-6-45-12 16,30 14-19-16,-14-32-3 15,22 16 2-15,5-12-2 16</inkml:trace>
  <inkml:trace contextRef="#ctx0" brushRef="#br2" timeOffset="118967.8046">16651 5419 98 0,'-61'9'40'16,"-2"24"0"-16,-18 15-1 15,9 25-32-15,-12 6-4 16,9 11 0-16,14 5 0 0,12-1-1 16,21-2-2-16,21-9-2 15,28-8-4-15,15-26-18 16,35-2-16-16,6-20 0 15,22-1-1-15,-4-20 0 16</inkml:trace>
  <inkml:trace contextRef="#ctx0" brushRef="#br2" timeOffset="119545.8376">16897 5919 120 0,'-10'-2'39'16,"-11"1"1"-16,13 19-11 0,-9 2-26 15,-2 10-2-15,-4 4 1 16,0 9-1-16,-3 5 0 16,3 1 0-16,2-4 0 15,7-7 0-15,6-8-1 16,8-7 0-16,0-23 1 15,22 4-1-15,1-23 0 16,3-6 0-16,4-12 0 16,-1-4 0-16,-2-4 1 15,-1-3-1-15,-5 3 0 16,-2 3 0-16,-5 11 0 15,-5 5 0-15,-3 7 1 16,-6 19-1-16,0 0 0 16,0 0 1-16,4 23-1 15,-4-1 0-15,3 4 1 0,2 1-1 16,5-3 1-16,6-3-1 15,7-8 0-15,6-8 1 16,8-10 0-16,1-7-1 16,2-6 1-16,0-6-1 15,-2-2 1-15,-5 1 0 16,-8 4 0-16,-3 3-1 15,-8 7 1-15,-14 11-1 16,0 0 1-16,0 15-1 16,-8 8 2-16,-2 7-2 15,0 7-2-15,0 6 1 16,7 3-2-16,1-4-1 15,13 4-8-15,-2-22-3 16,25 5-12-16,-7-25-14 0,20-1 0 16,-6-19-1-16,13-3 3 15</inkml:trace>
  <inkml:trace contextRef="#ctx0" brushRef="#br2" timeOffset="119921.8591">17811 5936 89 0,'-4'-20'39'15,"4"20"0"-15,-27-15 2 16,10 27-20-16,-13-4-16 15,-1 11-1-15,-3 3 0 16,-1 10 0-16,1 3-2 16,5 3 0-16,5 0 0 15,6-5-1-15,9-3 1 16,12-8-2-16,11-12 0 0,10-10 0 15,8-10 0-15,5-10 0 16,4-5 0-16,-3-6 0 16,-2-2 0-16,-5 1 0 15,-5 4 0-15,-9 3 0 16,-5 10 0-16,-12 15 0 15,0 0 0-15,0 0 0 16,-8 13 0-16,0 9 0 16,1 3 0-16,1 2 0 15,5 3-6-15,0-11-2 16,16 8-5-16,-5-25-5 15,21 10-10-15,-7-24-14 16,15 0 1-16,-3-18 1 16,10-3 2-16</inkml:trace>
  <inkml:trace contextRef="#ctx0" brushRef="#br2" timeOffset="120117.8704">18312 5499 73 0,'0'0'40'15,"-16"13"0"-15,-5 20 0 16,7 31-13-16,-7-1-21 15,1 12-1-15,-1 6-1 16,4 3-2-16,5 0-2 16,4-8-4-16,14-1-11 15,-14-22-22-15,20-5-4 16,-4-25 1-16,15-7-2 0</inkml:trace>
  <inkml:trace contextRef="#ctx0" brushRef="#br2" timeOffset="120387.8858">18460 5849 118 0,'-29'6'42'0,"4"17"0"16,-8-7-1-16,9 11-38 15,5-1 2-15,9 0-3 16,9-1 0-16,3-4-2 15,11-2 0-15,2-3 0 16,8-6 0-16,6-3 0 16,3-3 0-16,4-4 0 15,0 0-4-15,1-4-1 0,3 8-3 16,-9-12-7-16,15 18-8 15,-25-17-17-15,15 11-1 16,-8-9-1-16,5 5 3 16</inkml:trace>
  <inkml:trace contextRef="#ctx0" brushRef="#br2" timeOffset="120762.9071">18798 5946 85 0,'-18'8'41'15,"14"10"-1"-15,-3-7 2 16,20 10-14-16,0-10-24 0,9-4-1 16,7-6-1-16,7-5 0 15,2-5 0-15,2-5-1 16,-1-3 0-16,-5-4 0 15,-7-3-3-15,-7 0 3 16,-12 1-3-16,-12 3 3 16,-9 4-2-16,-7 7 1 15,-14 9 0-15,-4 9 1 16,-4 11 1-16,-2 10-2 15,3 7 3-15,7 5-3 16,10 0 0-16,12 0 0 16,19-5-3-16,12-11-3 15,25-3-6-15,0-29-5 16,31 7-10-16,-13-26-14 15,18-2 0-15,-10-14 0 0,4 0 2 16</inkml:trace>
  <inkml:trace contextRef="#ctx0" brushRef="#br2" timeOffset="121040.9231">19415 5812 118 0,'-21'3'40'0,"-8"8"3"16,1 4-2-16,2 2-37 16,7 6-2-16,5 1 1 15,12-2-3-15,9-1 4 16,13-7-4-16,10-6 0 15,2-2 0-15,1-2 0 16,-1 2 0-16,-9 1 0 16,-9 7 0-16,-11 3 0 0,-12 7 0 15,-8 6 0-15,-8 0 0 16,2 0 0-16,-1-3 0 15,6 3-8-15,-5-25-8 16,22 10-8-16,-13-28-8 16,14 13-12-16,8-34 1 15,0 8-1-15,-7-11 4 16</inkml:trace>
  <inkml:trace contextRef="#ctx0" brushRef="#br2" timeOffset="121437.9459">20320 5865 106 0,'12'-13'38'16,"-12"13"2"-16,0 0-1 15,0 0-34-15,-30 24 0 0,2 5-3 16,-2 10 2-16,-4 4-4 15,3 6 3-15,4-3-4 16,14 1-2-16,3-17-9 16,29-4-24-16,-2-21-4 15,19-10 0-15,4-19-1 16</inkml:trace>
  <inkml:trace contextRef="#ctx0" brushRef="#br2" timeOffset="121574.9537">20397 5603 107 0,'-34'-24'38'0,"11"12"-3"16,7 8-17-16,18-9-55 0,17 10-1 16,5-11-2-16,22 3 0 15</inkml:trace>
  <inkml:trace contextRef="#ctx0" brushRef="#br2" timeOffset="121786.9658">20865 5278 89 0,'-29'-2'41'16,"6"24"1"-16,-11 4-1 15,6 26-22-15,-3 3-15 16,2 16-2-16,5 8 2 16,2 9-1-16,10 1-2 15,3-3-1-15,5-1-4 16,-1-19-10-16,19 1-20 15,-14-28-6-15,9-2-1 0,-7-25-2 16</inkml:trace>
  <inkml:trace contextRef="#ctx0" brushRef="#br2" timeOffset="121927.9739">20567 5886 104 0,'-14'-25'40'0,"14"25"2"16,5-20-3-16,16 25-20 15,10-8-19-15,4-10-11 16,24 6-26-16,-10-15-4 15,13 6 0-15,-7-9-4 16</inkml:trace>
  <inkml:trace contextRef="#ctx0" brushRef="#br2" timeOffset="122475.0052">21786 5786 79 0,'-5'-21'38'0,"-8"10"-2"15,-17-3 2-15,-3 19-14 16,-11-4-20-16,-5 8-1 16,-3 2 0-16,3 7-1 15,6 4 2-15,11-1 0 16,12 0 0-16,19-5-1 15,20-4 0-15,19-5-3 16,20-3 3-16,9-1-3 16,4 1 1-16,3-1 0 15,-7 4-1-15,-14 7 0 0,-16 4 0 16,-24 9 1-16,-22 3-1 15,-22 3 1-15,-13 2-1 16,-7 1 0-16,-5-4-1 16,2-5-1-16,9-3-2 15,10-20-7-15,28 10-10 16,3-25-16-16,32 0-4 15,11-16 1-15,27-1-2 16</inkml:trace>
  <inkml:trace contextRef="#ctx0" brushRef="#br2" timeOffset="123023.0364">22283 5816 118 0,'-19'13'40'16,"-13"-4"2"-16,6 14-2 15,-5-5-36-15,4 5-2 16,0 1 1-16,3 3-1 15,5 1 2-15,1-1-4 16,8-4 0-16,2-2 0 16,7-5 0-16,1-16 0 15,9 10 0-15,0-18 0 16,9-8 0-16,2-9 0 15,0-5 0-15,4-6 0 16,-2-3 0-16,2-4 0 16,0-1 0-16,-8 10 0 15,0 3-2-15,-5 9 1 16,-2 7 2-16,-9 15-3 15,12 3 3-15,-10 12-1 0,0 12 3 16,2 0-3-16,0 4 0 16,7-1 0-16,2-1 0 15,5-5 0-15,6-9 0 16,7-7 0-16,2-10 0 15,7-6 0-15,-3-7 0 16,1-3 0-16,-5-2 0 16,-2-1 0-16,-7 4 0 15,-7 4 0-15,-17 13 0 16,12-7 0-16,-12 7 0 15,-14 22 0-15,4 1 0 16,-4 2 0-16,2 6 0 16,2-1 0-16,12 8-9 15,-6-17-6-15,24 12-6 0,-20-33-5 16,51 28-11-16,-17-28-3 15,17 0 0-15,-3-13 3 16</inkml:trace>
  <inkml:trace contextRef="#ctx0" brushRef="#br2" timeOffset="123407.0585">23105 5831 111 0,'-25'-10'39'0,"-4"16"2"16,-19 0 0-16,9 16-25 15,-16 5-9-15,6 9-7 16,1 4 0-16,11 4 0 15,14-4 0-15,14 0 0 0,16-10 0 16,13-7 0-16,16-15 0 16,11-9 0-16,7-12 0 15,-2-9 0-15,-1-8 0 16,-3-8 0-16,-8-2 0 15,-7-2 0-15,-11 4 0 16,-7 5 0-16,-9 7 0 16,-5 10 0-16,-1 16 0 15,-20 7 0-15,2 14 0 16,-2 11 0-16,0 11 0 15,0 2 0-15,7 3 0 16,3-5 0-16,16 0-11 16,2-24-5-16,25 5-6 15,-8-36-3-15,33 6-10 0,-2-29-5 16,11-4 0-16,2-15 3 15</inkml:trace>
  <inkml:trace contextRef="#ctx0" brushRef="#br2" timeOffset="123603.0697">23767 5424 95 0,'-32'18'42'0,"0"35"1"16,-20 9 0-16,3 29-14 16,2-2-26-16,-1 4-3 15,4 3 0-15,15-8 0 16,14-6 0-16,7-19 0 15,18-8-8-15,2-30-8 16,24-4-9-16,-14-33-9 0,24-3-8 16,-9-24 1-16,10-9 1 15</inkml:trace>
  <inkml:trace contextRef="#ctx0" brushRef="#br2" timeOffset="123806.0813">24013 5416 118 0,'-5'14'42'0,"-23"21"1"16,1 29 0-16,-21 8-34 15,5 7-9-15,0 13 0 16,2 1 0-16,8-4 0 16,7-10 0-16,12-1 0 15,0-28-15-15,24 2-7 16,-13-33-10-16,20-4-11 15,-4-20 1-15,14-7 0 0,-6-15 2 16</inkml:trace>
  <inkml:trace contextRef="#ctx0" brushRef="#br2" timeOffset="124384.1144">23883 5992 94 0,'1'11'40'16,"-1"-11"1"-16,11 22-1 16,-11-22-12-16,25 6-27 15,1-7 1-15,7 0-1 16,-2-6 0-16,1-4 0 15,-5-4 0-15,-3-3-1 16,-6-2 1-16,-2-2 0 16,-4 0-1-16,-6-2 0 15,-4 2 0-15,-7 5 1 0,-4 2-1 16,-6 7 0-16,-3 10 2 15,-1 9-2-15,-7 9 0 16,-1 9 0-16,4 5 0 16,5 1 0-16,7 4 0 15,7-5 0-15,7-4 0 16,12-7 0-16,12-11 0 15,10-10 0-15,8-9 0 16,3-2 0-16,-2-5 0 16,-1-2 0-16,-5 3 0 15,-10 5 0-15,-9 7 0 16,-21 1 0-16,1 25 0 15,-15 0 0-15,-9 6 0 16,-2 2 0-16,-3 3 0 0,4-4 0 16,3-3 0-16,9-6 0 15,8-9 0-15,4-14 0 16,23-12 0-16,2-10 0 15,7-9 0-15,5-9 0 16,2-6 0-16,0-4 0 16,-3 4 0-16,-6 6 0 15,-6 9 0-15,-7 6 0 16,2 18-5-16,-14-3-10 15,10 22-4-15,-15-12-3 16,15 15-5-16,-15-15-4 16,28-5-9-16,-4-8 0 15,8-13 6-15</inkml:trace>
  <inkml:trace contextRef="#ctx0" brushRef="#br2" timeOffset="124676.1311">24756 5346 95 0,'-9'15'42'15,"15"18"1"-15,-5 1-1 16,22 14-26-16,-10 9-10 16,4 12 0-16,-2 6-1 15,0 8-5-15,-6 6 0 16,-5 1 0-16,-7-3 0 15,-3-1 0-15,-8-10 0 16,-5-4 0-16,-9-10 0 16,-2-9 0-16,-2-10 0 0,-6-13-2 15,14-1-14-15,-19-25-5 16,30 11-4-16,-22-30-6 15,35 15-7-15,-20-26-7 16,11 3 4-16,4-1 6 16</inkml:trace>
  <inkml:trace contextRef="#ctx0" brushRef="#br2" timeOffset="509916.1655">1517 8100 80 0,'0'0'38'0,"11"2"0"16,18-16 1-16,26-3-28 15,15-6-8-15,18-1 0 0,10-3-1 16,10-2 1-16,2-1 0 15,1-2-2-15,-11-5 0 16,-13-2 0-16,-17-4-1 16,-19-3 0-16,-24 0 0 15,-26 2 0-15,-24 4 1 16,-25 11 0-16,-22 13 1 15,-19 17 0-15,-21 22 1 16,-4 20 0-16,-2 19 0 16,7 19 1-16,13 5-3 15,22 1 0-15,30-5-1 16,34-13-1-16,44-15-2 15,36-23-3-15,42-13-6 16,26-32-27-16,39-8 0 16,7-18-1-16,19-2 0 0</inkml:trace>
  <inkml:trace contextRef="#ctx0" brushRef="#br2" timeOffset="510126.1776">3579 7535 113 0,'-62'37'41'0,"-6"24"0"15,-16 7-2-15,5 19-38 16,-17 10 0-16,-4 7-2 16,6 1 0-16,3-7-1 15,14-9-2-15,14-24-3 16,25-9-21-16,9-38-11 15,29-18 0-15,10-29 1 0,24-12 1 16</inkml:trace>
  <inkml:trace contextRef="#ctx0" brushRef="#br2" timeOffset="510269.1857">2977 7919 83 0,'28'-40'40'0,"-23"10"-1"15,-5 30 3-15,0 0-15 16,0 21-20-16,-2 10-3 16,11 7-3-16,13 2-2 15,24-8-5-15,29 5-29 16,8-15-6-16,31-2 0 15,6-10-1-15</inkml:trace>
  <inkml:trace contextRef="#ctx0" brushRef="#br2" timeOffset="510639.2069">4294 7862 95 0,'-73'-3'42'0,"-9"17"1"16,-18 5-1-16,-5 23-19 15,-4 3-20-15,4 7 0 16,14 4-2-16,19 2 0 15,25-5 1-15,26-6-4 16,35-11 2-16,31-19-1 16,28-9 0-16,21-14-1 15,15-10 1-15,3-18-1 16,1-10 1-16,-9-9 0 15,-18-1 0-15,-17-2 1 16,-21 5 0-16,-19 8 1 16,-20 9 0-16,-18 18 1 0,-15 15-1 15,-11 11 0-15,-5 18-1 16,0 7 0-16,6 7 0 15,6 4-2-15,16-1-2 16,13-11-6-16,32 2-21 16,2-23-11-16,24-3 1 15,2-23-2-15</inkml:trace>
  <inkml:trace contextRef="#ctx0" brushRef="#br2" timeOffset="511133.2352">4771 7876 116 0,'-35'7'41'16,"-2"19"1"-16,-12 2-1 15,6 12-37-15,-5 7-1 0,9 2-2 16,6-4 0-16,11-2-1 16,14-9 0-16,11-6-1 15,14-13 0-15,11-15 0 16,5-11 1-16,8-17 0 15,3-9 0-15,0-8 0 16,-1-8 1-16,-4-2-1 16,-5-2 1-16,-9 6 0 15,-3 6 0-15,-9 13 0 16,-6 11 0-16,-7 21 0 15,0 0-1-15,-14 13 2 16,4 14-2-16,4 1 0 16,1 6 0-16,7 0 0 15,8-2 0-15,7-7 0 16,10-10 0-16,4-7 0 0,6-10 0 15,5-9 0-15,1-8 0 16,0-9 0-16,-3-3 0 16,-2-5 0-16,-2 3 0 15,-6 3 0-15,-5 7 0 16,-8 11 0-16,-17 12 0 15,10 12 0-15,-15 13 0 16,-9 10 0-16,-2 6 0 16,-3 10-2-16,3 1-2 15,-2-6-5-15,18 5-9 16,-2-20-21-16,22-2-4 15,5-18 0-15,22-6-1 0</inkml:trace>
  <inkml:trace contextRef="#ctx0" brushRef="#br2" timeOffset="511689.267">5661 7919 102 0,'-15'-1'41'16,"-10"14"1"-16,6 16-1 16,-15 8-26-16,5 5-13 15,3 5-1-15,4 4 0 16,3 1-1-16,6-4 0 15,7-4 0-15,5-12 0 16,7-5-1-16,3-12 1 16,5-13 0-16,4-11-1 15,1-13 1-15,0-12 0 16,4-12 1-16,0-14 0 0,5-11 0 15,0-10-1-15,7-1 1 16,0 3 0-16,1 4 0 16,-1 11-1-16,0 16 1 15,-2 17-1-15,0 20 0 16,-4 20 1-16,-6 17-1 15,-4 8 0-15,0 10 0 16,-1 4 1-16,-3 1-1 16,-5 0-1-16,-5-6 1 15,-6-1 0-15,-6-10-1 16,-10-2 1-16,-9-8 0 15,-9-6-1-15,-2-9 1 16,-1-1 0-16,0-6 0 16,3-2 0-16,2 0 0 0,4 5 0 15,4 7 1-15,1 10-1 16,-7 15 1-16,-6 15-1 15,-11 20 1-15,-7 6-1 16,3 10 0-16,1-2 1 16,5-2-1-16,11-8-2 15,20-11-6-15,15-34-6 16,39-8-16-16,8-33-13 15,25-13 0-15,3-31-2 16,16-15 1-16</inkml:trace>
  <inkml:trace contextRef="#ctx0" brushRef="#br2" timeOffset="511876.2777">6342 7220 122 0,'-27'43'45'0,"-14"22"-1"15,2 31-2-15,-3 23-40 16,1 0-2-16,5 4 0 15,1 0-2-15,6 1-4 16,-4-21-13-16,23-5-22 16,-5-28-2-16,17-15-1 15,1-30 0-15</inkml:trace>
  <inkml:trace contextRef="#ctx0" brushRef="#br2" timeOffset="512225.2976">6406 7959 116 0,'-11'20'40'0,"19"4"2"16,-8-24-8-16,41 14-31 15,1-19 0-15,9-4-1 16,3-11 0-16,5-7-1 15,-3-7 0-15,-5-3 0 16,-15 1 0-16,-16 4-1 16,-17 11 1-16,-21 12 0 15,-21 13 0-15,-17 15 1 16,-12 15 0-16,0 14 0 15,6 7-2-15,14 5 0 0,15-1 0 16,26-6 0-16,23-8 0 16,23-10-3-16,26-6-6 15,5-27-6-15,25 5-19 16,-11-22-9-16,7 0-1 15,-14-18 0-15</inkml:trace>
  <inkml:trace contextRef="#ctx0" brushRef="#br3" timeOffset="518062.6315">1889 9478 17 0,'-6'14'28'0,"6"-14"1"15,0 0 2-15,18 0-14 16,4 4 2-16,-8-10-4 15,13 10-6-15,0-8-2 16,9 7-4-16,6-3 0 16,11 1-2-16,8 0 0 15,16-2-1-15,12 1 1 16,11-2-1-16,13-1 0 15,14-1 0-15,16-3 0 16,12 1 0-16,10-2 0 16,11 0 0-16,13 0 0 15,13 0 0-15,15-3 0 16,15 0 0-16,9 2 0 0,19-3 0 15,16-2 0-15,14 4 0 16,7 1 0-16,15-3 0 16,11 3 0-16,5-2 0 15,12-1 1-15,48-2-1 16,-31-1 1-16,5-2 0 15,8-2 0-15,7 0-1 16,6 0 1-16,9 0-1 16,2 2 1-16,-33 2-1 15,42 0 1-15,4 5-1 16,45-2 0-16,-41 3 0 15,34 1 1-15,-35 1-1 16,1 0 1-16,-9 3-1 16,-5-1 0-16,-11 2 1 0,-53-1 0 15,28 1 0-15,-52 0-1 16,14 0 1-16,-24 0 0 15,-21 0-1-15,-29 1 1 16,-20 0 0-16,-27 0-1 16,-27 2-2-16,-20 11-21 15,-33-9-11-15,-23 7 1 16,-29-4-2-16,-18 6 0 15</inkml:trace>
  <inkml:trace contextRef="#ctx0" brushRef="#br3" timeOffset="518506.6566">17465 9099 65 0,'0'0'32'16,"17"-4"-2"-16,-17 4-3 16,8 14-21-16,-9 2-2 15,4 13-1-15,-5 1 0 16,4 9-1-16,-5 1-1 15,2 2-1-15,1 3-7 16,-9-7-11-16,4 1-11 16,-5-6-2-16,1 1-2 15,-4-5 3-15</inkml:trace>
  <inkml:trace contextRef="#ctx0" brushRef="#br3" timeOffset="519355.7054">17592 9549 57 0,'-18'-8'32'16,"18"8"-2"-16,-15-3-9 15,-1-3-11-15,-1 9-3 16,-17-1-1-16,-3 7-2 16,-18-2 1-16,-5 5-2 15,-12-2 0-15,-3 3 1 16,-17-3-1-16,-7 3 0 0,-14-4-1 15,-1 1 1-15,-13-7-1 16,-8 2-1-16,-14-2 0 16,-12 2 0-16,-8-3 0 15,-4 0 0-15,-13 0 0 16,-6 0-1-16,-11 0 1 15,-11 2-1-15,-10 2 1 16,-7-1-1-16,-15 1 1 16,-5 1-1-16,-8-1 1 15,-4-1 0-15,-3-1 0 16,1 2 0-16,-5-3 0 15,-1 3 0-15,0-1 0 16,-5 2-1-16,-3 2 0 16,-2 0 0-16,-4 4 1 15,-5 2-1-15,-5-3 0 0,1 3 0 16,2 2 0-16,0-6 0 15,3 1 0-15,2-1 0 16,0-5 0-16,9 0 0 16,5-3 0-16,5-1 0 15,8-2 0-15,6 2 0 16,8 0 0-16,0 1-1 15,0 3 1-15,3 1 0 16,-5 1 0-16,-3 1 0 16,3 4 0-16,-2 0 0 15,2 2 0-15,9-3 1 16,10 1-1-16,9-3 0 15,16-1 1-15,14 0-1 16,12-3 0-16,14-4 0 0,10-3 0 16,7 0 0-16,12-4 0 15,10 1 0-15,9 0-1 16,8 0 1-16,0 2 0 15,7 3 0-15,6 2 0 16,7 1 0-16,3 3 0 16,10 0-1-16,6 1 1 15,10-3-1-15,12 0-1 16,7-3-1-16,14 3-2 15,3-13-7-15,23 8-23 16,-10-15 0-16,10 15-1 16,2-25 2-16</inkml:trace>
  <inkml:trace contextRef="#ctx0" brushRef="#br3" timeOffset="519647.7222">2203 9668 49 0,'-4'-13'32'16,"-1"1"2"-16,5 12-2 15,-15-12-12-15,15 12-8 16,-15 12-5-16,10 5-2 0,-3 5-2 16,3 6-1-16,1 5-1 15,1 5 0-15,4 7-4 16,-5-10-6-16,13 10-24 15,-5-10-1-15,7 2 1 16,-2-14-2-16</inkml:trace>
  <inkml:trace contextRef="#ctx0" brushRef="#br3" timeOffset="520457.7685">5524 11195 64 0,'-29'44'38'16,"11"-16"0"-16,21-5-1 15,8-17-21-15,26-16-13 16,24-18 0-16,25-12-1 15,18-18 1-15,13-10 0 16,2-13-1-16,2-2 1 16,-7-4-2-16,-12 4 2 15,-17 4-2-15,-23 12 1 16,-22 12 0-16,-20 16-2 15,-23 18 2-15,-14 22-1 16,-21 25 1-16,-14 24-1 16,-17 23 1-16,-8 20-1 15,0 16 0-15,2 10 0 0,9 3-1 16,18-6 0-16,24-12 0 15,30-19-2-15,35-20-1 16,23-27-5-16,42-14-21 16,5-33-11-16,29-12 0 15,0-25-2-15</inkml:trace>
  <inkml:trace contextRef="#ctx0" brushRef="#br3" timeOffset="520657.7799">7151 11013 109 0,'-45'15'40'16,"25"0"3"-16,9-19-4 16,25-5-39-16,23-7 1 15,16-6-2-15,18-1-1 0,4-3-4 16,13 11-29-16,-19-3-5 15,-2 14 1-15,-24 1-3 16</inkml:trace>
  <inkml:trace contextRef="#ctx0" brushRef="#br3" timeOffset="520808.7886">7151 11218 104 0,'-70'29'40'0,"24"1"1"16,19-23-1-16,27-7-39 15,41-17-3-15,28-18-14 16,43 7-22-16,15-11-3 0,30 5 1 15,12-8 0 1</inkml:trace>
  <inkml:trace contextRef="#ctx0" brushRef="#br3" timeOffset="521405.8227">8528 10677 94 0,'0'0'39'16,"2"-27"1"-16,19 15-1 15,7-14-35-15,23 2-2 16,14-5-1-16,11 4 0 0,8 3 0 16,-2 6 0-16,-7 12 0 15,-12 14-1-15,-23 13 1 16,-19 19 0-16,-22 13-1 15,-27 8 2-15,-17 11-1 16,-19 2 1-16,-11 1 0 16,-2-3-1-16,9-12 0 15,9-7 0-15,17-13 0 16,18-10-1-16,24-11 1 15,27-14-3-15,24-7 1 16,20-9-1-16,20-5-2 16,5-14-18-16,22 6-17 15,-10-10 0-15,4 6-2 16,-11-11 0-16</inkml:trace>
  <inkml:trace contextRef="#ctx0" brushRef="#br3" timeOffset="521563.8317">9652 10945 120 0,'-32'1'40'0,"15"3"1"16,-1-15-12-16,7-3-34 16,32 10-20-16,-3-15-15 15,22 3 1-15,-4-10-3 16,17 1 2-16</inkml:trace>
  <inkml:trace contextRef="#ctx0" brushRef="#br3" timeOffset="521776.8439">10184 10509 93 0,'-11'-15'42'15,"11"15"0"-15,-34 7-1 16,16 13-22-16,-9 14-17 16,3 14 0-16,-3 12-2 15,5 8 1-15,0 6-2 16,7 3-1-16,8-1-2 15,6-13-7-15,24-1-26 16,-8-24-6-16,21-5 2 16,-1-21-3-16</inkml:trace>
  <inkml:trace contextRef="#ctx0" brushRef="#br3" timeOffset="522126.864">10799 10547 88 0,'0'0'38'0,"12"7"0"16,-24-6-5-16,10 14-25 15,-11-7-1-15,8 7 1 0,-6-1-3 16,2 3-1-16,1 0-1 15,2 3-2-15,1 3 0 16,5 7 0-16,-1 3-2 16,-3 10-1-16,2 3-3 15,-7-7-11-15,14 13-24 16,-11-14-1-16,14 1 0 15,-6-19-4-15</inkml:trace>
  <inkml:trace contextRef="#ctx0" brushRef="#br3" timeOffset="522345.8765">10629 10754 113 0,'-26'18'43'0,"19"2"0"15,7-20-2-15,0 0-38 16,37 1-3-16,4-9-2 16,16 10-11-16,-9-17-24 15,13 11-4-15,-9-6-1 16,4 12-2-16</inkml:trace>
  <inkml:trace contextRef="#ctx0" brushRef="#br3" timeOffset="522577.8897">10656 11114 86 0,'-29'13'42'16,"29"-13"-2"-16,10 2 2 15,38-11-25-15,17-11-16 16,13 2-1-16,17 6-18 16,-9-12-22-16,9 7-1 15,-15-4 1-15,0 6-3 16</inkml:trace>
  <inkml:trace contextRef="#ctx0" brushRef="#br3" timeOffset="523179.9242">12033 10586 73 0,'4'-27'38'0,"-22"-1"0"16,-6 14 1-16,-18 4-25 15,-4 16-8-15,-10 10-1 16,2 21 0-16,-6 11-1 15,8 14 0-15,2 5 0 16,14 5-1-16,14 0-1 16,21-6-2-16,21-9 2 15,22-15-3-15,29-17 2 0,17-14-2 16,15-16 2-16,4-15 0 15,-4-13 0-15,-11-11 1 16,-15-11-1-16,-22-6 1 16,-26-3-2-16,-29 1 1 15,-25 3-2-15,-16 8 0 16,-14 12-1-16,-7 5-1 15,3 19-4-15,-2-5-15 16,26 21-17-16,11-3-2 16,38 11 1-16,13-6-2 15</inkml:trace>
  <inkml:trace contextRef="#ctx0" brushRef="#br3" timeOffset="523346.9337">12747 10856 118 0,'-42'5'42'15,"13"-3"0"-15,1-17-6 16,-4-18-52-16,47 11-25 16,0-12-1-16,16 7 0 15,3-5-2-15</inkml:trace>
  <inkml:trace contextRef="#ctx0" brushRef="#br3" timeOffset="523734.9559">13079 10554 78 0,'-15'-7'42'0,"15"7"0"16,-11-11 0-16,11 11-14 15,20-17-25-15,5 8-1 16,8 0 0-16,6 0 0 15,3 4-1-15,2 0 0 16,-1 5 0-16,-6 2-1 16,-9 5 1-16,-9 7-1 15,-15 5 0-15,-9 4 1 16,-17 8-1-16,-12 5 0 15,-11 9 0-15,-12 2 0 16,-11 7 0-16,-3 0 0 16,3 0 0-16,9-3-2 15,12-6 1-15,16-6 0 0,26-10 0 16,29-12-1-16,28-8 1 15,15-15-3-15,22-1-5 16,-1-20-13-16,27 8-17 16,-12-16 0-16,1 6-3 15,-18-6 3-15</inkml:trace>
  <inkml:trace contextRef="#ctx0" brushRef="#br3" timeOffset="524280.9872">13833 10712 105 0,'-7'17'41'15,"-15"-3"0"-15,7 13-2 16,-17-1-34-16,8 0-1 15,-4 2-1-15,6-2-1 16,-3-1 0-16,9-2-1 16,6-6-1-16,9-5 0 15,1-12 1-15,19 1-1 16,3-10 0-16,3-9-1 15,7-6 1-15,1-5 0 16,-1-7 0-16,-1 1 0 16,-4 0 1-16,-7 5-1 15,-7 5 0-15,-3 6 1 16,-10 19-1-16,0 0 0 0,-12 6 1 15,4 13-1-15,3 1 0 16,3 4 0-16,8 3 0 16,10-6 0-16,6-6 0 15,7-6 1-15,8-8-1 16,1-5 1-16,2-9 0 15,-3-3-1-15,-4-3 1 16,-5 1 0-16,-3 2 0 16,-7 4-1-16,-6 9 1 15,-1 8-1-15,-6 10 0 16,0 8-1-16,-3 10-1 15,-1 4-2-15,4 10-6 16,-9-9-7-16,19 15-9 0,-15-21-7 16,28 8-9-16,-8-16-2 15,17 0 3-15</inkml:trace>
  <inkml:trace contextRef="#ctx0" brushRef="#br4" timeOffset="528155.2088">18547 9204 81 0,'7'-11'34'15,"10"7"-5"-15,-14-13 0 16,7 16-17-16,-10 1-4 15,0 0-2-15,9 36-1 16,-6 11-3-16,-8 16 1 16,-1 22-1-16,-4 14-1 15,-4 14 1-15,-1 1-2 16,2-4-1-16,8-9-5 15,-4-23-27-15,18-12-4 16,3-28 1-16,11-19-2 16</inkml:trace>
  <inkml:trace contextRef="#ctx0" brushRef="#br4" timeOffset="528889.2507">18671 9188 62 0,'-22'14'33'15,"4"-4"0"-15,6-1-1 16,0-14-16-16,12 5-15 15,-14 5 0-15,14-5 2 0,0 0 1 16,0 0 0-16,0 0 0 16,0 0 0-16,0 0-1 15,0 0 1-15,0 0-2 16,0 0 1-16,0 0-1 15,0 0-1-15,14-2 0 16,-2 2 0-16,6 0 0 16,7-1 0-16,7-1 0 15,13-2 0-15,7 0-1 16,7-3 0-16,11 1 1 15,9-4-1-15,10 1 0 16,8-2 1-16,13 5-1 16,6 0 0-16,8 4 0 15,9 1 0-15,6 0 0 0,11 5 0 16,0-2 0-16,8 0 0 15,-2-1 0-15,9 2 0 16,-1-5 0-16,3 1 1 16,2 0-1-16,1-2 1 15,2 2 0-15,4-5 0 16,1 2 0-16,4-1 1 15,5-4-1-15,4 0 0 16,4-1-1-16,0-2 1 16,-1 1-1-16,-7 2 0 15,-7-2 0-15,-16 3-1 16,-16 1 0-16,-16 1-1 15,-16 2 1-15,-19-4 0 16,-15 2 0-16,-13 0-1 16,-5 0 2-16,-6 1-1 0,2 0 1 15,-6 3 0-15,4-1 1 16,-9 3-2-16,0 2 0 15,-6-1-1-15,-10 2-2 16,-11-5-2-16,0 12-15 16,-21-10-17-16,0 0 0 15,-14-4 0-15,14 4 1 16</inkml:trace>
  <inkml:trace contextRef="#ctx0" brushRef="#br4" timeOffset="529257.2718">24588 8974 46 0,'6'-12'33'16,"-5"1"3"-16,-1 11-2 16,6-19-10-16,-6 19-17 15,0 0 0-15,18 16-1 16,-15-3 0-16,6 15-2 15,-3 2 0-15,-1 18-1 16,-3 10-1-16,-1 11 0 16,-6 9 0-16,-2 8 1 0,-2 0-2 15,-3 3 1-15,3-4-2 16,0-12 1-16,8-10-2 15,2-15-4-15,21-3-27 16,-9-25-7-16,13-2 1 16,-7-19-1-16</inkml:trace>
  <inkml:trace contextRef="#ctx0" brushRef="#br4" timeOffset="529825.3043">24851 9659 93 0,'0'0'36'16,"-22"-8"2"-16,6 11-1 15,-17 3-33-15,0 3-2 16,-7 0 1-16,-5 4 0 15,-8-1-1-15,0 1 0 16,-7-2 0-16,-1-2 0 16,-8-2 0-16,-7-2-1 15,-11-4 0-15,-5 1 0 16,-13-1 0-16,-10 1-1 15,-16 3 0-15,-15 1 1 16,-8 2 0-16,-10 2-1 16,-11 3 1-16,-10 2 0 0,-7 1 0 15,-9 0 0-15,-1 2 0 16,-3 1-1-16,1 0 1 15,-1 0-1-15,3 1 0 16,-1 3 0-16,3 0 0 16,0 2 0-16,0 2 0 15,2-1 0-15,1 1 0 16,5-2 0-16,7-3 0 15,9-3 0-15,11-4 0 16,13-5 0-16,11-5 0 16,10-5-1-16,15-3 0 15,11-4 0-15,15-1 1 16,10-1-1-16,12 1-1 15,15-1 0-15,15 4 0 0,9-3-3 16,29 8-15-16,-10-3-19 16,27 1 1-16,6-6-1 15,19 5-1-15</inkml:trace>
  <inkml:trace contextRef="#ctx0" brushRef="#br4" timeOffset="531203.3831">19409 8677 93 0,'-8'19'38'15,"10"7"1"-15,-9-8-6 16,15 5-28-16,7-13-1 15,16-6-1-15,12-22 1 16,16-9-1-16,7-22-3 16,13-8 2-16,1-13-2 0,-3-2 0 15,-10-4 1-15,-12 2-1 16,-18 8 1-16,-20 8-1 15,-17 9 1-15,-19 19 1 16,-16 14 0-16,-13 16-1 16,-11 19 1-16,-7 18-1 15,2 20 1-15,7 14-1 16,7 11 0-16,16 1-2 15,16-1 2-15,21-4-1 16,23-7-2-16,19-17-4 16,25-7-9-16,-2-28-22 15,27-8-3-15,-4-18-1 16,13-7-2-16</inkml:trace>
  <inkml:trace contextRef="#ctx0" brushRef="#br4" timeOffset="531391.3939">20404 8401 109 0,'-30'19'40'0,"5"-12"2"16,25-7-3-16,15 3-40 15,26-15-2-15,19 0-2 16,2-9-6-16,13 10-27 15,-14-2-1-15,-4 10-1 16,-22 3-1-16</inkml:trace>
  <inkml:trace contextRef="#ctx0" brushRef="#br4" timeOffset="531541.4024">20324 8719 106 0,'-42'21'40'0,"27"-6"1"16,15-15-3-16,41-13-36 15,24-8-7-15,10-26-18 16,26 9-15-16,1-13-2 15,13 2-1-15,-3-7 0 16</inkml:trace>
  <inkml:trace contextRef="#ctx0" brushRef="#br4" timeOffset="531954.4261">21427 7964 104 0,'2'-19'40'0,"-2"19"2"15,0 0-7-15,-7 36-32 16,-7 4 0-16,0 20-2 16,-3 8 1-16,-2 11-1 15,1 6-1-15,0 2 0 16,7-7-2-16,4-7-1 15,12 2-13-15,-4-28-22 16,22-5-1-16,1-19-1 16,16-9-1-16</inkml:trace>
  <inkml:trace contextRef="#ctx0" brushRef="#br4" timeOffset="532134.4364">21686 8539 115 0,'-24'15'42'0,"-6"-9"1"15,12 4-3-15,-2-4-41 16,20-6-6-16,0 0-13 16,19-16-19-16,9 9-3 15,-4-8 0-15,12 6-1 16</inkml:trace>
  <inkml:trace contextRef="#ctx0" brushRef="#br4" timeOffset="532664.4667">21961 8190 104 0,'0'0'41'16,"0"0"1"-16,0 0-3 16,14-7-35-16,9-1-2 0,10-3-1 15,7 6 1-15,0 0-1 16,0 5-1-16,-3 5 1 15,-5 5-1-15,-10 7 1 16,-11 10 0-16,-14 5-1 16,-15 7 0-16,-11 5 0 15,-11 6 1-15,-11 3-1 16,-2 1 1-16,-5-2 0 15,5-4 0-15,8-4 0 16,15-8 2-16,15-7-3 16,20-11 1-16,23-9-1 15,20-9-1-15,18-6-3 16,7-11-2-16,17 3-7 15,-11-18-18-15,8 10-10 16,-12-10-1-16,-2 8 0 0,-17-11 0 16</inkml:trace>
  <inkml:trace contextRef="#ctx0" brushRef="#br4" timeOffset="532893.4798">22806 8107 106 0,'0'0'40'15,"8"-19"2"-15,-8 19-2 16,0 0-36-16,-6 17-2 16,3 2-1-16,-1 11 1 15,-1 5-1-15,-2 8 0 16,0 7-2-16,-2-2-1 0,5 7-5 15,-8-16-10-15,13 6-22 16,-7-15-3-16,9-3 2 16,-5-16-3-16</inkml:trace>
  <inkml:trace contextRef="#ctx0" brushRef="#br4" timeOffset="533080.4905">22635 8333 107 0,'-21'-7'42'16,"21"7"-1"-16,-15 4 0 15,30 3-35-15,1-4-5 16,13-6-1-16,15 2-3 16,1-7-5-16,16 14-14 0,-11-14-18 15,2 9-1-15,-16-6 0 16,-6 13-1-16</inkml:trace>
  <inkml:trace contextRef="#ctx0" brushRef="#br4" timeOffset="533254.5004">22589 8632 101 0,'-34'34'43'15,"12"-16"0"-15,30 1-1 16,13-27-26-16,32 4-14 16,12-6-3-16,9-5-3 15,8 5-7-15,-14-15-15 16,4 16-16-16,-17-6 0 15,-6 8-2-15,-21-3 0 16</inkml:trace>
  <inkml:trace contextRef="#ctx0" brushRef="#br4" timeOffset="536728.6989">23527 8304 42 0,'6'-20'33'15,"-4"-4"4"-15,0 8-2 16,-6-6-16-16,4 22-3 16,-20-22-7-16,6 24-2 15,-14 4-1-15,1 15 0 16,-11 7-2-16,1 13 0 15,-2 7-2-15,4 8 1 16,5 1-2-16,14 1 1 16,11-3-1-16,19-8 0 15,15-8-1-15,15-13 1 16,12-14-1-16,10-12 0 15,4-16 0-15,1-11 1 16,-6-13 0-16,-8-6-1 16,-14-10 0-16,-14-1 1 15,-17-1 0-15,-14 2-1 0,-18 8 0 16,-9 8 0-16,-10 12-1 15,-9 10 0-15,2 11-1 16,1 5-4-16,21 19-29 16,-3-6-5-16,22 12 0 15,9-4-1-15</inkml:trace>
  <inkml:trace contextRef="#ctx0" brushRef="#br4" timeOffset="536908.709">24099 8477 110 0,'-16'15'42'0,"-5"-19"0"0,8 3-2 16,-12-5-39-16,13-7-4 16,9 0-2-16,-2-11-7 15,20 11-26-15,-6-12-1 16,16 10-1-16,-3-10-1 15</inkml:trace>
  <inkml:trace contextRef="#ctx0" brushRef="#br4" timeOffset="537119.7215">24446 8102 103 0,'0'0'40'0,"-2"12"1"16,-15 3-2-16,4 10-33 15,-12 7-3-15,0 10-1 0,-4 5 0 16,6 5-1-16,-1 3 0 15,4 1-3-15,10-1-3 16,-4-16-13-16,19 10-21 16,-8-17-3-16,17 1 2 15,-5-15-2-15</inkml:trace>
  <inkml:trace contextRef="#ctx0" brushRef="#br4" timeOffset="537639.7512">24602 8398 91 0,'-16'7'39'16,"1"3"-1"-16,5 14 1 15,-9-7-32-15,7 6-1 16,1-3-3-16,4-2 0 15,0-3-2-15,5-2 0 16,2-13-1-16,12 8 1 16,2-13-1-16,6-4 0 15,0-7 0-15,5 0 0 16,-1-4 0-16,-1-3 1 15,-3 2 0-15,-3 3 0 16,-6 1 0-16,-3 4 1 16,-8 13-1-16,2-14 1 15,-2 14-2-15,0 0 1 16,0 0 0-16,3 10-1 0,7-5 0 15,7 2 0-15,5-2 0 16,6 2 0-16,0-5 0 16,1 0 0-16,-1-1 0 15,0 0 1-15,-8-1 0 16,-1-1-1-16,-5 1 1 15,-5 0 0-15,-9 0 0 16,14 5-1-16,-14-5 0 16,1 22 1-16,-6-3-1 15,-4 4-2-15,-1 9-3 16,-6-10-8-16,9 13-25 15,-12-11-5-15,12 4 1 16,-1-11-3-16</inkml:trace>
  <inkml:trace contextRef="#ctx0" brushRef="#br0" timeOffset="586789.5624">1142 11890 48 0,'0'0'34'15,"-2"-10"2"-15,2 10-2 16,0 0-10-16,-11 2-19 16,2 10-3-16,1 8 1 15,-2 8-2-15,1 7 1 16,-1 4-1-16,-1 2 1 15,2-1-1-15,3-2 0 16,3-11 0-16,6-6 0 16,-3-21 0-16,23 6-1 15,-5-21 1-15,4-9-1 16,-1-10 1-16,2-4-1 0,-5-5 1 15,0 0-1-15,-4-2 0 16,-5 7 2-16,-2 4-2 16,-2 9 3-16,-5 7-3 15,0 18 3-15,0 0-3 16,-14 11 1-16,8 8 0 15,1 2-3-15,4 2 3 16,5 0-2-16,7-2 2 16,8-9-3-16,11-9 3 15,8-5-1-15,7-9 1 16,6-2 0-16,-1-8 0 15,1-1 1-15,-4 0-2 16,-7 4 3-16,-10 1-2 16,-5 12 1-16,-10 8-2 0,-6 11 1 15,-9 14-1-15,-5 7-2 16,-2 13 2-16,-1 2-3 15,4 6 2-15,2-8-4 16,16-1-1-16,6-20-2 16,23-1-16-16,-3-28-12 15,24-7 1-15,-5-23-1 16,14-2 0-16</inkml:trace>
  <inkml:trace contextRef="#ctx0" brushRef="#br0" timeOffset="587119.5813">2240 11838 69 0,'-10'-23'37'0,"-3"19"-1"16,-20 0-3-16,7 24-8 0,-15-2-18 15,6 14-5-15,0 4 1 16,4 8-2-16,6 2 1 16,6 0-2-16,9-4 0 15,10-5 1-15,9-9 0 16,13-10 0-16,7-15-1 15,6-14 0-15,9-10 0 16,-1-8 0-16,1-7 0 16,-4-4 0-16,-5-4 0 15,-7 5 2-15,-8 6-2 16,-9 8 3-16,-6 7-3 15,-5 18 2-15,-14 6-1 16,-2 17-1-16,-2 14-1 16,-4 4-2-16,5 8 1 0,3-3-4 15,14 7-4-15,1-24-28 16,28-6 0-16,5-25 0 15,23-4-1-15</inkml:trace>
  <inkml:trace contextRef="#ctx0" brushRef="#br0" timeOffset="587435.599">2866 11778 75 0,'-39'14'38'0,"5"17"-3"16,-17 8 4-16,2 21-25 15,-9 2-10-15,4 3-3 16,7-4 0-16,10-6-3 15,11-9 2-15,9-14-1 16,16-14-1-16,1-18-1 0,26-17 0 16,-4-14 0-16,3-9 1 15,-3-5 0-15,-3-6 2 16,-9 1 1-16,-4 9 1 15,-4 7 2-15,-9 14 1 16,7 20-1-16,-19-2 0 16,14 20 0-16,4 5-1 15,10 6-3-15,14 3-5 16,2-12-30-16,26-3-5 15,6-13 1-15,23 0-3 16</inkml:trace>
  <inkml:trace contextRef="#ctx0" brushRef="#br0" timeOffset="588202.6433">3624 11845 81 0,'13'-16'39'0,"-6"-4"-3"16,7 18-7-16,-14 2-23 15,14 0 2-15,-13 9-3 16,2 14-4-16,-4 4 3 16,-2 10-3-16,-2 4 1 15,1 8-2-15,-3 1 1 16,2-1-1-16,0-5 1 15,2-5-1-15,-1-7 1 16,3-9-1-16,1-12 0 16,0-11 0-16,5-11 0 15,-1-12 0-15,1-10 0 16,2-9 0-16,0-5 0 0,1-11 0 15,3 1 0-15,1-1 0 16,3 3 0-16,2 6 0 16,2 9 0-16,6 9 0 15,0 7 0-15,4 14 1 16,1 9-1-16,1 9 1 15,3 7-1-15,-3 6 2 16,-4 7-2-16,-3-1-1 16,-5 4 2-16,-8 1-2 15,-8 1 1-15,-9-2-1 16,-9-2 1-16,-8-2-2 15,-10-4 2-15,-5-4 0 16,0-3 1-16,-5-1-1 16,2-2 0-16,1 2 0 0,4 6 0 15,2 8 0-15,3 10 0 16,2 12 0-16,4 8 0 15,3 6 0-15,5 3 0 16,9-4-3-16,12-6-3 16,2-24-19-16,26-8-13 15,5-27 0-15,21-9-1 16,-1-26-1-16</inkml:trace>
  <inkml:trace contextRef="#ctx0" brushRef="#br0" timeOffset="588569.6642">4248 11832 93 0,'0'0'42'16,"-22"-12"-2"-16,22 12 0 15,-31 21-36-15,18-6-4 16,-3 8 2-16,3 8-1 15,-4 8 0-15,6 5-1 16,-1 2 1-16,5-2-2 16,7-3 2-16,7-7 0 15,8-11 0-15,6-14-1 16,10-15 1-16,5-13-1 15,2-10 0-15,0-14 1 16,-3-4-1-16,-7-3 2 16,-6-1-3-16,-11 3 2 0,-11 10-3 15,-12 10 2 1,-5 10-2-16,-8 9 0 0,0 12-2 15,1 3-5-15,5 13 0 16,3-7-18-16,23 10-9 16,-7-22-2-16,43 18-1 15,0-18 1-15</inkml:trace>
  <inkml:trace contextRef="#ctx0" brushRef="#br0" timeOffset="588899.683">4843 11804 68 0,'0'0'41'0,"-8"-15"-3"16,-8 13 1-16,-17-10-18 15,4 12-13-15,-11 0-4 16,1 10-1-16,4 3-1 16,4 3-2-16,7 5 2 0,6 1-3 15,9 0 1-15,11-2-1 16,9-1 1-16,15-7-2 15,6-2 2-15,6-5 0 16,3 0 0-16,-2 0 0 16,-3-2 0-16,-3 5 0 15,-11 4 1-15,-12 6-1 16,-12 4 0-16,-9 7 0 15,-10 1 1-15,-4 5-2 16,-5-2 0-16,2-3-1 16,7-4-3-16,-1-19-11 15,22-7-22-15,14-4-1 16,16-11-2-16,2-21 1 15</inkml:trace>
  <inkml:trace contextRef="#ctx0" brushRef="#br0" timeOffset="589237.7021">5231 11743 76 0,'0'0'42'0,"-30"11"-2"16,4 10 2-16,-9 0-27 16,-3 4-12-16,0 3 0 15,2 2-2-15,4 1 2 16,8-1-4-16,7-6 1 15,14-6-1-15,10-5 1 16,15-7 0-16,9-5 0 16,7-3 0-16,5-2 0 15,-1 1 0-15,-2 0 0 0,-6 7 1 16,-10 7-1-16,-16 9 0 15,-11 7 1-15,-12 4-1 16,-7 3 0-16,-4 0 1 16,-1-2-1-16,3-7-1 15,7-8-2-15,17-17-2 16,0 0-11-16,24-32-23 15,22-3 0-15,-1-16-2 16,20 0 1-16</inkml:trace>
  <inkml:trace contextRef="#ctx0" brushRef="#br0" timeOffset="589395.7115">5563 11804 78 0,'-3'10'41'0,"-11"18"-2"16,-16-3 3-16,9 26-19 0,-5-12-20 16,3 0-2-16,4 3 0 15,8-5-3-15,11-4-2 16,3-18-13-16,21 3-23 15,-3-23 0-15,14-3 0 16,-6-17-2-16</inkml:trace>
  <inkml:trace contextRef="#ctx0" brushRef="#br0" timeOffset="589538.7196">5491 11668 99 0,'-43'-6'36'15,"14"9"-1"-15,10 2-23 16,19-5-48-16,8-15 0 0,13-4-4 15,21-1 2-15</inkml:trace>
  <inkml:trace contextRef="#ctx0" brushRef="#br0" timeOffset="589989.7455">5853 11416 100 0,'-18'8'40'0,"8"14"2"15,-8-8-5-15,7 17-32 16,1 6-2-16,3 9 1 15,-2 12-2-15,3 8-1 16,0 6 0-16,-2 0 0 16,2-2 0-16,3-4-1 0,-1-11 1 15,3-6-3-15,7-16 3 16,1-12-1-16,4-19 0 15,9-17 0-15,2-10 0 16,1-10 0-16,4-4 0 16,-3-6-1-16,2-1 1 15,-3 3 1-15,-1 11-1 16,-7 12 2-16,-1 11-2 15,-5 9 0-15,-9 0-1 16,15 25 2-16,-9 0-1 16,-3 2-2-16,0 6 2 15,-3-2-2-15,-5 0 3 16,-4 0-1-16,-4-3 0 15,-4-4-1-15,-2-2 0 0,-3-7-2 16,0-4-1-16,-3-15-8 16,14 8-12-16,-8-23-17 15,16-1 0-15,0-11-1 16,16-5 1-16</inkml:trace>
  <inkml:trace contextRef="#ctx0" brushRef="#br0" timeOffset="590207.758">6333 11513 92 0,'-10'21'42'0,"2"18"0"16,-15-2-2-16,8 17-32 15,-13 1-4-15,4 8-2 0,-2 4 1 16,3-1-2-16,7-2-2 15,2-5-2-15,16-6-3 16,-4-23-16-16,28-3-18 16,-10-21 0-16,16-5-2 15,-4-17 1-15</inkml:trace>
  <inkml:trace contextRef="#ctx0" brushRef="#br0" timeOffset="590539.7768">6349 11935 100 0,'-13'12'40'15,"17"6"0"-15,-4-18-8 16,18 14-28-16,11-14 0 0,9-2-1 16,4-8 0-16,3-2-1 15,-1-4 0-15,-1-2-1 16,-9-3 0-16,-10 2 2 15,-11-1-2-15,-11 3 1 16,-9 3-2-16,-11 7 2 16,-10 7-2-16,-6 7 1 15,-5 12-1-15,-2 5-1 16,-2 12 1-16,9 3-2 15,6 3 2-15,10-6-3 16,20-1-2-16,10-18-5 16,30 7-15-16,1-25-17 15,29-3 0-15,11-14-2 16,20-3 2-16</inkml:trace>
  <inkml:trace contextRef="#ctx0" brushRef="#br0" timeOffset="590994.803">7321 11556 88 0,'0'24'40'15,"-11"1"-2"-15,6 25-1 16,-12-3-34-16,3 11-1 0,-2 3-1 15,2 5 0 1,3 1-2-16,0-6-3 0,17 0-5 16,-6-22-30-16,22-3 2 15,-2-25-3-15,13-5 1 16</inkml:trace>
  <inkml:trace contextRef="#ctx0" brushRef="#br0" timeOffset="591664.8413">7444 11937 85 0,'-18'18'39'16,"12"7"0"-16,1-11 0 16,15 0-34-16,6-9-2 15,16-2-1-15,14-10 1 0,12-6-1 16,3-6-1-16,4-7 1 15,0-4-1-15,-7-2 1 16,-8 1-1-16,-16 1 1 16,-17 1-1-16,-17 8-1 15,-15 4 1-15,-13 7 1 16,-10 7-2-16,-10 15 0 15,-5 7 0-15,-2 7-1 16,3 12 1-16,4 1 0 16,10 7 1-16,11-1-2 15,19-3 1-15,16-9-1 16,19-10 2-16,16-11-1 15,19-15 0-15,10-9 1 16,7-10-1-16,-2-8 0 0,-2-1 0 16,-8-4 1-16,-12 3-1 15,-12 5 2-15,-13 3-1 16,-14 9 1-16,-6 4-1 15,-10 11 1-15,0 0-1 16,-23 13-1-16,5 7 0 16,-2 3-2-16,0 4 2 15,2 0-3-15,0 1 4 16,8-6-4-16,3-6 3 15,7-16 1-15,14 9-1 16,2-19 0-16,10-7 0 16,0-8 0-16,7-4 1 15,0 1 1-15,-5-4-1 16,1 6 1-16,-7 3-2 0,-3 8 3 15,-7 7-3-15,-1 8 2 16,-11 0-2-16,16 17-3 16,-8 2 1-16,0-2-4 15,7 7 0-15,-2-9-7 16,21 15-4-16,-17-26-13 15,21 11-10-15,-5-13 0 16,7 2-2-16,-1-13 4 16</inkml:trace>
  <inkml:trace contextRef="#ctx0" brushRef="#br0" timeOffset="592152.8692">8705 11813 97 0,'-33'-1'42'0,"1"15"0"15,-9-8-1-15,14 9-36 0,-8 5-1 16,8 4-4-16,9 2 3 15,10-3-3-15,12-1 1 16,13-7 0-16,12-7-1 16,9-7 1-16,6-7-1 15,1-8 0-15,-1-7 0 16,-1-2 0-16,-7-7 1 15,-6 2 1-15,-11-1-2 16,-8 5 2-16,-5 5-2 16,-7 6 3-16,1 13-3 15,-21 14 0-15,-1 14 0 16,-1 15-3-16,-6 13 3 15,-1 16-1-15,-3 6 0 16,4 6 0-16,1-4 0 0,5-4 2 16,5-12-2-16,7-6 2 15,4-19-1-15,6-18 1 16,1-21-1-16,12-8-1 15,2-20 2-15,3-14-1 16,4-13 0-16,2-10 0 16,3-3 0-16,0-6 0 15,1 5 0-15,1 2-1 16,-1 10-1-16,0 5 1 15,3 13-7-15,-7-2-6 16,17 20-10-16,-18-14-9 16,17 12-7-16,-1-9-2 15,13 0 2-15</inkml:trace>
  <inkml:trace contextRef="#ctx0" brushRef="#br0" timeOffset="592355.8808">9362 11352 78 0,'-14'-8'42'15,"-1"26"-1"-15,-12 0 0 16,5 26-23-16,-1-3-14 15,-1 8 2-15,2 8-4 16,2 5 2-16,3 1-3 16,6-2-2-16,7-3-1 15,1-9-3-15,13 0-10 16,-15-26-11-16,19 1-15 15,-14-24-3-15,21 4 2 16,-15-20 1-16</inkml:trace>
  <inkml:trace contextRef="#ctx0" brushRef="#br0" timeOffset="592505.8894">9109 11744 102 0,'0'0'43'16,"0"0"-3"-16,15 2-1 15,19-7-43-15,0-17-10 16,22 9-18-16,-13-20-10 15,14 4 3-15,-6-14-3 16</inkml:trace>
  <inkml:trace contextRef="#ctx0" brushRef="#br0" timeOffset="592820.9074">9609 11384 91 0,'0'0'41'0,"-20"24"1"15,4 10-1-15,-21 9-29 16,11 6-6-16,-6 4-2 16,3 13 1-16,0-2-2 15,8-4-2-15,6-5 0 16,4-7-1-16,10-11 1 15,6-13-4-15,10-10 3 16,12-19-2-16,4-9 2 16,6-9 3-16,1-6-3 15,2-3 2-15,-2-4-2 16,-5 6 1-16,-4 4-1 15,-5 10 3-15,-9 8-3 16,-15 8 0-16,11 19 0 16,-13 0-6-16,1 8 1 15,-7-4-8-15,19 11-7 0,-15-20-12 16,23 5-11-16,-5-13-2 15,20-3 0-15,3-12 5 16</inkml:trace>
  <inkml:trace contextRef="#ctx0" brushRef="#br0" timeOffset="593144.926">10326 11764 77 0,'25'-5'40'0,"1"-7"0"15,6 3-3-15,-5-11-19 16,-3 12-20-16,7 7-14 16,-11-7-24-16,6 10 2 15,-15-3-3-15,0 9 1 16</inkml:trace>
  <inkml:trace contextRef="#ctx0" brushRef="#br0" timeOffset="593287.9341">10294 11883 100 0,'-16'11'42'0,"20"-1"-4"15,6-11-1-15,28-26-56 16,12 12-22-16,3-8 4 16,16 4-5-16,-1-6 1 15</inkml:trace>
  <inkml:trace contextRef="#ctx0" brushRef="#br0" timeOffset="593984.9739">11449 11512 82 0,'0'0'42'15,"-10"-5"-2"-15,23 2 1 16,-5-8-36-16,23-1-3 15,7-3 0-15,10 4 0 0,-2 3 0 16,-2 6-1-16,-7 5 0 16,-8 8 0-16,-13 6-1 15,-14 11 1-15,-14 8 0 16,-14 3 1-16,-9 10-1 15,-8 1 0-15,-9 2 0 16,5 0 0-16,6-5 0 16,8-5-1-16,17-8 1 15,18-10-2-15,20-11 1 16,22-13-1-16,22-9-2 15,11-14-2-15,17 2-10 16,-9-18-25-16,11 0 0 16,-12-9-1-16,0 3-2 15</inkml:trace>
  <inkml:trace contextRef="#ctx0" brushRef="#br0" timeOffset="594233.9882">12334 11363 101 0,'0'0'43'16,"-12"5"1"-16,12-5-2 15,-29 19-37-15,17-16-3 16,-1 0-1-16,13-3 0 15,-17 5-2-15,17-5-1 16,0 0-2-16,0 0-7 16,22-5-26-16,-14-6-6 0,11 6 1 15,-10-5-1-15</inkml:trace>
  <inkml:trace contextRef="#ctx0" brushRef="#br0" timeOffset="595519.0617">12625 11327 58 0,'9'-10'38'0,"-6"-4"-2"15,8 11-2-15,-14-11-23 16,3 14-2-16,0 0-2 15,0 0-1-15,-1 24-2 16,-4 7-1-16,-5 6-1 16,0 9-1-16,0 4 0 15,2 3 0-15,0 1-1 16,3-10-4-16,14-3-33 15,-5-14-2-15,10-9 0 0,1-12-2 16</inkml:trace>
  <inkml:trace contextRef="#ctx0" brushRef="#br0" timeOffset="596618.1246">13592 11448 90 0,'-4'-12'39'15,"-15"-2"0"-15,5 24-6 16,-10-4-28-16,1 9-2 16,0 8 0-16,3 8-1 15,1 7-1-15,9 3 2 16,5 0-2-16,14 1 1 15,8-7-2-15,12-5 2 16,6-9-1-16,5-9 0 16,5-10 0-16,-2-9-2 15,-1-10 1-15,-7-10-1 16,-8-3 1-16,-7-8-1 15,-7-2 1-15,-12 0-2 0,-2-3 2 16,-6 4 0-16,-5 5-1 16,-3 7 0-16,-2 9-1 15,0 6-1-15,4 21-9 16,-9-3-22-16,17 12-5 15,-1-1-1-15,13 13 0 16</inkml:trace>
  <inkml:trace contextRef="#ctx0" brushRef="#br0" timeOffset="596791.1344">13954 11688 88 0,'0'0'43'0,"-26"-4"-1"0,26 4 0 16,-19-29-27-16,16 10-18 15,17 3-6-15,-2-11-31 16,16 8-1-16,-3-5 0 16,9 10-2-16</inkml:trace>
  <inkml:trace contextRef="#ctx0" brushRef="#br0" timeOffset="597137.1542">14202 11518 93 0,'-20'-7'40'0,"20"7"1"0,-7-19-4 16,20 5-33-16,11-6-1 16,13 1 0-16,5 2 0 15,1 3-1-15,-3 4 0 16,-1 4 0-16,-10 9 0 15,-13 10 0-15,-15 8-1 16,-14 9 0-16,-12 4 0 16,-9 8 1-16,-5 1-1 15,-4 5 1-15,-1-4-2 16,6-3 2-16,10-3-2 15,9-9 0-15,17-9 0 16,15-12-2-16,23-7-1 16,11-16-4-16,26 6-10 15,-16-21-25-15,23 1 0 16,-7-11 0-16,9 5-2 15</inkml:trace>
  <inkml:trace contextRef="#ctx0" brushRef="#br0" timeOffset="597422.1706">14721 11201 92 0,'0'0'41'16,"15"9"2"-16,8 7-2 15,-8 5-36-15,7 3-1 16,-5 4-1-16,1 8 0 16,-10 6-1-16,-6 8-1 0,-9 1 0 15,-6 1 1-15,-9 0-2 16,-4 1 1-16,-10-5-2 15,-1-10-2-15,2 3-8 16,-11-19-23-16,14-1-7 16,-5-17-2-16,18 2-1 15</inkml:trace>
  <inkml:trace contextRef="#ctx0" brushRef="#br4" timeOffset="604182.5573">13048 11436 51 0,'-2'-18'37'0,"5"7"0"15,-5-5 0-15,2 16-22 16,0-19-7-16,0 19-3 16,3-10 0-16,-3 10-1 15,0 0-2-15,0 0 1 16,11 21-2-16,-9 2 1 15,-3 6-1-15,1 5 0 16,-2 8-1-16,-2 2 1 16,2 1-3-16,-3-5-1 15,5 4-2-15,-5-18-6 16,14 8-24-16,-9-19-2 15,7 1-2-15,-7-16 0 16</inkml:trace>
  <inkml:trace contextRef="#ctx0" brushRef="#br4" timeOffset="604353.567">12997 11616 73 0,'-20'-12'40'0,"-5"-1"-1"16,6 10 2-16,-2 0-30 16,21 3-5-16,-10 5-2 15,10-5 0-15,24 10-3 16,1-8-1-16,12 0-3 15,2-11-13-15,19 9-22 16,-5-12-2-16,11 7-1 16,-4-8 0-16</inkml:trace>
  <inkml:trace contextRef="#ctx0" brushRef="#br4" timeOffset="608916.8281">16815 11341 14 0,'0'0'28'16,"12"-7"1"-16,-12 7-8 15,0 0-5-15,8-22-2 16,2 24-2-16,-11-15 0 15,11 12 4-15,-13-12-6 16,3 13-4-16,7-18 0 16,-7 18-1-16,7-18-1 15,-7 18-1-15,8-14-1 16,-8 14 0-16,0 0 0 15,10 20 0-15,-10 0-1 16,3 10 0-16,-2 8 0 0,-1 7 0 16,-4 7 0-16,1 2 0 15,-4 1-1-15,0-2 3 16,-1-6-3-16,1-2 3 15,-1-10-3-15,6-5 1 16,-1-10-2-16,3-20-1 16,14 15-4-16,-6-28-15 15,12 7-18-15,-6-14-1 16,9 7 1-16,-11-13 0 15</inkml:trace>
  <inkml:trace contextRef="#ctx0" brushRef="#br4" timeOffset="609143.841">16792 11513 76 0,'-23'-9'39'16,"8"9"0"-16,-4-6 0 16,19 6-30-16,0 0-4 15,0 0-1-15,26 10-1 16,3-5 0-16,8 1-1 15,7 0 0-15,6-3-1 16,2-1-1-16,-1-1-2 16,-3-5-5-16,13 7-29 15,-19-12-5-15,1 6 1 16,-9-9-1-16</inkml:trace>
  <inkml:trace contextRef="#ctx0" brushRef="#br0" timeOffset="613467.0882">11488 11284 66 0,'2'-19'37'15,"-2"19"0"-15,-29 4-1 16,7 13-28-16,-14 6-1 15,-2 18-2-15,-7 14-1 0,-5 15 0 16,-2 11-1-16,4 10-2 16,9 5 1-16,10 3-1 15,17-6-2-15,19-18-9 16,26-5-27-16,16-25-4 15,27-14 0-15,13-18 1 16</inkml:trace>
  <inkml:trace contextRef="#ctx0" brushRef="#br0" timeOffset="615744.2186">15139 11408 43 0,'0'0'34'15,"0"0"-1"-15,14 12-1 16,-14-12-16-16,-5 28-6 16,-6-6-2-16,6 9-3 0,-9 3-2 15,5 2 0-15,0 1-3 16,-1-7 0-16,11 1-6 15,-5-14-8-15,20 3-16 16,-16-20-5-16,28 12 0 16,-17-17-1-16</inkml:trace>
  <inkml:trace contextRef="#ctx0" brushRef="#br0" timeOffset="615894.227">15179 11620 69 0,'-16'-22'36'16,"3"12"0"-16,-13-7-3 16,14 13-22-16,-10-3-5 15,12 7-2-15,10 0-1 16,0 0-2-16,0 0-2 15,26-2-9-15,5 3-26 0,2-12-1 16,9 1-1-16,-3-7-1 16</inkml:trace>
  <inkml:trace contextRef="#ctx0" brushRef="#br0" timeOffset="616358.2537">15752 11021 42 0,'-3'-17'36'16,"3"17"1"-16,-22 3 0 15,5 18-14-15,-15 0-16 0,3 24-1 16,-8 12 0-16,1 19-1 16,-6 9-1-16,4 15 1 15,6 1-3-15,10 3-1 16,11-5-2-16,6-17-9 15,21-4-27-15,3-24-2 16,16-7 0-16,3-24-4 16</inkml:trace>
  <inkml:trace contextRef="#ctx0" brushRef="#br0" timeOffset="617422.3145">15898 11304 59 0,'5'-11'37'16,"6"10"1"-16,-11 1-7 15,9 16-18-15,-16 1-6 16,5 19 0-16,-10 1-2 15,2 11-1-15,-3 2-2 16,-2 4 1-16,3-1-2 16,3-6 1-16,3-1-3 0,3-16-9 15,19 3-26-15,-7-18-1 16,15-4-1-16,2-13-1 15</inkml:trace>
  <inkml:trace contextRef="#ctx0" brushRef="#br0" timeOffset="617595.3244">16135 11560 101 0,'-31'5'39'0,"7"8"0"15,-3-12-14-15,11-1-29 16,16 0-20-16,0 0-14 0,23-13 1 15,0-3-3-15,14 0 2 16</inkml:trace>
  <inkml:trace contextRef="#ctx0" brushRef="#br0" timeOffset="617958.3452">16389 11388 60 0,'0'0'39'0,"0"0"-1"15,0 0 1-15,4-17-21 16,16 11-14-16,2-2-1 16,1 4 0-16,2-2 0 0,-5 7-1 15,-1 4-1-15,-6 6 0 16,-12 9 0-16,-10 8 0 15,-10 3 1-15,-3 6-1 16,-9 1 0-16,2 1 1 16,-1-1-1-16,2-4 2 15,6-5-3-15,6-3 3 16,8-10-3-16,6-1 2 15,2-15-2-15,18 11 1 16,2-11-4-16,0-11-10 16,16 5-24-16,-8-7-5 15,11 2 2-15,-3-9-4 16</inkml:trace>
  <inkml:trace contextRef="#ctx0" brushRef="#br0" timeOffset="619240.4185">17639 11413 60 0,'0'0'38'0,"10"-22"-2"15,-10 22 2-15,-1-14-28 0,1 14-5 16,-15-1-1-16,2 11 1 16,-10 5-1-16,0 12 0 15,-7 3-2-15,1 7 0 16,-2 2 0-16,6 2 0 15,4 0-1-15,10-7 1 16,11-6-1-16,9-5 0 16,12-10 0-16,10-8-1 15,7-9 0-15,6-5 1 16,2-8-1-16,-4-4-1 15,-3-7 2-15,-10-1-2 16,-10-3 1-16,-9-1 1 16,-13 1-1-16,-11 2 0 15,-5 5 0-15,-2 2-2 16,-1 5-1-16,1-1-5 0,21 19-23 15,-8-11-8-15,22 16 0 16,-2-4-2-16</inkml:trace>
  <inkml:trace contextRef="#ctx0" brushRef="#br0" timeOffset="619412.4284">18004 11561 96 0,'-12'14'40'0,"-4"-17"1"16,16 3-3-16,-15-12-37 15,10 0-2-15,9-1-5 16,-4-14-27-16,16 12-6 0,-5-9 0 16,15 6-1-16</inkml:trace>
  <inkml:trace contextRef="#ctx0" brushRef="#br0" timeOffset="619628.4407">18206 11317 86 0,'-7'18'39'15,"-8"-4"0"-15,6 19 0 16,-6-5-35-16,2 7-1 16,-2 3 0-16,6 2-2 15,2 2-1-15,1-5-2 16,9 4-9-16,-6-16-26 15,15 0-1-15,-5-15-1 0,11 0-1 16</inkml:trace>
  <inkml:trace contextRef="#ctx0" brushRef="#br0" timeOffset="619961.4598">18421 11033 70 0,'-21'16'41'16,"22"-1"-2"-16,-2-3 2 0,14 18-22 15,2-10-17-15,3 8 1 16,3 4-1-16,2 8 1 15,0 4-2-15,-4 9 0 16,-4 4 0-16,-9 3 0 16,-9 1 0-16,-8 2 1 15,-12 0-2-15,-6-3-1 16,-6-7 2-16,-6-6-3 15,2-5-1-15,-2-14-6 16,18-2-26-16,-8-15-8 16,17-7 2-16,-1-17 0 15</inkml:trace>
  <inkml:trace contextRef="#ctx0" brushRef="#br0" timeOffset="620472.4889">18938 11489 83 0,'0'0'39'0,"19"8"-2"16,-3-13 1-16,15 2-38 0,-3-1-2 15,1-3-2-15,13 9-27 16,-15-7-3-16,-1 6-2 15,-11-2-2-15</inkml:trace>
  <inkml:trace contextRef="#ctx0" brushRef="#br0" timeOffset="620637.4984">18900 11701 105 0,'-25'16'40'16,"18"1"3"-16,7-17-3 15,32-5-37-15,4-2-3 16,15-8-6-16,20 8-22 15,-6-15-14-15,3 7 3 16,-9-4-4-16</inkml:trace>
  <inkml:trace contextRef="#ctx0" brushRef="#br0" timeOffset="628600.9539">20658 11528 102 0,'-27'3'41'0,"6"7"0"15,-6-11-4-15,13-1-38 16,14 2-3-16,0-25-13 16,29 13-21-16,0-12-1 0,18 7-2 15,1-12 2-15</inkml:trace>
  <inkml:trace contextRef="#ctx0" brushRef="#br0" timeOffset="628952.9739">21453 11128 96 0,'-12'-22'39'16,"1"21"0"-16,-17-5-1 16,4 16-34-16,-13 4-1 15,0 19 0-15,-8 9 0 0,-5 17 0 16,1 7-1-1,3 8 0-15,5 2 0 0,12-3 2 16,13-3-3-16,16-7 2 16,14-18-2-16,14-12 2 15,8-15-3-15,6-11 2 16,-1-12-2-16,-1-11-3 15,-8-6 2-15,-11-11-2 16,-8-3 2-16,-13-5-4 16,-8 1 3-16,-9 0-4 15,0 5 2-15,-6 3-3 16,9 19-11-16,-12-3-20 15,26 16-1-15,-16 1-1 16,24 13 1-16</inkml:trace>
  <inkml:trace contextRef="#ctx0" brushRef="#br0" timeOffset="629531.007">21852 11380 96 0,'-14'-11'41'16,"14"11"1"-16,-28 13-2 15,14 10-34-15,-9 1-3 16,-1 10 0-16,-2 3-1 15,-2 1 0-15,5 3-1 0,5-7 0 16,4-4-1-16,7-10 1 16,7-20-1-16,18 7 0 15,3-19 0-15,7-8 0 16,3-9 1-16,4-7-1 15,-1-1 0-15,-2-3 0 16,-6 4 0-16,-2 4 0 16,-7 9 0-16,-7 5 0 15,-10 18 0-15,0 0 1 16,0 0-1-16,9 20 0 15,-7-3 0-15,7 1 0 16,8-1 0-16,4-6 1 16,10-7-1-16,11-9 1 15,2-6 0-15,4-5 0 0,3-8 0 16,-3 0 0-16,-4 1 1 15,-6 4-1-15,-9 5 0 16,-9 8-1-16,-10 13 1 16,-7 10-1-16,-9 11 1 15,-7 9-1-15,-2 3-1 16,-4 4-2-16,6 3-3 15,-4-14-11-15,25 9-8 16,-10-27-8-16,28 5-8 16,5-19-3-16,21 0 2 15,2-12 2-15</inkml:trace>
  <inkml:trace contextRef="#ctx0" brushRef="#br0" timeOffset="629675.0154">22817 11636 118 0,'0'0'44'0,"-16"18"0"15,-3-18-1-15,19 0-41 16,-17-10-3-16,10 0-7 15,7 10-15-15,-4-16-13 16,4 16-9-16,6-18 1 16,-6 18-2-16</inkml:trace>
  <inkml:trace contextRef="#ctx0" brushRef="#br5" timeOffset="634474.2895">1165 13069 56 0,'0'-11'37'16,"0"11"-1"-16,-6 14-1 16,2 15-13-16,-8-4-19 15,0 8 0-15,2 6-2 16,-4 6 0-16,-1 2 0 0,3-1 0 15,2-4 0-15,1-4 0 16,3-9-1-16,6-10 1 16,0-19 0-16,15 7 0 15,-2-20-1-15,4-9 1 16,4-10 0-16,1-5-1 15,1-8 1-15,0-1-1 16,-1-2 1-16,-2 3 0 16,-1 7 0-16,-6 5 0 15,-3 9 0-15,-3 9 1 16,-7 15 0-16,0 0-1 15,5 12 0-15,-5 6 0 16,-1 4 0-16,4 3 0 16,1 0-1-16,6-2 0 0,5-5 0 15,5-6-1-15,7-8 1 16,6-5 0-16,1-8 0 15,6-4 0-15,0-1 0 16,-4-2 1-16,-2 2 0 16,-3 3-1-16,-9 4 1 15,-2 7 0-15,-9 7 0 16,-1 6-1-16,-8 9 0 15,0 5 0-15,-3 6-1 16,1 1-1-16,2 4-2 16,3-3-2-16,11 6-15 15,-4-18-18-15,16 3 1 16,-4-18-2-16,14-1 1 15</inkml:trace>
  <inkml:trace contextRef="#ctx0" brushRef="#br5" timeOffset="634655.3002">2052 13238 67 0,'0'0'40'15,"-17"-6"-1"-15,5 19 1 16,-7 0-20-16,5 14-16 16,-5 6-3-16,7 4 1 15,1 2-3-15,6 0-1 16,5 1-3-16,0-15-20 15,16 0-13-15,-6-19 1 16,15-3-3-16,-4-20 0 16</inkml:trace>
  <inkml:trace contextRef="#ctx0" brushRef="#br5" timeOffset="635046.3226">2120 13032 85 0,'0'0'39'0,"-17"9"-2"16,20 6 3-16,-5-2-36 15,13-1 0-15,4-1-1 16,5 3 0-16,1 2 0 16,-2 4 0-16,-1 3-2 15,-5 10 1-15,-4 4-1 16,-6 3 0-16,-5 2-1 15,-2 0 0-15,-2-5 0 16,2-3-1-16,-1-11 1 16,8-12 0-16,-3-11 0 0,20-15-1 15,0-10 2-15,2-10-1 16,0-3 2-16,1-3-1 15,0 0 0-15,-2 6 0 16,-4 5 1-16,-4 10-2 16,-3 10 1-16,-10 10-1 15,14 9 0-15,-4 7-1 16,-1 10-4-16,3 2-2 15,16 12-23-15,-10-12-11 16,19 8-1-16,-7-15-1 16</inkml:trace>
  <inkml:trace contextRef="#ctx0" brushRef="#br5" timeOffset="635893.371">3601 13093 70 0,'0'0'38'15,"0"0"-1"-15,0 0 2 16,0 0-33-16,0 0-2 16,0 18 1-16,1 8-2 15,-3 2 0-15,0 12-1 16,-3 4-1-16,2 0 1 15,-3 3-2-15,2-6 0 0,0-5 0 16,0-6 0-16,2-11 0 16,2-19 0-16,0 0 0 15,9-11 0-15,-1-16 0 16,2-7 0-16,3-9 1 15,-1-8 0-15,1-6 0 16,2-1 0-16,2-1-1 16,2 7 1-16,-1 4 0 15,2 8-1-15,3 7-1 16,0 9 1-16,3 15 0 15,0 7 0-15,1 8 0 16,-1 8 0-16,-3 7 0 16,-2 4 0-16,-5 5 0 0,-6 6 1 15,-9-2-1-15,-6 0-1 16,-6 0 1-16,-9-3 0 15,-4-5-1-15,-6-3 1 16,0-6-1-16,-4-6 0 16,5-2 1-16,3-5 0 15,1-2 0-15,3 4 0 16,5 5 0-16,1 8 0 15,2 8 0-15,0 15 0 16,0 10 0-16,-2 11 1 16,1 3-1-16,6 1-1 15,2-4-2-15,5-12-2 16,17-3-20-16,-2-34-13 15,21-11-1-15,3-30-1 0,18-9 0 16</inkml:trace>
  <inkml:trace contextRef="#ctx0" brushRef="#br5" timeOffset="636226.3901">4186 13033 99 0,'-9'11'39'0,"-10"-1"1"16,5 21-11-16,1-4-25 15,-6 9-1-15,-1 3-1 16,8 4 0-16,-2 2-1 16,6-2 1-16,4-4-2 15,6-3 0-15,7-9 0 16,4-13 1-16,8-9 0 15,5-12-1-15,4-12 0 0,1-12 1 16,-2-9 0-16,0-9 0 16,-9-2-1-16,-4-2 0 15,-7 3-1-15,-8 5-2 16,-5 14 0-16,-11 7-3 15,15 24-6-15,-34-12-21 16,26 24-5-16,-7-3-1 16,17 9 0-16</inkml:trace>
  <inkml:trace contextRef="#ctx0" brushRef="#br5" timeOffset="636564.4094">4611 13054 49 0,'11'-6'37'0,"-17"-5"1"16,6 11-1-16,-31-6-10 15,12 12-19-15,-11 3-2 16,6 7 0-16,-4 1-1 16,6 3-1-16,6-2-1 15,10-2-1-15,12-3-1 16,11-4 0-16,8-7 0 15,13-3-1-15,0 1 0 16,3-1 0-16,-5 3 0 16,-3 4 0-16,-12 6-1 15,-14 8 1-15,-9 8 0 16,-13 2-1-16,-7 2 0 15,-7 1 0-15,6-4-2 16,-2-9 0-16,14-1-4 0,0-26-18 16,29-2-15-16,0-17 0 15,21 0 0-15,3-15 1 16</inkml:trace>
  <inkml:trace contextRef="#ctx0" brushRef="#br5" timeOffset="636894.4283">5102 12998 88 0,'-29'6'39'0,"6"14"1"15,-18-5 0-15,7 3-34 16,-8 6-2-16,6 4 0 16,6-4-2-16,9-1 0 15,9-1-1-15,12-6 0 16,14-5 0-16,9-7-1 0,13-4 1 15,3-2-1-15,4-3 0 16,0 1 1-16,-6 0-1 16,-6 4 1-16,-9 5-2 15,-11 9 1-15,-9 1 0 16,-10 9 0-16,-8 1-1 15,-4 5 0-15,-2 1-1 16,-1-2 1-16,5 0-2 16,3-10-2-16,11 0-1 15,4-19-9-15,23 1-17 16,-1-23-7-16,13-1-3 15,3-17 3-15</inkml:trace>
  <inkml:trace contextRef="#ctx0" brushRef="#br5" timeOffset="637075.4386">5453 13028 104 0,'-3'-10'40'0,"-3"20"2"15,-18-2-11-15,0 20-26 16,-2 7-3-16,2 5 0 16,2 4-2-16,8-2 0 15,7 0-1-15,5-9-2 16,8-5-1-16,5-21-8 15,20 2-23-15,-9-24-9 16,12-6 4-16,-6-17-2 16</inkml:trace>
  <inkml:trace contextRef="#ctx0" brushRef="#br5" timeOffset="637225.4472">5416 12640 88 0,'-27'-8'40'15,"13"6"-1"-15,0-2-1 16,15-8-44-16,19 3-32 15,0-14-1-15,15 5-1 16,-1-12 0-16</inkml:trace>
  <inkml:trace contextRef="#ctx0" brushRef="#br5" timeOffset="637637.4708">5749 12492 69 0,'-5'42'41'0,"-12"-3"-1"16,2 17 2-16,-7-8-22 0,2 16-15 15,6 3-1-15,6 3-1 16,2 0 0-16,9 0 0 15,-2-3-3-15,7-6 1 16,0-8-1-16,4-10 0 16,-2-13-1-16,3-10 2 15,-2-15-1-15,3-12-1 16,-1-11 2-16,0-14-1 15,-1-6 0-15,-1-5 1 16,-1-4-1-16,1 0-1 16,-2 9 1-16,0 7 0 15,1 8 0-15,0 13 0 16,2 12-1-16,-1 9 2 15,1 14-1-15,0 6 0 16,0 2 0-16,-4 4 0 0,-1 3 1 16,-7-2-1-16,-6-1 0 15,-8-2-1-15,-4-7 0 16,-5-9-1-16,-2-6-2 15,-2-14-2-15,11 1-14 16,-9-28-21-16,20-4 1 16,3-21-2-16,17-4 1 15</inkml:trace>
  <inkml:trace contextRef="#ctx0" brushRef="#br5" timeOffset="637849.4828">6177 12615 107 0,'-19'32'43'0,"1"16"-1"15,-9-13-9-15,9 18-30 16,-1 4 0-16,2 8-1 16,3 1-2-16,5-2 1 15,6 0-4-15,3-9-1 16,10 4-17-16,-6-22-21 15,13-7-1-15,-2-22 0 16,9-5 1-16</inkml:trace>
  <inkml:trace contextRef="#ctx0" brushRef="#br5" timeOffset="638171.5013">6218 13082 70 0,'-3'12'42'0,"3"-12"-1"15,-2 22 1-15,2-22-23 16,26 1-16-16,-6-3 0 15,6-4-1-15,4-4 0 16,-1-3-1-16,-1-4 0 16,-5-4-1-16,-3-5 1 15,-10 0-1-15,-5-2 0 16,-6 5 1-16,-11 4-1 15,-3 5 1-15,-6 10-1 16,-4 11 1-16,-5 13 0 16,2 8 0-16,1 8-1 15,4 5 1-15,9 0-1 16,7-1-2-16,15-4-4 0,4-19-8 15,31 7-22-15,-1-22-6 16,22-2 0-16,9-17-3 16</inkml:trace>
  <inkml:trace contextRef="#ctx0" brushRef="#br5" timeOffset="639027.5503">7118 12606 67 0,'0'-10'40'16,"0"10"-2"-16,0 0 2 15,0 15-35-15,-9 10-1 16,0 18 0-16,-3 10-2 16,-1 15 1-16,-5 7-2 0,0 6 1 15,2 2-3-15,5-7-1 16,8-7-2-16,2-19-8 15,16-8-27-15,0-25 0 16,14-5-2-16,-1-20 2 16</inkml:trace>
  <inkml:trace contextRef="#ctx0" brushRef="#br5" timeOffset="639680.5876">7223 13078 78 0,'-8'17'40'16,"8"-17"-1"-16,2 26 1 15,11-23-37-15,9-2-1 16,10-7 0-16,8-4 0 0,5-6-1 16,-1-3 0-16,-2 0 0 15,-5-1-1-15,-9-2 1 16,-9 3-1-16,-15 1 1 15,-8 3-1-15,-8 3 0 16,-10 2 0-16,-3 5 0 16,-6 7 1-16,1 6-1 15,-1 8 1-15,4 7-1 16,8 6 2-16,5 5-1 15,10 1 0-15,9-1 1 16,11-3-1-16,8-6 0 16,14-6 0-16,7-11 0 15,7-8-1-15,5-8 1 16,-2-7-1-16,0-8 0 0,-8-5 0 15,-4-2 0-15,-12-1 0 16,-10 0 0-16,-7 4 1 16,-12 6-1-16,-4 10 0 15,-11 10 0-15,-5 10 1 16,-8 13-1-16,2 4 0 15,-4 9 0-15,5 0 1 16,1-1-1-16,9-3 1 16,9-10-1-16,11-9 1 15,12-14-1-15,8-8 1 16,6-13-1-16,5-6 0 15,3-8 1-15,-1 2-1 16,-3-1 0-16,-7 4 1 0,-7 8-1 16,-6 13 0-16,-17 11 1 15,10 13-1-15,-13 11 0 16,-1 7-1-16,-1 5 0 15,3-1-1-15,6 5-2 16,6-13-4-16,19 9-9 16,-10-30-18-16,30 4-5 15,-4-17-3-15,16 0 3 16</inkml:trace>
  <inkml:trace contextRef="#ctx0" brushRef="#br5" timeOffset="640169.6156">8436 12986 78 0,'-27'3'42'0,"-12"1"-1"0,6 13 2 15,-15 2-35-15,13 7-4 16,4 3 0-16,8 5-2 16,9-4 0-16,14 2 0 15,8-8-1-15,14-8 0 16,10-11 0-16,9-7-1 15,6-12 1-15,0-10-2 16,-1-5 2-16,-6-9-2 16,-7 0 2-16,-9-1-2 15,-8 6 1-15,-8 3 0 16,-8 11 0-16,0 19 0 15,-23 6 0-15,3 20 1 16,-4 24-2-16,-4 15 1 16,-1 14 0-16,1 11-1 0,1 5 1 15,5-1 0-15,2-7 1 16,7-10-1-16,4-15 0 15,5-15 1-15,2-17 0 16,4-18 0-16,-2-12 0 16,12-32 0-16,-1-6 0 15,3-11-1-15,1-11 0 16,4-8 0-16,4-4 0 15,2-1 0-15,1 4 0 16,-1 4-2-16,4 6-1 16,0 1-1-16,11 11-8 15,-15-9-6-15,22 18-19 16,-13-14-5-16,15 5-1 0,-6-11 1 15</inkml:trace>
  <inkml:trace contextRef="#ctx0" brushRef="#br5" timeOffset="640364.6268">9039 12453 96 0,'-22'26'41'0,"1"23"2"16,-8 2-6-16,10 17-33 16,-6 12 0-16,3 7-2 15,6 0-1-15,5-1-1 16,5-8-1-16,5-10-3 15,9-9-3-15,-5-32-18 16,15 0-17-16,-6-26 0 16,8-8-1-16,-9-19 1 15</inkml:trace>
  <inkml:trace contextRef="#ctx0" brushRef="#br5" timeOffset="640507.6348">8899 12870 82 0,'-4'13'40'0,"4"-13"-2"16,17 10-1-16,3-7-43 15,8-23-27-15,19 4-3 16,-1-15-3-16,10-3 1 16</inkml:trace>
  <inkml:trace contextRef="#ctx0" brushRef="#br5" timeOffset="640807.652">9379 12521 95 0,'-8'11'42'0,"-1"21"0"16,-18-1-3-1,16 17-33-15,-14 5-1 0,7 8-3 16,-1 3 1-16,8-3-2 15,4-8 0-15,7-7 0 16,7-14 0-16,4-11 0 16,10-15-1-16,3-14 1 15,7-8-1-15,1-11 0 16,-1-2 1-16,1 2-1 15,-5 1 0-15,-3 7 0 16,-8 11 0-16,-5 10 1 16,-6 8-1-16,-5 11 0 15,-1 9-3-15,-6-2-3 16,12 17-10-16,-18-21-18 0,20 10-9 15,-3-12-1-15,22 1-1 16</inkml:trace>
  <inkml:trace contextRef="#ctx0" brushRef="#br5" timeOffset="641272.6786">10351 12745 82 0,'0'0'41'16,"0"0"-2"-16,19-11-1 15,6 5-41-15,6 11-19 16,-5-11-17-16,2 10 0 15,-10-2-1-15,-3 7 1 16</inkml:trace>
  <inkml:trace contextRef="#ctx0" brushRef="#br5" timeOffset="641408.6865">10371 12976 94 0,'-2'13'41'16,"15"-3"-2"-16,11 0-11 15,13-30-67-15,9 7-1 16,4-12-2-16,11 0 1 0</inkml:trace>
  <inkml:trace contextRef="#ctx0" brushRef="#br5" timeOffset="641955.7178">11359 12573 89 0,'-13'3'40'0,"13"-3"2"15,0-17-1-15,0 17-38 16,32-27-2-16,8 5 0 16,6 2 0-16,2 4 1 15,-1 5 1-15,-7 9-2 16,-11 10 0-16,-12 9 0 0,-16 11 0 15,-15 8 1-15,-11 10 0 16,-13 2-1-16,-3 9 0 16,-5-3 1-16,2 1-1 15,6-6 0-15,9-3 0 16,12-8 0-16,17-9-1 15,19-11 0-15,17-10 0 16,14-9-2-16,16-7-1 16,10-5-2-16,2-13-11 15,18 5-25-15,-16-9-2 16,6 9 0-16,-18-7 0 15</inkml:trace>
  <inkml:trace contextRef="#ctx0" brushRef="#br5" timeOffset="642115.7269">12124 12788 96 0,'-16'15'41'0,"-1"-11"2"16,17-4-3-16,-10 4-40 16,15-14-4-16,19 8-14 15,-6-19-21-15,16 5-1 16,1-11-2-16,10 2 1 15</inkml:trace>
  <inkml:trace contextRef="#ctx0" brushRef="#br5" timeOffset="642287.7368">12576 12481 98 0,'-1'23'41'0,"-15"2"3"16,7 15-2-16,-15 8-38 0,6 6-3 16,1 7 0-16,1 2-2 15,5 1-3-15,-3-16-14 16,14 9-24-16,0-19 0 15,14-4-1-15,0-20 0 16</inkml:trace>
  <inkml:trace contextRef="#ctx0" brushRef="#br5" timeOffset="643459.8038">13752 12549 27 0,'-1'-11'35'0,"1"11"1"16,-15-15 0-16,6 28-11 15,-17-13-16-15,5 15-1 16,-11-5-1-16,5 16 0 0,-6-1-1 16,5 7-1-16,-1 5 0 15,12 2-2-15,6 2 0 16,14 3 0-16,9-5-2 15,15-2 0-15,12-12 0 16,11-10-1-16,8-13 1 16,2-13-1-16,-1-12 0 15,2-15 0-15,-9-7 1 16,-12-7-2-16,-15 0 2 15,-12 1-1-15,-16 4 0 16,-7 4 1-16,-14 9-1 16,-3 5 0-16,-6 9-1 15,3 5 0-15,7 12-4 16,3-9-17-16,20 12-18 0,0 0 1 15,20 26-3-15,4-15 1 16</inkml:trace>
  <inkml:trace contextRef="#ctx0" brushRef="#br5" timeOffset="643640.8142">14294 12724 90 0,'-22'2'41'0,"10"2"0"16,-5-12-3-16,10-4-37 15,7 12-12-15,4-27-28 16,17 15-1-16,-5-8-1 0,13 7 1 16</inkml:trace>
  <inkml:trace contextRef="#ctx0" brushRef="#br5" timeOffset="644000.8347">14601 12494 67 0,'0'0'42'0,"0"0"-1"16,0 0-1-16,12-25-19 16,7 16-17-16,4-4-2 15,6 2 0-15,1 2 1 16,1 6-2-16,-7 4 0 15,0 6 0-15,-9 8 0 0,-10 6 0 16,-10 8 0-16,-8 5 0 16,-9 5-1-16,-7 8 2 15,-8 0-1-15,-1 1-1 16,1 0 1-16,3-5 0 15,8-8-1-15,13-3 2 16,11-11-2-16,15-12 1 16,18-9-2-16,10-10-2 15,15-3-2-15,0-17-10 16,22 12-25-16,-14-13-3 15,10 9 0-15,-12-6-1 16</inkml:trace>
  <inkml:trace contextRef="#ctx0" brushRef="#br5" timeOffset="645435.9168">15506 12462 59 0,'0'0'39'16,"1"31"0"-16,-7-8 0 16,5 12-26-16,-8 1-10 15,3 6 0-15,-2 3-1 16,1 1-1-16,1-1-2 15,-2-7-4-15,13 4-6 16,-10-16-26-16,13-3 1 16,-8-23-2-16,19 14 0 15</inkml:trace>
  <inkml:trace contextRef="#ctx0" brushRef="#br5" timeOffset="645593.9259">15455 12752 75 0,'-30'-12'41'0,"10"12"0"15,-3-6-2-15,23 6-25 16,-10-3-10-16,20-1-1 15,18-5-4-15,10-6-3 16,29 8-31-16,-4-11-5 16,15 5 0-16,-5-5-2 15</inkml:trace>
  <inkml:trace contextRef="#ctx0" brushRef="#br5" timeOffset="646178.9593">16322 12403 64 0,'0'0'40'15,"11"3"-2"-15,-4 10 2 0,-13 0-32 16,5 18-2-16,-5 5-2 15,2 12-1-15,-5 8 0 16,3 5-1-16,-4 0-1 16,6 0-2-16,7-2-1 15,2-14-5-15,22 1-27 16,-7-24-4-16,14-4 0 15,2-20-3-15</inkml:trace>
  <inkml:trace contextRef="#ctx0" brushRef="#br5" timeOffset="646336.9684">16673 12732 86 0,'-25'6'38'16,"-3"-5"-1"-16,11 1-2 15,2 6-47-15,15-8-25 16,13-16-2-16,5 1 0 15,17 4 0-15</inkml:trace>
  <inkml:trace contextRef="#ctx0" brushRef="#br5" timeOffset="646682.9882">16910 12510 89 0,'-10'4'39'16,"10"-4"1"-16,8-12-2 15,17-4-34-15,9 1-2 0,6-1 1 16,8 3-1-16,-2 5 1 16,-1 6-1-16,-9 9-1 15,-11 13 2-15,-15 5-3 16,-15 10 1-16,-12 5 0 15,-11 10 0-15,-10-1-1 16,-4 1 0-16,2-2 2 16,4-5-2-16,8-7 1 15,16-6 0-15,14-9-1 16,12-13-1-16,16-3-2 15,9-11-3-15,19 7-12 16,-9-19-24-16,13 7 1 16,-9-14-2-16,7 9 0 15</inkml:trace>
  <inkml:trace contextRef="#ctx0" brushRef="#br5" timeOffset="647651.0435">18345 12497 59 0,'0'0'38'0,"-17"-7"-1"16,17 7-1-16,-37 15-26 15,15 7-3-15,-8-5 1 16,2 11-3-16,2 2 0 16,6 8-2-16,5 1 1 15,10 0-3-15,10-2 1 16,13-4 0-16,15-6-1 15,13-10 0-15,7-9-1 0,9-10 1 16,2-12-1-16,-1-10 0 16,-4-10 1-16,-9-5-1 15,-11-5 0-15,-16-2 1 16,-11 1 0-16,-15 2 0 15,-11 2-1-15,-8 8 0 16,-8 5 0-16,-5 6-1 16,2 14-3-16,1 0-6 15,19 18-26-15,-7-5-3 16,20 11-2-16,4-3 0 15</inkml:trace>
  <inkml:trace contextRef="#ctx0" brushRef="#br5" timeOffset="647847.0547">18985 12722 85 0,'-19'12'42'0,"-4"-9"-1"15,7-1-1-15,-2-19-27 16,9 6-18-16,9 11-3 15,6-32-16-15,17 24-15 16,-5-12-1-16,11 9-1 16,-1-8 2-16</inkml:trace>
  <inkml:trace contextRef="#ctx0" brushRef="#br5" timeOffset="648042.0659">19271 12448 99 0,'0'0'41'15,"-13"12"1"-15,5 15-3 16,-8 3-35-16,4 7-3 15,-3 7 1-15,6 6-2 16,0 0-1-16,4-1-2 16,6-2-3-16,-2-20-17 15,20 4-17-15,-10-15-1 16,14-2-1-16,-7-21 1 15</inkml:trace>
  <inkml:trace contextRef="#ctx0" brushRef="#br5" timeOffset="648383.0854">19368 12146 103 0,'0'0'41'16,"19"5"1"-16,-5-10-9 16,9 22-29-16,5 4 0 15,5 9-1-15,3 8 0 16,0 9-1-16,-7 11-1 15,-1 7 0-15,-13 3-1 16,-7 4 1-16,-13 2-1 16,-10 1-1-16,-13-2-1 0,-6-7-1 15,-1-4-2-15,-6-17-6 16,18 2-27-16,-11-24-4 15,13-3 0-15,1-21-2 16</inkml:trace>
  <inkml:trace contextRef="#ctx0" brushRef="#br5" timeOffset="648989.12">16330 12159 67 0,'-8'-19'37'0,"8"19"0"15,-37-16-1-15,12 27-30 16,-7 9-1-16,-2 20 0 15,-8 15 0-15,0 18 1 16,-5 8-1-16,8 13-1 16,5 4-1-16,15 3-1 0,12 0-3 15,12-16-3-15,31-3-31 16,-4-26-7-16,21-4 2 15,-3-22-2-15</inkml:trace>
  <inkml:trace contextRef="#ctx0" brushRef="#br5" timeOffset="649432.1454">15057 12030 72 0,'0'0'40'15,"0"0"-1"-15,18 8-1 16,-6-3-32-16,10 12-2 16,6 8-1-16,2 15 0 0,-3 12-1 15,1 14 1-15,-7 11-2 16,-9 9 0-16,-12 6-1 15,-8 4 0-15,-9-2-1 16,-6-7-1-16,0-2-7 16,-12-22-30-16,13-4 1 15,-5-21-3-15,7-9 2 16</inkml:trace>
  <inkml:trace contextRef="#ctx0" brushRef="#br5" timeOffset="650025.1789">11507 12143 72 0,'-16'18'39'0,"-8"3"-1"16,-3 18-3-16,-16 5-29 16,3 19 1-16,-11 9-1 0,10 12-1 15,3 5-2-15,17 5 0 16,19 2-4-16,16-15-10 15,27 3-28-15,14-18-2 16,25-8 0-16,9-17-1 16</inkml:trace>
  <inkml:trace contextRef="#ctx0" brushRef="#br4" timeOffset="659224.7054">12922 12711 73 0,'-19'-1'38'0,"19"1"-1"16,-15-5-10-16,15 5-19 15,0 0-2-15,0 0-2 16,0 0 0-16,11 11-2 16,13-12 0-16,9-3 0 15,10-3-1-15,12-1 1 16,6-5-1-16,3 0 0 15,-2-1-1-15,-5 0-2 16,-8 7-2-16,-14-7-17 16,-4 15-18-16,-20-2 1 15,-11 1-2-15,0 0 0 16</inkml:trace>
  <inkml:trace contextRef="#ctx0" brushRef="#br4" timeOffset="660614.7846">17467 12617 59 0,'0'0'33'0,"0"0"-3"16,0 0-7-16,0 0-9 16,0 0-3-16,0 0-3 15,0 0-2-15,0 0-2 0,0 0-1 16,0 0 0-16,21 1-1 15,3-1-1-15,14-5 1 16,7-1-1-16,9-3 0 16,3 1 1-16,5-3-1 15,-1 2 1-15,-8 0-2 16,-7 6 1-16,-13 0-2 15,-11 3-2-15,-7 9-3 16,-15-9-32-16,0 0 0 16,-9 1-2-16,9-1 1 15</inkml:trace>
  <inkml:trace contextRef="#ctx0" brushRef="#br5" timeOffset="670759.3652">19928 12574 82 0,'18'0'38'0,"-18"0"0"15,23 5-12-15,-23-5-20 16,32-7-3-16,-8 4-1 15,10 2-1-15,0 1-3 0,-2-6-6 16,11 12-28-16,-17-5 1 16,-3 7-2-16,-12-2 0 15</inkml:trace>
  <inkml:trace contextRef="#ctx0" brushRef="#br5" timeOffset="670925.3746">19886 12772 83 0,'-49'22'38'0,"17"4"-2"15,4-13 1-15,28-13-35 16,7 11-2-16,26-20-4 16,31-1-27-16,7-15-4 15,22-2-1-15,4-7-2 16</inkml:trace>
  <inkml:trace contextRef="#ctx0" brushRef="#br5" timeOffset="671631.4151">21547 12750 97 0,'-17'2'42'0,"6"3"0"15,-5-10-2-15,16 5-36 16,-13 0-6-16,9-14-8 16,4 14-27-16,9-21-3 15,3 13 0-15,-3-7-3 16</inkml:trace>
  <inkml:trace contextRef="#ctx0" brushRef="#br5" timeOffset="673363.5142">22051 12439 43 0,'0'0'30'0,"0"-15"-2"16,0 15 0-16,-5-15-16 15,5 15-4-15,-3-12-1 16,3 12 0-16,-12-4 0 16,12 4-2-16,-26 10 0 15,8 6 0-15,-9-1-2 16,-5 13 1-16,-4 4 0 15,2 6-2-15,-3 4 0 16,6 3 0-16,5 1-1 16,11 2-1-16,9-5 1 0,15-4-1 15,11-8 0-15,15-7 0 16,10-11 0-16,7-10 0 15,9-14 1-15,1-11-1 16,-3-6 1-16,-2-15 0 16,-10-6 0-16,-11-2 1 15,-12-8-1-15,-12 2 0 16,-17 5-1-16,-10 6 1 15,-11 8-1-15,-6 12 0 16,-8 12-1-16,-3 13-1 16,2 11-2-16,1 0-4 15,21 22-26-15,2-9-3 16,20 8-1-16,9-8-1 15</inkml:trace>
  <inkml:trace contextRef="#ctx0" brushRef="#br5" timeOffset="673997.5505">22715 12527 91 0,'1'-13'38'16,"-1"13"0"-16,0 0-7 15,-15 24-25-15,0-5-2 16,1 5-2-16,-6 1 0 0,3 5-2 15,-2-2 1-15,6-2-2 16,-1-1 2-16,5-5-1 16,8-3 0-16,2-6 0 15,11-6 0-15,2-7 0 16,2-3 0-16,7-8 0 15,-2-5 0-15,2-7 0 16,-2-3 0-16,-2-4 2 16,-5-3-1-16,-2 2 1 15,-2 3 0-15,-3 6 1 16,-5 3-2-16,-2 9 2 15,0 12-2-15,0 0 1 16,-16 15-2-16,11 1 0 0,4 3 0 16,3 1-2-16,6 1 2 15,7-5-1-15,5-3 1 16,7-9-2-16,6-5 3 15,2-5 0-15,1-6 0 16,-2-6 1-16,0-1 0 16,-2-3 1-16,-3 1-2 15,-6 5 2-15,-6-1-2 16,-3 6 1-16,-4 10-1 15,-10 1 0-15,9 31-1 16,-14-1-2-16,-2 7 2 16,0 6-4-16,2 9-2 15,-6-14-17-15,13 15-16 16,-8-21-4-16,16 3 3 0,-1-17-3 15</inkml:trace>
  <inkml:trace contextRef="#ctx0" brushRef="#br5" timeOffset="674155.5595">23441 12785 111 0,'-11'13'43'16,"-13"-12"-1"-16,12 6-4 15,-5-6-40-15,1-15-25 16,16 14-14-16,-3-16-1 15,3 16-1-15,-4-17-1 16</inkml:trace>
  <inkml:trace contextRef="#ctx0" brushRef="#br0" timeOffset="691471.5499">19800 11247 57 0,'0'0'37'0,"0"0"-1"15,14-11-1-15,-6-6-16 16,18 7-14-16,4-7-1 15,10 2-2-15,4-1 0 16,9 2-1-16,-1 2 0 16,-5 3-1-16,-6 5 0 15,-13 9 0-15,-15 5-1 16,-14 9 2-16,-14 7-1 15,-14 4 1-15,-9 3 0 16,-2 0 1-16,0-2-2 16,12-3 1-16,12-8 0 0,14-4 0 15,16-7-1-15,17-8 0 16,12-1 0-16,10 0 0 15,0 1 1-15,-3 6 0 16,-10 7 0-16,-13 3 0 16,-16 11-1-16,-18 5 2 15,-16 3-2-15,-12 2 2 16,-7-1-2-16,-4-7 0 15,9-3-3-15,2-17-18 16,20-1-16-16,15-9-2 16,4-14 0-16,16-8-2 15</inkml:trace>
  <inkml:trace contextRef="#ctx0" brushRef="#br5" timeOffset="697491.8942">20768 12364 75 0,'-19'-2'37'16,"19"2"0"-16,0 0 1 15,12-14-33-15,2 5-3 16,13 1-1-16,7-2 1 16,4 1-1-16,4 2 0 15,0 5-1-15,-3 2 1 16,-4 7-1-16,-9 4 1 15,-7 6-1-15,-13 2 1 16,-7 3-1-16,-6 0 0 16,-6 0 1-16,-5-3-1 15,0 1 0-15,-1-1 0 16,1 0 1-16,3 0-2 15,0-3 0-15,4 2 1 0,3-1-1 16,4 2 0-16,6-3 0 16,5-2 1-16,6-3-2 15,7 0 2-15,8-3 1 16,7-1-1-16,1 1 1 15,2-1 0-15,-5 4 0 16,-4 3 1-16,-10 5 0 16,-14 4 0-16,-11 0 0 15,-15 3 0-15,-10 5 0 16,-11-2-1-16,-2 1 1 15,-2-4-1-15,3-8-2 16,8 0-3-16,3-19-18 16,32 1-17-16,-13-14-1 15,28-6-1-15,6-11-1 0</inkml:trace>
  <inkml:trace contextRef="#ctx0" brushRef="#br5" timeOffset="711553.6984">6718 11241 92 0,'0'0'41'16,"0"0"0"-16,5 25 0 15,-18 2-37-15,3 10-1 16,-1 6-2-16,1 4-1 16,4 2-2-16,-2-6-8 15,16 6-15-15,-9-20-12 16,16 1-2-16,-1-16-3 0,14-4 1 15</inkml:trace>
  <inkml:trace contextRef="#ctx0" brushRef="#br5" timeOffset="712720.7653">20091 8795 96 0,'0'0'38'15,"0"0"-1"-15,0 0 2 16,21-5-37-16,2 0-1 15,1-1-1-15,3 2 2 16,-3 2-2-16,-2 4 1 0,-8 9 2 16,-9 7-2-16,-14 5 2 15,-11 8-1-15,-7 1 2 16,0 2-3-16,-4-4 2 15,6-1-2-15,8-11 0 16,17-18 0-16,15 9-2 16,21-23-4-16,30 3-15 15,-7-22-12-15,19 14-8 16,-6-7 0-16,8 9-2 15</inkml:trace>
  <inkml:trace contextRef="#ctx0" brushRef="#br5" timeOffset="713696.8211">1083 14972 42 0,'-6'26'38'15,"20"-5"0"-15,6-27 0 16,20-3-22-16,11-32-13 15,26-18 1-15,12-20-1 16,7-12 1-16,1-10-2 16,-8 1 2-16,-9 0-2 15,-12 10 4-15,-23 9-4 16,-26 20 1-16,-28 21-2 15,-21 24 0-15,-21 26 0 16,-14 26 0-16,-8 22 0 16,1 17-1-16,4 12 0 15,17 4 0-15,13 0-1 0,19-7-2 16,26-11 0-16,18-21-4 15,31-7-10-15,2-34-11 16,29 2-11-16,-8-23-3 16,15-1 2-16</inkml:trace>
  <inkml:trace contextRef="#ctx0" brushRef="#br5" timeOffset="713846.8297">2145 14898 66 0,'-29'41'40'0,"8"9"-3"16,-3-11 1-16,4-6-40 0,17 5-16 15,-1-23-17-15,17-2-3 16,1-15-2-16,14-3 0 16</inkml:trace>
  <inkml:trace contextRef="#ctx0" brushRef="#br5" timeOffset="714185.8491">2837 14289 66 0,'5'31'39'16,"-10"0"-2"-16,3 20 2 15,-14 7-37-15,8 4-1 16,-3 4-4-16,2-2-3 16,11 6-25-16,-6-19-6 15,13-5-3-15,-1-22 2 16</inkml:trace>
  <inkml:trace contextRef="#ctx0" brushRef="#br5" timeOffset="714358.859">2767 14621 81 0,'-25'17'41'0,"0"-4"-3"16,16 10 0-16,11-13-37 16,17-9-4-16,24 3-16 15,7-24-18-15,24 4-1 16,6-16-2-16,12 2 0 15</inkml:trace>
  <inkml:trace contextRef="#ctx0" brushRef="#br5" timeOffset="714733.8804">3211 14828 49 0,'-6'18'39'15,"6"-18"2"-15,38-22-2 16,3-29-24-16,12-10-11 16,18-19 0-16,11-7 0 15,1-14-1-15,1 4 1 16,-12 2-2-16,-11 7 0 15,-16 14 0-15,-16 19 1 16,-18 20-1-16,-22 24 1 16,-19 21-2-16,-14 22-1 0,-10 24 1 15,-9 18-1-15,-1 14 1 16,4 9-2-16,8 1-1 15,13-3 2-15,15-10-4 16,19-19-2-16,30-8-12 16,7-39-15-16,31-7-7 15,8-23-3-15,17-5 3 16</inkml:trace>
  <inkml:trace contextRef="#ctx0" brushRef="#br5" timeOffset="715056.8989">3949 14606 65 0,'-44'22'42'0,"14"3"0"16,2-17 0-16,25 12-26 16,3-20-13-16,32-11-2 15,0 1 1-15,6 1-1 16,2 2-1-16,-3 3 1 15,-4 7-1-15,-11 6 1 16,-11 10-2-16,-12 6 2 16,-14 6-1-16,-4 1-1 15,-6 2 1-15,-1-2 0 16,2-6-1-16,6-4 0 15,10-7 2-15,8-15-3 16,26 4 1-16,5-15-2 16,18-4-4-16,3-15-7 15,24 12-11-15,-6-20-15 0,17 3-2 16,-4-11 0-16</inkml:trace>
  <inkml:trace contextRef="#ctx0" brushRef="#br5" timeOffset="715260.9106">4800 14519 87 0,'-7'13'43'0,"7"-13"0"15,2-14-2-15,17-4-40 16,10-4-1-16,10-1-3 15,2-10-10-15,12 21-11 16,-15-8-17-16,2 18-1 0,-18 1-1 16,-6 18 2-16</inkml:trace>
  <inkml:trace contextRef="#ctx0" brushRef="#br5" timeOffset="715402.9187">4859 14730 64 0,'-25'30'44'16,"3"-22"-2"-16,22-8 1 15,-3-13-23-15,24-7-20 16,19 1-10-16,-3-19-12 15,19 15-17-15,-1-4-4 16,14 7-1-16,4-2 0 16</inkml:trace>
  <inkml:trace contextRef="#ctx0" brushRef="#br5" timeOffset="722448.3217">5764 14200 69 0,'11'-7'41'15,"-5"-10"-1"-15,10 7 0 16,-10-5-36-16,15 0-1 16,3-4-1-16,8 0 1 15,1 3-2-15,4 7 1 16,-2 6-1-16,-2 11 0 15,-9 11 0-15,-10 12-1 16,-13 15 0-16,-14 14-1 16,-12 8 2-16,-9 5 0 15,-9 0 0-15,0 1 1 16,1-9-1-16,6-7 1 15,12-15-1-15,14-11 0 0,15-15 0 16,18-11-1-16,16-13-1 16,12-9-2-16,21-1-4 15,-4-20-12-15,23 10-21 16,-15-14-1-16,10 12-1 15,-12-8 0-15</inkml:trace>
  <inkml:trace contextRef="#ctx0" brushRef="#br5" timeOffset="722599.3303">6567 14401 64 0,'-15'5'40'0,"-6"-6"-1"16,9 6 1-16,-2-14-30 0,14 9-13 15,0 0-31-15,13-27-3 16,10 14-2-16,-2-7 0 15</inkml:trace>
  <inkml:trace contextRef="#ctx0" brushRef="#br5" timeOffset="722801.3419">6923 14051 92 0,'-8'9'42'16,"-12"2"0"-16,8 22-14 15,-9 4-25-15,1 17-1 16,0 10 0-16,2 5-1 15,2 5-2-15,3-5-3 0,12 7-11 16,-13-25-24-16,21-1 0 16,-1-24-3-16,15-10 0 15</inkml:trace>
  <inkml:trace contextRef="#ctx0" brushRef="#br5" timeOffset="724226.4234">7347 14188 43 0,'12'-8'37'16,"-12"8"1"-16,0 0-1 15,-1 20-21-15,-1 6-10 16,-8 8-2-16,3 11-1 0,-4 7-1 15,-3 9-1-15,-1 1 0 16,3-2-2-16,2-3-3 16,-1-21-14-16,9 6-18 15,-3-24-1-15,10-6-1 16,-5-12-1-16</inkml:trace>
  <inkml:trace contextRef="#ctx0" brushRef="#br5" timeOffset="724393.4329">7227 14558 81 0,'-15'-4'39'15,"15"4"0"-15,-14-1-10 16,14 1-25-16,22 0-1 16,2-6-2-16,10 1-3 0,1-15-10 15,17 13-25-15,-1-12-1 16,8 4-2-16,-5-7 0 15</inkml:trace>
  <inkml:trace contextRef="#ctx0" brushRef="#br5" timeOffset="724618.4458">8011 14141 85 0,'0'0'41'15,"-29"17"-1"-15,19 8-7 16,-9 0-30-16,9 12-1 15,1 4 0-15,4 11 0 16,0 4-1-16,6-1-2 0,5 4-3 16,0-13-6-16,18 5-27 15,-7-20-3-15,12-2 0 16,-2-18-1-16</inkml:trace>
  <inkml:trace contextRef="#ctx0" brushRef="#br5" timeOffset="724768.4544">8275 14433 79 0,'-11'-5'41'0,"-5"-4"-3"16,16 9-3-16,0 0-68 15,3-21-5-15,21 6-2 16,2-8 0-16</inkml:trace>
  <inkml:trace contextRef="#ctx0" brushRef="#br5" timeOffset="725136.4754">8694 14297 78 0,'-14'5'42'15,"-3"-11"-1"-15,17 6 0 16,5-18-38-16,16 0 0 15,12-3 0-15,10 3-1 16,0 0 0-16,1 8 0 16,0 3-1-16,-3 8 0 0,-13 8 0 15,-9 13 0-15,-14 8 0 16,-11 11-1-16,-12 4 1 15,-6 5-1-15,-5 5 0 16,-2-1 1-16,2-2-1 16,5-7 0-16,10-8 0 15,8-11 0-15,15-11 0 16,16-14-1-16,18-13-2 15,9-20-5-15,20 6-13 16,-8-25-20-16,12 3-1 16,-10-16-1-16,3 4 1 15</inkml:trace>
  <inkml:trace contextRef="#ctx0" brushRef="#br5" timeOffset="725406.4909">9215 13696 88 0,'0'0'42'15,"9"11"2"-15,15 10-1 16,-5 15-38-16,21-7-2 16,4 10 0-16,5 11-1 15,-4 13 0-15,-9 14-1 16,-9 11-1-16,-13 6 1 15,-13 7-2-15,-16 4 1 16,-13-3-2-16,-14-4-2 16,-7-2-1-16,-14-21-8 0,10 6-11 15,-10-36-19-15,10-7-1 16,-3-26-1-16,13-9 1 15</inkml:trace>
  <inkml:trace contextRef="#ctx0" brushRef="#br5" timeOffset="725871.5175">5979 13839 63 0,'-5'-30'39'0,"-1"9"0"16,-17 5 0-16,2 20-32 15,-20 10-2-15,-3 26 1 0,-14 22-3 16,-3 31 1-16,-9 25-2 15,9 19 0-15,8 9-3 16,20 3 0-16,27-3-2 16,27-15-4-16,45-6-8 15,28-41-25-15,53-24-1 16,24-30-3-16,41-17 2 15</inkml:trace>
  <inkml:trace contextRef="#ctx0" brushRef="#br5" timeOffset="726413.5485">10045 13909 85 0,'0'0'41'16,"0"0"1"-16,4 16 0 15,-2 14-38-15,-15 10-3 16,1 14 0-16,-5 9 0 15,2 11-1-15,0 4-1 16,4 1 0-16,6-8-3 16,6-11 0-16,16 1-10 0,-6-29-26 15,16-6 0-15,-4-24-2 16,6-7 1-16</inkml:trace>
  <inkml:trace contextRef="#ctx0" brushRef="#br5" timeOffset="726601.5592">9923 14243 88 0,'-28'-11'43'0,"28"11"1"16,-15 0-1-16,33-1-39 16,3-6-1-16,14-4-2 15,15-7-1-15,6-3-2 16,14 2-2-16,-4-17-18 15,16 19-21-15,-9-6 2 16,5 16-3-16,-18 0 1 0</inkml:trace>
  <inkml:trace contextRef="#ctx0" brushRef="#br5" timeOffset="727147.5904">9801 14847 95 0,'-9'11'42'0,"-1"-7"3"15,20 12-15-15,6-14-25 16,16-4-1-16,16-7-2 16,13-3 1-16,8-2-2 15,6-2 0-15,5-1-3 16,-1-10-1-16,6 15-11 15,-26-18-16-15,4 17-13 16,-18-7 1-16,-1 5-3 16</inkml:trace>
  <inkml:trace contextRef="#ctx0" brushRef="#br5" timeOffset="729206.7082">11350 13650 45 0,'4'-38'37'15,"-7"12"1"-15,-17 8-1 16,1 19-29-16,-27 12 2 16,2 26-2-16,-17 21-1 15,3 28-2-15,-7 20-1 16,8 20 0-16,6 6-1 15,12 8-2-15,16-6 1 16,22-12-4-16,20-14-4 16,16-33-33-16,37-18-3 15,14-30 0-15,18-21 0 0</inkml:trace>
  <inkml:trace contextRef="#ctx0" brushRef="#br5" timeOffset="730136.7614">11511 14208 54 0,'11'-29'39'0,"-6"-5"0"16,1 5 0-16,-9-9-30 15,6 17-2-15,-8-2-3 16,0 12 0-16,-8 9-1 16,-1 15 0-16,-6 12-1 15,-1 22 0-15,-3 10-1 16,1 9 0-16,3 6 0 15,7 2-1-15,9-4 1 16,11-5 0-16,12-15-1 16,11-16 1-16,12-14-1 15,8-17 0-15,4-17-1 16,1-14 1-16,-3-14 0 0,-5-10 0 15,-8-5 0-15,-12-5 0 16,-10-1 0-16,-17 2 0 16,-13 3 0-16,-9 13 1 15,-8 11-1-15,-7 11 0 16,-5 10 0-16,4 9-1 15,6 11-1-15,6 4-4 16,25 19-17-16,0-16-18 16,26 5 0-16,9-8 0 15,19 1 0-15</inkml:trace>
  <inkml:trace contextRef="#ctx0" brushRef="#br5" timeOffset="730303.7706">12106 14320 87 0,'-26'15'41'0,"-5"-15"-1"16,16-1-5-16,15 1-47 16,-1-33-28-16,26 9 0 15,0-10-2-15,18 4 1 16</inkml:trace>
  <inkml:trace contextRef="#ctx0" brushRef="#br5" timeOffset="730641.7899">12369 14138 81 0,'-28'7'43'0,"18"2"-3"16,10-9 2-1,0 0-40-15,30-20-1 0,9 9 1 16,7-2-1-16,1 3 1 15,3 0-2-15,-4 7 1 16,-5 5 0-16,-12 9 0 16,-17 8-1-16,-12 12 1 15,-13 10 0-15,-15 9 0 16,-10 8-1-16,-5 4 1 15,-4 2 0-15,4-4-1 16,6-6 1-16,12-10-1 16,13-14 1-16,22-18-2 15,19-13-4-15,10-26-13 16,29 6-22-16,-1-17-2 0,16 1-1 15,-2-12 0-15</inkml:trace>
  <inkml:trace contextRef="#ctx0" brushRef="#br4" timeOffset="733937.9789">13151 13975 77 0,'-2'-15'42'0,"2"15"0"16,0 0-2-16,0 0-36 15,0 28-2-15,0 1-1 16,0 10 0-16,1 14 0 0,-2 10-1 16,1 10-1-16,-1 2 1 15,-1-3-2-15,2 0-1 16,-1-13-3-16,9 1-18 15,-11-27-14-15,11-2 1 16,-8-31-3-16,6 14 1 16</inkml:trace>
  <inkml:trace contextRef="#ctx0" brushRef="#br4" timeOffset="734110.9887">13073 14401 61 0,'-20'-33'41'16,"9"17"-1"-16,-3-5 0 15,14 21-20-15,0 0-13 16,20-2-3-16,2 7-1 15,9-1-1-15,9 0-3 0,2-5-3 16,14 10-25-16,-8-20-11 16,13 13 1-16,-10-12-3 15</inkml:trace>
  <inkml:trace contextRef="#ctx0" brushRef="#br5" timeOffset="738186.2218">13830 14031 81 0,'-17'-10'38'0,"-3"17"-1"0,-14-7-11 16,-4 17-24-16,-4 8-1 15,2 9 1-15,-2 5 0 16,5 12 1-16,6 1 0 16,12 1-1-16,13-3 1 15,24-4-1-15,13-12-1 16,19-11 0-16,15-16 0 15,13-12-1-15,5-19 1 16,-2-11-1-16,-5-9 1 16,-11-9-1-16,-20-4 1 15,-16 3 0-15,-21 2 0 16,-23 8 0-16,-15 9 0 15,-13 10-1-15,-5 11-1 16,-8 9 0-16,7 14-5 16,-3-9-26-16,25 19-9 0,7-7 1 15,26 4-1-15</inkml:trace>
  <inkml:trace contextRef="#ctx0" brushRef="#br5" timeOffset="738356.2316">14460 14210 72 0,'-17'34'43'15,"-16"-11"-1"-15,4 3 0 16,-9-23-24-16,10 1-18 16,12-8-4-16,8-16-2 15,22 5-8-15,-1-23-23 0,27 3-2 16,2-13-2-16,15 6 2 15</inkml:trace>
  <inkml:trace contextRef="#ctx0" brushRef="#br5" timeOffset="738529.2415">14665 13859 91 0,'0'0'39'0,"-33"9"1"15,23 13-2-15,-5 1-34 16,5 15 0-16,2 6-3 16,5 6 0-16,4 6-1 15,5 1-1-15,5 2-3 16,-2-12-4-16,14 5-23 15,-9-25-10-15,9-4 0 16,-4-22-1-16</inkml:trace>
  <inkml:trace contextRef="#ctx0" brushRef="#br5" timeOffset="738814.2578">14831 13499 89 0,'0'0'41'15,"17"16"2"-15,11 8-2 16,1 0-39-16,10 13 0 16,10 4 0-16,5 9 0 15,-7 13-1-15,-6 8 2 16,-10 9-3-16,-15 6 0 15,-16 3-1-15,-20-1 1 0,-14-2-3 16,-11-6-1-16,-6-8-2 16,-5-24-12-16,16-1-22 15,-4-25-1-15,21-12-2 16,8-24 1-16</inkml:trace>
  <inkml:trace contextRef="#ctx0" brushRef="#br5" timeOffset="739212.2801">15694 13984 74 0,'0'0'41'16,"-5"11"-3"-16,19-8 2 15,1-14-36-15,16 1-4 0,11-2 0 16,7 0-1 0,2 3 0-16,-3-3-3 0,4 17-12 15,-16-7-21-15,-2 13-1 16,-22 0 0-16,-9 15-1 15</inkml:trace>
  <inkml:trace contextRef="#ctx0" brushRef="#br5" timeOffset="739348.2879">15694 14293 54 0,'-23'22'41'15,"23"-1"-2"-15,0-21 2 16,46 5-17-16,10-22-27 16,8-14-23-16,29 4-13 15,-3-10 0-15,14 4-2 16</inkml:trace>
  <inkml:trace contextRef="#ctx0" brushRef="#br5" timeOffset="740662.3635">18180 14028 72 0,'-33'9'41'0,"11"3"-3"15,0-12-1-15,15-15-45 16,18 8-29-16,-1-16-3 16,23 0 0-16,1-14 0 15</inkml:trace>
  <inkml:trace contextRef="#ctx0" brushRef="#br5" timeOffset="741187.3935">18425 13637 58 0,'-16'-3'39'16,"16"3"0"-16,14-14 0 15,18 12-24-15,9-13-12 16,13 3-1-16,5 2 0 15,4 3 1-15,-9 3-1 16,-7 9 0-16,-11 6 0 16,-14 8-1-16,-20 6 0 15,-17 7 1-15,-16 2-1 16,-6 5 1-16,-7-2-1 0,2-4 1 15,5-1-1-15,8-8 0 16,14-7-1-16,15-4 1 16,16-6-1-16,16-3 0 15,11 3 0-15,8 0 0 16,-3 5 0-16,0 4 1 15,-10 6-1-15,-11 7 0 16,-20 4 0-16,-14 5-1 16,-19 2 1-16,-9 2 0 15,-8-4-1-15,-1-8-3 16,10-2-5-16,0-24-10 15,34-4-20-15,-5-10 0 16,39-11-4-16,10-19 1 16</inkml:trace>
  <inkml:trace contextRef="#ctx0" brushRef="#br5" timeOffset="741510.412">19464 13522 85 0,'0'0'40'0,"17"30"0"16,-20-5 0-16,4 10-37 15,-4 6-2-15,1 4-1 16,2 3-2-16,-6-5-2 15,12 8-11-15,-8-22-22 16,19 3 0-16,-6-17-3 16,14-1 2-16</inkml:trace>
  <inkml:trace contextRef="#ctx0" brushRef="#br5" timeOffset="741677.4215">19437 13729 71 0,'-43'-10'40'15,"15"15"0"1,2-4-1-16,21 16-21 0,5-17-16 15,29 6-5-15,12 0-5 16,2-14-27-16,21 12-3 16,-4-10 0-16,10 12-2 15</inkml:trace>
  <inkml:trace contextRef="#ctx0" brushRef="#br5" timeOffset="741864.4322">19377 14116 88 0,'-39'32'40'0,"11"-16"2"0,28-1-3 16,15-14-39-16,28-11-1 16,26-2-4-16,4-18-12 15,24 10-21-15,-6-12-2 16,10 7 0-16,-12-7 1 15</inkml:trace>
  <inkml:trace contextRef="#ctx0" brushRef="#br5" timeOffset="742314.458">20426 13735 103 0,'4'-15'41'0,"-22"-4"0"15,-1 20-13-15,-19-2-26 16,-6 9 0-16,-4 12 0 15,-3 10 0-15,2 12-2 16,5 9 2-16,11 3-1 16,10 2 0-16,21-3-1 15,15-7 0-15,19-9 0 16,18-9-1-16,12-14 2 15,11-13-2-15,2-14 2 16,-1-9 0-16,-8-9 0 16,-12-8 1-16,-13-6-1 0,-13-7 0 15,-17-4 0-15,-7-3-2 16,-10 5 0-16,-7 4-1 15,-2 9-2-15,-7 6-2 16,3 20-4-16,-11-5-12 16,19 30-18-16,-7 1-1 15,14 15 0-15,0-3 0 16</inkml:trace>
  <inkml:trace contextRef="#ctx0" brushRef="#br5" timeOffset="742527.47">21189 13997 102 0,'-19'7'43'16,"2"3"1"-16,-7-14-2 15,3-2-41-15,10-2-3 16,0-10-5-16,25 10-13 15,-10-17-21-15,19 11 0 16,-2-7-3-16,16 5 2 16</inkml:trace>
  <inkml:trace contextRef="#ctx0" brushRef="#br5" timeOffset="743049.5">21636 13609 99 0,'-20'-10'42'0,"6"7"2"15,-5-10-3-15,19 13-38 16,-5-23-3-16,16 11 0 15,11 2 0-15,8 2 0 16,11 3 0-16,6 4 0 16,1 2 0-16,-1 5 0 15,-3 2 0-15,-8 4 0 16,-13 3 1-16,-14 1-1 15,-17 1 0-15,-15 4 0 16,-14 3 0-16,-8 3 1 0,-7 0-1 16,0 1 1-16,4-2-1 15,9 0 0-15,16-4 1 16,18-7-1-16,20-4 0 15,24-5 1-15,18-4-1 16,8 1 0-16,6 0 1 16,2 1 0-16,-4 4 0 15,-11 5 1-15,-15 8-2 16,-22 7 1-16,-22 6-1 15,-18 7 0-15,-21 1 0 16,-17 6-1-16,-10-3-1 16,-10-3-1-16,9-2 0 15,1-16-7-15,20 4-4 16,1-28-11-16,46 0-17 0,0 0-2 15,17-26-1-15,16-5 2 16</inkml:trace>
  <inkml:trace contextRef="#ctx0" brushRef="#br4" timeOffset="752096.0174">2501 15374 55 0,'9'-28'36'15,"9"8"-1"-15,-5-8-6 16,3 9-28-16,-2 3 1 15,4 11 0-15,-6 12 0 16,-2 16 1-16,-7 15-1 16,-5 14 2-16,-6 11-2 15,0 7-1-15,-4 4 1 16,2 0-2-16,3-9 0 15,2-9 0-15,10-13 1 16,9-16-2-16,8-22 1 16,8-22 0-16,13-19 1 15,3-21 0-15,7-9 0 0,0-7 0 16,-3-4 0-16,-5 7 0 15,-6 12 0-15,-10 12 0 16,-11 23 0-16,-7 21-1 16,-11 22 1-16,-5 16 0 15,-4 14-1-15,-1 5-1 16,6 3 1-16,4-1 0 15,9-12 0-15,12-15 0 16,10-19 1-16,11-19-2 16,8-20 3-16,2-14 0 15,-1-13-1-15,-4-6 1 16,-6-2-3-16,-13-5-1 15,-6 10-4-15,-19-9-11 16,5 23-19-16,-16-3-2 16,7 15-2-16,-8-3 1 0</inkml:trace>
  <inkml:trace contextRef="#ctx0" brushRef="#br4" timeOffset="752490.04">3540 14946 53 0,'16'16'39'0,"-14"1"-1"15,4 19 2-15,-19 3-34 16,3 16-1-16,-5 6-2 16,1 9 2-16,-6 4-3 15,4 4-1-15,-1-6 1 16,4-4-2-16,6-11 1 15,2-9-2-15,7-11 1 0,2-13-2 16,5-13 2-16,8-12-1 16,1-12 1-16,3-7-1 15,1-8 1-15,0-5 1 16,-3-2 0-16,0 2 0 15,-3 4-1-15,-4 6 2 16,-2 7-1-16,-10 16 1 16,17 6-2-16,-12 15-1 15,1 9 0-15,-1 2-1 16,5 9 0-16,0 2-3 15,7-1 1-15,-2-7-4 16,13-1-5-16,-10-27-15 16,19 4-10-16,-8-21 0 15,11 1 0-15</inkml:trace>
  <inkml:trace contextRef="#ctx0" brushRef="#br4" timeOffset="753097.0743">3967 15596 48 0,'-3'23'38'0,"-1"-9"0"15,16 8-2-15,-12-22-32 16,32 13-1-16,0-19 2 16,8-5-2-16,1-13 0 15,5 0 1-15,-7-8-2 16,-2 2 1-16,-10-1-2 15,-8 2 2-15,-14 7-3 16,-9 8 3-16,-11 11-3 16,-10 9 2-16,-5 12-2 0,-4 7-1 15,-1 12 1-15,3 4-1 16,5 1 1-16,9 2-1 15,9-7 1-15,13-6-2 16,12-11 2-16,13-13-1 16,9-8 0-16,8-13-1 15,3-2-1-15,3-11 0 16,0 1 0-16,-7-4 0 15,-5 6 0-15,-8 4 3 16,-9 5-1-16,-8 8 3 16,-15 7-1-16,0 0 0 15,0 21 0-15,-10 0 1 0,-3 7-1 16,0 3-1-16,2 2 2 15,3 0-3-15,2-6 2 16,6-4 1-16,2-8-1 16,10-14 0-16,4-15 0 15,7-11 0-15,6-12 0 16,7-12 1-16,0-2 0 15,2-3 1-15,-3 4-2 16,-1 6 2-16,-7 11-1 16,-5 14 1-16,-8 15-2 15,-6 16 1-15,-5 11-3 16,-7 8-2-16,9 12-3 15,-10-11-11-15,24 19-14 16,-9-22-10-16,24-1-2 16,2-21 0-16</inkml:trace>
  <inkml:trace contextRef="#ctx0" brushRef="#br4" timeOffset="753647.1062">6056 15471 50 0,'23'-18'39'0,"-13"-6"-1"16,3 13-6-16,-19-14-26 15,3 10 0-15,-11-2 0 16,-3 14-1-16,-12 4 0 16,-3 16 0-16,-6 6-1 15,0 19 1-15,-4 6-2 16,6 11-1-16,4-1-1 15,9 0 0-15,12-10 0 16,14-9-2-16,14-18 2 16,14-18-3-16,13-19 2 15,13-13 0-15,3-12 0 0,2-6 1 16,-3 0 0-16,-7 0 0 15,-10 12 0-15,-10 6 0 16,-12 16-1-16,-20 13 2 16,4 12-2-16,-13 10-1 15,0 7 1-15,-2 4-3 16,11 3-1-16,2-8-3 15,17 5-7-15,-3-26-12 16,30 6-12-16,-6-21-3 16,17 2 0-16</inkml:trace>
  <inkml:trace contextRef="#ctx0" brushRef="#br4" timeOffset="754022.1276">6760 15501 68 0,'-33'-15'42'15,"13"13"0"-15,-11-8-2 16,13 10-34-16,-14 4-3 15,4 12 2-15,-2 7-3 16,4 8-1-16,3 6 1 16,6 2-2-16,5 0 1 15,12-4-2-15,11-12 3 16,9-14-4-16,11-15 3 15,11-17 0-15,7-12 0 16,4-17 0-16,4-11 0 16,-4-7 0-16,-3-4-1 15,-7-2 1-15,-9 6-1 0,-11 9 1 16,-8 12 0-16,-14 16-1 15,-9 19 0-15,-8 21 0 16,-6 22 0-16,-1 17 1 16,-4 16-2-16,1 4 0 15,11 8-4-15,-3-13-9 16,27 8-4-16,-7-30-11 15,33 6-7-15,-1-28-8 16,21-4 1-16</inkml:trace>
  <inkml:trace contextRef="#ctx0" brushRef="#br4" timeOffset="754517.1559">7327 15352 64 0,'1'-17'39'0,"-12"-2"-13"16,11 19 9-16,-38 9-25 15,11 12-2-15,-8 3-2 16,-3 12 0-16,-2 1-1 16,4 8-2-16,0-1 0 15,8-2-2-15,11-6 2 16,10-4-3-16,15-13 1 15,11-13-2-15,14-16 2 0,8-13 1 16,10-14-1-16,4-13 0 16,1-7 1-16,-4-6-1 15,-8-2 0-15,-7 4 1 16,-13 6-1-16,-8 9 0 15,-12 15-1-15,-7 16 1 16,-12 21-1-16,-6 20 0 16,-4 21 1-16,-5 13-1 15,1 15-1-15,4 6-1 16,6 1-1-16,5-5-3 15,16-4-3-15,1-29-9 16,30 6-9-16,-14-40-4 16,29 2-9-16,-11-22-2 15,10-5 2-15</inkml:trace>
  <inkml:trace contextRef="#ctx0" brushRef="#br4" timeOffset="754691.1659">7619 15563 75 0,'-9'-27'43'16,"9"18"0"-16,-10-5-2 15,10 14-33-15,-12 10-5 16,2 11-2-16,3 13-1 15,-2 6-1-15,4 10-2 16,-1-3-3-16,7 8-4 16,-5-21-12-16,21 9-14 15,-10-28-4-15,13-6-2 16,-2-27 1-16</inkml:trace>
  <inkml:trace contextRef="#ctx0" brushRef="#br4" timeOffset="755089.1886">7793 15367 79 0,'-16'-9'42'0,"14"24"0"16,2-15-2-16,-2 19-37 16,7-7-1-16,6 3 0 15,3 0-1-15,2 3 1 16,1 3 0-16,-3 7-2 15,-6 4 1-15,-5 7 0 16,-9 6 0-16,-2 4-1 16,-6-2 1-16,2-6-2 15,-1-4 2-15,7-13-1 16,6-24 0-16,10 2 0 15,10-27 0-15,12-13 0 0,6-9 1 16,2-4 0-16,0-4 0 16,3 4 0-16,-9 12 0 15,-6 10 1-15,-9 19-1 16,-19 10 0-16,5 23-2 15,-11 9 0-15,-4 13-2 16,-3 6-2-16,8 11-3 16,-4-13-8-16,25 17-8 15,-7-31-6-15,33 16-3 16,-2-25-9-16,19 1 0 15</inkml:trace>
  <inkml:trace contextRef="#ctx0" brushRef="#br4" timeOffset="755719.2246">8753 15574 54 0,'-14'-18'40'0,"-4"8"0"0,-21-8-2 16,9 16-27-16,-21-5-5 16,0 14 2-16,-2 5-4 15,2 12 0-15,2 8 0 16,8 8-2-16,9 4 0 15,12 3 0-15,11-5-1 16,21-3-1-16,8-12 1 16,14-11-1-16,12-15 1 15,11-11-1-15,1-15 1 16,2-8 0-16,-2-10-1 15,-8-3 0-15,-8-1 1 16,-8-2 0-16,-10 7 0 16,-8 5-1-16,-8 12 0 15,-8 25 1-15,0 0-1 16,-9 30 0-16,-1 24 0 0,-2 20-1 15,-6 20 1-15,2 17-1 16,-2 5 1-16,1 2 1 16,-2-6-1-16,-3-12 0 15,-4-15 0-15,0-17 1 16,-2-21 0-16,-4-27-2 15,1-17 0-15,-2-21-2 16,5-13-2-16,1-28-7 16,16 2-7-16,-17-41-7 15,31 12-3-15,-14-28-5 16,27 16-9-16,-5 4 2 15</inkml:trace>
  <inkml:trace contextRef="#ctx0" brushRef="#br4" timeOffset="756337.26">9482 15569 49 0,'0'0'42'0,"5"10"-3"16,-5-10 4-16,3 17-26 16,-3-17-13-16,-1 28 1 15,-3-6-2-15,3 8 1 16,-8 1-2-16,9 7 0 15,0-4 0-15,9-2 0 16,1-8-1-16,13-10 0 16,8-13 0-16,10-14-1 0,9-10 1 15,1-8 0-15,3-8-1 16,-2-3 0-16,-5 0 0 15,-9 1 1-15,-9 9-1 16,-11 6 1-16,-7 7-2 16,-11 19 2-16,0 0-1 15,-20 17 0-15,4 10 0 16,-4 6 0-16,4 10-1 15,1-1-2-15,9 4 0 16,6-11-2-16,16-1-4 16,2-24-10-16,28 11-8 15,-14-34-9-15,26 6-5 16,-5-18 1-16</inkml:trace>
  <inkml:trace contextRef="#ctx0" brushRef="#br4" timeOffset="756666.2788">10300 15661 76 0,'-13'-15'42'0,"13"15"-1"16,-32-6-2-16,18 12-35 15,-3 3 0-15,4 5-1 16,-1 6-1-16,3 7 0 16,-1 3-1-16,4 0 0 15,3 0-1-15,4-2 1 16,2-7 0-16,7-8 0 15,5-9-1-15,2-10 1 16,4-12-1-16,-1-4 1 16,3-8-1-16,-2-8 0 15,3 1 1-15,-5-2-1 16,0 3-1-16,-2 4 1 0,-2 10 1 15,1 8-2-15,-5 13 1 16,-9 1 0-16,17 31-2 16,-13-5-2-16,4 15-1 15,-5-15-11-15,19 24-7 16,-15-31-8-16,24 13-10 15,-5-23-1-15,18-1 1 16</inkml:trace>
  <inkml:trace contextRef="#ctx0" brushRef="#br4" timeOffset="756892.2918">10876 15566 77 0,'-23'-5'43'0,"2"15"-1"15,-16-1 0-15,8 12-36 16,0 4-1-16,5 8-1 15,4-1-3-15,7 1 1 16,11-4-3-16,8-8 0 16,12-5-4-16,3-24-9 15,27 14-8-15,-17-35-12 16,19 10-7-16,-9-19-2 15,10 7 0-15</inkml:trace>
  <inkml:trace contextRef="#ctx0" brushRef="#br4" timeOffset="757674.3365">11043 15535 59 0,'-25'20'42'15,"10"11"0"-15,-7-10 1 16,20 11-22-16,2-16-18 16,9-7-1-16,10-6 0 15,10-7-1-15,6-5 0 16,2-7 0-16,1-4-2 15,-5-2 2-15,-5-1-2 16,-7 0 2-16,-12 2-2 16,-10 8 2-16,-12 0-1 15,-5 9 1-15,-8 8-1 16,-4 5 0-16,-3 8 1 15,-3 7-1-15,3 2 1 16,10 4-1-16,7-1 1 16,9-3-1-16,12-5 1 0,12-5 0 15,10-9-1 1,10-5 0-16,8-4 0 0,-1-7 0 15,1-1 0-15,-1-2 0 16,-4 1 0-16,-7 0 0 16,-7 3 0-16,-8 1 1 15,-5 4-1-15,-13 3 0 16,0 0 0-16,5 18 0 15,-12-3 0-15,-4 6 1 16,1 4-2-16,-3 1 1 16,4 0 0-16,-1 0 0 15,6-8 0-15,3-4 0 16,1-14 0-16,15-5 0 15,-1-13 1-15,2-6-1 0,1-9 1 16,3-5-1-16,-2-4 0 16,0 2 2-16,-3 5-2 15,-2 9 1-15,-4 11-1 16,-9 15 0-16,13-2 1 15,-8 12-1-15,2 8 0 16,1-2-1-16,5 3 2 16,7-8-3-16,11-9 0 15,5-12-2-15,15-11-1 16,0-13-1-16,14 0-6 15,-8-23-4-15,17 11-4 16,-26-24 1-16,14 21 0 16,-19-7 13-16,-10 13 5 15,-12 13 3-15,-18 7 6 16,-3 23 6-16,-17 19 2 0,7 28 4 15,-26-2-1-15,8 19-12 16,-1 6-4-16,4 0-4 16,6 3-5-16,-5-20-9 15,19 12-7-15,-14-36-5 16,28 9-3-16,-9-38-7 15,0 0-4-15</inkml:trace>
  <inkml:trace contextRef="#ctx0" brushRef="#br4" timeOffset="757831.3455">11906 15378 71 0,'-7'-18'46'16,"-8"-1"-3"-16,15 19 2 16,-7-15-25-16,7 15-24 0,25 4-8 15,-10-16-8-15,33 19-9 16,-5-23-6-16,29 15-8 15,2-10-1-15</inkml:trace>
  <inkml:trace contextRef="#ctx0" brushRef="#br4" timeOffset="758407.3784">12402 15563 62 0,'7'-21'40'0,"1"7"0"16,-19-8-2-16,4 6-32 15,-9-2-1-15,-2 7 1 16,-9 4-2-16,-3 10 0 15,-5 5 0-15,-1 14-1 16,-1 8 0-16,2 10-1 16,5 4 0-16,7 7-2 15,9-6 1-15,15-3-1 0,14-9 0 16,12-11 1-16,15-17-1 15,11-13 0-15,8-15-1 16,7-11 1-16,-2-7-1 16,-3-5 1-16,-7 0 0 15,-9 2 0-15,-7 5-1 16,-15 9 2-16,-7 10-1 15,-18 20 1-15,0 0-1 16,-4 11 0-16,-10 15 0 16,-3 7-1-16,3 2 0 15,0 2-1-15,8 0-1 16,7-8-3-16,14-1-3 15,-1-26-9-15,27 11-7 0,-16-35-2 16,30 12-4-16,-17-22-9 16,13 3 2-16</inkml:trace>
  <inkml:trace contextRef="#ctx0" brushRef="#br4" timeOffset="758567.3876">12988 15456 90 0,'-18'-5'40'0,"6"20"3"16,-21-6-11-16,10 17-30 15,2 0 0-15,3 5-3 16,1 5 0-16,6-5-5 15,12 10-7-15,-11-25-11 16,30 10-12-16,-20-26-4 16,29 7-3-16,-10-22 3 15</inkml:trace>
  <inkml:trace contextRef="#ctx0" brushRef="#br4" timeOffset="758992.4119">13106 15323 80 0,'0'0'44'16,"0"0"-1"-16,-9 13-1 15,18-3-35-15,-8 0-5 16,7 4 0-16,-2-1 0 16,3 1-1-16,-1 1-1 15,-2 1 1-15,-1 2-1 16,-5 5 1-16,-1-1-1 15,-3 3-1-15,-1-5 2 16,-1 1-2-16,0-2 1 16,0-6-1-16,6-13 1 0,-5 11-2 15,5-11 2-15,11-14 1 16,-1-3-1-16,6-8 0 15,3-2 0-15,5-4 0 16,3-3 0-16,-2 3 0 16,-1 3 0-16,-5 8-1 15,0 9 1-15,-19 11 0 16,16 9-1-16,-17 11 0 15,-4 14-2-15,-1 0-3 16,2 15-6-16,-10-14-4 16,21 21-6-16,-11-30-4 15,31 19-4-15,-8-25-9 16,25-1-1-16</inkml:trace>
  <inkml:trace contextRef="#ctx0" brushRef="#br4" timeOffset="760107.4756">14184 15341 47 0,'0'0'36'0,"-5"-13"2"15,-10 1-4-15,15 12-28 16,-18-11-2-16,7 15 3 16,-9 5-3-16,-1 12 1 0,-7 7 0 15,0 10-1-15,1 3 0 16,3 4-2-16,4 0 0 15,9-4-1-15,10-11 0 16,11-8-1-16,12-15 0 16,10-17-2-16,13-12 1 15,5-10 2-15,4-11-1 16,-2-2 2-16,-3-1-1 15,-5 5 1-15,-12 9 0 16,-10 11 0-16,-22 21-1 16,-4 15 0-16,-19 19 0 15,-12 21-2-15,-7 15 1 16,-8 12-1-16,5 8 1 15,2-1-1-15,9-8 1 16,13-9-2-16,16-18 2 0,17-18 0 16,18-23-2-16,16-24 0 15,17-18-3-15,5-21-3 16,13 2-9-16,-17-27-7 15,15 18-6-15,-26-16-11 16,4 13 2-16</inkml:trace>
  <inkml:trace contextRef="#ctx0" brushRef="#br4" timeOffset="760505.4984">14721 15291 39 0,'15'-3'39'16,"-15"3"1"-16,8 15-1 0,-8-15-17 15,-11 34-14-15,-1-8-3 16,-1 11 1-16,-3 4-2 16,2 1-2-16,-2 0 0 15,5-2-1-15,8-6 1 16,10-10-3-16,8-10 1 15,9-12-2-15,11-10 2 16,7-11 0-16,5-9 0 16,1-7 1-16,0-4-2 15,-5 0 2-15,-5-2 0 16,-9 6 0-16,-6 2 0 15,-9 9-1-15,-8 8 0 16,-6 16 0-16,0 0 0 16,-9 17-1-16,0 13-2 0,-3 5 1 15,4 10-2-15,-1 0-4 16,13 9-6-16,-8-21-7 15,26 12-3-15,-12-27-7 16,22 0-8-16,2-21 0 16</inkml:trace>
  <inkml:trace contextRef="#ctx0" brushRef="#br4" timeOffset="761182.5372">15375 15353 76 0,'-30'-7'41'0,"3"22"-1"16,-22-3-5-16,7 20-27 0,-4 6-3 15,6 6-3-15,3 2 0 16,12 1-1-16,15-8 0 16,16-6-1-16,19-15 0 15,15-12-1-15,9-12 0 16,12-9 1-16,2-9 0 15,-3-8 0-15,-7-4 0 16,-8-3 1-16,-9-1-2 16,-10 4 2-16,-7 2-1 15,-9 5 1-15,-6 6 0 16,-4 11-1-16,0 12 0 15,0 0 0-15,-17 20 0 16,7 8 1-16,-1 4-1 16,2 4-1-16,3 2 0 0,3-7-2 15,7-4 1-15,5-13-2 16,11-10 1-16,6-12-1 15,8-8 1-15,1-8 0 16,2-5 1-16,1-1 1 16,-4 1 0-16,-3 5 2 15,-10 8 0-15,-8 10 1 16,-13 6 1-16,1 16 0 15,-10 6 0-15,-6 11-2 16,-5 7 2-16,0 2-2 16,2 0 1-16,5-3-2 15,6-9 1-15,7-8-2 16,0-22 2-16,21 5-1 15,1-24 0-15,7-11 1 16,0-7-1-16,5-4 1 0,-4-2-1 16,-4 4 1-16,-3 4 0 15,-6 11 0-15,-7 14 0 16,-10 10 0-16,1 11 0 15,-8 11-1-15,-1 6-2 16,-1 3-2-16,5 6-3 16,1-12-7-16,25 11-5 15,-9-29-7-15,34 12-1 16,-6-30-5-16,28 10-1 15,-3-18-6-15</inkml:trace>
  <inkml:trace contextRef="#ctx0" brushRef="#br4" timeOffset="761513.5561">16426 14926 62 0,'15'8'41'16,"-9"3"0"-16,4 22 1 15,-18 9-32-15,3 11-8 16,-4 10-1-16,-2 9 1 0,-3 6-1 16,-3 3-2-16,4-3 1 15,-3-3-3-15,7-7-2 16,-5-20-12-16,19 7-13 15,-14-26-10-15,13-4-1 16,-4-25 2-16</inkml:trace>
  <inkml:trace contextRef="#ctx0" brushRef="#br4" timeOffset="761834.574">16273 15469 77 0,'-15'-24'42'16,"15"24"0"-16,-16-15-6 15,16 15-32-15,9 6-1 16,9-5-2-16,11-1 0 0,6-4-1 15,13-4 0-15,7-7-1 16,7-3 0-16,1-3 0 16,-1 1-1-16,-4 0 1 15,-10 6 0-15,-11 6-1 16,-12 12 2-16,-12 7-1 15,-13 11 1-15,-10 10 2 16,-8 10-1-16,-7 5-1 16,2 0 1-16,-2 2-2 15,5-4 1-15,6-8-4 16,10-10-1-16,4-27-11 15,13 19-7-15,-4-42-6 16,22 2-11-16,-7-19 1 16,10-1 2-16</inkml:trace>
  <inkml:trace contextRef="#ctx0" brushRef="#br4" timeOffset="761948.581">16858 15200 75 0,'-7'-40'40'0,"-12"-1"-1"16,6 26-13-16,-9 0-21 16,5 3-13-16,17 12-18 15,-9 11-12-15,16-1-2 16,-7-10 0-16</inkml:trace>
  <inkml:trace contextRef="#ctx0" brushRef="#br4" timeOffset="762264.5989">17133 14915 64 0,'10'-17'40'16,"-10"3"0"-16,7 25-1 15,-15 12-32-15,1 19-3 16,-6 13-1-16,-3 18-1 15,-4 10-1-15,-1 8 1 16,4 5-3-16,2-6-1 16,6-4-3-16,-1-23-11 15,22 3-9-15,-7-32-13 16,12-8-3-16,-7-25 0 0</inkml:trace>
  <inkml:trace contextRef="#ctx0" brushRef="#br4" timeOffset="762451.6096">16969 15370 73 0,'-16'-10'43'0,"1"-6"-3"16,15 16 1-16,13-4-36 16,14-4-3-16,17-1-1 15,12-1-2-15,9 2-3 16,2-5-3-16,8 15-12 15,-21-12-12-15,6 18-8 16,-22-6-3-16,-2 12 2 16</inkml:trace>
  <inkml:trace contextRef="#ctx0" brushRef="#br4" timeOffset="762661.6218">17481 15366 62 0,'0'0'42'16,"-3"-12"-2"-16,3 12 2 15,2 16-28-15,2-1-10 16,-9 12-1-16,0 7-2 15,-6 9 2-15,-4 4-3 16,-4 2 1-16,1-3-3 16,1-3-1-16,2-17-5 15,20-2-9-15,-9-33-9 16,28-1-13-16,-6-27-3 0,17-2 2 15</inkml:trace>
  <inkml:trace contextRef="#ctx0" brushRef="#br4" timeOffset="762796.6294">17598 14998 80 0,'-11'-19'39'0,"-14"6"-2"16,7 22-8-16,8 10-48 16,-13-11-17-16,14 13-3 15,-5-7-2-15,10 9 1 16</inkml:trace>
  <inkml:trace contextRef="#ctx0" brushRef="#br4" timeOffset="763202.6527">17558 15475 66 0,'20'18'42'15,"-20"-18"-2"-15,33 1 1 16,-18-7-37-16,13-3-1 15,-2-5 0-15,5-3 0 16,-4-2-1-16,2 1 0 16,-3-5-1-16,-5 2 0 15,-5 0-1-15,-3 1 0 16,-5 3 1-16,-6 5-1 15,-2 12 0-15,-10-9 0 16,-4 18 0-16,-6 5 1 0,-5 11-1 16,-7 7 1-16,3 1 0 15,-1 5 0-15,5 1 0 16,7-6-1-16,10-4 0 15,16-10-3-15,17-7 0 16,9-13-4-16,21-2-1 16,9-23-9-16,31 13-6 15,-11-28-5-15,18 11-11 16,-9-14 0-16,1 8 2 15</inkml:trace>
  <inkml:trace contextRef="#ctx0" brushRef="#br4" timeOffset="763503.6699">18489 15219 66 0,'-42'-8'40'0,"-2"15"0"16,-15-9-1-16,9 14-27 15,-11-1-8-15,5 5-1 16,10 2 0-16,8 3-2 16,11 3 1-16,19-1-1 15,15-2 0-15,17 0 0 16,15-4-1-16,8-2 0 15,6-1 1-15,3 0 0 16,-2-1-1-16,-11 2 1 16,-13 1 0-16,-10 3-2 15,-16 3 2-15,-14 1-2 16,-11 3 2-16,-10-1-3 15,-7-2 1-15,-5-3-4 16,6 2-2-16,-7-19-7 0,25 11-9 16,-13-30-4-16,32 16-5 15,5-27-9-15,18 8 0 16</inkml:trace>
  <inkml:trace contextRef="#ctx0" brushRef="#br4" timeOffset="763645.678">18508 15633 88 0,'-32'49'42'15,"3"11"-2"-15,-11-7-5 16,-4-13-49-16,25 10-13 16,-9-27-13-16,26 2-4 15,2-25 1-15</inkml:trace>
  <inkml:trace contextRef="#ctx0" brushRef="#br4" timeOffset="764471.7252">19585 15298 65 0,'-42'-8'40'0,"7"16"0"16,-13-4 0-16,10 19-34 15,-10 2-3-15,6 9 1 16,2 8-2-16,8 6-1 16,7 2 1-16,10-2-2 15,11-5 1-15,15-10-1 16,14-14 2-16,15-18-3 0,17-16 1 15,7-13 1-15,11-13 0 16,-1-7 0-16,-2-4-1 16,-8 5 1-16,-10 3-1 15,-13 11 1-15,-17 14 0 16,-24 19 0-16,0 0-1 15,-10 17 1-15,-12 8-1 16,1 8 0-16,3 4 0 16,0 1-3-16,15 2 0 15,8-10-4-15,24 6-8 16,-2-23-7-16,30 11-6 15,-4-22-11-15,19 1-2 16,-3-16 3-16</inkml:trace>
  <inkml:trace contextRef="#ctx0" brushRef="#br4" timeOffset="764839.7463">20376 15393 76 0,'-14'-40'41'0,"1"15"-1"16,-20-8-2-16,0 21-32 16,-5 7-2-16,-1 13-1 15,-3 15 0-15,2 13 0 16,5 9-1-16,6 4 0 15,8 3-1-15,12-3 0 16,13-10 0-16,17-12-1 16,16-17 1-16,14-18-1 15,12-20-1-15,7-14 1 16,8-18 0-16,-2-11 1 15,-4-10-2-15,-7-4 2 16,-8-2-2-16,-14 2 1 0,-11 12 0 16,-11 10 2-16,-10 22-2 15,-11 15-1-15,-11 30 2 16,-9 25-2-16,-7 27 1 15,-4 23-2-15,-2 16-1 16,0 7-4-16,14 10-7 16,-2-26-6-16,29 13-6 15,-8-38-2-15,35 3-3 16,-7-36-10-16,18-10 2 15</inkml:trace>
  <inkml:trace contextRef="#ctx0" brushRef="#br4" timeOffset="765237.769">20937 15411 55 0,'-14'-25'42'0,"8"14"-1"16,-13-8 0-16,19 19-17 16,-20 3-19-16,1 6-3 15,-3 9 0-15,-2 11 1 16,1 10 0-16,2 5-2 15,2 5 1-15,5-3-2 16,10-3 1-16,11-11-1 16,10-15 1-16,15-16-3 15,10-17 2-15,7-16 0 16,3-12 0-16,5-12 1 15,-4-11-2-15,-1-8 2 16,-4-3-1-16,-7-1 1 0,-6 5-1 16,-6 7 0-16,-8 13 0 15,-6 11 1-15,-7 23-1 16,-8 20 0-16,-10 18 1 15,-9 27-1-15,-5 20-1 16,-6 11 0-16,3 14-5 16,-8-5-7-16,14 16-4 15,-13-24-7-15,23 15-2 16,-14-32-4-16,28 10-4 15,-16-25-7-15</inkml:trace>
  <inkml:trace contextRef="#ctx0" brushRef="#br4" timeOffset="765492.7836">19877 16078 81 0,'-40'-3'44'16,"28"-26"-1"-16,39 1 1 15,36-5-40-15,37-14-2 16,25-3-1-16,18 9 0 16,8 6-1-16,-4 10 0 15,-4 12-2-15,-7 6-3 16,-8 16-9-16,-30-13-7 15,4 24-7-15,-29-24-5 16,13 12-10-16,-9-16 0 16</inkml:trace>
  <inkml:trace contextRef="#ctx0" brushRef="#br4" timeOffset="765876.8057">22064 14819 44 0,'0'0'42'0,"18"15"-3"16,-15 6 1-16,4 26-15 15,-13 5-23-15,-1 15 0 16,-10 14 0-16,-4 12 0 16,-7 0 0-16,-1 3-3 15,-4-6-1-15,6-11-4 16,16-2-13-16,-10-38-18 15,25-6-2-15,-4-33-2 16,18 5 1-16</inkml:trace>
  <inkml:trace contextRef="#ctx0" brushRef="#br4" timeOffset="766058.8161">21853 15452 54 0,'-45'-11'42'16,"14"14"1"-16,-5-5-2 16,22 17-17-16,14-15-19 15,0 0-4-15,50-23-1 16,5 0-3-16,22-5-2 15,4-14-8-15,24 12-10 16,-12-23-9-16,18 11-8 16,-17-11-1-16,-4 9 1 15</inkml:trace>
  <inkml:trace contextRef="#ctx0" brushRef="#br4" timeOffset="766394.8353">22745 14850 60 0,'-20'12'41'16,"-18"5"-1"-16,3 25 2 15,-16-3-23-15,-2 25-14 16,3 10-2-16,-1 9 1 15,6 5-2-15,5 2 0 16,5-4-1-16,10-5 0 16,14-15-1-16,11-16 0 15,11-18 0-15,13-19-2 16,7-16 1-16,7-13 1 15,2-14-1-15,1-7 1 16,-5-3 0-16,-1 2 0 16,-7 3 0-16,-6 11 1 15,-11 10-1-15,-11 14 2 16,8 13-2-16,-12 11-2 15,-1 10 1-15,4 4-4 0,7 5 0 16,-2-13-10-16,24 10-1 16,-13-29-11-16,33 7-1 15,-16-29-4-15,20 0-9 16,-9-15 2-16</inkml:trace>
  <inkml:trace contextRef="#ctx0" brushRef="#br4" timeOffset="766740.8551">22965 15437 75 0,'-10'12'43'0,"-10"-3"-3"15,14 16 1-15,-12-5-34 16,16 9-5-16,7-3 0 16,6 1-1-16,8-6 1 15,6-10-3-15,4-7 2 0,2-10-1 16,5-10 0-16,-3-6 1 15,-1-8-1-15,-5-6 0 16,-6-1 0-16,-9-1 1 16,-10 5-1-16,-10 6 1 15,-12 10 0-15,-9 10 0 16,-8 11 0-16,-2 13 0 15,-2 5 0-15,2 9 0 16,7 4 0-16,13-1-2 16,12-2 1-16,14-8-4 15,17-2-2-15,2-17-9 16,20 10-4-16,-18-28-8 15,16 22-1-15,-35-22-5 0,-9 13-10 16,-21-4 1-16</inkml:trace>
  <inkml:trace contextRef="#ctx0" brushRef="#br4" timeOffset="767506.8989">13409 16535 65 0,'12'-7'41'0,"-5"-18"-16"15,6 17 10-15,-14-17-24 16,3 12-3-16,-14-2-3 16,-5 11-1-16,-12 9 0 15,-8 17-1-15,-10 8 0 16,0 15-1-16,-5 9 0 15,2 1 0-15,8 2-1 16,11-4 1-16,15-9-2 16,14-12 1-16,15-16-1 15,19-17 0-15,16-21 0 16,17-15-1-16,6-16 1 15,7-8 0-15,1-5-1 0,-3-2 1 16,-10 7-1-16,-9 7 2 16,-15 11-1-16,-15 19 0 15,-14 17 0-15,-16 18 0 16,-12 14 0-16,-7 15 0 15,-2 6 0-15,-3 7 0 16,5 0-1-16,9-2-2 16,16-7-2-16,7-19-6 15,29 1-5-15,-8-43-7 16,30 14-5-16,-10-43-2 15,25 8-11-15,-15-22 2 16</inkml:trace>
  <inkml:trace contextRef="#ctx0" brushRef="#br4" timeOffset="767986.9263">14151 16085 78 0,'-28'-32'41'15,"4"29"-1"-15,-13 0-7 16,5 31-27-16,6 12-2 16,2 17 0-16,5 13-1 15,5 13-1-15,1 6 0 16,4 2 0-16,5 0-2 15,2-7 1-15,2-8-1 16,8-4 0-16,-1-23-1 16,6-13 0-16,3-17 1 15,4-15-1-15,4-16 0 16,0-11 0-16,5-16 0 15,-3-10 1-15,2-4 0 16,-2-6 0-16,-1-2 0 0,-1 4 0 16,-1 10 0-16,-2 9 0 15,0 10 0-15,0 16 0 16,1 15 0-16,-4 16 0 15,1 14 0-15,-5 11 0 16,-5 4-1-16,-3 2 1 16,-6 2 0-16,-6-7 0 15,-6-4 0-15,-8-8 0 16,-6-8 0-16,-6-10 0 15,-7-5 0-15,-1-6 0 16,-5-4 1-16,5-6-3 16,2-2 1-16,6-6-3 15,12 1-3-15,1-11-5 16,19 24-7-16,10-36-5 0,22 28-3 15,-11-23-2-15,30 23-11 16,1-7 2-16</inkml:trace>
  <inkml:trace contextRef="#ctx0" brushRef="#br4" timeOffset="768752.9702">14872 16619 55 0,'-19'-19'39'15,"-6"-10"-1"-15,25 29-5 16,-37-28-21-16,20 27-7 15,-7 4 0-15,3 12-1 16,-6 4 0-16,5 5-1 16,-2 4-1-16,5-1 0 15,5 0-1-15,9-4 0 16,7-7-1-16,12-7 0 15,10-4 0-15,9-4-1 16,5-4 1-16,6 0 0 16,2 2 1-16,-3 0-1 15,-6 4 0-15,-11 7 1 16,-10 5-1-16,-14 2 1 15,-13 5-1-15,-14 1 0 0,-7 2 0 16,-4 3 1-16,-1-6-2 16,1-6-1-16,10-4-1 15,12-10-2-15,14-2-2 16,21-21-7-16,26 11-4 15,-9-29-3-15,34 20-3 16,-14-24 2-16,22 23 0 16,-18-10 18-16,-4 3 6 15,-8 12 7-15,-26-14 7 16,6 26 3-16,-34-19 4 15,4 22 0-15,-20-3 1 16,5 8-15-16,-12 2-4 16,3 8 0-16,-3 8-2 15,6 3 0-15,3 6-1 0,8 3-1 16,8-1 0-16,8 2 0 15,13-7 0-15,4-7-1 16,9-9 0-16,2-7 0 16,-1-10 0-16,1-9 0 15,-5-10 0-15,-6-9 0 16,-8-3 0-16,-4-4 0 15,-8-6-2-15,-4-2 0 16,-2-2-1-16,-3 4-2 16,1 12-2-16,-5-2-6 15,10 35-3-15,-11-28-4 16,20 47-5-16,-9-19-3 15,20 25-4-15,-5-17-5 16</inkml:trace>
  <inkml:trace contextRef="#ctx0" brushRef="#br4" timeOffset="769030.9861">15764 16183 58 0,'-4'-19'41'15,"4"19"-1"-15,-7-19-4 16,14 30-20-16,-7-11-10 16,-18 26-2-16,8 5-1 15,0 15-2-15,-10 15 1 0,-2 13-3 16,-2 10 0-1,-3 4-1-15,7 10-3 0,-4-11-7 16,18-1-6-16,-8-34-8 16,28 2-7-16,-5-34-8 15,20-8 1-15</inkml:trace>
  <inkml:trace contextRef="#ctx0" brushRef="#br4" timeOffset="769363.005">15887 16566 76 0,'-4'16'41'15,"-11"-1"0"-15,9 29-12 16,-9-8-23-16,9 5-2 0,-1 0-1 16,9-9 0-1,5-3-1-15,8-8 0 0,8-13-1 16,9-10-1-16,7-15 0 15,4-8 0-15,-1-11 0 16,-1-4 0-16,-5-3 1 16,-4 3-1-16,-10 4 0 15,-6 12 1-15,-12 12-1 16,-4 12 1-16,-8 19-1 15,-3 6 0-15,0 11-2 16,-4 0-2-16,9 8-4 16,-7-16-13-16,17 13-1 15,-18-31-3-15,28 20-5 16,-14-30-11-16,33 14 0 15</inkml:trace>
  <inkml:trace contextRef="#ctx0" brushRef="#br4" timeOffset="769706.0246">16576 16244 67 0,'22'-34'42'16,"4"25"-1"-16,-26 9-1 15,22 17-37-15,-27 23 0 16,-3 19-2-16,-5 11 1 16,-4 10-2-16,1 5 0 15,-4-5-2-15,4-3 0 16,0-5-2-16,10-4-10 15,-8-37-8-15,26-1-14 16,-12-30-5-16,7 9 2 16</inkml:trace>
  <inkml:trace contextRef="#ctx0" brushRef="#br4" timeOffset="769896.0355">16492 16598 50 0,'-20'-34'42'0,"12"17"-1"16,-2-5 1-16,10 22-20 15,15-6-18-15,8 1-2 16,7 2-1-16,9-3-3 15,8 6-3-15,-2-10-8 16,12 22-8-16,-20-21-8 16,14 19-11-16,-19-10-1 15,6 11 1-15</inkml:trace>
  <inkml:trace contextRef="#ctx0" brushRef="#br4" timeOffset="770218.054">16880 16597 46 0,'-21'12'42'0,"13"12"-2"16,-4-14 0-16,19 17-16 15,5-19-20-15,8-3-1 0,4-7-1 16,8-1-1-16,1-7 0 16,0-3-1-16,-4-4 1 15,-4-4-1-15,-6-5 1 16,-9 1-1-16,-9 1 0 15,-7 1 0-15,-8 4 0 16,-6 9 1-16,-3 9 0 16,-6 11-1-16,-1 13 1 15,1 12 0-15,3 8 0 16,6 5 0-16,8 3-1 15,15-4 1-15,12-7-2 16,10-12-2-16,18-6-6 16,-4-23-5-16,19 9-9 15,-10-32-4-15,20 17-5 0,-23-20-11 16,4 12 1-16</inkml:trace>
  <inkml:trace contextRef="#ctx0" brushRef="#br4" timeOffset="770676.0802">14077 17185 59 0,'0'0'40'16,"25"12"1"-16,-4-13-6 15,14 5-31-15,20-2-2 16,24-5 1-16,25-6 0 15,30-5-1-15,25-9 0 16,28-1 0-16,21-11 0 16,18 6-2-16,6-3 2 15,4 6-2-15,1 5 1 0,-13 10-1 16,-19 3 0-16,-20 11 0 15,-24 8-2-15,-28-3-1 16,-25 12-4-16,-39-5-7 16,-16 13-8-16,-53-28-10 15,6 28-8-15,-31-24-1 16</inkml:trace>
  <inkml:trace contextRef="#ctx0" brushRef="#br4" timeOffset="771482.1263">17953 16633 31 0,'1'-31'38'0,"7"11"1"16,-13-6-1-16,5 26-19 16,-12-6-12-16,-2 16-1 0,-11 5 0 15,3 13-1-15,-4 5-1 16,1 9-1-16,1 2 0 15,5 1 0-15,10-1-2 16,13-4 1-16,11-10-1 16,14-9-1-16,17-14 1 15,15-11-2-15,10-12 2 16,6-9-1-16,-2-11 0 15,1-9 0-15,-10-5 1 16,-9 3-1-16,-18 1 0 16,-12 8 1-16,-15 3-1 15,-9 12 1-15,-6 11-1 16,-11 12 0-16,0 11 0 15,-1 12 0-15,2 13 0 0,0 0-1 16,8 9-1 0,2-6-3-16,10 8-5 0,-4-22-7 15,23 13-8-15,-17-29-3 16,24 4-11-16,-12-18-1 15,15 0 2-15</inkml:trace>
  <inkml:trace contextRef="#ctx0" brushRef="#br4" timeOffset="771811.1451">18703 16549 45 0,'0'0'40'16,"-16"6"-1"-16,6 20 0 16,-17-5-17-16,13 19-16 15,-11 5-2-15,3 1 0 0,2-1-1 16,4 0-1-16,5-10 0 15,10-9-1-15,8-13 0 16,12-14-1-16,11-14 1 16,9-13-1-16,6-13 1 15,4-10-1-15,2-3 1 16,-5 0-1-16,-5 6 1 15,-6 8-1-15,-12 11 1 16,-8 16-1-16,-15 13 0 16,9 20 0-16,-11 10-1 15,-5 6-2-15,4 8-2 16,-2-6-7-16,16 11-6 15,-7-27-8-15,28 15-4 16,-1-27-11-16,27 0 0 16</inkml:trace>
  <inkml:trace contextRef="#ctx0" brushRef="#br4" timeOffset="772252.1699">19295 16696 63 0,'0'0'40'0,"0"0"-1"16,14 6-1-16,-14-6-31 15,-3-9-2-15,3 9 0 16,-10-14-2-16,10 14 0 15,-13-6 0-15,-1 10-1 16,-3 6-1-16,-2 6 1 16,-3 9-1-16,-3 6 0 15,5 1 0-15,1 7-1 16,9 0 1-16,12-3-1 15,13-8 0-15,16-9 0 16,17-12-2-16,17-6-3 16,5-13-3-16,17 1-8 15,-16-27-9-15,14 15-3 0,-24-22-8 16,2 20-5-16,-22-12 2 15</inkml:trace>
  <inkml:trace contextRef="#ctx0" brushRef="#br4" timeOffset="773088.218">19748 16709 51 0,'-23'19'40'16,"-9"-13"0"-16,14 14 0 15,-4-14-19-15,23 7-14 16,1-3-4-16,10 0 0 16,10-2-1-16,6-3-1 15,3-3 0-15,2-3 0 16,-3-3-1-16,-1-6 0 15,-6 0 0-15,-4-4-1 16,-10-4 1-16,-5-1 0 16,-4-3 0-16,-3 3 0 0,-4-2 0 15,-7 7 0-15,-4 5 0 16,-6 8 0-16,-1 6 0 15,-4 9 0-15,-1 12 1 16,1 2-1-16,0 8 1 16,7 7 0-16,8-3-1 15,9-3 1-15,16-8-1 16,11-9 1-16,13-11-1 15,10-9 0-15,8-9-1 16,3-13 1-16,-2-4 1 16,-5-6-1-16,-10 1 0 15,-8 4 0-15,-7 3 0 0,-12 2 0 16,-7 6 1-16,-5 16-1 15,0 0 0-15,-14 5 0 16,2 14 0-16,-3 8 0 16,-1 5 0-16,0 7 0 15,2 4 0-15,1-5 1 16,6-5-1-16,3-7 0 15,6-11 0-15,-2-15 0 16,21-4 1-16,-3-16-2 16,2-11 2-16,3-5-1 15,-2-5 0-15,0 3 0 16,-4 3 1-16,0 3-1 15,-7 9 1-15,0 11 0 16,-10 12-1-16,12-3 0 16,-12 3 1-16,13 18-1 0,-5-7-1 15,-8-11 1-15,24 16-2 16,-6-17-1-16,5-7-1 15,5-13-1-15,5-9 0 16,2-9-1-16,5-7 0 16,-1-8 0-16,-3 1 1 15,-4-3 3-15,-5 9 1 16,-11 9 2-16,-9 14 0 15,-7 24 2-15,0 0 0 16,-19 30 1-16,1 15 1 16,-1 19-4-16,-4 10 2 15,3 5-2-15,4 4-1 16,2-5 0-16,6-4-4 15,-1-19-4-15,15-5-5 0,-11-32-6 16,22 4-3-16,-12-33-1 16,19 0-3-16,-16-26-1 15,11 6-5-15</inkml:trace>
  <inkml:trace contextRef="#ctx0" brushRef="#br4" timeOffset="773239.2268">20417 16660 99 0,'0'0'41'15,"-11"-10"0"-15,22 22-15 16,2-9-25-16,3-4-4 15,11 3-4-15,-2-14-7 16,19 22-7-16,-13-26-6 16,22 18-13-16,-9-13-2 15,12 11 1-15</inkml:trace>
  <inkml:trace contextRef="#ctx0" brushRef="#br4" timeOffset="773824.2602">20988 16829 35 0,'0'0'35'16,"0"0"2"-16,19-8-4 15,-20-8-20-15,1 16-6 16,14-26-2-16,-8 11 1 15,-5-3-1-15,3 3-1 16,-10 1 0-16,6 14 0 16,-28-10-1-16,2 16 0 15,-6 7 0-15,-5 10 0 16,-2 5-1-16,-2 10 1 15,0-3-1-15,10 4-1 16,5-4 1-16,13-7-1 16,15-9 0-16,12-13 0 15,15-11-1-15,10-13 0 0,12-5 0 16,3-11 0-16,0-5 0 15,-3 1 0-15,-7 2 0 16,-9 5 0-16,-12 7 0 16,-10 9 1-16,-13 15-1 15,0 0 0-15,-13 1 0 16,-1 16 0-16,0 9 0 15,3 1 0-15,1 4-1 16,6 3-1-16,7-2-2 16,3-7-2-16,13 5-5 15,-7-20-4-15,20 9-9 16,-19-25 0-16,26 10-4 15,-22-29-2-15,17 12-6 16</inkml:trace>
  <inkml:trace contextRef="#ctx0" brushRef="#br4" timeOffset="773990.2696">21305 16809 13 0,'23'-19'22'15,"-24"-13"5"-15,15 25 3 16,-23-8 8-16,9 15 2 15,-11 4-20-15,10 14-14 16,-9 8-4-16,0 11-1 16,-1 3-1-16,-2 2 0 15,4 1-3-15,-2-8-5 16,11 4-8-16,-13-24-9 15,23 2-9-15,-10-30-6 16,18-3 0-16</inkml:trace>
  <inkml:trace contextRef="#ctx0" brushRef="#br4" timeOffset="774380.2919">21420 16655 54 0,'0'0'42'0,"-12"-17"0"16,12 17-1-16,5-11-19 15,-5 11-19-15,14-2-3 16,1 2 1-16,2 5-1 15,1 5 1-15,-5 8-1 16,-6 7 0-16,-3 7 1 16,-6 2 0-16,-4 7 0 15,0 1-1-15,-8-3 1 16,5-5 0-16,-2-8-1 15,8-11 1-15,3-15-1 16,11-3 0-16,5-16 0 16,6-7 0-16,4-6-1 15,1-4 2-15,3 3-2 16,-7 5 2-16,-3 10-1 0,-9 12 1 15,-11 6-1-15,7 21 1 16,-14 4-1-16,-3 7-1 16,0 7-3-16,-9-5-5 15,10 4-5-15,-7-21-5 16,29 11-6-16,-13-28-3 15,49 5-4-15,-6-25-9 16,29-1 3-16</inkml:trace>
  <inkml:trace contextRef="#ctx0" brushRef="#br4" timeOffset="774800.316">22160 16399 39 0,'15'-25'40'0,"-7"-7"0"16,8 13 0-16,-11-9-21 15,-5 28-12-15,8-13-3 0,-10 26-1 16,-7 16-1-16,-7 21-1 16,-4 13 1-16,-5 10-2 15,-4 6 0-15,2 2-1 16,2-3-1-16,4-5 0 15,9-10-3-15,-3-22-7 16,20 1-8-16,-12-31-7 16,20-1-11-16,-13-10-2 15,21-15 2-15</inkml:trace>
  <inkml:trace contextRef="#ctx0" brushRef="#br4" timeOffset="775156.3364">21969 16766 57 0,'-23'-14'40'0,"-7"-7"-1"15,19 21-4-15,-14-6-24 16,25 6-5-16,-6 16-2 15,15-5-2-15,9-1 0 16,7 1-2-16,7-3-1 16,7-6-2-16,7-1-1 15,-1-10-2-15,11 4-4 16,-11-16-10-16,14 19-3 15,-21-22-6-15,11 20-3 16,-25-13 6-16,11 21 1 16,-19-4 23-16,-16 0 8 15,13 23 9-15,-28-16 6 16,14 25 8-16,-21-16 4 15,16 24-5-15,-20-19 1 0,14 14-22 16,-2-8-3-16,6 1-1 16,5-8-4-16,6-3-1 15,6-3-6-15,-9-14-10 16,36-7-10-16,-23-16-11 15,12 4-2-15,-6-15 2 16</inkml:trace>
  <inkml:trace contextRef="#ctx0" brushRef="#br4" timeOffset="775304.3449">22465 16469 48 0,'-20'-24'41'0,"20"24"-1"16,-22-11-2-16,22 11-21 15,-1 19-22-15,1-19-14 16,22 16-12-16,-9-11-7 0,18 11-3 15,-7-9 2-15</inkml:trace>
  <inkml:trace contextRef="#ctx0" brushRef="#br4" timeOffset="775672.3659">22754 16740 60 0,'-18'8'41'16,"12"6"-1"-16,6-14 1 15,0 0-33-15,16 1-6 16,2-3-1-16,7-6 0 15,5 3-1-15,1-2 0 16,-2 2 0-16,-2-3 1 16,-4-3-1-16,-3-4 0 0,-6-2 0 15,-1-6 0-15,-8-1 0 16,-1-2 0-16,-3 2 0 15,-3 2 1-15,-4 6-1 16,-6 6 0-16,-2 10 0 16,-5 10 1-16,0 11-1 15,-5 10 1-15,2 5 0 16,0 7 0-16,1 2-1 15,8 3-1-15,6-13-2 16,12 3-6-16,-7-21-7 16,24 7-5-16,-22-24-7 15,35-5-13-15,-14-12 0 16,9 2 2-16</inkml:trace>
  <inkml:trace contextRef="#ctx0" brushRef="#br4" timeOffset="776115.3913">23178 16476 55 0,'15'-7'38'0,"-8"-8"-2"15,9 20-4-15,-16-5-21 16,0 0-5-16,-6 13-2 16,-1 7 1-16,-7 2-1 0,2 7 0 15,-4 1-1 1,2 1 0-16,4-1-1 0,3-3 0 15,4-5-1-15,11-4 0 16,3-3-1-16,4-5 0 16,2 0 0-16,2-3-1 15,-4 2 1-15,-1 2 1 16,-5 1-1-16,-4 1 0 15,-5 3 0-15,-5-1 1 16,-4-2-1-16,-5 2 0 16,-1 0 0-16,-4 0 0 15,0-1-2-15,-2-2 0 16,4-1-2-16,5-7-3 15,9 7-7-15,-8-18-5 0,24 13-6 16,-18-22-3-16,26 11-8 16,-13-11-4-16</inkml:trace>
  <inkml:trace contextRef="#ctx0" brushRef="#br4" timeOffset="776295.4016">23278 16902 77 0,'0'24'46'0,"-12"-15"-3"16,10 7 1-16,-18-18-38 15,20 2-6-15,0 0-4 16,25-32-5-16,14 19-6 16,-3-19-8-16,23 21-4 15,-9-26-6-15,24 12-12 16,6-12 0-16</inkml:trace>
  <inkml:trace contextRef="#ctx0" brushRef="#br4" timeOffset="818234.8004">17180 13781 57 0,'-9'-18'37'0,"9"18"0"16,11-30 0-16,11 16-29 15,1-7-4-15,12 2-2 16,8-1 1-16,3 5-2 16,2 6 0-16,-3 4 0 15,-3 6-1-15,-5 6 0 16,-10 4 0-16,-7 2 0 15,-9 5 1-15,-9 4-1 0,-7 0 0 16,-5 1 1-16,-5 3-1 16,-1 1 1-16,-3-2-1 15,1 0 1-15,4 0-1 16,3-3 0-16,7 1 0 15,7-4 0-15,11-1-1 16,7-5 2-16,10 0-1 16,12 0 1-16,2-2 0 15,4 1 0-15,-2-3 0 16,-3 3 2-16,-9-1-2 15,-10 4 0-15,-15 6 1 16,-18 2-1-16,-20 7 1 16,-17 7-2-16,-15 4 1 15,-12 2 0-15,-6-2-1 0,4-2-2 16,9-6-4-16,7-23-28 15,36-3-5-15,14-25-1 16,29-12-2-16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4T20:39:37.656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1009 1296 64 0,'0'0'37'0,"0"0"0"15,0 0 1-15,0 0-21 16,0 0-10-16,27-2-1 15,-27 27-3-15,-8 16 0 16,-3 10 0-16,-5 22-3 16,-6 10 1-16,-2 4 0 15,4-1-1-15,6-22 1 16,7-16-1-16,7-15 2 0,4-15 0 15,6-26-1-15,9-18 1 16,0-15-1-16,6-16 1 16,-2-14-1-16,-23 71 2 15,22-82-2-15,-22 82-1 16,24-95 2-16,-24 95-2 15,15-90 1-15,-15 90-1 16,15-71 2-16,-15 71-2 16,8-51 0-16,9 25 1 15,-17 26-1-15,0 0 1 16,15 26-2-16,10 16 4 15,7 1-4-15,18-9 2 16,9-20-1-16,-59-14 1 0,80-9 2 16,-33-2-2-16,2 0 1 15,0-7-1-15,-3 0 1 16,3-2-1-16,-2 4 1 15,-47 16-2-15,77-28 0 16,-6 20 0-16,-28 16-2 16,-6 21 2-16,-24 10-3 15,-12 20 2-15,-12 12-2 16,4 7 0-16,3-5-4 15,16-18 1-15,16-9-4 16,-3-23-6-16,32-8-16 16,-7-14-8-16,11-8 3 15,-8-14-2-15</inkml:trace>
  <inkml:trace contextRef="#ctx0" brushRef="#br0" timeOffset="351.02">2386 1544 77 0,'1'-37'38'0,"-1"7"1"16,-14 6-1-16,14 24-19 15,-38-8-7-15,15 16-5 16,-7 8-2-16,1 13-1 15,-1 7-1-15,1 1-1 16,4 2-1-16,7 2 1 16,7-4-1-16,9-5-1 15,9-8 1-15,13-12-1 16,6-9 0-16,9-9 0 15,7-12 1-15,1-11 0 16,0-6-1-16,-4-9 1 16,-1 0 0-16,-8 2 1 15,-8 1-2-15,-4 8 0 0,-9 6 0 16,-6 13 0-16,-3 14 0 15,-9 13 0-15,0 11 0 16,-4 10 0-16,6 6-3 16,3 2-1-16,9 6-3 15,7-5-2-15,24-3-15 16,-1-13-17-16,24-7 1 15,-3-15-1-15,17-4 0 16</inkml:trace>
  <inkml:trace contextRef="#ctx0" brushRef="#br0" timeOffset="541.0309">3169 1479 103 0,'-16'-10'38'0,"-17"11"1"0,-1 20-3 16,-12 2-32-16,2 14-2 15,0 9 0-15,0 9-2 16,5 2 1-16,7-3-3 15,11-4-1-15,7-18-9 16,16-4-25-16,-2-28-2 16,26 7 2-16,-11-32-2 15</inkml:trace>
  <inkml:trace contextRef="#ctx0" brushRef="#br0" timeOffset="684.0391">2874 1571 120 0,'-21'0'41'0,"13"13"2"15,-3 8-2-15,12 2-37 16,13 1-2-16,15-5-2 15,16-3-5-15,5-17-28 0,28-1-8 16,0-9-2-16,11-5-1 16</inkml:trace>
  <inkml:trace contextRef="#ctx0" brushRef="#br0" timeOffset="4925.2816">4111 1558 100 0,'-6'14'38'0,"-3"-4"0"16,19 7-3-16,-10-17-31 0,18 15-2 15,2-11 0-15,13-2 0 16,6-5 0-16,8-7 0 15,4-2 0-15,-4-5 0 16,-3-4 0-16,-3-2 0 16,-10-5 1-16,-10-2-2 15,-10 0 1-15,-11 30-1 16,0 0 2-16,0 0-2 15,-22-51 1-15,3 34-1 16,-20 12-1-16,-2 16 0 16,-8 14 0-16,3 17 1 15,-2 7-3-15,9 10 2 16,5 6-2-16,20-1 1 15,18-7 1-15,13-12-2 0,20-15-1 16,17-18-1-16,25-8-8 16,5-24-26-16,28-9 0 15,-5-16 1-15,13-4-2 16</inkml:trace>
  <inkml:trace contextRef="#ctx0" brushRef="#br0" timeOffset="5257.3007">5253 1399 111 0,'28'-37'37'0,"-17"24"-1"16,-21 21-4-16,-19 22-26 15,-20 18-1-15,-15 17-5 16,-14 14 1-16,0 1-2 16,13-4 0-16,11-9 0 15,6-14-1-15,16-13-1 16,11-16-3-16,21-24 0 0,0 0 0 15,28-31-1-15,-12-4 3 16,6-3 0-16,-2-7 4 16,-4 0 2-16,-2 5 4 15,-9 5 1-15,-1 14 2 16,-13 10-1-16,9 11-1 16,-16 16-1-16,11 7-1 15,6 6-3-15,10 2-1 16,12-4 0-16,15-8-3 15,24-13-6-15,5-23-24 16,38-13-7-16,3-22 2 16,-43 19-1-16</inkml:trace>
  <inkml:trace contextRef="#ctx0" brushRef="#br0" timeOffset="5459.3123">5942 895 121 0,'0'0'43'16,"0"0"1"-16,0 0-3 15,-18-6-35-15,-34 72-6 16,2 43 0-16,0 38 0 16,-1 0 0-16,13-7-6 15,12-26-16-15,21-18-19 16,3-49-1-16,12-9 0 15,-9-21 0-15</inkml:trace>
  <inkml:trace contextRef="#ctx0" brushRef="#br0" timeOffset="6197.3545">5652 1396 102 0,'4'-25'40'16,"1"8"3"-16,13 20-2 15,0 5-18-15,4 13-21 16,8-9-2-16,8-2 2 15,3 4 0-15,-3 2-2 16,-3 4 0-16,-4 5 0 16,-9 6 0-16,-7 3 0 15,-10 7 0-15,-8 3 0 16,-8 0 0-16,-1-2 0 0,-2-7 0 15,1-4 0-15,0-14 0 16,13-17 0-16,0 0 0 16,8-17 0-16,7-13 0 15,4-8 0-15,3-7 0 16,3-7 0-16,1-1 0 15,-4 5 0-15,-3 10 0 16,-3 3 0-16,-5 9 0 16,-1 9 0-16,2 8 0 15,4 9 0-15,3 1 0 16,9 4 0-16,8 0 0 15,11-2 0-15,5-1 0 16,4-2 0-16,1 1 0 16,-4-3 0-16,-7 2 0 0,-9 0 0 15,-11-1 0-15,-9 1 0 16,-17 0 0-16,-4 10 0 15,-13 2 0-15,-11 5 0 16,-9 5 0-16,-4 6 0 16,-3 4 0-16,-1 0 0 15,6 1 0-15,9-1 0 16,11-3 0-16,16-8 0 15,18-8 0-15,15-10 0 16,14-10 0-16,11-8 0 16,8-11 0-16,0-8 0 15,-1-7 0-15,-7-1 0 16,-9-2 0-16,-9 4 0 15,-10 6 0-15,-12 10 0 16,-11 14 0-16,-4 10 0 0,-24 23 0 16,2 8 0-16,-2 8 0 15,0 4 0-15,8 3 0 16,6 1 0-16,20-4-16 15,-4-19-10-15,38-2-8 16,-3-16-9-16,23-4 1 16,-1-11 0-16</inkml:trace>
  <inkml:trace contextRef="#ctx0" brushRef="#br0" timeOffset="6384.3652">7273 1361 99 0,'0'0'41'0,"-17"-6"0"16,17 6-2-16,9 8-11 0,21-11-27 15,9 3-1-15,9-7-2 16,-48 7-2-16,58-8-12 16,-58 8-12-16,60-14-13 15,-60 14 2-15,54-8-2 16,-12 3 1-16</inkml:trace>
  <inkml:trace contextRef="#ctx0" brushRef="#br0" timeOffset="6519.3729">7323 1605 140 0,'-14'26'42'0,"32"-10"-1"15,2-14-9-15,27-14-32 16,18-3-12-16,-4-13-27 16,24-3-2-16,-8-5-1 0,14 5-2 15</inkml:trace>
  <inkml:trace contextRef="#ctx0" brushRef="#br0" timeOffset="7187.4111">8919 595 99 0,'0'0'40'0,"0"0"0"16,0 0-1-16,-49-21-32 15,49 21-1-15,-85 101 0 16,12 19-2-16,-3 25-2 0,14 21 1 16,20 16-3-16,17-31-2 15,42-8-7-15,33-44-11 16,44-21-20-16,-2-24-1 15,19-10-2-15,-7-17 0 16</inkml:trace>
  <inkml:trace contextRef="#ctx0" brushRef="#br0" timeOffset="8126.4648">9291 1082 116 0,'0'0'40'0,"-24"-56"0"0,24 56-11 15,0 0-28-15,65-37-1 16,-65 37 2-16,59-23-2 15,-59 23 1-15,66-15 0 16,-66 15 0-16,60 8 1 16,-60-8 0-16,0 0-1 15,48 38 2-15,-33 17 1 16,-29 12-2-16,-14 14 0 15,-20 5 0-15,-7-17 0 16,2-2-1-16,24-16 0 16,38-32-1-16,19-8 0 15,19-9-2-15,12-10-1 16,20-5-6-16,-79 13-28 15,85-32-4-15,-36 16 1 16,9-3-2-16</inkml:trace>
  <inkml:trace contextRef="#ctx0" brushRef="#br0" timeOffset="8344.4772">10330 1260 127 0,'-22'20'44'16,"3"-5"0"-16,19-15-4 16,0 0-42-16,0 0-11 15,0 0-11-15,0 0-8 16,0 0-10-16,0 0 1 0,0 0-2 15</inkml:trace>
  <inkml:trace contextRef="#ctx0" brushRef="#br0" timeOffset="11773.6734">10736 1077 64 0,'0'0'40'0,"19"-62"-2"16,-19 62 1-16,0 0-17 16,0 0-16-16,42-65-2 15,-42 65 0-15,0 0 0 0,0 0-1 16,0 0 1-16,53 20-1 15,-54 1-1-15,8 41 0 16,-8 10-2-16,3 13 1 16,-4 3-4-16,-4-21-3 15,20 0-28-15,-6-21-6 16,22-28 1-16,-2-17-2 15</inkml:trace>
  <inkml:trace contextRef="#ctx0" brushRef="#br0" timeOffset="17712.0131">12369 1160 64 0,'28'-63'37'16,"-28"63"-1"-16,0 0 2 16,0 0-17-16,7-61-16 15,-7 61-2-15,0 0 0 16,0 0-1-16,0 0 1 15,0 0 0-15,-56-37 0 16,56 37 1-16,0 0-2 16,-72 61 2-16,24-2-2 0,7 14 1 15,5 5-1-15,5-10 0 16,19-3-3-16,24-6 1 15,21-22 0-15,20-22 0 16,13-18 0-16,10-15 1 16,-76 18 0-16,83-32-1 15,-83 32 2-15,76-51-1 16,-76 51 0-16,65-57-1 15,-65 57 0-15,37-65-1 16,-37 65 1-16,15-61-1 16,-15 61-1-16,-9-66-1 15,9 66-2-15,0 0-14 16,-28-72-19-16,28 72-3 15,0 0 0-15,0 0 0 0</inkml:trace>
  <inkml:trace contextRef="#ctx0" brushRef="#br0" timeOffset="17885.023">13024 1330 122 0,'-34'16'42'0,"-10"-9"-2"16,6-9-6-16,38 2-57 15,0 0-16-15,0 0-1 16,0 0 0-16,0 0-2 16</inkml:trace>
  <inkml:trace contextRef="#ctx0" brushRef="#br0" timeOffset="19401.1093">14442 1247 83 0,'0'0'42'16,"0"0"0"-16,0 0 1 15,0 0-16-15,0 0-23 16,0 0-1-16,0 0 0 16,0 0-1-16,53-14 0 15,-53 14-2-15,57 0 1 0,-57 0-1 16,61-1 0-16,-61 1 0 15,72-3 0-15,-72 3-3 16,74-3-2-16,-74 3-10 16,66-5-26-16,-66 5 0 15,51-8 0-15,-51 8-2 16</inkml:trace>
  <inkml:trace contextRef="#ctx0" brushRef="#br0" timeOffset="19905.1384">15828 472 97 0,'0'0'39'0,"0"0"0"16,0 0-6-16,0 0-25 15,-60-7-3-15,60 7 0 16,-56 69 0-16,56-69-1 16,-73 131-1-16,28 7-2 15,2 13 0-15,18-1-4 16,24-14-3-16,26-41-33 15,13-22-2-15,17-21 0 16,3-20-1-16</inkml:trace>
  <inkml:trace contextRef="#ctx0" brushRef="#br0" timeOffset="22197.2696">16099 875 79 0,'43'-54'37'0,"-43"54"-1"16,0 0-4-16,0 0-25 16,0 0-2-16,0 0 1 15,0 0-1-15,24 66-1 16,-20-18 0-16,-12 21-2 15,-3 7-1-15,3 6-1 16,7 4-8-16,-8-25-28 16,18-15-3-16,7-17 1 0,16-21-3 15</inkml:trace>
  <inkml:trace contextRef="#ctx0" brushRef="#br0" timeOffset="22376.2798">16497 1252 115 0,'0'0'41'0,"0"0"-2"16,0 0-8-16,0 0-61 15,0 0-11-15,0 0 0 16,9-49 1-16</inkml:trace>
  <inkml:trace contextRef="#ctx0" brushRef="#br0" timeOffset="22760.3018">16949 965 95 0,'0'0'41'0,"0"0"1"15,0 0-3-15,0 0-32 16,0 0-7-16,31-59 2 16,-31 59 0-16,0 0-1 0,0 0 0 15,0 0 0-15,53 6 0 16,-53-6 1-16,0 0-1 15,52 62 1-15,-51-5 0 16,-9 17 0-16,-19 5-1 16,-6 3 1-16,-15-17-1 15,11-10 0-15,6-16 0 16,23-12-1-16,13-13 0 15,13-11 0-15,16-8-1 16,7-6-2-16,13-6-2 16,-54 17-11-16,60-30-22 15,-3 4-3-15,5 2-1 16,-2 7-1-16</inkml:trace>
  <inkml:trace contextRef="#ctx0" brushRef="#br0" timeOffset="24382.3946">18567 959 11 0,'37'-57'25'0,"-37"57"2"16,0 0 2-16,0 0-6 15,0 0-1-15,0 0 0 16,0 0-4-16,0 0-6 15,0 0-3-15,0 0-5 16,0 0 0-16,0 0-1 16,0 0-1-16,0 0-1 15,-64-34 1-15,64 34 1 16,0 0-2-16,-45 59 2 15,16-17-2-15,9 23 0 0,7 7-1 16,19 5 1 0,12-4-2-16,13-24 1 0,13-16 1 15,13-18-1-15,-57-15 1 16,64-11 1-16,-64 11 1 15,67-31-2-15,-67 31 1 16,66-48-3-16,-66 48 2 16,46-61-1-16,-46 61 0 15,30-89-2-15,-30 89 2 16,3-79-2-16,-3 79 1 15,-12-63 0-15,12 63-2 16,0 0-14-16,-32-72-23 16,32 72 0-16,0 0-2 15,0 0-1-15</inkml:trace>
  <inkml:trace contextRef="#ctx0" brushRef="#br0" timeOffset="24578.4058">19432 1066 118 0,'0'0'44'16,"0"0"-1"-16,0 0-4 15,0 0-44-15,0 0-8 16,0 0-29-16,0 0-2 15,0 0 0-15,0 0 0 16</inkml:trace>
  <inkml:trace contextRef="#ctx0" brushRef="#br0" timeOffset="24863.4221">19803 790 73 0,'0'0'43'16,"0"0"-1"-16,0 0 1 15,0 0-18-15,0 0-22 16,0 0 1-16,0 0 0 15,0 0-1-15,4 59 0 16,-8-33-3-16,-7 51-2 0,5 2-4 16,12-5-33-16,-9 0-2 15,10-11-2-15,-2-28-1 16</inkml:trace>
  <inkml:trace contextRef="#ctx0" brushRef="#br0" timeOffset="27983.6006">13574 1046 99 0,'0'0'40'16,"0"0"1"-16,0 0-11 16,0 0-25-16,-48-35 0 0,48 35-1 15,0 0 0-15,0 0-2 16,0 0 0-16,0 0-1 15,0 0 0-15,48-31-1 16,-48 31 1-16,0 0-1 16,52-3 0-16,-52 3 0 15,0 0 1-15,51 18-1 16,-51-18 0-16,0 0 2 15,0 0-2-15,34 85 0 16,-61-25 0-16,-11 12 1 16,-13-3-1-16,-7-15 0 15,5-3 0-15,12-5 0 16,11-9 0-16,23-12 0 15,16-8 1-15,18-10-1 16,13-6-1-16,14-8-2 0,12-5-5 16,-7-10-31-16,14-3-1 15,-73 25 0-15,67-32-1 16</inkml:trace>
  <inkml:trace contextRef="#ctx0" brushRef="#br0" timeOffset="28307.6189">14000 829 105 0,'0'0'40'16,"-26"-75"3"-16,26 75-2 0,0 0-39 15,0 0 1-15,0 0 0 16,0 0-1-16,0 0 1 16,54 47 0-16,-54-47-2 15,35 72 0-15,-4 32 0 16,-2 9-1-16,-6 15 1 15,-22-14-2-15,-12-6 1 16,-18-9-2-16,-9-14 0 16,5-36-4-16,-6-29-22 15,21-5-12-15,1-19-3 16,17-5 1-16,7-21-2 15</inkml:trace>
  <inkml:trace contextRef="#ctx0" brushRef="#br0" timeOffset="30091.7212">20178 455 77 0,'0'0'39'16,"0"0"-1"-16,-31-77 1 15,31 77-35-15,0 0 1 16,-21-62-1-16,21 62-1 16,0 0 0-16,0 0 0 15,0 0-2-15,0 0 0 16,0 0 1-16,0 0-2 15,0 0 0-15,51 25 0 16,-51-25 0-16,36 79 0 0,-36-79 0 16,31 100 1-16,-21-40 0 15,-20-22 0-15,19 106-1 16,-5 11 2-16,-14-5-2 15,-13-15 1-15,-23-36-3 16,-2-27-4-16,15-16-31 16,10-35-2-16,23-21 0 15,0 0-2-15</inkml:trace>
  <inkml:trace contextRef="#ctx0" brushRef="#br0" timeOffset="30800.7617">20702 967 89 0,'-47'-48'40'0,"47"48"-1"16,0 0 1-16,0 0-37 15,0 0-2-15,50-17 0 16,-50 17-1-16,0 0 0 16,65 0-4-16,-65 0-9 15,50 2-26-15,-50-2 0 0,46 12 0 16,-46-12 3-16</inkml:trace>
  <inkml:trace contextRef="#ctx0" brushRef="#br0" timeOffset="30964.7711">20691 1250 104 0,'-44'31'40'0,"13"-7"1"16,20-3-1-16,26-28-38 16,24 6-2-16,-39 1-2 15,67-8-19-15,-67 8-16 16,94-20-2-16,-40 11 0 15,3 0-3-15</inkml:trace>
  <inkml:trace contextRef="#ctx0" brushRef="#br1" timeOffset="35578.0349">11207 1328 100 0,'0'-18'38'0,"0"18"1"15,0 0-4-15,6-10-31 16,-6 10 0-16,9 7 0 15,5-5-1-15,-14-2 0 16,0 0-2-16,0 0 1 16,73-5 0-16,-73 5 0 15,72-7-1-15,-72 7 0 0,78-9 0 16,-78 9 0-16,80-6 0 15,-80 6-1-15,76-7 0 16,-76 7 1-16,74-4-2 16,-74 4 0-16,63-9-1 15,-63 9-5-15,47-13-23 16,-47 13-10-16,0 0 0 15,0 0 0-15,0 0 0 16</inkml:trace>
  <inkml:trace contextRef="#ctx0" brushRef="#br1" timeOffset="40301.3051">11501 1137 51 0,'0'0'36'0,"0"0"0"16,-12-59 1-16,12 59-11 15,0 0-16-15,0 0-3 16,0 0-2-16,15-57 0 15,-15 57-1-15,0 0-1 16,0 0-1-16,0 0 1 16,48-5 0-16,-48 5 0 15,0 0 1-15,21 48-2 16,-6 17 1-16,-9 9-1 15,1 16 1-15,-20-19-2 16,10 15 0-16,-8-2-2 16,3-6 0-16,12-33-1 15,0-15-2-15,13-9-9 16,-6-22-26-16,16-6-3 0,-6-13 1 15,4-3-2-15</inkml:trace>
  <inkml:trace contextRef="#ctx0" brushRef="#br1" timeOffset="41189.3559">17611 1023 90 0,'-51'-8'40'0,"51"8"1"16,0 0-1-16,0 0-34 15,0 0-1-15,0 0-2 16,0 0-1-16,0 0 0 16,52-8-1-16,-52 8 0 15,66-3-1-15,-66 3-1 16,75-1-1-16,-75 1 1 0,85 0-1 15,-85 0-4-15,80-2-29 16,-80 2-6-16,81-4 1 16,-81 4-3-16</inkml:trace>
  <inkml:trace contextRef="#ctx0" brushRef="#br2" timeOffset="57960.3151">1528 2976 57 0,'8'-20'37'0,"-2"-2"-1"16,2 9 0-16,-7-10-10 15,-1 23-18-15,3-11-1 16,-3 23-2-16,-7 5-1 15,0 13 0-15,-7 6-1 16,-3 10-1-16,-3 8 0 16,1 4 0-16,-2-1-1 15,2-8 0-15,4-7 0 16,7-10 0-16,7-12-1 15,1-20 0-15,20-12 0 16,-2-16-1-16,7-11 1 16,1-7 0-16,0-6 1 0,3-8-1 15,-4 6 1-15,-1 4-2 16,-6 8 3-16,-3 9-2 15,-5 10 1-15,-2 12 0 16,-8 11 0-16,7 12 0 16,-4 9-1-16,-3 6 1 15,0 0-1-15,2 3 1 16,5-1-1-16,8-3 1 15,4-11-1-15,8-10 1 16,8-8-1-16,11-12 1 16,5-9 0-16,4-5 0 15,2-3 0-15,-2 0-1 16,-3 1 0-16,-6 9 0 15,-12 10 1-15,-6 14-1 0,-13 15 1 16,-6 13-1-16,-11 12 0 16,-7 7 1-16,-2 7-2 15,-1 1 1-15,-1-1-3 16,5-12-1-16,15-4-4 15,-3-29-20-15,26 2-11 16,1-27 0-16,17 0-1 16,-1-21 1-16</inkml:trace>
  <inkml:trace contextRef="#ctx0" brushRef="#br2" timeOffset="58114.324">2626 3012 106 0,'0'0'39'16,"-19"32"0"-16,-6-4-2 15,10 11-29-15,-15-3-5 16,4 4-1-16,6-2-2 0,5-7-1 15,11-1-5-15,4-30-30 16,9 10-2-16,8-29 0 16,15-3-2-16</inkml:trace>
  <inkml:trace contextRef="#ctx0" brushRef="#br2" timeOffset="58528.3476">2716 2734 109 0,'-14'5'39'0,"11"7"4"0,3-12-5 16,0 0-34-16,0 0-2 16,24 15 0-16,-5-7 0 15,1 11 2-15,1 5-2 16,-1 8 0-16,-3 6 0 15,-6 6-1-15,-7 5 0 16,-4 0 0-16,-2 2-1 16,-4-7 0-16,-3-8 0 15,3-9 0-15,2-8-1 16,4-19 1-16,0 0 0 15,26-30-1-15,-1-5 0 16,2-7 0-16,7-8 1 16,0 1 0-16,-2 1 0 15,-3 8 1-15,-6 10-1 16,-7 14 1-16,-3 14 0 0,-4 14 0 15,-5 11-1-15,-2 10-2 16,3 9-2-16,3-4-7 16,20 13-23-16,-9-18-7 15,24 3 1-15,1-20-3 16</inkml:trace>
  <inkml:trace contextRef="#ctx0" brushRef="#br2" timeOffset="59121.3816">4014 2861 92 0,'-27'22'38'0,"14"7"2"16,4-9-3-16,25 2-34 16,1-10 0-16,16-6-2 15,7-6 2-15,10-4-1 16,0-8 1-16,7-5-1 15,-5-7 0-15,-5 1 1 16,-8-5-2-16,-8 1 0 16,-14-2 0-16,-9 4 0 15,-11 1-1-15,-7 6-1 16,-12 5 1-16,-6 9 0 15,-8 10 1-15,-4 8 1 16,0 18-2-16,-1 6 2 16,5 10-2-16,6 5 1 15,9 4-1-15,12-2-2 0,18-3-1 16,10-15-4-16,24 1-12 15,1-30-17-15,25-5-4 16,1-21 3-16,19-5-2 16</inkml:trace>
  <inkml:trace contextRef="#ctx0" brushRef="#br2" timeOffset="59451.4004">4932 2771 96 0,'-48'54'36'0,"-17"-2"-2"16,8 17 0-16,-6-5-31 15,7-5 0-15,6-9-4 16,12-14-1-16,14-7-3 0,7-22-3 16,17-7-7-16,13-16 0 15,8-7 6-15,-5-14 3 16,5 0 4-16,-4-6 3 15,-4 2 5-15,1 9 4 16,-18-3 8-16,4 35-1 16,-4-23-6-16,4 23-2 15,-12 8-3-15,10 9-2 16,5-3-2-16,9 2-2 15,10-3 0-15,14-10-3 16,20 3-16-16,1-28-16 16,21 2-3-16,-4-18 0 15,14-1 0-15</inkml:trace>
  <inkml:trace contextRef="#ctx0" brushRef="#br2" timeOffset="59646.4116">5440 2325 123 0,'-29'39'39'0,"-13"5"1"15,11 26-8-15,-5-4-30 16,6 11 1-16,2 4-2 16,7 1 0-16,9-2-3 15,4-13-2-15,12 7-19 16,-4-28-15-16,11 2-1 15,-5-28 0-15,9-5-1 16</inkml:trace>
  <inkml:trace contextRef="#ctx0" brushRef="#br2" timeOffset="60398.4546">5193 2759 97 0,'0'0'39'16,"0"0"1"-16,0 0 0 15,0 0-23-15,32-6-16 16,3-5 1-16,8 3-1 15,7-1 2-15,3 0-3 16,0 1 2-16,-3 4-1 16,-6 6 0-16,-8 8 1 15,-11 5-1-15,-9 7 1 16,-15 9-1-16,-6 3 0 15,-7 4 0-15,-4 0 0 0,-2 2-1 16,-2-7-1-16,4-3 0 16,4-8 0-16,8-12 0 15,4-10 1-15,10-12 0 16,7-13 0-16,2-7 0 15,3-7 1-15,0-7 0 16,-1-1-2-16,0 2 2 16,-3 4-2-16,-6 10 1 15,-2 7-1-15,2 11 1 16,-2 7-2-16,6 10 2 15,2 4 2-15,7 6-2 16,9 2 1-16,4 2-1 16,6-2 2-16,5-2-2 0,-1-1 1 15,0-5 1 1,-5-2-2-16,-6-6 0 0,-9-4 0 15,-13-4 0-15,-11-2 0 16,-8-2 0-16,-10 1 0 16,-11 2 0-16,-2 4 0 15,-9 6 0-15,0 7 0 16,-1 10 0-16,0 10 0 15,5 6 0-15,9 5 0 16,7 0 0-16,14 2 0 16,14-8 0-16,10-4 0 15,10-8 0-15,9-12 0 16,7-11 0-16,3-9 0 15,0-10 0-15,-5-10 0 16,-3-2 0-16,-7-4 0 16,-8 0 0-16,-7 4 0 0,-7 5 0 15,-10 12 0-15,-4 16 0 16,-11 9 0-16,0 15 0 15,1 7 0-15,5 13-7 16,-3-10-12-16,25 13-20 16,-7-15-2-16,26 3 0 15,3-21-2-15</inkml:trace>
  <inkml:trace contextRef="#ctx0" brushRef="#br2" timeOffset="60757.4751">7213 2751 116 0,'-13'2'38'0,"13"-2"3"0,0 0-5 15,20 0-35-15,15-10-3 16,6-5-4-16,19 6-4 15,-6-13-28-15,16 13 2 16,-10-13-3-16,1 15 1 16</inkml:trace>
  <inkml:trace contextRef="#ctx0" brushRef="#br2" timeOffset="60887.4826">7393 2906 102 0,'-62'41'38'16,"27"4"4"-16,9-19-5 15,27-5-20-15,37-15-49 16,7-31-6-16,31 0-3 15,5-17-3-15</inkml:trace>
  <inkml:trace contextRef="#ctx0" brushRef="#br2" timeOffset="61701.529">8714 2017 74 0,'4'-16'34'0,"-12"0"0"15,8 16-6-15,-38-7-21 16,9 18 1-16,-19 5-1 15,-1 22 2-15,-15 13-2 16,-4 32 0-16,-8 16-2 16,4 24 1-16,3 6-3 15,11 9 1-15,18-2-3 16,19-8-2-16,28-7-8 15,15-40-26-15,42-23-4 16,13-35-2-16,24-15-1 16</inkml:trace>
  <inkml:trace contextRef="#ctx0" brushRef="#br2" timeOffset="64693.7003">8748 2501 93 0,'0'-14'37'0,"14"4"1"16,0-13-1-16,14 10-35 15,2-11-1-15,9 3-1 16,3 3 1-16,1 4-1 16,-6 7 1-16,-1 7-1 15,-7 6 0-15,-11 13 1 16,-12 10 0-16,-11 12 0 0,-10 5-1 15,-10 9 4 1,-11 4-2-16,-5 5 1 0,-5-2 0 16,3-5 0-16,7-8-1 15,5-9 1-15,12-9-1 16,12-8-1-16,21-12-1 15,15-14 0-15,18-9-1 16,15-11-1-16,19-1-4 16,6-11-4-16,20 8-23 15,-16-14-7-15,8 11 3 16,-17-8-4-16</inkml:trace>
  <inkml:trace contextRef="#ctx0" brushRef="#br2" timeOffset="64857.7096">9689 2631 79 0,'-11'13'41'15,"-7"-12"-4"-15,12 10 2 16,-8-17-15-16,14 6-26 16,0 0-5-16,14-14-29 15,14 9-1-15,-9-13-1 16,20 8-1-16</inkml:trace>
  <inkml:trace contextRef="#ctx0" brushRef="#br2" timeOffset="65057.7208">10232 2222 106 0,'13'-8'40'16,"-13"8"1"-16,0 0-2 0,-27 28-35 16,11 11-2-1,-3 11-1-15,3 12 0 0,-6 6-1 16,1 6 1-16,5 2-4 15,1-14-7-15,15 9-29 16,-5-22 1-16,20-5-3 16,-3-19 0-16</inkml:trace>
  <inkml:trace contextRef="#ctx0" brushRef="#br2" timeOffset="66918.8275">12351 2344 69 0,'0'0'35'0,"-14"-20"-2"16,14 20 1-16,-29-18-27 15,10 14-1-15,-6-6-1 16,0 15 0-16,-7 1-1 16,1 16 0-16,-4 8-1 15,5 14-1-15,2 6-1 16,6 9 1-16,9 3-1 15,10 1 1-15,11-5-2 16,14-7 2-16,11-15-2 16,12-11 2-16,7-15-1 15,4-13-1-15,1-15 1 16,0-11-1-16,-6-13 1 0,-6-7-1 15,-9-8 1-15,-13-1-2 16,-10-1 2-16,-8 2-1 16,-11 6 0-16,-6 5 0 15,-3 14 0-15,-8 6-2 16,3 16-1-16,-3 6-5 15,15 20-27-15,-8-1-3 16,17 15 0-16,1-3-2 16</inkml:trace>
  <inkml:trace contextRef="#ctx0" brushRef="#br2" timeOffset="67106.8383">13066 2510 105 0,'-27'-13'38'15,"5"9"2"-15,-7-11-5 16,4 0-40-16,25 15-13 16,-22-16-19-16,22 16 0 15,11-25-3-15,12 17 2 16</inkml:trace>
  <inkml:trace contextRef="#ctx0" brushRef="#br2" timeOffset="67461.8586">13281 2316 99 0,'-13'-5'38'0,"13"5"0"16,0 0-1-16,4-14-34 15,14 5-1-15,11-2 0 16,3 0 0-16,10 2 0 15,-1-1 0-15,0 4-1 16,-2 1 1-16,-8 7-1 16,-11 5 1-16,-11 8-1 15,-15 8 0-15,-12 12 0 16,-15 7 0-16,-5 12 0 15,-8 4-1-15,-2 2 2 16,4-1-2-16,7-1 2 16,13-10-2-16,17-9 0 15,23-13 0-15,20-16-1 0,21-6-5 16,11-25-13-16,22 5-19 15,-4-22-2-15,14 5 1 16,-16-20-3-16</inkml:trace>
  <inkml:trace contextRef="#ctx0" brushRef="#br2" timeOffset="67744.8748">14018 1978 88 0,'-12'2'37'0,"12"-2"3"16,0 9-1-16,12-4-25 15,6 7-12-15,12 5 1 0,6 7 1 16,-2 2-1-16,3 10-1 15,-8 3 0-15,-6 9-1 16,-12 8 0-16,-9 12 0 16,-13 2 0-16,-11 7 0 15,-9-2-1-15,-7-3 1 16,-1-1-4-16,-2-10-2 15,16 0-27-15,-2-35-7 16,21 2-1-16,6-28-1 16</inkml:trace>
  <inkml:trace contextRef="#ctx0" brushRef="#br2" timeOffset="68053.8924">14526 2569 104 0,'0'0'41'0,"0"0"0"16,21-3 0-16,1-4-39 16,13-1 0-16,5 0 0 15,9 3 0-15,1-2-1 16,1 1-3-16,3 5-4 0,-11-16-28 15,9 16-6-15,-15-14 0 16,4 11-2-16</inkml:trace>
  <inkml:trace contextRef="#ctx0" brushRef="#br2" timeOffset="68593.9234">15789 1895 87 0,'0'0'35'15,"-34"-14"1"-15,9 29-1 16,-17 4-30-16,-2 22 1 15,-8 6-1-15,2 20-1 16,-1 11 0-16,8 16-2 16,11 0 0-16,16 5 0 15,13-5-2-15,17-12-3 16,23 3-11-16,7-30-21 15,19-3-3-15,-1-22 1 16,11-3-3-16</inkml:trace>
  <inkml:trace contextRef="#ctx0" brushRef="#br2" timeOffset="71503.0897">16091 2238 77 0,'2'-18'38'15,"-2"18"-1"-15,5-19 1 0,-5 19-28 16,0 0-7-1,0 0 0-15,0 0 1 0,-10 12-1 16,4 6 0-16,2 12-1 16,-3 10 0-16,-1 11 0 15,-1 7 0-15,-1 8 1 16,-3 2-3-16,1-4-1 15,6 1-4-15,-6-26-16 16,21 7-17-16,-4-26 2 16,18-7-3-16,0-23-3 15</inkml:trace>
  <inkml:trace contextRef="#ctx0" brushRef="#br2" timeOffset="71670.0993">16395 2461 92 0,'-27'8'39'16,"15"8"2"-16,-7-10-4 15,19-6-28-15,-19 9-13 16,15-21-9-16,21 11-24 16,-2-18-1-16,14 5 0 15,0-13-3-15</inkml:trace>
  <inkml:trace contextRef="#ctx0" brushRef="#br2" timeOffset="72004.1184">16695 2261 99 0,'-12'0'39'0,"24"0"1"16,0-10-2-16,18 1-36 15,6 1-1-15,4 1 0 16,-2 1 0-16,-2 8 1 15,-7 6-1-15,-11 12 0 16,-13 8 0-16,-18 15 0 16,-11 6 0-16,-13 9 1 15,-8 0 0-15,0 2 2 16,-3-2-2-16,10-6 1 15,11-9-1-15,14-11 0 16,24-10-2-16,19-14-1 16,22 0-10-16,-3-24-23 15,25 8-8-15,-7-15-2 16,7 3 0-16</inkml:trace>
  <inkml:trace contextRef="#ctx0" brushRef="#br2" timeOffset="73871.2252">18650 2200 52 0,'13'-9'35'16,"-9"-6"-1"-16,7 10-6 16,-16-13-7-16,5 18-13 15,-9-14-2-15,9 14-1 16,-28 2-1-16,8 12 0 0,-6 2-2 15,0 12 0-15,-2 7-1 16,2 8 0-16,4 2 0 16,6 7 0-16,6-3-1 15,13-1 1-15,11-6 0 16,11-11-1-16,9-12 1 15,12-10 0-15,7-16 1 16,5-13-1-16,-2-11 0 16,-5-8 0-16,-10-7 1 15,-7-2-1-15,-17 0 0 16,-15 4-1-16,-16 6 1 15,-11 5 0-15,-6 11-1 0,-4 3-1 16,2 11-1-16,0 0-2 16,16 11-6-16,1-7-23 15,30 12-6-15,2-6 0 16,26 7-2-16</inkml:trace>
  <inkml:trace contextRef="#ctx0" brushRef="#br2" timeOffset="74044.2351">19283 2347 80 0,'-5'15'42'16,"-8"-18"-2"-16,13 3 0 16,-16-13-23-16,8 1-19 15,8 12-4-15,-1-25-19 16,16 18-13-16,-6-9-2 0,14 6 0 15,0-6 0-15</inkml:trace>
  <inkml:trace contextRef="#ctx0" brushRef="#br2" timeOffset="74262.2472">19620 2021 103 0,'0'0'40'0,"-12"-6"1"15,9 26-3-15,0 0-36 16,-6 8-1-16,1 6 0 15,1 11-1-15,-1 5 0 16,0 9-1-16,3 3-2 16,0-9-5-16,17 11-20 0,-11-19-12 15,13-1 1-15,-5-16-2 16,17-4 1-16</inkml:trace>
  <inkml:trace contextRef="#ctx0" brushRef="#br2" timeOffset="74553.2641">19914 1764 93 0,'0'0'39'16,"1"-12"2"-16,9 22-1 15,-7 15-33-15,14 1-5 0,4 4 1 16,3 15-1-16,-1 7 2 16,-2 8-3-16,-2 4 1 15,-5 11-1-15,-7-1-1 16,-10 3 0-16,-6-4-2 15,-8-7-1-15,-3-5-4 16,-12-21-12-16,11 4-20 16,-12-28-3-16,9-3 0 15,-4-21 0-15</inkml:trace>
  <inkml:trace contextRef="#ctx0" brushRef="#br1" timeOffset="78119.4681">10860 2438 70 0,'-12'-19'38'16,"12"19"-1"-16,-14-19 0 16,14 19-24-16,11-1-7 15,3 2-1-15,5-2-2 16,17 2 0-16,8-1-1 0,16 1 0 15,10-1-1-15,12 2 0 16,3-2-1-16,0 1 1 16,-3 2-1-16,-11-2 0 15,-10 0 0-15,-13 0 0 16,-12 0-3-16,-16-10-5 15,1 9-26-15,-21-14-4 16,0 14 1-16,-8-17-2 16</inkml:trace>
  <inkml:trace contextRef="#ctx0" brushRef="#br1" timeOffset="78900.5125">17697 2124 61 0,'7'-26'38'15,"5"9"0"-15,-9-1-1 16,8 15-26-16,-11 3-2 15,0 0-1-15,3 15-3 16,-2 9-3-16,-2 3 0 0,-2 13-2 16,-1 5 1-16,-2 10-2 15,1 7 1-15,1 0-1 16,-1 2-2-16,0-8-4 15,15 3-28-15,-12-21-3 16,12 0 1-16,-9-23-2 16</inkml:trace>
  <inkml:trace contextRef="#ctx0" brushRef="#br1" timeOffset="79084.5234">17578 2440 92 0,'-30'-9'39'0,"16"17"2"16,14-8-3-16,0 0-32 0,39-13-4 15,13 3-2-15,23-3-6 16,3-11-30-16,27 5-4 16,-5-10 0-16,3 8-2 15</inkml:trace>
  <inkml:trace contextRef="#ctx0" brushRef="#br1" timeOffset="89983.1467">21480 664 38 0,'0'0'35'0,"0"0"3"15,0 0-1-15,0 0-11 16,51-45-14-16,-51 45-5 15,0 0-1-15,0 0 0 0,0 0-2 16,0 0-1-16,0 0 0 16,44 60-1-16,-44-60 2 15,2 57-3-15,-2-57 1 16,0 76-3-16,-4-49 0 15,5 70-7-15,-7-2-28 16,15-6-3-16,-4-17 2 16,12-17-4-16</inkml:trace>
  <inkml:trace contextRef="#ctx0" brushRef="#br1" timeOffset="90205.1594">21936 986 89 0,'0'0'41'16,"0"0"3"-16,0 0-4 15,0 0-28-15,0 0-15 16,0 0-6-16,0 0-28 15,0 0-2-15,0 0 0 16,0 0-3-16</inkml:trace>
  <inkml:trace contextRef="#ctx0" brushRef="#br1" timeOffset="90810.1941">22350 800 94 0,'0'0'39'16,"0"0"2"-16,0 0-2 15,0 0-34-15,0 0-3 16,0 0-1-16,2-56 2 16,-2 56-1-16,0 0-1 15,66-27 1-15,-66 27-2 16,57-20 1-16,-57 20 0 15,53-15 1-15,-53 15-1 16,51-5-1-16,-51 5 1 16,0 0-1-16,49 21 1 15,-49-21-1-15,0 0 2 16,-1 63-1-16,1-63 0 15,-35 66 1-15,35-66-1 16,-56 78 0-16,53-57 0 16,-57 60 0-16,0-8-2 0,16-4 2 15,16-20-1-15,28-49 1 16,0 0 0-16,0 0-1 15,0 0 2-15,68 49-1 16,-68-49-1-16,67-3-2 16,-67 3-2-16,77-7-7 15,-77 7-16-15,77-10-13 16,-77 10-1-16,79-12-2 15,-79 12 1-15</inkml:trace>
  <inkml:trace contextRef="#ctx0" brushRef="#br1" timeOffset="99749.7054">20802 2133 64 0,'0'0'40'15,"-17"-14"-1"-15,17 14 2 0,-10-12-15 16,10 12-20-16,0 0-3 15,15-13 1-15,5 10-2 16,11-9-1-16,11 4 0 16,11-5-2-16,7 8 0 15,-2-8-5-15,12 20-29 16,-21-8-4-16,-1 16 1 15,-22-1-3-15</inkml:trace>
  <inkml:trace contextRef="#ctx0" brushRef="#br1" timeOffset="99940.7159">20830 2329 95 0,'-17'11'38'16,"3"-12"0"-16,14 1-2 15,14 5-35-15,12-8-1 16,17-1-3-16,12-7-3 15,26 5-29-15,0-10-1 16,19 2 0-16,0-9-2 16</inkml:trace>
  <inkml:trace contextRef="#ctx0" brushRef="#br1" timeOffset="100335.7389">22009 2015 102 0,'-12'-10'40'0,"-10"-8"0"16,5 13-1-16,-8-1-35 16,3 10-1-16,-8 6 0 15,1 17 0-15,-9 6-2 16,1 12 0-16,-4 6-1 15,3 11 0-15,5 3 1 16,10-1-1-16,12-5 0 16,15-11-1-16,22-16 1 15,17-14 0-15,16-18 0 16,11-19 1-16,9-11-1 15,-2-14 1-15,-6-8 0 16,-6-3 0-16,-15-3 0 0,-18-1 1 16,-21 10-1-16,-17 6 0 15,-18 7-1-15,-11 8 1 16,-8 9-2-16,-1 3 0 15,6 12-4-15,3-4-11 16,35 8-22-16,0 0-2 16,18 14-2-16,17-12 0 15</inkml:trace>
  <inkml:trace contextRef="#ctx0" brushRef="#br1" timeOffset="100524.7497">22721 2232 117 0,'-22'6'42'0,"-11"-14"0"16,12 2-3-16,-2-2-41 16,10-12-7-16,31 8-26 15,-7-10-6-15,21 11 1 16,-6-7-2-16</inkml:trace>
  <inkml:trace contextRef="#ctx0" brushRef="#br1" timeOffset="100958.7745">23508 1722 110 0,'-8'-14'40'0,"8"14"2"16,-38 7-2-16,9 22-36 15,-16 2 0-15,-5 11-1 16,-9 14 1-16,0 9-2 15,-4 5 0-15,12 5-1 16,9-3 2-16,16 3-3 16,17-10 0-16,19-5 0 15,18-19 0-15,14-10 0 16,12-17 0-16,2-14 0 15,1-12 0-15,-8-16 0 16,-9-8 0-16,-16-9 0 0,-18-1 0 16,-21 0 0-16,-16 6 0 15,-16 3 0-15,-6 8 0 16,-3 3 0-16,8 14-6 15,0-2-6-15,28 27-10 16,2-13-14-16,36 17-7 16,11-4-1-16,25 5 0 15</inkml:trace>
  <inkml:trace contextRef="#ctx0" brushRef="#br1" timeOffset="103025.8927">2392 4059 48 0,'-1'-23'34'15,"-7"5"2"-15,-17-1-1 16,-3 20-15-16,-21-6-6 15,2 18-7-15,-13 2-1 16,1 15-1-16,-4 4-1 16,3 8 0-16,7 2-1 15,11 2-2-15,15-3 0 16,18-6-1-16,20-12 1 15,19-11 0-15,23-17 0 16,15-12-1-16,13-19 1 16,9-7 0-16,-1-12 1 15,-6-4-1-15,-9 2 1 0,-10 5-1 16,-21 9 1-16,-13 8-1 15,-17 15 0-15,-13 18 0 16,-12 16 0-16,-9 16-1 16,-3 13 0-16,-1 8-3 15,7 15-4-15,-3-6-30 16,31 6-2-16,5-19-1 15,22-5-2-15</inkml:trace>
  <inkml:trace contextRef="#ctx0" brushRef="#br1" timeOffset="103527.9215">4482 3676 87 0,'2'-38'37'16,"-13"-4"-1"-16,-5 13 1 15,-9-1-33-15,-2 10 0 16,-7 7-2-16,1 13 1 15,-5 10 1-15,-3 16-1 16,1 16 0-16,0 14-1 16,0 13 1-16,5 16-2 15,4 7 0-15,3 6-2 16,8 2-2-16,6-4-1 15,12-5-2-15,0-16-5 16,19-2-27-16,-10-28 0 16,14-10 0-16,-6-22 0 15</inkml:trace>
  <inkml:trace contextRef="#ctx0" brushRef="#br1" timeOffset="103729.9326">3966 4088 95 0,'-13'-2'37'0,"3"-2"1"15,16 16-1-15,-6-12-34 16,36 10-2-16,2-9-1 16,9-5-1-16,12 0-1 15,3-12-4-15,13 13-9 16,-5-17-20-16,10 11-1 15,-9-7-2-15,3 11 1 0</inkml:trace>
  <inkml:trace contextRef="#ctx0" brushRef="#br1" timeOffset="104153.9573">4991 3978 94 0,'-24'-25'38'0,"-3"15"1"16,-12-4-1-16,-4 17-33 15,-7 9-1-15,-1 12 0 16,-3 12-1-16,4 10 0 16,2 3-2-16,7 6 2 15,11-7-2-15,11-2 0 0,16-12 0 16,14-11 0-16,16-12-1 15,13-11 1-15,11-14 0 16,10-6-1-16,-2-10 1 16,3-7 0-16,-5-5 0 15,-5 0-1-15,-9 1 1 16,-13 3-1-16,-10 9 1 15,-6 6-1-15,-8 13 0 16,-6 10 0-16,-11 16 0 16,0 12 0-16,-3 9 0 15,-1 5-1-15,5 4-1 16,1 4-2-16,11 0-1 15,4-17-5-15,23 3-16 16,-2-28-13-16,18 1 1 16,-3-25-2-16,12 1 2 0</inkml:trace>
  <inkml:trace contextRef="#ctx0" brushRef="#br1" timeOffset="104333.9674">5397 3992 100 0,'-17'-9'37'0,"7"21"1"15,-14 2-1-15,5 20-33 16,-2 5-1-16,2 11-1 15,1 2-1-15,6-2-1 16,3-2 0-16,5-10-3 16,13-5-5-16,-9-33-28 15,34 11-2-15,-7-32-1 16,15-8 1-16</inkml:trace>
  <inkml:trace contextRef="#ctx0" brushRef="#br1" timeOffset="104731.9901">5494 3658 110 0,'-24'-7'39'16,"12"13"0"-16,-3-9-1 16,15 3-38-16,0 0 0 15,14 11 0-15,9-4-1 16,4 3 0-16,2 7 1 15,-2 5 0-15,1 5 0 16,-2 6 0-16,-9 6 0 16,-5 9 2-16,-9 2-1 15,-3 3 1-15,-7-1-1 0,0 0 1 16,-1-6 0-16,2-5 0 15,-1-8-1-15,6-9 0 16,2-11 0-16,-1-13 0 16,22-9 0-16,-3-12 0 15,0-11 0-15,3-4 0 16,-3-4 0-16,1-2 0 15,-3 3-1-15,-5 4 1 16,-2 8-2-16,-2 5-1 16,3 11-4-16,-3-7-15 15,26 18-17-15,-5-10-2 16,18 12-1-16,4-13 0 15</inkml:trace>
  <inkml:trace contextRef="#ctx0" brushRef="#br1" timeOffset="105955.0603">7221 3939 80 0,'0'0'36'0,"-28"-21"-1"15,5 23 1-15,-15 1-31 16,1 11 1-16,-7 4-1 16,2 9-1-16,-3-1 0 15,3 9 0-15,8-4-2 16,7 7 1-16,15-6-1 15,12-3-1-15,15-7 0 16,19-9 0-16,13-11 0 16,14-8-1-16,5-11 1 15,9-12-1-15,-3-5 1 16,-4-8 0-16,-10 2 0 15,-10 2 0-15,-16 3 0 16,-11 7 0-16,-13 12 0 16,-8 16-1-16,-29 11 1 0,-1 21-1 15,-12 14 1-15,-6 16-1 16,-11 13 0-16,-2 7-1 15,3 7 1-15,7-5-1 16,9-5 1-16,10-11-1 16,15-16 0-16,16-19 1 15,22-17 0-15,12-17 0 16,13-19-1-16,12-15-1 15,10-15-1-15,6-17-2 16,15 7-11-16,-16-23-17 16,14 13-5-16,-14-7 1 15,2 12-2-15</inkml:trace>
  <inkml:trace contextRef="#ctx0" brushRef="#br1" timeOffset="106385.0849">7992 3853 95 0,'0'0'38'0,"8"-20"1"16,-8 20-1-16,0 0-33 15,0 0 1-15,-21 24-2 16,8 7 0-16,-8 9-1 15,-2 8 0-15,-1 4-1 16,1 6 0-16,6-4-1 16,5-3 0-16,8-10 1 0,13-12-2 15,12-15 1-15,10-12 0 16,12-15-1-16,5-11 1 15,3-12 0-15,0-9-1 16,1-1 1-16,-8-2-1 16,-8 5 1-16,-6 9-1 15,-13 9 0-15,-9 12 0 16,-8 13 0-16,-7 16 0 15,-5 7 0-15,-2 6-2 16,2 6-2-16,-2-2-1 16,14 4-5-16,2-13-5 15,24 9-12-15,-5-21-13 16,20 3 2-16,0-16-2 15,11-2 3-15</inkml:trace>
  <inkml:trace contextRef="#ctx0" brushRef="#br1" timeOffset="106703.1031">8698 3956 109 0,'-36'-15'40'16,"13"29"1"-16,-15-2-1 16,11 14-36-16,-11 3 0 15,7 8-1-15,4 1-1 16,10 4-1-16,11-7 0 15,14-5 0-15,13-7-1 16,11-11 1-16,11-12-1 16,5-7 0-16,4-14 1 15,-1-4-2-15,-6-12 1 0,-6-4 0 16,-11-2-1-16,-13 2 0 15,-10 3-1-15,-10 5 0 16,-6 10 0-16,-11 6-1 16,3 11-2-16,-5 2-2 15,16 16-11-15,-9-17-10 16,17 5-11-16,12 4 2 15,20-9-2-15,3-17 1 16</inkml:trace>
  <inkml:trace contextRef="#ctx0" brushRef="#br1" timeOffset="106895.1141">9268 3451 111 0,'-15'13'40'16,"-23"4"1"-16,1 23-1 0,2 5-37 15,-6 12 0-15,4 8-1 16,6 10-1-16,4 1-1 15,8-2-1-15,13-2-3 16,2-13-9-16,21 7-18 16,-10-28-9-16,12 0 1 15,-6-29-3-15</inkml:trace>
  <inkml:trace contextRef="#ctx0" brushRef="#br1" timeOffset="107075.1244">8990 3782 110 0,'-22'-14'40'15,"22"14"1"-15,-20 11-2 0,20-11-36 16,21 19-1-16,6-9-3 16,12-1-3-16,5-14-14 15,21 11-19-15,-7-16-2 16,10 6 0-16,-11-12-2 15</inkml:trace>
  <inkml:trace contextRef="#ctx0" brushRef="#br1" timeOffset="107404.1432">9342 3917 113 0,'-28'30'41'0,"20"8"-1"16,6-24-3-16,21 1-34 15,14-10-1-15,15-8 0 0,8-7-1 16,7-7 0-16,2-7 0 15,-5-5 0-15,-10-2 0 16,-13 1 0-16,-16 3-1 16,-18 5 2-16,-20 6-1 15,-16 11 1-15,-14 11-1 16,-10 11 0-16,-4 9 0 15,2 12 0-15,3 7 1 16,13 4-2-16,19 2 0 16,18-7-4-16,23 1-3 15,21-19-8-15,44 11-10 16,8-30-7-16,48 6-10 15,11-19 0-15,32 2 0 0,8-11 2 16</inkml:trace>
  <inkml:trace contextRef="#ctx0" brushRef="#br1" timeOffset="107790.1653">10995 3908 92 0,'15'-25'38'0,"-12"-5"0"16,-3 30-1-16,0-18-32 15,0 18 0-15,-22 18-2 16,3 9 0-16,-2 7-1 16,0 6-1-16,6 4-1 15,1 0-2-15,16 3-9 16,-2-17-25-16,29-6-3 15,3-21 0-15,18-6 0 16</inkml:trace>
  <inkml:trace contextRef="#ctx0" brushRef="#br1" timeOffset="107955.1747">11137 3554 104 0,'-32'-1'36'15,"5"2"-1"-15,9-1-13 16,15 12-59-16,3-12 1 15,38 10-2-15,-1-8 0 16</inkml:trace>
  <inkml:trace contextRef="#ctx0" brushRef="#br1" timeOffset="108247.1914">11576 3748 95 0,'-39'10'38'16,"3"10"2"-16,-8-11-2 15,10 12-31-15,-5-4-3 16,13 1 0-16,10 1-2 15,13 4 0-15,15-2-1 16,17-1 0-16,13-2-1 16,7-1 1-16,5-1-1 15,-1 2 0-15,-3-2 0 16,-10-1 1-16,-11 2-1 15,-15 1 0-15,-15 3 1 16,-9 0-1-16,-14 0-1 16,-5-3-1-16,-3 2-2 0,-6-11-9 15,18 11-18-15,-12-19-8 16,17 4 1-16,1-13-3 15</inkml:trace>
  <inkml:trace contextRef="#ctx0" brushRef="#br1" timeOffset="109007.2349">12676 3752 86 0,'-21'1'35'0,"13"11"-1"16,-3-2 1-16,9 10-31 15,2 0-2-15,11 0 1 16,6 0-1-16,13 0 1 15,6-11-1-15,13-2 1 16,3-11-1-16,5-6 0 16,-3-10 0-16,-3-2-1 0,-7-9 1 15,-9 0-1-15,-13-1 1 16,-14 2-1-16,-14 1 0 15,-10 9 0-15,-13 10 0 16,-6 7 1-16,-10 9-1 16,0 13 0-16,-4 9 0 15,5 9 1-15,6 4-2 16,10 2 1-16,16 2-2 15,14-5-1-15,26-3-3 16,10-23-17-16,33 7-16 16,6-24 0-16,20 2-1 15,3-22-1-15</inkml:trace>
  <inkml:trace contextRef="#ctx0" brushRef="#br1" timeOffset="109194.2456">13751 3644 93 0,'-58'41'36'15,"-9"2"0"-15,-2 17-1 16,-4-2-33-16,8 2-1 16,10-6-2-16,10-6-1 15,17-7-2-15,9-25-6 16,24-2-23-16,5-29-2 15,17-3-1-15,-2-19 1 16</inkml:trace>
  <inkml:trace contextRef="#ctx0" brushRef="#br1" timeOffset="109344.2541">13465 3763 78 0,'-3'-24'38'0,"3"24"-1"0,-14-6 1 15,10 25-21-15,-4 0-10 16,12 7-2-16,7 0-3 16,16-3 0-16,16-6-5 15,10-16-5-15,31 0-27 16,-4-25-3-16,14-4 0 15,-2-19-2-15</inkml:trace>
  <inkml:trace contextRef="#ctx0" brushRef="#br1" timeOffset="109558.2664">14416 3085 88 0,'-38'27'39'16,"-2"31"0"-16,-7 9 1 0,5 19-20 15,-1 8-18-15,5 6 0 16,6-1-1-16,7-1-1 15,9-8-1-15,6-10-2 16,13-10-4-16,-3-26-13 16,16 0-18-16,-5-28 0 15,7-5-1-15,-6-26-1 16</inkml:trace>
  <inkml:trace contextRef="#ctx0" brushRef="#br1" timeOffset="110320.31">14008 3658 107 0,'0'0'41'15,"0"0"0"-15,16 4-1 16,19-6-37-16,7-5-1 16,10 1 0-16,3 1 0 15,1 0 0-15,-6 2-1 16,-5 4 0-16,-8 6 0 15,-8 10 0-15,-14 5 0 16,-10 8 0-16,-8 3-1 16,-7 5 1-16,-2 0-1 15,-4 3 0-15,-1-8 0 16,3-3-1-16,5-8 1 15,3-8 0-15,6-14 0 16,0 0 0-16,11-15 0 16,1-10-1-16,7-8 2 0,1-5-1 15,3-1 0-15,0-1 0 16,0 4 0-16,-1 4 0 15,-1 7 0-15,-3 9 0 16,2 7 0-16,3 6 0 16,4 3 0-16,5 2 0 15,8 1 0-15,6 0 0 16,6-1 0-16,6-1 1 15,1-1-1-15,0-2 0 16,-7-3 0-16,-5 3 0 16,-14-3 1-16,-9 2-1 15,-24 3 0-15,0 0 1 16,-20 4-1-16,-16 6 1 15,-10 5-1-15,-8 8 1 0,0 6 0 16,-2 2 0-16,6 6 1 16,11 1-2-16,12-1 0 15,18-3 0-15,18-7 0 16,16-8 0-16,16-11 0 15,15-8 0-15,10-14 0 16,8-10 0-16,3-8 0 16,-2-6 0-16,-8-2 0 15,-7-3 0-15,-12 1 0 16,-13 9 0-16,-12 6 0 15,-14 11 0-15,-9 16 0 16,-21 3 0-16,-4 15 0 16,-5 12 0-16,-1 7 0 15,6 2 0-15,10 7-4 16,7-7-4-16,25 9-10 0,1-28-4 15,34 10-3-15,-9-30-4 16,27 12-2-16,-13-29-7 16,10 4 1-16,-9-15 3 15</inkml:trace>
  <inkml:trace contextRef="#ctx0" brushRef="#br1" timeOffset="110485.3194">15803 3707 118 0,'0'0'39'15,"-17"-4"1"-15,17 4-1 16,0 0-37-16,34 0-2 15,1-5 0-15,5-1-3 16,7 3-2-16,-8-9-15 0,11 18-17 16,-22-8-2-16,-2 15 1 15,-26-13-2-15</inkml:trace>
  <inkml:trace contextRef="#ctx0" brushRef="#br1" timeOffset="110621.3272">15814 3901 95 0,'-39'35'39'0,"4"-17"1"15,21 6 0-15,14-24-18 16,0 0-21-16,43 5-3 15,3-22-11-15,23 14-17 16,-4-17-8-16,15 7-2 16,-2-15-1-16</inkml:trace>
  <inkml:trace contextRef="#ctx0" brushRef="#br1" timeOffset="112192.4166">17511 3366 69 0,'-2'-20'35'16,"-10"2"-2"-16,2 13 1 0,-17 0-27 16,6 14-2-16,-6 8-1 15,1 17 2-15,-7 7 0 16,4 11-3-16,-1 6 2 15,8 6-1-15,4 1-1 16,11-2-1-16,12-10 1 16,10-5-2-16,14-18 0 15,13-12 1-15,7-16-1 16,7-14 0-16,1-17 1 15,-1-10-1-15,-6-10-1 16,-8-7 1-16,-12-6-1 16,-13 5 1-16,-13 0-2 15,-12 7 2-15,-7 8-2 16,-4 10 1-16,-5 9-1 0,2 9-1 15,7 13-3-15,2-3-10 16,25 23-21-16,-5-9-4 16,25 13 1-16,2-4-2 15</inkml:trace>
  <inkml:trace contextRef="#ctx0" brushRef="#br1" timeOffset="112364.4269">18185 3619 110 0,'-18'-4'38'16,"-4"-10"-2"-16,6-2-8 16,17 6-66-16,-2-9-2 0,18 11 0 15,0-6-1-15</inkml:trace>
  <inkml:trace contextRef="#ctx0" brushRef="#br1" timeOffset="112799.4518">18757 3263 96 0,'-21'-16'40'0,"-16"-2"1"16,2 17-1-16,-16 1-33 0,3 11-4 15,0 8 0-15,3 8 0 16,3 4-1-16,9 3-1 16,13-2 0-16,12-2 0 15,16-7 0-15,15-10-1 16,16-8 1-16,12-8 0 15,8-8-1-15,1-5 1 16,2-6 0-16,-4 1-1 16,-11 2 1-16,-10 3 0 15,-11 5 0-15,-11 7 0 16,-15 4-1-16,0 27 1 15,-15-1-1-15,-6 10 1 16,-4 7-1-16,-2 4 1 16,3 5-1-16,-1-2-1 0,10-3-1 15,5-9-3 1,20 0-7-16,-4-28-10 0,31 13-9 15,-13-27-11-15,18 0-2 16,-5-16 1-16,11-1 2 16</inkml:trace>
  <inkml:trace contextRef="#ctx0" brushRef="#br1" timeOffset="113365.4841">19778 3133 98 0,'0'0'39'0,"0"0"0"16,0 0-2-16,-2 13-34 16,2 6-2-16,2 9-1 15,-1 7 1-15,-1 7-2 16,0 4 0-16,4 6-2 15,-9-2-4-15,13 6-8 16,-11-20-22-16,12 2 1 16,-4-17-3-16,8-7 2 0</inkml:trace>
  <inkml:trace contextRef="#ctx0" brushRef="#br1" timeOffset="113552.4947">19683 3267 103 0,'-19'17'39'15,"1"-8"1"-15,18 11-1 16,5-3-37-16,19-9-1 16,17-3-2-16,3-3-3 15,17 12-14-15,-8-17-21 16,8 8 2-16,-14-5-3 15,0 10 0-15</inkml:trace>
  <inkml:trace contextRef="#ctx0" brushRef="#br1" timeOffset="113718.5043">19735 3631 86 0,'-41'26'40'0,"7"-14"1"16,26 2-2-16,8-14-17 15,39-1-24-15,24-6-6 16,4-15-24-16,22 9-7 15,4-10-1-15,11 6-1 16</inkml:trace>
  <inkml:trace contextRef="#ctx0" brushRef="#br1" timeOffset="115858.6267">20783 3255 74 0,'3'-12'36'16,"-10"-2"-2"-16,7 14 3 15,-24-12-32-15,9 16-1 16,-7 3 1-16,2 11 0 0,-9 5-1 16,1 11 0-16,-2 5-1 15,2 7-1-15,3 4 1 16,8 0-1-16,7-2-1 15,10-1 0-15,14-7 0 16,14-10 0-16,13-9 0 16,8-15 0-16,12-12 0 15,7-11 0-15,-2-11 0 16,2-12 0-16,-7-8 0 15,-8-5 1-15,-14-7-1 16,-12 1 0-16,-14 2-1 16,-17 6 1-16,-14 7 0 15,-11 10 0-15,-10 11-1 16,-2 11 0-16,-2 13-1 0,5 11-2 15,10 15-6-15,2-9-20 16,31 16-10-16,7-8-1 16,29 5-1-16,10-9 0 15</inkml:trace>
  <inkml:trace contextRef="#ctx0" brushRef="#br1" timeOffset="116031.6366">21474 3478 116 0,'-23'6'41'16,"-6"-12"-2"-16,13 1-3 16,16 5-48-16,-5-20-26 15,21 13-3-15,0-11 1 0,11 10-1 16</inkml:trace>
  <inkml:trace contextRef="#ctx0" brushRef="#br1" timeOffset="116557.6667">21738 3153 113 0,'-22'-10'41'0,"22"10"0"16,-14-12-2-16,32 5-38 16,3 0-1-16,15 2 0 15,4 1 1-15,8 1-1 16,5 2 1-16,-1 1-1 15,1 1 0-15,-6 1 0 16,-8 3 1-16,-10 1-1 16,-14 3 0-16,-14 6 1 15,-16 1-1-15,-14 5 1 16,-15 5-1-16,-3 2 1 15,-2 1-1-15,-2 2 0 16,8 1 0-16,11-5-1 16,17-4 1-16,18-1 0 15,23-6-1-15,10-1 1 0,11-2 0 16,3-1 0-16,1-1 0 15,-3 2 0-15,-9 3 2 16,-14 6-2-16,-20 1 2 16,-16 6-1-16,-19 0 1 15,-9 2-1-15,-9-1 0 16,-1-2-1-16,3-3-2 15,4-13-7-15,28 9-10 16,3-24-13-16,36 6-10 16,7-14 1-16,26 4-3 15</inkml:trace>
  <inkml:trace contextRef="#ctx0" brushRef="#br1" timeOffset="116737.677">22461 3727 109 0,'-18'7'44'0,"4"2"1"16,-7-15-2-16,21 6-29 15,-12-10-14-15,15-4 0 16,11 5-11-16,-12-14-8 16,21 22-10-16,-16-13-14 15,6 10-1-15,-13 4 0 16,3-11-1-16</inkml:trace>
  <inkml:trace contextRef="#ctx0" brushRef="#br3" timeOffset="122538.0088">1137 5672 33 0,'11'-26'35'16,"-11"-5"2"-16,2 10 0 15,-21-8-17-15,9 21 5 16,-26-6-15-16,6 18-2 15,-14 3-3-15,1 16-2 16,-4 11 0-16,1 15-1 16,0 7 1-16,8 8 0 15,7 0-1-15,13 0 0 16,12-8 0-16,13-10-1 0,14-15 1 15,17-21 0-15,17-17-2 16,11-15 2-16,8-20-2 16,-3-9 1-16,-2-8 0 15,-4-4 0-15,-8 1-1 16,-13 7 0-16,-13 7 0 15,-13 14-1-15,-13 15 2 16,-5 19-1-16,-17 15 0 16,-2 19 0-16,-1 10 1 15,1 4-3-15,10 7-2 16,-1-12-16-16,28 8-18 15,2-21-3-15,21-4 0 16,8-21-1-16</inkml:trace>
  <inkml:trace contextRef="#ctx0" brushRef="#br3" timeOffset="123086.0401">2363 5524 88 0,'0'0'39'0,"-12"8"-1"16,3 5 2-16,-12-1-35 16,0 9 0-16,-8-2-1 15,2 7 0-15,-5 0-1 16,0 1 0-16,4-5-2 15,7 0 0-15,5-6 0 16,11-2 0-16,5-14-1 16,29 8-1-16,1-9 1 15,11-2-1-15,4 1 1 0,3 0 0 16,-2-1 0-16,-7 4 0 15,-3 6 1-15,-11 11-1 16,-17 6 2-16,-12 5-1 16,-6 2 0-16,-10 1-2 15,2-1-1-15,-4-11-6 16,18 1-19-16,-6-31-11 15,25-7-3-15,7-21-1 16,21-10 0-16</inkml:trace>
  <inkml:trace contextRef="#ctx0" brushRef="#br3" timeOffset="123438.0603">2892 5052 102 0,'-9'10'40'0,"-15"10"2"15,0 18-1-15,-2 5-36 16,-2 11-2-16,0 5-1 15,5 8 0-15,1 5 0 16,2 3 0-16,5-3-2 16,5-4 1-16,5-10-1 15,8-6 1-15,3-15-1 16,8-13 0-16,8-13 0 15,7-15 0-15,1-12 1 16,6-7-1-16,-1-8 0 16,-1-6 0-16,-3 5 0 15,-4 1 0-15,-9 7 0 0,-4 6-1 16,-3 10-1-16,-11 8 0 15,9 15-2-15,-5 1-2 16,7 12-3-16,-7-12-12 16,23 15-18-16,-7-9-1 15,13 0 0-15,0-14 1 16</inkml:trace>
  <inkml:trace contextRef="#ctx0" brushRef="#br3" timeOffset="124085.0973">3429 5404 103 0,'-28'12'40'16,"-14"6"0"-16,3 21-2 16,-7-2-33-16,8 8-1 0,1 2-2 15,11 7 1-15,8-7-2 16,12-2 0-16,17-11 0 15,10-6-1-15,15-15 0 16,3-8-1-16,6-11 0 16,-2-12 0-16,0-5 1 15,-6-11-2-15,-7-1 2 16,-11-7-1-16,-7 4 0 15,-8 5 1-15,-5 4 1 16,-6 6-1-16,-3 6 1 16,1 9-1-16,9 8 1 15,-16 5-1-15,16-5 1 16,5 21 0-16,8-11-1 15,6 3 0-15,3-2 0 0,7 0 0 16,1-2 0-16,4-2 0 16,-4 0 0-16,-5-3 0 15,-4 2 0-15,-3 2-1 16,-7 2 1-16,-7 1 1 15,-7 2-1-15,-5 4 1 16,-5 0-1-16,0 3 1 16,-1-4-1-16,1-1 1 15,5-5 0-15,8-10-1 16,0 0 0-16,17-11 1 15,3-9-1-15,3-5 1 16,1-6 0-16,3-5 0 16,-3-1 0-16,-2 1-1 15,-4 2 1-15,-1 3 0 0,-8 4-1 16,4 6 0-16,-4 4-1 15,2 0 0-15,3 6-2 16,0-1-1-16,8 0-3 16,0-7-5-16,19 11-12 15,-14-25-10-15,18 9-6 16,-8-14 0-16,6 1 0 15</inkml:trace>
  <inkml:trace contextRef="#ctx0" brushRef="#br3" timeOffset="124244.1064">4263 4999 83 0,'0'0'39'0,"-21"2"0"16,8 27 1-16,-15 14-26 15,9 13-9-15,-2 16 0 16,3 12-3-16,3 7 1 16,4 1-3-16,9 3-2 0,2-13-5 15,17 2-17-15,-10-25-15 16,12-12 0-16,-8-29 0 15,8-11-1-15</inkml:trace>
  <inkml:trace contextRef="#ctx0" brushRef="#br3" timeOffset="124401.1153">4162 5416 113 0,'-13'-23'43'16,"-2"-1"-1"-16,15 24 0 16,-3-22-39-16,16 8-3 15,20 10-7-15,-4-18-14 16,33 13-19-16,10-12-3 15,24 7 0-15,11-4-1 0</inkml:trace>
  <inkml:trace contextRef="#ctx0" brushRef="#br3" timeOffset="124889.1433">5135 5437 77 0,'0'0'39'0,"0"0"0"15,-13-13 1-15,-2 20-31 16,-10-3-2-16,-2 11-1 15,-11 6-2-15,3 11-1 0,-1 4-1 16,4 6 0-16,5-1-2 16,11 0 0-16,16-4-1 15,9-10-1-15,22-10-1 16,10-16-4-16,24-1-11 15,-2-23-19-15,20-1-2 16,-8-14-1-16,5 5 2 16</inkml:trace>
  <inkml:trace contextRef="#ctx0" brushRef="#br3" timeOffset="125257.1643">5489 5451 103 0,'-32'9'39'16,"8"11"2"-16,-9-6-9 15,9 16-27-15,3-3-2 0,6 9-1 16,4-5-1-16,8 3 0 15,6-4 0-15,8-4 0 16,7-9-1-16,10-5 1 16,7-11-1-16,7-7 1 15,1-10 0-15,2-7 0 16,-1-5-1-16,-4-5 1 15,-3-5 0-15,-8 0-1 16,-8 3 0-16,-3 2 1 16,-8 10-1-16,-2 4 0 15,-8 19 0-15,0 0 0 16,-5 29 0-16,-4 6 0 15,-2 7-1-15,-1 7 1 16,5-1-1-16,5-5-1 16,8-7-2-16,7-21-3 0,26-6-10 15,-3-36-12-15,30-3-11 16,-6-21 0-16,16-8-1 15,-5-17 3-15</inkml:trace>
  <inkml:trace contextRef="#ctx0" brushRef="#br3" timeOffset="125438.1747">6338 4927 104 0,'-26'48'40'0,"-11"8"2"16,7 19-3-16,2 0-37 15,4 5-1-15,8 0-1 16,4-2-2-16,8 1-6 0,-6-20-13 15,19 8-19-15,-8-21 1 16,9-6-2-16,-7-21 0 16</inkml:trace>
  <inkml:trace contextRef="#ctx0" brushRef="#br3" timeOffset="125603.1841">6129 5414 113 0,'6'-17'40'15,"-2"-5"1"-15,22 23-8 16,6-7-32-16,10 0-4 15,15 15-8-15,-8-16-16 16,22 18-14-16,-11-5 1 16,2 10-2-16,-18-3 0 0</inkml:trace>
  <inkml:trace contextRef="#ctx0" brushRef="#br3" timeOffset="126159.2159">3382 6258 97 0,'43'-10'38'0,"36"-3"1"0,27-12-1 16,30-1-36-16,35-5 2 15,29 4-2-15,15-2 1 16,12 7-2-16,0 1 1 16,-1 4-2-16,-13 3-1 15,-16 1-2-15,-20 4-1 16,-23-6 0-16,-20 6-3 15,-30-9 0-15,-19 10-3 16,-37-14-18-16,-10 11-9 16,-25-5 2-16,-14 3-3 15,-18 2 3-15</inkml:trace>
  <inkml:trace contextRef="#ctx0" brushRef="#br3" timeOffset="126655.2443">7387 5678 75 0,'4'-23'37'16,"7"9"-2"-16,-9-4 3 15,-2 18-34-15,5-13 2 16,-5 13-1-16,-2 16-1 15,-1 10 0-15,-7 2-2 16,-1 8 1-16,1 3 0 16,0 3-4-16,4 2-2 15,-2-15-16-15,19 2-18 0,-2-21 1 16,17-5-3-16,1-18 0 15</inkml:trace>
  <inkml:trace contextRef="#ctx0" brushRef="#br3" timeOffset="126819.2537">7543 5311 93 0,'-28'-8'38'0,"10"11"-2"15,7-3-2-15,11 0-43 16,26 0-28-16,-2-4 1 15,20 8-3-15,0-8 3 0</inkml:trace>
  <inkml:trace contextRef="#ctx0" brushRef="#br3" timeOffset="127135.2717">7997 5468 92 0,'-27'22'39'16,"2"10"0"-16,-10-10-1 15,6 7-34-15,5-1-1 16,7-2-1-16,9-1 0 15,12-6-1-15,15-6-1 16,14-6 1-16,15-6-1 16,9-3 0-16,4-5 1 15,0 0-1-15,-5 0 1 0,-8 3-1 16,-14 9 1-16,-16 8 0 15,-21 10-1-15,-13 6 3 16,-16 5-1-16,-7 2-1 16,-3 0 0-16,-4-4-3 15,12-1-3-15,-5-22-15 16,26 5-18-16,1-16-3 15,22-3 0-15,2-12 0 16</inkml:trace>
  <inkml:trace contextRef="#ctx0" brushRef="#br3" timeOffset="128579.3543">9042 5683 70 0,'-1'16'39'15,"1"-16"-3"-15,14 18 3 16,0-14-30-16,11-7-6 15,11-7 0-15,8-6-2 16,4-7 2-16,3-9-2 16,-5-2 1-16,-3 0-2 15,-9-5 1-15,-8 4 0 16,-15 4 0-16,-11 5 1 15,-14 5-1-15,-8 13 1 0,-12 12 0 16,-4 14 0-16,-6 12 0 16,1 13-1-16,1 11 1 15,10 5 1-15,6 2-2 16,14-1 1-16,19-8-3 15,16-14 1-15,23-9-4 16,14-25-4-16,31-5-23 16,1-29-9-16,22-4 1 15,-1-17-3-15</inkml:trace>
  <inkml:trace contextRef="#ctx0" brushRef="#br3" timeOffset="128908.3731">10186 5457 90 0,'-53'56'38'0,"-17"0"0"0,3 7 3 15,-5-2-39-15,8-8 2 16,10-9-5-16,8-12 0 16,20-8-5-16,3-20-2 15,23-4-4-15,-9-20 0 16,19-2 3-16,-4-10 0 15,3-2 7-15,-3-1 0 16,-4-4 8-16,3 13 2 16,-15-7 6-16,13 23-3 15,-15-1-1-15,12 11-2 16,-6 9-2-16,11 6-1 15,4 2-2-15,13 1-1 0,14-3-1 16,16-7-2 0,19-7-3-16,10-16-5 0,27 3-20 15,-5-28-11-15,17 1 1 16,-5-21-2-16</inkml:trace>
  <inkml:trace contextRef="#ctx0" brushRef="#br3" timeOffset="129095.3838">10920 4896 92 0,'-29'26'38'0,"-16"11"3"16,5 26-3-16,0 11-34 16,-1 10-2-16,5 7 0 15,12 2-3-15,4 2 0 16,7-11-1-16,18 3-15 0,-4-26-19 15,15-6-2-15,-8-20 2 16,9-9-4-16</inkml:trace>
  <inkml:trace contextRef="#ctx0" brushRef="#br3" timeOffset="129913.4306">10523 5460 96 0,'0'0'41'16,"-11"11"1"-16,22-3-2 15,-1-13-34-15,21-2-3 16,13-8 0-16,13-2 0 16,8-5-1-16,7-1 0 0,0 2-1 15,-2 6 0-15,-6 5-1 16,-12 11 1-16,-14 12-1 15,-13 8 0-15,-14 13 0 16,-13 7 0-16,-10 7 0 16,-4 2 0-16,-6 3-1 15,1-3 4-15,-1-8-4 16,5-8 4-16,4-7-3 15,6-11 2-15,7-16-2 16,12-13 0-16,5-13 0 16,3-8-2-16,3-9 2 15,3-7-2-15,-3-6 2 16,0 5-2-16,-3 1 2 15,-8 11 0-15,-2 6 1 0,-1 12-1 16,-2 7-1-16,-7 14 1 16,21 2 1-16,-4 7-1 15,7 4 0-15,11 0 0 16,7-1 0-16,6 0 0 15,5-3 1-15,1-3-1 16,-1-4 0-16,-6-4-1 16,-9-2 1-16,-10-4 0 15,-13-3 0-15,-11 0 0 16,-12 0-1-16,-10 5 1 15,-12 3 0-15,-9 6 1 16,-6 9-1-16,-5 8 0 16,-1 11 1-16,0 5-1 15,6 8 1-15,9 2-1 16,11-2 1-16,14 0-1 0,15-12 1 15,14-4-1-15,17-16 0 16,12-9 0-16,6-12 1 16,5-15-1-16,1-3 0 15,-5-9 1-15,-3-2-1 16,-11-5 0-16,-11 8 1 15,-10 1-1-15,-9 9 0 16,-6 9 0-16,-4 16 0 16,-14 0 0-16,2 19 0 15,-1 8 0-15,2 7-2 16,2 8 0-16,10 5-4 15,2-6-1-15,20 2-9 16,-6-25-5-16,27 7-11 16,-6-27-7-16,16-2-3 0,-2-21 2 15,9-7 2-15</inkml:trace>
  <inkml:trace contextRef="#ctx0" brushRef="#br3" timeOffset="130080.4401">12270 5345 89 0,'0'0'41'16,"-26"6"1"-16,19 5-2 16,7-11-22-16,0 0-17 15,17 11-1-15,10-11-3 16,10 4-5-16,-8-14-14 15,15 14-18-15,-15-8 1 16,2 8-3-16,-17-4 2 0</inkml:trace>
  <inkml:trace contextRef="#ctx0" brushRef="#br3" timeOffset="130232.4489">12225 5592 105 0,'-32'32'41'0,"4"-14"0"16,24 1 0-16,4-19-38 15,33 1-2-15,19-8-8 16,0-21-14-16,25 8-19 15,-5-10 0-15,12 2-3 16,-7-7 1-16</inkml:trace>
  <inkml:trace contextRef="#ctx0" brushRef="#br3" timeOffset="130845.4839">13672 4395 48 0,'-36'18'38'0,"-8"28"-1"15,-27 21 0-15,-5 35-18 16,-26 0-4-16,12 29-5 15,-2 1-1-15,16 7-3 16,13-5-1-16,29-4-3 16,24-19 0-16,30-16-1 15,33-14-6-15,22-28-6 16,36-3-19-16,0-26-9 15,14-4 0-15,-13-20 0 16</inkml:trace>
  <inkml:trace contextRef="#ctx0" brushRef="#br3" timeOffset="135316.7397">13861 5088 96 0,'0'0'39'16,"-17"-5"0"-16,17 5-5 15,18-16-30-15,9 2-1 16,8-7 0-16,9 5-1 15,2-2 0-15,5 0-2 16,-5 7 0-16,-4 5 0 16,-12 11 0-16,-14 9 1 15,-13 12 0-15,-17 13-1 0,-15 11 2 16,-13 11-2-16,-10 8 2 15,-4 3-1-15,0-2 1 16,4-4-1-16,9-9-1 16,15-10 1-16,17-13 0 15,21-14 0-15,23-17-1 16,16-12-1-16,17-7-3 15,8-16-5-15,21 7-22 16,-11-17-8-16,8 8 0 16,-14-8-2-16</inkml:trace>
  <inkml:trace contextRef="#ctx0" brushRef="#br3" timeOffset="135489.7496">14604 5310 104 0,'-11'-2'39'0,"11"2"1"15,-3-12-2-15,11 0-39 16,7 4-6-16,-8-14-28 16,18 10-3-16,-7-7 0 15,12 6-1-15</inkml:trace>
  <inkml:trace contextRef="#ctx0" brushRef="#br3" timeOffset="135707.762">14900 5008 94 0,'0'0'37'15,"4"-22"2"-15,-4 22-2 0,0 0-33 16,-4 24 0-16,0 4 0 16,-1 12-1-16,-3 11 0 15,-4 8-1-15,0 4 1 16,0 4-3-16,-3-2 0 15,3-10-6-15,16 3-25 16,-8-27-8-16,17-3 0 16,1-17-3-16</inkml:trace>
  <inkml:trace contextRef="#ctx0" brushRef="#br3" timeOffset="135970.7771">15274 5313 96 0,'-20'9'41'0,"20"-9"1"15,0 0-2-15,22-6-30 16,0 1-7-16,7 3-1 15,6-4 1-15,7 1-2 16,4-1-2-16,0-2-2 16,7 5-5-16,-12-15-23 15,9 12-9-15,-11-10 0 16,-1 2-3-16</inkml:trace>
  <inkml:trace contextRef="#ctx0" brushRef="#br3" timeOffset="137710.8766">16105 4955 80 0,'12'-17'37'16,"-8"-1"1"-16,-4 18-1 15,0 0-32-15,11 19-1 16,-11 4 2-16,-2 14-2 15,-2 10 1-15,-1 10-3 16,-4 7 1-16,2 5-1 16,-2 2 0-16,1-5-3 15,5-3-3-15,-1-16-6 16,18 2-26-16,-9-21-3 15,19-3 0-15,-6-17-1 16</inkml:trace>
  <inkml:trace contextRef="#ctx0" brushRef="#br3" timeOffset="137894.8871">16382 5316 103 0,'-22'-9'40'15,"10"11"0"-15,-7-8-2 16,19 6-38-16,-6-11-4 15,7-5-26-15,20 9-8 16,1-12-1-16,15 5-1 16</inkml:trace>
  <inkml:trace contextRef="#ctx0" brushRef="#br3" timeOffset="138243.9071">16677 5070 96 0,'-10'-7'38'0,"10"7"2"16,17-21-2-16,13 7-33 16,12-12-5-16,8 7 2 15,7-5 1-15,-3 6-1 16,-3 4 0-16,-7 9-3 15,-12 9 3-15,-15 15-2 16,-20 12 3-16,-14 9-2 16,-17 12 2-16,-4 7-2 15,-10 3 2-15,-2 0-3 16,1 1 2-16,7-10-1 15,12-6 0-15,14-9-1 0,16-9 0 16,16-12-1-16,19-9-2 16,9-13-3-16,23 2-15 15,-12-20-18-15,18 4-3 16,-6-18 1-16,6 3-3 15</inkml:trace>
  <inkml:trace contextRef="#ctx0" brushRef="#br3" timeOffset="138566.9253">17338 4550 93 0,'19'21'39'16,"4"0"0"-16,18 18-1 16,3 3-35-16,1 7 0 15,-2 10-1-15,-4 6 0 16,-11 4 2-16,-12 6-3 15,-12 1 2-15,-11 1-2 16,-14 0 1-16,-8-2-1 16,-9-7 0-16,-5-7-1 15,2-5-4-15,1-17-4 16,17 0-23-16,-6-22-10 15,18-5 0-15,11-12-1 16</inkml:trace>
  <inkml:trace contextRef="#ctx0" brushRef="#br4" timeOffset="143238.1928">18067 4970 86 0,'0'0'38'16,"12"-16"0"-16,-12 16 0 15,-8 23-30-15,7 2-6 16,-4 11 1-16,3 11-2 15,-3 5 1-15,-1 11-2 16,2 3 1-16,-1 0-2 16,2-2 0-16,0-10-4 0,9-1-4 15,-11-22-29-15,16-2 2 16,-11-29-2-16,11 10 0 15</inkml:trace>
  <inkml:trace contextRef="#ctx0" brushRef="#br4" timeOffset="143403.2022">17998 5345 90 0,'-20'-16'39'0,"-5"-5"0"15,10 16-1-15,-4 2-31 16,19 3-2-16,0 0-2 16,19 10 0-16,17-12-4 15,14-13-2-15,22 8-17 16,4-24-18-16,19-1 0 15,-5-13 1-15,15 1-5 0</inkml:trace>
  <inkml:trace contextRef="#ctx0" brushRef="#br4" timeOffset="143643.2159">18964 4497 75 0,'-26'0'40'0,"7"20"0"16,-18 6 0-16,3 27-21 15,-10 14-15-15,-2 16-1 16,-5 12 2-16,0 13-2 16,3 8 0-16,12 0-1 0,16-8-1 15,14-13-3 1,25-10-5-16,14-29-28 0,38-9-5 15,4-19-1-15,20-11-2 16</inkml:trace>
  <inkml:trace contextRef="#ctx0" brushRef="#br4" timeOffset="145125.3007">19301 5043 29 0,'7'-18'30'0,"-4"1"3"16,1 1-1-16,-12-5-10 15,8 21-9-15,-24-16-7 16,5 22 0-16,-10 1 1 15,0 15-1-15,-10 5 2 16,2 15-3-16,-6 4 0 16,8 10-1-16,5 2 0 15,9 2-1-15,13-1 0 16,15-5-2-16,14-10 0 15,16-11-1-15,14-15 1 16,10-15-1-16,10-13 1 16,-1-17-1-16,1-15 1 15,-3-14 0-15,-11-7-2 16,-12-5 2-16,-13-1-2 15,-17 2 1-15,-15 8-1 0,-14 8 1 16,-9 13-2-16,-16 15 2 16,-1 16-1-16,-3 15-1 15,6 11 0-15,1 5-5 16,23 15-26-16,2-9-6 15,17 7 2-15,10-7-3 16</inkml:trace>
  <inkml:trace contextRef="#ctx0" brushRef="#br4" timeOffset="145325.3121">19974 5194 91 0,'-21'3'40'0,"-7"-9"1"15,13 4-4-15,1-19-26 16,6-2-34-16,23 10-16 16,2-12 1-16,13 9-4 15,-2-7 3-15</inkml:trace>
  <inkml:trace contextRef="#ctx0" brushRef="#br4" timeOffset="145664.3313">20177 5042 96 0,'0'0'39'0,"9"-13"1"16,5-4-3-16,15-3-35 15,8-2 1-15,9 0-1 16,2 1 0-16,-2 9-2 15,-8 4 2-15,-6 10-1 16,-16 9 0-16,-15 15 0 16,-17 10 1-16,-10 9-1 15,-12 8 1-15,-5 3 0 16,-3 2 0-16,2-3-1 15,8-4 1-15,9-8-1 16,16-9-1-16,11-11 0 16,18-12-1-16,15-13-1 15,15 0-4-15,0-27-13 16,20 9-19-16,-9-22-3 0,13 6 1 15,-9-9-2-15</inkml:trace>
  <inkml:trace contextRef="#ctx0" brushRef="#br4" timeOffset="145994.3503">21104 4905 91 0,'11'-9'39'16,"-12"-3"1"-16,1 12 0 15,-13 12-35-15,4 4-2 16,-4 6 0-16,-1 9 0 16,-1 6 0-16,1 8-3 15,4 5 2-15,-1-1-4 16,7 2-2-16,-2-14-16 15,13 7-16-15,-8-13-3 16,10 0-1-16,-8-16-1 16</inkml:trace>
  <inkml:trace contextRef="#ctx0" brushRef="#br4" timeOffset="146167.3603">20962 5201 107 0,'-16'-8'40'0,"-3"-6"1"15,19 14-1-15,0 0-36 16,0 0-2-16,28-13-2 15,9 4-4-15,15 11-17 16,-1-18-16-16,12 9-4 16,-7-7 2-16,10 7-2 15</inkml:trace>
  <inkml:trace contextRef="#ctx0" brushRef="#br4" timeOffset="146520.3803">21677 4931 98 0,'0'0'39'15,"-22"-11"2"-15,6 21-1 16,-17 1-32-16,4 13-3 16,-1 9 1-16,1 8-3 15,0 8 1-15,10 4-2 16,2 2 1-16,14-2-2 15,10-6 2-15,10-9-3 16,12-12 2-16,8-12-2 16,6-14 0-16,2-14 0 15,3-13 0-15,-4-11 0 16,-6-7 0-16,-7-7 0 15,-8-1 0-15,-10-2-2 0,-8 5 0 16,-10 5 0-16,-9 14-2 16,-5 6 1-16,2 16-4 15,-10-4-10-15,22 26-17 16,-9-10-7-16,16 16 0 15,2-8-1-15</inkml:trace>
  <inkml:trace contextRef="#ctx0" brushRef="#br4" timeOffset="146871.4006">22152 5176 100 0,'-13'5'43'15,"2"-12"2"-15,11 7-3 16,-17-15-19-16,17 15-23 15,-4-11-2-15,4 11-6 16,21-4-18-16,-14-7-14 16,16 10-2-16,-7-10 0 0,15 5-2 15</inkml:trace>
  <inkml:trace contextRef="#ctx0" brushRef="#br4" timeOffset="147098.4136">22585 4724 110 0,'-6'-19'41'16,"6"19"2"-16,-10 8-2 16,3 17-37-16,-6 10-2 15,5 16 2-15,-6 5-1 16,-1 5-2-16,1 10 0 15,0-6-5-15,10 11-12 0,-15-25-23 16,13 5-3-16,-9-17 0 16,12-1-2-16</inkml:trace>
  <inkml:trace contextRef="#ctx0" brushRef="#br4" timeOffset="147759.451">22553 4372 92 0,'47'12'38'16,"5"-5"2"-16,17 15-1 15,-9 6-33-15,5 5-1 16,-8 11-1-16,-10 14 1 0,-19 6-2 15,-14 12 0-15,-18 7 0 16,-14 3-3-16,-16 0-1 16,-11-2-3-16,-3 9-17 15,-21-28-18-15,3 1-1 16,-7-15-1-16,7-4-2 15</inkml:trace>
  <inkml:trace contextRef="#ctx0" brushRef="#br4" timeOffset="148164.4743">20697 5736 106 0,'24'-1'42'0,"11"2"0"16,3-14-1-16,21 0-36 0,0 4-1 15,10-4-1-15,3 4-1 16,-4-2-3-16,-3 4 0 16,-8 0-3-16,-5 7-7 15,-20-16-12-15,4 13-17 16,-24-8-1-16,1 5-2 15,-16-5 0-15</inkml:trace>
  <inkml:trace contextRef="#ctx0" brushRef="#br4" timeOffset="149127.5293">12334 6718 88 0,'-11'1'36'0,"-4"-4"0"16,4 8 0-16,-3-7-28 16,14 2-3-16,0 0 0 15,6 17-1-15,13-15-2 16,12-1 0-16,8-1-2 15,9-3-2-15,6 0-4 16,-4-8-28-16,7 1-4 0,-12-3 2 16,-7 6-3-16</inkml:trace>
  <inkml:trace contextRef="#ctx0" brushRef="#br4" timeOffset="149285.5387">12319 6942 108 0,'-12'28'39'16,"12"-28"0"-16,22 18-2 15,12-23-35-15,23-13-7 16,29-2-29-16,3-11-4 16,12 1 0-16,-3-3-1 15</inkml:trace>
  <inkml:trace contextRef="#ctx0" brushRef="#br4" timeOffset="151203.6484">14045 6473 81 0,'-14'-17'36'0,"-1"9"1"15,-14-2-1-15,11 10-26 0,-16 0-4 16,3 10 0-16,-4 9-3 15,2 10 2-15,-3 9-3 16,4 10 1-16,6 6-2 16,6 9 1-16,10-1-1 15,13 0 1-15,12-8-1 16,18-6-1-16,12-15 1 15,12-13-1-15,9-16 1 16,5-14-1-16,2-18 1 16,-3-7-1-16,-6-14 1 15,-12-2-1-15,-16-3 1 16,-18-1-2-16,-19 4 1 15,-19 6-1-15,-17 12 1 16,-14 6-1-16,-5 10 0 0,0 5-1 16,6 11 0-16,11 5-4 15,26 14-15-15,13-18-18 16,22 16 0-16,19-9 0 15,26 1-2-15</inkml:trace>
  <inkml:trace contextRef="#ctx0" brushRef="#br4" timeOffset="151365.6576">14933 6635 111 0,'-19'-1'36'15,"5"-7"2"-15,14 8-6 16,-14-1-55-16,13-21-13 0,16 8-2 15,3-2-4-15,11 6 5 16</inkml:trace>
  <inkml:trace contextRef="#ctx0" brushRef="#br4" timeOffset="151748.6795">15595 6326 73 0,'-24'-3'40'0,"-17"0"0"15,0 16 1-15,-14-1-14 16,3 10-21-16,0 1-1 16,15 5-1-16,6-2-1 15,18-2 0-15,18-8-2 0,14-4 0 16,22-10 0-16,12-5-1 15,8-3 1-15,2-3-1 16,-5-2 1-16,-4 1-1 16,-8 3 0-16,-11 2 0 15,-9 4 1-15,-11 10-1 16,-11 10 0-16,-10 7 2 15,-7 13-2-15,-8 10 2 16,-6 5-2-16,0 5 0 16,1 2-4-16,2-8-4 15,19 4-9-15,-6-27-15 16,22-4-9-16,5-19-1 0,19-10-1 15,5-19 1-15</inkml:trace>
  <inkml:trace contextRef="#ctx0" brushRef="#br4" timeOffset="152349.7139">17825 6239 79 0,'13'-18'40'0,"-6"1"-1"16,-7 17 1-16,0 0-20 15,1 21-16-15,-10 13-2 16,-2 8 0-16,-4 6-2 15,4 8 1-15,0-1-2 16,2-2 1-16,7-6-4 16,-1-17-10-16,16-1-23 15,-6-15 0-15,12-4-2 16,-9-15-1-16</inkml:trace>
  <inkml:trace contextRef="#ctx0" brushRef="#br4" timeOffset="152537.7247">17686 6358 112 0,'-19'7'41'0,"12"12"1"16,2-2-1-16,27-2-38 16,1-2-2-16,12-6-1 15,16-4-2-15,1-9-3 16,22 6-12-16,-15-18-15 15,13 10-7-15,-14-9-2 16,-1 9-1-16</inkml:trace>
  <inkml:trace contextRef="#ctx0" brushRef="#br4" timeOffset="152739.7362">17526 6849 110 0,'-18'23'40'15,"25"-1"0"-15,14-19-1 16,28-6-37-16,13-2-5 16,11-16-9-16,18 8-24 15,-5-12-2-15,6 7-1 16,-11-7-2-16</inkml:trace>
  <inkml:trace contextRef="#ctx0" brushRef="#br4" timeOffset="153140.7592">17896 5782 103 0,'-5'25'43'0,"5"-25"-1"15,32 19-2-15,7-22-36 16,21-2-3-16,12-8-2 16,7-11-9-16,15 16-13 15,-14-19-15-15,5 10-1 16,-9-4-6-16,-6 8 3 15</inkml:trace>
  <inkml:trace contextRef="#ctx0" brushRef="#br4" timeOffset="155098.8712">19076 6420 78 0,'0'0'35'0,"1"-18"-3"16,-1 18-1-16,-4-10-26 0,4 10 0 16,-11-8 1-16,11 8 1 15,-29 6-2-15,6 6 1 16,-10 3-1-16,-1 11-1 15,-9 5 1-15,3 9 0 16,-1 5-3-16,9 7 2 16,6-1-2-16,17-1 1 15,15-3-2-15,17-9 1 16,21-11-2-16,15-15 1 15,19-16 0-15,9-16-1 16,9-14 0-16,0-12-1 16,-5-12 2-16,-11-2-2 15,-15-1 1-15,-21 3-1 0,-23 6 1 16,-22 9-1-16,-19 10 1 15,-17 13 0-15,-14 11-1 16,-7 6 1-16,3 13-2 16,5 1-2-16,16 12-6 15,5-12-18-15,34 13-11 16,6-10-1-16,28 3-2 15,13-6 1-15</inkml:trace>
  <inkml:trace contextRef="#ctx0" brushRef="#br4" timeOffset="155294.8823">19921 6648 131 0,'-26'0'43'0,"10"2"-4"16,-4-14-4-16,12-5-44 15,23 13-12-15,-1-18-20 16,19 8 1-16,-7-4-3 16,16 4 1-16</inkml:trace>
  <inkml:trace contextRef="#ctx0" brushRef="#br4" timeOffset="155819.9124">20294 6387 119 0,'-28'-7'40'15,"28"7"1"-15,-5-22-7 16,27 10-33-16,18-2 0 16,14 0-1-16,8 1 1 15,0 5 0-15,-4 4-1 16,-5 5 1-16,-11 3-1 15,-15 10 0-15,-19 4 1 16,-15 6-1-16,-15 5 0 16,-13 4 1-16,-7 2-1 15,-5-2 2-15,1-1-2 0,6-4 2 16,11-4-1-16,14-6 0 15,20-7-1-15,12-5 2 16,18-5-2-16,10-1 0 16,11-1 1-16,-3 2 0 15,-2 1 0-15,-7 5 2 16,-12 6-3-16,-12 8 0 15,-14 4 0-15,-15 7 0 16,-16 5 0-16,-8 1 0 16,-14 0 0-16,1 0 0 15,0-3 0-15,4-11 0 16,21 3-11-16,0-26-7 15,33 10-15-15,6-21-9 16,30 4 0-16,4-11-2 0</inkml:trace>
  <inkml:trace contextRef="#ctx0" brushRef="#br4" timeOffset="155970.9209">21194 6940 136 0,'-16'2'45'16,"1"5"-3"-16,-13-18-10 15,12-5-32-15,6 6-8 16,-5-22-13-16,19 18-13 15,-15-13-9-15,10 9 0 16,-6-5-1-16</inkml:trace>
  <inkml:trace contextRef="#ctx0" brushRef="#br4" timeOffset="160437.1765">904 8070 94 0,'4'-27'39'0,"-2"16"1"15,-16 1-3-15,0 22-33 16,-6 5-2-16,1 13-2 15,-4 8 1-15,3 13-1 16,4 8 0-16,1 8 0 16,4 5 0-16,7-4 1 15,5-4-1-15,7-8 1 16,8-8-1-16,7-11 1 15,8-18-1-15,6-12 0 16,5-16 0-16,7-12 0 16,3-14 1-16,0-6-1 15,-1-7 1-15,-3-4-1 16,-4 1 0-16,-9 5-1 0,-5 5 1 15,-11 16 0-15,-3 14 0 16,-16 11 0-16,11 20 0 16,-10 16 1-16,-4 11-1 15,-2 6 2-15,4 3-1 16,1-3 1-16,5-8 0 15,4-8 0-15,5-18 1 16,10-18-1-16,5-21 0 16,8-16 0-16,1-15 0 15,4-7-1-15,0-8-1 16,-4-8-1-16,0 1-3 15,-15-4-3-15,5 20-15 16,-22-4-15-16,7 19-2 16,-13-3 0-16,6 16 0 0</inkml:trace>
  <inkml:trace contextRef="#ctx0" brushRef="#br4" timeOffset="160838.1993">2012 7868 104 0,'21'5'39'16,"-21"-5"0"-16,14 13 0 15,-28 2-32-15,9 17-2 16,-7 6-2-16,0 12 0 16,-8 15-1-16,-1 9-1 15,-4 8 1-15,-2 5-1 16,-2-1-1-16,1-7 1 15,6-11-1-15,5-10 1 0,9-16-1 16,8-15 0-16,10-20 0 16,12-16 0-16,11-18 0 15,4-9 0-15,3-9 0 16,5-3 1-16,-5-2-1 15,-3 5 0-15,-7 7 1 16,-7 13-1-16,-9 16 0 16,-3 15 0-16,-8 15 0 15,-5 13 0-15,1 9-2 16,-4 3 0-16,10 7-2 15,-3-7-2-15,13 3-7 16,-7-23-18-16,21-2-8 16,-4-18-1-16,14-4 0 15,-6-18 2-15</inkml:trace>
  <inkml:trace contextRef="#ctx0" brushRef="#br4" timeOffset="161482.2363">2403 8426 109 0,'-16'29'38'15,"-5"-4"1"-15,19 12-5 16,0-8-30-16,13-4-2 16,11-7 0-16,13-8-1 15,7-9 0-15,6-8 0 16,4-11 0-16,-1-9-1 15,-2-5 1-15,-8-1-1 0,-9-2 1 16,-11 2-1 0,-8 0 1-16,-10 6 0 0,-10 5-1 15,-6 8 0-15,-7 10 1 16,-7 12-1-16,-5 11 0 15,-2 12 1-15,3 6-1 16,-2 9 0-16,10 2 1 16,8 1-1-16,14-6 1 15,12-10-1-15,17-12 1 16,10-13-1-16,16-13 1 15,6-9-1-15,4-12 0 16,3-5 1-16,-3-5-1 16,-8 0 0-16,-6 4 1 15,-9 4-1-15,-13 8 1 0,-9 6-1 16,-19 14 1-16,0 0 0 16,-11 33-1-16,-13 2 1 15,0 7-1-15,-4 4 0 16,4 3 0-16,5-5 1 15,8-10-1-15,13-14 1 16,14-20-1-16,15-17 0 16,11-19 1-16,6-7-1 15,4-10 1-15,2-4 0 16,-3 0-1-16,-5 9 2 15,-13 10-2-15,-7 12 0 16,-14 17 0-16,-12 9 0 16,-1 28 0-16,-5 0 0 15,0 12-7-15,-4-6-4 16,15 15-9-16,-9-20-12 15,22 6-10-15,1-19-1 0,20-4-1 16,5-16 2-16</inkml:trace>
  <inkml:trace contextRef="#ctx0" brushRef="#br4" timeOffset="162040.2682">4400 8296 94 0,'-22'-6'37'0,"0"20"2"15,-17 3-3-15,1 17-30 16,-4-2-1-16,4 7-1 15,5-4-1-15,10 0 0 0,11-8-2 16,15-9 1-16,16-10-1 16,18-13-1-16,12-8 0 15,8-2 1-15,1 0-1 16,-1 2 0-16,-6 6 0 15,-9 12 1-15,-16 9-1 16,-15 14 1-16,-16 8-1 16,-8 2 0-16,-8 4 0 15,-3-6-2-15,2-3-2 16,2-13-2-16,19-2-14 15,1-18-18-15,16-19-1 16,9-16-1-16,22-6 0 16</inkml:trace>
  <inkml:trace contextRef="#ctx0" brushRef="#br4" timeOffset="162383.2878">4892 8300 107 0,'-11'12'40'16,"-12"-1"1"-16,8 19-5 15,-9-3-32-15,5 9 0 16,1-1-2-16,7 7 0 15,7-3 0-15,7-1-1 16,9-7 0-16,6-6 0 16,10-13-1-16,2-8 1 15,6-12-1-15,2-10 0 16,0-9 0-16,-1-9 0 15,-3-4 1-15,-5-7-1 16,-6 4 0-16,-3 0 0 16,-7 8 0-16,-4 5 0 0,-4 14 0 15,-5 16 1-15,0 0-1 16,-11 27 0-16,2 7-1 15,5 8 0-15,4 4-2 16,0-2-2-16,14 1-7 16,-2-26-13-16,21-5-16 15,0-23 0-15,21-14-1 16,-3-21 1-16</inkml:trace>
  <inkml:trace contextRef="#ctx0" brushRef="#br4" timeOffset="162804.3119">5628 7743 115 0,'-38'13'42'0,"5"27"0"16,-11 7-1-16,8 15-37 16,5 8-2-16,12 9-1 15,10 6 0-15,6-1 0 16,11-3-1-16,6-5 0 15,6-9-1-15,3-13 0 16,0-12 1-16,0-14 0 16,-2-18-1-16,-3-17 1 15,-2-14-1-15,-1-14 1 16,-3-5-1-16,1-8 0 15,2-2 1-15,4-1-1 16,0 11 1-16,0 5 0 16,2 16 0-16,2 8-1 0,2 12 2 15,-2 9-1-15,-4 6 0 16,-1 8 0-16,-10 1 0 15,-5 5 0-15,-10-1 1 16,-8 2-1-16,-10-1-1 16,-13-2-1-16,-10 2-1 15,-7-9-3-15,7 4-9 16,-11-26-11-16,22 1-15 15,1-21 0-15,22-8-2 16,13-19 2-16</inkml:trace>
  <inkml:trace contextRef="#ctx0" brushRef="#br4" timeOffset="163261.338">6343 7836 100 0,'9'13'40'0,"-17"5"-1"16,8 15-2-16,-9 6-34 15,7 9-2-15,-3 4 1 16,4 9-2-16,-3 4 1 16,2 3-2-16,1 4-1 15,-4-4-2-15,9 2-11 16,-10-18-22-16,9-2 0 15,-5-20-2-15,8-7 0 16</inkml:trace>
  <inkml:trace contextRef="#ctx0" brushRef="#br4" timeOffset="164057.3832">6211 8275 77 0,'-13'-10'40'16,"-1"-1"-1"-16,14 11 1 15,0 0-19-15,20-9-18 16,8 4 0-16,12 2-2 15,4-2 1-15,12 2 0 16,1 2-1-16,-4 0 1 16,0 4-1-16,-9 6 0 15,-10 4 0-15,-9 9 0 16,-11 1 0-16,-7 7 0 0,-10 2-1 15,-5 4 0 1,-7 1 0-16,-3 1 0 0,1-6 0 16,2-4 0-16,0-5-1 15,3-10 1-15,12-13 0 16,0 0 0-16,4-26 0 15,7-6-1-15,3-6 2 16,5-8-1-16,0-3 0 16,1-3 0-16,2 7 0 15,-4 4 0-15,-1 9 0 16,-2 6 1-16,-1 11-1 15,-3 10 0-15,4 5 0 16,3 6 0-16,2 5 0 16,6 0 1-16,4 3-1 0,7-2 0 15,4-2 0 1,-1-1 0-16,3-4 0 0,-3-4 0 15,-4-2 0-15,-9-4 0 16,-6 0-1-16,-8-5 1 16,-13 10 1-16,1-10-1 15,-11 8 0-15,-6 4 0 16,-6 3 0-16,-4 7 0 15,-3 4 0-15,-1 9 1 16,-4 3-1-16,2 7 1 16,2 3 0-16,4 0-1 15,8-1 1-15,9-4 0 16,11-7-1-16,14-10 1 15,15-15-1-15,8-10 0 16,6-12 1-16,7-9-1 0,-2-4 0 16,-3-3 0-16,-5 1 0 15,-11 4 0-15,-12 9 0 16,-11 6 1-16,-8 17-1 15,0 0 1-15,-23 6-1 16,5 12 1-16,0 7-1 16,0 4-1-16,8 4-2 15,5-3-3-15,15 4-5 16,-2-19-5-16,29 11-11 15,-6-22-14-15,23 1 1 16,-4-14-2-16,14 0 3 16</inkml:trace>
  <inkml:trace contextRef="#ctx0" brushRef="#br4" timeOffset="164260.3952">7752 8267 76 0,'-21'-17'42'0,"0"13"-1"16,-18 2 1-16,6 20-14 15,-14 3-24-15,8 10 1 16,4 10-3-16,9 4 0 15,6 1 0-15,16-4-2 16,18-7-2-16,13-15-3 16,28-9-8-16,2-35-14 15,26-5-14-15,0-24 0 16,14-6-2-16,-8-20 2 15</inkml:trace>
  <inkml:trace contextRef="#ctx0" brushRef="#br4" timeOffset="164449.406">8263 7700 90 0,'-40'35'41'15,"0"31"1"-15,-9 4-2 16,8 18-17-16,2-3-22 16,10 5 0-16,6-2-2 15,9-7-2-15,13-5-2 16,2-25-9-16,21 3-14 15,-8-30-12-15,8-9 1 16,-8-20-3-16,4-9 2 16</inkml:trace>
  <inkml:trace contextRef="#ctx0" brushRef="#br4" timeOffset="164757.4233">7988 8147 103 0,'9'25'42'15,"4"-10"1"-15,13 6-1 16,-6-4-36-16,19-12-2 15,1-5 0-15,10-5-2 16,-6-5 0-16,1-2-1 16,-7 0-1-16,-1-2 0 15,-5 5 0-15,-4 4 0 16,-8 5 1-16,-5 8-1 15,-6 8 1-15,-6 5-1 16,-4 7 0-16,-7 4 0 16,-1 4-1-16,-3 0-1 15,4-1-3-15,-3-14-6 16,19 4-7-16,-8-25-11 0,11-3-13 15,9-20 0-15,18-6-2 16,-5-16 3-16</inkml:trace>
  <inkml:trace contextRef="#ctx0" brushRef="#br4" timeOffset="165149.446">8625 7938 116 0,'-24'23'40'0,"-3"-3"0"15,17 11-1-15,7-8-40 16,13-1 0-16,11 2 1 15,2-2-1-15,1 2 1 16,-1 2 1-16,2-1 1 0,-7-1 0 16,-9 1-1-16,-6 5 2 15,-11-2-2-15,-2 5 1 16,-2-6-1-16,2-2 0 15,1-4 0-15,3-7-1 16,6-14 0-16,12-1 0 16,8-14 0-16,10-11 0 15,4-9 1-15,7-5-1 16,2-2 0-16,0 1 0 15,-4 5 1-15,-4 8-1 16,-9 12 1-16,-11 11-1 16,-6 16-1-16,-11 11 0 15,-2 10-3-15,-8 4-3 16,10 12-5-16,-10-13-8 0,24 11-13 15,-6-20-8-15,23 2-1 16,3-19 0-16</inkml:trace>
  <inkml:trace contextRef="#ctx0" brushRef="#br4" timeOffset="165629.4735">9440 8200 79 0,'-14'-25'43'16,"0"12"-2"-16,-13-2 2 15,5 16-14-15,-12 3-25 16,1 12-1-16,-3 9 0 15,-1 12 0-15,4 6-1 16,7 5 0-16,11-2-1 16,10-3 1-16,14-11-2 0,11-10 0 15,8-17 0-15,9-15 0 16,1-13 0-16,5-11 0 15,-1-7 0-15,-7-1 0 16,-5 3-2-16,-5 5 2 16,-8 13-1-16,-17 21 1 15,0 0-1-15,-2 37 1 16,-18 13-1-16,-6 17 1 15,-7 15 0-15,-4 15 0 16,-3 2 1-16,-2 0-1 16,7-6 1-16,5-10-1 15,7-15 3-15,7-16-3 16,4-18 0-16,9-24 0 15,3-10 0-15,13-25 0 16,-2-11 0-16,2-13 0 0,1-10-2 16,1-12 1-16,8 0-2 15,-3 0 0-15,3 11-5 16,-7-4-3-16,13 21-5 15,-13-13-8-15,21 29-12 16,-2-1-6-16,16 7-1 16,15-6 1-16</inkml:trace>
  <inkml:trace contextRef="#ctx0" brushRef="#br4" timeOffset="166327.5134">10126 8156 94 0,'26'-16'38'0,"-10"1"3"16,0 13-2-16,-16 2-35 15,-5 19 0-15,-8 7-1 16,-3 16 1-16,-6 9-1 16,0 10 0-16,0 0 0 15,5 5-1-15,9-9 0 16,16-10 0-16,17-15-2 0,16-21 1 15,17-20-1-15,14-15 0 16,6-14 0-16,5-10 0 16,-3-8 0-16,-9-1 0 15,-11 0 0-15,-15 3 0 16,-17 7-1-16,-11 10 1 15,-17 13 0-15,-12 11-1 16,-8 16 0-16,-6 15 0 16,0 12 0-16,-1 10-1 15,9 12-1-15,4-2-2 16,17 3-2-16,3-16-8 15,26 6-9-15,-3-25-16 16,19-7 2-16,-2-18-3 16,10-8 2-16</inkml:trace>
  <inkml:trace contextRef="#ctx0" brushRef="#br4" timeOffset="166672.5331">11094 8198 73 0,'-19'-5'40'0,"1"12"1"15,4 14-1-15,-14 0-14 16,7 13-22-16,-1 4-1 15,5 5 0-15,3 0-1 16,5-3 0-16,0-3-1 16,7-8 0-16,6-11 0 15,6-11-1-15,9-17 1 16,8-12 0-16,6-14-1 15,6-7 1-15,3-7-1 16,1-5 1-16,-2 0 0 0,-1 8-1 16,-8 8 1-16,-9 13 0 15,-7 15-1-15,-16 11 1 16,8 18-1-16,-13 10-1 15,-3 16-1-15,-3-1-2 16,9 13-3-16,-1-14-5 16,22 13-8-16,-5-30-16 15,28 3-4-15,-2-20-1 16,21-6 1-16</inkml:trace>
  <inkml:trace contextRef="#ctx0" brushRef="#br4" timeOffset="166882.5451">11803 8174 100 0,'-33'2'41'0,"-15"0"1"16,5 19-4-16,-12 1-31 16,14 5-3-16,5 3-1 15,15 5-1-15,15-4-1 16,20-4-3-16,21-3-3 15,11-18-7-15,28 6-13 16,-7-21-16-16,20 1 1 16,-5-15-3-16,8-1 1 15</inkml:trace>
  <inkml:trace contextRef="#ctx0" brushRef="#br4" timeOffset="167537.5826">12042 8258 93 0,'-44'24'40'0,"19"5"1"15,8-13-1-15,29-2-35 16,10-11-2-16,17-9-1 16,8-2-1-16,5-5 0 15,0-5 0-15,-3-1-1 16,-6-4 0-16,-12 2 0 15,-16 2 0-15,-11 5 0 16,-16 3 0-16,-8 5 0 16,-9 5 1-16,-5 6-1 15,-7 7 1-15,3 9 0 16,-2 4 0-16,9 5 0 0,12-1 0 15,8 0 1-15,19-4-1 16,17-6 0-16,14-10-1 16,13-8 0-16,9-8 0 15,4-9 0-15,0-2 1 16,-3-3-1-16,-9 0 0 15,-13 2 0-15,-9 4 0 16,-11 4 0-16,-9 7 1 16,-11 4-1-16,-9 14 0 15,-7 4 1-15,-3 7-1 16,-4 9 0-16,-2 3 0 15,2 2 0-15,3 1 0 16,7-5 0-16,7-7 0 16,9-12 0-16,9-11 0 15,7-15 0-15,8-12 0 0,1-11 0 16,2-7 1-16,-6-4-1 15,1 2 0-15,-7 4 1 16,-5 7-1-16,-7 11 1 16,-5 10-1-16,-1 10 0 15,0 0 1-15,2 15-1 16,5-2 0-16,6-1-1 15,10-5 0-15,10-8-2 16,11-5-2-16,3-17-5 16,18 0-5-16,-8-33-8 15,24 6-8-15,-14-25-9 16,6-1-2-16,-12-8 4 15</inkml:trace>
  <inkml:trace contextRef="#ctx0" brushRef="#br4" timeOffset="167679.5907">13312 7756 106 0,'-36'75'41'0,"-16"3"0"16,7 14-1-16,-17 8-36 15,22-14-3-15,7 3-3 16,7-14-3-16,17 0-11 16,-9-36-16-16,24-1-8 15,-5-20-1-15,11-11-2 16</inkml:trace>
  <inkml:trace contextRef="#ctx0" brushRef="#br4" timeOffset="167859.601">12946 8112 120 0,'-3'-24'42'0,"-3"-1"3"0,22 18-9 15,4 1-32-15,14 4-1 16,19 0-4-16,3-5-5 16,13 7-5-16,-9-14-7 15,18 14-12-15,-19-11-14 16,3 9 1-16,-10-6-3 15,-3 5 5-15</inkml:trace>
  <inkml:trace contextRef="#ctx0" brushRef="#br4" timeOffset="168535.6397">13750 8197 63 0,'23'-20'38'16,"-15"-2"-1"-16,-8 22-3 15,-13-21-21-15,-3 27-3 16,-21 0-3-16,1 16 0 16,-10 2-2-16,1 14 0 15,-4 0-1-15,9 8-1 16,4-3 0-16,14-2 0 15,14-8-2-15,15-7 1 16,18-13-2-16,18-12 1 16,14-10-1-16,9-10 0 15,2-6 0-15,0-4 0 0,-6-3 0 16,-9-2 1-16,-14 7-1 15,-14 0 0-15,-16 9 0 16,-9 5 0-16,-10 7 0 16,-9 10 0-16,-4 7 0 15,-4 10 0-15,5 8 0 16,4 2 0-16,13 4-2 15,10-5-1-15,19 1-3 16,7-17-6-16,24 5-10 16,-8-28-13-16,27 2-5 15,-9-18-1-15,9 2 0 16</inkml:trace>
  <inkml:trace contextRef="#ctx0" brushRef="#br4" timeOffset="168716.65">14425 8201 102 0,'-27'5'42'0,"3"14"1"16,-10 0-2-16,15 14-35 15,-6 2-4-15,6 3-1 16,10 2-1-16,5 0-1 16,12-7-2-16,6-10-4 15,19 0-9-15,-14-29-18 16,23-2-7-16,-8-19 0 15,4-2-1-15</inkml:trace>
  <inkml:trace contextRef="#ctx0" brushRef="#br4" timeOffset="169099.672">14490 8017 103 0,'0'0'42'0,"-15"-7"0"16,15 7 0-16,15 9-34 16,8-3-4-16,6 0-1 15,4 5 0-15,0 6-1 16,-4 8-2-16,-7 5 1 15,-11 10-1-15,-10 7 1 16,-14 7-1-16,-8 6 0 16,-7-4-1-16,1-3 1 15,1-9 0-15,9-11 0 16,10-17 1-16,7-16-1 15,35-24 0-15,6-13 1 16,7-10-1-16,7-6 0 16,2-4 1-16,-2 2-1 15,-8 10 2-15,-10 16-2 0,-15 14 0 16,-11 15 0-16,-9 15 0 15,-8 12-2-15,-5 8-1 16,1 11-4-16,0-10-5 16,15 8-4-16,-5-26-6 15,27 14-10-15,-2-23-10 16,22-9-1-16,3-15 2 15</inkml:trace>
  <inkml:trace contextRef="#ctx0" brushRef="#br4" timeOffset="169925.7192">15979 8127 94 0,'-14'-2'38'0,"2"8"2"16,-16-6-4-16,5 10-31 0,-7 1 0 16,-2 9 0-16,-10 6-1 15,4 12 0-15,1 2-2 16,5 4 1-16,10-1-1 15,14-5 0-15,19-8-1 16,20-14 0-16,21-17 0 16,14-17 0-16,12-12 0 15,5-10 0-15,1-6 0 16,-8-5 0-16,-13 2-1 15,-15 9 2-15,-19 5-1 16,-16 15 0-16,-13 20-1 16,-23 3 1-16,-11 25-1 15,-10 21 0-15,-13 19 0 16,0 10-1-16,-6 14 4 0,7 2-3 15,13-4 0-15,12-6 0 16,17-15 0-16,18-17 0 16,19-18 0-16,14-21-3 15,17-16-2-15,7-23-1 16,7-6-3-16,-2-22-3 15,13 2-7-15,-17-28-3 16,17 12-12-16,-20-12-3 16,6 9-2-16,-15 2 3 15</inkml:trace>
  <inkml:trace contextRef="#ctx0" brushRef="#br4" timeOffset="171174.7906">16834 8089 106 0,'-6'-20'40'16,"6"20"2"-16,-28 13-3 15,13 8-32-15,-14 9-1 16,4 13-1-16,-7 4-1 15,8 3-1-15,1-2 0 16,12-6-3-16,12-10 0 16,15-10 0-16,14-15 0 15,11-15 0-15,10-12 0 16,8-8 0-16,1-7 0 15,-5-5 0-15,-7 2 0 0,-7 5 0 16,-14 5 0-16,-9 11 0 16,-18 17 0-16,0 0 0 15,0 0 0-15,-16 25 0 16,7 0 0-16,0 0-5 15,9 6 1-15,0-3-3 16,19 3-2-16,5-16-6 16,22 9-5-16,-11-25-5 15,24 9-7-15,-11-15-6 16,8 0 0-16,-11-14 3 15,-3 6 14-15,-13-2 26 16,-13-15 9-16,5 17 6 16,-27-16 9-16,4 12 10 15,-17-4 0-15,4 13 2 0,-15-9-12 16,7 19-19-16,-15 5-4 15,2 12-1-15,1 7-1 16,1 10-1-16,7 4-1 16,8 5 1-16,11-2-3 15,13-5 0-15,12-6 0 16,13-11 0-16,11-10 0 15,5-14 0-15,3-9 0 16,0-11 0-16,0-9 0 16,-7-3 0-16,-9-2 0 15,-7 2 0-15,-10 3 0 16,-7 6 0-16,-9 7 0 15,-7 10 0-15,-5 7 0 16,-5 10 0-16,0 8 0 0,1 5 0 16,5 5 0-16,9 2 0 15,9-4 0-15,9-2 0 16,11-7 0-16,9-5 0 15,8-6-2-15,3-8 2 16,1-7 0-16,-2-3 0 16,-3-1 0-16,-6-3 0 15,-7 5 0-15,-10 2 0 16,-6 8 0-16,-14 5 0 15,0 0 2-15,-15 27-2 16,-6 2 0-16,-5 8 0 16,-2 6 0-16,1 2 0 15,5 0 0-15,4-6 0 16,12-9 0-16,10-14 0 15,14-14 0-15,9-15 0 0,10-15 0 16,4-11 0-16,3-6 0 16,-1-5 0-16,-3 2 0 15,-5 5 0-15,-11 11 0 16,-10 9 0-16,-14 23 0 15,0 0 0-15,0 0 0 16,-15 30 0-16,6 0 0 16,1 4 0-16,4 3 0 15,11-3 0-15,15-9 0 16,10-10-4-16,11-8-3 15,3-21-4-15,16-3-3 16,-6-27-6-16,22 2-4 0,-17-30-5 16,17 6-5-1,-16-14-4-15,4 3 3 0,-14 4 4 16,-12 7 41-16,-2 26 7 15,-31 0 5-15,3 37 7 16,-33 8 6-16,0 31 6 16,-19 10 1-16,3 21-1 15,-2-1-38-15,4 5-2 16,7 1-1-16,4-5-5 15,13 1-6-15,-5-30-12 16,22 6-10-16,-8-25-9 16,10-5 0-16,-6-14-1 15</inkml:trace>
  <inkml:trace contextRef="#ctx0" brushRef="#br4" timeOffset="171487.8083">18517 8110 90 0,'4'-26'43'0,"-4"-1"0"15,0 27 0-15,19-21-17 16,2 24-22-16,5 6-3 15,7 2-3-15,5 8-4 16,-3-12-8-16,22 10-7 16,-12-26-16-16,12 13-4 15,-8-17-1-15,7 13 6 16,-13-6 34-16,-6-1 7 15,1 11 7-15,-27-7 10 16,8 25 12-16,-26-6 6 16,3 18 3-16,-23-9-8 15,6 13-30-15,-2-1-3 0,0 2-2 16,5-2-2-16,2-9-7 15,20 5-8-15,-4-33-9 16,15 12-15-16,3-23 0 16,19-3-2-16,-2-17 2 15</inkml:trace>
  <inkml:trace contextRef="#ctx0" brushRef="#br4" timeOffset="171600.815">19197 8013 123 0,'-26'-27'40'0,"5"10"-3"15,-4 12-13-15,-4-6-56 16,29 11-9-16,-19-4-1 15,19 4-1-15</inkml:trace>
  <inkml:trace contextRef="#ctx0" brushRef="#br4" timeOffset="172036.84">19513 7724 78 0,'14'-14'39'0,"1"17"0"15,-15-3 1-15,1 32-16 16,-11-11-19-16,-3 14-2 16,-7 9 1-16,-4 10-1 15,-4 5-1-15,0 4-1 16,4 1-1-16,5-4-2 15,11-3-2-15,7-12-8 16,22 3-13-16,1-25-14 16,12-3-1-16,-5-14-1 15,7-8 1-15</inkml:trace>
  <inkml:trace contextRef="#ctx0" brushRef="#br4" timeOffset="172374.8589">19357 8124 113 0,'-24'-1'40'0,"2"-3"2"16,22 4-3-16,0 0-35 15,11 8-2-15,24-12-2 16,14-2 0-16,9-1-1 16,8-3-1-16,3 3-1 15,1-6-1-15,-1 2-1 16,-9 1 2-16,-11 2-1 15,-12 4 3-15,-9-6 0 16,-10 9 2-16,-18 1 1 0,0 0 2 16,-5 18 0-16,-5-1-1 15,-9 6 1-15,0 6-1 16,-3 9-1-16,4 1-1 15,4 1 0-15,5 2-1 16,10-5-3-16,7-10-5 16,20 2-10-16,-7-31-11 15,20 1-12-15,-3-19 1 16,12-7-2-16,-11-13 2 15</inkml:trace>
  <inkml:trace contextRef="#ctx0" brushRef="#br4" timeOffset="172510.8671">20063 7825 85 0,'-43'-46'41'16,"9"20"1"-16,-6 3-2 15,14 19-13-15,6 8-30 16,8-7-15-16,36 17-19 16,0-7-4-16,20 9 1 15,6-3-2-15</inkml:trace>
  <inkml:trace contextRef="#ctx0" brushRef="#br4" timeOffset="172847.8859">20301 8109 110 0,'-12'30'40'0,"-3"-15"3"15,16 2-3-15,-4-3-37 16,28-12-1-16,13-3-1 0,10-2 0 16,2-5 0-16,-2 0-1 15,0-4 0-15,-5-1 0 16,-11-4 1-16,-12 1-1 15,-7-6 1-15,-12 1 0 16,-7-1 0-16,-7 5 1 16,-5 4-1-16,-8 11 1 15,-7 9-1-15,-4 8-1 16,-2 13 0-16,1 6 0 15,3 7 0-15,13-2-2 16,17 1 0-16,15-13-4 16,27 0-6-16,6-24-8 15,37 4-9-15,-1-22-12 16,19-3-1-16,-5-13-1 15,3-1 3-15</inkml:trace>
  <inkml:trace contextRef="#ctx0" brushRef="#br4" timeOffset="173118.9018">21131 7934 96 0,'-40'4'43'0,"-15"4"0"15,7 15-1-15,-7-2-16 16,19 2-25-16,15 3 0 16,17-2-1-16,20-3 0 15,14-3-1-15,12-3 1 16,7-5-2-16,0 4 2 15,-7 0 0-15,-13 5 0 16,-17 6 1-16,-22 7-1 16,-15 6 1-16,-13 0-1 15,-6 1 0-15,-2-2-1 0,7-8-4 16,17-1-5-16,10-27-9 15,36 1-6-15,1-25-13 16,36 1-4-16,4-12-1 16,18 0 1-16</inkml:trace>
  <inkml:trace contextRef="#ctx0" brushRef="#br4" timeOffset="173253.9093">21430 8318 106 0,'-35'46'43'16,"-16"-6"1"-16,11 6-4 15,-3-13-30-15,6-6-22 16,32 7-11-16,-10-19-19 15,25-3 0-15,-10-12-3 0,29 0 1 16</inkml:trace>
  <inkml:trace contextRef="#ctx0" brushRef="#br4" timeOffset="174330.9712">2553 9435 72 0,'3'-24'38'0,"7"13"0"15,-10 11 0-15,3 12-18 16,-15 13-12-16,3 20-2 15,-11 8-2-15,1 20-1 16,-8 5 0-16,-2 8-1 16,1-4 0-16,4-7-1 15,6-11 0-15,7-13 0 0,8-18 0 16,7-18 0-16,11-23-1 15,8-18 1-15,9-19 0 16,5-15 0-16,1-16 0 16,1-13 0-16,1-10 0 15,-4-7 0-15,2-3 0 16,-8 8 0-16,-4 13 0 15,-2 13 0-15,-4 18 0 16,0 18 0-16,-1 28 0 16,3 26 1-16,-2 26-2 15,3 23 0-15,-1 18 0 16,2 12 0-16,3 11 0 15,-6 5 0-15,3-1 0 16,-5-6 0-16,1-8-5 0,-3-17-1 16,6-9-7-16,-16-30-8 15,14 1-12-15,-21-30-8 16,0-10 1-16,0-13-2 15</inkml:trace>
  <inkml:trace contextRef="#ctx0" brushRef="#br4" timeOffset="174513.9812">2698 9764 122 0,'-17'-1'41'16,"17"1"1"-16,12-5-3 16,30-9-37-16,7-10-1 15,26-5-2-15,14-11-1 16,12-4-2-16,2-11-5 15,10 11-13-15,-18-19-16 0,0 10-2 16,-18-2 0-16,-11 10 1 16</inkml:trace>
  <inkml:trace contextRef="#ctx0" brushRef="#br4" timeOffset="174680.9912">3681 9146 104 0,'-6'10'37'0,"-11"8"2"16,6 26-1-16,-11 8-30 16,10 14-3-16,0 10-2 15,2 13-1-15,0 6 0 16,4 7-1-16,3-4-2 15,3-10-2-15,9-3-10 16,-6-32-23-16,14-6-4 16,-4-27 1-16,12-15-2 15</inkml:trace>
  <inkml:trace contextRef="#ctx0" brushRef="#br4" timeOffset="175035.0114">3694 9245 123 0,'-14'-11'41'0,"24"13"2"16,9-15-3-16,28-2-38 16,12-2 0-16,18-4-1 15,7 5 0-15,2 3 1 16,-5 7-2-16,-7 17 0 15,-11 17 0-15,-20 21 0 0,-18 19 0 16,-17 15 0-16,-13 15 0 16,-19 7 0-16,-7 7 0 15,-13-2 0-15,-9-8 0 16,-7-11 0-16,-5-16 0 15,1-14 0-15,-1-18 0 16,4-22 0-16,11-16-2 16,4-21-7-16,21-9-5 15,0-35-8-15,29 4-12 16,1-18-9-16,22-1 0 15,10-6 0-15</inkml:trace>
  <inkml:trace contextRef="#ctx0" brushRef="#br4" timeOffset="175366.0304">4634 9194 116 0,'0'0'43'15,"-8"24"0"-15,8 14-2 16,-10 14-37-16,5 12-1 15,1 12-2-15,-1 17 3 16,0 5-4-16,2 6 0 16,-1-5 0-16,2-8 0 0,7-8-5 15,-4-24-5-15,19-5-9 16,-15-40-15-16,20-1-8 15,-4-32 0-15,9-8-2 16</inkml:trace>
  <inkml:trace contextRef="#ctx0" brushRef="#br4" timeOffset="175666.0475">4634 9204 118 0,'-13'-6'42'15,"13"6"1"-15,13 12-2 0,16 1-39 16,14-2 0-16,14 10-1 15,13 3 0-15,3 6-1 16,1 5 1-16,-4 9-1 16,-7 5 0-16,-12 7 1 15,-19 9-1-15,-18 9 1 16,-20 6 1-16,-20 5-2 15,-17 6 0-15,-20-3 0 16,-13-6 0-16,-3-8 0 16,-2-12-3-16,5-22-7 15,21-9-4-15,0-34-7 16,35-2-11-16,6-34-12 15,31-8 1-15,11-26-1 16</inkml:trace>
  <inkml:trace contextRef="#ctx0" brushRef="#br4" timeOffset="176011.0673">3179 10660 114 0,'27'-14'43'16,"40"-9"1"-16,20-16-3 15,26-2-39-15,34-4 2 0,28 5-3 16,10 5 2-16,8 8-2 16,-6 1 1-16,-11 9-2 15,-16 7-2-15,-27 3-1 16,-30 6-2-16,-32-8-5 15,-20 11-8-15,-45-19-13 16,-6 17-10-16,-31-21-1 16,3 7 0-16,-13-8 1 15</inkml:trace>
  <inkml:trace contextRef="#ctx0" brushRef="#br4" timeOffset="176491.0943">6651 9224 90 0,'3'-29'39'15,"-6"2"0"-15,3 27-1 16,-7-11-32-16,0 30-1 16,-1 14-1-16,1 22 0 15,-7 19-1-15,5 17-1 16,-4 12 0-16,2 8 0 15,3 3-2-15,2-12-1 16,8-7-4-16,-1-26-11 16,20-8-22-16,-10-27-2 15,12-8 0-15,-7-23 0 16</inkml:trace>
  <inkml:trace contextRef="#ctx0" brushRef="#br4" timeOffset="176672.1051">6518 9844 98 0,'-36'-19'41'16,"15"12"0"-16,0-6-1 15,21 13-24-15,0 0-13 16,32-17-1-16,9 0-2 16,17-11-3-16,21-1-3 15,-1-20-14-15,24 7-19 16,-10-13-3-16,9 4 2 15,-14-10-2-15</inkml:trace>
  <inkml:trace contextRef="#ctx0" brushRef="#br4" timeOffset="177032.1257">7298 9120 87 0,'-33'24'40'0,"4"26"0"16,-8 3 1-16,12 23-25 16,-1 0-10-16,2 11 0 15,2 5-2-15,4 6 0 16,3-7-1-16,5-7 0 15,5-11-1-15,8-13 1 16,7-19-3-16,7-20 0 16,8-21 0-16,8-19 0 15,11-23 0-15,3-9 0 16,-1-9 0-16,-1-2 0 15,-4 1 0-15,-6 8 0 0,-9 15 0 16,-7 18 0-16,-19 20 0 16,12 22 0-16,-10 13 0 15,-2 12 0-15,3 7 0 16,4-1-5-16,13 4-5 15,1-24-3-15,24 3-9 16,-9-34-7-16,19 1-13 16,-4-24 1-16,8-4-1 15,-10-15 4-15</inkml:trace>
  <inkml:trace contextRef="#ctx0" brushRef="#br4" timeOffset="177340.1433">7818 9759 113 0,'-25'20'41'0,"18"7"0"16,4-15-1-16,19 1-37 15,12-10 0-15,15-4-1 16,3-9-1-16,5-8 0 16,-2-7 0-16,-6-3-1 15,-9-1 0-15,-12-1 1 16,-17 6-2-16,-14 3 0 15,-13 9 2-15,-11 6-1 16,-12 11 1-16,-5 10 0 16,-5 11 0-16,4 9 0 15,7 7 0-15,17-1 1 16,13 1-3-16,20-8-3 15,26-1-6-15,10-26-6 16,38 10-7-16,-3-29-15 16,26-1-4-16,9-19-1 0,22-2 0 15</inkml:trace>
  <inkml:trace contextRef="#ctx0" brushRef="#br4" timeOffset="178021.1822">9599 9253 101 0,'7'-20'39'15,"-8"3"2"-15,1 17-2 16,-10 10-36-16,5 12 0 15,-5 11-1-15,-3 14 1 16,-3 10 0-16,1 14 0 16,-5 6-1-16,1 3 1 0,3-4-1 15,3-8 0-15,7-11-1 16,4-12 1-16,6-18-2 15,7-19 0-15,8-22 1 16,8-20-1-16,0-17 0 16,6-10 0-16,-1-15 0 15,0-7-1-15,-2-7 1 16,-4-3 0-16,-5 6 0 15,-3 7-1-15,-5 16 2 16,-3 8-1-16,2 19 0 16,1 15 1-16,5 22-1 15,0 21 1-15,3 21-1 16,6 12 1-16,0 15-1 15,6 11 0-15,-2 5 1 0,-3 3-1 16,-1-3 0-16,-7-7-1 16,2-6-2-16,-10-16-1 15,1-8-6-15,-13-26-5 16,9 1-11-16,-19-31-9 15,10 8-6-15,-14-37 0 16,2 7 1-16</inkml:trace>
  <inkml:trace contextRef="#ctx0" brushRef="#br4" timeOffset="178775.2254">9733 9470 87 0,'-25'-12'40'0,"25"12"0"16,0 0 0-16,28-3-16 15,13-9-23-15,15-4-3 0,16-4-2 16,7-6-3-16,12 9-13 15,-12-23-14-15,10 16-4 16,-17-13 6-16,1 20 1 16,-24-6 25-16,-11 6 5 15,-11 6 5-15,-19-7 12 16,2 22 16-16,-10-4 4 15,-15 21-4-15,-8-8-1 16,14 18-24-16,-9 4-1 16,7 13-1-16,0 6-1 15,7 11 1-15,-2-1-2 16,6 1 0-16,1-4 0 15,3-3-1-15,1-11 0 16,4-8-1-16,-4-13 0 16,5-14-1-16,0-14 0 0,3-12-1 15,-2-10 1-15,-1-12-1 16,-3-8-1-16,-2-9 0 15,-1-11 1-15,-4-7-2 16,-5-1 2-16,-3-1-1 16,1 5 1-16,3 7 0 15,2 8 2-15,8 9-1 16,6 15 1-16,6 15 0 15,2 14 0-15,5 7 0 16,-3 6 0-16,0 7-1 16,-8 5 0-16,-4 6 0 15,-10 1 0-15,-8 2 0 16,-11 3 0-16,-3 0 0 15,-4-1 0-15,-1-3 0 0,2-6 0 16,7-5 0-16,9-6 0 16,9-16 0-16,27 10 0 15,8-16 0-15,13-1-1 16,7 1 1-16,-1 2 0 15,0 6 1-15,-9 7-1 16,-10 11 0-16,-19 10 2 16,-19 8-1-16,-16 7 1 15,-12 2 0-15,-12 3-1 16,-6-3 1-16,2-8-1 15,0-7-1-15,13-8-1 16,8-15-3-16,26-9-4 16,-4-12-3-16,31 0-8 15,-7-28-5-15,30 17-9 16,-7-16-8-16,14 8-1 0,-4-8 2 15</inkml:trace>
  <inkml:trace contextRef="#ctx0" brushRef="#br4" timeOffset="179407.2615">11303 9260 104 0,'-26'-15'39'0,"1"14"2"16,-9-5-8-16,5 14-29 15,2 2 0-15,9 5 0 16,1 0-1-16,8 3 0 16,6-5-1-16,6 0 0 0,6-3-1 15,1-3 0-15,1-3-1 16,2-2 1-16,-4-1-1 15,-9-1 0-15,13 0 1 16,-13 0-1-16,0 0 0 16,0 0 0-16,0 0 0 15,-13-4 0-15,13 4 0 16,0 0 0-16,0 0-1 15,0 0 1-15,5-12 0 16,-5 12 0-16,17-7 0 16,-17 7 0-16,16-5 0 15,-16 5 0-15,4 10 0 16,-15 3 0-16,-7 6 1 0,-9 5-1 15,-6 6 1-15,-1 6 0 16,-2-5 0-16,7 2 0 16,10-7 0-16,16-3 1 15,17-8-2-15,19-5 1 16,13-6-1-16,11 1 0 15,5-1 1-15,0 3-1 16,-9 3 1-16,-10 8-1 16,-18 6 2-16,-19 4-2 15,-16 6 0-15,-19 2 0 16,-8 0 0-16,-11-3 0 15,3-5 0-15,0-7-4 16,16-9-3-16,4-19-3 16,25 7-6-16,6-47-5 0,34 21-6 15,-6-27-8-15,28 5-7 16,1-4 0-16,9 4 5 15</inkml:trace>
  <inkml:trace contextRef="#ctx0" brushRef="#br4" timeOffset="180007.2958">11822 9367 103 0,'2'-27'41'15,"0"11"2"-15,-16-3-2 16,14 19-35-16,-14-9-1 16,-4 20-2-16,-5 16 1 15,-4 15-1-15,-3 14 0 16,-4 9 0-16,10 6-3 15,2 0 0-15,15-4 0 0,11-13 0 16,19-16 0-16,11-18 0 16,17-21 0-16,8-21 0 15,6-15 0-15,-6-9 0 16,-8-10 0-16,-14-1 0 15,-17-3 0-15,-17 3 0 16,-14 3-2-16,-16 8 1 16,-5 6 1-16,-7 10-1 15,2 5 1-15,13 7 0 16,11 4-1-16,13 4 0 15,18 7-1-15,12 3 0 16,11 3 1-16,7 0 0 16,4 1 0-16,-4 4 1 15,-6 3 1-15,-4 4 1 16,-15 4 1-16,-8-1-1 0,-6 3 0 15,-6 0 1-15,-5 2-3 16,0 2 0-16,-4 4 0 16,-1 3 0-16,1 5 0 15,2 2 0-15,0 6 0 16,1 4 0-16,-2 5 0 15,3-3 0-15,-1-4 0 16,1-4 0-16,3-10 0 16,7-9 0-16,6-11 0 15,7-14 0-15,16-6 0 16,5-18-11-16,18-1-1 15,-1-14-1-15,25 13-3 16,-14-17-4-16,25 27-4 0,-23-15-1 16,21 24-2-16,-13 4-8 15,3 12 1-15,-1 11 1 16</inkml:trace>
  <inkml:trace contextRef="#ctx0" brushRef="#br4" timeOffset="180666.3333">12985 9329 91 0,'10'-24'39'15,"2"11"2"-15,-16-7-4 16,4 20-30-16,0 0-1 16,-19 6-2-16,-2 18 0 0,-2 14-1 15,-9 13 0-15,-1 13 1 16,-3 6-1-16,4 6 1 15,8-3-1-15,12-6 0 16,20-15 0-16,17-14-3 16,22-21 0-16,24-22 0 15,11-19 0-15,14-19 0 16,6-10 0-16,-2-8 0 15,-9-6 0-15,-13 0 0 16,-19 6 0-16,-22 9-3 16,-20 16 3-16,-18 14-1 15,-16 16 1-15,-15 16 0 16,-7 17 0-16,-7 17 0 15,2 9 0-15,9 4 1 0,12 4-3 16,12-4 0-16,22-3-5 16,14-18-2-16,27-3-5 15,2-29-5-15,27 10-6 16,-19-33-4-16,24 8-7 15,-12-18-4-15,-3-6 4 16,-10-2 3-16</inkml:trace>
  <inkml:trace contextRef="#ctx0" brushRef="#br4" timeOffset="180894.3466">14122 9326 102 0,'2'-19'41'0,"-12"5"0"16,10 14 1-16,-23 33-37 15,9 0-1-15,-4 15 0 16,0 12 0-16,-7 8-1 0,0 6 0 15,4 1-2-15,4-5 0 16,7-6-2-16,7-18-3 16,15-6-6-16,-2-32-6 15,24 4-8-15,-11-36-8 16,16-2-9-16,-9-16-1 15,0-6 1-15,-13-10 3 16</inkml:trace>
  <inkml:trace contextRef="#ctx0" brushRef="#br4" timeOffset="181081.3573">13963 9361 97 0,'-30'-19'42'0,"15"16"1"0,2-1 0 16,13 4-25 0,28-6-15-16,7 1 0 0,10 2-2 15,7-4-1-15,5 6-4 16,0-7-4-16,9 11-5 15,-14-19-9-15,15 23-7 16,-17-14-13-16,11 6 0 16,-5-9 1-16,2 4 3 15</inkml:trace>
  <inkml:trace contextRef="#ctx0" brushRef="#br4" timeOffset="181291.3693">14777 9260 83 0,'0'0'42'0,"-23"9"0"16,6 14 1-16,-13-9-12 15,1 17-27-15,1 11-1 16,5 11 0-16,-1 8 1 15,3 8-4-15,2-1 0 0,6-1 0 16,5-6 0-16,4-13 0 16,8-5-2-16,1-25-7 15,18-5-4-15,-10-32-7 16,23 5-7-16,-19-28-12 15,14-3-2-15,-12-14-2 16,2-2 5-16</inkml:trace>
  <inkml:trace contextRef="#ctx0" brushRef="#br4" timeOffset="181447.3782">14679 9359 118 0,'-6'-16'42'15,"-3"-3"1"-15,19 12-1 16,-3-3-38-16,25-7-3 16,15 2-2-16,4 2-2 0,8 6-3 15,-9-7-4-15,8 21-9 16,-26-15-7-16,5 21-13 15,-26-5-2-15,-7 10 0 16,-14-1 1-16</inkml:trace>
  <inkml:trace contextRef="#ctx0" brushRef="#br4" timeOffset="181637.3889">14797 9513 96 0,'-20'20'40'0,"1"-12"2"16,15 7-2-16,4-15-24 15,0 0-15-15,37 2 0 16,0-4 0-16,11 1-2 15,-2-2-1-15,9 4-6 0,-18-13-9 16,11 18-11-16,-24-12-12 16,-6 13-1-16,-18-7 0 15,-25 20 1-15</inkml:trace>
  <inkml:trace contextRef="#ctx0" brushRef="#br4" timeOffset="181796.3982">14626 9914 125 0,'-28'49'42'15,"8"-18"2"-15,33-4-2 16,14-20-40-16,14-12-4 15,22-3-6-15,-3-20-7 16,17 10-6-16,-20-22-9 16,14 10-14-16,-12-12 1 15,1 5-2-15,-7-8 4 16</inkml:trace>
  <inkml:trace contextRef="#ctx0" brushRef="#br4" timeOffset="182793.4552">16106 9606 91 0,'8'-26'38'0,"6"7"0"16,-7-5 2-16,7 11-33 16,-15 2-2-16,1 11-2 15,-9 11 2-15,-3 15 1 16,-7 12-2-16,1 15 1 15,-9 6-2-15,10 5 1 0,2-2-2 16,11-3 2-16,12-13-4 16,15-14 0-16,16-19 0 15,14-23 0-15,16-18 0 16,5-11 0-16,2-12 0 15,-1-4 0-15,-7-4 0 16,-10 3 0-16,-16 6 0 16,-13 8 0-16,-14 12 0 15,-13 12-2-15,-2 18 2 16,-25-3-1-16,6 20 1 15,-5 9 1-15,5 11-1 16,1 3 0-16,13 4-2 16,6-1 0-16,13-4-3 0,9-11 0 15,15 1-7-15,-6-25-7 16,23 6-2-16,-17-26-7 15,17 6-10-15,-20-19 10 16,11 5 24-16,-15-3 4 16,-11-8 8-16,3 14 6 15,-17-16 4-15,12 22 5 16,-19-8 15-16,11 17-10 15,-10 6-21-15,0 0-2 16,-14-1-2-16,13 19 1 16,-7 8 0-16,-6 10 0 15,-1 5-1-15,-1 6 1 16,-4 1-1-16,4-5-3 15,2-7 0-15,7-9 0 16,8-18 0-16,14-14 0 0,16-20 0 16,9-18 0-16,12-7 0 15,5-7 0-15,0-1 0 16,-2 4 0-16,-6 8 0 15,-12 14 0-15,-9 13 0 16,-15 19 0-16,-10 12 0 16,-6 10 0-16,-2 12 0 15,-2 1-5-15,8 10-2 16,3-10-2-16,21 8-7 15,2-25-4-15,31 13-6 16,-8-28-5-16,23 4-7 16,-4-15 0-16,5-3 3 15</inkml:trace>
  <inkml:trace contextRef="#ctx0" brushRef="#br4" timeOffset="183011.4677">17852 9613 110 0,'-27'-15'39'16,"-12"-3"3"-16,5 20-3 15,-11 3-32-15,9 10-1 16,0 7-1-16,7 9 0 15,5 7-3-15,15 0-2 16,9 4 0-16,16-9 0 16,14-4 0-16,12-12-2 15,18-5-9-15,-2-26-7 16,20 11-6-16,-12-27-6 15,13 3-12-15,-15-12 1 16,-1 4-1-16,-13-4 6 16</inkml:trace>
  <inkml:trace contextRef="#ctx0" brushRef="#br4" timeOffset="183966.5223">18115 9598 103 0,'-50'20'42'16,"12"10"-1"-16,0-8 0 16,19 13-26-16,16-16-12 15,15-1-1-15,17-10 0 16,13-4-1-16,10-8 0 15,3-4-2-15,0-7 1 16,-5-2-1-16,-10-3 1 16,-7-4-1-16,-15 2 1 15,-11 2-2-15,-10 2 2 16,-9 4 0-16,-6 2 0 0,-5 10 0 15,-6 3 1 1,-4 10 0-16,0 8 0 0,1 8 1 16,2 5-1-16,14 1 2 15,6 3-3-15,15-5 0 16,14-5 0-16,11-7 0 15,13-11 0-15,13-11 0 16,1-9 0-16,-1-5 0 16,-1-3 0-16,-9 0 0 15,-8 0 0-15,-5 4 0 16,-13 3 0-16,-7 5 0 15,-13 8 0-15,0 0 0 16,0 13 0-16,-10 4 0 16,-3 7 0-16,-2 4 0 15,-5 3 0-15,6 0 0 16,4-3 0-16,5-3 0 0,6-10 0 15,-1-15 0-15,25-3 0 16,-6-16 0-16,9-8 0 16,-3-7 0-16,-1 1 0 15,-3-2 0-15,-5 4 0 16,-2 6 0-16,-5 11 0 15,-9 14 0-15,11-5 0 16,-11 5 0-16,13 19 0 16,2-9 0-16,7-2 0 15,7-5 0-15,11-6 0 16,7-13 0-16,7-9 0 15,6-14 0-15,4-12-2 16,-2-16-5-16,2-5-1 0,-11-4 0 16,-7 11 2-16,-15 7 2 15,-13 15 2-15,-13 21 1 16,-5 22 3-16,-29 36 3 15,-5 21 1-15,-2 20 2 16,-2 5-3-16,7 7-1 16,5 0-2-16,8-8-2 15,10-6-5-15,4-24-3 16,17-6-7-16,-7-34-5 15,20 6-3-15,-20-37-4 16,14 11-4-16,-19-24-7 16,0-3 3-16,-10-8 4 15,-9-9 23-15,15 19 25 16,-38-13 7-16,18 23 3 0,-18-17 7 15,23 22 8-15,-1-5 2 16,19 24-2-16,3-19-25 16,10 12-17-16,26-2 0 15,9 1 0-15,6 6 0 16,-3-6-10-16,10 10-7 15,-15-13-4-15,27 24-7 16,-22-19-10-16,15 16-5 16,-5-4 1-16,12 3 5 15</inkml:trace>
  <inkml:trace contextRef="#ctx0" brushRef="#br4" timeOffset="184533.5543">19969 9650 98 0,'5'-14'37'15,"-13"-7"2"-15,-1 9-2 16,-17-5-29-16,-2 9-4 15,-10 3 0-15,-5 10 1 16,-10 7 0-16,-1 15 0 0,-5 9-1 16,3 7 1-16,8 2-1 15,15-2-4-15,14-1 0 16,18-4 0-16,20-10 0 15,19-12 0-15,20-15 0 16,12-8 0-16,7-9 0 16,-1-7 0-16,-5-2 0 15,-6-5 0-15,-14 2 0 16,-12 0 0-16,-17 6 0 15,-14 5 0-15,-8 17 0 16,-12-10 0-16,-7 13 0 16,-2 10 0-16,-1 5 0 15,0 6 0-15,7 3 0 0,8-1-5 16,13 3-4-16,6-15-3 15,27 8-7-15,-8-29-5 16,35 14-6-16,-9-24-6 16,17-1-5-16,-8-9 3 15,3-4 4-15</inkml:trace>
  <inkml:trace contextRef="#ctx0" brushRef="#br4" timeOffset="184739.5663">20572 9650 104 0,'-33'-3'41'0,"9"17"0"15,-12 0 0-15,12 16-23 16,-5 1-15-16,8 6 0 15,1 2-1-15,4 6 0 16,7 0-2-16,3-5 0 0,1 0 0 16,5-10 0-16,0-4 0 15,0-7 0-15,6-4-8 16,-6-15-4-16,13-2-8 15,-17-24-7-15,26 5-12 16,-11-16-3-16,12-2 0 16,-6-15 2-16</inkml:trace>
  <inkml:trace contextRef="#ctx0" brushRef="#br4" timeOffset="184904.5759">20441 9338 116 0,'-22'-12'41'16,"10"5"1"-16,-3-12-3 0,15 19-39 15,8-21-5-15,-1-3-12 16,23 22-15-16,-12-12-8 16,10 15 0-16,-2-3-2 15</inkml:trace>
  <inkml:trace contextRef="#ctx0" brushRef="#br4" timeOffset="185280.5975">20805 9553 125 0,'-14'30'42'15,"-9"-5"0"-15,14 19-9 16,-8-7-30-16,4 2 1 16,1 2-1-16,4 4 0 0,-2 0-3 15,6-2 0-15,4-9 0 16,1-9 0-16,3-12 0 15,9-13 0-15,8-14 0 16,2-14 0-16,10-9 0 16,-2-9 0-16,4-8 0 15,2-2 0-15,0 5 0 16,-6 6 0-16,-7 13 0 15,-7 17 0-15,-17 15 0 16,8 12 0-16,-14 18 0 16,-7 9 0-16,3 8 0 15,-3-5-10-15,16 8-3 16,-4-30-7-16,31 11-7 15,-3-35-5-15,29-2-8 16,-1-20-1-16,18-9 3 0,0-11 5 16</inkml:trace>
  <inkml:trace contextRef="#ctx0" brushRef="#br4" timeOffset="185468.6082">21667 9245 92 0,'-9'-29'40'0,"-1"28"2"16,-18 12-2-16,4 38-19 15,-11 6-15-15,-2 17-2 16,-2 8-1-16,-1 7-2 15,8 5-1-15,-2-2-3 16,15 0-6-16,-10-23-8 16,23 5-9-16,-15-27-14 0,19-5-1 15,-3-25-1-15,5-15 2 16</inkml:trace>
  <inkml:trace contextRef="#ctx0" brushRef="#br4" timeOffset="185776.6258">21321 9631 109 0,'-16'-11'42'15,"16"11"1"-15,-16 18-1 16,18 7-25-16,7-10-15 16,13-1-2-16,12 0 0 15,7-2 0-15,4-2 0 16,1-2 0-16,2-3 0 15,-4-2 0-15,-8 2 0 16,-11 3 0-16,-12 4 0 0,-9 5 0 16,-8 5 0-16,-6 2 0 15,-5 2 0-15,2 2 0 16,0 0 0-16,2-9-4 15,9 4-7-15,2-23-7 16,12 10-6-16,-8-28-7 16,22 6-10-16,-2-17-2 15,14-4 3-15,-4-10 3 16</inkml:trace>
  <inkml:trace contextRef="#ctx0" brushRef="#br4" timeOffset="185881.6318">21774 9395 86 0,'-29'-30'33'0,"-3"8"-16"16,8 17-16-16,7 14-17 0,17-9-24 15,8 13 0-15</inkml:trace>
  <inkml:trace contextRef="#ctx0" brushRef="#br4" timeOffset="186241.6524">21998 9665 122 0,'-1'17'39'0,"1"-17"1"16,24 17-10-16,8-18-28 15,11-4 0-15,5-5-1 16,0-4 0-16,0-1 1 16,-6-2-2-16,-10-2 1 0,-11 1 0 15,-12-3 0-15,-12 6 0 16,-10 4 0-16,-9 6 0 15,-6 6 0-15,-2 11 1 16,-7 9-1-16,-1 10 1 16,0 8-1-16,5 7 2 15,3 4-3-15,8-2 0 16,10-3 0-16,10-9-4 15,23-3-5-15,3-28-9 16,30 2-6-16,-6-28-6 16,27 2-12-16,5-19 1 15,12-2-1-15,2-12 4 16</inkml:trace>
  <inkml:trace contextRef="#ctx0" brushRef="#br4" timeOffset="186670.677">22848 9467 100 0,'-47'-1'42'15,"-4"17"2"-15,-4-4-2 16,8 13-19-16,8-3-19 15,16 5-4-15,16-1 0 16,15-2 0-16,18-4 0 16,18-3 0-16,2-1 0 15,6-2 0-15,-4 1 0 16,-10 4 0-16,-12 6 0 15,-15 5 0-15,-18 8 0 16,-16 4 0-16,-12 4 0 16,-3-1 0-16,-1-3 0 15,2-6 0-15,16-4 0 16,7-19-9-16,28 1-9 0,1-30-4 15,36 12-4-15,-8-29-5 16,26 9-10-16,-11-7 2 16,1 2 40-16,-9 15 9 15,-23-6 9-15,4 24 3 16,-31-15 5-16,9 24 5 15,-22-13 10-15,13 0-9 16,-12 12-33-16,12-12 0 16,18-7 0-16,-7-5-11 15,16 10-9-15,-22-24-4 16,21 22-9-16,-23-20-10 15,6-3-3-15,-9-6 5 16,-14-13 4-16</inkml:trace>
  <inkml:trace contextRef="#ctx0" brushRef="#br4" timeOffset="265595.1912">23192 984 70 0,'0'0'41'15,"0"0"-1"-15,0 0 0 16,0 0-17-16,0 0-19 16,0 0 1-16,0 0-2 15,0 0 1-15,0 0-1 16,1 63 1-16,-1-63-1 15,0 0-2-15,-16 57 0 16,16-57 0-16,0 0-1 16,0 0 1-16,0 0-1 15,0 0-1-15,0 0 0 16,0 0 1-16,0 0-1 0,61-17 0 15,-61 17 0-15,0 0 0 16,65-78 1-16,-65 78 1 16,0 0 0-16,61-73-1 15,-61 73 0-15,0 0 0 16,49-42 0-16,-49 42 0 15,0 0 1-15,0 0-2 16,46 2 1-16,-46-2 1 16,0 0-1-16,0 0 1 15,63 31 0-15,-63-31 0 16,48 11-2-16,-48-11 3 15,47 3-1-15,-47-3 0 16,56 2 0-16,-56-2-1 16,53 8 1-16,-53-8 1 0,0 0-3 15,60 34 0-15,-54-8-8 16,-6-26-15-16,0 0-15 15,0 0-1-15,22 72-2 16,-23-26-2-16</inkml:trace>
  <inkml:trace contextRef="#ctx0" brushRef="#br4" timeOffset="266369.2355">23878 2026 98 0,'0'0'38'16,"5"13"0"-16,-17 5 0 16,7 15-32-16,-10 1-3 15,-1 6-1-15,-6 1 1 16,5 0-1-16,2-10-1 15,5-2 1-15,3-11-1 16,7-18 0-16,13 3 0 16,2-17-1-16,8-9 1 15,1-7-1-15,2-9 1 16,4-7 0-16,-1 0 0 15,-2-3 0-15,-2 8 0 0,-4 5 0 16,-2 7 0-16,-7 10 1 16,-12 19 0-16,11 8-1 15,-13 16 0-15,2 7 0 16,-4 4 0-16,9 2-1 15,4-5 0-15,13-3 0 16,13-14 0-16,12-15-1 16,12-20 2-16,12-10 0 15,1-8-1-15,0-4 2 16,-9 0 0-16,-7 0-2 15,-13 9 0-15,-10 10 0 16,-15 19 0-16,-17 19 0 16,-11 15 0-16,-14 15 0 15,-1 11 0-15,-6 5-5 16,7 17-11-16,-10-21-18 0,19 11-9 15,0-19-1-15,17 3-1 16</inkml:trace>
  <inkml:trace contextRef="#ctx0" brushRef="#br4" timeOffset="267211.2836">22725 3403 78 0,'19'5'40'0,"-19"-5"-3"16,-5 27 2-16,-16-8-10 16,-1 11-28-16,-4 2 2 15,-2 5-1-15,-2-1 0 16,3-1 0-16,5-6 0 15,7-6 0-15,13-10-1 16,13-12-1-16,12-14 1 16,13-12-1-16,8-12-1 15,6-7 2-15,2-5-1 0,0-1 1 16,-5 2-1-16,-7 8 1 15,-13 8 0-15,-4 16 0 16,-23 16 0-16,11 12 0 16,-16 12 1-16,-10 13-2 15,1 1 1-15,1 1-1 16,6-1 1-16,8-7-1 15,15-15 1-15,14-13 0 16,19-20-1-16,15-13 2 16,13-4 0-16,3-2-2 15,-4 2 0-15,-3 6 0 16,-9 13 0-16,-12 19 0 15,-15 22 0-15,-17 13 0 0,-13 15 0 16,-10 12 0-16,-6 8 0 16,-10-8-7-16,10 12-19 15,-15-27-15-15,15-3-4 16,4-20 0-16,23-14-2 15</inkml:trace>
  <inkml:trace contextRef="#ctx0" brushRef="#br4" timeOffset="268938.3824">21370 6587 102 0,'9'4'39'16,"-10"10"-1"-16,1 14 1 16,-13 6-35-16,3 8-2 0,-4 8 0 15,-1 5 1-15,-2-2-1 16,3-1 0-16,1-7 0 15,7-9 0-15,5-16 0 16,1-20 0-16,27-7-1 16,2-19 0-16,6-16 0 15,6-9 0-15,2-11 0 16,4-9-1-16,-3 1 0 15,2 4 0-15,-8 12 0 16,-7 10 0-16,-7 18 0 16,-5 20-1-16,-11 18 2 15,-7 20 1-15,-7 12-1 16,-5 7 1-16,3 3-1 15,3-2 2-15,10-8-3 0,18-14 0 16,22-20 0-16,20-18 0 16,23-14 0-16,16-12 0 15,11-8 0-15,5 0 0 16,-4 2 0-16,-10 13 0 15,-21 20 0-15,-17 24 0 16,-27 23 0-16,-22 19 0 16,-25 15 0-16,-14 9 0 15,-3 4 0-15,-8-11-4 16,17 3-37-16,-9-20-3 15,22-9-1-15,4-22 0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5T20:55:25.90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1575 1077 78 0,'0'0'35'0,"0"0"-1"16,0 0 1-16,0 0-30 15,48-14-1-15,-48 14-3 16,0 0 2-16,0 0 0 0,0 0 0 16,9 61-1-1,1-2 0-15,-6 14 1 0,-4 13-3 16,-18-10 3-16,4 20-4 15,-2 6 0-15,2-12 1 16,6-19-2-16,2-16 2 16,4-11-2-16,4-15 2 15,3-16-2-15,-5-13 1 16,15-30 1-16,-6-7-2 15,-2-16 1-15,-1-18 0 16,-6 71 1-16,6-93 1 16,-4 35 0-16,3-4 0 15,1-5 0-15,2-2 2 16,3 2-1-16,7-3 1 0,-2-3-2 15,3 0 1-15,4 5-1 16,3 4 0-16,7 10 0 16,0 1-1-16,-33 53 0 15,78-76-1-15,-78 76 1 16,79-30-2-16,-79 30 1 15,68 25 0-15,-68-25 1 16,48 67 1-16,-48-67 0 16,13 71-2-16,-13 33 2 15,-22-5 0-15,-15-7 1 16,-12-13-3-16,-2-17 1 15,-3-38-1-15,30-1 1 16,24-23 1-16,20 20 0 16,-1-1 1-16,8 9 0 15,1 6 0-15,5 5 0 0,1 3-1 16,4 2 0-16,5 0-2 15,2-7-3-15,13-8-7 16,-3-17-26-16,20-8-1 16,-1-12 1-16,13-8-2 15</inkml:trace>
  <inkml:trace contextRef="#ctx0" brushRef="#br0" timeOffset="406.0231">2970 1384 107 0,'0'0'41'15,"0"0"-1"-15,0 0-1 16,-38-33-35-16,-2 38 0 0,-10 14-1 16,-4 11 0-16,2 5-1 15,-8 14-2-15,12 11 2 16,3 5-2-16,22-2 0 15,11-10 0-15,17-8-1 16,12-15 0-16,16-13 2 16,9-16-2-16,7-15 1 15,13-16 1-15,-1-17-1 16,0-13 1-16,-5-9-1 15,-56 69 1-15,51-67-1 16,-51 67 1-16,36-68-1 16,-36 68 2-16,23-37-3 15,-16 16 1-15,-7 21 0 16,-13 26-1-16,4 15 0 0,-10 12-1 15,11 12 0-15,4 2-2 16,16-19 0-16,22-14-3 16,8-32-30-16,34-15-2 15,3-24 0-15,-27 8-1 16</inkml:trace>
  <inkml:trace contextRef="#ctx0" brushRef="#br0" timeOffset="594.034">3912 803 92 0,'0'0'40'16,"0"0"2"-16,9-22-2 16,-40 91-18-16,-17 53-21 15,-1 49 1-15,-2 16-5 0,-1-49-3 16,38-11-32-16,6-36-2 15,16-32 0-15,-2-29-1 16</inkml:trace>
  <inkml:trace contextRef="#ctx0" brushRef="#br0" timeOffset="924.0529">3658 1356 118 0,'-22'-51'42'0,"22"51"0"16,0 0 0-16,-9-57-40 0,9 57 0 15,0 0 0-15,0 0-1 16,73-54 1-16,-73 54 0 16,78 0-2-16,-78 0 0 15,97 12 0-15,-46-14 0 16,1 3 0-16,0 2 0 15,-1 4 0-15,-19 11 0 16,48 17 0-16,-29 14-2 16,-37-3 2-16,-26 17-2 15,-14 9 2-15,-12-4-2 16,4 1 0-16,18-25-2 15,9-22-5-15,25-16-30 16,2-21-1-16,18-16 0 16,-38 31-1-16</inkml:trace>
  <inkml:trace contextRef="#ctx0" brushRef="#br0" timeOffset="1060.0607">4356 1119 119 0,'0'0'41'0,"-16"-98"-1"15,16 98-3-15,-17-75-44 16,17 75-32-16,-5-55-2 15,5 55 0-15,0 0 0 16</inkml:trace>
  <inkml:trace contextRef="#ctx0" brushRef="#br0" timeOffset="1345.077">4724 1083 119 0,'60'46'41'16,"-31"-3"3"-16,-18 18-3 15,-18 3-36-15,-34-11-2 16,4 14-1-16,-5-5-2 15,23 0 0-15,16-9 0 16,30-15 0-16,19-18 0 16,11-11 0-16,9-16 0 15,4-16 0-15,1-12 0 16,-12-10 0-16,-59 45 0 15,45-53 0-15,-45 53 0 16,8-58 0-16,-8 58-5 16,-25-52-5-16,25 52-29 15,-50-46-1-15,50 46 1 16,-59-31-2-16</inkml:trace>
  <inkml:trace contextRef="#ctx0" brushRef="#br0" timeOffset="1906.1091">6256 1270 106 0,'7'-50'39'16,"-7"50"0"-16,0 0 0 15,0 0-27-15,0 0-8 16,-28-29 0-16,-14 60-2 16,0 18 1-16,-10 12-1 15,-3-13 0-15,17 16-2 16,18 4 1-16,17-12-1 0,28-18 2 15,22-22-2-15,14-13 0 16,11-19 0-16,4-12 0 16,-76 28 0-16,76-45 0 15,-76 45 0-15,63-61 0 16,-63 61 0-16,47-65 0 15,-47 65 0-15,15-64 0 16,-15 64 0-16,-7-48-2 16,7 48-10-16,0 0-27 15,-38-47-2-15,38 47 2 16,0 0-2-16</inkml:trace>
  <inkml:trace contextRef="#ctx0" brushRef="#br0" timeOffset="2329.1333">7445 760 110 0,'0'0'40'0,"-22"-57"1"15,22 57-1-15,0 0-34 16,-49-63-1-16,49 63-2 15,-47-16-1-15,47 16-1 16,-57 16 1-16,57-16-4 16,-64 45 3-16,64-45-1 15,-55 76-1-15,28-40 1 16,-18 79-2-16,13 17-3 15,22 6-11-15,8-13-21 16,13-38-2-16,8-11 0 16,6-20 0-16</inkml:trace>
  <inkml:trace contextRef="#ctx0" brushRef="#br0" timeOffset="2490.1425">6957 1363 129 0,'0'0'42'15,"0"0"-1"-15,-49-67 0 16,49 67-39-16,0 0-2 15,-7-60-2-15,7 60-38 16,0 0-2-16,75-72-2 16,-75 72-1-16</inkml:trace>
  <inkml:trace contextRef="#ctx0" brushRef="#br0" timeOffset="2929.1675">8294 826 104 0,'60'-93'39'16,"-60"93"1"-16,44-72-1 15,-44 72-35-15,0 0-1 16,0 0 0-16,0 0 0 15,0 0 0-15,0 0-1 16,-8 116-1-16,-21 5 0 16,0 25 0-16,2 5-4 15,-2-13-1-15,20-23-10 16,10-33-25-16,23-28-1 15,5-36 1-15,16-13-1 16</inkml:trace>
  <inkml:trace contextRef="#ctx0" brushRef="#br0" timeOffset="3609.2065">8571 1289 89 0,'0'0'41'0,"0"0"-1"15,-5-29 0-15,5 29-11 16,0 0-27-16,0 0-1 15,0 0 1-15,65-10-1 16,-65 10 1-16,57 2-1 16,-57-2 0-16,70-14-2 15,-70 14 2-15,70-27-2 16,-70 27 0-16,62-50 1 15,-62 50-1-15,0 0 1 16,47-67-1-16,-47 67 3 0,0 0-1 16,0 0 2-16,0 0-2 15,-52-5 2-15,3 43-3 16,3 22 0-16,3 11 0 15,10-1 0-15,25 0 0 16,34-9 0-16,22-24 0 16,28-33 0-16,8-16 0 15,-37-1 0-15,1-6 0 16,4-1 0-16,-2-5 0 15,-1-3 0-15,-49 28 0 16,84-55 0-16,-84 55 0 16,68-49 0-16,-68 49 0 15,0 0 0-15,55-32 0 16,-55 32 0-16,-10 20 0 15,-12 10 0-15,-20 18 0 0,6 13 0 16,1 1 0-16,21-7 0 16,28-30 0-16,15-16 0 15,8-15 0-15,7-17 0 16,-44 23 0-16,56-39 0 15,-56 39 0-15,57-58 0 16,-57 58 0-16,64-62 0 16,-64 62 0-16,49-61 0 15,-49 61 0-15,47-45 0 16,-47 45 0-16,17-22 0 15,11 17 0-15,-5 16 0 16,1 15 0-16,-3 16-7 16,10 7-33-16,-3 0-1 0,22-11 0 15,-2-23 0-15</inkml:trace>
  <inkml:trace contextRef="#ctx0" brushRef="#br0" timeOffset="4109.2351">10211 1324 132 0,'10'-66'43'0,"-10"66"0"15,0 0-6-15,-51-36-37 16,36 39 0-16,-44 4 0 16,-1 13 0-16,-12 17 0 15,22 12 0-15,15 1 0 16,28 6 0-16,22-11 0 15,29-22 0-15,11-16 0 0,7-13 0 16,3-17 0-16,-65 23 0 16,62-38 0-16,-62 38 0 15,64-50 0-15,-64 50 0 16,48-56 0-16,-48 56 0 15,0 0 0-15,42-60 0 16,-42 60 0-16,4 12 0 16,-36 22 0-16,1 30 0 15,-23 19 0-15,-3 29 0 16,-8 15 0-16,6 10 0 15,20-34 0-15,4-10-2 16,7-20 4-16,9-16-2 16,6-26 0-16,7-17 0 15,6-26 0-15,8-16 0 0,6-20 0 16,7-19 0-16,8-10 0 15,2-12 0-15,7-1 0 16,0-2 0-16,1 12 0 16,0 2 0-16,5 10 0 15,-44 68-2-15,47-64-21 16,-47 64-18-16,66-58-2 15,-66 58-1-15,80-64 1 16</inkml:trace>
  <inkml:trace contextRef="#ctx0" brushRef="#br0" timeOffset="4326.2473">10935 867 123 0,'76'-82'44'0,"-76"82"0"16,54-52-3-16,-54 52-38 15,0 0-3-15,0 0 0 16,0 0 0-16,1 74 0 15,-53 25 0-15,-10 26 0 16,8 12 0-16,3 5 0 16,-3-35-4-16,14-13-7 15,17-21-29-15,4-28-2 16,21-19 1-16,-2-26-1 15</inkml:trace>
  <inkml:trace contextRef="#ctx0" brushRef="#br0" timeOffset="4493.2569">10736 1429 128 0,'-5'-52'43'0,"5"52"-2"16,0 0-1-16,14-62-39 16,-14 62-4-16,0 0-4 15,50-62-21-15,-50 62-12 16,54-42-3-16,-54 42 1 15,70-56 0-15</inkml:trace>
  <inkml:trace contextRef="#ctx0" brushRef="#br0" timeOffset="4808.2751">11203 946 97 0,'76'-63'41'0,"-76"63"2"15,49-40-2-15,-49 40-17 16,0 0-19-16,0 0-1 16,10 21-4-16,-41 47 0 15,-10 29 0-15,-13 25 0 0,11 0 0 16,-8-29 0-16,27-3 0 15,12-25 0-15,27-37 0 16,11-20 0-16,11-16 0 16,6-14 0-16,4-12 0 15,-47 34 0-15,58-45 0 16,-58 45 0-16,54-55 0 15,-54 55 0-15,56-46 0 16,-56 46 0-16,0 0 0 16,57-58 0-16,-37 51 0 15,-4 14 0-15,-7 11-4 16,5 13-14-16,-14 2-22 15,18 3-2-15,2-15 0 16,22-13 0-16</inkml:trace>
  <inkml:trace contextRef="#ctx0" brushRef="#br0" timeOffset="5131.2935">12015 1164 125 0,'0'0'45'15,"0"0"-1"-15,0 0-3 16,0 0-41-16,-28-56 0 15,28 56 0-15,0 0 0 16,0 0 0-16,-62 36 0 16,62-36 0-16,-1 31 0 15,-3 4 0-15,-4 2 0 0,21-1 0 16,12-6 0-1,1-11 0-15,-1 6 0 0,-9 3 0 16,-19 1 0-16,-10 5 0 16,-6 0 0-16,-7-2 0 15,-3-1 0-15,3-8 0 16,9-2-8-16,-3-15-16 15,20-6-18-15,0 0-2 16,34-5 1-16,-7-10-2 16</inkml:trace>
  <inkml:trace contextRef="#ctx0" brushRef="#br0" timeOffset="5259.3008">12107 1454 131 0,'-30'-8'45'0,"1"5"-1"0,-8-8-9 16,14 10-35-16,4-8-7 15,-8-8-29-15,16 11-9 16,-5 3 1-16,16 3-3 15</inkml:trace>
  <inkml:trace contextRef="#ctx0" brushRef="#br0" timeOffset="6731.385">994 3334 108 0,'-19'18'37'0,"17"1"1"15,2-19-1-15,17-21-35 16,25-10 0-16,20-13 0 15,15-23 0-15,14-14-1 0,8-18 1 16,4-10-1-16,2-7 1 16,-10 4-3-16,-16 8 3 15,-13 8-2-15,-23 16 1 16,-18 17 1-16,-20 22-1 15,-19 25 0-15,-19 27 0 16,-15 30 0-16,-14 26 0 16,-7 24 2-16,-6 16-2 15,2 13 2-15,5 0-3 16,13 3 3-16,17-10-3 15,18-21 2-15,27-22-2 16,23-20 0-16,29-19-5 16,14-23-4-16,34 0-28 15,-10-24-3-15,17 0 1 0,-9-13-3 16</inkml:trace>
  <inkml:trace contextRef="#ctx0" brushRef="#br0" timeOffset="6922.396">2284 3105 123 0,'-24'4'41'0,"10"14"0"16,-13-5-1-16,16 10-38 16,-8 13 0-16,3 8-1 15,3 8-1-15,-1 3-2 16,10 3-2-16,-6-13-10 15,25 5-25-15,-1-23-1 16,21-6 1-16,0-31-3 16</inkml:trace>
  <inkml:trace contextRef="#ctx0" brushRef="#br0" timeOffset="7132.408">2830 2703 121 0,'0'0'41'0,"-14"1"-1"15,21 11-1-15,4-15-38 16,15-6-3-16,12-2-1 16,6-8-2-16,15 12-16 15,-7-16-18-15,10 14-1 16,-11-3-1-16,-9 18 0 15</inkml:trace>
  <inkml:trace contextRef="#ctx0" brushRef="#br0" timeOffset="7282.4166">2827 3092 125 0,'-26'19'42'0,"23"-3"1"16,17-25-4-16,30-25-40 16,22 10-8-16,13-19-30 15,25 1-3-15,9-11-2 16,14 5 1-16</inkml:trace>
  <inkml:trace contextRef="#ctx0" brushRef="#br0" timeOffset="7766.4442">3941 2515 110 0,'-21'-16'40'0,"21"16"2"16,17-38-3-16,27 19-38 16,15-16 0-16,16-1 0 15,7 1 0-15,4 6 0 16,-4 10-1-16,-12 10 1 15,-15 14 0-15,-22 18 0 16,-20 14-1-16,-26 15 1 16,-13 11 0-16,-21 9 2 15,-13 8-2-15,-7 7 2 16,-3-2-2-16,8-9 1 15,6-8-2-15,16-10 2 16,15-11-2-16,25-13 0 16,26-12-1-16,21-16-1 15,20-6-2-15,18-13-3 0,26 6-28 16,-5-25-4-16,14 12-1 15,-13-14 0-15</inkml:trace>
  <inkml:trace contextRef="#ctx0" brushRef="#br0" timeOffset="7913.4527">5069 2788 123 0,'-22'1'39'0,"-6"-9"1"16,16 10-3-16,12-2-40 15,-4-25-6-15,28 17-28 16,-1-15-4-16,18 6 3 15,-2-19-4-15</inkml:trace>
  <inkml:trace contextRef="#ctx0" brushRef="#br0" timeOffset="8108.4638">5570 2289 121 0,'0'0'39'16,"-15"-3"2"-16,10 22-2 16,-10 9-37-16,-1 13 0 15,4 12-1-15,-1 8 1 16,0 8-2-16,3 3 1 15,4 2-5-15,1-18-12 16,16 8-23-16,-5-23 0 16,16-5-2-16,-2-19-1 15</inkml:trace>
  <inkml:trace contextRef="#ctx0" brushRef="#br0" timeOffset="8468.4844">6464 2116 119 0,'0'0'39'16,"0"0"1"-16,4 33-3 15,-15-3-34-15,6 7-4 16,-2 11 1-16,4 8-2 16,1 6 1-16,1-3-3 15,13 5-7-15,-3-19-25 16,18 2-2-16,-8-23 0 15,19-4 0-15</inkml:trace>
  <inkml:trace contextRef="#ctx0" brushRef="#br0" timeOffset="8650.4948">6379 2307 128 0,'0'0'42'0,"-12"6"-1"15,34-1-2-15,18-13-38 16,4-3-1-16,14 1-2 15,0-3-4-15,14 14-27 16,-19-6-6-16,4 20-1 16,-22-3 0-16</inkml:trace>
  <inkml:trace contextRef="#ctx0" brushRef="#br0" timeOffset="8818.5044">6314 2944 113 0,'-36'15'40'0,"36"-15"0"16,0 0-1-16,50-42-25 15,14 10-17-15,16-14-6 16,26 8-27-16,-5-15-4 16,17 15 3-16,-12-6-5 15</inkml:trace>
  <inkml:trace contextRef="#ctx0" brushRef="#br0" timeOffset="9138.5227">7579 2363 118 0,'-35'7'41'15,"-21"-4"0"-15,3 28-1 16,-17-1-36-16,7 15 0 16,7 7-2-16,9 7 3 0,11-1-5 15,24 4 0-15,17-11 0 16,27-8 0-16,19-16 0 15,16-13 0-15,12-14 0 16,3-16 0-16,-1-15 0 16,-7-14 0-16,-11-12 0 15,-19-10 0-15,-17-1 0 16,-20-1 0-16,-19 2 0 15,-17 5 0-15,-13 15-3 16,-9 7-2-16,2 26-8 16,-13 1-24-16,26 21-4 15,3 0 1-15,32 15-2 16</inkml:trace>
  <inkml:trace contextRef="#ctx0" brushRef="#br0" timeOffset="9310.5326">8307 2573 123 0,'-43'2'42'0,"8"5"0"16,-10-14-6-16,19-6-42 15,26 13-30-15,-16-8-5 16,30 7 1-16,5-14-3 15</inkml:trace>
  <inkml:trace contextRef="#ctx0" brushRef="#br0" timeOffset="9663.5528">8630 2267 116 0,'-19'2'42'0,"2"-12"0"16,17 10-1-16,28-24-40 15,16 11 0-15,10 2 0 16,8 3 1-16,-2 1-1 16,-5 7 0-16,-6 5-1 15,-14 9 1-15,-19 7 0 16,-21 12 0-16,-18 8 0 15,-14 9-1-15,-15 7 1 16,-6 5 1-16,-3 2-2 16,4 0 0-16,7-1 0 0,17-5 0 15,15-12 0-15,20-6 0 16,23-11-2-16,18-18-4 15,32 9-17-15,0-28-18 16,31 2-2-16,1-21-1 16,23 8 1-16</inkml:trace>
  <inkml:trace contextRef="#ctx0" brushRef="#br0" timeOffset="10354.5923">9583 2542 107 0,'5'-30'38'15,"1"16"2"-15,-15-6-9 16,9 20-27-16,-20 16 1 16,2 10-1-16,-6 5-1 0,0 8 1 15,-1 2-2-15,2 2 1 16,5-4-2-16,5-2 1 15,7-9-1-15,8-7 0 16,-2-21-1-16,26 7 0 16,-1-20 0-16,5-8-1 15,1-9 0-15,1-7 0 16,-3-8 1-16,-2 0-1 15,-7-2 1-15,-2 4-1 16,-7 8 2-16,-4 7-1 16,-4 10 1-16,-3 18-1 15,0 0 1-15,-5 10-1 16,7 8 1-16,4 3-1 15,9 0 0-15,12-3 1 0,6-6-1 16,11-9 1-16,7-5 0 16,6-7 0-16,-2-9 0 15,-2-1 0-15,-6-1 0 16,-6 3 0-16,-12 3-1 15,-9 8 2-15,-8 11-2 16,-8 11 0-16,-9 14 0 16,-5 10 0-16,-6 10 0 15,-5 3-3-15,6 15-7 16,-14-15-10-16,24 13-20 15,-12-19-2-15,17 0-1 16,-4-14-2-16</inkml:trace>
  <inkml:trace contextRef="#ctx0" brushRef="#br0" timeOffset="11055.6324">1075 4900 102 0,'-19'20'37'0,"21"0"2"16,-2-20-2-16,47-18-33 16,6-16-1-16,22-17 0 15,12-18 0-15,11-13 0 16,2-11 0-16,-1-4 0 15,-11 0 0-15,-13 7 0 16,-24 7-1-16,-20 15 1 16,-20 16-1-16,-23 22-1 15,-21 22 0-15,-21 23-1 16,-12 28 1-16,-8 22-1 15,-5 23 0-15,4 16 0 16,9 7 0-16,14 1 0 16,21-6 0-16,23-13-1 0,28-17-2 15,24-23-2-15,36-10-9 16,7-33-23-16,28-7-4 15,-4-23 0-15,14-4-1 16</inkml:trace>
  <inkml:trace contextRef="#ctx0" brushRef="#br0" timeOffset="11376.6507">2160 4828 124 0,'-36'18'41'16,"20"1"0"-16,7-30-7 15,24 5-34-15,11-5 1 0,14 0-1 16,0-1 1-16,3 5-1 16,-1 3 1-16,-6 6-1 15,-10 10 1-15,-15 7 0 16,-13 9-1-16,-12 7 1 15,-10 0 0-15,-6 7 0 16,-3-3 1-16,3-3-2 16,3-5 2-16,14-8-2 15,14-13-1-15,20-10 0 16,21-11-3-16,19-20-4 15,29 5-24-15,-4-24-9 16,27 0-1-16,-7-15 0 16,14 3 0-16</inkml:trace>
  <inkml:trace contextRef="#ctx0" brushRef="#br0" timeOffset="11557.6611">3323 4413 115 0,'-27'5'42'16,"17"5"-1"-16,10-10-1 15,20-28-38-15,15 18-2 16,11-4-2-16,12 7-8 16,-5-10-27-16,11 14-4 15,-16-7 2-15,-2 17-4 16</inkml:trace>
  <inkml:trace contextRef="#ctx0" brushRef="#br0" timeOffset="11700.6693">3255 4719 122 0,'-43'20'41'0,"26"-2"0"15,17-18-4-15,24-24-44 16,41 5-30-16,10-17-4 16,27 2-1-16,14-12 0 15</inkml:trace>
  <inkml:trace contextRef="#ctx0" brushRef="#br0" timeOffset="12120.6933">4786 3771 110 0,'0'0'39'0,"0"0"1"0,1 33-3 15,-17 20-34-15,0 15-1 16,-3 14-2-16,-1 13 1 15,-1 9-1-15,-1-1 0 16,4-2 0-16,7-15-2 16,13-6-4-16,0-27-22 15,30-1-12-15,0-28 2 16,21-8-3-16,-1-26 2 15</inkml:trace>
  <inkml:trace contextRef="#ctx0" brushRef="#br0" timeOffset="12270.7019">5153 4403 109 0,'-30'-1'41'16,"11"7"-3"-16,-6-7-2 16,14-6-41-16,11 7-32 15,14-21-3-15,12 8 2 16,3-13-1-16</inkml:trace>
  <inkml:trace contextRef="#ctx0" brushRef="#br0" timeOffset="12630.7225">5598 4110 95 0,'-29'-7'40'15,"19"7"0"-15,2-17-2 16,22-4-18-16,9 2-19 0,14-1 1 15,7 1-1-15,8 5 1 16,-4 4-1-16,-2 5 0 16,-6 9 1-16,-8 7-2 15,-16 12 1-15,-11 11 0 16,-14 6 0-16,-13 11 0 15,-10 7 0-15,-10 2-1 16,-8 4 0-16,0-4 0 16,2-5 0-16,7-5 0 15,14-6 0-15,14-15-2 16,21-9 2-16,20-13-2 15,26-10-4-15,12-20-14 16,35 7-19-16,1-20-2 0,25 3 0 16,1-17-1-16</inkml:trace>
  <inkml:trace contextRef="#ctx0" brushRef="#br0" timeOffset="12960.7413">7045 3747 116 0,'41'-15'39'16,"-26"1"0"-16,-1 26-5 16,-23 5-30-16,-7 15 0 15,-10 11-3-15,-4 10 0 16,1 5-1-16,2 6-1 15,5-1 0-15,6-6-2 16,20 0-7-16,1-24-27 16,23-2-1-16,-4-20-1 15,13-4 0-15</inkml:trace>
  <inkml:trace contextRef="#ctx0" brushRef="#br0" timeOffset="13134.7513">6914 4019 121 0,'-10'-1'40'0,"3"-13"0"15,28 11-2-15,1-6-36 16,27-3-1-16,13-3-3 16,10 0-4-16,11 13-21 15,-15-7-12-15,3 23 1 16,-23 0-1-16,-10 19-1 15</inkml:trace>
  <inkml:trace contextRef="#ctx0" brushRef="#br0" timeOffset="13306.7611">6802 4610 112 0,'-9'13'39'16,"16"-27"1"-16,38-2-1 16,13-20-39-16,31-10-1 15,19-2-4-15,4-18-18 16,13 19-14-16,-9-6 0 15,3 17-1-15,-19-6-1 16</inkml:trace>
  <inkml:trace contextRef="#ctx0" brushRef="#br0" timeOffset="13637.7801">8248 3902 123 0,'-36'-2'40'0,"-1"23"1"16,-18-4-4-16,1 23-33 0,-4 10-1 15,6 10-1-15,3 7 0 16,10 0-1-16,19 0-1 16,19-6 0-16,20-11-1 15,17-13 0-15,21-14 0 16,7-13 0-16,9-17 1 15,0-14 1-15,-5-17 0 16,-10-12 0-16,-9-10-1 16,-16-10 1-16,-15-6 1 15,-15-5-4-15,-12 4 0 16,-12 3-1-16,-6 15-4 15,-7 4-11-15,7 33-20 16,-8 5-3-16,13 22 0 16,4 10 0-16</inkml:trace>
  <inkml:trace contextRef="#ctx0" brushRef="#br0" timeOffset="13818.7904">8870 4126 119 0,'-25'-27'40'0,"18"15"0"16,-1-15-6-16,9-4-45 16,19 13-28-16,0-13-1 15,17 11 1-15,-1-12 0 16</inkml:trace>
  <inkml:trace contextRef="#ctx0" brushRef="#br0" timeOffset="13994.8005">9318 3638 92 0,'0'0'40'0,"-14"13"2"16,-3 23-2-16,-20-3-13 15,3 28-24-15,0 13-1 16,0 9 0-16,-2 7-2 16,8-1-2-16,9 2-7 15,-5-19-28-15,24 2-5 16,-1-28 0-16,11-6-2 15</inkml:trace>
  <inkml:trace contextRef="#ctx0" brushRef="#br0" timeOffset="14664.8388">9932 3935 104 0,'-23'-6'39'15,"11"21"0"-15,-13 1-1 16,4 16-34-16,-6 3-2 15,2 6 0-15,3 1-1 16,1 0 0-16,7-2 0 16,5-10 0-16,7-10 0 15,13-9 0-15,5-12-1 16,11-9 1-16,1-9 0 15,2-8-1-15,-1-7 1 16,4-7-1-16,-4 0 0 16,-3 2 0-16,-5 2 0 15,-8 6 1-15,-2 9-1 16,-7 7 0-16,-4 15 0 0,0 0-1 15,3 15 1-15,0 5 0 16,9 0 0-16,5 2 1 16,10 0-1-16,5-1 0 15,7-6 1-15,3-5 0 16,0-4 0-16,-1-4 0 15,-5-4 1-15,-8-1-1 16,-2-2 0-16,-7-1 1 16,-4 1-1-16,-15 5-1 15,15-3 0-15,-15 3 0 16,5 19-1-16,-6 2 0 15,-1 8-2-15,-5 2-4 16,12 20-17-16,-13-14-16 16,16 8-2-16,-5-16 1 0,16-2-2 15</inkml:trace>
  <inkml:trace contextRef="#ctx0" brushRef="#br0" timeOffset="15096.8635">11574 2883 114 0,'-27'21'40'0,"5"11"-1"16,-17-3-2-16,4 18-39 0,3 7-27 15,-5-19-10 1,19 9 1-16,3-20-2 0,23-3 0 15</inkml:trace>
  <inkml:trace contextRef="#ctx0" brushRef="#br0" timeOffset="15973.9137">12232 2804 104 0,'-15'22'39'16,"3"-20"0"-16,26-6-3 15,4-29-35-15,28-16-1 16,19-18 1-16,15-12-1 15,11-10 2-15,7-10-1 16,-2-2 0-16,-5 2 1 16,-15 9-1-16,-13 12 1 15,-23 14 0-15,-18 16-1 16,-22 17 1-16,-18 21 0 0,-18 22-1 15,-12 24 0 1,-9 20 1-16,-3 23-2 0,1 14 1 16,5 10-1-16,13 2 0 15,14-2 0-15,19-11-2 16,14-14-1-16,25-11-6 15,8-29-25-15,32-3-6 16,0-27 2-16,15-2-3 16</inkml:trace>
  <inkml:trace contextRef="#ctx0" brushRef="#br0" timeOffset="16536.9459">13219 2615 109 0,'-24'-1'38'0,"10"13"2"15,-10-9-3-15,4 9-35 16,0 5-1-16,4 3 1 16,-3 4 0-16,1 1 0 15,0 1-1-15,3-2 1 16,2-3-1-16,4-6-1 15,9-15 1-15,1 11 0 16,10-19-1-16,9-7-1 16,7-9 1-16,3-6-1 15,3-6 1-15,1-3 0 16,1-2 0-16,-7 6-1 15,-5 2 1-15,-7 10 0 16,-7 10 1-16,-9 13-1 0,0 0 0 16,0 16 0-16,-7 4 1 15,0 2-1-15,1 5 0 16,3-3 0-16,4-1 0 15,10-6 1-15,5-6-1 16,7-9 1-16,6-2-1 16,3-9 1-16,5-4 0 15,1-3 0-15,-1-5 0 16,-4 3 0-16,-4-1-1 15,-3 2 1-15,-8 4-1 16,-4 3 0-16,-14 10 1 16,14 1-1-16,-15 13-1 15,-6 6 1-15,-2 6-1 16,-2 4 1-16,1 7-2 0,-3-3 0 15,7 10-6-15,-5-20-13 16,20 12-17-16,-7-19-1 16,14 6-2-16,-3-21 0 15</inkml:trace>
  <inkml:trace contextRef="#ctx0" brushRef="#br0" timeOffset="17070.9764">12951 2552 99 0,'9'-6'38'15,"-9"-11"0"-15,13 12 0 16,-5-6-33-16,-8 11-2 16,0 0 1-16,2 11-1 15,-11 15 0-15,-6 9-1 16,-6 10-2-16,-3 5-2 15,6 11-7-15,-4-13-25 16,19 8-5-16,-2-23 1 16,24-2-3-16</inkml:trace>
  <inkml:trace contextRef="#ctx0" brushRef="#br0" timeOffset="17688.0117">13945 2622 82 0,'0'0'38'0,"3"-10"-1"15,-3 10 1-15,0 0-27 16,0 0-7-16,0 0 0 15,13 1 1-15,-16 9-1 16,1 10 1-16,-6 2-2 16,1 7 0-16,-3 2-2 15,-3 3 1-15,4 2-4 16,-1-6-2-16,8 4-8 15,-4-24-25-15,17 7-3 16,-11-17 2-16,29-7-3 16</inkml:trace>
  <inkml:trace contextRef="#ctx0" brushRef="#br0" timeOffset="17898.0237">14062 2401 103 0,'0'0'39'16,"-9"-22"-2"-16,9 22-4 15,0 0-59-15,0 0-12 16,0 0 1-16,0 0-1 15,2 10 1-15</inkml:trace>
  <inkml:trace contextRef="#ctx0" brushRef="#br0" timeOffset="18286.0459">14196 2581 98 0,'0'0'37'16,"1"12"2"-16,-1-12-2 15,0 0-33-15,-11 22-1 16,6-2 1-16,-2 4-1 16,0 4 1-16,-2 3-2 15,-1 4 2-15,2-8-2 16,3 3 1-16,0-11-2 0,5-1 0 15,0-18 0-15,14 2 0 16,0-14-1-16,4-10 0 16,3-5 0-16,7-6 0 15,-4-4 1-15,4-1-2 16,0 2 1-16,-7 7-1 15,-2 11 2-15,-5 6-1 16,-2 15-1-16,-5 12 2 16,-4 10-1-16,-3 8 1 15,3 7-2-15,0 5 0 16,9 4-4-16,3-15-5 15,17 5-27-15,-3-21-3 16,17 2-1-16,-3-25 0 16</inkml:trace>
  <inkml:trace contextRef="#ctx0" brushRef="#br0" timeOffset="18522.0592">14882 2334 109 0,'-14'-6'40'16,"14"6"1"-16,4-11-3 15,16-9-37-15,7 10-1 16,6-1-1-16,9 6-3 15,-4-7-4-15,14 14-29 16,-16-4-2-16,-1 15 0 0,-20-4-1 16</inkml:trace>
  <inkml:trace contextRef="#ctx0" brushRef="#br0" timeOffset="18671.068">14757 2637 114 0,'-43'21'39'0,"23"3"2"15,10-20-2-15,34-7-38 16,19-6-3-16,15-21-16 15,23 12-20-15,-1-13-3 16,15 5 2-16,-5-11-3 16</inkml:trace>
  <inkml:trace contextRef="#ctx0" brushRef="#br0" timeOffset="19865.1361">16015 1936 89 0,'1'-11'36'0,"-1"11"-1"16,0 0-1-16,-6 23-29 16,-7 7-2-16,3 17 1 15,-10 5 0-15,2 16-2 16,-6 9 0-16,1 8-1 15,4 1-1-15,0-4-2 16,16-7-4-16,-3-19-29 16,29-5-2-16,1-26 0 15,23-9-1-15</inkml:trace>
  <inkml:trace contextRef="#ctx0" brushRef="#br0" timeOffset="20038.1462">16325 2320 99 0,'-14'4'38'0,"-4"-7"0"16,18 3-2-16,-10 11-37 16,19-23-15-16,21 10-22 15,3-13 0-15,19 7 0 16,5-11 0-16</inkml:trace>
  <inkml:trace contextRef="#ctx0" brushRef="#br0" timeOffset="20459.1701">17044 2026 103 0,'-18'-16'40'16,"-20"-3"1"-16,5 15-2 15,-19 5-36-15,1 4 0 16,-6 8 0-16,-1 14 0 15,-3 4 0-15,2 11-2 16,6-3 0-16,12 6 0 16,15-4 0-16,19-4-1 15,18-8 0-15,25-16-1 16,17-11 1-16,16-13 1 15,7-9-1-15,6-10 1 16,3-8-1-16,-9-5 2 16,-8-1-1-16,-15 6 1 15,-15 6-2-15,-11 7 2 0,-13 7-1 16,-14 18 0-1,-12 11 0-15,-10 18-2 0,-13 11 1 16,-6 14-1-16,-3 13 0 16,-2 9-2-16,4 5 1 15,9 1-3-15,15-7 0 16,9-13-4-16,29 4-28 15,-2-31 0-15,23 2-3 16,-5-24-1-16</inkml:trace>
  <inkml:trace contextRef="#ctx0" brushRef="#br0" timeOffset="20992.2007">17285 2417 103 0,'0'0'39'16,"-30"0"0"-16,18 21-2 15,-5-9-35-15,3 9 0 16,-1 2 1-16,3 3-2 16,1-1 0-16,4-4 0 15,4-2 0-15,6-6-1 16,-3-13 0-16,23 4 1 15,-4-16-1-15,5-6 1 16,5-10-1-16,3-2 1 16,-2-5-1-16,2 2 1 15,-4-1 0-15,-4 7-1 16,-6 6 1-16,-5 4 0 15,-13 17 0-15,0 0-1 0,0 0 1 16,0 19-1-16,-6-4 0 16,3 4 0-16,4-1-1 15,4 1 1-15,5-8 1 16,9-4-1-16,4-8 0 15,4-5 0-15,-1-3 1 16,1-3 0-16,0 0 0 16,-6-2 0-16,-3 3-1 15,-6 3 1-15,-12 8-1 16,12-2-1-16,-12 2 1 15,-2 24-1-15,-5 1-1 16,-4 7 1-16,-2 6-2 16,0-1 0-16,6 8-2 15,-2-12-5-15,19 12-16 0,-6-29-13 16,22 0 0-16,1-19-2 15,22 2 2-15</inkml:trace>
  <inkml:trace contextRef="#ctx0" brushRef="#br0" timeOffset="21126.2084">18086 2602 101 0,'-16'32'42'16,"-17"-6"-2"-16,5 12-1 16,-11 7-46-16,5-14-28 15,21 5-3-15,-7-13 1 16,16 5-2-16</inkml:trace>
  <inkml:trace contextRef="#ctx0" brushRef="#br0" timeOffset="21794.2466">19051 2289 95 0,'-28'29'39'16,"1"-16"1"-16,25 2-1 15,2-15-35-15,43-15-2 0,22-14 1 16,22-20-1-16,17-7 1 15,13-10 0-15,0-5-1 16,-4-4 1-16,-13 0-1 16,-18 7 1-16,-20 8-2 15,-25 9 2-15,-24 15-2 16,-23 17 0-16,-22 23-1 15,-20 19 0-15,-17 21 1 16,-7 21-2-16,-3 7 2 16,5 15-3-16,9 4 2 15,15 1-2-15,25-8 1 16,24-9-3-16,34-10-1 15,18-19-6-15,37 2-26 0,-5-25-4 16,20 3 1-16,-8-26-1 16</inkml:trace>
  <inkml:trace contextRef="#ctx0" brushRef="#br0" timeOffset="25149.4385">20091 2351 109 0,'8'-18'37'0,"0"31"2"16,-8-13-5-16,-11 39-31 15,5-5-2-15,-1 7 0 16,0 4-3-16,-2-4-3 15,8 16-25-15,-13-23-5 16,14 1-3-16,-5-20-2 16</inkml:trace>
  <inkml:trace contextRef="#ctx0" brushRef="#br0" timeOffset="25919.4825">20609 2378 77 0,'2'-16'38'0,"-2"16"0"16,7-14 1-16,-7 14-19 16,0 0-15-16,0 0-2 15,-3 12-1-15,-4 7 1 16,-5 3-2-16,-4 6 1 15,0 0-2-15,1 1 1 16,-2 1-1-16,5-3 1 16,1-7-1-16,7-6 0 15,4-14 0-15,10-7 1 16,3-8-1-16,4-5 0 15,3-7 1-15,-2-4-1 16,2-1 0-16,0-3 1 16,-5 5-1-16,-4 4 0 0,-4 5 1 15,-2 4 0-15,-5 17-1 16,1-12 1-16,-1 12-1 15,-6 17 1-15,3-1-1 16,1 7 1-16,2 3-1 16,2 4 0-16,4-1 0 15,3-3 1-15,8-3-1 16,8-10 1-16,6-11-1 15,5-9 1-15,4-13 0 16,6-9 0-16,0-6 0 16,-2-3 0-16,-5 2 0 15,-6 1 0-15,-7 7 0 16,-7 7-1-16,-9 10 0 15,-10 11 1-15,-5 10-1 0,-9 15-1 16,-5 5 0-16,1 6-1 16,0 3-1-16,3 2-1 15,9 1-2-15,4-12-4 16,25 7-20-16,-8-32-8 15,22 8-1-15,-5-24 0 16,15 4 1-16</inkml:trace>
  <inkml:trace contextRef="#ctx0" brushRef="#br0" timeOffset="26264.5023">21370 2296 116 0,'-12'-21'38'0,"12"21"2"16,-39-16-6-16,15 24-30 15,-9 5 0-15,2 13-1 16,-5 8-1-16,4 6 0 0,0 2 0 15,7 1-1-15,6-1 0 16,9-5 0-16,10-7-1 16,13-12 0-16,9-12 1 15,9-9-1-15,7-10 0 16,3-7 1-16,-2-10-1 15,0-1 1-15,-3-2-1 16,-7 0 1-16,-6 3-1 16,-7 6 1-16,-5 7-1 15,-6 4 0-15,-5 13 0 16,0 0-1-16,-7 24 0 15,1 0-1-15,0 6-2 16,2 1-1-16,9 9-9 16,-9-17-19-16,23 12-7 0,-2-21 0 15,16 4 0-15</inkml:trace>
  <inkml:trace contextRef="#ctx0" brushRef="#br0" timeOffset="26618.5225">21838 2333 90 0,'-14'-4'38'15,"-15"-1"1"-15,0 24 0 16,-15-7-16-16,-3 22-20 16,1 7-1-16,4 7 0 15,2-1-1-15,4 0 2 16,11-7-3-16,7-10 1 15,10-12-3-15,8-18 0 0,22 0-1 16,0-16 0-16,10-10 1 16,-2-8-2-16,1-4 2 15,-3 0 0-15,-5-2 3 16,-6 9 0-16,-10 3 2 15,-3 12 0-15,-4 16 0 16,-13-5 0-16,13 5-1 16,-9 21 0-16,13-7-2 15,13-5-2-15,12 5-6 16,3-27-22-16,25 13-7 15,-3-22-2-15,20 6-2 16,-6-17 2-16</inkml:trace>
  <inkml:trace contextRef="#ctx0" brushRef="#br0" timeOffset="26802.5331">22278 1997 107 0,'-29'7'39'0,"18"7"1"16,11-14-2-16,0 0-26 15,34 1-14-15,2-10-4 16,25 7-29-16,-16-11-2 16,11 11-1-16,-15-9-1 15</inkml:trace>
  <inkml:trace contextRef="#ctx0" brushRef="#br0" timeOffset="26963.5423">22097 2274 115 0,'-45'36'41'0,"9"-19"0"16,32 2-1-16,4-19-33 15,45-3-7-15,16-7-2 16,11-18-13-16,20 13-22 16,-12-16-2-16,9 11-2 15,-10-7-1-15</inkml:trace>
  <inkml:trace contextRef="#ctx0" brushRef="#br0" timeOffset="27601.5788">22885 1968 93 0,'15'-28'39'16,"14"13"0"-16,6-11-2 16,22 10-14-16,-1-9-22 15,7 3 1-15,0 3-1 16,-6 9 2-16,-11 8-2 0,-16 9 1 15,-19 10 1-15,-22 11-2 16,-19 14 2-16,-17 8-2 16,-9 3 2-16,-6 7-2 15,5-4-1-15,6 3 2 16,16-6-2-16,17-2 0 15,22-14 0-15,22-7-2 16,26-12-1-16,17-13-4 16,23 8-18-16,-7-32-14 15,13 6-2-15,-11-19 0 16,4 4-1-16</inkml:trace>
  <inkml:trace contextRef="#ctx0" brushRef="#br0" timeOffset="27754.5875">23654 2145 120 0,'-22'9'38'0,"3"-8"-1"16,19-1-19-16,11-15-55 16,7-3-3-16,20 4-1 15,2-11 2-15</inkml:trace>
  <inkml:trace contextRef="#ctx0" brushRef="#br0" timeOffset="28225.6144">23910 1836 123 0,'-27'8'42'0,"-4"-10"-1"0,31 2-2 15,0 0-40-15,32-14 2 16,11 3-1-16,9 1 1 15,3 1-2-15,3 3 1 16,-5 3 0-16,-5 4 0 16,-13 3 1-16,-12 7 0 15,-16 1 0-15,-15 8 0 16,-15 1 1-16,-10 3-1 15,-9-1 2-15,-6 2-3 16,-2-2 0-16,6-2 0 16,3-4 0-16,11-2 0 15,16-4 0-15,14-11 0 16,19 10 0-16,11-7 0 0,11-2 0 15,1 6 0-15,-1-4 0 16,-2 7 0-16,-15 4 0 16,-14 6 0-16,-15 3 0 15,-14 3 0-15,-18 1 0 16,-6 0 0-16,0 0 0 15,0-6 0-15,6-5 0 16,13-4-2-16,19-2-10 16,5-23-15-16,34 11-13 15,-2-15-3-15,25 6 1 16,-4-12-1-16</inkml:trace>
  <inkml:trace contextRef="#ctx0" brushRef="#br0" timeOffset="28706.642">24444 2050 92 0,'-4'-16'40'0,"4"16"2"15,-29 5-2-15,20 13-10 16,-16-4-27-16,0 6-1 16,-2 3 1-16,-1 3-2 15,3-3 1-15,5-2-2 16,6 0 0-16,7-7 0 15,7-14 0-15,9 11 0 16,7-15 0-16,4-8 0 16,6-4 0-16,3-6 0 15,2-8 0-15,0-2 0 16,1-4 0-16,-5 1 0 15,-2 5 0-15,-7 8 0 0,-5 3 0 16,-4 7 0-16,-9 12 0 16,0 0 0-16,5 21 0 15,-7 0 0-15,2 1 0 16,2 0 0-16,5 0 0 15,3-4 0-15,7-5 0 16,5-6 0-16,4-10 0 16,6-5 0-16,2-6 0 15,1 1 0-15,-4-1 0 16,-1 0 0-16,-8 6 0 15,0 9 0-15,-11 13 0 16,-9 10 0-16,-8 13 0 16,-11 6-2-16,0 22-11 15,-22-4-11-15,12 27-17 16,-28-11-2-16,0 17-1 0,-25-5 1 15</inkml:trace>
  <inkml:trace contextRef="#ctx0" brushRef="#br0" timeOffset="29624.6945">11510 4383 106 0,'-10'16'37'0,"-7"-12"2"16,17-4-10-16,0 0-26 15,20-5 0-15,7-23 1 16,14-8 0-16,16-18-1 15,9-9 1-15,10-17-1 16,5-6-1-16,-1-4 0 16,-7 2 0-16,-14 4 0 15,-8 14-1-15,-22 10-1 16,-11 14 0-16,-20 18 1 15,-13 19-1-15,-14 18 0 0,-9 21 1 16,-8 22-1-16,-4 15 1 16,-1 18-1-16,4 6 1 15,10 7-1-15,8-2-1 16,15-6 0-16,14-12-2 15,15-10-1-15,15-21-6 16,23-1-15-16,-2-34-15 16,21 2 0-16,-3-24-1 15,14-2 1-15</inkml:trace>
  <inkml:trace contextRef="#ctx0" brushRef="#br0" timeOffset="29945.7128">12351 4275 95 0,'-24'7'38'16,"17"3"3"-16,7-10-3 16,0 0-22-16,32-20-13 15,-2 4-1-15,2 0 0 16,2 2 0-16,-3 7 0 15,-4 7-1-15,-10 10 0 16,-9 9 0-16,-11 10-1 16,-10 6 1-16,-10 0-1 15,-4 6 0-15,-2-3 1 16,0-4-1-16,6-6 0 15,8-6-1-15,11-9 2 0,4-13-2 16,34-3-2-16,4-16-4 16,24 6-13-16,-5-23-17 15,17 7-3-15,-4-15 1 16,13 8-2-16</inkml:trace>
  <inkml:trace contextRef="#ctx0" brushRef="#br0" timeOffset="30531.7464">13163 4045 113 0,'-24'-6'38'0,"24"6"0"15,-32 10-4-15,19 5-28 16,-9 4-1-16,0 10-2 0,-3 1-1 15,2 6 0-15,-1-3 0 16,6 0-1-16,3-6 0 16,4-5 0-16,11-9-1 15,0-13 0-15,29-8 0 16,-1-12 0-16,6-7 0 15,3-12 0-15,2-3 0 16,-1-5 0-16,0-2 1 16,-6 5-1-16,-10 7 1 15,-5 6-1-15,-7 12 0 16,-5 8 1-16,-5 11-1 15,-4 16 1-15,-2 6-1 16,3 9 1-16,0 2-1 16,4 4 0-16,4-4 0 0,8-2 0 15,5-5 0-15,7-15 0 16,5-7 0-16,4-11-1 15,4-8 0-15,2-11 0 16,1-5 0-16,-3-6 0 16,-2-1-1-16,-6 2 1 15,-6 5 0-15,-4 6 0 16,-6 5 1-16,-7 10-1 15,-7 10 1-15,-10 26 0 16,-3 7 0-16,-5 8 0 16,0 10 0-16,-2 3 0 15,0 5-1-15,5-5-1 16,8-2-1-16,7-17-4 15,20 0-12-15,-6-29-18 16,22-1-1-16,-3-22-2 0,17-1 1 16</inkml:trace>
  <inkml:trace contextRef="#ctx0" brushRef="#br0" timeOffset="30682.755">13947 3810 113 0,'-5'-23'38'0,"-13"-2"2"15,18 25-3-15,-32-12-35 16,21 12-6-16,15 14-21 15,-4-14-11-15,12 6-2 16,0-9 0-16,17 11-2 16</inkml:trace>
  <inkml:trace contextRef="#ctx0" brushRef="#br0" timeOffset="31048.7759">14154 3825 109 0,'0'32'38'16,"-13"-19"2"-16,8 17-2 15,-13 1-32-15,7 4-1 16,-8 5-1-16,3 6 0 15,-6 1-1-15,5 4 0 16,-2-5-2-16,6-3 1 16,2-8 0-16,5-11-2 15,6-24 0-15,18 7 0 16,8-28 0-16,8-9 0 15,5-12 0-15,6-7 0 16,1-3 0-16,1-1 0 16,-4 4 0-16,-9 9 0 0,-7 10 0 15,-7 11 0-15,-9 13 0 16,-11 6 0-16,8 29 0 15,-8 1 0-15,-1 10 0 16,1 5 0-16,3 7 0 16,1-1-7-16,8 4-6 15,-9-20-12-15,22 6-17 16,-13-20 1-16,15 1-1 15,-5-19-1-15</inkml:trace>
  <inkml:trace contextRef="#ctx0" brushRef="#br0" timeOffset="32018.8314">13976 4114 67 0,'-7'-12'33'16,"7"12"0"-16,-9-12 1 15,9 12-18-15,0 0-10 16,0 0-1-16,-12-8 1 0,16 22 0 16,-8 1-1-16,4 13 0 15,-7 5-1-15,0 11-3 16,-8 3 0-16,-2 3-4 15,2 12-13-15,-10-23-22 16,18 2 1-16,-5-22-2 16,21-6-1-16</inkml:trace>
  <inkml:trace contextRef="#ctx0" brushRef="#br0" timeOffset="32672.8688">14897 4053 113 0,'-14'-10'39'15,"14"10"1"-15,5-23-2 16,23-9-38-16,5 13-2 16,11-7-4-16,20 9-29 15,-10-8-3-15,5 15 1 16,-13-2-2-16</inkml:trace>
  <inkml:trace contextRef="#ctx0" brushRef="#br0" timeOffset="32830.8779">14964 4177 112 0,'-21'22'38'15,"7"-20"1"-15,28-1-1 16,9-9-38-16,21-17-8 16,23 7-26-16,0-17-5 15,11 9 2-15,-7-7-3 16</inkml:trace>
  <inkml:trace contextRef="#ctx0" brushRef="#br0" timeOffset="34917.9972">17507 3855 116 0,'0'-16'39'0,"0"16"1"16,-18 6-4-16,8 9-33 15,-9 3 1-15,2 12-1 16,-4-1-1-16,3 2 1 15,-1 1-2-15,5-5 0 16,6-4 0-16,6-12 0 0,2-11-1 16,28-15 0-16,-3-8 1 15,6-7-1-15,3-7 0 16,1-6 0-16,1-1 1 15,-6-2-1-15,-1 8 1 16,-10 3-1-16,-6 12 2 16,-5 8-2-16,-8 15 0 15,0 0 0-15,-4 14 0 16,-1 4 0-16,0 4 0 15,5 1 0-15,5-2 0 16,2-3 0-16,7-6 0 16,9-11 0-16,7-5 0 15,1-8 0-15,2-4 0 16,-1-3 0-16,-2-1 0 0,0 1 0 15,-6 3 0-15,-9 5 0 16,-5 7 0-16,-10 4 0 16,2 14 0-16,-6 7 0 15,-2 4 0-15,-3 4 0 16,6 5 0-16,2 1-5 15,9 5-5-15,3-15-4 16,21 9-16-16,-5-23-11 16,21 2 2-16,-1-16-2 15,13 5 2-15</inkml:trace>
  <inkml:trace contextRef="#ctx0" brushRef="#br0" timeOffset="35040.0042">18320 4003 122 0,'-21'34'40'15,"-15"-6"-1"-15,7 15-7 0,6 1-45 16,-14-15-24-16,17 9-3 15,-4-13 0-15,16 3-2 16</inkml:trace>
  <inkml:trace contextRef="#ctx0" brushRef="#br0" timeOffset="35820.0488">19112 3863 97 0,'-9'22'38'0,"9"-22"1"0,1 10-1 16,13-20-32-16,23-13-3 15,12-16 2-15,18-12-1 16,6-11-2-16,10-8 1 15,0-6-1-15,-4 0 0 16,-8 1-1-16,-15 5 1 16,-17 9-1-16,-11 9 0 15,-21 13-1-15,-14 11 1 16,-15 21-1-16,-13 20 1 15,-11 24-1-15,-6 20 1 16,-6 14-1-16,2 9 0 16,9 8 0-16,10 2 0 15,16-5-3-15,16-12-2 16,28-3-10-16,7-35-19 0,31 1-6 15,0-20-1-15,17-7-1 16</inkml:trace>
  <inkml:trace contextRef="#ctx0" brushRef="#br0" timeOffset="36166.0686">19865 3739 108 0,'-22'0'40'15,"22"0"0"-15,16-10-1 16,21-2-36-16,9-5 0 16,9 2-1-16,1-1 0 15,-2 7 0-15,-10 6-1 0,-11 8 0 16,-23 12 0-16,-18 13 0 15,-22 5 0-15,-12 11-1 16,-11 4 1-16,-5 3 0 16,1-6-1-16,10-1 0 15,12-9 0-15,19-10 0 16,23-13 0-16,21-13-1 15,19-9-2-15,12-12-3 16,20 11-15-16,-17-20-17 16,11 12-2-16,-17-10 0 15,0 12-2-15</inkml:trace>
  <inkml:trace contextRef="#ctx0" brushRef="#br0" timeOffset="36775.1032">20534 3870 109 0,'0'0'40'0,"-22"-7"1"16,22 7-2-16,-20 9-35 15,20-9-1-15,-20 9 0 16,11 8-1-16,-5 2 0 16,0 2-1-16,0 3 0 15,1 2-1-15,2-5 1 16,4-3-1-16,3-4 0 0,4-14 1 15,20-7-1-15,1-9 0 16,4-4 0-16,3-8 0 16,1-3 0-16,-3-1 0 15,0-2 0-15,-6 6 0 16,-1 5 0-16,-9 3 1 15,-5 7-1-15,-5 13 0 16,0 0 1-16,0 0-1 16,0 0 1-16,3 11-1 15,-2 0 0-15,0 4 0 16,4 0 0-16,0-2 1 15,3 1-1-15,3-3 0 16,1-2 1-16,0-4-1 0,0-2 1 16,3-6 1-16,3-4-2 15,0-3 0-15,2-4 0 16,0-1 0-16,2-1 0 15,-3 4 0-15,-2 2 0 16,-6 6 0-16,-11 4-3 16,11 19-1-16,-15 0 0 15,-3 3-1-15,4 11-3 16,-5-10-2-16,15 15-11 15,-12-24-7-15,25 9-9 16,-6-19 0-16,16 4 0 16,1-17 1-16</inkml:trace>
  <inkml:trace contextRef="#ctx0" brushRef="#br0" timeOffset="37126.1233">21165 3879 67 0,'15'-14'38'16,"-21"-10"1"-16,6 24 1 16,-24-32-13-16,12 28-8 15,-16 0-12-15,2 8-1 16,-4 9-2-16,-2 11 0 15,5 6-2-15,1 6 0 16,9 1-2-16,5 1 0 16,10-2 0-16,8-3 0 15,5-10 0-15,12-9 0 16,5-10 0-16,6-9 0 15,2-11 0-15,0-7 0 16,0-8 0-16,-5-3 0 16,-2-3 0-16,-6 3 0 15,-5 1 0-15,-7 9 0 0,-6 10 0 16,-5 14 0-16,0 0 0 15,-13 12 0-15,6 10 0 16,2 2-3-16,8 6-4 16,0-8-4-16,19 14-9 15,-9-28-14-15,22 9-6 16,-3-21 0-16,17 6 0 15</inkml:trace>
  <inkml:trace contextRef="#ctx0" brushRef="#br0" timeOffset="37466.1429">21663 3811 110 0,'-20'7'38'0,"-17"-2"1"16,1 22-5-16,-12-8-27 0,6 14-4 16,0 1-1-16,8 4 0 15,3-5 0-15,9-2-1 16,10-5-2-16,7-10 0 15,5-16-2-15,16 4-1 16,-1-13 0-16,0-10 0 16,5-8 1-16,-4-4 0 15,-3-2 3-15,-4 1 2 16,-4 4 2-16,-3 6 1 15,-4 3 1-15,2 19 0 16,0 0 0-16,0 0-2 16,0 0-1-16,21 20-2 15,1-5-2-15,6-7-5 0,13 8-7 16,-8-19-14-16,17 7-13 15,-9-15-1-15,16 3-2 16,-5-19 2-16</inkml:trace>
  <inkml:trace contextRef="#ctx0" brushRef="#br0" timeOffset="37673.1548">22172 3554 106 0,'0'0'41'0,"-32"-9"1"15,21 16-1-15,-7-22-24 16,18 15-16-16,0 0 0 15,0 0-2-15,22 11-1 16,-1-8-4-16,7 9-8 0,-9-18-14 16,13 17-10-16,-19-11-1 15,5 14-1-15,-18-14 1 16</inkml:trace>
  <inkml:trace contextRef="#ctx0" brushRef="#br0" timeOffset="37818.1629">22022 3758 112 0,'-33'34'41'15,"-5"-13"1"-15,23 8-1 16,4-13-27-16,26-4-11 15,15-6-1-15,15-7-2 16,12 2-7-16,-4-17-6 16,18 13-19-16,-19-17-9 15,6 6 0-15,-16-7-3 16,-3 6 1-16</inkml:trace>
  <inkml:trace contextRef="#ctx0" brushRef="#br0" timeOffset="47475.7155">16268 3521 83 0,'6'-27'37'16,"5"14"0"-16,-8-6 1 15,-3 19-20-15,0 0-14 16,1 24-1-16,-12 4 1 16,-3 14 0-16,-7 13 0 15,0 13-2-15,-4 6 0 16,0 7 0-16,3-1-1 15,5-5-2-15,8-6-2 16,0-17-6-16,20 0-27 16,-7-27-1-16,18-1-2 15,-3-19-1-15</inkml:trace>
  <inkml:trace contextRef="#ctx0" brushRef="#br0" timeOffset="47641.7248">16522 3985 99 0,'-12'-5'38'0,"12"5"0"15,-29 5-2-15,18 9-24 16,11-14-20-16,-26-3-27 16,26 3-1-16,11-31-1 15,10 11-1-15</inkml:trace>
  <inkml:trace contextRef="#ctx0" brushRef="#br0" timeOffset="47835.736">17002 3584 111 0,'0'0'39'0,"0"12"1"15,-3 15-1-15,-18 4-31 16,6 10-6-16,-3 11 0 16,2 8 0-16,-5 5-2 15,3 6 0-15,2-1-4 16,-4-14-19-16,16 8-16 15,-8-21-1-15,16-4-1 16,-4-21-1-16</inkml:trace>
  <inkml:trace contextRef="#ctx0" brushRef="#br0" timeOffset="49200.8142">22985 3423 102 0,'4'-15'34'0,"6"9"3"0,-10-8-8 15,0 14-24-15,0 0-1 16,10 20 0-16,-11 5 1 16,1 14-1-16,-7 8-1 15,-1 15 0-15,-4 3-1 16,-2 9 0-16,-1-4-1 15,3 0 0-15,-1-9-3 16,5-9-1-16,10-3-7 16,2-23-26-16,15-7-2 15,-3-20 0-15,13-1-1 16</inkml:trace>
  <inkml:trace contextRef="#ctx0" brushRef="#br0" timeOffset="49397.8252">23308 3778 106 0,'-19'3'40'0,"19"-3"0"15,-23 6-3-15,20-20-26 16,3 14-18-16,1-13-29 16,15 9-2-16,-7-12 1 15,12 8-3-15</inkml:trace>
  <inkml:trace contextRef="#ctx0" brushRef="#br0" timeOffset="50148.8684">23624 3480 99 0,'-24'-3'37'0,"24"3"2"16,-11-12-2-16,31 10-21 16,13-18-14-16,16 0-2 15,13-2 2-15,3 2-1 16,1 4 0-16,-4 3 0 0,-6 7 0 15,-16 8 0-15,-16 3 0 16,-17 11 0-16,-20 6 0 16,-13 4 0-16,-13 3 1 15,-5 4 0-15,-6 0 0 16,5-3-1-16,7-3 0 15,9-2 0-15,15-3 0 16,17-8 0-16,17-4-1 16,16-4-1-16,9 0 1 15,5 1 0-15,-3 1 0 16,-4 4 1-16,-13 5-1 15,-12 6 1-15,-23 7 1 16,-15 8-2-16,-18 3 0 16,-13 6 0-16,-7-1 0 15,-2-4 0-15,8-4 0 0,7-6-4 16,19-2-5-16,5-25-28 15,35 0-4-15,6-21 1 16,27 4-2-16</inkml:trace>
  <inkml:trace contextRef="#ctx0" brushRef="#br0" timeOffset="50780.9045">24333 3654 111 0,'-11'5'38'16,"2"12"2"-16,-8-8-2 15,10 12-32-15,-10-3-3 16,2 5 0-16,-2 0 0 16,5 1-1-16,1-2 0 15,4 0-1-15,5-5 0 16,4-7-1-16,-2-10 1 15,21 2-1-15,-1-12 0 16,-2-5 0-16,6-5 0 16,-2-4 1-16,1-4-1 15,-1 0 0-15,-4-1 0 0,1 4 1 16,-9 5-1-16,1 5 0 15,-11 15 0-15,8-14 1 16,-8 14-1-16,0 11 0 16,-1 1 1-16,1 3-1 15,4 2 2-15,2-2-2 16,5-2 0-16,4-3 0 15,8-6 0-15,3-4 0 16,5-4 0-16,1-6 0 16,-2-2 0-16,3 0 0 15,-7-3 0-15,-2 4 0 16,-6 1 0-16,-4 6 0 15,-14 4 0-15,0 0 0 16,-1 24 0-16,-10-4 0 0,-2 6 0 16,1 2 0-16,0 4 0 15,-1 0 0-15,12 8-10 16,-10-21-15-16,23 13-15 15,-6-17-3-15,17 6 2 16,-4-14-2-16</inkml:trace>
  <inkml:trace contextRef="#ctx0" brushRef="#br0" timeOffset="50928.913">24985 3965 109 0,'-3'-17'41'15,"3"17"1"-15,-5-26-4 16,5 26-24-16,-6-19-24 0,-13-8-28 15,7 14-2-15,-14-7-1 16,2 16-1-16</inkml:trace>
  <inkml:trace contextRef="#ctx0" brushRef="#br1" timeOffset="56408.2263">1039 5934 33 0,'4'-18'25'16,"3"5"2"-16,-2-3-3 15,0 4-17-15,-5 12 1 16,2-14-2-16,-2 14 1 15,0 0-3-15,0 0 1 0,0 0-2 16,0 0 4-16,0-10-1 16,0 10-3-16,0 0 0 15,0 0-3-15,1-15 3 16,-1 15-3-16,0 0 1 15,0 0-2-15,0 0 2 16,9-10-2-16,-9 10 2 16,0 0 1-16,0 0 0 15,0 0 0-15,0 0 0 16,0 0 0-16,0 0 0 15,0 0 0-15,0 0-1 16,0 0 0-16,0 0-1 0,2-11 0 16,-2 11 0-1,0 0 0-15,0 0 0 0,0 0 0 16,0 0 0-16,0 0 1 15,0 0 0-15,0 0 0 16,0 0 0-16,0 0 0 16,0 0 0-16,0 0 0 15,0 0 0-15,10-5 0 16,-10 5 0-16,0 0 0 15,0 0-1-15,0 0 1 16,0 0 0-16,0 0 0 16,0 0-1-16,0 0 1 15,-1 20 1-15,-3-2-1 16,0 5 1-16,1 7-1 15,-5 9 1-15,0 13-1 0,-2 8 1 16,-1 4-1-16,-4 5-1 16,-1 3 1-16,1-3-2 15,-4-5 2-15,6-9-2 16,-1-12 1-16,3-12 0 15,7-15 0-15,4-16 1 16,8-24-1-16,7-16 0 16,4-14 1-16,6-11 0 15,0-9-1-15,2-7 0 16,0-1 1-16,-3 3-2 15,-6 9 1-15,-5 13-1 16,-5 14 1-16,-2 10-1 16,-5 14 1-16,-1 19 1 15,0 0-1-15,1 32 2 0,3-2-1 16,7 4 1-1,4 0-1-15,10 1 1 0,5-5 0 16,8-13 0-16,7-6-1 16,4-12 0-16,4-10 0 15,1-6-1-15,-1-6 2 16,-2-8-3-16,-5 1 1 15,-5 0-1-15,-10 6 1 16,-4 4-1-16,-8 12 1 16,-6 11 2-16,-8 13-4 15,-8 16 3-15,-2 9-2 16,0 13-1-16,-6 4-1 15,10 13-3-15,-6-11-4 16,22 8-22-16,-9-16-4 0,17-2 0 16,2-19-1-16</inkml:trace>
  <inkml:trace contextRef="#ctx0" brushRef="#br1" timeOffset="56794.2485">2226 6052 102 0,'0'-35'36'16,"-7"19"2"-16,-14 3-2 15,-2 24-27-15,-12 0-3 16,-1 15-3-16,-3 7 0 16,1 12 0-16,3 3-1 15,7 2-1-15,7 0 1 16,12-5-1-16,9-7 0 15,13-12 0-15,11-13 0 0,13-12 0 16,6-11-1-16,2-12 1 16,2-9 0-16,-1-7-1 15,-5-4 1-15,-5-1 0 16,-6 3-1-16,-11 2 1 15,-4 9 0-15,-7 6-1 16,-6 11 0-16,-2 12 0 16,-13 11 0-16,2 13 0 15,-2 8-1-15,2 8-1 16,8 3-1-16,4 2-1 15,14 0-3-15,5-17-7 16,31 1-22-16,1-23-4 16,21-4 2-16,-2-23-1 15</inkml:trace>
  <inkml:trace contextRef="#ctx0" brushRef="#br1" timeOffset="57119.2669">3052 5942 115 0,'-42'22'39'16,"0"22"1"-16,-18 1-2 15,8 10-36-15,-6 5 1 16,6 1-2-16,5-5 0 16,11-6-1-16,9-7-2 15,12-15-1-15,14-13-1 16,1-15 0-16,27-8 0 15,-5-12 0-15,5-9 1 16,-2-3 1-16,-1-3 3 0,-1 4 2 16,-9 1 1-16,-1 8 0 15,-7 4 1-15,-6 18 0 16,9-13-1-16,-9 13-1 15,16 14-1-15,3-6-3 16,7 7-5-16,1-15-26 16,24 12-8-16,2-12 1 15,17 3-1-15</inkml:trace>
  <inkml:trace contextRef="#ctx0" brushRef="#br1" timeOffset="57802.3061">3958 6044 109 0,'0'0'38'16,"7"-10"0"-16,-7 10-4 15,0 10-32-15,-1 8 1 16,-5 7-1-16,-1 14 1 16,-5 4 0-16,1 10-1 15,-4 2-1-15,7 0 0 16,-3-3 0-16,3-11-1 15,7-10 1-15,6-9-1 0,5-15 0 16,5-12 1-16,4-14 0 16,3-9-1-16,0-10 1 15,0-4 0-15,-6-9 0 16,2-1 0-16,-5 2 0 15,-1 4 0-15,-4 6-1 16,-1 8 1-16,2 5-1 16,3 9 0-16,5 6 0 15,7 5-2-15,8 5-1 16,2 0-2-16,15 9-4 15,-6-12-19-15,15 12-11 16,-4-8 1-16,5 8-2 16,-8-10 3-16</inkml:trace>
  <inkml:trace contextRef="#ctx0" brushRef="#br1" timeOffset="58170.3272">4677 6002 105 0,'0'0'37'16,"-32"-10"1"-16,12 13 0 16,-12-2-32-16,4 14-1 15,-2 4-1-15,0 13 0 16,-4 6-1-16,6 9 0 15,2 2-1-15,7 0 0 16,5-1-1-16,15-7 0 16,9-12-1-16,13-13 1 15,14-13-1-15,9-15 0 16,8-10 1-16,2-9-1 15,2-8 0-15,-7-6 1 16,-6-1-1-16,-9 4 1 16,-9 4-1-16,-11 7 2 0,-8 9-2 15,-11 8 0-15,3 14 0 16,-25 12 0-16,10 10 0 15,0 5 0-15,3 4 0 16,7 4-2-16,8 1 0 16,8-7-1-16,15-5-3 15,8-23-7-15,26 5-16 16,-10-27-11-16,16-6 0 15,-4-20-1-15,9-5 0 16</inkml:trace>
  <inkml:trace contextRef="#ctx0" brushRef="#br1" timeOffset="58365.3383">5433 5460 101 0,'-34'27'39'0,"6"31"1"16,-11 8 0-16,6 15-35 15,3 9 0-15,6 4-3 16,7-2 1-16,6-4-2 15,9-7-2-15,3-18-3 16,8 1-12-16,-2-28-21 16,9-8-3-16,-16-28 1 15,26 3 0-15</inkml:trace>
  <inkml:trace contextRef="#ctx0" brushRef="#br1" timeOffset="58666.3556">5196 5938 117 0,'-14'-6'40'16,"14"16"0"-16,0-10-1 15,12 15-35-15,9-7-2 16,10 0 0-16,7 2-1 16,10-4 0-16,3-1 0 15,-1 0-1-15,-1-3 0 16,-6 1 0-16,-8 0 0 15,-9 3 1-15,-9 2-1 16,-10 2 1-16,-9 4-1 16,-8 4 0-16,-4 4 1 15,-2 1-1-15,1 5-1 16,0-3-1-16,6 3-2 15,-1-10-6-15,20 12-17 0,-10-30-13 16,22 12 0-16,-8-21-1 16,15-5 0-16</inkml:trace>
  <inkml:trace contextRef="#ctx0" brushRef="#br1" timeOffset="58830.3649">5734 5679 82 0,'-19'-19'39'0,"9"15"0"16,-8 2-2-16,18 2-14 15,-7 18-28-15,7-18-9 16,23 20-24-16,-6-11 0 16,16 15 1-16,0-9 0 15</inkml:trace>
  <inkml:trace contextRef="#ctx0" brushRef="#br1" timeOffset="59116.3813">5965 5873 107 0,'0'0'39'16,"13"25"-1"-16,-13-25-1 16,-3 23-32-16,-3-6 3 15,4 7-4-15,-6 5 0 16,5 6-1-16,-5 5 0 15,7 2-1-15,1 1-1 16,5-3 0-16,5-5-1 16,9-9 1-16,7-12-1 15,9-13 0-15,5-12-1 16,4-12 1-16,-1-11 0 15,-3-6 0-15,-9-6 0 16,-11-1-1-16,-16 2 0 16,-15 4 1-16,-12 11-2 0,-12 7 1 15,-3 12-3-15,-5-1-6 16,17 26-13-16,-6-14-15 15,27 14-1-15,5-14-1 16,37 11 1-16</inkml:trace>
  <inkml:trace contextRef="#ctx0" brushRef="#br1" timeOffset="59314.3926">6817 5785 102 0,'0'0'39'16,"-24"1"1"-16,24-1-3 15,-11 15-27-15,11-15-12 0,30-9 0 16,-4 3-3-16,14 19-17 16,-7-19-14-16,12 14 0 15,-10-10-1-15,2 9-2 16</inkml:trace>
  <inkml:trace contextRef="#ctx0" brushRef="#br1" timeOffset="59481.4022">6749 5996 112 0,'-36'41'40'0,"2"-15"2"15,24 5-1-15,10-31-25 16,18 7-16-16,25-1-6 16,-5-19-19-16,27 12-14 15,-8-14-2-15,14 12 0 0,-7-8-2 16</inkml:trace>
  <inkml:trace contextRef="#ctx0" brushRef="#br1" timeOffset="61317.5072">7664 6105 93 0,'12'-4'37'0,"23"-6"-1"16,10-27-1-16,26-9-28 15,3-20-5-15,13-4 0 16,2-13-1-16,2-1-1 16,-11 1 0-16,-11 3 1 15,-17 7 1-15,-15 13-2 16,-23 14 3-16,-17 17-1 15,-21 18 0-15,-11 26 0 16,-14 16-1-16,-7 15 1 16,0 14-2-16,2 9 1 15,14 4-2-15,11-4 2 16,21-4-4-16,15-13 0 15,22-7-3-15,5-20-28 0,27 3-3 16,-2-20 1-16,12 2-2 16</inkml:trace>
  <inkml:trace contextRef="#ctx0" brushRef="#br1" timeOffset="61476.5163">8630 5815 107 0,'-14'18'36'0,"-8"-3"2"16,5 13-3-16,0-6-34 15,0 1-5-15,15 9-10 16,-4-16-22-16,14 3 1 16,4-14-1-16,11 0-2 15</inkml:trace>
  <inkml:trace contextRef="#ctx0" brushRef="#br1" timeOffset="62052.5492">9085 5789 106 0,'-15'27'36'15,"-1"-12"4"-15,3 15-3 16,-10-8-33-16,7 3-3 16,2-2 3-16,2-4-4 0,3-5 3 15,9-14-2-15,0 0-2 16,16-2 2-16,3-13-2 15,4-7 2-15,2-2-3 16,-2-3 4-16,5-4-4 16,-7 1 1-16,-2 3 1 15,-7 11-2-15,-1 0 2 16,-11 16-2-16,0 0 3 15,0 0-1-15,-6 16 1 16,6 0 2-16,-2 4-2 16,6-5 2-16,1 6-3 15,8-8 4-15,3-3-4 16,6-3 1-16,2-6 0 0,3-3 0 15,1-5 0-15,-3-4 0 16,3-7 1-16,-7 2-4 16,0-5 3-16,-5 0-3 15,-3 3 3-15,-2 2-4 16,-3 4 3-16,-8 12-3 15,0 0 1-15,8 19 2 16,-9 5-3-16,-2 1-1 16,6 9-1-16,-3-11-13 15,20 9-19-15,-4-17 0 16,18 2 1-16,1-16-3 15</inkml:trace>
  <inkml:trace contextRef="#ctx0" brushRef="#br1" timeOffset="62405.5693">9904 5694 102 0,'-29'-19'38'16,"12"22"-1"-16,-9-1 0 16,-6 17-33-16,6 6 0 15,4 8 1-15,3 2 0 16,1 3-1-16,8 2-1 15,4-4 0-15,7-6 0 16,10-8-1-16,4-9 1 16,7-11-3-16,3-7-1 15,3-9 2-15,-1-8-2 16,2-7 3-16,-5-7-3 15,-1-2 0-15,-7 1 0 0,-4 5 0 16,-5 5 2-16,-4 8-4 16,-2 8 3-16,-1 11-3 15,-4 15 2-15,4 4 1 16,6 7-5-16,-1-5-4 15,23 15-16-15,-10-15-12 16,20 3-2-16,-2-17 1 16,19 1-2-16</inkml:trace>
  <inkml:trace contextRef="#ctx0" brushRef="#br1" timeOffset="62736.5884">10530 5632 100 0,'-53'10'39'0,"1"18"1"0,-15-1-1 15,12 13-32-15,0-4-4 16,9-2 1-16,16-3-3 16,12-4 0-16,19-10-2 15,16-14 1-15,17-8-4 16,7-9 1-16,6-10-1 15,-1-5-1-15,-5 1 4 16,-7 0-1-16,-11 3 3 16,-13 13-1-16,-10 12 4 15,0 0-3-15,-17 12 3 16,7 13 2-16,5 1-3 15,12 1-1-15,10 0-3 16,11-7-4-16,28 5-23 0,-8-21-9 16,16 4-2-16,-11-13-3 15,3 2 2-15</inkml:trace>
  <inkml:trace contextRef="#ctx0" brushRef="#br1" timeOffset="63030.6052">8082 6542 114 0,'0'0'39'0,"23"-23"1"16,51 1-1-16,42-19-36 15,36-2-2-15,39-9 2 16,30 1-3-16,19 7-2 15,9-2-7-15,8 18-28 16,-29-2-2-16,-19 18 0 16,-40 0-2-16</inkml:trace>
  <inkml:trace contextRef="#ctx0" brushRef="#br1" timeOffset="63548.6348">8055 6894 113 0,'-25'25'38'0,"5"-17"2"16,20-8-1-16,24-9-36 15,18-15-1-15,16-9 0 16,17-6 0-16,6-4 0 15,4 1 0-15,-5 1-2 16,-11 8 1-16,-11 8 0 16,-16 7 0-16,-22 9 0 15,-20 9 1-15,-14 12-1 16,-20 8 0-16,-9 7 0 15,-8 9 0-15,-2 2 1 16,2 7-2-16,4 1 0 16,10 0-2-16,17-1-1 15,15-9-3-15,30 5-18 16,5-25-15-16,24 3-2 0,6-17 1 15,18-3-2-15</inkml:trace>
  <inkml:trace contextRef="#ctx0" brushRef="#br1" timeOffset="63872.6533">8802 7008 119 0,'-49'11'40'0,"16"8"0"16,5-19-2-16,28 0-35 15,0 0-1-15,29-19-1 0,3 9 0 16,5 2 0 0,0 1 1-16,-1 6-1 0,-6 4 0 15,-9 6 1-15,-12 11-1 16,-13 3 0-16,-7 2 1 15,-8 2-2-15,1-3 0 16,-1-2 0-16,4-5 0 16,15-17 0-16,0 0-2 15,29-1-4-15,19-7-11 16,-4-18-20-16,26 3-2 15,-4-14 0-15,15 7 0 16</inkml:trace>
  <inkml:trace contextRef="#ctx0" brushRef="#br1" timeOffset="64382.6825">9557 6857 118 0,'-19'18'38'16,"-11"-5"2"-16,7 13-2 15,-16-3-32-15,16 3-2 16,4-3-2-16,4 0 1 15,4-1-1-15,6-4-1 16,7-6 0-16,-2-12 1 16,18 2-2-16,-3-11 0 15,5-8 0-15,3-4 0 16,-1-5 0-16,0 0 0 15,-1-4 0-15,-4 7 0 16,-4 1 0-16,-2 6 0 16,-11 16 0-16,5-12 0 0,-5 12 0 15,-2 12 0-15,0 0 0 16,2 5 0-16,2-1 0 15,4-1 0-15,7 0 0 16,5-6 0-16,6-6 0 16,1-5 0-16,7-3-2 15,-2-7-1-15,6-1-1 16,-2-5-1-16,-2 3-1 15,-7-4 0-15,-2 9 2 16,-8-1 1-16,0 5 1 16,-15 6 1-16,10-4 1 15,-10 4 1-15,-1 14 2 16,1 1-1-16,-3 1 1 15,3 6-1-15,-4 2-1 0,5 0-3 16,3 8-7-16,-9-15-12 16,13 9-14-16,-10-12-2 15,16 2 1-15,-14-16-3 16</inkml:trace>
  <inkml:trace contextRef="#ctx0" brushRef="#br1" timeOffset="64578.6935">10016 6590 125 0,'-30'-7'40'0,"9"12"1"15,-4-6-3-15,25 11-36 16,0-10-3-16,0 0-7 0,31 11-28 15,-16-13-3-15,14 9 1 16,-3-7 1-16</inkml:trace>
  <inkml:trace contextRef="#ctx0" brushRef="#br1" timeOffset="64886.7113">10240 6764 125 0,'-6'26'38'0,"-11"-10"3"15,11 9-2-15,-10-5-36 16,9 4 0-16,1 1-1 15,1 4 2-15,5-1-4 16,5-5 0-16,5-3 0 16,8-8 0-16,2-11 0 0,5-10 0 15,3-8 0-15,3-7 0 16,-1-10 0-16,-1 1 0 15,-1-1 0-15,-6 4 0 16,-5 8 0-16,-5 10 0 16,-12 12 0-16,15 3 0 15,-10 15 0-15,-6-6-8 16,11 18-18-16,-11-18-13 15,12 5-2-15,-11-17 1 16,34-6-3-16</inkml:trace>
  <inkml:trace contextRef="#ctx0" brushRef="#br1" timeOffset="65208.7296">11296 5811 104 0,'27'4'37'0,"18"1"0"16,3-5-6-16,4-6-42 15,9 5-24-15,-5-8-2 16,3 6 0-16,-17-6-2 16</inkml:trace>
  <inkml:trace contextRef="#ctx0" brushRef="#br1" timeOffset="65375.7392">11431 5943 108 0,'-27'15'42'0,"27"1"-1"16,11-18-1-16,26 2-24 15,16-10-23-15,3-13-24 0,21 8-8 16,-6-12 0-16,10 9-2 16</inkml:trace>
  <inkml:trace contextRef="#ctx0" brushRef="#br1" timeOffset="66095.7804">12249 5289 85 0,'18'3'36'0,"7"-18"0"16,16 3 0-16,-1-7-30 15,11 0-4-15,3-3 0 16,-2 8 1-16,-7 3 0 0,-9 14 0 15,-13 12-1 1,-13 17 1-16,-20 9 0 0,-9 16 0 16,-14 6-1-16,-4 10 1 15,-1-1-2-15,1-1 3 16,8-9-3-16,10-9 2 15,18-14-3-15,17-14 0 16,23-10-4-16,8-25-9 16,25 3-25-16,-1-17-4 15,16 1 3-15,-6-11-4 16</inkml:trace>
  <inkml:trace contextRef="#ctx0" brushRef="#br1" timeOffset="66244.789">13145 5563 108 0,'-39'12'38'15,"11"6"1"-15,4-12-4 16,18-19-44-16,21 9-28 16,6-12-2-16,25-2 0 15,1-13-1-15</inkml:trace>
  <inkml:trace contextRef="#ctx0" brushRef="#br1" timeOffset="66710.8157">13544 5228 103 0,'-50'7'40'0,"18"4"0"16,6-17-1-16,30-6-36 15,15 2-2-15,19-2-1 16,13 1 1-16,7-1 0 15,1 5-1-15,-1 2 1 16,-6 4 0-16,-9 5 0 16,-15 4-1-16,-17 5 2 15,-17 2-2-15,-14 1 2 16,-10 1-1-16,-4 1 0 15,-2 0-1-15,1-1 0 16,6-2 0-16,8 0-1 16,14-3 1-16,7-12-1 15,30 15 1-15,1-8 0 16,9 1 0-16,2 2 0 0,2 3 1 15,-2 4 0-15,-8 6 0 16,-9 7 0-16,-14 5 1 16,-11 2 0-16,-17 3-1 15,-9 1 0-15,-8 0 0 16,-8-6 1-16,3-3-3 15,1-10 0-15,10-1-6 16,4-23-13-16,24 2-18 16,0 0-1-16,38-19 0 15,-9-5-5-15</inkml:trace>
  <inkml:trace contextRef="#ctx0" brushRef="#br1" timeOffset="67116.8389">12355 6160 101 0,'0'0'39'15,"34"6"1"-15,24-18-2 16,39 0-23-16,30-4-15 15,28-3 0-15,24 3-1 16,13-1-1-16,8 7-3 16,-14-3-22-16,-6 13-11 15,-29 0 0-15,-22 9-2 16,-35-1 1-16</inkml:trace>
  <inkml:trace contextRef="#ctx0" brushRef="#br1" timeOffset="67478.8596">12790 6416 111 0,'8'-15'39'0,"-8"15"1"16,-8 12-2-16,-11 5-36 0,5 13 0 16,1 7 1-16,-4 8 0 15,0 8 0-15,-2 5-2 16,4-1 0-16,7 1-4 15,2-16-11-15,20 6-24 16,1-16-2-16,18-4 1 16,4-19-2-16</inkml:trace>
  <inkml:trace contextRef="#ctx0" brushRef="#br1" timeOffset="67628.8682">13161 6689 124 0,'-12'-5'37'0,"-7"-6"2"0,19 11-8 15,-9-15-61-15,12-5-10 16,19 3 2-16,3-10-3 16</inkml:trace>
  <inkml:trace contextRef="#ctx0" brushRef="#br1" timeOffset="67814.8788">13803 6420 99 0,'-1'25'40'0,"-4"15"3"16,-21-5-3-16,3 10-20 15,-7 2-18-15,4 4 1 16,2 3-4-16,1-4-1 16,16 6-20-16,-5-19-15 0,25 5-2 15,-1-19 0-15,19-1-2 16</inkml:trace>
  <inkml:trace contextRef="#ctx0" brushRef="#br1" timeOffset="68394.9118">14850 5813 99 0,'27'1'39'0,"-7"-7"0"16,13 6-1-16,0-19-23 15,9 12-16-15,10-7 1 16,3-4-8-16,11 13-28 15,-11-8-4-15,-1 12 2 16,-14-2-2-16</inkml:trace>
  <inkml:trace contextRef="#ctx0" brushRef="#br1" timeOffset="68580.9224">14979 5991 122 0,'-27'23'40'15,"11"-16"3"-15,29 0-3 16,16-26-38-16,31 3-2 15,20-5-3-15,14-5 0 16,15 9-20-16,-5-14-15 16,6 9-3-16,-10-5 2 15,-6 8-4-15</inkml:trace>
  <inkml:trace contextRef="#ctx0" brushRef="#br1" timeOffset="70746.0463">16451 5548 36 0,'0'0'30'0,"0"0"3"15,0 0-1-15,0 0-16 16,11-9 4-16,10 0-12 15,-2-4-2-15,15 1-2 16,6-5 1-16,14 2-1 16,0-1-1-16,5 3-1 15,-1 4 0-15,-5 6-1 16,-8 7-1-16,-12 10 1 15,-17 8 0-15,-13 10 0 16,-20 14 1-16,-10 7 3 16,-20 4-1-16,-5 6 1 15,-13-1-1-15,2-1 1 16,-2-10-1-16,11-6 0 0,8-15-1 15,12-4-3-15,18-15 1 16,16-11 0-16,22-3 0 16,20-9-1-16,11-2-1 15,9-2 0-15,7 5-1 16,3-4-3-16,8 16-15 15,-13-9-18-15,1 11-3 16,-19-2 1-16,-3 7-1 16</inkml:trace>
  <inkml:trace contextRef="#ctx0" brushRef="#br1" timeOffset="71302.0783">15314 5417 110 0,'-35'-2'39'16,"10"6"0"-16,-3-17-6 0,6 7-39 15,22 6-8-15,16 4-25 16,9 6 2-16,-3-3-1 16,7 16-1-16</inkml:trace>
  <inkml:trace contextRef="#ctx0" brushRef="#br1" timeOffset="71483.0886">15170 6347 123 0,'0'0'40'16,"11"-2"-1"-16,6-4-10 16,11-8-37-16,1-11-30 15,14 7-1-15,-6-5 0 0,7 6-2 16</inkml:trace>
  <inkml:trace contextRef="#ctx0" brushRef="#br1" timeOffset="71954.1156">17261 5827 121 0,'-39'7'41'16,"20"1"-1"-16,9-13-7 16,10 5-70-16,45-14-3 15,2 1 0-15,11 3-2 16</inkml:trace>
  <inkml:trace contextRef="#ctx0" brushRef="#br1" timeOffset="92690.3016">17890 5550 79 0,'14'-24'34'15,"-2"14"0"-15,-10-9-2 16,7 6-26-16,-4-5-2 16,2 6 1-16,-8 0 0 15,1 12 0-15,-14 0-1 16,-3 10-1-16,-9 7 0 15,-2 6-1-15,-6 7 0 16,1 10 0-16,-4 6-1 0,7 6 1 16,2 1 1-16,7 3-1 15,9 1 0-15,11-2 0 16,11-5-1-16,10-11 0 15,12-9 1-15,6-12-2 16,7-14 0-16,3-13 1 16,0-13-2-16,1-16 3 15,-7-15-3-15,-5-6 0 16,-13-8 0-16,-10-4 0 15,-12-1-1-15,-10 3 1 16,-9 8 0-16,-8 10-2 16,-2 18 2-16,-6 14-1 15,3 20-3-15,-6 0-18 0,18 27-15 16,0-2 0-16,17 12-2 15,6-5 1-15</inkml:trace>
  <inkml:trace contextRef="#ctx0" brushRef="#br1" timeOffset="93144.3276">18711 5388 103 0,'-27'-15'38'0,"-16"1"3"0,6 21-5 16,-12 4-29-16,3 14-2 15,-2 4-2-15,9 8 0 16,6 0-1-16,15 2 0 15,11-4-1-15,15-9 0 16,14-6 0-16,12-13 0 16,11-10-1-16,9-8 1 15,3-8-1-15,0-8 1 16,-5-3 0-16,-5-1-1 15,-10 0 0-15,-9 4 1 16,-8 6-1-16,-20 21 1 16,0 0-1-16,-14 20 0 15,-14 25 0-15,-5 12 2 16,-3 13 0-16,-5 5 0 15,4 7-2-15,4-2 0 0,11-8-2 16,9-16-3-16,22-9-9 16,-1-31-24-16,25-9-3 15,-1-22 0-15,14-5-2 16</inkml:trace>
  <inkml:trace contextRef="#ctx0" brushRef="#br1" timeOffset="93448.345">17870 5098 113 0,'-27'5'42'0,"15"2"-2"16,-1-18-3-16,19 1-37 16,8 4-15-16,2-15-20 15,18 9-6-15,-5-6 1 16,16 11-2-16</inkml:trace>
  <inkml:trace contextRef="#ctx0" brushRef="#br1" timeOffset="93616.3546">18536 5125 104 0,'12'24'41'0,"-26"-22"2"16,4 8-4-16,-13-3-29 16,3-8-13-16,20 1-13 15,-31 0-18-15,31 0-7 16,-27 1 0-16,27-1-2 15</inkml:trace>
  <inkml:trace contextRef="#ctx0" brushRef="#br1" timeOffset="95275.4494">946 8462 93 0,'0'0'36'16,"6"-11"-1"-16,-5 24 1 16,-17 3-30-16,2 14-3 15,0 7-1-15,-1 9 0 16,-4 7 0-16,1 5 0 15,1 0 0-15,5-8-2 16,4-7 2-16,7-11-1 16,6-16 1-16,7-11-1 15,4-15-1-15,9-13 0 0,-1-12 0 16,5-8 2-16,-2-6-2 15,-1-4 2-15,-3-3-2 16,-2 2 0-16,-6 6 1 16,-4 7 0-16,-4 9 0 15,-5 10 0-15,-2 22 0 16,0 0 0-16,-4 14-1 15,3 10 1-15,4 6 0 16,1 3 0-16,4 1-1 16,6-2 1-16,2-3 0 15,10-8 0-15,4-8 0 16,3-6 0-16,2-7-1 15,2-6 1-15,1-5 0 16,-5-1-1-16,0-3 0 16,-4-1 0-16,-6 3 0 0,-6 3 0 15,-4 3 0-15,-13 7 0 16,14 12 0-16,-15 7 0 15,-5 10 1-15,1 6 0 16,-3 6 0-16,6 7-2 16,1 2 0-16,4-3-3 15,9-3 0-15,4-16-4 16,22 3-7-16,-10-27-22 15,22 2-2-15,-5-27 0 16,9 2 1-16</inkml:trace>
  <inkml:trace contextRef="#ctx0" brushRef="#br1" timeOffset="95456.4598">1898 8647 90 0,'0'0'35'0,"-18"-2"1"16,7 22 1-16,-18 5-27 16,14 17-1-16,-9 0-3 15,9 3-3-15,1-2 0 16,6-4-2-16,7-9 0 15,7-14-3-15,13-9-4 16,-1-25-27-16,15-6-5 16,0-19 0-16,5-2-1 15</inkml:trace>
  <inkml:trace contextRef="#ctx0" brushRef="#br1" timeOffset="95838.4817">2008 8289 112 0,'-1'16'40'16,"-3"-4"0"-16,9 11-1 15,-7-5-35-15,15-1-1 16,2-1-1-16,3 4 0 16,-3 4 1-16,2 7-2 15,-7 6 0-15,-1 8 1 16,-9 7-1-16,-5 5 0 15,-6-2 1-15,0-3 0 16,-2-8-2-16,4-6 0 16,4-17 0-16,5-21 0 15,16-7 0-15,7-22 0 16,7-10 0-16,5-11 0 15,2-1 0-15,4-2 0 16,-3 4 0-16,-4 11 0 16,-4 13 0-16,-6 20 0 0,-5 15 0 15,-6 17 0-15,3 11-3 16,-4 7-1-16,14 12-8 15,-5-16-13-15,20 12-15 16,-4-18-2-16,18-2 0 16,2-22-1-16</inkml:trace>
  <inkml:trace contextRef="#ctx0" brushRef="#br1" timeOffset="96709.5315">3594 8503 107 0,'-15'0'39'0,"15"0"0"15,-9 14-1-15,8-2-35 16,-9 11 0-16,5 9-1 15,-5 8 0-15,0 5 1 16,-2 5-1-16,4 2 1 16,0-6-1-16,7-7-1 0,1-8 1 15,6-12-1-15,7-17 0 16,4-10-1-16,4-15-1 15,2-12 0-15,1-10 1 16,-3-7 0-16,1-7-1 16,-2-3 1-16,-3 5 0 15,-6 4 0-15,-2 8 0 16,-2 8 0-16,1 9 0 15,6 10 0-15,2 10 0 16,10 8-1-16,5 3 0 16,11 4-1-16,8 5-1 15,6-4-2-15,4 5-1 16,-2-6-1-16,6 6-4 15,-17-12-2-15,7 12-1 0,-23-13 4 16,0 3 3-16,-16-3 5 16,-15 0 2-16,0 0 3 15,-3-12 6-15,-9 12 1 16,-17-10 3-16,7 16-3 15,-12-4-1-15,5 12-3 16,-10 5 0-16,1 13-2 16,-1 4 0-16,5 8-1 15,5 1 0-15,6 0 0 16,8-4-1-16,13-4 0 15,12-9 0-15,11-11-1 16,13-14 1-16,8-9-2 16,6-14 0-16,6-10 0 15,0-9 0-15,-2-6 0 0,-8-5 0 16,-4 4 0-16,-10 3 0 15,-9 9 0-15,-7 10 0 16,-14 24 0-16,0 0 0 16,-15 18 0-16,0 13-2 15,1 6 2-15,0 5-1 16,8-2-1-16,6-2-1 15,10-15-2-15,18-7-7 16,3-29-10-16,30-5-16 16,-4-23-3-16,15-8 0 15,-6-18 0-15</inkml:trace>
  <inkml:trace contextRef="#ctx0" brushRef="#br1" timeOffset="96905.5425">5003 7945 103 0,'-34'30'40'0,"2"27"0"16,-18 11-1-16,9 26-25 15,-3 1-11-15,6 5-1 16,7 0-1-16,7-2 1 16,3-3-3-16,7-11-2 15,12-7-5-15,-9-28-18 16,18-9-13-16,-8-27 0 15,12-12-1-15,-8-22-1 16</inkml:trace>
  <inkml:trace contextRef="#ctx0" brushRef="#br1" timeOffset="97219.5607">4682 8466 95 0,'0'0'41'0,"7"11"1"16,13 7-2-16,-1-15-19 15,14 9-17-15,1-3-1 16,13 1-1-16,-3-3-1 15,0-3 0-15,-4 0-1 16,-1-1 0-16,-8 2 0 16,-6 1 0-16,-6 3 0 15,-9 3 0-15,-6 8 0 16,-9 4 0-16,-4 5 0 15,-7 8 2-15,1 2-1 16,-2 6-1-16,6-3 2 16,-1-3-5-16,13-10 0 0,3-18-5 15,20 0-11-15,-6-30-21 16,16-6-3-16,-7-27 1 15,10-6-1-15</inkml:trace>
  <inkml:trace contextRef="#ctx0" brushRef="#br1" timeOffset="97356.5684">5255 8163 85 0,'0'0'39'16,"-25"0"-1"-16,16 11 0 16,-4-8-15-16,13-3-32 15,13 17-28-15,1-10-2 16,13 7 1-16,-1-5-1 15</inkml:trace>
  <inkml:trace contextRef="#ctx0" brushRef="#br1" timeOffset="97604.5827">5514 8366 112 0,'-8'35'40'0,"-18"-4"2"15,9 16-4-15,-5-5-32 16,3 3-2-16,9-3-1 16,12 0-1-16,7-6-1 15,12-9 0-15,10-10-1 16,3-10 1-16,4-12-1 15,4-13 0-15,-7-9 0 16,-3-10-1-16,-10-7 0 16,-10-4-2-16,-6 0-3 15,-19-4-7-15,7 19-14 16,-25-4-14-16,5 19 0 0,-10 3-1 15,13 16 1-15</inkml:trace>
  <inkml:trace contextRef="#ctx0" brushRef="#br1" timeOffset="97927.6012">6651 8441 111 0,'-14'-8'40'16,"14"8"1"-16,14-17-4 15,14 4-39-15,6 4-5 16,2-15-12-16,17 18-20 15,-8-2 0-15,5 12-1 16,-14 1 2-16</inkml:trace>
  <inkml:trace contextRef="#ctx0" brushRef="#br1" timeOffset="98070.6094">6643 8724 116 0,'-14'19'40'16,"14"-19"-1"-16,18 0-2 15,21-9-45-15,13-22-21 16,30 8-11-16,-2-13 0 15,15 5-1-15</inkml:trace>
  <inkml:trace contextRef="#ctx0" brushRef="#br1" timeOffset="98527.6355">7846 8629 96 0,'0'0'40'16,"11"-25"0"-16,12-13-3 16,25 0-26-16,3-18-10 15,8-6-1-15,3-3 1 16,-3 4-1-16,-9 4 1 15,-11 7 0-15,-15 5 1 0,-15 7 0 16,-12 6 0-16,-14 11 1 16,-10 9 0-16,-10 17-1 15,-7 16 0-15,-2 12-1 16,3 19 0-16,4 14-1 15,7 9 0-15,11 9 0 16,14-1-2-16,16-9-1 16,19-4-3-16,8-25-15 15,28 0-16-15,0-24-5 16,18-9 1-16,-7-20-1 15</inkml:trace>
  <inkml:trace contextRef="#ctx0" brushRef="#br1" timeOffset="98858.6544">8656 8538 103 0,'0'0'38'15,"0"0"0"-15,0 0-5 16,-9 21-29-16,-5 1 0 0,0 5-2 16,-2 6-1-16,0-2-2 15,7 1-4-15,-3-16-19 16,23 3-14-16,-11-19 0 15,39-5-1-15,-4-16 0 16</inkml:trace>
  <inkml:trace contextRef="#ctx0" brushRef="#br1" timeOffset="103245.9054">9390 8285 92 0,'14'-4'36'0,"-14"4"0"15,15-11 1-15,-15 11-34 16,0 0 1-16,0 0-1 15,0 0 0-15,4 30-1 16,-9 5 0-16,-4 5 0 16,4 6-1-16,-5 1 0 0,3 2 0 15,-1-6 0-15,6-7 0 16,3-13-1-16,4-10 1 15,-5-13-1-15,21-3 1 16,-5-15-1-16,2-10 1 16,4-10 0-16,3-9-1 15,3-5 1-15,0-4-1 16,1 1 1-16,2 5 0 15,-5 8 0-15,-1 7 0 16,-6 14 0-16,-5 13 0 16,-14 8 0-16,11 21 1 15,-16 3-2-15,0 7 1 16,-2 2-1-16,4 1 1 15,3-5-1-15,8-7 0 16,9-12 0-16,13-13 0 0,13-11 0 16,12-12 1-16,8-7-1 15,3-2 0-15,-1 2 0 16,-4 4 0-16,-9 13 1 15,-13 15-1-15,-12 15 0 16,-16 17 0-16,-12 14 0 16,-7 10 0-16,-6 7 0 15,-1 0-1-15,4-5-1 16,2-7-1-16,13-10-4 15,3-29-9-15,24-3-22 16,0-29-2-16,22-3 0 16,-6-19 0-16</inkml:trace>
  <inkml:trace contextRef="#ctx0" brushRef="#br1" timeOffset="103403.9144">10597 8201 108 0,'-21'15'39'16,"-10"2"1"-16,5 17-1 15,-11 4-36-15,14-3-1 16,7 3-3-16,2-6-2 15,14 11-15-15,-3-23-20 16,17 2-1-16,0-19-1 16,14-2-1-16</inkml:trace>
  <inkml:trace contextRef="#ctx0" brushRef="#br1" timeOffset="103780.9359">10535 8131 109 0,'-26'-5'40'16,"26"5"0"-16,0 0-1 15,11-2-36-15,21-7 0 16,15 2 0-16,3-4-1 16,4 8 0-16,-2 3 0 15,-4 6-1-15,-11 9 0 16,-13 11 0-16,-16 15-1 15,-17 5 1-15,-9 9-1 16,-9 0 0-16,-3 1 0 16,4-6 0-16,4-9 0 15,11-11 0-15,14-20 0 16,19-14 0-16,12-15 0 0,13-7-1 15,7-6 2-15,-1 1-2 16,-2 5 2-16,-7 7-1 16,-12 16 0-16,-11 14-1 15,-15 14-2-15,-11 6-2 16,4 17-13-16,-17-10-20 15,14 7-3-15,-6-11 0 16,12 0-2-16</inkml:trace>
  <inkml:trace contextRef="#ctx0" brushRef="#br1" timeOffset="104237.9619">7936 9153 97 0,'-12'13'37'0,"12"-13"1"16,17 2-1-16,18-11-35 0,28 1 0 16,27-7 0-16,29 2 0 15,22-5 1-15,28 0-1 16,19-2 0-16,18-4-1 15,19 0 0-15,6-5 0 16,7-2-2-16,2-3 1 16,-2-1-2-16,-10 0 1 15,-13 3-3-15,-21-3-3 16,-12 12-30-16,-39 0-2 15,-26 16 2-15,-44 0-3 16</inkml:trace>
  <inkml:trace contextRef="#ctx0" brushRef="#br1" timeOffset="104782.9931">8177 9669 108 0,'-2'12'38'0,"15"-3"1"16,7-15-1-16,16 2-37 15,10-17 0-15,15-8-1 16,9-10 1-16,2-2 0 15,-5-7 1-15,-2 1 0 16,-14-3 0-16,-10 5-1 16,-17 2 2-16,-14 10-2 15,-18 8 1-15,-11 12-1 16,-13 11 0-16,-11 13-1 15,-2 12 1-15,0 13-1 16,6 12 0-16,6 7 0 0,14 7 1 16,14-2-2-16,17 0-2 15,11-16-6-15,29 4-28 16,-2-21-2-16,17-1-1 15,-7-21-1-15</inkml:trace>
  <inkml:trace contextRef="#ctx0" brushRef="#br1" timeOffset="105138.0134">9002 9697 101 0,'-15'10'37'15,"0"-12"2"-15,15 2-2 16,22-10-33-16,3-2 0 16,6-4 0-16,5 3-1 15,-1 0 0-15,-1 5-1 16,-5 1 0-16,-4 5-1 15,-11 6 0-15,-12 7 0 16,-11 5 0-16,-10 6 0 16,-5 2 0-16,-3 6 0 15,1 0-1-15,1 2 1 16,7-5 0-16,11-7-1 15,14-8 0-15,13-12-2 16,19-4-3-16,5-20-11 0,19 5-22 16,-5-18-1-16,13 6-1 15,-9-14 0-15</inkml:trace>
  <inkml:trace contextRef="#ctx0" brushRef="#br1" timeOffset="105522.0355">9744 9458 89 0,'-14'5'39'0,"-1"-2"-2"15,8 11 3-15,-9-1-24 16,7 5-12-16,-2 4 1 16,-1 5-1-16,1 4-1 15,1 1 0-15,2-2-1 16,0 1 1-16,5-9-2 0,6-8 1 15,-3-14-1-15,23-8-1 16,0-13 0-16,6-9 0 16,3-8-1-16,4-6 1 15,-1 2 0-15,-3-1-1 16,-7 9 1-16,-3 4 0 15,-10 13 0-15,-12 17 1 16,0 0-1-16,0 0 1 16,-6 32-1-16,-4-3 1 15,3 2 0-15,3 4 0 16,6-2-1-16,12-5-1 15,11-6-2-15,7-13-3 16,21 6-19-16,-7-23-13 16,18 4-4-16,-7-18 1 15,9 5-1-15</inkml:trace>
  <inkml:trace contextRef="#ctx0" brushRef="#br1" timeOffset="105868.0553">10448 9400 123 0,'-28'4'40'16,"2"17"1"-16,-11-7-10 15,8 14-28-15,1 2 1 16,7 7-1-16,4-1 0 16,5 0 0-16,10-4-1 15,11-7 0-15,8-7-2 16,7-13 0-16,7-6 0 15,6-10 0-15,0-10 0 16,5-4 0-16,-3-8 0 0,-10-1 0 16,-1-1 0-16,-9 3 0 15,-9 4-2-15,-9 7 1 16,-4 10 1-16,-9 11 0 15,-6 14 0-15,-2 9-1 16,3 9 1-16,2 4-3 16,8 8-5-16,1-16-13 15,28 8-18-15,6-20-1 16,23-3-1-16,5-23 0 15</inkml:trace>
  <inkml:trace contextRef="#ctx0" brushRef="#br1" timeOffset="106206.0747">11124 9338 112 0,'-31'19'40'0,"-15"-3"0"16,8 22-4-16,-8-8-32 15,4 10 0-15,-4-1-1 16,6-2 0-16,7-4-2 15,10-7-1-15,11-5-3 16,12-21-2-16,-2 13-1 16,6-28-3-16,20 0 0 15,-9-10 2-15,7-1 3 16,-4 2 4-16,-6-1 2 15,-1 9 4-15,-11-2 2 16,0 18 1-16,0 0 0 0,0 0-1 16,0 0-3-16,18 19-2 15,-2-9-3-15,7-2-2 16,11 7-7-16,-8-16-18 15,16 13-12-15,-13-11-2 16,9 10 0-16,-15-8-2 16</inkml:trace>
  <inkml:trace contextRef="#ctx0" brushRef="#br1" timeOffset="106709.1034">10042 9695 87 0,'-14'12'36'0,"-1"-9"1"15,15-3 1-15,-19-7-26 0,19 7-4 16,19-34-2-16,2 8-2 15,2-8 0-15,7 1-1 16,0-8-1-16,3 7 0 16,-7 3 0-16,-3 6 0 15,-3 7 0-15,-8 11-1 16,-12 7 0-16,7 17 0 15,-11 9 0-15,-4 4-1 16,1 10-2-16,-2-1-2 16,12 17-17-16,-7-18-16 15,18 2-4-15,0-17 1 16,17-8-3-16</inkml:trace>
  <inkml:trace contextRef="#ctx0" brushRef="#br1" timeOffset="107370.1413">11958 8371 96 0,'0'0'37'0,"0"0"2"15,18-5-2-15,-7-3-37 16,14-4-2-16,11 7-8 0,-2-10-26 15,11 8-1-15,-9-5 0 16,3 10-1-16</inkml:trace>
  <inkml:trace contextRef="#ctx0" brushRef="#br1" timeOffset="107536.1508">11967 8577 100 0,'-35'28'39'15,"5"-16"1"-15,20 3-2 16,10-15-35-16,27-9-4 15,19-1-6-15,9-16-29 16,23 1-3-16,4-12 1 16,16 1-3-16</inkml:trace>
  <inkml:trace contextRef="#ctx0" brushRef="#br1" timeOffset="108489.2053">13414 7809 101 0,'0'-15'37'16,"0"15"2"-16,-10 9-4 16,0 12-31-16,0 9-2 15,-3 16 0-15,-7 10 0 16,2 9-1-16,-2 9 0 15,3 3-2-15,6 1 0 16,8-11-4-16,19-3-27 16,0-27-7-16,27-9 1 15,5-24-2-15</inkml:trace>
  <inkml:trace contextRef="#ctx0" brushRef="#br1" timeOffset="108647.2143">13828 8182 99 0,'-19'7'37'15,"-4"-5"1"-15,12 1-5 16,11-3-44-16,0 0-26 16,31-11 1-16,0-10-2 15,19-1 0-15</inkml:trace>
  <inkml:trace contextRef="#ctx0" brushRef="#br1" timeOffset="109022.2357">14425 7747 107 0,'-44'-11'39'0,"1"21"2"0,-9-6-5 16,11 17-32-16,2 6-1 15,9 4 1-15,8 4-2 16,13 0 0-16,15-5 0 15,16-8-1-15,16-11 0 16,14-9-1-16,6-12 1 16,5-6 0-16,-1-8 0 15,-4-2 0-15,-6-4-1 16,-12 0 1-16,-9 3-1 15,-11 3 1-15,-8 5-1 16,-6 10 0-16,-6 9 0 16,-11 16 0-16,-6 13 0 15,-7 8-1-15,-3 13 0 0,-3 8 0 16,5 7-3-1,-4 0-4-15,19 11-16 0,-7-21-17 16,18 5 1-16,-1-13-2 16,14 4 0-16</inkml:trace>
  <inkml:trace contextRef="#ctx0" brushRef="#br1" timeOffset="109341.254">13348 8683 102 0,'-21'14'41'15,"33"-2"1"-15,22-22-2 16,39-14-38-16,31 1 0 16,29-5-1-16,22-3 1 15,13-1-2-15,7 3 0 16,-4 3-2-16,-10 7-2 15,-25-3-8-15,-17 20-26 16,-35-2-2-16,-24 14 0 16,-35-1-1-16</inkml:trace>
  <inkml:trace contextRef="#ctx0" brushRef="#br1" timeOffset="109631.2706">13658 8990 110 0,'12'-14'41'0,"5"19"0"15,-17-5-5-15,-8 29-34 16,-2 6 0-16,-5 15 1 16,-4 5-2-16,1 7 1 15,-2 4-2-15,4-2-1 0,8-4-2 16,3-12-5-16,24-1-29 15,-3-25-3-15,20-1 1 16,1-23-4-16</inkml:trace>
  <inkml:trace contextRef="#ctx0" brushRef="#br1" timeOffset="109793.2799">14116 9196 114 0,'-12'2'39'0,"-8"-9"-1"16,7 3-8-16,27 2-68 15,-19-12-2-15,19 6 0 16,0-9-1-16</inkml:trace>
  <inkml:trace contextRef="#ctx0" brushRef="#br1" timeOffset="110243.3056">14461 8930 105 0,'-52'6'39'0,"15"6"1"16,5-10-5-16,21 0-32 16,11-2 0-16,41-10 0 15,6-4-1-15,13 2 0 16,11-4-1-16,-1 2 0 15,-2 1 0-15,-12 10 0 0,-14 4-1 16,-17 6 1-16,-22 10-1 16,-17 6 0-16,-16 6 0 15,-8-1 1-15,-4 2-1 16,4-5 0-16,10-2 1 15,14-6-1-15,19-5 1 16,20-6-1-16,16 0 0 16,12 1 1-16,4 4 0 15,-1 6 1-15,-10 9 0 16,-15 7 0-16,-19 9 0 15,-21 6 0-15,-25 4 1 16,-12 0-3-16,-12-2 0 16,-8-5-2-16,7-6-3 15,-5-20-14-15,27 3-21 0,2-19-2 16,24-6-1-16,7-15-2 15</inkml:trace>
  <inkml:trace contextRef="#ctx0" brushRef="#br1" timeOffset="128284.3375">15740 8168 56 0,'-13'-4'32'0,"2"0"0"16,-5-6 2-16,16 10-26 15,-16-24 1-15,16 24 1 16,-13-23-1-16,13 23 1 16,-12-14-3-16,12 14-1 15,10 5-3-15,14 2 0 16,20-8-2-16,17-4-2 15,14-3 1-15,16-6-3 16,7-1-1-16,2-11-3 16,1 10-18-16,-25-10-12 15,-17 18 2-15,-26-1-3 16,-20 11 2-16</inkml:trace>
  <inkml:trace contextRef="#ctx0" brushRef="#br1" timeOffset="128478.3486">15612 8345 108 0,'-22'11'39'16,"32"-8"1"-16,18-24-2 16,27 2-37-16,26-7-2 15,13-5-1-15,12 4-3 16,-1-11-10-16,11 18-22 15,-14 0 0-15,-1 13-2 16,-17 2 0-16</inkml:trace>
  <inkml:trace contextRef="#ctx0" brushRef="#br1" timeOffset="128745.3638">17136 7725 102 0,'17'-35'39'16,"-12"5"-1"-16,-5 30-2 16,0 0-31-16,-19 22-1 15,3 16 0-15,-3 14-2 16,-2 12 1-16,-2 7-2 15,2 3 1-15,4 2-2 16,8-2-1-16,7-8-5 16,15 5-29-16,-4-14-4 15,16-6 0-15,4-14-2 0</inkml:trace>
  <inkml:trace contextRef="#ctx0" brushRef="#br1" timeOffset="128908.3732">17512 8129 120 0,'-11'-17'37'0,"-3"-3"-2"16,8 0-8-16,15 0-64 15,3-6-3-15,20 4 1 16,2-7-1-16</inkml:trace>
  <inkml:trace contextRef="#ctx0" brushRef="#br1" timeOffset="129343.3981">18201 7687 108 0,'-33'-12'38'0,"12"25"1"16,-17-3-3-16,2 18-32 15,-3 7 0-15,4 9 1 16,1 0-1-16,11 12 2 15,12-5-3-15,22-6 0 16,26-15-1-16,21-5 1 16,30-15-3-16,15-12 0 15,18-10-3-15,10-14-2 0,-66-18-37 31,68-18-3-31,-9 2 0 16,-29-22-2-16,-47 8 9 31,-34 8 36-15,-21 18 4-16,-31 5 0 15,58 34 39-15,-94 23 3 16,-5 19 0-16,-1 19 2 16,31 21-7-16,5-4-37 15,15 7 0-15,11 0-1 16,5-4-2-16,20-1-11 15,20-3-23 1,7-15-8-16,23-9-1 16,12-16-1-16</inkml:trace>
  <inkml:trace contextRef="#ctx0" brushRef="#br2" timeOffset="136790.8239">1627 10954 105 0,'0'0'39'0,"19"12"1"16,-19-12-3-16,0 0-37 16,0 10-4-16,0-10-30 15,0 0-2-15,-6 13-2 16,5 5-2-16</inkml:trace>
  <inkml:trace contextRef="#ctx0" brushRef="#br2" timeOffset="136947.8329">1306 11578 97 0,'-27'31'38'16,"-1"-16"-2"-16,14-8-7 0,14-7-64 15,16-21-2-15,16 2-1 16,10-13-2-16</inkml:trace>
  <inkml:trace contextRef="#ctx0" brushRef="#br2" timeOffset="137105.842">2137 11518 86 0,'-6'17'42'16,"-2"5"0"-16,-16-22-5 16,7-12-25-16,2 5-33 15,0-24-16-15,18 4-3 16,-6-15-1-16,11 7 0 15</inkml:trace>
  <inkml:trace contextRef="#ctx0" brushRef="#br2" timeOffset="138905.945">3429 11089 73 0,'2'-14'37'0,"-4"-3"-2"16,2 17 1-16,-2-12-33 15,2 12 2-15,-5 20-2 16,3 2-2-16,-3 4 2 16,-1 10-3-16,-2 2 1 15,3 5-1-15,-3-1 3 16,3-4-2-16,1-7 1 0,3-4 0 15,-3-9 0-15,6-5 0 16,-2-13-1-16,0 0 1 16,11-14 0-16,-4-5-1 15,1-10 1-15,2-4-1 16,0-8 2-16,2-5 0 15,3-3-2-15,0 1 2 16,4 4-2-16,1 3 0 16,5 7-3-16,1 3-2 15,12 22-20-15,-7-6-14 16,14 16 1-16,-4-3-1 15,13 13-1-15</inkml:trace>
  <inkml:trace contextRef="#ctx0" brushRef="#br2" timeOffset="139314.9683">4215 11044 87 0,'-29'-5'38'15,"0"10"-2"-15,-14-5 2 16,3 15-30-16,-10-1-1 15,5 9-4-15,-2 1 1 16,9 7-3-16,6-1 1 16,11 2-2-16,13-4 1 15,14-9-1-15,14-6 1 16,14-12-1-16,12-9 1 15,4-9-1-15,6-10 1 16,-2-6 0-16,1 0 1 0,-9-2 0 16,-8 3-1-16,-10 4 2 15,-8 6-2-15,-6 7 1 16,-14 15-1-16,0 0-1 15,0 25 0-15,-7 2-2 16,0 8 0-16,0 4 0 16,7-1 0-16,6-1-2 15,12-10-1-15,9-20-4 16,27-7-28-16,2-27-2 15,19-9 1-15,-2-22 0 16</inkml:trace>
  <inkml:trace contextRef="#ctx0" brushRef="#br2" timeOffset="139485.9782">4961 10479 100 0,'-24'2'37'16,"1"31"1"-16,-11 14-1 16,6 22-33-16,-5 10-1 15,0 12-1-15,5 3-2 16,6-1-1-16,7-4-2 15,5-15-3-15,20-4-29 16,-7-23-4-16,12-6 2 16,-6-26-3-16</inkml:trace>
  <inkml:trace contextRef="#ctx0" brushRef="#br2" timeOffset="139778.9949">4625 10909 109 0,'0'0'39'16,"-9"-18"0"-16,31 21 0 15,0-8-35-15,18 4-2 16,11-1 1-16,4 1-2 16,3 1 1-16,1 3-1 15,-7 0 0-15,-4 4-1 16,-11 4 1-16,-8 3 0 15,-10 5-1-15,-5 4 0 16,-10 5-1-16,-4 3 0 16,-5 4 0-16,-1-1-1 15,-3 1 0-15,4-6-3 16,6-6-2-16,-1-23-30 15,22 2-3-15,-1-25 1 0,20-9-1 16</inkml:trace>
  <inkml:trace contextRef="#ctx0" brushRef="#br2" timeOffset="139938.0039">5369 10564 100 0,'-41'13'39'16,"9"18"1"-16,-4-4-2 15,19-1-26-15,13 3-16 16,15-13-6-16,30 6-28 15,6-17-1-15,21 5 1 16,-1-13-2-16</inkml:trace>
  <inkml:trace contextRef="#ctx0" brushRef="#br2" timeOffset="140186.0182">5793 10813 108 0,'-29'19'40'0,"0"14"1"16,-14-7-2-16,6 8-32 16,0 2-3-16,11 4-3 15,8-1 0-15,11 0-1 16,13-4 1-16,15-5-3 15,11-9 2-15,11-12-1 16,2-8 2-16,4-11-1 16,-2-11 1-16,-9-9 1 15,-5-6-2-15,-9-5 1 16,-15-1-2-16,-10-4-1 15,-6 6-6-15,-19-5-28 16,7 18-5-16,-12 0 1 0,8 15-2 16</inkml:trace>
  <inkml:trace contextRef="#ctx0" brushRef="#br2" timeOffset="140517.0371">6622 10933 101 0,'23'-17'37'15,"12"-1"-1"-15,17 6-3 16,13 1-43-16,-9-5-26 16,6 10 1-16,-10 1-1 15,-9 8-2-15</inkml:trace>
  <inkml:trace contextRef="#ctx0" brushRef="#br2" timeOffset="140684.0467">6664 11081 114 0,'-13'22'38'0,"13"-22"3"15,28 5-4-15,24-17-38 16,21-21-13-16,24 8-23 16,3-11-3-16,12 5 0 15,-3-5 0-15</inkml:trace>
  <inkml:trace contextRef="#ctx0" brushRef="#br2" timeOffset="141830.1123">8166 10832 74 0,'20'-27'34'16,"-1"4"1"-16,-12-5 2 16,-5 16-30-16,-14-9 0 15,-3 12-1-15,-15-1 0 16,1 14 0-16,-12 4-1 15,0 9-1-15,-5 5 0 16,5 8-1-16,1 4-1 16,5 4 0-16,10 1-1 15,7 2 0-15,12-4-1 0,10-3-1 16,13-9 1-16,10-7-1 15,12-11 1-15,6-9 0 16,8-13 1-16,7-10 0 16,-3-11 0-16,3-4 1 15,-7-10-2-15,-5-1 2 16,-9 4-1-16,-7 3-1 15,-12 8 1-15,-6 8-1 16,-10 13 0-16,-4 15 1 16,-14 15-1-16,-1 13 0 15,-2 9 0-15,2 7 0 16,6 5-1-16,5 0-2 15,14 0-3-15,5-21-7 16,23 2-24-16,2-22-3 0,17-2 1 16,-5-18-2-16</inkml:trace>
  <inkml:trace contextRef="#ctx0" brushRef="#br2" timeOffset="142108.1282">8849 10685 105 0,'0'0'38'0,"-20"-3"1"16,14 19-1-16,5 3-35 15,-2 8 0-15,0 3 0 16,6 7-1-16,-3 2 0 16,8-2 0-16,0-1 0 15,3-5 0-15,3-7 0 0,4-7-1 16,3-13 0-16,5-9 0 15,4-14 0-15,6-9-1 16,1-11 0-16,3-6-2 16,-1-5-1-16,-3-6-2 15,-1 11-7-15,-12-7-26 16,2 18-2-16,-11 3 1 15,6 18-1-15</inkml:trace>
  <inkml:trace contextRef="#ctx0" brushRef="#br2" timeOffset="142642.1587">9558 10743 90 0,'21'2'36'0,"-16"-14"0"16,-5 12 1-16,-4-19-29 15,-6 11 0-15,-12-5-2 16,-1 12 0-16,-10 6-2 15,-1 11 0-15,-5 7 0 16,4 4-1-16,-1 5-1 16,12 2 0-16,4-2-1 15,13-4 1-15,13-9-2 16,14-8 1-16,10-12 0 15,11-11-1-15,10-6 0 16,1-6 1-16,-1-8-1 16,-4-1 0-16,-7 3 1 15,-7 1-1-15,-11 9 0 16,-11 8 0-16,-11 12 0 0,-4 11-1 15,-9 15 1-15,-7 14 0 16,-8 13-1-16,1 13 0 16,-2 10 0-16,2 6 0 15,0 5 0-15,5-4 0 16,3-5 0-16,4-8 0 15,5-13 1-15,5-11 1 16,0-17-1-16,3-16 1 16,2-13 0-16,-3-30-1 15,4-8 1-15,4-12-1 16,1-12 1-16,4-12-3 15,3-5 2-15,6 1 1 16,3 4-3-16,1 4 0 16,7 12-3-16,-2 1-8 15,15 22-26-15,-14 2 1 0,13 18-3 16,-8-6-1-16</inkml:trace>
  <inkml:trace contextRef="#ctx0" brushRef="#br2" timeOffset="142972.1776">10022 10788 109 0,'0'0'40'16,"18"-6"1"-16,-2-11-1 15,19-4-35-15,-1 4-2 16,6-3 0-16,-3 0-1 16,-2 4 0-16,-7-1-1 0,-4 1 0 15,-14 1 0-15,-8 2 0 16,-10 2-1-16,-9 5 1 15,-11 6 0-15,-7 8 0 16,-8 10-1-16,1 10 1 16,-2 7 1-16,7 6-2 15,11-1 0-15,13 1 0 16,23-9 0-16,17-10-5 15,30-2-10-15,5-24-26 16,31-2-1-16,5-19-1 16,21-3-1-16</inkml:trace>
  <inkml:trace contextRef="#ctx0" brushRef="#br2" timeOffset="143310.1969">11671 10177 106 0,'5'-18'42'0,"-6"3"-1"15,1 15-1-15,-3 19-35 0,0 5-3 16,0 8-1-16,2 7 0 15,4 6-2-15,2 4 1 16,4 2-2-16,5-4-2 16,8 8-10-16,-5-20-24 15,10 2-2-15,-7-15 0 16,2-3-1-16</inkml:trace>
  <inkml:trace contextRef="#ctx0" brushRef="#br2" timeOffset="143483.2068">11564 10451 116 0,'0'0'41'16,"0"0"1"-16,23-5-3 0,21 0-37 16,5-2-1-16,11 0-3 15,5-1-5-15,11 10-31 16,-16-3-2-16,0 14-1 15,-25-2-1-15</inkml:trace>
  <inkml:trace contextRef="#ctx0" brushRef="#br2" timeOffset="143656.2167">11491 10896 90 0,'-32'12'42'16,"32"-12"0"-16,12-8-1 15,39-5-13-15,15-18-28 16,17-7-3-16,16 11-11 15,-3-11-25-15,9 10-2 0,-14-2-1 16,-3 17-1-16</inkml:trace>
  <inkml:trace contextRef="#ctx0" brushRef="#br2" timeOffset="144575.2693">13116 9976 105 0,'0'-16'38'16,"-5"2"2"-16,5 14-2 15,-9 28-36-15,5 7-1 16,3 11-1-16,-1 11 0 16,6 2-3-16,-2-2-1 15,16 3-16-15,-2-30-20 16,19-9 3-16,4-27-3 15,18-10 2-15</inkml:trace>
  <inkml:trace contextRef="#ctx0" brushRef="#br2" timeOffset="144744.2789">13663 9976 113 0,'-64'81'38'16,"3"20"2"-16,-12-3-5 15,7 8-34-15,15-3-3 16,13-14-2-16,25-4-33 15,8-29-1-15,26-9-1 16,9-24-1-16</inkml:trace>
  <inkml:trace contextRef="#ctx0" brushRef="#br2" timeOffset="145076.2979">13606 10524 111 0,'-21'3'41'0,"21"-3"1"15,17-5-2-15,16-5-38 16,10-4 0-16,8 0 0 16,-2 4 0-16,-3 3-1 15,-9 6 0-15,-15 9-1 16,-17 8 0-16,-17 10 0 15,-17 10 1-15,-10 7-1 16,-6 7 1-16,-3-2 0 16,8-2-1-16,7-3 1 15,22-10-1-15,20-11 0 16,27-16-1-16,22-14-2 15,27 0-21-15,0-23-16 0,17 3-2 16,-9-15 1-16,5 5-3 16</inkml:trace>
  <inkml:trace contextRef="#ctx0" brushRef="#br2" timeOffset="146939.4043">14966 10415 104 0,'0'0'39'16,"0"0"1"-16,-1 21-2 15,-9 0-35-15,5 8-2 16,-2 4 1-16,0 11 0 16,-6 2 0-16,0 4 0 15,-1-4 0-15,0-4-1 16,4-6 0-16,5-9 0 15,1-11 0-15,4-16 0 16,15-9 0-16,3-15-1 16,4-10 1-16,3-10-1 0,3-9 1 15,2-5-1-15,0-2 1 16,0 5-1-16,-2 7 2 15,-6 8-2-15,-1 12 1 16,-3 9 0-16,2 12-1 16,-1 7 0-16,6 12-1 15,2 2 1-15,5 3-1 16,9 0 1-16,5 0-1 15,5 0 1-15,1-5 0 16,3-1 0-16,-6-4 0 16,-2-3 0-16,-11-2 0 15,-6-2 1-15,-12-4-1 16,-18 4 0-16,0 0 0 15,-10-10 0-15,-13 13 0 0,-12 3 0 16,-8 6 1-16,-4 10-1 16,-7 7 1-16,-1 9-1 15,4 3 1-15,8 4 0 16,7-2-1-16,16-1 0 15,16-6 1-15,19-11-1 16,18-12 1-16,16-14-1 16,11-14 0-16,10-10 0 15,2-9 1-15,-5-8-1 16,-6-5 0-16,-8-3 0 15,-17 4 0-15,-14 6 0 16,-11 6 0-16,-13 13 0 16,-12 8 2-16,-6 14-4 15,-3 12 2-15,-2 10 0 0,6 6 0 16,5 9 0-16,8 2 0 15,12-1 2-15,17-3-2 16,14-11 0-16,12-10 0 16,11-10 0-16,5-14 0 15,7-9 0-15,-4-8 0 16,-2-8 0-16,-10-2 0 15,-11 0 0-15,-15 5 0 16,-7 4 0-16,-14 11 0 16,-9 16 0-16,-17 2 0 15,-4 16 0-15,-6 7 0 16,2 8 0-16,-3 5 0 15,4 2 0-15,3-2 0 16,7-7 0-16,11-7 0 16,8-11 0-16,13-12 0 0,5-13 0 15,6-10 0-15,6-10 0 16,3-8 0-16,2-6 0 15,0 0 0-15,-7 1 0 16,-5 5 0-16,-6 9 0 16,-7 9 0-16,-4 13 0 15,-11 9 0-15,7 23 0 16,-5 5 0-16,4 6 0 15,5 6 0-15,11 1 0 16,11-1 0-16,10-5 0 16,9-8 0-16,7-9 0 15,8-10 0-15,-3-7 0 16,0-8 0-16,-10-9 0 15,-10-6-2-15,-10-5 2 0,-15-6 0 16,-9 1 0-16,-17 0 0 16,-11 3 0-16,-11 7 2 15,-11 7-2-15,-10 12 0 16,-6 11 0-16,-3 10 0 15,4 9 0-15,6 8 0 16,11 7 0-16,15 1 0 16,16-2 0-16,19-2 0 15,15-10 0-15,15-9 0 16,10-9 0-16,5-11 0 15,2-10 0-15,-6-10 0 16,-3-6 0-16,-11-10 0 16,-9 1 0-16,-8 0 0 0,-11 5 0 15,-8 7 0-15,-3 23 0 16,-23-6 0-16,0 28 0 15,-6 22 0-15,-6 18 0 16,-4 15 0-16,-2 11 0 16,-1 9 0-16,2 1 0 15,6 1 0-15,3-12-3 16,3-9 2-16,7-18 0 15,6-17 1-15,10-21 0 16,5-22 1-16,15-16-1 16,5-22-1-16,6-18 1 15,6-15 1-15,3-7 1 16,1-3 0-16,-1 5-2 15,-9 8 0-15,0 12 0 0,-2 12 0 16,-1 13 0-16,5 13 0 16,1 11 0-16,8 5 0 15,11 1 0-15,12 0 0 16,4-5 0-16,8-8 0 15,1-7 0-15,-4-9 0 16,-3-10 0-16,-15-3 0 16,-15-2 0-16,-18 5 0 15,-19 5 0-15,-21 12 0 16,-12 14 0-16,-14 15 0 15,-5 16 0-15,1 12 0 16,5 8 0-16,14 5 0 16,18 2 0-16,20-5 0 15,22-10 0-15,24-2-3 0,7-18-10 16,20 4-4-16,-8-28-8 15,21 8-18-15,-14-13-2 16,-6-3 1-16,-24-8 2 16</inkml:trace>
  <inkml:trace contextRef="#ctx0" brushRef="#br2" timeOffset="147457.4339">6647 12190 94 0,'25'-9'37'15,"5"-3"-9"-15,13-4-27 16,6 3-38-16,-3-7-1 15,6 7-1-15</inkml:trace>
  <inkml:trace contextRef="#ctx0" brushRef="#br2" timeOffset="147614.4431">6672 12464 105 0,'-15'18'41'16,"30"-6"1"-16,15-25-2 15,18-16-43-15,41-6-34 16,0-14-3-16,13 2-1 15,-3-6-1-15</inkml:trace>
  <inkml:trace contextRef="#ctx0" brushRef="#br2" timeOffset="150599.6138">19598 7424 102 0,'12'-24'37'0,"0"13"-1"16,-25 1-2-16,-5 18-30 16,-16 11-2-16,-9 20 2 15,-12 13-1-15,-8 18 0 16,-6 12-1-16,1 11 2 15,6 4-2-15,11 5 1 0,13-8-1 16,16-6-1-16,19-14 0 16,18-12-1-16,20-19 1 15,15-19-2-15,8-17 1 16,6-18 0-16,-3-14 0 15,-3-15 1-15,-14-11-1 16,-12-5 1-16,-22 1-1 16,-17 6 1-16,-18 8-2 15,-15 8 1-15,-9 17-3 16,-9 5-2-16,13 24-24 15,-6-6-12-15,21 10 2 16,6-7-3-16,24 9 2 16</inkml:trace>
  <inkml:trace contextRef="#ctx0" brushRef="#br2" timeOffset="167568.5842">7613 11851 60 0,'-14'-4'40'15,"14"4"0"-15,16-19 0 16,14 4-16-16,13-8-21 15,9 0-1-15,12-3-2 16,7 7 2-16,-5 4-1 16,-3 8-2-16,-11 7 1 15,-11 8 2-15,-16 7-1 0,-13 9 0 16,-19 4 0-16,-14 5-2 15,-8 4 2-15,-6 0-2 16,-3 0 2-16,2-6-3 16,7-2 1-16,9-5-1 15,14-8 2-15,13-3 1 16,14-8-1-16,13-5 0 15,8-5 1-15,5-1-1 16,3-1 0-16,-3 3 1 16,-8 1-1-16,-7 11 0 15,-18 11 1-15,-17 10-1 16,-17 11 1-16,-13 11-1 15,-13 5 1-15,-5 3 0 16,2 0-3-16,2-11-2 16,20-3-11-16,4-27-23 0,39-11 0 15,15-25-3-15,31-13 1 16</inkml:trace>
  <inkml:trace contextRef="#ctx0" brushRef="#br2" timeOffset="167728.5936">8665 12018 89 0,'-29'17'37'0,"2"-10"-1"16,15-4-2-16,12-3-42 15,15-22-29-15,20 4 1 16,5-9-2-16,13-1 1 15</inkml:trace>
  <inkml:trace contextRef="#ctx0" brushRef="#br2" timeOffset="168058.6124">9135 11753 91 0,'-31'6'37'0,"-2"6"3"16,-7-6-1-16,8 11-33 16,0-4-2-16,8 6-2 15,4-2 0-15,11 4-2 16,5-1 2-16,13 5-3 15,10-4 2-15,8 0-2 16,6 0 1-16,4 2 1 16,1-2 0-16,1 2-1 0,-5-1 1 15,-7 1-1-15,-8 1 1 16,-10 5-1-16,-14 2 0 15,-11 0 1-15,-11 1-1 16,-5 2 0-16,-5-3 0 16,-4-4-2-16,7-6-1 15,1-14-4-15,33-7-16 16,-14-17-17-16,36-9 1 15,5-22-2-15,23-5 1 16</inkml:trace>
  <inkml:trace contextRef="#ctx0" brushRef="#br2" timeOffset="168486.6369">9328 11702 95 0,'-18'0'39'0,"-5"-3"1"0,23 3-1 16,-14 3-34-16,31-12-3 15,18-7 0-15,12-2-1 16,9 2 0-16,5-2-1 15,5 3 0-15,-5 2 1 16,-12 6-1-16,-8 7 0 16,-19 7 1-16,-15 6-1 15,-15 4 1-15,-13 3 0 16,-8 2 0-16,-3 2 2 15,-2-1-2-15,4-1 1 16,6-3-1-16,13 1 2 16,11-6-2-16,11-3 1 15,13-1-1-15,11-1-1 16,9 1 0-16,2 1-2 0,1 4 3 15,-4 0-3-15,-9 10 3 16,-11 5-3-16,-14 7 2 16,-17 3-1-16,-13 4 1 15,-11 1 1-15,-6-2-1 16,-2-5-1-16,4-11-1 15,9-17-3-15,27-10-9 16,-5-25-9-16,42-1-11 16,-1-25-7-16,18-6-2 15,-3-18 2-15</inkml:trace>
  <inkml:trace contextRef="#ctx0" brushRef="#br2" timeOffset="168644.646">9862 11636 106 0,'-24'23'41'15,"2"-4"1"-15,25 3-1 16,9-14-39-16,31-9-3 15,25-4-2-15,9-9-4 16,25 10-12-16,-17-19-15 16,14 13-7-16,-18-3-1 15,-10 9 1-15</inkml:trace>
  <inkml:trace contextRef="#ctx0" brushRef="#br2" timeOffset="168988.6656">7964 12609 92 0,'0'0'39'0,"0"0"3"15,61-13 0-15,16-2-38 16,35-11-2-16,29-5 1 15,25 0 0-15,15 1-1 16,10 4 0-16,1 4-1 16,-3 1-3-16,-12 7-1 15,-22-5-2-15,-12 19-16 16,-44-14-20-16,-13 11 1 0,-36-6-3 15,-21 9 2-15</inkml:trace>
  <inkml:trace contextRef="#ctx0" brushRef="#br2" timeOffset="169372.6876">8929 12728 99 0,'30'-15'41'0,"21"4"0"0,-1-19-13 15,7 9-23-15,1 0-2 16,-3 8 1-16,-11 3-1 15,-12 12-2-15,-19 8 0 16,-21 14 0-16,-16 10 0 16,-18 7 0-16,-13 13 0 15,-5 4 0-15,-6 2 0 16,5-1 0-16,11-7 1 15,15-7-1-15,24-13 0 16,25-15 0-16,27-15-3 16,22-17-2-16,26-2-9 15,-2-24-7-15,25 11-13 16,-9-18-9-16,7 5-2 0,-10-8 1 15</inkml:trace>
  <inkml:trace contextRef="#ctx0" brushRef="#br2" timeOffset="171821.8277">11075 11657 53 0,'0'0'37'0,"13"-10"-1"15,-13 10 1-15,0 0-18 16,10-4-12-16,-10 4-1 15,4 15-1-15,-4-2 0 16,1 9 0-16,-1 2-2 16,-1 5-2-16,-1 3 1 15,2 1-2-15,-4 1 0 16,2-3-2-16,3 5-2 15,-3-12-8-15,15 7-26 16,-8-12 1-16,8 2-1 0,-2-13-1 16</inkml:trace>
  <inkml:trace contextRef="#ctx0" brushRef="#br2" timeOffset="172026.8393">11015 11767 97 0,'-24'7'38'15,"4"-4"2"-15,20-3 0 16,6 12-37-16,23-15-2 16,19 0-2-16,13-4-4 15,15 6-6-15,-9-8-26 16,12 11-1-16,-15-3-1 0,-4 12-1 15</inkml:trace>
  <inkml:trace contextRef="#ctx0" brushRef="#br2" timeOffset="172204.8494">10954 12206 88 0,'-17'17'39'0,"17"-17"-1"15,26 8 2-15,12-23-37 16,23 3-4-16,22-1-7 15,-1-8-28-15,15 9 0 16,-6-6-2-16,-1 8-2 16</inkml:trace>
  <inkml:trace contextRef="#ctx0" brushRef="#br2" timeOffset="172744.8803">12714 11154 67 0,'-34'14'37'16,"-16"13"-1"-16,-1 25 2 15,-16 11-30-15,17 25 1 16,-3 7-2-16,17 14-1 16,5 2-2-16,21 4-1 15,15-7-1-15,19-11-4 16,20-5-12-16,8-26-26 15,23-11 2-15,4-20-2 16,13-12 0-16</inkml:trace>
  <inkml:trace contextRef="#ctx0" brushRef="#br2" timeOffset="177654.1613">12992 11619 78 0,'-12'-2'40'15,"12"2"0"-15,10-19 0 16,13 4-24-16,5-8-15 15,17-1 0-15,5 0 0 16,6 5-1-16,-5 6 1 16,-5 7-1-16,-9 12 0 15,-13 11 0-15,-14 11 1 0,-23 12 0 16,-13 10 0-16,-14 6 0 15,-12 5 1-15,-6 3-1 16,-2-4 1-16,3-4 0 16,13-6 0-16,12-9-3 15,19-12 2-15,18-13-1 16,21-10-1-16,21-15-3 15,19-3-4-15,-1-14-29 16,28 4-4-16,-4-12 1 16,11 9-2-16</inkml:trace>
  <inkml:trace contextRef="#ctx0" brushRef="#br2" timeOffset="177802.1697">13868 11792 105 0,'-16'10'37'0,"-8"-8"4"16,10 1-3-16,-5-3-40 15,17-14-4-15,24 5-31 16,-5-8-2-16,18 4 1 16,3-9-2-16</inkml:trace>
  <inkml:trace contextRef="#ctx0" brushRef="#br2" timeOffset="178141.1891">14378 11615 80 0,'-6'-14'39'0,"-17"6"-2"16,3 5 3-16,-12 3-35 15,4 3-1-15,-5 5 1 0,2 12 2 16,-7 5-2-16,6 16 1 16,-3 1-2-16,10 4-2 15,6-2 1-15,12-2-1 16,13-7 0-16,14-11-2 15,19-11 0-15,13-17-1 16,13-12 1-16,2-10 3 16,1-9-4-16,-2-3 2 15,-9-4-2-15,-15 0 1 16,-17 0-2-16,-16 2 0 15,-13 7-2-15,-11 3-1 16,-7 10-1-16,-3 3-1 16,12 18-13-16,-6-10-19 0,19 9 0 15,14 10 0-15,18 1 1 16</inkml:trace>
  <inkml:trace contextRef="#ctx0" brushRef="#br2" timeOffset="178516.2106">15140 11560 63 0,'4'-26'38'16,"-2"5"0"-16,-21-2 2 16,1 15-17-16,-19-4-15 15,-3 19-1-15,-7 7-1 16,-5 13-1-16,1 5-1 15,6 5 1-15,10 3-2 16,10-3 1-16,20-3-2 0,15-11 1 16,17-12-3-16,18-9 1 15,11-10 0-15,5-5-3 16,5-9 2-16,-2-6-1 15,-6 0 1-15,-12 2-2 16,-10 4 3-16,-18 8-2 16,-18 14 1-16,-4 10 2 15,-19 17-2-15,-11 16 2 16,-4 11-2-16,-5 7-1 15,2 6 1-15,4 0-4 16,16 3-8-16,-1-22-29 16,35-1-1-16,3-29-2 15,27-4 0-15</inkml:trace>
  <inkml:trace contextRef="#ctx0" brushRef="#br2" timeOffset="178988.2376">15649 11808 105 0,'-3'18'38'15,"3"-18"4"-15,36 10-2 16,2-14-36-16,17-2-1 15,11-6-2-15,8 2 2 0,7-4-6 16,-1-6-10-16,6 13-26 16,-11-8-2-16,-2 12 0 15,-15-5-2-15</inkml:trace>
  <inkml:trace contextRef="#ctx0" brushRef="#br2" timeOffset="179425.2626">17122 11498 90 0,'21'-9'39'15,"-21"9"-1"-15,13 10 0 16,-26 12-36-16,-3 15 3 0,-13 10-2 16,-1 9-1-16,-6 5 0 15,3-2-2-15,8-1-1 16,0-9-4-16,25-1-30 15,0-17-6-15,22-8 2 16,0-16 0-16</inkml:trace>
  <inkml:trace contextRef="#ctx0" brushRef="#br2" timeOffset="179575.2712">17417 11737 94 0,'-19'-6'14'0,"8"4"-12"0,11 2-5 15,0 0-35-15,26-22-1 16</inkml:trace>
  <inkml:trace contextRef="#ctx0" brushRef="#br2" timeOffset="179815.2849">17823 11589 96 0,'-33'17'39'16,"-8"-3"1"-16,13 8-2 15,0-6-33-15,18 5 1 16,11-5-2-16,17-1 1 16,16-4-3-16,17-6-1 0,13-2-2 15,9-8-2-15,8-5-1 16,-4-9-5-16,6 3-24 15,-18-14-9-15,-1 4 3 16,-20-16-1-16</inkml:trace>
  <inkml:trace contextRef="#ctx0" brushRef="#br2" timeOffset="179973.2939">18275 11433 90 0,'-58'30'37'16,"4"18"3"-16,-10 2 0 16,10 10-27-16,2 4-10 15,15-3-3-15,15-6-1 16,16-7-3-16,26-6-3 15,14-20-32-15,34-6 0 0,8-24-1 16,26-6 0-16</inkml:trace>
  <inkml:trace contextRef="#ctx0" brushRef="#br2" timeOffset="180235.3089">18891 11457 90 0,'-38'5'39'16,"-32"13"2"-16,2 23 2 15,-16 9-26-15,8 10-10 16,11-2-3-16,14 0-2 15,20-5 1-15,22-7-2 16,20-11 1-16,19-11-4 16,16-10 3-16,9-12-4 0,0-6 3 15,-4-9 0-15,-7-8-1 16,-15-4 2-16,-14-4-5 15,-18-6 1-15,-9 3-5 16,-17-12-7-16,5 17-23 16,-10-13-3-16,8 14 0 15,5-5-2-15</inkml:trace>
  <inkml:trace contextRef="#ctx0" brushRef="#br2" timeOffset="180536.3259">19013 11168 104 0,'19'-8'42'0,"20"10"0"16,1-5-1-16,17 11-37 15,8 5-1-15,4 11 0 16,-7 6-1-16,-7 16 0 16,-12 9 0-16,-13 9-1 15,-18 7 0-15,-17 8 1 16,-17-1-3-16,-14 1-2 15,-11 0-4-15,-18-18-21 16,3 6-12-16,-8-17-2 16,10-5 0-16,-5-19-3 15</inkml:trace>
  <inkml:trace contextRef="#ctx0" brushRef="#br2" timeOffset="181234.3659">12751 12326 88 0,'34'2'37'16,"7"-1"-2"-16,11 13-6 15,11-8-29-15,16 2 0 16,16-3 1-16,19-3 0 15,13-3 1-15,19-1 0 0,15-6 1 16,22-2 0-16,12 0 0 16,16 3 0-16,9-2-1 15,7 4 0-15,4 3-1 16,10 1 0-16,4 0-1 15,1 2 1-15,2-2-1 16,1-2 0-16,2 0 1 16,1-3 0-16,-3-1 0 15,-3 0 0-15,-4 1 1 16,-7 1-1-16,-3 0 1 15,-7 2-1-15,-5 0 0 16,-8 0-1-16,-10-2 1 16,-4-1-1-16,-6-5 0 15,-11-2 1-15,-8-2-1 0,-14-3 0 16,-13 0-2-16,-19-6-1 15,-12 14-13-15,-32-15-22 16,-16 12 0-16,-34-8-1 16,-19 11-2-16</inkml:trace>
  <inkml:trace contextRef="#ctx0" brushRef="#br2" timeOffset="181796.3982">15905 12580 85 0,'0'0'40'0,"20"-6"-1"16,7-10 1-16,8 3-36 16,12-1-3-16,4 0 2 15,-3 4-2-15,-9 4 1 16,-8 7-2-16,-14 13 0 15,-15 5 0-15,-16 7 0 16,-17 8 1-16,-9 5-1 16,-13 4 2-16,-4-1 0 15,2 1 0-15,4-5-1 16,9-7 1-16,19-4 0 15,18-8-1-15,23-11 0 16,25-5-4-16,13-14-6 16,27 2-28-16,0-11-3 0,18 4-1 15,-5-9 0-15</inkml:trace>
  <inkml:trace contextRef="#ctx0" brushRef="#br2" timeOffset="182498.4383">6801 14170 74 0,'-23'10'40'15,"0"-11"-1"-15,23 1 0 16,0 0-36-16,42-20-2 15,6 10-3-15,8-5-2 16,17 12-10-16,-5-10-24 16,3 12 0-16,-15-5-1 15,-7 12 1-15</inkml:trace>
  <inkml:trace contextRef="#ctx0" brushRef="#br2" timeOffset="182648.4469">6868 14420 82 0,'-9'17'41'0,"9"-17"-2"15,32-11-1-15,22-9-42 16,2-18-34-16,24 5 0 16,2-12-2-16,10 4 0 15</inkml:trace>
  <inkml:trace contextRef="#ctx0" brushRef="#br2" timeOffset="190982.9234">8031 13704 69 0,'16'-25'38'0,"3"13"1"16,-12-4 0-16,4 11-33 15,-11 5-2-15,16 7 0 16,-12 15 0-16,1 14-1 0,-9 14-1 16,-1 14 0-16,-10 13-1 15,-3 13 0-15,-5 8-1 16,-3 1 0-16,3-3-3 15,0-10-4-15,19-3-31 16,-6-22-1-16,20-8 1 16,3-21-3-16</inkml:trace>
  <inkml:trace contextRef="#ctx0" brushRef="#br2" timeOffset="191170.9343">8475 14187 70 0,'-20'-1'41'15,"-13"-4"-1"-15,8 11-2 16,-5-14-24-16,7 2-19 16,23 6-15-16,0 0-18 15,15-9-2-15,10-5 0 16,16 3 0-16</inkml:trace>
  <inkml:trace contextRef="#ctx0" brushRef="#br2" timeOffset="192019.9829">8837 13809 59 0,'-14'3'40'15,"14"-3"-1"-15,0 0 1 16,21 20-20-16,7-29-15 16,18-2-2-16,11-9 0 15,14-2 0-15,5-6-1 16,10 2-1-16,-3-3 0 15,-5 4 0-15,-10 9 0 0,-11 8 0 16,-18 18-1-16,-13 10 1 16,-17 16 0-16,-12 14 0 15,-16 11-1-15,-5 7 0 16,-8 6 0-16,-2 3-1 15,1-6 1-15,4-8-3 16,10-6-2-16,5-26-11 16,24-1-23-16,4-26-1 15,24-9-2-15,9-22 2 16</inkml:trace>
  <inkml:trace contextRef="#ctx0" brushRef="#br2" timeOffset="192335.001">9952 13742 103 0,'-19'1'40'16,"19"-1"2"-16,0 0-11 15,13-22-28-15,20 2 0 16,11 0 0-16,7-4-1 15,4 4 0-15,-3 3 0 16,-2 8-1-16,-11 9 0 16,-10 12 0-16,-12 13 0 15,-13 9 0-15,-15 11 0 16,-6 7-1-16,-7 7 0 15,-4 1-2-15,1 1 1 16,2-6-3-16,9-3 0 0,4-12-4 16,25 4-28-16,0-26-6 15,22-8 1-15,7-19-1 16</inkml:trace>
  <inkml:trace contextRef="#ctx0" brushRef="#br2" timeOffset="192628.0177">10750 13728 97 0,'-33'14'41'16,"-10"-1"0"-16,17 16-6 16,-3-10-31-16,13 2 0 15,12-5-1-15,15-2-1 16,14-6-1-16,12-3 0 0,7-3 0 15,1 1-1-15,-4 2 1 16,-4 3-1-16,-13 8 0 16,-15 11 1-16,-13 6-1 15,-12 5-1-15,-11 5 0 16,-3 1 0-16,-3-3-1 15,2-9-3-15,8 0-4 16,-5-25-29-16,28-7-4 16,2-15 1-16,18-7-2 15</inkml:trace>
  <inkml:trace contextRef="#ctx0" brushRef="#br2" timeOffset="192786.0268">10788 13776 87 0,'-16'-6'43'0,"16"6"1"16,0 0-1-16,7-22-25 15,23 3-23-15,6-20-18 16,17 15-19-16,3-12 0 16,21 6-2-16,5-6 1 15</inkml:trace>
  <inkml:trace contextRef="#ctx0" brushRef="#br2" timeOffset="193154.0478">11979 13428 85 0,'21'2'40'0,"-21"-2"0"15,19 24 1-15,-20-5-38 16,-1 11-1-16,-3 5-1 16,3 9 0-16,-4 0 0 15,4 2-1-15,5-2-3 0,3-10-2 16,14 10-16-16,-8-21-19 15,9 2 2-15,-3-15-3 16,3-1 2-16</inkml:trace>
  <inkml:trace contextRef="#ctx0" brushRef="#br2" timeOffset="193320.0573">11950 13648 99 0,'0'0'41'15,"-1"-19"2"-15,24 12-4 16,2-7-37-16,15-1-3 15,6 5-4-15,-7-9-26 16,12 23-10-16,-14-3 0 0,-1 21 0 16</inkml:trace>
  <inkml:trace contextRef="#ctx0" brushRef="#br2" timeOffset="193493.0672">11893 14163 91 0,'-35'14'43'16,"27"-3"-1"-16,8-11 0 15,52-30-39-15,2 2-4 16,16-8-2-16,24 8-30 16,-8-13-8-16,6 9 1 15,-6-3-3-15</inkml:trace>
  <inkml:trace contextRef="#ctx0" brushRef="#br2" timeOffset="206999.8395">13392 13389 63 0,'10'-23'35'16,"0"4"0"-16,-9-5-2 15,-3 9-28-15,-10 3-2 16,-4 7 0-16,-12 10 1 0,-2 16 0 16,-12 9 0-16,0 18-1 15,-3 10-1-15,2 13 1 16,5 5-1-16,10 4-1 15,13-5 0-15,16-7 0 16,21-14-1-16,18-14 1 16,22-21-1-16,17-23 1 15,14-16 0-15,-2-15 0 16,0-16 0-16,-10-4 0 15,-19-6 0-15,-16 1 0 16,-28 6 0-16,-24 4-1 16,-22 13-1-16,-13 5-1 15,-3 12 0-15,-7 3-4 16,13 19-7-16,3-3-25 0,21 10 0 15,14-9-1-15,20 19 1 16</inkml:trace>
  <inkml:trace contextRef="#ctx0" brushRef="#br2" timeOffset="207150.8483">14129 13626 88 0,'-6'11'37'16,"-1"3"0"-16,-10-15-2 15,6-18-40-15,11 19-8 16,-2-38-24-16,22 9 0 15,5-9-1-15,20 2 1 16</inkml:trace>
  <inkml:trace contextRef="#ctx0" brushRef="#br2" timeOffset="207466.8663">14809 13191 78 0,'0'0'41'16,"-33"21"-3"-16,10 4 2 15,-19 6-30-15,4 9-7 16,-5 11 0-16,2 13-1 15,-1 8 0-15,8 8-1 16,12-2-1-16,13-6 1 16,16-7-1-16,14-8 1 15,12-18-1-15,10-17 0 16,5-16 0-16,2-16 0 15,-8-10 0-15,-4-11 0 16,-14-7 0-16,-10-5 0 0,-17 0-1 16,-10-3-1-16,-12 7-2 15,-10-4-2-15,1 23-18 16,-16-12-15-16,7 20 1 15,-4-4-2-15,14 10 1 16</inkml:trace>
  <inkml:trace contextRef="#ctx0" brushRef="#br2" timeOffset="208545.9282">15057 13365 75 0,'0'0'37'0,"-14"-21"1"16,33 7 0-16,9-9-37 16,20-2 1-16,13-2-1 15,9 2 0-15,4 0 0 16,-5 6 0-16,-6 9-1 15,-15 10 0-15,-15 10 0 16,-23 12 0-16,-18 12 0 16,-17 7 1-16,-17 4 0 15,-7 5 0-15,-3-3 0 16,6-6 0-16,11-6 0 15,17-11-1-15,18-12 1 16,18-10-1-16,18-7 1 0,12-4-1 16,6-1 1-16,2 4 0 15,-9 4 0-15,-10 10 0 16,-19 10 0-16,-14 13 1 15,-22 8-1-15,-14 8 0 16,-14 4 1-16,-7-1-1 16,-4 1-2-16,4-8-1 15,10-5-5-15,2-19-30 16,26-1-1-16,15-18-1 15,0 0-1-15</inkml:trace>
  <inkml:trace contextRef="#ctx0" brushRef="#br2" timeOffset="208996.9539">13400 14203 73 0,'0'0'38'16,"46"0"0"-16,20-7 0 16,27-13-37-16,24-7 2 15,28-4-1-15,18-1 0 16,16-4-1-16,7 3 1 15,-2 0-2-15,-4 8 0 16,-10 8 0-16,-18 0-4 16,-14 14-4-16,-27-10-27 15,-6 12-1-15,-21-3-2 16,-18 5 2-16</inkml:trace>
  <inkml:trace contextRef="#ctx0" brushRef="#br2" timeOffset="209411.9777">14637 14215 56 0,'33'-13'37'0,"3"-8"-1"0,9 5 0 16,-2-4-21-16,2 3-14 15,-5 2 0-15,-4 10 0 16,-10 6 1-16,-11 10-1 16,-15 8 1-16,-14 11 1 15,-9 5 0-15,-7 9 0 16,-9 1 0-16,4 3 0 15,1-8-1-15,10-1 0 16,12-11-1-16,16-12 0 16,15-14-1-16,25-12-2 15,19-7-2-15,9-16-4 16,20 7-29-16,-11-12 1 15,10 11-3-15,-16-2 0 16</inkml:trace>
  <inkml:trace contextRef="#ctx0" brushRef="#br2" timeOffset="209561.9863">15492 14407 92 0,'-2'13'41'0,"-10"-18"-1"16,12 5-2-16,-2-17-40 15,-4-14-14-15,10 13-22 16,-15-11-1-16,7 9-3 15,-11-10 2-15</inkml:trace>
  <inkml:trace contextRef="#ctx0" brushRef="#br2" timeOffset="210567.0438">6966 15294 57 0,'15'-9'38'0,"3"9"-1"16,-4-10-1-16,7 6-31 15,7-5-2-15,14 1-1 16,10-6 0-16,4-4-2 16,8 3-2-16,-6-6-6 15,9 14-29-15,-19-6 0 16,-4 18 0-16,-22-1 0 15</inkml:trace>
  <inkml:trace contextRef="#ctx0" brushRef="#br2" timeOffset="210726.0529">7142 15544 64 0,'-29'13'38'15,"25"1"1"-15,4-14 3 16,39-22-37-16,16-4-1 16,16-6-2-16,19 1-6 15,-1-14-33-15,12 10-1 16,-10-9-3-16,1 13 1 15</inkml:trace>
  <inkml:trace contextRef="#ctx0" brushRef="#br2" timeOffset="212936.1793">8809 14859 67 0,'15'4'40'15,"-15"-4"-1"-15,5 30 1 16,-12 2-37-16,-7 15 0 16,-9 13-1-16,-1 12-1 15,-9 9-1-15,0 2 0 16,3-3-2-16,9-9-3 15,21-3-32-15,4-30-2 16,25-16 0-16,7-26-1 0</inkml:trace>
  <inkml:trace contextRef="#ctx0" brushRef="#br2" timeOffset="213118.1897">9265 15190 80 0,'-32'20'41'16,"8"7"0"-16,-3-15-1 15,12 0-41-15,15-12-2 16,0 0-10-16,26-19-27 16,3-6 0-16,16 3-1 15,0-13 1-15</inkml:trace>
  <inkml:trace contextRef="#ctx0" brushRef="#br2" timeOffset="213410.2064">9692 15037 60 0,'0'0'41'0,"0"0"-1"16,7-14 1-16,20-3-29 16,0-2-7-16,15 3-1 15,1-3 0-15,3 6 0 16,-2 5-2-16,-3 7 0 15,-6 8 0-15,-9 10 0 16,-11 10-2-16,-9 7 1 16,-9 11 0-16,-8 8-1 15,-8 6-1-15,-5 2 1 0,-2 7-2 16,-4-4-2-16,9 0-2 15,-6-17-27-15,25 1-9 16,1-24 0-16,23-10 0 16</inkml:trace>
  <inkml:trace contextRef="#ctx0" brushRef="#br2" timeOffset="213741.2253">10404 14994 81 0,'-24'4'42'0,"24"-4"-2"16,0 0 0-16,21-16-37 15,14 3 0-15,10 0 0 16,2 3-1-16,0 1 1 15,-2 4-2-15,-6 6 1 16,-9 6-1-16,-8 7 0 16,-11 4 0-16,-11 12 0 15,-13 6-1-15,-4 8 1 16,-5 6-1-16,-3 6 0 15,2 3-2-15,2-1-2 16,11 2-4-16,-3-18-31 16,34 3-3-16,2-24 0 15,24-5 0-15</inkml:trace>
  <inkml:trace contextRef="#ctx0" brushRef="#br2" timeOffset="214048.2429">11228 15082 72 0,'-30'9'40'0,"-12"-1"0"16,12 14 1-16,-7-3-39 16,14 5 2-16,8-6-1 15,14 1 0-15,7-7 0 16,16 0-2-16,9-4 1 15,6-3-1-15,1-2 0 16,4 5 0-16,-9 4 0 0,-4 6 0 16,-11 6 0-16,-12 8 0 15,-16 4-1-15,-4 3 1 16,-4 0-1-16,-4-7-2 15,4-2-2-15,-6-22-14 16,24-8-22-16,0 0-2 16,5-17 0-16,9-19 0 15</inkml:trace>
  <inkml:trace contextRef="#ctx0" brushRef="#br2" timeOffset="214193.2512">11181 15079 95 0,'-15'-10'42'0,"15"10"1"16,13 1-2-16,16-5-43 15,22 2-6-15,8-19-23 0,33 14-12 16,4-15 1-16,28 9-1 16</inkml:trace>
  <inkml:trace contextRef="#ctx0" brushRef="#br2" timeOffset="214540.271">12502 14861 78 0,'2'-21'42'0,"11"14"-2"16,-13 7 1-16,0 0-39 15,15 8-1-15,-13 14 0 16,-6 11 1-16,-2 7-2 15,-5 7 1-15,-1 4-2 16,2 0 0-16,3-3-2 16,8 6-10-16,-3-19-27 15,16 0 0-15,-11-14-1 16,13 0 1-16</inkml:trace>
  <inkml:trace contextRef="#ctx0" brushRef="#br2" timeOffset="214694.2798">12436 15213 81 0,'-15'-24'41'15,"29"16"-1"-15,2-11 0 16,11 0-38-16,12 5-5 16,2-10-12-16,12 15-23 15,-6-7-1-15,5 16-2 16,-19-5 1-16</inkml:trace>
  <inkml:trace contextRef="#ctx0" brushRef="#br2" timeOffset="214868.2898">12397 15519 67 0,'-51'27'42'0,"23"1"-1"16,5-24 1-16,33-2-22 16,21-19-22-16,17-10-1 15,25 8-13-15,-2-20-23 16,17 7 1-16,1-4-3 15,14 10 1-15</inkml:trace>
  <inkml:trace contextRef="#ctx0" brushRef="#br2" timeOffset="215392.3198">13857 14970 45 0,'-11'-22'37'16,"11"22"1"-16,-27-2-1 15,12 18-12-15,-14 1-22 0,-1 11 0 16,-9 8 1-16,1 11 0 16,-1 2-1-16,7 4 0 15,11-3 0-15,18-5-1 16,19-9 0-16,20-13-1 15,17-16 1-15,15-15-2 16,10-15 0-16,-1-7 1 16,-4-6-1-16,-12-4 1 15,-14-3-1-15,-16 2 0 16,-19 4 0-16,-15 3-1 15,-12 8 0-15,-7 2-2 16,-3 7 0-16,-1 2-4 16,11 23-18-16,-6-10-14 15,17 13-1-15,4-11 0 0,14 26 1 16</inkml:trace>
  <inkml:trace contextRef="#ctx0" brushRef="#br2" timeOffset="215559.3293">14492 15141 66 0,'12'19'43'0,"-22"-19"-3"16,10 0 0-16,-18 2-20 16,18-2-23-16,0 0-10 15,-17-23-25-15,17 23-1 16,8-21-3-16,6 16 2 15</inkml:trace>
  <inkml:trace contextRef="#ctx0" brushRef="#br2" timeOffset="216244.3685">14986 14963 76 0,'12'-6'39'0,"4"-13"0"15,22 6-3-15,19-9-35 16,-4-1 0-16,8 1-1 16,2 6 2-16,-10 1-2 0,-8 11 2 15,-11 4-2-15,-14 5 1 16,-14 9-1-16,-15 5-1 15,-11 6 1-15,-9 3 0 16,-5 4 0-16,-1 3-1 16,6-3 2-16,8-3 0 15,12-5-1-15,13-5 1 16,17-5 0-16,16-6-1 15,5-2 1-15,6-2-1 16,-3 1 1-16,-4 8 0 16,-15 4 0-16,-12 11 0 15,-21 7-1-15,-16 7 1 16,-10 2 0-16,-12 5 0 15,0-2-2-15,1-8-1 0,12-6-3 16,8-22-12-16,24-11-20 16,16-7-3-16,24-14 0 15,9-23-2-15</inkml:trace>
  <inkml:trace contextRef="#ctx0" brushRef="#br2" timeOffset="217767.4556">15942 14781 47 0,'0'-11'24'15,"12"9"3"-15,-16-9-1 16,4 11-13-16,0 0-3 16,0 0 1-16,1-14-4 0,-1 14 0 15,0 0-2-15,0 0-1 16,-1 18 0-16,4 4-3 15,-4 7 2-15,3 9-2 16,-2 8 1-16,-1 9-2 16,-3 5 1-16,0 3-1 15,-2-3 0-15,-1-4-2 16,5-3-3-16,-7-19-29 15,17 0-1-15,-8-19-3 16,16-5 0-16</inkml:trace>
  <inkml:trace contextRef="#ctx0" brushRef="#br2" timeOffset="218240.4827">16413 14791 68 0,'0'0'37'0,"-15"15"-1"16,5 15 0-16,-18-3-32 0,-5 8-1 15,1-2 1-15,4 2-1 16,3-8-1-16,13 0 1 15,11-10-1-15,18-9 0 16,17-8-1-16,17-6-1 16,10-3 1-16,5 2-1 15,3 3 1-15,-7 1-1 16,-5 11 1-16,-14 9-1 15,-18 9 0-15,-18 10 0 16,-21 6 0-16,-11 6 1 16,-13-1-1-16,-8 1 0 15,0-4-1-15,0-7 0 16,9-8-4-16,2-22-11 15,25 0-21-15,0-26-1 0,25-4-2 16,-1-19 1-16</inkml:trace>
  <inkml:trace contextRef="#ctx0" brushRef="#br2" timeOffset="218428.4934">16395 14823 89 0,'-11'6'41'0,"11"-6"1"16,12 4-2-16,10-8-37 15,25-13-3-15,19 1-2 16,8-5-1-16,16 12-14 16,-10-13-20-16,10 14-3 15,-15-1 0-15,6 17-1 0</inkml:trace>
  <inkml:trace contextRef="#ctx0" brushRef="#br1" timeOffset="225411.8929">13164 16250 39 0,'7'-15'34'15,"-10"-7"-4"-15,3 22 0 16,-13-22-17-16,13 22-4 15,-31 11-2-15,12 5 1 16,-13 0-3-16,3 14-2 16,-3-1 1-16,3 8-2 15,9-3 0-15,6 0-1 16,11-4 0-16,12-4-1 0,12-3 0 15,9-9 1-15,8-9-1 16,10-9-1-16,1-7 0 16,0-11 0-16,-5-6 0 15,-4-8 1-15,-10-4-1 16,-6-3 0-16,-11 5 0 15,-12 1 2-15,-4 9-1 16,-8 5 1-16,-6 6 1 16,4 6-2-16,-3 7 2 15,16 4-2-15,-12 4 1 16,12-4 0-16,20 7 0 15,4-5 0-15,8 2-1 16,2 0 1-16,5 1-1 16,-1 4 0-16,-6 5 1 0,-4 2-1 15,-8 1 0-15,-5 10 0 16,-7 1 0-16,-5 1-1 15,-5 4 2-15,0-7-2 16,2-4 1-16,3-4 0 16,-3-18 1-16,17 6 0 15,-4-18 0-15,4-9 1 16,-5-11 0-16,6-5 1 15,-6-2-1-15,-1-4 0 16,-2 1-1-16,-2 2 1 16,4 3-2-16,2 0-2 15,12 12-4-15,-3-14-19 16,24 24-14-16,-3-12 0 15,25 16-3-15,2-14 2 0</inkml:trace>
  <inkml:trace contextRef="#ctx0" brushRef="#br1" timeOffset="226377.9481">14575 16075 64 0,'4'-23'38'0,"-5"-8"-1"0,12 19-6 15,-11-7-25-15,0 19-2 16,0 0-1-16,0 0 0 15,-3 30-1-15,-5 6 0 16,-3 6-1-16,-3 6-1 16,2 3 1-16,-2 2-1 15,3-7 1-15,4-3-1 16,3-10 1-16,7-11-1 15,2-9 1-15,7-13 0 16,4-18-1-16,4-10 2 16,3-10-2-16,0-8 2 15,0-6-1-15,-1-4-1 16,-3 2 1-16,1 6 0 15,-8 9 0-15,1 9-1 16,-1 7 0-16,0 9 0 0,2 8-1 16,4 5 2-16,3 3-2 15,6 2 1-15,7-1 0 16,8 2 0-16,0-1 1 15,7 1-1-15,2-3 0 16,-6 0 0-16,-3 0 0 16,-8 1 0-16,-9 3 1 15,-12-2-1-15,-13-4 0 16,-8 17 0-16,-13-4 0 15,-7 4 0-15,-7 6 0 16,-3 7 0-16,-1 3 0 16,2 3 0-16,6 1 0 15,8-5-1-15,12-2 0 16,10-6 2-16,11-10-1 0,15-15 1 15,13-13-1-15,6-10 0 16,3-8 0-16,2-3 1 16,-3-4 0-16,-8 1 0 15,-4 2-1-15,-11 5 0 16,-8 10 1-16,-9 6-1 15,-6 15 1-15,0 0-1 16,-19 15 0-16,8 12 0 16,-1 8 0-16,1 7-1 15,5 2 0-15,6-1-1 16,9-4 0-16,10-13-1 15,15-11-5-15,5-36-9 16,23-1-19-16,-9-33 7 16,24 4-1-16,-16-28 11 0,12 5 9 15,-14-13 5-15,-8 3 6 16,-9 14 11-16,-21-6 21 15,2 29-5-15,-30-7 0 16,6 38-7-16,-25 7-10 16,4 30-5-16,-8 13-1 15,-2 29-2-15,1 15-2 16,-1 14-1-16,8 9 0 15,2-3-4-15,8-1 2 16,4-16-6-16,15 3-26 16,-7-33-2-16,13-7-2 15,-7-29 0-15</inkml:trace>
  <inkml:trace contextRef="#ctx0" brushRef="#br1" timeOffset="226684.9657">15657 16009 66 0,'-11'-13'38'16,"-6"-3"-1"-16,17 16 0 15,-6 12-28-15,15-4-3 16,9-5-1-16,8 1-2 16,8-4 0-16,7-2 0 15,-2-3-1-15,4-2 0 16,-7 0 0-16,-4 6 0 15,-9 1-1-15,-5 8 0 16,-11 6 0-16,-3 4-1 16,-4 9 0-16,-6 9 0 0,-4 5 0 15,-3 3-1-15,1 2 0 16,0-4-2-16,6-4-1 15,2-14-2-15,14 0-12 16,-11-39-21-16,23-1 0 16,-7-24-1-16,15-3 0 15</inkml:trace>
  <inkml:trace contextRef="#ctx0" brushRef="#br1" timeOffset="226805.9726">16038 15595 67 0,'0'0'37'0,"-22"-9"-5"16,10 18-30-16,5 7-28 15,7-16-14-15,7 22 1 16</inkml:trace>
  <inkml:trace contextRef="#ctx0" brushRef="#br1" timeOffset="227180.994">16237 15926 74 0,'0'0'39'16,"-22"5"0"-16,16 12-2 16,-6 3-32-16,0 7-2 15,-3 9 0-15,2 12-1 16,3 2-1-16,5 1 0 0,11-6 1 15,8-5-1-15,8-12 0 16,6-13 0-16,5-17 0 16,2-18 0-16,1-9 0 15,-6-7 1-15,-12-7-2 16,-4-5 1-16,-8-3-2 15,-8 1-1-15,-3 6-1 16,-6 4 0-16,4 13-6 16,-10-6-14-16,17 33-17 15,-5-21 0-15,5 21-1 16,15 7 0-16</inkml:trace>
  <inkml:trace contextRef="#ctx0" brushRef="#br1" timeOffset="227422.0078">16963 16036 69 0,'-31'11'39'16,"-5"-15"-1"-16,14 5 0 15,-3-10-35-15,22-8-2 16,18-5 1-16,10 2-1 16,7 1-1-16,3 7-1 15,8 8-3-15,-11-6-27 16,10 19-6-16,-17-3-1 15,-4 16-1-15</inkml:trace>
  <inkml:trace contextRef="#ctx0" brushRef="#br1" timeOffset="227580.0169">16878 16239 57 0,'-37'20'41'16,"15"7"0"-16,1-18-2 16,27 3-15-16,12-20-25 15,16-18-14-15,27 11-18 16,-8-16-5-16,26 8-2 15,2-12-1-15</inkml:trace>
  <inkml:trace contextRef="#ctx0" brushRef="#br1" timeOffset="227963.0388">17989 15557 79 0,'29'-24'41'0,"-19"0"-2"16,4 31-6-16,-15 4-26 15,-4 21-2-15,-5 15-2 16,-4 15-1-16,-2 7-1 15,-1 8-1-15,5 5 0 16,1 1-2-16,6-2-1 16,7-12-2-16,15 7-15 15,-7-32-18-15,24 0-1 16,-3-20-2-16,12 1 1 15</inkml:trace>
  <inkml:trace contextRef="#ctx0" brushRef="#br1" timeOffset="228106.047">18270 16078 77 0,'-14'-4'39'16,"-3"-4"-6"-16,17 8-5 16,-16 5-61-16,16-5-5 15,16-9-2-15,6-6 1 16</inkml:trace>
  <inkml:trace contextRef="#ctx0" brushRef="#br1" timeOffset="228533.0714">19044 15610 74 0,'-26'-1'39'16,"-19"-6"0"-16,7 15 0 15,-19-1-35-15,11 7-2 0,1 7 0 16,8 8 0-16,7 2-1 15,13 3 0-15,17-1 0 16,14 1 0-16,19-6 0 16,12-4-1-16,13-6 0 15,1-1 0-15,2-2-1 16,-2 3 1-16,-11 2-1 15,-12 3 1-15,-18 7-1 16,-15 8 1-16,-17 7 0 16,-15 2 0-16,-14-1 1 15,-6-3-1-15,-2-5 2 16,3-10-2-16,6-11 2 15,12-17 0-15,14-20 0 0,17-18-1 16,18-20 0-16,18-18 0 16,10-11-1-16,5-8 0 15,-2 1-2-15,-3 3-2 16,-3 25-10-16,-28-3-25 15,1 32-1-15,-22 8-1 16,5 29-1-16</inkml:trace>
  <inkml:trace contextRef="#ctx0" brushRef="#br1" timeOffset="228940.0947">19798 15516 68 0,'10'-18'41'15,"15"16"-1"-15,-10-13 0 16,10 18-29-16,-25-3-7 0,18 22-2 16,-17 4 0-16,-6 11-2 15,-4 12 2-15,-5 7-3 16,4 2 0-16,-1 1-4 15,8 1-4-15,-4-19-29 16,23 0 0-16,-3-25-2 16,12-2 1-16</inkml:trace>
  <inkml:trace contextRef="#ctx0" brushRef="#br1" timeOffset="229112.1045">19879 15717 68 0,'-38'-9'42'0,"15"13"-2"16,-3-10 1-16,26 6-22 0,0 0-17 15,22-12-3-15,13-3-3 16,9-13-7-16,19 16-28 16,-10-9 1-16,11 20-3 15,-11-5 1-15</inkml:trace>
  <inkml:trace contextRef="#ctx0" brushRef="#br1" timeOffset="229293.1149">19675 16216 68 0,'-50'40'42'0,"14"-22"-2"16,33-3 3-16,20-26-28 16,25-15-15-16,35-7-3 15,11-13-7-15,24 9-27 0,-7-14-3 16,8 11 0-16,-15-6-2 15</inkml:trace>
  <inkml:trace contextRef="#ctx0" brushRef="#br1" timeOffset="229803.144">21044 15479 56 0,'-19'-23'39'16,"8"23"0"-16,-13-4 0 16,3 20-22-16,-7 4-13 15,-6 8-3-15,-6 13 3 16,0 16-2-16,-4 10 1 15,3 7-1-15,5 4 1 16,18 5-1-16,10-14-1 16,18-3 1-16,15-20-1 15,25-21 0-15,20-19-1 16,12-16 0-16,4-18 1 0,-4-16-1 15,-4-8 0-15,-12-10 0 16,-14-2 1-16,-21 0-1 16,-23 3-1-16,-16 4 3 15,-16 8-3-15,-11 11 2 16,-9 12-1-16,-2 11-1 15,-1 16-4-15,-5-2-14 16,23 21-20-16,-2-12-3 16,25 13-1-16,6-21 0 15</inkml:trace>
  <inkml:trace contextRef="#ctx0" brushRef="#br1" timeOffset="229976.1539">21634 15951 90 0,'-25'29'43'15,"3"1"-1"-15,-4-24-4 16,-1-23-41-16,27 17-21 16,3-38-16-16,18 13-1 15,-6-16-2-15,16 8 0 16</inkml:trace>
  <inkml:trace contextRef="#ctx0" brushRef="#br1" timeOffset="230493.1835">21916 15499 79 0,'0'0'41'0,"13"0"-1"15,-6-13-1-15,17 3-35 16,-7 2-3-16,1 0-1 16,3 4 1-16,-1 2-1 15,-1 4 0-15,4 0 0 16,0 0 0-16,2-1 1 15,1 2-1-15,-3-1 0 16,-3 4 0-16,-9 3 1 16,-10 6 0-16,-16 9-1 15,-8 6 1-15,-11 8 0 0,-13 6 0 16,0 2 0-16,-2-2 0 15,8-1-1-15,14-8 1 16,14-8 0-16,19-11 0 16,17-10-1-16,17-10 0 15,10-1 1-15,2-5-1 16,-3 3 1-16,-5 4 0 15,-13 9-1-15,-17 9 1 16,-14 8 0-16,-19 9-1 16,-12 6 1-16,-9 4-1 15,-4 3 0-15,0-6-1 16,3-3-2-16,15-8-3 15,2-19-9-15,24-9-25 16,11-6 0-16,18-10-2 0,4-20-1 16</inkml:trace>
  <inkml:trace contextRef="#ctx0" brushRef="#br1" timeOffset="231809.2588">15033 16803 31 0,'-10'-9'32'0,"10"9"1"15,-9-10-2-15,9 10-23 16,0 0-7-16,15 15 0 0,-1-9 3 16,12 4 0-16,3-2 0 15,15 7 2-15,12-9-1 16,16 3 0-16,15-5 0 15,22 3-2-15,15-5-1 16,16 0 0-16,17-1 0 16,22-2-1-16,15-3 1 15,22-2-1-15,18-9 1 16,17-1 0-16,21-10-1 15,16 2 1-15,17-8 0 16,13 4-2-16,6 2 1 16,7 4 0-16,-2 4-1 15,0 6 0-15,-3 4 0 0,-7 3 0 16,-7-2 0-1,-8-3 0-15,-10-4 0 0,-10-3 0 16,-19-4 0-16,-14-2 0 16,-26 0-1-16,-26 2 0 15,-31 6-1-15,-32 0-2 16,-36 18-8-16,-46-8-26 15,-23 16-1-15,-47-8-1 16,-27 12 0-16</inkml:trace>
  <inkml:trace contextRef="#ctx0" brushRef="#br1" timeOffset="232319.2879">16096 17216 38 0,'-96'3'36'0,"23"-11"-2"16,29 0 1-16,20-8-25 15,24 1-11-15,24-2 1 16,18 4 1-16,22 1 1 15,18 2 1-15,18-1 0 0,22 2 1 16,19-1 2-16,22-1-2 16,24-4 0-16,21 4-1 15,22-7 1-15,21 2-2 16,16-1 0-16,15 3 0 15,11 0-1-15,14 4 0 16,5 3 0-16,5-1 0 16,-1 6 0-16,3-1-1 15,-6 1 0-15,-9 1 0 16,-8-1 0-16,-13 3 0 15,-18-2 0-15,-15 3-1 16,-18 0 0-16,-21-1-1 16,-20 7-4-16,-30-12-26 15,-6 10-7-15,-35-12-2 0,-10 2 0 16</inkml:trace>
  <inkml:trace contextRef="#ctx0" brushRef="#br3" timeOffset="454566.9998">12660 1069 80 0,'0'0'36'0,"0"0"1"16,-41 59-2-16,41-59-28 0,0 0-1 15,0 0-3-15,63-5 1 16,-63 5-1-16,80-41 0 16,-28 10 0-16,-1-6-1 15,8-8 0-15,0-8 0 16,4-5 2-16,-3-4-2 15,1-4-1-15,-7-2 0 16,-3 3 0-16,-9 8 0 16,-42 57 0-16,53-87 0 15,-53 87 0-15,0 0-1 16,0 0 1-16,0 0-1 15,-60 22 0-15,60-22-1 16,-49 75 0-16,49-75-2 0,-29 100-1 16,24-43-1-16,7-1-4 15,16 1 0-15,-18-57-7 16,56 93-14-16,-56-93-7 15,90 58 2-15,-38-48 19 16,10-5 12-16,-1-5 7 16,0-4 2-16,-4-1 9 15,-7 2 13-15,-50 3 9 16,76 0 1-16,-76 0-20 15,0 0-9-15,48 28-4 16,-48-28-1-16,0 0-2 16,-9 57-3-16,9-57-2 15,0 0-31-15,3 55-3 16,-3-55 2-16,0 0-5 0</inkml:trace>
  <inkml:trace contextRef="#ctx0" brushRef="#br3" timeOffset="454778.0118">14307 821 114 0,'0'0'41'15,"48"-50"1"-15,-48 50-2 16,0 0-41-16,46-35-1 15,-46 35-3-15,0 0-19 16,63-21-16-16,-63 21 0 16,51-10-2-16,-51 10 1 0</inkml:trace>
  <inkml:trace contextRef="#ctx0" brushRef="#br3" timeOffset="454927.0204">14553 811 115 0,'0'0'41'16,"0"0"0"-16,-52 62-2 16,52-62-40-16,0 0-10 15,0 0-29-15,0 0-1 16,0 0 0-16,69 32-1 15</inkml:trace>
  <inkml:trace contextRef="#ctx0" brushRef="#br3" timeOffset="455596.0586">15255 588 104 0,'0'0'40'0,"0"0"0"16,-51-24-1-16,51 24-38 15,0 0-1-15,0 0 1 0,51-51 0 16,-51 51 0-16,56-22 1 15,-56 22-1-15,61-11 0 16,-61 11 0-16,56 9 1 16,-56-9-1-16,0 0 1 15,49 54-1-15,-49-54 0 16,-7 69 0-16,7-69 2 15,-37 89-2-15,37-89 1 16,-59 100 0-16,59-100-1 16,-61 105 1-16,61-105 0 15,-46 91-2-15,46-91 0 16,-12 65-2-16,12-65-3 15,0 0-11-15,61 35-24 16,-61-35-2-16,89-10 1 0,-35-2-2 16</inkml:trace>
  <inkml:trace contextRef="#ctx0" brushRef="#br3" timeOffset="455777.069">16024 838 98 0,'0'0'42'0,"0"0"1"16,0 0-4-16,0 0-24 16,0 0-31-16,0 0-23 15,0 0-2-15,0 0 0 16,0 0-1-16</inkml:trace>
  <inkml:trace contextRef="#ctx0" brushRef="#br3" timeOffset="456017.0827">16356 560 114 0,'48'-50'43'15,"-48"50"-1"-15,0 0 0 16,0 0-39-16,0 0-1 15,0 0 0-15,-24 73-1 16,24-73 0-16,-28 78-1 16,28-78-2-16,-26 91-4 15,26-91-32-15,-17 89-3 0,17-89 0 16,3 85-2-16</inkml:trace>
  <inkml:trace contextRef="#ctx0" brushRef="#br3" timeOffset="456601.1161">16797 790 111 0,'0'0'41'16,"0"0"0"-16,0 0-1 15,0 0-37-15,0 0-1 16,0 0 1-16,0 0-2 0,0 0 0 16,0 0 1-16,0 0 0 15,-53 54 0-15,53-54-2 16,0 0 1-16,-32 66-1 15,32-66 2-15,0 0-3 16,0 0 0-16,-1 62 0 16,1-62 1-16,0 0 0 15,0 0 0-15,46-9 0 16,-46 9 0-16,0 0 1 15,55-50 1-15,-55 50-2 16,0 0 1-16,56-59-1 16,-56 59 0-16,0 0-1 15,53-43 1-15,-53 43 0 16,0 0-1-16,0 0 1 0,48-10 0 15,-48 10 0-15,0 0 2 16,0 0-2-16,52 15 2 16,-52-15-2-16,0 0 0 15,57-8 0-15,-57 8 0 16,0 0 0-16,63-30 0 15,-63 30 0-15,0 0 0 16,55-33 0-16,-55 33 0 16,0 0 0-16,0 0 0 15,0 0 0-15,0 0-2 16,0 0-2-16,0 0-3 15,48 50-20-15,-48-50-13 16,0 0-4-16,0 0 1 0,41 61-2 16</inkml:trace>
  <inkml:trace contextRef="#ctx0" brushRef="#br3" timeOffset="456963.1368">18096 435 113 0,'18'-65'43'0,"-18"65"0"0,0 0-2 16,0 0-39-16,0 0-1 16,0 0 0-16,0 0 1 15,0 0 0-15,0 0-1 16,0 0-1-16,25 54 1 15,-25-54-1-15,-6 61-1 16,6-61 0-16,-8 72-2 16,8-72-1-16,-4 74-4 15,4-74-22-15,0 67-12 16,0-67 0-16,7 55-1 15,-7-55 2-15</inkml:trace>
  <inkml:trace contextRef="#ctx0" brushRef="#br3" timeOffset="457182.1494">18140 615 127 0,'-43'-58'46'0,"43"58"-3"16,0 0-9-16,0 0-32 15,0 0-1-15,0 0-2 16,0 0-3-16,34-57-1 16,-34 57-18-16,46-5-18 15,-46 5-3-15,58-4 1 16,-58 4-2-16</inkml:trace>
  <inkml:trace contextRef="#ctx0" brushRef="#br3" timeOffset="457421.163">18075 880 107 0,'-66'53'43'0,"66"-53"0"15,0 0-1-15,-48 46-34 16,48-46-6-16,0 0-1 15,0 0 0-15,0 0-2 16,57 8 1-16,-57-8-3 16,66-13-2-16,-66 13-6 15,85-20-29-15,-85 20-3 16,89-23 1-16,-89 23-1 15</inkml:trace>
  <inkml:trace contextRef="#ctx0" brushRef="#br3" timeOffset="458179.2064">19238 984 82 0,'0'0'40'15,"-49"-28"-2"-15,49 28 1 16,0 0-36-16,0 0-1 15,-52-23 1-15,52 23 0 16,0 0 0-16,0 0-1 16,0 0 2-16,0 0-2 15,75-5-1-15,-14 3 2 0,15 0-1 16,14-2-1-16,18 0 0 15,6 0 0-15,17 2-1 16,7 0 1-16,6-2 0 16,3 1-1-16,2 0 0 15,2 0-1-15,-5-1 2 16,-7 0-2-16,-8-3 0 15,-14 1-1-15,-19 0-3 16,-17 2-4-16,-19-3-29 16,-11-1-2-16,-51 8 0 15,61-15-2-15</inkml:trace>
  <inkml:trace contextRef="#ctx0" brushRef="#br3" timeOffset="458705.2365">22484 426 97 0,'48'-69'40'16,"-48"69"-2"-16,0 0-4 15,42-72-29-15,-42 72-1 16,0 0-2-16,0 0 1 16,0 0-1-16,-56 25 0 15,56-25-1-15,-71 62 0 0,71-62-3 16,-83 86-4-16,83-86-21 15,-82 92-12-15,82-92-1 16,-77 96 0-16,77-96 0 16</inkml:trace>
  <inkml:trace contextRef="#ctx0" brushRef="#br3" timeOffset="459136.2611">22199 246 102 0,'-27'-79'39'16,"27"79"-1"-16,0 0-1 15,-57-69-37-15,57 69 0 16,0 0 1-16,-51-6 0 15,51 6-1-15,0 0 1 16,0 0 1-16,0 0-1 16,-9 71 0-16,9-71 0 15,0 0 0-15,0 0 0 16,59 34 0-16,-59-34 0 15,0 0-1-15,0 0 1 16,54-23 0-16,-54 23-1 16,0 0 1-16,0 0-1 15,0 0 0-15,0-59 0 0,0 59 0 16,0 0 0-16,0 0 0 15,-61-2-1-15,61 2-1 16,0 0-5-16,0 0-13 16,-35 78-19-16,35-78 2 15,18 63-1-15,-18-63-2 16</inkml:trace>
  <inkml:trace contextRef="#ctx0" brushRef="#br3" timeOffset="459457.2795">22647 485 100 0,'74'-12'39'0,"-74"12"2"16,47-15-1-16,-47 15-35 16,0 0-2-16,0 0 0 0,0 0 0 15,0 0-1-15,0 0 0 16,-58 12 0-16,58-12-1 15,0 0 0-15,0 0 0 16,-50 64 0-16,50-64 0 16,0 0 0-16,0 0 0 15,42 59 0-15,-42-59 1 16,46 10-1-16,-46-10-1 15,51-6 1-15,-51 6-1 16,48-20 0-16,-48 20-1 16,0 0-1-16,0 0-3 15,0 0-9-15,38-59-26 16,-38 59-2-16,0 0 0 15,0 0-1-15</inkml:trace>
  <inkml:trace contextRef="#ctx0" brushRef="#br3" timeOffset="460453.3365">13394 1688 76 0,'-14'5'37'0,"10"4"0"0,-9 0 0 15,12 9-18-15,3-7-16 16,1 3 0-16,-3-14 0 15,23 17 1-15,-2-20-1 16,16-10 1-16,5-11-1 16,12-11 0-16,5-10 0 15,3-10-1-15,-62 55 0 16,66-63-1-16,-66 63 1 15,60-71-1-15,-60 71 1 16,47-61-2-16,-47 61 1 16,24-52-1-16,-28 30 1 15,-16 19-1-15,-18 21 0 16,-11 17 0-16,-8 18-2 15,1 21 2-15,0 6-1 0,24 3-1 16,23-16-1-16,20-12-5 16,32-8-28-16,2-16-3 15,23-2 0-15,-4-20-1 16</inkml:trace>
  <inkml:trace contextRef="#ctx0" brushRef="#br3" timeOffset="460792.3558">14100 1633 107 0,'-16'10'40'0,"-3"-6"0"15,19-4 0-15,0 0-37 16,23 1-2-16,4-8 0 15,3 0 0-15,1 1 1 16,-3 2-1-16,-4 1 0 16,-6 8 1-16,-10 5-1 15,-10 10 0-15,-10 8 0 16,-8 3 0-16,-6 2 0 15,0 3 0-15,-1-1-1 16,8-2 0-16,4-4 0 16,10-7 0-16,17-11-1 15,17-7-1-15,23-8-5 16,3-17-31-16,30 2-1 15,-5-16 1-15,18 1-4 0</inkml:trace>
  <inkml:trace contextRef="#ctx0" brushRef="#br3" timeOffset="460979.3665">14896 1572 119 0,'-17'3'40'0,"17"-3"1"16,12-2-3-16,13-10-40 15,16 2-1-15,2-6-4 16,14 1-30-16,-25 6-2 16,2 6 0-16,-18 4-1 15</inkml:trace>
  <inkml:trace contextRef="#ctx0" brushRef="#br3" timeOffset="461122.3747">14839 1761 106 0,'-28'18'39'15,"26"-2"2"-15,2-16-2 16,34-13-30-16,17-4-35 15,7-7-12-15,18 1-2 16,-1-6 1-16,16 4-2 16</inkml:trace>
  <inkml:trace contextRef="#ctx0" brushRef="#br3" timeOffset="461655.4052">16118 1210 111 0,'0'0'40'15,"0"0"1"-15,0 0-2 16,0 0-36-16,0 0-1 15,29-19 0-15,-37 50-1 16,-2 15 0-16,-12 11-1 16,-2 9 1-16,-6 5-1 15,7 10 0-15,3-7-4 0,13-15-2 16,26-11-31-16,-7-15-3 15,21-6-1-15,0-16 0 16</inkml:trace>
  <inkml:trace contextRef="#ctx0" brushRef="#br3" timeOffset="461828.4151">16492 1499 119 0,'-21'8'40'15,"-6"-4"-7"-15,11-3-32 16,16-1-41-16,0-16 0 16,21 8-1-16</inkml:trace>
  <inkml:trace contextRef="#ctx0" brushRef="#br3" timeOffset="462259.4398">17017 1324 111 0,'0'0'42'0,"32"-51"-2"16,-32 51 0-16,0 0-40 16,0 0 0-16,64-30 0 15,-64 30 1-15,0 0-1 16,58-10 0-16,-58 10 0 15,34-1 0-15,-1 17 1 16,-13 9-1-16,-11 12 0 16,-22 7 0-16,-8 8 1 15,-16 0-1-15,-1 1 1 16,-10-6-1-16,6-2 1 15,7-8 0-15,8-3-1 16,12-11 0-16,19-5-1 16,17-13-2-16,11-10-4 0,28-3-30 15,-7-10-3-15,19 6 1 16,-6-14-3-16</inkml:trace>
  <inkml:trace contextRef="#ctx0" brushRef="#br3" timeOffset="462626.4608">18053 1175 105 0,'0'0'40'16,"0"0"1"-16,0 0-3 15,0 0-35-15,27-20-2 16,-32 39-1-16,-2 14 0 15,-6 8-2-15,-4 0 0 16,6 6-7-16,-9-7-28 16,22-8-3-16,0-11 2 15,10-4-2-15</inkml:trace>
  <inkml:trace contextRef="#ctx0" brushRef="#br3" timeOffset="462805.471">17978 1324 109 0,'0'0'40'0,"0"0"0"16,0 0-3-16,0 0-39 16,0 0-2-16,0 0-21 15,48-41-14-15,-48 41 1 16,0 0-1-16,67-11 0 15</inkml:trace>
  <inkml:trace contextRef="#ctx0" brushRef="#br3" timeOffset="462992.4817">17958 1595 108 0,'-35'18'40'0,"22"0"2"15,13-18-3-15,22 4-39 16,28-11-3-16,8-15-20 15,19 7-16-15,-5-7 0 16,11 5-1-16,-10 0-2 16</inkml:trace>
  <inkml:trace contextRef="#ctx0" brushRef="#br3" timeOffset="463728.5238">18676 1731 40 0,'0'0'32'0,"-16"-2"0"16,16 2 2-16,0 0-14 15,7 18-12-15,-7-18 1 16,37 12-1-16,-2-9-1 16,24 2 0-16,15-8 0 15,24-1-2-15,22-4-1 16,27-2-1-16,21-5-1 15,16 3 0-15,15-1 0 16,4 5-1-16,5 2 0 16,-4 2 0-16,-9 1-1 15,-13 2 1-15,-22 1-1 16,-18-1-1-16,-28-1 0 0,-23-2-1 15,-23-2 0-15,-25 0-1 16,-20-1-5-16,-29-6-8 16,-7 6-22-16,-20-5 0 15,2 6 0-15,-10-7 0 16</inkml:trace>
  <inkml:trace contextRef="#ctx0" brushRef="#br3" timeOffset="464330.5582">22547 1008 74 0,'0'0'39'0,"42"-62"-2"15,-42 62 1-15,0 0-19 16,0 0-17-16,0 0 1 16,-48 17 0-16,-17 41-1 0,-23 20 0 15,-9 14 1-15,-12 0-2 16,9-5-1-16,16-3-6 15,19-19-18-15,45-21-15 16,10-23 1-16,30-13-2 16,7-14 1-16</inkml:trace>
  <inkml:trace contextRef="#ctx0" brushRef="#br3" timeOffset="464690.5788">22184 882 102 0,'0'0'40'0,"-27"-68"0"16,27 68-2-16,0 0-39 15,-46-63 0-15,46 63 0 16,0 0 1-16,0 0-1 15,0 0 2-15,0 0-2 16,0 0 1-16,0 0 0 16,0 0 1-16,0 0-1 15,0 0 1-15,-1 56 0 16,1-56-1-16,0 0 2 15,0 0-1-15,0 0 1 16,0 0-3-16,0 0 1 16,0 0 0-16,0 0-3 15,0 0 0-15,0 0-7 16,0 0-27-16,0 0-2 0,0 0 1 15,0 0-2-15</inkml:trace>
  <inkml:trace contextRef="#ctx0" brushRef="#br3" timeOffset="465020.5977">22498 1052 100 0,'0'0'40'16,"59"46"0"-16,-59-46-1 15,15 25-33-15,-29 9-2 16,-10 4 1-16,-7-3-3 16,3 1-1-16,15-5 0 0,25-3-1 15,17-10 0-15,18-8 1 16,10-12-1-16,1-6 1 15,-58 8 0-15,60-17-1 16,-60 17 2-16,0 0-3 16,62-40 1-16,-62 40-1 15,0 0 0-15,14-48-1 16,-14 48-2-16,0 0-11 15,0 0-23-15,0 0-1 16,-43-47 1-16,43 47-2 16</inkml:trace>
  <inkml:trace contextRef="#ctx0" brushRef="#br4" timeOffset="503280.786">19675 224 56 0,'51'-22'35'15,"-51"22"0"-15,0 0-4 16,0 0-15-16,0 0-9 16,0 0-1-16,0 0-1 15,6-61-1-15,-6 61-1 16,0 0 1-16,0 0-2 15,-57-29 0-15,57 29 0 16,-47 1-1-16,47-1 0 16,-57 15 0-16,57-15-1 15,-63 28 0-15,63-28 1 16,-66 42 0-16,66-42-1 0,-58 50 0 15,58-50 1-15,-44 59-1 16,44-59 0-16,-19 59 0 16,19-59 0-16,0 0-1 15,22 60 2-15,-22-60-1 16,51 8 0-16,-51-8 1 15,73-13 0-15,-73 13-1 16,85-32 0-16,-85 32 2 16,86-47-2-16,-86 47 1 15,84-55-1-15,-84 55 1 16,70-58-1-16,-70 58 2 15,55-55-1-15,-55 55-1 16,0 0 1-16,0 0 0 16,0 0-1-16,0 0 1 0,0 0-1 15,0 0 0-15,0 0 0 16,-6 84 0-16,6-84 0 15,-52 96 1-15,20-41 0 16,1 0-1-16,31-55 1 16,-65 108-3-16,65-108 2 15,-58 98-3-15,58-98-2 16,-47 76-15-16,47-76-20 15,0 0 0-15,-34 61-1 16,34-61 2-16</inkml:trace>
  <inkml:trace contextRef="#ctx0" brushRef="#br4" timeOffset="503896.8213">20120 434 82 0,'0'0'37'16,"0"0"-1"-16,0 0 0 16,0 0-34-16,0 0 2 15,0 0 1-15,0 0-2 16,0 0 0-16,0 0 0 15,0 0-1-15,0 0 0 16,0 0 1-16,0 0-2 16,0 0 0-16,0 0-1 15,0 0 0-15,0 0 1 16,0 0 0-16,0 0-1 15,0 0 0-15,0 0 0 16,0 0 0-16,0 0 0 16,0 0 1-16,0 0-1 0,0 0 1 15,0 0-1-15,0 0 0 16,51-42 1-16,-51 42 0 15,0 0 0-15,0 0 0 16,0 0 0-16,0 0-1 16,0 0 0-16,0 0-3 15,0 0-1-15,0 0-23 16,0 0-13-16,0 0 1 15,-6 59-3-15,6-59 1 16</inkml:trace>
  <inkml:trace contextRef="#ctx0" brushRef="#br4" timeOffset="511184.2381">20954 90 15 0,'0'0'30'0,"0"0"1"16,0 0 1-16,0 0-17 16,0 0-4-16,0 0 2 15,0 0 1-15,0 0 2 16,0 0-10-16,0 0-1 15,0 0-2-15,0 0 0 16,0 0 0-16,0 0-2 16,0 0 1-16,-58 52-1 15,58-52 1-15,0 0-1 16,0 0 2-16,-64 15 0 15,64-15-2-15,0 0 1 0,-57 7 0 16,57-7-1-16,0 0 0 16,-66 3 1-16,66-3-2 15,0 0 2-15,-62-3-2 16,62 3 1-16,0 0-2 15,-46-5 2-15,46 5-1 16,0 0-1-16,0 0 3 16,0 0-2-16,-52-7 1 15,52 7 0-15,0 0-1 16,0 0 1-16,0 0-1 15,0 0 1-15,0 0-2 16,0 0 2-16,0 0-1 16,0 0 0-16,0 0 0 15,0 0-1-15,0 0 1 0,0 0 0 16,0 0-1-1,0 0 0-15,0 0 1 0,0 0 0 16,0 0 0-16,-5 67 0 16,5-67 0-16,0 0 1 15,-13 70-1-15,13-70 0 16,0 0 0-16,-8 75 0 15,8-75 0-15,0 0 0 16,1 64 1-16,-1-64-1 16,0 0 0-16,0 0 1 15,0 0-1-15,0 0 1 16,0 0-1-16,0 0 1 15,0 0-2-15,57 37 1 16,-57-37 0-16,0 0 0 0,0 0 0 16,56-23-1-16,-56 23 2 15,0 0-2-15,47-10 2 16,-47 10-1-16,0 0 0 15,0 0 0-15,57 20 0 16,-57-20 0-16,0 0 0 16,0 0 0-16,36 66 0 15,-36-66-1-15,0 0 1 16,2 68 0-16,-2-68 1 15,0 0-1-15,-23 72 1 16,23-72 0-16,0 0 0 16,-44 67 1-16,44-67-2 15,0 0 1-15,-57 45-1 16,57-45 0-16,0 0-2 15,-53 15-2-15,53-15-3 0,0 0-12 16,0 0-20-16,0 0-1 16,0 0-1-16,0 0 0 15</inkml:trace>
  <inkml:trace contextRef="#ctx0" brushRef="#br4" timeOffset="522341.8763">19774 1052 67 0,'0'0'35'0,"0"0"1"15,0 0-3-15,0 0-27 16,0 0 0-16,0 0-2 0,0 0 1 15,0 0-1-15,0 0 0 16,-68-43-2-16,68 43 3 16,-55 17-3-16,55-17 1 15,-53 21-1-15,53-21-2 16,-51 31 0-16,51-31 0 15,-22 31 0-15,-4 14 0 16,12-3-1-16,29-2 1 16,18-8 0-16,11-8 0 15,8 6 0-15,3-4 0 16,-13-3-1-16,-7 0 0 15,-7-2 1-15,-10 2-1 16,-8 0 0-16,-10 0 0 16,-11-1 0-16,-10-2 0 0,-9-2 1 15,-8-3 0-15,-6-5 0 16,-2-1 2-16,-2-9 0 15,5-5-1-15,5-8 2 16,10-6-2-16,11-9 1 16,11-6-1-16,6 34 0 15,0 0-1-15,24-66 1 16,-24 66-1-16,39-55 2 15,-39 55-2-15,52-56 1 16,-52 56-1-16,56-53 1 16,-56 53-2-16,57-49-3 15,-57 49-7-15,49-39-26 16,-49 39-3-16,0 0 3 15,64-67-3-15</inkml:trace>
  <inkml:trace contextRef="#ctx0" brushRef="#br4" timeOffset="522687.8961">20202 1211 111 0,'0'0'41'0,"0"0"0"15,0 0-6-15,-50 7-64 16,50-7-11-16,0 0 0 16,0 0-1-16</inkml:trace>
  <inkml:trace contextRef="#ctx0" brushRef="#br4" timeOffset="523326.9326">20641 1057 86 0,'-52'-12'40'0,"52"12"0"15,0 0 1-15,0 0-21 16,0 0-21-16,0 0 0 16,0 0 0-16,0 0 1 15,0 0-1-15,0 0 0 16,0 0-1-16,64-24 1 15,-64 24 3-15,46 0 0 16,-46 0 0-16,0 0 0 16,54 13 0-16,-54-13-1 15,0 0 2-15,0 0-2 16,0 0-1-16,17 56 0 15,-17-56 0-15,0 0-1 16,0 0 1-16,0 0-1 16,-35 65 1-16,35-65 0 15,0 0 0-15,0 0 0 0,0 0 0 16,26 47 1-16,-1-29 0 15,2 2-1-15,2 5 1 16,-15-3-1-16,-5 9 1 16,-25 2 0-16,-12 4 0 15,-12-2-2-15,-4-2 1 16,-3-6 1-16,6-3-2 15,7-9 0-15,5-8-3 16,18-5-9-16,7-20-26 16,28-5-2-16,5-14 1 15,-29 37-3-15</inkml:trace>
  <inkml:trace contextRef="#ctx0" brushRef="#br4" timeOffset="567116.4372">14067 17650 32 0,'0'0'35'0,"0"0"0"15,3-10-2-15,12 6-23 16,-3-2-2-16,17 1-1 16,9-11 0-16,18-3 0 15,7-7-2-15,11-1-3 16,2-2-1-16,1 5-5 15,2 9-6-15,-21 7-27 16,-2 10-1-16,-23 5-1 16,-9 12 1-16</inkml:trace>
  <inkml:trace contextRef="#ctx0" brushRef="#br4" timeOffset="567394.4531">14104 17755 62 0,'-48'33'44'16,"48"-33"-3"-16,18 0 0 15,23-5-34-15,17-9-7 16,14-9 2-16,17-12 0 16,14 4-4-16,5 1-2 15,-25 10-5-15,11 16-28 16,-32-5-2-16,2 1-2 15,-12-4 0-15</inkml:trace>
  <inkml:trace contextRef="#ctx0" brushRef="#br4" timeOffset="568692.5274">17716 17414 50 0,'13'-11'35'0,"-9"-4"1"16,-4 15-11-16,5-10-19 15,-5 10 0-15,0 0-2 16,0 13 1-16,-4 3 1 16,4 9-1-16,-8 10-2 15,5 5 0-15,3-40-1 0,-8 54-1 16,8-54 1-16,-14 63-2 15,14-63 0-15,-6 65-2 16,6-65-5-16,-4 60-30 16,4-60 1-16,0 0-2 15,21 54 1-15</inkml:trace>
  <inkml:trace contextRef="#ctx0" brushRef="#br4" timeOffset="568912.54">18153 17580 69 0,'23'-6'41'0,"-23"6"-1"15,0 0 0-15,0 0-37 16,-17 5-2-16,17-5-3 15,-18 5-6-15,22 9-28 16,-14-5-3-16,11 4-2 16,-1-13 1-16</inkml:trace>
  <inkml:trace contextRef="#ctx0" brushRef="#br4" timeOffset="569678.5838">18857 17444 27 0,'20'-8'35'0,"6"0"1"16,-9-6-1-16,5 6-17 0,-9-4-13 15,-3 5-1-15,-10 7 1 16,-6-13 0-16,-12 10-2 15,-8 5 1-15,-12 4-1 16,-5 4 0-16,-9 7-1 16,-4 1 1-16,-1 5-1 15,0-1 0-15,4 6-1 16,4 3 0-16,11-2-1 15,10-3 1-15,14 0-1 16,16-9 1-16,14-4 0 16,20-8 0-16,20-9 0 15,17-4-1-15,7-2 1 16,6 2-1-16,-3 3 1 0,-5 2-1 15,-10 9 1-15,-14 9-1 16,-54-15 0-16,0 0 0 16,39 50-1-16,-39-50 1 15,-4 47 0-15,4-47 1 16,-29 55-1-16,29-55-2 15,-50 51 3-15,50-51-1 16,-62 40 1-16,62-40 0 16,-67 26 0-16,67-26 0 15,-90 1-1-15,55-20 1 16,17-22-1-16,29-16-1 15,19-28 1-15,22 1 0 16,7 0-2-16,7 15 0 16,-17 18 2-16,-13 13-1 0,-14 12-2 15,-18 11-3 1,-4 15-9-16,-17 0-19 0,8 11-5 15,-12-6-1-15,21-5 1 16</inkml:trace>
  <inkml:trace contextRef="#ctx0" brushRef="#br4" timeOffset="570128.6094">19857 17241 46 0,'13'-6'41'0,"1"15"-1"15,-13 2 0-15,9 13-16 16,-9 3-22-16,1 8 0 0,-6 9 0 15,2 4-1-15,-5 6 0 16,2-2 0-16,-1-2-1 16,6-50 0-16,0 0 0 15,5 66-5-15,-5-66-30 16,0 0-3-16,22 48-2 15,0-31 0-15</inkml:trace>
  <inkml:trace contextRef="#ctx0" brushRef="#br4" timeOffset="570339.6216">19737 17542 78 0,'-20'-4'42'0,"20"4"-1"16,-2-21 1-16,21 6-41 15,7-2 0-15,10-1-2 16,11 2-1-16,2-1-5 16,19 17-31-16,-18 3 0 15,7 11-3-15,-16 4 1 16</inkml:trace>
  <inkml:trace contextRef="#ctx0" brushRef="#br4" timeOffset="570632.6384">19870 17882 67 0,'-80'30'43'0,"80"-30"-1"16,-53 17 2-16,53-17-25 15,0 0-18-15,0 0 0 16,0 0-1-16,0 0 0 16,0 0 0-16,66-2-1 15,-18-9 0-15,4-8-1 16,6 7 1-16,5 1-2 15,-2-2 1-15,3 4-4 16,-13 8-24-16,3 0-8 16,-54 1 0-16,77 5-3 15</inkml:trace>
  <inkml:trace contextRef="#ctx0" brushRef="#br4" timeOffset="577598.0368">20765 17386 25 0,'5'-15'36'0,"-5"15"0"0,14-23-1 15,-14 23-14-15,0 0-13 16,0 0-3-16,0 0 0 16,2 14-1-16,-9 8-1 15,4 5-1-15,-3 13 0 16,1 8 0-16,5-48-1 15,-2 62 0-15,2-62 0 16,-8 72 0-16,8-72 0 16,-6 75-5-16,6-75-24 15,4 70-12-15,-4-70 3 16,10 50 0-16</inkml:trace>
  <inkml:trace contextRef="#ctx0" brushRef="#br4" timeOffset="578078.0642">21161 17415 63 0,'0'0'40'16,"0"0"-1"-16,0 0 0 15,17-15-34-15,5 7-2 16,10 0 0-16,11 0-1 15,6-4 0-15,6 3-1 16,2-2 0-16,2 3-1 0,-2 0 0 16,1 1 0-16,-7 4-1 15,-4 0 2-15,-7 1-1 16,-3 6 0-16,-8 2 0 15,-5 5 0-15,-6 8 0 16,-8 4 1-16,-10 5-1 16,-6 12 0-16,-9 6 1 15,-12 3-1-15,27-49 0 16,-28 61 1-16,28-61-1 15,-44 67-1-15,44-67 2 16,-39 74-2-16,39-74 0 16,-39 71-1-16,39-71-5 15,-25 59-31-15,25-59-1 16,0 0-3-16,7 52 2 0</inkml:trace>
  <inkml:trace contextRef="#ctx0" brushRef="#br4" timeOffset="578553.0914">22711 17399 60 0,'-15'3'37'15,"3"11"0"-15,-22-2-6 16,5 15-26-16,-8 5-2 0,37-32 1 15,-46 54-1-15,46-54 0 16,-49 68-1-16,49-68 1 16,-51 80-2-16,51-80-1 15,-39 82-5-15,39-82-24 16,-30 70-8-16,30-70-2 15,-7 50 2-15</inkml:trace>
  <inkml:trace contextRef="#ctx0" brushRef="#br4" timeOffset="579013.1176">22348 17257 56 0,'-25'0'36'0,"-8"-5"1"16,11 12-5-16,-4-5-27 16,7 8 1-16,-3 0-3 15,6 7 1-15,0 6-1 16,5 5-1-16,-1 2-1 15,7 4 1-15,3-2-1 16,7-2 0-16,5-4-1 16,5-7 0-16,7-9 1 15,4-10-2-15,5-10 1 16,3-6 0-16,-3-7-1 0,-1-7 1 15,-7-4 0 1,-4 0 0-16,-8-1-1 0,-4 3 1 16,-10 4 0-16,-8 10 1 15,-3 9 0-15,-5 15 0 16,-9 10-1-16,0 14 1 15,0 7 0-15,-1 6-1 16,7 3-1-16,4-4-3 16,16 0-7-16,-2-12-26 15,27-6-1-15,5-15-2 16,24-8 2-16</inkml:trace>
  <inkml:trace contextRef="#ctx0" brushRef="#br4" timeOffset="579536.1476">23018 17667 69 0,'-17'6'38'0,"-10"-1"-1"0,27-5-14 15,0 0-17-15,0 0-2 16,-51 41-1-16,51-41 0 15,0 0-1-15,-33 49 1 16,33-49 0-16,0 0-3 16,-19 54 3-16,19-54-2 15,0 0 0-15,0 0 0 16,0 0 2-16,51 40-3 15,-30-47 3-15,16 0 0 16,-3-11-3-16,3-11 1 16,-9-5 0-16,-13-13 1 15,-21 9-3-15,-15 13 2 16,-15 18-4-16,-6 6 2 0,1 10 0 15,41-9-2-15,0 0 0 16,-63 30-17-16,63-30-18 16,0 0-1-16,0 0-2 15,-52 59 1-15</inkml:trace>
  <inkml:trace contextRef="#ctx0" brushRef="#br4" timeOffset="580099.1796">22066 18206 56 0,'0'0'32'0,"0"0"-3"16,0 0 0-16,0 0-18 16,0 0-2-16,0 0 0 15,0 0-3-15,0 0 0 0,49-21-3 16,-49 21 0-16,37-54 2 15,35-27-2-15,2-16-2 16,20-13-2-16,2-30 0 16,14-11 0-16,-1-3 1 15,-2 14-1-15,-18 34-2 16,-11 19 2-16,-13 15 0 15,-12 19 1-15,-14 19 0 16,-10 16-1-16,-12 12 1 16,-4 7-1-16,-13-1 0 15,1 14-1-15,-2-2-1 16,1-12-2-16,-14 28-3 15,-8-18-28-15,11 9-2 16,-11-7-1-16,9 6 2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5T21:07:15.00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1423 1047 34 0,'0'0'31'16,"-7"-54"2"-16,7 54-1 15,0 0-20-15,0 0 0 0,0 0 0 16,0 0 2 0,0 0-3-16,0 0-3 0,0 0-1 15,0 0-3-15,0 0 0 16,0 0-1-16,0 0-2 15,0 0 2-15,0 0-3 16,-1 38 2-16,-9 43-3 16,2 17 3-16,-5 8-2 15,-10-8 2-15,2 11-2 16,8 2-1-16,4-18 2 15,16-38-2-15,16-27 1 16,13-24 0-16,15-19 0 16,8-22 1-16,11-19-1 15,-70 56 1-15,77-78 0 16,-77 78 0-16,82-87 0 0,-82 87-2 15,75-91 2-15,-75 91-1 16,62-71 1-16,-11 30 0 16,-17 28-2-16,-14 29 3 15,-15 28-3-15,-10 24 1 16,-10 23 1-16,5 8-2 15,9-7 1-15,22-25 0 16,11-31 1-16,20-29 1 16,12-25 0-16,12-27 2 15,1-23-2-15,-77 68 2 16,74-90-2-16,-38 37 0 15,-2-4-1-15,-9-2-2 16,-1 0 0-16,-2 5-5 16,-4 2-3-16,-12 4-30 0,-6 48-3 15,15-96 0-15,-15 96-2 16</inkml:trace>
  <inkml:trace contextRef="#ctx0" brushRef="#br0" timeOffset="705.0403">3053 962 83 0,'0'0'41'15,"-29"-82"-3"-15,29 82 2 16,-12-58-37-16,12 58-1 0,0 0-1 15,0 0-1-15,0 0 2 16,2 50 1-16,-1 40-2 16,-1 32 2-16,-6 13 0 15,-9 0 1-15,-7-3-1 16,6-13 1-16,-4-27-2 15,16-28-2-15,2-18 3 16,8-19-3-16,8-21 1 16,8-16-1-16,4-20 2 15,6-14-1-15,5-12 0 16,4-10 1-16,-41 66-2 15,46-73 1-15,-46 73 2 16,41-70-2-16,-41 70 0 16,42-47-1-16,-3 13 1 0,2 29-1 15,-11 16-1-15,4 25 1 16,-14 15-2-16,3 20 0 15,-5 10 0-15,-6-5-2 16,4-8-2-16,-1-19-10 16,12-6-23-16,-5-16-2 15,15-12 1-15,-3-26-1 16</inkml:trace>
  <inkml:trace contextRef="#ctx0" brushRef="#br0" timeOffset="1072.0611">3809 1508 103 0,'-7'29'39'0,"-5"0"1"16,12 4-2-16,-1-1-36 16,15-12 0-16,10-4-1 15,15-10 1-15,10-12 0 16,9-9 0-16,0-9 0 15,7-5 0-15,-6-18 0 16,-59 47-1-16,52-47 2 16,-52 47-1-16,39-58 1 15,-39 58-2-15,14-55 1 16,-14 55-1-16,0 0 1 15,-32-57-1-15,-26 61-2 16,-14 18 2-16,-7 18-1 16,-1 12 0-16,-1 15 0 0,22 15 0 15,19-12-2-15,40-13 1 16,26-23-2-16,24-17-2 15,29-12-4-15,3-23-15 16,32-5-15-16,-4-19-2 16,11-3 2-16,-12-11-1 15</inkml:trace>
  <inkml:trace contextRef="#ctx0" brushRef="#br0" timeOffset="1423.0811">4739 1390 117 0,'-21'16'39'15,"-19"9"2"-15,9 11 0 16,-2 3-37-16,9 5 0 15,7-3-2-15,4 1-1 0,6-2 0 16,4-3-1-16,3-7 1 16,7-6-3-16,4-11 2 15,9-8 1-15,6-15-1 16,4-12 0-16,8-12 1 15,5-15 0-15,3-7 2 16,-46 56-3-16,44-63 0 16,-44 63 0-16,49-63 0 15,-49 63 0-15,39-53 0 16,6 20 0-16,-23 14 0 15,2 29 0-15,-17 10 0 16,4 23 0-16,-9 5 0 16,2 12-2-16,6 1-15 15,-2-25-15-15,25-6-10 16,2-15 0-16,20-9-1 0,4-12 0 15</inkml:trace>
  <inkml:trace contextRef="#ctx0" brushRef="#br0" timeOffset="2080.1189">6881 1390 103 0,'2'-11'38'16,"-2"11"0"-16,-12-4-1 16,0 10-31-16,-23-2-2 15,-3 4 0-15,-10 7 0 16,-1 12-1-16,-7 8-1 0,0 9 1 15,2 7 0-15,7 5-2 16,15-1 1-16,13-5-2 16,18-8 1-16,17-19 0 15,24-17 0-15,19-21 0 16,14-19 0-16,13-21 1 15,-39 19-2-15,9-4 0 16,-8-8 0-16,7-5 0 16,-8 1 0-16,3-1 0 15,-11-1 0-15,2 4 0 16,-41 50 0-16,57-78 0 15,-57 78 0-15,4-21 0 16,-4 21 0-16,-13 42 0 16,-14 18 0-16,-4 30 0 0,0 22 0 15,16 10 0-15,22-9-6 16,36-54-1-16,26-15-9 15,-1-34-11-15,22-8-14 16,-5-21 2-16,5-9-2 16,-13-17 3-16</inkml:trace>
  <inkml:trace contextRef="#ctx0" brushRef="#br0" timeOffset="2246.1283">7744 1488 122 0,'-31'10'41'16,"8"18"0"-16,-10 4-1 15,17 5-36-15,-10 7-2 16,7 1-2-16,9-3 0 15,4-4-4-15,7-3-1 16,4-15-6-16,21-4-25 0,-9-19-5 16,14-7 1-16,-5-18-1 15</inkml:trace>
  <inkml:trace contextRef="#ctx0" brushRef="#br0" timeOffset="2644.1512">7841 1346 128 0,'-14'-54'42'0,"14"54"-1"15,0 0-1-15,-27-58-38 16,27 58-3-16,0 0-1 16,0 0-1-16,0 0-1 15,0 0 0-15,0 0 0 16,20-2-1-16,-3 34 2 0,16-1 1 15,5 4 2-15,-4 0 1 16,-3 10 1-16,-15 6 1 16,-9 2 1-16,-15-7-1 15,1 7 0-15,0-3 0 16,4-1-1-16,6-4 0 15,5-8-1-15,7-11 0 16,8-6 0-16,4-20 0 16,7-17 2-16,0-12-3 15,4-13 0-15,-3-14 0 16,-2-8 0-16,-33 64 0 15,33-76 0-15,-33 76-5 16,25-81-2-16,-25 81-12 16,24-74-15-16,-24 74-7 0,18-61 1 15,-18 61-1-15</inkml:trace>
  <inkml:trace contextRef="#ctx0" brushRef="#br0" timeOffset="2859.1635">8712 1300 117 0,'38'33'42'15,"-22"4"1"-15,-16 8-2 16,-23 2-34-16,-6 0-4 16,6-7-1-16,6 5-2 15,1-3 0-15,4-4-2 16,11-3-2-16,3-15-4 15,20-4-15-15,-9-20-17 16,19-3-2-16,-5-19 1 0,10-8-1 16</inkml:trace>
  <inkml:trace contextRef="#ctx0" brushRef="#br0" timeOffset="2982.1705">8838 1266 97 0,'0'0'38'16,"-21"-89"0"-16,21 89-2 15,-25-75-40-15,25 75-31 16,-24-62-4-16,24 62-1 15,0 0 1-15</inkml:trace>
  <inkml:trace contextRef="#ctx0" brushRef="#br0" timeOffset="3545.2027">9444 1363 102 0,'-15'-9'38'0,"-2"12"1"0,-24 8-8 16,6 8-20-16,-19 11-4 15,2 11-1-15,-6 1-2 16,3 10 0-16,11 1-3 15,12-1 0-15,15-6 0 16,17-10 0-16,22-14 0 16,21-21-1-16,19-10 1 15,16-21 0-15,7-17 0 16,-38 14 1-16,0-5 1 15,5-7-3-15,-3-4 0 16,-4-6 0-16,-4-2 0 16,-3 4 0-16,-3 0 0 15,-12 5 0-15,-23 48 0 16,29-79 0-16,-29 79 0 0,22-51 0 15,-36 60 0-15,-9 33 0 16,-12 37 0-16,-1 23-2 16,11 14-1-16,19 0-2 15,21-21-2-15,12-30-11 16,26-11-10-16,-9-23-13 15,16-10 0-15,-8-24-1 16,11-14 3-16</inkml:trace>
  <inkml:trace contextRef="#ctx0" brushRef="#br0" timeOffset="3744.2141">10124 1388 119 0,'-14'13'41'16,"-15"15"1"-16,4 16-2 0,-9 5-37 15,6 10-1-15,6 1-1 16,6-1-1-16,8-3-1 15,7-10-3-15,14-4-2 16,-2-23-16-16,25-4-17 16,-8-25-2-16,15-11 0 15,-6-17 0-15</inkml:trace>
  <inkml:trace contextRef="#ctx0" brushRef="#br0" timeOffset="4144.2369">10292 1328 93 0,'0'0'41'0,"6"-53"3"0,-6 53-3 15,0 0-13-15,13-50-26 16,-5 38-1-16,7 24 0 16,-7 26-1-16,6 21 1 15,6-12-1-15,2 9 1 16,-16-2-2-16,-1 2 2 15,-18-7-1-15,1-1 2 16,-5-8-2-16,5-5 0 16,2-17 0-16,10-18 0 15,11 4 0-15,10-19 0 16,6-19 0-16,7-10 0 15,5-13 0-15,-39 57 0 16,46-64 0-16,-46 64 0 16,49-61 0-16,-49 61 0 0,36-43 0 15,0 18 0-15,-22 15 0 16,0 24 0-16,-14 12 0 15,5 24 0-15,-11 6-5 16,0 13-2-16,25-6-11 16,-5-23-9-16,33-4-12 15,-4-19-1-15,22-10-1 16,-2-15 1-16</inkml:trace>
  <inkml:trace contextRef="#ctx0" brushRef="#br0" timeOffset="4629.2647">11263 1426 135 0,'-13'-41'44'15,"-20"14"-3"-15,-18 18-6 16,-6 17-35-16,-9 20 0 0,-5 17 0 16,14 4 0-16,24 13 0 15,17-4 0-15,16-3 0 16,13-12 0-16,15-11 0 15,13-14 0-15,6-15 0 16,4-11 0-16,3-15 0 16,-2-10 0-16,-3-13 0 15,-2-3 0-15,-7 2 0 16,-7 7 0-16,-8 9 0 15,-7 10 0-15,-18 21 0 16,4 17 0-16,-20 27 0 16,-9 24 0-16,-12 25-3 15,-6 12 2-15,-6 15-1 16,-4 7 1-16,1 5-1 0,2-11 2 15,8-10-1-15,4-23 1 16,9-19-1-16,9-24 1 16,6-24 1-16,14-21 0 15,4-40-1-15,6-11 1 16,9-21 0-16,5-18 0 15,10-12 0-15,4-3 0 16,1 1 0-16,-2 12-1 16,0 7-2-16,3 15-11 15,-11 3-7-15,19 31-9 16,-23 2-10-16,19 15-3 15,1-1-4-15,21 5 3 16</inkml:trace>
  <inkml:trace contextRef="#ctx0" brushRef="#br0" timeOffset="5647.323">12504 1407 66 0,'5'-19'37'15,"-5"3"0"-15,0 16 1 16,1-21-17-16,-1 21-15 16,0 0 0-16,-12 21-1 0,-1 6-1 15,1 10 0-15,-3 5-1 16,3 2-1-16,1 2 0 15,8 2 0-15,5-8-2 16,10-3 2-16,6-15-1 16,16-8 0-16,9-14 0 15,8-9 0-15,5-10 0 16,7-12 0-16,-1-13 0 15,3-6 0-15,-65 50 0 16,62-57 0-16,-62 57 1 16,53-63-2-16,-53 63 1 15,47-51-1-15,-47 51 1 16,26-34-1-16,-5 19 0 15,-21 15 0-15,7 27-2 16,-17 11 1-16,-3 16-1 0,-1 14-1 16,0 6-3-16,6-13-2 15,20-8-8-15,-2-25-12 16,28-7-11-16,0-19-1 15,22-9 0-15,-1-19 2 16</inkml:trace>
  <inkml:trace contextRef="#ctx0" brushRef="#br0" timeOffset="5998.343">13562 1418 85 0,'-7'-16'38'0,"7"16"1"16,-29 13 1-16,9 15-17 16,-9 4-19-16,1 6 0 0,-1 7-2 15,3 4 0-15,-1 0 0 16,6-3-2-16,3-6 1 15,8-6-1-15,3-11 1 16,14-10 0-16,8-21 0 16,9-13 1-16,12-14-1 15,9-12 2-15,7-18-1 16,5-5 0-16,-57 70 0 15,64-73-2-15,-64 73 0 16,57-69 0-16,-57 69 0 16,51-43 0-16,-14 11 0 15,-1 30 0-15,-18 13 0 16,1 30 0-16,-15 10-2 15,8 17-2-15,-3 4-6 16,-3-15-9-16,28-2-7 0,-11-20-14 16,23-7 0-16,2-23-2 15,15-8 3-15</inkml:trace>
  <inkml:trace contextRef="#ctx0" brushRef="#br0" timeOffset="6199.3545">14433 1340 116 0,'-39'-8'40'15,"-19"11"2"-15,1 22-2 16,-11 8-37-16,8 15 0 16,11 1-2-16,22 5 0 15,17-8 0-15,15-7-3 16,22-7-3-16,11-21-17 0,33-1-16 15,4-15-4-15,14-2 1 16,-2-16-2-16</inkml:trace>
  <inkml:trace contextRef="#ctx0" brushRef="#br0" timeOffset="6882.3936">14716 1432 117 0,'-34'32'42'0,"2"-6"0"15,23 0-1-15,9-14-39 16,24-4-1-16,15-7 0 16,14-7 0-16,6-6 0 15,8-8-1-15,0-5 1 0,-6-5 0 16,-61 30 0-16,53-31-1 15,-53 31 2-15,0 0-2 16,29-50 2-16,-29 50-2 16,-24-29 0-16,-12 25 0 15,-27 12 0-15,-4 14 0 16,-15 9 0-16,11 11 0 15,5 9 0-15,23 3 0 16,29-12 0-16,23-5 0 16,29-15 0-16,24-17-3 15,26-7-5-15,6-22-9 16,26-5-9-16,-17-14-13 15,7 2-2-15,-19-9-1 16,-11 8 3-16,-28 9 38 0,-21 4 4 16,-17 21 11-16,-30 5 10 15,4 18 12-15,-25 9 4 16,2 18 1-16,-12 4-1 15,8 8-36-15,4 4-2 16,3 3-1-16,11-4 1 16,6-1-2-16,11-16 0 15,6-5 0-15,9-15 1 16,5-15-1-16,7-16 2 15,0-14 0-15,1-13 0 16,2-12 0-16,-2-8-2 16,2-10 0-16,-5 0 0 15,-2 7 0-15,-5 9 0 16,-1 8 0-16,0 9 0 0,2 9 0 15,-15 26 0-15,0 0 0 16,47-20 0-16,-47 20-4 16,51-10-12-16,-51 10-7 15,72-21-5-15,-72 21-11 16,83-31-3-16,-34 11-1 15,-1-4 4-15</inkml:trace>
  <inkml:trace contextRef="#ctx0" brushRef="#br0" timeOffset="7071.4044">16165 931 124 0,'0'0'42'0,"49"-47"2"15,-49 47-5-15,0 0-35 16,10 22-2-16,-27 44-2 16,-18 36 0-16,-2 24 0 15,-3 5 0-15,12 2 0 0,7-11-3 16,12-22-6-16,12-27-11 15,-13-35-7-15,20-8-15 16,-10-30 0-16,0 0-1 16,-10-34 3-16</inkml:trace>
  <inkml:trace contextRef="#ctx0" brushRef="#br0" timeOffset="7222.4131">15894 1401 128 0,'-22'-40'44'16,"9"17"-1"-16,10 11-3 15,16 13-40-15,13-16 0 16,25 20 0-16,18-7-15 15,-69 2-11-15,90-7-14 16,-25 6-3-16,10-2-2 0,5-1 0 16</inkml:trace>
  <inkml:trace contextRef="#ctx0" brushRef="#br0" timeOffset="7837.4482">17072 1394 85 0,'0'0'36'15,"0"0"0"-15,-2-55 3 16,2 55-32-16,0 0-2 16,0 0 0-16,-39-31 2 15,1 33-1-15,-15 3 0 16,-4 15-1-16,-12 13-2 15,1 13 1-15,-7 8-3 16,12 11 1-16,22-7-2 0,18-2 0 16,15-7 0-16,21-10-1 15,18-12 2-15,19-18-1 16,15-15 0-16,11-12 0 15,3-12 1-15,-3-11 1 16,-2-7-2-16,-12-4 2 16,-15 2-2-16,-12 0 1 15,-15 12 1-15,-12 6-2 16,-8 11 0-16,0 21 0 15,-19-1-2-15,5 22 2 16,-1 13-1-16,3 9 0 16,6 10-1-16,5 1-2 15,11 1-2-15,9-11-6 16,32-1-9-16,-12-25-6 0,36-3-11 15,-6-17-4-15,13-11 0 16,-6-16 4-16</inkml:trace>
  <inkml:trace contextRef="#ctx0" brushRef="#br0" timeOffset="8035.4596">17824 1351 111 0,'-20'6'41'0,"-16"13"1"16,3 23-1-16,-19 11-39 15,10 6-1-15,3 5 1 16,11-1-2-16,5-3-1 15,15-8-1-15,15-13-3 16,6-25-10-16,30-8-12 0,-6-28-13 16,17-7-1-16,-8-17 0 15,6-12 0-15</inkml:trace>
  <inkml:trace contextRef="#ctx0" brushRef="#br0" timeOffset="8431.4822">17888 1211 96 0,'0'0'44'16,"-11"-54"0"-16,11 54-1 15,0 0-22-15,-2-72-20 16,2 72-1-16,10-2 0 16,2 29-1-16,10 42 2 15,1 22-2-15,12-27 1 16,-6 8-1-16,-8 1 2 0,-19-2-2 15,-22-10 3-15,-2-11-2 16,0-9 0-16,3-11 0 16,5-12 0-16,14-18 1 15,0 0-1-15,33-34 0 16,1-1 1-16,9-10 0 15,3-4 0-15,4-7 1 16,1 1-2-16,-6 10 0 16,-9 8 0-16,-8 11 0 15,-7 13 0-15,-9 19 0 16,-8 16 0-16,-8 18-2 15,-4 10 0-15,3 8-1 16,-2 2-2-16,12 5-7 16,-5-19-9-16,32 1-4 15,-11-28-8-15,28-5-8 0,3-25-2 16,14-8 2-16</inkml:trace>
  <inkml:trace contextRef="#ctx0" brushRef="#br0" timeOffset="11983.6854">19681 1408 103 0,'16'-17'39'16,"-1"6"1"-16,-19-4-11 15,4-2-23-15,0 17-2 16,0 0 1-16,0 0-1 15,0 0-1-15,-76-58 1 0,33 56-1 16,-6 12-1-16,-8 15 0 16,-6 12-1-16,4 9 0 15,3 4-2-15,15 5 2 16,18-9-3-16,16-8 2 15,16-15 1-15,24-17-1 16,19-18 1-16,20-14 0 16,9-12 0-16,3-9 0 15,-84 47 1-15,91-48-1 16,-91 48 2-16,75-50-3 15,-11 15 0-15,-18 18 0 16,-23 27 0-16,-28 21 0 0,-27 27-2 16,-20 25 2-16,-17 12-2 15,-9 17 2-15,-3-8-1 16,6-6 0-16,11-17 0 15,17-11 0-15,21-22 1 16,16-19-1-16,24-21 1 16,20-24-2-16,16-13 0 15,9-12 0-15,13-13-2 16,1-13 1-16,10-2-13 15,-12-19-12-15,12 8-12 16,-17 1 1-16,4 5-1 16,-18 1 2-16</inkml:trace>
  <inkml:trace contextRef="#ctx0" brushRef="#br0" timeOffset="12358.7068">20283 1237 116 0,'0'0'42'0,"18"-7"0"16,-18 7-4-16,2 29-34 15,-15 5-2-15,-1 14 0 16,-11 3 0-16,-3 7 0 16,-5-1-2-16,9 3 1 15,9-6 0-15,7-10-1 16,12-14 0-16,11-15 0 15,14-17 0-15,17-12 1 16,7-16-1-16,8-10 2 16,2-9-2-16,-1-6 0 15,-4 2 0-15,-10 6 0 0,-7 8 0 16,-17 13 0-16,-12 16 0 15,-12 10 0-15,-7 23 0 16,-7 9 0-16,0 7 0 16,0 0-4-16,6 5-1 15,7-7-2-15,17-1-8 16,-3-22-12-16,33-1-13 15,-8-14 1-15,20-4-1 16,-6-14 1-16</inkml:trace>
  <inkml:trace contextRef="#ctx0" brushRef="#br0" timeOffset="13215.7557">21015 1322 118 0,'-24'-6'39'0,"-15"12"2"0,9 18-7 16,-16 3-29-16,9 10-1 15,1 5-2-15,9 3 1 16,6 1-2-16,15-6 0 15,11-3 0-15,10-11-1 16,13-13 1-16,10-8-1 16,7-12 0-16,6-11 0 15,0-11 1-15,-2-8-1 16,-4-9 1-16,-4-4-1 15,-6 5 1-15,-6-2 1 16,-29 47-2-16,23-36 0 16,-18 7 0-16,-5 29 0 15,0 0 0-15,-19 16 0 16,-1 16 0-16,6 10 0 15,-7-1 0-15,12 2 0 0,9-4 0 16,10-8 0-16,17-13 0 16,9-12 0-16,9-11 0 15,8-4 0-15,3-7 0 16,-1-3 0-16,-4-4 0 15,-5 1 0-15,-10 4 0 16,-9 2 0-16,-8 8 0 16,-19 8 0-16,0 0 0 15,2 11 0-15,-15 8 0 16,-3 4 0-16,-3 6 0 15,2 3 0-15,0-1 0 16,4 1 0-16,4-9 0 16,10-6 0-16,-1-17 0 15,24 5 0-15,-2-15 0 0,6-12 0 16,-1-9 0-16,5-4 0 15,-3-3 0-15,-1-1 0 16,-6 10 0-16,-5 5 0 16,-5 3 0-16,-12 21 0 15,0 0 0-15,4 18 0 16,-7 6 0-16,2 3 0 15,3 3 0-15,7 2 0 16,9-5 0-16,11-9 0 16,16-10-7-16,2-16-5 15,22-11-5-15,-16-22-8 16,-53 41-6-16,75-52-8 15,-75 52 1-15,76-82-2 16,-35 35 5-16,-3-4 40 0,-38 51 11 16,65-87 5-1,-65 87 8-15,44-73 10 16,-44 73 2-16,0 0 2 15,57-89-1-15,-57 101-37 16,-23 23-2-16,-13 42-3 16,-14 26 0-16,2-4 0 15,6 4-4-15,12-16-5 16,3-29-9-16,23-5-14 15,-13-25-10-15,17-11 1 16,0-17-2-16</inkml:trace>
  <inkml:trace contextRef="#ctx0" brushRef="#br0" timeOffset="13553.7752">22198 1320 124 0,'9'-15'46'15,"-9"15"-5"-15,18 3 3 16,-5 15-44-16,4 10 0 15,15-14 0-15,9-6 0 16,4-7 0-16,5-5 0 16,2-4 0-16,0-9 0 15,-52 17 0-15,57-16 0 16,-57 16 0-16,44-19 0 15,-8 9 0-15,-11 5 0 16,-11 14 0-16,-10 8 0 0,-12 10 0 16,-11 13 0-16,-8 6 0 15,2 3 0-15,4-2 0 16,3-8-5-16,16-12-6 15,2-27-8-15,24 10-11 16,-5-30-11-16,20-10 1 16,-11-21-1-16,-28 51 1 15</inkml:trace>
  <inkml:trace contextRef="#ctx0" brushRef="#br0" timeOffset="13666.7816">22811 1207 82 0,'-3'-67'37'0,"3"67"0"15,13-81-4-15,-13 81-34 16,18-62-39-16,-18 62 1 15,0 0 0-15</inkml:trace>
  <inkml:trace contextRef="#ctx0" brushRef="#br0" timeOffset="13883.7941">23146 816 122 0,'0'0'41'0,"47"-11"1"16,-47 11-10-16,0 0-27 16,0 0-1-16,33 54-1 15,-52 20-1-15,-7 24 2 16,-18 15-4-16,10 1 0 15,-4-10 0-15,10 1-3 16,0-18-2-16,6-32-5 16,20-14-14-16,-11-28-16 15,13-13-2-15,14-14 1 0,6-14 0 16</inkml:trace>
  <inkml:trace contextRef="#ctx0" brushRef="#br0" timeOffset="14183.8112">23044 1277 100 0,'0'0'42'0,"0"0"2"15,2-47-2-15,-2 47-17 16,0 0-23-16,0 0-2 16,53-33 0-16,-53 33 0 15,0 0 0-15,70 1 0 16,-70-1 0-16,53 9 0 15,-53-9 0-15,63 4 0 0,1 3 0 16,-22 5 0-16,-7 11 0 16,-31 7 0-16,-13 15 0 15,-18 4 0-15,1 6 0 16,-6-1 0-16,11-3 0 15,7-6-4-15,1-17-7 16,24-11-16-16,-11-17-6 16,24-11-9-16,-2-16 2 15,17-8-2-15</inkml:trace>
  <inkml:trace contextRef="#ctx0" brushRef="#br0" timeOffset="14312.8186">23520 1173 117 0,'0'0'40'0,"-2"-82"-2"16,2 82-10-16,4-57-62 15,-4 57-7-15,0 0 0 16,6-55-1-16</inkml:trace>
  <inkml:trace contextRef="#ctx0" brushRef="#br0" timeOffset="14656.8383">23741 1197 118 0,'5'45'44'0,"-23"-7"-2"16,1-2 0-16,-1-5-37 15,25-6-3-15,11-19 0 16,10-4-2-16,12-10 0 16,6-8 0-16,-46 16 0 0,55-23 0 15,-55 23 0-15,47-33 0 16,-47 33 0-16,0 0 0 15,52-51 0-15,-52 51 0 16,0 0 0-16,0-23 0 16,-25 20 0-16,-2 17 0 15,-19 12 0-15,6 13 0 16,-7 8 0-16,14 11 0 15,10-3 0-15,28-14-7 16,27-7-7-16,-2-20-9 16,31-7-17-16,-5-15-2 15,24-6 0-15,0-14-1 16</inkml:trace>
  <inkml:trace contextRef="#ctx0" brushRef="#br0" timeOffset="14948.8548">24454 1256 104 0,'-5'-53'44'0,"5"53"1"15,0 0-2-15,-43-23-24 16,-1 22-19-16,-6 9 0 16,7 15 0-16,10 8 0 15,28-4 0-15,19 0 0 16,31-7 0-16,5-7 0 15,-4 1 0-15,-11 4 0 16,-8 2 0-16,-19 5 0 16,-17 6 0-16,-14 2 0 15,-12 2 0-15,-2-1 0 0,-2-1 0 16,13-1-11-16,-3-18-7 15,29-14-10-15,0 0-15 16,35 2 1-16,6-18-2 16,22-3 2-16</inkml:trace>
  <inkml:trace contextRef="#ctx0" brushRef="#br0" timeOffset="15086.8628">24670 1587 126 0,'-38'48'44'16,"-23"-3"0"-16,6 6-3 15,-7-3-46-15,13-10-10 16,29 6-9-16,-10-16-17 15,22-4-3-15,2-11-1 16,6-13-1-16</inkml:trace>
  <inkml:trace contextRef="#ctx0" brushRef="#br0" timeOffset="16385.9372">1485 3044 107 0,'7'-22'39'0,"5"12"0"16,-16-7-3-16,4 17-32 0,0 0 0 15,-6 11-2-15,0 10-1 16,-3 15 2-16,-4 10-2 15,0 13 1-15,3 8-1 16,-3 5 1-16,8-3 0 16,7 1-2-16,4-12 1 15,12-8-2-15,9-19 1 16,12-17 0-16,11-16 0 15,9-17 0-15,7-17 1 16,6-13 0-16,3-13 0 16,-3-6 1-16,-4-2-1 15,-5 4 0-15,-16 9 0 16,-4 11-2-16,-18 16 1 15,-9 20 0-15,-14 21 0 0,-8 21 1 16,-8 20-2-16,-3 13 1 16,2 6-1-16,0 7 1 15,10-2 0-15,10-11 0 16,10-12 0-16,12-18 0 15,12-22 0-15,10-24 2 16,9-19-2-16,0-15 2 16,-2-16 0-16,-2-7-2 15,-8-9 0-15,-9-3 0 16,-13 0 0-16,-9 1 0 15,-10 11 0-15,-8 5 0 16,-1 16-4-16,-4 3-3 16,11 23-8-16,-10-6-10 0,25 32-16 15,-7-3 0-15,17 19-2 16,-1-1 3-16</inkml:trace>
  <inkml:trace contextRef="#ctx0" brushRef="#br0" timeOffset="16792.9605">3021 3256 101 0,'-23'22'40'16,"16"1"1"-16,7-23-1 15,9 13-29-15,18-29-9 16,19-8-1-16,11-9 1 15,5 0-1-15,0-7 1 0,-1-1 0 16,-9 1 0-16,-9 1-1 16,-17 0 1-16,-18 2 0 15,-19 2 0-15,-13 7 1 16,-13 9-3-16,-11 15 0 15,-11 19 0-15,-3 20 0 16,-8 25 0-16,6 18 0 16,12 6 0-16,18 4 0 15,23-6 0-15,25-17 0 16,29-22 0-16,28-31-4 15,37-22-11-15,5-41-7 16,29 6-11-16,-3-32-12 16,19-5 0-16,-4-14-2 15</inkml:trace>
  <inkml:trace contextRef="#ctx0" brushRef="#br1" timeOffset="20492.172">5075 2759 55 0,'10'-13'34'16,"-9"-5"2"-16,-1 18-1 15,-2-20-11-15,2 20-15 16,-11 13-4-16,3 7 0 0,-7 13-1 15,-2 14-2-15,-4 10 0 16,-2 17 1-16,-6 9-2 16,0 12 2-16,-6 2-1 15,4 4-1-15,-3-5 0 16,4-9 0-16,6-8 0 15,0-15-2-15,11-15 2 16,6-20-1-16,7-29 1 16,13-11-1-16,5-33 0 15,10-25 2-15,4-21-1 16,7-16 0-16,-2-18 0 15,0-14 0-15,0-8 0 16,-4 2 0-16,-1 12 1 16,-4 20-1-16,-6 18 0 0,3 19 0 15,1 23 0-15,0 29 1 16,2 31-1-16,1 26 0 15,1 22-1-15,4 20 2 16,-1 15-1-16,2 18 0 16,-3 13-1-16,0 9 1 15,-5 2-1-15,-6-2 0 16,-3-6-1-16,-14-14-4 15,3-11 0-15,-9-30-11 16,9-9-22-16,-16-34-3 16,8-14 0-16,-10-32 0 15</inkml:trace>
  <inkml:trace contextRef="#ctx0" brushRef="#br1" timeOffset="20687.1832">5186 3158 111 0,'-29'0'40'0,"-1"2"0"16,18 16-1-16,2-5-35 15,20-5-2-15,20-12-2 16,19-9-1-16,23-7-1 16,12-8-2-16,14-6-3 15,5-22-8-15,16 4-21 16,-8-17-4-16,5 6 3 15,-19-12-1-15</inkml:trace>
  <inkml:trace contextRef="#ctx0" brushRef="#br1" timeOffset="20859.193">6239 2551 114 0,'-22'71'40'15,"-14"8"0"-15,10 29-2 16,-3 9-34-16,3 9 0 16,3 2-1-16,4-3-2 15,9-6-3-15,4-19-3 16,15-10-6-16,-4-36-25 15,24-16-4-15,-6-35 0 16,15-15-1-16</inkml:trace>
  <inkml:trace contextRef="#ctx0" brushRef="#br1" timeOffset="21193.2121">6116 2482 115 0,'10'-21'42'0,"6"-1"-1"16,25 17-2-16,7 6-35 15,20-6-2-15,17 0 1 16,7 11-1-16,7 7-1 16,-5 15 1-16,-8 17-2 15,-10 14 2-15,-21 18-2 16,-22 13 2-16,-30 19-2 15,-28 8 0-15,-26 10 0 16,-26 4 0-16,-27-2 0 16,-12-11 0-16,-4-9 0 15,3-17 0-15,16-22-3 16,19-32-2-16,32-23-5 15,22-46-14-15,53-14-16 0,17-38-1 16,39-12-1-16,14-25 0 16</inkml:trace>
  <inkml:trace contextRef="#ctx0" brushRef="#br1" timeOffset="21446.2266">7407 2459 96 0,'-10'-25'41'0,"10"25"1"15,-7-18-2-15,12 40-19 16,-12 9-17-16,0 17 1 16,1 25-3-16,-2 18 2 0,-3 21-4 15,-5 18 0-15,-2 14 0 16,-2-1 0-16,6-4 0 15,0-10 0-15,10-17-5 16,2-26-7-16,20-11-9 16,-6-46-20-16,19-19-1 15,-4-38-1-15,11-19 0 16</inkml:trace>
  <inkml:trace contextRef="#ctx0" brushRef="#br1" timeOffset="21761.2446">7408 2525 115 0,'0'0'42'0,"0"0"-1"0,19 30 0 16,11-9-35-16,25 5-5 16,16-1 1-16,12 5 0 15,6 4 0-15,4 9 1 16,0 7-3-16,-4 7 0 15,-12 13 0-15,-18 7 0 16,-19 9 0-16,-22 5 0 16,-23 4 0-16,-31 0 0 15,-28-3 0-15,-25-6 0 16,-25-4 0-16,-16-16 0 15,-3-14 0-15,2-17 0 16,13-13-7-16,13-27-6 16,38-6-10-16,17-33-21 15,45-5 1-15,27-15-2 16,37-1 2-16</inkml:trace>
  <inkml:trace contextRef="#ctx0" brushRef="#br1" timeOffset="22325.2769">5123 4381 105 0,'3'-27'42'0,"42"12"-1"0,17-10-1 15,25 6-38 1,22 1-2-16,24 5 2 0,20 8-2 16,16 2 0-16,14 6 1 15,14-1 0-15,13-2 1 16,14-6-1-16,8-11 1 15,12-4-1-15,-1-11 0 16,-3-6 0-16,-14-1-2 16,-19-6-1-16,-30 8-2 15,-35-7-8-15,-28 23-25 16,-43-7-4-16,-27 20 1 15,-36-2-2-15</inkml:trace>
  <inkml:trace contextRef="#ctx0" brushRef="#br0" timeOffset="26386.5091">10008 2668 68 0,'26'-16'37'15,"-16"-5"-3"-15,6 6 3 16,-9-12-27-16,7 13-3 16,-9-6-1-16,-5 20-2 15,10-10 0-15,-7 26-1 16,-8 15 0-16,-1 19 1 0,-4 13-2 15,-3 19 0-15,0 15-2 16,-1 15 2-16,-2 8-2 16,-1-3-1-16,6 1-4 15,-4-23-18-15,19 5-15 16,-9-27 0-16,13-11 0 15,-4-30-1-15</inkml:trace>
  <inkml:trace contextRef="#ctx0" brushRef="#br0" timeOffset="26578.5202">9792 3402 106 0,'-12'-8'39'15,"12"8"1"-15,24-10-2 0,17-2-35 16,10-11-2-16,14-12-2 15,18-5-3-15,4-22-10 16,17 5-23-16,-8-18-1 16,10 8 0-16,-16-10-3 15</inkml:trace>
  <inkml:trace contextRef="#ctx0" brushRef="#br0" timeOffset="26938.5407">10825 2507 102 0,'-17'33'38'16,"-11"1"2"-16,8 26 0 0,-4 3-36 16,5 13 1-1,-5 8-2-15,4 15 1 0,-4 3-3 16,-2 5 2-16,0-2-2 15,4-8-1-15,-1-10 1 16,4-14-2-16,10-13 1 16,6-23 0-16,14-24 0 15,11-21 0-15,15-20 0 16,7-12 0-16,8-12-1 15,-1-6 2-15,2-2-2 16,-6 4 1-16,-8 11 0 16,-5 15 0-16,-15 20 0 15,-19 10 0-15,9 32 0 16,-18 6-1-16,1 8 0 15,1 6-2-15,7 1-1 0,4-12-6 16,24 1-26-16,-3-25-3 16,20-3 0-16,-1-21-1 15</inkml:trace>
  <inkml:trace contextRef="#ctx0" brushRef="#br0" timeOffset="27270.5597">11389 3255 102 0,'-2'15'38'15,"2"-15"0"-15,0 27 0 16,0-27-35-16,26 16 0 16,-1-18 0-16,7-4 0 15,3-8 0-15,1-7-2 0,0-9 1 16,-4-2 0-16,-3-6-1 15,-10 1 1-15,-9 3-1 16,-10 5 0-16,-13 8 0 16,-11 14 1-16,-15 15-1 15,-5 22 1-15,-8 14-1 16,-4 14 0-16,8 6 0 15,8 5 0-15,16-2 0 16,18-9-3-16,28-13-3 16,17-28-10-16,38-3-21 15,3-29-6-15,20 0 0 16,6-17-2-16</inkml:trace>
  <inkml:trace contextRef="#ctx0" brushRef="#br1" timeOffset="31081.7777">13626 2523 46 0,'24'-18'33'0,"-4"-5"1"16,2 12 1-16,-13-13-10 15,5 21-17-15,-14 3-1 16,0 0 0-16,-13 19 0 16,-7 19 0-16,-26 13-2 15,-8 19-1-15,-19 11-2 16,-10 10 0-16,-7 8-1 15,-2-1 1-15,6-3-4 16,10-16-2-16,21-4-6 16,8-25-25-16,32-6-2 0,6-26-1 15,25-6-1-15</inkml:trace>
  <inkml:trace contextRef="#ctx0" brushRef="#br1" timeOffset="31421.7972">13149 2242 98 0,'-59'1'37'0,"9"25"1"15,-7 8-5-15,11 19-31 16,12 2-1-16,16 9 0 15,14-4 0-15,22-4 1 0,14-11-1 16,17-13 0-16,10-17 1 16,10-17-1-16,3-18 1 15,-1-15 0-15,-8-10-1 16,-10-7-1-16,-20-1 0 15,-13-1-1-15,-20 9-1 16,-16 4 0-16,-12 19-2 16,-15 11 1-16,-3 19-3 15,-3 7-3-15,17 25-26 16,-2 1-1-16,23 12 0 15,8-3-1-15</inkml:trace>
  <inkml:trace contextRef="#ctx0" brushRef="#br1" timeOffset="31736.8152">13941 3012 94 0,'-3'27'38'0,"-3"12"0"15,-17-8 0-15,10 6-32 16,-8-1-1-16,8 0-1 15,3-6-1-15,10-4 0 16,10-16-1-16,10-10 0 16,15-13 0-16,5-13-1 15,8-10 1-15,-2-8-1 16,-2-4 0-16,-7-5-1 15,-9-1 1-15,-14 3-1 16,-16 7 0-16,-16 12-1 16,-14 10 0-16,-12 15-1 0,-4 10-1 15,0 6-6-15,18 23-22 16,-1-13-8-16,26 11-2 15,13-9 0-15</inkml:trace>
  <inkml:trace contextRef="#ctx0" brushRef="#br1" timeOffset="32832.8779">15167 2868 75 0,'12'-27'38'0,"0"8"-3"16,-19-9 3-16,-3 17-22 15,-20-8-11-15,-4 10-1 0,-8 5 0 16,-1 10 0-16,-9 14 0 15,5 11 0-15,-1 7-1 16,8 9 1-16,5 4-2 16,9-1 0-16,13 0-1 15,13-2 0-15,16-15 0 16,10-11 0-16,16-13 0 15,10-12 0-15,10-12 0 16,4-11-1-16,0-7 1 16,-5-7 0-16,-9-2 0 15,-9 2-1-15,-15 5 0 16,-11 5 1-16,-13 10-1 15,-4 20 0-15,-29-2-1 16,3 16 1-16,0 15-1 16,1 7-1-16,7 7-1 0,4 1-1 15,21 4-1-15,9-15-3 16,26 6-6-16,-1-27-15 15,30 2-11-15,-1-24 2 16,14 0 0-16,-5-20 3 16,1 3 22-16,-13-9 11 15,-15-16 9-15,-1 14 18 16,-26-10 10-16,-7 11 3 15,-23-2-1-15,-2 15 1 16,-19-4-21-16,-1 20-9 16,-11 7-2-16,-1 17-1 15,-3 5-2-15,0 12-1 0,2 4 0 16,6 8 0-16,7-3 0 15,9 0-1-15,6-5 0 16,19-8 0-16,8-13 0 16,13-9-1-16,7-14 1 15,8-10-1-15,3-8 1 16,2-8-1-16,-2-7 0 15,-4-4 1-15,-9 3-1 16,-4 5 1-16,-10 7-1 16,-5 10 0-16,-14 19-1 15,0 0 1-15,-2 34 0 16,-8 13-1-16,-4 23 0 15,-2 14 1-15,-3 15 0 16,-3 9 0-16,-4 4 1 16,1-1-1-16,-4-7 0 0,-2-9 1 15,-3-17 0-15,1-16-1 16,-3-19 1-16,2-22-1 15,1-19 0-15,4-22 0 16,5-17-1-16,6-23-3 16,12-15-1-16,8-24-1 15,14 1-6-15,1-20-10 16,27 25-12-16,-8-10-5 15,20 20 0-15,-3 7 1 16</inkml:trace>
  <inkml:trace contextRef="#ctx0" brushRef="#br1" timeOffset="33165.8969">16180 3049 90 0,'0'0'38'16,"29"9"-1"-16,-10-25 1 15,14 7-21-15,3-22-14 16,4-4 0-16,0-2-2 15,0-2 2-15,-8 1-3 16,-4 4 3-16,-13 1-1 16,-10 6-1-16,-15 8 0 15,-8 7 0-15,-11 5 1 16,-6 10 0-16,-6 8 1 15,0 13-1-15,1 10 1 16,6 7 0-16,7 10-1 16,11 2-2-16,12-1 0 15,17-6 0-15,16-4-2 0,14-24-8 16,25-2-5-16,-1-29-6 15,27 4-15-15,-7-25-8 16,15-7-2-16,-8-15 4 16</inkml:trace>
  <inkml:trace contextRef="#ctx0" brushRef="#br0" timeOffset="37094.1214">17474 2807 52 0,'15'-24'34'0,"6"10"0"15,-10-6 1-15,4 18-11 16,-15 2-11-16,0 0-8 15,-12 7 0-15,4 17 1 0,-8 9 0 16,1 11-2-16,-2 9-1 16,5 12-2-16,1 3 1 15,11 2-1-15,11-4 0 16,12-10-1-16,13-15 0 15,11-16 1-15,11-24-1 16,8-18 1-16,5-18-1 16,4-12 1-16,-5-11-1 15,-2-3 0-15,-11-2 1 16,-9 2 0-16,-8 12 0 15,-11 7 0-15,-10 9-1 16,-9 13 1-16,-10 20-1 16,0 0 2-16,-5 18-2 15,-4 16-1-15,0 7 1 16,-1 9-1-16,5 6 0 0,3 5 0 15,10-3-1-15,5-7-3 16,13-4 0-16,3-19-5 16,20 3-26-16,-8-29-3 15,18-4 1-15,-8-25 0 16</inkml:trace>
  <inkml:trace contextRef="#ctx0" brushRef="#br0" timeOffset="37446.1415">18716 2886 100 0,'-14'-15'38'0,"5"29"1"15,-12-1-1-15,0 15-34 16,4 5-1-16,1 3-1 16,1 4 0-16,4-1-1 0,3-4 0 15,2-2 1-15,5-11-1 16,6-6 0-16,-5-16-1 15,26-4 1-15,-4-16 0 16,7-12-1-16,4-6 1 16,1-9 0-16,2-5 0 15,-1 1 0-15,-2 5 0 16,-6 9 0-16,-7 6-1 15,-6 12 1-15,-4 16-1 16,-10 3 1-16,13 31-2 16,-11 1-1-16,2 9 0 15,1 6-1-15,12 9-1 16,-2-1-4-16,17 8-12 15,-4-19-19-15,23 7 1 0,-4-23 0 16,16 0 0-16</inkml:trace>
  <inkml:trace contextRef="#ctx0" brushRef="#br0" timeOffset="37665.1543">19589 2900 106 0,'-17'-10'40'15,"-16"-1"0"-15,0 21-1 16,-4 1-35-16,-2 12 0 15,-3 6-2-15,9 7 0 16,5 2-1-16,14 0-1 16,12-2 0-16,11-3-1 15,16-3-4-15,7-20-16 16,28 12-17-16,-8-23-2 0,17 5 1 15,-9-22-3-15</inkml:trace>
  <inkml:trace contextRef="#ctx0" brushRef="#br0" timeOffset="38310.191">19847 2942 104 0,'-13'27'39'0,"-3"-4"1"15,15 7-2-15,-2-5-36 16,18-7 0-16,8-6 0 15,15-8-1-15,2-10 0 16,5-6-1-16,-1-10 1 0,-3-5 0 16,-6-3 0-16,-11-1 0 15,-8-5 0-15,-14 4 1 16,-7 6-1-16,-10 5 0 15,-10 8 0-15,-3 12-1 16,-4 9 1-16,0 12 0 16,-1 7 0-16,8 11-1 15,6 2 1-15,10 2-1 16,12 1 0-16,14-8 1 15,10-5-1-15,10-11 0 16,10-7 1-16,6-9-1 16,3-7 0-16,-1-8 0 15,-5-4 1-15,-6-3-1 16,-8 1 0-16,-7 1 0 0,-9 3 0 15,-11 7 0-15,-9 7 0 16,0 0 0-16,-16 26 0 16,-2 0 0-16,-3 7-1 15,3 5 1-15,-1 2 0 16,4-5 0-16,7-5 1 15,11-9-1-15,7-16 1 16,8-16-1-16,8-12 1 16,1-8 0-16,0-10 0 15,0-4 0-15,-3-3 0 16,-3 4 0-16,-6 10 1 15,-5 6-2-15,-5 6 0 16,1 8 0-16,3 6 0 16,6 0-2-16,12 0 0 0,7-6-3 15,10-4-1-15,3-18-8 16,23 6-10-16,-18-37-8 15,17 4-9-15,-12-25 1 16,3 6 0-16</inkml:trace>
  <inkml:trace contextRef="#ctx0" brushRef="#br0" timeOffset="38462.1997">21046 2249 109 0,'-36'49'39'0,"6"28"3"16,-11 8-2-16,18 16-36 16,-5 9-1-16,8 5 0 15,4-4-2-15,7-10-2 16,8-11-4-16,-2-28-18 15,16-3-16-15,-7-29-3 0,6-9 2 16,-12-21-2-16</inkml:trace>
  <inkml:trace contextRef="#ctx0" brushRef="#br0" timeOffset="38977.2291">20770 2819 117 0,'-23'18'42'15,"27"4"-1"-15,-4-22 0 16,39 11-40-16,2-11 0 15,16-2 0-15,10-9-1 16,7-2 1-16,4-3-2 16,-4 2 1-16,-8 0 0 0,-9 3 0 15,-13 6 0-15,-14-1 1 16,-14 6 0-16,-16 0 0 15,-8 13 0-15,-12 0 0 16,-13 5 0-16,-5 6 1 16,-6 6-1-16,-3 7-1 15,1 6 2-15,3 0-2 16,11 6 0-16,12-3 0 15,11-5 0-15,19-5 0 16,17-12 0-16,11-11 0 16,10-15 0-16,7-16 0 15,2-8 0-15,1-13 0 16,-7-7 0-16,-8-4 0 15,-14 0 0-15,-5 9 0 16,-13 2 0-16,-4 12 0 0,-10 16 0 16,-7 11 0-16,-2 12 0 15,-3 14 0-15,4 11 0 16,1 0 0-16,9 5-2 15,2-6-2-15,15-1-3 16,2-20-6-16,20 5-7 16,-7-34-6-16,24 9-11 15,-9-25-3-15,12 2 1 16,-13-10 1-16</inkml:trace>
  <inkml:trace contextRef="#ctx0" brushRef="#br0" timeOffset="39122.2374">21833 2914 123 0,'-19'37'41'0,"-13"-4"0"16,13 17-1-16,7-5-39 0,-1 3 0 15,10-3-3-15,6-9-2 16,20-1-8-16,-6-35-15 16,21 4-14-16,-6-26 1 15,11 0-2-15,-9-27 2 16</inkml:trace>
  <inkml:trace contextRef="#ctx0" brushRef="#br0" timeOffset="39595.2645">21979 2667 113 0,'-16'-1'40'0,"16"16"4"15,0-15-4-15,14 20-36 16,11-6-1-16,10 1 1 16,1-4 0-16,5 9-1 0,-3-7-3 15,-5 9 0-15,-9 1 0 16,-10 3 0-16,-13 5 0 15,-6 2 0-15,-9 4 0 16,-4-2 0-16,-4 5 0 16,-2-5 0-16,4-4 0 15,3-2 0-15,8-8 0 16,6-9 0-16,3-12 0 15,23-3 0-15,0-12 0 16,8-9 0-16,5-4 0 16,0-4 0-16,2-1 0 15,-3 1 0-15,-1 4 0 16,-8 5 0-16,-5 6 0 15,-7 3 0-15,-1 7 0 16,-13 7 0-16,14 7 0 0,-12 5 0 16,1 5 0-16,2 3 0 15,4 4 0-15,4 3 0 16,3 0-3-16,4-7-5 15,16 5-5-15,-11-24-7 16,26 13-3-16,-18-32-5 16,24 5-6-16,-15-21-5 15,15-7 0-15,-9-14 3 16</inkml:trace>
  <inkml:trace contextRef="#ctx0" brushRef="#br0" timeOffset="39783.2752">23174 2208 120 0,'-35'1'41'0,"4"48"2"0,-17 12-2 15,12 17-37-15,-4 9-2 16,4 14 2-16,7-1-4 16,7-4 0-16,10-9-2 15,3-13-2-15,7-10-5 16,-9-28-14-16,19 7-12 15,-8-43-7-15,-9 15 1 16,-4-31 0-16</inkml:trace>
  <inkml:trace contextRef="#ctx0" brushRef="#br0" timeOffset="40084.2924">22739 2734 120 0,'-4'-14'42'0,"11"26"0"16,-7-12 0-16,26 17-33 15,0-10-9-15,10-2 0 16,2-3 0-16,3-1 0 15,7-4 0-15,-4-1 0 16,-3 0 0-16,-8 0 0 16,-5 3 0-16,-8 3 0 15,-6 7 0-15,-10 10 0 16,-6 7 0-16,-6 8 0 15,-3 6 0-15,-3 8 0 16,2 1 0-16,-2-3 0 16,8 3-4-16,-3-22-9 15,21 7-8-15,-12-34-6 16,31 1-9-16,-12-30-4 0,14-2-1 15,-9-26 2-15</inkml:trace>
  <inkml:trace contextRef="#ctx0" brushRef="#br0" timeOffset="40212.3">23267 2446 123 0,'0'0'42'0,"-29"1"-2"16,20 21-3-16,7 7-50 16,-12-15-20-16,22 16-8 15,-6-14-1-15,19 10 0 16</inkml:trace>
  <inkml:trace contextRef="#ctx0" brushRef="#br0" timeOffset="40557.3197">23396 2856 101 0,'0'0'39'0,"0"0"1"16,21-24-1-16,4 17-25 15,1-11-13-15,3-2 1 16,-1-2-1-16,1 5 0 15,-5 3 0-15,-3 4 0 16,-7 2 0-16,-14 8 1 16,0 0 1-16,0 0-1 15,-19 20 2-15,-6 1-1 16,-8 3-3-16,2 1 0 15,0 3 0-15,4 2 0 16,8 0 0-16,12-2 0 0,13-1 0 16,15-11-3-16,19 2-8 15,0-19-8-15,27 13-9 16,-9-27-13-16,22 2-1 15,-7-19 0-15,10-1 1 16</inkml:trace>
  <inkml:trace contextRef="#ctx0" brushRef="#br0" timeOffset="40858.3369">24170 2569 98 0,'-52'-1'42'16,"-3"21"2"-16,-12-3-2 16,14 15-21-16,-1-2-17 15,13 4 0-15,12-4-4 16,16-3 0-16,27-6 0 0,14 0 0 15,12-11 0-15,10 2 0 16,2-9 0-16,0 1 0 16,-6 3 0-16,-9 0 0 15,-15 6 0-15,-15 2 0 16,-12 8 0-16,-11-1 0 15,-9 6 0-15,0-3 0 16,1 2 0-16,-4-9-4 16,19 4-9-16,-3-21-5 15,28 17-7-15,-9-31-10 16,29 11-7-16,-2-13-2 15,18 5 3-15</inkml:trace>
  <inkml:trace contextRef="#ctx0" brushRef="#br0" timeOffset="41047.3477">24503 3093 136 0,'0'0'47'15,"-9"17"-4"-15,-1-25-14 16,10 8-29-16,-3-17 0 16,2-3-12-16,1 20-5 15,-3-36-7-15,4 26-13 16,-21-18-8-16</inkml:trace>
  <inkml:trace contextRef="#ctx0" brushRef="#br2" timeOffset="253048.4735">1620 856 70 0,'0'0'38'16,"0"0"0"-16,0 0 0 0,-26-68-29 15,26 68-3-15,0 0-2 16,-71-29-1-16,71 29-2 16,-67 9 1-16,67-9-2 15,-84 33 0-15,84-33 2 16,-89 62-3-16,60-28 2 15,-63 64-2-15,5 16 3 16,10 12-3-16,14 4 3 16,-8-27-3-16,31 3 0 15,20-17-1-15,23-36 1 16,11-15-1-16,13-16 0 15,11-14-1-15,-1-10 1 16,5-8 0-16,-8-6 1 16,-1-5 1-16,-10 1 0 0,-10 1 2 15,-11 4 0-15,-12 8 0 16,-11 10 0-16,-14 9 0 15,-9 17-1-15,-7 13 2 16,-2 13-3-16,-4 13 2 16,1 11-3-16,8 5 2 15,6 8-2-15,6 0 2 16,16-3-2-16,11-3 0 15,9-6 1-15,14-8 0 16,6-8 0-16,14-7-2 16,5-9 1-16,5-12-1 15,1-13 1-15,0-9 0 16,-3-9 0-16,-4-5-1 0,-8-3 2 15,-9-4 1 1,-9-1 0-16,-12 8 0 0,0 0 1 16,-19 8-1-16,-2 15 0 15,-7 9 0-15,-3 12 1 16,-4 17 0-16,2 13-1 15,-2 14 0-15,5 12-1 16,1 5 1-16,5 3-1 16,7-1 0-16,10-6-1 15,11-11 0-15,9-16-1 16,14-14 1-16,14-20 1 15,16-17-1-15,13-21 0 16,14-14 1-16,3-12-1 16,1-6 1-16,-8 1 0 0,-10-1 1 15,-11 7-1-15,-18 10 0 16,-20 12 0-16,-17 12 1 15,-13 15-1-15,-7 11 0 16,-7 6 0-16,-2 13 0 16,3 3 0-16,5 1 0 15,11 2 0-15,9-6-1 16,11-5 0-16,17-8 0 15,16-14 0-15,17-14 0 16,15-13 1-16,17-18 0 16,7-13 0-16,12-16 0 15,-1-6 0-15,-1-3 0 16,-8 0 0-16,-12 4 0 15,-18 9 0-15,-18 11 0 16,-18 16-1-16,-16 15 2 0,-9 18 0 16,-12 15-1-16,-4 12 2 15,0 14-2-15,3 11 1 16,6 2-1-16,12 6 0 15,13-4 1-15,16-6-2 16,15-14 0-16,13-7 0 16,14-21 1-16,12-14-1 15,10-17 0-15,2-14 0 16,4-9 0-16,-5-9-1 15,-4-9 2-15,-14-4 0 16,-11 2-1-16,-14 3 1 16,-16 4-1-16,-11 10 2 15,-16 4 0-15,-5 14 1 16,-11 12-1-16,-7 16 1 0,1 15-1 15,-5 13-1-15,0 12 1 16,5 10 0-16,5 6-2 16,4-1 1-16,12-3-1 15,12-11 0-15,12-12 0 16,14-18 1-16,16-20-1 15,11-18 1-15,15-21 0 16,10-13-1-16,5-11 2 16,-1-4-2-16,-4 1 1 15,-8 4 0-15,-11 9 0 16,-16 16 0-16,-17 16-1 15,-16 19 1-15,-13 18 0 16,-13 12 1-16,-6 14-2 16,-2 7 2-16,3 4-1 0,2 1 0 15,14-5 0-15,8-9 0 16,16-9 0-16,13-14 0 15,14-16 0-15,13-13 0 16,17-20-1-16,6-14 0 16,8-13 0-16,3-8 0 15,0-3 1-15,-9-2-2 16,-9 5 2-16,-12 10 1 15,-24 10 0-15,-15 17 0 16,-21 13 0-16,-14 18 1 16,-15 13 0-16,-7 13-1 15,-6 14 1-15,0 2-2 16,6 9 1-16,12 1-1 15,12 2 0-15,13-4 0 16,18-8 0-16,13-10 0 0,21-11-1 16,12-12 1-16,16-13 0 15,9-16 0-15,7-14 0 16,4-10 0-16,0-13 0 15,-3-3 0-15,-10-2 0 16,-11 4 0-16,-19 8 0 16,-16 13 0-16,-20 16 1 15,-17 16-1-15,-18 16 0 16,-13 15 1-16,-13 12-1 15,-3 6 0-15,0 4 0 16,2-1 0-16,13-6 0 16,10-6 0-16,15-12-1 0,16-10 1 15,26-14 0-15,18-11 0 16,19-12-1-16,13-6 1 15,13-10 0-15,8-5-1 16,4 1 1-16,-7 0 0 16,-11 4-1-16,-13 6 1 15,-20 5 0-15,-18 7 0 16,-21 9 0-16,-18 12 0 15,-15 6 0-15,-7 8 1 16,-8 5-1-16,2 8 1 16,6 0-1-16,10 4 1 15,10-3-1-15,14-6 0 16,15-8 0-16,17-10 0 15,15-9 0-15,13-11 0 16,13-15 0-16,7-12-1 0,5-11 1 16,3-11 0-16,1-6 0 15,-7-4-1-15,-13 3 1 16,-16 6 0-16,-19 10 1 15,-19 14-1-15,-20 14 1 16,-18 19 0-16,-18 16 1 16,-15 15 0-16,-7 11-1 15,-3 4 0-15,1 7 0 16,10 1-1-16,10-4 0 15,12-5 1-15,17-6-2 16,19-12 1-16,21-12-1 16,21-11 1-16,14-11 0 15,16-16-1-15,13-14 1 16,4-9-1-16,1-9 1 0,-10-2 0 15,-11 2 0-15,-20 5 0 16,-21 7 1-16,-20 12-1 16,-25 18 1-16,-17 13 0 15,-17 17 0-15,-12 12-1 16,-5 11 1-16,-4 9-1 15,4 7 0-15,6 2 0 16,13-2 0-16,15-4 0 16,21-10-1-16,18-15 1 15,29-14 0-15,22-17-1 16,23-18 1-16,23-17 0 15,10-13 0-15,9-10 0 16,5-3 0-16,-5-1 0 16,-17 11 1-16,-17 10-1 0,-25 15 0 15,-23 19 1-15,-23 16-1 16,-22 17 0-16,-20 18 0 15,-14 10 0-15,-8 10-1 16,-2 3 1-16,4 5 0 16,11-4 0-16,14-5-1 15,19-11 1-15,20-14 0 16,24-18-1-16,23-14 1 15,19-19-1-15,20-19 0 16,11-13 0-16,7-12 0 16,0-7-1-16,-4 1 1 15,-13 2 0-15,-18 12 0 16,-22 11 1-16,-29 15 0 0,-18 17 0 15,-25 18 0-15,-21 15 1 16,-17 16 0-16,-10 9-1 16,-3 10 1-16,-1 9-1 15,7 4 1-15,13-3-1 16,22-2 0-16,20-12 1 15,27-12-2-15,27-16 1 16,27-17 0-16,23-21-1 16,20-17 1-16,15-14-1 15,4-16 0-15,-1-7 0 16,-10-3 1-16,-18 3-1 15,-26 6 1-15,-24 10 0 16,-28 11 2-16,-28 15-1 16,-26 18 1-16,-22 16-1 0,-17 15 1 15,-9 13-1-15,-6 14 0 16,1 6 0-16,6 6-1 15,10 1-1-15,17-5 1 16,16-6-1-16,23-14 1 16,23-17 0-16,24-17-1 15,21-21 0-15,21-16 1 16,12-19-2-16,7-10 2 15,6-14-1-15,-4 0 1 16,-13 2 0-16,-17 5 0 16,-18 10 1-16,-26 13-1 15,-22 16 2-15,-22 16 0 16,-19 16-1-16,-21 18 1 15,-8 10-1-15,-9 9 1 16,0 6-2-16,3 2 1 0,11-2-1 16,10-6 0-16,20-11 0 15,22-16-1-15,19-20-1 16,26-14 0-16,18-20 1 15,17-14-2-15,4-16 1 16,4-7-1-16,-5-9 1 16,-11 1 0-16,-21 7 2 15,-24 5 1-15,-24 10-1 16,-27 11 3-16,-16 16 0 15,-23 9 1-15,-13 16-2 16,-13 11 1-16,-4 11-1 16,-3 5 0-16,3 3-1 15,4 0-1-15,6-1 0 16,15-16-1-16,-5 11 1 0,18-20-1 15,12-13 1-15,12-12-1 16,11-16 0-16,13-12 1 16,11-12 0-16,11-9 0 15,7-4-1-15,0-1 0 16,0 3 0-16,-9 10 1 15,-10 7-1-15,-15 14 0 16,-24 12 0-16,-23 10 1 16,-18 11 1-16,-19 7 0 15,-18 7 0-15,-11 1 1 16,-4 1-1-16,1-5 0 15,9-5 0-15,11-9-1 16,18-12-2-16,25-11 1 16,23-17-2-16,23-8 1 15,17-12-2-15,14-6 1 0,2-6 0 16,0 2 1-16,-11 1 1 15,-22 7 0-15,-28 5 3 16,-28 7 0-16,-26 13 3 16,-28 11-2-16,-18 8 2 15,-13 8-2-15,0 8 2 16,0 4-2-16,11 3-2 15,15 2-1-15,16 0-1 16,24-9 0-16,18-4 0 16,19-9-1-16,-11 39 0 15,31-51 2-15,-31 51-1 16,51-64 1-16,-51 64-1 15,46-77 3-15,-46 77-1 16,35-82 1-16,-35 82-1 0,10-108 1 16,-10 108 0-16,-15-89 1 15,15 89-1-15,-42-83-1 16,42 83 0-16,-54-73 0 15,54 73-1-15,-69-61 0 16,69 61-1-16,-80-48 0 16,80 48 0-16,-73-34 0 15,73 34-1-15,-53-27 1 16,53 27-1-16,0 0 2 15,-45-32 0-15,45 32 0 16,0 0-1-16,0 0 1 16,-56-60 0-16,56 60 0 15,-46-44 0-15,46 44 0 16,-71-53-1-16,71 53 1 0,-91-59 0 15,35 32 0-15,-4-1 1 16,-7 4-1-16,-4 4 1 16,-8 9-1-16,-2 4 1 15,-5 6 0-15,0 9-1 16,-1 2 0-16,0 4 0 15,1 4 0-15,3 4-2 16,4 0 1-16,5-1-1 16,5-1-1-16,3-5 0 15,8-5 0-15,-1-8 0 16,7-6 1-16,1-10 1 15,0-6 0-15,-3-7 1 16,2-3 1-16,-6-3 2 0,-7 8-1 16,-7 2 1-16,-8 7 0 15,-10 6-1-15,-9 9 0 16,-12 7-1-16,-7 9 0 15,-7 6-1-15,-7 6 0 16,0 2-1-16,0 5-1 16,7-2 0-16,3-5 0 15,8-8 2-15,9-7-1 16,7-10 0-16,6-11 2 15,9-9-1-15,2-6 2 16,3-3 0-16,2-1 0 16,-4 1-1-16,-3 5 1 15,-5 8-1-15,-9 5-1 16,-5 11 0-16,-11 8 0 0,-11 11-1 15,-8 10 1-15,-7 9 0 16,-2 6-1-16,-1 3 0 16,2 0 1-16,1-1-3 15,10-6 1-15,7-12 1 16,8-10-1-16,8-12 1 15,10-11 0-15,4-14 2 16,5-5-1-16,2-6 3 16,4-1-1-16,-2-2 1 15,-3 4-1-15,-4 5 1 16,-4 5 0-16,-11 10-2 15,-3 6 1-15,-8 10-1 16,-9 7-1-16,-3 10 0 16,-4 5-1-16,0 2 0 15,0 2-1-15,7-4 0 0,4-6 0 16,8-10 0-16,6-9 0 15,5-12 1-15,7-8 2 16,3-10-1-16,3-8 1 16,3-3 1-16,0-4 0 15,0-4 1-15,1 3-1 16,-5 5 0-16,-1 3-2 15,-2 9 0-15,-5 8 0 16,-6 8 0-16,-4 8 0 16,-2 10-1-16,0 3-1 15,2 6 1-15,1 0 0 16,9-5 0-16,3-2 0 15,8-8 0-15,4-6-1 0,7-5 2 16,1-6 0-16,2-9-1 16,0-3 2-16,-2-6-1 15,0-2 0-15,-3-5 0 16,-3 3 1-16,-8 3-1 15,-4 8 1-15,-7 6 0 16,-4 9-1-16,-9 10 2 16,-8 13-2-16,-2 8 1 15,-2 9 0-15,-2 5-1 16,4 4 0-16,4-1-2 15,4-1 1-15,10-4 0 16,5-3 1-16,7-8-1 16,5-4 0-16,7-10 0 15,2-7 2-15,5-12 0 0,1-7-1 16,-1-6 1-16,2-8-1 15,-4-5 0-15,-2-2 1 16,-3 4 0-16,-6 3 0 16,-4 7 0-16,-5 7 0 15,-9 11 1-15,-4 9-1 16,-4 10 0-16,-2 10 0 15,1 7-1-15,0 5 0 16,4 1-2-16,3 1 2 16,10-3-2-16,3-3 2 15,10-7-1-15,4-10 0 16,6-9 1-16,1-8 0 15,3-11 1-15,1-7-2 16,1-8 2-16,1-7-1 0,-2-4 1 16,-2-2-1-16,-3 3 1 15,-5 3-1-15,-7 6 1 16,-4 5-1-16,-5 11 1 15,-6 9-1-15,-2 10 1 16,0 8-1-16,-2 5 0 16,6 4 0-16,2 3-1 15,5-3 1-15,6-2-1 16,3-4 0-16,7-11 0 15,2-5 0-15,4-8 1 16,4-10 0-16,0-5 0 16,-3-6-1-16,-2-4 2 15,1-3 0-15,-7 2 0 16,-5 2 0-16,-4 4 0 0,-7 5 1 15,-4 9-1-15,-7 6 0 16,-4 7 0-16,-2 9-1 16,-1 7 0-16,2 8 1 15,3 0-2-15,2 4 1 16,10-2-1-16,5-2 0 15,5-6 1-15,4-4-1 16,7-5 0-16,1-8-1 16,2-4 1-16,4-5 0 15,-4-5 1-15,-1-2-1 16,-3-6 0-16,-4 0 1 15,-6 1 0-15,-4-3 0 16,-4 2 0-16,-3 2 0 16,-6 5 1-16,1 3-1 15,-5 6 1-15,4 6-2 0,3 4 1 16,2 6 0-16,6 0 0 15,5 2-1-15,5 1 1 16,11-1-1-16,4-2 0 16,9-1 0-16,6-1 1 15,3-6-1-15,47-3 1 16,-88 5 0-16,88-5 0 15,-87-6 0-15,87 6 1 16,-94-9 0-16,42 5-1 16,-3 4 2-16,-1 4-1 15,-6 1 0-15,2 6 0 16,-5 3 0-16,-1 8-2 0,1-2 1 15,-1 3-1 1,0 2 0-16,4-1 0 0,0 1 1 16,2 3-2-16,4-2 2 15,-2 4 1-15,3 3 0 16,-1 2-3-16,0 5 1 15,-6 5-8-15,3-4-11 16,-14 1-12-16,5-9-10 16,-5-9 0-16</inkml:trace>
  <inkml:trace contextRef="#ctx0" brushRef="#br3" timeOffset="260748.9139">1734 5720 59 0,'-1'15'32'0,"1"5"-3"16,-2 3 0-16,-2-1-24 16,2 6-4-16,-1 4 1 15,7 5 0-15,-8 6 2 16,8 11-2-16,-4 3 1 15,3 9-1-15,1 7 0 16,-1 6 0-16,-1 6-1 16,0 4 0-16,3 4-1 15,0-3 2-15,3-2-2 16,0-3 1-16,2-1-1 15,2 1 2-15,6-3-2 16,-3 5 0-16,-3-2 0 16,3 5 0-16,-5 6 0 0,1 3 0 15,-3 2 0-15,-2 6 0 16,-2-4 0-16,-2 1 0 15,0 1-1-15,3-1 1 16,-5-2 0-16,2 0 0 16,1-2 1-16,1 1-1 15,-1-1 1-15,0 3 0 16,1-2 1-16,-2 5-2 15,-2 0 1-15,-2 3-1 16,-3 4 1-16,0 1-1 16,-2 2 1-16,0 2 0 15,-2-1 0-15,0-2 0 16,1-2-1-16,2-1 1 15,0-6-2-15,4 2 3 0,-2-5-3 16,4 2 1 0,-1-3-1-16,2 4 1 0,-3-2-1 15,1 2 0-15,-1-1 0 16,-3-1 0-16,3-1 0 15,-2-4 0-15,3 0 1 16,-1-1 0-16,4-2 0 16,0-3 0-16,3-1 0 15,2-2 0-15,1 0 0 16,2 0 0-16,0 1 0 15,-1-2-1-15,1 1 1 16,0-1 0-16,-5-1 0 16,2 0 0-16,-2-1 0 15,1-1 0-15,-6-1 0 0,4-4 0 16,-2 1-1-16,-2 0 1 15,3-1 0-15,-2-1 0 16,2 3-1-16,-2 3 1 16,0-1 0-16,1 3 1 15,-2 0-2-15,-1-2 2 16,1-3-2-16,-1-4 0 15,0-9 1-15,2-9-1 16,-1-11 0-16,0-8-2 16,3-7-1-16,-5-19-10 15,10 7-18-15,-8-23 0 16,1 27-2-16,-1-27 0 15</inkml:trace>
  <inkml:trace contextRef="#ctx0" brushRef="#br3" timeOffset="262335.0047">1898 5805 62 0,'0'0'32'0,"0"0"-3"15,-2 15-2-15,2-15-23 16,0 0-2-16,0 0 1 15,0 0 0-15,-3-13 1 16,3 13-2-16,0 0 2 16,0 0-2-16,16-1-1 0,-5 0 1 15,4-4-1-15,6 3 0 16,5-1-1-16,3 0 1 15,4 2-1-15,5 1 0 16,4 1-1-16,6 0 1 16,6-1 0-16,8 0 0 15,11-1 0-15,5-2 0 16,11-2 0-16,6 2 0 15,9-3 0-15,7 4 0 16,7-1 0-16,5 5 0 16,3 2-1-16,5 2 0 15,10 1 1-15,6-1-1 0,10-1 1 16,3-1-1-16,8-2 1 15,9-3-1-15,5 1 1 16,5-2 0-16,8-2 0 16,2 4 0-16,4-1 0 15,9 2 1-15,6-1-1 16,2 4 1-16,10-7 0 15,10 0-1-15,5-1 1 16,11-3 0-16,8-4-1 16,4-1 1-16,4 1-1 15,1-5 1-15,5 4 0 16,0 1-1-16,-2 3 1 15,2 0-1-15,4 2 1 16,1 1-1-16,4-1 0 16,7 1 0-16,3-1 1 0,3-1-1 15,2-1 0-15,2-1 1 16,0-3-1-16,8-1 1 15,-6 2 0-15,4-1-1 16,-1 3 1-16,-2 1-1 16,1 6 1-16,-6-1-1 15,-2 3 0-15,-2 4 1 16,-7 1-1-16,-2 0 0 15,-3 1 0-15,0-1 0 16,-4-3 0-16,1-2-1 16,-1-2 1-16,-1-3 0 15,-2-2 0-15,-2 1-1 16,-2-2 1-16,-5-1 1 15,-7 2-1-15,0 1 0 0,-4 2 1 16,-6 3-1-16,-1-2 0 16,-4 3 1-16,-5 0-1 15,2-1 1-15,-4 0-1 16,-3-1 1-16,-1-3-1 15,-3-2 1-15,-7-2 0 16,-3 1 0-16,-4-1 0 16,-10 1 0-16,-10 1 0 15,-10 1 0-15,-8 2 0 16,-12 2 0-16,-9 3-1 15,-14-1 1-15,-16 1 0 16,-11-1-1-16,-13 2 0 16,-12-5 1-16,-15 2-1 15,-13-1 1-15,-13-3-1 16,-9 3 0-16,-10-2 0 0,-5 1 0 15,-11 1 1-15,-4 1-1 16,-13 1 0-16,13-4 0 16,-13 4 0-16,0 0-2 15,0 0-1-15,-16-13-3 16,16 13-19-16,-13-5-10 15,13 5 0-15,-13-20-2 16,14 5 1-16</inkml:trace>
  <inkml:trace contextRef="#ctx0" brushRef="#br3" timeOffset="264053.1027">12488 6643 68 0,'-5'15'38'0,"5"-15"-2"16,4 12 2-16,7-21-15 16,13-1-20-16,12-13 0 0,13-3-2 15,9-12 2-15,12-8-2 16,3-10 1-16,8-4-2 15,-1-9 3-15,-7-1-2 16,-7 1 1-16,-9 2-1 16,-13 4-1-16,-15 8 2 15,-14 10-3-15,-15 14 2 16,-20 19 1-16,-17 22-1 15,-20 21 0-15,-13 22 0 16,-8 17 3-16,-3 11-4 16,8 4 3-16,11 5-3 15,20-6-1-15,26-12 1 16,37-12-8-16,18-27-28 15,40-10-3-15,8-20 0 0,19-6-1 16</inkml:trace>
  <inkml:trace contextRef="#ctx0" brushRef="#br3" timeOffset="264253.1144">13499 6390 88 0,'-31'12'35'16,"19"-1"-1"-16,12-11-3 16,0 0-55-16,36-10-10 15,-5-5-2-15,13 6 2 16</inkml:trace>
  <inkml:trace contextRef="#ctx0" brushRef="#br3" timeOffset="264654.1373">13390 6625 109 0,'0'0'37'0,"0"0"3"15,5 28-1-15,-15-2-36 16,3 6-1-16,-4 6 0 16,0 5-2-16,2 3-2 15,1-11-6-15,16 3-27 16,-1-24-4-16,22-11 1 0,4-21-1 15</inkml:trace>
  <inkml:trace contextRef="#ctx0" brushRef="#br3" timeOffset="265054.1602">13634 6380 58 0,'-11'13'36'16,"11"-13"1"-16,0 0 2 16,1 17-12-16,-1-17-13 15,0 0-6-15,0 0-1 16,0 0-1-16,0 0-3 15,15-5 0-15,4 0-1 16,15-2-1-16,10-4-1 16,14-4-1-16,9-3 0 15,5-3-3-15,13 5-5 16,-19-8-28-16,8 11-3 15,-21-2 1-15,-7 11-1 0</inkml:trace>
  <inkml:trace contextRef="#ctx0" brushRef="#br3" timeOffset="265384.1791">13752 6616 116 0,'0'0'39'15,"23"-2"2"-15,-9-10-3 16,10 7-36-16,2-8 1 16,5 7-2-16,3-4 1 15,5 3-2-15,4-2-1 16,5-2-3-16,12 8-11 15,-1-21-23-15,13 7-2 16,-6-12-1-16,6 4 0 16</inkml:trace>
  <inkml:trace contextRef="#ctx0" brushRef="#br3" timeOffset="265948.2113">14832 6220 104 0,'-2'-10'38'16,"20"3"-1"-16,3-12-1 15,15 2-35-15,7-3-1 16,9 3 0-16,-2 3 1 16,0 9 0-16,-11 7 0 15,-8 12 0-15,-17 9 0 16,-16 12 1-16,-18 12-1 15,-18 7 2-15,-12 6 0 16,-13 7 1-16,-1-4-2 16,3-3 2-16,10-9-2 0,15-6 1 15,21-13-1-15,24-9-1 16,23-16-1-16,25-12-3 15,23-6-1-15,11-16-7 16,23 7-25-16,-12-17-6 16,7 6 3-16,-14-7-4 15</inkml:trace>
  <inkml:trace contextRef="#ctx0" brushRef="#br3" timeOffset="266121.2212">15715 6362 113 0,'-18'-1'39'0,"18"1"1"16,-17-5-4-16,12-5-39 0,19 7-8 16,0-10-25-16,12 6-3 15,-3-5 1-15,10 6-1 16</inkml:trace>
  <inkml:trace contextRef="#ctx0" brushRef="#br3" timeOffset="266307.2319">16152 6094 108 0,'0'0'40'0,"0"0"0"16,-16 32-2-16,-7 1-34 16,6 5-2-16,-4 7 1 15,-1 7-2-15,1 3-2 16,0 2-5-16,15 0-30 0,-10-15-2 15,15 1-2-15,0-17 1 16</inkml:trace>
  <inkml:trace contextRef="#ctx0" brushRef="#br3" timeOffset="266791.2595">16945 5973 75 0,'15'-10'37'0,"-15"10"0"15,10 0-1-15,-10 0-17 0,-10 36-15 16,-2-4-1-16,3 7-1 16,-4 5-2-16,4 3 1 15,1 1-2-15,3-7-2 16,11 6-14-16,-5-20-19 15,12-2 0-15,-5-14-2 16,7-7 1-16</inkml:trace>
  <inkml:trace contextRef="#ctx0" brushRef="#br3" timeOffset="266975.2701">16837 6114 109 0,'-17'7'39'0,"13"7"1"0,4-14-1 16,18 21-37-16,7-20-2 15,12-4-4-15,16 10-7 16,-5-14-26-16,12 9-2 16,-11-8 1-16,4 12-2 15</inkml:trace>
  <inkml:trace contextRef="#ctx0" brushRef="#br3" timeOffset="267126.2786">16793 6515 108 0,'-25'23'39'0,"14"-17"0"16,25-1-2-16,22-17-40 0,13-14-27 16,35 8-7-16,4-14-1 15,18 7-1-15</inkml:trace>
  <inkml:trace contextRef="#ctx0" brushRef="#br3" timeOffset="267465.2981">17804 6147 87 0,'-42'7'40'0,"0"18"0"16,-15-4 0-16,7 26-18 15,-4-6-18-15,2 8 0 16,9 1-1-16,12 6 2 0,17-4-3 15,19-4 1-15,23-11-2 16,19-9 1-16,16-13-2 16,10-14 0-16,5-13-1 15,-2-14-1-15,-5-12 2 16,-12-9-2-16,-13-6 1 15,-20-4-2-15,-16-2 2 16,-17-1-1-16,-10 8 0 16,-15 6 0-16,-7 15-3 15,-7 2-6-15,15 24-26 16,-9 2-3-16,21 16 1 15,7 0-1-15</inkml:trace>
  <inkml:trace contextRef="#ctx0" brushRef="#br3" timeOffset="267653.3086">18483 6317 122 0,'-36'8'40'16,"-3"-13"-1"-16,15 3-4 15,24 2-58-15,-5-24-16 16,34 8-2-16,1-10 1 16,18 9-1-16</inkml:trace>
  <inkml:trace contextRef="#ctx0" brushRef="#br3" timeOffset="268021.3299">18875 6075 120 0,'0'0'41'0,"-1"-12"1"16,21 9-2-16,-2-10-38 15,20 3 0-15,0 2-1 16,5 1 0-16,-3 4 0 15,-3 3-1-15,-4 3 1 16,-6 4-1-16,-9 3 0 16,-10 5 0-16,-9 5 0 0,-9 3 0 15,-12 4 1 1,-8 8-1-16,-11 5 0 0,-3 2 0 15,-1 2 0-15,3-2 0 16,10-1 0-16,10-6 0 16,16-5 0-16,15-10-1 15,21-6-4-15,9-23-14 16,24 4-20-16,-4-18-2 15,16 2 0-15,-8-16-2 16</inkml:trace>
  <inkml:trace contextRef="#ctx0" brushRef="#br3" timeOffset="268478.3558">19674 6131 86 0,'-32'26'41'0,"-11"-3"0"15,1 10 0-15,-5-12-10 16,12 12-28-16,1 1 0 15,8-2-1-15,8-3-1 16,10-4 0-16,13-10-1 16,13-8 0-16,10-10-1 15,9-10 1-15,1-9 0 16,2-7 0-16,-1-8 0 15,-5-2 0-15,-3-2 1 16,-10 4-1-16,-12 7 1 16,-4 8 0-16,-10 8 0 15,5 14-1-15,-15 10 2 16,9 9-2-16,4 5 0 0,9 3 0 15,8-1 0-15,6-6 0 16,11-6 0-16,5-9 0 16,6-12 0-16,1-9 0 15,1-10 0-15,-4-3 0 16,-3-2 0-16,-4 0 0 15,-8 6 0-15,-6 10 0 16,-10 14 0-16,-12 13 0 16,-9 16 0-16,-10 8 0 15,0 21-13-15,-24-7-24 16,6 16-6-16,-11-6 2 15,0 6-4-15</inkml:trace>
  <inkml:trace contextRef="#ctx0" brushRef="#br3" timeOffset="269366.4068">2263 10266 77 0,'-11'15'38'0,"14"-2"-1"16,-3-13 1-16,36-18-18 15,3-22-16-15,17-13 1 16,8-15-2-16,8-12 1 15,0-9-1-15,0-3 0 16,-6-2-1-16,-11 8 0 16,-17 5 0-16,-16 14-1 15,-15 12 0-15,-12 17 1 16,-14 19-1-16,-13 19 0 15,-9 26-1-15,-6 16 1 16,-2 18 0-16,3 16-1 16,6 10 1-16,9 3-1 15,12 2 1-15,17-9-2 16,16-10-1-16,11-14-3 0,24-6-11 15,-4-27-21-15,21-5-1 16,-6-23-2-16,12-1 0 16</inkml:trace>
  <inkml:trace contextRef="#ctx0" brushRef="#br3" timeOffset="269713.4267">3086 10068 88 0,'-33'29'40'0,"-2"-15"0"15,13 5 0-15,0-16-12 16,-1 0-26-16,23-3-1 16,0 0 0-16,21-4 0 0,-1 1-1 15,2 3 0-15,2 0 1 16,3 1 0-16,-2 6 0 15,-7 1 0-15,-7 5 0 16,-7 6 1-16,-9 5-1 16,-11 5 0-16,-4 3 0 15,-4 1-2-15,0-2 1 16,0-2-1-16,10-3 1 15,6-10-2-15,8-16-1 16,33-4-1-16,5-25-10 16,28 2-22-16,-3-20-4 15,17-1 1-15,-3-14-2 16</inkml:trace>
  <inkml:trace contextRef="#ctx0" brushRef="#br3" timeOffset="269900.4374">3725 9826 106 0,'-20'16'41'16,"16"4"0"-16,4-20-2 16,14-4-25-16,10-10-14 15,13-4-2-15,7 1-1 16,1-5-4-16,9 14-28 15,-20-5-4-15,1 15 0 16,-19-1-1-16</inkml:trace>
  <inkml:trace contextRef="#ctx0" brushRef="#br3" timeOffset="270041.4454">3716 10059 123 0,'-28'14'39'0,"16"2"2"16,12-16-3-16,14-28-38 15,18 9-11-15,6-21-27 16,16 5-2-16,2-13 0 15,13 10-1-15</inkml:trace>
  <inkml:trace contextRef="#ctx0" brushRef="#br3" timeOffset="271416.5241">4500 9373 78 0,'5'-14'36'15,"-6"-3"0"-15,1 17 1 16,0 0-25-16,0 0-8 16,-2 26 1-16,2 16-1 15,-4 11 0-15,0 17 0 16,-3 11-1-16,-1 10-1 0,-1 5 0 15,0-4-1-15,6-8-4 16,-1-22-15-16,14-2-17 16,-1-27-3-16,16-10-1 15,1-26-1-15</inkml:trace>
  <inkml:trace contextRef="#ctx0" brushRef="#br3" timeOffset="271581.5335">4853 9809 117 0,'-20'24'37'0,"-2"-9"1"16,8-6-9-16,14-9-65 15,3-14-2-15,23-3-1 0,0-18-1 16</inkml:trace>
  <inkml:trace contextRef="#ctx0" brushRef="#br3" timeOffset="271950.5546">5233 9465 100 0,'0'0'39'15,"6"-17"-1"-15,13 8 1 16,-4-8-36-16,14 1 0 15,1 1 0-15,5 7-1 16,-5 9 1-16,-3 13-1 0,-9 7-1 16,-11 15 1-16,-10 5-1 15,-9 10 1-15,-10 4-1 16,-10 5 1-16,-2 0 0 15,-3-2-1-15,4-4 0 16,5-9 0-16,9-8-1 16,11-7 1-16,12-14-1 15,19-12 0-15,16-13-2 16,16-11 0-16,8-3-2 15,7-15-5-15,16 8-27 16,-13-15-4-16,7 7 0 16,-13-12-1-16</inkml:trace>
  <inkml:trace contextRef="#ctx0" brushRef="#br3" timeOffset="272153.5662">6242 9123 88 0,'-11'-3'39'0,"5"23"0"15,-11 1 0-15,4 21-24 16,-5 6-12-16,3 3 0 16,1 8-1-16,1 2-1 15,6-1-3-15,1-10-4 16,20 1-30-16,-12-23-2 15,15-3 0-15,-6-23-1 16</inkml:trace>
  <inkml:trace contextRef="#ctx0" brushRef="#br3" timeOffset="272326.5761">6099 9417 113 0,'-25'4'40'16,"16"15"1"-16,9-19-2 15,0 0-38-15,35-1-2 16,11-12-3-16,16 8-9 15,-6-13-24-15,17 9-3 16,-9-9 0-16,1 15 0 16</inkml:trace>
  <inkml:trace contextRef="#ctx0" brushRef="#br3" timeOffset="272501.5862">6071 9857 89 0,'-44'31'40'0,"21"-4"-1"16,12-26 2-16,31-5-16 15,23-21-26-15,16-15-5 16,27 5-30-16,-5-14-2 16,13 6-1-16,-5-8-3 15</inkml:trace>
  <inkml:trace contextRef="#ctx0" brushRef="#br3" timeOffset="273052.6176">7084 9439 91 0,'-8'-14'35'16,"-21"2"1"-16,-1 21-1 15,-15 2-31-15,-1 15 1 16,-6 7 1-16,6 14-1 15,0 5 1-15,13 12 0 16,7 0-1-16,18-1-2 16,15-9 0-16,17-6 0 15,17-16-3-15,17-15 1 16,5-14 0-16,7-17-1 15,-1-12 0-15,-3-13 1 16,-10-8-1-16,-13-6 0 16,-16-5 0-16,-17 2-1 15,-17 0 0-15,-10 4 0 0,-9 9 0 16,-10 9-2-16,2 13 0 15,-5 6-5-15,17 27-22 16,-3-10-10-16,19 17 1 16,6-4-3-16,22 4 3 15</inkml:trace>
  <inkml:trace contextRef="#ctx0" brushRef="#br3" timeOffset="273219.6272">7520 9610 110 0,'-14'8'40'15,"6"3"1"-15,-5-17-4 16,14-4-33-16,1-4-8 16,5-15-6-16,19 8-27 15,-6-15-3-15,17 5 2 0,-2-14-2 16</inkml:trace>
  <inkml:trace contextRef="#ctx0" brushRef="#br3" timeOffset="273377.6363">7827 9244 111 0,'-8'22'38'0,"-4"12"3"16,-15 1-3-16,8 17-34 15,-10 3 0-15,4 11-1 16,3 3-2-16,1 0-2 16,11 4-7-16,-2-17-28 15,21-4-4-15,0-18 0 16,16-8-1-16</inkml:trace>
  <inkml:trace contextRef="#ctx0" brushRef="#br3" timeOffset="273887.6654">8073 9554 110 0,'-9'11'38'0,"-7"-4"2"16,6 19-2-16,-4-2-34 15,-5 5 0-15,2 3-1 16,2 1 0-16,-1 0-1 16,5-6 0-16,6-7-1 15,6-7 0-15,-1-13-1 0,28-16 1 16,-3-11-1-16,6-9-1 15,3-4 1-15,1-6 0 16,-2 1 0-16,-4 2 0 16,-9 9 0-16,-11 12 0 15,-9 22 1-15,0 0 0 16,-14 8 0-16,4 12 0 15,2 5 0-15,3 1 0 16,9 1 0-16,9-8 1 16,12-7-2-16,10-11 0 15,5-8 0-15,9-6 0 16,-3-5 0-16,2-5 0 15,-8 1 0-15,-7 4 0 16,-9 3 0-16,-7 10 0 0,-17 5 0 16,11 18 0-16,-14 8 0 15,-6 5-2-15,3 13-4 16,-8-7-9-16,20 10-24 15,-12-10-3-15,21 5 0 16,3-20 0-16</inkml:trace>
  <inkml:trace contextRef="#ctx0" brushRef="#br3" timeOffset="274021.6731">8897 9873 111 0,'-19'8'41'0,"-2"-11"-2"15,-1-11-18-15,6-10-46 16,-8 0-16-16,19 4-1 15,-6-9-2-15</inkml:trace>
  <inkml:trace contextRef="#ctx0" brushRef="#br3" timeOffset="277361.8641">13824 7572 101 0,'-16'6'39'16,"0"-9"1"-16,16 3-2 15,0 0-36-15,32-13-3 16,16 2-3-16,5-11-14 15,18 10-20-15,-4-7 1 16,3 11-3-16,-11-4 1 16</inkml:trace>
  <inkml:trace contextRef="#ctx0" brushRef="#br3" timeOffset="277512.8726">13998 7776 107 0,'-26'12'38'15,"21"3"2"-15,5-15-4 16,22-12-40-16,33 5-30 15,-2-15-4-15,24 3-1 16,-5-9-1-16</inkml:trace>
  <inkml:trace contextRef="#ctx0" brushRef="#br3" timeOffset="277964.8986">14797 7492 100 0,'21'-14'38'16,"0"-7"2"-16,14 9-3 15,-4-4-34-15,13-4-2 16,7 5 0-16,-4 0 0 0,-3 3 0 15,-7 8 0-15,-10 6 0 16,-14 7 0-16,-17 8 0 16,-15 6 0-16,-13 9 0 15,-10 7 1-15,-6 5-1 16,-4 4 1-16,4-2-1 15,8 2 1-15,12-8-1 16,12-4-1-16,20-11 0 16,20-12-2-16,21-8-2 15,13-20-11-15,23 3-22 16,-7-16-3-16,19 2 1 15,-9-10-2-15</inkml:trace>
  <inkml:trace contextRef="#ctx0" brushRef="#br3" timeOffset="278121.9076">15590 7563 116 0,'-27'10'40'0,"11"4"0"16,-3-14-4-16,1-3-39 15,30 10-16-15,1-21-18 16,17 3-2-16,0-10 0 15,14 5-1-15</inkml:trace>
  <inkml:trace contextRef="#ctx0" brushRef="#br3" timeOffset="278312.9185">16011 7287 112 0,'0'0'40'16,"-15"12"1"-16,-3 2-3 16,8 14-34-16,-9 11-1 15,0 8-2-15,1 8-1 16,-2 2-3-16,11 11-17 15,-5-17-18-15,15-3-2 16,-2-13-1-16,17-7-1 16</inkml:trace>
  <inkml:trace contextRef="#ctx0" brushRef="#br3" timeOffset="278767.9446">17092 7131 82 0,'0'-13'38'15,"0"13"0"-15,0 0 0 16,6 18-13-16,-10 2-23 16,1 12-2-16,-3 6 2 15,-1 5-1-15,0 6-1 16,1-2-3-16,4 4-2 15,-3-14-31-15,11 1-1 16,-2-19 0-16,10 0-3 16</inkml:trace>
  <inkml:trace contextRef="#ctx0" brushRef="#br3" timeOffset="278949.955">16931 7329 100 0,'-23'-4'40'0,"23"4"1"16,0 0-1-16,14-3-24 15,19-6-17-15,9-3-1 16,17 15-19-16,-5-10-17 16,10 14-2-16,-13-2 2 15,-2 17-4-15</inkml:trace>
  <inkml:trace contextRef="#ctx0" brushRef="#br3" timeOffset="279121.9648">16856 7778 120 0,'-28'8'41'15,"28"-8"0"-15,0 0-1 16,33-17-41-16,20-2-4 16,8-7-26-16,26 7-9 15,-3-4 1-15,13 9-2 16,-6-4-1-16</inkml:trace>
  <inkml:trace contextRef="#ctx0" brushRef="#br3" timeOffset="285134.3086">18272 7196 96 0,'-10'-20'37'0,"-11"-9"-3"16,-2 13-5-16,-11-7-24 16,1 9-1-16,-9 1 1 15,-1 16-1-15,-4 5 0 16,3 11 0-16,-2 8-1 15,7 9 0-15,1-1-1 16,10 4-1-16,8-4 0 16,12-2 0-16,14-9 0 15,15-9-2-15,13-11 2 16,18-9-2-16,9-10 1 15,10-8 1-15,1-5 0 16,-2-3 0-16,-5 3-1 16,-13 4 2-16,-11 8-1 0,-17 11 1 15,-18 18-2-15,-18 11 0 16,-14 13 0-16,-10 10 0 15,-7 5 0-15,1 6-1 16,3 3 0-16,3-5-3 16,15-1-3-16,6-23-17 15,29 5-14-15,6-22-1 16,21-4 0-16,7-18-1 15</inkml:trace>
  <inkml:trace contextRef="#ctx0" brushRef="#br3" timeOffset="285284.3173">18682 7352 75 0,'-26'-12'36'16,"11"12"-3"-16,-3 1-2 16,7-1-18-16,11 0-45 15,0 0-3-15,33-17 1 16,-2 2-3-16</inkml:trace>
  <inkml:trace contextRef="#ctx0" brushRef="#br3" timeOffset="285593.335">19069 7143 110 0,'-25'8'38'0,"-10"-7"0"16,8 9-4-16,-1-7-30 0,8 5-1 15,2-2 0-15,13 8 0 16,3 4-2-16,9 6 0 15,5 1 1-15,7 4-2 16,0 4 0-16,0 1 0 16,-1-1 0-16,-3 3 0 15,-5-4 1-15,-7 0-1 16,-6 0-1-16,-8-2 2 15,-4-5-1-15,-3 1 0 16,-6-7-1-16,0-6-1 16,2-2-6-16,-7-21-24 15,29 10-6-15,-20-33 0 16,30 5-2-16</inkml:trace>
  <inkml:trace contextRef="#ctx0" brushRef="#br3" timeOffset="285777.3455">19117 7093 119 0,'7'10'39'0,"-7"-10"1"16,7 22-2-16,4-15-37 16,17-4-2-16,12-1-3 15,8-11-4-15,25 11-21 16,0-15-10-16,19 4 1 15,-3-7-1-15,15 4 1 16</inkml:trace>
  <inkml:trace contextRef="#ctx0" brushRef="#br3" timeOffset="285953.3555">20154 7000 83 0,'-41'23'37'0,"1"12"0"16,-17 6 0-16,6 20-16 15,-8-7-18-15,-3 8-1 16,4 1-1-16,4-5-5 15,19 9-23-15,2-21-10 16,19-6 1-16,9-20-2 16,21-8 0-16</inkml:trace>
  <inkml:trace contextRef="#ctx0" brushRef="#br3" timeOffset="286294.3751">19790 6838 107 0,'-39'17'38'16,"11"11"0"-16,3-8-1 16,25-1-34-16,10-1 0 15,13-5 0-15,15-3 0 16,10-6 0-16,5-8-1 15,4-4-1-15,-4-7 0 16,-7-5 0-16,-9-4-1 16,-11-6 0-16,-13 0 0 15,-17 1-1-15,-10 5-1 16,-13 4 0-16,-10 11 0 0,-5 8-1 15,-5 14-1-15,-1 5-3 16,10 23-8-16,-3-6-15 16,29 15-5-16,3-7-1 15,26 6-1-15</inkml:trace>
  <inkml:trace contextRef="#ctx0" brushRef="#br3" timeOffset="286547.3895">20253 7201 88 0,'8'12'38'16,"-18"-5"1"-16,0 15 0 15,-17-10-11-15,4 13-24 16,4 2 0-16,8 6-2 16,5 0 0-16,10 2-1 15,9-4 0-15,9-8 0 0,7-4-1 16,4-9 0-16,1-11 1 15,-1-9-1-15,-7-9 0 16,-6-9-2-16,-9-8 0 16,-8-6 0-16,-6 0-2 15,-15-7-5-15,4 15-25 16,-29-2-5-16,-8 18 0 15,-18 3 0-15</inkml:trace>
  <inkml:trace contextRef="#ctx0" brushRef="#br3" timeOffset="288619.5078">16152 7587 91 0,'-18'24'35'16,"-6"-7"-2"-16,5 14-2 16,-5-10-25-16,12 1-2 15,3-5-1-15,8-4-1 16,1-13-1-16,19 1 1 15,2-13-1-15,4-6 0 16,2-5 0-16,2-6 0 16,-5-2-1-16,0 1 1 15,-9 1-1-15,-2 5 1 16,-9 4-1-16,-1 5 1 15,-3 15 1-15,0 0-1 16,-19-3 1-16,12 16 0 16,-2-1-1-16,4 4 1 15,5-2 0-15,10-1-1 0,5-6 1 16,8-5 0-16,7-8-1 15,7-4 1-15,1-5-1 16,5 0 0-16,-6 0 1 16,-6 0-2-16,-6 6 1 15,-7 9-1-15,-9 11 1 16,-11 15-1-16,-7 6 0 15,-5 8-1-15,-2 5-3 16,1-5-6-16,11 7-26 16,-7-16-4-16,16-3 0 15,-5-28-2-15</inkml:trace>
  <inkml:trace contextRef="#ctx0" brushRef="#br3" timeOffset="289355.5501">3782 10996 99 0,'-16'4'36'15,"16"-4"2"1,0 0-5-16,22-4-31 0,2-4-1 16,14-2-2-16,10 0-1 15,3-5-5-15,11 10-26 16,-8-7-2-16,-2 10 0 15,-16 0-3-15</inkml:trace>
  <inkml:trace contextRef="#ctx0" brushRef="#br3" timeOffset="289506.5586">3795 11227 92 0,'-50'23'36'16,"22"2"0"-16,8-20-7 16,20-5-27-16,28 0-4 15,13-21-10-15,26 4-23 0,3-14 0 16,22-4 0-16,0-10 0 15</inkml:trace>
  <inkml:trace contextRef="#ctx0" brushRef="#br3" timeOffset="289702.57">4692 10720 102 0,'-26'9'37'0,"5"19"1"16,-13 0-7-16,4 21-26 15,2 4-2-15,8 7-2 16,0 3 0-16,7 0-2 15,6-5-1-15,6-9-4 16,16 3-26-16,-6-24-6 0,19-3 0 16,-5-20 0-16</inkml:trace>
  <inkml:trace contextRef="#ctx0" brushRef="#br3" timeOffset="289851.5785">4753 11033 109 0,'-21'7'36'0,"-2"-6"0"15,12 3-7-15,30-5-60 16,-10-14-5-16,23-1-1 16,2-12-2-16</inkml:trace>
  <inkml:trace contextRef="#ctx0" brushRef="#br3" timeOffset="290211.5991">5230 10766 110 0,'-19'18'40'16,"-5"-13"1"-16,16 5-4 16,8-10-33-16,16-8 0 15,8-3-2-15,10-1 0 16,4 2 0-16,5 2-1 15,1 3 0-15,-2 6-1 16,-10 8 1-16,-11 11-1 16,-15 11 0-16,-15 5 1 15,-15 8-2-15,-10 3 1 0,-8 3 0 16,-3-2-1-16,1-1 0 15,2-6-1-15,12-7 1 16,7-8-1-16,17-6 1 16,6-20-4-16,34 8-1 15,-1-24-8-15,29 5-24 16,-4-18-2-16,12 6 1 15,-6-13 0-15</inkml:trace>
  <inkml:trace contextRef="#ctx0" brushRef="#br3" timeOffset="290663.625">5777 10943 100 0,'-13'5'37'0,"-7"1"1"16,3 17-8-16,-5-5-24 0,4 6-2 16,-2 1 0-16,2 5-1 15,1-4 0-15,5 0-2 16,5-5 0-16,7-6 0 15,0-15 0-15,12 9-1 16,4-15 1-16,5-9-1 16,3-6 1-16,5-5 1 15,-1-3-1-15,0-1 1 16,-4 1-1-16,-5 2 1 15,-4 7-1-15,-9 3 2 16,-2 7-3-16,-4 10 1 16,0 0-1-16,0 0 0 15,0 0 0-15,11 10 1 16,1-7-1-16,7-3 0 0,5-4 0 15,9-4 1-15,0-2-1 16,3-1 1-16,0-1 0 16,-3 1 0-16,-6 3 0 15,-5 5 0-15,-8 4 0 16,-14-1-1-16,7 23 0 15,-13-3-2-15,1 4-1 16,-4 0-3-16,7 7-3 16,-2-17-14-16,17 13-12 15,0-23-7-15,17 2 3 16,2-21-2-16</inkml:trace>
  <inkml:trace contextRef="#ctx0" brushRef="#br3" timeOffset="290874.637">6778 10511 122 0,'-26'18'41'0,"10"18"-1"16,-13-8-9-16,7 13-28 15,7 4-1-15,3 5-1 16,5 1-1-16,3-5-3 15,8 2-4-15,-4-19-18 16,16 7-15-16,-6-19 1 16,9-3-1-16,-7-16-1 15</inkml:trace>
  <inkml:trace contextRef="#ctx0" brushRef="#br3" timeOffset="291040.6463">6679 10715 116 0,'-23'-16'40'15,"23"16"1"-15,-21-9-1 16,21 9-37-16,21-3-1 15,7 0-2-15,6 3-3 16,7-7-4-16,17 12-26 16,-12-13-7-16,4 10 0 15,-14-8-2-15</inkml:trace>
  <inkml:trace contextRef="#ctx0" brushRef="#br3" timeOffset="291204.6557">6730 10925 96 0,'-31'31'41'16,"-3"-15"1"-16,21 6-1 15,13-22-19-15,0 0-21 16,28-2-2-16,9-11-6 16,21 9-24-16,-5-13-10 15,12 6 0-15,-2-10-1 16</inkml:trace>
  <inkml:trace contextRef="#ctx0" brushRef="#br3" timeOffset="294730.8576">7766 10548 58 0,'25'-28'36'0,"-12"-2"-1"16,-10 12 1-16,-22-6-17 15,-8 22-13-15,-25 7 0 16,-7 17 0-16,-15 7 0 16,-4 15-1-16,0 2-2 0,12 3 0 15,10-1-1-15,20-5 0 16,22-9-2-16,22-9 1 15,23-10-1-15,21-10 0 16,20-5 0-16,8 0 1 16,5 1-1-16,-4 2 0 15,-11 5 0-15,-12 7 1 16,-17 6-1-16,-21 6 0 15,-30 4 1-15,-15 0-1 16,-20 0 1-16,-10-2-2 16,-2-7 2-16,-1-7-1 15,6-7 1-15,10-13 0 16,17-11 0-16,16-12 0 15,18-11 0-15,16-6 1 0,12-7-3 16,9-4 1-16,7 1-3 16,3-2-2-16,2 16-8 15,-13-10-24-15,5 16-3 16,-14-2 1-16,1 17-1 15</inkml:trace>
  <inkml:trace contextRef="#ctx0" brushRef="#br3" timeOffset="294927.8687">8219 10713 110 0,'-13'12'39'16,"-7"-9"-2"-16,9-2-5 15,30-5-68-15,-16-13-3 16,19 1 0-16,2-9-1 16</inkml:trace>
  <inkml:trace contextRef="#ctx0" brushRef="#br3" timeOffset="295394.8956">8567 10518 83 0,'-38'13'38'0,"18"2"0"16,6-15 0-16,26 0-27 0,13-12-8 15,16-1-1-15,9-3 0 16,3 5-1-16,-2 0 1 15,-3 3-1-15,-7 4-1 16,-6 2 1-16,-12 5 0 16,-12 4-1-16,-11 3 1 15,-10 6-1-15,-9 5 1 16,-9 3-1-16,-7 6 0 15,-3 2 1-15,1 3-1 16,3-4 0-16,9-1 0 16,10-5 1-16,15-8-1 15,17-4 0-15,11-4 0 0,7-7 0 16,4 1 1-1,3 2 0-15,-9 2 0 0,-5 7 0 16,-16 3 1-16,-13 10 0 16,-15 4-1-16,-12 3 1 15,-10 1-1-15,-3-3-1 16,1-2-2-16,4-13-4 15,19 5-21-15,1-26-15 16,26-3 2-16,9-17-1 16,20-2 1-16</inkml:trace>
  <inkml:trace contextRef="#ctx0" brushRef="#br3" timeOffset="296231.9435">9764 10339 100 0,'0'0'38'15,"0"0"2"-15,-14 12-8 16,-3 10-28-16,-7 13 2 15,-11 9-4-15,-8 13 2 16,-6 8-3-16,-5 5 0 16,-2 0 0-16,4-3-1 15,8-7-2-15,6-10 0 16,17-7-5-16,2-26-29 15,27-6-3-15,5-26 0 16,16-7-1-16</inkml:trace>
  <inkml:trace contextRef="#ctx0" brushRef="#br3" timeOffset="296546.9615">9423 10200 105 0,'-25'12'38'0,"-3"1"1"16,12 9-1-16,-3-4-36 15,19-2 0-15,8-3 1 16,11-2-3-16,5-7 1 16,12-4-1-16,-2-7 0 15,2-4 1-15,-6-3-1 16,-5-3 1-16,-12-3-1 15,-8 2 2-15,-12-2-2 16,-8 4 2-16,-9 5-2 16,-2 6 0-16,-3 6-1 0,-1 5 0 15,4 11-3-15,3-4-12 16,10 19-22-16,3-9 0 15,13 10-3-15,3-7 2 16</inkml:trace>
  <inkml:trace contextRef="#ctx0" brushRef="#br3" timeOffset="296824.9774">9749 10604 75 0,'-15'19'41'0,"2"11"-2"16,-7-9 2-16,12 15-14 15,-2-11-23-15,10-1 0 0,7-3-2 16,10-1 1-16,9-7-2 16,7-6 0-16,4-8 0 15,3-6-1-15,-4-7 1 16,-6-4-1-16,-8-7 0 15,-13 0 1-15,-11-3-2 16,-12 2 0-16,-7 6-2 16,-10-1-6-16,10 18-26 15,-16-5-4-15,14 14-2 16,-2-5 0-16</inkml:trace>
  <inkml:trace contextRef="#ctx0" brushRef="#br3" timeOffset="296976.9861">9999 10777 118 0,'13'13'42'15,"-13"-13"0"-15,0 0-2 16,-11-13-41-16,2-10-19 16,10 11-19-16,-10-9-3 15,10 5 0-15,-9-7-2 16</inkml:trace>
  <inkml:trace contextRef="#ctx0" brushRef="#br4" timeOffset="389707.2899">10389 8409 75 0,'6'-19'36'0,"-6"19"-2"16,8-16 1-16,-8 16-33 15,0 0-1-15,3 28 0 16,-3 8 0-16,3 10 0 0,1 15 2 16,-2 13-1-16,1 7 1 15,3 8 0-15,0-3 1 16,7-8-2-16,-4-16 2 15,10-13-2-15,0-25 0 16,8-16 0-16,3-18-1 16,8-17 0-16,3-14-2 15,3-11 2-15,-5-7-2 16,1 0 1-16,-6 8-1 15,-4 5 0-15,-8 13 0 16,-9 11 1-16,-13 22-1 16,11 16 1-16,-13 16 1 0,-2 13-1 15,0 6 2-15,3 4-1 16,2-2 1-16,10-4-1 15,6-13 2-15,7-16-2 16,11-16 1-16,7-18 0 16,7-18-2-16,0-12 1 15,0-11 0-15,-4-8 0 16,-11-2-1-16,-5-4 0 15,-11 4-2-15,-8-1-1 16,-7 14-1-16,-10-2-5 16,7 26-14-16,-14-6-14 15,11 16-1-15,-2 2-3 16,5 16 2-16</inkml:trace>
  <inkml:trace contextRef="#ctx0" brushRef="#br4" timeOffset="390136.3145">11599 8300 97 0,'0'0'37'15,"-11"3"1"-15,-3 5-10 16,3 21-23-16,-6 10-1 15,3 14 0-15,-7 10-2 16,0 13 1-16,-5 6 0 16,2 5-1-16,0-5 1 15,4-4-1-15,2-10 0 16,4-9-1-16,9-14 1 0,5-16-2 15,9-16 1-15,10-16-1 16,5-13 0-16,6-13 0 16,5-9 1-16,0-4-1 15,2-2-1-15,-2 2 2 16,-5 9-2-16,-7 11 1 15,-3 10 1-15,-8 16-1 16,-5 14 0-16,-2 9 0 16,-2 8 1-16,0 6-2 15,1 2 0-15,2-1-3 16,7 1-5-16,-9-21-13 15,21 3-18-15,-3-18 0 16,10-5-1-16,-2-16 2 16</inkml:trace>
  <inkml:trace contextRef="#ctx0" brushRef="#br4" timeOffset="390491.3348">12010 8923 72 0,'-27'21'40'15,"13"10"-2"-15,-1-13 2 16,21 5-13-16,8-16-24 15,16-4-1-15,15-13 0 16,14-3 0-16,4-10 0 16,3-5-2-16,-5-7 0 15,-4 2 0-15,-14-3-1 16,-12 2 1-16,-19 4-1 15,-18 2 1-15,-15 11-2 16,-11 7 2-16,-11 13 0 0,-9 13 1 16,-5 14 0-16,-1 11 0 15,5 9 1-15,5 4-1 16,14 0 1-16,15-2-1 15,20-10 0-15,20-17-3 16,23-10-4-16,11-23-9 16,25 2-16-16,-5-25-9 15,13 1 1-15,-13-16-1 16</inkml:trace>
  <inkml:trace contextRef="#ctx0" brushRef="#br4" timeOffset="390774.3508">12645 8847 96 0,'-30'41'40'16,"-7"2"0"-16,8 7 0 0,-5-6-35 15,14-6-1-15,8-10-1 16,16-7 0-16,6-15-2 16,10-13 1-16,9-14-1 15,7-10 0-15,1-12-1 16,4-8 1-16,-3 0-2 15,-2 2 2-15,-5 7-2 16,-6 9 2-16,-6 10-1 16,-2 19 1-16,-12 19 1 15,-4 11-1-15,2 12-1 16,-3 4-3-16,6 12-6 15,-8-15-7-15,23 20-9 16,-14-25-15-16,23-2-1 16,3-17-2-16,18-4 2 0</inkml:trace>
  <inkml:trace contextRef="#ctx0" brushRef="#br4" timeOffset="391570.3965">13785 8784 88 0,'0'0'37'16,"6"11"1"-16,-16 4-4 16,4 17-30-16,-7 8 1 0,-3 10-1 15,-1 1 1-15,1 6-2 16,1-7-1-16,4-7 0 15,6-12-1-15,6-12 1 16,-1-19-1-16,28-10 0 16,-8-15 0-16,7-13-1 15,3-11 1-15,-2-6 0 16,1-6-2-16,-2-1 1 15,-4 3-1-15,-5 12 1 16,-3 9 0-16,-5 11 0 16,-10 27-1-16,11-5 2 15,-8 23 2-15,1 14-2 16,-3 5 2-16,7 1-2 15,3 1 1-15,7-3 0 16,7-7 0-16,7-12 0 0,5-10-2 16,10-11 1-16,0-10 0 15,3-8 0-15,1-10-2 16,-4 0 1-16,-3-1-2 15,-8 5 2-15,-8 4-1 16,-8 8 2-16,-9 15-1 16,-8 13 0-16,-11 15 2 15,-6 12-2-15,-3 6 1 16,0 5-1-16,5 3-1 15,4-5-2-15,14-2-3 16,6-25-5-16,25 2-15 16,-2-29-14-16,20-4-1 15,-2-19 0-15,13-2 2 0</inkml:trace>
  <inkml:trace contextRef="#ctx0" brushRef="#br4" timeOffset="391901.4154">14933 8817 79 0,'-13'7'39'15,"-11"11"1"-15,5 12 0 16,-10-9-14-16,9 17-21 15,4-2-2-15,10 2 0 16,5-7-1-16,11 0 0 16,7-8 0-16,12-7-1 15,8-11 0-15,7-10 0 16,7-10-1-16,2-6 1 15,1-7 0-15,-4-7-1 16,-4-4 1-16,-10 6 0 0,-6-1-1 16,-13 10 1-16,-5 1-1 15,-12 12 0-15,0 11 0 16,-17 12 0-16,2 10 0 15,3 4-1-15,1 9 0 16,5 0-2-16,8 7-2 16,3-15-7-16,24 6-9 15,-3-21-19-15,24-9-1 16,2-18 1-16,21-8-1 15</inkml:trace>
  <inkml:trace contextRef="#ctx0" brushRef="#br4" timeOffset="392112.4275">16117 8177 104 0,'-25'23'41'0,"4"34"0"16,-11 12-1-16,10 25-33 15,-10 7-2-15,6 8-3 16,4 3 1-16,10-2-3 15,8-8-1-15,8-16-4 16,18-7-10-16,-6-39-23 16,19-10-3-16,0-28 1 15,16-17-2-15</inkml:trace>
  <inkml:trace contextRef="#ctx0" brushRef="#br4" timeOffset="392322.4395">16499 8250 113 0,'-16'40'42'15,"2"23"-1"-15,-12 9 0 16,15 9-36-16,-10 5-3 16,2 10 0-16,2 1-1 15,-3-7-3-15,2-5-1 16,-3-17-8-16,14 3-19 15,-8-28-11-15,10-9 0 16,5-34-1-16,0 0 2 16</inkml:trace>
  <inkml:trace contextRef="#ctx0" brushRef="#br4" timeOffset="392644.4579">16346 8739 85 0,'0'0'40'16,"0"0"1"-16,-10 31 1 15,7-20-14-15,12 5-25 16,10-3-1-16,10-6-3 15,10-5-1-15,5-12-3 16,13 3-7-16,-6-21-19 16,16 6-8-16,-11-11 2 15,8 9 2-15,-22-9 18 16,-1 13 14-16,-11 6 5 15,-18 3 7-15,-1 25 21 16,-26 6 7-16,1 21 1 16,-19 4-3-16,13 22-16 15,-12-4-12-15,8 5-3 16,5-4-1-16,8-5-4 0,10-12-5 15,0-28-16-15,25-8-15 16,-2-26-3-16,15-10-1 16,-8-25 1-16</inkml:trace>
  <inkml:trace contextRef="#ctx0" brushRef="#br4" timeOffset="393347.4981">17173 8665 122 0,'-17'41'41'0,"6"9"0"15,-7-10-9-15,4 6-27 16,0-2-1-16,5 1-2 15,2-9 0-15,1-4-1 16,1-10 0-16,5-6-1 16,0-16 1-16,0 0-1 15,12-15 0-15,-3-11 0 16,4-15-1-16,2-9 0 0,3-14 0 15,6-5 1-15,-1-3 0 16,3 7 0-16,0 5-1 16,3 4 1-16,3 10 1 15,-3 15-1-15,0 14 0 16,4 16 0-16,-7 10 0 15,-1 8 0-15,-6 10 0 16,-5 12 0-16,-6 11 0 16,-8 5 0-16,-8 4 1 15,-7 0-1-15,-8-1 0 16,-2-3 0-16,-6-5 0 15,0-8 0-15,-1-9-1 16,0-12 0-16,3-7 1 16,2-11 0-16,3-7 0 15,2-8 0-15,6-2 0 0,2 3 1 16,2 2 0-16,-1 15 1 15,-1 15-1-15,-3 25 1 16,-8 22-2-16,-1 19 0 16,-7 10 0-16,-5 4 0 15,1 6-3-15,-2-17-7 16,15 4-7-16,-8-45-7 15,25-8-18-15,7-41 1 16,0 0-3-16,28-26 2 16</inkml:trace>
  <inkml:trace contextRef="#ctx0" brushRef="#br4" timeOffset="393794.5237">17727 8153 96 0,'26'-3'39'15,"-11"9"2"-15,1 18-1 16,-20 8-25-16,-3 19-12 15,-3 13-1-15,-2 11 0 16,-5 11 0-16,-2 3-1 16,2-1 1-16,5-2-3 15,8-5 1-15,4-15-5 16,17-3-6-16,-5-25-24 15,23-9-6-15,-1-22 2 16,14-7-2-16</inkml:trace>
  <inkml:trace contextRef="#ctx0" brushRef="#br4" timeOffset="394304.5527">18006 8612 111 0,'-27'-10'40'16,"10"17"1"-16,-7 7-1 15,14 19-34-15,-7-3-2 16,10 9-2-16,7 1 2 15,6-2-3-15,8-2 2 16,9-6-2-16,5-9 1 16,10-12-2-16,0-10 0 15,5-15 0-15,2-9 0 16,-2-8 0-16,-2-7 0 0,-6-7 0 15,-2-7-2-15,-4 5 2 16,-6 2-2-16,-4 15 2 16,-8 10-1-16,-11 22 1 15,0 14-1-15,-10 30 2 16,-10 27 0-16,-4 24-1 15,-6 21 2-15,-4 16-3 16,-1 6 4-16,5 2-3 16,2-4 0-16,5-13 0 15,2-15 0-15,6-20 0 16,5-25 0-16,1-22 0 15,0-22 0-15,9-19 0 16,-10-28 0-16,4-15 0 16,7-21 0-16,-4-17 0 15,4-21 0-15,4-11 0 0,5 2 0 16,4 2 0-16,5 4-2 15,1 10-1-15,12 18-6 16,-2 6-4-16,20 33-10 16,-12 1-18-16,17 14-1 15,-1-2 0-15,11 13 1 16</inkml:trace>
  <inkml:trace contextRef="#ctx0" brushRef="#br4" timeOffset="394493.5637">18791 8713 92 0,'-12'7'40'16,"2"10"3"-16,-13 0-1 15,12 19-17-15,-8-4-20 16,1 9-3-16,1 4 1 0,2 1-3 16,4 3 0-16,5-10-3 15,8-5-5-15,-2-34-9 16,31 11-19-16,-11-34-5 15,21-8-1-15,-2-20 0 16</inkml:trace>
  <inkml:trace contextRef="#ctx0" brushRef="#br4" timeOffset="395341.612">19018 8504 101 0,'-9'29'42'0,"8"10"1"15,-3-13-1-15,14 17-26 16,1-24-13-16,4 3 0 0,0-2-1 15,-4 3 1-15,-4 1-3 16,-6 6 0-16,-8 2 0 16,-7 4 0-16,-9 1 0 15,0 1 0-15,-2-5 0 16,5-8 0-16,3-8 0 15,17-17 0-15,0 0 0 16,21-34 0-16,8-2 0 16,8-8 0-16,7-5 0 15,0-3 0-15,2 2 0 16,-7 9 0-16,-4 12 0 15,-11 13-2-15,-5 19 1 16,-13 15-1-16,-3 15 1 16,-8 10-1-16,3 10 0 15,0 1-2-15,6 2 0 0,5-7-2 16,16-1-2-16,1-29-7 15,25 9-5-15,-9-28-18 16,15-4 1-16,-4-15-1 16,5 0 10-16,-12-11 27 15,-11-11 8-15,1 7 5 16,-28-13 8-16,7 14 17 15,-25-1 1-15,-2 14 3 16,-20-4-9-16,4 18-24 16,-11 10-4-16,-2 17 0 15,-1 9 2-15,6 8-6 16,7 3 0-16,11 4 0 0,11-4 0 15,14-2 0 1,10-11 0-16,13-13 0 0,9-14 0 16,6-12 0-16,0-10 0 15,1-9 0-15,-4-10 0 16,-6-2 0-16,-4 5 0 15,-8 7 0-15,-11 10 0 16,-13 20 0-16,-7 23 0 16,-12 23 0-16,-11 33 0 15,-11 23 0-15,-5 15 0 16,-1 13 0-16,0 4 0 15,1-6 0-15,7-9 0 16,6-18 0-16,10-27 0 16,6-23 0-16,9-28 0 15,8-23 0-15,0-24 0 16,8-24 0-16,5-21 0 0,1-20 0 15,6-19 0-15,5-6 0 16,3 3-3-16,-6 4-7 16,12 22-1-16,-5-2-4 15,25 35-6-15,-11-2-15 16,28 30-6-16,6 5 0 15,18 7 1-15</inkml:trace>
  <inkml:trace contextRef="#ctx0" brushRef="#br4" timeOffset="396068.6536">20667 8682 68 0,'9'-24'37'0,"-2"13"0"15,-7 11 1-15,-9 11-15 16,-11 6-16-16,-1 18-1 15,-7 4 0-15,1 8-2 16,2 2 1-16,10 1-1 16,4-2 0-16,13-6-1 15,12-13-1-15,14-9-1 0,11-17 1 16,14-12-1-16,8-11 0 15,5-8-1-15,-4-10 0 16,0-5 0-16,-8 0-1 16,-8-2 1-16,-12 6-2 15,-10 7 2-15,-10 10-1 16,-8 8 1-16,-6 14 0 15,-9 14 1-15,-2 12 1 16,-3 15-1-16,0 8 0 16,-2 8-2-16,6 3 0 15,2 1-2-15,11 0-3 16,4-23-8-16,23 4-16 15,-2-27-11-15,18-9 0 16,1-25 0-16,12-4 2 0</inkml:trace>
  <inkml:trace contextRef="#ctx0" brushRef="#br4" timeOffset="396408.6732">21531 8745 110 0,'-8'-15'39'0,"8"15"2"16,-27 19-2-16,18 4-34 15,-10 4 1-15,1 7-3 16,1 3 1-16,1 3-2 15,0-3 1-15,6-3-3 16,3-9 1-16,6-5 1 16,1-20-2-16,17 8 0 15,5-21 0-15,9-11 0 16,10-12 0-16,5-4 0 0,6-4 0 15,-1-1 0-15,-5 5 0 16,-4 7 0-16,-10 9 0 16,-8 11 0-16,-11 17 0 15,-9 11 0-15,-6 11 0 16,-5 8 0-16,0 10 0 15,-2-1-3-15,9 11-4 16,2-13-6-16,21 6-5 16,-4-22-20-16,25-2-4 15,-1-18 1-15,19-4 0 16</inkml:trace>
  <inkml:trace contextRef="#ctx0" brushRef="#br4" timeOffset="396626.6856">22399 8726 107 0,'-27'-20'39'0,"-3"18"2"15,-20 2-1-15,11 22-31 16,-16 2-4-16,10 10-1 16,6 1 0-16,12 7-2 15,15-5 2-15,23-2-4 16,19-7-3-16,16-14-4 15,24-1-5-15,0-25-7 16,29 4-20-16,-10-15-3 16,14 1-1-16,-14-14 1 15</inkml:trace>
  <inkml:trace contextRef="#ctx0" brushRef="#br4" timeOffset="397279.7231">22708 8793 88 0,'-55'23'42'16,"20"4"0"-16,8-12 0 15,26 6-15-15,18-14-25 16,12-5 0-16,19-6-1 16,7-3-1-16,7-6 0 15,-2-5 1-15,-3-4-3 16,-12-1 1-16,-9-3-1 15,-15 0 2-15,-15 1-2 16,-12 1 3-16,-15 7-3 16,-9 7 2-16,-13 8 1 15,-4 8 1-15,-6 15 1 0,2 7-1 16,4 6 0-16,10 5 0 15,11 2 0-15,13-2 0 16,20-6-2-16,16-8 0 16,23-12 0-16,7-9 0 15,11-7 0-15,5-9 0 16,1-4 0-16,-3-6 0 15,-8-3 0-15,-12 5 0 16,-13 1 0-16,-13 4 0 16,-15 4 0-16,-6 11 0 15,-20 7 0-15,-2 9 0 16,-5 8 0-16,-1 4 0 15,4 8 0-15,1 0 0 16,7 1 0-16,8-7 0 0,8-6 0 16,7-12 0-16,8-10 0 15,9-13 0-15,1-12 0 16,4-9 0-16,3-11 0 15,-1-4 0-15,-4-4 0 16,-3 7 0-16,-7 10 0 16,-5 5 0-16,-5 9 0 15,0 9 0-15,-7 11 0 16,21 7 0-16,-5 3 0 15,7-4 0-15,15 0-8 16,-1-16-3-16,21 5-1 16,-4-24-4-16,20 2-13 15,-11-26-13-15,10-8-1 0,-12-21 2 16,1-3 5-1</inkml:trace>
  <inkml:trace contextRef="#ctx0" brushRef="#br4" timeOffset="397444.7325">23956 8095 113 0,'-41'49'42'0,"9"27"0"16,-11 4-3-16,9 10-35 15,4 9-1-15,3 3-2 16,8-4-1-16,1-12-4 16,15-1-6-16,-3-29-7 15,15 5-10-15,-8-31-16 16,11-8 1-16,-12-22 0 15,15-6 1-15</inkml:trace>
  <inkml:trace contextRef="#ctx0" brushRef="#br4" timeOffset="397910.7591">23630 8676 93 0,'0'0'42'0,"-19"19"0"16,30-2 0-16,-1-5-24 16,22-4-15-16,8-4-1 15,13 0-1-15,3-5 0 16,8-3-1-16,2-3 0 15,-7-3 0-15,-7 2 0 16,-7-3 0-16,-12 2 1 16,-9 0 0-16,-15 3 0 15,-9 6 0-15,-22 1 0 16,-3 7 1-16,-8 8 0 15,-3 6 0-15,-3 7-2 0,1 2 0 16,6 6 0-16,7 0 0 16,12-2 0-16,13-5 0 15,12-9 0-15,10-12 0 16,14-8 0-16,7-10 0 15,5-9 0-15,2-4 0 16,-1-8 0-16,-8 2 0 16,-5-2 0-16,-10 5 0 15,-10 7 0-15,-12 8 0 16,-4 10 0-16,-20 4 0 15,5 10 0-15,-4 3-2 16,6 8 0-16,0-4-6 16,15 7-1-16,-1-12-3 15,22 9-5-15,-5-25-16 0,22 6-10 16,0-11 2-16,13 0 0 15</inkml:trace>
  <inkml:trace contextRef="#ctx0" brushRef="#br4" timeOffset="398099.77">24663 8803 97 0,'3'-15'43'16,"-3"15"0"-16,-12-15 0 15,2 23-20-15,-10-1-21 16,-7 8-1-16,3 5 0 16,0 7-1-16,0 6-1 15,5 2-2-15,4 7-5 16,-2-13-3-16,20 8-5 15,-12-27-14-15,22 4-13 16,-1-20 1-16,15-5-1 0,-5-16 3 16</inkml:trace>
  <inkml:trace contextRef="#ctx0" brushRef="#br4" timeOffset="398519.794">24726 8502 110 0,'0'0'42'15,"-4"11"1"-15,9 16-2 16,-3-3-37-16,10 2-2 15,3 3 0-15,4-2-1 16,0 1 1-16,3-3-1 16,-2-2 1-16,-4 0-1 15,-4-1 1-15,-5-2-2 16,-8 1 2-16,-5-1-2 15,-5 4 0-15,-5-3 0 0,0 0 0 16,3-2 0-16,2-5 0 16,11-14 0-16,0 0 0 15,19 0 0-15,9-18 0 16,8-6 0-16,4-7 0 15,7-3 0-15,0 1 0 16,-7 4 0-16,-4 8 0 16,-12 11 0-16,-24 10 0 15,6 18 0-15,-17 8 0 16,-7 3 0-16,-1 10 0 15,-5-7-9-15,10 7-2 16,-5-17-2-16,23 2-2 16,-4-24-12-16,14-1-17 15,-4-10 2-15,10-4 0 0,-5-7 6 16</inkml:trace>
  <inkml:trace contextRef="#ctx0" brushRef="#br4" timeOffset="399814.8679">10921 10160 94 0,'13'3'26'0,"-15"-16"3"15,13 11 2-15,-19-13-18 0,8 15-4 16,-6-20-2-16,6 20-1 15,-18-14-1-15,1 14-2 16,-7 5 0-16,-6 11-1 16,-12 11 0-16,-3 7-1 15,-7 9-1-15,-4 6 1 16,1 1-1-16,7-3 1 15,10-4-1-15,10-5 1 16,19-18-1-16,19-11 0 16,22-14 1-16,15-12-1 15,19-13 2-15,7-5-2 16,5-5 1-16,-2 1-1 15,-5 2 1-15,-11 7-1 16,-16 13 2-16,-21 15-3 0,-18 19 0 16,-20 22 2-16,-19 20-2 15,-17 20 1-15,-9 15-1 16,-7 6 2-16,-1 3-2 15,7-11 2-15,10-8-1 16,14-19-1-16,19-24 2 16,26-25 0-16,21-24-1 15,18-22-1-15,17-14-2 16,6-17-2-16,13-1-7 15,-12-23-13-15,10 10-16 16,-14-6 1-16,-3 12 0 16,-16 0-3-16</inkml:trace>
  <inkml:trace contextRef="#ctx0" brushRef="#br4" timeOffset="400236.8922">11453 10175 103 0,'1'-17'39'0,"-1"17"2"16,5-20-2-16,-5 20-34 16,0 0-1-16,-17 28-1 15,2 1-1-15,0 7 1 16,-2 4-2-16,1 4 0 15,5 1 0-15,7-6 1 16,9-8-2-16,12-13 2 16,8-9-2-16,12-14 1 0,8-9 0 15,8-11-2-15,0-11 2 16,1-3-1-16,-3-3 2 15,-8 1-2-15,-7 3 1 16,-12 7-1-16,-6 10 0 16,-11 9 2-16,-7 12-3 15,-11 22 0-15,-3 10-1 16,-1 7 1-16,3 10-2 15,2 0 0-15,14 3-3 16,5-7 0-16,21-4-5 16,0-27-7-16,33 6-16 15,-8-25-4-15,17-2-2 16,-8-20 2-16</inkml:trace>
  <inkml:trace contextRef="#ctx0" brushRef="#br4" timeOffset="400934.9321">12381 10173 106 0,'-16'-30'41'0,"2"20"0"16,-21-2-9-16,1 23-25 15,-11 12-1-15,2 14-1 16,-5 6-2-16,5 8 1 16,3-1-2-16,13 0 0 15,15-6-1-15,14-10 0 16,20-15 0-16,15-13-1 15,13-13 0-15,9-14 0 16,4-9 1-16,0-9-1 16,-3-6 0-16,-9-2 0 0,-10-2 0 15,-11 7 0-15,-12 6 2 16,-9 11-2-16,-12 10 0 15,-10 16 0-15,-5 13 0 16,-7 12 0-16,1 11-2 16,3 3 2-16,6 3-1 15,4-4 1-15,14-3-1 16,10-11 1-16,14-11 0 15,10-13 0-15,7-10 0 16,6-7 0-16,-1-4 1 16,-3-4-1-16,-4-1 1 15,-9 4-1-15,-8 2 2 16,-8 5-2-16,-17 14 0 15,0 0 0-15,0 0 0 0,-8 20 0 16,-5 2-2-16,0 3 2 16,0 3-1-16,-1 2 1 15,0-2 0-15,8-3 0 16,5-8 0-16,1-17 1 15,21-2-1-15,2-14 0 16,7-13 2-16,8-7-2 16,5-8 0-16,1-7 0 15,-1-2 0-15,-3 2 0 16,-7 3 0-16,-8 11 0 15,-7 8 0-15,-10 14 0 16,-8 15 0-16,-6 19 0 16,-8 15 0-16,1 11 0 15,1 14 0-15,2 1 0 0,8 2 0 16,8-9 0-16,15-7-7 15,4-26-3-15,26-11-3 16,-2-34-5-16,27-2-7 16,-14-41-9-16,16-6-6 15,-7-25 0-15,2-7 5 16</inkml:trace>
  <inkml:trace contextRef="#ctx0" brushRef="#br4" timeOffset="401085.9408">13598 9688 115 0,'-57'93'39'16,"11"23"2"-16,-9-5-10 15,16 7-29-15,14 1-4 16,5-17-4-16,19-1-14 16,-6-33-18-16,13-13-3 0,-3-31 1 15,8-14-1-15</inkml:trace>
  <inkml:trace contextRef="#ctx0" brushRef="#br4" timeOffset="401400.9586">13310 10065 117 0,'14'26'42'0,"9"6"1"15,5-11-2-15,10 0-37 16,0-3-1-16,14-5-1 15,0-8 1-15,2-8-3 16,0-6 0-16,-3-2 0 16,-6-4 0-16,-7 1 0 0,-6 2 0 15,-13 8 0-15,-8 9 0 16,-11 13 0-16,-9 7 0 15,-8 11 0-15,-2 8 0 16,-2 0-2-16,3 3-1 16,1-8-1-16,10-3-6 15,0-24-2-15,21-2-6 16,-12-33-17-16,25-5-7 15,0-23 0-15,13-11 1 16</inkml:trace>
  <inkml:trace contextRef="#ctx0" brushRef="#br4" timeOffset="401536.9666">13962 9698 96 0,'-20'18'39'16,"-2"0"0"-16,13-6-10 16,9-12-35-16,20 0-34 15,12-9 0-15,7-15-1 16,17-4 2-16</inkml:trace>
  <inkml:trace contextRef="#ctx0" brushRef="#br4" timeOffset="401716.9768">14501 9573 106 0,'-34'63'40'0,"5"20"3"16,-9-1-4-16,12 11-31 16,-5-1-5-16,4-4-3 15,8-3-5-15,0-21-8 16,23 4-16-16,-12-31-11 0,16-10-2 15,-8-27-2-15,15 1 4 16</inkml:trace>
  <inkml:trace contextRef="#ctx0" brushRef="#br4" timeOffset="401897.9872">14191 9989 89 0,'0'0'42'0,"-10"2"1"16,26 17-1-16,4-15-12 15,8 4-27-15,14-2-3 16,13-10-2-16,7 2-7 15,-5-20-5-15,16 7-12 0,-15-19-15 16,7 4-1-16,-9-10-1 16,3 11 2-16</inkml:trace>
  <inkml:trace contextRef="#ctx0" brushRef="#br4" timeOffset="402048.9958">14889 9975 112 0,'-26'61'41'0,"8"9"0"16,-11-16-2-16,22 4-34 15,-13-11-4-15,6-7-2 16,5-7-5-16,1-20-6 15,19 3-10-15,-11-16-19 16,20-23 2-16,-5-8-3 16,11-6 3-16</inkml:trace>
  <inkml:trace contextRef="#ctx0" brushRef="#br4" timeOffset="402153.0016">14838 9706 97 0,'-36'-7'6'0,"3"11"-5"15,4 3-1-15,-4 2-41 16</inkml:trace>
  <inkml:trace contextRef="#ctx0" brushRef="#br4" timeOffset="402698.033">15101 10084 100 0,'2'24'40'16,"-2"-24"0"-16,20 18-1 15,-6-12-34-15,16-5-1 0,7-9-1 16,8-4 1-16,0-7-1 16,3-2-1-16,-7-3-1 15,-4-3 0-15,-12 3 0 16,-13 4 0-16,-13 8 0 15,-11 7-1-15,-12 8 0 16,-13 12 0-16,-7 8 1 16,-4 11-1-16,-1 9 1 15,3 5-2-15,6 6 0 16,11 0 1-16,15-1-2 15,19-5-1-15,24-5-4 16,12-19-6-16,32 3-13 16,1-30-14-16,22-6 2 15,1-25-6-15,13-7 6 0</inkml:trace>
  <inkml:trace contextRef="#ctx0" brushRef="#br4" timeOffset="402994.0499">15862 9878 111 0,'-61'25'40'0,"8"14"2"15,1-4-2-15,22 4-32 16,9-8-6-16,19-2 1 16,19-9-1-16,17-9 0 15,13-5-1-15,12-5 0 16,2-2 0-16,-5 1-1 15,-5 1 0-15,-15 8 2 16,-17 9-2-16,-20 8-2 0,-20 10 0 16,-13 4 2-16,-12 5-2 15,-3 2 2-15,-2-4-3 16,4-5-2-16,12-1-6 15,0-23-3-15,28 10-13 16,7-24-15-16,0 0-1 16,30-27 0-16,4 5 1 15</inkml:trace>
  <inkml:trace contextRef="#ctx0" brushRef="#br4" timeOffset="403790.0954">17034 10076 108 0,'7'-27'37'15,"5"9"2"-15,-14-4-9 16,2 22-23-16,-10 10-3 15,-4 14-1-15,-2 10-2 16,-3 17 1-16,-2 9-1 16,3 6 1-16,1 4-1 15,10-1 1-15,10-8-2 16,11-11 1-16,13-17 0 15,10-18 1-15,8-17-1 0,12-15-1 16,3-13 1-16,1-12-1 16,-3-8 2-16,-6-3-2 15,-11 1 2-15,-9 0-1 16,-12 9 1-16,-10 9-1 15,-7 10 1-15,-3 24-2 16,-26-2 2-16,9 25-4 16,-2 12 0-16,2 9 3 15,8 4-3-15,4-1 3 16,12-1-2-16,6-6 2 15,10-11-2-15,8-16 3 16,5-10 1-16,4-13-3 16,-2-11 0-16,1-8 0 0,-6-12 0 15,-1-1 0 1,-8-7 0-16,-4 2 0 0,0 5-4 15,-6 1-1-15,2 16-6 16,-10-10-5-16,16 28-12 16,-18-8-13-16,14 13 1 15,-7-3-1-15,9 7 3 16</inkml:trace>
  <inkml:trace contextRef="#ctx0" brushRef="#br4" timeOffset="404151.1161">17993 10239 111 0,'-7'22'40'0,"7"-22"0"0,13 8 0 15,4-20-36-15,24-11-1 16,8-8-1-16,8-6 0 15,0-4 1-15,0-1-1 16,-9 3-1-16,-13 5 0 16,-17 10 1-16,-14 10 0 15,-17 11 0-15,-16 12-2 16,-11 14 0-16,-7 11 0 15,-7 7 0-15,7 10 0 16,4-1 0-16,15 0 0 16,18-5 0-16,17-10 0 15,26-12 0-15,17-18-7 16,23-4-5-16,2-24-7 0,29 8-11 15,-13-20-14-15,13 4 1 16,-9-3-2-16,-2 4 4 16</inkml:trace>
  <inkml:trace contextRef="#ctx0" brushRef="#br1" timeOffset="408142.3444">19869 9714 95 0,'12'-21'37'0,"1"10"-1"15,-9-5 2-15,-4 16-33 16,4-15 0-16,-4 15-2 15,0 0 0-15,1 32 0 16,-6 1-2-16,-2 18 1 16,-6 14-1-16,-6 15 0 15,-5 13-2-15,-8 10 3 16,-8 2-3-16,-1 3 3 0,-3-11-3 15,3-13 3-15,7-17-3 16,8-18 2-16,11-25 0 16,15-24-1-16,18-28 1 15,12-23-2-15,13-20 3 16,6-14-1-16,1-20 1 15,4-7-1-15,-1-6 2 16,-3 3-3-16,-6 9 2 16,-7 14 0-16,-7 14-2 15,-8 18 0-15,-1 22 1 16,-6 23-2-16,-3 22 2 15,-3 23 0-15,3 15-1 16,-1 18 1-16,3 15 0 0,4 15 0 16,0 6-2-16,1 2 2 15,0 3-2-15,0-5 0 16,-2-2-2-16,-4-15 1 15,-3-9-6-15,-6-27-6 16,11 0-17-16,-18-30-7 16,3-16-2-16,0 0 0 15</inkml:trace>
  <inkml:trace contextRef="#ctx0" brushRef="#br1" timeOffset="408293.353">19986 10281 112 0,'-33'-15'38'15,"4"-3"3"-15,19 15-3 16,10 3-33-16,23-18-2 0,16 6-3 15,16-10-7-15,29 4-28 16,0-20-3-16,17 8 1 16,-6-15-3-16</inkml:trace>
  <inkml:trace contextRef="#ctx0" brushRef="#br1" timeOffset="408517.3656">20830 9723 119 0,'-20'8'40'16,"10"15"0"-16,-7 4 0 15,10 15-36-15,1 11-2 16,4 10 1-16,0 12-3 16,2 5 2-16,-1 4-3 15,4 0 2-15,-2-2-4 0,0-12 0 16,0-7-4-16,-2-23-10 15,14 0-21-15,-9-24-1 16,12-8-2-16,-4-25 1 16</inkml:trace>
  <inkml:trace contextRef="#ctx0" brushRef="#br1" timeOffset="408840.3843">20762 9752 121 0,'-13'-14'41'0,"13"14"0"15,12 0-1-15,14 5-37 0,13-2-1 16,16 3 0-16,12 2 1 16,4 5-1-16,1 4-2 15,0 6 0-15,-9 8 0 16,-11 12 0-16,-14 10 0 15,-20 13 0-15,-19 5 0 16,-16 9 0-16,-21 2 0 16,-8 2 0-16,-14-4 0 15,-2-9 0-15,0-11-3 16,6-15 1-16,11-12-3 15,10-25-5-15,35-8-13 16,-5-24-14-16,37-9-5 16,3-26 0-16,25-4 3 15</inkml:trace>
  <inkml:trace contextRef="#ctx0" brushRef="#br1" timeOffset="409073.3976">21511 9737 121 0,'0'0'41'15,"0"0"0"-15,0 0-1 16,-2 29-36-16,1 2-1 15,-3 12 0-15,2 12-1 16,-4 13-2-16,0 11 0 16,-2 5 0-16,0 2 0 15,-2 1 0-15,-1-8 0 16,3-6-5-16,1-14 1 15,14-8-13-15,-10-33-11 16,20-3-12-16,-4-27 0 0,15-9-1 16,-6-21-2-16</inkml:trace>
  <inkml:trace contextRef="#ctx0" brushRef="#br1" timeOffset="409366.4144">21488 9772 123 0,'-13'-14'40'0,"4"4"2"16,22 18-1-16,5-7-37 15,25 9-2-15,20-1 1 16,16 5-3-16,4 4 0 16,3 8 0-16,-6 9 0 15,-5 10 0-15,-22 10 0 16,-19 8 0-16,-27 9 0 0,-22 6 0 15,-25 4 0-15,-14-2 0 16,-13-4 0-16,-10-6 0 16,9-9 0-16,1-13 0 15,13-10-2-15,6-25-14 16,28 2-8-16,-3-34-10 15,29-2-8-15,3-20-1 16,16-9 1-16</inkml:trace>
  <inkml:trace contextRef="#ctx0" brushRef="#br4" timeOffset="413738.6645">22885 9712 102 0,'4'-14'38'16,"-9"-8"1"-16,5 22-1 15,-13-21-31-15,13 21-3 16,0 0-1-16,0 0-1 15,-11 34 0-15,6 10 0 16,-2 14-2-16,-2 17 1 16,-3 14-2-16,-5 9 2 15,-1 6-3-15,1-6 1 16,2-6-4-16,1-17-3 15,16-8-30-15,-5-23 0 16,16-11-1-16,-13-33 0 16</inkml:trace>
  <inkml:trace contextRef="#ctx0" brushRef="#br4" timeOffset="413926.6752">22718 10323 106 0,'-31'-8'40'15,"10"11"2"-15,0-4-4 16,11 9-32-16,10-8-3 15,27 6-1-15,15-15-2 16,13-11-3-16,22-2-6 16,0-20-26-16,24 1-3 15,-5-20-1-15,9 5 1 16</inkml:trace>
  <inkml:trace contextRef="#ctx0" brushRef="#br4" timeOffset="414302.6966">23652 9512 109 0,'-12'-5'38'16,"-15"6"1"-16,1 29-5 15,-10 1-26-15,8 16-2 16,-2 5 0-16,4 11-2 16,-1 8-1-16,5 6 0 15,-3 6-2-15,1 0 1 16,2-1-2-16,0-5 2 15,3-4-2-15,0-10 0 16,6-10 0-16,6-13 0 16,7-15-2-16,11-12 2 15,7-19 0-15,11-13 0 0,4-9 2 16,6-6-5-16,3-5 4 15,0 2-1-15,-7 1 2 16,-3 10-2-16,-4 10 0 16,-13 12 0-16,-5 12 0 15,-6 12 0-15,-6 6-2 16,-1 8 0-16,2 3-3 15,1-3-1-15,7 12-9 16,-7-21-23-16,21 1-3 16,-5-17 1-16,16-1-1 15</inkml:trace>
  <inkml:trace contextRef="#ctx0" brushRef="#br4" timeOffset="414662.7173">23939 10224 94 0,'-11'1'41'16,"-9"-4"-1"-16,8 15 1 15,-3-11-23-15,6 12-14 16,14-1-2-16,10-2 0 16,8-1 0-16,9-5-2 15,4 1 1-15,4-7-2 16,-1-7 1-16,-2-3 1 15,-6-4-1-15,-5-5 1 16,-12-3-1-16,-11 0 2 16,-11-3-2-16,-6 4 2 15,-11 7-1-15,-8 8 0 16,-9 12 2-16,-7 9-3 15,-1 13 0-15,4 10 0 0,5 5 0 16,12 4 0-16,15 1 0 16,20-7 0-16,22-5 0 15,17-16 0-15,21 2-13 16,-7-22-26-16,20 3-4 15,-5-15 1-15,6 5-3 16</inkml:trace>
  <inkml:trace contextRef="#ctx0" brushRef="#br1" timeOffset="418112.9146">11105 11241 72 0,'15'-16'38'0,"4"8"-1"16,-10-4 1-16,2 17-30 15,-11-5-2-15,1 34-1 16,-14 8-2-16,-7 17 0 16,-17 13 0-16,-4 16 0 15,-13 5-2-15,-2 5-1 16,-1-4-1-16,2-12-4 15,16-6-8-15,3-28-26 0,21-12 1 16,15-36-4-16,0 0 2 16</inkml:trace>
  <inkml:trace contextRef="#ctx0" brushRef="#br1" timeOffset="418450.934">10901 11222 80 0,'-33'-5'38'0,"-9"5"0"15,4 15 1-15,-5 5-33 16,9 3-3-16,8-1-1 16,15 1 0-16,11-2 0 15,12 0-1-15,12-6 0 0,10-4 0 16,8-5 0-16,2-5 0 15,1-8-1-15,-7-2 1 16,-7-7-1-16,-6-7 1 16,-13-5-1-16,-7 1 1 15,-13-1-1-15,-7 2 1 16,-7 7-1-16,-6 6 0 15,-4 11-1-15,-1 10 0 16,2 13-2-16,4 3-3 16,19 16-29-16,-2-6-4 15,19 9 1-15,6-7-1 16</inkml:trace>
  <inkml:trace contextRef="#ctx0" brushRef="#br1" timeOffset="418765.952">11422 11649 80 0,'-10'14'37'16,"0"8"3"-16,-9-8-3 16,4 9-30-16,-4-4-1 15,8 7-1-15,1-7 0 16,6 4-3-16,8-4 2 15,11-3-4-15,10-4 2 16,7-7-3-16,6-2 2 16,3-5 0-16,3-7 0 15,-2-2 2-15,-7-9-3 0,-3-8 1 16,-12-5-1-16,-9-5-1 15,-11 1-2-15,-11-5 0 16,-6 11-3-16,-13-2-5 16,8 23-23-16,-20 0-5 15,9 21 1-15,-1-1-2 16</inkml:trace>
  <inkml:trace contextRef="#ctx0" brushRef="#br1" timeOffset="419412.989">12368 11535 77 0,'15'-12'38'16,"-17"-6"0"-16,2 18-8 16,-35-21-18-16,8 18-4 15,-16-2-2-15,-1 11-2 16,-10 5 0-16,2 9-1 15,-1 10 0-15,4 3 1 16,7 7-2-16,10 0 1 16,10 0-2-16,10-3-1 15,16-6 1-15,11-8-2 16,15-11 1-16,14-9 0 15,11-9-1-15,5-11 0 16,4-7 1-16,0-7 1 16,-4-4-1-16,-5-1 1 15,-13 2-1-15,-11 5-1 0,-14 7 2 16,-9 9-1-16,-8 13 0 15,0 0-1-15,-23 21 1 16,6 11 0-16,1 6-2 16,3 3-2-16,12 5-1 15,9-11-8-15,24 3-25 16,2-16-4-16,24-5 2 15,2-20-2-15</inkml:trace>
  <inkml:trace contextRef="#ctx0" brushRef="#br1" timeOffset="419849.0139">13061 11610 87 0,'-1'-22'39'0,"-21"-2"0"16,-2 10 2-16,-12 1-35 16,-1 11-2-16,-7 4-1 0,3 12 0 15,-1 7-1-15,3 7 2 16,6 4-2-16,10 0 1 15,11-1-2-15,14-4 1 16,10-8-2-16,14-7 2 16,12-13-2-16,7-8-2 15,8-10 2-15,1-4-2 16,-2-8 2-16,-6-4-1 15,-5 2 0-15,-9 2 0 16,-10 8 0-16,-8 3 1 16,-14 20-1-16,0 0 1 15,0 20-1-15,-10 14 3 16,-3 17-2-16,-2 9-1 0,1 14 2 15,-5 9-1-15,4 3 0 16,-1 2 0-16,-1-5 1 16,-1-9-2-16,-1-11 1 15,-1-11 1-15,-7-12-1 16,1-15-1-16,-2-14 0 15,-2-18-2-15,7-9-4 16,-6-29-14-16,18 2-18 16,-7-23-2-16,15-4-1 15,0-15 0-15</inkml:trace>
  <inkml:trace contextRef="#ctx0" brushRef="#br1" timeOffset="420239.0363">13370 11649 69 0,'15'14'39'16,"-15"-14"-1"-16,13 8 3 15,-13-8-24-15,24-7-14 16,-2 1-1-16,8-1 0 15,6-5 1-15,4 0-1 16,0-6 0-16,1 0 0 16,-9 0 0-16,-3 0 0 15,-10-4 0-15,-10 4 0 16,-14-1 0-16,-11 1-1 15,-11 3 0-15,-5 7 0 0,-11 6-1 16,-3 10 1-16,-3 12 0 16,0 9 0-16,8 9 1 15,8 4 0-15,11 4-1 16,16 2 1-16,19-10-2 15,21-12-1-15,24-6-7 16,5-26-21-16,28 3-13 16,-2-17-1-16,8-3-2 15,-3-13 0-15</inkml:trace>
  <inkml:trace contextRef="#ctx0" brushRef="#br4" timeOffset="424341.2709">14681 11447 58 0,'7'-18'37'15,"-7"-1"0"-15,0 19 1 16,-2-22-29-16,2 22-2 16,0 0-2-16,-7 12 0 15,-2 4-2-15,2 8 0 16,-2 5-2-16,2 6 1 15,0 1-1-15,7 3 1 16,4 0-1-16,8-3 1 16,6-5-1-16,9-8 0 15,3-6-1-15,7-6 2 16,3-9-3-16,1-7 0 15,2-10 0-15,-1-8 0 16,-3-8 1-16,-3-5-1 16,-2-7 0-16,-6 2 0 0,-5 3 2 15,-6 2-1-15,-5 9 1 16,-7 11 0-16,-5 16-1 15,-3 11 1-15,-4 16-1 16,-3 8 2-16,-3 8-2 16,4 3 1-16,3 5-1 15,6-4-1-15,9-5-5 16,3-24-16-16,18 2-17 15,0-20 0-15,13-4 0 16,-2-16-1-16</inkml:trace>
  <inkml:trace contextRef="#ctx0" brushRef="#br4" timeOffset="424694.2911">15522 11448 89 0,'0'0'39'16,"-12"5"-2"-16,5 11 1 15,-5 2-36-15,4 1 0 16,-2 5 0-16,1 4 0 15,2 1-1-15,-2 2 2 16,5-6-2-16,1 0 1 16,3-6-2-16,6-5 2 15,-6-14-2-15,22 7 0 16,-5-16 0-16,4-7-1 15,4-10 1-15,1-3-1 16,1-6 1-16,0-2-1 16,-4-1 2-16,-4 4-1 0,-2 5 0 15,-4 11-1 1,-3 11 1-16,-10 7 0 0,9 25-1 15,-10 4-1-15,2 10-2 16,-2-1-2-16,15 17-7 16,-3-16-26-16,22 4 2 15,3-18 0-15,17-2-1 16</inkml:trace>
  <inkml:trace contextRef="#ctx0" brushRef="#br4" timeOffset="424925.3043">16282 11431 92 0,'-22'-6'39'0,"-11"3"1"0,3 19-2 16,-8 3-34-16,4 11 0 15,-3 4-1-15,7 5 1 16,3 5-3-16,11-1 2 15,11-2-3-15,10-7 0 16,17-4-3-16,8-21-11 16,17 2-24-16,1-15-4 15,11-2 2-15,-5-16-3 16</inkml:trace>
  <inkml:trace contextRef="#ctx0" brushRef="#br4" timeOffset="425558.3405">16444 11553 83 0,'-20'26'40'0,"-4"-7"-3"16,16 7 3-16,2-12-36 16,22-3-1-16,4-5-1 15,16-6 0-15,5-8 0 16,8-6-1-16,-2-6 0 15,0-6-1-15,-8-2 1 16,-7-2-1-16,-11 0 1 16,-13 5-1-16,-13 1 1 15,-11 10-1-15,-10 7 2 16,-7 9-1-16,-9 13 0 15,4 7 1-15,0 7-1 16,9 5 1-16,9 0-1 16,11 2 1-16,14-5-1 0,14-5 2 15,15-7-3-15,9-10 0 16,8-7 1-16,2-5-1 15,3-8 0-15,-4-1-1 16,-5-6 1-16,-7 2-2 16,-11 3 2-16,-6 1 0 15,-9 5 0-15,-14 7-1 16,0 0 1-16,3 19 2 15,-12 0-2-15,-1 9 1 16,0 1-1-16,0 4 2 16,2 0-2-16,3-4-1 15,4-4 1-15,2-8-3 16,-1-17 4-16,11 2-1 15,-2-16 1-15,4-10-2 16,-4-8 1-16,2-7 2 0,2-5-2 16,-1-1 1-16,-1 2 0 15,0 7-3-15,-2 6 2 16,-2 8 0-16,3 10-1 15,-10 12 0-15,22-4-1 16,-10 7-3-16,11 7-2 16,-4-18-14-16,24 10-19 15,-4-16 1-15,18-2-2 16,-1-16 1-16</inkml:trace>
  <inkml:trace contextRef="#ctx0" brushRef="#br4" timeOffset="425745.351">17706 10939 94 0,'-2'-14'41'0,"-20"14"-2"0,-2 29 1 15,-13 13-33-15,4 22-5 16,-1 8 0-16,2 15-1 16,0 5-1-16,8-1 0 15,7-2 0-15,4-7 0 16,12-4-9-16,-8-23-29 15,18-6-2-15,-7-26 0 16,14-9-1-16</inkml:trace>
  <inkml:trace contextRef="#ctx0" brushRef="#br4" timeOffset="425933.3617">17379 11469 96 0,'-22'-12'40'0,"22"12"1"0,-10 3-1 15,24 6-31-15,7-4-7 16,11-3-2-16,14-2-1 15,6-4-2-15,11 0-2 16,0-11-7-16,13 13-27 16,-16-10 0-16,4 11-1 15,-14-5 0-15</inkml:trace>
  <inkml:trace contextRef="#ctx0" brushRef="#br4" timeOffset="426309.3835">17975 11452 103 0,'-24'-10'40'15,"8"7"2"-15,-13-9-2 16,7 9-36-16,-7 3 0 0,-2 9-2 15,-5 10 0-15,-1 11 0 16,-1 8-1-16,2 5 2 16,4 4-2-16,6 2 2 15,9-2-2-15,11-9-1 16,16-12 0-16,11-13 2 15,15-13-2-15,8-13-2 16,7-10 1-16,2-10-1 16,-1-7 2-16,-2-1 1 15,-8 2-1-15,-8 3-2 16,-11 7 2-16,-8 8 0 15,-12 11 0-15,-3 10 0 16,-12 8 0-16,2 8 0 16,0 8 0-16,1 3 0 0,4 3-1 15,5-1 0-15,8 0-3 16,1-11-3-16,16 5-8 15,-25-23-11-15,41 8-14 16,-21-16-1-16,9 1 0 16,-9-11 0-16</inkml:trace>
  <inkml:trace contextRef="#ctx0" brushRef="#br4" timeOffset="426467.3925">18242 11559 104 0,'0'0'41'0,"0"0"0"16,7 20 0-16,-13-2-37 15,2 9 0-15,-5 4-2 16,-1 7 0-16,3 1-5 15,0-4-3-15,14 5-11 16,-10-20-22-16,17-2-2 0,-3-20-2 16,17-5 1-16</inkml:trace>
  <inkml:trace contextRef="#ctx0" brushRef="#br4" timeOffset="426610.4007">18345 11232 106 0,'-17'-8'38'16,"-7"8"-1"-16,2 1-24 15,12 10-52-15,-2-8 0 16,12-3-3-16,0 0 1 16</inkml:trace>
  <inkml:trace contextRef="#ctx0" brushRef="#br4" timeOffset="427179.4332">18506 11550 93 0,'4'-12'39'0,"-4"12"2"15,0 0-3-15,0 0-35 16,-8 17 0-16,0 1-1 16,-5 5 1-16,-1 7 1 15,-3 0-2-15,3 5 2 16,1-7-3-16,5 1 2 15,6-7-2-15,4-3 2 16,-2-19-2-16,24 4 0 16,-2-14-1-16,5-11-1 15,2-5 1-15,2-7-1 16,0-4 2-16,2-3-3 0,-3 5 3 15,-8 7-3-15,-2 3 3 16,-2 12-1-16,-5 10 1 16,-3 11-1-16,-2 12 0 15,-1 4 2-15,3 8-1 16,2 2 0-16,5 3-1 15,5-8-1-15,10-3-6 16,-3-20-15-16,28 1-16 16,-9-19-4-16,17-5 1 15,-4-20-4-15</inkml:trace>
  <inkml:trace contextRef="#ctx0" brushRef="#br4" timeOffset="427395.4456">19431 11010 111 0,'-35'19'42'0,"7"29"1"15,-11 7-5-15,4 18-37 16,7 8 0-16,6 3-1 16,4 0 1-16,5 0 1 15,10-6-3-15,4-10-3 16,6-7-3-16,-4-24-14 15,13 0-19-15,-8-22-1 16,6-5 1-16,-8-22-5 16</inkml:trace>
  <inkml:trace contextRef="#ctx0" brushRef="#br4" timeOffset="427706.4634">19123 11459 101 0,'0'0'41'0,"-20"9"0"15,28 10 0-15,-3-1-36 16,20-7-2-16,12-6 0 15,10-6-1-15,6-5 0 16,5-2-1-16,2-6-1 16,-3-2 1-16,-7 0-1 15,-6 1 0-15,-12 5 0 16,-10 4 0-16,-9 8 0 15,-10 11 0-15,-10 9 0 16,-7 7 0-16,-3 9 1 16,-5 2 1-16,-1 6-2 15,6 1 1-15,1-3-3 16,8-9-4-16,13-3-7 0,-5-32-15 15,23 10-12-15,-4-23-3 16,15-5 1-16,-6-20-1 16</inkml:trace>
  <inkml:trace contextRef="#ctx0" brushRef="#br4" timeOffset="427842.4711">19621 11234 103 0,'-27'-14'39'0,"7"15"-1"15,3 3-3-15,1-2-43 16,33 13-29-16,-3-8-2 15,15 11 0-15,1-7-1 16</inkml:trace>
  <inkml:trace contextRef="#ctx0" brushRef="#br4" timeOffset="428172.49">19812 11533 97 0,'-8'27'39'0,"-1"-12"2"16,17 4-1-16,-8-19-36 15,30 8-2-15,1-13 1 16,10-6-1-16,0-5-1 15,4-5 0-15,-1-7-1 16,-5 0 1-16,-10 1-1 16,-8-2 0-16,-12 4 1 15,-6 6 0-15,-11 4 0 16,-7 8 0-16,-8 12 1 0,-12 7-1 15,-2 12 0 1,-1 7 0-16,-2 8 0 0,6 4 0 16,5 4-1-16,7-1 2 15,16-5-4-15,19-9 0 16,21-5-7-16,7-23-14 15,34 0-15-15,1-19-5 16,21-5 3-16,0-17-5 16</inkml:trace>
  <inkml:trace contextRef="#ctx0" brushRef="#br4" timeOffset="428472.5072">20637 11272 118 0,'-51'6'42'15,"-8"-5"2"-15,9 12-3 0,7-1-40 16,9 4-1-16,16 4 0 15,13 4 1-15,16 0-1 16,12 3 0-16,12-3 0 16,7 0 0-16,4 1 0 15,-1-3 0-15,-6-1 0 16,-5 0 0-16,-8-1 1 15,-9 1-1-15,-12 1 1 16,-9-2 2-16,-10 1-3 16,-7-1 3-16,-9-3-5 15,-3-3 0-15,7 4-10 16,-9-18-10-16,27 15-11 15,-6-15-10-15,14 0 0 16,20 3 0-16</inkml:trace>
  <inkml:trace contextRef="#ctx0" brushRef="#br4" timeOffset="428616.5154">20923 11746 118 0,'0'0'46'16,"-18"7"-4"-16,18-7-4 15,-17 2-42-15,2-21-31 16,15 19-8-16,-5-20-3 15,5 20 1-15</inkml:trace>
  <inkml:trace contextRef="#ctx0" brushRef="#br2" timeOffset="432274.7247">10168 8010 55 0,'13'0'34'0,"0"1"-2"15,-2 4 1-15,2 10-20 16,-7 2-12-16,2 6 1 16,-1 5-1-16,0 7 0 15,-5 7 0-15,-1 6 1 16,-2 6-1-16,2 10 2 15,-5 6-2-15,5 9 2 16,-2 5 0-16,2 7-1 16,2 2 1-16,1 3-2 15,2 0 1-15,-1-1-2 0,0 2 1 16,3 4 0-16,-6-7 0 15,2 0 0-15,-2-2 0 16,-1 0 1-16,2-4-2 16,0-2 2-16,1 0-1 15,-1-7 0-15,1 1-2 16,0-2 2-16,1 3-3 15,3 1 3-15,-8 1-2 16,3 0 3-16,-6-3-3 16,1 1 3-16,0-2-1 15,1-3 0-15,-2-5 0 16,2-4-1-16,-1-7 0 15,4 0-1-15,1-1 1 16,2-2-1-16,2 2 0 0,-2-1 0 16,4 4 1-16,-4 3 1 15,1 2-2-15,-3 6 3 16,-3 4-1-16,-4 2-2 15,-2 5 2-15,-2 1-1 16,0-5 0-16,-1-5 0 16,3-10-1-16,4-20-6 15,14-12-28-15,0-29-2 16,11-17-1-16,5-24-2 16</inkml:trace>
  <inkml:trace contextRef="#ctx0" brushRef="#br2" timeOffset="433572.7989">10323 12225 47 0,'22'15'33'0,"-5"-14"0"15,1-2 0-15,4-13-22 0,4 10-11 16,1 4-1-16,7-1 1 16,5 3 0-16,5 3-1 15,6 4 1-15,2 3-1 16,5 2 1-16,5 1 0 15,8 0 0-15,7 1 1 16,7-2 0-16,14-1 0 16,7-2 0-16,14-4 0 15,11-3 0-15,12 0 0 16,10 0 0-16,8 2-1 15,3 0 0-15,8 0 1 16,6 1-1-16,4 2 0 16,5-3 1-16,9 0-1 15,3-3 1-15,9-1 1 0,9-4-1 16,7-1 2-16,1-3-1 15,9 2-1-15,3-3 1 16,-3 4-1-16,-1-1 0 16,4 2-1-16,-3 1 0 15,0 2 1-15,1-1-1 16,1 0 0-16,2-5 0 15,8-3 1-15,5-3-1 16,0-4 1-16,7-4 0 16,5-4 1-16,1-1-1 15,0 1 1-15,-1-4 0 16,-6 7-1-16,-6-1 1 15,-5 6-1-15,-13 1 0 16,0 4 0-16,-10 4-1 16,-5 2 0-16,-2 0 0 0,0-1 0 15,-3 1 0-15,2-4 1 16,0-2-1-16,-1-3 1 15,1-4 0-15,0 0 0 16,-4-1 0-16,-2-1 0 16,-9 1 0-16,-1-1 0 15,-5 7-1-15,-8 0 0 16,-9 3 0-16,-8 2 0 15,-12 3 0-15,-5 1 0 16,-8 2 0-16,-10-1 0 16,-12-1-1-16,-8-3-1 15,-9 5-5-15,-19-8-24 16,-4 6-5-16,-27-8 0 0,-9 9-2 15</inkml:trace>
  <inkml:trace contextRef="#ctx0" brushRef="#br2" timeOffset="435331.8995">24583 11966 40 0,'0'0'31'0,"0"0"0"16,-5-11-1-16,5 11-17 15,0 0-7-15,0 0-1 16,10-5-1-16,-10 5-2 15,13-1-1-15,-13 1 0 16,21-6 1-16,-6 0-1 16,1-1 2-16,5-1-1 15,1-4-1-15,3 0 1 16,-2-7 1-16,2 0 1 15,-6-4-2-15,1 0 2 0,-6-4-3 16,0 1 3-16,-5-7-3 16,0-2 2-16,0-5-2 15,2-5-2-15,1-7 2 16,0-6-1-16,4-4 1 15,1-4-1-15,1-3 0 16,2-5-1-16,-2-1 2 16,-5 0 0-16,2-1 0 15,-1-1 1-15,0-4-1 16,4 0 1-16,-1-4 0 15,2 2 0-15,-1-2 0 16,5-3-1-16,-3-1 0 16,4 0 0-16,-1 1 1 15,-3-2-2-15,1 1 0 0,-2 1 1 16,-1 3-2-16,-1 3 0 15,-2 0 1-15,-1 6-1 16,-1 0 0-16,0 2 0 16,2 4 0-16,0 1 0 15,1 2 1-15,5 1 0 16,2 1 0-16,0 5 0 15,2 2 0-15,-7 3 0 16,0 2-1-16,-4 4 2 16,-4 0-1-16,-7 4 1 15,-6 0-2-15,-1 2 3 16,-4 1-3-16,0-1 2 15,-1 2-1-15,4-2 0 16,0 2 1-16,3-3-2 16,8 1 2-16,-3 2-2 0,3-1 2 15,-1 2-2-15,-3 0 3 16,2-1-2-16,-4 1 1 15,-4 3 1-15,-1-1-1 16,0 2 0-16,-3 2 0 16,0-1-1-16,2 4-1 15,-6 2 1-15,0 5-1 16,-2 2 0-16,-2 2 0 15,-6 5 0-15,2 3 0 16,-3-1 1-16,0 4 0 16,2 1 0-16,0-1 0 15,0 3 0-15,2 0 1 0,1 0-1 16,-2-1 0-1,-4 3-1-15,-4-1 1 0,-6 3-1 16,-4 0 1-16,-9 5-1 16,-10 1 0-16,-9 2 0 15,-9 3 0-15,-8-2 1 16,-3 2 0-16,-11 0 0 15,-3-1-1-15,-8-5 1 16,-1 2 0-16,-6-4 0 16,-2 0-1-16,-7-1 1 15,-4-1 0-15,-5 0 0 16,-5 1-1-16,-6 0 1 15,-5 1-1-15,-9 2 1 16,-6 0-1-16,-6 2 1 16,-3-1 0-16,-3 0 0 15,-6 0 0-15,-1-4 0 0,-1 0 0 16,-2-2 0-16,0-3 0 15,-3-1 0-15,-3-1 0 16,-4 2 0-16,-5-2-1 16,-2 1 1-16,-11 1 0 15,-3 2 0-15,-1 0 0 16,-9 0 0-16,0 0 1 15,0-3-1-15,2 0 0 16,-1-1 0-16,5-1 0 16,3-1 0-16,-4 1-1 15,3 2 1-15,1 3-1 16,-3 3 1-16,-1 6-1 15,1 1 0-15,-1 4 1 0,-3 3-1 16,6 1 1-16,1 1-1 16,-1 0 1-16,6 1-1 15,3 0 1-15,0 4-1 16,-2 0 1-16,4 2 0 15,3 1-1-15,-3 3 1 16,2-2 0-16,-1 2 0 16,7-3 0-16,2-5 0 15,9 2 1-15,7-5-1 16,7-3 1-16,12-1-1 15,5-7 1-15,9 1 0 16,3-1-1-16,6 2 1 16,3 3-1-16,3-1 0 15,-5 4 0-15,-1 1-1 0,3 2 2 16,-1 5-1-16,3-1 0 15,1-1 1-15,3-2-1 16,7 0 1-16,11-2 0 16,9-2 1-16,9-4-2 15,8-3 1-15,7-2 0 16,13-3 0-16,5-2-1 15,10-4-1-15,10 11-12 16,0-13-22-16,17 8-2 16,7-9-1-16,18 8-2 15</inkml:trace>
  <inkml:trace contextRef="#ctx0" brushRef="#br5" timeOffset="439969.1647">2576 12745 57 0,'0'0'35'0,"9"-14"-1"16,-9 14-1-16,0 0-25 0,0 0-1 15,-1 14-2-15,-2 3-2 16,-7 6-1-16,1 9 0 15,-4 7-2-15,1 12 2 16,-6 6-2-16,1 6 1 16,1 3-1-16,-2-2 0 15,7-2-1-15,3-9 1 16,4-13 0-16,8-11 0 15,-4-29 0-15,17 1 1 16,-2-26 1-16,4-15 0 16,-1-14 0-16,-3-5 1 15,0-9 0-15,-3-2-1 16,-2-2 0-16,-1 6 0 15,-2 4-1-15,4 8 0 0,-2 13 0 16,4 5 0-16,2 14 0 16,3 14-1-16,2 16 1 15,1 19 0-15,-3 15-1 16,2 16 1-16,-1 13 0 15,-4 11-1-15,-2 9-1 16,-3 1-1-16,3-1-2 16,-6-13-4-16,10 2-26 15,-11-29-3-15,10-6-2 16,-7-24-1-16</inkml:trace>
  <inkml:trace contextRef="#ctx0" brushRef="#br5" timeOffset="440405.1897">2729 13213 93 0,'-24'-3'37'0,"24"3"1"16,-19 2-1-16,19-2-34 15,13-10-1-15,8 1 0 16,5-1-1-16,6 1 1 15,2 0-1-15,1 4 0 16,0 2-1-16,-4 9 1 16,-3 6-1-16,-6 4 0 15,-6 6 0-15,-2 3 0 16,-6 3 0-16,-3 2-1 15,-4 0 1-15,1-5-1 16,-4-3 1-16,0-3 0 0,0-7 0 16,2-12-1-16,0 0 2 15,4-10-1-15,-1-11 1 16,2-5 0-16,-4-7 1 15,3-6 0-15,-3-1-1 16,-1-2 1-16,-1 4-1 16,-1 6 0-16,-1 4-1 15,3 9 0-15,2 1 0 16,6 7-1-16,11 3-1 15,4 1-1-15,11 4-2 16,4-9-4-16,19 15-23 16,-9-12-7-16,8 10 0 15,-12-5-2-15</inkml:trace>
  <inkml:trace contextRef="#ctx0" brushRef="#br5" timeOffset="440753.2096">3374 13182 82 0,'-9'12'38'0,"9"6"0"15,0-18 0-15,17 8-33 16,3-11-2-16,9-4 0 16,3-6 0-16,7-6-1 15,-1-4 0-15,-3-3 0 16,-4-2 0-16,-8-1-1 15,-9 0 1-15,-10 5-1 16,-9 3 0-16,-13 7 0 16,-4 9 0-16,-8 7 0 0,-3 13-1 15,-6 10 1-15,1 9 0 16,5 6-1-16,2 7 0 15,12 1 0-15,9-2-1 16,15-9 0-16,14-6-2 16,17-14-2-16,17-4-3 15,5-24-11-15,25 11-20 16,-4-17-1-16,11 3 0 15,-9-8 1-15</inkml:trace>
  <inkml:trace contextRef="#ctx0" brushRef="#br5" timeOffset="441143.2319">4109 13184 92 0,'-27'-16'36'16,"8"5"2"-16,-7-10-10 0,6 7-23 16,-2-4 0-16,6 10 0 15,-4 4 0-15,2 9-1 16,-7 10 0-16,2 12 0 15,-7 9-2-15,3 8 0 16,-2 2-2-16,7 2 2 16,6-3-2-16,10-6 0 15,13-9 0-15,12-14 0 16,13-14 0-16,12-13 0 15,8-13 1-15,3-6-1 16,-2-8 1-16,-1-4 0 16,-9 2 0-16,-7 4 0 0,-13 7 1 15,-10 8-1 1,-8 9-1-16,-5 12 0 0,-12 7 0 15,2 8 0-15,-1 5-2 16,5 4 0-16,3 1-2 16,6-2-2-16,15 4-6 15,-6-22-11-15,26 10-18 16,-8-18 0-16,13 2-1 15,-5-18 1-15</inkml:trace>
  <inkml:trace contextRef="#ctx0" brushRef="#br5" timeOffset="441331.2426">4566 13094 92 0,'-14'-6'37'0,"14"6"2"16,7-12-1-16,5 2-36 15,12-5 0-15,9 1-2 16,1 3-2-16,-1-4-2 15,4 14-6-15,-21-6-27 16,6 17 0-16,-22-10-2 16,-3 30 2-16</inkml:trace>
  <inkml:trace contextRef="#ctx0" brushRef="#br5" timeOffset="441482.2513">4499 13283 99 0,'-21'12'39'0,"18"4"3"15,3-16-2-15,10-5-37 16,21-4-2-16,13-11-7 0,20 10-19 15,-6-17-16-15,17 7 2 16,-1-10-5-16,16 5 3 16</inkml:trace>
  <inkml:trace contextRef="#ctx0" brushRef="#br5" timeOffset="442562.3131">5408 12900 79 0,'22'-15'39'0,"0"-10"-1"16,15 6 0-16,-1-6-35 15,8 5-1-15,4 3-1 16,-5 8 1-16,-6 9-1 15,-8 14 1-15,-13 11-1 16,-10 12 0-16,-11 8 1 16,-8 6 0-16,-10 5 0 15,-2 2 0-15,-5-4 0 16,4-3 0-16,4-10-1 0,7-4 1 15,10-11-2-15,8-6 1 16,11-10-1-16,10-7 0 16,12-6 0-16,8-8-3 15,10-1 0-15,7-14-4 16,16 12-15-16,-7-20-19 15,8 12 2-15,-12-10-3 16,2 10 3-16</inkml:trace>
  <inkml:trace contextRef="#ctx0" brushRef="#br5" timeOffset="442751.3239">6336 12961 90 0,'-10'-7'40'15,"10"7"1"-15,-12-1-2 16,12 1-37-16,0 0-2 15,0 0-2-15,0 0-3 16,0 0-16-16,18-9-18 16,-3-5 0-16,15 5-2 15,-4-12 2-15</inkml:trace>
  <inkml:trace contextRef="#ctx0" brushRef="#br5" timeOffset="442953.3354">6628 12677 79 0,'0'-19'41'16,"0"19"-2"-16,-9 12 2 0,3 13-35 15,-2 8-1 1,6 17-1-16,-3 9-1 0,1 7 0 16,1 4-2-16,2 0-1 15,4-1-2-15,-2-12-3 16,17 5-17-16,-10-27-19 15,8-2 0-15,-3-17-2 16,9-5 0-16</inkml:trace>
  <inkml:trace contextRef="#ctx0" brushRef="#br5" timeOffset="443608.3729">7627 12732 74 0,'0'0'39'16,"0"0"0"-16,-17 26 0 15,-19-5-35-15,1 20-1 16,-13 8-1-16,-3 9 1 16,-1 5-1-16,-4 3 0 15,8-1-2-15,5-9-1 16,10-6-3-16,6-19-1 15,15-9-1-15,12-22-4 16,0 0-3-16,12-30 1 16,8 4 3-16,-4-13 5 15,-1-5 3-15,0-1 3 16,-11-2 4-16,2 11 3 0,-15-5 5 15,12 18-2-15,-18-3-1 16,15 26-3-16,-11-10-2 16,14 20-1-16,5 4-3 15,8 7 0-15,5 3-1 16,8-1-1-16,9 0-3 15,8-7-1-15,16 4-8 16,-6-22-27-16,19 2-1 16,-2-19-1-16,12 0 0 15</inkml:trace>
  <inkml:trace contextRef="#ctx0" brushRef="#br5" timeOffset="443788.3832">8087 12713 90 0,'-29'14'41'0,"4"20"1"16,-7-1-4-16,3 19-35 15,6 5-1-15,6 6 0 16,8 2-1-16,3-3-2 16,13-2-3-16,0-26-17 15,20 4-20-15,0-24-1 16,13-6 0-16,-2-19 0 15</inkml:trace>
  <inkml:trace contextRef="#ctx0" brushRef="#br5" timeOffset="443938.3918">8242 12988 93 0,'-21'10'40'0,"0"-11"-2"16,21 1-7-16,0 0-71 15,9-28 1-15,20 13-2 16,-1-11 0-16</inkml:trace>
  <inkml:trace contextRef="#ctx0" brushRef="#br5" timeOffset="444327.414">8601 12777 74 0,'0'0'41'0,"-20"4"0"16,20-4 1-16,0 0-30 0,0 0-8 15,19-20 0-15,4 7-1 16,3-2 0-16,9-2-1 16,1 3-1-16,1 4 0 15,-1 4 0-15,-7 7 0 16,-7 12-1-16,-14 9 1 15,-9 10-1-15,-12 9 0 16,-11 5 0-16,-7 6 1 16,-5 1-1-16,1-4 0 15,1-4 0-15,9-8 0 16,11-7 1-16,14-12-1 15,12-11 0-15,13-7 0 16,11-10-1-16,9-11-1 0,11-2-3 16,-2-21-10-1,20 15-17-15,-13-22-10 0,4 5-1 16,-10-12-1-16</inkml:trace>
  <inkml:trace contextRef="#ctx0" brushRef="#br5" timeOffset="444627.4312">9033 12246 94 0,'-2'15'42'16,"16"8"1"-16,3-13-2 0,15 12-38 15,7 1 0-15,5 8 0 16,-3 9-1-16,-1 9-1 16,-7 13 0-16,-12 14-1 15,-12 10 0-15,-13 10 0 16,-14 5 0-16,-11 1 0 15,-7-3-1-15,-9-10-3 16,4-6-5-16,-10-31-18 16,18-7-16-16,0-25 0 15,12-12-2-15,0-26 0 16</inkml:trace>
  <inkml:trace contextRef="#ctx0" brushRef="#br5" timeOffset="445128.4598">5909 12358 62 0,'-8'-39'38'16,"-13"-2"1"-16,-6 12-2 16,-16-4-27-16,3 25-1 15,-18 10-2-15,-4 23-1 16,-11 27-2-16,-1 25-1 15,-1 23 0-15,9 28-1 16,8 20 0-16,14 10-1 16,19 6-1-16,19-4 0 15,24-7-3-15,20-20-4 16,32-11-31-16,5-33-4 0,23-18 2 15,9-28-4-15</inkml:trace>
  <inkml:trace contextRef="#ctx0" brushRef="#br5" timeOffset="445915.5049">9899 12543 68 0,'0'0'40'15,"6"-22"-1"-15,-6 22 0 16,0 0-30-16,9 11 0 15,-9 4-3-15,5 12-3 16,-5 4 0-16,2 5-1 16,1 3-1-16,0 1-2 15,3 0 1-15,2-10-5 16,7 1-1-16,-10-17-23 15,15 5-11-15,-7-8 0 16,6-2-1-16</inkml:trace>
  <inkml:trace contextRef="#ctx0" brushRef="#br5" timeOffset="446117.5164">9801 12814 93 0,'-36'4'41'15,"15"11"0"-15,-2-9-1 16,9 3-37-16,14-9-2 15,23 0-2-15,11-5-1 16,10-8-2-16,12 3-1 16,-1-11-7-16,20 12-28 15,-13-2 1-15,-1 15-2 16,-14 0 2-16</inkml:trace>
  <inkml:trace contextRef="#ctx0" brushRef="#br5" timeOffset="446297.5267">9817 13159 93 0,'-18'13'42'16,"5"-14"-1"-16,13 1 0 16,24-8-39-16,9-6-2 15,10-1-3-15,5-8-4 16,23 6-31-16,-6-10-4 15,9 8 2-15,-4-9-3 16</inkml:trace>
  <inkml:trace contextRef="#ctx0" brushRef="#br5" timeOffset="446714.5506">10911 12365 71 0,'-17'-14'40'0,"4"14"1"15,-14 3 0-15,5 25-28 16,-15 7-5-16,-1 25-1 15,-11 18-2-15,-4 24-1 16,-4 11-1-16,6 9-1 16,9-3 0-16,18-4-3 15,23-16 2-15,24-17-2 16,22-21-1-16,22-27-6 15,25-3-12-15,-6-30-23 16,11-2 1-16,-10-15-2 16,-2 2 0-16</inkml:trace>
  <inkml:trace contextRef="#ctx0" brushRef="#br5" timeOffset="448618.6595">11723 12779 52 0,'1'-18'38'15,"-12"-4"-1"-15,0 6 1 16,-16-6-27-16,9 14-3 16,-16-6 0-16,9 14-2 15,-9 0-1-15,4 10-2 0,-6 4 0 16,9 10 0-16,0 4-1 15,6 1-1-15,6 1 0 16,10-1 0-16,8-7-1 16,10-4 1-16,12-9-1 15,8-10 1-15,10-10-1 16,8-9 1-16,1-4-1 15,3-3 1-15,-4-1-1 16,-6 5 1-16,-8 5 0 16,-8 13 0-16,-12 16-1 15,-15 14 1-15,-9 17 0 16,-11 13-1-16,-9 12 1 15,-2 8-1-15,-3 2 0 16,1-2-1-16,7-6-2 0,6-17-3 16,26 0-22-16,0-30-13 15,25-13-1-15,7-22-1 16,23-7 2-16</inkml:trace>
  <inkml:trace contextRef="#ctx0" brushRef="#br5" timeOffset="448768.6679">12327 12966 88 0,'-25'13'37'16,"2"-4"-6"-16,0-11-29 15,12 7-39-15,11-23-4 0,19 2 2 16</inkml:trace>
  <inkml:trace contextRef="#ctx0" brushRef="#br5" timeOffset="449090.6865">12724 12766 85 0,'-37'14'40'16,"3"12"-1"-16,-8-9 0 15,10 7-35-15,6 2 0 16,12 2-1-16,7-6 0 15,16 3-1-15,13-9-1 16,16-1 0-16,6-4 0 0,11-2-1 16,-1 0 1-16,-1 1-1 15,-9 5 0-15,-9 4 1 16,-18 8-1-16,-13 3 1 15,-16 3-1-15,-11 5 0 16,-7-4-1-16,-4-2 0 16,2-8-3-16,-1-13-3 15,33-11-27-15,-19-5-7 16,27-13 1-16,2-21-2 15</inkml:trace>
  <inkml:trace contextRef="#ctx0" brushRef="#br5" timeOffset="449241.6951">12823 12765 90 0,'-24'-7'41'15,"-9"2"1"-15,17 15-2 0,-2-4-33 16,18-6-5-16,24 2-3 16,14-11-5-16,28 7-25 15,3-15-9-15,16 8-1 16,5-9 0-16</inkml:trace>
  <inkml:trace contextRef="#ctx0" brushRef="#br5" timeOffset="449438.7064">13674 12748 91 0,'-26'24'40'0,"-16"-4"1"16,4 14-1-16,-13 6-37 16,8-1-1-16,2 6-1 15,2 2 0-15,5 2-1 0,6-4-2 16,12-3-2-16,4-15-5 15,22-3-29-15,-10-24-2 16,33-1 1-16,-5-23-2 16</inkml:trace>
  <inkml:trace contextRef="#ctx0" brushRef="#br5" timeOffset="449744.7239">13386 12603 88 0,'-44'-7'41'0,"7"15"0"16,-1-2-1-16,19 1-34 15,3 2-4-15,14 1 1 16,2-10-2-16,32 16 1 0,1-12-1 16,7-2-1-16,5-3 1 15,4-4-1-15,-4 0 0 16,-7-4 0-16,-7-1 0 15,-13-1-1-15,-13-3 1 16,-13 3 1-16,-10 6-2 16,-10 0 1-16,-4 8-1 15,-6 3 0-15,4 7-2 16,3 3 0-16,10 13-7 15,1-10-22-15,22 13-8 16,7-7 0-16,20 6-1 16</inkml:trace>
  <inkml:trace contextRef="#ctx0" brushRef="#br5" timeOffset="450021.7397">13766 13005 96 0,'-8'12'40'0,"3"6"2"15,-5-13-5-15,7 6-34 16,1 1 0-16,8 1-1 15,3-1 0-15,6 0 0 16,8-3-1-16,1-1 0 16,-1-3 1-16,1-1-1 15,-3-4 1-15,-6-3-1 16,-15 3 0-16,12-20-1 15,-18 6 0-15,-3-4 0 16,-5-5-2-16,-4-5-2 0,7 1-4 16,-12-13-14-16,19 17-20 15,-7-3 1-15,7 11-2 16,-4-1 2-16</inkml:trace>
  <inkml:trace contextRef="#ctx0" brushRef="#br5" timeOffset="450557.7704">14659 12564 76 0,'0'0'41'0,"0"-15"-1"16,0 15 1-16,5 11-33 16,-4 10-2-16,-7 8-2 15,4 10-2-15,-6 8 0 16,0 9-2-16,-1 2 1 15,0 2-2-15,4-2 0 16,0-7-2-16,10 1-6 16,-9-22-28-16,22 1-3 15,-6-21 0-15,9-1-1 16</inkml:trace>
  <inkml:trace contextRef="#ctx0" brushRef="#br5" timeOffset="450766.7823">14479 12806 88 0,'-27'0'39'0,"18"9"1"16,-3-10 1-16,12 1-38 15,27-4-1-15,10-3-1 16,15 0-3-16,7-4-4 15,20 14-15-15,-5-12-19 16,9 11 1-16,-6-3-2 16,-1 12 1-16</inkml:trace>
  <inkml:trace contextRef="#ctx0" brushRef="#br5" timeOffset="451832.8433">15781 12644 29 0,'0'0'29'0,"0"0"2"16,-2-11-11-16,2 11-10 15,0 0 1-15,0 0 0 16,-11-4-1-16,11 4-2 15,0 0-2-15,0 0 0 16,0 0-2-16,-11-2-1 16,11 2 0-16,-12-2 0 15,-1 1 0-15,-1 3 0 16,-8-1 1-16,-1 6-1 15,-7 1 0-15,1 5 0 16,-7 2 1-16,2 9-1 16,3 6 0-16,2 7-1 0,7 7 0 15,8 3 0-15,10 4-1 16,13-1 0-16,12-6-1 15,13-6 0-15,17-14 0 16,14-11 0-16,8-19-1 16,4-12 1-16,0-12 0 15,-5-9 0-15,-8-7 0 16,-18-2-1-16,-18 2 1 15,-20 2-1-15,-24 6 1 16,-19 6-1-16,-14 5 0 16,-11 9 0-16,-2 5-1 15,-1 2-1-15,11 12-7 16,0-11-22-16,29 15-7 15,10-5 0-15,29 10-2 0</inkml:trace>
  <inkml:trace contextRef="#ctx0" brushRef="#br5" timeOffset="452305.8704">15868 13043 73 0,'-14'-18'39'16,"1"9"0"-16,-11-3-1 15,5 7-32-15,-11 7-2 16,1 9 0-16,-6 5 0 16,4 11-1-16,-3 5 0 15,5 5 0-15,6 2-1 16,8 2 0-16,10-5-1 15,14-6-1-15,16-7 1 16,17-11 0-16,15-13 0 16,10-8-1-16,5-10 1 15,-1-5-1-15,-3-8 0 16,-12-3 1-16,-16 0-1 15,-21 1 0-15,-20 3 0 0,-20 1-1 16,-16 4 0-16,-6 6 0 16,-6 6-1-16,-1 3-1 15,12 13-3-15,1-8-11 16,32 17-22-16,5-11-1 15,28 21-1-15,5-16 0 16</inkml:trace>
  <inkml:trace contextRef="#ctx0" brushRef="#br5" timeOffset="452471.8799">16359 13084 96 0,'-22'-8'40'0,"9"2"1"0,-2-14-5 16,11-18-45-16,19 15-30 15,-2-9-1-15,13 8 0 16,-2-9-2-16</inkml:trace>
  <inkml:trace contextRef="#ctx0" brushRef="#br5" timeOffset="452952.9074">16669 12703 76 0,'-20'-7'41'16,"20"7"-1"-16,0-18 0 0,32 5-34 15,-2-1-2-15,8 3-1 16,1 1 0-16,4 5-1 15,-8 1-1-15,0 4 0 16,-13 5 0-16,-7 4-1 16,-13 3 1-16,-11 5 0 15,-10 2-1-15,-10 3 1 16,2 3 0-16,-7-1 0 15,6-2-1-15,9 2 0 16,10-6 1-16,12-3-1 16,16-2 0-16,15-4 0 15,10-2 0-15,6-1 0 16,1 1 0-16,-4 0 0 0,-7 4 1 15,-7 8-1-15,-20 5 1 16,-18 6 0-16,-18 6 0 16,-10 3 0-16,-13-1 0 15,-2-1 0-15,3-3-2 16,5-12-3-16,18 0-11 15,6-29-10-15,36 3-16 16,9-19-1-16,23-4-1 16,8-15 0-16</inkml:trace>
  <inkml:trace contextRef="#ctx0" brushRef="#br5" timeOffset="453185.9207">17672 12642 85 0,'-8'-12'39'0,"2"23"-1"16,-16-3-6-16,-3 25-27 16,-17 7 0-16,-3 14-1 15,-7 5-1-15,-1 5-1 16,1 0-3-16,5-8-3 15,21 4-21-15,-1-27-15 16,22-4 2-16,5-29-3 16,29 5 1-16</inkml:trace>
  <inkml:trace contextRef="#ctx0" brushRef="#br5" timeOffset="453500.9387">17356 12560 93 0,'-45'-8'40'16,"7"16"3"-16,-1-6-3 15,24 6-38-15,5 2 0 16,10-10-2-16,12 20 1 16,8-8-1-16,8 0 1 15,8-2-2-15,1-2 1 16,4-3 0-16,-4-5 0 15,-6-5 0-15,-3-4 0 16,-10-7-1-16,-8-2 1 16,-11-2 0-16,-9 0-1 15,-12 4 0-15,-6 5-2 0,-5 9 1 16,-2 10-3-16,-3 1-4 15,20 21-15-15,-5-5-17 16,24 8 3-16,10-4-2 16,22 4 3-16</inkml:trace>
  <inkml:trace contextRef="#ctx0" brushRef="#br5" timeOffset="453785.955">17795 12880 96 0,'-23'13'41'0,"4"12"1"16,-10-10-1-16,17 5-37 15,-5-1-2-15,12 3 0 16,6-5 0-16,13-3-1 16,9-3 0-16,7-5 0 0,6-4-1 15,3-4 1-15,-2-4-1 16,-3-2 0-16,-10-4 0 15,-4-5-1-15,-11-1 1 16,-10-5-2-16,-4 0 0 16,-10-7-2-16,4 3-1 15,-5-7-6-15,13 16-14 16,-12-14-11-16,22 10-5 15,-2-3-1-15,15 6 2 16</inkml:trace>
  <inkml:trace contextRef="#ctx0" brushRef="#br5" timeOffset="454056.9705">18045 12319 97 0,'14'-2'41'15,"0"-1"1"-15,15 18-1 16,14 2-39-16,-6 14 2 15,2 6-1-15,2 12-1 16,-11 7 1-16,-2 8-1 16,-14 4-1-16,-12 8 0 15,-13-1 0-15,-12-1-1 16,-11-5-1-16,-8-5 0 15,0-6-5-15,-10-17-8 16,19 6-10-16,-16-33-9 16,17 0-9-16,-1-17-2 15,9-1 1-15</inkml:trace>
  <inkml:trace contextRef="#ctx0" brushRef="#br5" timeOffset="455130.0319">2844 14217 52 0,'-4'-18'36'0,"-1"7"-1"16,-4-5 1-16,9 16-31 15,-15-14 1-15,15 14-1 16,-15 14 0-16,10 9 0 16,-4 5-2-16,3 15 0 15,-5 10-1-15,-2 10 0 16,-2 7-1-16,-5 2 0 0,-1-1-2 15,3-7 2-15,1-11-3 16,0-10 3-16,8-20-1 16,9-23 1-16,0 0-1 15,14-41 1-15,3-8 1 16,6-11-1-16,1-14 1 15,5-8-1-15,-3-3 0 16,-1 2 1-16,-1 7-1 16,-6 11 1-16,1 13-1 15,-4 12 1-15,-1 15-1 16,0 15 1-16,1 16-2 15,2 15 0-15,-2 12-1 16,4 17 1-16,-1 7 0 16,1 15-1-16,-1 5 0 0,-1 4-1 15,-3 2-1-15,-4-6-1 16,3-4-5-16,-10-25-14 15,13 3-18-15,-13-27 1 16,8-7-3-16,-11-17 4 16</inkml:trace>
  <inkml:trace contextRef="#ctx0" brushRef="#br5" timeOffset="455589.0582">2883 14588 78 0,'-13'-3'40'15,"0"-7"-2"-15,13 10 2 16,13-12-36-16,12 1-2 15,9-7-1-15,10-1 0 0,7 0 0 16,4 1 0-16,-1 3-1 16,-2 3 1-16,-5 10 0 15,-9 7 0-15,-10 10 0 16,-9 6 0-16,-8 7 0 15,-8 7 0-15,-5 3-1 16,-3-1 1-16,-2-2-1 16,-1-1 0-16,2-10 0 15,2-2 0-15,-1-8 0 16,5-14 0-16,0 0 0 15,9-13 0-15,0-10 0 16,-2-3 1-16,-2-12 0 16,1-4 0-16,-1-4 0 15,-4 1 0-15,-2 5 0 16,0 6-1-16,-2 5 0 0,-1 12 1 15,5 3-1-15,-1 14 0 16,16-7-1-16,0 8 1 16,12 1-1-16,6-5-2 15,7 2-2-15,6-14-7 16,15 16-10-16,-14-20-9 15,13 12-9-15,-15-8-1 16,5 11 1-16</inkml:trace>
  <inkml:trace contextRef="#ctx0" brushRef="#br5" timeOffset="455920.0771">3709 14505 64 0,'-33'24'39'0,"20"2"0"16,-3-16 1-16,16-10-23 0,18 6-15 15,9-14 1-15,10-9-2 16,9-4 0-16,1-2 0 15,4-4 0-15,-4-1-1 16,-8-1 1-16,-10 2 0 16,-13 3 0-16,-13 3 0 15,-17 4 0-15,-9 5 0 16,-11 7 0-16,-5 7 0 15,-4 10-1-15,-2 8 0 16,2 11 1-16,6 5-1 16,8 6 0-16,11-1 0 15,12 0 1-15,17-6-2 16,16-9-2-16,20-4-3 15,10-21-9-15,25 9-11 0,-3-19-10 16,17 5-4-16,-3-14-1 16,7 6 2-16</inkml:trace>
  <inkml:trace contextRef="#ctx0" brushRef="#br5" timeOffset="456273.0973">4592 14436 69 0,'-24'-14'39'16,"-13"-9"1"-16,7 10 0 15,-14-2-28-15,7 6-8 16,0 5 0-16,1 13-1 15,1 10 0-15,4 13 0 16,-1 8-1-16,9 4 0 16,2 2-1-16,10-3 0 15,10-5 0-15,9-8 0 16,12-15-1-16,11-14 1 0,11-15-1 15,7-9 1-15,2-8-1 16,-3-8 1-16,-2 1-1 16,-6 0 0-16,-10 5 0 15,-6 6 0-15,-6 12 0 16,-18 15 0-16,9 10-1 15,-13 15 1-15,3 7-2 16,2 1-2-16,9 7-1 16,1-6-3-16,22 6-11 15,-9-24-4-15,29 10-4 16,-11-31-8-16,17 0-5 15,-3-13 0-15</inkml:trace>
  <inkml:trace contextRef="#ctx0" brushRef="#br5" timeOffset="456445.1071">5085 14425 94 0,'-13'1'40'0,"14"10"2"16,-1-24-8-16,16 11-33 15,8-5-2-15,5-4-3 16,10 11-12-16,-10-18-17 15,9 13-6-15,-12-5-3 16,1 12 1-16</inkml:trace>
  <inkml:trace contextRef="#ctx0" brushRef="#br5" timeOffset="456589.1154">5099 14638 88 0,'-10'23'41'0,"10"-23"0"16,0 0-3-16,37-16-43 15,-3-20-19-15,22 13-16 16,-3-9-1-16,9 10-2 15,-3-5 1-15</inkml:trace>
  <inkml:trace contextRef="#ctx0" brushRef="#br5" timeOffset="465031.5982">5971 14225 66 0,'-12'-7'39'16,"12"7"-1"-16,16-24-1 15,8 10-33-15,7-4-1 16,8 3 0-16,0 1-1 15,3 5 0-15,-5 3-1 16,-3 7 0-16,-10 5 0 0,-9 8-1 16,-11 5 1-16,-7 6 0 15,-10 2 0-15,-7 10 1 16,-6 0-1-16,-7 7 1 15,-1 2 0-15,-5 4 0 16,3-3-1-16,4-2 1 16,8-5-1-16,6-6 0 15,14-8-1-15,12-13 0 16,17-11-1-16,15-12-2 15,13-6 0-15,8-12-2 16,15 3-2-16,-6-18-12 16,14 18-19-16,-15-9-1 15,3 16-1-15,-18-4 1 16</inkml:trace>
  <inkml:trace contextRef="#ctx0" brushRef="#br5" timeOffset="465182.6069">6801 14338 73 0,'14'-12'39'0,"-3"-15"-3"16,7 5-3-16,16 6-68 16,-15-9-1-16,13 10-2 15,-3-6 1-15</inkml:trace>
  <inkml:trace contextRef="#ctx0" brushRef="#br5" timeOffset="465497.6249">7295 14105 63 0,'-7'-11'37'16,"-13"8"-1"-16,-2 13 2 15,-16 0-34-15,4 9 0 16,-6 2-1-16,6 7 1 16,-2 1-1-16,15 3 0 15,7-4 0-15,14-3-1 16,14-7 0-16,14-3-1 15,9-6 0-15,7-5 0 16,3 1-1-16,-3-3 1 16,-3 5-1-16,-9 5 1 15,-12 6 0-15,-16 5-1 16,-10 4 0-16,-12 0 1 15,-5 1-2-15,-4-6-1 0,2 2-4 16,-8-24-19-16,17 4-14 16,1-20-1-16,21-5-1 15,1-16 1-15</inkml:trace>
  <inkml:trace contextRef="#ctx0" brushRef="#br5" timeOffset="465670.6348">7309 14079 89 0,'-16'1'43'15,"16"-1"-1"-15,0 0 0 16,5-12-40-16,14 0-1 16,9-4-4-16,7 6-5 15,-4-10-27-15,17 14-6 0,-5-3 0 16,6 13-3-16</inkml:trace>
  <inkml:trace contextRef="#ctx0" brushRef="#br5" timeOffset="466030.6554">7778 14059 75 0,'-16'2'42'0,"16"-2"-1"15,-10 9 0-15,21-13-37 16,4-1-1-16,10 4 1 15,4-4-1-15,5 3 1 0,2-5-2 16,-1 5 0-16,-2-2 0 16,-8 6-1-16,-12 6 0 15,-6 3-2-15,-14 13 0 16,-12 3 1-16,-9 14-1 15,-5 2 0-15,-7 10 1 16,-2 2 0-16,0-2-1 16,5-1 2-16,7-9-1 15,12-5 0-15,14-12 1 16,12-13-2-16,18-10-2 15,8-24-7-15,29 12-16 16,-7-23-15-16,21 4 1 16,-3-11-3-16,13 11 1 15</inkml:trace>
  <inkml:trace contextRef="#ctx0" brushRef="#br5" timeOffset="466785.6986">8615 14223 69 0,'0'-10'40'16,"0"10"-1"-16,0 0 0 15,-15 6-36-15,15-6 0 16,-14 27 1-16,1-5-1 15,3 8 0-15,-4 4-1 16,0 7 1-16,-4-2-1 16,7 0 0-16,-1-8-1 15,10-5 0-15,3-14 0 16,8-12 0-16,11-16-1 15,4-9 0-15,8-12 1 0,1-2-1 16,0-6 1-16,-2 1-1 16,-3 3 1-16,-4 7 0 15,-8 8 0-15,-1 5 0 16,-7 9 0-16,-8 12 0 15,0 0 0-15,4 22 0 16,-9 1-1-16,2 6 1 16,3 0-1-16,6 3 1 15,3-4-1-15,9-5 1 16,6-7-1-16,8-9 1 15,11-10-1-15,4-8 0 16,1-7 0-16,1-4 1 16,-4 1-1-16,-8 0 0 15,-7 4 0-15,-9 5 0 0,-21 12 0 16,0 0 0-16,-5 27 1 15,-12-3-1-15,-1 2-1 16,3 1 1-16,1 3-3 16,9-9 0-16,15 1-7 15,-10-22-12-15,51 1-5 16,-24-24-8-16,22 5-7 15,-3-17 0-15,9-1 2 16</inkml:trace>
  <inkml:trace contextRef="#ctx0" brushRef="#br5" timeOffset="467136.7186">9365 13770 85 0,'11'-12'41'0,"14"8"1"16,-3-11-1-16,7 7-36 16,5-2-2-16,2 6-1 15,-6 4-1-15,-3 3 0 16,-5 8 0-16,-14 4-1 15,-6 5 1-15,-10 4-1 16,-12 3 1-16,-2 1 0 16,-2-3 0-16,-2-1 0 15,4-3 0-15,7-3 0 16,9-4-1-16,12-3 1 15,13-4-2-15,10-5-1 0,12 8-9 16,-3-19-12-16,25 19-12 16,-15-15-7-16,12 8 0 15,-8-9-1-15</inkml:trace>
  <inkml:trace contextRef="#ctx0" brushRef="#br5" timeOffset="467554.7426">10472 13835 83 0,'10'-8'42'16,"-10"8"-2"-16,0 0 1 15,-10 22-37-15,0 5-2 16,2 2-1-16,1 8 0 15,0 4-1-15,5 2 1 0,2 1-2 16,8-5 0-16,3-1-2 16,4-11-4-16,7 8-9 15,-12-21-23-15,17 2 0 16,-13-15-2-16,6-1 1 15</inkml:trace>
  <inkml:trace contextRef="#ctx0" brushRef="#br5" timeOffset="467736.753">10311 14014 88 0,'-12'3'42'0,"3"-14"1"16,19 8 0-16,18-9-40 15,6-2-1-15,10 3-3 0,2-3-2 16,11 10-4-16,-10-9-15 15,10 25-19-15,-14-1 0 16,-4 14-1-16,-19-1 1 16</inkml:trace>
  <inkml:trace contextRef="#ctx0" brushRef="#br5" timeOffset="467901.7624">10321 14447 89 0,'-23'25'42'15,"8"-17"1"-15,28-1-1 16,6-15-38-16,29-8-5 15,14-2-2-15,4-15-15 16,17 15-22-16,-9-10-2 16,1 9-1-16,-10-2 0 0</inkml:trace>
  <inkml:trace contextRef="#ctx0" brushRef="#br5" timeOffset="470110.8888">11286 13757 63 0,'26'-14'37'0,"-7"-1"0"16,2 8 0-16,-21 7-30 16,22-2-4-16,-13 15 0 0,3 12 0 15,-10 11 0-15,2 11-1 16,-10 8 1-16,2 9-2 15,-3 0 1-15,-1 4-1 16,1-2 0-16,2-7-3 16,6-2-3-16,-7-22-23 15,25 6-9-15,-4-22-2 16,12-6-1-16</inkml:trace>
  <inkml:trace contextRef="#ctx0" brushRef="#br5" timeOffset="470457.9086">11700 13904 89 0,'-20'-2'40'15,"20"2"1"-15,0 0-4 16,-4-18-35-16,32 8 0 15,9 0-1-15,7 1 1 16,6 2-1-16,1 3 1 16,2 4-1-16,-7 3 0 15,-6 5 0-15,-13 5 0 16,-5 4 0-16,-10 4 1 15,-10 9-1-15,-12 2-1 16,-6 5 0-16,-4 4 0 16,-4 3 0-16,1 1-1 15,0-1-1-15,5 0 0 0,3-9-3 16,19-1-4-16,-5-20-25 15,28 1-7-15,4-19 1 16,17 1-2-16</inkml:trace>
  <inkml:trace contextRef="#ctx0" brushRef="#br5" timeOffset="470616.9177">12478 14014 73 0,'-20'0'38'0,"8"5"-2"16,1-7 0-16,16-18-47 15,13 13-23-15,3-10-2 0,16 1-1 16,6-10 0-16</inkml:trace>
  <inkml:trace contextRef="#ctx0" brushRef="#br5" timeOffset="471594.9736">13117 13871 38 0,'12'-23'35'0,"2"6"1"16,-13-10-4-16,4 16-14 16,-19-18-3-16,5 19-3 15,-22-10-4-15,2 11-3 16,-10 0-1-16,-3 9-2 15,-3 2 0-15,1 8-1 16,6 6 0-16,4 2-1 16,14 7 0-16,7 2 0 15,17 1 0-15,14-2 0 16,12 0-1-16,10 0 1 15,10-1 0-15,5-1 0 16,-1 2-1-16,3-3 1 16,-12 3-1-16,-7 2 1 15,-14 2 0-15,-14 0 0 16,-11 2 0-16,-15-3-1 0,-8 0 1 15,-12-3 0-15,-3-1 0 16,-7-8 0-16,2-6 0 16,3-6 0-16,8-12 0 15,9-10 0-15,12-13-1 16,16-11 1-16,16-7 0 15,10-6 0-15,8 0-1 16,6-3 0-16,9 7-3 16,-14-6-14-16,6 24-18 15,-14-3 0-15,1 15-3 16,-12-1 0-16</inkml:trace>
  <inkml:trace contextRef="#ctx0" brushRef="#br5" timeOffset="471864.9891">13819 13629 73 0,'0'0'39'0,"0"0"0"15,-27 7 1-15,9 25-25 16,-12-1-14-16,-8 13 0 16,-6 7-1-16,-1 9 1 15,-2 2-2-15,6-2-1 16,9-3-3-16,5-17-6 15,25-1-27-15,2-24 0 0,24-7-2 16,2-25 0-16</inkml:trace>
  <inkml:trace contextRef="#ctx0" brushRef="#br5" timeOffset="472186.0074">13602 13508 70 0,'-40'-1'40'0,"-5"0"-1"16,14 17 1-16,-2-7-26 15,21 7-10-15,5-2-1 16,15 2-1-16,8-3 0 16,13-3-1-16,7-3 0 0,7-3 0 15,-3-4-1-15,3-4 1 16,-6-3-1-16,-8-4 1 15,-10-4-1-15,-13-4-1 16,-12 2 0-16,-9 0 0 16,-7 3-1-16,-11 0-2 15,3 11 0-15,-8 4-2 16,4 16-1-16,-5-1-3 15,22 28-17-15,-10-7-8 16,21 12 0-16,3-2-1 16,20 3 2-16</inkml:trace>
  <inkml:trace contextRef="#ctx0" brushRef="#br5" timeOffset="472472.0238">13950 13953 59 0,'0'0'39'15,"0"0"1"-15,-18 7 0 16,11 10-12-16,-9-12-23 15,3 8 0-15,1-3-2 16,5 6-1-16,4 0 0 16,5 3-2-16,5-2 0 15,11-2-1-15,2-2 0 16,5-8 0-16,0-3 1 15,1-7 0-15,-4-8 1 16,-3-5 0-16,-5-8-1 16,-10-2 0-16,-9-5-2 15,-6-6-4-15,2 20-13 16,-18-17-20-16,7 21 1 0,-12-2-4 15,8 17 2-15</inkml:trace>
  <inkml:trace contextRef="#ctx0" brushRef="#br5" timeOffset="474062.1148">3012 15180 37 0,'6'-18'36'16,"-6"18"0"-16,10-12-2 16,-6 26-23-16,-12 4-6 15,1 13-1-15,-5 11-3 16,-5 10 2-16,-3 12-2 15,-5 8-1-15,0 4 0 0,-1 1 0 16,5-6 2 0,3-10-4-16,4-12 2 0,8-11-1 15,8-21 2-15,10-22-1 16,8-18 2-16,6-20-1 15,4-13 1-15,5-9 2 16,0-12-2-16,1-5 1 16,-7 0 0-16,2 8 0 15,-9 9-2-15,-2 13 2 16,-7 10-2-16,-2 15 0 15,-11 27-1-15,20 0 1 16,-9 27-1-16,5 12 1 16,0 12-1-16,5 9 1 15,5 7-1-15,1 1-2 16,3 1 0-16,-3-8-2 15,2-3-3-15,-10-21-13 0,11 4-17 16,-18-23-2-16,3-1-1 16,-15-17 2-16</inkml:trace>
  <inkml:trace contextRef="#ctx0" brushRef="#br5" timeOffset="474513.1406">3140 15616 41 0,'-24'-5'38'0,"3"-11"1"16,21 16 0-16,12-37-21 15,19 15-14-15,13-8-2 16,11-2 1-16,7-1-2 16,6 2 1-16,-3 5-1 0,-2 4-1 15,-8 11 0-15,-12 10 0 16,-12 11 0-16,-8 11 1 15,-9 8-1-15,-10 10 1 16,-5 2-1-16,-5 5-1 16,-2-1 2-16,0-2-3 15,0-5 3-15,3-7-3 16,0-9 3-16,4-8-3 15,1-14 3-15,0 0 0 16,15-27-1-16,-4 0 3 16,-3-9-2-16,3-4 1 15,-3-8 0-15,1 2 0 16,-4 1-1-16,-2 6 2 15,-1 9-3-15,-2 6 1 0,3 7-1 16,-3 17 0-16,16-10-1 16,2 13 1-16,6 4-3 15,9-4-2-15,10 7-4 16,-5-17-11-16,20 17-18 15,-12-18-1-15,6 8 0 16,-11-13 0-16</inkml:trace>
  <inkml:trace contextRef="#ctx0" brushRef="#br5" timeOffset="474844.1595">4084 15419 59 0,'-6'22'39'0,"1"-11"-1"15,14 4-1-15,6-14-33 16,8-3-1-16,11-7 0 0,5-6-1 15,5-5 0-15,5-3-1 16,-8-2 1-16,0-1-1 16,-11 3 1-16,-6 1-1 15,-15 3 1-15,-11 6-1 16,-9 4 1-16,-12 8-1 15,-7 9-1-15,-5 6 1 16,-5 9-1-16,3 6 0 16,3 6 0-16,6 3 0 15,7 2 0-15,12-2 0 16,16-1-2-16,9-11-4 15,21-2 0-15,9-18-13 16,35 8-4-16,-4-26-17 16,26 7 1-16,-6-23 0 0</inkml:trace>
  <inkml:trace contextRef="#ctx0" brushRef="#br5" timeOffset="475174.1784">5093 15317 65 0,'-33'0'41'0,"-21"-2"-3"15,3 16 3-15,-15-3-35 16,7 11-3-16,2 8 1 15,9 6-1-15,7 3-1 16,15-1-2-16,12-1 1 16,15-2-1-16,20-11 0 15,13-11-1-15,11-13 2 16,11-12-2-16,5-9 2 0,-4-7 1 15,-3-4-1-15,-10-5 1 16,-10 3-1-16,-7 0 1 16,-11 13-1-16,-10 4 0 15,-6 17-1-15,0 0 0 16,-22 18-1-16,13 9 1 15,-5 11-4-15,6-1-3 16,11 13-7-16,1-18-8 16,27 14-5-16,-1-28-11 15,37 1-3-15,-1-20-1 16</inkml:trace>
  <inkml:trace contextRef="#ctx0" brushRef="#br5" timeOffset="475467.1951">5850 15433 68 0,'0'0'41'0,"-19"-11"-1"16,19 11 1-16,19-17-38 15,3 3-3-15,11 3-2 16,4-2-1-16,6 4-1 15,5-1-2-15,3 17-10 16,-20-11-20-16,6 15-1 0,-20-5-1 16,-7 11 1-16</inkml:trace>
  <inkml:trace contextRef="#ctx0" brushRef="#br5" timeOffset="475610.2033">5887 15588 64 0,'-58'30'39'0,"16"6"-1"16,5-15 1-16,32-4-34 15,5-17-3-15,46-14-1 16,16-7-3-16,16-21-11 15,25 9-24-15,-8-10-1 16,11 6-2-16,-5-2 0 16</inkml:trace>
  <inkml:trace contextRef="#ctx0" brushRef="#br5" timeOffset="477328.3016">6685 15228 63 0,'-11'11'41'0,"2"-17"-1"16,9 6 0-16,14-21-35 16,13 3-4-16,12-4 0 15,13-1 0-15,5 2 0 16,4 4 0-16,1 3-1 15,-3 7 1-15,-8 7-1 16,-12 10 0-16,-16 12 0 16,-13 12 0-16,-18 12 1 15,-14 7-1-15,-14 8 1 16,-12 6 0-16,-3 1 0 15,0 0-1-15,0-7 2 16,13-7-2-16,9-9 1 16,15-7-1-16,16-12 1 0,20-15-3 15,17-6 2-15,12-14-3 16,12-2 0-16,5-14-7 15,16 11-19-15,-11-19-9 16,7 11-4-16,-13-11 2 16</inkml:trace>
  <inkml:trace contextRef="#ctx0" brushRef="#br5" timeOffset="477473.3099">7544 15482 66 0,'0'0'40'16,"-2"-14"-7"-16,4-3-31 15,15 0-38-15,5-11-3 16,12 5 1-16</inkml:trace>
  <inkml:trace contextRef="#ctx0" brushRef="#br5" timeOffset="477833.3305">8133 15112 55 0,'-18'-6'41'0,"-13"-5"-1"16,3 11 1-16,-9 0-25 15,4 7-12-15,0 4 0 16,5 9-1-16,4 5-2 16,10 4 1-16,11 1-1 15,12 1 0-15,13-3 1 16,10-3-2-16,11-5 1 0,12-2 0 15,2-1 0-15,0 1-1 16,-1-1 1-16,-10 0-1 16,-9 8 0-16,-13 1 0 15,-13 5 0-15,-14 3 0 16,-13-1 0-16,-13 2 0 15,-5-5-1-15,-4-4-1 16,1-4-1-16,1-16-8 16,22 5-14-16,-8-28-14 15,28 0-2-15,3-22-2 16,21-3 2-16</inkml:trace>
  <inkml:trace contextRef="#ctx0" brushRef="#br5" timeOffset="478028.3416">8248 15049 85 0,'-32'12'44'0,"-3"-7"-1"16,16 6-1-16,-7-11-41 16,26 0-1-16,0 0 0 15,33-13-2-15,5 8-2 16,9-8-2-16,17 17-12 15,-8-18-20-15,19 15-1 16,-5-10-3-16,1 10 1 16</inkml:trace>
  <inkml:trace contextRef="#ctx0" brushRef="#br5" timeOffset="478396.3626">8699 15135 74 0,'-15'15'42'16,"-3"-14"-2"-16,18-1 2 15,0 0-38-15,25 5-1 16,1-10 0-16,6-2-1 16,5 2 1-16,5-1-2 15,1 3 0-15,-5 2 0 16,-8 2-1-16,-7 10 1 15,-13 7-1-15,-13 10 0 16,-12 4 0-16,-10 9 0 16,-10 5 0-16,-4 3 0 0,-2 2 0 15,3-1-1-15,3-7 1 16,13-3 0-16,9-10 0 15,12-7 0-15,14-11 1 16,12-10-2-16,17-8 0 16,2-8-3-16,21 6-10 15,-15-24-11-15,25 17-10 16,-11-11-6-16,9 11-2 15,-8-3 1-15</inkml:trace>
  <inkml:trace contextRef="#ctx0" brushRef="#br5" timeOffset="479425.4215">9541 15350 64 0,'0'0'40'15,"0"0"-2"-15,0 0 1 16,0 0-35-16,-19 20-2 16,5 0 0-16,-4 9-1 15,0 5 0-15,-1 4 0 16,4-2 0-16,3 0 0 0,5-6 1 15,7-8-2 1,8-10 1-16,6-10 0 0,5-13-1 16,3-7 2-16,5-8-2 15,0-4 1-15,-1-2 0 16,-5-4 0-16,-2 5-1 15,-5 5 2-15,-4 5-1 16,-5 8 0-16,-5 13 0 16,0 0 0-16,0 0 0 15,-14 10 0-15,13 0 0 16,1 1-1-16,4 0 1 15,9-3-1-15,3-4 0 16,10-1 1-16,4-2-1 16,0-1 1-16,2-1-1 15,-2 2 1-15,-3 1-1 0,-3 2 0 16,-8 0 0-16,-3 2 1 15,-13-6-1-15,13 22-1 16,-11-9 1-16,1 2-1 16,1 0 0-16,-2 0-2 15,7 4 0-15,-9-19-6 16,28 29-15-16,-28-29-8 15,31-11-8-15,-9-9-2 16,12-3 0-16</inkml:trace>
  <inkml:trace contextRef="#ctx0" brushRef="#br5" timeOffset="479801.443">10117 14924 74 0,'-16'0'41'0,"2"-8"-1"16,14 8 1-16,8-17-38 16,12 5-1-16,3-1 0 15,5 5 0-15,3 1-1 16,-2 5 0-16,0 3 0 15,-1 5 0-15,-10 2 0 16,-8 8 0-16,-10 0-1 16,-5 5 1-16,-12 3-1 15,-4 4 1-15,-5 3 0 16,-3 0 0-16,3-1-1 0,1-1 1 15,9-2-1-15,12-5 1 16,13-6-2-16,14-12 0 16,20-4-3-16,5-12-5 15,29 13-17-15,-12-24-10 16,18 9-5-16,-9-10-2 15,9 4 2-15</inkml:trace>
  <inkml:trace contextRef="#ctx0" brushRef="#br5" timeOffset="480207.4662">10890 14971 75 0,'0'0'43'16,"0"0"-2"-16,0 0 1 15,-13 12-37-15,11 3-1 16,-1 9-1-16,-1 5-1 0,2 7-1 16,-1 4-1-16,0 3 0 15,2 2-2-15,-2-8-3 16,8 9-11-16,-12-26-16 15,16 8-9-15,-8-16-2 16,12-1 1-16</inkml:trace>
  <inkml:trace contextRef="#ctx0" brushRef="#br5" timeOffset="480605.489">10827 15188 71 0,'-12'9'43'0,"-8"-8"-1"15,8 11 1-15,-2-14-35 16,14 2-4-16,0 0-1 0,22-1-1 16,7-8-1-16,6 0-1 15,7 0-1-15,3-1-1 16,4 12-9-16,-15-16-15 15,9 23-17-15,-17-3 1 16,-4 13-1-16,-13-6 0 16</inkml:trace>
  <inkml:trace contextRef="#ctx0" brushRef="#br5" timeOffset="480912.5066">10708 15619 83 0,'0'0'45'16,"5"15"-1"-16,12-20-1 15,15 0-40-15,12-4-1 16,9-2 0-16,3-2-2 16,1-1 0-16,3-2-2 15,-6-3 0-15,-6 9-5 16,-16-13-10-16,6 24-17 15,-22-15-7-15,0 13-2 16,-16 1 0-16</inkml:trace>
  <inkml:trace contextRef="#ctx0" brushRef="#br5" timeOffset="537861.7639">11965 15035 56 0,'0'0'36'0,"-4"-21"1"15,4 21-8-15,-15-14-23 16,15 14-2-16,-26-15 1 16,8 12-2-16,-3-3 0 15,-1 5-1-15,-4 2 0 16,-1 6-1-16,1 4 1 15,-1 7-1-15,-1 8 0 16,3 9 1-16,-3 7-2 16,3 8 1-16,6 3 0 15,4 1 0-15,5-1-1 16,9-1 0-16,9-8 0 15,17-11 0-15,8-14 0 0,18-14 0 16,10-17 0-16,14-10 0 16,0-16 0-16,6-13 1 15,-4-10-1-15,-9-6 0 16,-11-5 0-16,-14-1 0 15,-19 0 0-15,-17 3 1 16,-19 7-1-16,-13 6 1 16,-15 13-1-16,-8 14 1 15,-8 19-1-15,-5 11-2 16,5 18-3-16,-3 3-28 15,22 17-5-15,6-6-2 16,23 6 0-16</inkml:trace>
  <inkml:trace contextRef="#ctx0" brushRef="#br5" timeOffset="538050.7745">12742 15061 83 0,'-24'14'42'15,"2"2"-3"-15,-3-18-3 16,3-10-41-16,22 12-34 16,-3-19 0-16,3 19-2 15,6-20 1-15</inkml:trace>
  <inkml:trace contextRef="#ctx0" brushRef="#br5" timeOffset="543320.076">13153 14910 56 0,'14'-27'37'16,"6"9"-2"-16,-11-8-10 15,4 18-18-15,-13 8-1 16,0 0 1-16,0 0-2 16,-13 20 0-16,-2 6-2 15,-3 8 0-15,-1 4 0 16,1 5-1-16,1-1 0 15,6-1 0-15,8-4-1 16,10-4 0-16,17-12 0 16,9-9-2-16,14-10 1 15,13-12-2-15,12-9-2 16,3-18-6-16,15 4-28 15,-12-19 1-15,1 8-2 0,-17-11-1 16</inkml:trace>
  <inkml:trace contextRef="#ctx0" brushRef="#br5" timeOffset="543486.0856">13604 14812 59 0,'-49'46'37'16,"2"2"-1"-16,16 7-1 15,2-4-21-15,18-2-15 16,15 1-1-16,6-12-3 15,27 3-29-15,-2-20-1 16,15-4-2-16,-3-13 0 16</inkml:trace>
  <inkml:trace contextRef="#ctx0" brushRef="#br5" timeOffset="543763.1014">13950 14824 69 0,'-17'0'40'15,"12"16"-2"-15,-10-1 3 16,11 14-35-16,-15 0-3 16,4 9 0-16,-2-2-1 15,4 5 0-15,4-7-1 16,9 1 1-16,12-12-1 15,16-13-1-15,16-15-1 0,14-15-1 16,15-9-2-16,8-12-1 16,10 3-7-16,-15-23-27 15,9 10 1-15,-25-6 0 16,-5 16 1-16</inkml:trace>
  <inkml:trace contextRef="#ctx0" brushRef="#br5" timeOffset="543914.11">14359 14738 58 0,'-72'42'38'0,"9"18"-1"16,-8-2 1-16,19 18-16 15,6-11-17-15,13-4-5 16,20-7 0-16,17-10-3 16,21-2-10-16,11-28-24 15,26-1-1-15,7-23-2 16,18 2 1-16</inkml:trace>
  <inkml:trace contextRef="#ctx0" brushRef="#br5" timeOffset="544416.1388">14977 14761 69 0,'-15'7'40'0,"-24"-3"-1"0,2 18-2 15,-22-6-33-15,-1 9-1 16,-4-1 0-16,4 4-2 16,6 0 2-16,13-4-4 15,16-1 2-15,15-2-1 16,21-3 0-16,15 0 0 15,14-3-1-15,14 0 1 16,4 1-1-16,2 7 1 16,-5 0 0-16,-8 3 0 15,-10 3 0-15,-16 2 0 16,-15 0 1-16,-15-2 0 15,-13-4 0-15,-7-8 0 0,-7-13 0 16,0-14 0-16,6-14 0 16,8-15-1-16,11-8-1 15,14-9-2-15,14 2-1 16,4-13-11-16,25 21-23 15,-4-5-1-15,14 18-1 16,-4-1 2-16</inkml:trace>
  <inkml:trace contextRef="#ctx0" brushRef="#br5" timeOffset="544750.1579">15426 14787 76 0,'-21'-1'40'16,"7"13"-3"-16,-16-8 0 0,5 11-33 15,-5 1 0-15,4 7-2 16,-2-2 1-16,10 2-3 16,6 0 2-16,9-4 0 15,12-1-1-15,13-6 0 16,9-2-1-16,9 0 0 15,0-2 0-15,1 3 0 16,-1 2 0-16,-7 1-1 16,-10 7 1-16,-10 5 0 15,-13 4-1-15,-10 4 1 16,-5-2-2-16,-4-3 0 15,0-1-3-15,-4-14-5 16,14 5-21-16,-9-28-7 16,21-4-1-16,-6-23 0 0</inkml:trace>
  <inkml:trace contextRef="#ctx0" brushRef="#br5" timeOffset="544898.1663">15462 14836 85 0,'-22'-11'41'15,"22"11"-1"-15,-14 0 0 16,14 0-36-16,18-9-6 15,4-5-2-15,22 8-27 16,-3-17-8-16,22 9 1 16,-1-12-2-16</inkml:trace>
  <inkml:trace contextRef="#ctx0" brushRef="#br5" timeOffset="545236.1856">16360 14490 102 0,'-34'20'40'0,"2"22"1"16,-21-7-15-16,5 22-22 16,-3 6-2-16,4 9 0 15,0-2-1-15,14-1-1 16,13-6 0-16,14-12-1 15,19-11 1-15,15-20-2 16,13-15 2-16,7-12 0 16,-2-10 0-16,-4-5 0 0,-12-5 1 15,-13 0-1-15,-18 0 1 16,-20 4-1-16,-17 8 0 15,-12 5-1-15,-9 6-2 16,-6 0-5-16,13 17-15 16,-13-9-17-16,23 14-1 15,3-10-1-15,28 9 0 16</inkml:trace>
  <inkml:trace contextRef="#ctx0" brushRef="#br5" timeOffset="545994.2289">13039 16122 66 0,'14'11'40'0,"9"-3"0"16,2-14-1-16,24 0-35 15,1-5-2-15,11-2-1 16,12-1-1-16,4-1-2 0,6 2-3 15,-10-9-16-15,1 21-15 16,-18-3-2-16,-9 14-1 16,-24-2 0-16</inkml:trace>
  <inkml:trace contextRef="#ctx0" brushRef="#br5" timeOffset="546169.2389">13238 16332 45 0,'-35'21'38'0,"10"-17"1"16,25-4-1-16,14-3-17 15,23-11-19-15,14-11-4 16,15-5-1-16,16 8-18 16,-6-16-15-16,10 2-2 0,-13-10 1 15,1 4 0-15</inkml:trace>
  <inkml:trace contextRef="#ctx0" brushRef="#br5" timeOffset="546423.2536">13764 15803 70 0,'-1'16'41'15,"1"-16"-2"-15,30 19 2 16,-6-8-37-16,22-7-2 16,10-1-1-16,2 7 1 15,-5 6-2-15,-10 9 0 16,-14 13 0-16,-15 12 0 15,-23 8 0-15,-16 10 0 16,-19 7 1-16,-14 3-2 0,-9-6 2 16,1-11-3-16,6-6-4 15,-1-32-25-15,32-4-8 16,10-28-1-16,32-14 1 15</inkml:trace>
  <inkml:trace contextRef="#ctx0" brushRef="#br5" timeOffset="547024.2878">14527 15769 44 0,'-4'-27'38'0,"8"9"1"16,-4-6-1-16,14 17-16 16,-13-3-20-16,-1 10 0 15,0 0 0-15,7 31 0 16,-14 4-1-16,-3 12 0 15,-5 13 0-15,-5 11-1 16,-4 5 0-16,-1 5 0 16,0-6 1-16,2-6-2 0,5-12 2 15,8-13-1-15,8-16 1 16,2-28 0-16,24-9 0 15,2-24 1-15,4-19-1 16,3-9 2-16,2-17-1 16,-1-7 0-16,0-8 0 15,-2 2-1-15,-9 11 1 16,1 13 0-16,-10 12-1 15,0 20 1-15,-5 20-1 16,0 22-1-16,2 21 0 16,-3 21 0-16,1 15 0 15,-2 11-2-15,6 16 2 16,1 2-3-16,2 6 1 15,1-4 0-15,4-5-1 16,-2-12-3-16,7-2-8 0,-13-34-21 16,13-4-3-16,-14-31-2 15,8-4 1-15</inkml:trace>
  <inkml:trace contextRef="#ctx0" brushRef="#br5" timeOffset="547455.3126">14709 16198 53 0,'-33'-9'41'16,"-2"-8"-2"-16,17 19 3 15,6-13-17-15,12 11-22 16,27-21 0-16,9 6-1 16,6-1-1-16,7-1 0 15,2 5 0-15,0 4 0 16,-4 8-1-16,-10 15 0 0,-11 4 1 15,-8 16-1-15,-10 5 1 16,-9 8-2-16,-6 1 1 16,-2 2 0-16,-4-4 0 15,2-6-1-15,-1-5 1 16,3-9 0-16,3-11-1 15,6-16 1-15,0 0 0 16,15-18 1-16,0-15-1 16,3-12 1-16,-2-7-1 15,-1-7 1-15,-1-4 0 16,0 2 0-16,-5 6-1 15,-3 11 1-15,-6 7-1 16,0 15-1-16,5 9-1 0,-5 13-1 16,29 0-1-16,-5 5-1 15,11 10-7-15,-3-16-12 16,16 16-15-16,-8-17-1 15,12 6 0-15,-13-13 1 16</inkml:trace>
  <inkml:trace contextRef="#ctx0" brushRef="#br5" timeOffset="547797.3322">15354 16128 49 0,'-11'36'41'16,"0"-18"-2"-16,16 11 2 15,-5-29-19-15,32 9-20 16,2-15 1-16,10-4-1 0,1-2 0 15,4-4-1-15,-5 4 0 16,-2-7-1-16,-12 5 1 16,-12-1 0-16,-9 2 1 15,-7 0-1-15,-13-2 0 16,-7 2 0-16,-5 2-1 15,-6 4 1-15,-6 8-1 16,-6 8 0-16,3 12-1 16,0 10 1-16,3 9 0 15,7 8-1-15,10 0 1 16,10-2-1-16,17-5-1 15,14-13-4-15,25-2-3 16,4-31-12-16,31 11-11 16,-6-28-6-16,19 7-2 0,-11-21 2 15</inkml:trace>
  <inkml:trace contextRef="#ctx0" brushRef="#br5" timeOffset="548135.3515">16089 16136 77 0,'-43'-13'39'0,"6"16"0"15,-15-11-3-15,4 17-32 16,5 2-1-16,5 11-1 15,1 7 0-15,7 10 0 16,9 2 1-16,8-1-2 16,13-4 1-16,10-11-1 15,13-6 0-15,10-14-1 16,9-13 1-16,6-13 0 15,-1-12-1-15,1-7 1 16,-7-2-1-16,-5-4 1 0,-9 2-1 16,-9 5 1-16,-8 7 0 15,-5 10-1-15,-5 22 0 16,0 0 0-16,-16 17 0 15,7 15 1-15,0 10-1 16,2 3-3-16,7 6-1 16,1-11-9-16,19 15-7 15,-13-29-12-15,24 9-8 16,0-22-4-16,19 1 2 15</inkml:trace>
  <inkml:trace contextRef="#ctx0" brushRef="#br5" timeOffset="548451.3696">16608 16070 74 0,'0'0'42'0,"36"-10"-2"16,-9-10-1-16,26-10-40 0,-5 14-3 16,2-2-2-16,7 17-8 15,-18-12-23-15,4 27 1 16,-21-5-2-16,-1 20 2 15</inkml:trace>
  <inkml:trace contextRef="#ctx0" brushRef="#br5" timeOffset="548601.3782">16744 16368 81 0,'-41'18'41'15,"18"5"-3"-15,-1-23-3 16,24 0-30-16,26-16-4 16,17-8 0-16,19 4-9 15,-3-21-24-15,22 19-7 16,-9-13-1-16,9 13-1 0</inkml:trace>
  <inkml:trace contextRef="#ctx0" brushRef="#br5" timeOffset="552065.5763">17400 15782 55 0,'0'0'37'16,"29"-15"-1"-16,-14-6-4 16,13 5-29-16,4-1-2 15,9 2 1-15,-3 0-1 0,-1 7 0 16,-3 3-1-16,-2 6 2 15,-10 6-1-15,-2 7 0 16,-10 8 0-16,-8 6 0 16,-11 6 0-16,-7 10 1 15,-12 7-1-15,-4 5 1 16,-10 3 0-16,-2 9 1 15,-3-3-1-15,5-5 0 16,11-10 0-16,10-5-1 16,15-15 1-16,17-11-1 15,20-20-1-15,15-20-2 16,18-3-2-16,2-19-11 15,17 13-21-15,-12-15-2 16,9 9-1-16,-15-5-1 0</inkml:trace>
  <inkml:trace contextRef="#ctx0" brushRef="#br5" timeOffset="552247.5867">18280 15926 76 0,'11'6'39'0,"-11"-6"-4"16,0 0-5-16,13-13-65 16,-16-6-2-16,16 9-2 15,-7-10 1-15</inkml:trace>
  <inkml:trace contextRef="#ctx0" brushRef="#br5" timeOffset="552581.6058">18726 15657 52 0,'-23'21'40'16,"-11"-7"-2"-16,3 11 0 16,-6-12-22-16,11 9-13 15,-1-5-1-15,12 4 0 16,10-5 0-16,12-2-1 15,12-1 0-15,11-3 0 16,7 0-1-16,6 2 0 16,0 4 0-16,0 7 1 15,-7 5-1-15,-9 4 0 0,-12 5 0 16,-11 8 0-16,-8 2 0 15,-7-3 2-15,-9-2-2 16,-1-8 0-16,2-7-2 16,0-15-1-16,16 5-20 15,-7-35-15-15,15 0 1 16,-4-19-4-16,18 0 2 15</inkml:trace>
  <inkml:trace contextRef="#ctx0" brushRef="#br5" timeOffset="552777.617">18698 15664 73 0,'-19'-2'43'0,"19"15"-1"16,0-13 1-16,15 14-29 15,12-18-12-15,16-3-2 16,9-3-2-16,4-6-3 15,16 10-20-15,-10-18-14 16,7 10-3-16,-12-9-1 16,0 15 0-16</inkml:trace>
  <inkml:trace contextRef="#ctx0" brushRef="#br5" timeOffset="553249.644">19583 15466 65 0,'11'0'40'15,"-11"0"-4"-15,0 0 3 16,0 20-35-16,-1-2-3 16,-4 7 1-16,8 11 0 15,-1 2 0-15,4 8-1 16,2 0 1-16,5 2-3 15,4-3 0-15,-2-8-5 16,13 3-31-16,-15-16 0 16,6 4-2-16,-19-28 1 15</inkml:trace>
  <inkml:trace contextRef="#ctx0" brushRef="#br5" timeOffset="553439.6549">19449 15844 82 0,'-15'12'43'15,"20"7"-3"-15,-5-19 1 16,18 5-39-16,16-12-2 16,7-2-3-16,8 2-4 15,-8-12-31-15,13 22 0 16,-15-9-3-16,6 16 1 15</inkml:trace>
  <inkml:trace contextRef="#ctx0" brushRef="#br5" timeOffset="553627.6656">19523 16209 83 0,'-15'3'42'15,"12"-19"-3"-15,26 9-2 16,26-17-37-16,2-6-4 15,19 14-23-15,-2-15-12 16,11 14 0-16,-6-7-1 16</inkml:trace>
  <inkml:trace contextRef="#ctx0" brushRef="#br5" timeOffset="554235.7004">20601 15653 55 0,'9'-23'36'0,"-2"9"-2"15,-12-9-9-15,5 23-17 16,-23-21-3-16,5 22 2 15,-12 4-1-15,-3 12 0 16,-7 7-2-16,1 16 1 16,-2 8-1-16,6 11-2 15,4 5 0-15,12 9 1 16,10 1-2-16,13-4 1 15,21-10 0-15,16-15-1 16,19-22 0-16,13-19-1 0,9-20 1 16,1-21-1-16,2-15 0 15,-9-9-1-15,-11-9 2 16,-19-2-3-16,-21 8 3 15,-25 4-2-15,-15 8 1 16,-21 10 1-16,-9 8-2 16,-9 14 1-16,-2 10-1 15,1 10-3-15,15 19-7 16,-1-12-25-16,34 12-3 15,7-19-2-15,32 21 0 16</inkml:trace>
  <inkml:trace contextRef="#ctx0" brushRef="#br5" timeOffset="554400.7098">21368 15928 81 0,'-17'36'43'15,"-8"-21"-4"-15,12-1-2 16,-4-17-60-16,11-19-17 15,18 4-1-15,-2-16 0 16,17 10-1-16</inkml:trace>
  <inkml:trace contextRef="#ctx0" brushRef="#br5" timeOffset="554802.7328">21620 15532 66 0,'14'-30'39'16,"10"12"-1"-16,-15-2-2 16,2 19-30-16,-11 1-1 15,-9 32-1-15,-16 2 0 16,-2 15-1-16,-8 4 1 15,1 5-3-15,5-5 2 16,9-4-3-16,13-7 1 16,14-11 0-16,18-14-1 15,19-13 0-15,13-8 0 16,4-2 0-16,1 1 0 15,-3 0 0-15,-10 7-1 16,-9 9 1-16,-19 11 0 0,-19 11 0 16,-16 10 0-16,-14 9 0 15,-6 1-1-15,-6 0-2 16,3-4-1-16,-2-19-8 15,21 6-16-15,-5-35-11 16,23-1-2-16,0-39-1 16</inkml:trace>
  <inkml:trace contextRef="#ctx0" brushRef="#br5" timeOffset="554963.742">21708 15516 89 0,'-40'-6'43'0,"16"19"3"16,5-15-6-16,19 2-38 15,33-10-7-15,7-22-18 0,27 13-18 16,-2-15-2-16,18 12 1 16,-2-11-2-16</inkml:trace>
  <inkml:trace contextRef="#ctx0" brushRef="#br5" timeOffset="555670.7823">22433 16008 43 0,'4'-23'37'0,"5"10"2"15,-10-8-2-15,1 21-14 16,3-13-19-16,-3 13-1 15,-16-7 0-15,3 16 0 16,-5 8-1-16,-3 7 1 16,-1 8-1-16,2 7 0 15,2 1-1-15,5-1 1 16,5-4-2-16,7-7 1 15,7-13-1-15,5-6 1 0,8-15-1 16,4-12 0-16,5-10 1 16,-3-4-1-16,0-8 0 15,-2 0 1-15,-4 0 0 16,0 1 0-16,-7 6 0 15,-3 7 0-15,-5 7 0 16,1 8-1-16,-5 11 1 16,0 0 0-16,10 17-1 15,-4 0 0-15,2 3 1 16,4 1-1-16,4-2 0 15,4 0 0-15,4-8 0 16,3-5 0-16,5-7 1 16,3-6-1-16,2-8 0 15,5-1 1-15,-4-3-1 0,-4-1 1 16,-1 1-1-16,-8 5 1 15,-5 5 0-15,-3 9-1 16,-8 11 1-16,-8 6-1 16,-4 10 0-16,-3 10 0 15,-1 3-1-15,2 5-2 16,1 2-2-16,-5-14-9 15,18 12-11-15,-14-23-16 16,20 0 1-16,-15-22-3 16,32-7 2-16</inkml:trace>
  <inkml:trace contextRef="#ctx0" brushRef="#br5" timeOffset="556067.8052">23164 15133 72 0,'-17'-7'40'16,"29"6"0"-16,-12 1 0 15,41-10-33-15,-11 7-3 16,4 3-2-16,-2-1 0 16,-1 10 0-16,-7 4-2 15,-6 8 1-15,-12 5-1 0,-10 6 0 16,-12 5 0-1,-4 5 1-15,-9 4 0 0,-3 0 1 16,1-2-1-16,4-3 1 16,9-6 0-16,9-4-1 15,13-8 0-15,15-7-1 16,17-7 1-16,8-5-3 15,9-2 0-15,4-5-6 16,9 11-9-16,-22-15-19 16,9 16-4-16,-18-5-3 15,0 15-1-15</inkml:trace>
  <inkml:trace contextRef="#ctx0" brushRef="#br5" timeOffset="556226.8143">23642 16174 86 0,'-13'24'42'0,"-2"-19"-6"16,4-17-15-16,3-3-59 16,2-18-5-16,11 4-2 15,-5-11 1-15</inkml:trace>
  <inkml:trace contextRef="#ctx0" brushRef="#br4" timeOffset="560730.0719">18077 16583 4 0,'0'0'32'0,"0"0"2"15,0 0 0-15,-20-7-18 16,20 7-5-16,0 0 3 16,0 0-9-16,-12-3-4 15,12 3 0-15,0 0-2 16,-10-7 1-16,10 7-1 15,0 0 1-15,-14-6 0 16,14 6 0-16,0 0 1 16,0 0 0-16,0 0 0 15,0 0 0-15,27-9 1 16,-2 7-1-16,9-3 0 0,9 3 0 15,4-3 0-15,12 3 0 16,5-3 0-16,4 4 0 16,9-2 0-16,6-1 0 15,9 1-1-15,7-1 1 16,11 0 0-16,6-2-1 15,12 0 1-15,5 2-1 16,1 0 0-16,3 4 0 16,1 2 0-16,0 4 0 15,-1 2-1-15,1 4 1 16,6 1 0-16,-5 0-1 15,2 0 1-15,6 1 0 16,6-4 0-16,4-1 1 16,-2-3-1-16,6-2 0 0,2-3 0 15,-1-2 1-15,2-3-1 16,-4 1 0-16,-5-3 0 15,-3 0 2-15,-3-1-2 16,-5 2 0-16,-11-1 0 16,-3-1 0-16,-6 1 0 15,-2 0 0-15,-6-1 1 16,-7 3-2-16,-9-1 1 15,-15-2-2-15,-10 6 0 16,-19-2 0-16,-17 5-2 16,-26-4-4-16,-7 13-27 15,-29-7-1-15,-5 11-1 16,-19-10 2-16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5T21:19:49.057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1320 1302 101 0,'-48'29'38'16,"4"0"2"-16,19 2-1 16,19-6-36-16,25-5 1 15,28-20-4-15,21-5 2 16,-68 5-1-16,91-15 0 0,-39 1 1 15,5-2-1-15,-1-2 0 16,3-4 0-16,-8-2 1 16,-3-4-3-16,-48 28 3 15,80-58-1-15,-80 58-1 16,34-66 0-16,-34 66 1 15,0 0 1-15,-27-55 1 16,27 55 1-16,-84 0-3 16,1 32 2-16,-9 19-2 15,11 19 1-15,19 13-2 16,28-14 0-16,47 2-3 15,49-17-1-15,35-26-4 16,11-23-22-16,34-9-12 16,7-17 1-16,20-9 0 0,-85 11-1 15</inkml:trace>
  <inkml:trace contextRef="#ctx0" brushRef="#br0" timeOffset="202.0114">3020 1136 109 0,'0'0'43'16,"0"0"-1"-16,0 0 0 15,-48 34-41-15,-33 41 1 16,-29 22-2-16,-15-4 3 16,15 9-4-16,24-8 0 15,24-23-2-15,33-33-2 16,23-21-7-16,6-17-26 15,23-24-2-15,0-15 0 0,13-11 0 16</inkml:trace>
  <inkml:trace contextRef="#ctx0" brushRef="#br0" timeOffset="352.02">2532 1453 114 0,'10'-45'41'0,"-3"20"1"15,-7 25-1-15,0 0-34 16,-2 18-2-16,15 11-4 16,19 7 0-16,19-10-4 15,30-18-1-15,29-10-12 16,-48-11-24-16,13-4 0 15,3-8-3-15,12-5 0 16</inkml:trace>
  <inkml:trace contextRef="#ctx0" brushRef="#br0" timeOffset="550.0314">3859 702 122 0,'0'0'45'16,"0"0"-2"-16,0 0 2 15,-30 7-45-15,-29 73 0 16,-16 47 0-16,14 43 0 15,4 22 0-15,1-27-5 16,25-13-7-16,8-38-27 16,40-48-5-16,1-26 1 15,16-23-1-15</inkml:trace>
  <inkml:trace contextRef="#ctx0" brushRef="#br0" timeOffset="734.0418">3592 1358 120 0,'-39'-31'42'0,"7"12"2"16,17 12-3-16,15 7-40 16,0 0-2-16,0 0-3 15,67 12-12-15,-19-10-22 16,1-4-2-16,10-6-2 15,0 0-3-15</inkml:trace>
  <inkml:trace contextRef="#ctx0" brushRef="#br0" timeOffset="1402.08">4075 1285 115 0,'-39'42'41'0,"8"-19"2"15,30 4-2-15,31-9-39 16,23-11-1-16,15-4 0 15,9-8 0-15,5-7 0 16,-82 12 0-16,86-12 0 16,-86 12 0-16,78-20 0 15,-78 20 0-15,65-25-2 16,-65 25 2-16,0 0-1 15,39-46 0-15,-39 46 0 16,0 0 1-16,0 0 0 16,-61-35 1-16,33 43-2 0,-48 5 0 15,2 10 0-15,-5 8 0 16,17 15 0-16,22 6 0 15,36 1 0-15,38-7 0 16,35-22 0-16,17-12 0 16,5-10 0-16,4-9 0 15,-5-5 0-15,-13-3 0 16,-14 0 0-16,-15 0 0 15,-16 4 0-15,-17 5 0 16,-15 6 0-16,-12 17 0 16,-14 6 0-16,-8 6 0 15,-4 5 0-15,1 5 0 16,0 1 0-16,7-4 0 15,7-4 0-15,17-16 0 16,6-16 0-16,29-8 0 0,9-18 0 16,8-12 0-16,8-19 0 15,-54 57 0-15,61-66 0 16,-61 66 0-16,59-74 0 15,-59 74 0-15,57-61 0 16,-57 61 0-16,30-44 0 16,-2 21 0-16,-13 18 0 15,-7 18 0-15,-7 19 0 16,1 17 0-16,1 8 0 15,13 3-16-15,1-26-9 16,33-4-8-16,-2-15-11 16,19-9 2-16,0-17 0 15,13-8 3-15</inkml:trace>
  <inkml:trace contextRef="#ctx0" brushRef="#br0" timeOffset="1735.0992">5697 1384 129 0,'0'0'44'15,"25"-61"-3"-15,-25 61 0 16,-9-30-41-16,-26 31 0 15,-7 15 0-15,-5 13 0 16,3 19 0-16,-2-3 0 16,13-1 0-16,17-9 0 15,25-15 0-15,16-9 0 16,9-10 0-16,6-7 0 15,5-4 0-15,-3-3 0 16,-5 3 0-16,-7 4 0 0,-12 7 0 16,-18-1 0-16,-1 27 0 15,-16-2 0-15,-8 4 0 16,1 2 0-16,1 1 0 15,3-3 0-15,10-10 0 16,24-7-22-16,-3-16-9 16,33-3-12-16,5-13 1 15,22-8-1-15,-1-13 1 16</inkml:trace>
  <inkml:trace contextRef="#ctx0" brushRef="#br0" timeOffset="1907.1091">6205 1398 139 0,'18'-14'45'0,"-18"14"-3"16,-14 21-13-16,-12 12-29 0,-12 13 0 15,0 6 0-15,11-4 0 16,6 4 0-16,12-7 0 16,6-8 0-16,16-8-14 15,-13-29-15-15,39 9-13 16,-15-21-1-16,17-9 1 15,-9-21 0-15</inkml:trace>
  <inkml:trace contextRef="#ctx0" brushRef="#br0" timeOffset="2052.1174">6303 1364 127 0,'-11'-84'44'0,"11"84"-3"16,-10-72-1-16,10 72-37 16,-18-71-5-16,18 71-25 0,0 0-15 15,4-67 0-15,-4 67-1 16,0 0-2-16</inkml:trace>
  <inkml:trace contextRef="#ctx0" brushRef="#br0" timeOffset="2726.1559">6644 1315 133 0,'-11'20'45'0,"-8"11"-2"16,-16 2-9-16,20-7-34 16,-10 13 0-16,2 5 0 15,3-3 0-15,5 5 0 16,9-4 0-16,6-1 0 15,8-12 0-15,5-9 0 16,9-13 0-16,9-9 0 0,5-12 0 16,0-16 0-16,0-10 0 15,0-14 0-15,-36 54 0 16,38-64 0-16,-38 64 0 15,34-70 0-15,-34 70 0 16,33-61 0-16,-33 61 0 16,21-52 0-16,-21 52 0 15,0 0 0-15,15-58 0 16,5 50 0-16,-20 8 0 15,24 19 0-15,-14 5 0 16,6 3 0-16,0-9 0 16,12-7 0-16,-2-4 0 15,3-1 0-15,-1-3 0 16,2 1 0-16,-4 3 0 0,-5 2 0 15,-6 8 0-15,-7 4 0 16,-10 7 0-16,-7 2 0 16,-6 4 0-16,0-4 0 15,-4 0 0-15,-1 0 0 16,3-8 0-16,6-3 0 15,11-19 0-15,11 10 0 16,12-19 0-16,10-4 0 16,10-10 0-16,8-9 0 15,6-4 0-15,2-3 0 16,-6 1 0-16,-9 7 0 15,-9 8 0-15,-13 8 0 16,-22 15 0-16,2 18 0 16,-20 15 0-16,-10 10 0 0,0 8 0 15,2 9 0-15,14 2 0 16,10-3-4-16,34 1-17 15,4-21-3-15,49 1-4 16,-2-25-5-16,49-2-1 16,-1-26-7-16,24-18 2 15</inkml:trace>
  <inkml:trace contextRef="#ctx0" brushRef="#br0" timeOffset="3238.1852">9128 1083 108 0,'40'-60'43'15,"-40"60"-1"-15,0 0-2 16,47-59-35-16,-47 59 0 15,0 0-1-15,10 23-2 16,-13 38 0-16,-13 21-2 16,4 20 2-16,-9-2-3 15,7 6-3-15,18 2-19 16,-3-28-12-16,24-21-8 15,3-24 0-15,22-13-1 16</inkml:trace>
  <inkml:trace contextRef="#ctx0" brushRef="#br0" timeOffset="3388.1938">9816 1651 131 0,'-21'-2'44'16,"-3"-3"-10"-16,-16-15-16 15,17 3-60-15,2 1-4 16,10 6 2-16,-2 1-3 15</inkml:trace>
  <inkml:trace contextRef="#ctx0" brushRef="#br1" timeOffset="7041.4027">1364 2811 98 0,'25'-9'37'0,"-14"1"1"16,1 18-2-16,-22 9-29 15,4 17-2-15,-13 6-1 16,-1 17-1-16,-9 14-2 16,2 11 0-16,-2 5 0 15,3-2-2-15,11-9 2 16,12-6-1-16,11-14 0 15,15-14 0-15,14-22 0 16,12-18 1-16,7-16-1 16,6-15 2-16,-2-13-1 15,-1-12 1-15,-5-7-2 0,-1-3 2 16,-12 1-2-16,-5 5 1 15,-10 10-1-15,-7 8 0 16,-5 16 0-16,-14 22 0 16,14 9 0-16,-14 25 0 15,0 15 0-15,1 13 0 16,6 4 0-16,7 6 0 15,7-10 1-15,7-9-1 16,10-20 2-16,11-24-1 16,6-32 1-16,7-27-1 15,0-21 1-15,3-24 0 16,-3-10-2-16,-7-12 0 15,-10-1-1-15,-10 4-2 16,-11 11 1-16,-13 15-2 0,-8 18-1 16,-8 11-5-16,8 30-27 15,-16 0-2-15,13 29 1 16,1-20-2-16</inkml:trace>
  <inkml:trace contextRef="#ctx0" brushRef="#br1" timeOffset="7432.4251">2879 2454 104 0,'0'0'38'16,"9"36"1"-16,-19-10-3 16,10 15-30-16,-14 9-1 15,3 16 0-15,-4 8-1 16,0 11 0-16,-2 5-1 0,2 5 1 15,-3-2-2-15,3-3-1 16,2-9 0-16,6-16-1 16,5-10 0-16,4-20 1 15,9-18-1-15,7-23 0 16,8-18 0-16,6-16 0 15,3-8 0-15,-2-4 0 16,0 0 0-16,-3 5 0 16,-6 11 0-16,-6 7 0 15,-6 19 0-15,-12 10 0 16,11 21 0-16,-10 10 0 15,-1 11-1-15,2 5 0 16,5 4-2-16,4 1-2 16,9 0-4-16,-6-23-17 15,21 5-14-15,-7-29 1 0,16-2-1 16,-5-26-1-16</inkml:trace>
  <inkml:trace contextRef="#ctx0" brushRef="#br1" timeOffset="7763.444">3433 3146 92 0,'-11'14'39'16,"15"10"1"-16,-1-13-1 16,16 10-22-16,4-20-14 15,11-5 0-15,5-7-2 16,2-4 1-16,-4-3-1 0,-2-5 0 15,-7-3 0-15,-10 3 0 16,-10-1 0-16,-10 5 0 16,-12 4 0-16,-5 4 0 15,-10 9 0-15,-3 10 0 16,-6 10 0-16,1 11-1 15,-1 9 1-15,7 11 0 16,7 3-1-16,14-1 0 16,11-1 0-16,15-8-2 15,21-11-4-15,6-24-8 16,24 0-25-16,-3-33-2 15,13 4 1-15,-7-23-1 16</inkml:trace>
  <inkml:trace contextRef="#ctx0" brushRef="#br1" timeOffset="8076.4619">4097 3033 112 0,'-17'25'39'0,"-17"3"2"16,11 24-1-16,-13 2-36 16,12 4-1-16,5-3-1 15,9 1 1-15,7-7-2 16,8-13 1-16,8-17-1 15,10-19-1-15,8-22 1 16,6-13 0-16,3-16 0 16,1-10-1-16,1-4 2 15,0-1-2-15,-4 8 2 16,-4 8-2-16,-8 17 0 15,-2 15 0-15,-5 18 0 16,-5 18 0-16,-1 10 0 0,-5 16 0 16,0 9-2-16,1 0-7 15,5 11-6-15,-10-26-16 16,16 9-11-16,-1-27-2 15,18-7 0-15,4-28 1 16</inkml:trace>
  <inkml:trace contextRef="#ctx0" brushRef="#br1" timeOffset="8662.4954">5956 2979 90 0,'9'-29'38'15,"10"16"0"-15,-14-5 1 16,-5 18-25-16,0 0-10 16,5 16 0-16,-14 5 0 15,2 14-1-15,-8 6 0 0,5 9-1 16,-3 7 1-16,7 1-1 15,2-4 0-15,4-2-1 16,1-7 0-16,3-13 0 16,3-8 0-16,-7-24-1 15,21 0 1-15,-9-21 0 16,-1-9-1-16,2-9 1 15,-4-8 1-15,2-3-2 16,-1 1 0-16,1 3 0 16,-3 8 0-16,0 8 0 15,2 4 0-15,6 9 0 16,8 8 0-16,8 2 0 15,11 4-2-15,9 1-3 16,14 9-6-16,-5-16-16 0,25 16-11 16,-11-12-2-16,12 11 1 15,-16-14 1-15</inkml:trace>
  <inkml:trace contextRef="#ctx0" brushRef="#br1" timeOffset="9032.5165">6923 2946 120 0,'0'0'37'0,"-30"-16"3"15,11 18-1-15,-18-3-31 16,2 8-5-16,-7 7 0 15,-1 11 0-15,-4 9-1 16,-1 9-2-16,3 6 0 16,3 3 0-16,8-2 0 15,14-3 0-15,13-8 0 16,14-14 0-16,21-14 0 15,15-16 0-15,15-14 0 0,8-13 0 16,9-8 0-16,-1-8 0 16,-3-2 0-16,-5 2 0 15,-15 6 0-15,-13 10 0 16,-13 9 0-16,-11 15 0 15,-14 8 0-15,-12 20 0 16,-4 9 0-16,-3 8 0 16,4 4 0-16,1 7 0 15,10 3 0-15,14-9 0 16,15-4-5-16,11-18-7 15,24 1-11-15,-6-35-11 16,19 1-5-16,-7-26-1 0,8-2 0 16</inkml:trace>
  <inkml:trace contextRef="#ctx0" brushRef="#br1" timeOffset="9205.5265">7620 2857 100 0,'-10'-27'40'16,"10"27"2"-16,-20 3-2 16,11 31-12-16,1 8-25 15,-7 13-1-15,1 11-2 16,4 8 0-16,1 0 0 15,5-5 0-15,8-6-8 16,0-29-12-16,22-5-19 16,-7-37-1-16,16-8-1 15,-6-32-1-15</inkml:trace>
  <inkml:trace contextRef="#ctx0" brushRef="#br1" timeOffset="9339.5342">7742 2633 123 0,'-25'-15'39'0,"12"24"0"16,0-1-6-16,13-8-55 15,18 28-15-15,10-16-4 16,24 9 2-16,-2-11-3 16</inkml:trace>
  <inkml:trace contextRef="#ctx0" brushRef="#br1" timeOffset="9649.5518">8232 2799 92 0,'-23'17'42'16,"-7"-12"1"-16,1 17 0 15,-18-13-14-15,4 8-26 0,1 7 0 16,4 4-3-16,3 2 0 15,14 0 0-15,11 0 0 16,12-5 0-16,18-3 0 16,12-6 0-16,8-4 0 15,6-2 0-15,0-2 0 16,-3 0 0-16,-7 3 0 15,-10 5 0-15,-12 3 0 16,-18 8 0-16,-7 2 0 16,-6 0 0-16,-4-1 0 15,1-3 0-15,3-6-3 16,8-18-9-16,21 5-19 15,-2-30-10-15,19 1 0 16,0-22-1-16,19 5 0 0</inkml:trace>
  <inkml:trace contextRef="#ctx0" brushRef="#br1" timeOffset="9819.5615">8559 2916 108 0,'0'0'41'16,"0"18"2"-16,-4 13-2 16,-13-13-24-16,-2 17-15 15,5 10 1-15,0 4-3 16,3 3 0-16,3 0-3 15,8-6-1-15,-2-16-8 16,20 5-20-16,-5-36-8 16,16-3-1-16,-1-30 0 15</inkml:trace>
  <inkml:trace contextRef="#ctx0" brushRef="#br1" timeOffset="10737.6141">8805 2627 80 0,'0'0'40'16,"3"29"1"-16,-3-15 0 15,14 20-9-15,-3-15-26 16,2 4 1-16,2 0-3 16,1 8 0-16,-4-2-4 15,-2 4 0-15,-2 3 0 16,-7 2 0-16,-5 1 0 15,-1 1 0-15,-5-1 0 16,0-8 0-16,1-7 0 0,3-3 0 16,2-12 0-16,4-9 0 15,17-9 0-15,-4-11 0 16,7-5 0-16,4-11 0 15,2-6 0-15,3-1 0 16,2-2 0-16,-5 8 0 16,-7 3 0-16,-1 10 0 15,-4 11 0-15,-14 13 0 16,12 15 0-16,-12 11 0 15,0 12 0-15,3 3 0 16,2 11-2-16,6 0-1 16,12 2-2-16,6-11-3 15,22 7-6-15,-6-29-8 16,26 7-11-16,-12-29-5 15,12-4-1-15,-9-22 0 0,6 1 12 16,-15-14 30-16,-21-21 8 16,4 18 10-16,-29-19 11 15,1 20 8-15,-23-5 2 16,-1 22-1-16,-26-4-10 15,3 25-25-15,-9 15-3 16,0 12-3-16,-2 10 0 16,3 13 0-16,13 5 0 15,7 0 0-15,19 0 0 16,15-13 0-16,14-8 0 15,12-15 0-15,11-15 0 16,6-16 0-16,5-16 0 16,-3-9 0-16,-4-16 0 15,-3-4 0-15,-9-2 0 0,-4 6 0 16,-9 9 0-16,-5 10 0 15,-7 19 0-15,-11 19 0 16,-1 34 0-16,-12 22 0 16,-3 27 0-16,-10 21 0 15,-4 17 0-15,-2 10 0 16,-3 2 0-16,0-5 0 15,4-10 0-15,2-15 0 16,3-22 0-16,6-22 0 16,3-23 0-16,2-21 0 15,5-22 0-15,-3-21 0 16,2-15 0-16,0-20 0 15,3-15 0-15,1-6 0 16,8-2 0-16,5 5 0 0,9 6 0 16,5 8 0-16,15 16-9 15,-5 1-2-15,16 28-4 16,-8-13-11-16,37 22-9 15,3-17-8-15,25 6-2 16,1-13 4-16</inkml:trace>
  <inkml:trace contextRef="#ctx0" brushRef="#br1" timeOffset="11390.6515">11296 2789 83 0,'-1'-11'39'15,"-15"-4"-1"-15,-2 14 1 0,-21-7-18 16,-2 16-16-16,-10 2-2 15,-4 17 1-15,-2 5 0 16,2 8-1-16,3 5 1 16,9 7-1-16,13-5-1 15,15-2 0-15,19-6-1 16,19-13 0-16,20-12 0 15,13-15-1-15,9-12 0 16,7-13 0-16,-2-10 2 16,-3-6-2-16,-9-7 0 15,-14-1 0-15,-15 3 0 16,-11 3 0-16,-12 9 0 15,-11 8 0-15,-9 15 0 0,-6 10 0 16,-3 17 0-16,2 13 0 16,4 13 0-16,3 6 0 15,9 9 0-15,9-1 0 16,12-2-3-16,8-6-2 15,18-9-3-15,0-18-6 16,18 4-13-16,-16-30-12 16,17 1-1-16,-13-24-1 15,4 2 2-15</inkml:trace>
  <inkml:trace contextRef="#ctx0" brushRef="#br1" timeOffset="11698.669">11755 2892 87 0,'0'0'38'16,"-18"-23"1"-16,18 23 1 15,-32 15-11-15,18 7-25 0,-3 3 0 16,4 5-2-16,2 0-1 15,5 0 1-15,5-2 0 16,5-7-1-16,8-11 0 16,9-8 0-16,3-12-1 15,6-10 2-15,6-10 0 16,0-9-2-16,1-3 0 15,1-3 0-15,-4 3 0 16,-3 4 0-16,-4 9 0 16,-6 8 0-16,-1 13 0 15,-4 13 0-15,1 9 0 16,-2 12 0-16,0 8 0 15,-4 1-10-15,7 14-4 16,-11-20-12-16,22 16-9 0,-7-23-9 16,13 1 0-16,-3-19 2 15</inkml:trace>
  <inkml:trace contextRef="#ctx0" brushRef="#br1" timeOffset="12307.7039">13399 2614 107 0,'0'0'40'0,"-5"-18"-1"16,-5 25-2-16,-13 0-33 15,-5 10-1-15,-5 9 0 16,0 14 1-16,-4 7-2 16,7 6 1-16,7 0-1 15,9 2 1-15,14-4-1 0,17-8-1 16,14-17-1-16,19-12 1 15,13-16-1-15,7-11 0 16,3-12 0-16,4-9 0 16,-9-6 1-16,-9-4-1 15,-11 0 1-15,-12 5-2 16,-14 3 1-16,-10 8-1 15,-10 10 1-15,-2 18 1 16,-19-3-1-16,4 25 0 16,-1 8-1-16,-1 10 1 15,7 5-2-15,7 5-1 16,11-1-3-16,4-12-7 15,28 9-13-15,-10-34-13 0,23-1-2 16,-4-21 1-16,13-4 0 16</inkml:trace>
  <inkml:trace contextRef="#ctx0" brushRef="#br1" timeOffset="12652.7237">14226 2678 104 0,'-15'-12'40'16,"1"22"2"-16,-10 2-3 15,10 20-31-15,-10 3-5 16,3 9 1-16,-1 0-1 15,8 2 1-15,-1-5-2 16,9-4-1-16,5-9 0 16,8-11 0-16,9-12 0 15,6-16 1-15,10-13-2 0,8-11 0 16,7-11 0-16,3-7 0 15,3-3 0-15,-1-3 0 16,-4 7 0-16,-7 9 0 16,-11 15 0-16,-8 14 0 15,-11 17 0-15,-8 16 0 16,-7 13 0-16,-4 12 0 15,3 9-4-15,2-2 1 16,16 7-6-16,1-16-5 16,28 6-13-16,-3-28-13 15,25-2 0-15,-1-23-2 16,20-3 2-16</inkml:trace>
  <inkml:trace contextRef="#ctx0" brushRef="#br1" timeOffset="12872.7363">15142 2667 88 0,'-40'-1'42'0,"-16"-5"0"15,9 17 0-15,-14-6-17 16,16 17-20-16,1 8-1 16,12 10-1-16,9 5-1 15,16 1 0-15,11 0-2 16,15-5-4-16,14-4-1 15,10-16-9-15,23 4-14 16,-9-28-13-16,14 1 0 16,-11-22-2-16,7-1 2 15</inkml:trace>
  <inkml:trace contextRef="#ctx0" brushRef="#br1" timeOffset="13666.7817">15315 2774 87 0,'-22'30'42'16,"-2"-10"-1"-16,20 10 1 15,-2-20-16-15,21 5-23 16,16-10 0-16,9-4-2 16,5-5 0-16,5-8 0 15,0-5-1-15,-4-5 1 16,-5-4-2-16,-9-1 0 15,-9-2 0-15,-8-3-1 16,-6 2 2-16,-14 3-1 16,-9 4 1-16,-9 10-1 15,-11 10 2-15,-9 10 2 0,-5 14-1 16,-4 12 1-16,1 10-2 15,5 6 3-15,13 3-4 16,12 0 0-16,18-3 0 16,15-9 0-16,21-10 0 15,17-16 0-15,9-11 0 16,9-11 0-16,1-13 0 15,1-9 0-15,-7-3 0 16,-9-3 0-16,-11 6 0 16,-13 4 0-16,-15 8 0 15,-15 18 0-15,0 0 0 16,-24 30 0-16,-1 4 0 15,-4 7 0-15,2 7 0 16,1 2 0-16,4 0 0 16,7-12 0-16,9-6 0 0,11-14 0 15,6-16 0-15,10-15 0 16,4-15 0-16,4-10 0 15,1-13 0-15,1-8 0 16,-2-4 0-16,-4 5 0 16,-5 8 0-16,-6 9 0 15,-6 9 0-15,3 11 0 16,-11 21 0-16,24-9 0 15,-3 15-7-15,5-5-3 16,17 5-3-16,-1-23-6 16,30 12-8-16,-14-35-5 15,23 5-6-15,-14-25-2 0,13 3 13 16,-12-9 29-16,-23-4 6 15,-1 21 7-15,-31-11 9 16,2 39 4-16,-33 2 9 16,3 40 4-16,-32 9-11 15,7 33-24-15,-2 14-1 16,2 18 1-16,1 4-4 15,7 1 0-15,8-2-2 16,4-10-3-16,15-7-7 16,-8-34-9-16,23-2-14 15,-10-45-9-15,8 11 0 16,-6-34 1-16</inkml:trace>
  <inkml:trace contextRef="#ctx0" brushRef="#br1" timeOffset="14160.8098">16199 2614 118 0,'4'21'43'15,"1"-10"-2"-15,24 13-3 16,19-16-40-16,4-6-1 16,13 0-3-16,2-9-3 15,17 8-11-15,-15-24-9 16,13 26 0-16,-27-11 23 15,-4 4 5-15,-13 4 2 16,-18 1 3-16,-20-1 4 16,0 0 11-16,-23 30 10 15,-17-30-1-15,7 16-19 16,-11-2-4-16,1 5 0 15,0 3-2-15,5 6 0 0,7 5-1 16,10-1-2-16,5 1 2 16,9 0-2-16,9-4 2 15,6-4-4-15,9-9 4 16,7-11-4-16,6-9 2 15,4-7 2-15,4-11-2 16,4-8 0-16,-1-5-2 16,3-4 0-16,0 2 1 15,-3 4-2-15,-6 6 2 16,-9 11 1-16,-12 13-1 15,-14 3 1-15,4 26 1 16,-17 3 1-16,-4 6-2 16,-4-2 0-16,3 5-3 15,3-14-7-15,25 5-4 0,-10-29-12 16,42 6-7-16,-3-25-7 15,27 1-2-15,1-13 1 16</inkml:trace>
  <inkml:trace contextRef="#ctx0" brushRef="#br1" timeOffset="14312.8186">17459 2717 125 0,'-33'36'43'16,"-16"-5"-1"-16,16 19-10 16,0-8-29-16,7-2-5 15,17 1-3-15,5-19-12 16,28 4-17-16,-2-31-7 15,18 2 0-15,-4-26-1 16</inkml:trace>
  <inkml:trace contextRef="#ctx0" brushRef="#br1" timeOffset="14458.827">17545 2267 86 0,'-5'-13'39'0,"5"13"-1"16,0 0-1-16,3 14-29 15,-3-14-39-15,30 22-9 16,-8-11 1-16,12 8-1 15</inkml:trace>
  <inkml:trace contextRef="#ctx0" brushRef="#br1" timeOffset="14748.8436">17767 2593 107 0,'-16'50'42'0,"3"17"3"15,-11-15-3-15,16 5-35 16,-9-5-3-16,1-7 0 16,5-7-2-16,4-12-2 15,9-14 0-15,11-17-1 16,8-14 1-16,8-11 1 15,6-16-2-15,5-3-1 16,3-1 1-16,1 1 0 16,-8 15 2-16,-9 10 0 15,-8 18 0-15,-5 19 0 16,-10 10 2-16,-3 11-3 15,2 8-2-15,-3-9-7 16,16 3-5-16,-16-36-14 16,51 21-8-16,-8-39-8 0,19-8-2 15,1-23 0-15</inkml:trace>
  <inkml:trace contextRef="#ctx0" brushRef="#br1" timeOffset="15709.8985">19278 2682 90 0,'25'-25'39'16,"2"9"-3"-16,-14-7 2 15,1 11-35-15,-22 1-3 0,-6 7 2 16,-13 4 0 0,-4 6 1-16,-12 8-1 0,-2 6 3 15,-7 9-1-15,3 9 1 16,4 4-1-16,9 3-1 15,7-2 0-15,15-3-1 16,16-8-1-16,13-8-1 16,17-14 0-16,12-21 0 15,9-13 0-15,8-9 0 16,1-11 1-16,-3-5-1 15,-7 0 1-15,-10 4-1 16,-9 3 0-16,-14 16-1 16,-13 15 2-16,-15 22 1 15,-16 23-2-15,-10 19 2 0,-11 22-1 16,-7 18 0-16,-9 13 0 15,0 8 1-15,-2 1 0 16,7-6-2-16,8-17 0 16,12-14 0-16,14-20 0 15,20-22 0-15,22-28 0 16,21-26 0-16,24-27-3 15,14-16 1-15,16-14-2 16,9-11 1-16,10-4-4 16,-10-12-4-16,-1 29-4 15,-27-15-14-15,1 30-12 16,-23-2-1-16,0 20 2 15,-18 0 0-15</inkml:trace>
  <inkml:trace contextRef="#ctx0" brushRef="#br1" timeOffset="16092.9204">20081 2591 97 0,'9'-10'40'16,"-14"-12"0"-16,5 22 0 16,-17-17-34-16,5 18-3 15,-10 8 0-15,-1 15 2 16,-7 10-2-16,-4 13 0 15,0 2 0-15,4 3 0 16,8 3-1-16,6-7 0 16,15-10 0-16,15-10-2 15,18-18 1-15,13-16-1 16,15-12 2-16,6-11-2 15,3-9 0-15,3-4 0 0,-8 0 0 16,-8 1 0-16,-14 7 0 16,-9 10-2-16,-15 11 2 15,-18 13 0-15,-4 14 0 16,-14 10 2-16,-1 9-5 15,0 4 2-15,4 5-2 16,6-3-1-16,16 3-5 16,7-19-4-16,26 7-8 15,-4-28-19-15,26 1 1 16,-3-23-1-16,11 1 1 15</inkml:trace>
  <inkml:trace contextRef="#ctx0" brushRef="#br1" timeOffset="16874.9652">20889 2567 79 0,'-35'-14'39'0,"2"22"1"15,-20 4 1-15,7 28-10 16,-13-3-25-16,3 14-1 16,-2 1-2-16,9 2 1 15,12-1-2-15,14-6 0 16,16-9 1-16,20-9-3 15,18-14 0-15,15-15 0 16,12-10 0-16,7-9 0 16,-1-11 0-16,1-7 0 15,-12-3-2-15,-7 0 4 16,-13 5-4-16,-9 3 1 15,-15 7 1-15,-5 8 0 16,-4 17 0-16,-13 2 0 16,-3 16 1-16,-1 7-1 0,2 6 0 15,4 2 2-15,5-1-2 16,6-1-2-16,9-8 2 15,11-8 0-15,11-9 0 16,8-11 0-16,7-11 0 16,7-7 0-16,0-4 2 15,-3 0-2-15,-3-1 0 16,-8 3 0-16,-10 5 0 15,-8 5 0-15,-11 13 0 16,-10 2 0-16,-11 25 0 16,-3 2 0-16,-6 3 0 15,-1 2 0-15,3 4 0 16,-1-2 0-16,4-4 0 0,6-7 0 15,9-10 0-15,0-13 0 16,23-5 0-16,-2-13 0 16,4-9 0-16,5-7 0 15,-1-7 0-15,0 2 0 16,-1 4 0-16,-7 3 0 15,-6 8 0-15,-5 9 0 16,-10 15 0-16,0 0 0 16,11 14 0-16,-9 7 0 15,3-4 0-15,5 8 0 16,5 0 0-16,6-3 0 15,6-1 0-15,5-4 0 16,4-2 0-16,1-6 0 16,0 1 0-16,-5-6 0 0,-5-3 0 15,-1-3 0-15,-6-9 0 16,-4-6 0-16,0-4 0 15,1-12-6-15,11-1-3 16,-2-15-4-16,15 6-2 16,-8-27-7-16,24 21-7 15,-15-21-11-15,19 12 1 16,-16-3 2-16,0 12 4 15</inkml:trace>
  <inkml:trace contextRef="#ctx0" brushRef="#br1" timeOffset="17151.981">22313 2115 87 0,'0'0'39'15,"3"-23"-1"-15,-3 23 3 16,-10 4-25-16,1 14-11 15,-8 7 0-15,4 15 0 16,-11 10-1-16,2 13-1 16,-7 10 0-16,5 4 0 15,-5 1-1-15,1 4-1 16,3-4-3-16,1-12-3 15,12 1-6-15,-5-27-9 16,20 4-19-16,-9-25-3 16,18 1 1-16,-12-20-1 15</inkml:trace>
  <inkml:trace contextRef="#ctx0" brushRef="#br1" timeOffset="17481.9999">21954 2695 90 0,'-22'-13'40'0,"-7"-4"2"15,15 17 1-15,0-10-14 16,14 10-27-16,23 3-2 15,14-5-2-15,17-2-3 16,7-10-3-16,19 11-8 16,-9-29-15-16,19 17-7 15,-19-21 0-15,7 19 2 16,-29-18 9-16,-10 15 27 15,-10 11 3-15,-21-3 9 0,2 29 16 16,-28-8 8 0,3 26 3-16,-22-7-2 0,14 28-6 15,-11-5-26-15,7 3 0 16,1-1-1-16,6-5-1 15,10-4-2-15,7-11-3 16,13-5-5-16,3-22-8 16,25-4-23-16,-10-26-2 15,15 1 1-15,-6-23-4 16</inkml:trace>
  <inkml:trace contextRef="#ctx0" brushRef="#br1" timeOffset="17615.0075">22563 2329 121 0,'-25'-17'39'0,"25"17"-2"0,-5-20-12 15,21 1-62-15,24 2-3 16,2-11 1-16,27 4-2 16</inkml:trace>
  <inkml:trace contextRef="#ctx0" brushRef="#br1" timeOffset="17816.0189">23207 1993 119 0,'-2'22'41'0,"-19"3"2"15,11 19-3-15,-23 13-35 16,12 13-3-16,-3 10 1 15,-3 13-1-15,-2 8-2 16,3-3 0-16,-1-2 0 16,6-11-3-16,3-5-5 0,-2-31-5 15,20 1-19-15,-14-35-10 16,14-15 2-16,12-16-1 15</inkml:trace>
  <inkml:trace contextRef="#ctx0" brushRef="#br1" timeOffset="18434.0543">22897 2493 108 0,'-20'16'41'0,"14"15"2"16,3-16-3-16,28 17-26 15,11-24-15-15,12-6 0 16,13-3-1-16,4-7 1 15,4-5-2-15,1-3 2 0,-9 1 0 16,-12 1 2-16,-12 4 1 16,-8 4 0-16,-16 6 1 15,-13 0 0-15,-5 26 0 16,-8-3 2-16,-3 9-5 15,0 0 0-15,0 6 0 16,2 2 0-16,6-5 0 16,8-3 0-16,10-11 0 15,10-5 0-15,9-12 0 16,8-13 0-16,7-8 0 15,7-13 0-15,6-6 0 16,-1-5 0-16,0-1 0 16,-5 2 0-16,-13 11 0 15,-9 12 0-15,-16 18 0 16,-18 21 0-16,-18 26 0 0,-21 22 0 15,-18 22 0-15,-15 22 0 16,-8 13 0-16,-4 2 0 16,7-1 0-16,3-10 0 15,17-20 0-15,12-19 0 16,19-25 0-16,21-32 0 15,10-22 0-15,25-27 0 16,-2-19 0-16,10-18 0 16,3-14 0-16,4-11 0 15,-1 0 0-15,-6 8 0 16,-2 11 0-16,-3 8 0 15,2 18 0-15,-6 7-7 16,9 27-5-16,-13-1-3 16,22 25-9-16,-13-16-16 0,21 12-4 15,-4-10 0-15,2-1 4 16</inkml:trace>
  <inkml:trace contextRef="#ctx0" brushRef="#br1" timeOffset="19094.0921">1684 4180 81 0,'0'-16'40'0,"-10"4"-3"15,8 24 1-15,-10 12-17 16,2 21-19-16,0 14-1 16,-3 16-2-16,-1 18 1 15,3 10 0-15,-5 7-1 16,0-2-1-16,3-1 0 15,-7-16-5-15,12 0-27 16,-12-25-2-16,6-12 0 16,-6-26-1-16</inkml:trace>
  <inkml:trace contextRef="#ctx0" brushRef="#br1" timeOffset="19513.1161">1339 4765 96 0,'-33'-23'40'0,"15"18"0"16,-1-1-1-16,19 6-23 15,19 14-12-15,12-14-2 16,17-4 0-16,19-7-1 16,17-4 1-16,16-1-1 15,5-4-1-15,2-3 0 16,-3 6 0-16,-11 3-1 15,-17 5 1-15,-15 6 0 0,-22 5 0 16,-18 7 0-16,-19 8 0 16,-16 10 1-16,-14 10 0 15,-9 8 1-15,-6 10-1 16,1 9 1-16,-5-1 0 15,15-2-2-15,12-2 2 16,17-15-2-16,19-17 2 16,20-18-2-16,11-21 0 15,9-18 0-15,5-13-2 16,-5-13 2-16,-5-9-2 15,-14-4 0-15,-14 3-3 16,-22 2-5-16,-7 23-8 16,-29-6-11-16,8 29-11 15,-14 3-1-15,12 22-1 0,2 2 2 16</inkml:trace>
  <inkml:trace contextRef="#ctx0" brushRef="#br1" timeOffset="20033.1458">3551 4579 104 0,'21'-22'38'0,"-10"-7"1"16,7 18-6-16,-13-5-26 15,-5 16-2-15,-13-4-2 16,-7 24 1-16,-10 8-1 16,-10 11 0-16,-4 10-1 15,1 8-1-15,5-1 0 16,6 2 0-16,13-7 0 15,14-11-1-15,18-16 0 16,12-13 1-16,18-18-1 16,9-14-1-16,6-11 1 15,-1-9 1-15,-2-7-1 16,-5-2 0-16,-10 2 0 0,-9 5 1 15,-10 11-1-15,-8 5 1 16,-9 15-1-16,-4 12 1 16,-8 12-1-16,2 13-1 15,-3 9-1-15,3 7-2 16,5 8-7-16,-2-10-6 15,23 14-12-15,-2-20-13 16,24-1 0-16,6-20-1 16,23-1 3-16</inkml:trace>
  <inkml:trace contextRef="#ctx0" brushRef="#br1" timeOffset="20721.1852">5039 4576 95 0,'10'-20'39'0,"-4"-3"0"16,3 14-3-16,-9 9-31 15,0 0-2-15,0 0 0 16,4 38 1-16,-14 0-2 15,-2 10 1-15,-5 7-2 16,1 4 1-16,-2 1-1 0,2-3 0 16,-1-9 0-16,6-8-1 15,1-12 0-15,5-8 0 16,5-20 0-16,0 0 1 15,11-21-1-15,1-8 0 16,-1-11 0-16,2-7 1 16,0-12-1-16,3-6 0 15,1-3 1-15,4 2-1 16,2 7 0-16,5 7 0 15,1 10 0-15,6 10 0 16,6 11 0-16,0 12 0 16,0 11 0-16,-3 8-1 15,-4 6 1-15,-7 6 0 16,-7 5-1-16,-11 7 1 0,-11 3 0 15,-8 3-1-15,-14 3 1 16,-3 4 0-16,-8 0 0 16,-6-2 0-16,-5 0-1 15,-4-1 1-15,-3 2 0 16,-6 5 1-16,-3 3 0 15,-2 7-1-15,-2 5 0 16,8 5 1-16,2 4-1 16,11-2-2-16,16 0-5 15,12-26-8-15,36 0-12 16,6-36-13-16,24-14-1 15,10-29-2-15,20-13 1 16</inkml:trace>
  <inkml:trace contextRef="#ctx0" brushRef="#br1" timeOffset="21556.2329">5775 4492 82 0,'0'0'42'16,"-26"-6"-2"-16,8 17 0 15,-15-5-16-15,5 18-21 16,-7 9 0-16,5 10-1 16,0 6 0-16,6 4-1 15,9 0 0-15,12-5 0 16,16-11 0-16,15-9-1 0,15-18 0 15,10-15 0-15,10-16 1 16,-3-9-2-16,0-13 1 16,-9-4 0-16,-12-5 0 15,-11 0 0-15,-15 5-1 16,-13 5 1-16,-15 7-1 15,-6 7 1-15,-7 11 0 16,2 4 0-16,-1 8 0 16,6 6 0-16,6 5 1 15,15-6-1-15,11 16 1 16,9-10-1-16,13-2 1 15,5-3-1-15,5-2 1 16,4-5-1-16,1-1 1 16,-5-2-1-16,-3-3 1 0,-6 3-1 15,-9 1 1-15,-3 2-1 16,-9 0 1-16,-13 6-1 15,6 12 1-15,-14 9-1 16,-3 7 0-16,-5 7 0 16,-2 6 0-16,0 3 0 15,4 2 0-15,5-2 0 16,6-9 0-16,12-7 0 15,13-18-1-15,11-10 1 16,10-15 0-16,8-10 0 16,3-8 0-16,1-7 0 15,-3 0 0-15,-1-2 0 16,-12 7 0-16,-11 7 0 15,-10 8 0-15,-9 7 0 16,-9 13 0-16,-5 11 0 0,-6 9 0 16,-4 13 0-16,1 5 0 15,-1 7 0-15,10 2-1 16,4-1 1-16,6-3 0 15,11-12 1-15,9-14-1 16,7-17 1-16,5-16-1 16,6-14 1-16,-2-16 0 15,3-11 0-15,-2-6 0 16,-6-3 1-16,-6 2-2 16,-4 4-3-16,-7 11 0 15,-7 8-3-15,1 24-6 16,-17-5-3-16,17 31-9 15,-24-13-7-15,28 26-10 16,-14-6-1-16,13 8 2 0,3-5 4 16</inkml:trace>
  <inkml:trace contextRef="#ctx0" brushRef="#br1" timeOffset="22264.2734">7157 4556 113 0,'2'17'41'15,"-2"-17"0"-15,22 3-1 16,1-13-38-16,15-6 0 15,8-4 0-15,1-5-1 16,-1-2 0-16,-7-3-1 16,-7 0 2-16,-10 1 0 15,-12 2-1-15,-14 3 1 16,-14 6 0-16,-9 5-1 0,-10 8 1 15,-2 12-2-15,-6 11 0 16,2 5 0-16,5 10 0 16,9 5-2-16,15 4 2 15,12-1-1-15,17-3 1 16,15-9 0-16,15-10 0 15,9-8 0-15,8-10 0 16,1-7 1-16,-1-4-1 16,-5-4 0-16,-10 4 0 15,-13 3 2-15,-8 9-2 16,-12 7 0-16,-13 10 0 15,-9 9 0-15,-4 4 0 16,-3 5 0-16,-4 2-2 0,4-3 2 16,3-6 0-16,7-10 2 15,5-20-2-15,12 0 0 16,5-24 0-16,6-14 0 15,7-15 0-15,1-8 0 16,3-9 0-16,-1-5 0 16,-3 4 0-16,-2 7 0 15,-3 11 0-15,-7 9 0 16,-1 15 0-16,0 11 0 15,0 15 0-15,-3 5-4 16,9 13-8-16,-4-10-3 16,15 17-6-16,-7-23-4 15,21 18-6-15,-16-18-2 16,13 10-5-16,-8-5 4 0,3 10 3 15,-14-2 26-15,-14 9 21 16,1 24 5-16,-27-13 7 16,8 26 5-16,-22-12 6 15,1 14 1-15,-10-14-2 16,13 14-25-16,2-15-19 15,-5-19-14-15,23 1-18 16,-6-16-3-16,10-11 0 16,12-3-1-16</inkml:trace>
  <inkml:trace contextRef="#ctx0" brushRef="#br1" timeOffset="23196.3267">9245 4314 98 0,'10'-36'39'16,"5"15"0"-16,-12-5-1 0,4 11-34 15,-7 15-2-15,-14 9 0 16,0 17 1-16,-4 14-1 16,-7 8 1-16,2 12-1 15,-3 5 0-15,5 3 0 16,8-5 0-16,8-9-1 15,11-13 0-15,15-12 0 16,13-21-1-16,12-13 1 16,8-18-1-16,9-13 0 15,0-12 0-15,2-5 0 16,-5-4 1-16,-9 2 0 15,-11 4 0-15,-11 9 0 16,-10 10-1-16,-12 13 2 0,-7 19-1 16,-16 3-1-1,-5 23 0-15,2 8 0 0,-3 11 0 16,6 5 0-16,5-1 0 15,11 1-1-15,9-7 1 16,13-11 0-16,12-14 1 16,10-13-1-16,7-15 1 15,2-12-1-15,-2-9 1 16,-3-12-1-16,-7-5 1 15,-11-4 0-15,-12-4-1 16,-12 2 0-16,-9 4-1 16,-6 4-1-16,1 8-1 15,-5 6-1-15,12 14-7 16,0-2-2-16,23 23-9 0,-22-3-5 15,47 8-5-15,-17-2-6 16,11 13-1-16,-4-10 2 16</inkml:trace>
  <inkml:trace contextRef="#ctx0" brushRef="#br1" timeOffset="23593.3494">10340 4331 82 0,'0'21'39'15,"0"-21"1"-15,0 27 0 16,0-27-17-16,18 10-20 15,10-10 1-15,9-2-2 16,6-9 0-16,0-4 0 16,1-7-1-16,0-3 1 15,-8-5-2-15,-7-2 2 0,-11-3-2 16,-12 3 1-16,-12 6 0 15,-11 9-1-15,-16 14 1 16,-12 16 0-16,-12 23 0 16,-9 21 0-16,-4 17 1 15,7 9-1-15,10 2 1 16,19-3-2-16,29-16-1 15,30-27-4-15,43-20-5 16,26-36-2-16,39-6-10 16,-1-38-7-16,38-1-13 15,-8-18-1-15,7 2-1 16</inkml:trace>
  <inkml:trace contextRef="#ctx0" brushRef="#br0" timeOffset="27517.5739">11939 4214 98 0,'0'0'37'16,"0"0"1"-16,3 12-2 15,-10 1-33-15,3 9-2 16,2 9 0-16,-3 16-1 16,-4 12 1-16,-3 13 0 15,-3 4 0-15,4 1-1 16,-5-7 1-16,5-9 0 15,1-13 0-15,3-18 0 0,7-30 1 16,0 0-1-16,13-38 1 16,-2-6-1-16,4-9 0 15,1-8 0-15,3-7 0 16,-1 0 1-16,2 4-1 15,-1 10 0-15,-5 9 0 16,-1 12 0-16,-2 12-1 16,-1 12 1-16,-10 9-1 15,19 17-1-15,-10 2 2 16,7 6-2-16,2-2 1 15,13 1 0-15,6-9 1 16,8-6-2-16,10-7 2 0,1-8 0 16,8-11 0-16,0-3 0 15,-2-5 0-15,-6 2 1 16,-10-1-1-16,-10 7 0 15,-7 4 0-15,-10 12 0 16,-9 13-1-16,-11 11-1 16,-6 14 1-16,-4 10-1 15,-6 6 1-15,0 6-2 16,1-2 0-16,6-1-1 15,9-9-1-15,2-15-3 16,19-5-7-16,-1-33-11 16,24 4-14-16,-4-23 1 15,14 5-2-15,-10-23 3 16</inkml:trace>
  <inkml:trace contextRef="#ctx0" brushRef="#br0" timeOffset="27887.5951">13019 4370 97 0,'6'-11'39'0,"-13"-5"0"15,7 16-1-15,0 0-29 16,-11 7-5-16,8 9-1 15,1 7-1-15,-4 7 0 16,5 7-1-16,-3 3 0 16,2 2 1-16,2-4-2 15,3-3 1-15,8-10 0 16,7-10-1-16,9-14 1 15,8-15-1-15,8-15 1 16,8-7-1-16,2-10 1 16,4-6 1-16,-2-3-1 15,-4 1 0-15,-7 9 0 0,-11 8 0 16,-7 9 0-16,-12 14 0 15,-14 14-1-15,2 17-1 16,-15 11 1-16,-2 13-1 16,-2 5 1-16,5 7-1 15,2 3-1-15,7-6 0 16,14-6-2-16,10-13-3 15,21-3-7-15,0-34-8 16,27 1-17-16,-7-29-1 16,16-7 0-16,-4-22 1 15</inkml:trace>
  <inkml:trace contextRef="#ctx0" brushRef="#br0" timeOffset="28097.6071">14320 3684 102 0,'20'-38'39'0,"-19"9"2"15,-1 29-2-15,-10 28-25 16,-10 21-10-16,3 14-2 15,2 19 0-15,-2 15-1 16,-4 10-1-16,1 5 0 16,2 0-1-16,6-9 0 15,4-11-3-15,9-18-4 16,6-34-11-16,27-10-19 15,-4-36-2-15,26-16 0 16,0-33 0-16</inkml:trace>
  <inkml:trace contextRef="#ctx0" brushRef="#br0" timeOffset="28301.6187">14910 3574 111 0,'-5'-18'40'0,"-4"44"1"16,-21 19-1-16,2 37-32 15,-9 14-5-15,1 14-1 16,-4 12-1-16,4 5-1 15,5-4-1-15,7-7-2 16,8-8-4-16,-4-29-12 16,23-7-19-16,-11-28-4 15,14-14 1-15,-6-30-1 16</inkml:trace>
  <inkml:trace contextRef="#ctx0" brushRef="#br0" timeOffset="28619.6369">14598 4237 115 0,'6'15'41'0,"-6"-15"0"16,25 18-1-16,1-16-38 16,14-2 0-16,4-4 0 15,4-4 0-15,4-3-1 16,0-4 0-16,-3 4-1 15,-4-1 0-15,-12 4 0 16,-4 6 0-16,-8 5 0 16,-5 9 0-16,-11 9 0 15,-8 5-1-15,-3 10 1 16,-2 3-1-16,-2 5 0 15,0-3-1-15,3 2-2 0,-3-13-2 16,10 0-6-16,0-30-17 16,0 0-12-16,12-19 1 15,7-8-1-15,-2-23 1 16</inkml:trace>
  <inkml:trace contextRef="#ctx0" brushRef="#br0" timeOffset="28750.6444">15200 3841 105 0,'-16'-14'39'0,"16"14"1"15,-16 11-3-15,18 11-30 16,14 5-30-16,-6-14-15 16,13 15 0-16,-8-9-1 15,14 15 0-15</inkml:trace>
  <inkml:trace contextRef="#ctx0" brushRef="#br0" timeOffset="29261.6737">15379 4229 110 0,'-5'33'38'16,"9"11"0"-16,-18-13-8 15,11 9-25-15,-7-3 0 16,8 4-1-16,-7-6-1 15,4-1-1-15,0-9-1 16,4-5 0-16,1-10 0 16,0-10-1-16,16-10 0 15,-2-13 1-15,5-10-1 16,0-10 1-16,7-10 0 15,1-11-1-15,4-6 1 0,-1-1-1 16,2 3 1 0,-3 8-1-16,1 11 0 0,-4 14 0 15,3 15 0-15,-6 16-1 16,-1 16 1-16,-2 13 1 15,-5 10-1-15,-3 5 0 16,-2 3 0-16,-2 0 0 16,-5 0-1-16,-5-1 1 15,-3-7-1-15,-5-4 0 16,-4-2 1-16,-3-8-1 15,-2-3 0-15,-2-8 0 16,1-3 1-16,1-3 0 16,-1 0 0-16,2 0 0 15,-2 8 1-15,-1 7 0 0,-4 11 0 16,-4 14 0-16,-4 9 1 15,0 12-1-15,-1 2 0 16,0 3 0-16,9-3-2 16,4-11 0-16,16-8-5 15,1-27-4-15,22-4-11 16,-7-34-20-16,20-8 0 15,-4-23-3-15,7-6 2 16</inkml:trace>
  <inkml:trace contextRef="#ctx0" brushRef="#br0" timeOffset="29804.7047">16136 3704 101 0,'16'-34'38'16,"2"18"2"-16,-15-2-3 16,-3 18-31-16,0 0-2 15,-8 29 0-15,-8 11-2 16,-4 15 0-16,-3 16-1 15,0 8 0-15,2 9-2 16,-1 2-1-16,9 0-1 16,5-11-2-16,14-2-4 15,-4-30-15-15,24 2-13 0,-4-26-1 16,16-6-1-16,-1-23 2 15</inkml:trace>
  <inkml:trace contextRef="#ctx0" brushRef="#br0" timeOffset="30283.7321">16403 4185 103 0,'-19'-20'37'0,"9"32"2"16,-12-2-6-16,10 19-22 16,-10-1-6-16,11 4-1 15,0-1 0-15,11 2-2 16,6-7 1-16,7-8-2 15,8-10 0-15,7-12 0 16,10-14 0-16,0-5 0 16,5-10 0-16,-2-9 0 0,-2-3-1 15,-1 3 0-15,-6 1 0 16,-7 10 0-16,-9 13 0 15,-6 13-1-15,-9 24 0 16,-10 20 0-16,-7 23 0 16,-5 21 0-16,-3 23-1 15,-9 13 1-15,2 12 2 16,-3 4-2-16,7-5 1 15,1-11-1-15,5-15 2 16,2-18-1-16,5-25 2 16,4-21-1-16,3-25 0 15,7-15 0-15,-4-37 0 16,3-9 2-16,1-16-3 15,-3-15 1-15,1-15-1 0,3-10 0 16,3 0-1-16,0 3 1 16,7 12-2-16,1 3-4 15,10 19-1-15,2 0-4 16,16 32-10-16,-10-4-20 15,20 17 0-15,-2-5-2 16,13 6 3-16</inkml:trace>
  <inkml:trace contextRef="#ctx0" brushRef="#br1" timeOffset="34323.9632">17974 3579 74 0,'5'-17'36'0,"-5"-5"-1"16,0 22 0-16,4-11-27 15,-2 21 0-15,-8 6-2 16,4 16-2-16,-8 10 1 0,0 16-2 15,-2 13 0-15,-4 13-2 16,1 10 0-16,-2 4-1 16,3 2-1-16,1-7-3 15,11 3-5-15,-3-22-29 16,14-12 1-16,-4-25-1 15,12-15-2-15</inkml:trace>
  <inkml:trace contextRef="#ctx0" brushRef="#br1" timeOffset="34513.9741">17777 4163 108 0,'-29'-8'37'0,"15"11"2"0,6-13-4 15,20-1-32-15,22-8-3 16,17-15-3-16,24 6-15 15,7-21-20-15,16 2 0 16,-6-10 0-16,6 8-2 16</inkml:trace>
  <inkml:trace contextRef="#ctx0" brushRef="#br1" timeOffset="34914.9969">18555 3434 107 0,'-23'-3'38'16,"8"19"2"-16,-10 3-6 15,8 17-31-15,-1 13 1 0,1 9-1 16,-4 15 0-16,2 13 0 16,-3 8-1-16,-1 2 0 15,1-2-2-15,1-6 1 16,6-10-1-16,4-11-1 15,8-14 1-15,6-17-1 16,8-15 0-16,7-14 0 16,7-14 1-16,5-11 0 15,1-7 0-15,1-4 1 16,1-5 0-16,-5 0 0 15,-5 4-1-15,-4 6 1 16,-5 9 0-16,-3 13-1 16,-11 2 1-16,9 28-2 15,-8 4 0-15,3 1-2 16,3 7 0-16,7 0-2 0,9 1-3 15,1-19-11-15,26 6-20 16,-11-21-1-16,19-2 0 16,-7-16 1-16</inkml:trace>
  <inkml:trace contextRef="#ctx0" brushRef="#br1" timeOffset="35241.0156">19042 4155 101 0,'-25'4'37'16,"19"15"3"-16,-3-6-2 15,15 10-35-15,2-8-1 0,12 2-1 16,5-9 1 0,7-3-1-16,7-10 1 0,3-9-1 15,-1-9 0-15,-1-5 1 16,-7-9 0-16,-5-3-1 15,-9-1 1-15,-10 0 0 16,-14 7-1-16,-11 11 1 16,-15 17-1-16,-10 19 1 15,-11 16-1-15,-6 19 0 16,-3 13 0-16,9 3-1 15,11 7 1-15,19-9-2 16,24-12-1-16,22-20-4 16,37-7-11-16,2-34-16 15,32 1-10-15,2-17 1 16,13 1-2-16</inkml:trace>
  <inkml:trace contextRef="#ctx0" brushRef="#br0" timeOffset="38874.2233">20778 3644 79 0,'3'-16'38'0,"-3"16"-2"15,-13-7 0-15,-7 25-22 16,-17 10-13-16,-15 19-1 16,-12 20 0-16,-11 13 1 15,-5 13-2-15,0 6 1 16,8-1-1-16,8-9-1 15,20-8-5-15,11-33-27 16,28-12-2-16,5-36-1 16,30-7 0-16</inkml:trace>
  <inkml:trace contextRef="#ctx0" brushRef="#br0" timeOffset="39220.2432">20405 3489 101 0,'-38'21'38'15,"3"21"1"-15,-9-4-2 16,2 11-35-16,13 0 0 16,10-2-1-16,6-5 2 15,11-11-2-15,11-11 0 16,9-9 0-16,9-15 0 15,7-8-1-15,2-10 1 16,-2-8 0-16,-1-7 0 0,-4-3 0 16,-6-1-1-16,-7 4 0 15,-9 6 0-15,-10 7-1 16,-10 11 0-16,-8 12 0 15,-3 14 0-15,-4 4-2 16,2 15 0-16,4 3-2 16,15 13-4-16,-1-7-20 15,28 15-9-15,4-11 0 16,24 8 0-16</inkml:trace>
  <inkml:trace contextRef="#ctx0" brushRef="#br0" timeOffset="39566.2628">20873 4112 73 0,'34'6'37'0,"-22"-12"0"16,-12 6 2-16,0 0-25 15,-16 1-4-15,-8-1-1 16,1 10-4-16,-6 1-1 16,2 7-1-16,2 4-1 15,6 7 0-15,7-3-1 16,10 4 0-16,7-6 0 15,12-6-2-15,10-9 2 16,8-7-1-16,7-14 1 16,7-13-1-16,2-8 0 15,0-9 0-15,-7-7 0 16,-6-3 0-16,-9 6-1 15,-11 0-1-15,-13 13 0 16,-13 10-1-16,-8 16 1 0,-9 11 0 16,0 15-1-16,1 4 0 15,13 7-1-15,7 0-2 16,27 7-18-16,5-20-13 15,25-1 0-15,7-18-1 16,18 1 1-16</inkml:trace>
  <inkml:trace contextRef="#ctx0" brushRef="#br0" timeOffset="39911.2828">21738 3946 107 0,'-17'-18'40'0,"-4"12"0"16,-18-8 0-16,-4 16-35 15,-6 5 0-15,3 11-2 16,-2 5 0-16,6 8-1 0,3 1-1 15,11 6 0-15,15 0 0 16,13-6 0-16,17-6-1 16,13-9 0-16,13-12 1 15,11-10-1-15,4-11 0 16,0-5 1-16,-3-9-1 15,-7-2 1-15,-7-4 0 16,-13 2 1-16,-13 1-2 16,-8 4 0-16,-14 10 0 15,-4 8 0-15,-7 9-2 16,-5 11 1-16,2 13-1 15,1 7-1-15,7 10-3 16,3-1-3-16,21 13-16 0,0-16-17 16,24 2 3-16,5-19-2 15,17 1 0-15</inkml:trace>
  <inkml:trace contextRef="#ctx0" brushRef="#br0" timeOffset="40422.312">22272 4003 102 0,'-29'-17'40'0,"15"20"0"16,-11-8-1-16,12 11-25 16,-10 1-10-16,3 5-1 15,-3 6 0-15,2 4-1 16,-1 2 0-16,5 1-1 0,4 3 0 15,5-3 0-15,6 1-1 16,6-8 0-16,10-10 0 16,7-7 0-16,9-9 0 15,10-9 1-15,0-10 1 16,3-2-2-16,2-7 0 15,-3 2 0-15,-6 7 0 16,-7 6 0-16,-11 19 0 16,-18 19 0-16,-11 23 0 15,-13 21 0-15,-11 25 0 16,-7 13-2-16,-3 12 1 15,-4 7 0-15,5-4 1 16,-2-4-1-16,9-15 3 16,7-17-1-16,4-19 1 15,6-17-2-15,4-21 0 0,4-18 0 16,0-18 0-16,6-18-2 15,3-16-1-15,-2-18 0 16,5-16-2-16,2-15 0 16,10-5 0-16,3-6-1 15,12 8-2-15,-2-3-1 16,20 30-10-16,-5-6-17 15,15 30 0-15,-4 9 0 16,10 21 1-16</inkml:trace>
  <inkml:trace contextRef="#ctx0" brushRef="#br0" timeOffset="40759.3313">22678 4097 118 0,'18'12'39'0,"-18"-12"0"16,29 1-7-16,-17-12-28 15,9 0-2-15,2-6 1 16,1-2-1-16,4-6-1 15,2-3 0-15,-4 2 0 16,-1-2 1-16,-8-2-1 16,1 1 1-16,-10 0-1 15,-5 5 1-15,-8 6-1 16,-10 6 0-16,-12 10 2 15,-11 12-3-15,-11 16 0 16,-4 10 0-16,-2 11 0 16,6 6 0-16,10 1 0 15,21-3 0-15,22-8 0 16,25-12 0-16,28-7 0 0,14-22-10 15,24 0-7-15,-10-24-24 16,23 0-3-16,-9-17 0 16,5-4-1-16</inkml:trace>
  <inkml:trace contextRef="#ctx0" brushRef="#br1" timeOffset="45082.5786">1470 5939 76 0,'10'-22'34'16,"-9"-4"0"-16,7 9 1 15,-12-5-22-15,4 11-9 16,-7-1-1-16,7 12 1 16,-16 9 2-16,7 12-2 15,-6 9 1-15,5 8-1 16,-5 8 0-16,3 9-1 15,4 2 0-15,8 0-1 0,4-8-1 16,8-1-1-16,8-14 0 16,11-10 0-16,6-16-1 15,10-15 1-15,6-14 0 16,5-13 0-16,3-9 1 15,-4-6 0-15,-5-2-1 16,-5 3 1-16,-9 6 0 16,-8 6 0-16,-11 11-1 15,-9 8 1-15,-10 17-1 16,0 0 0-16,-7 16 0 15,-5 9 0-15,1 5-1 16,3 8 0-16,3 5-1 16,3 0-2-16,13 2-3 15,-1-20-13-15,21 5-18 0,0-21 0 16,20-4 0-16,0-20 0 15</inkml:trace>
  <inkml:trace contextRef="#ctx0" brushRef="#br1" timeOffset="45436.5988">2471 5886 102 0,'-14'2'36'16,"-15"4"2"-16,8 16-2 16,-7-2-30-16,3 9-3 15,1 4 1-15,2-1-1 16,6 0 0-16,2-2-1 15,5-6 0-15,8-2 0 0,1-22-1 16,14 9 1-16,3-21-1 16,10-8 0-16,4-6 1 15,5-9-1-15,3-6-2 16,4-4 1-16,-3 2-1 15,-2 4 1-15,-8 8-1 16,-5 9 0-16,-6 10 0 16,-7 18 1-16,-4 16 2 15,-8 12-2-15,-2 11 0 16,0 7-1-16,9 6-2 15,-1-3-3-15,15 5-7 16,-7-24-24-16,27-1-3 16,0-25 1-16,13-8 0 15</inkml:trace>
  <inkml:trace contextRef="#ctx0" brushRef="#br1" timeOffset="45653.6112">3167 5871 108 0,'-23'-21'36'0,"6"17"2"16,-14-5-2-16,3 20-32 15,-4 5 3-15,6 10-4 16,-4 4 2-16,7 8-3 16,5 5 1-16,8-4-1 15,14 2-1-15,10-9-4 16,22-6-3-16,-2-20-17 15,34 3-16-15,-1-18 0 16,15-4 0-16,-8-17-1 0</inkml:trace>
  <inkml:trace contextRef="#ctx0" brushRef="#br1" timeOffset="46302.6483">3591 5933 107 0,'-27'25'40'15,"9"11"-1"-15,2-14-1 16,20 3-34-16,6-9-1 15,15-7-2-15,8-13 0 16,9-4 1-16,2-8-2 16,2-7 1-16,-4-6-3 15,-6 0 2-15,-12-5-1 16,-9 0 1-16,-11 3-1 15,-12 4 0-15,-8 8 0 0,-12 7 1 16,-8 12 1-16,-2 12 0 16,-5 10 2-16,3 10-1 15,6 6 1-15,6 6 0 16,9 0 0-16,17-3-2 15,15-6 2-15,16-12-2 16,12-10-1-16,14-11 0 16,11-9 0-16,6-8 0 15,2-7 0-15,-6-4 0 16,-5-3 0-16,-9 3 1 15,-9 3-3-15,-11 4 2 16,-16 6 1-16,-18 13-1 0,0 0 1 16,-4 16-1-16,-15 8 0 15,-3 11 0-15,-2 4 1 16,2 6-1-16,0-1 0 15,6-1-1-15,6-9 1 16,8-10 0-16,2-24 0 16,27 2 0-16,-4-23 1 15,2-13-1-15,7-8 2 16,-2-6-2-16,-1-5-2 15,-6 7 2-15,-3 5-1 16,-8 12 1-16,-1 8-2 16,-11 21 2-16,0 0 0 15,10-1 0-15,-2 15 0 16,6-4-3-16,9 3-2 15,5-15-7-15,22 7-10 0,-9-24-15 16,18-2-6-16,-7-15 2 16,10-3-2-16</inkml:trace>
  <inkml:trace contextRef="#ctx0" brushRef="#br1" timeOffset="46517.6605">4866 5188 92 0,'-18'31'39'15,"-10"6"3"-15,5 23-2 16,-10 0-22-16,8 16-16 16,-1 12 1-16,5 6-2 15,2 8-1-15,4-1-1 0,2 8-2 16,2-17-5-16,16 8-21 15,-12-20-10-15,11-9-1 16,-7-21-1-16,10-13 2 16</inkml:trace>
  <inkml:trace contextRef="#ctx0" brushRef="#br1" timeOffset="46727.6726">4539 5778 111 0,'-3'20'42'0,"3"-20"0"16,7 30-1-16,9-23-39 0,11 2-2 16,13-7-3-16,8-12-5 15,20 11-18-15,-10-23-14 16,22 8 0-16,0-13-3 15,15 7 2-15</inkml:trace>
  <inkml:trace contextRef="#ctx0" brushRef="#br1" timeOffset="47275.704">5433 5947 94 0,'23'-23'35'0,"-7"-13"-9"15,6 20 3-15,-20-12-22 16,4 14 1-16,-15-3-3 16,-4 15-1-16,-14 1 3 15,-2 12-3-15,-10 10 2 16,2 9-1-16,-6 10 0 15,4 10-2-15,1 2 0 16,6 4 0-16,7-3-1 16,13-3-1-16,11-8-1 15,11-10 0-15,17-16 0 0,13-16 0 16,8-15 0-16,10-13 0 15,3-10 1-15,1-8-1 16,-5-5-1-16,-6 0 1 16,-11 3-2-16,-11 9 2 15,-10 9-2-15,-11 9 2 16,-8 21 0-16,-14-1 0 15,-4 20 1-15,-1 8-1 16,0 10 2-16,5 0-2 16,9 4-1-16,8-6-2 15,16-5-5-15,5-23-9 16,30 3-17-16,-5-24-6 15,15-3 1-15,-4-20-1 16</inkml:trace>
  <inkml:trace contextRef="#ctx0" brushRef="#br1" timeOffset="47448.7138">6059 5860 118 0,'-32'23'41'16,"6"23"-2"-16,-8-10-3 16,10 8-32-16,6-4 0 15,7 2-5-15,10-6 0 16,5-9-4-16,12 0-9 15,-2-25-24-15,20-1-2 16,-11-21 0-16,16-2-1 16</inkml:trace>
  <inkml:trace contextRef="#ctx0" brushRef="#br1" timeOffset="47872.738">6195 5638 100 0,'-12'9'39'0,"15"13"2"16,-5-12-1-16,16 8-36 15,0-2 0-15,6 6-1 16,2 0-1-16,1 6 1 16,-4 5 1-16,-5 4-2 15,-6 1 1-15,-6 5-1 16,-6 0 0-16,1-4 0 15,-4-5 0-15,0-7-2 16,2-8 0-16,5-19 0 16,0 0-1-16,27-16 1 0,-7-11-2 15,4-7 3-15,2-4-3 16,0 1 2-16,-1 0-2 15,-6 11 1-15,-5 9 0 16,-14 17 1-16,14-6 2 16,-13 18-3-16,0 7 3 15,3 2-2-15,6 2-1 16,4-9-3-16,12-1-1 15,3-17-5-15,19 3-13 16,-6-30-7-16,16 1-11 16,-9-21 2-16,11 3 0 15,-17-19 2-15</inkml:trace>
  <inkml:trace contextRef="#ctx0" brushRef="#br1" timeOffset="48034.7472">7003 5376 86 0,'-10'-24'37'0,"10"24"1"16,-23 18 1-16,11 27-23 15,-11 6-10-15,5 17-2 16,0 8-1-16,4 6 0 15,-1 3-1-15,5-3-2 16,4-1-2-16,1-15-6 16,15 5-17-16,-14-31-13 15,11-3-2-15,-8-22 0 16,1-15 0-16</inkml:trace>
  <inkml:trace contextRef="#ctx0" brushRef="#br1" timeOffset="48620.7809">6816 5762 103 0,'-1'14'38'0,"1"-14"2"16,9 28 2-16,5-26-37 16,20 0-2-16,12-5-2 15,10-5 0-15,5-3 0 16,1-2 0-16,-3-3-1 15,-7 3-1-15,-9 5 2 16,-15 3 0-16,-11 5 0 16,-17 0 0-16,-3 23 0 15,-13-3 2-15,-2 1-2 16,0 2 1-16,2 3 1 15,5-2-2-15,5-1 2 0,6-8-2 16,12-4-1 0,7-9 0-16,4-8 0 0,6-4 2 15,3-10-5-15,1 0 2 16,-3-8-1-16,0 1 1 15,-6 3 1-15,-5 6-2 16,-1 9 2-16,-18 9-2 16,4 24 4-16,-17 9-1 15,-7 25 1-15,-11 18-1 16,-7 15 0-16,-2 15 0 15,-1 1 2-15,-1 1-3 16,6-8 0-16,6-10 0 16,8-21 0-16,6-18 0 15,6-21 0-15,10-30 0 0,0 0 0 16,3-33 0-1,3-9 0-15,-1-14 0 0,6-14 0 16,3-9 0-16,4-7 0 16,-2 3 0-16,5 4 0 15,-1 6-6-15,10 14-2 16,-8 0-5-16,15 26-10 15,-14-9-8-15,20 22-12 16,-1-10 2-16,20 5-2 16</inkml:trace>
  <inkml:trace contextRef="#ctx0" brushRef="#br0" timeOffset="54621.124">8337 5269 88 0,'2'-18'36'16,"-7"-2"1"-16,5 20-7 15,-7-13-24-15,7 13-2 16,0 0-1-16,0 0 0 16,-1 21-1-16,4 13 0 15,-3 16-1-15,0 12 1 16,-3 13-1-16,0 13 2 0,-3 6 0 15,-1 0-1 1,-1-9 1-16,-2-9-1 0,3-15 0 16,3-10 0-16,6-22 1 15,3-15-3-15,-5-14 1 16,24-24 0-16,-4-6-2 15,0-10 2-15,4-9-2 16,4-3 0-16,2-1-1 16,5 4 1-16,2 9-1 15,1 8 0-15,-1 9 2 16,1 9-2-16,1 12 2 15,-5 6 0-15,-2 8 0 16,-8 6 0-16,-10 6 0 16,-8 2 2-16,-12 3-2 0,-15 2 1 15,-20-1-1-15,-6 0 1 16,-13-4 1-16,-3-10-2 15,3 2 0-15,1-13-6 16,18 7-3-16,3-20-22 16,38 8-7-16,1-17 0 15,32 7-4-15</inkml:trace>
  <inkml:trace contextRef="#ctx0" brushRef="#br0" timeOffset="55122.1528">9062 5676 72 0,'23'0'37'15,"-23"0"0"-15,17 2 1 16,-17-2-22-16,-15 16-11 0,0 3 0 16,3 6 1-16,-8 5-2 15,1 6 1-15,0 2 0 16,4 0 0-16,2-4-1 15,8-7 0-15,5-10 0 16,12-10-4-16,9-13 2 16,12-11-1-16,10-15-2 15,8-7 0-15,1-11 0 16,3-1-1-16,-2 1 1 15,-3 3-1-15,-10 13 2 16,-6 12-2-16,-13 23 2 16,-10 22 0-16,-10 23 1 15,-10 26 0-15,-9 24 1 16,-16 17-1-16,-4 12 1 0,-7 7 1 15,-3-5-2-15,0-11 3 16,6-16-4-16,2-19 0 16,10-24 0-16,9-23 0 15,9-25 0-15,6-21 0 16,9-21 0-16,4-16 0 15,5-16 0-15,0-14 0 16,3-14 0-16,5-7 0 16,5 2-4-16,1 1-2 15,9 15-8-15,-6-10-11 16,17 24-16-16,-4 1-2 15,20 21-1-15,6 1 1 16</inkml:trace>
  <inkml:trace contextRef="#ctx0" brushRef="#br0" timeOffset="55484.1735">10991 5278 90 0,'7'-44'36'0,"11"13"2"15,-4 2 1 1,12 19-32-16,-16 16-2 0,2 21-1 16,-8 21-2-16,-5 18 0 15,-8 19 1-15,-6 10-1 16,-5 6 0-16,0 2-1 15,5-5-1-15,-1-11-2 16,10-11-2-16,2-24-11 16,17-8-20-16,-9-24-4 15,9-8 0-15,-13-12 0 16</inkml:trace>
  <inkml:trace contextRef="#ctx0" brushRef="#br0" timeOffset="55650.183">10868 5773 98 0,'-20'-20'37'0,"20"20"0"0,0-21 0 15,20 10-32-15,12-1-5 16,11-10-3-16,20 4-5 16,0-25-15-16,23 12-13 15,-5-14-1-15,10 1-1 16,-13-11 2-16</inkml:trace>
  <inkml:trace contextRef="#ctx0" brushRef="#br0" timeOffset="56002.203">11666 5156 94 0,'0'0'37'0,"-28"-10"2"16,8 32-2-16,-13 8-29 15,2 19-1-15,-5 8-3 16,1 12 0-16,-2 4-2 0,4 10 1 16,3-2-2-16,5-5 3 15,5-9-1-15,7-7 0 16,8-12 0-16,6-8-1 15,7-13 2-15,6-15-4 16,10-10 0-16,4-9 0 16,2-8 0-16,4-4 0 15,-2-6 0-15,-1 1 0 16,-5 1-2-16,-3 5 4 15,-4 6-2-15,-8 9 0 16,1 8 0-16,-7 10-2 16,1 10 2-16,0 0-3 15,7 6 1-15,1-2-6 16,16 3-3-16,-5-19-11 0,24 7-8 15,-11-24-9-15,18-2 0 16,-10-16 0-16,7-1 1 16</inkml:trace>
  <inkml:trace contextRef="#ctx0" brushRef="#br0" timeOffset="56310.2205">12022 5698 104 0,'-15'-3'36'16,"13"18"2"-16,2-15-8 15,9 22-23-15,9-8-2 16,14-1 1-16,7-5-2 15,7-3 1-15,2-16-2 16,0-3-4-16,-4-6 3 16,-6-5-4-16,-10-4 3 15,-10 3-3-15,-18-1 2 0,-12 8-2 16,-13 11 2-16,-15 9 1 15,-10 15 0-15,-6 13 0 16,-2 10 1-16,0 8 1 16,10 5 1-16,12-1-2 15,21-5-1-15,19-16-6 16,37-2-6-16,7-33-10 15,33 1-18-15,5-22-3 16,23-7-2-16,12-17-1 16</inkml:trace>
  <inkml:trace contextRef="#ctx0" brushRef="#br0" timeOffset="57073.2643">13446 5551 100 0,'5'-21'39'0,"-5"21"1"15,0 0-3-15,-9 14-32 16,-3 6-2-16,1 13 0 16,-2 11-1-16,-1 8 1 15,-5 7 1-15,4 7-2 16,-3-1 1-16,5-1 0 15,-1-10 0-15,10-13-1 16,-1-9 0-16,6-16-1 16,-1-16-1-16,19-15 1 15,-1-12-2-15,-2-13 2 16,6-10-2-16,-3-11 0 15,5-8 0-15,-2-4 0 16,5 2-1-16,0 4 1 0,4 7 1 16,2 7-2-16,2 11 2 15,5 14 0-15,0 14 0 16,2 11 0-16,-2 16 0 15,-4 8 0-15,-1 8 0 16,-4 5 0-16,-5 4-1 16,-9 6 1-16,-8 0 0 15,-5-5 2-15,-13-1-2 16,-10-2 2-16,-10-3-3 15,-9-1 2-15,-8-1 1 16,-7-4-1-16,-2 2 1 16,-3 4-3-16,4 2 2 15,0 5-1-15,2 7 1 16,3 6-1-16,3 4 0 0,4 5 0 15,5 0 0-15,6 0 0 16,10-3-2-16,10-13-2 16,18-2-6-16,5-30-8 15,27 1-10-15,-7-24-12 16,20-8-2-16,1-17-1 15,11-5 2-15</inkml:trace>
  <inkml:trace contextRef="#ctx0" brushRef="#br0" timeOffset="57956.3149">14276 5587 107 0,'8'-14'38'0,"-18"0"3"16,-2 18-2-16,-18 5-36 15,-4 15-1-15,-6 12 0 16,-1 8 1-16,-1 8 0 16,10 3-1-16,9-2 1 15,16-3-1-15,15-10 1 16,19-16-2-16,18-16 2 15,16-12-2-15,11-14-2 16,3-10 2-16,-2-14-2 16,-8-5 0-16,-9-6-1 15,-17 0 0-15,-14-5 1 16,-20 7-2-16,-15 3 3 0,-13 9-3 15,-10 9 4-15,-5 10-1 16,-5 11 1-16,5 8-1 16,4 9 1-16,12 6 0 15,14 5 0-15,19-3 0 16,18-1 0-16,15-4-1 15,11-3 1-15,9-5 0 16,5-3-1-16,2-2 1 16,-7-4-1-16,-9 2 1 15,-11-1-1-15,-11 1 0 16,-10 2 1-16,-9 2-1 15,-14 0 0-15,2 15 0 16,-13 5 0-16,-3 6 0 16,-2 8 0-16,-2 3 3 15,1 5-5-15,3 0 4 0,4-3-2 16,8-6 0-16,8-4 0 15,7-15 0-15,11-9 0 16,9-10 0-16,5-13 0 16,8-9 0-16,6-7 0 15,0-6 0-15,1-2 0 16,-1 0 0-16,-9 6 0 15,-7 6 0-15,-9 14 0 16,-9 9 0-16,-18 7 0 16,1 26 0-16,-12 3 0 15,-4 7 0-15,0 6 0 16,-1 3 0-16,3-1 0 15,5-3 0-15,8-8 0 16,9-10 0-16,8-12 0 0,7-11 0 16,10-14 0-16,4-12 0 15,2-17 0-15,7-8 0 16,-2-10 0-16,-5-4 0 15,-1-1 0-15,-7 5 0 16,-8 8 0-16,-6 11 0 16,-9 17-5-16,-7 13 0 15,-2 12-4-15,-4 21-4 16,7 11-5-16,-11-11-3 15,20 22-6-15,-12-19-5 16,16 9-5-16,0-8-1 16,11-5 4-16</inkml:trace>
  <inkml:trace contextRef="#ctx0" brushRef="#br0" timeOffset="58527.3476">15822 5657 104 0,'0'0'39'16,"12"18"3"-16,-12-18-3 15,27-3-32-15,-7-4-3 16,9 0-1-16,5-4-1 15,3-3 0-15,1-2-1 16,1-2 0-16,-6-1-1 16,-10 4 1-16,-7 1-1 15,-13 4 1-15,-3 10-1 16,-23-14 0-16,-6 17 1 15,-13 7 0-15,-2 5 0 16,-7 9 0-16,3 4 0 16,7 5 3-16,6 3-4 15,16 0 0-15,21-5 0 0,22-5 0 16,21-6 0-16,20-9 0 15,11-6 0-15,10-4 0 16,1-4 0-16,-4-4 0 16,-4 0 0-16,-15 2 0 15,-17 1 0-15,-14 4 0 16,-19 4 0-16,-14-4 0 15,-7 22 0-15,-9-2 0 16,-4-1 0-16,-1 1 0 16,0 1 0-16,6-4 0 15,5-2 0-15,10-15 0 16,0 0 0-16,16-5 0 15,4-14 0-15,6-11 0 16,3-9 0-16,9-8 0 0,0-2 0 16,-4 2 0-16,2 0 0 15,-9 7 0-15,-2 12 0 16,-8 2-11-16,0 18-1 15,-15-4-2-15,12 19-3 16,-14-17-4-16,24 22-6 16,-14-22-4-16,19 8-8 15,4-6 3-15,11-4 2 16</inkml:trace>
  <inkml:trace contextRef="#ctx0" brushRef="#br0" timeOffset="58789.3625">17278 5844 125 0,'-2'15'36'15,"2"-15"-6"-15,0 0-11 16,0 0-61-16,0 0 0 15,0 0-3-15,13-14 2 16</inkml:trace>
  <inkml:trace contextRef="#ctx0" brushRef="#br2" timeOffset="62987.6027">1429 7406 74 0,'-7'19'40'0,"-3"-2"-3"16,12 8 2-16,-2-25-13 15,26 22-21-15,8-18-1 16,16-5 0-16,10-13-1 16,12-8-1-16,2-12 0 15,-3-6 0-15,-7-6 0 16,-9-1-1-16,-14 0 0 15,-21 1 1-15,-26 6-2 16,-26 8 1-16,-17 16-1 16,-17 15 1-16,-15 17-1 15,-11 27 0-15,1 13 1 0,2 17 0 16,18 6-1-16,21 6 1 15,21-2 0-15,29-8-1 16,27-11-1-16,30-19-1 16,36-15-2-16,17-23-7 15,33-1-25-15,-8-25-4 16,16 1 1-16,-10-20 0 15</inkml:trace>
  <inkml:trace contextRef="#ctx0" brushRef="#br2" timeOffset="63440.6286">2723 7385 96 0,'-25'-35'38'0,"-7"13"2"15,-15 1-1-15,-1 23-16 16,-14 2-17-16,-2 15-2 0,-1 16-1 16,-2 15 0-16,4 13 0 15,9 8-3-15,8-1 0 16,13-6 0-16,19-13 0 15,21-11 0-15,20-25 0 16,17-22 0-16,24-22 0 16,11-14 0-16,3-10 0 15,4-10 0-15,-10-6 0 16,-7 6 0-16,-14 7 0 15,-12 12 0-15,-18 19 0 16,-15 17 0-16,-10 24 0 16,-7 28 0-16,-9 27 0 15,-4 25 0-15,-3 24 0 0,-7 10 0 16,-5 14 0-16,-2 3 0 15,-5-3 0-15,-3-14 0 16,-1-18 0-16,-4-22 0 16,0-22 0-16,-2-23 0 15,2-23 0-15,0-26 0 16,10-23 0-16,4-23 0 15,9-18-7-15,9-28-3 16,20 1-4-16,4-21-8 16,28 18-18-16,4-7 0 15,26 16-1-15,4 6 2 16</inkml:trace>
  <inkml:trace contextRef="#ctx0" brushRef="#br2" timeOffset="63598.6376">3299 7822 130 0,'14'26'43'0,"-25"-13"-2"15,-7 1 0-15,-24-11-41 16,8-10-5-16,5 9-10 16,-12-12-24-16,6 10-3 15,-8-5 1-15,3 9-2 16</inkml:trace>
  <inkml:trace contextRef="#ctx0" brushRef="#br2" timeOffset="63755.6466">2157 8165 135 0,'-14'9'44'0,"13"-22"-2"0,20 1-11 16,18-12-41-16,7-20-13 16,22 10-17-16,-7-7-2 15,6 7-1-15,-7 3-2 16</inkml:trace>
  <inkml:trace contextRef="#ctx0" brushRef="#br2" timeOffset="66610.8099">3834 7763 104 0,'27'16'39'16,"-4"-26"1"-16,20-8-1 15,13-21-35-15,16-10-1 0,16-18 0 16,15-9 0-16,7-13-1 16,4-6 0-16,-11 3-1 15,-15 7 0-15,-18 6 0 16,-23 12 1-16,-25 18-1 15,-25 15 0-15,-26 29 0 16,-21 27 0-16,-17 23 0 16,-6 21-1-16,-3 17 1 15,8 14 0-15,11 4-1 16,18 2-1-16,24-8-4 15,19-22-7-15,42-4-26 16,3-25-2-16,31-4-2 16,1-18-1-16</inkml:trace>
  <inkml:trace contextRef="#ctx0" brushRef="#br2" timeOffset="66935.8285">4914 7686 112 0,'-49'16'42'15,"0"-9"0"-15,24 5-1 16,9-3-34-16,26-9-5 16,22-6-1-16,17-2 0 15,9 0 0-15,2 0-1 16,-3 3 1-16,-6 4-1 15,-16 10 0-15,-14 9 0 0,-24 10 0 16,-16 8 1-16,-17 8-1 16,-8 0 1-16,-1-1 0 15,3 0-1-15,8-11 2 16,19-11-4-16,15-21 0 15,38-2-5-15,27-10-15 16,5-21-17-16,27-2-4 16,-3-18 1-16,14 4-3 15</inkml:trace>
  <inkml:trace contextRef="#ctx0" brushRef="#br2" timeOffset="67649.8693">5514 6703 115 0,'0'0'39'0,"-17"-6"2"15,17 6-2-15,24-9-37 16,1 2 0-16,12 3-2 15,6-1 0-15,6 3 1 16,2 3-1-16,-2 2 0 16,-3 3 0-16,-9 1 1 15,-11 3 0-15,-14 2-1 16,-12 2 1-16,-13-3 0 15,-11 3-1-15,-6-2 1 0,-3-1 0 16,0 0 0-16,1-2 0 16,10-3-1-16,10-1 0 15,12-5 0-15,11 13 1 16,17-7-2-16,9 4 1 15,5 5 0-15,1 4 0 16,-2 4 1-16,-7 7-1 16,-11 1 1-16,-14 6-1 15,-17 3 1-15,-12-2 0 16,-11-3-1-16,-6-6 1 15,0-5-3-15,2-9-1 16,16-4-7-16,0-21-15 16,33 5-15-16,2-13-2 15,23 5 0-15,6-6-1 16</inkml:trace>
  <inkml:trace contextRef="#ctx0" brushRef="#br2" timeOffset="67893.8833">6432 7190 117 0,'17'-16'41'16,"13"8"1"-16,1-8-3 15,7 4-36-15,8 3-2 0,3-2-3 16,0 13-3-16,-14-9-17 16,3 18-16-16,-22-4-4 15,0 10 2-15,-16-3-2 16</inkml:trace>
  <inkml:trace contextRef="#ctx0" brushRef="#br2" timeOffset="68039.8916">6486 7382 122 0,'-24'24'42'16,"5"-16"2"-16,19-8-3 15,10 8-39-15,20-16-4 16,25 2-9-16,-2-18-21 16,25 5-9-16,-2-9-1 15,12 4-2-15,-2-8 0 16</inkml:trace>
  <inkml:trace contextRef="#ctx0" brushRef="#br2" timeOffset="68813.9359">8317 6784 108 0,'6'-13'39'15,"-10"1"2"-15,4 12-2 16,-15 3-36-16,7 18 0 16,1 13-2-16,0 15 1 15,-1 13 0-15,-2 15-2 16,-1 9 1-16,1 7 0 15,4-1-1-15,1-6-3 16,15-4-6-16,-6-24-29 16,25-3-2-16,1-29 2 15,19-10-4-15</inkml:trace>
  <inkml:trace contextRef="#ctx0" brushRef="#br2" timeOffset="68979.9454">8805 7201 113 0,'-36'-3'39'15,"8"11"2"-15,-4-5-3 16,14 1-33-16,18-4-10 16,0 0-26-16,16 0-8 15,17-10 0-15,18 0-1 16</inkml:trace>
  <inkml:trace contextRef="#ctx0" brushRef="#br2" timeOffset="69346.9662">9272 6998 125 0,'-28'-11'41'0,"28"11"1"15,-12-29-3-15,33 12-36 16,20-3-1-16,13 3 1 15,4 4-3-15,2 3 0 16,-2 11 0-16,-8 9 0 16,-17 12 0-16,-16 12 0 15,-24 10 0-15,-14 5 0 16,-17 8 0-16,-9 7 0 15,-11 2 0-15,-3-4 0 16,7-4 0-16,7-6 0 16,14-8 0-16,19-10 0 0,24-13 0 15,20-15 0-15,28-11 0 16,13-12-5-16,19 3-9 15,-6-24-19-15,14 9-8 16,-12-12-2-16,0 6 0 16,-15-4 1-16</inkml:trace>
  <inkml:trace contextRef="#ctx0" brushRef="#br2" timeOffset="69866.9959">10479 6719 114 0,'11'-13'38'0,"-8"0"2"16,-3 13-2-16,3 10-35 15,-5 9-1-15,-3 7-1 16,2 7 0-16,-6 7 0 16,4 3-1-16,0 5-2 15,3-5-2-15,5 5-8 16,-4-13-24-16,11-2-3 15,-4-11 1-15,7-2-1 16</inkml:trace>
  <inkml:trace contextRef="#ctx0" brushRef="#br2" timeOffset="70065.0074">10384 6933 123 0,'-14'-5'40'16,"-2"-4"1"-16,16 9-2 15,0 0-36-15,26 2-1 16,12-2-2-16,11-4-3 15,21 4-2-15,0-13-15 16,12 16-18-16,-4-5-2 16,-4 16 0-16,-14-4-2 15</inkml:trace>
  <inkml:trace contextRef="#ctx0" brushRef="#br2" timeOffset="70231.0168">10354 7380 116 0,'0'0'40'0,"5"-11"2"15,45-7-2-15,22-11-39 16,14-5-4-16,21 11-16 16,-8-12-17-16,3 13-4 15,-14-2 1-15,-7 13-4 16</inkml:trace>
  <inkml:trace contextRef="#ctx0" brushRef="#br2" timeOffset="71187.0716">11708 6921 81 0,'4'-14'35'0,"-7"1"1"15,3 13 0-15,-27-4-29 16,11 18 0-16,-16 3 0 16,6 18 0-16,-11 2-1 15,8 11 0-15,-1 5-3 16,10 7 0-16,10-6-1 15,16-2-1-15,16-9 0 16,12-11-1-16,21-15 0 16,6-11-1-16,8-15 3 15,1-12 0-15,-5-11 0 16,-6-6 0-16,-16-8 0 0,-13-1 0 15,-21-4-2-15,-17 1 0 16,-11 9 0-16,-14 3-3 16,-5 8 0-16,-3 2-2 15,10 16-5-15,-8-1-24 16,24 16-5-16,15-3 1 15,0 15-2-15</inkml:trace>
  <inkml:trace contextRef="#ctx0" brushRef="#br2" timeOffset="71367.0819">12276 7156 118 0,'0'0'37'0,"-13"-11"-3"16,10-8-19-16,15 4-52 15,2-11-2-15,12 4 1 16,2-8-1-16</inkml:trace>
  <inkml:trace contextRef="#ctx0" brushRef="#br2" timeOffset="71568.0934">12653 6868 122 0,'-7'29'40'0,"-12"-4"1"16,7 20-2-16,-7-1-36 15,3 8-3-15,2 3 1 16,1 2-3-16,5-2-1 0,4-9-3 16,16 6-12-16,-7-22-22 15,18-2-2-15,-3-20 2 16,13-5-2-16</inkml:trace>
  <inkml:trace contextRef="#ctx0" brushRef="#br2" timeOffset="71868.1106">12777 6587 113 0,'22'-12'40'0,"11"18"3"0,2-1-4 15,2 12-35-15,17 7-1 16,5 11 1-16,-7 11-2 16,-6 12 1-16,-13 7-2 15,-14 9 0-15,-15 8-1 16,-17 0-2-16,-16 4-1 15,-15-4-1-15,-5-3-3 16,-12-24-15-16,13 3-18 16,-7-20-4-16,15-13 2 15,-2-15 0-15</inkml:trace>
  <inkml:trace contextRef="#ctx0" brushRef="#br2" timeOffset="72452.144">8250 6510 80 0,'-28'47'38'15,"-22"12"-1"-15,-7 21 3 16,-19 7-31-16,1 24-2 16,4 3-2-16,20 13 2 15,19 2-4-15,29 3-2 16,37-3-8-16,27-21-29 15,57-14-2-15,23-21-1 16,24-18-2-16</inkml:trace>
  <inkml:trace contextRef="#ctx0" brushRef="#br2" timeOffset="73370.1964">13809 6259 110 0,'-14'0'39'16,"28"-2"0"-16,1-12-1 16,13 5-37-16,5-1 0 15,7 4-1-15,-4 2 1 16,-5 8 0-16,-10 5-1 15,-7 6 1-15,-14 6-1 0,-9 1 1 16,-10 5 0-16,-8 1 1 16,-3-3-1-16,2 1 0 15,4-3 0-15,3-4 0 16,12-2-1-16,11-6 1 15,13-4-1-15,12-1 1 16,8-4-1-16,3 2 1 16,0-2-1-16,-4 4 1 15,-10 2 0-15,-13 8 0 16,-16 5 0-16,-16 3 2 15,-13 1-2-15,-6 3 1 16,-3-4-2-16,3-4 0 16,7-4-3-16,9-17-7 0,24 1-15 15,10-6-17-15,20-7 1 16,4-11-3-16,13-1 1 15</inkml:trace>
  <inkml:trace contextRef="#ctx0" brushRef="#br2" timeOffset="74966.2877">6326 8323 98 0,'0'0'39'0,"0"0"1"15,12-6-3-15,17-6-35 16,13-3-1-16,7-3-2 15,8 4-3-15,-6-6-11 16,3 17-22-16,-15-1 0 16,-3 12-1-16,-16 1-1 0</inkml:trace>
  <inkml:trace contextRef="#ctx0" brushRef="#br2" timeOffset="75116.2962">6450 8541 103 0,'-37'22'38'15,"20"-1"2"-15,17-21-3 16,0 0-36-16,39-5-1 15,13-19-7-15,29 3-28 16,0-12-4-16,12 5 1 16,-3-7-3-16</inkml:trace>
  <inkml:trace contextRef="#ctx0" brushRef="#br2" timeOffset="76159.356">4238 8958 97 0,'-24'25'38'15,"17"-1"0"-15,7-24 0 16,28 8-33-16,10-31-4 16,22-14 1-16,19-15-1 15,15-13 1-15,2-16-1 0,4-4 0 16,-8-3-1-16,-9 6 2 15,-16 7 0-15,-20 13 0 16,-22 15-1-16,-24 20 1 16,-23 21-1-16,-19 26 0 15,-18 24 0-15,-9 18 0 16,-6 14 0-16,6 9 1 15,6 5-1-15,12-2-1 16,22-4-1-16,20-20-5 16,34-6-14-16,8-24-19 15,23-10-1-15,3-17-2 16,17-3-1-16</inkml:trace>
  <inkml:trace contextRef="#ctx0" brushRef="#br2" timeOffset="76536.3776">5136 8971 99 0,'10'-15'39'0,"0"-1"0"15,9 11-1-15,-7-6-34 0,5 8-2 16,-3 0 0-16,0 8-1 15,-7 5 1-15,-5 8 0 16,-4 5-1-16,-7 0 0 16,-4 6 0-16,-3 0 0 15,1-4 0-15,2 0 0 16,2-5-1-16,7-6 1 15,4-14-2-15,16 2-1 16,11-8-6-16,1-20-23 16,20-2-9-16,-1-13 1 15,11-2-3-15</inkml:trace>
  <inkml:trace contextRef="#ctx0" brushRef="#br2" timeOffset="77068.408">5445 8190 89 0,'0'0'37'15,"19"-10"-2"-15,-19 10 2 16,21-15-36-16,-7 11 0 0,2-1 0 15,0 3 0-15,0 1 0 16,0 1 0-16,1 2 0 16,-5 2 0-16,0 4 0 15,-7 2 0-15,-6 7 0 16,-11 4 0-16,-7 6 1 15,-5 4 0-15,-4-1 0 16,2 2 0-16,2-4 0 16,6-6-1-16,13-5 1 15,17-8-1-15,9-5 1 16,12-9-1-16,9-1 0 15,-4-1 0-15,2 4 0 16,-4 3 0-16,-17 8 0 16,-15 8 0-16,-14 8 0 15,-20 10 0-15,-8 0-1 0,-5 7 0 16,0-7-2-16,9 2-4 15,1-22-14-15,34 2-19 16,-1-16-1-16,46-14-1 16,-2-11-2-16</inkml:trace>
  <inkml:trace contextRef="#ctx0" brushRef="#br2" timeOffset="78179.4716">8479 8306 74 0,'16'-8'38'15,"-16"8"0"-15,0 0 1 16,0 0-27-16,-7 27-5 16,-8 1-2-16,3 15-1 15,-6 9-2-15,1 9-1 16,-3 6 1-16,3 7-2 15,3 0-1-15,8-8-3 16,15 5-19-16,1-25-15 16,17-7 1-16,2-15-3 15,12-9 0-15</inkml:trace>
  <inkml:trace contextRef="#ctx0" brushRef="#br2" timeOffset="78338.4807">8768 8717 106 0,'-27'3'40'0,"-2"-5"-1"16,11 2-3-16,5-3-42 16,9-15-26-16,31 5-7 15,7-11 0-15,18 5-1 16</inkml:trace>
  <inkml:trace contextRef="#ctx0" brushRef="#br2" timeOffset="78676.5">9303 8420 98 0,'0'0'40'15,"7"-18"1"-15,15 13-2 16,7-7-35-16,0 5-1 15,-1 2 1-15,-3 8-2 16,-3 7 1-16,-10 9-2 16,-9 9 0-16,-9 4 1 15,-8 9-2-15,-6 2 1 16,-6 6 0-16,1-1 0 15,-2 0-1-15,5-2 1 16,10-9 0-16,8-4 0 0,13-11-2 16,12-13-1-16,16-8-3 15,6-17-7-15,23 6-20 16,-6-24-10-16,14 6 0 15,-1-16-1-15</inkml:trace>
  <inkml:trace contextRef="#ctx0" brushRef="#br2" timeOffset="78901.5127">10499 8167 103 0,'0'0'40'0,"0"0"1"16,-13 13-1-16,-5 5-36 0,2 13-1 15,-3 6-2-15,2 7 0 16,0 7-3-16,-1 1 0 16,7 3-3-16,-1-15-9 15,17 5-24-15,-8-16-3 16,12-3 1-16,-9-26-1 15</inkml:trace>
  <inkml:trace contextRef="#ctx0" brushRef="#br2" timeOffset="79081.5232">10291 8419 92 0,'-10'-2'40'16,"10"2"1"-16,6-11-1 16,13 6-26-16,23-6-13 15,9-3-1-15,7-1-3 0,13 11-15 16,-15-11-21-16,1 13 0 15,-20-1-1-15,-10 16-2 16</inkml:trace>
  <inkml:trace contextRef="#ctx0" brushRef="#br2" timeOffset="79240.5321">10208 8792 114 0,'-6'19'42'0,"6"-19"-1"15,43 1-6-15,10-19-34 16,19-10-4-16,20 10-15 15,-8-18-19-15,12 10-4 16,-7-8-1-16,4 9-1 0</inkml:trace>
  <inkml:trace contextRef="#ctx0" brushRef="#br2" timeOffset="80042.5782">11924 8207 72 0,'-17'-17'39'0,"1"10"-2"15,-14-5 2-15,5 12-29 16,-9-3-3-16,1 11-2 16,-4-1-1-16,7 7-1 15,1-1-2-15,7 6 1 16,7-2-2-16,9 4 1 15,8 0-1-15,9 2 0 16,3 1 0-16,8 4 1 16,3-2-1-16,2 4 1 15,-2 0-1-15,0-1 0 16,-7 2 1-16,-5 0-1 15,-6-3 0-15,-9-2 1 16,-8 2-1-16,-7-4 0 0,-5-3 1 16,-5-4-1-16,2-2 1 15,-2-5 0-15,4-9-1 16,7-6 1-16,6-10-1 15,10-10 1-15,12-11-1 16,11-9 0-16,11-8 0 16,5-5-1-16,9 0 0 15,2 1 0-15,-4 7-1 16,-8 5 0-16,-5 15 0 15,-18 6-3-15,-15 24-1 16,1-22-10-16,-1 22-20 16,-16 8-1-16,16-8-3 15,-13 14 2-15</inkml:trace>
  <inkml:trace contextRef="#ctx0" brushRef="#br2" timeOffset="80233.5891">12308 8419 100 0,'-19'13'39'16,"-4"-12"1"-16,13-1-4 15,10 0-44-15,-10-22-25 16,34 9-6-16,0-11 0 15,13 6-1-15</inkml:trace>
  <inkml:trace contextRef="#ctx0" brushRef="#br2" timeOffset="80727.6173">12513 8213 98 0,'-22'4'40'0,"0"-11"0"15,22 7-1-15,7-13-37 16,17 5 0-16,10-3 0 16,7 4-1-16,3 0 0 15,3 6 0-15,-4 2 0 16,-5 4-1-16,-9 3 1 15,-11 4 0-15,-10 1-1 0,-11 7 1 16,-9 0 0-16,-12 4 0 16,-8 3 0-16,-7 1 0 15,0 1 0-15,2 0 0 16,6-6-1-16,14-2 1 15,13-10-1-15,21-6 1 16,18-9-1-16,20-4 0 16,12-3 0-16,3-2 0 15,1 6 0-15,-10 6 0 16,-16 8 0-16,-19 14 0 15,-30 11 1-15,-22 9-1 16,-23 4 0-16,-12 4 1 16,-5-1-1-16,-1-5 1 15,4-5-2-15,13-10-1 0,20-12-3 16,15-17-7-16,32 2-9 15,0-22-19-15,27-4-1 16,2-16-3-16,16-5 2 16</inkml:trace>
  <inkml:trace contextRef="#ctx0" brushRef="#br2" timeOffset="81235.6464">13572 8154 72 0,'7'-10'37'0,"-12"-2"1"16,5 12 0-16,-24 10-27 16,0 12-6-16,-10 8-1 15,-7 19 1-15,-8 10-2 16,-2 11 0-16,-2 2-1 15,5 2 0-15,5-3-2 16,8-13-1-16,13-5-2 16,7-27-9-16,21-4-25 15,-6-22-2-15,24-12 0 16,-2-18-2-16</inkml:trace>
  <inkml:trace contextRef="#ctx0" brushRef="#br2" timeOffset="81585.6664">13234 8019 95 0,'-16'3'39'16,"-6"3"-1"-16,11 12 0 15,1-3-36-15,2 4-1 16,6 1 1-16,5-1-1 15,6 0 0-15,3-3 0 16,6-6 0-16,6-9-2 16,0-9 2-16,1-5 1 15,0-8-2-15,-4-3 1 16,-6-3-1-16,-5-1 1 15,-7 4-1-15,-10 3 0 0,-8 11 0 16,-8 9-1-16,-8 10 0 16,-1 11 0-16,1 9-1 15,1 4-2-15,11 8-1 16,5-6-6-16,29 10-20 15,0-13-6-15,22 3-1 16,5-13-1-16</inkml:trace>
  <inkml:trace contextRef="#ctx0" brushRef="#br2" timeOffset="81884.6835">13640 8405 83 0,'2'27'39'0,"-18"-19"-1"16,1 10 1-16,-8-4-31 15,4 8-3-15,0-2-1 0,9 4 0 16,0 1-2-16,6 2 1 15,8-3-1-15,3 0 0 16,6-6-1-16,9-7 1 16,3-9-1-16,7-6 0 15,3-12 0-15,2-7 0 16,-3-10-1-16,-2-2-1 15,-4-5 1-15,-8-1-2 16,-9 4 0-16,-7 1-1 16,-8 10 0-16,-8 1 0 15,0 15-4-15,-9-8-9 16,21 18-13-16,-16-6-10 15,16 6-1-15,8-15 0 16,14 2 1-16</inkml:trace>
  <inkml:trace contextRef="#ctx0" brushRef="#br2" timeOffset="82573.7227">13958 7521 101 0,'0'0'37'0,"0"0"1"16,36 24-11-16,-1-2-24 16,14 14-1-16,1 9 0 15,2 11 1-15,-7 11-1 16,-12 14 0-16,-14 9-1 15,-18 7 0-15,-16 8-1 0,-18 1 0 16,-11-3 0-16,-7-3-1 16,-4-12-2-16,2-18-4 15,17-1-19-15,-3-31-12 16,15-15 0-16,5-23-3 15,14-14 2-15</inkml:trace>
  <inkml:trace contextRef="#ctx0" brushRef="#br2" timeOffset="83138.7552">8410 7956 70 0,'-27'4'36'15,"-15"18"-1"-15,-10 25 1 16,-25 19-29-16,6 30 1 16,-9 9 0-16,13 22-1 15,9-2-1-15,29 1-3 16,23-10-4-16,26-24-22 0,42-11-13 15,28-28-3-15,38-14 0 16,22-28-1-16</inkml:trace>
  <inkml:trace contextRef="#ctx0" brushRef="#br2" timeOffset="84007.805">14518 7365 87 0,'-10'-3'37'16,"10"3"-1"-16,0 0 2 15,29-21-35-15,-1 13-1 0,6 1 0 16,3 1 0-16,1 2 0 15,-10-1 0-15,-2 6-1 16,-10 1 0-16,-16-2-1 16,1 20 1-16,-15-6-1 15,-7 4 1-15,-3 3 0 16,-2 0-1-16,4 2 1 15,4-1-1-15,6-3 1 16,8-4 0-16,13-1 0 16,10-6 0-16,12-2 1 15,8-4-1-15,2 1 1 16,-2-1 0-16,-3 3 0 16,-9 2 0-16,-10 6 1 15,-20 10-2-15,-21 5 1 16,-13 6-1-16,-7 1 1 0,-6-2-2 15,3-1-2-15,8-2-3 16,4-17-6-16,30 8-15 16,5-21-15-16,18-2 0 15,4-13-2-15,11 1 1 16</inkml:trace>
  <inkml:trace contextRef="#ctx0" brushRef="#br2" timeOffset="84776.8489">4534 10482 89 0,'0'15'37'16,"11"-24"0"-16,25-6-1 15,7-17-31-15,15-9 0 16,6-14 0-16,13-6-2 16,-3-11 2-16,1-2-3 15,-9 0 2-15,-12 4-1 16,-16 10-1-16,-13 11-1 15,-21 12 0-15,-18 18 0 16,-15 21 0-16,-14 19 1 16,-13 22-1-16,-9 16 0 15,-2 12 1-15,2 10-1 16,12 2-1-16,12 0 1 15,18-6-3-15,20-11 0 0,28-8-6 16,8-25-12-16,32 1-20 16,1-18-1-16,13-1 0 15,-5-15-1-15</inkml:trace>
  <inkml:trace contextRef="#ctx0" brushRef="#br2" timeOffset="85125.8689">5253 10616 105 0,'-18'1'39'15,"18"-1"1"-15,11-20-2 16,-2 5-36-16,11-2-1 0,4 2 0 15,3 2 0-15,-4 9 0 16,-2 3 0-16,-5 6 0 16,-6 9 1-16,-9 7-1 15,-9 6 1-15,-6 4 0 16,-8 4 0-16,-3 2-1 15,-2-1 0-15,2-5 1 16,4-4-2-16,13-10-1 16,8-17-1-16,26-6-3 15,20-6-14-15,-3-28-16 16,24 4-7-16,-3-18 1 15,13 0-2-15</inkml:trace>
  <inkml:trace contextRef="#ctx0" brushRef="#br2" timeOffset="85643.8985">5814 9615 103 0,'-12'-5'39'16,"12"5"-2"-16,0 0 1 15,18-3-36-15,-1-2-1 0,5 4-1 16,0 1 1-16,0 6 0 16,-4 2 1-16,-5 5 0 15,-7 2-1-15,-5 3 1 16,-8 2 0-16,-6 0-1 15,-3 1 0-15,1 1 0 16,0-3-1-16,6-1 1 16,5-3-1-16,9-1 0 15,11-6 1-15,6-1-1 16,7-5 1-16,6 2-1 15,-5-3 1-15,0 1 1 16,-7 0-1-16,-8 4 1 16,-15-6-1-16,-2 22 1 0,-14-5-1 15,-7 2 1-15,-4 2-2 16,-1 2 1-16,2-1-2 15,2-6-3-15,17 4-4 16,7-20-13-16,17 8-17 16,2-16-4-16,16 1 0 15,6-10-1-15</inkml:trace>
  <inkml:trace contextRef="#ctx0" brushRef="#br2" timeOffset="85860.9107">6516 10039 119 0,'-11'0'42'0,"11"0"1"15,0 0-3-15,0 0-39 16,15-15-3-16,5-2-2 15,8 14-7-15,-7-12-20 16,10 16-10-16,-11-4 1 16,5 15-1-16,-14-6 1 15</inkml:trace>
  <inkml:trace contextRef="#ctx0" brushRef="#br2" timeOffset="85993.9184">6647 10202 122 0,'-24'20'41'0,"13"-11"1"15,11-9-2-15,11-14-40 16,-59-6-10-16,91-19-18 0,20 11-14 15,-1-7 1-15,8 6-3 16,-6 0 1-16</inkml:trace>
  <inkml:trace contextRef="#ctx0" brushRef="#br2" timeOffset="96569.5234">7793 9565 94 0,'22'-10'37'0,"-22"10"0"16,13 7 1-16,-24 16-31 15,6 13-3-15,-8 10 0 16,2 10-1-16,-2 12-1 15,-1 7 0-15,0 7 0 0,6-1-1 16,2-3-4-16,5-8 0 16,17 0-24-16,-2-23-11 15,17-8-2-15,2-19-2 16,11-10 3-16</inkml:trace>
  <inkml:trace contextRef="#ctx0" brushRef="#br2" timeOffset="96748.5337">8131 10002 111 0,'-34'3'40'0,"10"14"1"16,-5-9-3-16,15 6-35 15,14-14-4-15,0 0-4 0,24 10-30 16,4-21-4-16,11 3-1 15,3-11-1-15</inkml:trace>
  <inkml:trace contextRef="#ctx0" brushRef="#br2" timeOffset="97082.5527">8608 9840 109 0,'22'-16'40'0,"-4"-11"1"15,16 8-1-15,-4-5-37 0,9 0 0 16,2 5 0-16,1 4-1 16,-6 5 0-16,-5 8-1 15,-6 4 0-15,-5 7 0 16,-7 7 0-16,-6 9-1 15,-5 6 1-15,-5 8-1 16,-6 5 1-16,-1 7-1 16,-4 3 0-16,-1 1-1 15,0 0-1-15,1-6-1 16,5 1-4-16,-4-22-22 15,18 4-11-15,-1-17-2 16,18-7 0-16,2-14 1 16</inkml:trace>
  <inkml:trace contextRef="#ctx0" brushRef="#br2" timeOffset="97462.5745">9409 9648 116 0,'0'0'41'0,"0"0"2"15,34 4-3-15,-4-11-38 16,11 1 1-16,4 0-1 15,2 2 0-15,-4 1-1 16,-3 5 0-16,-10 2 0 0,-9 7-1 16,-13 2 1-16,-12 9 1 15,-11 7-2-15,-9 6 0 16,-13 7 0-16,-8 8 0 15,-4 7 0-15,-1 0 0 16,4 0 0-16,9-3 0 16,9-6 0-16,17-7 0 15,23-14 0-15,19-14-5 16,23-7-4-16,7-26-14 15,32-1-17-15,-2-20-2 16,18 1 0-16,-9-18-1 16</inkml:trace>
  <inkml:trace contextRef="#ctx0" brushRef="#br2" timeOffset="97860.5971">10315 9600 114 0,'-41'-12'42'16,"5"22"1"-16,-12-8-1 15,10 16-36-15,0 1-4 16,9 2 1-16,9 6 0 15,7 1-3-15,16 3 0 16,9-3 0-16,13-3 0 16,9-2 0-16,12-2 0 15,2-4 0-15,0 2 0 16,0-4 0-16,-6 4 0 15,-6 1 0-15,-14 4 0 16,-9 3 0-16,-13 5 0 16,-12 1 0-16,-12 0 0 15,-10 0 0-15,-9-3 0 0,-1-3 0 16,-2-5 0-16,4-10 0 15,10-9 0-15,12-13 0 16,16-12 0-16,12-15 0 16,16-13 0-16,11-9 0 15,5-8 0-15,-1-3-5 16,-1 5 1-16,-14-6-9 15,4 25-12-15,-30-5-16 16,0 15 0-16,-10 0-2 16,2 10 1-16</inkml:trace>
  <inkml:trace contextRef="#ctx0" brushRef="#br2" timeOffset="98980.6614">10893 9796 73 0,'0'0'39'0,"1"-14"-1"15,-1 14 1-15,-3-15-19 0,3 15-12 16,0 0-3-16,0 0-1 16,0 0 0-16,-6 28-1 15,-2-3-1-15,-1 11 0 16,-5 5-1-16,-1 6 0 15,1-2 0-15,0-4 0 16,4-4-1-16,5-8 1 16,5-14 0-16,0-15-1 15,21-5 1-15,0-14 0 16,4-11 0-16,3-6-1 15,2-8 1-15,-2-1 0 16,-3 0-1-16,0 6 1 16,-8 5-1-16,-1 9 1 15,-9 9 0-15,-7 16-1 0,0 0 1 16,0 0 0-16,3 24-1 15,-7-5 2-15,4 0-2 16,6 0 0-16,7-6 0 16,1-3 0-16,10-9 0 15,6-7 0-15,6-5 0 16,2-6 0-16,4 0 0 15,-6 0 0-15,-3 2 0 16,-4 4 0-16,-6 8 0 16,-4 9 0-16,-10 8 0 15,-3 6 0-15,-5 8 0 16,-1 4 0-16,0 2 0 15,0-1 0-15,5 1-5 0,-5-12-5 16,18 10-10 0,-18-32-10-16,25 16-11 0,-10-23-1 15,15 1-1-15,-5-14 2 16</inkml:trace>
  <inkml:trace contextRef="#ctx0" brushRef="#br2" timeOffset="99528.6927">11638 9159 98 0,'0'0'40'0,"0"0"0"15,23 4-1-15,-1-11-35 16,10 4-1-16,0-6-1 15,5 6 0-15,-4-2 0 16,-4 2-1-16,-9 3 0 16,-6 2-1-16,-14-2 1 15,4 11-1-15,-4-11 0 16,-25 22 1-16,7-7-1 15,-2 2 0-15,-2 2 0 16,3 2 0-16,2 0 0 16,5-1 1-16,6-3-1 0,8-1 0 15,10-6 1-15,3 0 0 16,4-4-1-16,3 1 1 15,-1 1 0-15,0 1 0 16,-5 2 0-16,-4 3 0 16,-7 4 0-16,-10 5-1 15,-6 3 1-15,-4 1 0 16,-8 2-1-16,0 0 0 15,1-3-1-15,1-6 0 16,8 0-4-16,2-18-8 16,20 10-14-16,-2-24-14 15,17 2 1-15,1-16-4 16,11 3 2-16</inkml:trace>
  <inkml:trace contextRef="#ctx0" brushRef="#br2" timeOffset="100099.7254">12658 9312 106 0,'0'0'39'0,"0"0"-1"15,12 16-8-15,-20-4-24 16,7 10 0-16,-4 5-3 15,3 3 0-15,-1 3-1 16,-2 7 0-16,4-4-1 16,0 1-1-16,1-2-1 15,0-4-4-15,5 9-14 16,-7-19-18-16,8 6-3 15,-7-16 1-15,7 2-3 16</inkml:trace>
  <inkml:trace contextRef="#ctx0" brushRef="#br2" timeOffset="100310.7374">12566 9541 105 0,'0'0'41'15,"-13"12"-1"-15,24-1 0 16,3-11-36-16,18-1-2 15,11-4-1-15,7 0-1 16,8-2-1-16,1-1-4 16,2 15-10-16,-17-10-23 15,-2 17-2-15,-24-2 1 16,-11 13-2-16</inkml:trace>
  <inkml:trace contextRef="#ctx0" brushRef="#br2" timeOffset="100468.7463">12478 9968 112 0,'-13'8'40'15,"24"1"1"-15,10-17-2 16,20-3-38-16,21-3-3 16,5-12-13-16,16 14-22 15,-4-10-2-15,4 7-1 16,-7-7-2-16</inkml:trace>
  <inkml:trace contextRef="#ctx0" brushRef="#br2" timeOffset="101506.8058">14241 8956 67 0,'0'-17'33'0,"-2"-4"0"16,3 6 1-16,-15-5-26 16,14 20-2-16,-17-4-1 0,0 23 1 15,-13 10 0-15,-3 26 1 16,-17 12-3-16,-3 18 1 15,-9 12-1-15,3 9 0 16,6 1-2-16,10 3 1 16,18-2-3-16,15-10-3 15,32 0-20-15,11-26-14 16,29-10-2-16,12-20-1 15,21-11 0-15</inkml:trace>
  <inkml:trace contextRef="#ctx0" brushRef="#br2" timeOffset="101974.8326">14801 9331 79 0,'-27'-11'39'0,"-8"0"-2"15,3 16 2-15,-11 5-24 16,11 6-10-16,-3 4-1 16,13 5-1-16,7 1-1 15,8 3 0-15,10-2-1 16,11 0 0-16,15-3 0 15,10-2 0-15,11-4 0 16,6-1 0-16,4 0 0 16,-1 1 0-16,-7 4-1 15,-8 2 2-15,-16 6-3 0,-15 6 2 16,-14 1-1-16,-19 5 0 15,-10-5 0-15,-11-1 1 16,-4-7-1-16,-1-6 0 16,6-12 1-16,9-15-1 15,10-14 1-15,17-17-1 16,8-12 0-16,14-13 0 15,10-9 0-15,4-3-1 16,4 1 1-16,-3 6-2 16,-5 11 0-16,-8 7-4 15,0 25-11-15,-16-2-21 16,9 18-1-16,-13 6-1 15,16-1 0-15</inkml:trace>
  <inkml:trace contextRef="#ctx0" brushRef="#br2" timeOffset="102158.8431">15274 9512 107 0,'-24'10'40'0,"-4"-12"-2"16,14 2-1-16,14 0-39 15,-7-23-8-15,33 14-26 16,-2-8-3-16,20 5 2 16,1-8-3-16</inkml:trace>
  <inkml:trace contextRef="#ctx0" brushRef="#br2" timeOffset="102625.8698">15609 9308 105 0,'-38'16'39'16,"1"-9"1"-16,25 4-1 16,1-7-36-16,27-5 0 15,14-5-1-15,13 2 0 16,6-1-1-16,5 3 0 15,0 1 0-15,-3 2 0 16,-9 3-1-16,-12 4 1 16,-15 4-1-16,-12 3 1 15,-15 1-1-15,-9 1 1 0,-4 0-1 16,-5-4 0-16,3 0 0 15,1-1-1-15,10-2 1 16,16-10 0-16,5 12 0 16,15-9 0-16,14 0 0 15,7 2 1-15,5 3-1 16,-3 3 0-16,-4 1 1 15,-7 9-1-15,-13 3 1 16,-14 5 1-16,-21 3-1 16,-11 2 0-16,-11 0 1 15,-4-3-1-15,-1-1-1 16,2-9-1-16,8-2-3 15,5-15-7-15,25 9-11 16,0-26-18-16,21 2-2 16,4-17 1-16,16-3-2 0</inkml:trace>
  <inkml:trace contextRef="#ctx0" brushRef="#br2" timeOffset="103028.8927">16700 9373 72 0,'0'0'36'16,"0"0"-1"-16,-5 11 1 15,-12 11-12-15,-9 2-21 16,-11 10-3-16,-6 7 1 15,-4 7 1-15,-3 4-2 16,3-2-1-16,11 7-15 16,4-17-19-16,12-2 0 0,6-19 0 15,17-8-2-15</inkml:trace>
  <inkml:trace contextRef="#ctx0" brushRef="#br2" timeOffset="103202.9026">16410 9578 98 0,'-15'-24'39'0,"3"12"0"16,-7 3 1-16,19 9-28 15,-12 15-8-15,15 1-1 16,10 5-2-16,12 0-1 16,14 3-4-16,6-15-13 15,22 10-21-15,0-17 0 16,17 1-2-16,-3-13 0 15</inkml:trace>
  <inkml:trace contextRef="#ctx0" brushRef="#br2" timeOffset="103682.9301">17002 9217 99 0,'0'0'40'0,"19"-3"0"16,16-3-2-16,4-18-24 15,14 6-15-15,3 5 1 0,2 0 0 16,-7 7 0-16,-9 7 0 15,-17 6 0-15,-12 7 1 16,-20 4-1-16,-12 9 2 16,-15 1-1-16,-9 3 0 15,-4-1 1-15,3 1-1 16,6-6 1-16,11-3-1 15,17-6-1-15,22-4 1 16,18-6-1-16,19-3 0 16,11-3 1-16,5 4-1 15,-4 2 0-15,-4 6 1 16,-15 6-1-16,-23 11 1 15,-21 4-1-15,-22 5 1 0,-19 1 0 16,-9 1 0-16,-4-4-1 16,2-7-2-16,12-6-5 15,7-23-6-15,35 0-25 16,13-21-2-16,26-5 1 15,12-16-4-15</inkml:trace>
  <inkml:trace contextRef="#ctx0" brushRef="#br2" timeOffset="103953.9457">17677 8906 117 0,'14'21'40'0,"6"-6"1"16,17 11-2-16,10-3-37 0,3 4 0 15,-5 8 1-15,-2 7-1 16,-16 6 0-16,-12 8 0 16,-16 2 0-16,-12 4-1 15,-13-2 1-15,-10 0-4 16,-5-4 0-16,-3-14-3 15,11 3-9-15,-11-29-13 16,24 2-15-16,0-19 1 16,20 1-3-16,-14-27 3 15</inkml:trace>
  <inkml:trace contextRef="#ctx0" brushRef="#br2" timeOffset="105268.021">4468 11859 74 0,'-8'24'40'0,"-2"-8"-1"16,18 0-2-16,4-20-22 0,16-3-11 15,19-16-2-15,17-8 0 16,11-13 0-16,12-6 0 15,0-11 0-15,1-2-1 16,-5-2 0-16,-14 5 1 16,-17 4-1-16,-20 6 0 15,-18 13 0-15,-22 13-1 16,-16 14 1-16,-12 17-1 15,-14 15 0-15,-2 16 1 16,-4 15-1-16,5 10 3 16,5 10-3-16,15 2 0 15,12 0-1-15,13-6-2 16,19-8-1-16,10-16-5 15,30 3-16-15,-4-26-17 0,22-3 3 16,-7-17-2-16,10-5 2 16</inkml:trace>
  <inkml:trace contextRef="#ctx0" brushRef="#br2" timeOffset="105592.0395">5255 11948 90 0,'-11'0'38'16,"11"0"0"-16,15-7 1 16,9-1-36-16,-1 0-1 15,5 1 0-15,-2 6-1 16,0 4 1-16,-7 7-1 0,-9 9 0 15,-9 6 0-15,-8 6 0 16,-11 3 1-16,-8 5-1 16,-3-1 1-16,-1-2-1 15,4-7 0-15,5-5 0 16,10-13 0-16,11-11-2 15,20-5-2-15,9-23-9 16,24 6-25-16,-7-17-3 16,14 2-1-16,-3-13-1 15</inkml:trace>
  <inkml:trace contextRef="#ctx0" brushRef="#br2" timeOffset="106185.0734">5925 11075 88 0,'-11'0'38'0,"11"0"-1"15,0 0 1-15,19-4-35 16,-4 3 0-16,4 0-2 16,-1 1 0-16,3 4 0 15,-4-1 0-15,-2 3 0 16,-4 2-1-16,-11-8 1 15,7 19-1-15,-12-6 0 16,-4 3 1-16,-2 2-1 16,-2-2 0-16,-1 2 1 15,2 1-1-15,4-3 0 16,3-4 0-16,8 0 1 15,-3-12-1-15,25 11 1 16,-4-7 0-16,2-5 0 16,2 1 0-16,-2 1 1 0,-5-1 0 15,-4 7 0-15,-14-7-1 16,11 17 1-16,-21-2 0 15,-2 2-1-15,-7 4 0 16,-2 2 0-16,0-3-1 16,3 1-1-16,5-4 0 15,7-7-4-15,21 5-9 16,-5-22-24-16,28 3-3 15,-1-14 1-15,15 3-3 16</inkml:trace>
  <inkml:trace contextRef="#ctx0" brushRef="#br2" timeOffset="106383.0847">6556 11421 89 0,'-8'11'40'15,"8"-11"1"-15,0 0-2 16,-1-29-26-16,17 9-14 15,15 2-2-15,3-3-6 16,16 8-29-16,-18-3-1 16,4 11 0-16,-14-1-1 15</inkml:trace>
  <inkml:trace contextRef="#ctx0" brushRef="#br2" timeOffset="106517.0924">6539 11601 101 0,'-4'18'39'16,"4"-18"-1"-16,25-1-3 0,12-9-47 15,6-17-25-15,19 1-1 16,1-10-1-16,19 6-1 16</inkml:trace>
  <inkml:trace contextRef="#ctx0" brushRef="#br2" timeOffset="106920.1155">8307 10923 101 0,'0'0'39'16,"0"0"0"-16,-17 13 0 16,0 12-36-16,4 9-2 15,-4 9 0-15,3 11-1 16,-3 10 1-16,-1 2-2 15,2 5 0-15,0-5-2 16,9-2-3-16,-4-18-22 0,23 0-12 16,-2-18 1-16,18-10-1 15</inkml:trace>
  <inkml:trace contextRef="#ctx0" brushRef="#br2" timeOffset="107101.1258">8568 11249 104 0,'-19'21'39'0,"-3"-11"0"16,22-10-7-16,12 9-68 0,-2-21-4 15,19 0 0-15,4-9 0 16</inkml:trace>
  <inkml:trace contextRef="#ctx0" brushRef="#br2" timeOffset="107418.1439">9117 11071 99 0,'0'0'40'15,"0"0"2"-15,17-11-1 16,0-3-38-16,19 0 1 15,2 0-2-15,3 6 2 16,-3 2-2-16,-4 10 2 0,-10 4-3 16,-8 6-1-16,-10 8 1 15,-8 4-1-15,-11 8 1 16,-2 4-2-16,-8 4 1 15,-1 1-2-15,-1 3 1 16,3-2-2-16,5 1-1 16,3-14-7-16,18 11-9 15,-3-25-21-15,21-2 0 16,-1-18-1-16,19-3 2 15</inkml:trace>
  <inkml:trace contextRef="#ctx0" brushRef="#br2" timeOffset="107776.1644">9740 11016 107 0,'-21'5'40'0,"21"-5"3"16,0 0-3-16,0 0-37 15,39-11-1-15,4 5 0 16,6 0 0-16,2 3 0 16,-4 2 0-16,-3 6-1 15,-10 5 0-15,-12 6-1 16,-19 7 1-16,-16 5-2 15,-12 4 2-15,-9 4-2 16,-9 3 2-16,-2 2-2 16,4-2 1-16,5-3 0 0,13-3 0 15,12-6 0-15,23-10-2 16,20-9-1-16,20-8-2 15,13-17-7-15,27 5-9 16,-4-23-21-16,14 2 1 16,-4-14-1-16,3 4 1 15</inkml:trace>
  <inkml:trace contextRef="#ctx0" brushRef="#br2" timeOffset="108130.1847">10714 10928 93 0,'-27'2'44'0,"-16"1"-2"15,3 12 0-15,-8-9-24 16,5 16-15-16,9 0 0 15,10 2-3-15,11 1 1 16,11-1-1-16,13-1 0 0,13-1-1 16,10 0 1-16,6-2-1 15,2 1 1-15,0 3 0 16,-5 0 0-16,-6 5 0 15,-14 2 0-15,-7 2 0 16,-15 2 0-16,-12-3 1 16,-10-1-1-16,-1-6 1 15,-5-7-1-15,0-6 1 16,5-10-1-16,9-15 0 15,13-10 0-15,9-10-1 16,14-9 0-16,7-10-2 16,10 4-1-16,-3-9-6 15,9 12-6-15,-19-9-12 0,4 20-14 16,-10-2 1-16,1 11-2 15,-6-2 3-15</inkml:trace>
  <inkml:trace contextRef="#ctx0" brushRef="#br2" timeOffset="109468.2612">11359 11066 92 0,'0'-19'38'15,"0"19"-2"-15,-9-8-3 16,9 8-31-16,-21 9-1 15,8 4 1-15,2 2 0 16,-2 3-2-16,0 2 2 16,0 3-1-16,5-2 0 0,2-2 0 15,4 0-1 1,4-5 1-16,-2-14-1 0,15 11 0 15,-1-14 0-15,0-8 0 16,3-7 0-16,-1-3 0 16,0-3 0-16,-3-5 1 15,-2 2 0-15,-3-1 1 16,-2 1-2-16,-1 8 2 15,-3 3-1-15,2 4 1 16,-4 12-1-16,0 0 1 16,15 3-2-16,-3 8-1 15,3 0 1-15,6 3 0 16,5-2 1-16,7-2-2 15,4-3 2-15,3-3-1 16,2-4 1-16,-1-3 0 0,-3-3 0 16,-6 1 2-16,-4-1-2 15,-8 2 1-15,-3 0-1 16,-17 4 1-16,0 0-2 15,7 17 1-15,-16 2-2 16,3 0 0-16,-6 7 1 16,3-1-2-16,3 3 1 15,1-5-2-15,11-4-4 16,-6-19-11-16,31-2-23 15,-9-15 1-15,15-4-2 16,-3-13 0-16</inkml:trace>
  <inkml:trace contextRef="#ctx0" brushRef="#br2" timeOffset="110040.2939">12163 10354 74 0,'-14'1'40'0,"14"-1"-1"16,0 0 0-16,0 0-14 16,19-1-24-16,-4 0 0 0,3 0-1 15,4 2 1-15,1 0 0 16,3 3-1-16,-2-1 0 15,-3 3 1-15,-6 1-1 16,-15-7 1-16,7 20-1 16,-15-6 1-16,-9 5 0 15,-8 2 0-15,-5 0-1 16,1 2 1-16,-1 1 0 15,9-5 0-15,5-3 0 16,14-2-1-16,12-7 1 16,11-6 0-16,15-3-1 15,6-4 1-15,0 0-1 16,7 1 1-16,-7 1 0 15,-9 6 0-15,-12 7 0 16,-12 8 0-16,-16 4 0 0,-15 9 0 16,-12 1 0-16,-6 3 0 15,-1-1-1-15,2-6 0 16,10 1-2-16,11-13-2 15,27 0-10-15,2-20-24 16,30 0-3-16,8-16 0 16,17 1-2-16</inkml:trace>
  <inkml:trace contextRef="#ctx0" brushRef="#br2" timeOffset="110286.308">13076 10458 102 0,'7'-16'41'16,"7"12"0"-16,-14 4-1 16,4 13-34-16,-13 7-3 15,-7 14 0-15,-7 8-1 16,-5 8 0-16,-1 6-1 15,-1 1-2-15,5-1-1 16,7-11-2-16,18 2-14 16,-4-23-21-16,23-4-2 15,2-18 0-15,11-4-1 16</inkml:trace>
  <inkml:trace contextRef="#ctx0" brushRef="#br2" timeOffset="110458.3178">12969 10679 108 0,'-26'-5'41'0,"26"5"2"15,-13-2-2-15,34 5-35 16,13-10-4-16,12 0-2 16,6 3-3-16,0-4-9 15,8 16-20-15,-21-9-9 16,-1 14 0-16,-29 0-2 15</inkml:trace>
  <inkml:trace contextRef="#ctx0" brushRef="#br2" timeOffset="110625.3274">12785 11068 108 0,'-12'22'41'0,"12"-22"3"16,29 6-3-16,4-16-38 16,31-10-3-16,17 2-8 15,0-14-7-15,14 10-23 16,-17-9-3-16,12 8-1 15,-15-6-1-15</inkml:trace>
  <inkml:trace contextRef="#ctx0" brushRef="#br2" timeOffset="111159.3579">14176 10609 97 0,'0'0'40'0,"0"0"1"16,14-5-1-16,6-6-33 15,17-2-4-15,10-2-2 16,6 1 1-16,-1 5-1 15,-5 7 1-15,-5 5-2 16,-12 10 1-16,-16 9 0 16,-14 11-1-16,-19 5 1 15,-11 8-1-15,-8 4 1 16,-4 3-1-16,-3-2-1 15,8-5 1-15,13-5-2 16,9-9-1-16,27-8-2 16,14-18-8-16,34-1-20 15,-1-20-7-15,26-2 2 16,-3-16-3-16</inkml:trace>
  <inkml:trace contextRef="#ctx0" brushRef="#br2" timeOffset="111476.3761">15038 10587 107 0,'-35'9'40'15,"-10"-2"1"-15,10 19-2 16,-5-5-35-16,11 5-1 16,5 0 0-16,18 1-1 15,12-5 0-15,18 0-1 16,16-6 0-16,13-3 0 15,6 0 0-15,1-1-1 16,-1-1 0-16,-8 2 0 0,-11 3 0 16,-17 4-1-1,-19 2 0-15,-15 2 0 0,-18 3 0 16,-6-4-1-16,-9 2 0 15,-1-7-1-15,4-1 0 16,3-9-2-16,15 0-2 16,3-24-10-16,30 3-22 15,-1-16 1-15,20-2-1 16,-2-16-1-16</inkml:trace>
  <inkml:trace contextRef="#ctx0" brushRef="#br2" timeOffset="111623.3845">15164 10562 117 0,'0'0'42'0,"-20"3"0"0,20-3-1 15,0 0-38-15,31 6-3 16,9-14-2-16,9-6-4 16,19 11-7-16,-9-17-25 15,20 11-4-15,-2-7 1 16,10 5-2-16</inkml:trace>
  <inkml:trace contextRef="#ctx0" brushRef="#br2" timeOffset="111818.3956">16239 10412 98 0,'-42'31'40'0,"-7"18"0"16,-18-1-1-16,3 14-34 15,-14 5-1-15,5 4-2 0,5 0-2 16,10-9-3-16,16-2-6 15,9-22-21-15,30-6-11 16,12-21-2-16,24-8 3 16</inkml:trace>
  <inkml:trace contextRef="#ctx0" brushRef="#br2" timeOffset="112160.4152">15846 10354 77 0,'-47'-2'41'15,"11"14"-1"-15,-2-1 1 16,26 15-11-16,1-8-27 0,14 2 0 16,17-3 0-16,14-2-1 15,10-5 0-15,7-7-1 16,2-4-1-16,0-6 0 15,-3-8 0-15,-12-5-1 16,-10-5 2-16,-14-5-2 16,-16 0 1-16,-12 0-2 15,-11 4 2-15,-9 4-2 16,-7 13 1-16,-8 11-2 15,2 14-1-15,-2 10 0 16,11 16-5-16,2-6-11 16,28 19-20-16,12-6 2 15,24 3-3-15,12-11 4 16</inkml:trace>
  <inkml:trace contextRef="#ctx0" brushRef="#br2" timeOffset="112412.4296">16308 10842 109 0,'-13'25'41'0,"-16"-7"1"15,10 8-2-15,-5-2-36 16,15-2-3-16,7-2 1 16,11-2-2-16,9-7 0 15,7-3-1-15,6-7 2 16,1-3 1-16,1-8 0 15,-9-2 0-15,-5-6-1 16,-10-4 0-16,-8 1-3 16,-15-8-3-16,0 7-8 15,-24-20-11-15,3 22-18 0,-17-7 0 16,-1 13-1-16,-18-2 1 15</inkml:trace>
  <inkml:trace contextRef="#ctx0" brushRef="#br2" timeOffset="113299.4803">4843 12829 89 0,'-5'16'38'0,"5"-16"1"16,5 9 0-16,4-12-37 15,24-11 0-15,8-6-1 16,12-7 0-16,4-6 1 15,7-4-1-15,-1-4 0 16,-8-4 0-16,-5 3 0 16,-14 2 0-16,-13 5 0 15,-16 3 0-15,-12 7 0 16,-11 5 1-16,-12 14-1 0,-5 10 0 15,-10 17-1-15,-1 13 0 16,-2 13 1-16,5 15-1 16,4 4 0-16,10 7 0 15,10 0-1-15,11-9-2 16,18-4-3-16,5-25-9 15,26 3-23-15,1-29-1 16,17-1-2-16,3-20 1 16</inkml:trace>
  <inkml:trace contextRef="#ctx0" brushRef="#br2" timeOffset="113613.4983">5513 12903 91 0,'-34'11'40'16,"14"5"0"-16,1-13-2 15,19-3-35-15,0 0 0 16,20-11-2-16,5 5 1 16,3 2-1-16,4 3 0 15,-4 3-1-15,-3 4 1 16,-7 5-1-16,-8 5 1 15,-9 5-1-15,-7 3 1 16,-4 4-1-16,-7 3 1 16,0-2-1-16,-1 0 0 15,4-4 0-15,6-3-1 16,3-9-1-16,16-4-5 0,0-21-10 15,22 3-21-15,0-20-2 16,19-4-1-16,2-18 0 16</inkml:trace>
  <inkml:trace contextRef="#ctx0" brushRef="#br2" timeOffset="114164.5298">6245 12168 95 0,'0'0'39'0,"0"0"0"16,17 2-4-16,-5-4-34 16,4-3 0-16,0 4-1 15,-1 1 0-15,-1 4 1 16,-1 1-1-16,-13-5 1 15,14 21-1-15,-13-8 0 16,-2 3 1-16,-3 3-1 16,-2-1 1-16,-2 3-1 15,0-5 0-15,1 2 1 16,1-3-1-16,4-3 1 15,2-12 0-15,12 15 0 16,2-13 0-16,5-1 0 0,3-1 1 16,1-2-1-16,3 1 0 15,-6 2 1-15,-4 2 0 16,-16-3-1-16,6 22 0 15,-18-2 0-15,-11 6-1 16,-6 2 1-16,-5 4-1 16,2-2 0-16,4-5-1 15,12-3-1-15,16-22-3 16,10 9-6-16,10-35-11 15,26 11-18-15,4-20-1 16,15 6 0-16,-2-8 0 16</inkml:trace>
  <inkml:trace contextRef="#ctx0" brushRef="#br2" timeOffset="114364.5413">6987 12394 103 0,'16'-9'40'0,"-4"-8"1"15,12 8-2-15,11-9-38 16,-5 0-2-16,4 4-1 16,2 0-1-16,0 16-8 15,-19-5-29-15,6 14 2 16,-23-11-2-16,6 30-2 15</inkml:trace>
  <inkml:trace contextRef="#ctx0" brushRef="#br2" timeOffset="114501.5491">6965 12651 101 0,'4'28'39'15,"-4"-28"2"-15,40 13-3 16,1-16-43-16,7-22-12 16,18 9-23-16,-5-11 0 15,7 5-3-15,0-7 2 16</inkml:trace>
  <inkml:trace contextRef="#ctx0" brushRef="#br2" timeOffset="120258.8784">8100 12077 48 0,'19'-14'38'16,"-11"1"0"-16,-8 13-1 16,0 0-16-16,9 20-14 15,-16 3 0-15,5 17-2 16,-4 8 0-16,2 14-1 15,-7 7-1-15,1 10-1 16,-3 2-1-16,4 2-3 16,3 3-5-16,-8-17-33 15,14 2 1-15,0-16-2 16,9-9-1-16</inkml:trace>
  <inkml:trace contextRef="#ctx0" brushRef="#br2" timeOffset="120435.8885">8297 12568 95 0,'-22'-16'42'16,"4"18"0"-16,-7-6-3 15,15 5-39-15,10-1-5 16,0 0-13-16,13-2-23 15,13-10 2-15,27 3-2 16,3-13-1-16</inkml:trace>
  <inkml:trace contextRef="#ctx0" brushRef="#br2" timeOffset="120742.9061">8820 12261 88 0,'0'0'41'15,"11"-5"1"-15,17-6-1 16,6-15-37-16,18 3-1 16,6-4 0-16,7 2-1 15,-3 4 0-15,0 8 0 16,-11 10-1-16,-13 11 1 15,-14 13-1-15,-12 11 0 16,-15 10-1-16,-7 9 2 16,-13 8-2-16,-3 3 0 15,-3 5-1-15,0-7-3 16,10 5-7-16,-10-22-28 15,28-3-3-15,2-18-1 0,23-8-1 16</inkml:trace>
  <inkml:trace contextRef="#ctx0" brushRef="#br2" timeOffset="121103.9267">9670 12100 100 0,'0'0'42'0,"1"-13"2"16,25 3-3-16,11-10-39 0,11 1 0 15,8-1 0-15,1 6-1 16,-4 6 0-16,-7 8 0 15,-10 9-1-15,-14 10 1 16,-17 10 0-16,-19 10 0 16,-16 7 0-16,-8 6-1 15,-9 3 1-15,0-1 0 16,2 0-1-16,10-7 1 15,13-8-2-15,20-10 1 16,20-10-3-16,13-14-2 16,30-1-14-16,-8-28-15 15,27 4-8-15,1-21-1 16,10 1 0-16</inkml:trace>
  <inkml:trace contextRef="#ctx0" brushRef="#br2" timeOffset="121449.9463">10590 12000 95 0,'-28'-11'41'16,"-1"17"1"-16,-14 0-1 15,6 12-36-15,-1 2-3 16,4 11 1-16,9-1 0 16,10 6-1-16,12-5 0 15,16-3-1-15,13-4-1 16,11 1 1-16,8-4-1 15,6-4 0-15,0 3 0 16,-4-2 1-16,-7 4-1 16,-14 4 1-16,-14 2-1 15,-16 0 1-15,-13 1-1 16,-16 0 2-16,-9-6-2 0,-6-4 2 15,1-7-2-15,4-10 1 16,11-13 0-16,15-15-3 16,15-9 2-16,21-15-3 15,14-2-1-15,10-13-5 16,17 17-12-16,-17-19-12 15,12 18-9-15,-15-2-1 16,-2 14 0-16</inkml:trace>
  <inkml:trace contextRef="#ctx0" brushRef="#br2" timeOffset="122279.994">11394 12072 81 0,'0'0'40'15,"0"0"-1"-15,0 0 1 16,0 0-37-16,-1 33 1 15,-12-7 0-15,-1 11 0 16,-7 1-1-16,3 2-1 16,-2-3 0-16,6-2 0 0,6-10-1 15,9-9-1-15,-1-16 1 16,29 2-1-16,-1-16-1 15,7-10 1-15,3-8 0 16,-2-2 0-16,0-5 0 16,-4 3 0-16,-8 2 1 15,-5 8 0-15,-8 5 0 16,-6 10-1-16,-5 11 1 15,0 0 0-15,-15 16 0 16,9 1-1-16,3 1 1 16,5 2-1-16,6-1 1 15,8-6-1-15,13-6 1 16,8-6 0-16,7-5-1 15,4-5 1-15,-1-3 0 0,-1 1-1 16,-9-1 0-16,-5 4 1 16,-11 4-1-16,-8 8 1 15,-13-4-1-15,8 23 0 16,-12-6 0-16,0 3 0 15,4 1-2-15,0-1-1 16,9 3-5-16,-9-23-10 16,43 20-10-16,-21-29-14 15,21 2 1-15,1-17-3 16,8-4 3-16</inkml:trace>
  <inkml:trace contextRef="#ctx0" brushRef="#br2" timeOffset="122800.0237">12323 11557 91 0,'0'0'40'0,"0"0"-1"16,18 6 0-16,-6-3-38 15,3 3 0-15,-1-2 1 16,1 7-1-16,-1-3 0 15,0 0-1-15,-4 0 1 16,1-1-1-16,-11-7 1 16,9 15 0-16,-9-15-1 0,-2 17 1 15,-4-6 0-15,-5 2 2 16,2-1-2-16,-1 2 1 15,3-3 0-15,2 0 0 16,5-11-1-16,-1 15 1 16,1-15-1-16,18 7-1 15,-4-5 1-15,1 0 0 16,-1 3 0-16,-1 2 0 15,-13-7-1-15,14 21-1 16,-18-5 2-16,-5 0-2 16,-1 3 1-16,-5 0-2 15,-4-1 3-15,1-4-3 16,6-1 1-16,-4-5-1 15,16-8-1-15,-9-2-8 16,25 4-14-16,-12-18-12 0,20 5-5 16,-4-9 0-16,8 2 0 15</inkml:trace>
  <inkml:trace contextRef="#ctx0" brushRef="#br2" timeOffset="123351.0553">13480 11707 87 0,'-5'-20'39'15,"5"20"2"-15,-22 8 0 16,12 6-35-16,-7 15-3 16,0 9-2-16,-1 9 2 15,-1 6-2-15,3 4 1 16,2 2-3-16,5-5 1 15,7-8-5-15,5-3-1 16,-2-24-17-16,19 4-17 16,-4-18 0-16,13-6-1 15,-2-19 1-15</inkml:trace>
  <inkml:trace contextRef="#ctx0" brushRef="#br2" timeOffset="123549.0666">13238 11850 100 0,'0'0'41'0,"0"0"0"16,13 2-1-16,17-5-40 16,14-3-2-16,7-1-2 15,14 13-13-15,-10-9-23 16,7 11 0-16,-14-2-1 15,-4 13 0-15</inkml:trace>
  <inkml:trace contextRef="#ctx0" brushRef="#br2" timeOffset="123717.0762">13153 12333 110 0,'-14'17'42'0,"14"-17"0"15,29 8-10-15,18-17-32 16,15-6-3-16,23 8-13 15,-2-18-24-15,17 6 0 16,-5-8-1-16,5 6-2 16</inkml:trace>
  <inkml:trace contextRef="#ctx0" brushRef="#br2" timeOffset="124627.1282">14824 11694 71 0,'-12'0'36'0,"-10"4"2"16,-1 13 1-16,-13 2-33 16,3 13-2-16,-9 1 2 15,8 12-2-15,-1 1 1 16,11 5-3-16,9-3 0 15,14-3-2-15,13-10 2 16,19-3-1-16,13-11 0 16,11-12 0-16,8-12 0 15,4-11-1-15,-5-9 1 16,-9-8-1-16,-10-4 0 15,-20-4 0-15,-18-3-1 16,-18 4 2-16,-12 4-3 16,-10 3 0-16,0 10-5 0,-8-7-12 15,16 21-20-15,-1-2 0 16,28 9-1-16,0 0-1 15</inkml:trace>
  <inkml:trace contextRef="#ctx0" brushRef="#br2" timeOffset="124793.1377">15416 11902 89 0,'-19'0'35'0,"0"-15"-14"16,9 0-21-16,-4-11-34 15,28 4-7-15,5-10 3 16</inkml:trace>
  <inkml:trace contextRef="#ctx0" brushRef="#br2" timeOffset="125010.1502">15808 11648 87 0,'-26'13'39'16,"-2"9"3"-16,-14-5-2 15,16 9-27-15,-7 1-10 16,11 1-2-16,12-1 2 15,17-1-3-15,17-6 1 16,20-3-4-16,15-7 1 16,11-9-5-16,12 4-12 0,-7-20-20 15,5 2-1-15,-13-11 1 16,-6 2-1-16</inkml:trace>
  <inkml:trace contextRef="#ctx0" brushRef="#br2" timeOffset="125183.16">16086 11681 101 0,'-47'32'40'0,"5"15"0"16,-3-3 0-16,13 10-39 16,-1 0 0-16,7 0-4 15,13 2-1-15,6-17-8 16,22 8-25-16,2-18-2 15,19-4 0-15,4-19-2 16</inkml:trace>
  <inkml:trace contextRef="#ctx0" brushRef="#br2" timeOffset="125670.1879">16380 11676 99 0,'-33'9'42'0,"5"-13"-1"16,28 4 0-16,17-13-40 15,20 0 0-15,16 1 0 16,12 0 0-16,2 2 0 0,2 6-1 15,-6 2 0-15,-6 4 1 16,-19 6-1-16,-15 3 1 16,-21 7-1-16,-15-1 2 15,-14 4-1-15,-10-2 1 16,-6 3-1-16,4 1 1 15,-2-3-2-15,11-3-1 16,10-1 1-16,12-1-3 16,17-3 3-16,15-3-2 15,6 3 2-15,6-4-3 16,3 2 4-16,-5 2-1 15,-7 4 1-15,-6 5 0 16,-16 0-1-16,-13 8 1 16,-14-2 0-16,-5 2-1 0,-4-4-2 15,0-4 0-15,6-2-4 16,1-17-12-16,31 10-11 15,-5-26-12-15,25 3-1 16,3-17 0-16,17-2 1 16</inkml:trace>
  <inkml:trace contextRef="#ctx0" brushRef="#br2" timeOffset="126031.2086">17083 11587 102 0,'0'0'41'15,"0"13"1"-15,0-13-2 16,21-14-38-16,8 6 0 0,8 2 0 16,3 0-1-16,5 3 0 15,-1 0-1-15,1 6 1 16,-5 2-1-16,-11 6 0 15,-13 4 1-15,-12 6 1 16,-17 3-2-16,-15 8 3 16,-16 6-2-16,-9 5-2 15,-9 1 2-15,4 1-1 16,3-5 1-16,12 0-3 15,15-6 3-15,18-10-4 16,24-9 2-16,20-10-2 16,24-4-6-16,4-21-10 15,25 13-8-15,-16-21-14 16,20 4-1-16,-13-9-2 0,4 5 2 15</inkml:trace>
  <inkml:trace contextRef="#ctx0" brushRef="#br2" timeOffset="126858.2559">17941 11711 97 0,'0'0'38'0,"0"0"3"16,-32 2-11-16,13 17-23 0,-5 1-3 15,2 6-2-15,-1 3 1 16,5 1-3-16,3-1 2 16,8-1-3-16,6-7 1 15,7-7-2-15,3-6 3 16,6-6-1-16,4-7 0 15,2-5 0-15,3-7 0 16,-1-6 0-16,-1-2 1 16,0-3 1-16,-1-3-2 15,-4 3 1-15,2 2-1 16,-4 3 2-16,-4 3-2 15,1 10 1-15,-12 10 0 16,14 0 0-16,-14 0 0 16,5 28 1-16,-3-8-1 15,3 5-1-15,0 0 1 0,7-2-1 16,2-2 1-16,9-6-3 15,5-4 3-15,5-10-3 16,7-9 2-16,1-5 4 16,6-6-4-16,-3-4 1 15,-1-1 0-15,-6 0 0 16,-7 2-1-16,-5 4 2 15,-7 8-2-15,-8 8 0 16,-10 2 1-16,-7 26 1 16,-3 1-1-16,-3 5-1 15,-1 6 0-15,3 1-2 16,1 3 0-16,8-9-6 15,17 3-4-15,-5-29-12 16,29 9-3-16,-10-26-7 0,26-1-7 16,-1-16-1-16,10-6 1 15</inkml:trace>
  <inkml:trace contextRef="#ctx0" brushRef="#br2" timeOffset="127406.2872">18857 11046 89 0,'0'0'39'0,"0"0"-1"16,0 0 1-16,15 8-36 15,10-9-1-15,8 2 1 16,7-3 1-16,7 1-1 15,2-2 0-15,1 3-2 16,-6-1 1-16,-10 5-1 16,-10 1 0-16,-16 6 0 15,-18 4-2-15,-16 6 3 16,-14 0-3-16,-6 5 3 15,-4 0-2-15,3-1 1 16,3-2 0-16,14-4-1 0,16-5 0 16,15-2 1-16,19-7-1 15,13 0 0-15,11 0 1 16,3 1-1-16,-1 4 1 15,-6 4-1-15,-14 7 1 16,-13 7 0-16,-21 6 0 16,-17 4 1-16,-16 1-1 15,-12 0 0-15,-3-2-2 16,-2-7-1-16,9-1-6 15,-1-19-6-15,31 5-11 16,-6-25-7-16,25 10-9 16,15-26-3-16,14 4 2 15</inkml:trace>
  <inkml:trace contextRef="#ctx0" brushRef="#br2" timeOffset="128425.3455">4944 14064 73 0,'-5'18'39'0,"5"-18"0"16,8 14-1-16,4-20-34 15,19-14-1-15,15-16 0 16,16-9 1-16,8-11-1 16,7-6-1-16,-1-5 1 15,-3 4-1-15,-10 6-1 0,-12 9 0 16,-19 12 0-16,-18 13 0 15,-14 23 0-15,-31 4 0 16,-7 22 1-16,-10 13-1 16,-5 14 0-16,-5 10 0 15,5 8-1-15,6 2-1 16,14 1-1-16,12-9-1 15,16-1-2-15,17-22-8 16,31 5-15-16,3-29-14 16,25-5 1-16,1-21 0 15</inkml:trace>
  <inkml:trace contextRef="#ctx0" brushRef="#br2" timeOffset="128729.3629">5709 14106 81 0,'-35'21'40'0,"1"-16"0"16,17 1-1-16,17-6-37 16,2-11 0-16,14 4 0 15,5 3 0-15,3 1 0 16,1 10 0-16,-7 4-1 15,-3 6 1-15,-10 7 0 16,-9 5-1-16,-5 3 0 16,-6 2 0-16,-3-5 0 15,2-2-1-15,6-6 0 0,5-9-1 16,18-9-1-16,11-15-2 15,30 2-12-15,-2-28-11 16,30 9-15-16,2-17 1 16,15 7-3-16,-2-5 4 15</inkml:trace>
  <inkml:trace contextRef="#ctx0" brushRef="#br2" timeOffset="129092.3836">7015 13892 83 0,'0'0'39'16,"0"0"-1"-16,31-13-3 15,10-7-41-15,11 3-13 16,-1-13-20-16,9 6 2 0,-12-2-3 15,-2 11 2-15</inkml:trace>
  <inkml:trace contextRef="#ctx0" brushRef="#br2" timeOffset="129232.3917">7024 14049 85 0,'-22'27'39'16,"22"-27"-1"-16,10 12 2 15,22-21-44-15,21-22-34 16,29-3 0-16,4-7-2 15,9 3 0-15</inkml:trace>
  <inkml:trace contextRef="#ctx0" brushRef="#br2" timeOffset="129827.4257">8451 13418 79 0,'13'-26'40'0,"-8"-2"0"16,6 11 1-16,-11 17-37 15,0 0 0-15,13 13-1 16,-9 25 0-16,-8 20 0 16,-5 16 0-16,-11 11-1 15,-1 12 0-15,-4 1-1 16,2-3-1-16,3-8-1 15,8-13-1-15,14-13-3 16,4-26-15-16,29-5-22 16,-1-26 0-16,19-7-1 15,4-24 2-15</inkml:trace>
  <inkml:trace contextRef="#ctx0" brushRef="#br2" timeOffset="130006.4359">8951 13728 100 0,'-28'24'42'16,"-6"-9"0"-16,15 2-3 16,6-11-43-16,13-6-4 15,18-5-27-15,1-10-7 16,15 4 1-16,0-11-1 15</inkml:trace>
  <inkml:trace contextRef="#ctx0" brushRef="#br2" timeOffset="130351.4557">9380 13554 95 0,'0'0'43'16,"13"8"0"-16,5-23-2 15,28-4-38-15,3-8 0 16,12 1-1-16,7-4 0 16,6 0 0-16,-1 4-1 15,-2 5 0-15,-13 9 0 16,-8 9 0-16,-18 13-1 15,-14 14 1-15,-18 13-1 16,-14 12 1-16,-15 14-1 16,-11 8 0-16,-7 6 0 15,-2 4 0-15,4-2-3 0,0-9-1 16,17-3-7-16,-3-29-11 15,38 3-13-15,-5-28-7 16,26-10-1-16,5-20-1 16</inkml:trace>
  <inkml:trace contextRef="#ctx0" brushRef="#br2" timeOffset="131146.5011">10850 13576 77 0,'0'0'39'0,"11"-5"0"16,-11 5-1-16,0 0-33 15,-9 21-1-15,3 0-1 16,-2 2 0-16,0 9 0 16,-5 2 0-16,-1 3-1 15,2 0 0-15,0-4 0 16,1-3-1-16,2-8 0 15,8-11-1-15,1-11 1 16,15-11-1-16,3-11 0 16,6-10 0-16,5-6 1 15,1-6-1-15,0-1 1 16,0 2 0-16,-3 4-1 15,-7 8 1-15,-3 8 0 16,-6 5 0-16,-11 18 0 0,11-1 0 16,-9 13-1-1,-3 6 1-15,1 4 0 0,1 1 0 16,2 1-1-16,5 0 1 15,5-8 0-15,7-8-1 16,9-9 1-16,8-9-1 16,6-5 1-16,4-3-1 15,4-1 1-15,-2 2-1 16,-4 6 0-16,-6 8 0 15,-7 14 1-15,-14 9-1 16,-6 13 0-16,-11 7 0 16,-7 5 0-16,-2 2 0 15,-2-4-1-15,5-5-2 16,3-13-1-16,16-4-8 15,-14-21-9-15,52-12-7 0,-22-27-8 16,26 3-5-16,-3-21-2 16,14-6 3-16</inkml:trace>
  <inkml:trace contextRef="#ctx0" brushRef="#br2" timeOffset="131628.5287">11881 12832 94 0,'-17'3'41'15,"4"-12"1"-15,13 9-2 0,0 0-36 16,30-4-2-16,1 2-1 15,6 3 0-15,1 1 1 16,-1 3-2-16,-3 3 1 16,-9 3-1-16,-11 2 1 15,-11 5 0-15,-12 0-1 16,-6 1 1-16,-7 5 0 15,-7 2-1-15,-1-4 1 16,1 2-1-16,7-1 1 16,6-3-1-16,11-4 0 15,12-4 0-15,13-5 0 16,11-1 0-16,8-1 0 15,4-1 1-15,0 2-1 16,-3 2 1-16,-9 5 0 0,-13 4-1 16,-15 7 1-16,-16 8 0 15,-18 0 0-15,-10 2-1 16,-6 2 0-16,-4-5-1 15,3-1-2-15,6-9-3 16,24 0-7-16,-4-27-11 16,42 9-7-16,3-22-10 15,25-2-2-15,8-11 1 16</inkml:trace>
  <inkml:trace contextRef="#ctx0" brushRef="#br2" timeOffset="132116.5564">13511 12871 59 0,'11'-11'40'0,"6"12"-2"15,-17-1 2-15,20 28-13 16,-18-4-23-16,-1 12 0 15,-8 4-1-15,-2 8-1 16,-4 1 0-16,2-1-2 16,1 1-1-16,2-15-4 15,16 7-16-15,-8-25-18 16,18 1 0-16,-5-16-1 15,13-1 0-15</inkml:trace>
  <inkml:trace contextRef="#ctx0" brushRef="#br2" timeOffset="132297.567">13508 13076 99 0,'-13'2'40'0,"0"-8"1"16,13 6-2-16,19-1-36 15,10-7-3-15,14 0-2 16,8 1-1-16,8 9-6 15,-12-6-24-15,14 16-6 16,-16 0-1-16,-1 14-1 16</inkml:trace>
  <inkml:trace contextRef="#ctx0" brushRef="#br2" timeOffset="132468.5768">13360 13646 97 0,'-4'15'41'16,"17"-19"0"-16,32-4-1 15,14-15-41-15,20-12-5 16,26 10-23-16,-9-15-10 16,13 10-1-16,-11-4-2 15</inkml:trace>
  <inkml:trace contextRef="#ctx0" brushRef="#br2" timeOffset="133025.6086">15038 12868 79 0,'0'0'38'16,"-16"-14"-1"-16,1 29-1 16,-16 0-31-16,-7 17 0 15,-9 10 1-15,-1 13-1 16,-2 9-1-16,7 7-1 15,8 1 0-15,13-1 0 16,17-6-1-16,17-6-1 16,16-13-1-16,18-13 0 15,12-13 0-15,13-13 1 16,0-11-1-16,-1-12 0 15,-8-8 0-15,-7-12 0 16,-13-5 1-16,-16-6-1 0,-12-3 0 16,-17-4 0-16,-12-2 0 15,-10 4-1-15,-3 4 0 16,-3 10 0-16,1 12-1 15,-1 11-2-15,3 17-3 16,-1-1-10-16,26 26-17 16,-8-8-5-16,19 11 1 15,3-12-2-15</inkml:trace>
  <inkml:trace contextRef="#ctx0" brushRef="#br2" timeOffset="133200.6186">15709 13165 91 0,'-25'20'40'16,"-8"-7"-3"-16,7-4-2 16,1 0-50-16,10-24-23 15,25 5 0-15,4-12-2 16,22 0 1-16</inkml:trace>
  <inkml:trace contextRef="#ctx0" brushRef="#br2" timeOffset="133423.6313">16139 12922 75 0,'-28'28'41'16,"-16"-5"-1"-16,7 14 2 16,-11-15-25-16,11 12-13 15,12 2 0-15,13-4-1 0,18-3 0 16,15-7-1-16,22-7-2 15,12-8-2-15,12-6-2 16,5-12-3-16,15 5-16 16,-20-21-17-16,10 4 1 15,-18-17-3-15,-2 4 2 16</inkml:trace>
  <inkml:trace contextRef="#ctx0" brushRef="#br2" timeOffset="133566.6396">16402 12898 97 0,'-60'45'41'16,"11"22"2"-16,-7-1-3 15,28-1-37-15,-1 11-5 16,6-11-9-16,27 5-22 0,-6-24-8 16,21-4 0-16,2-19-3 15</inkml:trace>
  <inkml:trace contextRef="#ctx0" brushRef="#br2" timeOffset="134339.6838">16911 13057 83 0,'12'-11'40'0,"-12"-1"-2"15,0 12 0-15,-12 13-34 16,0 5-1-16,-6 9-1 0,-2 8 1 16,-4 3-2-16,0 5 1 15,1-1-1-15,4-5 0 16,7-9-1-16,9-6 0 15,8-9 0-15,9-11 0 16,4-9 0-16,6-10 0 16,4-5 0-16,0-6 1 15,-2-4 0-15,-3-1 0 16,-6-3 0-16,-1 5 0 15,-8 3 0-15,0 6 0 16,-4 6 0-16,-3 5-1 16,-1 11 1-16,0 0 0 15,6 11-1-15,-1 2 1 16,6 1-1-16,3 0 1 15,7 1 0-15,6-4 0 0,7-5-1 16,6-5 1-16,6-6 0 16,3-5 0-16,3-3-1 15,-1 1 1-15,-6-1 0 16,-5 3-1-16,-6 6 0 15,-11 6 1-15,-7 10 0 16,-9 6-1-16,-9 7 0 16,-4 3 1-16,1 4-2 15,-5-1 0-15,4-1-2 16,2-6-3-16,10 0-7 15,-6-24-9-15,23 15-6 16,-10-26-7-16,20 2-6 16,1-19-1-16,9-2 3 15</inkml:trace>
  <inkml:trace contextRef="#ctx0" brushRef="#br2" timeOffset="134870.7141">17788 12451 94 0,'0'0'39'16,"0"0"1"-16,26-5-1 15,-8-1-38-15,15 4-1 16,5 2 1-16,-1 3 0 16,-2 5 0-16,-3 3 1 0,-5-1-1 15,-6 5 1-15,-13-2-1 16,-7 5 0-16,-8-3 0 15,-7 0-1-15,-8 3 1 16,-6-1-1-16,-4 0 1 16,0 0-1-16,2 2 2 15,3-3-2-15,5-1 1 16,10 0 0-16,8-5 0 15,16 0 0-15,14-3 0 16,9-3-1-16,9 3 0 16,4 3 1-16,-2 3 0 15,-4 3 0-15,-13 7 0 0,-15 5 0 16,-18 3 0-16,-18 5 0 15,-11-2 0-15,-11 2 0 16,-1-8-2-16,-1-4-2 16,9-3-4-16,5-18-5 15,26 9-8-15,-8-29-7 16,36 13-7-16,-8-20-8 15,13 4-1-15,-1-10 3 16</inkml:trace>
  <inkml:trace contextRef="#ctx0" brushRef="#br3" timeOffset="138944.9472">8678 14368 34 0,'-17'16'28'0,"-4"-9"1"15,6 0-3-15,1-2-27 16,14-5 1-16,-14 6 1 15,14-6 2-15,0 0 2 16,-10-5-1-16,10 5 2 16,0 0-1-16,0 0 0 15,0 0-2-15,0 0 1 16,0 0-2-16,0 0 1 15,0 0 0-15,14 6-1 16,-1-7 1-16,11-1 0 16,3 0 1-16,8 0-1 0,9-5-1 15,7 0 0 1,6-1-1-16,9 1 0 0,5 2 0 15,4 1-1-15,3 1 0 16,8 2 1-16,5 1-1 16,8 1 0-16,8-1 1 15,3 2 0-15,13-1 0 16,2-4-1-16,12 2 2 15,8-3-2-15,3-3 1 16,6-1 0-16,4 0-1 16,5-2 1-16,1 0-1 15,2 2 0-15,2 1 0 16,3 2 0-16,1 2 0 15,2-2 0-15,4 1-1 0,-1-1 2 16,6 1-1-16,3-5 0 16,2 1 0-16,6-3 1 15,2 0-1-15,4-1 1 16,1-2-1-16,4 1 1 15,-2-1-1-15,5 3 1 16,-2 0-1-16,0 0 0 16,-1 2 0-16,-3-2 0 15,3 1 0-15,-2 1 0 16,-1-3-1-16,-2 3 3 15,0-3-2-15,-4 2 0 16,-4-3 0-16,-6 2 1 16,-7-2-1-16,-11 3 1 15,-9 1-1-15,-9-1-1 16,-10 1 2-16,-12-1-1 0,-14-1 0 15,-6 2 1-15,-12-1-1 16,-11-1 0-16,-11 2 1 16,-10 0-1-16,-13 1 0 15,-11 2 0-15,-10 2 0 16,-16 0-2-16,-14 4-1 15,0 0-2-15,-11 14-10 16,-12-12-23-16,6 7 2 16,-12-5-3-16,11 5 2 15</inkml:trace>
  <inkml:trace contextRef="#ctx0" brushRef="#br4" timeOffset="303190.3415">5932 13377 70 0,'0'-13'37'15,"5"-1"0"-15,13 6-2 16,-2-11-30-16,11 6-1 16,3-4-2-16,7 7 1 15,1 1-2-15,-1 4 1 16,-3 5-2-16,-4 8 0 15,-8 7 0-15,-13 4 0 16,-5 4 0-16,-12 3-1 16,-8 4 1-16,-6 1 0 15,-7 2 0-15,-2-4 0 16,-1-5 0-16,4-1 1 15,4-8 0-15,10-6 0 16,14-9-1-16,0 0 1 16,25-20-1-16,9 3 1 15,9-1-1-15,7-1 0 0,3 2 0 16,-1 8 1-16,-6 8 0 15,-5 10 0-15,-14 9 0 16,-13 9 1-16,-14 7 0 16,-10 6 1-16,-12 0-1 15,-8 0 0-15,-6-5 0 16,3-6 0-16,-1-11-1 15,5-9-2-15,8-7-3 16,4-22-9-16,22 6-26 16,-4-16-1-16,22 4-1 15,-5-9-1-15</inkml:trace>
  <inkml:trace contextRef="#ctx0" brushRef="#br3" timeOffset="769609.019">1114 2237 78 0,'0'0'35'0,"0"0"-3"0,7-13-5 15,-7 13-26-15,0 0-2 16,0 0 0-16,-5 19 0 16,1-5 2-16,-2 6-1 15,1 9 1-15,-2 7 0 16,3 9 0-16,-1 8 0 15,5 4 0-15,-1 5 1 16,1 2 0-16,0 10-2 16,2 7 3-16,-3 0-2 15,1 7 1-15,-3 2 0 16,0 10 2-16,-2-1-3 15,1 5 0-15,-2-6 1 16,6 0-1-16,-3-2 1 16,5-2-1-16,0-7 0 0,4 0-1 15,1-3 1-15,0-1 0 16,0-1-1-16,0-1 0 15,-4 1 0-15,-1 1 0 16,-4 0 0-16,-1 0 0 16,-3-1 0-16,0-2 1 15,1 0-1-15,0-2 1 16,3-3 0-16,2-1-1 15,3-1 2-15,3-1-2 16,1 3 1-16,0 0-1 16,0 2 0-16,-1 2 1 15,-2 3-2-15,0-3 2 16,-1-1 1-16,-1-1-2 15,0-3 2-15,0-3-1 0,3 0 0 16,-2-1 1-16,3-2-1 16,0 0 0-16,-3 1-1 15,-1 1 1-15,2-2 0 16,-2 4 1-16,-3-1-1 15,-1 0 1-15,-2-3-2 16,2-9 1-16,1-6-3 16,2-26-4-16,23-13-20 15,-4-41-12-15,21-25 0 16,4-29-5-16,13-26 1 15</inkml:trace>
  <inkml:trace contextRef="#ctx0" brushRef="#br3" timeOffset="773526.2432">1136 6940 64 0,'0'0'31'15,"4"13"-1"-15,-4-13-1 16,13 0-22-16,9 0-5 15,-3-4 3-15,10 0-2 16,-2 1-1-16,3 2 0 16,-1 0-1-16,1 1 0 0,3 3 0 15,4 1-1-15,4-2 1 16,11 2 0-16,7-6 1 15,15 2 0-15,7-4-1 16,14-2 1-16,6-6 1 16,9 1-1-16,6-1-1 15,2 2 1-15,-1 3-1 16,-3 3 0-16,-2 1-1 15,0 6 0-15,1 0 1 16,3 3-1-16,0-2 0 16,1-2 0-16,5-2 0 15,9-4-1-15,4-5 2 16,7-4-1-16,3-1 0 15,0-3 1-15,1-1-1 16,3 3 0-16,-1 0 1 0,-2 3-1 16,-1 1 0-16,-1 1 0 15,3 0 0-15,1-1 0 16,4 0-1-16,-4-4 1 15,4-1-1-15,4-3 1 16,-2 1-1-16,0-3 2 16,-6 0-1-16,-5 2-1 15,-5 2 2-15,0 2-2 16,-6 4 2-16,-7 1-1 15,0 0 1-15,0 3-2 16,-1-1 1-16,8 1 1 16,3-2-1-16,0-3 0 15,3-2 1-15,3-4-1 16,2 1 0-16,-2-1 1 0,-2-1-1 15,-7 2 1-15,-5 2-1 16,-4 6 1-16,-4 2-1 16,-6 4 0-16,-5 3 0 15,-5 4 1-15,-1 1-1 16,0 0 0-16,-1 1 0 15,3 0 0-15,4-2 0 16,4-1 0-16,4-4 0 16,7 1 0-16,2-4 0 15,8 2 0-15,4-4 0 16,-1 3 0-16,0-1 0 15,1 2 0-15,0 1 0 16,0 1 0-16,2-1 0 16,-3 2 0-16,-1-1 1 0,4 0-1 15,3-4 0-15,0 2 0 16,4-4 0-16,-1-1 1 15,2-2-1-15,5 0 0 16,-1-2 1-16,2 3-1 16,-4 1 0-16,0 3 1 15,0 1-1-15,-5 2 0 16,-1 5 0-16,-7-1 0 15,-1 1 0-15,0 0 0 16,-2-1 0-16,1-1 0 16,-1-3 0-16,2-2 0 15,2-1 0-15,3-3 0 16,3-1 0-16,-5 0 0 15,2-1 0-15,-4 2 0 16,2 1 0-16,-1 1 0 0,-5 1 0 16,-2 3 0-16,-6 1 0 15,0 1 0-15,-5 0 0 16,3 1-1-16,-4-2 1 15,-1 1 0-15,0-3 0 16,2 0 0-16,4-1 1 16,0 1-1-16,-1-1 0 15,1 1 0-15,-5 2 0 16,1 3 0-16,-5 1 0 15,2 2 0-15,-2 1 0 16,0 0 0-16,3-1 0 16,5 1 0-16,7-3 1 0,7-1-1 15,8-2 0-15,2-4 0 16,7 1 0-16,5-4 1 15,5 2-1-15,0-4 0 16,1 0 1-16,-1 1-1 16,1-1 0-16,-1 0 1 15,-4 2-1-15,0-1 0 16,-3 2 1-16,1-2-1 15,-7 0 0-15,1 0 1 16,-4-3-1-16,1 1 0 16,2-4 1-16,-3 1-1 15,0-3 0-15,-2 0 1 16,-4-3-1-16,0 4 1 15,-3-2-1-15,-8 4 0 16,-5-2 0-16,-2 2 1 0,-4 3-1 16,0 0-1-16,2 2 1 15,-1 0-1-15,0 2 0 16,-2-2 1-16,1 3-1 15,-3-3 0-15,-1-1 0 16,-11 1 1-16,-6-1 0 16,-3-3-1-16,-10 3 1 15,-2 0 0-15,-11-2 0 16,-6 2 0-16,-8 0 0 15,-5 1 0-15,-11 1 1 16,-8 0-1-16,-8-1 0 16,-9 0 0-16,-17 7-1 15,12-17 2-15,-12 6-2 16,-7-1 2-16,2-4-1 0,-2-3-1 15,0 0 0-15,1-3 1 16,1-2 0-16,3-2-1 16,0-4 1-16,3-2-1 15,1-2 1-15,2-5 0 16,-1-6 1-16,1-4-2 15,-4-6 2-15,1-5-1 16,-5-6-1-16,-2-3 1 16,-2-4 0-16,-2-3 0 15,-1-6-1-15,0-2 1 16,2-3-1-16,3 0 2 15,-1-4-1-15,6-3 0 16,0 1 0-16,-2-5 0 16,2-3 1-16,-2 1-1 15,-1-1 1-15,-5 0-1 0,1-2 0 16,-5 1 1-16,0-1-1 15,-1 1 0-15,3 3 0 16,-2 0 1-16,1 3-2 16,1 1 1-16,3 1 0 15,-3-1-2-15,2 4 1 16,-3-2-1-16,2-1 1 15,-2 2 0-15,1 1 1 16,-3 2-1-16,2 3 1 16,2 1 1-16,1 7 0 15,4 4 1-15,0 7-3 16,3 6 2-16,1 4-2 15,1 2 2-15,0 9-2 0,-2 1 0 16,-2 8-1-16,0 3 1 16,-2 6 0-16,-4 7-1 15,2 6 0-15,-4 4 0 16,12 11 1-16,-18-12 0 15,18 12 0-15,-17-4 0 16,17 4 0-16,-19 2 0 16,9 1 1-16,-3 1-1 15,-3 2 0-15,-5 3 0 16,0 2 1-16,-5 1-1 15,-3 3 0-15,-8 1 0 16,-4-2 0-16,-9-1 0 16,-2-2 0-16,-12-2 0 15,-7 1 1-15,-13-4 0 0,-10-3 0 16,-6-1 1-16,-13-3 0 15,-6 0 0-15,-13-4 0 16,-6 1 0-16,-3-3 0 16,-5 1-1-16,-6 0 0 15,-8 0-1-15,-4-2 0 16,-3 0 0-16,-5 1 1 15,-4 2-1-15,-8-4 1 16,-2 3 0-16,-6-3 1 16,-2 6-1-16,-7 0 1 15,-4 0 0-15,-7 4-1 16,-2 3 1-16,-7-1-1 15,-3 4 0-15,-6 2-1 16,0 2 1-16,-3-2-1 0,-1 0 0 16,4 0-1-16,3 2 1 15,-4 0 0-15,6-1 0 16,-1 0 1-16,-1-2-1 15,-2 2 2-15,-3 3-2 16,-6-1 3-16,-2 0-3 16,2 2 3-16,-6-2-3 15,2 0 2-15,6 0-2 16,4 2 1-16,5-6-1 15,11 1-2-15,-1-5-2 16,8 4-2-16,-4-8-1 16,8 4-1-16,-13-5 0 15,5 7 2-15,-9-5 1 16,0 5 4-16,-4 1 4 0,-4-3 3 15,9 11 3-15,-10-8 1 16,13 9 1-16,-6-6-2 16,15 6 1-16,-7-5-5 15,12 3-2-15,1 0-3 16,4-5-1-16,8 7-5 15,-4-10 0-15,12 11 0 16,-11-11 1-16,8 9 3 16,-3-5 1-16,1 3 4 15,1 2 1-15,-6-7 3 16,5 10 2-16,-11-10 1 15,8 9-2-15,-11-6-1 16,4 1-2-16,-6-2-1 16,3 1-1-16,0 0-2 15,-2-2 0-15,3 1-1 0,-3-3-1 16,6 2 0-16,-4-2 0 15,0-1 1-15,-3-1 0 16,-3-1 1-16,2 0 1 16,-6-4 1-16,6 4 0 15,-4-5 1-15,5 2-1 16,0-3 0-16,7 0 0 15,3 0-1-15,7 1 0 16,6-3-1-16,6-1 0 16,6 0 0-16,3-2 0 15,6 1 0-15,4-3 0 16,-1 3 0-16,0 1 0 0,4 1 1 15,-2 2 0 1,0 4 0-16,3 2 0 0,-1 0 1 16,7 4 0-16,0-2 0 15,8 0-1-15,11-2 0 16,11-5-1-16,15-1-1 15,11-10-8-15,25 7-17 16,3-13-11-16,20 5-2 16,-2-10 0-16,9 1-1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5T21:24:03.82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154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5-03-05T21:33:29.033"/>
    </inkml:context>
  </inkml:definitions>
  <inkml:trace contextRef="#ctx0" brushRef="#br0">1391 1402 73 0,'32'-47'38'0,"-32"47"-2"15,0 0 1-15,0 0-20 16,0 0-10-16,0 0-3 16,0 0-1-16,20-46 0 15,-20 46-1-15,9 13-1 16,-13 5 0-16,-7 17-1 15,0 12-1-15,1 19 1 0,-2 15 0 16,-2 14 0-16,-2 3-1 16,5-7 1-16,5-11 1 15,5-8-1-15,6-12 1 16,10-16-1-16,9-21 0 15,9-12 0-15,6-16 1 16,8-10-1-16,1-8 1 16,3-17-1-16,-5-7 0 15,3-7 2-15,-7 0-2 16,-3 3 1-16,-9 6 0 15,-6 4 0-15,-6 8-2 16,-7 10 3-16,-2 12-2 16,-9 11 0-16,0 21 0 15,-5 9-1-15,1 11 1 0,1 6-1 16,5 8 2-16,4 1-2 15,3-3 1-15,10-2 0 16,8-14 1-16,6-14 0 16,5-20 1-16,6-12-1 15,3-16 0-15,4-17 2 16,-5-12-2-16,0-15 1 15,-7-4-1-15,-6-8 1 16,-7 1-2-16,-10 0 0 16,-16 80-2-16,11-69-1 15,-11 8-3-15,0 61-4 16,2-50-25-16,-13 13-5 15,15 17 0-15,-4 9 0 16</inkml:trace>
  <inkml:trace contextRef="#ctx0" brushRef="#br0" timeOffset="407.0231">2564 1679 81 0,'12'24'38'0,"3"-16"-1"16,14 4 1-16,-5-4-26 15,21-8-8-15,5-2 0 16,12-7 0-16,-1-5-1 15,0-6-1-15,-4-2 1 0,-6 0-1 16,-10-1-1-16,-11 1 0 16,-15-2 0-16,-13 2-1 15,-16 4 1-15,-10 6 0 16,-13 9 1-16,-7 8-1 15,-7 11 1-15,-3 12 0 16,0 14 0-16,8 7-1 16,7 5 2-16,15 3-3 15,17-5 1-15,18-10-3 16,21-12-2-16,11-24-16 15,32-7-19-15,0-17-2 16,18-9-1-16,0-9-1 0</inkml:trace>
  <inkml:trace contextRef="#ctx0" brushRef="#br0" timeOffset="1173.0671">4538 1592 93 0,'-1'-11'37'16,"-10"-3"0"-16,-2 10-3 16,-16-5-26-16,0 7-2 15,-13 3-1-15,-1 11-1 0,-9 5 0 16,4 8-1-16,-3 8-2 15,8 4 1-15,8 1-1 16,11 2-1-16,12-3 1 16,13-2-2-16,15-9 2 15,11-7-2-15,10-11 2 16,6-8-1-16,5-14 1 15,0-10 1-15,2-8-1 16,-3-8 1-16,-4-5-2 16,-4 0 2-16,-6 0-1 15,-4 5-1-15,-7 9 1 16,-6 13-1-16,-4 16-1 15,-7 16 1-15,-8 23 0 16,-3 20-2-16,-4 18 1 0,-4 18 0 16,-3 8 1-16,2 10-3 15,0-2 3-15,-3 2-2 16,3-12 1-16,1-8 1 15,-1-17 0-15,-1-14-1 16,-3-15 1-16,-4-13-1 16,-2-18 0-16,-5-17-2 15,1-13-1-15,-4-28-7 16,14 0-22-16,-10-21-7 15,12 2 1-15,2-13-2 16</inkml:trace>
  <inkml:trace contextRef="#ctx0" brushRef="#br0" timeOffset="1631.0931">5032 1757 88 0,'0'0'39'16,"0"0"0"-16,-9 8 0 15,9-8-17-15,19 3-20 16,2-9 0-16,6-3-1 15,7-2 1-15,2-1-1 16,6 0 1-16,-4-2 0 16,-1 1-1-16,-4-1 2 15,-12-1-2-15,-5 0 1 0,-9-1 0 16,-11-3 0-16,-6 2-1 15,-10 1 0-15,-9 5 0 16,-5 10-1-16,-9 10 0 16,-9 13 0-16,-3 15-1 15,-2 7 2-15,5 9-2 16,9 1 1-16,14-3-1 15,18-7 1-15,21-11-1 16,25-18 0-16,21-18 0 16,26-17-4-16,8-16-4 15,26-6-21-15,-11-17-9 16,8-2 0-16,-16-10 0 15,-49 35-2-15</inkml:trace>
  <inkml:trace contextRef="#ctx0" brushRef="#br0" timeOffset="1842.1053">5928 1144 124 0,'-3'-55'43'16,"3"55"1"-16,-16-20-2 16,-7 49-40-16,-5 40-2 15,6 36 0-15,-13 4 0 16,16 11 0-16,6-2 0 15,2-11 0-15,5-21-3 16,-2-15-4-16,8-5-15 16,-13-27-17-16,16-9-3 15,-3-30 2-15,0 0-2 0</inkml:trace>
  <inkml:trace contextRef="#ctx0" brushRef="#br0" timeOffset="2013.1151">5620 1587 132 0,'0'0'44'16,"-12"-9"-2"-16,27 19-5 15,5-8-37-15,11-4 0 16,21-8 0-16,7-9 0 16,18 1-19-16,-6-9-20 15,10 9-4-15,-10-2 0 16,9 7-2-16</inkml:trace>
  <inkml:trace contextRef="#ctx0" brushRef="#br0" timeOffset="9958.5695">8992 1514 89 0,'0'0'34'0,"11"-8"1"16,-11 8-9-16,1 18-21 15,-7 1-1-15,-2 6-1 16,-5 4 1-16,1 10 0 16,-7 3-1-16,5-2-1 15,-1-2 1-15,5-4-2 16,3-10 2-16,8-2-3 15,3-12 2-15,9-11-1 16,8-13 0-16,3-8 1 16,7-5-2-16,2-6 1 15,1-5 0-15,2-2 0 16,-4 2 1-16,-3 4-2 0,-5 9 2 15,-4 7-1-15,-7 3 1 16,-13 15-1-16,13-7 0 16,-13 7 0-16,-3 16 0 15,2 0 0-15,0-1-1 16,2 3 1-16,0 2-2 15,6 2 1-15,0-1 0 16,10-1 0-16,3-6 0 16,5-6 1-16,6-5 0 15,4-8 0-15,6-12 1 16,2-10-1-16,0-6 1 15,0-9 0-15,-1 2 0 16,-8 2-1-16,-6 3 0 16,-7 9 0-16,-7 17 0 0,-14 9 1 15,4 21-2-15,-12 9 0 16,-4 10 0-16,-2 6-2 15,3 4 0-15,3-3-1 16,9-6-4-16,2-26-12 16,26-1-19-16,-9-15-5 15,20-7 2-15,-4-15-2 16</inkml:trace>
  <inkml:trace contextRef="#ctx0" brushRef="#br0" timeOffset="10520.6017">9970 843 98 0,'0'0'41'0,"0"0"0"16,0 0-1-16,-47-22-30 15,47 22-8-15,0 0-2 16,0 0 1-16,0 0 0 16,47-24 0-16,-47 24-1 15,0 0 2-15,60-6-2 16,-60 6 0-16,0 0 1 0,59 8-1 15,-59-8 1-15,0 0 0 16,0 0-1-16,0 0 1 16,48 53-1-16,-48-53 0 15,0 0 0-15,0 0 0 16,0 65 0-16,0-65-1 15,0 0 1-15,0 0 1 16,13 65 0-16,-13-65 0 16,0 0 1-16,0 0 0 15,39 58 0-15,-39-58-1 16,0 0 1-16,0 0 1 15,20 68-3-15,-20-68 0 16,0 0 0-16,-19 56-2 16,19-56-2-16,0 0-8 0,0 0-21 15,0 0-8-15,0 0 0 16,-51 56-1-16,51-56 0 15</inkml:trace>
  <inkml:trace contextRef="#ctx0" brushRef="#br0" timeOffset="11146.6375">11056 1199 68 0,'25'-65'39'0,"-25"65"-1"16,0 0 1-16,0 0-17 16,29-65-15-16,-29 65-1 15,0 0-2-15,5 15-1 16,8 24-1-16,-9 14 0 15,-2 18 0-15,-12 2-1 16,-5-12 0-16,1 9-4 0,8-8 0 16,12-19-7-16,-14-23-25 15,21-2-4-15,-13-18 0 16,18 1-1-16</inkml:trace>
  <inkml:trace contextRef="#ctx0" brushRef="#br0" timeOffset="11329.648">11090 1383 87 0,'0'0'41'0,"0"0"-1"16,-53-56 2-16,53 56-17 16,0 0-21-16,0 0-2 15,0 0-2-15,34-48-1 16,-34 48-4-16,62-14-12 0,-62 14-22 15,90-5-1-15,-42 7-1 16,19 4-1-16</inkml:trace>
  <inkml:trace contextRef="#ctx0" brushRef="#br0" timeOffset="11557.661">10863 1753 111 0,'-18'10'40'15,"27"6"2"-15,9-16-2 16,28-1-37-16,8-5 0 0,12-1-2 16,6-1 0-16,2-1-2 15,0 1-2-15,-8-6-6 16,10 7-21-16,-23-6-11 15,2 6 1-15,-11-6-3 16,4 3 3-16</inkml:trace>
  <inkml:trace contextRef="#ctx0" brushRef="#br0" timeOffset="12113.6928">12544 1150 91 0,'20'-53'38'0,"-20"53"3"16,14-53-1-16,-14 53-35 15,0 0-1-15,17-57 1 16,-17 57 0-16,0 0 0 15,0 22 0-15,1 33-2 16,-9 20 0-16,-4 23 0 16,-13-2-2-16,4 12-1 15,-2 4 0-15,3-3-1 16,11-34-1-16,4-13-3 15,12-10-5-15,-4-22-22 16,21-3-9-16,0-20 0 0,12-5-2 16</inkml:trace>
  <inkml:trace contextRef="#ctx0" brushRef="#br0" timeOffset="12970.7419">13413 1459 102 0,'0'0'38'15,"14"-7"1"-15,-14 7-7 16,-10 15-27-16,4-1-2 15,-1 8 0-15,-8 3 0 16,1 12 0-16,-7 5-1 16,0 5-2-16,2-4 3 15,1 1-3-15,3-8 1 16,8-7-1-16,6-8 1 15,12-13 0-15,4-14 0 16,10-11 1-16,2-9-2 16,4-6 2-16,1-7-1 15,-1-3 1-15,-1 1 0 16,-5 1-2-16,-6 8 1 15,-2 5-1-15,-8 9 1 16,-9 18-1-16,0 0 1 0,0 0-1 16,3 23 0-16,-4 0 0 15,4-1 0-15,7 2 0 16,6-4 0-16,12-5 0 15,9-8 1-15,8-9 0 16,7-9 0-16,5-3 0 16,0-5 1-16,-2-3-2 15,-2-1 0-15,-12 0 0 16,-6 4 0-16,-8 4 0 15,-11 8 0-15,-16 7 0 16,13 17 0-16,-18 2 0 16,-8 11 0-16,1 8 0 0,-1 3 0 15,0 2-3-15,8-1-1 16,3-7-5-16,24-8-14 15,-10-15-18-15,24-8-1 16,-2-19-1-16,17-2 1 16</inkml:trace>
  <inkml:trace contextRef="#ctx0" brushRef="#br0" timeOffset="13569.7761">14465 740 106 0,'0'0'42'16,"-45"-4"1"-16,45 4-2 15,0 0-34-15,0 0-6 16,0 0-1-16,0 0 0 15,0 0 1-15,0 0 0 16,0 0-1-16,0 0 1 16,0 0 0-16,50 45 0 15,-50-45 0-15,54 10 0 16,-54-10-1-16,53 15 0 0,-53-15 1 15,0 0-1-15,58 33 1 16,-58-33-2-16,0 0 1 16,0 0 1-16,6 63-1 15,-6-63 0-15,0 0 0 16,0 0 1-16,-33 63-1 15,33-63 1-15,0 0-1 16,0 0 0-16,18 54 1 16,-18-54 2-16,0 0-3 15,0 0 0-15,54 59 0 16,-17-31 0-16,-23 12 0 15,-5 8 0-15,-27 2 0 16,-19 6 0-16,-29-21 0 16,4 6 0-16,1-10 0 15,24-18-7-15,37-13-15 0,0 0-18 16,0 0-1-16,0 0-2 15,45-52 0-15</inkml:trace>
  <inkml:trace contextRef="#ctx0" brushRef="#br0" timeOffset="14285.817">15763 1317 94 0,'0'0'37'0,"0"0"0"16,-25-10-5-16,25 10-25 15,-26 4-2-15,3 15 0 16,-6 4 0-16,-2 11 0 16,-6 7-1-16,2 5 0 15,-1 2-1-15,11 3 0 16,7 0-1-16,19-9-1 15,16-9 0-15,16-9 0 16,19-14-1-16,18-6 1 0,9-10-1 16,3-11 1-16,-4-6-1 15,-8-9 0-15,-14-1 1 16,-19-4-1-16,-22-1 0 15,-23 1-1-15,-20 0 1 16,-17-2-1-16,-7 6 0 16,-5 3 0-16,5 9-1 15,3 5-2-15,18 12-4 16,5-7-17-16,26 11-16 15,24 16 1-15,22-1-2 16,7-1 1-16</inkml:trace>
  <inkml:trace contextRef="#ctx0" brushRef="#br0" timeOffset="14584.8342">16941 1105 88 0,'10'-91'41'0,"-10"91"1"16,-5-83-1-16,5 83-22 15,-34-68-15-15,34 68 0 16,-48-33-1-16,48 33-1 15,-67 9-1-15,21 26-1 16,-22 49 0-16,-4 25 0 16,7 21-2-16,6-9 0 15,26-9-6-15,13-22-9 0,26-13-22 16,-3-30-2-16,12-12 1 15,-10-20-2-15</inkml:trace>
  <inkml:trace contextRef="#ctx0" brushRef="#br0" timeOffset="14752.8438">16267 1464 107 0,'-30'-27'42'16,"17"10"1"-16,4 0-1 16,22 19-26-16,15-11-13 15,13-3-1-15,21-2-6 16,-62 14-10-16,81-28-24 0,-34 20-4 15,5-3 1 1,2 1-3-16</inkml:trace>
  <inkml:trace contextRef="#ctx0" brushRef="#br0" timeOffset="15456.8841">18074 857 100 0,'0'0'41'16,"-19"-67"-1"-16,19 67-2 15,0 0-35-15,-33-57-2 16,33 57 1-16,0 0 1 15,0 0 0-15,0 0 0 16,-37 110-1-16,19-18-1 0,1 17 1 16,-7 9-1-16,1 2 1 15,1-21-3-15,8-14 1 16,4-27-1-16,12-17 1 15,2-9 0-15,3-13-1 16,4-8 1-16,-1-9-1 16,3-7 1-16,-3-6 0 15,3-8 0-15,2-4 1 16,4-7-1-16,3-2 0 15,6-1 0-15,9 2 0 16,4 4 1-16,6 8-2 16,1 7 1-16,3 8 0 15,-2 8 0-15,-6 8 0 16,-6 7 0-16,-10 3 0 0,-14 5 0 15,-13-1 0-15,-16 2 0 16,-16-3 1-16,-16 0-1 16,-6-8 0-16,-8 0 0 15,1-6-1-15,7-5-3 16,4-12-10-16,28-3-19 15,3-9-8-15,31-2 0 16,12-5-2-16</inkml:trace>
  <inkml:trace contextRef="#ctx0" brushRef="#br0" timeOffset="16237.9287">18933 1325 98 0,'-25'-1'40'0,"3"4"0"16,-16-6-3-16,8 4-31 15,-18 6 0-15,-6 9-1 16,-3 7 0-16,1 5-1 15,-2 5-2-15,5 3 1 16,9 1-2-16,12-4-1 16,12-5 0-16,19-4 0 15,15-7 0-15,17-6 0 16,12-5-1-16,8-9 1 15,5-5 0-15,4-3 0 16,-1-8 0-16,-2-5 0 0,-7-1 0 16,-9-3 0-16,-8-2 1 15,-9 4-1-15,-10 2 0 16,-8 8 1-16,-6 16-1 15,-20 0 1-15,-3 14-1 16,-6 7 0-16,4 3 0 16,0 6 0-16,7-1 0 15,8 0-1-15,14-6 1 16,16-7 0-16,14-7 0 15,13-7 0-15,7-5 0 16,5-7 0-16,-1-4 1 16,-2-3-1-16,-8 0 1 15,-5-1-1-15,-14 2 1 16,-6 4-1-16,-13 5 0 0,-10 7 0 15,-2 11 0-15,-13 4 0 16,-2 8-1-16,-4 7 1 16,4 3-1-16,-3 1 0 15,7-1 0-15,6-3 1 16,7-10 0-16,5-7 1 15,9-11-1-15,7-14 1 16,2-6 1-16,0-12 0 16,-1-5 0-16,0-9-2 15,-2-1 0-15,-3 1 0 16,-3 8 0-16,-7 6 0 15,-2 5 0-15,-1 7 0 16,-4 18 0-16,10-9 0 0,-10 9 0 16,20 3-4-16,1-1-3 15,1-15-6-15,27 0-8 16,-49 13-8-16,47-30-7 15,-47 30-4-15,66-39-2 16,-66 39 1-16</inkml:trace>
  <inkml:trace contextRef="#ctx0" brushRef="#br0" timeOffset="16447.9407">19960 848 89 0,'0'0'43'0,"38"-72"1"16,-38 72-1-16,0 0-22 15,0 0-16-15,0 0-2 16,37 13 0-16,-55 77-2 0,-4 37 2 16,-12 9-3-16,4-3 0 15,1-17-2-15,14-13-4 16,5-23-7-16,-3-41-9 15,21-5-19-15,-8-34-3 16,16 14 0-16,-2-25 1 16</inkml:trace>
  <inkml:trace contextRef="#ctx0" brushRef="#br0" timeOffset="18755.0727">20381 1189 55 0,'0'0'37'0,"54"-36"0"15,-54 36 0-15,0 0-20 0,0 0-4 16,62-56-7-16,-62 56 0 16,0 0-1-16,0 0-2 15,0 0 1-15,0 0-1 16,0 0-1-16,-48-3-1 15,48 3 1-15,-58 18-2 16,58-18 2-16,-65 22-1 16,65-22 0-16,-70 25 0 15,70-25 1-15,-72 28-1 16,72-28 0-16,-99 33 0 15,48-4 0-15,21-7-1 16,22-8 0-16,22-3 0 16,14 4 0-16,5 1 1 0,15 4-1 15,-2-2 0-15,4 3 0 16,-2-1 1-16,-3-2-1 15,-8 4-1-15,-6 2 0 16,-7 4-1-16,-7-4-1 16,-7 5-3-16,-9-8-5 15,15 6-23-15,-11-9-5 16,16-1-1-16,-3-12-1 15</inkml:trace>
  <inkml:trace contextRef="#ctx0" brushRef="#br0" timeOffset="19479.1141">21618 1370 81 0,'0'-16'37'0,"-5"0"-1"15,5 16-2-15,0 0-27 16,0 0 1-16,-50-38-1 16,8 25-2-16,-1 9 0 15,-12 6 0-15,3 11-2 16,-6 11 0-16,10 9-1 15,4 5-1-15,20 6 0 16,17-4 0-16,14-5 0 16,15-9 0-16,14-14 0 0,15-16 0 15,11-15 1-15,-62 19-1 16,81-43 0-16,-81 43 1 15,90-68-2-15,-42 29 0 16,4-4 0-16,-9-4 1 16,2 0-2-16,-45 47 1 15,80-89-1-15,-80 89 0 16,61-102 0-16,-61 102 1 15,0 0 1-15,38-62 0 16,-53 69-1-16,13 11-1 16,-19 37 0-16,-11 25-2 15,0 20-2-15,12-11-13 16,6-11-13-16,31-15-9 0,15-39 1 15,18-10-2-15,-6-16 2 16</inkml:trace>
  <inkml:trace contextRef="#ctx0" brushRef="#br0" timeOffset="19852.1354">22137 1274 111 0,'-16'0'40'15,"2"7"1"-15,4 5-1 16,7 4-39-16,17-2 0 15,9-6 0-15,14-3 0 16,1-5 0-16,6-1 0 16,2-7 0-16,-46 8-1 0,0 0 2 15,66-23-1-15,-66 23 0 16,0 0 0-16,47-37 0 15,-47 37 0-15,0 0 0 16,0 0-1-16,14-55 0 16,-14 55 1-16,0 0-1 15,-28-23 0-15,-19 31 0 16,-4 13 1-16,-7 9-2 15,7 14 1-15,6 6-1 16,18 4 1-16,17-6-2 16,28-13-1-16,21-11-3 15,11-27-11-15,30-5-16 16,-6-16-6-16,19-8 1 15,-93 32-2-15</inkml:trace>
  <inkml:trace contextRef="#ctx0" brushRef="#br0" timeOffset="20047.1466">22867 1007 111 0,'0'0'43'16,"0"0"0"-16,0 0-1 16,0-31-39-16,-13 51-1 15,-17 28-2-15,2 31 1 16,-1 16-2-16,4-10-3 15,15-11-7-15,3-23-17 16,33-21-11-16,-4-17-1 16,17-9-1-16,-2-16 2 15</inkml:trace>
  <inkml:trace contextRef="#ctx0" brushRef="#br0" timeOffset="20220.1564">23086 1259 112 0,'1'-11'40'0,"-1"11"0"16,-27 26-1-16,4 5-38 15,-6 18 0-15,-3 7-3 16,5-4-1-16,27-17-19 16,0-14-17-16,20-9 0 15,0-12 0-15,20-8-2 16</inkml:trace>
  <inkml:trace contextRef="#ctx0" brushRef="#br0" timeOffset="20547.1751">23359 1181 83 0,'14'-46'43'0,"-14"46"-1"16,0 0 1-16,0 0-17 16,13-80-25-16,-13 80 2 15,-9 15 0-15,-2 28 1 16,-10 17-4-16,13 11 1 15,-4-12-1-15,14 3 0 16,-6-6 1-16,8-9 0 16,1-24-2-16,7-13 2 15,9-13 0-15,7-13-1 0,5-12 1 16,-33 28-1-1,0 0 0-15,62-68-3 0,-62 68-1 16,44-58-10-16,-44 58-10 16,41-63-17-16,-41 63 1 15,32-55-4-15,-32 55 2 16</inkml:trace>
  <inkml:trace contextRef="#ctx0" brushRef="#br0" timeOffset="21197.2124">23679 1146 83 0,'0'0'41'16,"0"35"-2"-16,0-35 2 15,15 25-19-15,-6-8-18 0,10 0 0 16,-19-17-1-16,27 10 0 15,-27-10-2-15,0 0 0 16,48 2 0-16,-48-2 0 16,0 0 0-16,61-11-1 15,-61 11 1-15,0 0-1 16,49-24 1-16,-49 24-1 15,0 0 1-15,0 0-1 16,0 0 0-16,0 0 1 16,0 0 0-16,0-40 0 15,-23 46 0-15,-3 9 0 16,-3 7-1-16,11 10 2 15,6 3-2-15,19 2 0 0,14-11 0 16,17-14 0-16,11-11 0 16,3-10 0-16,-52 9 0 15,59-16 0-15,-59 16 0 16,53-23 0-16,-53 23 0 15,51-22 0-15,-51 22 0 16,22-16 0-16,-5 9 0 16,-17 7 0-16,-3 17 0 15,-12 7 0-15,-5 8 0 16,-2 6 0-16,-1 4 0 15,11-5 0-15,8-9 0 16,8-11 0-16,8-10 0 16,9-13 0-16,1-10 0 15,5-13 0-15,-27 29 0 0,0 0 0 16,40-65 0-16,-40 65 0 15,29-53 0-15,-29 53 0 16,26-48 0-16,-26 48 0 16,0 0-2-16,38-67-10 15,-38 67-9-15,0 0-4 16,41-51-5-16,-41 51-6 15,0 0-5-15,0 0 0 16,62-32 3-16</inkml:trace>
  <inkml:trace contextRef="#ctx0" brushRef="#br0" timeOffset="21843.2493">24500 1200 85 0,'-13'15'41'0,"7"3"1"16,-3-3 0-16,14 0-12 0,1-1-27 15,20-3 1-15,0-9-2 16,8-2-1-16,-34 0 0 15,0 0 0-15,55-10 0 16,-55 10-1-16,0 0 0 16,54-24 0-16,-54 24 2 15,0 0-2-15,0 0 0 16,0 0 0-16,0 0 0 15,-17-35 0-15,-18 46 0 16,-6 6 0-16,-6 11-2 16,5 6 2-16,2 9 0 15,19 5-1-15,16-7-1 16,36-16-1-16,18-14-1 15,12-12-2-15,10-10 0 0,0-15-3 16,6-4-1-16,-77 30-1 16,66-42 4-16,-66 42 2 15,61-41 6-15,-61 41 1 16,0 0 4-16,52-57 2 15,-52 57 4-15,14-33-1 16,-34 28-1-16,-6 17-2 16,-17 11-3-16,13 13-2 15,-12 5-3-15,14 2 0 16,13-6 0-16,28-11 0 15,17-15 0-15,12-17 0 16,10-12 0-16,-52 18 0 16,61-38 0-16,-61 38 0 15,76-61 0-15,-76 61 0 0,68-83 0 16,-68 83 0-16,65-82 0 15,-65 82 0-15,46-95 0 16,-46 95 0-16,0 0 0 16,45-58 0-16,-54 70 0 15,-12 25 0-15,-15 35 0 16,-9 24-14-16,14 0-7 15,-9-14-3-15,38-15-4 16,-10-37-2-16,29-9-3 16,-17-21-10-16,-12 2 3 15</inkml:trace>
  <inkml:trace contextRef="#ctx0" brushRef="#br0" timeOffset="22782.3031">2340 2788 92 0,'7'-41'35'0,"-13"-6"2"16,-2 8-1-16,-14-3-34 16,-4 1 1-16,-9-1 2 15,0 9-1-15,-14 8 1 16,-1 17 0-16,-14 21-2 15,3 24 2-15,-5 23-2 16,6 26 0-16,2 24-2 16,8 21 2-16,8 18-3 15,10 7 1-15,13-2-1 16,8-8-2-16,11-6-1 0,9-21-3 15,12-12-6-15,-8-39-15 16,13-7-12-16,-10-35 1 16,6-10-2-16,-11-27 1 15</inkml:trace>
  <inkml:trace contextRef="#ctx0" brushRef="#br0" timeOffset="23548.3469">1493 3575 116 0,'-28'-5'39'16,"3"2"2"-16,25 3-1 15,0 0-37-15,35-3-2 0,16-14-1 16,21-9-1 0,17-4-2-16,16-7 1 0,6-1-2 15,2-2 0-15,3 9 0 16,-10 2 0-16,-8 11 1 15,-17 2-1-15,-12 11 1 16,-22 2 0-16,-10 9 1 16,-21-1 0-16,-12 7 3 15,-15 4 1-15,-16 4 2 16,-9 13 1-16,-14 0 1 15,-2 16 0-15,-8 0 2 16,7 10-2-16,2-1-1 16,12 2-1-16,14-7-2 15,14-3-1-15,17-14 0 16,18-10-1-16,20-16 0 15,11-12-1-15,11-14 0 0,4-15 0 16,7-11 0-16,-5-10 0 16,-6-7 1-16,-11-3-1 15,-9-2 1-15,-15 5 0 16,-15 6-1-16,-9 11 2 15,-14 9 0-15,-7 13-1 16,-4 11 1-16,-2 8 0 16,4 9-1-16,3 5 1 15,7 2-1-15,11-2 0 16,12 0 1-16,13-5-1 15,12-1 0-15,7 1 0 16,6 2 0-16,-1 3 0 16,1 2 0-16,-6 5-1 0,-9 5 1 15,-10 6-1-15,-10 4 1 16,-9 2 0-16,-10 4 0 15,-6-3 0-15,-5-1 0 16,-1-7 0-16,1-3 0 16,1-9 0-16,9-18 0 15,0 0 1-15,0 0-1 16,18-33 1-16,5-4 0 15,2-8 0-15,2-9 1 16,3-6-2-16,2-6 0 16,1 5 0-16,-4 4 0 15,-6 4-6-15,6 20-7 16,-17-11-8-16,15 33-4 15,-24-15-4-15,20 28-10 0,-9-6-3 16,15 10 2-16,1-3 1 16</inkml:trace>
  <inkml:trace contextRef="#ctx0" brushRef="#br0" timeOffset="24772.4169">5038 3222 106 0,'5'-9'39'0,"-8"-13"1"15,3 22-3-15,-20-11-33 16,4 9-1-16,-9 7-1 16,-6 14 0-16,-6 10-1 15,-3 14 1-15,-1 6-1 16,5 8 0-16,4 1 0 15,12 0 0-15,17-6 0 16,15-13-1-16,20-13 1 16,15-15-2-16,16-14 2 0,6-14-1 15,8-12 0-15,-2-10 1 16,-3-12-2-16,-11-6 2 15,-12 2-1-15,-11-2 0 16,-16 4 0-16,-15 6 0 16,-9 6-1-16,-11 8 1 15,-7 14 0-15,-5 11-1 16,-3 9 1-16,1 7 0 15,4 8 1-15,8 6-1 16,8-2 1-16,12 1-1 16,13-7 1-16,14-7 0 15,9-3-1-15,13-7 1 16,2-2 0-16,6-5-1 0,-3 1 1 15,-6-2-1-15,-8 3 1 16,-9-1 0-16,-11 4-1 16,-8 5 1-16,-17 0 0 15,5 19-1-15,-17 7 1 16,-5 8-1-16,-7 12 2 15,1 9-2-15,0 0 0 16,6 5 0-16,5-4 0 16,9-7 0-16,12-17 0 15,15-15 0-15,15-18 0 16,10-17 0-16,8-13 0 15,2-15 0-15,0-9 0 16,-3-6 0-16,-6-1 0 16,-9 3 0-16,-10 8 0 0,-14 11 0 15,-9 14 0-15,-11 15 0 16,-8 17 0-16,-4 17 0 15,-7 13 0-15,1 11 0 16,4 5 0-16,3 2 0 16,9-2 0-16,11-9 0 15,13-12 0-15,13-15 0 16,12-14 0-16,13-12 0 15,7-15 0-15,3-9 0 16,0-7 0-16,-1-2 0 16,-8 1 0-16,-11 7 0 15,-11 5 0-15,-13 10 0 16,-12 15 0-16,-11 5 0 15,-8 36 0-15,-6-1 0 0,-5 12 0 16,0 5 0-16,-1 3 0 16,3 1 0-16,1-4 0 15,7-12 0-15,6-8 0 16,5-16 0-16,-2-16 0 15,27-11 0-15,-9-19 0 16,7-11 0-16,-1-9 0 16,4-9 0-16,-3-5 0 15,2 2 0-15,-4 3 0 16,-3 5 0-16,3 12 0 15,-1 1 0-15,14 16-8 16,-4-9-10-16,28 25-2 16,-5-17-3-16,35 20-4 15,-4-17 1-15,32 19-1 16,-9-14-1-16,18 6-2 0,-3 4 3 15</inkml:trace>
  <inkml:trace contextRef="#ctx0" brushRef="#br0" timeOffset="25486.4577">8103 3107 86 0,'0'0'37'0,"4"-20"1"15,-4 20 0-15,-18-25-20 16,0 17-12-16,-8-1 0 16,-3 12-1-16,-9 4-1 15,-4 11 0-15,-6 12-1 16,1 14 0-16,-1 6-1 15,8 5-1-15,10-1 0 16,10-1 0-16,19-10 1 16,18-10-2-16,20-19 0 15,12-19 0-15,15-15 0 16,6-14 0-16,6-11 0 15,-2-9 0-15,-6-2 0 16,-11-3 0-16,-7 5 0 0,-11 5 0 16,-12 16 0-16,-11 11-2 15,-16 22 2-15,1 11 0 16,-12 29-1-16,-9 23 1 15,-6 21 0-15,-3 19 0 16,-4 16 1-16,-2 12-1 16,-1 7 0-16,3 2 2 15,-2-10-4-15,4-13 1 16,3-18 1-16,2-17 0 15,7-21-1-15,0-24 0 16,4-26 1-16,5-26 1 16,6-22 0-16,5-25 0 0,3-22 1 15,7-20-2 1,6-13 0-16,7-6 0 0,7 3 0 15,3 9 0-15,0 9 0 16,2 14-4-16,6 23-3 16,-5 8-5-16,12 33-7 15,-17-13-2-15,20 28-4 16,-13-21-1-16,21 24-2 15,-15-17-6-15,13 10 0 16,-5-2 6-16</inkml:trace>
  <inkml:trace contextRef="#ctx0" brushRef="#br0" timeOffset="27275.5601">8903 3042 102 0,'0'0'39'16,"-30"-20"1"-16,12 19 0 15,-18-5-27-15,2 10-8 16,-5 7-1-16,-3 11 0 15,-4 10-1-15,0 9 0 16,5 5-1-16,6 3-2 16,9 1 0-16,13-5 0 15,13-9 0-15,15-9 0 16,17-15 0-16,10-14 0 15,8-13 0-15,6-12 0 16,1-6 0-16,-5-7 0 16,-5-4 0-16,-9 1 0 15,-9 2 0-15,-12 5 0 16,-8 12 0-16,-11 10 0 0,-8 12 0 15,-7 10 0-15,-3 9 0 16,1 9 0-16,2 6 0 16,5 2 0-16,7-2 0 15,11-2 0-15,10-9 0 16,8-6 0-16,3-11 0 15,7-7 0-15,0-5 0 16,-2-8 0-16,-1-4 0 16,-4-3 0-16,-2 0 0 15,0 1 0-15,-6 4 0 16,-3 3 0-16,-6 10 0 15,-10 5 0-15,1 26 0 16,-11 5 0-16,-4 9 0 16,-5 6 0-16,3 3 0 0,-2 0 0 15,4-5 0-15,8-7 0 16,5-14 0-16,1-23 0 15,23 1 0-15,-3-21 0 16,-1-17 0-16,7-6 0 16,0-11 0-16,1-5 0 15,-2 0 0-15,-1 4 0 16,-7 8 0-16,-1 6 0 15,-2 15 0-15,0 8 0 16,1 13 0-16,4 8 0 16,4 6 0-16,5 5 0 15,6 1 0-15,9-1 0 16,7-4 0-16,3-3 0 15,4-6 0-15,2-6 0 16,-6-2 0-16,-5-7 0 0,-9-2 0 16,-10-3 0-16,-11 1 0 15,-14 2 0-15,-13 3 0 16,-13 5 0-16,-10 6 0 15,-9 10 0-15,-6 8 0 16,-3 12 0-16,3 5 0 16,7 7 0-16,9 2 0 15,12 3 0-15,17-7 0 16,18-8 0-16,13-15 0 15,14-15 0-15,12-14 0 16,11-15 0-16,2-12 0 16,0-15 0-16,-3-9 0 15,-6-8 0-15,-6-2 0 0,-9 5 0 16,-11 7 0-16,-14 10 0 15,-9 18 0-15,-17 18 0 16,-10 27 0-16,-10 21 0 16,-5 18 0-16,-4 15 0 15,6 10 0-15,1 3 0 16,13 0 0-16,12-10-5 15,21 1-8-15,-2-30-4 16,25 6-3-16,-9-35-1 16,25 7-3-16,-17-34 1 15,21 9 0-15,-25-29 1 16,10 6 3-16,-15-6 0 15,-9 3-3-15,-4 10 3 16,-19 8 23-16,2 17 16 0,-23-9 2 16,11 26 4-16,-23-16 2 15,19 26 4-15,-13-14 8 16,22 10-1-16,-2-21-22 15,9-2-14-15,25 16 1 16,5-14-2-16,8-6-1 16,6-4 1-16,2-10-2 15,-1-2 1-15,-2-6 0 16,-7-4-1-16,-9-2 1 15,-9-1-1-15,-9 1 1 16,-12 8 0-16,-11 6-1 16,-12 9 2-16,-8 12-2 15,-9 11 0-15,0 8 0 16,0 11 0-16,7 9 0 0,10-3 0 15,8-1 0-15,19-1 0 16,16-11 0-16,17-7 0 16,11-10 0-16,10-9 0 15,4-9 0-15,1-7 0 16,3-3 0-16,-9-4 0 15,-6 6 0-15,-12 1 0 16,-11 4 0-16,-11 11 0 16,-13 11 0-16,-12 8 0 15,-6 8 0-15,-8 8 0 16,1-1 0-16,2 4 0 15,4-4 0-15,10-8 0 16,14-14 0-16,11-11 0 16,13-11 0-16,10-15 0 0,5-6 0 15,7-8 0-15,1-3 0 16,-5 1 0-16,-5 9 0 15,-10 7 0-15,-10 11 0 16,-7 15 0-16,-15 11 0 16,-4 12 0-16,-8 8 0 15,-1 4 0-15,2 6 0 16,2-3 0-16,12 4-13 15,1-21-2-15,27 9-5 16,-7-28-1-16,33 16-3 16,-16-33 0-16,30 19 0 15,-17-25 2-15,12 17 2 16,-15-8 0-16,-16-4 37 15,-2 14 4 1,-22-10 1-16,-1 13 1 0,-25-15 2 16,14 14-2-16,-41-18-7 15,41 18-4-15,-31-8-37 16,31 8-12-16,-30-16-5 15,19 10-1-15,-5-8 1 16</inkml:trace>
  <inkml:trace contextRef="#ctx0" brushRef="#br0" timeOffset="28609.6364">2244 4652 80 0,'4'-12'38'16,"-3"-2"0"-16,-1 14 0 15,-2-13-22-15,2 13-14 16,-13 22-1-16,6 11 0 16,-3 14 1-16,-1 15 1 15,-2 10-1-15,0 9 0 16,1 4 0-16,6-1 0 15,6-10-1-15,7-9 0 16,10-18 1-16,6-16-2 16,8-18 0-16,7-17 0 15,5-15 0-15,3-15 2 16,2-11-2-16,3-10 1 0,-4-6 0 15,-3 0 0-15,-3-2-2 16,-5 9 2-16,-9 9-2 16,-5 9 1-16,-7 15 1 15,-15 21-1-15,13 2 1 16,-9 20-1-16,-5 15 0 15,1 10 1-15,-3 4 0 16,5 5 0-16,1 0 0 16,6-7-1-16,8-9 2 15,6-11-2-15,12-16 2 16,5-19-2-16,8-16-1 15,5-10 2-15,-1-16-2 16,-1-10 2-16,-8-10-3 16,-8-5 1-16,-9 1-3 0,-7-2-1 15,-5 14-5-15,-14-8-8 16,11 25-5-16,-15-10-9 15,19 24-7-15,-10-3 1 16,20 17 1-16</inkml:trace>
  <inkml:trace contextRef="#ctx0" brushRef="#br0" timeOffset="29384.6807">3647 4415 91 0,'18'3'39'15,"-18"-3"1"-15,0 0-2 16,-6 11-26-16,-4 11-6 15,-7 7-2-15,0 14-1 16,-6 10 0-16,-1 14 0 0,-2 5-2 16,-2 7 2-16,3-1-2 15,5-4 0-15,4-8 0 16,8-12 0-16,5-12 0 15,9-12-1-15,7-13 1 16,9-15-1-16,6-10 0 16,8-9-1-16,0-7 0 15,0-4 1-15,-1-2-2 16,-4 1 2-16,-6 7-1 15,-5 5 1-15,-5 10 0 16,-15 7 0-16,13 12-2 16,-10 8 0-16,2 8 0 15,3 0-2-15,6 9-1 16,4-7-4-16,15 6-2 0,-2-19-7 15,23 9 0-15,-10-26-7 16,21 7-2-16,-13-20-7 16,10-3-1-16,-14-12 4 15,-2-2 19-15,-12 1 21 16,-12-16 4-16,5 17 8 15,-25-17 5-15,6 19 10 16,-17-6 1-16,1 20 2 16,-17-1-18-16,6 19-13 15,-17 9-1-15,1 17-3 16,-2 3 1-16,1 11-2 15,4 1 0-15,9 1-1 16,11-6 0-16,11-7-1 16,15-10 1-16,14-13-2 15,10-12 0-15,7-10 0 0,6-12-1 16,-2-9 1-16,-2-8-1 15,-4-4 1-15,-6-1-1 16,-11 5 2-16,-7 3-2 16,-7 10 1-16,-7 8 1 15,-5 18-1-15,0 0 0 16,-17 27 0-16,9 1 1 15,0 5-2-15,6 4 0 16,3-5-4-16,13-1 1 16,6-18-8-16,21 1-4 15,1-34-5-15,25 5-5 16,-10-31 1-16,19 5-4 0,-14-31-4 15,7-3-3 1,-11-10 8-16</inkml:trace>
  <inkml:trace contextRef="#ctx0" brushRef="#br0" timeOffset="29549.6901">5109 4440 118 0,'-30'48'39'0,"1"29"2"16,-11 5-10-16,3 15-28 16,7 1 0-16,6-1-3 15,11-5-1-15,3-16-6 16,20-2-10-16,-7-36-9 15,19-2-10-15,-9-31-4 16,9-8-1-16,-11-20 2 16</inkml:trace>
  <inkml:trace contextRef="#ctx0" brushRef="#br0" timeOffset="29700.6988">4881 4878 117 0,'0'0'42'0,"-4"-16"1"16,22 17-2-16,8 0-43 15,7-19-12-15,27 13-9 16,-11-20-7-16,24 13-11 15,-6-12-2-15,17 6-1 16,-4-6 1-16</inkml:trace>
  <inkml:trace contextRef="#ctx0" brushRef="#br0" timeOffset="30630.752">6045 4870 92 0,'2'-13'38'0,"-2"13"0"16,0 0-1-16,-5 19-33 15,-4-1-2-15,-1 5 0 16,2 8 0-16,2 4-1 16,1 2 2-16,5 2-2 15,1-2 1-15,8-3-1 16,4-4 1-16,7-5-2 15,3-12 2-15,6-3-2 16,5-15 0-16,8-7 1 16,1-11-1-16,3-8 1 15,-2-6-2-15,0-4 2 16,-5-1-1-16,-6 2 1 15,-8 7-2-15,-7 6 1 16,-4 7 1-16,-14 20-1 0,10-4 0 16,-6 18 1-16,-4 9-1 15,0 11 1-15,-1 3 1 16,2 5-2-16,2-1 2 15,5-3-2-15,3-7 2 16,9-9-1-16,5-11 1 16,6-14-2-16,2-10 0 15,2-11 1-15,2-8-1 16,-5-8 0-16,-2-5 0 15,-8-6-1-15,-6 4-2 16,-4 2 1-16,0 7-3 16,-8 3-2-16,11 19-6 15,-11-9-5-15,21 27-4 16,-12-11-6-16,24 23-4 0,-7-10-5 15,16 14 2-15,-4-9 2 16</inkml:trace>
  <inkml:trace contextRef="#ctx0" brushRef="#br0" timeOffset="31509.8022">7349 4856 76 0,'24'-1'37'15,"-19"-11"-1"-15,-5 12 3 16,-19-10-22-16,-1 16-11 16,-13 2-2-16,-3 12 0 15,-12 9 0-15,2 10 0 16,0 4 0-16,2 6-1 15,8-4 0-15,15 0-1 16,12-6 0-16,18-8-1 0,19-13 0 16,15-12-1-16,14-11 0 15,9-12 0-15,6-8-2 16,-1-11 3-16,-4-5-3 15,-10-6 2-15,-13 0-1 16,-15 1 1-16,-13 2-1 16,-14 8 1-16,-10 6 0 15,-8 12 0-15,-7 8 0 16,-4 8 1-16,6 9-1 15,4 5 0-15,11 5 0 16,11-1 0-16,10 1 0 16,13-7 0-16,10-3 1 15,9-5-1-15,8-5 0 16,-1-4 0-16,1-4 0 0,-8 1 0 15,-4-2 1-15,-9 1-1 16,-9 3 0-16,-7 4 1 16,-18 4-1-16,4 14 1 15,-16 7-1-15,-4 10 1 16,-4 7 0-16,-4 7-1 15,-2 5 1-15,6 0-2 16,2-2 2-16,9-7-1 16,12-13 1-16,13-12-1 15,14-16 0-15,11-14 1 16,8-11-2-16,7-13 2 15,1-6-1-15,-3-6 0 16,-3 2 0-16,-8 5 1 16,-12 8-1-16,-9 11 1 15,-22 24-1-15,0 0 0 0,-1 15 1 16,-13 14-1-16,-1 8 1 15,1 4-1-15,4 1 0 16,4-3-2-16,11-5 0 16,11-15-4-16,20-7-5 15,-1-28-3-15,26 3-8 16,-5-35 1-16,22 5-4 15,-14-34 0-15,17 5-1 16,-22-27-2-16,2 5-1 16,-6-4 27-16,-22 0 18 15,4 28 4-15,-32-2 3 16,15 37 2-16,-30 2 2 15,10 44 4-15,-27 11 8 0,6 36-23 16,-8 10-14-16,-1 15-1 16,-2 9-2-16,2 6 0 15,10 1-1-15,4-12-4 16,18 2-8-16,-1-32-8 15,30-1-8-15,-3-31-9 16,26-9 1-16,1-24 0 16,19-3 0-16</inkml:trace>
  <inkml:trace contextRef="#ctx0" brushRef="#br0" timeOffset="31862.8224">9299 4865 96 0,'-14'-7'39'16,"-21"3"2"-16,-3 19 0 15,-11-2-23-15,-8 17-15 0,11 7 0 16,6 4-1-16,11 2 1 15,11-3-2-15,14-8 1 16,17-11-1-16,15-15-1 16,22-20 2-16,9-15-3 15,9-16 1-15,4-16-1 16,3-14 1-16,-3-13-1 15,-5-1 1-15,-9 2 0 16,-20 12-1-16,-15 14 2 16,-14 18 0-16,-18 23-1 15,-13 27 2-15,-8 26-1 16,-7 21 1-16,1 15-2 15,6 7 0-15,8 5-3 16,7-6-2-16,23 0-6 0,-5-25-6 16,23 7-3-16,-11-33-4 15,39 7-5-15,-9-35-4 16,34 0-9-16,6-17 4 15</inkml:trace>
  <inkml:trace contextRef="#ctx0" brushRef="#br0" timeOffset="32286.8467">10702 4307 72 0,'25'-30'40'0,"-12"-1"0"16,2 18-1-16,-25 4-13 15,4 30-23-15,-9 12-1 16,-1 21-1-16,-8 13 0 16,-1 14-1-16,1 7 1 15,3 3-2-15,8-1-1 0,6-10-2 16,12-5-2-16,-3-25-12 15,24 4-12-15,-9-29-6 16,9-3-2-16,-11-19-1 16</inkml:trace>
  <inkml:trace contextRef="#ctx0" brushRef="#br0" timeOffset="32440.8555">10539 4870 100 0,'-26'-15'40'0,"26"15"1"15,-9-16-2-15,32 4-32 16,11-5-7-16,10-10-5 15,21 9-12-15,-8-21-18 16,19 7-3-16,-4-13 0 0,8 5-2 16</inkml:trace>
  <inkml:trace contextRef="#ctx0" brushRef="#br0" timeOffset="32823.8774">11387 4126 95 0,'-33'5'40'15,"8"28"1"-15,-17 7-1 16,4 21-23-16,-7 9-15 15,-3 14 0-15,3 8 0 16,3 8-2-16,8 2 1 16,6-6-1-16,12-10 1 15,11-9-1-15,15-17 2 16,12-16-3-16,12-18 1 0,8-18 1 15,6-18-1-15,3-13 0 16,3-11-2-16,-3-8 3 16,-5-4-3-16,-4 3 3 15,-11 5-1-15,-4 10 0 16,-9 14 1-16,-7 14-1 15,-5 15 1-15,-4 12-1 16,0 10-1-16,1 6-2 16,7 4 1-16,2-6-4 15,14 5-7-15,-10-29-7 16,20 10-3-16,-13-33-4 15,18 6-6-15,-13-22-5 16,5-1 0-16,-12-16 3 16</inkml:trace>
  <inkml:trace contextRef="#ctx0" brushRef="#br0" timeOffset="33154.8963">11748 4810 107 0,'-2'21'41'0,"-9"-9"-1"16,15 14 0-16,3-10-36 15,13-5-2-15,11-5 0 16,7-4-1-16,6-6 0 15,2-6 0-15,2-4 0 16,-5-6-1-16,-10-1 1 16,-9-1-1-16,-15 1 0 15,-13 3 0-15,-11 2 1 16,-9 11 0-16,-8 8 0 15,-9 9 0-15,-4 15-1 0,2 6 1 16,1 11-1-16,8 3 1 16,9 2 0-16,14-4-3 15,14-7-1-15,12-20-8 16,30 4-7-16,-4-36-4 15,35 11-5-15,-11-33-5 16,28 5-9-16,-7-17-1 16,18 0 1-16</inkml:trace>
  <inkml:trace contextRef="#ctx0" brushRef="#br0" timeOffset="59796.4201">13512 4590 66 0,'19'-17'39'0,"-17"1"-1"16,-2 16 1-16,-23-18-15 16,-1 22-20-16,-13 3-2 15,-1 8 1-15,-5 3-1 16,1 5-1-16,1 3 0 0,9 3 0 15,9-1-1-15,9-4 0 16,17-3 0-16,12-6 0 16,14-5 0-16,11-4 0 15,5-6 0-15,4 1 1 16,-3 1-1-16,-2 3 1 15,-9 5-1-15,-14 9 0 16,-12 5 1-16,-11 8-1 16,-12 4 0-16,-5 3 1 15,-4-3-1-15,-1-5-1 16,7-3-1-16,5-12 0 15,12-16-4-15,0 0-16 0,39-19-16 16,-3-14 0-16,17 1 0 16,-1-18 0-16</inkml:trace>
  <inkml:trace contextRef="#ctx0" brushRef="#br0" timeOffset="59984.4309">14001 4555 93 0,'0'0'38'15,"-2"35"-1"-15,-17-4 2 16,11 16-35-16,-8 4-2 15,2 6 1-15,0 3-2 16,4-1-1-16,2-5 1 16,3-11-5-16,12-8-1 15,-6-25-29-15,22-4-3 16,-3-21-1-16,11-7-1 0</inkml:trace>
  <inkml:trace contextRef="#ctx0" brushRef="#br0" timeOffset="60122.4388">14106 4342 108 0,'-17'-37'37'15,"-5"10"0"-15,11 18-16 16,11 9-54-16,6 10-3 16,12 6-1-16,8-1-2 15</inkml:trace>
  <inkml:trace contextRef="#ctx0" brushRef="#br0" timeOffset="60516.4613">14743 4659 89 0,'-27'2'39'15,"-1"6"-1"-15,-19-9 2 16,6 10-33-16,-13 3-1 16,3 11-1-16,-1 8-1 15,7 7 0-15,7-1-1 16,15 4 0-16,17-5-1 15,23-11-1-15,17-13 0 16,17-19 0-16,15-18 0 16,10-16 0-16,5-13 0 15,0-10 0-15,-6-10 0 16,-8-6-1-16,-8 3 1 15,-13 2 0-15,-13 13 0 0,-13 11 0 16,-14 18-1-16,-11 20 1 16,-13 23-1-16,-11 25-1 15,-10 18 0-15,1 16 0 16,0 12-1-16,4 4-1 15,12 4-2-15,7-12-2 16,21 3-8-16,3-32-12 16,25 3-13-16,-2-25 0 15,16-6-1-15,-6-21 1 16</inkml:trace>
  <inkml:trace contextRef="#ctx0" brushRef="#br0" timeOffset="60873.4817">15142 4709 98 0,'-9'19'40'0,"-1"-5"1"16,18 8-1-16,2-19-35 16,16 4-3-16,10-7 1 15,5-3-1-15,2-6 0 16,1-1-1-16,-6-6 0 15,-4-2 0-15,-11 0 0 16,-9 1 0-16,-10 0-1 16,-10 3 1-16,-12 3 0 15,-6 5-1-15,-14 12 1 16,-6 9 0-16,-3 8 0 15,-1 12 0-15,4 5 0 16,7 4 0-16,12 1-1 0,16-3 0 16,23-9-1-16,18-14-2 15,18-8-4-15,5-26-13 16,29 7-13-16,-7-23-8 15,10-1-1-15,-5-17-1 16</inkml:trace>
  <inkml:trace contextRef="#ctx0" brushRef="#br0" timeOffset="61441.5142">15678 4876 105 0,'0'0'41'0,"0"0"1"16,10 4-3-16,15-14-37 0,6 5-2 15,11-2-3 1,18 3-5-16,-4-18-28 0,25 7-3 16,-2-13 0-16,11 4-2 15</inkml:trace>
  <inkml:trace contextRef="#ctx0" brushRef="#br0" timeOffset="61711.5296">16720 4037 107 0,'0'0'40'15,"-10"12"0"-15,-2 25 0 16,-19 8-36-16,2 21-3 15,-8 15 0-15,0 9 0 16,-2 7 0-16,5 0-1 16,7-5-2-16,7-9-2 15,17-2-13-15,6-28-20 16,22-6-3-16,0-23 0 15,19-6-2-15</inkml:trace>
  <inkml:trace contextRef="#ctx0" brushRef="#br0" timeOffset="62417.5701">16724 4673 104 0,'-14'11'40'15,"16"10"1"-15,-2-21-1 16,39 14-38-16,-4-11-1 15,13-2 1-15,5-6 0 16,5-5-1-16,2-5-1 16,-2-3 0-16,-6-5 1 15,-6 0-1-15,-12-1 1 16,-11-3-1-16,-11 0 1 15,-9 2-1-15,-7 1 1 16,-13 2 0-16,-5 9 0 16,-10 10 0-16,-9 12 1 15,1 13-1-15,-6 11 0 16,3 11 0-16,9 6 0 0,9 4 0 15,12-2-1-15,20-5-1 16,17-11-1-16,16-13-1 16,17-9-2-16,11-16-1 15,15-3-6-15,-9-27-14 16,15 7-13-16,-17-14 0 15,0 6-1-15,-15-12 14 16,-10 11 22-16,-17 4 4 16,-16 2 7-16,-1 22 15 15,-26-6 14-15,13 12 2 16,-34 19 2-16,13 14-12 15,-11-3-21-15,6 9-1 16,-3 2-2-16,6 4 0 16,3-5-2-16,6-1 0 0,8-8-1 15,6-6 1-15,8-10-2 16,9-15 1-16,9-13-1 15,6-9 0-15,3-14 0 16,5-4 0-16,3-7 0 16,-3-2 0-16,-4 4 0 15,-5 6 0-15,-9 9 1 16,-7 14-1-16,-4 14 0 15,-11 2 0-15,5 27 0 16,-7 1-2-16,6 8 0 16,2 2-2-16,10 4-4 15,1-12-8-15,21 13-8 16,-10-26-7-16,24 9-9 15,-4-21-1-15,9 0 1 16</inkml:trace>
  <inkml:trace contextRef="#ctx0" brushRef="#br0" timeOffset="62943.6001">18359 4595 73 0,'-8'-12'41'16,"-20"1"0"-16,-2 18 2 16,-17-3-14-16,2 22-23 15,-3 6-2-15,5 8-1 16,4 2-1-16,12 1 0 15,14-4-1-15,16-4-1 16,15-12 1-16,15-8-1 16,8-13 0-16,7-10-1 15,2-9 1-15,-2-7 0 16,-1-10-1-16,-9 2 1 0,-9 0 0 15,-8 4-1-15,-10 5 1 16,-6 12 0-16,-5 11-1 16,-17 23 1-16,-3 16 0 15,-4 11 0-15,-8 16 1 16,-5 12-2-16,-2 13 2 15,-1 1-1-15,2-2 2 16,2-7-2-16,7-7 1 16,5-16-1-16,7-12 0 15,6-16 1-15,8-18-1 16,3-14 0-16,8-19 1 15,3-11 0-15,5-19-1 16,2-10 0-16,2-16-1 16,4-6 1-16,2-5-1 0,1 5 1 15,-2 8-1-15,-1 6 1 16,0 16-2-16,1 12 0 15,1 17-2-15,-3 5-5 16,17 20-9-16,-14-19-5 16,27 21-5-16,-12-31-3 15,23 10-10-15,-5-20 0 16,16-6 1-16</inkml:trace>
  <inkml:trace contextRef="#ctx0" brushRef="#br0" timeOffset="63178.6136">19270 3835 106 0,'-20'32'41'0,"-16"8"2"16,6 28-3-16,-15 7-35 16,4 15-2-16,1 12-1 15,0 8 0-15,2 2-1 16,2-5-1-16,6-8-2 15,2-12-2-15,11-5-5 16,-9-34-13-16,30 3-7 16,-14-32-12-16,18-8 0 15,-5-22-2-15,11-6 2 16</inkml:trace>
  <inkml:trace contextRef="#ctx0" brushRef="#br0" timeOffset="63348.6232">18816 4639 107 0,'-15'10'42'0,"16"5"1"15,-1-15-1-15,14 7-39 16,5-9-1-16,13-1-2 16,6-3-6-16,0-19-15 15,25 12-9-15,-11-23-12 16,13 10-1-16,-9-17-1 15,9 8 1-15</inkml:trace>
  <inkml:trace contextRef="#ctx0" brushRef="#br0" timeOffset="63799.6491">19654 3917 112 0,'-19'38'44'0,"-20"5"-1"15,5 23 0-15,-22 6-39 16,6 16-1-16,-8 5 0 15,3 3-2-15,3-6 1 16,9-3-2-16,13-14-2 16,15-13 2-16,12-17-1 15,17-21 1-15,16-18 0 16,10-16 0-16,7-12 0 0,6-10 1 15,-2-4 1-15,-2-2-2 16,-6 5 0-16,-9 9 0 16,-10 9 0-16,-10 14 0 15,-14 3 0-15,11 25 0 16,-10 2 0-16,-2 3 0 15,5 4-4-15,-2-6-5 16,14 8-8-16,-14-26-5 16,21 14-5-16,-23-24-5 15,29-8-5-15,-17-12-7 16,6-6 3-16</inkml:trace>
  <inkml:trace contextRef="#ctx0" brushRef="#br0" timeOffset="64713.7012">20779 4586 76 0,'18'-22'38'15,"-1"5"-1"-15,-14-5 0 16,4 7-28-16,-15-1-5 15,2 5 0-15,-7 5-1 16,-3 7 0-16,-4 8 0 0,-1 7 0 16,-4 9-1-16,2 9 0 15,-2 5 0-15,0 5 0 16,8-3 0-16,7 1-1 15,5-5 1-15,10-5-1 16,9-9-1-16,10-8 1 16,9-9 0-16,9-7 0 15,2-7-1-15,3-8 1 16,-3-4 0-16,-6-4-1 15,-7-4 1-15,-10-2-1 16,-8-1 0-16,-10 1 0 16,-9 1 0-16,-4 3 0 15,-4 5-1-15,-3 4 0 16,0 10 0-16,2 4-2 0,15 3-3 15,-16 13-6-15,34 11-13 16,-8-17-9-16,28 7-5 16,5-15-1-16,23 1 0 15</inkml:trace>
  <inkml:trace contextRef="#ctx0" brushRef="#br0" timeOffset="64964.7158">22012 3940 98 0,'-19'-32'39'0,"-19"3"1"16,-5 29-1-16,-23 12-32 16,4 23-3-16,-6 17-1 15,6 21 0-15,2 10-1 0,7 12-1 16,9 7-1-16,12 1-1 15,11-1-3-15,6-12-2 16,20 2-13-16,-8-34-14 16,17 2-6-16,-4-25-2 15,7-10 1-15</inkml:trace>
  <inkml:trace contextRef="#ctx0" brushRef="#br0" timeOffset="65113.7243">21341 4637 113 0,'-7'-21'41'16,"5"-8"1"-16,25 19-4 15,13-9-35-15,23-1-5 16,24 10-14-16,-4-22-13 0,24 17-11 16,-7-9-1-16,11 14-2 15,-6-5 1-15</inkml:trace>
  <inkml:trace contextRef="#ctx0" brushRef="#br0" timeOffset="65707.7583">23308 4490 96 0,'-7'-24'38'0,"-10"20"1"16,-22-13-3-16,1 21-28 15,-19 0-2-15,-3 15-1 16,-7 5 0-16,6 15-1 0,3 6-1 16,11 8 0-16,14 2-2 15,19-2 0-15,21-8 0 16,21-11 0-16,18-12 0 15,18-15 0-15,10-15 0 16,8-14 0-16,-1-10 0 16,0-9 0-16,-9-4 1 15,-12 0-2-15,-13 5 0 16,-16 4 0-16,-9 10 0 15,-13 17 0-15,-9 9 0 16,-13 23 0-16,-3 15 0 16,0 8 0-16,4 9 0 15,7-1-5-15,20 10-12 16,-1-31-6-16,38 9-6 0,0-40-7 15,25-2-6-15,9-24-4 16,11-10 4-16</inkml:trace>
  <inkml:trace contextRef="#ctx0" brushRef="#br0" timeOffset="66759.8184">1178 6209 68 0,'0'0'37'0,"22"-6"-1"15,-20-5 2-15,10 10-17 16,-19-16-13-16,8 4-1 16,-7-7-1-16,0 3 0 15,-8-1-2-15,-4 9-1 16,-13 8 0-16,-4 16 0 15,-13 18-1-15,-4 20 0 16,-8 12 0-16,-1 12-2 16,4 2 1-16,10 1 0 15,13-4-1-15,15-11 1 16,24-18-1-16,18-15-1 0,36-12-2 15,20-17 1-15,19-5-5 16,7-23-10-16,23 11-10 16,-4-25-11-16,9 3 0 15,-15-16-2-15,-10 4 2 16</inkml:trace>
  <inkml:trace contextRef="#ctx0" brushRef="#br0" timeOffset="67126.8394">1937 6143 95 0,'-33'-6'39'16,"6"21"2"-16,-11 2-2 15,10 24-14-15,-5-1-22 16,8 11 0-16,2 5-2 16,7 5 1-16,7 1-1 15,7-4 1-15,11-8-1 0,10-10 2 16,14-11-3-16,11-16 0 15,10-18 0-15,7-12 0 16,1-15 0-16,1-9 0 16,-3-11 0-16,-8-3 0 15,-6-7 0-15,-11 8 0 16,-10 6 0-16,-12 9 0 15,-4 13 0-15,-9 15 0 16,0 11 0-16,-21 32 0 16,4 8 0-16,2 9 0 15,3 9-2-15,5 0-1 16,10 0-4-16,6-21-9 15,30 2-8-15,-7-34-4 16,34-6-12-16,-1-27 1 0,15-9 0 16,4-21 1-16</inkml:trace>
  <inkml:trace contextRef="#ctx0" brushRef="#br0" timeOffset="67605.8667">2996 5727 113 0,'-17'-30'39'15,"7"28"0"-15,-15 10-1 16,7 26-32-16,-4 9-1 15,6 14-2-15,-3 11 1 16,1 16-1-16,2 9 0 16,-1 4-1-16,3 2-2 15,0-5 0-15,3-5 0 0,1-11 0 16,6-9 0-16,3-18 0 15,2-15 0-15,6-17 0 16,4-18 0-16,4-16 0 16,4-15 0-16,1-11 0 15,2-9 0-15,-3-14 0 16,6-6 0-16,0-2 0 15,-1 4 0-15,1 12-2 16,-1 13 2-16,-3 12 0 16,3 23 0-16,2 18 2 15,-4 20-2-15,-1 14 0 16,-3 8 0-16,1 8 0 15,-7 1 0-15,-5-2 0 16,-8-4 0-16,-12-7 0 0,-10-7 0 16,-8-9 0-16,-10-9 0 15,-11-11 0-15,7-11 0 16,1-14 0-16,7-8-7 15,7-24-12-15,25 12-3 16,2-24-7-16,32 16-3 16,-4-12-9-16,24 9-1 15,4-1 3-15</inkml:trace>
  <inkml:trace contextRef="#ctx0" brushRef="#br0" timeOffset="67990.8888">3410 6403 116 0,'3'22'41'16,"4"-10"-1"-16,13 5 0 15,13-9-36-15,0-2-1 16,5-7-1-16,3-6 0 15,-3-8 0-15,-2-5-1 16,-3-7 0-16,-8-6 0 16,-10-1 1-16,-13-1-2 15,-11 6 0-15,-12 10 0 16,-10 11 0-16,-7 13 0 15,-7 19 0-15,-5 10 0 16,3 13 0-16,8 5 0 16,8 5 0-16,13-4 0 15,17-7 0-15,17-10 0 0,18-10 0 16,12-18-3-16,26 4-18 15,-9-31-3-15,31 9-6 16,-18-26-9-16,17-1-4 16,-8-15-3-16,5-9 4 15</inkml:trace>
  <inkml:trace contextRef="#ctx0" brushRef="#br0" timeOffset="107280.1361">4932 5898 79 0,'7'-19'34'0,"-6"-3"-1"15,7 9-4-15,-12-5-24 16,4 18-1-16,-5-21 2 16,5 21-3-16,0 0 2 15,-11-9-2-15,11 9 0 16,0 0-1-16,-14-3 0 15,14 3 0-15,0 26 1 16,3 0-1-16,-2 10 1 16,0 14-2-16,-1 8 2 15,-1 13-2-15,-5 7 1 16,-2 1-1-16,-3-3-1 15,-3-2 1-15,1-10-2 0,0-11 4 16,3-11-3-16,4-12 1 16,5-12 0-16,1-18 0 15,0 0-1-15,21-6 0 16,-5-12 0-16,4-7-1 15,1-5 2-15,3-7-2 16,4 1 1-16,1 0 0 16,2 6 0-16,1 4 0 15,1 8 0-15,-3 10 0 16,-1 11 0-16,-4 7 0 15,-4 12 0-15,-3 6-1 16,-7 4 1-16,-10 7 1 16,-5 0-1-16,-11 0 2 15,-13-2-1-15,-6-2 1 0,-9-7-1 16,-4-5 0-16,-1-8-1 15,2-11-1-15,8-4-3 16,11-14-5-16,24 2-28 16,-1-16-4-16,24 6 2 15,3-9-3-15</inkml:trace>
  <inkml:trace contextRef="#ctx0" brushRef="#br0" timeOffset="107617.1553">5426 6536 56 0,'8'23'36'0,"-2"-7"-4"0,6 0 3 16,2-17-13-16,13 4-17 16,3-14 0-16,13 1-1 15,0-10 0-15,8-1-1 16,-4-4 1-16,2-1-2 15,-13-2 1-15,-3 4-1 16,-16-3 1-16,-11 3-1 16,-12 2 1-16,-8 4 0 15,-12 1 0-15,-7 12-1 16,-5 5 1-16,-1 12-1 15,-1 10 0-15,6 11-1 16,8 5 0-16,14 3 0 16,14 4-3-16,14-8-4 15,29 2-16-15,6-19-17 0,20-5-1 16,12-20-1-16,30-4 0 15</inkml:trace>
  <inkml:trace contextRef="#ctx0" brushRef="#br0" timeOffset="107985.1764">6939 6392 89 0,'25'-31'37'15,"-3"-5"0"-15,5 13 2 16,-11 1-31-16,0 15-4 16,-5 11-1-16,-5 14 1 15,-10 11-2-15,-2 14 1 16,-8 5-1-16,5 6 0 15,-2-1-1-15,3-3 0 16,6-4-4-16,3-15-2 16,19-6-32-16,-4-21-2 15,14-10 1-15,-1-20-3 16</inkml:trace>
  <inkml:trace contextRef="#ctx0" brushRef="#br0" timeOffset="108128.1846">7162 5916 105 0,'-36'-11'39'15,"14"20"-3"-15,6 5-5 16,10-3-66-16,28 6-1 16,8-9-2-16,31 5 0 15</inkml:trace>
  <inkml:trace contextRef="#ctx0" brushRef="#br0" timeOffset="108413.2009">8270 5853 102 0,'-19'-53'36'0,"2"4"1"16,-13-14-7-16,2 20-28 15,-9 3 3-15,2 22-3 16,-11 17 2-16,-2 25 0 15,-10 23 0-15,0 23 0 16,3 17-1-16,5 13-1 16,7 7 1-16,10-1-2 15,14-5-1-15,11-10-3 16,22-7-6-16,-4-25-25 15,22-6-7-15,-6-23 2 0,6-8-2 16</inkml:trace>
  <inkml:trace contextRef="#ctx0" brushRef="#br0" timeOffset="108579.2104">7645 6311 117 0,'-28'-11'42'16,"28"11"0"-16,2-11-1 15,31 10-38-15,13-10-4 16,17-14-6-16,23 13-18 15,-4-18-14-15,9 10-2 16,-5-6-1-16,3 13-1 16</inkml:trace>
  <inkml:trace contextRef="#ctx0" brushRef="#br0" timeOffset="108945.2313">9331 5828 81 0,'22'-29'39'0,"1"19"-2"0,-10 4 2 15,2 23-19-15,-14 9-15 16,-2 14-3-16,-6 18 1 15,-1 6 0-15,-5 15 0 16,2 0-1-16,3 2 0 16,1-4-3-16,8-1-3 15,4-16-3-15,16-1-30 16,-8-21 0-16,11-6-2 15,-8-18-1-15</inkml:trace>
  <inkml:trace contextRef="#ctx0" brushRef="#br0" timeOffset="109128.2418">9153 6239 119 0,'-25'1'41'16,"5"-2"0"-16,20 1-1 15,33 5-38-15,4-14-3 16,21-4-2-16,12-11-5 15,21 3-28-15,-7-10-4 16,14-1 0-16,-13-8-1 16</inkml:trace>
  <inkml:trace contextRef="#ctx0" brushRef="#br0" timeOffset="109495.2627">10013 5601 99 0,'-22'26'41'0,"-11"5"0"16,8 20 1-16,-13 7-36 15,9 9 0-15,4 5-1 16,3 11-1-16,3 3 0 16,0-5-1-16,5-3 1 15,6-7-4-15,6-6 0 16,7-10 0-16,5-15 0 15,6-12 0-15,7-13 0 16,10-11 0-16,-1-12 0 16,3-6 0-16,0-8 0 15,0-3 0-15,-5 0 0 16,-1 2 0-16,-9 6 0 15,-1 6 0-15,-6 9 0 16,-3 6 0-16,-2 11-2 16,-3 3 0-16,5 8-2 0,-2-6-2 15,16 16-16-15,-11-20-18 16,18 3-1-16,-4-13-1 15,13-3 1-15</inkml:trace>
  <inkml:trace contextRef="#ctx0" brushRef="#br0" timeOffset="109835.2821">10452 6300 123 0,'6'20'40'0,"-6"-20"0"16,32 26-10-16,-3-25-27 15,13-6 0-15,5-6-2 16,3-7 0-16,1-6 0 16,-2-3 0-16,-9-7-1 15,-8 1 0-15,-13 0 1 16,-14 3 0-16,-14 4 0 15,-12 9 0-15,-15 10 0 16,-5 11 1-16,-6 15 0 16,-2 13-1-16,3 7 1 15,6 7-2-15,15 2 0 16,15-2 0-16,18 0-8 15,11-21-11-15,28 4-21 16,8-16-3-16,26-5 1 16,11-10-2-16</inkml:trace>
  <inkml:trace contextRef="#ctx0" brushRef="#br0" timeOffset="110562.3238">12383 6129 86 0,'-17'-8'36'0,"-7"-5"1"15,1 9-1-15,-13-9-26 16,2 9-2-16,-12-1-2 15,0 12 0-15,-8 1 0 16,-1 11-1-16,-2 7-1 16,5 7-1-16,6 7 0 15,11 5-1-15,13-1 0 16,13-2-1-16,15-6-1 15,18-11 1-15,17-9-1 0,12-14 0 16,12-9 1-16,5-10-1 16,1-11 0-16,0-5 0 15,-5-7 0-15,-9-1 0 16,-11 0 0-16,-12 3-1 15,-10 4 1-15,-11 9-1 16,-11 11 1-16,-2 14-1 16,-16 15 0-16,-5 16 1 15,-2 20-1-15,-7 18 1 16,-3 15 0-16,0 15 2 15,1 9-1-15,1 1 1 16,2-1-2-16,2-8 2 16,1-10-2-16,4-15 0 15,-1-15 0-15,-3-19 0 0,1-18 0 16,-4-16 0-16,1-15 0 15,2-18 0-15,4-11 0 16,4-16 0-16,10-6 0 16,3-9-5-16,18 6-7 15,-2-15-9-15,29 23-7 16,-9-9-12-16,26 14 1 15,2 1-3-15,12 9 4 16</inkml:trace>
  <inkml:trace contextRef="#ctx0" brushRef="#br0" timeOffset="111622.3844">13060 6224 104 0,'-29'-10'39'0,"-2"14"1"15,-18-3-1-15,1 13-28 16,-12 3-8-16,2 10 1 15,-2 4-1-15,5 8 0 16,6 0 0-16,13 4-1 16,11-7 0-16,21-4 0 15,16-10-2-15,18-12 0 16,17-12 0-16,17-12 0 15,6-7 0-15,6-13 0 16,-5-4 0-16,-3-7 0 16,-12 1 0-16,-12-1 0 15,-12 7 0-15,-17 9 0 16,-13 10 0-16,-2 19 0 0,-28 7 0 15,3 18 0-15,-3 12 0 16,4 5 0-16,6 7 0 16,7 1 0-16,13-5 0 15,12-5 0-15,14-15 0 16,13-4 0-16,9-16 0 15,8-8 0-15,3-10 0 16,4-10 0-16,-6-6 0 16,-2-4 0-16,-6 0 0 15,-12-2 0-15,-5 7 0 16,-12 6 0-16,-10 11 0 15,-12 11 0-15,-15 17 0 16,-7 11 0-16,-10 10 0 16,1 6 0-16,-3 5 0 0,4 3 0 15,3-7 0-15,7-3 0 16,9-12 0-16,10-12 0 15,1-18 0-15,25-7 0 16,-2-16 0-16,9-14 0 16,3-8 0-16,0-8 0 15,-1-3 0-15,0 0 0 16,-4 4 0-16,-6 9 0 15,-6 9 0-15,-1 10 0 16,-3 11 0-16,1 11 0 16,5 8 0-16,7 5 0 15,6 5 0-15,10-1 0 16,4 0 0-16,7-1 0 15,3-6 0-15,2-3 0 0,-6-6 0 16,-6-5 0-16,-8-3 0 16,-14-4 0-16,-9-1 0 15,-15-1 0-15,-9 1 0 16,-15 9 0-16,-12 7 0 15,-7 6 0-15,-5 8 0 16,0 8 0-16,3 5 0 16,8 2 0-16,13 0 0 15,19-4 0-15,19-14 0 16,22-11 0-16,20-12 0 15,14-17 0-15,10-12 0 16,8-14 0-16,-2-12 0 16,-5-9 0-16,-10 1 0 0,-11 2 0 15,-18 10 0 1,-14 8 0-16,-17 19 0 0,-15 20 0 15,-16 23 0-15,-14 22 0 16,-6 17 0-16,-5 15 0 16,5 7 0-16,4 4 0 15,14 3 0-15,8-12-9 16,27 4-10-16,-2-29 0 15,27 1-3-15,-12-32-4 16,20 6 1-16,-18-30-2 16,14 4-3-16,-17-13 1 15,-8-10 4-15,-1 7 2 16</inkml:trace>
  <inkml:trace contextRef="#ctx0" brushRef="#br0" timeOffset="112214.4183">14704 6310 13 0,'-15'-25'23'0,"15"25"3"0,-24-12 7 16,24 12 5 0,-25 11 3-16,23 3 0 0,2-14-14 15,16 13-24-15,10-8 0 16,10-5-1-16,12-5 0 15,4-4-1-15,3-5 1 16,-1-4-2-16,-8-7 0 16,-11-1 0-16,-11-1 0 15,-7-1 0-15,-17 0 0 16,-12 5 0-16,-13 4 0 15,-8 11 0-15,-12 9 0 16,-9 12 0-16,1 15 0 16,2 6 0-16,7 11 0 15,9 6 0-15,16 1 0 16,16-4 0-16,21-6 0 0,17-11 0 15,14-12 0-15,11-11 0 16,5-13 0-16,5-10 0 16,-8-7 0-16,-4-4 0 15,-9-1 0-15,-10 2 0 16,-11 4 0-16,-12 7 0 15,-16 14 0-15,0 0 0 16,-23 25 0-16,-1 1 0 16,-1 4 0-16,2 4 0 15,0 1 0-15,6-2 0 16,12-12 0-16,12-10 0 15,17-13 0-15,12-10 0 16,8-11 0-16,7-12 0 16,4-3 0-16,4-6 0 0,-6 5 0 15,-7 8 0-15,-11 11 0 16,-12 16 0-16,-23 4 0 15,8 26 0-15,-14 4 0 16,-10 6 0-16,5 7 0 16,-2-12-8-16,18 8-10 15,-6-28-1-15,26 4-3 16,-8-30-4-16,34 5-2 15,-11-31-4-15,30-7-5 16,8-9 5-16,0-26 3 16</inkml:trace>
  <inkml:trace contextRef="#ctx0" brushRef="#br0" timeOffset="112972.4616">16501 5698 105 0,'0'0'38'0,"5"-16"2"16,-5 16-3-16,-6 24-34 16,-3-1-1-16,-1 10 1 15,-2 15-1-15,0 12 1 16,-3 10 0-16,0 8-1 15,3 2 1-15,4-3-1 16,4-3 0-16,4-8-1 0,8-13 0 16,2-13-1-16,4-13 1 15,0-11-1-15,1-9 1 16,-1-12-1-16,0-5 0 15,-5-7 0-15,-1-3 0 16,-1-6 0-16,4 0 0 16,6-1 0-16,6 2 0 15,8 4 0-15,7 6 0 16,6 4 0-16,3 6-1 15,3 7 1-15,-4 5 0 16,-4 7 0-16,-14 2 0 16,-17 5 0-16,-13 2 0 15,-20 1 0-15,-20 3 0 16,-16-1 0-16,-8 0 0 0,-4-3-1 15,2-6 0-15,12-7-4 16,9-12-6-16,38 1-7 16,9-27-6-16,48 8-7 15,4-21-8-15,32 3-2 16,4-8 2-16,17 3 2 15</inkml:trace>
  <inkml:trace contextRef="#ctx0" brushRef="#br0" timeOffset="113706.5036">17319 6144 79 0,'0'0'39'16,"0"0"-2"-16,-10-17 2 0,10 17-15 15,-19-4-20-15,-4 9 1 16,-12 3 0-16,-11 12 0 15,-16 6-1-15,1 7 0 16,-3 4-1-16,8 4 0 16,6-3-1-16,15-5 0 15,16-6-2-15,26-11 0 16,23-11 0-16,20-8 0 15,14-11 0-15,10-6 0 16,4-8 0-16,-1-4 0 16,-7-3 0-16,-9 2 0 15,-18 0 0-15,-15 6 0 16,-15 5 0-16,-14 7 0 15,-10 12 0-15,-11 12 0 16,-5 7 0-16,-4 9 0 0,3 5 0 16,4 5 0-16,8 0 0 15,9-1 0-15,9-9 0 16,12-3 0-16,13-12 0 15,9-6 0-15,8-12 0 16,2-6 0-16,2-7 0 16,-2-4 0-16,-6-5 0 15,-4 2 0-15,-10 1 0 16,-7 3 0-16,-6 7 0 15,-13 17 0-15,0 0 0 16,0 0 0-16,-4 21 0 16,-9 4 0-16,-1 6 0 0,-1 2 0 15,-1 0 0 1,2-1 0-16,3-6 0 0,6-8 0 15,6-7 0-15,-1-11 0 16,24-8 0-16,0-9 0 16,3-8 0-16,1-1 0 15,0-4 0-15,-3-2 0 16,-2 6 0-16,-7 2 0 15,-2 8 0-15,-6 3 0 16,3 4 0-16,-11 9 0 16,27-14-4-16,-9-2-6 15,18 9-5-15,-7-23-3 16,22 6-3-16,-13-28-2 15,26 7-3-15,-21-31-2 16,19 4-11-16,-13-1 6 0,-4 0 5 16</inkml:trace>
  <inkml:trace contextRef="#ctx0" brushRef="#br0" timeOffset="113876.5133">18307 5679 111 0,'-35'54'42'16,"11"16"2"-16,-12-2-2 16,11 5-37-16,1 2-1 15,13-3-1-15,4-5-2 16,2-8-4-16,15-7-3 15,-6-20-9-15,22 2-8 16,-15-30-6-16,23-2-11 16,-6-21 0-16,12-6 0 15,-8-15 1-15</inkml:trace>
  <inkml:trace contextRef="#ctx0" brushRef="#br0" timeOffset="114137.5283">18440 5953 127 0,'-36'24'40'16,"-12"-7"3"-16,15 12-9 15,-3-12-29-15,12 2-1 16,11-3-2-16,11-2-2 16,12-3 0-16,14 0 0 15,6-1 0-15,9 0 0 16,4 2 0-16,0 3 0 15,0 0 0-15,-5-1 0 16,-2 3 0-16,-9-9-10 16,8 12-9-16,-24-23-3 0,18 18-4 15,-21-25-8-15,16 8-7 16,-10-12-2-16,6 1 3 15</inkml:trace>
  <inkml:trace contextRef="#ctx0" brushRef="#br0" timeOffset="114640.557">19613 5620 87 0,'0'0'39'16,"0"0"0"-16,12 0 1 16,-15 14-31-16,19 8-6 15,11 8-1-15,5 9 3 16,4 9-1-16,-3 9 0 0,-4 6 0 15,-7 6-1-15,-16 2 0 16,-11-3 0-16,-20-3 0 16,-13-5-2-16,-11-8-2 15,-11-12 0-15,2-10-4 16,-3-21-5-16,16-3-10 15,-9-34-7-15,27-4-13 16,-2-26 0-16,17-8-1 16,3-22 2-16</inkml:trace>
  <inkml:trace contextRef="#ctx0" brushRef="#br0" timeOffset="114825.5676">19405 5534 112 0,'0'0'43'0,"0"0"-2"15,14 16 0-15,11-2-40 16,6-5-2-16,15-5 0 15,18 1-3-15,10-3-1 16,18 7-7-16,-3-18-10 16,27 14-15-16,-17-7-3 15,7 7 0-15,-17-8 1 16</inkml:trace>
  <inkml:trace contextRef="#ctx0" brushRef="#br0" timeOffset="115196.5888">20406 5634 106 0,'-28'14'40'0,"10"14"2"15,-8-1-2-15,15 9-34 0,-8 9-1 16,4 12-1-16,-1 3-1 16,7 3 0-16,2-1 1 15,7-9-2-15,9-9-2 16,10-9 0-16,9-19 0 15,11-16 0-15,11-18 0 16,7-15 0-16,8-11 0 16,-1-9 0-16,0-7 0 15,-4 2 0-15,-6 1-2 16,-6 7 0-16,-11 15 0 15,-16 17 0-15,-11 18 1 16,-13 17 1-16,-16 21 2 16,-9 9-1-16,-5 15-1 0,-1 4 0 15,6 3-1-15,8-11-2 16,16-2-4-16,8-25-9 15,35 1-6-15,-2-36-3 16,35 1-11-16,-1-30-2 16,13-4-1-16,-6-14 2 15</inkml:trace>
  <inkml:trace contextRef="#ctx0" brushRef="#br0" timeOffset="115490.6057">21322 5714 100 0,'-41'-5'41'0,"0"21"1"15,-10 3-1-15,13 19-20 16,4-9-17-16,15-4-1 15,13 4 0-15,16-7-3 16,17-3 0-16,11-2 0 0,3-2 0 16,4-2 0-16,-4 0 0 15,-4 1 0-15,-10 2 0 16,-14 6 0-16,-15 2 0 15,-10 6 0-15,-9 1 0 16,-3-2 0-16,0-1 0 16,-1-5 0-16,10-6-3 15,15-17-11-15,0 0-6 16,23-24-5-16,25 4-8 15,-5-23-6-15,16 0-2 16,-6-18 2-16,7-2 2 16</inkml:trace>
  <inkml:trace contextRef="#ctx0" brushRef="#br0" timeOffset="115648.6147">21711 5709 108 0,'-2'11'42'15,"-16"8"2"-15,4 24-1 16,-15-11-25-16,3 24-18 16,8 1 0-16,1 0 0 15,4 1 0-15,2-7-2 16,13 3-15-16,-12-25-8 15,20 2-10-15,-10-31-6 16,0 0 0-16,8-16-1 16</inkml:trace>
  <inkml:trace contextRef="#ctx0" brushRef="#br0" timeOffset="115805.6237">21525 5683 113 0,'0'-28'40'0,"0"5"3"16,15 24-2-16,3-4-26 15,11 10-16-15,18 9-10 16,-3-19-9-16,26 21-10 15,-14-21-10-15,17 3-3 16,0-11-1-16,6-3 1 16</inkml:trace>
  <inkml:trace contextRef="#ctx0" brushRef="#br0" timeOffset="116528.665">23106 5488 102 0,'-8'-38'39'0,"4"5"1"15,-11-5-1-15,5 10-32 16,-17 9-4-16,-4 17 0 15,-9 18 0-15,-4 24 0 16,-12 19-1-16,-1 17 2 16,4 13-1-16,5 9 0 15,8 1 1-15,11 0-4 16,14-6 0-16,11-14-3 15,16-5-5-15,-4-26-23 16,21-3-9-16,-9-23-2 16,9-5 1-16,-14-23-1 15</inkml:trace>
  <inkml:trace contextRef="#ctx0" brushRef="#br0" timeOffset="116737.677">22592 5910 99 0,'-36'-23'42'15,"14"16"0"-15,-1 2 0 16,18 20-12-16,5-15-30 15,17 24 0-15,13-12 0 16,9 2 0-16,11-1 0 16,8-4 0-16,8-2 0 15,3-6-3-15,3 3-2 16,-8-10-3-16,5 9-9 15,-20-15-21-15,5 6-3 16,-20-13 2-16,0 8-1 16</inkml:trace>
  <inkml:trace contextRef="#ctx0" brushRef="#br0" timeOffset="116887.6856">23150 5893 117 0,'-29'32'40'16,"-9"-3"1"-16,10 10-1 16,-5-4-32-16,17 0-5 15,9-8-2-15,10-8-2 16,15-2-6-16,-1-27-26 15,28-1-8-15,-2-16 1 16,11 0-1-16</inkml:trace>
  <inkml:trace contextRef="#ctx0" brushRef="#br0" timeOffset="117031.6938">23304 5475 115 0,'-31'-28'39'16,"10"18"0"-16,1 3-2 15,20 7-41-15,0 0-32 16,17 8-3-16,12 5 1 15,-1-10-2-15</inkml:trace>
  <inkml:trace contextRef="#ctx0" brushRef="#br0" timeOffset="117232.7053">23622 5401 108 0,'0'0'39'16,"0"0"1"-16,-7 22-1 16,8 6-34-16,-14 20-2 15,1 13 1-15,-6 12-1 0,-3 10 1 16,-4 6-2-16,-3-4 0 15,0-2-3-15,-1-11-2 16,15-2-15-16,-8-25-21 16,21-10-3-16,-2-24 2 15,20-10-2-15</inkml:trace>
  <inkml:trace contextRef="#ctx0" brushRef="#br0" timeOffset="117570.7246">23416 5788 127 0,'-29'-12'40'0,"14"14"2"15,4-5-2-15,33 6-38 16,6-9-4-16,18-9-4 0,18 1 0 16,4-12-4-16,19 8-7 15,-9-17-23-15,12 4 2 16,-19-18 14-16,9 7 14 15,-19-2 8-15,-13-2 4 16,-10 10 2-16,-22-1 12 16,-1 24 20-16,-29 9 3 15,2 35-16-15,-30 11-11 16,4 26-5-16,-14 14-2 15,-1 15 0-15,0 6-2 16,2 3 0-16,8-2-2 16,6-9-1-16,14-12-3 15,3-24-8-15,29-5-26 16,-5-28-4-16,16-8 0 0,-3-25-1 15</inkml:trace>
  <inkml:trace contextRef="#ctx0" brushRef="#br0" timeOffset="117751.735">23731 5856 131 0,'-22'7'44'0,"18"11"-2"16,8-8-4-16,36 1-38 15,3-2 0-15,13-3 0 16,13 4-8-16,-7-17-23 15,20 10-11-15,-13-12 0 16,1 6-1-16,-19-8 0 16</inkml:trace>
  <inkml:trace contextRef="#ctx0" brushRef="#br0" timeOffset="118074.7535">24179 6042 121 0,'-18'22'42'15,"16"4"0"-15,2-26-1 16,29 16-35-16,3-17-3 15,8-6-3-15,7-7 0 16,-3-7 0-16,2-3 0 16,-6-2 0-16,-8-3 0 15,-7-1 0-15,-12 2 0 16,-10 2 0-16,-7 5 0 15,-10 7 0-15,-10 9 0 0,-5 10 0 16,-8 10 0-16,2 10 0 16,1 10 0-16,4 5 0 15,6 6 0-15,13-1 0 16,15-1 0-16,14-10-8 15,31 2-13-15,-6-22-19 16,27-2-3-16,2-21 1 16,14-1 0-16</inkml:trace>
  <inkml:trace contextRef="#ctx0" brushRef="#br0" timeOffset="118382.7711">24851 5983 137 0,'-58'-2'44'0,"2"19"-1"15,-8-8-12-15,14 16-31 0,8 7 0 16,18 3 0-16,13-2 0 15,25-7 0-15,21-10 0 16,15-11 0-16,10-12 0 16,5-14 0-16,4-14 0 15,-1-10 0-15,-11-12 0 16,-3-9 0-16,-16 1 0 15,-8 4 0-15,-12 12 0 16,-14 14 0-16,-13 21 0 16,-12 19 0-16,-4 19 0 15,-9 23 0-15,5 13 0 16,-7 1-4-16,23 17-14 15,-11-25-11-15,26 6-11 16,-3-16-4-16,10-5-2 0,-3-13 1 16</inkml:trace>
  <inkml:trace contextRef="#ctx0" brushRef="#br0" timeOffset="119066.8102">875 7757 112 0,'3'-25'40'0,"-3"25"0"15,0 0-1-15,-11 9-37 16,-1 19-1-16,-5 6-1 16,1 15-1-16,-1 5-2 15,1 9-1-15,-1-7-5 16,17 6-24-16,-5-17-7 15,13-3 2-15,2-21-3 16</inkml:trace>
  <inkml:trace contextRef="#ctx0" brushRef="#br0" timeOffset="119572.8392">863 7348 77 0,'-21'18'37'16,"8"17"1"-16,3-5-1 15,14 11-9-15,8-18-25 16,13-4-1-16,10-11 0 16,13-9-1-16,7-6 0 15,9-7 0-15,1-1-1 16,-4-2 1-16,-2 5-1 0,-9 4 0 15,-13 10 1-15,-14 12 0 16,-11 13 0-16,-9 13 1 16,-13 13 0-16,-6 8 1 15,-10 7-1-15,-4 11 1 16,-1-4-2-16,2-7 0 15,3-7-1-15,7-13 0 16,8-13 1-16,12-17-1 16,15-21 1-16,8-19 0 15,12-17 0-15,7-8 1 16,2-11 0-16,3-4 0 15,0-4-2-15,-4 7 0 16,-9 12 0-16,-6 10 0 16,-5 17 0-16,-7 16 0 15,-2 18 0-15,-5 13 0 0,-2 17 0 16,-2 6 0-16,2 10-2 15,1 1-3-15,10 6-7 16,-8-19-14-16,26 2-14 16,-3-20-2-16,16-7 1 15,-1-21-2-15</inkml:trace>
  <inkml:trace contextRef="#ctx0" brushRef="#br0" timeOffset="119901.858">2242 7283 104 0,'-52'5'42'0,"14"9"1"15,2-15-2-15,36 1-16 16,0 0-25-16,28-7 0 15,16-4 0-15,13 9 0 16,-1 2 0-16,9 7 0 16,-6 7 0-16,-8 9 0 15,-12 7 0-15,-17 9 0 16,-18 6 0-16,-17 6 0 15,-7 4 0-15,-12 2 0 16,0 1 0-16,-3-2 0 16,14 5-9-16,-3-19-18 15,25 9-14-15,4-13-3 16,21 5 1-16,8-13-1 15</inkml:trace>
  <inkml:trace contextRef="#ctx0" brushRef="#br0" timeOffset="120038.8658">2659 8323 115 0,'-25'38'42'0,"-10"-17"1"15,7-3-4-15,7-27-33 16,4-11-34-16,26 0-14 16,3-10-2-16,10 2-1 15,-2-4 1-15</inkml:trace>
  <inkml:trace contextRef="#ctx0" brushRef="#br1" timeOffset="264525.13">4553 8486 71 0,'-14'37'35'15,"14"0"0"-15,7-18 2 16,21-9-30-16,12-20-1 16,19-8 0-16,10-24-2 15,17-9 0-15,7-20 0 16,9-9-2-16,4-15 0 15,1-8 0-15,-4-5 0 0,-8-4 0 16,-10-1-1-16,-12 0 1 16,-13 8-1-16,-18 9 0 15,-17 17 1-15,-21 17-1 16,-21 26 1-16,-20 29-2 15,-22 29 2-15,-15 33 0 16,-13 26 0-16,-1 17 0 16,1 17-2-16,9 6 0 15,17-2 0-15,23-8 1 16,25-16-2-16,27-20-1 15,28-17-2-15,25-23-2 16,27-10-11-16,-1-26-16 16,26-5-7-16,-5-16 0 15,11-4-1-15</inkml:trace>
  <inkml:trace contextRef="#ctx0" brushRef="#br1" timeOffset="264713.1406">6267 7899 113 0,'0'0'41'0,"-12"-2"-1"16,31 1-5-16,12-11-35 16,12-4-1-16,15 2-3 15,0-9-8-15,12 16-24 16,-16-2-3-16,-2 11-1 15,-18-2-1-15</inkml:trace>
  <inkml:trace contextRef="#ctx0" brushRef="#br1" timeOffset="264876.1498">6301 8186 112 0,'-32'39'42'16,"11"-21"0"-16,27-2-2 16,28-18-39-16,20-13-3 15,26-3-10-15,9-21-10 16,32 7-12-16,-8-14-5 15,17 6-1-15,-7-5-2 16</inkml:trace>
  <inkml:trace contextRef="#ctx0" brushRef="#br1" timeOffset="266244.2283">7766 8615 15 0,'-6'16'27'16,"-3"-4"2"-16,9-12 1 15,-9 19-15-15,9-19-1 16,0 0-1-16,0-16-2 16,13 7 0-16,-9-15-1 15,8 3-3-15,-7-12 0 16,8 2-1-16,-10-9-1 15,3 2-2-15,-4-2 0 16,2 3-1-16,-3 4 0 16,0 1-1-16,0 8 0 15,2 5 0-15,0 7-1 16,-3 12 0-16,13 1 0 15,-3 14 0-15,2 11 0 0,1 9 0 16,1 8 0-16,2 5 1 16,1 3-1-16,4-2 0 15,1-6 0-15,3-8 1 16,1-14 0-16,6-14 0 15,2-21 0-15,3-16 0 16,0-15 0-16,-2-15 0 16,-4-16 1-16,-8-13-1 15,-11-11 0-15,-7-9 0 16,-11-4 0-16,-9 1-1 15,-12 3 1-15,-3 5 0 16,-3 6-1-16,6 9 0 16,1 7 0-16,6 11 1 0,8 9-1 15,6 5 1-15,7 3 0 16,6 7 0-16,2 6 1 15,4 10-1-15,-4 5 1 16,2 8-1-16,-4 6 0 16,-7 12-1-16,0 0 1 15,0 0 0-15,0 0-1 16,0 0 0-16,0 0 1 15,6 14-1-15,-6-14 0 16,1 10 0-16,-1-10 0 16,0 0 0-16,0 13 0 15,0-13 0-15,0 0 0 16,-4 13 1-16,4-13-2 15,-2 11 2-15,2-11-1 0,0 10 0 16,0-10 0-16,3 12-1 16,-3-12 1-16,11 14 0 15,-11-14 0-15,17 13 0 16,-4-7 0-16,1 0 0 16,4-1 1-16,2-2-1 15,4-2 0-15,9-2 0 16,7-1 0-16,12-2 0 15,13-3 1-15,14 2-1 16,18-4 1-16,17 1-1 16,21 0 1-16,16 1-1 15,14 2 1-15,11 1-1 16,10 1 1-16,6 3-1 15,-2-1 0-15,-4 2 0 0,-14 1-1 16,-14-2 0-16,-17 3-2 16,-24 0-1-16,-22 6-3 15,-30-10-8-15,-10 16-21 16,-32-9-4-16,-15 5 1 15,-21-6-2-15</inkml:trace>
  <inkml:trace contextRef="#ctx0" brushRef="#br1" timeOffset="267079.276">7617 7205 85 0,'-18'-1'36'16,"18"1"2"-16,0 0-1 16,-5-11-27-16,5 11-7 15,11-9-1-15,4 2-1 16,3 3 0-16,4-1 0 0,6 3 0 15,1-1-1-15,0 5 1 16,0 1-1-16,-6 3 1 16,-3 4 0-16,-11 4-1 15,-9 3 1-15,-9 6 0 16,-11 0 0-16,-4 3 0 15,-6-2 0-15,3-1-1 16,1-1 1-16,7-2-1 16,10-3 1-16,14-6-1 15,13-1 0-15,7-2 1 16,11 0-1-16,0 0 1 15,0-1 0-15,-2 3 0 16,-10 3 0-16,-11 5 1 16,-18 3-1-16,-12 8 1 0,-15-2-1 15,-5 7 0-15,-6-4 0 16,0 0-1-16,4-5 0 15,3-6-1-15,12-4-2 16,8-8-1-16,18 3-8 16,-2-20-18-16,25 3-10 15,1-14-1-15,17-1-1 16</inkml:trace>
  <inkml:trace contextRef="#ctx0" brushRef="#br1" timeOffset="269154.3947">9126 7336 73 0,'4'-18'34'15,"-5"-3"0"-15,2 6 1 16,-10 0-29-16,9 15 0 15,-24 7 0-15,5 17-2 16,-11 14 1-16,-2 22-2 16,-10 16 0-16,-3 15 0 0,1 9-1 15,4 12-1-15,11-6-1 16,13-4-1-16,15-4-5 15,7-23-25-15,31-6-7 16,9-21 0-16,21-7-2 16</inkml:trace>
  <inkml:trace contextRef="#ctx0" brushRef="#br1" timeOffset="270311.4609">10161 7906 77 0,'0'0'37'0,"0"0"0"16,-6 13 1-16,-1 11-18 0,-8 0-17 15,0 8-1-15,-3 1 0 16,3 4-1-16,-3-4 0 16,7 0-1-16,4-5 0 15,5-6 0-15,6-9 1 16,-4-13-1-16,23 4 0 15,-3-12 0-15,0-7 0 16,3-11 1-16,4-4 0 16,-3-4 1-16,-1-3-1 15,-2 3 0-15,-5 0 1 16,-3 8 0-16,-6 3-1 15,0 10 0-15,-7 13 0 16,0 0 0-16,0 0 0 16,4 12 0-16,0-2-1 0,5 3 0 15,4-1 0-15,4-1 0 16,5-5 1-16,5-4-1 15,3-6 1-15,1 1 0 16,2-9 0-16,-4 1 0 16,-5-3 0-16,-2 1 1 15,-6 1-1-15,-4 2 0 16,-12 10 0-16,0 0-1 15,0 0 0-15,2 24 0 16,-11 2-2-16,0 5 0 16,-1 6-1-16,3-2-2 15,10 5-3-15,-6-17-7 16,24 9-12-16,-8-21-12 15,16-7-2-15,-2-13 1 16,8-8-1-16</inkml:trace>
  <inkml:trace contextRef="#ctx0" brushRef="#br1" timeOffset="270799.4888">10872 7487 82 0,'-22'3'38'16,"22"-3"0"-16,-10 3 1 15,22-5-23-15,8 1-13 16,12 0-1-16,3-1 1 0,4 1-1 15,-1 1 0-15,0 0-1 16,-6 3 0-16,-8 0 1 16,-10 4-1-16,-11 3 0 15,-12 3 0-15,-5 2 0 16,-4 0-1-16,-7 2 1 15,2 1-1-15,1 1 0 16,6-4-1-16,8 0 1 16,11-4 0-16,9-3 0 15,10-5-1-15,3 1 1 16,7-4 1-16,0 1-1 15,-3 0 1-15,-6 3 0 16,-7 7 0-16,-12 4 0 16,-10 4 0-16,-10 6 0 0,-10 0 0 15,1 2-1-15,-1-2-1 16,6-7-2-16,15 1-7 15,5-19-8-15,25-3-15 16,2-14-7-16,28 0 0 16,4-17-1-16</inkml:trace>
  <inkml:trace contextRef="#ctx0" brushRef="#br1" timeOffset="271021.5015">11775 7467 103 0,'-9'-13'39'16,"9"13"1"-16,-19 9-2 0,16 6-34 15,-8 6-1-15,5 12-1 16,-1 7-1-16,-2 7 0 16,0 2-1-16,0 2-2 15,4 0-3-15,-3-13-10 16,16 5-19-16,-10-19-5 15,11-7 0-15,-9-17-2 16</inkml:trace>
  <inkml:trace contextRef="#ctx0" brushRef="#br1" timeOffset="271204.512">11671 7627 92 0,'-18'5'40'16,"2"-2"1"-16,16 9-1 0,0-12-21 15,31 9-16-15,10-10-2 16,12-7-2-16,12 2-2 15,1-8-5-15,14 14-14 16,-23-10-17-16,-2 12-1 16,-30-1-1-16,-11 14 1 15</inkml:trace>
  <inkml:trace contextRef="#ctx0" brushRef="#br1" timeOffset="271371.5215">11601 7990 103 0,'-40'26'38'15,"26"-1"3"-15,14-25-3 16,30 6-34-16,21-18-1 15,16-6-2-15,18-5-3 16,5-14-7-16,19 14-13 0,-20-15-15 16,5 8-2-16,-19-7-3 15,-4 8 2-15</inkml:trace>
  <inkml:trace contextRef="#ctx0" brushRef="#br1" timeOffset="271580.5335">12564 7455 100 0,'4'-10'42'15,"-13"-4"1"-15,9 14-2 16,-14 19-27-16,5 8-11 16,-1 10-2-16,-3 12 1 15,-2 14-2-15,-5 5-1 16,6 6-2-16,-3-3-2 0,16 8-10 15,-10-28-10-15,24 6-16 16,-2-24 0-16,16-6-2 16,0-23 1-16</inkml:trace>
  <inkml:trace contextRef="#ctx0" brushRef="#br1" timeOffset="272523.5874">10749 7138 100 0,'-19'3'37'16,"-2"-3"1"-16,5 7 0 15,-3-3-34-15,19-4-1 16,8 13 0-16,21-10 0 15,22-4 0-15,27-1-1 16,30-4 1-16,33 1-1 0,28-3 1 16,24 3-2-16,17 1 1 15,8 2-1-15,-1 3 0 16,-4 3-1-16,-13-1-1 15,-14-1 0-15,-16-4 0 16,-14-6-1-16,-14-6 0 16,-18-6 0-16,-9-5 1 15,-15-5-1-15,-15 2-1 16,-18 2 0-16,-16 7-1 15,-22-1-5-15,-5 24-18 16,-24-4-11-16,-16 8 0 16,-8 2 0-16,2 8 0 15</inkml:trace>
  <inkml:trace contextRef="#ctx0" brushRef="#br2" timeOffset="323965.5297">13022 7770 66 0,'-1'14'35'0,"-4"2"-1"15,0 6 2-15,-14 2-25 16,10 9-6-16,-6 0-1 16,2 12 1-16,-4-4 0 15,2 5-2-15,-3-9 1 16,7-1-3-16,-1-8 1 15,4-8-2-15,4-6 1 0,4-14-1 16,8-10 1-16,6-10 1 16,2-10-1-16,7-7 1 15,2-11 0-15,7-6 0 16,2-8-1-16,4-3 1 15,-1 3 0-15,0 4-2 16,-3 5 2-16,2 8-2 16,-1 8 1-16,-1 7-1 15,-2 12 0-15,2 4 0 16,-4 8 0-16,0 7 0 15,-2 8 0-15,-3 10 0 16,-4 9 0-16,-4 6 1 16,-4 12-1-16,-8 6 0 15,-6 7 0-15,-4 9 0 16,-5 0 0-16,-2-6-1 0,4-5 1 15,1-10-2-15,7-10 2 16,8-10-1-16,5-21 2 16,10-16-1-16,4-15 0 15,6-12 2-15,4-14-1 16,2-8 1-16,-2-11-1 15,-3-2 0-15,1 4 1 16,-5 6-2-16,-4 8 1 16,-5 12 0-16,-6 12-1 15,2 13 1-15,-1 16-1 16,2 14 0-16,1 10 0 15,6 8 0-15,2 10 0 0,2 7 0 16,-1 7 0 0,-1 10 0-16,-10 3 0 0,-3 4 0 15,-10 4-1-15,-8-4 0 16,-5-3 0-16,-3-9-4 15,2-3-5-15,-10-31-29 16,21-6-1-16,-1-32 0 16,21-10-2-16</inkml:trace>
  <inkml:trace contextRef="#ctx0" brushRef="#br2" timeOffset="324555.5635">14301 7190 118 0,'-15'-1'38'16,"15"1"3"-16,18-16-5 15,13 2-35-15,12-4 0 16,8 2 0-16,2-1 0 16,-1 5 0-16,-4 6-1 0,-5 4 1 15,-13 10 0-15,-12 7-1 16,-11 7 1-16,-13 10-2 15,-9 0 0-15,-6 4 0 16,-4-3 0-16,-3-3-1 16,4-2 1-16,4-8-1 15,5-3 1-15,15-17 1 16,-3 11 0-16,15-12 0 15,9-3 1-15,6 3-1 16,3 1 1-16,2 3 0 16,1 2-1-16,-4 8 2 15,-5 4-1-15,-10 6 0 16,-9 9 0-16,-10 3 0 15,-10 5 0-15,-9 1-1 16,-9 1 1-16,-7-6-2 0,1-2-1 16,-2-12-3-16,6 1-7 15,-4-25-26-15,20-3-2 16,-3-20 0-16,17-2-2 15</inkml:trace>
  <inkml:trace contextRef="#ctx0" brushRef="#br2" timeOffset="325218.6014">13519 7046 96 0,'-17'8'38'0,"17"-8"1"15,0 0-3-15,0 0-27 16,0 0-2-16,0 0 0 15,0 0-2-15,12 7-2 16,-12-7-1-16,22 4 0 16,1-5 0-16,15-2-1 15,16-10 0-15,19-7 0 16,22-7 0-16,22-4 0 15,21-7 1-15,16-3 0 16,11 0-2-16,5 3 0 16,3 5 0-16,-5 10 0 0,-11 4 0 15,-13 8 0-15,-19 9 0 16,-16 5 0-16,-15 4 0 15,-19 1 0-15,-22 4 0 16,-12 0 0-16,-16-4 0 16,-11 0 0-16,-14-8 0 15,5 11 0-15,-5-11 0 16,-12 1 0-16,12-1 0 15,-16-7 0-15,16 7 0 16,-14-8 0-16,14 8 0 16,-6-10 0-16,6 10 0 15,0 0 0-15,0 0 0 16,-1 15 0-16,1 11 0 15,1 15 0-15,-1 12 0 0,-3 11 0 16,-1 10 0-16,0 7 0 16,-2 0 0-16,-2-2 0 15,1-8 0-15,1-11 0 16,3-11 0-16,-3-14 0 15,9-6-10-15,-3-29-11 16,11 7-19-16,-8-24-3 16,11-1 1-16,-7-13-1 15</inkml:trace>
  <inkml:trace contextRef="#ctx0" brushRef="#br2" timeOffset="325835.6366">15069 7140 92 0,'0'0'38'16,"-16"-9"-1"-16,16 9 2 15,-13-8-31-15,13 8-3 16,0 0 0-16,-10-9-1 16,10 9 0-16,0 0-1 15,-12-11 0-15,12 11-1 16,0 0 0-16,13-8 0 15,7 6-1-15,13 0 1 16,15 4-1-16,9 5 0 16,11 4-1-16,5 13 1 15,-2 10 0-15,-6 11-1 16,-13 16 0-16,-21 18-1 0,-23 15 1 15,-21 9 0-15,-25 16 0 16,-20 1-2-16,-14-2 2 16,-10 0-1-16,-2-12 1 15,6-14 0-15,7-19-1 16,15-19-3-16,20-22-2 15,10-32-12-15,26 0-22 16,19-42-1-16,19-3 0 16,-1-20-1-16</inkml:trace>
  <inkml:trace contextRef="#ctx0" brushRef="#br3" timeOffset="375468.4755">1087 10326 65 0,'15'-19'37'0,"-5"-4"1"16,4 14 1-16,-17-9-15 16,3 18-17-16,0 0-2 15,0 0-1-15,0 0 0 16,4 18-3-16,-5 2 0 0,2 11 1 15,-4 7-2-15,2 11 2 16,-3 5-2-16,-2 3 2 16,0-4-3-16,1-5 3 15,2-8-2-15,2-10 1 16,5-12 0-16,8-19 0 15,5-18 0-15,8-14 0 16,5-16 1-16,7-8-2 16,2-11 2-16,3-6-2 15,0-1 2-15,-2 6-1 16,-3 10 0-16,-3 14-1 15,-6 13 1-15,-4 18 1 16,-2 19-1-16,-2 20 0 16,-5 16-2-16,1 11 2 0,-3 10-2 15,0 5 2-15,2 2-3 16,2-4-1-16,6 0-8 15,-2-25-7-15,23 4-15 16,-10-23-8-16,18-3 0 16,-5-17-2-16</inkml:trace>
  <inkml:trace contextRef="#ctx0" brushRef="#br3" timeOffset="376753.5491">1331 11906 77 0,'-8'-33'39'0,"10"1"-1"15,1-9 0-15,14 4-32 16,-7 0-3-16,6 7 0 0,-1 5-2 16,0 11 0-16,-2 11-1 15,-1 14 2-15,-2 12-1 16,1 15 1-16,-5 7-1 15,4 7-1-15,1 0 1 16,1-1 0-16,5-8 0 16,6-13-1-16,5-18 2 15,7-18-3-15,3-22 3 16,11-20 1-16,2-22-1 15,0-18 1-15,-3-15-1 16,-2-17 0-16,-8-13 0 16,-8-9 1-16,-7-5-1 0,-8-3-1 15,-7 7 2-15,-4 7-3 16,-7 11 2-16,-1 11 0 15,-3 12 0-15,2 16-2 16,-1 13 2-16,3 12-2 16,1 7 0-16,-2 6 1 15,5 4 0-15,1 9-1 16,1 3 0-16,2 8 0 15,-3 5 1-15,0 4-1 16,-2 15 1-16,5-13-1 16,-5 13 2-16,0 0-2 15,0 0 0-15,15 15 0 16,1-6 0-16,18-5 0 15,18-2 0-15,27-5 0 16,24-6 0-16,23-5 0 0,25-7 0 16,21-2 0-16,17-2 0 15,8 4 0-15,0 6 0 16,-5 7 0-16,-8 7 0 15,-9 4 0-15,-14 6-4 16,-23 1 0-16,-15 5-2 16,-26-8-3-16,-8 13-10 15,-40-22-9-15,-4 9-12 16,-30-13 0-16,-15 6-1 15,-8-18 3-15</inkml:trace>
  <inkml:trace contextRef="#ctx0" brushRef="#br3" timeOffset="379881.728">5261 10848 116 0,'16'-16'41'0,"21"-6"0"16,34 0-9-16,10-14-31 16,15-1-2-16,14-2 0 15,5-3-4-15,-4 17-5 16,-23 0-28-16,-11 21-2 15,-30 6 1-15,-19 23-1 16</inkml:trace>
  <inkml:trace contextRef="#ctx0" brushRef="#br3" timeOffset="380032.7366">5459 11092 111 0,'-45'21'40'0,"31"-13"2"16,35-13-2-16,37-12-37 15,35-9-12-15,12-18-27 16,29 6-4-16,4-12 0 15,16 3-2-15</inkml:trace>
  <inkml:trace contextRef="#ctx0" brushRef="#br3" timeOffset="381210.804">7464 10483 89 0,'-15'-6'38'16,"1"-3"1"-16,14 9-1 16,14-5-32-16,23 0-3 15,19-4 0-15,19-2-1 16,12 3 0-16,8 2 0 15,3 6 0-15,-7 11-1 16,-11 11 0-16,-23 17 0 16,-29 17 0-16,-27 15 0 15,-28 12-1-15,-25 9 0 16,-21 3 1-16,-13 0-1 15,-5-8 1-15,4-11-2 16,12-18 2-16,17-20-1 0,27-22 0 16,31-16-1-16,34-37 0 15,29-17 1-15,32-24-2 16,20-16 1-16,23-18 0 15,6-10-2-15,2 0 3 16,-14 3 1-16,-18 10 0 16,-25 19 0-16,-28 24 2 15,-33 29-1-15,-41 29 1 16,-29 32 2-16,-25 28-3 15,-18 24 2-15,-6 16-3 16,4 10 2-16,12 4-3 16,18-6 2-16,28-10-2 15,37-16-2-15,40-21-1 16,31-27-10-16,40-12-26 0,11-24-3 15,23-13 1-15,3-26-3 16</inkml:trace>
  <inkml:trace contextRef="#ctx0" brushRef="#br3" timeOffset="382413.8726">9036 9030 77 0,'0'0'37'16,"-10"13"0"-16,10-13 1 16,-9 25-30-16,-1-9-2 15,7 9-2-15,-2-1-1 16,5 5 0-16,-1-2-1 15,5 3-2-15,0-2-1 16,1-8-4-16,15-1-31 16,-10-12-1-16,10 1 0 15,-1-17-2-15</inkml:trace>
  <inkml:trace contextRef="#ctx0" brushRef="#br3" timeOffset="382781.8939">9607 8931 42 0,'0'0'31'15,"0"0"3"-15,-11 7-3 0,11-7-16 16,0 0-2-16,-12-1-2 16,12 1-3-16,-5 10-1 15,5 4-1-15,-11 2-2 16,2 15 0-16,-9 5-1 15,-2 15 0-15,-14 9-1 16,-5 15 0-16,-15 6 0 16,1 5 0-16,-5-1-2 15,3-6 1-15,5-5-4 16,9-23-5-16,25-7-28 15,7-24-1-15,27-14-1 16,10-21-1-16</inkml:trace>
  <inkml:trace contextRef="#ctx0" brushRef="#br3" timeOffset="383435.9313">9596 9538 79 0,'0'0'34'16,"0"0"1"-16,-5-11-9 15,5 11-20-15,0 0 1 16,0 0-2-16,0 0 0 16,0 0 0-16,0 12-2 15,-3-1 1-15,-3 2-1 16,-2 6 1-16,-3 2-1 15,0 7-1-15,-3 1 0 16,1 2 1-16,1-1-1 16,0-5-1-16,6-3 0 15,1-4 0-15,5-18 0 16,0 0 0-16,20 0-1 0,-2-19 2 15,4-5-2-15,3-7 1 16,3-6 0-16,2-6-1 16,0 3 1-16,-2 3 0 15,-4 4-1-15,-1 6 1 16,-5 7 0-16,-1 8-1 15,-3 5 0-15,1 9 1 16,-2 6 0-16,-2 5-1 16,1 5 0-16,1 9 1 15,-5 2 0-15,0 3 0 16,-3 5 0-16,-3 0 0 15,-4-1-2-15,-1-3-1 16,0-2-3-16,-5-19-13 16,15 7-20-16,-7-19-2 15,12 0 0-15,-2-18-1 0</inkml:trace>
  <inkml:trace contextRef="#ctx0" brushRef="#br3" timeOffset="383954.9609">10013 8827 82 0,'23'-4'36'15,"5"-3"0"-15,15 16-1 16,3 3-31-16,7 11 0 15,4 7 2-15,-2 17-2 0,-10 8 1 16,-4 17-3-16,-16 8 1 16,-10 7-1-16,-16 6 0 15,-13 2-1-15,-14-1-1 16,-8-5-1-16,-4-6-3 15,-13-20-31-15,12-6-2 16,-8-20-1-16,7-8-1 16</inkml:trace>
  <inkml:trace contextRef="#ctx0" brushRef="#br3" timeOffset="384396.9862">9053 8735 49 0,'-42'0'37'0,"-15"10"0"15,-5 23 0-15,-15 9-10 16,10 29-18-16,-7 12-1 15,19 19-1-15,9 9 0 16,23 7-3-16,23-2-2 16,25-4 0-16,25-9-5 15,17-20-6-15,27-8-27 16,0-23-3-16,9-9 0 15,-9-21-1-15</inkml:trace>
  <inkml:trace contextRef="#ctx0" brushRef="#br3" timeOffset="385697.0606">12646 9995 70 0,'-15'-47'38'0,"-8"10"0"16,-14 5 0-16,-7 20-21 15,-21 15-12-15,-4 22 0 16,-12 19 0-16,-3 24-1 16,-3 13-2-16,9 10 2 15,9 6-2-15,19 2 0 16,22-13-1-16,29-7 0 15,29-16-2-15,26-20 0 16,29-14-5-16,12-30-13 16,23-5-21-16,6-24 1 15,14-8-1-15,-11-23-3 0</inkml:trace>
  <inkml:trace contextRef="#ctx0" brushRef="#br3" timeOffset="386088.083">13355 9595 102 0,'-41'34'40'0,"-11"15"2"16,2 26 0-16,-16 11-39 16,13 12 0-16,3 3-1 15,7 6 2-15,5-3-3 16,8-5 1-16,8-9-2 15,9-12 1-15,10-17-1 16,12-14 1-16,9-17-1 0,9-16 1 16,13-20-1-16,3-14 0 15,5-14 1-15,4-8-1 16,-2-6 1-16,-3-1 0 15,-7 6 1-15,-9 2-2 16,-6 17 0-16,-8 12 1 16,-17 12-1-16,6 26 0 15,-14 7-1-15,1 10 0 16,0 8-2-16,3 1 1 15,7 3-3-15,2-9-1 16,22 4-12-16,-7-25-20 16,27-4-3-16,-4-21 2 15,16-5-1-15</inkml:trace>
  <inkml:trace contextRef="#ctx0" brushRef="#br3" timeOffset="386442.1032">13797 10428 97 0,'0'0'39'0,"-11"13"2"15,16-1-2-15,-5-12-35 16,24 20-1-16,4-13 0 16,10 0 0-16,4-5-1 15,5-3-1-15,1-5 0 16,-2-5 0-16,-4-3 0 15,-7-4 0-15,-8-5 1 16,-12 0-3-16,-11-2 2 0,-11 0 0 16,-9 4 0-16,-12 8-1 15,-11 7 1-15,-9 13 0 16,-7 11 0-16,0 10 1 15,-1 13-1-15,8 5 0 16,8 6-1-16,13 1 1 16,22-1-2-16,19-8-1 15,23-6-2-15,12-11-2 16,23 2-7-16,-2-25-20 15,26 2-7-15,-9-18 0 16,8 1 0-16</inkml:trace>
  <inkml:trace contextRef="#ctx0" brushRef="#br3" timeOffset="386644.1148">14565 10460 106 0,'-33'-21'39'16,"2"18"3"-16,-13-2-1 16,9 12-35-16,-6 8-2 15,8 12-1-15,7 3-2 16,10 4 1-16,13 3-1 15,13-1-1-15,15-1-2 16,15-10-1-16,14-3-4 16,2-27-16-16,20 4-16 15,-2-24-2-15,18-8 0 16,-11-21 1-16</inkml:trace>
  <inkml:trace contextRef="#ctx0" brushRef="#br3" timeOffset="386862.1272">15116 9726 111 0,'-28'33'41'16,"-11"9"1"-16,11 24-2 16,0 6-36-16,1 14-2 15,3 9-2-15,4 7 2 16,6-1-3-16,7-5 0 15,11-6-4-15,5-18-1 16,20-3-21-16,-6-30-12 16,18-9 0-16,-4-27 0 15,13-9-1-15</inkml:trace>
  <inkml:trace contextRef="#ctx0" brushRef="#br3" timeOffset="387140.1431">15323 10255 112 0,'-35'18'43'0,"-18"0"-3"15,2 12 2-15,4-4-39 16,-2 3 0-16,5-4-1 16,9 1 1-16,12-4-2 15,14-2 0-15,16-3 1 16,12-5-1-16,14-1 1 15,8-1-2-15,8 0 0 16,3 1 0-16,4-1 0 16,-5 3 0-16,-4 2 0 15,-11-1-4-15,1 12-8 0,-23-17-13 16,11 17-15-1,-21-15-3-15,10 7 1 0,-14-18-1 16</inkml:trace>
  <inkml:trace contextRef="#ctx0" brushRef="#br3" timeOffset="390680.3456">16267 10719 79 0,'7'-27'38'16,"-6"-12"-1"-16,4 1 1 16,-5-12-24-16,3 10-11 15,-1-1 0-15,2 10-1 16,1 2-1-16,-3 12 0 15,-2 17 0-15,0 0 0 16,0 0 0-16,7 36 0 16,-6-2 0-16,3 15 0 15,-4 7 0-15,4 10 1 0,1 3-1 16,4-1 0-16,3-2 0 15,6-14-2-15,4-13 2 16,7-17 1-16,4-25-1 16,10-22 0-16,-5-23 1 15,4-22-1-15,-8-25 2 16,-4-21 0-16,-8-27-1 15,-9-18-1-15,-8-5 1 16,-12 1-2-16,-6 3 2 16,-5 12-1-16,-1 14 0 15,1 24-1-15,8 27 2 16,7 21-2-16,16 16 3 15,17 13-3-15,19 11 0 16,23 7 0-16,24 4 0 16,24 5 0-16,18 0 0 0,17 2 0 15,8 3 0-15,6-1 0 16,4 3-2-16,-12-5-3 15,-9 12-9-15,-37-15-23 16,-13 12-4-16,-37-9 1 16,-24 11-2-16</inkml:trace>
  <inkml:trace contextRef="#ctx0" brushRef="#br3" timeOffset="391820.4108">16307 9299 52 0,'0'0'30'16,"4"-10"3"-16,-4 10-1 15,0 0-20-15,6-20-4 16,-6 20 0-16,8-17-1 16,-8 17-1-16,5-16 0 15,-5 16-2-15,-4-12-1 16,4 12-1-16,0 0-1 15,-14-5 0-15,14 5 0 16,0 0-1-16,-10 4 0 16,10-4 1-16,0 0-1 15,10 3 0-15,-10-3 0 16,14 1 0-16,-14-1 1 15,13 0 0-15,-13 0-1 16,0 0 1-16,0 0-1 0,0 0 1 16,0 0 0-16,0 0-1 15,-17 3 1-15,17-3 0 16,-25 7-1-16,8 0 1 15,-7 2 0-15,-1 1-1 16,-4 2 1-16,-1-1 0 16,0 2 0-16,3-5 0 15,7 0 0-15,5-2 0 16,15-6 0-16,0 0 0 15,22-8 0-15,12 0-1 16,8 2 0-16,7-1 1 16,0 4-1-16,2 3 0 15,-4 7 0-15,-11 5 0 16,-15 10 0-16,-17 8 1 0,-13 2 0 15,-14 5-1-15,-14 4 1 16,-9 0 1-16,-1-4 0 16,2-5-1-16,7-4 0 15,10-7 1-15,17-7-2 16,11-14 1-16,29 7-1 15,10-11 0-15,8 1 0 16,4 3 0-16,-2 1 0 16,-4 7 1-16,-15 7-1 15,-14 8 1-15,-19 6 0 16,-18 3 0-16,-14 5-1 15,-8-1 0-15,-3 3-3 16,-3-17-10-16,24 4-25 16,-3-15-1-16,28-11 1 0,0 0-3 15</inkml:trace>
  <inkml:trace contextRef="#ctx0" brushRef="#br3" timeOffset="392420.4451">17665 9573 104 0,'-12'-25'37'15,"-12"12"0"-15,-22-2-2 16,-6 17-33-16,-6 4 0 15,2 11 0-15,4-1 0 16,7 7 0-16,12 4-1 16,16 2 1-16,23 0-2 0,18 6 2 15,18-1-2 1,15 6 1-16,7 6-1 0,1 6 1 15,-2 5-1-15,-7 4 1 16,-14 5-1-16,-16 2 0 16,-20-1-1-16,-16-2 2 15,-22-8-1-15,-7-8 1 16,-13-14-1-16,-2-9 1 15,1-17-1-15,7-18 1 16,13-19 1-16,17-19-2 16,19-20 1-16,20-18-1 15,20-12 1-15,10-5-3 16,16 3 0-16,-4-6-13 15,8 26-22-15,-16 4-2 16,-4 27 0-16,-17 10-1 0</inkml:trace>
  <inkml:trace contextRef="#ctx0" brushRef="#br3" timeOffset="392789.4663">18726 9742 110 0,'16'-5'38'16,"19"-9"2"-16,19 6-3 16,15-7-39-16,-2-1-2 15,11 15-14-15,-15-11-17 16,-4 14-2-16,-23-1 1 15,-13 11-3-15</inkml:trace>
  <inkml:trace contextRef="#ctx0" brushRef="#br3" timeOffset="392939.4748">18772 10040 116 0,'-10'12'39'16,"34"-3"0"-16,14-24-2 16,28-4-38-16,21 5-11 15,11-20-24-15,20 3-1 16,-4-11-1-16,3 2-2 15</inkml:trace>
  <inkml:trace contextRef="#ctx0" brushRef="#br3" timeOffset="393360.4989">19869 9502 101 0,'-24'-5'36'16,"5"-6"2"-16,19 11-2 15,8-11-31-15,20 9-2 16,11-4 1-16,16 6-2 15,1 0 0-15,3 5 0 16,-1 2 0-16,-7 9-1 16,-13 5 1-16,-18 9 0 0,-21 3-1 15,-21 11 1-15,-21 4-1 16,-9 3 1-16,-11 5 0 15,0-1 1-15,-1-6-2 16,10 1 1-16,13-6-1 16,20-6 0-16,22-8 2 15,24-7-3-15,23-9 0 16,23-11-3-16,24 0-4 15,2-22-25-15,21 10-6 16,-7-18-3-16,2 9 1 16</inkml:trace>
  <inkml:trace contextRef="#ctx0" brushRef="#br3" timeOffset="394053.5386">20999 9733 115 0,'11'-7'39'16,"-1"-8"2"-16,17 5-3 16,3-3-36-16,7-4-2 15,7 4-2-15,2-6-6 16,11 15-28-16,-14-5-1 15,1 16-1-15,-17-2 0 16</inkml:trace>
  <inkml:trace contextRef="#ctx0" brushRef="#br3" timeOffset="394187.5462">21114 9951 119 0,'-50'19'39'16,"17"4"1"-16,7-16-1 16,26-7-37-16,28 4-4 15,15-19-34-15,30 6-2 16,4-11 0-16,19 4-1 15</inkml:trace>
  <inkml:trace contextRef="#ctx0" brushRef="#br3" timeOffset="395079.5972">22724 9488 91 0,'-42'-23'37'0,"0"14"0"16,-16-5 0-16,8 15-30 15,-14-2-1-15,9 10-1 16,-1 5 0-16,12 11-2 15,10 2-1-15,12 8 0 16,13 0-1-16,15 7 0 16,14 0 0-16,13 5-1 0,15 3 0 15,6 5 0-15,6 0-1 16,-1 1 1-16,-3 4 0 15,-12 1 0-15,-13-3 0 16,-16 1 1-16,-20-7-2 16,-17-7 2-16,-13-7-1 15,-13-12 1-15,-4-7 0 16,1-16-1-16,7-17 1 15,9-13 0-15,18-21 1 16,14-14-2-16,20-14 2 16,17-12-2-16,14-1 0 15,9 0 2-15,5 5-2 16,0 11-2-16,-4 14-3 15,-15 4-20-15,-4 31-12 16,-20 2-2-16,-6 14-2 0,-13-3 0 16</inkml:trace>
  <inkml:trace contextRef="#ctx0" brushRef="#br3" timeOffset="396717.6909">22874 9365 49 0,'0'0'34'15,"-15"7"0"-15,15-7 1 0,0 0-11 16,0 0-16-16,-2-21-2 15,14 9 0-15,0-12-1 16,7 1-1-16,2-7-1 16,6 0 0-16,-3 2-1 15,0 5-1-15,-2 3 1 16,-7 5-1-16,-3 7 0 15,-12 8 0-15,10 5 0 16,-8 10 0-16,-5 3 0 16,2 5 0-16,1 2 0 15,4 5 0-15,1-1-1 16,5 1 0-16,4 0-4 0,-1-15-11 15,11 7-21-15,-5-11-3 16,6 0 1-16,-2-16-2 16</inkml:trace>
  <inkml:trace contextRef="#ctx0" brushRef="#br3" timeOffset="397701.7472">23432 8498 63 0,'0'0'34'0,"6"-18"0"16,-5 8 0-16,-1 10-24 16,6-13-4-16,-6 13-1 15,0 0 1-15,0 0-2 16,3 12 1-16,-10 11-2 15,-6 3 0-15,-2 11-1 16,-5 1-1-16,-1 4 0 16,-1-1-1-16,1-5-3 15,15 3-15-15,1-17-18 16,18-7 0-16,6-13-3 0,21-4 3 15</inkml:trace>
  <inkml:trace contextRef="#ctx0" brushRef="#br3" timeOffset="397904.7586">23826 8498 90 0,'-18'-2'39'0,"-2"13"-2"16,1 16 2-16,-10 8-33 15,6 3-3-15,-3 7 0 16,4 8-2-16,2 1 1 15,0 3-4-15,5 0 0 16,-3-5-5-16,16 5-26 16,-9-13-6-16,11-4 1 15,-3-13 0-15</inkml:trace>
  <inkml:trace contextRef="#ctx0" brushRef="#br3" timeOffset="398378.7859">23800 8868 98 0,'-10'5'37'15,"-1"-5"2"-15,11 0-3 16,0 0-32-16,16-1-2 15,6-1-1-15,6 2 1 16,4-1-1-16,0 2 1 0,-2-1-1 16,-2 5-1-16,-7-1 1 15,-6 5 0-15,-15-9 0 16,8 17-1-16,-8-17 1 15,-16 17 0-15,4-11-1 16,-2 1 1-16,3-2-1 16,11-5 0-16,-18 12 0 15,18-12 0-15,4 11 0 16,-4-11-1-16,23 12 1 15,-2-5 0-15,-1 1 0 16,-2 2 0-16,-2 2 0 16,-4 3 1-16,-10 1-1 15,-6 2 1-15,-9 1 0 16,-9 3 0-16,-5 0-1 0,-3-3 0 15,4-1-1-15,-1-11-5 16,22 5-30-16,5-12-3 16,5-18 0-16,13-9-2 15</inkml:trace>
  <inkml:trace contextRef="#ctx0" brushRef="#br3" timeOffset="398664.8023">24099 8299 97 0,'19'0'38'15,"5"4"1"-15,18 20-4 0,-1 2-32 16,10 12 1-16,-5 11 0 15,-7 10-1-15,-15 8 1 16,-12 5-2-16,-12 1 1 16,-14 3-2-16,-9-1 1 15,-11-5-3-15,-7-4 1 16,-4-9-4-16,8-4-4 15,-10-20-29-15,21-1-2 16,-4-24 0-16,16-3-2 16</inkml:trace>
  <inkml:trace contextRef="#ctx0" brushRef="#br3" timeOffset="398956.819">23627 8152 92 0,'-49'9'37'15,"-13"8"1"-15,8 28-1 16,-11 14-31-16,7 24 1 15,-2 17-1-15,4 17-2 16,7 6 0-16,8 9-2 16,16-7 0-16,13-9-2 15,24-17 0-15,19-21-5 0,40-14-32 16,6-34-3-16,31-15 0 15,9-26-2-15</inkml:trace>
  <inkml:trace contextRef="#ctx0" brushRef="#br3" timeOffset="417341.8706">8295 1152 35 0,'0'0'34'0,"49"-16"1"16,-49 16 1-16,0 0-12 15,58-37-8-15,-58 37-3 16,0 0 3-16,18-55-8 15,-18 55-1-15,0 0-1 16,0 0-1-16,-74-59-2 16,74 59 0-16,-80-3-1 15,28 8 0-15,3 5 0 16,-6 5-1-16,18-1 0 0,-66 34 0 15,20 17 0-15,16 6 0 16,36 1 0-16,20-27-2 16,44-11 2-16,-33-34-1 15,68 7 0-15,-68-7 2 16,95-29-2-16,-39 8 0 15,2-1 0-15,-6-2 0 16,3-1 0-16,-5 1 0 16,2 5 0-16,-52 19 0 15,47-4 0-15,-1 25 0 16,-24 29 0-16,-27 28 0 15,-24 32 0-15,-26 17 0 16,-2 17 0-16,-3-2 0 16,18-40-9-16,29-21-30 15,5-36-5-15,23-27 0 0,7-26-1 16</inkml:trace>
  <inkml:trace contextRef="#ctx0" brushRef="#br3" timeOffset="420139.0306">9899 7515 68 0,'-2'-15'36'15,"1"4"-1"-15,-7-6 1 16,8 17-14-16,-29-22-18 15,14 13 0-15,-6-2-1 16,-1 7 0-16,-5 2 0 16,-3 7 0-16,-6 3 0 15,2 8 0-15,-9 2-1 16,1 4 0-16,3 2 0 15,2 4 0-15,5 3-1 0,7 5 0 16,10 1-1-16,9 2 0 16,12-2 0-16,9-1 1 15,13-3-1-15,5-5 0 16,8-11 1-16,8-10 0 15,4-14 0-15,5-10 0 16,2-12 0-16,0-9 0 16,-2-7 1-16,-2-3-1 15,-8-2 0-15,-6 0 0 16,-6 9 0-16,-10 6 0 15,-8 13 0-15,-10 12-1 16,-8 10 1-16,-19 35 0 0,-13 15 0 16,-13 19 0-16,-13 19-2 15,-12 11 1-15,-5 9 0 16,-1-2 0-16,8-6-1 15,12-10 0-15,14-16-2 16,18-20-5-16,28-13-29 16,6-29-4-16,21-10-1 15,8-23-2-15</inkml:trace>
  <inkml:trace contextRef="#ctx0" brushRef="#br3" timeOffset="475988.225">2635 10802 98 0,'-10'-19'38'0,"6"6"1"16,-4-9-5-16,14 7-29 16,5-4-2-16,9 4-1 15,6 3 1-15,6 7-1 16,6 5 0-16,3 9-1 15,-1 9 0-15,2 6 0 16,0 8-1-16,-6 3 0 16,-6 5 1-16,-2 1 0 15,-10-1-1-15,-7 2 1 16,-10-1-1-16,-9 0-2 15,-12 0 2-15,-14 3-1 16,-7-1 1-16,-13 2-2 16,-7-3 2-16,-5 1-2 15,-5-4 2-15,5-4 0 0,12-9-1 16,10-5-2-16,16-6-2 15,12-23-9-15,32 2-24 16,6-24 0-16,34 3 0 16,1-19-2-16</inkml:trace>
  <inkml:trace contextRef="#ctx0" brushRef="#br3" timeOffset="476475.2528">3519 10648 53 0,'0'0'32'15,"0"0"0"-15,0 0-8 16,0 0 6-16,11-4-22 16,-11 4-1-16,0 0-2 15,0 0 1-15,13-10 0 16,-13 10-1-16,0 0-1 15,0 0-1-15,-10 1 1 16,-3 5-2-16,-5 2 1 16,-6 4-1-16,-6 6-1 15,-5 4 1-15,-3 9 0 16,-3 5-1-16,0 7 1 15,-1 6 0-15,4 6-1 0,1 6-1 16,0 1-1-16,3 4 2 16,1-2-2-16,4-4 1 15,7-1-1-15,9-6 0 16,11-6 0-16,17-7 2 15,24-10-1-15,25-12-3 16,16-11-3-16,23 7-14 16,-8-22-20-16,14 3 0 15,-11-15-2-15,-3 5-1 16</inkml:trace>
  <inkml:trace contextRef="#ctx0" brushRef="#br2" timeOffset="565034.3181">4398 12755 52 0,'-6'28'34'0,"4"-4"-1"16,2-13-8-16,21 1-16 16,8-26 0-16,29-10-1 15,16-29-1-15,23-16-1 16,16-25-1-16,19-11-2 15,3-9 0-15,1-3-2 16,-12 3 0-16,-19 8 1 16,-26 13-2-16,-26 20 1 15,-32 20 0-15,-33 22 2 16,-30 27-1-16,-20 24 0 15,-24 28 0-15,-6 25 0 16,-6 16 0-16,8 15 0 16,12 7-1-16,25 1-1 0,24-10-1 15,27-10-1-15,30-13-3 16,24-30-11-16,32-6-23 15,13-24-1-15,21-11-1 16,0-20 2-16</inkml:trace>
  <inkml:trace contextRef="#ctx0" brushRef="#br2">5994 12325 86 0,'-4'11'40'15,"21"-1"-1"-15,10-18-1 0,20-10-37 16,12 3-8-16,-3-14-15 16,13 16-16-16,-12-2-1 15,-7 13 0-15,-16 2 0 16</inkml:trace>
  <inkml:trace contextRef="#ctx1" brushRef="#br2">9298 17786 0</inkml:trace>
  <inkml:trace contextRef="#ctx0" brushRef="#br2" timeOffset="565381.3379">5990 12636 87 0,'-19'13'40'0,"19"-13"-1"16,35-12-1-16,11-21-48 16,28-1-28-16,5-8 0 0,17-2-2 15,6-7 0 1</inkml:trace>
  <inkml:trace contextRef="#ctx0" brushRef="#br2" timeOffset="566211.3854">7176 12830 67 0,'5'-17'38'0,"-1"-13"-1"15,9-4 1-15,3-8-36 16,2-3-1-16,2-2 0 15,2 2 1-15,-2 5-2 16,1 7 2-16,-5 6-1 16,-4 12 1-16,-12 15-1 15,14 6 0-15,-12 15-1 16,0 10 0-16,-3 8 1 15,1 4-1-15,3 2 1 16,0 0 0-16,5-7 0 16,4-3 0-16,3-15 1 0,4-10 0 15,5-15 0-15,2-16-1 16,6-19 1-16,-1-17 0 15,-1-20-1-15,-1-19 1 16,-7-12-2-16,-5-9 1 16,-5 0-1-16,-8 6 2 15,-4 11 0-15,-3 14-1 16,-2 19 0-16,5 18 1 15,12 14-1-15,17 10 1 16,18 6 0-16,26 3-1 16,25-5 0-16,27-2 0 15,18-3 0-15,18-4-1 16,5 3-2-16,-3 0-4 15,4 17-20-15,-30-9-15 0,-15 14 0 16,-34-1-1-16,-17 11 0 16</inkml:trace>
  <inkml:trace contextRef="#ctx0" brushRef="#br2" timeOffset="569690.5842">7064 11608 80 0,'36'-13'38'0,"-3"-3"-4"16,4 7 0-16,-8-1-33 15,0 7-1-15,-9 5 0 16,-9 10 1-16,-11 6 0 16,-8 6 0-16,-10 1 1 15,-1 1 0-15,-4-1 0 16,5-3 1-16,2-4-1 15,8-8-1-15,8-10 0 16,13 9 0-16,8-9 0 16,6 0 0-16,4 0 0 15,-4 4 1-15,-4 1-1 16,-12 12 2-16,-11 1-1 15,-10 6-1-15,-16 4 1 16,-5 1-1-16,-7 1 0 0,-2-4-4 16,5-3 1-16,7-12-7 15,20 0-29-15,8-11-1 16,0-10 0-16,12-11-2 15</inkml:trace>
  <inkml:trace contextRef="#ctx0" brushRef="#br2" timeOffset="570366.6231">8700 11823 79 0,'-8'-23'39'0,"-2"17"-1"15,-24-9-5-15,7 13-24 16,-16-4-2-16,1 12-2 16,-8 2 0-16,2 11-3 15,-5 3 1-15,7 9-2 16,3 0 1-16,13 3-2 15,12-1 2-15,16-3-3 16,16-11 2-16,19-10 0 16,15-10 0-16,16-10-1 15,10-10 1-15,6-10-1 16,-1-3 1-16,-7-1 2 0,-6 4-3 15,-16 3 4-15,-15 9-4 16,-14 19 4-16,-22 15-3 16,-14 26 0-16,-20 19-1 15,-13 21-1-15,-13 12 1 16,-3 11-1-16,0-2 0 15,6-7-3-15,19-9 0 16,12-27-8-16,30-12-28 16,10-35-2-16,31-15 0 15,9-30-2-15</inkml:trace>
  <inkml:trace contextRef="#ctx0" brushRef="#br2" timeOffset="570870.6519">10388 11609 80 0,'0'0'40'0,"0"0"-1"16,1 11 1-16,-16 5-34 15,8 6-1-15,-4 9-1 16,3 5-3-16,-4 6 1 16,3 2-1-16,3 1-1 15,1-5-2-15,9-1-4 0,-8-14-32 16,14 2-2-16,-7-15 1 15,-3-12-2-15</inkml:trace>
  <inkml:trace contextRef="#ctx0" brushRef="#br2" timeOffset="571050.6622">10165 11772 90 0,'-15'3'43'16,"3"-6"-1"-16,12 3 0 15,21 6-32-15,8-12-11 16,14-2-1-16,11-2-3 15,11 8-5-15,-4-9-31 16,5 15 2-16,-12 3-1 0,-6 11-1 16</inkml:trace>
  <inkml:trace contextRef="#ctx0" brushRef="#br2" timeOffset="571238.6728">10070 12289 105 0,'1'17'42'0,"12"-15"0"16,20 1-8-16,16-11-35 16,11-6-3-16,25 4-33 15,-14-9-3-15,12 5-1 16,-9-9-1-16</inkml:trace>
  <inkml:trace contextRef="#ctx0" brushRef="#br2" timeOffset="572777.761">11455 11355 70 0,'4'9'36'0,"-8"5"0"16,1 9 1-16,-12 9-33 15,5 1-3-15,1 4-1 16,2 1 0-16,4 3-2 15,1-7-4-15,18 4-15 16,-3-16-15-16,18-7 0 16,3-18 1-16,14-11-1 15</inkml:trace>
  <inkml:trace contextRef="#ctx0" brushRef="#br2" timeOffset="572965.7716">12113 11189 63 0,'-18'36'40'0,"-19"13"-1"0,-7 23 0 15,-16-4-17-15,-3 21-18 16,1 3-2-16,4 1-3 16,7 1-3-16,0-19-16 15,14 7-18-15,6-18-1 16,20-3 0-16,5-22-2 15</inkml:trace>
  <inkml:trace contextRef="#ctx0" brushRef="#br2" timeOffset="573416.7973">12047 11806 88 0,'0'0'36'0,"0"0"4"16,36 6 0-16,-9-12-38 16,9 4 1-16,1-1-2 15,3 4 0-15,-4 1 0 16,-6 3-1-16,-8 5 0 15,-10 1-1-15,-9 3 1 16,-11 0-1-16,-10 0 2 16,-6 1 0-16,-6-2 0 15,4 0 0-15,-1-1 0 16,7-3 0-16,20-9 0 0,0 0-1 15,12 11 1-15,16-7-1 16,7 2 0-16,2 5 1 16,1 4 0-16,-8 6 0 15,-9 7 0-15,-14 5 0 16,-15 6 0-16,-14 2 0 15,-11-1 0-15,-9-4-1 16,3-5-2-16,-3-13-4 16,18 3-27-16,0-26-7 15,24 5 0-15,1-35-2 16</inkml:trace>
  <inkml:trace contextRef="#ctx0" brushRef="#br2" timeOffset="574242.8448">13040 11754 34 0,'0'0'35'16,"1"-13"3"-16,-1 13-2 16,-12 8-13-16,-8 0-14 15,3 11-4-15,-8-2 1 16,3 12-3-16,-7 1 1 15,5 6-3-15,3-3 2 16,6 2-2-16,10-9 2 16,11-4-1-16,12-9-1 15,12-8 0-15,11-11 0 0,8-9 0 16,2-6 0-16,1-8 0 15,-4-3 0-15,-8-3 2 16,-12 3-3-16,-16 2 2 16,-13 5-2-16,-13 7 2 15,-5 6-4-15,-10 2 2 16,1 10-6-16,2-4-4 15,26 4-29-15,0 0 0 16,11 6-1-16,18-14 0 16</inkml:trace>
  <inkml:trace contextRef="#ctx0" brushRef="#br2" timeOffset="574514.8604">14028 11307 78 0,'-14'-33'38'0,"-13"0"0"16,1 14-1-16,-11 8-34 16,0 13-1-16,-6 16 2 15,2 22-1-15,-4 12 0 16,3 15 2-16,1 9-3 15,6 10 1-15,6 3-2 16,1-2-3-16,12-2-3 16,-4-21-14-16,20 2-19 15,-2-19-2-15,10-9 0 16,-3-23-1-16</inkml:trace>
  <inkml:trace contextRef="#ctx0" brushRef="#br2" timeOffset="574664.8689">13557 11814 96 0,'-21'-23'40'0,"14"11"4"15,2-3-5-15,25 8-31 16,9 5-7-16,14-5-8 16,18 8-31-16,5-10-4 15,15 3 1-15,0-6-3 16</inkml:trace>
  <inkml:trace contextRef="#ctx0" brushRef="#br2" timeOffset="589339.7082">14925 11338 72 0,'10'-16'39'0,"-10"16"-1"16,0 0 1-16,5 19-32 15,-11-1-3-15,-1 13 0 16,-5 7 0-16,2 11 1 15,-4 5-2-15,2 11 0 16,0 1-1-16,0 0-2 16,4-4 1-16,4-8-3 15,7-8 0-15,5-14-4 16,13-3-4-16,-5-23-29 15,18-1 1-15,-1-22 1 16,15 1-2-16</inkml:trace>
  <inkml:trace contextRef="#ctx0" brushRef="#br2" timeOffset="589589.7226">15435 11279 94 0,'0'0'40'16,"9"31"1"-16,-19-12-3 15,3 15-34-15,-3 6-2 16,3 9 1-16,-3 5 0 16,-2 7 0-16,0 4-2 15,0-1-1-15,2-1 0 16,1-8-3-16,6-1-2 15,-2-19-16-15,17 2-19 0,-7-21-1 16,19-3 0-16,-6-19 1 16</inkml:trace>
  <inkml:trace contextRef="#ctx0" brushRef="#br2" timeOffset="591430.8279">15777 11643 85 0,'-8'12'41'15,"8"-12"-2"-15,0 0 2 16,-18-7-37-16,18 7-2 16,0 0-1-16,0 0-2 15,0 0-2-15,-10-13-7 0,23 20-29 16,-13-7 1-16,20 7-2 15,-9-7 0-15</inkml:trace>
  <inkml:trace contextRef="#ctx0" brushRef="#br2" timeOffset="591877.8535">16166 11369 62 0,'0'0'37'16,"9"-15"-1"-16,-9 15-4 16,8-15-22-16,-8 15-2 15,11-16 0-15,-11 16-2 16,11-11 0-16,-11 11-2 15,11 5 0-15,-4 12-1 16,0 9 0-16,-5 11-1 16,1 12-1-16,-2 5 2 15,-1 11-1-15,-1 3 0 16,-3-2-1-16,2-6-2 0,-3-11 1 15,5-10-2-15,4-5-2 16,-1-19-8-16,13 1-26 16,-16-16-5-16,24-7 2 15,-15-8-1-15</inkml:trace>
  <inkml:trace contextRef="#ctx0" brushRef="#br2" timeOffset="606915.7136">4798 13928 71 0,'-11'11'39'15,"-4"-7"-3"-15,16 10-1 16,-1-14-30-16,-3 11-1 16,3-11-1-16,25 8 0 15,0-12 0-15,13-6-1 16,12-12 0-16,11-10 0 15,10-16-1-15,8-11 0 16,3-10 0-16,2-7 0 0,-7-5-1 16,-6 1 1-16,-15 6 0 15,-13 9 0-15,-20 7 0 16,-16 13 0-16,-17 15 0 15,-19 15 0-15,-17 21 0 16,-12 20 0-16,-9 18 0 16,-8 16 0-16,0 17 0 15,7 8 1-15,10 0-2 16,17-3 1-16,22-9-1 15,21-16-1-15,26-12-3 16,28-21-2-16,34-5-32 16,0-21-3-16,19-1 1 15,-3-15-3-15</inkml:trace>
  <inkml:trace contextRef="#ctx0" brushRef="#br2" timeOffset="607178.7286">6176 13513 86 0,'10'11'40'16,"-10"-11"-1"-16,31-2 0 16,-10-2-41-16,6-5-2 0,11 10-5 15,-11-6-29-15,8 8-1 16,-13-2-1-16,1 10 1 15</inkml:trace>
  <inkml:trace contextRef="#ctx0" brushRef="#br2" timeOffset="607339.7378">6160 13794 92 0,'-7'24'41'0,"7"-24"2"16,20 15-1-16,5-24-40 15,17-6-4-15,21 7-32 16,-3-19-6-16,10 8 0 0,-5-8-3 15</inkml:trace>
  <inkml:trace contextRef="#ctx0" brushRef="#br2" timeOffset="628165.929">7204 13344 57 0,'0'0'39'15,"-1"-10"2"-15,17 5 0 16,1-13-24-16,10 5-13 16,11-4-2-16,14-2 1 15,7-1-2-15,11 2 1 16,2 4-1-16,-5 4-1 15,-7 9 1-15,-10 12-1 16,-17 11 1-16,-20 11-1 16,-23 12 1-16,-20 10-1 15,-18 7 1-15,-12 7 0 16,-6 2 1-16,0-3-1 15,0-4 0-15,14-6 1 0,10-8-1 16,14-7 0-16,18-8 0 16,16-8-1-16,16-8 0 15,15-7-1-15,18-4-1 16,9-7-2-16,15-1-2 15,-3-15-9-15,18 8-25 16,-12-13 0-16,6 7 0 16,-10-13-1-16</inkml:trace>
  <inkml:trace contextRef="#ctx0" brushRef="#br2" timeOffset="628361.9402">8308 13695 90 0,'-15'1'42'16,"-6"-9"1"-16,21 8-3 16,-24-16-43-16,21-7-9 15,18 15-27-15,-1-12-2 16,17 11 0-16,2-7-1 15</inkml:trace>
  <inkml:trace contextRef="#ctx0" brushRef="#br2" timeOffset="628782.9643">9139 13322 79 0,'-12'-29'43'16,"6"11"-2"-16,-15-4 2 15,-2 15-37-15,-8 6-1 16,-2 16-2-16,-10 13 0 16,-1 14-2-16,-10 15 1 15,2 9-1-15,4 4 0 16,10 4-1-16,10-3 1 15,17-4 0-15,14-6-1 16,19-12 1-16,20-16-1 16,19-11 0-16,17-14 0 15,9-14 0-15,3-13 0 16,-4-12 0-16,-5-12 0 15,-9-7 0-15,-17-5 0 0,-18-3 0 16,-22-3 0-16,-19 1 0 16,-20 6-1-16,-17 6 0 15,-13 10 0-15,-13 8-2 16,-1 12-2-16,0 4-5 15,20 20-30-15,2-1-1 16,31 12 0-16,15-17 0 16</inkml:trace>
  <inkml:trace contextRef="#ctx0" brushRef="#br2" timeOffset="629292.9935">10254 13360 70 0,'-24'-5'39'0,"-12"-12"1"16,1 7 2-16,-11-11-34 16,2 7-1-16,-6-3-2 15,5 8 0-15,-6 0-1 16,0 9 1-16,-2 7-3 15,5 2-1-15,3 8 0 16,6 4 0-16,10 3-1 16,11 2 0-16,13 2 0 15,18 0-1-15,13 3 1 16,15 3 0-16,11-1 0 15,10 3 0-15,5 3 0 16,-2 0 0-16,-3 2 0 0,-5-1-1 16,-14 0 1-16,-12-4 0 15,-12 0-1-15,-13-5 1 16,-13-6-1-16,-11-3 1 15,-14-8 0-15,-9-6 0 16,-6-8 0-16,-4-6 0 16,-4-7-1-16,4-11 1 15,9-8-1-15,11-9 1 16,22-11-1-16,17-5 1 15,18 0-1-15,15-3 0 16,13 3 1-16,8 4-1 16,3 12-2-16,-8-3-6 15,1 23-31-15,-23-4 1 16,-5 13-1-16,-16-8-1 15</inkml:trace>
  <inkml:trace contextRef="#ctx0" brushRef="#br2" timeOffset="630187.0446">10799 13387 66 0,'0'0'39'0,"0"-14"1"15,0 14-2-15,0 0-32 16,-10 8 0-16,0 6-2 16,-3 8 0-16,-6 8-2 15,1 7 1-15,-6 1-1 16,3 3-1-16,-3-1 0 15,9-6 1-15,6-5-2 16,5-12 0-16,4-17 1 16,26 0-1-16,0-18 0 15,3-10 0-15,7-8 0 0,-1-6 1 16,0-3-1-16,-2 0 1 15,-8 6 0-15,-5 4 0 16,-6 10 0-16,-7 10 0 16,-7 15 0-16,0 0 0 15,0 0 0-15,-14 26-1 16,9-6 1-16,3 0-1 15,6-1 0-15,10-4 1 16,11-8-1-16,9-7 1 16,10-8 0-16,9-6 0 15,-1-5 0-15,3-1 0 16,-3-6-1-16,-6 6 2 15,-10 0-2-15,-5 8 1 16,-13 6 0-16,-6 8-1 0,-9 9 0 16,-4 10 0-16,-3 9 0 15,-7 5-1-15,5 11-1 16,-5-3-3-16,14 10-7 15,-7-17-28-15,26 0-2 16,3-20 0-16,20-4-1 16</inkml:trace>
  <inkml:trace contextRef="#ctx0" brushRef="#br2" timeOffset="630617.0692">12630 12871 73 0,'23'-24'40'16,"-6"-1"-1"-16,2 17 0 0,-19 8-32 16,14 10-3-16,-18 14 0 15,-3 16 0-15,-9 6-2 16,-1 7 0-16,-3 3-1 15,5 1-1-15,2-7-1 16,7-8-2-16,11-4-3 16,-1-23-32-16,19 2 0 15,-2-17-2-15,10-2 1 16</inkml:trace>
  <inkml:trace contextRef="#ctx0" brushRef="#br2" timeOffset="630804.0797">12454 13082 94 0,'-13'26'42'16,"7"-12"0"-16,24-2-1 16,17-13-39-16,15-7-2 15,16-3-2-15,6-7-3 16,10 11-9-16,-10-10-26 15,2 14 0-15,-16-3-1 16,-6 16 1-16</inkml:trace>
  <inkml:trace contextRef="#ctx0" brushRef="#br2" timeOffset="630961.0889">12492 13517 89 0,'-33'15'41'0,"31"-1"0"0,17-20-1 16,20-9-42-16,40 0-34 15,8-16-3-15,15 3-1 16,-2-11-1-16</inkml:trace>
  <inkml:trace contextRef="#ctx0" brushRef="#br2" timeOffset="637385.4563">13514 12844 89 0,'0'0'39'16,"0"0"-1"-16,0 0-7 16,22-7-29-16,9-7-1 0,14-4 0 15,12-4 1-15,11-3-1 16,10-1-1-16,2 2 0 15,0 4 0-15,-10 4 0 16,-12 7 0-16,-15 9 1 16,-16 10-1-16,-23 10 1 15,-16 9 0-15,-18 6 0 16,-11 8 1-16,-6 2-1 15,1 1 1-15,2-6-1 16,11-3 0-16,8-7 0 16,17-3 0-16,21-10-1 15,16-8 0-15,12-1 0 16,8-1 0-16,7 3 1 15,-4-1-1-15,-2 5 1 0,-7 3 0 16,-19 11 0-16,-15 7 0 16,-17 5 0-16,-17 5-1 15,-15 3 1-15,-4 0-1 16,-5-2 0-16,-1-4-1 15,9-6-2-15,6-13-2 16,26 1-17-16,9-24-17 16,14-8-1-16,15-19 0 15,25-3-1-15</inkml:trace>
  <inkml:trace contextRef="#ctx0" brushRef="#br2" timeOffset="637573.4671">14765 13058 101 0,'-34'13'41'16,"7"3"0"-16,-3-16-3 16,11-2-39-16,19 2-4 15,-4-26-19-15,27 14-15 16,1-15-1-16,14 3 0 15,-1-8 0-15</inkml:trace>
  <inkml:trace contextRef="#ctx0" brushRef="#br2" timeOffset="637888.485">15161 12817 87 0,'0'0'41'0,"0"0"-2"16,29-27 2-16,22 1-38 15,1 1-2-15,8-3 1 16,6 3 1-16,0 3-2 16,-8 7 0-16,-6 7 1 15,-13 10-2-15,-12 12 2 16,-17 9-1-16,-15 15-1 15,-16 13 1-15,-11 11 1 16,-9 8-1-16,-4 7-1 16,-4 1 0-16,1-3-2 15,6 0-2-15,4-22-10 16,27 1-24-16,-4-26-3 15,26-4 1-15,4-25-3 0</inkml:trace>
  <inkml:trace contextRef="#ctx0" brushRef="#br2" timeOffset="638218.504">16298 12534 87 0,'-17'13'40'0,"5"13"0"15,-19-1-4-15,-2 20-30 16,-13 10-1-16,-5 13-3 16,-11 4 0-16,3 3-2 15,2-4 0-15,6-5-2 16,16-6-4-16,5-28-19 15,30 1-13-15,0-33-1 16,35 2-2-16,-3-26 1 16</inkml:trace>
  <inkml:trace contextRef="#ctx0" brushRef="#br2" timeOffset="638551.523">16001 12389 87 0,'-35'7'40'0,"-1"-2"-2"15,15 11 3-15,2-3-38 16,16 4-1-16,15-1 0 16,12 2 0-16,4-3-1 15,3-3 1-15,5-4-2 16,-2-5 0-16,-4-6 0 15,-6-6 0-15,-5-7 0 16,-9-5-1-16,-8-4 1 16,-9 1-1-16,-4 0 1 15,-11 5-1-15,-6 7 0 16,-6 8 0-16,-1 10-1 0,-2 6 0 15,9 11-4-15,0-3-3 16,27 16-29-16,0-9 2 16,25 7-4-16,5-8 2 15</inkml:trace>
  <inkml:trace contextRef="#ctx0" brushRef="#br2" timeOffset="638819.5384">16327 12761 93 0,'-10'27'41'16,"-14"-6"1"-16,10 13-2 15,-7-7-36-15,10 1-1 16,8-2-1-16,6 2-1 16,7-5-1-16,4-2 1 0,7-4-2 15,2-8 1-15,-1-4 0 16,0-6 0-16,-4-8 1 15,-4-6-1-15,-8-5 0 16,-7-5 0-16,-9-6-1 16,-7-5-3-16,1 9-9 15,-20-16-14-15,8 18-13 16,-10-6 0-16,1 15-2 15,-11 1 0-15</inkml:trace>
  <inkml:trace contextRef="#ctx0" brushRef="#br2" timeOffset="639811.595">5061 14786 73 0,'-10'20'37'0,"-5"-6"-2"15,11 9-7-15,4-10-26 16,7-3-2-16,11-5 2 15,12-8-3-15,16-11 4 16,16-8 1-16,11-14-1 16,12-10 1-16,-2-13-1 15,2-2 0-15,-11-5 0 16,-13 3 0-16,-16 3-2 15,-25 7-1-15,-21 14 1 16,-23 16 0-16,-19 19 0 16,-20 20-1-16,-10 21 1 0,-7 16 0 15,0 15-1-15,11 13 2 16,7 3-2-16,22 1-1 15,22-6-1-15,27-13-1 16,29-12-3-16,20-21-7 16,31-4-25-16,0-24-4 15,21-3 2-15,-2-19 0 16</inkml:trace>
  <inkml:trace contextRef="#ctx0" brushRef="#br2" timeOffset="640007.6063">6226 14741 86 0,'-11'8'40'16,"11"-8"1"-16,20 0-6 15,-3-11-38-15,30 0-2 16,3-15-11-16,11 16-21 15,-9-5-3-15,1 13 1 16,-19-3-1-16</inkml:trace>
  <inkml:trace contextRef="#ctx0" brushRef="#br2" timeOffset="640164.6152">6197 15005 72 0,'-22'25'42'0,"22"-25"-1"0,16 11 1 15,24-25-40 1,26-14-5-16,29 6-16 0,-5-18-20 15,16 7-1-15,-8-6-2 16,11 6 1-16</inkml:trace>
  <inkml:trace contextRef="#ctx0" brushRef="#br2" timeOffset="640936.6594">7687 14582 67 0,'0'0'41'15,"-12"-6"-2"-15,12 6 2 16,18-13-35-16,7-2-3 0,13-8 0 15,14 0-1-15,5 0 0 16,1 4-1-16,1 6 0 16,-9 9-1-16,-13 11 1 15,-11 12 0-15,-22 13-1 16,-20 10 0-16,-14 7 0 15,-15 10 1-15,-10 2 0 16,0 0-1-16,-2-6 1 16,9-4-1-16,11-11 0 15,17-5 0-15,16-14 1 16,20-12-2-16,22-9 1 15,16-9-3-15,15-2-2 16,1-17-16-16,28 10-19 16,-11-8-1-16,10 6-1 15,-5-9 0-15</inkml:trace>
  <inkml:trace contextRef="#ctx0" brushRef="#br2" timeOffset="641096.6686">8885 14657 77 0,'0'0'38'0,"-10"3"-1"16,10-3-12-16,0 0-62 16,21 1 1-16,-7-9-4 15,13 3 2-15</inkml:trace>
  <inkml:trace contextRef="#ctx0" brushRef="#br2" timeOffset="641387.6851">9475 14440 78 0,'-11'17'41'15,"-11"10"0"-15,-21-1 1 16,6 9-37-16,-7 7-1 16,6 9-1-16,6 0 0 15,13-2-1-15,11-1 0 16,17-8-2-16,15-9 1 15,16-8-2-15,11-12 2 16,5-11-2-16,3-8 2 16,-2-11-1-16,-5-6 0 15,-7-6 1-15,-13-4-1 0,-13-1-1 16,-12-1-3-16,-15-12-8 15,6 16-17-15,-20-13-12 16,7 15-1-16,-9-3-1 16</inkml:trace>
  <inkml:trace contextRef="#ctx0" brushRef="#br2" timeOffset="641930.7163">10378 14486 49 0,'-2'-16'41'0,"-8"-2"-2"15,3 3 2-15,-17-4-15 16,0 12-22-16,-13 3 0 15,-5 11-1-15,-9 6-1 16,-2 9 0-16,-1-2 0 16,8 7-1-16,8-3-1 15,18 2 1-15,17-2-1 16,19-4 0-16,21-2 0 0,15-1 0 15,12 3 0-15,8 2 0 16,3 2 0-16,-8 3-1 16,-4 3 1-16,-15 2 0 15,-19 2 0-15,-17-1-1 16,-17 1 1-16,-16-5 0 15,-12-6 1-15,-9-5-1 16,-4-9 1-16,2-14-2 16,4-12 1-16,12-14 1 15,11-13-2-15,14-8 0 16,15-4-3-16,6-11-5 15,25 15-27-15,-6-6-4 16,10 15-1-16,-6 5 0 16</inkml:trace>
  <inkml:trace contextRef="#ctx0" brushRef="#br2" timeOffset="642643.757">10981 14631 70 0,'14'-6'39'0,"2"5"1"15,-16 1 0-15,21-4-36 16,-21 4-2-16,0 18 0 16,-8-3 1-16,-1 9-1 15,-6 3 0-15,0 0-1 16,-1 0 0-16,3-2-1 15,2-5 1-15,7-5-1 16,4-15 1-16,0 0-1 16,22-9 0-16,-5-10 2 15,5-7-1-15,3-2 0 16,-2-3 0-16,-2 0 1 0,-1 0-1 15,-2 6 0-15,-4 5 0 16,-5 8 0-16,-9 12 0 16,0 0 0-16,0 0 0 15,10 21-1-15,-10-1 1 16,3-1-1-16,2 2 0 15,6 1 0-15,3-6 0 16,8-1 1-16,7-9-1 16,4-6 0-16,7-5 0 15,3-3 0-15,-1-2 1 16,-1-5-1-16,-6 4 1 15,-6 0-1-15,-6 7 0 16,-9 5 0-16,-14-1 1 0,6 20-1 16,-12-2-1-16,-2 6 0 15,-2 1 0-15,2 0-2 16,4 5-2-16,-3-12-8 15,21 13-15-15,-14-31-8 16,18 17-7-16,0-18 0 16,11-3-1-16</inkml:trace>
  <inkml:trace contextRef="#ctx0" brushRef="#br2" timeOffset="643244.7914">13083 14106 61 0,'0'0'40'16,"0"0"-1"-16,0 0 0 15,-3 22-30-15,-5 9-4 16,-10 4-2-16,3 9-1 0,-7 2-1 16,1 6-1-16,0-2-1 15,6-8-1-15,7 7-13 16,2-27-24-16,15-4 1 15,-9-18-2-15,28 0 0 16</inkml:trace>
  <inkml:trace contextRef="#ctx0" brushRef="#br2" timeOffset="643425.8018">12861 14317 83 0,'-25'10'42'15,"16"7"-2"-15,9-17 1 16,19 7-39-16,6-4-3 15,9-5-2-15,16 4-3 0,-6-13-32 16,19 9-1-16,-8-12-1 16,5 10 0-16</inkml:trace>
  <inkml:trace contextRef="#ctx0" brushRef="#br2" timeOffset="643605.8121">12809 14691 76 0,'-43'30'42'15,"12"-17"-1"-15,32-3 1 16,20-17-31-16,26-7-12 0,22-1-6 16,4-16-27-16,24 11-6 15,-5-7 0-15,7 6-2 16</inkml:trace>
  <inkml:trace contextRef="#ctx0" brushRef="#br2" timeOffset="659733.7346">14189 14135 59 0,'12'-19'36'16,"-12"19"-1"-16,-9-23-11 0,9 23-16 15,-11-18-3-15,11 18 3 16,-21-9-3-16,9 10 0 16,-6 4-1-16,-1 9-2 15,-7 10 1-15,-3 16-2 16,-4 12 0-16,1 10 0 15,2 11 0-15,4 3-1 16,8-3 1-16,14-3 0 16,18-11-2-16,15-17 2 15,20-18-1-15,20-23 0 16,14-21 1-16,7-14-1 15,1-18 1-15,-5-7-1 16,-11-9 1-16,-15-5 0 16,-23-2 0-16,-24 4 1 0,-26 5-1 15,-21 12 0-15,-18 10 0 16,-11 11 0-16,-3 10-1 15,0 9-1-15,9 15-4 16,8-3-29-16,28 19-5 16,21-17 0-16,22 23-2 15</inkml:trace>
  <inkml:trace contextRef="#ctx0" brushRef="#br2" timeOffset="659907.7444">15023 14270 87 0,'-23'23'41'15,"-11"-16"-2"-15,15 2 0 16,-1-6-41-16,3-15-11 16,17 12-26-16,-5-14 0 15,20 10-3-15,0-9 1 16</inkml:trace>
  <inkml:trace contextRef="#ctx0" brushRef="#br2" timeOffset="660476.7769">15812 14020 53 0,'-8'-21'39'16,"-1"11"-1"-16,-15-2 0 15,5 13-27-15,-18 3-5 16,2 13-1-16,-8 4-1 0,-2 11-1 16,1 6-1-16,3 10 0 15,7 3-1-15,8 6 1 16,12-2-1-16,16-2-2 15,16-8 2-15,15-8-1 16,17-13 0-16,17-11 0 16,11-16 0-16,3-11 1 15,-3-12-1-15,-6-10 0 16,-11-9 0-16,-17-5 0 15,-19-3 0-15,-22 0 1 16,-22 3 0-16,-16 3-2 16,-11 10 1-16,-11 8-1 15,-4 18-2-15,-4 7 0 0,8 24-33 16,-1 2-2-16,20 12-1 15,6 0-2-15</inkml:trace>
  <inkml:trace contextRef="#ctx0" brushRef="#br2" timeOffset="662807.9104">16362 13957 34 0,'-14'-9'34'16,"14"9"2"-16,-11-9-3 15,11 9-20-15,0 0-4 16,0 0-1-16,0 0-1 16,0 0-2-16,0 0 0 15,26-11-1-15,3 3-1 16,18-2-1-16,7-6 1 15,11 1-1-15,3-3-1 16,4 2 0-16,-7 1 0 16,-8 5 0-16,-12 12-1 15,-16 8 0-15,-16 14 1 16,-17 12 0-16,-14 12-1 15,-11 9 0-15,-10 5 0 16,-3 4 0-16,-5-2 0 0,4-4-1 16,7-5-2-16,7-17-5 15,26-3-30-15,1-21 0 16,20 0-1-16,7-17 0 15</inkml:trace>
  <inkml:trace contextRef="#ctx0" brushRef="#br2" timeOffset="663462.9479">17559 13665 51 0,'9'-12'36'0,"5"8"0"16,-11-8-3-16,-3 12-25 15,0 0-1-15,-7 22-2 16,-13-1-1-16,-6 12 0 16,-9 9 0-16,-6 14 0 15,-6 7-2-15,-1 8 1 16,0 3-1-16,7 1 0 15,7-4-1-15,12-4-1 16,17-10 0-16,19-14-1 16,15-13 1-16,14-13 0 15,11-14 0-15,4-13-1 16,3-10 2-16,-9-8-1 15,-8-4 1-15,-13-4 0 0,-17 3-1 16,-18 1 1-16,-15 7-1 16,-15 8 0-16,-13 7-1 15,-1 4-1-15,0 8-2 16,0-1-3-16,23 14-21 15,3-11-10-15,22-4 0 16,26 6-1-16</inkml:trace>
  <inkml:trace contextRef="#ctx0" brushRef="#br2" timeOffset="663851.97">18227 13831 83 0,'-30'-31'39'0,"1"10"0"15,-10-7-2-15,5 16-32 16,-4 1 0-16,3 14-2 16,2 8 0-16,2 11-2 15,6 9 1-15,10 3-2 16,6 1 1-16,9-1-1 15,9-4 0-15,9-10 0 16,11-10 1-16,7-8-1 16,4-10 0-16,7-7 0 15,-4-8 1-15,1-6-1 16,-5-2 1-16,0-1-1 15,-10 4 0-15,-6 4 0 16,-6 9 0-16,-17 15 1 0,5 10-1 16,-20 18 0-16,-10 17-1 15,-8 7 0-15,-4 11-1 16,-3 2-2-16,14 7-6 15,-4-17-29-15,32-2 0 16,7-22-1-16,29-12-1 16</inkml:trace>
  <inkml:trace contextRef="#ctx0" brushRef="#br2" timeOffset="664174.9886">18976 13737 93 0,'-34'18'41'0,"-19"5"0"15,-1 25-1-15,-11 5-37 0,6 8-1 16,6 3 0-16,7 3-2 16,17-5 0-16,11-2 0 15,20-9-1-15,15-11 0 16,14-9 0-16,10-10 0 15,7-12 0-15,5-12 0 16,-6-8 0-16,-5-11 1 16,-11-2 0-16,-16-6 1 15,-16-2-1-15,-14-4 0 16,-22 4 0-16,-8 4 0 15,-10 4-3-15,-3 2-3 16,13 17-31-16,-13-6-2 16,25 16 0-16,2-4-3 15</inkml:trace>
  <inkml:trace contextRef="#ctx0" brushRef="#br3" timeOffset="669307.282">13092 15780 53 0,'-10'26'37'15,"-8"-4"0"-15,12 10-2 16,-3-10-30-16,14 3 0 15,7-14-1-15,19-6 0 16,8-17-1-16,20-12 0 16,13-18-1-16,16-11 1 15,8-15-2-15,4-5 1 16,-5-6-1-16,-8 1 1 15,-16 0-1-15,-14 9 1 16,-20 5-1-16,-18 12 0 16,-19 9 0-16,-14 11-1 15,-14 15 1-15,-11 18 0 16,-12 21 0-16,-7 16-1 15,-5 16 1-15,2 16 0 0,2 7 0 16,7 10-2 0,12 2 1-16,15-10-1 0,19-5 0 15,16-12-2-15,22-10-1 16,13-17-4-16,26 1-19 15,-4-31-11-15,21-1-1 16,-3-23-2-16</inkml:trace>
  <inkml:trace contextRef="#ctx0" brushRef="#br3" timeOffset="669515.2939">14306 15615 68 0,'-14'0'41'0,"14"0"-1"15,12-9 0-15,15-1-36 16,2-2-4-16,5 0 1 16,3 4-3-16,-2-2-3 15,3 15-30-15,-18-6-3 16,3 15-2-16,-23-14-1 15</inkml:trace>
  <inkml:trace contextRef="#ctx0" brushRef="#br3" timeOffset="669678.3034">14329 15782 58 0,'-22'15'43'0,"18"6"-3"16,4-21 2-16,13 18-29 0,12-17-14 15,4-6-4-15,19 8-33 16,-11-17 0-16,14 12-2 15,-2-12 1-15</inkml:trace>
  <inkml:trace contextRef="#ctx0" brushRef="#br3" timeOffset="670334.3409">15335 15376 67 0,'11'-17'40'16,"14"4"-1"-16,1-20-2 15,24 4-34-15,4-3-2 16,16-1 0-16,1 6 0 15,-1 4-1-15,-5 11 0 16,-13 15 0-16,-17 16 0 16,-19 13 1-16,-23 13 0 15,-17 13 2-15,-18 4-1 16,-8 11 0-16,-4-2 1 15,-2 1-1-15,9-8 0 16,9-6 0-16,13-10 0 16,14-10-2-16,14-9 0 0,16-11 0 15,9-7 0-15,10-6-2 16,8-4-3-16,5-6-1 15,12 8-15-15,-7-20-18 16,16 12-1-16,-10-18 0 16,18 5 0-16</inkml:trace>
  <inkml:trace contextRef="#ctx0" brushRef="#br3" timeOffset="670492.35">16487 15569 50 0,'-26'10'40'0,"-7"-9"-2"16,12 7-2-16,-1-17-20 15,6 2-21-15,16 7-29 16,5-13-2-16,16 5-1 16,-2-12 1-16</inkml:trace>
  <inkml:trace contextRef="#ctx0" brushRef="#br3" timeOffset="670829.3692">16924 15252 79 0,'-28'23'41'0,"-14"-6"-2"16,15 22-6-16,-15-7-29 16,7 11 1-16,3 0-2 0,9 4-1 15,8-1 0-15,15-4-2 16,13-8 1-16,13-8-1 15,13-13 0-15,11-11-1 16,7-14 1-16,0-11 1 16,-5-8-1-16,-4-9 1 15,-8-5-1-15,-10-4 0 16,-14 0-1-16,-16-3-1 15,-8 4-1-15,-12 5-1 16,-4 9-1-16,-10 4-2 16,8 25-10-16,-15-8-21 15,20 20 0-15,1-3-1 16,17 13 2-16</inkml:trace>
  <inkml:trace contextRef="#ctx0" brushRef="#br3" timeOffset="671347.3989">17794 15145 44 0,'-17'-20'39'0,"-11"-7"0"15,8 19-1-15,-17-9-15 16,3 21-17-16,-10 6-3 0,-2 9 1 15,-4 8-2-15,3 3 0 16,4 2-1-16,12 0 0 16,11 2 0-16,19-5 0 15,19-1-1-15,19-3 1 16,20-3-1-16,10-2 0 15,10 2 1-15,0 2 0 16,-5 1-1-16,-7 3 0 16,-16 4 1-16,-18 0-2 15,-16 2 1-15,-20 1-1 16,-13-4 2-16,-13-1-3 15,-9-8 2-15,-6-7 0 0,3-9 0 16,0-10-1-16,11-13 1 16,10-16 0-16,15-8-1 15,14-12 0-15,15-3-2 16,6-7 1-16,11 7-5 15,-8-12-15-15,18 23-15 16,-16-2-1-16,3 21-1 16,-11-1 1-16</inkml:trace>
  <inkml:trace contextRef="#ctx0" brushRef="#br3" timeOffset="671695.4188">18565 15028 69 0,'14'-6'40'16,"-14"6"-1"-16,17 6 0 15,-23 10-35-15,3 8-2 16,0 5-1-16,1 7 0 15,-3 6-2-15,2 1 0 16,4 2-2-16,0-8 0 16,9 8-9-16,-5-21-25 0,16 5 0 15,-11-17-2-15,10 0 2 16</inkml:trace>
  <inkml:trace contextRef="#ctx0" brushRef="#br3" timeOffset="671874.429">18468 15257 75 0,'0'0'42'0,"-11"1"-3"15,24 8 1-15,-1-16-35 16,19 1-6-16,17 1-1 15,5-4-3-15,15 6-3 16,-8-14-12-16,14 21-18 16,-15-8-1-16,2 19-1 0,-21-3 2 15</inkml:trace>
  <inkml:trace contextRef="#ctx0" brushRef="#br3" timeOffset="672039.4384">18546 15653 74 0,'-50'40'41'16,"8"-18"0"-16,30 2 0 15,12-24-35-15,24 1-5 16,27-11-3-16,11-15-7 16,26 9-29-16,-11-13 0 15,13 9-2-15,-6-10 1 16</inkml:trace>
  <inkml:trace contextRef="#ctx0" brushRef="#br3" timeOffset="672797.4818">19907 15141 34 0,'-11'-27'37'16,"0"20"0"-16,-13-5 0 15,2 15-16-15,-20-10-13 16,5 8-4-16,-8 3 0 16,1 13 1-16,-4 6-2 15,2 13 1-15,2 7-1 16,7 5-1-16,8 5 0 15,14 4 1-15,13-4-2 16,18-6 0-16,17-9 0 16,17-9-1-16,15-16 0 15,10-10 1-15,9-15-1 16,-1-9 0-16,-4-13-1 0,-11-5 2 15,-12-7-2-15,-17-4 2 16,-15 2-1-16,-19-1-1 16,-15 4 1-16,-14 6-1 15,-12 7 0-15,-5 6 0 16,-1 14-1-16,0 3-2 15,11 19-10-15,-5-10-24 16,27 17 0-16,9-17-2 16,18 26 1-16</inkml:trace>
  <inkml:trace contextRef="#ctx0" brushRef="#br3" timeOffset="672947.4904">20618 15325 78 0,'6'18'39'0,"-6"-18"-7"15,0 0-29-15,-8-17-40 16,8-7-2-16,17 10 0 16</inkml:trace>
  <inkml:trace contextRef="#ctx0" brushRef="#br3" timeOffset="673317.5115">20998 15065 82 0,'-25'0'40'16,"5"14"-1"-16,-15-6-12 0,12 18-21 16,-6 6-2-16,4 12-1 15,1 4 0-15,10 2-1 16,5 2-1-16,14-1 1 15,9-11-1-15,15-7 0 16,14-13-1-16,12-12 0 16,7-13 0-16,4-13 0 15,-2-9 0-15,-2-11-1 16,-12-5 1-16,-9-3-1 15,-17-3 1-15,-15 2 0 16,-20 6-1-16,-13 5 0 16,-14 8-1-16,-11 7-2 15,1 18-6-15,-12-13-15 16,18 22-14-16,0-10 0 0,27 10-2 15,15-6 1-15</inkml:trace>
  <inkml:trace contextRef="#ctx0" brushRef="#br3" timeOffset="673932.5467">21720 15017 50 0,'-23'-10'40'0,"10"7"-2"15,-9-10 0-15,3 14-20 16,-6-9-16-16,-4 5 0 15,-6 3 0-15,-3 10 0 16,-4 6 0-16,3 8 0 16,1 5 0-16,11 2-1 15,12 0 1-15,16-1-1 16,18-2-1-16,20-6 1 0,21-5-2 15,16-1 1-15,10-1 0 16,6 2 0-16,-6 2 0 16,-6 6 0-16,-16 5 0 15,-15 7 1-15,-26 6 0 16,-26 4-2-16,-26 4 2 15,-16-1-1-15,-17-3 1 16,-4-6-1-16,-3-12 1 16,2-13-1-16,12-18 0 15,12-20 0-15,20-20 0 16,18-17 1-16,16-19-2 15,13-10 1-15,11-3-1 16,5-4 0-16,4 11-3 16,-9 5-4-16,7 26-13 0,-32 4-17 15,4 25-2-15,-18 7 0 16,4 17-1-16</inkml:trace>
  <inkml:trace contextRef="#ctx0" brushRef="#br3" timeOffset="675201.6192">22340 15323 59 0,'-19'12'36'0,"12"6"-1"16,-13-5-6-16,9 14-23 15,-4 1-1-15,3 8-2 16,-4-2 1-16,7 2-2 16,-1-8 1-16,9-4-2 15,2-10 2-15,-1-14-3 16,22-2 1-16,-4-16 1 15,4-4-1-15,1-8 1 16,1-3-1-16,3-5 0 16,-4 1-1-16,-2 1 2 15,-3 6-2-15,-2 6 1 0,-6 4-1 16,-4 10 1-16,-6 10 0 15,0 0 0-15,4 10-1 16,-4 7 1-16,2-1 0 16,1 0 0-16,5 1-1 15,7-3 1-15,5-6 0 16,8-3-1-16,1-4 1 15,4-5 0-15,0-4-1 16,0-2 1-16,1-5 0 16,-4-1 0-16,-1-2-1 15,-1 0 1-15,-4 1 0 16,-1 3 0-16,-2 5 0 15,-4 5-1-15,-3 10 1 16,-8 7 0-16,-4 11 0 0,-6 8-1 16,-4 4-1-16,-4 4 1 15,4 1-4-15,-2-9-5 16,13 7-12-16,-3-39-10 15,9 28-9-15,3-32-2 16,16 1 1-16</inkml:trace>
  <inkml:trace contextRef="#ctx0" brushRef="#br3" timeOffset="676456.691">18068 15607 61 0,'17'-3'35'16,"-17"3"-10"-16,12 2 4 16,-12-2-22-16,4 17-3 15,-9-6 0-15,2 9-1 16,-5 0 0-16,1 3-1 15,-4-1 0-15,3-2 0 16,1-5 0-16,4-3-1 16,3-12 1-16,0 0-1 15,14-12 1-15,0-6-2 16,2-6 1-16,4-7 0 0,-1-3-1 15,3-1 1-15,-1 3-1 16,-2 3 1-16,-3 4-1 16,-3 7 2-16,-4 6-2 15,-9 12 2-15,0 0-1 16,10 9 0-16,-13 4 0 15,0 3-1-15,2 1 1 16,1 1-1-16,1-5 1 16,-1-13-2-16,18 14 2 15,-4-16-2-15,7-7 2 16,6-5 0-16,5-3 0 15,-1 1 0-15,-1-1 0 16,-1 5 1-16,-5 5-1 0,-5 11 1 16,-6 10-1-1,-13 7-1-15,-5 5 0 0,-4 6-2 16,-2 1-1-16,-6-12-15 15,16 12-19-15,-15-22-3 16,12 2-1-16,4-13 0 16</inkml:trace>
  <inkml:trace contextRef="#ctx0" brushRef="#br1" timeOffset="680160.903">13248 15100 31 0,'10'-15'34'0,"-8"-1"2"16,-2 16-4-16,-2-16-22 15,2 16-2-15,0 0-1 16,0 0-1-16,-12 7 0 16,12 10-3-16,-5 10 0 15,8 14-2-15,-6 16 0 16,2 18 1-16,-6 21-1 15,-5 17-1-15,-8 15 0 0,-6 12 0 16,0-1 0-16,-6-9-3 16,12-5-5-16,-6-30-30 15,19-15 1-15,3-32-2 16,13-19 1-16</inkml:trace>
  <inkml:trace contextRef="#ctx0" brushRef="#br1" timeOffset="680778.9383">13197 16319 60 0,'0'0'39'15,"0"0"-2"-15,25-5 0 0,-11-1-35 16,1 4-1-16,3-1-1 15,5 8 0-15,8 3 0 16,7 2-1-16,9 4 0 16,15-1 1-16,13-3 0 15,14 1-1-15,17-6 1 16,14-1 0-16,19-5 0 15,14-3 1-15,13-3-2 16,14 1 3-16,10 0-3 16,11-1 3-16,10 1-2 15,6 0 2-15,7 3-2 16,2-1 1-16,8 4 0 15,0-1-1-15,0 0 0 0,7 0 1 16,2 0 0-16,3-4 0 16,1-1 0-16,5-3 0 15,0-5 0-15,0 5-1 16,3-5 1-16,-9 5-1 15,-1 3 0-15,-5 1 0 16,-11 5 1-16,-4 4-1 16,-5 5 0-16,-8 0 0 15,-7 3 0-15,-1-4 1 16,-6-3-2-16,-3-2 1 15,0-3-1-15,0-5 1 16,-4-6-1-16,2-4 1 16,-2-6-1-16,1 0 0 15,-2-4 1-15,-4 0 0 0,-6-1 0 16,-8 1-1-16,-10 4 1 15,-13 4-1-15,-16 5-2 16,-25-3-6-16,-12 15-27 16,-33-10-1-16,-12 12-2 15,-24-10 0-15</inkml:trace>
  <inkml:trace contextRef="#ctx0" brushRef="#br1" timeOffset="681914.0032">23625 16231 54 0,'0'0'37'0,"-8"10"-1"15,-6-26-4-15,14-2-30 16,0-8 0-16,6-6-1 16,2-10 0-16,3-6-1 15,-1-8 2-15,3 2-1 16,-3-7 3-16,2-2-2 15,-5-5 0-15,0-2 1 16,-1-2 0-16,-1-2-1 16,3-7-1-16,2 1 1 15,0-2-2-15,-1 0 0 16,1 3 1-16,-3 3-2 15,-2 5 1-15,-3 6 1 0,-6 9 0 16,-4 6-1-16,-2 7 1 16,-3 4 0-16,-2 6-1 15,0 2 1-15,2 5-2 16,1 4 0-16,5 5 0 15,3 2 1-15,4 15-2 16,-6-16 0-16,6 16 1 16,0 0 1-16,0 0-1 15,0 0 1-15,3 15-1 16,-3-15 1-16,-3 11 0 15,3-11 0-15,0 0 0 16,-10 13 1-16,10-13-1 0,-25 1 1 16,2-2-1-16,-9 1 0 15,-11-1 1-15,-10 0-1 16,-15-1 0-16,-10 0 0 15,-10 2 0-15,-13-1 0 16,-12 1 0-16,-9 0 0 16,-8 3 0-16,-10-1 0 15,-5 1 0-15,-8 0 0 16,-2 0 0-16,-4-2 0 15,1 2-1-15,2-2 1 16,-5-2 0-16,-1-3 0 16,0 1 0-16,1 1 0 15,-6 1 1-15,-5 1-1 16,-4 5 0-16,-1 3 1 15,-6 1 0-15,-3 6 0 0,-4 1 0 16,-4 3 0-16,1-2 0 16,2 2 0-16,-2-3-1 15,4 1 1-15,2-3-1 16,5 0 0-16,0-3-1 15,3 2 0-15,2-2 1 16,-1 4-2-16,0-1 2 16,-3 1-1-16,0 3 0 15,-1-2 0-15,2 1 1 16,-3 0 0-16,2-1 0 15,-1 2 0-15,5-4 0 16,-2 2 1-16,10-4-1 16,0 3 1-16,1-1-1 15,7 3 0-15,5 0 0 0,3 0 1 16,0 1-1-16,6 1 0 15,4-1 0-15,8 0 1 16,7-3 0-16,10-5 0 16,5-2-1-16,10-5 1 15,11-5 0-15,10-2-1 16,9-3 1-16,8-5-1 15,7 3 1-15,7-4-1 16,6 5 0-16,6-2 1 16,8 4-1-16,2 0 0 15,6 3 0-15,2 0-1 16,8 5-3-16,-4-10-13 15,17 8-22-15,0 0-1 16,0 0-1-16,6-14 1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Px 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09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-Te-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5914268"/>
              </p:ext>
            </p:extLst>
          </p:nvPr>
        </p:nvGraphicFramePr>
        <p:xfrm>
          <a:off x="214283" y="664342"/>
          <a:ext cx="8750332" cy="40233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and revision for Wednesday’s quiz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set of sketches of the sort of curved graphs we are likely to come across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range of question we are likely to face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how to straighten curved graphs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a formula from a curved graph of data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Two ways to handle </a:t>
                      </a:r>
                      <a:r>
                        <a:rPr kumimoji="0" lang="en-US" sz="2000" b="0" i="0" u="none" strike="sng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uncerts</a:t>
                      </a:r>
                      <a:r>
                        <a:rPr kumimoji="0" lang="en-US" sz="20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on straight line graphs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Two ways that are both acceptable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we should quote the final equation we get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end point of this Ach. </a:t>
                      </a:r>
                      <a:r>
                        <a:rPr kumimoji="0" lang="en-US" sz="2000" b="0" i="0" u="none" strike="sng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Std</a:t>
                      </a:r>
                      <a:r>
                        <a:rPr kumimoji="0" lang="en-US" sz="20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is.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1680" y="55800"/>
              <a:ext cx="9002520" cy="5921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7640" y="39960"/>
                <a:ext cx="9030240" cy="5949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0222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0520" y="252720"/>
              <a:ext cx="8596440" cy="4935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6920" y="236160"/>
                <a:ext cx="8614440" cy="4963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8120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9200" y="263880"/>
              <a:ext cx="8840880" cy="6139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3000" y="248400"/>
                <a:ext cx="8873640" cy="6164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9863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9196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3047592"/>
              </p:ext>
            </p:extLst>
          </p:nvPr>
        </p:nvGraphicFramePr>
        <p:xfrm>
          <a:off x="533400" y="533400"/>
          <a:ext cx="8094663" cy="452932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Feb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Atomic Line Spectra – H</a:t>
                      </a:r>
                      <a:r>
                        <a:rPr kumimoji="0" lang="en-US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emission and absorption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Units 4 and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Photoelectric effect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Photocurrent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6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Nuclear Reactions and Mass-Energy Conservation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– Units 1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Uncertainties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http://whangareigirlshighphysics.wikispaces.com/NCEA3+Physics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1280" y="199800"/>
              <a:ext cx="8657640" cy="5336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6520" y="183240"/>
                <a:ext cx="8688960" cy="5366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7345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6600" y="207720"/>
              <a:ext cx="8742600" cy="5346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2920" y="191160"/>
                <a:ext cx="8766000" cy="5371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79418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6400" y="351720"/>
              <a:ext cx="8632800" cy="5841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1640" y="335520"/>
                <a:ext cx="8663760" cy="5870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6929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4960" y="113760"/>
              <a:ext cx="8605440" cy="3724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9840" y="99000"/>
                <a:ext cx="8637120" cy="3747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61307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4840" y="32400"/>
              <a:ext cx="8700120" cy="6522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0080" y="18360"/>
                <a:ext cx="8728200" cy="6549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7149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1925</TotalTime>
  <Words>238</Words>
  <Application>Microsoft Office PowerPoint</Application>
  <PresentationFormat>On-screen Show (4:3)</PresentationFormat>
  <Paragraphs>44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102</cp:revision>
  <dcterms:created xsi:type="dcterms:W3CDTF">2006-08-16T00:00:00Z</dcterms:created>
  <dcterms:modified xsi:type="dcterms:W3CDTF">2015-03-06T06:45:53Z</dcterms:modified>
</cp:coreProperties>
</file>