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422" r:id="rId3"/>
    <p:sldId id="257" r:id="rId4"/>
    <p:sldId id="258" r:id="rId5"/>
    <p:sldId id="300" r:id="rId6"/>
    <p:sldId id="421" r:id="rId7"/>
    <p:sldId id="423" r:id="rId8"/>
    <p:sldId id="424" r:id="rId9"/>
    <p:sldId id="425" r:id="rId10"/>
    <p:sldId id="4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4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21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3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43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2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4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31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33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51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54">9005 4264 114 0,'-28'-4'38'16,"28"4"3"-16,-15 8-3 15,34-8-34-15,17-9-3 16,25-10-1-16,18-4-3 15,14-14-6-15,22 8-17 16,-6-21-13-16,11 7 0 16,-13-15-1-16,-4 12 0 15</inkml:trace>
  <inkml:trace contextRef="#ctx0" brushRef="#br2" timeOffset="38941.2273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3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3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4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6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35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7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9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6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8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21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401">8309 6522 122 0,'-30'-32'39'15,"-1"5"-1"-15,6 17-10 16,-10 4-63-16,35 6-4 0,-17-7-2 16,17 7-1-16</inkml:trace>
  <inkml:trace contextRef="#ctx0" brushRef="#br2" timeOffset="277775.8879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8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7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82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7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24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8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8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8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403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8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7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7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9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8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9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87">15091 11729 105 0,'-31'8'41'16,"0"-7"-1"-16,26 13-6 16,5-14-33-16,16 3 0 15,18-2-2-15,8-3-3 16,12 4-2-16,-4-9-26 15,14 13-7-15,-9-4 1 16,-3 12-3-16</inkml:trace>
  <inkml:trace contextRef="#ctx0" brushRef="#br1" timeOffset="343875.6686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3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2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9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3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8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53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11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7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7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9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97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1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1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7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1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6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9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7">18429 2020 90 0,'0'0'38'15,"0"30"-2"-15,-19-2 2 16,0 12-38-16,-3 10 1 15,-2 11 0-15,2 6 0 16,3 7-2-16,4 0 0 16,4-11-4-16,19 10-20 15,-8-23-10-15,13-1-2 16,-3-22 2-16,8-2-3 15</inkml:trace>
  <inkml:trace contextRef="#ctx0" brushRef="#br2" timeOffset="46036.6331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71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72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7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1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4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6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105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9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2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5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8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5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8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5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24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25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5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24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9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9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5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5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5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2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64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2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2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4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7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7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9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9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21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65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81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7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8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9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7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1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1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3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5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35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8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42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3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5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9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2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5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9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91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94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94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3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1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25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7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9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4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5">13954 11688 88 0,'0'0'43'0,"-26"-4"-1"0,26 4 0 16,-19-29-27-16,16 10-18 15,17 3-6-15,-2-11-31 16,16 8-1-16,-3-5 0 16,9 10-2-16</inkml:trace>
  <inkml:trace contextRef="#ctx0" brushRef="#br0" timeOffset="597137.1543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3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1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41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1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9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9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9">8899 12870 82 0,'-4'13'40'0,"4"-13"-2"16,17 10-1-16,3-7-43 15,8-23-27-15,19 4-3 16,-1-15-3-16,10-3 1 16</inkml:trace>
  <inkml:trace contextRef="#ctx0" brushRef="#br5" timeOffset="640807.6521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7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01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93">11507 12143 72 0,'-16'18'39'0,"-8"3"-1"16,-3 18-3-16,-16 5-29 16,3 19 1-16,-11 9-1 0,10 12-1 15,3 5-2-15,17 5 0 16,19 2-4-16,16-15-10 15,27 3-28-15,14-18-2 16,25-8 0-16,9-17-1 16</inkml:trace>
  <inkml:trace contextRef="#ctx0" brushRef="#br4" timeOffset="659224.7055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5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7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3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5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5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1">12106 14320 87 0,'-26'15'41'0,"-5"-15"-1"16,16-1-5-16,15 1-47 16,-1-33-28-16,26 9 0 15,0-10-2-15,18 4 1 16</inkml:trace>
  <inkml:trace contextRef="#ctx0" brushRef="#br5" timeOffset="730641.7903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805">15694 13984 74 0,'0'0'41'16,"-5"11"-3"-16,19-8 2 15,1-14-36-15,16 1-4 0,11-2 0 16,7 0-1 0,2 3 0-16,-3-3-3 0,4 17-12 15,-16-7-21-15,-2 13-1 16,-22 0 0-16,-9 15-1 15</inkml:trace>
  <inkml:trace contextRef="#ctx0" brushRef="#br5" timeOffset="739348.2883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01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47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7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7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44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7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5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3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1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7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7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703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1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7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2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01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1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7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3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97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5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9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91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5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1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7">9689 2631 79 0,'-11'13'41'15,"-7"-12"-4"-15,12 10 2 16,-8-17-15-16,14 6-26 16,0 0-5-16,14-14-29 15,14 9-1-15,-9-13-1 16,20 8-1-16</inkml:trace>
  <inkml:trace contextRef="#ctx0" brushRef="#br2" timeOffset="65057.7211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5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76">19620 2021 103 0,'0'0'40'0,"-12"-6"1"15,9 26-3-15,0 0-36 16,-6 8-1-16,1 6 0 15,1 11-1-15,-1 5 0 16,0 9-1-16,3 3-2 16,0-9-5-16,17 11-20 0,-11-19-12 15,13-1 1-15,-5-16-2 16,17-4 1-16</inkml:trace>
  <inkml:trace contextRef="#ctx0" brushRef="#br2" timeOffset="74553.2642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2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9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63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8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3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6">5397 3992 100 0,'-17'-9'37'0,"7"21"1"15,-14 2-1-15,5 20-33 16,-2 5-1-16,2 11-1 15,1 2-1-15,6-2-1 16,3-2 0-16,5-10-3 16,13-5-5-16,-9-33-28 15,34 11-2-15,-7-32-1 16,15-8 1-16</inkml:trace>
  <inkml:trace contextRef="#ctx0" brushRef="#br1" timeOffset="104731.9903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7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8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2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6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5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4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5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14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5">20697 5736 106 0,'24'-1'42'0,"11"2"0"16,3-14-1-16,21 0-36 0,0 4-1 15,10-4-1-15,3 4-1 16,-4-2-3-16,-3 4 0 16,-8 0-3-16,-5 7-7 15,-20-16-12-15,4 13-17 16,-24-8-1-16,1 5-2 15,-16-5 0-15</inkml:trace>
  <inkml:trace contextRef="#ctx0" brushRef="#br4" timeOffset="149127.5296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4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1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4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36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6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5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93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63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6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16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7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5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91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7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5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279981"/>
              </p:ext>
            </p:extLst>
          </p:nvPr>
        </p:nvGraphicFramePr>
        <p:xfrm>
          <a:off x="214283" y="664342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aims of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Ach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the 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doing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uncertainty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errors are like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Uncertainty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quote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Absolute and %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“discussion points” on pages 2 and 3 of the green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process measurements, multiple measurements, zero error, rounding, data tables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ahead to the top of page 8 for the main aim of this 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know if we are on track to achieve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Unit 1 for HW, set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on track for the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and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567035"/>
              </p:ext>
            </p:extLst>
          </p:nvPr>
        </p:nvGraphicFramePr>
        <p:xfrm>
          <a:off x="214283" y="664342"/>
          <a:ext cx="8750332" cy="5486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uncertainty (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Chem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errors are like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Px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Uncertainty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quote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Absolute and %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“discussion points” on pages 2 and 3 of the green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bk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process measurements, multiple measurements, zero error, rounding, data tables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add, subtract,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mult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divide uncertain quantities and raise to powers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calcs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16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Units 1 and 2 for HW and set a due date.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on track for both the end of this term and the 20</a:t>
                      </a:r>
                      <a:r>
                        <a:rPr kumimoji="0" lang="en-US" sz="1600" b="0" i="0" u="none" strike="sng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16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802574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19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Bohr’s model is and what it tells 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1784</TotalTime>
  <Words>474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96</cp:revision>
  <dcterms:created xsi:type="dcterms:W3CDTF">2006-08-16T00:00:00Z</dcterms:created>
  <dcterms:modified xsi:type="dcterms:W3CDTF">2015-03-04T20:47:12Z</dcterms:modified>
</cp:coreProperties>
</file>