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300" r:id="rId5"/>
    <p:sldId id="394" r:id="rId6"/>
    <p:sldId id="417" r:id="rId7"/>
    <p:sldId id="418" r:id="rId8"/>
    <p:sldId id="419" r:id="rId9"/>
    <p:sldId id="420" r:id="rId10"/>
    <p:sldId id="42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>
      <p:cViewPr varScale="1">
        <p:scale>
          <a:sx n="74" d="100"/>
          <a:sy n="74" d="100"/>
        </p:scale>
        <p:origin x="129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5T20:56:11.6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1828 1425 75 0,'0'0'36'0,"1"-14"-1"16,-1 14 1-16,0 19-31 15,1 2-3-15,-1 10 0 16,-1 11 0-16,-7 17 1 15,-3 12-2-15,-8 8 1 16,-6 9-1-16,-4 1 0 16,0-2-2-16,-1-9 3 15,5-8-4-15,5-17 2 16,5-15 0-16,8-22 0 0,7-16 0 15,12-30 1-15,5-15 1 16,5-19-2-16,3-16 3 16,0-13-2-16,0-13 2 15,-12 49-2-15,0-5 2 16,-3 5-1-16,2 0-3 15,-4 4 4-15,2 1-1 16,-10 52 0-16,13-86-1 16,-13 86 0-16,5-42 0 15,-1 17-1-15,6 27 3 16,-2 21-4-16,7 22 1 15,8 15 0-15,11 3 0 16,8-5 0-16,15-30 0 16,14-11 0-16,10-20 0 15,13-14 1-15,7-13-1 0,-51 8 1 16,7 0 0-16,-5-4 0 15,3 0 0-15,-4 2 0 16,-1-1 0-16,-50 25 0 16,71-27-1-16,-6 19 0 15,-23 22 0-15,-22 22-2 16,-20 25 1-16,-17 20 0 15,-9 14 0-15,-2 6-1 16,5-13-3-16,23-2-16 16,4-29-19-16,30-7 1 15,12-25-2-15,20-13 1 16</inkml:trace>
  <inkml:trace contextRef="#ctx0" brushRef="#br0" timeOffset="388.0222">3608 1640 100 0,'-24'-4'40'16,"-20"7"0"-16,-1 15 0 16,-13 10-36-16,-3 10-2 15,-6 8 2-15,1 8-2 16,2 1 2-16,9 5-2 15,13-9 0-15,16-1-2 16,19-19 1-16,18-11 0 16,23-18-1-16,16-14 0 15,14-13 1-15,9-13 0 16,5-8-1-16,0-13 2 0,-4 6-2 15,-13 0 2-15,-8 6-2 16,-13 5 2-16,-13 13-2 16,-12 8 0-16,-15 21 0 15,-3 13-1-15,-13 16 0 16,-7 12-1-16,-4 11 1 15,-3 6-3-15,8 1 0 16,1 1-4-16,25 4-22 16,2-24-12-16,22-8 1 15,6-25-1-15,27-8 1 16</inkml:trace>
  <inkml:trace contextRef="#ctx0" brushRef="#br0" timeOffset="726.0413">4400 1519 111 0,'-33'1'40'0,"-5"23"2"16,-24 6-1-16,0 14-38 16,-4 0 0-16,4 3-1 15,8-2-1-15,11-2 0 16,17-10 0-16,21-5-2 15,20-8 2-15,16-8-2 16,15-6 1-16,8-4 0 16,2 0 0-16,0-2 0 15,-5 4 0-15,-8 4 0 16,-17 7 0-16,-10 6 0 0,-19 4 1 15,-11 7-1-15,-9 2 0 16,-8-2-2-16,2-2-1 16,0-8-2-16,10-9-2 15,2-23-21-15,27 3-14 16,7-20 1-16,21-3-2 15,6-16 4-15</inkml:trace>
  <inkml:trace contextRef="#ctx0" brushRef="#br0" timeOffset="1056.0601">4830 1552 110 0,'-3'-15'41'16,"3"15"2"-16,-37 2-2 16,11 17-35-16,-11-1-3 15,1 5 0-15,-1 5-1 0,4 8 0 16,4-2-1-16,9 3-1 15,14-7-1-15,15-4 0 16,17-10 1-16,18-5-1 16,14-8 1-16,8-7-1 15,4-4 1-15,2-2 1 16,-7 2-2-16,-9 2 2 15,-16 9-1-15,-20 9-1 16,-20 11 1-16,-16 6-1 16,-20 7 2-16,-10 4-2 15,-4 3 0-15,-4-1-1 16,6-1-1-16,1-18-11 15,29 5-24-15,-2-21-5 16,20-7 1-16,25-7-1 0</inkml:trace>
  <inkml:trace contextRef="#ctx0" brushRef="#br0" timeOffset="1236.0707">5347 1783 125 0,'-4'10'43'16,"13"5"1"-16,-9-15-4 15,19-9-40-15,10-4-4 16,4-14-15-16,20 7-20 16,-4-7-4-16,14 8 1 15,-4-4-2-15</inkml:trace>
  <inkml:trace contextRef="#ctx0" brushRef="#br0" timeOffset="1753.1003">6498 1381 108 0,'0'0'40'16,"0"0"-1"-16,-15-47 0 15,5 53-36-15,-2 17-2 16,-4 17 0-16,4 10-1 0,-1 18 0 16,-3 7-1-16,5 14 0 15,0-6-1-15,2-6-2 16,12 3-14-16,-9-26-20 15,17-2 0-15,-5-25 0 16,13-9-1-16</inkml:trace>
  <inkml:trace contextRef="#ctx0" brushRef="#br0" timeOffset="1950.1115">6480 1376 122 0,'0'0'41'0,"0"0"1"0,0 0-1 15,30-46-40-15,-30 46-3 16,0 0-3-16,83-38-19 16,-83 38-15-16,81-24-2 15,-81 24 2-15,86-11-2 16</inkml:trace>
  <inkml:trace contextRef="#ctx0" brushRef="#br0" timeOffset="2161.1236">6613 1624 117 0,'-38'25'40'0,"5"-11"0"0,32-4-1 16,12-2-37-16,22-17-1 15,23-7-1-15,12-7-1 16,11 4-1-16,1-5-2 15,2 8-8-15,-17-1-25 16,-8 13-3-16,-27 7 1 16,-13 12-1-16</inkml:trace>
  <inkml:trace contextRef="#ctx0" brushRef="#br0" timeOffset="2337.1337">6534 2030 118 0,'-29'18'40'0,"29"-3"0"16,0-15-4-16,45-18-33 0,9-4-2 15,12-11-2-15,17-5-3 16,3-16-11-16,15 4-22 16,-9-5-2-16,9 7-1 15,-20-1 0-15</inkml:trace>
  <inkml:trace contextRef="#ctx0" brushRef="#br0" timeOffset="2701.1545">7506 1609 109 0,'-13'20'40'0,"-12"2"1"15,6 14-1-15,-10 0-35 16,6 5-2-16,-1 4 1 16,1 6-1-16,-4 0 0 15,4 3-2-15,4-10 0 0,8-2 0 16,4-14-1-16,9-11 1 15,10-18-1-15,13-15 0 16,13-20 0-16,9-16 1 16,4-7 1-16,6-14-2 15,-2-3 0-15,0-1 0 16,-6 6 0-16,-10 9 0 15,-9 15 0-15,-8 17 0 16,-7 17 0-16,-15 13 0 16,10 32 0-16,-14 12 0 15,-2 15 0-15,-1 7 0 16,5 5 0-16,2-2-8 15,15 0-9-15,-6-24-17 0,24 0-8 16,2-23 1-16,15-9-3 16</inkml:trace>
  <inkml:trace contextRef="#ctx0" brushRef="#br0" timeOffset="3835.2194">8117 1750 117 0,'-15'24'42'0,"-4"-3"0"15,19 4-1-15,8-11-40 16,13-6 0-16,10-8 0 16,12-6 0-16,5-8 0 15,4-6 0-15,1-5-1 0,-5-2 1 16,-8-4 0-16,-13 0 0 15,-11 0 0-15,-13 3 0 16,-13 5-1-16,-10 3 0 16,-9 8 0-16,-5 6-1 15,-7 11 1-15,-2 9 0 16,1 13 0-16,7 9-1 15,7 7 1-15,10 4 0 16,13 0 1-16,14-3-2 16,19-8 2-16,13-5-2 15,16-14 1-15,8-9 1 16,10-14-2-16,2-9 2 15,-1-10-2-15,-3-5 2 16,-8-3-1-16,-12-1 1 0,-10 7-2 16,-14 0 2-16,-13 12-1 15,-16 15-1-15,0 0 1 16,-31 30-1-16,-2 4 1 15,-6 8-1-15,0 3 1 16,1 3-1-16,5-3 1 16,10-7 0-16,13-12 0 15,11-12 1-15,17-14-1 16,7-13 0-16,7-13 0 15,7-10 1-15,1-11 0 16,-1-4 0-16,-4-1-1 16,-4 0 2-16,-6 7-4 15,-6 6 4-15,-2 9-2 16,-7 9 0-16,2 14 0 0,-1 5 0 15,4 8-2-15,6 2 2 16,7 5 0-16,8-2-1 16,11 2 1-16,9-6 0 15,4-1 0-15,1-4 0 16,-3-3 0-16,-5 0 0 15,-12-8 1-15,-11 1-1 16,-16-1 0-16,-14 9 0 16,-30-8 0-16,-10 6 2 15,-17 8-2-15,-6 6 0 16,-4 8 0-16,1 6 0 15,6 5 0-15,8 5 0 16,18 0 0-16,17 2 0 16,21-11 0-16,22-6 0 15,16-11 0-15,14-9 0 0,9-13 0 16,6-7 0-16,1-9 0 15,1-7 0-15,-11 1 0 16,-5-2 0-16,-14 4 0 16,-13 3 0-16,-8 9 0 15,-12 8 0-15,-10 12 0 16,-15 18 0-16,-8 16 0 15,-15 16 0-15,-10 23 0 16,-8 18-2-16,-6 15 1 16,-4 14-1-16,1 6 2 15,5-4 0-15,8-12 0 16,10-7 0-16,9-24 0 15,11-12 2-15,8-28-2 16,6-21 3-16,8-18-3 0,5-26-2 16,6-19 4-16,7-24-4 15,7-13 2-15,9-23-1 16,14-5 1-16,9-2-1 15,4 5 0-15,1 7 1 16,-1 20-4-16,-3 4-3 16,4 28-14-16,-20-2-8 15,8 27-13-15,-16-1 0 16,10 9-1-16,-5-2 1 15</inkml:trace>
  <inkml:trace contextRef="#ctx0" brushRef="#br0" timeOffset="4339.2482">10072 1643 114 0,'-29'4'43'16,"8"5"0"-16,-11-1-1 16,17 6-35-16,-13 7-3 15,5 7-2-15,4 6-2 16,6 0 0-16,7 1 0 15,7 1 0-15,9-5 0 16,7-9 0-16,10-12 0 16,10-10 0-16,10-11 0 15,3-9 0-15,6-9 0 16,3-2 0-16,-4-2 0 15,-3 3 0-15,-6 3 0 16,-15 9 0-16,-9 14 0 0,-22 4 0 16,5 36 0-16,-29 4 0 15,-13 21 0-15,-18 16-3 16,-13 17 2-16,-11 15-1 15,-3 5 2-15,-4 3 0 16,7-9-1-16,7-3 1 16,16-24-1-16,13-15 3 15,21-27-3-15,18-26 1 16,16-23 1-16,12-18-2 15,9-23 2-15,10-20-1 16,5-8 1-16,7-8-1 16,0-6 2-16,1 7 1 15,-2 3-3-15,-2 6-2 16,8 17-5-16,-4-1-5 15,24 21-17-15,-11-6-10 0,23 15-4 16,3-6-3-16,20 1 2 16</inkml:trace>
  <inkml:trace contextRef="#ctx0" brushRef="#br0" timeOffset="5388.3082">12200 1086 59 0,'0'0'39'0,"0"0"0"16,0 0 2-16,22-56-19 15,-22 56-13-15,0 0-1 16,0 0 0-16,-57 4-3 0,40 15-1 16,-56 34-2-16,-14 30 3 15,-11 2-3-15,1-4 1 16,13 8-2-16,22 5-1 15,23-11-1-15,45-30-1 16,29-17-2-16,17-17-2 16,31-11-16-16,6-15-18 15,24-8 0-15,-7-13-1 16,8-4 0-16</inkml:trace>
  <inkml:trace contextRef="#ctx0" brushRef="#br0" timeOffset="6044.3457">12574 1379 106 0,'-30'7'40'15,"-15"5"1"-15,4 13-1 0,-6 0-34 16,5 12-2-16,-1 0-1 16,6 8-1-16,5 2-1 15,7 1-1-15,15-2 0 16,15-5-1-16,9-10 0 15,12-7 0-15,10-5 0 16,8-13 0-16,4-10 0 16,3-9 0-16,-2-9 0 15,-5-5 1-15,-5-4-1 16,-7-2 1-16,-8-4 0 15,-5 1 0-15,-7 2 1 16,-8 8-1-16,-3 3 2 16,-3 3-1-16,-3 6 0 15,5 14 1-15,-3-11-1 0,3 11 0 16,13-1-1-16,3 0 0 15,7-2 1-15,8 0-1 16,5-2 1-16,7-2-1 16,0-1 1-16,0 4-1 15,-6 2 1-15,-5 7 1 16,-10 5-2-16,-9 8 1 15,-14 8-1-15,-10 5 1 16,-9 4-1-16,-5 3 0 16,-4-2 0-16,3-3 0 15,5-5 0-15,3-7-1 16,12-11 1-16,6-10 0 15,20-7 0-15,5-11 0 16,7-8 1-16,6-6 0 0,1-5 0 16,1-2 1-16,-2 1-2 15,-4 0 0-15,-6 7 0 16,-7 6 0-16,-6 8 0 15,-5 10 0-15,-10 7 0 16,2 27 0-16,-9 2 0 16,-4 10-4-16,0 8-2 15,-1 2-5-15,17 8-14 16,-15-13-13-16,26 0-5 15,-1-11 1-15,21-8-1 16</inkml:trace>
  <inkml:trace contextRef="#ctx0" brushRef="#br0" timeOffset="6364.364">13749 1338 123 0,'-38'10'42'16,"-11"8"0"-16,4 18-8 15,2 12-33-15,19-8 0 16,13-7 0-16,12-2 0 16,16-7 0-16,10-4-1 15,10-7-1-15,6-5 1 16,0-2 0-16,-2-4-1 15,-7 3 1-15,-9 0 0 16,-15 7 0-16,-16 6 0 16,-14 7 0-16,-15 3-1 15,-8 5 1-15,-5-2-2 0,4-1-1 16,2-6-5-16,23-3-20 15,2-19-14-15,28-5 2 16,10-17-3-16,25-6 2 16</inkml:trace>
  <inkml:trace contextRef="#ctx0" brushRef="#br0" timeOffset="7011.401">14087 1580 111 0,'-20'18'41'15,"18"-2"1"-15,2-16-1 0,26 0-38 16,4-9-1-16,8-7-1 16,4-6 1-16,-1-6-1 15,-7-2 0-15,-9-2 0 16,-8 0 1-16,-13 2-2 15,-11 3 1-15,-11 10 0 16,-11 10 0-16,-8 11 0 16,-6 11 0-16,-2 11 1 15,1 8-2-15,5 6 0 16,7 3 0-16,12 0 0 15,14 0 0-15,17-8 0 16,19-11 0-16,13-8 0 16,17-10 0-16,10-8-3 15,10-11-1-15,-2-11 0 0,0-3-1 16,-7-9-3-16,-5 5 1 15,-18-1 0-15,-7 9 2 16,-20 6 3-16,-21 17 2 16,0 0 1-16,-11 15 1 15,-8 15 4-15,-14 5 0 16,5 13-1-16,-5-2 0 15,6 2-3-15,0-3 1 16,11-6-2-16,5-8 1 16,7-9-1-16,4-22 0 15,16 3 2-15,1-21-1 16,2-10 0-16,4-6-1 15,-1-9 1-15,0-2-2 16,1-3 0-16,-5 0 0 0,1 3 0 16,-6 7 0-16,0 5 0 15,3 2 0-15,5 7 0 16,7 5 0-16,2 1 0 15,12 9 0-15,2-6-16 16,30 7-10-16,-7-4-10 16,26 14-8-16,1 2 0 15,16 7-1-15</inkml:trace>
  <inkml:trace contextRef="#ctx0" brushRef="#br0" timeOffset="7597.4345">15306 1466 112 0,'0'0'40'0,"19"-2"1"15,-19 2-11-15,5 12-24 16,-4 2-2-16,-1 11 1 16,-9 12-2-16,-2 8-1 15,-4 7-1-15,3 6 0 16,1-3 0-16,4 2-1 15,8-9 0-15,8-7-1 16,10-14 2-16,10-17 0 16,9-15 0-16,9-14 1 15,1-14-1-15,1-11 1 16,-1-8 0-16,-3-8-2 15,-8-5 0-15,-7 1 0 0,-5 3 0 16,-12 5 0-16,-4 13 0 16,-4 6-4-16,1 14-3 15,-7 0-9-15,19 20-14 16,-18 3-12-16,23 18-1 15,-3 0 0-15,13 4 2 16</inkml:trace>
  <inkml:trace contextRef="#ctx0" brushRef="#br0" timeOffset="8031.4594">16210 1482 108 0,'-25'-8'41'15,"-13"1"1"-15,3 14-1 16,-17 1-36-16,5 10 0 16,-2 8-2-16,3 9 0 15,4 8 0-15,7 1-3 16,9 1 2-16,12-3-2 15,13-5 0-15,13-8 0 16,15-9 0-16,12-13-1 16,10-12 1-16,6-9 3 15,2-10-3-15,0-5 0 16,-4-7 0-16,-7 0 0 15,-9 1 0-15,-11 3 0 16,-9 7 0-16,-7 7 0 16,-10 18 0-16,0 0 0 0,-17 0 0 15,6 17 0-15,0 4 0 16,4 3 0-16,7 2 0 15,4-3-6-15,16-5-4 16,-2-15-9-16,26-1-11 16,-9-14-13-16,18-3 1 15,-5-16-2-15,11-7 4 16</inkml:trace>
  <inkml:trace contextRef="#ctx0" brushRef="#br0" timeOffset="8235.471">16831 1119 100 0,'18'-62'42'0,"-18"62"0"0,0 0-1 16,-23 13-36-16,-5 36 0 16,-17 39-3-16,-9 25 1 15,-1 3-3-15,11 0-4 16,11-13-1-16,12-48-12 15,19-5-23-15,-7-24-1 16,11-8-1-16,-2-18 0 16</inkml:trace>
  <inkml:trace contextRef="#ctx0" brushRef="#br0" timeOffset="8565.4898">16564 1323 118 0,'10'-22'43'16,"9"15"2"-16,4 11-3 15,10 2-40-15,3 0-1 16,13 1 0-16,1 0 0 16,-6-1 1-16,-2 0-2 15,-3-1 0-15,-5 4 0 16,-8 4 0-16,-7 3 0 15,-9 5 0-15,-5 3 0 16,-6 6 0-16,-9 2 0 16,-4 2 0-16,-1 0 0 15,-3 2 0-15,3-2 0 16,0-8-5-16,11-3-4 15,4-23-7-15,14 8-16 16,-3-17-11-16,21-7 1 16,-4-13-2-16,16-9 2 0</inkml:trace>
  <inkml:trace contextRef="#ctx0" brushRef="#br0" timeOffset="8686.4967">17234 1249 98 0,'13'-61'41'15,"-13"61"-2"-15,13-71-13 16,-13 71-52-16,0 0-17 15,12-62 1-15,-12 62 0 16</inkml:trace>
  <inkml:trace contextRef="#ctx0" brushRef="#br0" timeOffset="9348.5347">17559 1206 105 0,'6'37'42'16,"-21"5"2"-16,-36-9-2 15,-10 12-32-15,-14 6-7 16,14 3 0-16,11-1-2 15,8 4 0-15,14-3 0 16,18-6-2-16,18-10 1 16,15-9-2-16,17-15 1 15,9-11-1-15,6-11 0 16,4-15 1-16,-2-8-1 15,-6-10 1-15,-6-8-1 16,-7-7 1-16,-38 56 0 16,32-59 0-16,-32 59 2 0,29-64 0 15,-29 64 1-15,27-49 0 16,-27 49 1-16,13-41-2 15,3 14 2-15,0 9-1 16,-2 12-1-16,1 12 0 16,0 12 0-16,-1 11-1 15,-3-1 0-15,-1 0 2 16,2 1-2-16,-3-1 0 15,-1 0 0-15,-7 2 0 16,-2-1 0-16,-8 0 0 16,-4-6 0-16,-1-1 0 15,-1-7 0-15,5-2 0 16,-1-8 0-16,11-5 0 15,-3-15 0-15,17-3 0 0,9-10 0 16,10-11 0-16,9-5 0 16,-42 44 0-16,50-53 0 15,-50 53 0-15,67-50 0 16,-67 50 0-16,53-40 0 15,2 22 0-15,-26 9 0 16,0 19 0-16,-24 13 0 16,4 19 0-16,-20 5 0 15,-9 15 0-15,11-9 0 16,8-9 0-16,24-8-11 15,4-15-2-15,27-5-7 16,-7-19-10-16,33 3-4 16,-14-15-6-16,16 2-2 15,-11-7 2-15</inkml:trace>
  <inkml:trace contextRef="#ctx0" brushRef="#br0" timeOffset="9527.5449">18780 1598 127 0,'-27'-4'45'0,"27"4"-2"15,0 0-6-15,2-20-47 16,33 20-11-16,-15-8-11 15,25 17-14-15,-8 6 0 16,-1 9-1-16,-9 8 2 16</inkml:trace>
  <inkml:trace contextRef="#ctx0" brushRef="#br1" timeOffset="14251.8152">2482 2313 62 0,'0'0'32'16,"-6"-15"0"-16,18 15-4 15,-12 0-22-15,0 0-1 16,14 9-2-16,-5 8 2 16,-1 1-3-16,5 5-1 15,4 2 0-15,8 1 0 16,5 3 0-16,13-6-1 15,9-1 1-15,14-5 0 16,11-8 0-16,16-1 1 16,8-5-1-16,15-1 1 0,3-3 0 15,12-2-1-15,7 0 1 16,12-1-1-16,8-1 0 15,8-3 1-15,8-4-2 16,12-1 1-16,12-3 0 16,10-1 1-16,11-3-1 15,5 1 0-15,8-1 0 16,7 1 0-16,5 1 0 15,5 2 0-15,2 2 0 16,0 2-1-16,-1 4 1 16,1 2-2-16,3 2 1 15,-7 4 0-15,3 3-1 16,-1 0 0-16,2 2 0 15,5-2 1-15,8-1-1 0,9 2 1 16,11-2-1-16,8-2 1 16,9 3 0-16,9 0 1 15,1 0-1-15,4 1 0 16,2 2 0-16,-2 1 0 15,0-2 0-15,1 5 0 16,1-5 0-16,2 1 0 16,0-1 0-16,0-3 0 15,-5-3 1-15,1-1-1 16,-8-7 1-16,-8 3 0 15,-7-4-1-15,-7 2 0 16,-15 1 0-16,-6 3 1 16,-10 1-1-16,-11 2-1 15,-12 5 0-15,-7-2 1 16,-9 3-1-16,-13-3 0 0,-6 0-4 15,-18-13-10-15,-4 8-22 16,-28-12 1-16,-13 3-2 16,-34-10 0-16</inkml:trace>
  <inkml:trace contextRef="#ctx0" brushRef="#br2" timeOffset="34183.9552">1116 3579 46 0,'7'-11'33'0,"-7"11"3"15,8-17-3-15,-8 17-13 16,-7-12-8-16,7 12-3 15,0 0-2-15,0 0-3 16,-9 17 0-16,6 9-3 16,-7 8 2-16,4 14-3 15,-4 8 1-15,-1 11-1 16,-1 9-2-16,-1-4-3 15,13 5-20-15,-5-17-11 16,13-4-1-16,-1-20-1 16,10-9 2-16</inkml:trace>
  <inkml:trace contextRef="#ctx0" brushRef="#br2" timeOffset="34589.9784">1375 3149 94 0,'-37'-25'36'16,"-7"25"1"-16,-17 13 0 16,-1 19-36-16,-11 22 1 15,6 19-2-15,-5 15 2 16,5 21 0-16,8 12-1 15,10 9 0-15,11 9 0 16,15-8-1-16,16-4 0 16,15-12 0-16,19-17-1 0,22-19 0 15,23-27 0-15,16-29 0 16,20-30 0-16,6-27 2 15,6-29-1-15,5-26 1 16,-6-20 0-16,-13-18-1 16,-22-13 0-16,-26-6 1 15,-29 0-2-15,-31 7-1 16,-25 15 0-16,-25 22 0 15,-18 27 0-15,-15 26-1 16,-3 39-4-16,-11 22-28 16,25 33 0-16,11 9 0 15,21 15-2-15</inkml:trace>
  <inkml:trace contextRef="#ctx0" brushRef="#br2" timeOffset="35371.0228">2471 3604 55 0,'0'0'36'0,"11"-11"-1"15,-11 11 1-15,11 5-11 16,-11-5-18-16,-12 30-3 15,3-3 1-15,-2 18-2 16,-5 7 1-16,-2 13-2 16,-3 5 0-16,1 5 1 15,0-6-2-15,3-4 0 16,3-11-1-16,5-12 0 15,4-15 0-15,6-14 0 16,-1-13 0-16,18-31 0 16,-3-13 0-16,3-12 0 15,3-15 1-15,0-12 0 0,3-9-1 16,-5-4 1-16,-1 3-1 15,-1 11 1-15,-4 15-1 16,-4 12 1-16,-4 17 0 16,-2 20 0-16,-3 18 0 15,3 23-1-15,-4 11 1 16,3 11-1-16,4 2 1 15,7 4-1-15,8-4 1 16,10-6 0-16,8-14 0 16,12-14 0-16,6-14-1 15,8-14 1-15,-1-13-1 16,-3-4 1-16,-4-7-1 0,-5 3 1 15,-13 4-1 1,-7 4 2-16,-12 14-2 0,-6 15 1 16,-12 20 0-16,-9 17-1 15,-7 14 1-15,-6 12-1 16,0 11-1-16,2 6 0 15,0 2-2-15,7-7-2 16,15-1-12-16,-2-27-19 16,25-4-4-16,1-19-1 15,15-8 0-15</inkml:trace>
  <inkml:trace contextRef="#ctx0" brushRef="#br2" timeOffset="35575.0348">3433 3937 105 0,'0'0'40'16,"0"22"1"-16,0-22-2 16,29-14-37-16,1 5-3 15,11-4-1-15,12-2-3 16,-5-13-20-16,14 13-15 15,-3-7 1-15,-1 11-1 16,-10-5 0-16</inkml:trace>
  <inkml:trace contextRef="#ctx0" brushRef="#br2" timeOffset="35965.0571">3936 3933 100 0,'0'0'40'0,"18"-3"-1"15,-18 3-1-15,29-8-36 16,-5 4 0-16,7 3 0 16,4-3-1-16,2-3 1 15,1-5-1-15,1-5-1 16,3-4 1-16,-7-5 0 15,-3-6-1-15,-7-1 1 16,-9-4-1-16,-10 3 1 16,-15 2-1-16,-7 9 1 15,-16 11 0-15,-8 9 0 16,-11 16 0-16,-3 18 1 0,-5 16 1 15,6 11-2-15,5 9 1 16,12 2 0-16,15-3-1 16,19-10-1-16,24-12-3 15,17-18-2-15,31-8-11 16,-3-33-8-16,22 4-19 15,-6-19 1-15,9 1-2 16,-6-15 1-16</inkml:trace>
  <inkml:trace contextRef="#ctx0" brushRef="#br2" timeOffset="36941.1129">5703 3681 55 0,'0'0'35'0,"4"-13"1"16,-4 13-1-16,2-10-12 16,-2 10-14-16,5 18-3 15,0 6 1-15,-6 4-3 16,3 14 0-16,-6 4-2 0,3 7 1 15,-2-1-2-15,2-2-1 16,2-5-4-16,-1-19-12 16,15-3-22-16,-2-25 0 15,16-8 0-15,-2-23-2 16</inkml:trace>
  <inkml:trace contextRef="#ctx0" brushRef="#br2" timeOffset="37092.121">5820 3327 111 0,'-24'6'35'0,"10"9"-3"16,12-4-30-16,0 1-40 15,23 6 2-15,5-10-2 0</inkml:trace>
  <inkml:trace contextRef="#ctx0" brushRef="#br2" timeOffset="37407.1395">6458 3578 107 0,'-18'22'38'0,"-20"-10"2"16,5 12-4-16,-15-9-31 16,5 4-1-16,-1 0-2 15,8-2 0-15,7 1 0 16,13 2-2-16,14-4 1 15,16 1-1-15,14-4 0 0,12 0 0 16,10-1 0-16,3 0-1 16,2 1 1-16,-7 2 1 15,-6 1-1-15,-12 5 0 16,-20 3 0-16,-13 5-1 15,-19 4 1-15,-10-2-2 16,-10 2-1-16,-3-8-3 16,11 6-26-16,-12-17-9 15,20-1 2-15,3-18-3 16</inkml:trace>
  <inkml:trace contextRef="#ctx0" brushRef="#br2" timeOffset="37948.1705">7715 3655 72 0,'5'-19'37'0,"-5"19"-1"15,-13-12 0-15,13 12-26 16,-33 6-2-16,11 7-1 16,-7 2-1-16,1 8-2 15,-4 3-2-15,4 8 1 16,5 0-2-16,8 4 0 0,9-3-1 15,10 0-1-15,13-1-3 16,10-18-7-16,21 4-26 16,4-19-1-16,18-3 0 15,1-17-1-15</inkml:trace>
  <inkml:trace contextRef="#ctx0" brushRef="#br2" timeOffset="38589.2072">8205 3579 105 0,'-37'27'40'0,"-14"-1"0"16,7 19-3-16,0-3-34 16,3 7 0-16,7-1 0 15,14 1-2-15,9-3 0 0,15-5 0 16,10-8-1-16,13-10 0 15,8-10 0-15,7-10 0 16,4-11 0-16,-1-11-1 16,0-9 0-16,-5-9 1 15,-3-1-1-15,-10-7 0 16,-5 0 1-16,-8 1-1 15,-5 4 0-15,-6 5 2 16,-3 5-1-16,-1 9 0 16,-2 3 1-16,3 18 0 15,3-17 0-15,-3 17 0 16,23 3 0-16,-3 2-1 15,5 2 1-15,7 1 0 16,-2 5 0-16,2-1-1 0,-3 7 1 16,-4 2 0-16,-9 2 0 15,-3 4-1-15,-12 4 1 16,-6 1-1-16,-9 1 1 15,0-3-1-15,-2-3 0 16,0-6 0-16,3-8 0 16,13-13-1-16,0 0 1 15,12-30 0-15,11-2 0 16,6-6 0-16,6-8 1 15,5 0 0-15,-1-3-1 16,-1 8 2-16,-5 7-2 16,-6 10 0-16,-6 8 1 15,-6 16 0-15,-10 11-1 16,-5 12 0-16,-6 11 1 0,-5 5-2 15,2 10 0-15,0-3-2 16,4 3-1-16,4-11-4 16,18 8-10-16,-5-26-19 15,25 0-5-15,-1-20 1 16,17-5 0-16</inkml:trace>
  <inkml:trace contextRef="#ctx0" brushRef="#br2" timeOffset="38906.2248">9401 3542 80 0,'-16'3'41'16,"-16"-2"0"-16,3 19 0 16,-14-10-15-16,6 13-23 15,0 1 1-15,9 2-3 0,7 1 2 16,11-1-2-16,8-4 0 15,15-9-1-15,13 0 0 16,6-5 0-16,4-2 0 16,2-2 0-16,-4 0 0 15,-6 2 0-15,-9 5 0 16,-12 5 0-16,-16 7 0 15,-12 1 0-15,-7 3-2 16,-3 1 0-16,-1 2-2 16,-1-11-3-16,15 10-16 15,-7-26-17-15,25-3-1 16,10-13 0-16,19-4 0 15</inkml:trace>
  <inkml:trace contextRef="#ctx0" brushRef="#br2" timeOffset="39858.2793">9604 3736 99 0,'0'0'39'0,"-5"16"1"16,5-16-1-16,29-9-36 15,0-1-1-15,11-4 0 16,7-2-1-16,1-4 0 16,4-2 0-16,-9 4 0 15,-5-3-1-15,-9 4 1 0,-15 2-1 16,-14 15 1-16,-16-14 0 15,-15 17 0-15,-9 7 1 16,-8 5-1-16,-8 8 1 16,0 8 0-16,4 2 0 15,9 5-1-15,9 0 0 16,14-3 0-16,13-3 0 15,19-6-1-15,18-9-1 16,15-9-1-16,14-9 0 16,9-10-1-16,8-6-1 15,1-6-1-15,3-3-1 16,-13-8-1-16,0 6 1 15,-16-2 0-15,-10 9 1 16,-16 1 3-16,-12 8 1 0,-13 12 3 16,0 0 1-16,-20 19 1 15,-5 3 1-15,2 15 1 16,-9 0-1-16,7 9-1 15,0 0-1-15,6 0 0 16,3-3-2-16,9-8 1 16,5-9-1-16,9-10 0 15,6-15 0-15,6-11 0 16,3-11 1-16,2-11-1 15,-1-9 0-15,1-7 0 16,-3-3 0-16,1-3-1 16,-5 5 1-16,1 7-1 15,-7 3 0-15,0 9 0 16,-2 9 0-16,1 9 0 15,0 8-1-15,-10 4 0 0,21 8-2 16,-11-4-3-16,11 8-2 16,-8-14-10-16,23 17-10 15,-16-22-11-15,13 12 0 16,-7-14 0-16,6 9 2 15,-17-2 34-15,4-5 7 16,0 12 9-16,-20-16 12 16,1 11 13-16,0 0 0 15,-1 24 0-15,-14-14 2 16,15 12-32-16,-13 4-2 15,5 6-2-15,-1 4 0 16,4 3-2-16,5-3 0 0,5 1 0 16,4-8-1-16,2-7 0 15,7-10 0-15,6-9-1 16,4-13 1-16,1-8-1 15,2-10 0-15,-2-9-2 16,-1-3-1-16,-3-9-3 16,0 5-7-16,-17-14-4 15,13 26-10-15,-24-12-15 16,6 16 0-16,-10 1 0 15,8 12 2-15</inkml:trace>
  <inkml:trace contextRef="#ctx0" brushRef="#br2" timeOffset="40426.3122">11145 3765 97 0,'1'-10'39'16,"2"-2"0"-16,15 8-1 16,1-9-36-16,15 2 0 15,8-1 0-15,10-1-1 16,1 2 1-16,3 0-1 15,-6-2 0-15,-8 4 1 16,-6-2-2-16,-14-1 1 16,-15 1-1-16,-14 0 1 15,-14 0 0-15,-12 3 0 16,-10 2 0-16,-7 7 0 15,-3 6 0-15,-4 6 1 16,5 9-1-16,3 8 0 0,10 5 1 16,11 3-2-16,14 5 1 15,18-6-1-15,18-2-3 16,17-10-1-16,25 4-11 15,1-24-23-15,26 6-3 16,0-23 2-16,11 3-3 16</inkml:trace>
  <inkml:trace contextRef="#ctx0" brushRef="#br2" timeOffset="40810.3342">12001 3638 120 0,'-41'-3'41'15,"6"17"0"-15,-10-9-7 16,6 20-31-16,0 7-1 15,4 7 0-15,5 1 0 0,6 3-1 16,12-3 0-16,11-5 0 16,10-12 0-16,14-11 0 15,12-17-1-15,9-16 1 16,8-11-1-16,6-14 1 15,4-13-1-15,3-10 1 16,-7-10 1-16,-2-5-2 16,-9-6 0-16,-7 7 0 15,-13 12 0-15,-9 12 0 16,-11 17 0-16,-14 26 0 15,-12 31 0-15,-10 28-2 16,-7 24 2-16,-1 14 0 16,3 10-2-16,2 6 0 15,14 1-4-15,3-17-5 0,26 2-5 16,-6-31-8-16,29 5-13 15,-7-26-5-15,12-9-2 16,-4-18 2-16</inkml:trace>
  <inkml:trace contextRef="#ctx0" brushRef="#br2" timeOffset="42049.405">13258 3089 62 0,'-30'-7'37'0,"-6"17"0"16,-17 2 0-16,5 31-13 15,-12 5-21-15,4 22 0 0,2 9 1 16,5 13 0-16,9 4-1 16,13 2-1-16,14-3-1 15,14-10-2-15,16-8-3 16,11-24-6-16,24 0-28 15,-1-22 1-15,17-5-1 16,-4-19-1-16</inkml:trace>
  <inkml:trace contextRef="#ctx0" brushRef="#br2" timeOffset="42463.4288">13536 3632 98 0,'-33'-8'39'15,"3"16"0"-15,-16-2 0 0,9 10-35 16,-10 5-1-16,8 8 0 16,2 2-1-16,8 5 0 15,6 0-1-15,9-3 0 16,15-6 0-16,12-4 0 15,11-7-1-15,10-9 0 16,6-11 1-16,7-9 0 16,1-6 0-16,0-4 0 15,-5-4 0-15,-4 0-1 16,-9-2 1-16,-6 3-1 15,-10 8 1-15,-4 5-1 16,-10 13 0-16,0 0 0 0,-19 18 0 16,5 8 0-16,0 4-1 15,-2 9 1-15,3 4-3 16,6 0-1-16,13 3-5 15,-1-22-20-15,28 4-12 16,2-23 1-16,20 0-1 16,0-22 0-16</inkml:trace>
  <inkml:trace contextRef="#ctx0" brushRef="#br2" timeOffset="42763.4459">14146 3622 104 0,'-28'15'39'0,"-12"-2"2"15,5 13-2-15,-14-4-38 0,17 1 0 16,9-3 0-16,12-1 0 16,13-4 0-16,15-3-1 15,11-4 0-15,10-1 0 16,2 0 1-16,4-1-1 15,-3 1 1-15,-5 5-1 16,-11 0 1-16,-11 2-1 16,-11 5 0-16,-13 1 1 15,-8 2-2-15,-6-4 0 16,0 2-3-16,-5-17-10 15,15 11-24-15,-4-15-3 16,18 1 2-16,-5-20-3 16</inkml:trace>
  <inkml:trace contextRef="#ctx0" brushRef="#br2" timeOffset="43548.4908">15298 3613 85 0,'-25'-13'37'15,"0"12"0"-15,-11-6-1 16,5 19-26-16,-13-4-4 15,5 14-1-15,-2 1-2 16,6 10 1-16,4 3-2 16,9 2 0-16,5-2-1 15,15-2 0-15,9-5 0 16,13-11-1-16,8-4 0 15,10-10 0-15,7-10 1 16,6-9 0-16,1-7 0 16,-2-4-1-16,-3-4 2 15,-6-2-1-15,-8 1 0 0,-7 5 0 16,-6 3 0-16,-8 5 0 15,-5 8 0-15,-7 10 0 16,0 0-1-16,0 27 1 16,-4 0-1-16,-2 7 0 15,5 5-2-15,-3 0-4 16,16 10-9-16,-11-26-15 15,22 3-11-15,0-19-1 16,13-3-1-16,5-21 1 16</inkml:trace>
  <inkml:trace contextRef="#ctx0" brushRef="#br2" timeOffset="44626.5525">16521 3592 74 0,'0'-16'37'15,"0"16"-3"-15,-23 0 1 16,3 20-27-16,-18-4-1 15,1 16 0-15,-14 3-1 16,7 8 0-16,-3-1-2 16,9 6 0-16,9-3-2 15,16-4 0-15,22-7-3 16,15-13-3-16,26-4-5 15,5-18-27-15,30-1-3 0,1-22 1 16,11 1-2-16</inkml:trace>
  <inkml:trace contextRef="#ctx0" brushRef="#br2" timeOffset="45482.6015">16978 3612 102 0,'-19'-3'38'16,"-14"-2"2"-16,6 20-9 15,-11-7-25-15,12 10-1 16,-4 2-2-16,7 10 0 15,3 2-2-15,7 3 1 16,10 0-2-16,8 1 1 16,13-6-1-16,6-5 0 15,10-5-1-15,6-15 1 0,5-8-1 16,2-8 0-16,0-11 1 15,-3-9-1-15,-3-6 0 16,-8-5 0-16,-4-4 0 16,-10 2 1-16,-9 3 0 15,-5 4 1-15,-10 8-2 16,-5 7 3-16,-5 7-3 15,-3 12 2-15,-1 5 1 16,1 10-1-16,6 5 0 16,6 0-2-16,9 2 2 15,9-2-1-15,10-3 1 16,12-4-2-16,6-2 1 15,5-4 0-15,0-1 0 16,1-2 0-16,-10 0 1 16,-5 3-1-16,-12 3 1 0,-9 3 0 15,-13 8-1-15,-7 1 1 16,-9 2-1-16,-1 5 1 15,-2-1-1-15,1-1 0 16,2-2 0-16,6-5-1 16,13-17 1-16,-1 13 0 15,18-19 0-15,7-8 0 16,8-7 0-16,4-4 0 15,2-5 0-15,3-7 1 16,-3 1 0-16,-4 2-1 16,-8 4 0-16,-5 3 1 15,-6 8-1-15,-7 8 0 16,-8 11 1-16,0 0 0 15,-9 12-1-15,1 3 0 0,-1 6 1 16,2-1-1-16,5 2 0 16,2-2 0-16,7 1 0 15,4-9-1-15,6-4 1 16,8-5 0-16,3-6 0 15,2-5 1-15,2-7-1 16,2-5 0-16,-2-5 0 16,-1 0 0-16,-2-3 0 15,-4 5 0-15,-8 2 0 16,-3 9 0-16,-14 12 0 15,0 0 0-15,3 14 0 16,-14 10 0-16,-3 9 0 16,-2 5-2-16,2 7 0 0,-2-3-2 15,8 6-3-15,-1-20-9 16,27 12-10-16,-8-28-15 15,23-2 0-15,0-20 0 16,18-5 2-16</inkml:trace>
  <inkml:trace contextRef="#ctx0" brushRef="#br2" timeOffset="45969.6288">18432 3132 108 0,'-29'24'40'0,"5"25"1"15,-10-9-10-15,4 22-28 0,2 5 0 16,8 7-1-16,-4 4 1 16,6-2-1-16,3-4 0 15,3-5-1-15,1-10 0 16,6-8-1-16,3-12 0 15,2-8 0-15,3-16-1 16,-3-13 1-16,16-8 0 16,-2-10 0-16,4-11-1 15,0-5 1-15,5-8 1 16,4-4-2-16,3 3 1 15,0 4 0-15,2 6 0 16,-5 6 0-16,2 11 0 16,-2 8 0-16,-4 11 0 15,-6 9 1-15,0 7-1 0,-7 3 0 16,-2 5 1-16,-7 1-1 15,-2-1 0-15,-3 1 0 16,-9-2 0-16,-6-1-1 16,-2-3 0-16,-6-4 1 15,-3-2-2-15,-3-5 0 16,3-2-1-16,-1-13-6 15,18 10-8-15,-9-28-11 16,25 7-13-16,4-16 1 16,20 2-1-16,3-13 2 15</inkml:trace>
  <inkml:trace contextRef="#ctx0" brushRef="#br2" timeOffset="46170.6408">18833 3537 82 0,'-20'30'42'16,"-2"15"-1"-16,-15-5 0 15,4 13-19-15,-2-7-19 16,4 0-1-16,7-2-2 16,5-8-2-16,16-5-4 15,3-31-13-15,29 20-21 16,-3-31-1-16,16 0-1 15,-3-22 1-15</inkml:trace>
  <inkml:trace contextRef="#ctx0" brushRef="#br2" timeOffset="46572.6633">19036 3395 105 0,'-11'18'42'16,"-6"-6"-1"-16,11 12 0 15,-1-4-38-15,5 6-1 16,2 1 0-16,-1 6 0 15,-2 1 1-15,-1 4-2 16,-4 0 1-16,-3 1 0 16,-3-6-2-16,0-2 1 15,-1-5-1-15,6-7 1 16,1-7-1-16,8-12 0 15,0 0 0-15,28-27 0 16,0 4 0-16,1-7 0 16,8-4 0-16,0-2 1 0,2 1-1 15,-2 7 0-15,-7 6 0 16,-3 8 0-16,-7 9 0 15,-9 10 1-15,-7 10-1 16,-7 5-1-16,-2 8 0 16,-6-1-2-16,5 10-3 15,-5-14-7-15,21 18-7 16,-16-22-8-16,31 7-15 15,-1-7 1-15,20 5 0 16,11-9 2-16</inkml:trace>
  <inkml:trace contextRef="#ctx0" brushRef="#br2" timeOffset="47217.7005">19887 3706 86 0,'-14'-21'38'16,"0"10"-1"-16,-15-10 0 15,7 17-29-15,-15-2-2 16,3 8-1-16,-7 0-1 15,1 10 1-15,-5 1-2 16,6 7 1-16,3 2-2 16,6 4 0-16,9-2-1 15,11 2-1-15,10-4 1 16,13-4-1-16,12-10 0 15,12-8 0-15,13-10 0 16,6-8 0-16,3-6 1 16,2-7 0-16,-4-3-1 0,-3 1 1 15,-12 2 0-15,-10 6-1 16,-12 7 1-16,-20 18-1 15,0 0 0-15,0 0-1 16,-29 29 1-16,4 0 0 16,-1 4 0-16,1 2-1 15,7 2 0-15,9-9-1 16,18-2-1-16,14-18-3 15,28-1-9-15,0-31-8 16,35 6-11-16,-6-21-6 16,17-5-3-16,-9-17 3 15</inkml:trace>
  <inkml:trace contextRef="#ctx0" brushRef="#br2" timeOffset="47435.7132">20707 2965 112 0,'-24'31'41'0,"-15"10"1"16,7 25-1-16,-5 3-40 16,5 15 0-16,-1 6 0 15,3 3 0-15,4-2-1 16,2-2-1-16,5-9-1 15,0-11-1-15,9-4-3 16,-5-25-6-16,16 9-15 16,-13-32-14-16,14-4 1 15,-2-13-2-15,-2-22 3 16</inkml:trace>
  <inkml:trace contextRef="#ctx0" brushRef="#br2" timeOffset="47759.7312">20261 3512 79 0,'-20'-27'41'0,"8"19"-1"16,0 1 1-16,19 18-17 15,6-6-21-15,15 3-2 16,11-1 0-16,9 3 1 16,5-4-1-16,6 3-1 15,-1-2 2-15,-1 4-1 16,-9-1 0-16,-6-3-1 15,-8 1 1-15,-9-1 0 16,-7 3 0-16,-7-2-1 16,-9 5 1-16,-3 1-1 0,-6 2 0 15,-7 5 1-15,-4 0-1 16,-1 4 0-16,0-1-1 15,0-2-1-15,9 1-1 16,-2-11-6-16,24 5-9 16,-12-27-8-16,30 6-16 15,-3-18 2-15,12 0-3 16,3-17 4-16</inkml:trace>
  <inkml:trace contextRef="#ctx0" brushRef="#br2" timeOffset="47886.7388">21006 3187 90 0,'-19'-14'37'15,"0"17"-3"-15,0 14-11 16,6-7-48-16,8 11-13 0,3-6-2 16,16 9 2-16</inkml:trace>
  <inkml:trace contextRef="#ctx0" brushRef="#br2" timeOffset="48562.7771">21249 3461 105 0,'-40'30'40'16,"-9"-10"0"-16,8 22-7 16,-3-11-27-16,8 8-2 15,4-2 0-15,15 3-2 16,10-4-1-16,12-2 0 0,13-8-2 15,11-5 1-15,7-7-2 16,5-10 0-16,1-6 0 16,-1-12 0-16,-3-3 0 15,-6-10 0-15,-7-5 0 16,-8-5 1-16,-3-4-1 15,-3 0 2-15,-4 1-1 16,1 5 2-16,-2 5-2 16,1 10 2-16,2 6-2 15,1 9 2-15,1 9 0 16,3 6 0-16,2 2 1 15,3 7-1-15,0-2 2 16,0 5-1-16,-1-4 1 16,-3 2-1-16,-4 0 1 0,-5 1-1 15,-8 1-1-15,-5 1-1 16,-9 2 1-16,-4 4-1 15,-6 1 0-15,-1-1 0 16,0-2 0-16,5-2 0 16,7-8 0-16,15-17 0 15,0 0 1-15,35-8-1 16,4-14 2-16,14-10-1 15,9-4 0-15,4-8 0 16,5-2-1-16,-1 3 1 16,-8 5-1-16,-10 9 0 15,-13 10 0-15,-14 11 0 16,-25 8 0-16,-3 23 1 15,-15 3-1-15,-10 10 1 16,-1 4-1-16,0 4 0 0,6 1-3 16,7-10-2-16,19 6-7 15,0-22-7-15,26 13-11 16,-4-22-13-16,13 0 1 15,-3-16-1-15,9-4 2 16</inkml:trace>
  <inkml:trace contextRef="#ctx0" brushRef="#br2" timeOffset="48922.7982">22261 2801 100 0,'24'25'39'15,"6"1"2"-15,21 15-2 16,-3 3-35-16,15 10 0 15,-4 3-1-15,4 5 1 16,-10 6-2-16,-9 7 1 16,-18 3-1-16,-16 4 0 15,-19-1 0-15,-18 1-1 16,-18-5 0-16,-12-4-1 15,-11-7 1-15,-3-10-3 16,5-2-2-16,5-18-7 0,26 10-15 16,-1-24-16-16,32 2 1 15,4-24-2-15,38 16 2 16</inkml:trace>
  <inkml:trace contextRef="#ctx0" brushRef="#br2" timeOffset="49051.8056">22665 3976 122 0,'-6'-17'42'16,"-3"6"-1"-16,-14-5-8 15,-1-11-54-15,5 14-19 16,-15-9-4-16,3 8 1 16,-12-5-1-16</inkml:trace>
  <inkml:trace contextRef="#ctx0" brushRef="#br2" timeOffset="65130.7248">872 5317 83 0,'0'0'37'16,"0"0"-1"-16,1-14 0 15,21 0-32-15,2-6-1 16,15-4-1-16,5-4-1 15,7 0 2-15,-3 5-2 16,3 6 1-16,-10 9-1 16,-15 16 0-16,-17 15 0 15,-22 16 0-15,-20 16 0 16,-14 11-2-16,-9 10 2 15,-7 4 0-15,0-3-1 16,3-2 1-16,10-13-1 16,14-7 0-16,15-19 1 15,18-13-1-15,17-17 1 16,24-14 0-16,19-14-2 0,17-13 0 15,13-1-2-15,3-16-7 16,17 9-26-16,-15-4-1 16,-1 8-1-16,-20 0-1 15</inkml:trace>
  <inkml:trace contextRef="#ctx0" brushRef="#br2" timeOffset="65536.7484">1485 4949 91 0,'-47'-26'38'0,"-1"7"0"0,-17 1 0 15,-3 18-34-15,-15 9-2 16,1 16-1-16,-9 20 2 15,-3 22-2-15,-2 22 2 16,6 20-1-16,14 14 0 16,19 8 0-16,20 2 2 15,23-3-2-15,32-14-1 16,29-18 1-16,31-26-1 15,28-24 0-15,25-30 1 16,13-26-2-16,11-29 0 16,7-23 0-16,-7-22 0 15,-10-16 1-15,-23-14-2 16,-26-9 1-16,-27-4-2 15,-28-3 1-15,-34 3-1 0,-38 5-1 16,-25 19-4-16,-31 3-11 16,-14 43-21-16,-34 24 0 15,-11 42-1-15,-15 24-3 16</inkml:trace>
  <inkml:trace contextRef="#ctx0" brushRef="#br2" timeOffset="71572.0937">2713 5155 72 0,'9'-13'35'15,"-3"-1"-2"-15,-6 14 2 16,9-18-30-16,-9 18 0 16,0 0-1-16,2 27-1 15,-7 1 0-15,0 12-1 16,-7 10 1-16,2 10-3 15,-5 6 1-15,0 0 0 16,-1-1 0-16,0-7 0 16,5-10-1-16,3-11 1 15,4-13-1-15,4-24 1 16,12-6 0-16,4-21 0 15,4-15 0-15,2-11 0 16,0-9 1-16,1-7-1 0,-4-3-1 16,-3 2 1-16,-2 5-1 15,-6 10 1-15,-4 11-1 16,0 11 1-16,-4 11-1 15,0 22 1-15,0 0 1 16,-8 19-1-16,10 5 1 16,3 2-1-16,3-1 0 15,13 0-1-15,4-7 2 16,12-10-2-16,6-7 0 15,9-8 1-15,4-3-3 16,2-5 3-16,-2-1-3 16,-3-1 3-16,-8 3-2 15,-6 2 1-15,-10 3-1 0,-6 3 2 16,-8 4-1-16,-3 4 0 15,-6 9 1-15,-4 8-1 16,-4 15 2-16,-2 8-3 16,3 17 2-16,-5 8-4 15,4 10-1-15,-3-5-5 16,20 5-26-16,-8-17-2 15,12-4-2-15,2-20-1 16</inkml:trace>
  <inkml:trace contextRef="#ctx0" brushRef="#br2" timeOffset="71978.1167">3881 5278 65 0,'-2'-16'38'0,"-13"4"1"16,-1 20 0-16,-17 0-15 15,9 20-17-15,-13 3-1 16,1 14-2-16,0 2 0 16,5 4-1-16,3-2 0 15,8-4-1-15,9-6-1 16,11-10 0-16,10-11-1 15,10-14 0-15,9-16 0 16,8-11 0-16,4-9 1 16,1-10-1-16,0-4 0 15,-4-5 1-15,-4 2 0 16,-5 6-1-16,-7 8 1 0,-8 9-1 15,-8 13 0-15,-6 13 0 16,-11 22 0-16,0 10 0 16,-2 12-1-16,-2 6 0 15,4 2-2-15,3 0-1 16,16 0-4-16,-1-22-11 15,28-2-20-15,-2-21-1 16,16-7 0-16,5-20-2 16</inkml:trace>
  <inkml:trace contextRef="#ctx0" brushRef="#br2" timeOffset="72309.1358">4565 5168 80 0,'-26'-4'42'0,"4"18"-2"0,-15-1 1 16,6 22-20-16,-7-7-17 15,1 5-2-15,3 1 1 16,6 0-1-16,10-5 0 16,7 1-1-16,15-5-1 15,11-6 1-15,15-10-2 16,9-2 1-16,9-5 0 15,5 3 0-15,-2 1-1 16,-2-1 1-16,-7 1 0 16,-9 3 0-16,-11 4 0 15,-9 2 0-15,-13 4 0 16,-12 0-1-16,-5 1-1 0,-6-6-1 15,-4 2-2-15,1-15-6 16,13 10-20-16,-7-21-10 16,17 0 1-16,1-17-2 15</inkml:trace>
  <inkml:trace contextRef="#ctx0" brushRef="#br2" timeOffset="72670.1565">5157 5115 97 0,'0'0'40'0,"-13"12"-1"16,-10-6-5-16,6 13-28 15,-10 3 0-15,0 5-3 16,4-2 0-16,3 0-1 0,9 0-1 15,10-5 0-15,9-2 0 16,13-7-1-16,8-4 0 16,5 2 0-16,2 2 0 15,1 1 0-15,-4 5 1 16,-7 3-1-16,-9 7 0 15,-14 5 1-15,-7 9-1 16,-12 0 1-16,-9 3-1 16,-4 2 0-16,-6-6 0 15,3-7-3-15,3-3-4 16,-2-25-19-16,20 2-14 15,0-21-1-15,16-5-1 16,1-18-1-16</inkml:trace>
  <inkml:trace contextRef="#ctx0" brushRef="#br2" timeOffset="77295.421">6330 5198 86 0,'0'0'38'0,"3"-17"-1"0,-3 17 1 16,0 0-36-16,0 0-1 16,-1 28 0-16,1 6 1 15,-6 10-1-15,1 8 0 16,0 5-2-16,0-2 0 15,8-2-4-15,-3-21-11 16,18-4-21-16,-2-25 0 16,13-15-2-16,-3-21 1 15</inkml:trace>
  <inkml:trace contextRef="#ctx0" brushRef="#br2" timeOffset="77454.4301">6444 4847 83 0,'-29'0'38'0,"1"3"-4"15,10 9-2-15,7 11-48 16,8-13-20-16,20 6 1 16,7-7-2-16,13 9 2 15</inkml:trace>
  <inkml:trace contextRef="#ctx0" brushRef="#br2" timeOffset="77796.4497">7129 5036 80 0,'-23'10'39'0,"3"13"-3"16,-16-4 0-16,-2 11-32 16,-1-2 1-16,10 7-3 15,0-5 2-15,13 0-3 16,8-5 0-16,13 0-1 15,10-7 1-15,10-3-1 16,5-3 0-16,5-1 0 16,0-2 0-16,-4 2 1 15,-5 0-1-15,-8 3 0 16,-11 1 1-16,-10 6-1 15,-11-3 0-15,-6 2 0 16,-4-2-1-16,-2-4-3 16,10 7-11-16,-8-24-23 15,24 3 0-15,-5-22-1 16,20-3 0-16</inkml:trace>
  <inkml:trace contextRef="#ctx0" brushRef="#br2" timeOffset="78414.485">8175 5212 76 0,'0'0'36'15,"10"-10"0"-15,-10 10 1 16,0 0-34-16,2 26-1 16,-8-1 1-16,1 13 0 15,-9 3 0-15,1 12 1 16,-2 0-2-16,-1 1 1 15,3-6-2-15,6-7 1 0,5-13-1 16,6-12 1-16,11-16-1 16,5-14 0-16,6-11 0 15,4-13 0-15,2-11 1 16,1-7 0-16,-3-4-1 15,0 0 0-15,-5 6 0 16,0 8 0-16,-8 9 0 16,-2 12-1-16,-6 16 0 15,-9 9 0-15,15 21-1 16,-11 8 1-16,2 9-2 15,1 3 1-15,5 8-3 16,5-3-1-16,12 1-3 16,-5-19-15-16,20 4-16 15,-2-19 1-15,7-2-1 0,-1-19 2 16</inkml:trace>
  <inkml:trace contextRef="#ctx0" brushRef="#br2" timeOffset="78724.5027">8911 5134 88 0,'-22'2'38'16,"-10"4"0"-16,1 23 0 15,-9 1-32-15,10 14-1 16,-1 2-3-16,11 3 1 15,7-1-2-15,12-2 0 16,10-9-1-16,15-10 1 16,9-11-1-16,7-11 0 15,7-11 1-15,1-9-1 16,-3-9 1-16,-6-4 0 0,-8-6 0 15,-7-4-1-15,-14 2 1 16,-10 0-2-16,-8 5 1 16,-6 3-2-16,-5 10 1 15,-1 4-2-15,3 9-2 16,0 1-3-16,17 4-28 15,0 0-2-15,16 10 0 16,4-22-1-16</inkml:trace>
  <inkml:trace contextRef="#ctx0" brushRef="#br2" timeOffset="78941.5152">9565 4527 73 0,'-18'-8'38'0,"6"25"-2"16,-16 20 2-16,6 26-29 15,-8 14-2-15,4 19-4 16,4 9 0-16,5 10-1 16,6-3-1-16,4-5-4 15,15-6-5-15,-6-21-29 16,16-12-1-16,-4-22 1 15,8-14-2-15</inkml:trace>
  <inkml:trace contextRef="#ctx0" brushRef="#br2" timeOffset="79115.5251">9299 5100 106 0,'-11'-27'39'16,"17"14"2"-16,9-7-2 15,23 2-39-15,9 3-5 16,5-8-33-16,21 8-1 15,6-7-1-15,6 10 0 16</inkml:trace>
  <inkml:trace contextRef="#ctx0" brushRef="#br2" timeOffset="79587.5521">10666 5122 74 0,'0'-11'39'0,"-12"-4"-3"15,-6 11 4-15,-13-5-31 16,0 19-2-16,-11 4-2 15,-1 15-3-15,-2 8 2 16,3 8-4-16,6 2 3 16,11 3-4-16,13-3 1 15,12-8 0-15,20-6-1 16,17-17-3-16,23-5-4 15,7-21-24-15,23 0-6 16,-4-20 1-16,14 0-2 16</inkml:trace>
  <inkml:trace contextRef="#ctx0" brushRef="#br2" timeOffset="80174.5857">11154 5114 86 0,'-19'-6'36'16,"-16"2"2"-16,-3 17-2 16,-10 0-28-16,1 15-1 15,-2 4-1-15,6 13-4 16,2 1 3-16,10 5-3 15,11 0-1-15,11-3 0 16,17-7-1-16,12-9 1 16,13-12-2-16,13-10 1 15,7-11 0-15,4-10 0 16,-2-8-1-16,-1-9 0 15,-6-5 0-15,-6-8 0 16,-9 2 0-16,-11-5-1 0,-3 4 2 16,-10 1-1-16,-4 6 0 15,-4 5 1-15,-1 7 0 16,-1 7 1-16,1 14-1 15,6-11 1-15,-6 11 0 16,19 5-1-16,-1 1 1 16,-2 3-1-16,3 2 1 15,3 2-1-15,-6 4 1 16,-2 6-1-16,-6 3 0 15,-5 6 0-15,-6 5 1 16,-2 5-1-16,-6-2 0 16,-2-1 1-16,0-5-1 15,3-6 1-15,2-13-1 16,8-15 1-16,8-13-1 15,11-15 1-15,8-13-1 0,2-8 1 16,9-5-2-16,-1-2 2 16,0 5-2-16,-3 5 1 15,-7 15-1-15,-7 12 2 16,-5 18-1-16,-9 16 0 15,-2 16 2-15,-7 7-3 16,5 8 1-16,2 3-4 16,11 5-4-16,-5-19-25 15,27 6-7-15,0-23 1 16,24-3-3-16</inkml:trace>
  <inkml:trace contextRef="#ctx0" brushRef="#br2" timeOffset="80511.605">12241 5066 100 0,'-50'-1'40'16,"5"16"1"-16,-8-4-1 15,12 12-39-15,1 5 3 16,11 2-3-16,10 1 2 15,9 1-2-15,15-2-1 16,14-6 0-16,10-6 0 16,12-6 0-16,7-3 0 15,2-4 0-15,1-2 0 16,-5-1 0-16,-7 1 0 15,-11 3 0-15,-11 8 0 0,-15 2 0 16,-16 6 0-16,-7 3 1 16,-10 4-2-16,-4-1 0 15,1 3-2-15,-3-10-7 16,19 9-27-16,-7-16-3 15,19-2 1-15,6-12-3 16</inkml:trace>
  <inkml:trace contextRef="#ctx0" brushRef="#br2" timeOffset="81105.639">12619 5293 76 0,'-9'18'37'15,"9"-18"1"-15,-7 15 0 16,7-15-27-16,23-16-8 15,4-5 1-15,16-6-1 16,4-5-1-16,9-4 1 16,2-5-2-16,-1 3 0 15,-6 1-1-15,-9 3 1 16,-14 3-1-16,-13 5 0 15,-18 9 1-15,-17 8-2 16,-16 9 2-16,-11 10 0 16,-9 11 1-16,-4 11-1 15,-2 11 1-15,5 5-1 16,9 7 1-16,14 1-1 15,17-4 1-15,17-7-2 0,21-7-2 16,19-16-2-16,27-3-5 16,2-23-27-16,27-2-4 15,-5-17 2-15,8-1-3 16</inkml:trace>
  <inkml:trace contextRef="#ctx0" brushRef="#br2" timeOffset="81443.6583">13406 5114 96 0,'-29'7'38'15,"9"13"0"-15,-6 0 1 16,11 13-35-16,-6 3-2 16,7 6 1-16,0 3-2 0,3 2 1 15,5-3-1-15,2-3 0 16,4-7 0-16,2-8-1 15,6-13 1-15,3-10 1 16,5-16-1-16,4-8 1 16,1-16-1-16,2-8 1 15,2-9 0-15,2-3 0 16,-5-5-3-16,-3 8 2 15,-2 6-2-15,-6 6 1 16,-1 12-2-16,-2 10 0 16,-8 20-3-16,16-13 1 15,-2 22-3-15,-14-9-18 16,37 9-14-16,-14-6 0 15,17 7-1-15,-2-10 2 0</inkml:trace>
  <inkml:trace contextRef="#ctx0" brushRef="#br2" timeOffset="81753.676">13967 5069 103 0,'-14'19'39'0,"0"-12"3"16,7 12-5-16,-4-1-32 15,3 9-1-15,4 5 0 16,-1 8-2-16,5 2 0 15,3 6 0-15,3-2-1 16,5-1-1-16,0-5 0 16,6-6 1-16,-1-10-1 15,6-9 0-15,1-11 1 16,0-11-1-16,0-11 0 0,2-11 1 15,-1-11 0-15,-2-9-2 16,2-7-1-16,-6-9 0 16,2 3-7-16,-6-14-10 15,12 21-21-15,-13-7-2 16,6 20 0-16,-7 3 0 15</inkml:trace>
  <inkml:trace contextRef="#ctx0" brushRef="#br2" timeOffset="82314.7081">14663 5295 83 0,'0'0'37'0,"0"0"-1"0,0 0 1 16,0 0-32-16,7-11-1 16,4 0 0-16,12 2 0 15,5-6 0-15,6-1-1 16,2-7 0-16,2 0 0 15,-2-4-2-15,-5 3 1 16,-8 0-2-16,-8 1 2 16,-12 4-2-16,-8 7 1 15,-13 5-2-15,-10 7 1 16,-6 10 1-16,-5 11-1 15,-3 9 1-15,-1 9-2 16,5 7 2-16,8 2-1 16,14 1 1-16,11-3-1 15,20-4-1-15,14-12-2 0,22-4-4 16,9-25-11-16,27 6-20 15,2-19-1-15,14 0 0 16,-9-19-1-16</inkml:trace>
  <inkml:trace contextRef="#ctx0" brushRef="#br2" timeOffset="82675.7288">15534 4971 99 0,'-35'-6'39'0,"-14"5"1"15,4 26-2-15,-10 7-32 16,7 21-3-16,-2 9 1 15,9 10-2-15,5-1 0 16,14-2 0-16,15-12 0 0,18-13-1 16,21-24 0-16,13-22 0 15,10-26 0-15,12-19-1 16,1-15 0-16,-1-17 1 15,-6-9-2-15,-8-12 2 16,-9-4-1-16,-11-1 0 16,-7 10 0-16,-16 14 0 15,-2 14 0-15,-12 25 0 16,-10 33 0-16,-8 30-1 15,-7 41 1-15,-1 24 0 16,-2 21-1-16,4 12-2 16,15 11-4-16,1-18-18 15,25 1-14-15,8-27-2 16,25-14-1-16,12-22 0 0</inkml:trace>
  <inkml:trace contextRef="#ctx0" brushRef="#br2" timeOffset="82809.7364">16249 5382 116 0,'-30'-9'40'16,"-2"-4"-10"-16,-3 4-27 16,-12-9-44-16,4 7-1 15,-9-5-3-15</inkml:trace>
  <inkml:trace contextRef="#ctx0" brushRef="#br2" timeOffset="83911.7994">814 7049 70 0,'-17'-21'37'15,"15"9"-2"-15,2-9 2 16,9 6-18-16,2-14-15 0,15 4-1 15,6-4 0-15,11 2 0 16,0 6-1-16,4 6 0 16,-5 4-1-16,-4 12 0 15,-11 11 0-15,-9 9-1 16,-13 7 0-16,-13 8 1 15,-11 6-1-15,-4 0 0 16,-5 1 0-16,2-6 0 16,4-4 0-16,1-6-1 15,11-5 1-15,11-12-1 16,13-5 1-16,10-8 0 15,8-1 0-15,7-4 0 16,5 1 0-16,1 0 1 16,-2 5 0-16,-5 5-1 0,-10 9 1 15,-10 8 0-15,-11 10-1 16,-8 8 1-16,-14 5-1 15,-9 3 0-15,-4-1 0 16,-5-3-3-16,4-1-9 16,0-21-24-16,13-10-2 15,6-20 0-15,19-13-1 16</inkml:trace>
  <inkml:trace contextRef="#ctx0" brushRef="#br2" timeOffset="84279.8205">1301 6461 87 0,'-75'-5'35'0,"-1"23"0"16,-9 11 0-16,-1 19-30 15,-7 15-2-15,7 20 2 16,3 18-2-16,16 21 1 15,9 12-1-15,23 10 0 16,14-2-1-16,33-5 0 16,24-16-1-16,31-23 0 15,30-30 0-15,26-34 0 16,20-44 1-16,18-36-1 15,11-31 1-15,-3-25 1 16,-16-16 0-16,-19-14 0 16,-33-5 0-16,-34 3-1 0,-39 7-1 15,-48 14-1 1,-40 19-2-16,-38 12-3 0,-22 22-1 15,-26 10-9-15,4 38-24 16,-12 12-2-16,22 27-1 16,10 15 0-16</inkml:trace>
  <inkml:trace contextRef="#ctx0" brushRef="#br2" timeOffset="88517.0627">2786 6785 87 0,'11'-29'33'15,"0"2"1"-15,-3 7 0 16,-4 0-31-16,2 9 2 15,-1 0-2-15,-5 11 2 16,0 0-1-16,-5 18 1 16,-4 7-1-16,1 17 0 15,-3 10-2-15,2 9-1 16,1 11 0-16,1 9-1 15,6 2-1-15,2-5-1 16,7-5-3-16,0-16-5 0,19-4-23 16,-13-20-5-1,10-5 1-15,-5-21-3 0</inkml:trace>
  <inkml:trace contextRef="#ctx0" brushRef="#br2" timeOffset="88767.0772">2873 6648 99 0,'0'0'39'0,"-22"1"0"15,22-1-1-15,0 0-35 16,0 0-1-16,22 1-2 15,3-8-1-15,9-3 1 16,6-3-3-16,10 3 0 0,0-6-4 16,13 13-11-16,-17-9-19 15,3 11 1-15,-14-2-2 16,-5 11 3-16</inkml:trace>
  <inkml:trace contextRef="#ctx0" brushRef="#br2" timeOffset="88968.0887">2898 7032 107 0,'-31'29'38'0,"11"-3"0"16,7-15-2-16,24-10-34 15,8-9-1-15,14-10-2 0,14-4 0 16,5-2-2-16,14 0-5 15,-8-11-16-15,13 17-12 16,-15-2 0-16,-7 16-2 16,-15 3 2-16</inkml:trace>
  <inkml:trace contextRef="#ctx0" brushRef="#br2" timeOffset="89169.1002">2903 7380 86 0,'-20'27'38'0,"4"-13"0"15,16-3 1-15,0-11-17 16,23-15-20-16,8-3-1 0,14-7-1 16,11-7-1-16,8-8-2 15,10 1-5-15,-6-18-15 16,12 14-14-16,-13-6 0 15,0 13-1-15,-13 0 1 16</inkml:trace>
  <inkml:trace contextRef="#ctx0" brushRef="#br2" timeOffset="89602.1249">3686 6907 98 0,'1'-12'37'0,"-1"12"1"15,0 0-1-15,0 0-31 16,-7 19-1-16,1 5 0 0,-5 9-2 15,-1 8 1-15,-3 7-2 16,0 6 0-16,-3 1 0 16,5-4 0-16,-2-6-1 15,5-8 0-15,4-13 0 16,8-10-1-16,-2-14 1 15,24-19 0-15,-1-9 0 16,4-11 0-16,5-9 0 16,3-5 0-16,-1-4 0 15,-1 4 0-15,-5 5 0 16,-6 10-1-16,-5 7 0 15,-4 14 2-15,-13 17-2 16,12 4 0-16,-12 17 0 16,-2 10 0-16,-1 8 0 15,2 4-2-15,2 5 1 0,2 0-1 16,7-1-1-16,2-9-2 15,10-3-2-15,2-23-8 16,19 6-21-16,-10-22-5 16,12-2 2-16,-9-17-2 15</inkml:trace>
  <inkml:trace contextRef="#ctx0" brushRef="#br2" timeOffset="90741.1901">4158 7015 109 0,'-18'16'38'0,"11"13"2"15,-4-12-2-15,18 0-35 16,3-4 0-16,12-6-1 0,8-10 0 16,8-5 0-16,3-8 0 15,3-7-1-15,-2-2 1 16,-2-4-2-16,-7 0 1 15,-8 0-1-15,-11 4 1 16,-12 4-1-16,-10 6 0 16,-10 7 0-16,-7 7 0 15,-7 4 0-15,-6 11 0 16,0 8 0-16,0 7 0 15,3 6 1-15,9 0-1 16,9 1 1-16,9-1-1 16,16-4 0-16,11-9 1 15,13-7-1-15,10-7 0 0,9-8 1 16,4-7-1-16,2-3 0 15,-1-5 1-15,-4 1-1 16,-8 1 0-16,-9 4 0 16,-10 1 0-16,-8 7 0 15,-17 1 0-15,4 24 0 16,-15-1 0-16,-8 9 0 15,-4 7 0-15,0 3 0 16,-3 2-1-16,4-5 1 16,4-6 0-16,4-8 0 15,9-14 0-15,5-11-1 16,15-25 1-16,6-9 1 15,3-12-1-15,5-9 1 16,3-5 0-16,-2-2-1 0,-1 3 1 16,-6 10 0-16,-2 10-1 15,-11 11 0-15,1 11 0 16,-11 17 0-16,14-3 0 15,-10 13-1-15,8 4 1 16,3 0-1-16,6 0 1 16,7-3 0-16,9-4 0 15,5-4 0-15,6-6-1 16,-1-6 2-16,0-3-1 15,-6-3-1-15,-6-3 1 16,-6-2 0-16,-10 1 0 16,-12 2-1-16,-9 4 1 15,2 13 0-15,-28-11 0 16,3 18 0-16,-6 7 0 15,-4 11 1-15,-2 11-1 0,4 6 1 16,1 3 0-16,8 0 0 16,11-3-1-16,10-6 1 15,12-8-1-15,13-13 2 16,9-14-2-16,10-10 0 15,0-11 0-15,4-8 0 16,-4-6 0-16,-6-6 0 16,-3 4 0-16,-12 2 0 15,-5 5 0-15,-10 6 0 16,-6 13 0-16,1 10 0 15,-19 17 0-15,1 17 0 16,-6 21-2-16,-1 14 2 16,-2 16-1-16,3 15 1 15,0 5 0-15,5 3 0 0,2-2 0 16,5-9 0-16,6-14-1 15,3-15 1-15,2-17 0 16,2-14 0-16,-2-19 0 16,1-18 0-16,1-11 0 15,0-18 0-15,2-17 1 16,2-16-1-16,1-12 1 15,3-14-1-15,3-6 0 16,3 0 0-16,1 6 0 16,1 5-2-16,3 15-1 15,-3 9-3-15,11 21-6 16,-11-3-7-16,16 29-10 15,-13-7-11-15,16 9 0 0,-5-7 0 16,12 6 2-16</inkml:trace>
  <inkml:trace contextRef="#ctx0" brushRef="#br2" timeOffset="91252.2193">5620 6945 105 0,'-3'-10'40'0,"3"10"0"16,-28 8-2-16,16 7-30 15,-13 1-3-15,6 11 0 16,-1 0-2-16,3 6 0 15,6 1-1-15,6 0-1 16,9-3 1-16,7-6-1 16,11-7-1-16,7-12 2 15,8-9-2-15,1-11 0 0,8-8 0 16,-5-9 0-1,1-8 0-15,-4-4 0 0,-8 1 0 16,-4-1 0-16,-8 8 0 16,-4 8 0-16,-9 12 0 15,-5 15 0-15,-13 19 0 16,-4 19 0-16,-5 25 0 15,-7 15 0-15,-1 18-2 16,0 12 2-16,1 5-1 16,3 1 0-16,6-6 1 15,5-12-1-15,7-16 1 16,4-18 0-16,2-18 0 15,4-21 0-15,-2-23 0 16,0 0 0-16,5-36 1 0,0-3-1 16,1-16 0-16,0-11 0 15,2-9 1-15,2-3-2 16,5-2 2-16,1 3-2 15,4 8-1-15,0 1-4 16,9 18-7-16,-14-4-6 16,18 24-8-16,-12-10-11 15,15 6-4-15,1-3-2 16,12-4 3-16</inkml:trace>
  <inkml:trace contextRef="#ctx0" brushRef="#br2" timeOffset="93977.3752">7015 6869 50 0,'6'-12'33'0,"-3"-1"2"16,-3 13 0-16,6-12-15 15,-1 23-13-15,-10 5-2 16,4 16-2-16,-5 5-1 15,3 10 1-15,-3 5-1 16,2 4-1-16,1-4-3 16,2-10-6-16,11-6-26 15,1-16-1-15,9-15-1 16,2-19 0-16</inkml:trace>
  <inkml:trace contextRef="#ctx0" brushRef="#br2" timeOffset="94161.3857">7203 6527 95 0,'-25'3'36'0,"7"15"1"16,0-3-2-16,3 1-38 15,22 3-5-15,-7-19-20 16,36 16-7-16,-5-13-2 15,15 0 1-15</inkml:trace>
  <inkml:trace contextRef="#ctx0" brushRef="#br2" timeOffset="94466.4031">7658 6638 65 0,'-4'17'37'0,"-16"1"-1"16,-5 10 2-16,-14-5-24 16,3 15-2-16,-8-8-4 15,8 3-1-15,0-6-3 16,14 0-1-16,9-8-2 15,13-3 0-15,12-5 0 16,13-9-1-16,14-4 0 16,8-1 0-16,5 0 0 15,-4-1 0-15,-2 2 1 16,-9 6-1-16,-14 4 1 15,-12 8 0-15,-16 6-1 0,-12 3 1 16,-13 0-1-16,-3 3 0 16,0-3-1-16,0-11-3 15,18 2-10-15,0-22-24 16,15 6-1-16,23-35 0 15,13 10-2-15</inkml:trace>
  <inkml:trace contextRef="#ctx0" brushRef="#br2" timeOffset="95074.4377">8924 6691 91 0,'0'0'35'16,"2"19"1"-16,-24-2-5 0,11 18-23 15,-12 0-2-15,4 12-1 16,-6 0-1-16,4 3 0 15,1-4-2-15,8-5 0 16,5-9-1-16,9-9 0 16,-2-23 0-16,23 7-1 15,-2-22 0-15,4-9 1 16,4-8-1-16,0-6 1 15,-1-5 0-15,0 0-1 16,-5 0 1-16,-1 3-1 16,-7 7 1-16,-4 7-1 15,0 4 0-15,-3 12 1 16,-8 10-1-16,6 12 0 0,-3 15 0 15,1 7 0-15,2 8-1 16,3 4-1-16,9 6-2 16,4-11-6-16,21 2-26 15,-3-14-3-15,14-8 1 16,-2-20-1-16</inkml:trace>
  <inkml:trace contextRef="#ctx0" brushRef="#br2" timeOffset="95427.4581">9635 6714 100 0,'-18'-13'37'0,"-16"3"2"16,4 14-2-16,-15 8-31 16,7 12-1-16,-3 6-1 0,9 10 0 15,0 6-2-15,9 2 1 16,13-3-1-16,10-3 0 15,13-11-1-15,13-9 0 16,11-16 0-16,12-12-1 16,5-13 0-16,1-9 1 15,0-9-1-15,-6-5 1 16,-7-2-1-16,-10 0 1 15,-13 2-1-15,-10 8 1 16,-10 5-1-16,-12 7 0 16,-4 9-1-16,-6 9 0 15,-1 6 0-15,2 3-2 16,8 5-1-16,4-4-3 15,20 9-15-15,-10-15-16 0,38-4-3 16,-6-12 1-16,17-5 0 16</inkml:trace>
  <inkml:trace contextRef="#ctx0" brushRef="#br2" timeOffset="95630.4697">10202 6157 102 0,'-14'4'38'0,"-10"16"1"16,0 26-3-16,-6 14-33 15,-1 16 1-15,0 11-2 16,3 12 1-16,2 2-2 16,8 3 0-16,6-7-4 15,4-18-10-15,19-2-24 0,-7-22-2 16,10-14 1-16,-2-20-2 15</inkml:trace>
  <inkml:trace contextRef="#ctx0" brushRef="#br2" timeOffset="95814.4803">9881 6723 119 0,'-28'-20'41'0,"28"20"1"16,-10-18-2-16,32 14-34 15,9-7-6-15,16-8-4 16,24 8-10-16,-6-18-11 15,18 11-14-15,-3-4-2 16,12 8-1-16,-6-1-1 16</inkml:trace>
  <inkml:trace contextRef="#ctx0" brushRef="#br2" timeOffset="96264.5059">11227 6611 63 0,'18'-9'36'15,"-18"9"1"-15,0 0 0 16,-4-13-11-16,-10 26-15 16,-23 1-3-16,4 9-2 15,-9 4 0-15,2 14-1 16,1 0-2-16,6 5 0 15,7 0-1-15,11 2-1 16,14-6-1-16,14-4-1 16,18-10-3-16,10-14 0 0,19-1-8 15,1-29-17-15,22-1-11 16,-2-20 1-16,4-2-1 15,-9-15 3-15</inkml:trace>
  <inkml:trace contextRef="#ctx0" brushRef="#br2" timeOffset="96883.5414">11678 6598 108 0,'-42'5'39'15,"-1"16"3"-15,-11 1-2 16,5 12-32-16,-2 4-4 16,9 7 0-16,9-1-2 15,12 4 0-15,14-1 0 16,14-5-1-16,14-7-1 15,13-12 1-15,12-9-2 0,5-7 1 16,1-14-1 0,-1-8 0-16,-2-9 1 0,-3-8-2 15,-10-3 2-15,-9-5-1 16,-7 2 0-16,-6-3 0 15,-5 6 1-15,-4 5 0 16,-5 5 0-16,-1 5 0 16,0 5 1-16,1 15-1 15,4-13 1-15,-4 13-1 16,22-3 1-16,-7 4-1 15,5 1 1-15,2 0-1 16,2 2 1-16,-1 3 0 16,-3 3-1-16,-1 3 1 15,-8 7-1-15,-2 4 1 0,-6 9-1 16,-9 2 2-16,-6 6-2 15,0 1 0-15,-5 0 0 16,0-4 0-16,3-6 0 16,5-9 0-16,5-10 0 15,4-13 0-15,20-23 0 16,6-6 0-16,4-13 0 15,3-5 0-15,4-5 0 16,2-2 0-16,-6 7 0 16,-1 9 0-16,-10 8 0 15,-7 14 0-15,-15 16 0 16,12 12 0-16,-15 17 0 15,-3 8 0-15,-2 12 0 16,3-1 0-16,10 5 0 16,4-7-7-16,20 0-7 0,-4-27-6 15,31 6-9-15,-8-26-13 16,18-5 1-16,-4-15-1 15,6-6 3-15</inkml:trace>
  <inkml:trace contextRef="#ctx0" brushRef="#br2" timeOffset="97237.5617">12788 6586 87 0,'-18'-15'40'0,"1"15"-2"16,-10-3 3-16,5 21-12 15,-7-6-25-15,-1 11 0 16,-3 4-1-16,6 7 0 15,0 3-1-15,8 0 2 0,7-3-4 16,13-3 0-16,9-6 0 16,11-7 0-16,12-8 0 15,5-4 0-15,3-4 0 16,1-3 0-16,-2 2 0 15,-7 4 0-15,-9 3 0 16,-11 8 0-16,-13 9 0 16,-11 5 0-16,-11 8 0 15,-8 4 0-15,-3-2 0 16,-2 0 0-16,8-4-2 15,-2-16-9-15,20 1-5 16,-6-26-11-16,26 4-8 16,-3-19-7-16,15-6-2 15,-1-16 3-15</inkml:trace>
  <inkml:trace contextRef="#ctx0" brushRef="#br2" timeOffset="98192.6163">13203 6769 100 0,'-11'16'37'0,"-6"-6"3"15,9 7-3-15,-2-13-31 16,10-4-2-16,11 11-1 16,13-13 0-16,6-4-1 15,9-7-1-15,6-4 1 0,5-2-1 16,2-3-1-16,-4-3 1 15,-7 3-1-15,-12 1 1 16,-14 0-1-16,-11 5 1 16,-13 4-1-16,-15 2 1 15,-14 6 0-15,-3 7 0 16,-10 8 1-16,0 8-1 15,0 9 1-15,4 8-1 16,8 6 1-16,12 4-1 16,13 2-1-16,14-2 1 15,19-7-2-15,15-9 0 16,14-8-2-16,12-14-2 15,16-6-1-15,-1-13-1 16,7-3-3-16,-8-17-3 16,5 12-7-16,-22-21-6 0,3 16 8 15,-24-13 8-15,-4 7 7 16,-14 5 3-16,-12-2 4 15,-2 14 4-15,-16-5 9 16,12 18 7-16,-27 2-5 16,18 19-7-16,-12 0-4 15,6 11-2-15,-4 5-2 16,4 4 0-16,-2 4-1 15,6-1-1-15,2-2 0 16,4-5 0-16,2-9-1 16,4-5 0-16,3-12 0 15,-4-11 0-15,20-15 0 16,-4-6 0-16,3-15 0 15,0-3 0-15,0-12 0 0,5 0 1 16,-2-4-2-16,-4 1 0 16,0 7 0-16,-2 6 0 15,-5 7 0-15,4 6 0 16,-1 10 0-16,1 5 0 15,3 8-5-15,-2 3-1 16,9 10-7-16,-8-11-8 16,15 15-7-16,-17-13-8 15,15 7-5-15,-9-8-1 16,6 4 4-16</inkml:trace>
  <inkml:trace contextRef="#ctx0" brushRef="#br2" timeOffset="98485.6331">14282 6606 80 0,'0'0'41'15,"0"0"-2"-15,1 19 4 16,-12-18-17-16,11 19-19 0,-7 0-2 15,4 13 0-15,-3 2-2 16,0 6 1-16,2 3-2 16,0-1-2-16,2-1 0 15,3-5 0-15,1-6 0 16,5-11 0-16,-7-20 0 15,25 6 0-15,-6-19 0 16,5-12 0-16,2-10 0 16,3-9 0-16,1-5 0 15,0-6 0-15,2-1 0 16,-7-3-7-16,4 11-2 15,-14-3-7-15,12 22-7 0,-23-9-9 16,15 24-2 0,-14 1-6-16,5 15 1 0,-10-2 2 15</inkml:trace>
  <inkml:trace contextRef="#ctx0" brushRef="#br2" timeOffset="98838.6532">14641 6682 81 0,'4'25'42'15,"-5"-7"-2"-15,7 4 0 16,-6-22-18-16,22 20-13 15,-7-18-4-15,14-1-1 16,0-7-1-16,6-4-1 16,1-6-1-16,-2-4 0 15,-1-1 0-15,-5-3 0 16,-7 2-1-16,-9 0-1 15,-8 2 1-15,-9 4-1 0,-8 5 1 16,-7 7 0-16,-11 7 0 16,-3 7 1-16,-5 11-1 15,1 6 2-15,1 6 0 16,7 4-2-16,7 1 0 15,9-3 0-15,15-3 0 16,13-8-2-16,17-7-2 16,11-13-3-16,22 1-6 15,-8-26-7-15,30 12-8 16,-13-24-8-16,14 6-4 15,-11-11-2-15,1 3 5 16</inkml:trace>
  <inkml:trace contextRef="#ctx0" brushRef="#br2" timeOffset="99198.6738">15430 6541 96 0,'-34'3'41'0,"0"19"4"15,-17 2-4-15,6 18-19 16,-2-1-18-16,-3 7 0 16,8 1-2-16,9 2-2 15,13-6 0-15,17-6 0 16,14-15 0-16,17-11 0 15,12-19 0-15,13-13 0 16,8-17 0-16,0-10 0 16,4-13 0-16,-6-8 0 15,-4-4 0-15,-8-4 0 16,-7 2 0-16,-3 11 0 15,-14 9 0-15,-7 15 0 0,-12 18 0 16,-4 20 0-16,-28 24 0 16,-1 18 0-16,-4 16 0 15,0 9 0-15,0 6 0 16,9 1 0-16,15-6 0 15,10-17-10-15,22 5-6 16,-3-28-6-16,30 8-8 16,-12-30-5-16,24 3-3 15,-6-19-3-15,5 1 3 16</inkml:trace>
  <inkml:trace contextRef="#ctx0" brushRef="#br2" timeOffset="99342.6821">16010 6799 114 0,'0'0'43'0,"-9"-16"1"15,-4 14-2-15,-11-12-30 16,-1 3-12-16,6 8-3 0,-14-10-12 15,14 21-11-15,-28-15-8 16,10 19-10-16,-21-3 1 16,-11 7-2-16,-22 1 4 15</inkml:trace>
  <inkml:trace contextRef="#ctx0" brushRef="#br2" timeOffset="100675.7583">959 8494 0 0,'14'-14'28'0,"-14"14"1"0,11-21 1 16,3 17-10-16,-17-15 2 15,17 16 1-15,-19-12-9 16,5 15-2-16,0 0-4 15,14-7-1-15,-14 7-2 16,-1 22-1-16,-7 0 0 16,-2 14-1-16,-5 6-1 15,-6 12 1-15,-5 11 0 16,-2 3-1-16,-3 0 1 15,4-2-1-15,3-8 1 16,6-8-2-16,13-12 1 16,12-12-1-16,16-19 0 15,22-15-1-15,19-16 0 16,10-10 1-16,11-5-2 0,2-9-1 15,6 1-2-15,-8-2-2 16,-3 13-15-16,-31-5-16 16,-4 17-1-16,-18-2-3 15,-8 10 2-15</inkml:trace>
  <inkml:trace contextRef="#ctx0" brushRef="#br2" timeOffset="100909.7717">1394 8458 101 0,'-16'-4'40'0,"8"16"0"16,-8 8-1-16,0 15-36 0,2 14-1 15,0 18-1-15,-5 13 1 16,2 11-2-16,-3 7-1 15,5-4-1-15,9 0-6 16,-2-26-20-16,22-3-10 16,0-31-1-16,20-14-1 15,3-32 1-15</inkml:trace>
  <inkml:trace contextRef="#ctx0" brushRef="#br2" timeOffset="101283.7931">1244 8088 103 0,'-92'42'39'16,"-6"22"-1"-16,11 34-3 15,-1 12-31-15,18 19-2 16,24 6 1-16,22 10-1 15,26-1 0-15,29-9 0 16,30-18-1-16,22-24 1 16,24-28-3-16,12-32 1 15,12-32 1-15,5-31 0 16,0-26 0-16,-14-20-1 15,-22-15 0-15,-16-9 1 16,-26-6-1-16,-25-2 0 16,-32 0-1-16,-32 0-1 15,-22 8-1-15,-24 4 0 16,-12 18-2-16,-18 9-1 0,0 29-7 15,-12 6-11-15,22 35-14 16,9 7 0-16,25 16-2 16,20 6 1-16</inkml:trace>
  <inkml:trace contextRef="#ctx0" brushRef="#br2" timeOffset="110280.3077">2859 8420 67 0,'10'-12'34'16,"-10"12"-2"-16,0 0-2 15,0 0-18-15,0 0-4 16,-9 22-3-16,10 5-1 15,-5 8-2-15,2 6-1 16,-4 10-1-16,2 12 1 16,-3 5 0-16,0 4-1 15,-1-2 0-15,0-6-3 16,3 1-4-16,-7-20-25 15,14-6 0-15,-2-23-2 16,0-16-2-16</inkml:trace>
  <inkml:trace contextRef="#ctx0" brushRef="#br2" timeOffset="110508.3207">2921 8400 95 0,'0'0'36'0,"0"0"1"15,23 2-1-15,-4-9-34 16,14-7-1-16,9-2-1 16,10-5-1-16,9 2-3 15,-5-11-14-15,8 17-19 16,-12-3 2-16,-4 13-3 15,-17 6 2-15</inkml:trace>
  <inkml:trace contextRef="#ctx0" brushRef="#br2" timeOffset="110708.3322">3001 8760 94 0,'0'0'37'0,"0"18"0"16,9-25-1-16,23-5-34 15,1-7-3-15,12-7-1 16,10 1-2-16,0-7-5 16,6 10-26-16,-14-1-1 0,-2 13 0 15,-16 6-1-15</inkml:trace>
  <inkml:trace contextRef="#ctx0" brushRef="#br2" timeOffset="110904.3434">2971 9018 86 0,'-23'19'36'0,"1"-8"2"16,14-1 1-16,8-10-20 16,8-15-16-16,15 1-2 15,19-10-1-15,16-4-5 16,3-11-5-16,21 4-25 15,-5-8-2-15,7 3-1 0,-6-1-1 16</inkml:trace>
  <inkml:trace contextRef="#ctx0" brushRef="#br2" timeOffset="111310.3666">3739 8592 107 0,'0'0'38'15,"-22"2"1"-15,15 12-10 16,-3-5-25-16,2 8-2 15,-1 3 1-15,2 9 0 16,-1 7-1-16,1 9 1 16,-2 0-1-16,3 1 0 15,-2-6 0-15,6-3-1 0,0-10 1 16,4-6-2-16,-2-21 1 15,14-2-1-15,-1-21-1 16,4-7 1-16,3-8-1 16,2-3 2-16,0-5-1 15,2 2 0-15,-2 2-1 16,-2 10 1-16,-3 8 1 15,2 11-1-15,-4 11 0 16,-3 9 1-16,1 11-2 16,-2 8 2-16,1 5-1 15,1 6-2-15,6 5-1 16,-7-4-5-16,17 8-20 15,-10-16-9-15,6 0-2 16,-2-13-2-16,10-2 1 16</inkml:trace>
  <inkml:trace contextRef="#ctx0" brushRef="#br2" timeOffset="112467.4327">4200 8735 108 0,'-8'-13'37'0,"8"13"2"16,0 0-10-16,8 13-26 15,1-6 0-15,8 1-1 16,2-4 0-16,9-1 0 16,1-5-1-16,1-4 0 15,-1-4-1-15,-1-4 1 16,-5-1 0-16,-7-5-1 15,-3-1 1-15,-10 3-1 0,-6-2 0 16,-6 2 0-16,-7 3 1 16,-4 4-1-16,-6 8 0 15,-1 6 0-15,-5 11 1 16,2 9-1-16,2 9 1 15,4 4 1-15,9 1-1 16,10 5 1-16,8-10-1 16,14-7 1-16,13-11-2 15,14-8 0-15,8-12 0 16,9-9 0-16,2-3-2 15,3-7 1-15,-1 3 0 16,-12 0 0-16,-5 4 2 16,-13 7-2-16,-13 5 1 15,-10 7 0-15,-12-1 0 0,-10 23 1 16,-6 0 1-16,-2 7-1 15,-2 4 0-15,0 0-1 16,4 1 1-16,3-3-1 16,6-7 1-16,7-9-2 15,0-16 1-15,17-11-1 16,3-11 0-16,3-9 1 15,4-7-1-15,-3-6 1 16,0-3-1-16,-2 1 1 16,-2 4-1-16,-6 8 0 15,-5 6 1-15,-3 7 0 16,1 6-1-16,-7 15 1 15,12-10 0-15,-2 10 0 16,6 3-1-16,4 1 1 16,5-3 0-16,8-2 0 0,5-4-1 15,-1 1 1-15,5-4-1 16,-3-3 1-16,-4 1-1 15,-4 1 0-15,-6-1 1 16,-10 5-1-16,-15 5 1 16,0 0 1-16,0 0-1 15,-14 12 1-15,-5 3 0 16,-2 6 0-16,-3 7 1 15,-3 8 0-15,5-2 1 16,3 4-1-16,5-4 0 16,10-2-1-16,7-10 0 15,7-9-1-15,11-15 0 16,9-11-1-16,4-13-1 15,2-4 1-15,0-9-1 0,-4-3 1 16,-4 0 1-16,-4 1-1 16,-7 8 1-16,-5 6-1 15,-7 11 0-15,-5 16 1 16,0 0-1-16,-14 33 1 15,1 10 0-15,-1 20 0 16,-6 16 1-16,-2 19-1 16,2 21 1-16,-4 9-1 15,4 2 2-15,-4 1-1 16,7-7 0-16,-2-8 0 15,3-22 0-15,6-18 0 16,-1-29 1-16,6-22-1 16,5-25 0-16,-8-19 0 0,5-20 0 15,3-19-1-15,-1-18 0 16,1-18-1-16,2-2 1 15,2-5-1-15,4 7 1 16,1 8-1-16,7 6 1 16,2 9-2-16,7 18-1 15,2 10-3-15,15 17-6 16,-11-9-12-16,19 12-17 15,-5-8 0-15,13 7-1 16,-6-4 2-16</inkml:trace>
  <inkml:trace contextRef="#ctx0" brushRef="#br2" timeOffset="112977.4619">5743 8574 93 0,'0'0'39'0,"0"0"2"16,0 0-4-16,0 0-27 16,-22 12-4-16,13 3-2 15,-2 4-1-15,6 5-1 16,-2 4 0-16,7 5 1 15,0-3-1-15,7 6 0 16,3-8 0-16,4-1-1 16,1-8 1-16,7-10-2 15,-1-13 1-15,2-8-1 16,-1-15-1-16,3-11 0 15,-1-7 0-15,-2-6 1 16,-2 3-2-16,-1 1 1 16,-3 8 0-16,-3 12 0 15,-13 27 0-15,10 0 0 0,-11 31 0 16,-8 23 1-16,-1 22 0 15,-4 21 0-15,0 20 1 16,-5 11-1-16,-3 3 1 16,5 2 0-16,-2-9 1 15,4-13-2-15,0-15 0 16,4-21 1-16,0-28 0 15,1-20-1-15,10-27 1 16,-16-7-1-16,5-21 0 16,0-16 0-16,0-15 0 15,1-14-1-15,0-8 1 16,3-1 0-16,6-1 0 15,7 1-1-15,8 6 0 16,11-4-4-16,15 18-6 16,-8-7-19-16,24 20-12 0,-2-5 0 15,22 6-2-15,1-5 1 16</inkml:trace>
  <inkml:trace contextRef="#ctx0" brushRef="#br2" timeOffset="113681.5022">7214 8005 93 0,'3'-9'40'0,"-3"9"-1"15,0 0-1-15,-5 31-33 16,-6-4-3-16,3 11 0 16,-3 15 0-16,-2 14-1 15,-4 14 1-15,0 11 0 16,0 1 1-16,3-7-1 15,1-5 0-15,6-6 0 16,5-18 0-16,6-16-1 16,5-22 0-16,8-19-1 15,8-22 0-15,4-11 0 16,0-13-1-16,6-8 2 15,-4-2-2-15,0-2 2 0,-3 8 0 16,-5 8-1-16,-3 15 1 16,-5 17-1-16,-2 18 1 15,-6 15-2-15,5 16 2 16,-4 10-2-16,1 7 1 15,4 5-3-15,10 0 0 16,0-10-4-16,16-1-4 16,-6-30-17-16,23-2-11 15,-7-22-2-15,13-6-1 16,-5-20 3-16</inkml:trace>
  <inkml:trace contextRef="#ctx0" brushRef="#br2" timeOffset="114044.523">8042 8423 79 0,'-5'-22'41'0,"-16"2"-1"0,1 18 0 15,-16-4-20-15,-3 22-15 16,-1 10-2-16,0 12 0 16,-1 7 0-16,3 15-1 15,3-3 1-15,9 7-1 16,10-8 1-16,14-4-2 15,14-16 1-15,12-14-1 16,13-18-1-16,11-16 0 16,5-17-1-16,5-12 1 15,-1-12-2-15,-9-2 3 16,-5 0-3-16,-8 0 2 15,-9 8 1-15,-10 9-1 16,-5 13 0-16,-11 25 0 16,0 0 0-16,-9 20-1 0,-4 16 0 15,2 13-1-15,4 6 0 16,1 2-4-16,11 4-2 15,0-26-8-15,31 3-22 16,-2-23-3-16,23-9 1 16,-1-20-1-16</inkml:trace>
  <inkml:trace contextRef="#ctx0" brushRef="#br2" timeOffset="114344.5401">8694 8383 116 0,'-16'-2'40'0,"-9"-1"2"16,3 23-12-16,2-2-27 15,1 4-1-15,5 6 0 0,9 2-1 16,6 0 0-16,11-1-1 16,6-3 1-16,7-2-1 15,4-3 0-15,2-3 1 16,-4-1-1-16,-2-1 1 15,-9 6-1-15,-7 0 1 16,-9 4 0-16,-10 4 0 16,-8-2 0-16,-6 1-1 15,-6 0 0-15,-1-6-2 16,1-1-1-16,-3-13-9 15,16 6-20-15,-7-23-9 16,13 0-1-16,2-14-1 16</inkml:trace>
  <inkml:trace contextRef="#ctx0" brushRef="#br2" timeOffset="115171.5874">9779 8411 91 0,'0'0'38'16,"0"0"1"-16,-1 14-2 16,-10-12-32-16,11-2-1 15,-11 24-1-15,4 1 0 16,-2 6-1-16,-5 9 1 0,1 3-1 15,0 2 0-15,0-4 0 16,5-6-1-16,3-9 0 16,3-11 0-16,2-15-1 15,14-15 1-15,4-13-1 16,5-12 0-16,3-7 0 15,2-7 0-15,1-1 1 16,-1-3-1-16,-5 7 0 16,-1 10 0-16,-8 8 1 15,-3 13-1-15,-6 9 0 16,-5 11 1-16,8 15-1 15,-4 8 0-15,1 7 1 16,0 4-1-16,7-2 1 16,3 3-1-16,7-8 0 0,5-8 1 15,7-11-1-15,6-14 1 16,4-14-1-16,4-4 0 15,1-7 1-15,-7-2-1 16,1 1 0-16,-11 4 0 16,-5 7 0-16,-6 5 0 15,-10 15 1-15,-7 13-1 16,-7 10 0-16,-1 12 0 15,-4 9 0-15,-2 5-1 16,5 7-2-16,0-3-2 16,13-1-6-16,-1-22-5 15,28-1-24-15,-2-22-1 16,23-6 0-16,2-18-2 15</inkml:trace>
  <inkml:trace contextRef="#ctx0" brushRef="#br2" timeOffset="115539.6085">11118 8229 99 0,'-24'-12'40'16,"-3"18"2"-16,-11 4-4 16,5 15-32-16,-11 7-2 15,3 13-1-15,0 8 0 16,6 5-1-16,3-4 0 15,12 0 0-15,11-8-1 16,14-9 0-16,9-14 0 16,16-15 0-16,10-17-1 15,9-11 0-15,3-12 0 0,0-7 1 16,-3-6-1-16,-6-4 0 15,-7 2 0-15,-10 6 1 16,-8 7-1-16,-9 8 0 16,-8 13 0-16,-1 13 0 15,-16 14 0-15,3 11-1 16,0 12-1-16,-1 6-1 15,5 9-4-15,-1-6-5 16,20 9-4-16,-8-17-26 16,24 1 1-16,-1-18-2 15,24-6 3-15</inkml:trace>
  <inkml:trace contextRef="#ctx0" brushRef="#br2" timeOffset="115885.6283">11738 8222 96 0,'-28'-15'40'15,"0"21"2"-15,-18 6-1 16,9 16-34-16,-12 6-4 16,4 5 0-16,9 3 0 15,11 0-1-15,15-5-1 16,16-8 0-16,22-12-1 15,14-10 0-15,11-8 0 16,7-5 0-16,-2-3 0 16,-5 2 0-16,-6 3 0 15,-13 5 0-15,-15 14 0 16,-16 7 0-16,-14 10 0 0,-12 3 0 15,-7 6 0-15,-6 4 0 16,-3-6 0-16,2-3-2 16,11-8-2-16,4-17-6 15,27 3-12-15,1-27-19 16,26-4 1-16,6-21-3 15,23-5 0-15</inkml:trace>
  <inkml:trace contextRef="#ctx0" brushRef="#br2" timeOffset="116177.645">12403 8101 101 0,'-42'1'42'0,"6"23"0"16,-16-2 0-16,11 15-36 0,-1-7-3 15,9 1-2-15,10 0 0 16,17-3 0-16,15-6 0 15,19-7 0-15,16-7-1 16,7-1 0-16,3-1 0 16,1-1 0-16,-6 6 1 15,-11 8-1-15,-15 8 1 16,-15 9-1-16,-18 6 1 15,-13 4-1-15,-14 5 0 16,-10-5-2-16,4 5-6 16,-5-28-8-16,22 2-24 15,5-18-4-15,21-7 1 16,14-15-2-16</inkml:trace>
  <inkml:trace contextRef="#ctx0" brushRef="#br2" timeOffset="116319.6531">12807 8463 111 0,'-25'14'42'15,"-9"-8"-1"-15,-2-4-11 16,9 9-68-16,-7-19-4 16,13 9-1-16,-6-5-1 15</inkml:trace>
  <inkml:trace contextRef="#ctx0" brushRef="#br2" timeOffset="117339.7114">1138 10219 97 0,'0'0'37'16,"5"-12"1"-16,-5 12-5 15,0 0-25-15,0 0-2 16,-22 0-2-16,6 6-1 15,-9 9 0-15,-1 7-2 0,-5 7-1 16,-1 6 1-16,2 0-1 16,6 4 0-16,5-6 0 15,15 2 0-15,8-10-1 16,13-5 1-16,11-7 1 15,10-2-1-15,2 0 1 16,-1 2-1-16,-1 3 1 16,-6 8 0-16,-10 7-1 15,-10 8 1-15,-12 0-1 16,-11 6 1-16,-3-5-1 15,-4-4-1-15,-1-7-1 16,2-17-2-16,17-12-6 16,-20-24-21-16,29-4-8 0,2-23 0 15,14-4-2 1</inkml:trace>
  <inkml:trace contextRef="#ctx0" brushRef="#br2" timeOffset="117519.7217">1241 10272 110 0,'-16'12'37'0,"13"2"3"15,3-14-3-15,0 0-33 16,14-4-2-16,7-3-2 16,6-1-3-16,6-7-3 15,14 9-22-15,-4-17-9 16,15 7 0-16,-6-10-3 15,10 7 2-15</inkml:trace>
  <inkml:trace contextRef="#ctx0" brushRef="#br2" timeOffset="117901.7434">1443 9812 90 0,'-93'19'37'15,"-2"23"0"-15,-12 10 1 16,9 23-32-16,-14 12-1 15,11 12-1-15,5 8 0 16,21 12 1-16,20 5-3 16,32 4 0-16,23-7-2 15,33-6 0-15,37-15-1 16,28-15 0-16,24-26-1 0,21-29-1 15,12-35 3-15,3-30 1 16,-2-31 0-16,-11-24 2 16,-28-14-2-16,-21-10 1 15,-30-1 2-15,-32 1-2 16,-37 6-1-16,-32 10-2 15,-31 16 1-15,-18 11-2 16,-18 16 1-16,-14 15-3 16,-2 25-1-16,0 14-5 15,30 30-26-15,6 2-5 16,33 15 0-16,22 0 0 15</inkml:trace>
  <inkml:trace contextRef="#ctx0" brushRef="#br2" timeOffset="118423.7734">2905 10000 96 0,'0'0'36'0,"1"28"2"16,-6 4-2-16,10 25-33 16,-12 14-2-16,-1 17 0 15,-6 13-1-15,0 9 2 16,-2-5-3-16,3-6 1 0,4-12-6 15,-3-25-13-15,14-11-16 16,-1-30-1-16,13-15-2 16,-3-30 0-16</inkml:trace>
  <inkml:trace contextRef="#ctx0" brushRef="#br2" timeOffset="118924.8021">2740 10243 79 0,'-42'-15'42'16,"10"19"-1"-16,3-3-2 15,24 20-11-15,5-21-24 16,9 10-1-16,19-19-1 16,16-8-1-16,12-10 1 0,15-6 0 15,10-9 0-15,3 2-1 16,-2 1 0-16,-6 5 0 15,-11 8 0-15,-9 11-1 16,-15 13 1-16,-14 14 0 16,-13 16-1-16,-12 7 0 15,-6 13 1-15,-9 9-1 16,-2 9-2-16,-6 7 2 15,-2 4-1-15,-1-2 1 16,3-4-2-16,6-6 2 16,1-10-1-16,9-12 1 15,7-11 0-15,8-13 0 16,8-18 0-16,8-10 0 0,1-14 1 15,5-7-1-15,0-8 0 16,-1-3 1-16,0 2-1 16,-7 3 1-16,-4 6-1 15,-3 10 0-15,-7 14 1 16,-10 6-1-16,10 27 0 15,-10 8 0-15,-1 7-1 16,-3 4-1-16,8 8-2 16,-1-8-2-16,11 2-7 15,-8-22-18-15,19 0-10 16,-2-23 1-16,11-7-2 15,-3-17 2-15</inkml:trace>
  <inkml:trace contextRef="#ctx0" brushRef="#br2" timeOffset="119261.8214">3761 10541 78 0,'-7'14'41'0,"9"11"-3"16,-2-11 2-16,15 6-15 15,4-17-23-15,8-4 1 16,7-7-1-16,7-6 0 15,1-8-1-15,0-3 1 16,-2-3 0-16,-8-5-1 16,-11 4 1-16,-12-2-1 15,-14 2 2-15,-12 7-2 16,-14 5 2-16,-8 11-1 15,-11 12-1-15,-2 15 1 16,-1 14-2-16,2 15 3 0,8 8-3 16,10 1 0-16,15-2-2 15,18-9 1-15,18-9-3 16,16-19-7-16,32-12-9 15,5-28-20-15,18-3-3 16,-1-18 0-16,11-2-1 16</inkml:trace>
  <inkml:trace contextRef="#ctx0" brushRef="#br2" timeOffset="119809.8527">5010 10371 100 0,'21'-8'39'15,"-13"-3"2"-15,-8 11-2 16,0 0-34-16,-6 23-2 0,-4-1-2 16,-2 12 1-16,-3 10-1 15,-1 9 1-15,-3 5-2 16,4 2 2-16,0-5-1 15,6-3 1-15,1-10-1 16,8-15 0-16,1-14 0 16,-1-13 0-16,24-15 0 15,-4-10 0-15,4-16 0 16,4-5 1-16,-3-8-1 15,3-3 0-15,-3-1 2 16,-3 2-3-16,-4 3 3 16,-2 5-3-16,-3 9 0 15,-3 6 0-15,4 8 0 16,-4 4-6-16,10 12-6 0,-6-13-12 15,15 21-17-15,-2-6-2 16,22 7 0-16,4-9 0 16</inkml:trace>
  <inkml:trace contextRef="#ctx0" brushRef="#br2" timeOffset="120328.8824">5478 10577 62 0,'25'-4'38'0,"2"-6"0"16,11 8 1-16,-3-17-15 15,16 18-17-15,-8-7-2 16,10 3 0-16,-2-5-2 15,2-2 0-15,-2-4-2 16,-6 0 1-16,-5-5-1 16,-9-1 0-16,-15-1 0 15,-6 0-1-15,-16 1 2 16,-12 2-2-16,-9 1 3 15,-12 9-2-15,-8 2 1 16,-6 9-1-16,-4 8 0 0,2 11 2 16,3 11-3-16,11 11 2 15,10 8-2-15,14 0 1 16,16-1-2-16,22-6 2 15,17-11-1-15,15-12-2 16,20-18-1-16,11-23-3 16,15-9-1-16,-3-23-5 15,14 3 0-15,-20-28-22 16,8 6-4-16,-18-18 1 15,-6 9 1-15</inkml:trace>
  <inkml:trace contextRef="#ctx0" brushRef="#br2" timeOffset="120501.8923">6632 9736 90 0,'-14'-23'37'16,"-14"13"0"-16,13 42-4 0,-19 8-5 15,13 36-21-15,-4 14-3 16,3 13 0-16,4 8-3 16,6 3 1-16,5-5-2 15,4-11-1-15,9-12-3 16,2-23-6-16,17-2-29 15,-9-26-2-15,8-5 0 16,-6-21-2-16</inkml:trace>
  <inkml:trace contextRef="#ctx0" brushRef="#br2" timeOffset="121154.9297">7186 10332 93 0,'0'0'38'0,"-16"-17"2"15,16 17-12-15,-23-13-22 16,5 10 0-16,-7 0-1 15,-1 10 0-15,-9 7-1 16,1 12 1-16,-8 8-3 16,2 10 3-16,2 6-4 15,3 0 2-15,7 0-3 16,13-5 1-16,10-6 0 15,14-14 0-15,15-13-1 16,12-15 0-16,14-15 0 16,5-11 0-16,5-10 0 0,0-5 0 15,-4-3 1-15,-5-1-2 16,-10 4 2-16,-8 6-2 15,-12 8 3-15,-6 9-3 16,-11 10 2-16,-4 11-1 16,-7 10-1-16,-6 12 3 15,3 10-3-15,-3 10 2 16,4 6-3-16,-1 2 2 15,12-1-5-15,7-12-1 16,19-1-8-16,-3-32-25 16,26-7-3-16,0-30 1 15,21-8 0-15</inkml:trace>
  <inkml:trace contextRef="#ctx0" brushRef="#br2" timeOffset="121362.9416">7936 9632 117 0,'-26'13'40'15,"2"34"1"-15,-11 17-7 16,2 21-33-16,3 13 0 16,2 10 0-16,4 8-2 15,5-4 0-15,9-5-5 16,-1-21-4-16,25-2-25 15,-13-26-5-15,8-8 0 16,-6-27-1-16</inkml:trace>
  <inkml:trace contextRef="#ctx0" brushRef="#br2" timeOffset="121678.9596">7544 10246 98 0,'-12'-4'41'0,"15"18"1"16,-3-14-1-16,30 30-27 15,-1-31-11-15,18-4-2 16,12-5 1-16,7-5-1 16,1-4 1-16,2 3 0 15,-8 0-1-15,-7 7 1 16,-13 8-1-16,-15 11 0 15,-14 12-1-15,-10 10 1 16,-11 15-1-16,-7 7 0 16,-6 1-1-16,2 2 1 15,3-2-3-15,4-11 0 0,13-9-4 16,3-23-6-16,25-2-15 15,-5-32-13-15,18-1 0 16,-5-19-4-16,9-7 6 16</inkml:trace>
  <inkml:trace contextRef="#ctx0" brushRef="#br2" timeOffset="121816.9674">8241 9888 114 0,'-24'-34'40'16,"12"20"0"-16,-7 7-2 15,19 7-40-15,-6 24-9 16,6-24-23-16,18 36-6 0,1-17 0 15,15 14-1-15</inkml:trace>
  <inkml:trace contextRef="#ctx0" brushRef="#br2" timeOffset="122448.0036">8616 10183 70 0,'13'13'38'0,"-8"7"1"16,-12-8 1-16,3 15-16 16,-18-9-18-16,3 15 1 15,-13 0-2-15,3 14 2 16,-8 2-3-16,3-2 0 15,3 0-2-15,10-3 1 16,8-9-2-16,16-11 0 16,14-12 0-16,14-18-1 15,15-15-1-15,11-8 0 0,6-16 2 16,1-2-3-16,-6-7 3 15,-14-2-2-15,-7 0 1 16,-14 2 0-16,-15 8 1 16,-11 8-1-16,-11 12-1 15,-5 10 3-15,-4 11-2 16,2 8 1-16,5 7-1 15,5 5 0-15,11 1 0 16,10-1 1-16,8-4-1 16,12-4 2-16,10-6-2 15,7-5 0-15,4 2 0 16,-2 2 0-16,-4 3 0 15,-4 5 0-15,-10 5 0 16,-10 6 0-16,-9 6 0 0,-9 6 0 16,-10 4 0-16,-4-3 0 15,0-1 0-15,-1-2 0 16,4-11-2-16,8-18 2 15,0 0 0-15,14-10 0 16,10-18 2-16,5-7-2 16,4-8 0-16,3-6 0 15,-2 0 0-15,-3 7 0 16,-5 8 0-16,-7 10 0 15,-19 24 0-15,11-2 0 16,-15 27 0-16,-8 9 0 16,-2 12 0-16,-1 4 0 15,7 9-15-15,-7-14-1 16,21 14-16-16,-6-26-10 0,16-2-2 15,6-16-1-15,21-6 2 16</inkml:trace>
  <inkml:trace contextRef="#ctx0" brushRef="#br2" timeOffset="123016.0361">9867 10166 89 0,'0'0'37'0,"0"0"0"16,-14-13 0-16,14 13-30 16,-20-5-2-16,5 10 0 15,-8 4 0-15,-5 10-2 16,-4 7 0-16,-2 6 0 15,-3 0-1-15,6 2 0 16,3-4-2-16,11-3 1 0,10-8-1 16,7-19 1-16,21 9-1 15,12-16 0-15,15-1 2 16,4-3-2-16,6 2-1 15,-4 5 2-15,-3 2-1 16,-7 11 0-16,-14 8 0 16,-16 6 0-16,-15 7-2 15,-14 2 1-15,-5-1 0 16,-4-6-3-16,4-6-4 15,-5-22-12-15,25 3-19 16,0-30-1-16,24-7 2 16,6-19-4-16</inkml:trace>
  <inkml:trace contextRef="#ctx0" brushRef="#br2" timeOffset="123400.0581">10457 9546 105 0,'-14'31'42'16,"-6"7"1"-16,0 21-1 15,-18 2-36-15,8 13-3 16,7 10 0-16,1 8-1 16,-1 3-1-16,3 2 0 15,3-6-1-15,4-10 1 16,8-12-2-16,6-12 2 15,4-15-2-15,9-17 2 16,7-16-1-16,3-14 0 0,7-15 0 16,5-10 0-16,1-8 2 15,0-2-2-15,-2-2 2 16,-5 3-2-16,-3 8 2 15,-7 9-2-15,-9 13 0 16,-11 9 0-16,2 24 0 16,-7 5-2-16,-3 11-2 15,-1 1 1-15,8 11-5 16,-1-11-5-16,22 9-11 15,-4-21-17-15,15-3 0 16,2-24-1-16,15-4 2 16</inkml:trace>
  <inkml:trace contextRef="#ctx0" brushRef="#br2" timeOffset="123589.0689">11015 10141 109 0,'0'0'43'15,"-29"18"-2"-15,6 19-2 16,-3 9-36-16,-5 17-1 15,2 5-1-15,7 3 0 16,4-2-3-16,6-6-3 16,19 1-18-16,-7-27-16 15,17-10-3-15,3-24 1 16,12-12-2-16</inkml:trace>
  <inkml:trace contextRef="#ctx0" brushRef="#br2" timeOffset="123837.0831">11310 9936 94 0,'-18'13'39'0,"-5"-7"1"15,5 5-2-15,3-10-29 16,15-1-10-16,0 16 1 15,11-4 0-15,-1 1 1 16,0 0 0-16,0 2 0 16,-1-1-1-16,-5-2-1 15,-4-12-10-15,-2 11-25 16,-8-15-3-16,10 4 0 15,-19-15-2-15</inkml:trace>
  <inkml:trace contextRef="#ctx0" brushRef="#br2" timeOffset="124723.1338">11382 10322 83 0,'0'0'41'15,"12"3"1"-15,-12-3 0 16,0 0-31-16,-6 16-7 15,-2 5 0-15,-7 3-1 16,1 13 0-16,-6 8-1 0,1 8 0 16,0 5-1-16,6-3 1 15,3-4-2-15,2-5 1 16,8-11-1-16,3-12 0 15,-3-23 0-15,23-2 0 16,-6-23 0-16,2-9 0 16,1-14 1-16,3-5-1 15,1-9 1-15,2-7-3 16,5-4 3-16,3 5-1 15,1 7 1-15,-2 10-1 16,-2 11 1-16,-3 12-1 16,-1 15 1-16,-10 17 0 15,-3 16 0-15,-6 7-1 16,-3 7-1-16,-2 4 1 0,-3 2-1 15,-3 5 1-15,-3 0-1 16,-4 1 1-16,-3-1-1 16,-6-4 1-16,-3-2 0 15,-3-5 0-15,-3-5 0 16,0-11-1-16,4-7 0 15,1-13 1-15,3-10-1 16,3-7 0-16,6-7 0 16,2 1 0-16,4 1 1 15,1 6 0-15,4 18 1 16,-18-1 0-16,7 28 0 15,-3 17 0-15,-7 21 0 16,-3 16 1-16,-6 16-2 16,-3 4 0-16,0 2 0 15,1-5-3-15,7-7 0 0,-1-15-4 16,18-10-7-16,-10-36-13 15,22-10-15-15,-4-20 0 16,20-20-1-16,1-18 1 16</inkml:trace>
  <inkml:trace contextRef="#ctx0" brushRef="#br2" timeOffset="129461.4048">12483 10224 71 0,'19'-15'38'16,"0"6"2"-16,-10-3-2 15,-9 12-20-15,9 12-14 16,-10 7-2-16,-8 10 0 15,-4 15 1-15,-3 7-1 16,-1 6-1-16,-2 4-1 16,2-2-1-16,7 0-4 15,-1-24-17-15,17-2-17 0,-6-33 0 16,27 5-1-16,-2-30 1 15</inkml:trace>
  <inkml:trace contextRef="#ctx0" brushRef="#br2" timeOffset="129624.4141">12568 9910 108 0,'-18'-8'39'0,"18"8"0"15,-12 0-3-15,12 0-40 16,19 12-9-16,0-10-25 15,20 7-1-15,0-2 0 16,18 6 0-16</inkml:trace>
  <inkml:trace contextRef="#ctx0" brushRef="#br2" timeOffset="129895.4296">13084 10049 78 0,'-11'10'39'16,"0"11"0"-16,-20-4 1 16,4 11-27-16,-14-8-4 15,9 7-3-15,-4-4-1 16,9 2-2-16,10-5-2 15,15 0 0-15,18-7-1 16,14 0 0-16,12 0-1 16,4-1 1-16,5 5-1 15,1 2 2-15,-4 7-2 16,-15 5 2-16,-11 6-1 15,-14 2 0-15,-13 2-1 0,-14 1 0 16,-6-1-6-16,-21-13-31 16,13-4-3-16,-10-16 1 15,9-7-3-15</inkml:trace>
  <inkml:trace contextRef="#ctx0" brushRef="#br3" timeOffset="139487.9783">15170 9710 86 0,'22'-25'37'16,"-7"0"0"-16,1 10 1 15,-12 2-35-15,-4 13 1 16,13 6-1-16,-10 22 1 16,-6 16-1-16,-2 19 1 0,-7 14-2 15,1 14-1-15,-7 12-1 16,3 3 1-16,-2 0-2 15,1-8 0-15,7-9-3 16,2-20-3-16,19-7-29 16,-4-24-1-16,13-13-2 15,-1-28 0-15</inkml:trace>
  <inkml:trace contextRef="#ctx0" brushRef="#br3" timeOffset="139729.9921">15358 9605 101 0,'-8'-14'38'0,"-3"3"3"0,11 11-3 16,0 0-34-16,0 0-2 15,21 6-2-15,8-8 1 16,8-3-1-16,10-2 1 15,7 0-2-15,6-3-1 16,10 8-4-16,-9-12-26 16,9 17-8-16,-17 1 3 15,-2 8-4-15</inkml:trace>
  <inkml:trace contextRef="#ctx0" brushRef="#br3" timeOffset="139933.0037">15311 10111 105 0,'-42'38'39'0,"10"-19"1"16,23-1-2-16,9-18-37 16,27-6 0-16,18-7-1 15,11-2 0-15,8-1-2 16,4-2-2-16,6 11-9 15,-8-6-25-15,-5 12 0 16,-20 1 0-16,-11 15-1 16</inkml:trace>
  <inkml:trace contextRef="#ctx0" brushRef="#br3" timeOffset="140111.0139">15250 10536 85 0,'-45'23'40'0,"22"-1"0"15,23-22 1-15,11 11-24 16,24-27-14-16,25-8-3 15,16-2-1-15,10-6-2 16,18 9-5-16,-8-13-28 16,14 13-4-16,-11-6 2 15,0 9-4-15</inkml:trace>
  <inkml:trace contextRef="#ctx0" brushRef="#br3" timeOffset="140565.0399">16570 9960 106 0,'-3'-19'39'0,"18"12"2"15,4-12-4-15,12 6-33 16,13-7-1-16,14 2 0 16,7-3-1-16,6 5 0 15,0 1-1-15,-2 4-2 16,-7 8-2-16,-10 1-5 15,-2 17-29-15,-27-3-3 16,-5 9 1-16,-19-2-2 16</inkml:trace>
  <inkml:trace contextRef="#ctx0" brushRef="#br3" timeOffset="140735.0496">16580 10284 112 0,'-28'14'40'15,"33"-3"2"-15,20-25-3 16,16-6-36-16,39-12 1 15,18-4-3-15,13-1 0 16,3-6-6-16,12 11-32 16,-25-3-3-16,-10 19 0 15,-23 3-3-15</inkml:trace>
  <inkml:trace contextRef="#ctx0" brushRef="#br3" timeOffset="149552.5539">18582 9886 65 0,'18'-10'37'16,"-4"-4"-1"-16,1 9 2 0,-15 5-12 15,14 1-21 1,-16 17-2-16,-3 13 0 0,-6 9 0 15,-7 12 0-15,-6 2-1 16,-2 7-1-16,1-5-1 16,2-7 1-16,3-8-2 15,6-9 2-15,5-14-2 16,9-18-1-16,10-3 2 15,4-21 2-15,8-12-1 16,4-10 0-16,4-11 0 16,3-5 0-16,0-5 1 15,-3-1-1-15,-1 7 0 16,-6 10-1-16,-4 11 1 15,-4 18 0-15,-15 22 0 0,0 0-1 16,4 35 1 0,-8 4 0-16,-2 7 0 0,6 2 0 15,6 0 0-15,11-10 0 16,17-16 0-16,13-18 0 15,19-20 0-15,9-15-1 16,11-13 1-16,3-8 0 16,1-3 0-16,-11 2-1 15,-11 9 1-15,-14 12 0 16,-16 20 0-16,-13 16 0 15,-15 21 0-15,-12 16 0 16,-11 15-1-16,-7 8 1 16,-4 6 0-16,1-1-1 15,7-4-3-15,3-14-4 16,26-2-33-16,-6-25-3 0,18-3 3 15,2-19-5-15</inkml:trace>
  <inkml:trace contextRef="#ctx0" brushRef="#br3" timeOffset="149710.563">19885 10277 124 0,'0'14'43'0,"-12"-18"-1"15,12 4-2-15,0 0-53 16,-15-17-29-16,12-2 1 15,-8-5-2-15,6 2-2 16</inkml:trace>
  <inkml:trace contextRef="#ctx0" brushRef="#br3" timeOffset="176874.1166">18057 9941 62 0,'0'0'31'0,"16"-7"-1"16,-16 7 0-16,0 0-19 15,0 0-2-15,0 15-2 16,0-15-2-16,-18 27 0 15,-1-9-1-15,1 10 0 16,-11 1-1-16,0 8 0 16,-10-3 1-16,3 8-3 15,-5-4 1-15,1 1 0 16,6-7-1-16,4-3-1 15,9-5 0-15,9-5 0 16,11-9-2-16,11-7 4 0,12-5-2 16,12-3-1-16,6-3 3 15,8 1-2-15,5-3 1 16,4 0-2-16,-1 4 2 15,-3 2-2-15,-2 4 0 16,-8 2-1-16,-5 3-1 16,-7 0 1-16,-3 2-1 15,-9 0 3-15,-3 1-4 16,-6-4 3-16,0-1-1 15,-10-3 0-15,12-6 2 16,-11-4-2-16,2-4 3 16,-6-2 0-16,-1-4 1 15,-5 0 0-15,-7-3 1 0,-1-2 0 16,-7 0-1-16,1 5 2 15,-6 1-2-15,1 5-1 16,3 1-2-16,2-3-6 16,23 16-26-16,-14-22-3 15,24 11 0-15,4-7-3 16</inkml:trace>
  <inkml:trace contextRef="#ctx0" brushRef="#br1" timeOffset="183379.4883">20573 9910 47 0,'8'-22'32'15,"-2"-4"2"-15,0 5 0 16,-9-10-13-16,5 14-10 15,-13-9-1-15,2 15 0 16,-19-4-2-16,4 15-1 16,-15 3-2-16,1 13-1 15,-13 8-1-15,4 17 0 0,-5 6-1 16,4 6 0-16,4 5 0 15,12 1-1-15,14-5 0 16,15-5 1-16,19-12-2 16,23-12 0-16,21-15-2 15,16-19-8-15,18-1-26 16,1-17-4-16,6-2 1 15,-11-10-3-15</inkml:trace>
  <inkml:trace contextRef="#ctx0" brushRef="#br1" timeOffset="183897.5183">20865 9010 100 0,'0'0'38'16,"0"0"1"-16,0 0-1 16,28-21-36-16,-3 7 0 15,13-1-1-15,5 1 0 16,5 1 0-16,-1 4 0 15,-2 5-1-15,-5 5 0 16,-12 8 0-16,-13 8 0 16,-16 12 1-16,-19 7 0 15,-14 10 1-15,-14 6 0 16,-3 3 0-16,-2-1 0 15,5 3 0-15,8-9-1 16,20-8 1-16,20-8-3 16,24-18-2-16,34-3-33 0,7-21-3 15,20 3-1-15,5-10-1 16</inkml:trace>
  <inkml:trace contextRef="#ctx0" brushRef="#br1" timeOffset="184064.5279">21822 9496 124 0,'-20'9'42'0,"6"3"2"16,-8-18-3-16,22 6-40 16,-2-17-3-16,-1-3-8 15,3 20-29-15,0-27-4 16,0 27 1-16,-13-23-3 15</inkml:trace>
  <inkml:trace contextRef="#ctx0" brushRef="#br1" timeOffset="185065.5851">14447 8486 73 0,'3'-12'37'0,"5"2"0"15,15 3 0-15,7-4-34 16,16 1-2-16,16-1 1 16,19-3-1-16,22-1 0 0,19-3 0 15,17 0-1-15,16-2 1 16,22-1 0-16,13 1-1 15,14 4 2-15,11 1-1 16,12 1 1-16,10 4 0 16,9-2 1-16,10 4-1 15,7 0 0-15,11 0 0 16,7 0 0-16,8 3-1 15,3 1 0-15,5 2-1 16,2 3 0-16,-1-1 0 16,-1 2 1-16,-6 1-1 15,-3-4 0-15,-7-1 0 16,-5-4 0-16,-10-4 0 0,-10-4 0 15,-7 0 0-15,-17-2 0 16,-16 1 0-16,-18 3-1 16,-25 2-1-16,-25 8 0 15,-30-1-1-15,-27 7 0 16,-28-3-1-16,-22 6 0 15,-21-4-1-15,-20-3-2 16,0 0-11-16,-16 7-18 16,-1-8 1-16,3-1-1 15,2-4 1-15</inkml:trace>
  <inkml:trace contextRef="#ctx0" brushRef="#br1" timeOffset="185433.6062">22692 8047 81 0,'0'0'38'0,"-18"-3"-1"0,18 3 1 15,0 0-33-15,0 0-2 16,4 12-1-16,13 9 0 16,-2 5-1-16,5 18 1 15,-6 8-1-15,4 16 1 16,-7 13-1-16,-2 14 2 15,-9 11-1-15,-7 16 0 16,-7 11 1-16,-3 11-1 16,-5 9 2-16,1 8-2 15,1 2 1-15,4 3-1 16,6 1-2-16,5-4 2 15,6-5-3-15,7-5 2 0,2-3-2 16,-1-6 1-16,-1-5-3 16,-2-1 2-16,-6-7 0 15,-4-5-1-15,-5-7 0 16,1-17-2-16,4-8-5 15,-8-25-29-15,19-13-2 16,-5-25 0-16,12-13-2 16</inkml:trace>
  <inkml:trace contextRef="#ctx0" brushRef="#br1" timeOffset="185934.6348">22826 11206 88 0,'-15'4'39'16,"-4"-2"-1"-16,-3 6 0 16,-18 0-37-16,-9 1-1 15,-12 5 0-15,-17 4 0 16,-18 2 1-16,-21 2 0 15,-17-1 0-15,-16 1 1 16,-12-1-1-16,-16-2 1 16,-9-3 0-16,-7-2 0 15,-8-5 0-15,-3-3-1 16,-6-2 0-16,-3-4-1 15,-9-1 0-15,-5-2 0 16,-7 2 0-16,-10 0-1 16,-11 0 1-16,-7 3 0 0,-7 2-1 15,-8-2 2-15,0-2-1 16,-3 0 0-16,4-2 0 15,9-4 0-15,7 0 0 16,12-4 0-16,5-1 1 16,11 0-2-16,10 0 1 15,9 3 0-15,4 7 0 16,10 2 0-16,5 3 0 15,11 4-1-15,13 2 0 16,11-1-2-16,18 3-3 16,8-19-20-16,34 8-13 15,14-16 1-15,25 1-4 16,10-11 2-16</inkml:trace>
  <inkml:trace contextRef="#ctx0" brushRef="#br1" timeOffset="186383.6605">14724 8541 56 0,'1'-27'37'0,"-2"1"-2"15,3 9 1-15,-5-3-21 16,3 20-12-16,-13 5 1 15,9 31 1-15,-8 30 1 16,4 38-1-16,-4 42 0 16,5 86 0-16,-1-3 0 15,4 36 0-15,-4 22-1 16,3 10 0-16,-3-4-4 15,-1-15 2-15,-5-29-4 0,1-79 0 16,11 7-17 0,0-56-22-16,24-42 0 0,10-45-3 15,19-43 2-15</inkml:trace>
  <inkml:trace contextRef="#ctx0" brushRef="#br0" timeOffset="996112.9744">1052 12424 35 0,'0'-22'30'0,"-2"5"2"16,1 3-2-16,1 14-22 15,-7-16-2-15,7 16-1 16,0 0 0-16,10 30 1 16,-7-5-1-16,7 16 0 15,-3 9-1-15,5 17-1 16,-3 9 0-16,2 12-1 15,-1 2 0-15,0 1 0 16,-1-5-2-16,0-6 0 16,-1-15 0-16,0-15 1 15,1-13-1-15,-1-18 1 0,-8-19 0 16,19-23-1-16,-12-17 1 15,-1-16 0-15,-6-16 0 16,-3-11-1-16,-5-15 0 16,-4-7 1-16,-5-4-1 15,-1 0 1-15,0 6-1 16,3 6 1-16,7 10 0 15,7 14 0-15,10 14 0 16,9 11 0-16,11 18 0 16,9 17-1-16,6 13 0 15,3 13 0-15,2 14-1 16,-1 12 0-16,-9 13 1 15,-8 12-1-15,-11 9 1 16,-20 10 0-16,-16 6 1 0,-14 2-1 16,-13-3 1-16,-8-9-1 15,1-8-4-15,-2-27-14 16,18-8-18-16,4-26 0 15,30-10-2-15,-7-30 1 16</inkml:trace>
  <inkml:trace contextRef="#ctx0" brushRef="#br0" timeOffset="996834.0156">1850 12713 66 0,'8'34'36'0,"-11"-5"0"15,6 10-1-15,-11-3-30 16,4 9-1-16,-10 3 0 16,3 3 0-16,-8 0-1 15,4-2 0-15,-1-5-1 16,3-5 0-16,5-12 0 15,5-12 0-15,3-15-1 16,12-27 0-16,6-12 0 16,1-15-1-16,3-14 1 15,0-10-1-15,-1-7 1 16,0-3 0-16,-5 8-1 15,-3 14 0-15,-5 12 0 16,-3 16 0-16,1 18 0 16,-6 20 1-16,16 8-1 15,-6 16 0-15,5 6 0 0,10 3 0 16,6 1-1-16,6 0 0 15,13-7-1-15,2-9-1 16,8-3 0-16,0-8-1 16,3-4 0-16,-11-7 0 15,-4-1 0-15,-16-7 1 16,-9 4 2-16,-23 8 1 15,-2-14 1-15,-17 14 2 16,-11 4 0-16,-5 10 2 16,-5 5-1-16,2 11 1 15,-2 8-1-15,9 12 0 16,3 0-1-16,13 6-1 15,7-2 0-15,15-2 1 0,9-9-2 16,13-6 0-16,8-17 0 16,10-10-1-16,4-15 1 15,1-13-1-15,-4-15 1 16,-4-7-1-16,-4-10 0 15,-15-5-1-15,-9-1 1 16,-13-2-1-16,-8 6 0 16,-10 5-1-16,-8 13 1 15,0 9-1-15,-5 9-1 16,5 4-1-16,12 15-4 15,1-9-19-15,25 13-12 16,0-11 1-16,20 4-2 16,2-15 1-16</inkml:trace>
  <inkml:trace contextRef="#ctx0" brushRef="#br0" timeOffset="997051.0281">3071 12125 77 0,'-19'-25'39'0,"2"22"-1"16,-10 9 2-16,10 22-35 15,-6 22 0-15,3 22-1 16,1 14-1-16,5 15-1 16,5 9 0-16,1 5-2 15,8 1-1-15,1-14-2 16,11-5-8-16,-8-28-28 15,16-8 1-15,-5-29-2 16,5-17 0-16</inkml:trace>
  <inkml:trace contextRef="#ctx0" brushRef="#br0" timeOffset="997811.0715">2812 12574 88 0,'-21'3'42'15,"14"14"-1"-15,7-17 0 16,19 18-34-16,16-16-5 15,13-5-1-15,15-5 1 16,12-4-1-16,4-2 0 16,-1 2-1-16,-4-2 1 15,-10 5-1-15,-14 4 1 16,-12 8-1-16,-21 9 1 0,-15 6-1 15,-17 10 0-15,-9 10 1 16,-12 6 0-16,-1 6 0 16,2 3-1-16,3 1 1 15,7 1 0-15,13-4-1 16,14-8 1-16,16-11 0 15,18-13-1-15,6-9-1 16,10-15 0-16,5-13 1 16,-1-13-1-16,-8-10-1 15,-4-5 1-15,-15-4 0 16,-9 1 0-16,-12 0 0 15,-10 8 1-15,-9 6 0 16,-7 10 0-16,-1 10 1 16,1 6 0-16,1 10 0 15,5 6 0-15,7 4 0 0,7 1 0 16,10 1 0-16,7-3-1 15,8-3 1-15,8-3-1 16,7-4 1-16,1 0-1 16,-1-1 1-16,-3 1-1 15,-6 1 1-15,-5 8 0 16,-9 4-1-16,-10 10 1 15,-9 5 0-15,-11 6 0 16,-1 4-1-16,-4-4 0 16,0 1 1-16,5-6-1 15,9-10 0-15,2-19 0 16,20-2 0-16,8-21-1 0,8-13 1 15,2-4 0 1,3-9 0-16,1 0 0 0,-4-1 0 16,-6 7 0-16,-7 12 1 15,-8 13-1-15,-7 12 0 16,-10 6 0-16,5 29 0 15,-10 4-1-15,0 10 0 16,2 8-2-16,4 0-2 16,12 4-4-16,5-23-13 15,28 10-14-15,-2-27-5 16,23-6-1-16,5-24 0 15</inkml:trace>
  <inkml:trace contextRef="#ctx0" brushRef="#br0" timeOffset="998119.089">4895 12572 99 0,'-33'-18'43'15,"-7"25"0"-15,-15-1 0 16,-7 15-39-16,8 5 0 16,8 9-2-16,9-1 0 15,14 3-1-15,17-5-1 16,22-11 0-16,15-8 0 15,13-7 0-15,9-7 0 16,4-4-1-16,1-3 2 16,-10 0-1-16,-10 4 0 15,-14 9 1-15,-20 11-1 16,-16 11 1-16,-17 7-1 15,-9 8 1-15,-6 2-1 16,-3-2-2-16,3 1-1 0,5-13-5 16,17 1-10-16,-3-29-15 15,25-2-9-15,18-15-2 16,7-8-1-16</inkml:trace>
  <inkml:trace contextRef="#ctx0" brushRef="#br0" timeOffset="998427.1068">5404 12795 77 0,'4'14'42'15,"3"18"-1"-15,-15 2 1 16,0 15-31-16,-12 3-8 16,-5 1-6-16,10 6-34 15,-18-13-1-15,14 3-3 16,-6-19-1-16</inkml:trace>
  <inkml:trace contextRef="#ctx0" brushRef="#br0" timeOffset="999268.1549">6102 12491 75 0,'0'-23'41'0,"0"23"-3"15,-7-13 1-15,-1 29-34 16,-7 9-1-16,0 14-1 16,-5 6 0-16,2 12-1 15,-1 3 0-15,5 0 0 16,4-3-1-16,6-10 0 15,8-11 1-15,5-15-1 16,7-18 1-16,6-17-1 0,5-17 0 16,4-15 0-16,3-13 1 15,2-7-1-15,-1-9 1 16,-2 3 0-16,-3 4-1 15,-1 11 1-15,-7 16-1 16,-4 15 0-16,-4 25 0 16,-4 22-1-16,-3 20 0 15,-5 19-1-15,1 12 0 16,1 5-1-16,5 6-1 15,5-8-2-15,12-3-5 16,-4-35-16-16,21-3-15 16,-2-26 0-16,13-11-2 15,-10-25 1-15</inkml:trace>
  <inkml:trace contextRef="#ctx0" brushRef="#br0" timeOffset="999636.1759">6670 12560 93 0,'-16'27'42'0,"16"6"-1"16,2-18-1-16,19-5-38 16,13-7 0-16,15-7 1 15,7-8-2-15,3-7 1 16,2-6-1-16,-3-3 1 15,-9-4-2-15,-11 0 1 16,-15-2 0-16,-14 1 0 16,-16 7 0-16,-9 5-1 15,-17 9 1-15,-8 12 0 0,-9 15-1 16,-4 14 1-16,-1 10-1 15,3 12 1-15,5 5-1 16,9 10 0-16,13-2 0 16,14-1 0-16,21-9-1 15,13-9-2-15,25-11-2 16,10-17-4-16,26 0-16 15,-6-32-16-15,17-1-2 16,-9-22 0-16,4-3 0 16</inkml:trace>
  <inkml:trace contextRef="#ctx0" brushRef="#br0" timeOffset="999982.1957">7454 12490 95 0,'-35'10'43'0,"3"19"-2"16,-11 0 2-16,7 11-40 15,7 5 0-15,11 6-1 16,8-4 0-16,14-2-2 15,9-7 2-15,12-10-2 16,16-12 1-16,8-13-1 16,8-13 0-16,8-13 0 15,-4-9 0-15,0-9-1 16,-5-8 1-16,-8-2 0 15,-9-1 0-15,-10 4 1 16,-10 4 0-16,-8 10 0 16,-7 10-1-16,-4 24 1 15,-15-6-1-15,0 28 1 0,-2 11-2 16,6 8 0-1,0 4 0-15,7 1-3 0,10-1 1 16,8-17-7-16,27 5-12 16,-9-37-14-16,25-1-6 15,-4-26 1-15,14-7-2 16</inkml:trace>
  <inkml:trace contextRef="#ctx0" brushRef="#br0" timeOffset="1.00018E6">8429 11975 93 0,'-22'6'43'15,"-1"32"0"-15,-16 15-1 16,6 18-35-16,-3 13-5 0,8 9-1 16,2 6 0-1,8 1-3-15,6-4-1 0,6-18-8 16,18 5-17-16,-10-31-16 15,12-11 3-15,-8-25-3 16,6-10 2-16</inkml:trace>
  <inkml:trace contextRef="#ctx0" brushRef="#br0" timeOffset="1.00034E6">8157 12401 107 0,'4'-32'44'0,"12"19"1"15,-1-5-2-15,8 8-43 16,10 2-2-16,2-2-5 15,23 14-17-15,-11-16-18 0,20 11 0 16,-6-9-3-16,13 8 2 16</inkml:trace>
  <inkml:trace contextRef="#ctx0" brushRef="#br0" timeOffset="1.00152E6">8808 12519 80 0,'4'-27'42'0,"1"13"-2"15,-6 4 2-15,1 10-36 16,0 22-3-16,-4 7-1 15,-6 6 0-15,-1 15 0 16,-4 4 0-16,-1 3-2 16,0-3 2-16,1-6-2 15,4-7 1-15,5-8 0 16,4-16 0-16,2-17 0 15,19-11 0-15,0-19-1 16,4-14 1-16,5-14 0 0,1-11 0 16,1-7 0-16,1-4-1 15,-2 4 1-15,-7 11 0 16,-2 10-1-16,-7 14 1 15,-2 17-1-15,-4 12 0 16,-7 12 0-16,18 16-1 16,-3 5 0-16,7 4-2 15,8-1 1-15,15 3-2 16,0-7-1-16,15 3-6 15,-7-21-7-15,16 11-16 16,-13-19-5-16,-1 8 10 16,-19-13 19-16,-5 2 9 15,-12 2 2-15,-18-7 7 16,-1 14 8-16,-30 0 17 15,6 14 8-15,-17-9-10 0,8 24-19 16,-13 0-6-16,7 9-2 16,2 3-1-16,8 4 0 15,10-3-1-15,10-1-2 16,16-7 2-16,14-6-3 15,13-12 2-15,13-10 0 16,9-13-1-16,2-10 0 16,-1-11 0-16,-2-9 0 15,-9-8-1-15,-10-6 0 16,-14 0 0-16,-14-2 0 15,-11 2-1-15,-10 3 1 16,-7 13 1-16,-4 5-2 16,-4 11 2-16,5 12 1 15,0 9-1-15,14 9 1 0,7 6 0 16,15 2 0-16,8-1 1 15,13-2-1-15,9-1 0 16,6-6 0-16,8-4 0 16,0-5 0-16,-4-3-1 15,-5-1 1-15,-8 1-1 16,-7-1 1-16,-9 2-1 15,-10 5 1-15,-13 9-1 16,-9 12 1-16,-13 7-1 16,-4 12 0-16,-6 6 0 15,2 7 0-15,-1-1 0 16,3-2-1-16,10-8 1 15,10-16 0-15,18-19 0 0,13-20 1 16,16-19-1-16,4-15 2 16,8-12-1-16,4-10 0 15,0-4-1-15,-4 2 0 16,-9 11 1-16,-6 12-1 15,-13 21 0-15,-9 18 0 16,-15 20-1-16,-10 20 2 16,-7 15-2-16,-1 8 0 15,2 5-2-15,6 0-1 16,12-1-6-16,4-25-8 15,34 4-5-15,-3-38-5 16,35 8 0-16,-10-34-7 16,24-2-7-16,-6-17 3 15</inkml:trace>
  <inkml:trace contextRef="#ctx0" brushRef="#br0" timeOffset="1.00181E6">10882 12253 105 0,'-48'8'43'15,"5"19"2"-15,-8-3-2 16,19 6-38-16,4 0-2 15,14 2 0-15,14-5-2 16,13-3 1-16,13-8-2 16,12-3 1-16,7-5-2 15,0 2 1-15,-7 4 0 16,-9 5-1-16,-16 10 0 15,-16 11 0-15,-21 9 2 16,-13 8-2-16,-10 5 1 0,-8-4-2 16,9-4-1-16,2-18-3 15,27-4-11-15,-4-40-7 16,40 1-7-16,-7-38-8 15,24-6-5-15,-1-26 0 16</inkml:trace>
  <inkml:trace contextRef="#ctx0" brushRef="#br0" timeOffset="1.00254E6">12091 12803 69 0,'-15'-3'38'16,"-13"-10"-1"-16,0 10-2 15,-9-17-31-15,1-2-1 16,-5-15 1-16,-3-5-1 15,-4-16 0-15,2-12-1 16,-4-14-1-16,6-12 0 16,-2-2 1-16,5-1-2 15,3 5 2-15,11 8 0 16,5 8-1-16,13 16 1 15,8 14-2-15,8 13 2 0,11 8-2 16,9 9 1-16,7 8-2 16,4 4 1-16,6 10 0 15,-2 7 2-15,-4 11-1 16,-6 13-1-16,-11 13 1 15,-14 17 0-15,-17 15 1 16,-16 14 0-16,-14 3 0 16,-6 6-1-16,-3-7 1 15,5-5 0-15,11-14 0 16,18-21-2-16,30-20-2 15,21-31-6-15,42-2-17 16,2-33-18-16,26-4 2 16,3-17-2-16,7 4 1 15</inkml:trace>
  <inkml:trace contextRef="#ctx0" brushRef="#br0" timeOffset="1.00305E6">12705 12496 86 0,'26'-5'40'0,"1"-7"0"15,14 4-1-15,-6-6-36 16,8-2-2-16,1-1 1 16,-4-1-2-16,-4-1 1 15,-9 2-1-15,-11-2 1 16,-7 6 0-16,-8-2 0 15,-10 3-1-15,-11 4 1 16,-6 6 0-16,-9 4 1 16,-8 7 0-16,-4 6-1 15,0 7 2-15,1 6-1 16,8 7 0-16,9 2 0 15,11 1-1-15,16 2-1 0,17-8 0 16,20-3-2-16,17-14-2 16,19-4 0-16,9-21-6 15,20 2-9-15,-5-29-15 16,18 1-6-16,-8-18-1 15,1-5 1-15</inkml:trace>
  <inkml:trace contextRef="#ctx0" brushRef="#br0" timeOffset="1.00323E6">13579 11719 96 0,'-48'42'40'16,"-5"14"1"-16,12 26-1 15,12 7-37-15,-1 9-2 0,12 5-1 16,11-3-3-16,10-2-1 15,5-18-9-15,26-3-26 16,-5-22-1-16,17-11-1 16,-2-21-1-16</inkml:trace>
  <inkml:trace contextRef="#ctx0" brushRef="#br0" timeOffset="1.00384E6">13718 12422 85 0,'-12'5'40'15,"19"6"2"-15,-7-11-1 16,39 4-31-16,2-10-8 0,12-4-2 16,4 1 2-16,1-1-2 15,-1-2 1-15,-5 1-1 16,-8-1 0-16,-11 1 1 15,-12-1-1-15,-14-2 0 16,-8-2 1-16,-11-2-1 16,-7 0 0-16,-8 2 1 15,-8 5-1-15,-5 7 1 16,-4 12 0-16,-1 10 0 15,-6 13 0-15,2 13 2 16,1 7-2-16,9 6 0 16,11-1 0-16,13-1 0 15,20-7-2-15,18-13 1 0,24-11-2 16,18-16-2-1,22-8 0-15,8-16-2 0,15 1-6 16,-10-27-13-16,16 10-14 16,-20-13-1-16,-6 7 0 15,-24-5 1-15,-9 11 31 16,-27 4 10-16,-25-2 7 15,-5 30 13-15,-30-15 16 16,-2 25 2-16,-21-2 2 16,6 16 0-16,-15-5-29 15,11 13-7-15,4 0-2 16,10 2-2-16,10 1 0 15,14-3 0-15,19-3-2 16,16-7 0-16,21-8-1 16,14-8-2-16,15-5-2 0,2-12-2 15,18 2-10-15,-18-26-10 16,21 3-12-16,-18-17-2 15,4 3 0-15,-20-15 1 16</inkml:trace>
  <inkml:trace contextRef="#ctx0" brushRef="#br0" timeOffset="1.00401E6">15233 11929 71 0,'-17'19'43'16,"-11"12"-2"-16,2 24 2 16,-9 2-18-16,9 17-21 15,0 7-2-15,3 4-2 16,4-2-2-16,3-6-2 15,15 4-13-15,-10-31-16 0,16 1-8 16,-6-26-2-16,13-8 1 16</inkml:trace>
  <inkml:trace contextRef="#ctx0" brushRef="#br0" timeOffset="1.00445E6">14995 12280 96 0,'-1'13'43'15,"20"6"1"-15,4-15-3 16,9-1-37-16,18-6-1 16,8-2-1-16,2-3-1 15,-1 4 0-15,-3 3-1 0,-10 6 0 16,-15 9 0-16,-13 10 1 15,-16 11-1-15,-10 8 2 16,-10 9-2-16,-9 4 1 16,-7 1-1-16,3-3 1 15,1-3-1-15,7-8-1 16,8-12 1-16,9-14 0 15,6-17 0-15,21-8 1 16,4-16 0-16,3-14 0 16,4-10 0-16,2-9 0 15,-4-4 0-15,-2 3 0 16,-8 8-1-16,-6 8 1 15,-4 7-1-15,-3 16 0 16,-7 19-1-16,14-8-3 0,6 18-3 16,4-6-9-16,35 16-7 15,1-20-5-15,39 15-9 16,1-16-5-16,26 3-1 15,4-11 1-15</inkml:trace>
  <inkml:trace contextRef="#ctx0" brushRef="#br0" timeOffset="1.00535E6">16166 12415 73 0,'-29'-4'39'0,"2"14"2"0,-9-5-3 15,9 16-29-15,-13 0-4 16,5 11 0-16,0 3 0 15,5 4-1-15,7-1-1 16,15-1-1-16,12-4 0 16,15-8-2-16,19-12 1 15,14-8 0-15,12-12-1 16,5-9-1-16,3-11 1 15,-6-7 0-15,-7-7-1 16,-10-2 0-16,-17-2-1 16,-14 3 0-16,-18 3 1 15,-14 7-1-15,-9 6 1 16,-10 10-1-16,-3 8 2 15,-1 6 1-15,6 6 0 0,10 6 0 16,12 1 1-16,11 1 0 16,17-3-1-16,14-1 1 15,16-3-1-15,10-2 0 16,2 0 0-16,3 1 1 15,-7 3-2-15,-5 3 2 16,-14 5-2-16,-11 5 2 16,-18 5-2-16,-12 4-1 15,-11 3 1-15,-7 2-1 16,-7-1 2-16,2 1-3 15,1-6 3-15,4-6-3 16,12-8 3-16,9-14-1 16,17-2 0-16,15-17 0 15,11-11 1-15,8-6 0 0,5-8 0 16,7-2 0-16,-5-3 0 15,-6 11 0-15,-8 2-1 16,-13 16 1-16,-13 14 0 16,-18 6-1-16,3 25-2 15,-17 6 0-15,-2 10-1 16,-3 0-2-16,9 9-4 15,-5-14-7-15,31 7-7 16,-9-28-5-16,32 4-6 16,1-23-6-16,21-1 2 15,0-22 2-15</inkml:trace>
  <inkml:trace contextRef="#ctx0" brushRef="#br0" timeOffset="1.00565E6">17477 12309 90 0,'-31'-5'39'0,"-1"22"4"16,-13-2-3-16,14 14-31 15,-12 3-5-15,11 7 0 16,7-3-1-16,14-2-2 16,16-9 0-16,19-9-2 15,16-8 2-15,11-3-1 16,6-6 0-16,-2-3 0 15,-6 3 0-15,-7 4 0 16,-19 8 0-16,-18 10 0 16,-23 8 0-16,-12 5-1 15,-12 6-1-15,-2-1-1 16,0 1-3-16,-5-15-9 15,31 8-8-15,-9-30-8 0,27-3-9 16,11-7-3-16,12-10 1 16</inkml:trace>
  <inkml:trace contextRef="#ctx0" brushRef="#br0" timeOffset="1.00634E6">18881 12459 63 0,'-19'-10'38'0,"0"8"-2"0,-11-7 3 16,4 9-22-16,-11-4-12 16,3 8-1-16,-5 2 1 15,-1 13 0-15,-5 2-1 16,1 9 0-16,2 2-1 15,6 5-1-15,4 2 0 16,8 2-1-16,10-7 0 16,14-5-2-16,15-8 2 15,13-10-1-15,11-11 0 16,13-10 0-16,7-13 1 15,10-10-1-15,-1-9 0 16,-4-5 1-16,-6-4 0 16,-11 1 0-16,-9 7 0 15,-13 5 0-15,-15 12-1 0,-12 13 1 16,-16 17-1-16,-6 12 0 15,-3 13 0-15,0 9-1 16,2 9 0-16,9 2 0 16,13 0-1-16,14-5-2 15,23-7-1-15,13-15-3 16,20 1-7-16,1-30-7 15,20 9-10-15,-14-24-5 16,6 5-2-16,-18-15 2 16</inkml:trace>
  <inkml:trace contextRef="#ctx0" brushRef="#br0" timeOffset="1.00666E6">19445 12523 100 0,'-28'8'38'0,"6"18"1"16,-11-7-8-16,14 19-26 0,0 0-1 15,6 7-1-15,4-3-1 16,3-4 0-16,3-5 0 15,6-7 0-15,3-10 0 16,3-12-1-16,7-13 1 16,3-12-1-16,3-10 0 15,3-9 0-15,0-10-1 16,2-3 2-16,-3-3-1 15,1 2 0-15,-5 8-1 16,-2 7 1-16,-5 11-1 16,-1 9 0-16,2 12-2 15,0 7-1-15,7 12-4 0,-4-8-6 16,18 21-9-1,-13-22-6-15,24 12-12 0,-10-15 2 16,14 5-3-16,-5-12 1 16</inkml:trace>
  <inkml:trace contextRef="#ctx0" brushRef="#br0" timeOffset="1.00701E6">19965 12551 105 0,'-20'22'40'0,"17"4"0"16,3-26-8-16,11 20-28 15,16-14-1-15,11-4-1 16,5-7 0-16,7-4-1 16,-2-7 0-16,0-5 1 0,-9-3-1 15,-6 1 0-15,-10-6-1 16,-14 1 1-16,-12 2 0 15,-11 3-1-15,-11 7 2 16,-10 10-1-16,-11 11 0 16,-6 12 0-16,-3 12 0 15,3 6 1-15,4 12-1 16,10 1-1-16,10-1 0 15,18-4-4-15,21-6-2 16,10-21-11-16,33 7-6 16,-4-28-6-16,33 5-10 15,-5-19-3-15,17 2-1 16,0-12 2-16</inkml:trace>
  <inkml:trace contextRef="#ctx0" brushRef="#br0" timeOffset="1.00814E6">1386 14071 34 0,'0'0'35'0,"8"-23"1"15,-8 23 0-15,11-23-18 16,-11 23-10-16,0 0-2 15,7 21-3-15,-14 5 1 16,-1 14-2-16,-7 7 0 16,1 7-1-16,0-3 1 15,3-3-2-15,2-10 1 16,9-7 0-16,4-17 0 15,6-15 0-15,6-18-1 16,5-11-1-16,3-16 1 16,1-4 1-16,3-8-1 15,-5-3 2-15,-4 1-1 16,-4 5 0-16,-2 12 0 0,-5 8 1 15,-5 14-1-15,-3 21 0 16,0 0 0-16,1 15 0 16,-1 11 0-16,3 7 0 15,5-1 0-15,6 3-1 16,6-6 1-16,9-9 0 15,9-13 0-15,9-9 1 16,3-14 0-16,6-12-1 16,0-9 1-16,-2-2 0 15,-4-2 0-15,-8 6-1 16,-11 6 1-16,-7 11-2 15,-11 15 0-15,-7 16 1 0,-10 15-1 16,-1 11 0-16,-5 8 0 16,4 7-2-16,2 4-1 15,3 0-1-15,10-4-2 16,3-15-5-16,20 3-9 15,-7-34-11-15,26 3-7 16,-7-23 0-16,16-2 1 16</inkml:trace>
  <inkml:trace contextRef="#ctx0" brushRef="#br0" timeOffset="1.00849E6">2523 13966 80 0,'-32'-16'40'16,"1"18"1"-16,-13 4-2 15,12 12-34-15,-10 5-2 16,6 14-1-16,4 2 0 0,11 7-2 15,3-3 1-15,13 1-1 16,10-6 1-16,10-7-1 16,11-14 0-16,13-9 1 15,5-12-1-15,6-11 1 16,3-9-1-16,-4-10 1 15,-1-3 0-15,-10-3 0 16,-9 3 0-16,-13 4 0 16,-8 7 0-16,-8 8 0 15,0 18-1-15,-20-1 1 16,8 17-3-16,-3 5-1 15,2 11 0-15,4 1-3 16,9 10-1-16,0-11-6 16,23 12-9-16,-9-27-10 0,24 8-6 15,0-20 0-15,14 0 0 16</inkml:trace>
  <inkml:trace contextRef="#ctx0" brushRef="#br0" timeOffset="1.00885E6">3089 14064 59 0,'-4'-21'41'0,"-14"-2"-1"15,4 15 2-15,-15-4-23 16,-2 24-12-16,-3 9-2 16,4 16-2-16,-3 4-1 15,5 12 0-15,6-2 0 16,11 0-1-16,9-10 0 15,15-12-1-15,15-20 1 0,15-19-1 16,11-18 1-16,9-19-2 16,7-15 2-16,-1-13-1 15,-2-14 1-15,-8-7-1 16,-12 3 0-16,-10 3 0 15,-12 12 1-15,-16 20 0 16,-14 22-2-16,-14 27 0 16,-14 33 1-16,-5 23 0 15,-1 22-1-15,0 14 1 16,9 9-4-16,11-3-2 15,22 1-8-15,2-30-9 16,34 1-4-16,-7-33-11 16,24-4-3-16,-3-25-1 15</inkml:trace>
  <inkml:trace contextRef="#ctx0" brushRef="#br0" timeOffset="1.0092E6">3541 14004 60 0,'-11'19'40'15,"20"7"-1"-15,-4-10 1 16,19 7-20-16,9-14-17 16,2-4-1-16,5-9 1 15,2-8-1-15,0-7-1 16,-5-6 1-16,-7-5-2 15,-7-1 2-15,-12-5-2 0,-11 3 1 16,-14 3-1-16,-9 9 1 16,-10 10 0-16,-9 15 1 15,-4 11 0-15,-3 15 0 16,2 11 0-16,8 11-1 15,7 5 0-15,17-1-1 16,14-2-1-16,16-10-3 16,20-3-9-16,1-31-9 15,31 6-8-15,-11-26-10 16,19-4-4-16,-9-19 2 15</inkml:trace>
  <inkml:trace contextRef="#ctx0" brushRef="#br0" timeOffset="1.00976E6">5614 13657 40 0,'25'-35'34'16,"-10"-6"2"-16,5 0-4 15,-20-14-21-15,4 10-2 16,-17-10 2-16,3 12-4 16,-15 3 0-16,-2 14-2 15,-11 12-1-15,-5 22 1 16,-9 22-2-16,0 26 0 0,-5 22-1 15,3 20 0-15,5 13-1 16,10 5-1-16,13 1 1 16,14-5-3-16,18-14-1 15,13-21-6-15,25-6-13 16,-7-32-19-16,17-8 1 15,-8-24-2-15,4-6 1 16</inkml:trace>
  <inkml:trace contextRef="#ctx0" brushRef="#br0" timeOffset="1.00998E6">5001 13968 69 0,'-38'-6'43'15,"26"9"0"-15,12-3-1 16,17-11-14-16,16-7-26 0,15-2-1 15,10-5-1-15,10 2-2 16,5 5-1-16,3 3-2 16,5 12-6-16,-13-10-11 15,14 19-18-15,-16-7-1 16,5 7 0-16,-14-9 0 15</inkml:trace>
  <inkml:trace contextRef="#ctx0" brushRef="#br0" timeOffset="1.01107E6">5959 13803 56 0,'-13'21'42'0,"-9"-4"-2"16,3 13 1 0,-7-8-16-16,6 13-20 0,-1 2-1 15,3 3-2-15,0-1 0 16,4-1-1-16,3-4-1 15,3-5 0-15,1-6-1 16,5-8 0-16,2-15 2 16,0 0-1-16,15-13 0 15,-5-11 1-15,1-9 0 16,0-6 0-16,0-8 1 15,-1-3-1-15,-2-4-1 16,-1 5 1-16,0 4 0 16,1 6-1-16,1 7 0 15,5 8 0-15,4 7-1 16,9 6 1-16,6 4 0 0,8 4 0 15,8 1 0-15,5-2 0 16,4 1 0-16,2-2-1 16,-5 3 1-16,-6-3 0 15,-11 4 0-15,-9 3 0 16,-15 5 0-16,-13 8 1 15,-12 6-1-15,-11 7 1 16,-8 7-1-16,-6 8 1 16,-2 10-1-16,0 1-1 15,3 4 1-15,12-3 0 16,9-4-1-16,14-7 1 15,17-12-1-15,12-12 0 16,11-17 1-16,12-14 0 16,8-14 1-16,-3-11-1 0,-3-12 0 15,-5-4 0-15,-11-4 0 16,-12 2 0-16,-9 1 0 15,-13 5 0-15,-9 12-1 16,-7 9 1-16,-3 10 1 16,-1 10-1-16,-1 9 1 15,6 7 0-15,4 6-1 16,8 0 1-16,10 0 0 15,6-3 0-15,10-3-1 16,4-4 1-16,10-4-1 16,-1-2 0-16,2-2 0 15,0 2 1-15,-8 2-1 16,-1 4 0-16,-9 4 0 15,-9 7 0-15,-7 7 0 0,-11 10 0 16,-3 1 0-16,-8 5-1 16,-3 5 1-16,-3-1-1 15,2-4 1-15,1-7-1 16,5-5 0-16,12-14 1 15,0-13 0-15,14-8 0 16,9-17 1-16,3-7 1 16,8-11-1-16,1-3-1 15,1-2 1-15,-4 3 0 16,-5 8 0-16,-8 10 0 15,-7 14-1-15,-12 13 1 16,0 0-1-16,-5 26 0 16,-3-3 1-16,4 3-1 15,2-1 0-15,7-5 0 16,9-9 0-16,7-10 1 0,11-11-1 15,7-9 0-15,2-4 0 16,0-4 0-16,-3 0 1 16,-6 4-1-16,-7 10 0 15,-10 12 0-15,-9 14 1 16,-11 15-1-16,-3 9-1 15,-3 7 0-15,1 8-2 16,2 0-3-16,9 6-8 16,-4-22-5-16,21 11-4 15,-11-37-5-15,28 11-2 16,-12-28-8-16,22-2-4 15</inkml:trace>
  <inkml:trace contextRef="#ctx0" brushRef="#br0" timeOffset="1.01183E6">8842 13508 52 0,'-6'-18'38'0,"-8"12"0"15,-14 2-2-15,-1 18-26 16,-15-1-3-16,0 16 0 16,-11 5-1-16,1 15-1 15,-2 5-1-15,9 9 0 16,4 6-1-16,14 3 0 15,13-6-1-15,19-3-1 16,20-10 1-16,20-12-1 16,17-17 0-16,14-14-1 15,9-21 2-15,9-15 0 16,-1-13-1-16,-6-12 1 15,-11-11-1-15,-12-6 0 16,-22-5 0-16,-21 0-1 0,-19 3 0 16,-24 6-1-16,-13 6-1 15,-14 12 1-15,-7 15-1 16,-4 10-1-16,4 15 0 15,2 11-2-15,18 20-8 16,-2-9-5-16,32 25-11 16,-8-14-10-16,29 13-1 15,1-14 0-15</inkml:trace>
  <inkml:trace contextRef="#ctx0" brushRef="#br0" timeOffset="1.01201E6">8907 13846 83 0,'-8'28'42'0,"-8"0"-2"0,8 9 2 15,-9-2-39-15,15 4-2 16,5-1 1-16,6 1-3 16,12-1-1-16,6-13-7 15,23 5-18-15,-5-24-14 16,16-3 1-16,1-16-2 15</inkml:trace>
  <inkml:trace contextRef="#ctx0" brushRef="#br0" timeOffset="1.01239E6">9540 13770 92 0,'-31'10'42'0,"7"17"2"0,-10-7-5 15,9 20-35-15,-2 2-2 16,7 6 1-16,8-1-1 15,7-2-1-15,10-8 0 16,11-7-1-16,15-14 1 16,12-16-1-16,13-15 1 15,8-14 0-15,7-13 0 16,2-6 0-16,-3-10 0 15,-8 0 0-15,-12 1-1 16,-11 6 1-16,-11 9-1 16,-15 12 0-16,-11 16 0 15,-2 14 0-15,-25 24 0 16,1 8 0-16,4 13-1 0,-1 10-1 15,7 2-2-15,5 0-3 16,16 5-5-16,0-26-8 16,33 11-7-16,-13-23-11 15,26 3-3-15,-3-18 0 16,10-1 1-16</inkml:trace>
  <inkml:trace contextRef="#ctx0" brushRef="#br0" timeOffset="1.01281E6">10462 13837 69 0,'-16'-35'42'0,"2"13"-1"16,-17 1 0-16,10 18-25 0,-19 9-12 15,-2 16 2-15,-7 13-3 16,5 10 1-16,-1 8-1 15,9 3-1-15,8 1 0 16,11-4 0-16,13-6-1 16,18-13-1-16,14-15 1 15,12-13-1-15,9-12 1 16,9-15-1-16,1-11 0 15,-2-11 1-15,-4-3-1 16,-11-5 0-16,-12 3 0 16,-7 4 1-16,-13 7-2 15,-11 11 2-15,-11 15-2 16,-5 13 1-16,-8 13 0 15,2 15 0-15,1 7-1 16,6 7 0-16,8 3-2 0,8-3-1 16,14-2-1-16,4-15-3 15,20 2-8-15,-5-34-6 16,24 14-4-16,-18-35-7 15,15 10-8-15,-11-17 3 16,5 3 1-16</inkml:trace>
  <inkml:trace contextRef="#ctx0" brushRef="#br0" timeOffset="1.0131E6">10882 13944 102 0,'-19'16'40'0,"4"16"3"16,-22-7-12-16,16 11-28 16,-1 0 1-16,8 2-2 15,5-8 0-15,6-6-1 16,6-7 1-16,9-12-1 0,5-10 0 15,2-12 0-15,4-10 1 16,1-8-1-16,-2-9 0 16,0-2 1-16,-5-3-1 15,1 0 0-15,-8 9-1 16,2 4 1-16,-1 11 0 15,1 9-2-15,5 6-1 16,-3 3-4-16,16 19-9 16,-12-18-5-16,29 18-5 15,-14-27-9-15,32 10-8 16,-3-14-2-16,19-3 2 15</inkml:trace>
  <inkml:trace contextRef="#ctx0" brushRef="#br0" timeOffset="1.01355E6">11444 13347 48 0,'18'-17'40'0,"-9"0"0"15,2 12 0-15,-11 5-17 16,0 0-17-16,-9 35-1 16,3 16 0-16,-8 13-1 15,0 16-2-15,-2 12-1 16,2 7 0-16,5 3-1 15,0-3-1-15,12-7-2 16,1-14-4-16,21-4-11 16,-13-27-20-16,24-10-2 0,-4-25-2 15,15-11 1-15</inkml:trace>
  <inkml:trace contextRef="#ctx0" brushRef="#br0" timeOffset="1.01383E6">11824 13668 86 0,'-38'-8'41'0,"0"23"-1"16,-15 1 0-16,5 14-34 16,-12 3-2-16,6 1 0 15,2-4-1-15,13 0 0 16,10-4-1-16,18-6 0 15,18-4 0-15,17-3-1 16,17-3 0-16,14-1-1 0,14-3 0 16,4-1-3-16,7 0 0 15,-2-6-3-15,8 12-10 16,-25-21-8-16,16 17-13 15,-25-17-4-15,5 5-2 16,-14-13 2-16</inkml:trace>
  <inkml:trace contextRef="#ctx0" brushRef="#br0" timeOffset="1.01419E6">12426 13561 79 0,'-24'-21'42'16,"2"14"0"-16,-19-3 1 0,5 17-33 15,-14 6-7-15,2 14 1 16,-4 7-1-16,7 7 0 16,10 1-1-16,15 0-1 15,15-6 0-15,20-5-1 16,18-9 1-16,10-7-1 15,12-6 0-15,-1-2 0 16,-1 0 0-16,-3 1 0 16,-14 6 1-16,-11 2-1 15,-17 8-1-15,-9 5 2 16,-11 2-2-16,-11 3 1 15,-1-2-1-15,-5-1 0 16,5-3-2-16,-1-10-3 0,16 3-7 16,-6-29-9-16,31 13-7 15,-9-27-10-15,29 3-4 16,-2-13 1-16</inkml:trace>
  <inkml:trace contextRef="#ctx0" brushRef="#br0" timeOffset="1.01436E6">12700 14116 105 0,'-13'23'44'0,"-13"-19"1"16,13 0-5-16,13-4-45 15,-17-30-11-15,17 30-9 16,-6-34-14-16,11 22-5 0,-9-8-1 15,11 5 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5T21:19:34.74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2049 1198 74 0,'0'0'35'16,"0"0"-1"-16,0 0-1 15,0 0-32-15,0 0-1 0,59 20 0 16,-59-20-1-16,72 4 1 15,-72-4 0-15,95 5 0 16,-40-3-1-16,6-1 1 16,7 1 0-16,11 0 0 15,6 0 0-15,9 0 0 16,9 1 0-16,7-3-1 15,13 0 2-15,9-1 0 16,13 1-1-16,8-3 1 16,16-1 0-16,8 0 0 15,13 0 0-15,12-1 1 16,13-2-2-16,10 0 1 15,15-1 0-15,14-1 1 16,7 0-2-16,15-3 1 0,10 3-1 16,12-3 0-16,7 2 1 15,9-2-3-15,8 1 2 16,8-1-1-16,8 3 2 15,11 0-2-15,4 2 2 16,10-2-2-16,25 3 2 16,-14 0 0-16,8 1-1 15,5 0 1-15,4-2 0 16,4 0 0-16,5 1 0 15,4-1 0-15,8-2 0 16,2 2 1-16,9-3 0 16,1-3-2-16,23 0 0 15,-19-2 1-15,-2 1-1 0,0-3 0 16,-19 2 0-16,15 0-1 15,-7 3 1-15,0 0 0 16,-12 2 0-16,-4 3 0 16,-11 2 0-16,-8 3 0 15,-13 2 0-15,-14 1 0 16,-10 7 1-16,-15-1-2 15,-31 6 0-15,7-1-3 16,-11 2-6-16,-22 1-26 16,-10-1-1-16,-17 1-1 15,-16 0 1-15</inkml:trace>
  <inkml:trace contextRef="#ctx0" brushRef="#br0" timeOffset="939.0537">21804 969 47 0,'0'0'32'0,"0"0"3"15,0 0-2-15,0 0-27 16,0 0-1-16,0 0 0 15,0 0 0-15,0 0 0 16,0 0 0-16,0 0-3 16,0 0 1-16,0 0-2 15,0 0 1-15,56-30-1 16,-56 30 1-16,81-7 0 15,-24 0-1-15,13-2 0 16,9-1-1-16,9-1 1 16,7-3-1-16,10 0 0 15,3 0-1-15,4-2 1 16,1 1-2-16,0 0 0 15,-5 0 0-15,-6 1-2 0,-6 2-2 16,-12-2-15-16,-9 3-14 16,-12 6-3-16,-11 0 3 15,-52 5 0-15</inkml:trace>
  <inkml:trace contextRef="#ctx0" brushRef="#br0" timeOffset="1827.1045">23453 884 48 0,'0'0'34'0,"0"0"0"16,0 0 0-16,0 0-20 15,0 0-13-15,0 0-1 16,0 0 2-16,0 0 1 16,-42-56 0-16,42 56-1 15,0 0 0-15,0 0 2 16,0 0-2-16,0 0 2 15,0 0-2-15,-10 71 0 0,-4-45-1 16,8 56 1-16,-1 17-2 16,0 12 1-16,-3 3-1 15,2 8 0-15,1 5 0 16,2 5 0-16,3-12 1 15,-2 12-2-15,-2 8 3 16,-1 13-2-16,-5 6 3 16,-2 8-2-16,-8 12 0 15,3 5-1-15,0 5 2 16,3 4 0-16,5 1-2 15,4 5 1-15,3 8-1 16,6 2-1-16,5 7 2 16,0 9 0-16,-1 7-1 15,1 4-1-15,-5 12 2 0,-4-1 1 16,-2 4-1-16,-3 3 1 15,-4 3-2-15,1-1 1 16,-3 6-1-16,2 0 1 16,3-4-3-16,-1 1 2 15,5-1 0-15,0-5-1 16,3 3 1-16,-1 0 0 15,2 0 1-15,-2 4 1 16,-3 3-1-16,-1 1 1 16,-2 0-2-16,-2 1 1 15,-2-4-3-15,-2-5 2 16,-2-8-2-16,1-4 3 15,0-3-2-15,-1-1 0 16,-1-4 0-16,0 3 0 0,0-4 1 16,5-5 0-16,-2-7-1 15,7-6-2-15,0-12 1 16,9-12 0-16,3-12 0 15,2-13-1-15,8-11 0 16,0-13-1-16,4-8 0 16,-3-12-1-16,5-8-1 15,-8-22-9-15,10-1-23 16,-8-23 0-16,4-8-1 15,-5-22 1-15</inkml:trace>
  <inkml:trace contextRef="#ctx0" brushRef="#br0" timeOffset="2660.1522">23365 14713 40 0,'8'-10'33'0,"-8"10"1"16,0 0-1-16,-13-11-33 15,13 11 1-15,-11-9-1 16,11 9 2-16,0 0-1 16,-9-12 2-16,9 12 0 15,0 0 0-15,0 0 1 16,6-13 0-16,-6 13 0 15,0 0 1-15,11-5-1 16,-11 5-1-16,0 0-1 0,-13-8 0 16,-1 6-1-1,-6-1 0-15,-8 1-1 0,-9-1 1 16,-12-1-1-16,-10 0 0 15,-14-2-1-15,-11-1 1 16,-15-1 0-16,-17-3 0 16,-14 2-1-16,-19 1 1 15,-19 0 0-15,-18 3 1 16,-18 2-1-16,-23 4 0 15,-15 4 1-15,-23 4-1 16,-17 2 1-16,-14 7-1 16,-10-1 1-16,-13-1-1 15,-8 2 1-15,-5-2-1 16,-2-3 0-16,0-2 0 15,-5-3 1-15,-2-3-1 0,-3-3 1 16,-1-2-1 0,-5 1 1-16,-7 0-1 0,-7 3 1 15,-6 0-1-15,-11 7 1 16,-8 0 0-16,-8 3-2 15,-8 0 2-15,-2 0-2 16,-4-2 2-16,1 0-2 16,-4-6 2-16,8-4-2 15,-2-1 3-15,2-1-2 16,-4 1 2-16,-3 3-2 15,-7 1 1-15,-8 5-1 16,-4 5 0-16,-5 2 1 16,-2 4-2-16,0 0 1 15,6-4-2-15,6-5 2 0,12-3-2 16,10-6 2-16,11-10-2 15,18-4 2-15,12-4-1 16,9 0 0-16,10 2 1 16,8 5 0-16,8 4 0 15,9 11 0-15,7 6 1 16,6 5-1-16,3 4 0 15,18 3-1-15,16-7 1 16,24-11-5-16,27 0-15 16,19-24-18-16,38-7-2 15,24-12-1-15,41-2 2 16</inkml:trace>
  <inkml:trace contextRef="#ctx0" brushRef="#br0" timeOffset="3426.196">1339 15119 53 0,'-6'21'38'16,"-3"-11"-1"-16,6 7-11 15,3-17-19-15,-9-20-3 0,9-8 1 16,7-9-4-16,-2-14 0 16,2-11 1-16,1-15-1 15,-2-12 0-15,1-9 0 16,-1-8 1-16,4-11 0 15,-2-7 1-15,-1-13 0 16,1-11-2-16,-1-8 2 16,4-7-1-16,0-14 0 15,2-8 0-15,-2-10-1 16,5-9-1-16,2-9 2 15,-1-8-2-15,6-12 1 16,1-8-1-16,0-3 2 16,-1-10 1-16,5-6-2 15,-3-4 1-15,0-7 2 0,-2-7-1 16,-6-4 1-16,2-4-2 15,-5-6 0-15,1-5-2 16,-1-4 2-16,-1-5 0 16,1-2-1-16,1-5-2 15,3-2 2-15,-1-6-1 16,2-4 2-16,-1 2-1 15,-2 4-1-15,0 4 0 16,-6 10-1-16,-1 9 2 16,-3 7-1-16,-3 7 0 15,-1 7 0-15,-2 3 0 16,-2-2 0-16,1 4 2 15,0 3-1-15,3 0-2 16,3 9 1-16,2 9 0 16,5 17 0-16,2 16 1 0,1 22-2 15,2 15 1-15,2 21 0 16,-4 16 0-16,-5 82-4 15,-4-4 1-15,-3 6-9 16,-4-5-28-16,5 10-1 16,0-2-3-16,-1 9 3 15</inkml:trace>
  <inkml:trace contextRef="#ctx0" brushRef="#br0" timeOffset="4763.2725">1978 7933 31 0,'-8'12'31'15,"8"-12"1"-15,0 0-1 16,-13 0-18-16,13 0 0 16,0 0-1-16,0 0-1 15,0 0-4-15,0 0-2 0,0 0-3 16,0 0 0-16,14-1-1 15,-1 2-1-15,6 1 0 16,6 2-1-16,11-3 1 16,7 1 0-16,10 0-1 15,8-2 1-15,14-3 0 16,10-1 0-16,10-2 0 15,10-3 0-15,8-1 1 16,12 2-1-16,11 0 0 16,7 3 0-16,6-1 0 15,7 3-1-15,11-1 1 16,10 0 0-16,11-1 0 15,9-6 0-15,12-4 0 0,11 0 1 16,18-8-1-16,10-2 1 16,11-6-1-16,12 1 1 15,13-3 0-15,8 6 0 16,9-1 0-16,14 4 0 15,3 2 0-15,11 5-1 16,3-3 2-16,13 3-2 16,5-2 1-16,12 0 0 15,8-4 0-15,10-2-1 16,57-2 0-16,-34-2 1 15,11 2-1-15,2 3 2 16,5 2-2-16,0 3 1 16,-1 0-1-16,-4 10 2 15,-47-1-2-15,30 5 2 0,0 0-2 16,-8 5 0-16,1-3 0 15,-4 4 2-15,-2 1-2 16,40 0 1-16,-40 2 0 16,3 0-2-16,-5 4 3 15,1-1-2-15,-7 5 1 16,-8 2-1-16,-5 3 1 15,-52 3-2-15,35 2 2 16,-11-1 0-16,-8-1-1 16,-11 1 0-16,-5-5 0 15,-6-3 0-15,-8-3 0 16,-10-5 0-16,-7-2 0 15,-11 0 0-15,-12-2-1 16,-15-3-2-16,-14 13-14 16,-31-10-22-16,-21 5 1 0,-32-2-2 15,-32 1 0-15</inkml:trace>
  <inkml:trace contextRef="#ctx0" brushRef="#br0" timeOffset="5822.333">23303 8064 54 0,'-25'-2'34'16,"-3"-2"-1"-16,-7-2 0 15,1 4-26-15,-16-7-3 16,-6 1-1-16,-16-3 1 16,-11 3 0-16,-17-2-1 15,-10 5 0-15,-17 2-1 0,-16 3 0 16,-18 1-1-16,-9 7 1 15,-14-2 0-15,-6 4-1 16,-13-3 1-16,-9 2-2 16,-11-3 1-16,-4 0 1 15,-10-5-1-15,-6 1 0 16,-4-5 1-16,-4-2-1 15,-9 2 0-15,-3-2 1 16,-5 2-2-16,-7 1 1 16,-5 0-1-16,-9 5 2 15,-7 2-1-15,-7 1 0 16,1-1 0-16,-5-1 0 15,-3 0-1-15,-1 3 1 16,-3-6-1-16,4 5 0 16,-4 1 0-16,0 0-3 0,-5 5 3 15,-6 3-2-15,-4 6 2 16,-7 1-2-16,2 7 2 15,-7-3-2-15,2 2 2 16,-1 1 1-16,3-3-1 16,7-1 1-16,4-6-1 15,10 0 1-15,1-6 0 16,10-1 0-16,3-4-1 15,2 1 1-15,5 2-1 16,-3 0 1-16,0 2-1 16,-3 2 0-16,-3 2 0 15,-3-1 0-15,0 3 0 16,6-4 0-16,2-1 0 15,7-3 1-15,11-2-1 0,13-6 1 16,9-3 0-16,12-3-1 16,14 0 1-16,6 1 0 15,6 0 0-15,8 4 0 16,2 1-1-16,3 5 1 15,5 4 0-15,0 1 0 16,-1 4-1-16,2 2 1 16,3 2 0-16,5 0 0 15,0-3 0-15,5 2 1 16,7-6-1-16,11-3-1 15,10-2 1-15,6-1 0 16,6-5-1-16,12-3 0 16,9 0-1-16,9-4 1 0,10 1-1 15,8-2-1-15,8 1-2 16,11-8-5-16,24 5-27 15,0-12-4-15,24 1 0 16,6-11-2-16</inkml:trace>
  <inkml:trace contextRef="#ctx0" brushRef="#br0" timeOffset="8657.4952">13787 1061 23 0,'14'-55'25'16,"-14"55"0"-16,0 0-2 15,0 0-15-15,0 0-15 16,0 0 1-16,9-56 3 15,-9 56 6-15,0 0 3 16,0 0 2-16,0 0 3 16,0 0 0-16,0 0 2 15,0 0-1-15,0 0-5 16,0 0 0-16,0 0 0 15,0 0-4-15,0 0 0 16,-30 44-1-16,37 28 1 16,1 13-3-16,-3 13 3 15,-11-5-3-15,3 13-1 16,-2 6 1-16,1 4 0 0,-5-10 2 15,6 5-2-15,-4 6 2 16,2 14-1-16,-4 7 2 16,1 12 0-16,-7 10-1 15,1 15 1-15,-8 8-1 16,-1 13 1-16,-5 9-2 15,-1 3 2-15,-1 6-2 16,3 4 0-16,0 1 0 16,4 0-1-16,4 1 1 15,5 1-1-15,1 2 3 16,5 3-3-16,1 3 2 15,2 1-1-15,-1 5 1 16,-3 4 0-16,-1 0-3 16,-3 2 2-16,-6 0-3 0,4-7 1 15,-5 0-1-15,0-2 2 16,1-5-2-16,7-4 0 15,-1-2 3-15,7-2-1 16,4-5 1-16,1 7-2 16,-1-4 3-16,5 3 0 15,-1-1-2-15,-1 3 1 16,-2-3-1-16,2-3 1 15,-8-7-3-15,0-5 2 16,3-9-2-16,-6-8 3 16,5-11-1-16,-5-11-2 15,6-7 2-15,-1-5-1 16,2-5 1-16,1-6 1 15,-1-6-1-15,2-4-1 0,1-6 0 16,-3 0 2-16,1-5-2 16,-1-6 1-16,-2-4 0 15,-1-1 0-15,-3-3 0 16,-1 0 0-16,-2-5 0 15,2-2 0-15,-1-6 0 16,0-5 0-16,2-7 0 16,4-7 0-16,1-8-1 15,5-10 1-15,4-5-1 16,2-6 0-16,2-5 0 15,3-2 1-15,-1 0-1 16,1 1 0-16,-4 0 1 16,-1 2 1-16,-4 2-1 15,-1 0 0-15,-5-1 0 16,0-3 0-16,-4-1 0 0,1-3 0 15,-2-1 0-15,1-3 1 16,-1-1-2-16,2 0 1 16,-2-1-1-16,3-2 0 15,0-1 0-15,2-3-1 16,1-3 0-16,1-3-2 15,1 0 0-15,0-18-2 16,0 26-5-16,-14-24-27 16,14-2-2-16,-13 3 0 15,13-3 0-15</inkml:trace>
  <inkml:trace contextRef="#ctx0" brushRef="#br1" timeOffset="13387.7657">6311 1483 98 0,'9'-12'36'16,"-9"12"1"-16,-5 20-2 15,-5 3-32-15,-3 6-2 16,0 9 1-16,-2 9 0 0,-2 10-2 15,0 0 1-15,2 2-1 16,4-6 2-16,9-5-2 16,4-8 2-16,12-11-2 15,8-17 1-15,10-12 0 16,7-15-1-16,4-8 2 15,2-10-1-15,0-9 1 16,0 0-2-16,-8 0 2 16,-4 3-1-16,-8 8 0 15,-6 6-1-15,-6 8 0 16,-13 17 0-16,14-4 0 15,-14 4 0-15,5 25 0 16,-3-2-1-16,3 1 0 16,3 4 2-16,5 0-2 0,3-3 1 15,3-2 0-15,3-7 2 16,3-6-2-16,2-12 1 15,2-10 2-15,1-10-2 16,-4-6 1-16,0-5-2 16,-3-7 0-16,-1 1-3 15,-8-3 0-15,2 9-5 16,-11-2-9-16,6 17-22 15,-8 1 1-15,11 12 0 16,-14 5-1-16</inkml:trace>
  <inkml:trace contextRef="#ctx0" brushRef="#br1" timeOffset="13790.7888">7416 1685 93 0,'-37'17'37'0,"2"11"0"16,-11 1 2-16,13 6-29 16,-4-1-4-16,15 4-2 15,7-8 0-15,13-5-2 16,12-8 1-16,13-11-1 15,13-9-1-15,9-13-1 16,8-7 0-16,0-11 2 16,-1-3-2-16,-7 1 1 15,-4 0-1-15,-11 2 1 16,-11 5-1-16,-6 7 2 0,-12 9-2 15,-1 13 0-15,-12 2 1 16,0 15-2-16,-4 12 2 16,2 6-2-16,0 4 1 15,6 3-1-15,6 0-1 16,7-7-2-16,17-12-2 15,4-26-7-15,28-9-24 16,2-25-3-16,17-8 1 16,-4-20 0-16</inkml:trace>
  <inkml:trace contextRef="#ctx0" brushRef="#br1" timeOffset="13970.7991">8153 1286 110 0,'0'0'39'0,"4"-42"3"15,-20 55-4-15,-11 24-34 16,-5 24-2-16,4 32-1 15,-4 16-2-15,13 0-2 16,13-8-3-16,6-34-7 16,17-5-25-16,-6-21-2 15,9-10 1-15,-9-18-1 16</inkml:trace>
  <inkml:trace contextRef="#ctx0" brushRef="#br1" timeOffset="14159.8098">7947 1587 118 0,'-15'4'41'0,"-1"3"1"16,19 7-2-16,9-9-38 16,13-3-2-16,15-5-1 15,10-4-2-15,13 0-8 16,-3-8-28-16,19 4-2 15,-10-1 0-15,5 6-1 16</inkml:trace>
  <inkml:trace contextRef="#ctx0" brushRef="#br1" timeOffset="14739.8431">8514 1642 111 0,'-22'23'41'0,"-2"-6"0"0,18 5-1 16,4-10-37-16,19-5-2 15,13-7 0-15,8-1-1 16,7-4 0-16,5-6-1 16,-1-3 1-16,-3-5-1 15,-8 1 1-15,-11-2 0 16,-11 3 0-16,-11-2-1 15,-12 2 2-15,-7 6-1 16,-10 4 0-16,-4 7 0 16,-6 7 0-16,2 5 1 15,-2 11-1-15,8 6 1 16,6 1 0-16,10 6-1 15,10-7 0-15,11-3 0 16,13-7 0-16,9-7 1 0,10-8-1 16,7-10 1-16,1-7-1 15,0-3 1-15,-3 1-1 16,-5-3 2-16,-7 7-2 15,-7 8 0-15,-7 9-1 16,-10 10 0-16,-7 9 2 16,-7 5-2-16,-4 3 1 15,-1 5-1-15,-2-5 2 16,2-3-1-16,1-7 1 15,5-8 0-15,1-15 1 16,15-3 0-16,0-18-1 16,7-8 1-16,1-8-1 15,4-2 2-15,-2-4-3 0,1-1 0 16,-4 5-3-16,-5 2-2 15,7 13-15-15,-20-2-14 16,18 13-8-16,-1-2 1 16,18 9-1-16</inkml:trace>
  <inkml:trace contextRef="#ctx0" brushRef="#br1" timeOffset="15135.8654">10116 1391 103 0,'9'-12'39'16,"4"13"1"-16,-13-1-1 16,-3 25-36-16,1 3-2 15,0 8 1-15,-5 13-1 16,0 9-2-16,0 8 1 0,4 2-1 15,3-3-2-15,1-6-3 16,13-5-7-16,-6-16-26 16,15-9 1-16,-8-19 0 15,8-10-2-15</inkml:trace>
  <inkml:trace contextRef="#ctx0" brushRef="#br1" timeOffset="15427.8825">10064 1368 113 0,'-5'-18'41'16,"5"18"2"-16,20-2-3 16,16 7-38-16,3 3-1 15,9 2 0-15,4 4 0 0,3 6 0 16,-4 3-1-16,-5 4 0 15,-10 9 0-15,-13 6 0 16,-16 7 0-16,-20 8 1 16,-11 5-2-16,-15-2 2 15,-8 0-2-15,-6-6-1 16,-2-8-1-16,10-5-2 15,2-22-10-15,30-5-24 16,2-20 0-16,28-4 0 16,6-19-3-16</inkml:trace>
  <inkml:trace contextRef="#ctx0" brushRef="#br1" timeOffset="16125.9224">10774 1656 101 0,'13'6'40'15,"-13"-6"1"-15,2 24-1 16,-19-4-35-16,12 0-3 15,-3 7 2-15,-1 4-2 16,-1 1 0-16,1 5-2 16,0-2 2-16,0-2-2 15,3-5 1-15,-3-4 0 16,6-7-1-16,0-4 0 15,3-13 1-15,10-3-1 16,5-15-1-16,8-8 2 16,3-12-1-16,4-11 1 15,1-1-1-15,1-6 1 16,-3 5-1-16,-7 2 2 0,-5 8-1 15,-5 7-1-15,-6 13 1 16,0 10-1-16,-6 11 1 16,14-8-1-16,1 13 0 15,10 2 0-15,6 2 0 16,6 0 0-16,9 0-1 15,5-1 1-15,1 1 0 16,-1-3 0-16,-8 0 0 16,-9-2 0-16,-6 0 0 15,-11-1-1-15,-17-3 2 16,0 0-1-16,-21 10 0 15,-2 2 0-15,-7 3 0 16,-4 9 1-16,-4 2-1 0,2 7 0 16,4 2 1-16,10 3-1 15,10-1 1-15,12-5-1 16,10-9 1-16,17-8-1 15,15-13 1-15,6-8-1 16,13-14 0-16,-2-10 2 16,0-9-2-16,-6-8 0 15,-8 0 0-15,-12-6 0 16,-17 3 0-16,-14 4 0 15,-13 12-2-15,-10 6 2 16,-6 12 0-16,-3 7-1 16,2 9 1-16,5 8-2 15,10 4-1-15,12 3-1 16,21 0-6-16,0-10-10 0,28 4-6 15,-10-9-11 1,24 1-2-16,-5-5-1 0,5 0 1 16</inkml:trace>
  <inkml:trace contextRef="#ctx0" brushRef="#br1" timeOffset="16676.9539">11941 1548 103 0,'-2'13'39'16,"-2"2"2"-16,-11 4-1 16,8 14-32-16,-4 2-4 15,7 8-2-15,-2 4 0 16,2 2-1-16,1 2 1 15,4 0-2-15,1-6 2 16,-2-7-2-16,5-14 1 16,0-8 0-16,-5-16 0 15,15-7-1-15,-5-15 0 0,3-10 2 16,2-14-2-16,1-11 1 15,3-2-1-15,0-8 1 16,0 6-1-16,-3-2 1 16,2 11 0-16,-2 5-1 15,2 14 2-15,2 5-2 16,1 14 0-16,1 11 0 15,1 8 0-15,5 9 0 16,0 7 0-16,-2 3-2 16,-1 5 2-16,-7 2-1 15,-4-2 0-15,-12 6 0 16,-7-4 0-16,-11 1 0 15,-8-4 0-15,-8-1 0 16,-8-2 0-16,1-2 0 0,2-3 2 16,1-3-2-16,6-1 1 15,6-1 0-15,4 3 0 16,5 4 1-16,4 7-1 15,0 12 0-15,1 9 0 16,0 5 0-16,-4 4 0 16,0 2-1-16,4-2-1 15,-2-6-4-15,15-1-10 16,-6-36-6-16,29 4-10 15,-4-35-8-15,26-5 0 16,2-22-2-16,21-10 2 16</inkml:trace>
  <inkml:trace contextRef="#ctx0" brushRef="#br1" timeOffset="17005.9727">12707 1496 109 0,'-31'12'41'0,"6"11"0"16,-9-4-3-16,9 0-33 16,3 1-1-16,8-4 0 15,7-1-2-15,11-3 0 16,15-4 0-16,6-5 0 15,11 0-2-15,2-3 1 16,2 1 0-16,-2 2-1 16,-5 4 0-16,-14 8 1 0,-11 7-1 15,-13 8-1-15,-14 7 2 16,-9 2-2-16,-7 3 0 15,-3-3-4-15,7 0-8 16,-8-21-10-16,30 4-11 16,-1-19-7-16,20-7-1 15,6-15-1-15</inkml:trace>
  <inkml:trace contextRef="#ctx0" brushRef="#br1" timeOffset="18014.0304">13904 1523 95 0,'-16'-18'38'16,"5"14"3"-16,-12 3-2 16,7 6-32-16,-12 3-2 15,3 8-1-15,-5 7 0 16,1 7-2-16,1 9 1 15,8 3-3-15,5-1 2 16,12 3-1-16,8-8 0 16,14-6-2-16,9-10 2 15,10-14-2-15,8-12 1 0,9-19 2 16,1-7-2-16,0-10 1 15,-4-7-2-15,-8-5 2 16,-10-2-1-16,-10 4 1 16,-13 10-1-16,-17 11-1 15,-13 11 1-15,-9 13 1 16,-7 13-1-16,-6 8 1 15,2 8-1-15,3 3 1 16,6 2 0-16,13 0-1 16,16-6 1-16,17-5 0 15,17-9 0-15,12-4-1 16,14-5 1-16,5-2-1 15,5-6 1-15,-1 2-1 0,-8 0 0 16,-10 2 0-16,-12 1 2 16,-8 4-2-16,-12 5 0 15,-18-4 0-15,5 23 0 16,-16-4 0-16,-5 7 0 15,-3 5-2-15,-2 5 2 16,-2 0-2-16,0-2 2 16,5-2-1-16,3-6 1 15,9-7 0-15,6-19 0 16,19-3 2-16,11-19-1 15,9-12 1-15,8-6-2 16,5-6 0-16,3-3 0 16,-2 3 0-16,-7 6 0 15,-7 13 0-15,-13 18 0 0,-9 13 0 16,-12 17 0-1,-10 14 0-15,1 9 0 0,-2 6 0 16,7 4-10-16,-1-13-11 16,24 4-4-16,-4-25-4 15,31 3-12-15,1-19-2 16,23-5-1-16,5-14 4 15</inkml:trace>
  <inkml:trace contextRef="#ctx0" brushRef="#br1" timeOffset="18802.0754">15899 1519 74 0,'1'-12'40'0,"-1"12"-1"16,-4-18 1-16,4 18-12 15,-25-7-24-15,4 6 0 16,-8 4 0-16,-3 12-1 15,-10 6 0-15,-1 11 0 16,0 3 0-16,5 5 0 16,5 0-2-16,6-1 0 15,11-5 0-15,11-7-2 16,15-8 1-16,10-12-1 15,11-7 1-15,8-9 0 16,5-8 1-16,2-8 0 16,1-2 0-16,-4-2 0 15,-3-3 1-15,-7 0-2 0,-5 2 0 16,-7 4 0-16,-8 8 0 15,-3 4-2-15,-10 14 1 16,0 0 0-16,-10 17 0 16,-2 22-1-16,-3 18 1 15,-2 18 0-15,-2 10 0 16,-2 12 0-16,3 2 0 15,-2 4 0-15,-1-8 1 16,0-7 0-16,3-14 0 16,-2-15 0-16,2-14 0 15,-4-12 1-15,1-18-1 16,-1-16 0-16,-1-18 0 15,2-12-1-15,2-11 0 16,1-14-2-16,7-3-1 16,2-10-2-16,17 10-9 0,-8-11-5 15,26 22-8-15,-13-11-5 16,27 16-7-16,2-2 1 15,18 9 0-15</inkml:trace>
  <inkml:trace contextRef="#ctx0" brushRef="#br1" timeOffset="19042.0892">16521 1283 92 0,'20'-56'44'0,"-20"56"0"16,0 0-1-16,-6-54-20 15,-28 63-22-15,-2 26 1 0,-8 28-2 16,6 26 1-16,2-4-2 16,20 4-2-16,9-10-3 15,14-13-1-15,23-6-14 16,-8-21-13-16,24-3-9 15,-4-17 3-15,19-9-3 16</inkml:trace>
  <inkml:trace contextRef="#ctx0" brushRef="#br1" timeOffset="19410.1097">16897 1438 112 0,'-27'-10'42'0,"-16"6"0"0,9 18 0 15,-22 15-38-15,14-2 0 16,3 1-2-16,6 8 0 15,8 1 0-15,9 1-2 16,10-6 1-16,12-5-1 16,14-11 0-16,11-8 2 15,11-7-2-15,5-11 0 16,3-10 0-16,0-8 0 15,-2-3 0-15,-6-2 0 16,-8 4 0-16,-6 2 0 16,-13 8 0-16,-7 7 0 15,-8 12 0-15,-9 14 0 16,-3 3 0-16,-2 10 0 15,1 4 0-15,0 4-6 0,13-1-3 16,-3-14-9-16,33 2-5 16,-6-21-6-16,33 2-11 15,-1-14-1-15,21-5-1 16,-7-13 4-16</inkml:trace>
  <inkml:trace contextRef="#ctx0" brushRef="#br1" timeOffset="19748.1291">17512 1340 113 0,'-31'-20'42'0,"-12"15"2"15,-5 12-2-15,-4 12-37 16,4 6-3-16,10 5 1 16,9 4-2-16,10 2 0 15,15-3 1-15,18-8-2 0,15 0 0 16,13-11 0-16,15-5 0 15,5-3 0-15,-1-6-2 16,-3-3 2-16,-7-1 0 16,-12 0 0-16,-9 3 0 15,-18 4 0-15,-12-3 0 16,-15 20 0-16,-9 1 0 15,-12 2 0-15,-3 7-1 16,0-1 0-16,2 3-1 16,7-2-2-16,10-9-3 15,25-1-6-15,-5-20-7 16,50-5-6-16,-13-21-5 15,32 2-10-15,-4-15 0 16,14-6 1-16</inkml:trace>
  <inkml:trace contextRef="#ctx0" brushRef="#br1" timeOffset="20064.1476">18037 1350 114 0,'0'0'44'16,"27"-72"0"-16,-46 57-2 16,2 17-37-16,-18 12-5 15,9 17 2-15,-6 5-2 16,11 4 0-16,11-9 0 15,23-3 0-15,10-5 0 16,6-5 0-16,6-1 0 16,1-1 1-16,-2 0-1 15,-5 0 1-15,-8 2 1 0,-7 8-2 16,-7 0 0-16,-12 5 0 15,-9 3 0-15,-5 0 0 16,-6 1 0-16,-1-4 0 16,3-3-3-16,-2-7-2 15,11-3-9-15,-9-19-6 16,23 1-4-16,-15-9-7 15,15 9-10-15,-5-26-4 16,-1 10 2-16</inkml:trace>
  <inkml:trace contextRef="#ctx0" brushRef="#br2" timeOffset="24497.4012">6929 8802 43 0,'15'-17'33'16,"-15"17"2"-16,10-12-2 15,-10 12-16-15,0 0-3 16,7 11-9-16,-16-1 0 15,4 13-2-15,-3 2 0 16,-2 8-1-16,-1 4 1 16,-1 4-2-16,-2 3 0 0,5 2 0 15,-2-6 0-15,7-3-1 16,-1-4 0-16,3-5 0 15,4-8 0-15,3-7 1 16,-5-13-1-16,17-8 1 16,-4-13 0-16,4-14 0 15,2-12 1-15,1-8 0 16,3-9-1-16,0-3 1 15,-3 0-1-15,0 6 1 16,-3 7-2-16,-2 14 2 16,-6 11-3-16,4 14 2 15,-13 15-1-15,19 17 0 16,-8 13 2-16,0 11-2 15,5 6 2-15,2 5-2 0,5 0 2 16,7-2-1-16,3-7 1 16,4-7-1-16,1-13 0 15,4-12 0-15,-4-9 0 16,1-13 1-16,-6-13-1 15,-4-8 0-15,-6-8-1 16,-7-3 0-16,-7-4-2 16,-5-1-1-16,1 8-2 15,-12-1-1-15,4 21-5 16,-12-2-28-16,15 22 1 15,-11 0-1-15,13 16 0 16</inkml:trace>
  <inkml:trace contextRef="#ctx0" brushRef="#br2" timeOffset="24890.4237">7869 8826 82 0,'10'-4'38'15,"-11"-8"-1"-15,1 12 1 16,0 0-30-16,-12 12-2 15,4 0 0-15,3 10-3 16,-5 5 2-16,4 7-3 16,1 1 2-16,0 5-2 15,4-3 0-15,2-6-1 16,6-4 0-16,8-12 0 15,6-12 0-15,8-11 0 0,4-10 0 16,5-9 0-16,3-9-1 16,-3 2 1-16,-3-3 0 15,-5 4-1-15,-7 7 1 16,-9 9-1-16,-14 17 0 15,0 0 0-15,-2 15 0 16,-6 4-2-16,-2 11 0 16,1 2-1-16,7 7-2 15,3-10-2-15,19 9-10 16,-3-22-22-16,25 3 0 15,-4-16 0-15,16-1-1 16</inkml:trace>
  <inkml:trace contextRef="#ctx0" brushRef="#br2" timeOffset="25276.4458">8605 8869 101 0,'-10'-7'39'16,"-15"-5"2"-16,4 22-4 16,-8-5-31-16,2 17 0 15,-1 0-3-15,6 9 1 16,4 2-1-16,12-3-2 15,11-3 0-15,14-6-2 16,15-8-3-16,6-14-2 16,18-3-2-16,0-26-12 15,14 1-20-15,-9-18 0 16,4 3-1-16,-16-15 2 15,-3 2 33-15,-13 1 7 16,-17-1 3-16,-5 18 13 16,-19-4 20-16,1 17 1 0,-17 7 2 15,6 20-1-15,-16 11-32 16,10 14-2-16,0 10-3 15,4 16 0-15,0 5-1 16,7 8-1-16,6 3-1 16,2-6-4-16,14 11-12 15,-6-21-20-15,14-3-2 16,-8-19-1-16,15-4-1 15</inkml:trace>
  <inkml:trace contextRef="#ctx0" brushRef="#br2" timeOffset="25626.4658">9003 8937 109 0,'-8'21'39'16,"-6"-5"3"-16,14 5-2 15,3-9-37-15,11-1 0 16,7-9-2-16,13-4 0 15,4-9 0-15,6-5-1 16,2-8-1-16,-2-4 2 16,-7-3-2-16,-4 1 1 15,-14 1 0-15,-6 4 0 16,-16 3 0-16,-12 8 0 15,-9 10 1-15,-7 9 0 16,-4 11 0-16,2 9 0 16,-1 5 0-16,6 8 0 0,9 3 0 15,6 4-2 1,15-2 1-16,12-10-2 0,17-3-2 15,5-15-3-15,20 0-5 16,-8-22-27-16,20-1-2 16,-7-21 2-16,4 5-2 15</inkml:trace>
  <inkml:trace contextRef="#ctx0" brushRef="#br2" timeOffset="26213.4994">9621 8876 104 0,'-12'-4'38'0,"-16"1"3"16,4 14-1-16,-7 2-35 15,5 8 0-15,-2 5-2 16,7 8 0-16,7 2-1 15,8-1-1-15,10-1 0 16,7-3 0-16,9-8 0 16,9-7-1-16,6-9 0 0,1-7-1 15,2-10 1-15,-3-9-1 16,-3-7 0-16,-6-3 0 15,-9-2 0-15,-7-2 0 16,-7 2 1-16,0 1-1 16,-6 4 2-16,3 6-1 15,-1 1-1-15,3 8 1 16,5-2-1-16,6 8 2 15,3 0-2-15,6 6 2 16,3-1 0-16,3 5 0 16,0 4 1-16,-1-1-1 15,-7 7 1-15,-3 1 0 16,-10 4 0-16,-5 1-1 0,-7 6 0 15,-6-1 0-15,-3 1-1 16,-1 2 0-16,1-3 1 16,1-5-1-16,11-7 0 15,2-14 0-15,18 3 0 16,6-18 0-16,7-10 0 15,6-7 0-15,2-8-1 16,4-3 1-16,-5-1-1 16,-3 6 1-16,-7 6 0 15,-7 8-1-15,-7 11 0 16,-14 13 1-16,8 12 1 15,-13 8-1-15,0 10-1 16,-1 4 0-16,2 4-2 16,4-4-3-16,10 4-2 0,1-24-8 15,25 9-15-15,-7-23-10 16,16-2 1-16,-4-19 0 15,11-2 2-15</inkml:trace>
  <inkml:trace contextRef="#ctx0" brushRef="#br2" timeOffset="26504.516">10601 8736 104 0,'0'0'39'15,"-33"-9"1"-15,13 21 0 16,-13 1-33-16,5 13-3 16,3 3 0-16,6 2-3 15,1 0 2-15,13 0-2 16,8-8 0-16,9-4 0 15,8-9-1-15,6-7 0 16,-2-3 0-16,1-2 1 0,-3 0-1 16,-9 4 0-16,-13-2 0 15,0 24 1-15,-13 3-1 16,-12 4 1-16,-3 5-1 15,1 5-1-15,0 2-1 16,0-7-3-16,15 5-8 16,-10-29-16-16,22 4-13 15,0-16 1-15,9-11-1 16,-1-15 0-16</inkml:trace>
  <inkml:trace contextRef="#ctx0" brushRef="#br2" timeOffset="26996.5441">11693 8728 83 0,'0'0'40'0,"0"0"-1"15,-4 14 2-15,-14 9-31 16,-1 6-7-16,-3 4 0 16,1 9-2-16,3 1 1 15,4-2-4-15,8 1-2 16,1-19-27-16,20-1-9 0,-1-17 1 15,19-6-1-15</inkml:trace>
  <inkml:trace contextRef="#ctx0" brushRef="#br2" timeOffset="27421.5685">11747 8570 92 0,'-23'-9'36'0,"8"10"1"15,0 1-1-15,15-2-37 16,6 12-1-16,7-6 0 15,12 3-1-15,5 0 1 16,7 5 0-16,1 3 1 16,0 4 2-16,-3 4 1 0,-6 3 2 15,-6 11 1-15,-13-2 1 16,-2 8-1-16,-16-1 1 15,-2 3-2-15,-6-5 2 16,0-1-3-16,-3-7-1 16,7-9-1-16,4-9 0 15,8-16 0-15,0 0 0 16,27-20-1-16,5-12 1 15,5-8 0-15,4-6-2 16,7-4 2-16,-2 1-2 16,-2 4 2-16,-6 8-2 15,-6 11 2-15,-8 15-2 16,-7 12 2-16,-5 14-1 15,-5 9-1-15,0 13-4 16,-4-8-14-16,18 16-18 0,-3-12-5 16,15 3 1-16,4-13-2 15</inkml:trace>
  <inkml:trace contextRef="#ctx0" brushRef="#br2" timeOffset="28052.6045">13509 8658 71 0,'0'0'38'0,"-8"-20"0"16,8 20 1-16,-35-11-31 0,12 14-2 16,-13 3-1-16,-3 12-1 15,-8 7 1-15,-1 11-1 16,-4 3 1-16,4 3-2 15,5-1 1-15,14-2-1 16,11-10 1-16,18-7-2 16,17-13-1-16,18-15-1 15,17-11-1-15,14-11 1 16,5-5-1-16,6-8 1 15,-1-1-1-15,-9 3 1 16,-9 4-2-16,-14 8 2 16,-13 10 1-16,-16 13-1 15,-15 4 0-15,-9 29 1 16,-9 5 0-16,-2 5 0 0,0 5 0 15,2 2-1-15,10 0-3 16,5-15-9-16,33 7-20 16,-6-22-10-16,20-5 0 15,4-19-1-15</inkml:trace>
  <inkml:trace contextRef="#ctx0" brushRef="#br2" timeOffset="28713.6424">14957 8536 86 0,'0'0'37'15,"-2"20"0"-15,-10-8 0 16,3 13-33-16,-5 3-1 15,-1 9 1-15,-1 4 0 16,4 4-1-16,-2-2 1 16,5-4-1-16,3-5 0 15,6-8-1-15,5-7 1 16,-5-19-2-16,25 0 0 15,-4-18 0-15,2-7-1 16,4-9 1-16,4-6-2 16,-2-4 2-16,1-1-1 15,-1 4 1-15,-4 6-2 16,-3 6 1-16,-7 11 1 0,-1 11 0 15,-14 7 0-15,11 22-1 16,-7 6 1-16,-4 6-1 16,1 10 1-16,5-1-2 15,7 4-2-15,0-10-7 16,23 6-23-16,-9-20-6 15,20-1 0-15,-4-19-2 16</inkml:trace>
  <inkml:trace contextRef="#ctx0" brushRef="#br2" timeOffset="29096.6643">15662 8569 99 0,'0'0'39'0,"-19"-17"1"15,19 17 0-15,-21 22-35 16,8 0-1-16,-1 5-1 15,0 11 0-15,4 0 0 16,4 4-2-16,4-4 2 16,8-5-2-16,4-5 1 15,10-8-1-15,5-9 1 16,9-12-2-16,4-11 0 15,3-6 1-15,1-7-2 16,0-6 2-16,-4-5-2 16,-1 1 1-16,-8 2-1 15,-7 3 1-15,-4 8 1 16,-10 7-1-16,-8 15 0 15,0 0-1-15,-12 22 1 0,-2 7 0 16,2 5 0-16,1 4-2 16,8 4-1-16,3-6-5 15,20 7-10-15,-5-21-20 16,25-1-2-16,4-18 0 15,16 0-2-15</inkml:trace>
  <inkml:trace contextRef="#ctx0" brushRef="#br2" timeOffset="29329.6776">16431 8626 103 0,'-24'-19'39'0,"6"14"3"16,-13 1-3-16,4 13-32 0,-6 6-1 15,4 9-2-15,3 4 0 16,5 8-1-16,8-2 0 15,12 1-3-15,14-5 2 16,10-8-3-16,16-7 0 16,10-15-4-16,19-3-5 15,1-25-14-15,16 5-17 16,-9-18-1-16,7 2 0 15,-16-15 1-15</inkml:trace>
  <inkml:trace contextRef="#ctx0" brushRef="#br2" timeOffset="29517.6883">16960 8293 113 0,'-31'30'40'16,"1"21"1"-16,-9 2-2 0,9 12-35 16,-1 5-1-16,8 3-2 15,4-4 0-15,9-3-3 16,10-4-3-16,0-22-15 15,19 5-18-15,-2-20-3 16,13-8 0-16,-4-16-1 16</inkml:trace>
  <inkml:trace contextRef="#ctx0" brushRef="#br2" timeOffset="29871.7086">17022 8735 102 0,'0'0'39'16,"-11"12"1"-16,11-12-1 0,13 12-36 15,9-7 1-15,7-4-2 16,9 0 1-16,5-3-1 16,1-3 0-16,3-4-1 15,1-1 0-15,-5-6 0 16,-6-3-1-16,-4-3 0 15,-10-2 1-15,-8 0-1 16,-10 2 0-16,-15 5 1 16,-9 6-1-16,-12 9 1 15,-5 10 0-15,-6 9-1 16,-2 13 1-16,5 7 1 15,3 6-2-15,13-1 1 16,9 0-2-16,16-4 0 0,12-9-4 16,20-3-1-16,2-22-17 15,24 2-16-15,-3-21-2 16,12 1 1-16,-10-17 0 15</inkml:trace>
  <inkml:trace contextRef="#ctx0" brushRef="#br2" timeOffset="30200.7274">17726 8635 106 0,'0'0'40'16,"-25"-12"1"-16,6 23 0 15,-10 1-33-15,5 15-4 16,6 4 0-16,-1 5-1 16,10 2 0-16,7 0-2 15,4-2 1-15,10-6 0 16,6-9-2-16,9-10 0 0,4-10 0 15,4-9 0-15,5-14 0 16,3-7 0-16,1-10 0 16,4-3 0-16,-4-3-2 15,-4 3 2-15,-4 4-1 16,-4 7 1-16,-12 14 0 15,-9 13 0-15,-11 4-1 16,-9 30 1-16,-9 4 0 16,-3 6-3-16,3 6 1 15,-4-4-6-15,16 8-5 16,-3-25-14-16,28 4-14 15,7-16 0-15,21-7-1 16,8-18 3-16</inkml:trace>
  <inkml:trace contextRef="#ctx0" brushRef="#br2" timeOffset="30516.7455">18510 8575 117 0,'-29'0'42'16,"-14"-3"0"-16,6 14-1 15,0-2-38-15,8 5-2 16,7 3 1-16,9 1-1 15,11-1-1-15,9-1 1 16,8-2-1-16,5 1 0 16,2-4 0-16,2 1 1 15,-3-2-1-15,-5 6 1 16,-6 2 2-16,-5 2-3 15,-7 0 0-15,-6 4 0 16,-5-1 0-16,-3 0 0 0,1-1 0 16,-3-4 0-16,7-2 0 15,-2-8-3-15,18 6-13 16,-5-14-13-16,0 0-14 15,18-7 2-15,10 6-4 16,-3-9 3-16</inkml:trace>
  <inkml:trace contextRef="#ctx0" brushRef="#br2" timeOffset="30674.7545">18735 8986 132 0,'0'0'46'16,"0"0"-3"-16,0 0-9 15,-15-12-34-15,16 0 0 16,-6-7-8-16,5 19-20 0,4-19-14 15,-4 19-4-15,-24-12 2 16,-2 10-2-16</inkml:trace>
  <inkml:trace contextRef="#ctx0" brushRef="#br3" timeOffset="67759.8757">5789 3230 11 0,'12'-7'19'0,"-12"7"-12"15,0 0 5-15,0 0 1 16,9-11 1-16,-9 11 0 16,0 0-3-16,15 1-2 15,-15-1 0-15,0 0 7 16,0 0-9-16,0 0-1 15,0 0 0-15,0 0-1 16,0 0 1-16,0 0-1 16,0 0-1-16,0 0-1 15,0 0-1-15,0 0 0 16,0 0 0-16,0 0 0 15,0 0 0-15,0 0-1 16,-10 10 1-16,10-10 0 0,0 0-1 16,-9 16 1-16,9-16-1 15,-10 13 0-15,10-13 0 16,-11 14 0-16,11-14 0 15,-12 19 0-15,5-9-1 16,0 1 1-16,-1 3 0 16,-1 1-1-16,-2 2 1 15,2-1 0-15,-1 5-1 16,-3-2 0-16,0 0 1 15,2 2-1-15,-3 1 1 16,3-3-1-16,-3 2 0 16,1 1 0-16,1 0 1 15,-1 2-1-15,-2 0 1 16,1 2-2-16,-2-1 2 0,2 1-2 15,1 0 2-15,-3-1-1 16,5-2 0-16,1-1 0 16,-2 0 0-16,5-1 1 15,-1 2-1-15,-3 0 0 16,2 1 0-16,0 5 1 15,0-2-1-15,0 4 0 16,0 0 0-16,0 0 0 16,-2-1 0-16,2 0 1 15,-1 0-1-15,0-2 0 16,1-2 0-16,1 1 0 15,-3-2 0-15,2 3 0 16,2-4 0-16,-2 4-1 16,1-2 1-16,-1-1 0 15,1 2-1-15,1 0 0 0,0-1 1 16,0 2-1-16,-1-2 1 15,-1 4 0-15,3-3 0 16,0 2 0-16,-1 0 0 16,1-2 0-16,1 0 0 15,0 0 0-15,-1 0 0 16,0-2 0-16,2 1 0 15,-1 1 0-15,-3-1 0 16,3-1 0-16,-1 2-1 16,2-2 2-16,-2-1-2 15,0 0 1-15,0 0 0 16,2-3 0-16,-1 2 0 0,0-1 0 15,4-1 1-15,-2 1-1 16,3-1 2-16,2 0-3 16,-2 0 3-16,2 0-2 15,-2 0 1-15,4 0-2 16,-1-2 1-16,0 2 0 15,2-2 0-15,-4 2-1 16,5-1 1-16,-3 1 0 16,2 1 0-16,1 1 0 15,0 0 0-15,0-1 0 16,2 2 0-16,-2-2 0 15,2-1 0-15,0 1 0 16,0-4 0-16,-1 2 0 16,0-2-1-16,2 1 1 15,-1-1 0-15,2-2 0 16,-1 3 0-16,0-3 1 0,0 2-2 15,1-3 1-15,0 2 0 16,-1 0 0-16,2-2 0 16,-1-2 0-16,1 0 0 15,-2 3 0-15,4-1 0 16,-2 1 1-16,2-3-2 15,0 2 2-15,-1 1 1 16,1-1-1-16,1 0 1 16,0-2-1-16,-1 0 1 15,1-2-2-15,-1-1 2 16,3 2-2-16,-3-2 0 15,2 1 0-15,-2-4 0 16,1 1 0-16,0 0 0 0,1 0 0 16,-1 0 0-16,-2-1 0 15,1 1 0-15,1-1 0 16,0 0 0-16,-1-1 0 15,2-2 0-15,-1 1 0 16,0-2 0-16,0 0 0 16,1-2 0-16,-1 1 1 15,0-1-1-15,1 0 0 16,-1 0 0-16,1 1 0 15,-1-1 0-15,3-1 0 16,-2 0 0-16,0-1 0 16,2-1 0-16,-2-1 1 15,1 1-1-15,-3-2 0 16,4 2 0-16,-6-3 0 0,3 1 0 15,0 0 0-15,-1 1 0 16,-2-2 0-16,3 1 0 16,-3-3 0-16,1 0 0 15,2-1 0-15,-2-2 1 16,2 1-1-16,0-2 0 15,0 1 0-15,0-1 0 16,1-2 0-16,-1 2-2 16,-2-1 2-16,0 2-1 15,1-2 2-15,-2 2-3 16,0-2 3-16,-1-3-3 15,-1 5 1-15,2-6 2 16,-2 3-2-16,-1-3 1 16,-2 1-2-16,3-1 2 15,-3 1-2-15,2 2 3 0,-3-2-1 16,0 1 0-16,1 1 0 15,-1-1 0-15,2 0 0 16,-3 0 0-16,0-1 1 16,-1-1-1-16,1 1 0 15,-2-1 0-15,2 1 0 16,-1-4 0-16,-1 3 1 15,0 0-1-15,-1 1 0 16,1-2 0-16,-2 1 0 16,0 3 0-16,-2-3 0 15,2 2 1-15,-1 0-1 16,-3 0 0-16,3-1 0 15,-2 1 0-15,-1 1 0 16,3-5 0-16,-3 3 1 0,3-1-1 16,-3-1 0-16,0-2 0 15,0 1 0-15,-1 1 0 16,0-4 0-16,-1 2 0 15,1-1 0-15,-1 1-1 16,-1 1 1-16,1-3-1 16,0 4 1-16,1-3-1 15,-2-1 2-15,-2-2-2 16,1 1 1-16,0-3 1 15,-1-3-1-15,-1 0 0 16,-1-5 1-16,0 3-1 16,1-1 0-16,2 2 1 15,0 0-1-15,-1 2 0 16,0 4 0-16,0-3 0 0,0 2 0 15,1 0 0-15,-1-3 0 16,1 2 0-16,0-1 0 16,-2-1 1-16,5 0-1 15,-1 0 0-15,-1 1 0 16,2 3 0-16,-1-1 0 15,3 0 0-15,-3 1 1 16,1 0 0-16,2-3 0 16,-2 3 0-16,1-2 0 15,-1 0-1-15,2-3 1 16,0 4 0-16,1 0-1 15,-2-2 0-15,3 3 0 16,-1-1 0-16,1 1 0 0,-3-3 0 16,2 5 0-16,0-3 0 15,1 0 0-15,-3 0 0 16,3-2 0-16,-3 1 1 15,4 1-1-15,-2-1 0 16,0-1 0-16,2 1 0 16,-2 0 0-16,0 3 0 15,0 0 0-15,1 0 1 16,-1 3-2-16,0 1 1 15,2 1 1-15,-2-1-2 16,1 1 2-16,0 1-1 16,-2-2 1-16,1 0-1 15,2 0 0-15,-3-1 0 16,2 1 1-16,-2 1-1 0,2 0 0 15,0 0 0-15,1 0 0 16,-2 0 0-16,0 0 0 16,1 1 0-16,1-1 0 15,0 1 0-15,-2 0 0 16,1-2 0-16,0 3 0 15,-1-3 0-15,-1 4 0 16,1 0-1-16,-2 2-1 16,4 12-2-16,-3-24-3 15,3 24-11-15,0-10-10 16,0 10-10-16,9-17 0 15,3 8-2-15,-5-12 2 16</inkml:trace>
  <inkml:trace contextRef="#ctx0" brushRef="#br3" timeOffset="70591.0376">8990 3391 63 0,'0'0'34'15,"0"0"-2"-15,0 0 1 16,-2-11-27-16,2 11-1 16,0 0-1-16,0 0 1 15,-4 16-2-15,1-3 1 16,-3 1-1-16,0 6 0 15,-3 2 0-15,-1 9 0 16,-8-1 0-16,3 6-1 16,-3 1 1-16,0 1-1 15,0-1 0-15,0 3-1 16,1 1 1-16,0 0-1 15,1 2 0-15,0 2 0 16,-1 4-1-16,1 3 1 0,-3 2-1 16,2 0 1-16,-4 0-1 15,2 1 0-15,0-1 1 16,0-1-2-16,-2 0 1 15,2-1-1-15,-1 1 1 16,0 1-1-16,-1 0 1 16,2 0-1-16,-1 1 1 15,1 2 0-15,1-3 0 16,-1-1 0-16,2 1-1 15,0-3 1-15,-1-3 1 16,5-1-1-16,0-2 1 16,0-2-2-16,1-1 2 15,1-1-1-15,1-2 1 16,0 3-1-16,3-4 0 15,-1 1 0-15,2-3 0 0,0 0 0 16,2-2-1-16,-1-1 1 16,4-5 0-16,0 2 0 15,-2-2 0-15,6-1 0 16,-3 1 0-16,1 1 0 15,1 1 0-15,3-2 2 16,1 0-2-16,1 0 1 16,1-3-1-16,0 1 1 15,2-1 1-15,3-6-1 16,-3 2 1-16,4-3-3 15,0 1 3-15,-1-3-2 16,1 0 2-16,0-2-2 16,1 1 0-16,-1-5 0 15,3 0 0-15,3 1 0 0,-4-2 0 16,6-1 0-16,-3 0 0 15,1-1 0-15,0 0 1 16,-3 0-1-16,1 0 0 16,2-3 0-16,-7 2 0 15,2 0 0-15,1 1 0 16,-3-1 0-16,3-2 0 15,-4-1 0-15,1 1 0 16,1-3 0-16,-4 3 0 16,2-3 0-16,-1 1 0 15,1-3 0-15,0 1 0 16,-1 0 0-16,2-1 0 15,1-1 0-15,-3-3 0 0,3 2 0 16,1-5 0-16,-1 2 0 16,0-2 1-16,-1-2-1 15,2 1 0-15,-1-1 0 16,1-3 0-16,0 0 0 15,0 2 1-15,0-4-1 16,0 1 0-16,0 1 0 16,0 1 1-16,-1-1-1 15,-2-2 0-15,2 2 0 16,-2 0-2-16,0-2 3 15,2 0-3-15,0-3 3 16,0 3-2-16,-3-1 2 16,2 2-3-16,-2-2 4 15,1 1-2-15,-1 1 0 0,0-6 0 16,1 0-2-16,-2-4 2 15,1 2-2-15,1-5 2 16,-1 1-2-16,2-3 2 16,-2 1-2-16,0 3 2 15,-1-2 0-15,-1 4 1 16,-1 0-1-16,-2 0 0 15,-1 0 0-15,-1 0 0 16,-4 0 0-16,0-1 1 16,2-2-1-16,-2 0 0 15,0-2 0-15,0-1 0 16,0 2 0-16,1-1 1 15,-1-2-1-15,0 2-2 16,-1 1 4-16,1 1-3 0,-4 0 1 16,1-1-1-16,-1 0 2 15,0-3-3-15,1 1 3 16,1-3-1-16,-2-3-1 15,0-1 1-15,3-1 0 16,-4 2 0-16,0-2 0 16,0 2 1-16,-2 2-1 15,0-1 0-15,-1 1 0 16,0 3 0-16,-2-1 0 15,3-1 1-15,-2-2-1 16,4 0 0-16,-4-1 1 16,1 1-1-16,-2-3 1 15,4 3-1-15,-3-1 1 16,2-1 0-16,-4 2 0 15,2-1-1-15,-2 3 0 0,1-3 0 16,1 4 0-16,-2-2 0 16,-1 2 1-16,2 0-1 15,0 1 0-15,1 0 0 16,1 1 0-16,1 3 0 15,-2 0 0-15,1 2 0 16,3-1 0-16,-4 3 0 16,4 3 0-16,-3-3 0 15,-1 1 1-15,2 0-1 16,1 2 0-16,0-2-1 15,-1 1 2-15,2 2-2 16,-1 0 2-16,1 0-2 0,2 3 2 16,-1 0-2-16,-2 0 1 15,5 0 0-15,-3-1 1 16,2 0-1-16,0-1 0 15,2-3 0-15,1 3 0 16,-1-3 0-16,2 2 0 16,-1-2 0-16,2 3 0 15,-1 0-1-15,-1-2 0 16,4 3-3-16,-5-8-1 15,0 24-12-15,7-35-21 16,3 21 0-16,-10-13-1 16,7 6-3-16</inkml:trace>
  <inkml:trace contextRef="#ctx0" brushRef="#br3" timeOffset="72577.1512">8792 6543 64 0,'0'0'32'0,"0"0"-1"15,-7-15-1-15,7 15-24 0,0 0-2 16,0 0 1-16,0 0-1 15,0 0 0-15,0 0 0 16,0 0 1-16,0 0-1 16,0 0-1-16,7 17 1 15,-4-4 1-15,-3 0-2 16,4 5 1-16,-4 5-2 15,1 3 1-15,-1 1-2 16,4 3 2-16,-4 0-2 16,1 4 0-16,0 0 0 15,0 2 0-15,-1-1-1 16,1 0 1-16,-2 1-1 15,2 1 1-15,-2-1-1 16,1-1 0-16,-2-2 0 0,2 1 1 16,-1-3-1-16,1-4 0 15,0-3 0-15,0-3 0 16,0-1 0-16,-2-5 0 15,2-3 0-15,-1 3-1 16,2-4 1-16,-2 1-2 16,0-1 3-16,0 0-2 15,1 0 2-15,0-11-2 16,-1 19 2-16,1-19 0 15,0 13-1-15,0-13 1 16,0 0-1-16,-1 10 0 16,1-10 0-16,0 0 0 15,0 0 0-15,0 0 0 16,-5-18 0-16,5 18 1 15,-7-19-1-15,1 7 1 0,0-6-2 16,-1 1 2-16,1-3-1 16,-3 0 0-16,0-2 0 15,0-2 0-15,-3 0 0 16,1 3 0-16,-2-1 0 15,3 1 0-15,-4 0 1 16,3 3-2-16,2-1 2 16,0 3-1-16,2 0 0 15,0-1 0-15,2 2 0 16,2 1-1-16,2 0 2 15,-4 4-2-15,5 10 1 16,-1-17 0-16,1 17 0 0,0 0 0 16,-3-10 0-1,3 10 0-15,0 0-1 0,5 10 1 16,-5-10 0-16,9 19 0 15,-1-5-1-15,-2 4 1 16,3 4 0-16,2 4 0 16,-1 1 0-16,1 2 0 15,-1 2 0-15,3-1 0 16,-3-1 0-16,2 3 0 15,1-6 0-15,-4-1-1 16,1-1 1-16,0-2 0 16,0-2 0-16,-2-4 0 15,0-1 0-15,-8-15-1 16,14 19 2-16,-14-19 0 15,15 9-1-15,-15-9-1 16,18 2 1-16,-18-2 0 0,14-7 0 16,-14 7 0-16,17-17 0 15,-9 5 1-15,2-5-1 16,1-2 1-16,0-5-2 15,3-1 2-15,0-8-1 16,1 1 1-16,2-2-1 16,3-1 1-16,-2-2-1 15,1 1 0-15,2 3 0 16,-1 1 1-16,0 2-1 15,-4 3 0-15,-2 6 0 16,-4 5 0-16,-10 16-3 16,12-16-2-16,-12 16-22 15,1 13-11-15,-5 1 0 0,4-14-3 16,-13 13 1-16</inkml:trace>
  <inkml:trace contextRef="#ctx0" brushRef="#br3" timeOffset="74621.2681">5828 6450 64 0,'-13'-4'34'15,"13"4"-1"-15,0 0 0 16,-15 4-26-16,15-4-2 15,-5 15-1-15,6-3 0 16,-5 1 0-16,6 8-1 16,-4-2 0-16,2 9 2 15,-4 1-2-15,4 5 1 0,-3 2-1 16,-1 7 1-16,1 1-2 15,-1 3 1-15,2 1-1 16,1 4-1-16,-3-1 0 16,4 3 0-16,-1-2-1 15,-1-1 1-15,1-4 0 16,-3 3-2-16,3-8 1 15,0 0 0-15,-3-8 0 16,3 0 0-16,0-6 0 16,-2-4 0-16,2-5 0 15,-1-5 2-15,0-1-2 16,2-13 0-16,-2 14 0 15,2-14 0-15,0 0 1 16,0 0-1-16,0 0 0 16,0 0 0-16,0 0 0 0,0 0 0 15,0 0 0-15,0 0 0 16,-6 10 0-16,6-10 0 15,0 0 0-15,0 0 0 16,0 0 0-16,0 0 0 16,0 0 0-16,0 0 0 15,0 0 1-15,0 0-1 16,-13-5 0-16,13 5 0 15,0 0 0-15,-10-10 1 16,10 10-1-16,-11-16 0 16,3 4 0-16,0-1-1 15,-2-5 1-15,0 1 0 16,-2-5 0-16,-1-1 1 15,-1 0-1-15,0-1 0 0,3 1 0 16,-1 1 0-16,-2 2 0 16,2-1 0-16,4 4 0 15,-1 0 0-15,0 3 1 16,3 0-1-16,-2 1 0 15,3 3 0-15,0 0 0 16,5 10 0-16,-10-16 0 16,10 16 0-16,-4-10 0 15,4 10 0-15,0 0 0 16,0 0-1-16,0 0 1 15,0 0 0-15,0 0 0 16,0 0-1-16,0 0 1 16,5 16 0-16,4-4 0 15,1 0 0-15,-1 1 0 0,4 4 0 16,2-1 0-16,-1 3 0 15,2 0-1-15,2 5 1 16,-5 2 0-16,5 1 0 16,-2-1 0-16,0 1 0 15,0 0 0-15,0-2 0 16,-1-2 0-16,-2-5 0 15,-1 1 0-15,1-4 0 16,-2-1 0-16,-1-3 0 16,-10-11 0-16,16 19 0 15,-16-19 0-15,11 10 0 16,-11-10 0-16,11 7 0 15,-11-7 0-15,0 0 0 0,13 3 0 16,-13-3 0 0,0 0 0-16,16-5-1 0,-16 5 1 15,17-15 0-15,-8 1 1 16,2-3-2-16,0-9 1 15,2-1 1-15,0-5-1 16,-3-2 0-16,4-2 0 16,1 1 0-16,-4 0 0 15,2-1 1-15,-2 6-1 16,0 1 0-16,-2 4 0 15,0 4 0-15,-2 4 0 16,-2 5 0-16,-5 12-1 16,7-14-2-16,-7 14-2 15,0 0-11-15,0 0-12 0,0 0-12 16,0 0 0-1,0 0-2-15,-7-20 2 0</inkml:trace>
  <inkml:trace contextRef="#ctx0" brushRef="#br3" timeOffset="81433.6578">16589 3224 9 0,'0'0'24'16,"0"0"1"-16,4-12-2 15,-4 12-8-15,0 0-1 16,0 0-1-16,5-19-2 16,-5 19-1-16,0 0-2 15,0 0 0-15,0 0-2 16,0 0 1-16,0 0-3 15,0 0 0-15,3 13 0 16,-2-1-1-16,-5-1 0 16,4 1-1-16,-2 2 0 15,1 5 0-15,-2-3 0 16,-2 4 0-16,-2-1 0 15,0 3 0-15,-2-2-1 16,1 0 1-16,-2 2-1 16,1-1 0-16,2 0 0 0,-2-2 0 15,3 3-1-15,-3 1 1 16,0 0 1-16,0 3-2 15,1-1 2-15,-1 3-2 16,0 0 2-16,0-2-2 16,0 2 2-16,0-3-2 15,1 0 0-15,1 3 1 16,-1-2-1-16,1-1 1 15,0 3-1-15,-1-1 0 16,0 3 0-16,0-1 1 16,-3 2-1-16,3 0 0 15,-1-3 1-15,0 2-1 16,-2-3 1-16,5-1-1 15,-2 1 1-15,0 0 0 0,2-1-1 16,-2 1 0-16,3 1 0 16,-1-2-1-16,0 1 1 15,0 0 0-15,-1-3 0 16,3 0-1-16,0-1 1 15,1-1-1-15,-1 0 1 16,1 1 0-16,-1 0 0 16,0 0 0-16,0 1 0 15,2 0 0-15,-3-3 0 16,3 1 0-16,0-1 0 15,-1 0 0-15,2-2 0 16,0 0 0-16,1 0 0 16,-4 2 0-16,3 0 0 0,0-2 0 15,0 3 0-15,-1-3 0 16,2-1 0-16,-2 1 0 15,2-2 0-15,0 1 0 16,0-3 0-16,0 2 0 16,0-2 0-16,2 0 0 15,-4 1 0-15,6-2 0 16,-3-1 0-16,-1 2-1 15,4-1 1-15,-4 0 0 16,2 1 2-16,-1 0-3 16,1-1 3-16,1 2-3 15,-2-1 3-15,0 0-2 16,0-1 2-16,0-3-2 15,2 4 0-15,-2-2 0 0,0-1 0 16,0-2 0-16,0 1 0 16,0 0 0-16,1 0 0 15,0 1 0-15,0-1 0 16,-1 0 0-16,2-1 0 15,-1 3 0-15,0-3 0 16,2 2 0-16,-2-1 0 16,2 1 0-16,-1 1 0 15,1-2 0-15,0 1 0 16,2-1 0-16,-3 2 0 15,4-3 0-15,-4 4 0 16,5-1 0-16,-4-2-1 16,1 1 1-16,2 0 0 15,-5 0 0-15,6-2 0 16,-2 2 0-16,0-1-1 0,2 1 1 15,-1-3 0-15,1 4 0 16,0-2 0-16,-1 0 0 16,1 0 0-16,2 0 0 15,-1 0 0-15,0 0 0 16,-9-11 0-16,20 20 0 15,-11-10 0-15,2 0 0 16,1-1 0-16,0 5 0 16,1-4 0-16,-1 4 0 15,0 0 0-15,2 0 3 16,-1 0-3-16,-2 0 3 15,3-2-3-15,0-2 2 16,0 2-2-16,0-4 3 16,0 1-4-16,1 0 0 0,0-3 1 15,1 3-2-15,-2-3 2 16,0 1-2-16,-1 0 2 15,-1-3-1-15,2 2 2 16,-3-2-1-16,1 1 2 16,-1-2-2-16,-1 1 1 15,3-1-1-15,-3 1 1 16,3-2-1-16,-2 0 0 15,-1 1 0-15,2-1 1 16,-2-1-1-16,-10-1 0 16,19 2 0-16,-19-2 0 15,19 1 0-15,-8 1 0 16,0-2 0-16,0 0 0 0,1 0 0 15,-1 0 0-15,0-2 0 16,2 1 0-16,0 0 0 16,-3 0 0-16,4-1 0 15,-2-1 0-15,1 0 0 16,0 2 0-16,-1-2 0 15,0 1-1-15,-12 2 1 16,20-2 0-16,-20 2 0 16,19-1 0-16,-19 1 0 15,19-3-1-15,-8 3 1 16,0-2 0-16,0 1 0 15,0-1-1-15,0 0 1 16,0 0-2-16,-1 1 2 16,0 0 0-16,-10 1 0 0,19-4 0 15,-19 4 0 1,19-2 0-16,-19 2 0 0,19-2 0 15,-19 2 0-15,20-4 0 16,-20 4 2-16,21-4-2 16,-21 4 1-16,17-8-1 15,-17 8 2-15,17-6-2 16,-17 6 2-16,17-7-2 15,-17 7 0-15,16-8 0 16,-16 8 0-16,16-6 0 16,-16 6 0-16,15-6 0 15,-15 6 0-15,15-7 0 16,-15 7 0-16,15-7 0 15,-15 7 0-15,15-9 0 0,-15 9 0 16,17-9 0-16,-17 9 0 16,14-15 0-16,-14 15-2 15,13-15 2-15,-13 15-3 16,15-15 3-16,-6 5-2 15,-1-1 2-15,-1 1-2 16,-7 10 2-16,16-20 0 16,-16 20 0-16,16-18 0 15,-16 18 0-15,12-16 0 16,-12 16 0-16,12-14 0 15,-12 14 0-15,13-17 0 16,-13 17 0-16,12-17 0 16,-12 17 0-16,14-17 0 15,-14 17 0-15,14-19 0 16,-14 19 0-16,13-17 0 0,-13 17 0 15,11-16 0-15,-11 16 0 16,13-12 0-16,-13 12 0 16,9-15 0-16,-9 15 0 15,13-15 0-15,-13 15 1 16,12-20-2-16,-4 10 1 15,2-1 1-15,-3 1-1 16,3-2 0-16,-10 12 0 16,17-19 0-16,-17 19 0 15,18-19 0-15,-18 19 0 16,14-16 0-16,-14 16 0 15,15-18 0-15,-6 6 0 16,-2 2 0-16,1-2 0 16,0 2 0-16,0-2 0 0,0 0 0 15,1-1 1-15,-2 1-2 16,-1 2 2-16,3 0-1 15,-2-1 0-15,1 0-1 16,-8 11 1-16,16-20 0 16,-16 20 0-16,17-19 0 15,-17 19 0-15,16-20 0 16,-16 20 0-16,17-16 0 15,-17 16 0-15,14-17 0 16,-14 17-1-16,17-15 0 16,-17 15 0-16,15-15 1 15,-15 15-1-15,16-17 2 16,-16 17-2-16,18-13 1 15,-18 13 0-15,18-15 0 0,-18 15 0 16,19-15 0-16,-19 15 0 16,16-17-2-16,-16 17 2 15,21-17 0-15,-10 9 0 16,-11 8 0-16,19-17 0 15,-9 6 0-15,3 3 0 16,-3-1 0-16,1 0 0 16,-11 9 0-16,17-16 0 15,-17 16 0-15,15-14 1 16,-15 14-1-16,12-12 0 15,-12 12 0-15,0 0 0 16,14-13 0-16,-14 13 0 16,0 0 0-16,11-14 0 15,-11 14 0-15,0 0 0 16,10-10 0-16,-10 10 0 0,0 0 0 15,0 0 0-15,0 0 0 16,9-11 0-16,-9 11 0 16,0 0 0-16,0 0 0 15,0 0 0-15,0 0 0 16,0 0 1-16,3-13-1 15,-3 13 0-15,0 0 0 16,3-12 0-16,-3 12 0 16,0 0 0-16,0-15 0 15,0 15 1-15,0 0-1 16,-4-14 0-16,4 14 0 15,0 0 0-15,-7-14 0 0,7 14 0 16,0 0 0-16,-11-14 0 16,11 14 1-16,0 0-1 15,-13-15 0-15,13 15 0 16,-10-11 0-16,10 11 0 15,-14-11 0-15,14 11 0 16,-15-10 0-16,15 10 0 16,-18-13 0-16,18 13 1 15,-18-13-1-15,18 13 0 16,-20-12 0-16,10 8 0 15,10 4 0-15,-19-11 0 16,9 1 0-16,10 10 0 16,-19-9 0-16,19 9 1 15,-16-10-1-15,16 10 0 16,-15-10 0-16,15 10 0 0,-18-11 0 15,18 11 0-15,-17-13 0 16,5 7 0-16,1-1 0 16,-1 0 1-16,0 1-1 15,0-1 0-15,0 0 0 16,1-2 0-16,0 1 0 15,11 8 0-15,-17-16 1 16,17 16-1-16,-17-16 0 16,17 16 0-16,-14-14 0 15,14 14 0-15,-15-15 0 16,15 15 0-16,-15-15 0 16,15 15 1-16,-15-16-1 15,15 16 0-15,-14-17 0 16,14 17 0-16,-18-19 0 0,7 8 0 15,1 1 0-15,0-1 1 16,0 0-1-16,-2 1 0 16,2 1 1-16,-1-3-1 15,1 4 1-15,2-2-1 16,-3-2 1-16,11 12-1 15,-16-20 0-15,16 20 0 16,-16-20 1-16,16 20-1 16,-18-20 0-16,13 9 0 15,-4 0 0-15,9 11 0 16,-13-21 0-16,6 11 1 15,-2 0-1-15,3-2 0 16,-1 2 0-16,-3-1 0 16,5 1 0-16,-4 0 0 0,5-1 0 15,-3-1 0-15,1 1 0 16,-1-2 0-16,2 1 0 15,1-1 0-15,-1 0 0 16,-1-2 1-16,-1 3-1 16,2-3 0-16,0 2 0 15,0-1 0-15,-2 0 0 16,0 1 0-16,2-2 0 15,-1 2 0-15,2-1 0 16,-3 2 0-16,3 0 1 16,-2-1-1-16,1 2 0 15,0-2 0-15,0 1 0 16,0 0 0-16,0-2 0 0,-2 1 0 15,0-1 0-15,2 0 0 16,-3 1 0-16,2-1 0 16,1 0 0-16,-1 0 0 15,-1 1 0-15,2 1 1 16,0-3-2-16,2 1 1 15,-4 2 1-15,3-1-2 16,-3 0 1-16,3-1-1 16,-2 1 1-16,3-2-1 15,-2 3 1-15,0 0-1 16,2-2 1-16,-2 3 0 15,3-1 0-15,-3 1 0 16,2-1 0-16,-2 1 0 16,0-2 0-16,1-2 0 0,-1 1 0 15,-1-2 0-15,2 1 0 16,-1-2 0-16,1 1 0 15,-1-1 0-15,1 1 0 16,0 0 0-16,-1-1 0 16,3 1 0-16,-3-2 0 15,2 0 0-15,-2-1 0 16,0 3 0-16,1-3 0 15,-1 1 0-15,1 2 0 16,-2 1 0-16,2-1 0 16,0 1 0-16,-2-2 0 15,1 2 1-15,2-1-2 16,-2-2 2-16,0 1-2 15,1 0 2-15,-2 3-1 16,1 0 0-16,2-2 0 0,-2 3 0 16,1 0 0-16,0-5 0 15,0 4 1-15,1-3-1 16,-1 0 1-16,-1-3-1 15,3 4 1-15,-1-4-2 16,3 4 2-16,-4 2-3 16,4-2 0-16,-4 4 1 15,3-1-2-15,-2 3 2 16,1-3-2-16,-1 0 3 15,1 1-2-15,-1-2 2 16,2-1 0-16,-1 1 0 16,1-2 0-16,0 1 0 15,-2 1 0-15,2-1 0 16,-2 2 0-16,0 1 0 0,1-1 0 15,-2-1 0-15,2 1 0 16,-2-1 1-16,1 2-1 16,-1-3 0-16,2 0 0 15,-1 0 0-15,1 1 0 16,-1-1 0-16,1 2 0 15,1 1 0-15,-1-2 0 16,0 3 0-16,0 2 0 16,2 9 0-16,-1-16 0 15,1 16 0-15,-4-15 0 16,4 15 0-16,0 0 0 15,-1-13 0-15,1 13 0 16,0 0 0-16,0 0 0 16,0 0 0-16,-8-11 0 15,8 11 0-15,0 0 0 0,0 0 0 16,0 0 0-16,0 0 0 15,-9-12-1-15,9 12 1 16,0 0 0-16,0 0 0 16,0 0 0-16,0 0-1 15,0 0 1-15,-12 13 0 16,12-13-1-16,-12 16 1 15,6-4 0-15,-2 1 0 16,-3 2 0-16,2 3 0 16,0 0 0-16,-1 1 0 15,2 1 0-15,-1 0 0 16,1 1-1-16,-2 0 1 15,1-2 0-15,1 0 0 16,-1 1 0-16,1-2 0 0,-1 0 0 16,-1-1 0-16,2-2-1 15,-1 2 1-15,1-4 0 16,0 1 0-16,-3-1 0 15,3 2 0-15,1-4 2 16,-2 0-2-16,2 1 3 16,0-1-2-16,0 0 1 15,0 1 0-15,0 1 0 16,2-2-1-16,-4 6-1 15,1-3 2-15,2 4-2 16,-2 1 0-16,0-4-1 16,2 2 1-16,2 0-1 15,-2-2 0-15,3-6 1 16,-3 6 0-16,0-4-1 0,-1 2 1 15,0 2 0-15,-1 0 0 16,-1 0 0-16,2 1 0 16,-1 1 0-16,0 0 0 15,1-5 0-15,2 3-1 16,-3 1 0-16,3-1-1 15,-3 0-1-15,3 5-1 16,-3-3-2-16,8 12-5 16,-8-14-5-16,15 19-14 15,-15-17-9-15,7 6 1 16,-6-10-3-16</inkml:trace>
  <inkml:trace contextRef="#ctx0" brushRef="#br3" timeOffset="87475.0033">19482 2495 16 0,'0'0'24'0,"0"0"-1"15,0 0-9-15,0 0-1 16,4-16-4-16,-4 16 0 15,0 0-2-15,0 0-1 16,8-17 1-16,-8 17-1 16,0 0 0-16,0 0 1 15,0 0-2-15,0 0 0 0,0 0-1 16,0 0-1-16,0 0 0 15,-8 10 0-15,8-10-1 16,-4 13 0-16,4-13 0 16,-6 21 0-16,1-11 0 15,3 5 0-15,-1-2 0 16,-1 4 0-16,-1-1-1 15,4 3 1-15,-2-2-1 16,2 1 1-16,-3 2-1 16,3 0 1-16,-1-2-1 15,1 1 2-15,-1 0-1 16,0-2 1-16,0 3-1 0,-2 1 0 15,1 1 0-15,-2 0 0 16,2 0-1-16,-1 1-1 16,0-3 1-16,0 3-1 15,-1-2 0-15,1-2 1 16,-1-2-1-16,1 1 1 15,-1 1-1-15,-1-3 1 16,3 2-1-16,-2 0 1 16,3-1-1-16,-2-3 0 15,-2 1 0-15,2 2 1 16,-2 0-1-16,1 1 0 15,1 0 0-15,-3 0 1 16,2 0-1-16,1 2 0 16,-1-1 0-16,1 0 0 15,1-2 0-15,-1-2 0 0,1 0 1 16,1-1-1-16,-4 3 0 15,2-3 0-15,0 0 0 16,-1 0 0-16,1 1 0 16,-1-2 0-16,0 0 0 15,1 0 0-15,-1-2 0 16,0 2-1-16,3 0 1 15,-1-2 0-15,-1 1 0 16,-2 0 0-16,3 1 1 16,-1 2-1-16,1-2 1 15,-2 1-1-15,1-2 1 16,0 0-1-16,1-1 1 15,-2 1-1-15,2-2 0 16,3-10 1-16,-7 19-1 0,4-8 0 16,-1 0 0-16,1 0 0 15,-1 2 0-15,0-2 0 16,1 0 0-16,-3-1 0 15,4 2 0-15,-3-1 1 16,2 1-1-16,-1-2 0 16,-1 3 0-16,3-3 0 15,-3 3 0-15,1 2 0 16,-1-2 0-16,1-1 0 15,-1 1 0-15,0-2 0 16,1 0 0-16,-1-1 0 16,5-10 0-16,-7 22 0 15,7-22 0-15,-8 21 0 0,3-10 0 16,2 2 0-16,-2 0 0 15,3 1 0-15,-3-2 0 16,2-1 0-16,-2 2 0 16,1-2 0-16,0 2 0 15,-1-3 0-15,5-10 0 16,-7 20 0-16,7-20 0 15,-6 18 0-15,6-18 0 16,-9 20 0-16,9-20 0 16,-8 19 0-16,4-8 0 15,-1-1 0-15,0 0 0 16,0 2 0-16,0-2 0 15,0 2 0-15,5-12 0 16,-8 16 0-16,8-16 0 0,-8 16 0 16,8-16 0-16,-8 17 0 15,8-17 0-15,-8 15 0 16,8-15 0-16,-9 21 0 15,9-21 0-15,-10 19-1 16,10-19 1-16,-8 18 0 16,8-18 0-16,-8 17-1 15,8-17 1-15,-8 14 0 16,8-14 0-16,-7 13-1 15,7-13 1-15,-8 15 0 16,8-15 0-16,-9 15 0 16,9-15 0-16,-10 15 0 15,10-15 0-15,-9 14 0 16,9-14 0-16,-8 13 0 0,8-13-1 15,-8 14 1-15,8-14 0 16,-7 12 0-16,7-12 0 16,-8 13 0-16,8-13 0 15,-8 15 0-15,8-15 0 16,-9 12 0-16,9-12 0 15,-7 14 0-15,7-14 0 16,-5 13 0-16,5-13 0 16,-5 11 0-16,5-11 0 15,-9 11 0-15,9-11 0 16,-7 12 0-16,7-12 0 15,-8 11 0-15,8-11 0 16,-5 11 0-16,5-11 0 16,-5 12 0-16,5-12 0 15,0 0 0-15,-9 12 0 0,9-12 1 16,0 0-2-16,-5 11 1 15,5-11 0-15,0 0 0 16,-8 11 0-16,8-11 0 16,0 0 0-16,-9 15 0 15,9-15 0-15,0 0 0 16,-5 12 0-16,5-12 0 15,-5 10 1-15,5-10-2 16,-2 12 1-16,2-12 0 16,-4 12 0-16,4-12 0 15,-4 12 0-15,4-12 0 16,0 0 0-16,-5 13 0 15,5-13 0-15,0 0 0 16,-1 14 0-16,1-14 0 0,0 0 0 16,-1 13 0-16,1-13 0 15,0 0-1-15,0 15 1 16,0-15 0-16,0 0 0 15,0 0 0-15,2 11 0 16,-2-11 0-16,0 0 0 16,0 0 0-16,2 10 0 15,-2-10-1-15,0 0 1 16,5 10 0-16,-5-10 0 15,0 0 0-15,0 0 0 16,7 12 0-16,-7-12 0 16,0 0 0-16,0 0 0 15,13 9 0-15,-13-9 0 16,0 0 0-16,0 0 0 0,11 11 0 15,-11-11 0-15,0 0 0 16,14 7 0-16,-14-7 0 16,0 0 0-16,14 8 0 15,-14-8 0-15,12 7 0 16,-12-7 0-16,0 0 1 15,12 10-2-15,-12-10 2 16,0 0-2-16,14 10 2 16,-14-10-1-16,0 0-1 15,13 14 1-15,-13-14 0 16,6 14 0-16,-6-14 0 15,8 14 0-15,-8-14 1 16,6 16-2-16,-6-16 2 16,8 18-1-16,-8-18 0 15,7 18 0-15,-7-18 0 0,7 18 0 16,-7-18 0-16,5 17 0 15,-1-6 0-15,-4-11 0 16,5 18 0-16,-5-18 0 16,4 19 0-16,-2-9 0 15,-2-10 0-15,5 20 2 16,-3-10-2-16,-2-10 2 15,5 21-2-15,-1-11 2 16,-4-10-2-16,4 19 1 16,-1-8-1-16,-3-11 0 15,5 21 0-15,-1-11 0 16,-2 4 0-16,0-2 0 15,1-2 0-15,0 3 1 16,0-1-1-16,0 0 0 0,-1 2 0 16,1-3 0-16,0 2 0 15,-1 0 0-15,1-2 0 16,0 2 0-16,0-2 0 15,-1 1 0-15,0 2 0 16,0-3 0-16,1 2 0 16,-2 0 0-16,2 2 0 15,-3 0 0-15,3 0 0 16,0 1 0-16,1-1 0 15,-3 1 0-15,3 0 0 16,-2 0 0-16,0 0 0 16,-1-1 0-16,3 0 0 15,-2-1 0-15,0 1 0 0,-1-2 0 16,1 2 0-16,1-2 0 15,-2-1 0-15,3 1 0 16,-1 2 1-16,2-4-2 16,-4 6 2-16,4-2-1 15,-1-2 2-15,0 1-2 16,0 0 2-16,-1 0-2 15,2-3 2-15,-1 3-2 16,1-3 3-16,0-1-3 16,0 2-1-16,2-1 3 15,-1 0-2-15,-2 1 2 16,3 0-3-16,-1-1 3 15,1 1-3-15,-2-2 4 16,3 2-3-16,-2-2-1 0,0 2 1 16,1-2 0-16,3 0 0 15,-2 2 0-15,0 1 0 16,0-2 0-16,1 1 0 15,1-1 0-15,3 2 0 16,-4 1 0-16,4-2 0 16,1 1 0-16,-2-1 0 15,4 1 0-15,-1-1 0 16,1-2 0-16,-2 2 1 15,3-3-1-15,-4 2 0 16,0-3 0-16,1 1 0 16,-2-1 0-16,-1 0 0 15,2 0 0-15,-1-2 0 16,2-2 0-16,-1 1 0 15,1-2 0-15,3-1 0 0,-2-4 0 16,1 1 0-16,1-3 0 16,1-1 0-16,-1-2 1 15,1 0-1-15,1-1 0 16,0-1 0-16,-1-1 0 15,-2-2 0-15,3 1 0 16,-4 0 0-16,1-3 1 16,-1 0-1-16,0 1 0 15,-1-4 0-15,0-2 0 16,1 0 0-16,0 1 0 15,3-3 1-15,-5 0-1 16,2 2 0-16,-1 0-2 16,0 2 2-16,-3 0-2 15,-1 2 2-15,-2 0-2 0,2-2 3 16,-2-2-3-16,-1 4 1 15,1-7 1-15,0 1-2 16,0 0 2-16,1-1-2 16,0-1 3-16,1-2-3 15,-2 6 2-15,0-4 0 16,-2 2 0-16,3 0 0 15,-2-1 1-15,-1-1-1 16,0-1 0-16,2 0 0 16,-1-3 0-16,0 2 0 15,-1 1 1-15,-2-1-1 16,2 1 0-16,-2 1 0 15,-1 0 0-15,0-2 0 0,1 2 1 16,-2 1-1-16,1-4 0 16,0 2 0-16,-2 1 0 15,1-1 0-15,-1-2-2 16,1 5 3-16,-2-2-2 15,0-1 0-15,1 1 0 16,-2 0 1-16,1 0-2 16,0 0 2-16,-2 0 0 15,2 1-1-15,-3-2 1 16,3 2 0-16,-5 0 1 15,3-1-1-15,-2 0 0 16,0-1 0-16,0-3 0 16,0 2 0-16,-1 1 0 15,0-3 0-15,3 1 1 0,-2 1-1 16,-2 0 0-16,3 0 0 15,-5 3 0-15,4-2 0 16,-3 1 0-16,-1 1 0 16,1-3 0-16,-3 1 0 15,3-1 1-15,-3 3-1 16,1-3 0-16,-1-2 1 15,2 5 0-15,-1-3-1 16,3 2 1-16,-3 0 0 16,1 2-1-16,1-2 0 15,-2 3 0-15,1-1 0 16,0 0 1-16,1 2-1 15,-3-3 0-15,3 4 0 16,0-3 0-16,2 4 1 0,-2-2-1 16,2 2 0-16,-2 0 0 15,0-1 0-15,1 0 0 16,-1-2 0-16,0 2 0 15,0-1 0-15,-1 1 0 16,1-4 0-16,-1 2 0 16,1 1 1-16,-1 2-1 15,1-3 0-15,0 3 0 16,2-2 0-16,-4 0 0 15,2 1 0-15,-1 0 0 16,1 1 1-16,-1-2-1 16,1 2 0-16,0-1 0 15,0 3 0-15,-1-1-1 16,1 1 1-16,3 2 0 15,-2-1 0-15,-2 1-1 0,3-2 1 16,1 2 0-16,-1-3 0 16,-1 2 0-16,2-1 1 15,-1-1-1-15,0 2 0 16,2-1 0-16,-2 2 0 15,3-1 0-15,-3-1 0 16,2 1 0-16,-2 0 0 16,2-1 0-16,-2 0 0 15,3 0 0-15,-2 1 0 16,1-2 0-16,2 0 0 15,-4-3 0-15,4 3 0 16,-3 0 0-16,2-1 0 16,0 0 0-16,-3 0 0 15,0 2 0-15,2 2 0 0,1 0 0 16,-3 1 0-16,4 0 0 15,-3 0 1-15,1 1-1 16,-1-1 0-16,1-1 0 16,-2 1 0-16,2-1 0 15,-2-1 0-15,1 2 0 16,-1 0 0-16,1-1 1 15,0 2-2-15,0 0 2 16,2 1-1-16,2 10 0 16,-7-20 0-16,5 8 0 15,2 12 0-15,-5-24 0 16,3 12 0-16,1 0 1 15,-1-1-1-15,1 0 0 16,0 0 0-16,0 2 0 0,1-3 0 16,-2 4-1-16,-1-4-1 15,1 1 1-15,-1 1 0 16,0-1 0-16,1 1-1 15,2 12 2-15,-5-17-2 16,5 17 2-16,-3-17 0 16,3 17 0-16,-2-14 0 15,2 14 0-15,-4-15 0 16,4 15 0-16,-1-20 0 15,1 5 0-15,-1 2 0 16,1 0 0-16,-3 0-1 16,5 0-2-16,-5-1 0 15,3 14-4-15,5-24-3 0,11 21-4 16,-11-26-9-1,19 16-16-15,-10-16-2 0,10 5 0 16,-4-13 2-16</inkml:trace>
  <inkml:trace contextRef="#ctx0" brushRef="#br3" timeOffset="90178.1579">17912 3849 21 0,'0'0'26'15,"0"0"1"-15,0 0 2 16,0 0-14-16,0 0-7 16,0 0 1-16,-10-14-1 15,10 14 0-15,0 0 0 16,0 0-3-16,0 0 1 15,0 0-2-15,0 0 0 0,0 0-1 16,0 0-1 0,0 0 0-16,11-1 0 0,-11 1 0 15,14 3-1-15,-3-3 1 16,2 0-1-16,1 1 1 15,1-2-1-15,4 2 0 16,-2-4 0-16,2 5 0 16,-2-1-1-16,4 0 1 15,1 0-1-15,5 0 1 16,1-2-1-16,4 0 1 15,2-1-1-15,0-1 1 16,2-1-1-16,-2 0 1 16,-6 1-1-16,-2 0 0 15,-5 1 0-15,-5 2 1 0,-4 1-1 16,-12-1 0-1,17 4 0-15,-17-4 0 0,0 0 0 16,11 4 0-16,-11-4 0 16,0 0 1-16,0 0-1 15,0 0 0-15,0 0 0 16,0 0 1-16,0 0-1 15,-8 13 1-15,8-13-1 16,-12 12 0-16,4-2 0 16,-1 1 0-16,-2 2 0 15,-1 4 0-15,-1 2 0 16,0-1 0-16,0 3 0 15,-2 3 0-15,-1-1 0 16,0-1 0-16,-2 0 0 16,3-3 0-16,1-4 0 15,2-2 0-15,12-13 0 0,-15 14 1 16,15-14-1-16,0 0 0 15,0 0 0-15,0 0 0 16,12-14 0-16,-12 14 0 16,22-18 0-16,-8 6 0 15,1-1 0-15,3-4 0 16,1 0 0-16,1 0 0 15,-1 0 0-15,-2-1 1 16,-1 1-1-16,-1 1 0 16,-3 3 0-16,-2 2 0 15,-3 0 0-15,-7 11 1 16,10-19-1-16,-10 19 0 15,4-18 0-15,-4 18 0 0,8-16 0 16,-8 16 0-16,6-15 0 16,-6 15 0-16,5-12 0 15,-5 12 0-15,0 0 0 16,0 0 0-16,-1-12 1 15,1 12-1-15,0 0 0 16,-13-15 1-16,13 15-1 16,-12-18 0-16,4 5 1 15,-2-1-1-15,-1 0 1 16,-1 0-1-16,-2-1 0 15,-1 2 1-15,0 1-1 16,-2 0 0-16,3 2 0 16,1 0 1-16,-4 0-1 15,5 2 0-15,-2-1 0 0,4 3 0 16,10 6-1-16,-17-11 1 15,17 11-1-15,-12-8 1 16,12 8-3-16,0 0 1 16,0 0-5-16,-15-22-9 15,15 22-17-15,0 0-5 16,11-9-2-16,-11 9 1 15</inkml:trace>
  <inkml:trace contextRef="#ctx0" brushRef="#br3" timeOffset="92034.2641">18825 5549 32 0,'0'0'29'16,"0"0"2"-16,0 0-3 15,0 0-16-15,0 0-3 16,0 0 0-16,0 0-1 16,0 0-1-16,0 0 0 15,0 0-2-15,0 0-1 16,0 0-1-16,-9 0 0 15,9 0 0-15,0 0-1 0,0 0 0 16,-15 2 0-16,15-2-1 16,-14 3 0-16,14-3 0 15,-22 1 0-15,10-1 0 16,-3-1-1-16,-2-1 1 15,-2 0 0-15,2 0-1 16,-4-2 1-16,2 0-1 16,0-1 1-16,0 0-1 15,-2 1 0-15,0-2 0 16,4 2 1-16,0-1-2 15,-1-1 2-15,2 2-2 16,-1-1 1-16,3 0 0 16,0 2 0-16,2-1 0 15,2 1 0-15,-2-1 0 0,12 4 1 16,-16-3-1-16,16 3-1 15,-15-5 1-15,15 5 0 16,-12-3 1-16,12 3-1 16,-10-6-1-16,10 6 1 15,-10-6 1-15,10 6-1 16,0 0 0-16,-15-9 0 15,15 9-1-15,0 0 1 16,0 0 0-16,0 0 0 16,-11-9 0-16,11 9 0 15,0 0 0-15,0 0 0 16,0 0 0-16,0 0 0 15,0 0 0-15,0 0 0 16,0 0 0-16,7-14 0 16,-7 14 0-16,11-10 0 0,-11 10 0 15,16-15 0-15,-16 15 1 16,22-19-1-16,-11 8 0 15,2-3 0-15,1 0 0 16,1 0 0-16,0-1 0 16,-1-1 0-16,3-1 1 15,-2 2-1-15,-1 0 0 16,0 2 0-16,-2 0 0 15,-3 3 0-15,-9 10 1 16,17-17-1-16,-17 17 0 16,10-13 0-16,-10 13 0 15,0 0 0-15,9-10 0 0,-9 10 0 16,0 0 0-1,0 0 0-15,0 0 0 0,0 0 0 16,0 0 0-16,0 0 0 16,-12 11 0-16,12-11 0 15,-17 16 0-15,3-5 0 16,1 0 0-16,-2 3-1 15,1-1 1-15,-1 1 0 16,-2-1 0-16,3 2 0 16,3 0 0-16,-3 0 0 15,0-1 0-15,0 1 0 16,0 1-1-16,3-3 1 15,1 0 0-15,1-3 0 16,9-10 0-16,-13 16 0 16,13-16 0-16,-3 11 0 0,3-11 0 15,0 0 0-15,3 11 0 16,-3-11 0-16,7 13 0 15,-7-13-1-15,7 18 2 16,-1-7-2-16,1 1 1 16,1 0 0-16,1-2 0 15,0 3 1-15,2-1-1 16,-1-1 0-16,2 2 0 15,-2-1 0-15,2 1 0 16,-2 1 0-16,2 2 0 16,-2-2 0-16,2-1 0 15,-2-1 0-15,1-1 1 16,-1-1-1-16,-10-10 0 15,17 19 0-15,-17-19 1 0,14 13-1 16,-14-13 0-16,7 15 0 16,-7-15 0-16,0 0 0 15,0 0 0-15,0 0 1 16,11 10-2-16,-11-10 0 15,0 0 0-15,0 0-3 16,0 0-6-16,9 12-10 16,-21-16-8-16,12 4-10 15,-12-10-2-15,5-1 1 16</inkml:trace>
  <inkml:trace contextRef="#ctx0" brushRef="#br3" timeOffset="110891.3427">4683 11154 47 0,'0'0'33'16,"-10"-3"2"-16,10 3-1 15,0 0-26-15,0 0 0 16,-7-17 0-16,7 17 1 15,0 0-4-15,-1-12 2 0,1 12-4 16,-11-7 2-16,11 7-3 16,-17-4 2-16,4 2-2 15,-2 2-1-15,-1 2 0 16,1-1 0-16,-7 0 0 15,2 1 0-15,-1 2 0 16,-4-1-2-16,0 4 1 16,-4 2-1-16,-3 2 1 15,1 0-1-15,-5 2 1 16,1 0-1-16,0 2 1 15,-1 0 0-15,0 0 0 16,4 1 1-16,0 2-1 16,-1 4 0-16,0 3 0 15,-1 3 0-15,0 4 0 0,3 6 0 16,-1 3 0-16,0 4 0 15,2 0 0-15,2 0 0 16,4 0 0-16,3 0 1 16,2 0 0-16,-1 3 1 15,6 0-2-15,-1 2 0 16,2 1 1-16,3 1-2 15,0 0 2-15,4 3-3 16,0-1 2-16,2-4-2 16,3-1 2-16,1-1 0 15,5-1 0-15,2-4 1 16,1 1-1-16,1-4 1 15,1-2-1-15,3-1 1 16,1-3-1-16,2 1 0 16,4-3 0-16,0-1 0 0,1 0 1 15,5 2-2-15,2-1 2 16,2 0-1-16,3 1 0 15,0 2 1-15,4-4-1 16,0 3 1-16,3-4-1 16,-3-1 0-16,0-4 1 15,0-3-1-15,-2-4 1 16,-3-1-1-16,2-2 1 15,-2-7-1-15,-3 0 1 16,2-3-1-16,-1-1 0 16,-2-1 1-16,0-3-1 15,0-1 0-15,-3-2 0 16,4-3 1-16,0-2-1 0,3-1 0 15,-3-3 0-15,2 1 0 16,-1-4 0-16,1 0 0 16,0-4 0-16,-3 1 0 15,0-1 0-15,-2 0 0 16,-1-1 0-16,-3 0 0 15,-1 1 0-15,-3-1 0 16,-3 4 1-16,1 0-1 16,-3 0 0-16,1 0 0 15,-2 0 0-15,2-1 0 16,-1 2 1-16,-2-1-1 15,3 0 0-15,-1-2 0 16,0 0 0-16,0 0 0 16,1-4 0-16,0 4 1 0,-1-2-1 15,1 0 1-15,0 1-1 16,-1-1 0-16,-3 2 1 15,3 0-1-15,-4 2 1 16,1-1-2-16,0 1 2 16,0 0-1-16,-1-2 0 15,1 0 0-15,-2-2 0 16,4 1 0-16,-2-1 0 15,0 1 0-15,-1-1 0 16,-2-1 0-16,1 3 0 16,-2 2 0-16,-1-2 0 15,-2 1 0-15,2 3 1 16,-1-4-1-16,0 3 0 15,0-1 0-15,0 1 0 0,2-2 0 16,-2 1 0-16,0 1 0 16,-2-1 0-16,3 2 0 15,0-1 0-15,-2 0 0 16,-2 0 0-16,1 0 0 15,2 2 0-15,-4-4 0 16,4 1 0-16,-3 0 0 16,1-2 0-16,-3 1 2 15,2-1-2-15,-1-2 1 16,0 2-1-16,-2 1 1 15,1-2-2-15,-2 1 2 16,0 3-1-16,1-4-1 16,-3 2 1-16,3 1-2 15,-3 0 2-15,1 0 0 0,-1 1 1 16,0-3-1-16,-3 3 0 15,1-1-1-15,-1-1 1 16,0 1 1-16,-2 0-1 16,0-2 0-16,1 1 0 15,0 0 0-15,0 1 0 16,0 2 0-16,2-2 0 15,-4 1 0-15,0 1 0 16,1 1 0-16,1 2-1 16,-3-3 1-16,0 2 0 15,-2 1 0-15,4 1 0 16,-4 0 0-16,3 0 0 15,1 0 0-15,-2 1 0 16,1 1 0-16,-2 0 0 16,2-1 0-16,-1 2-1 0,-1-1 1 15,2 1 0-15,-1-1 0 16,1 1 0-16,-2-2-1 15,3 3 1-15,-1-1 0 16,1 0 0-16,-1 1 0 16,1 2 0-16,-2-1 0 15,1 0 0-15,-1 2 0 16,0-2 0-16,1 1 0 15,-2-1 0-15,3 2 0 16,-4-1 0-16,2 0 0 16,0 1 0-16,-2 2 0 15,0 0 0-15,0 1 0 0,-1 0 0 16,-4 1 0-16,0 2 0 15,-3-1 0-15,-1-1-1 16,1 1 1-16,-1 1 0 16,2-1 1-16,-1 1-2 15,3 0 1-15,0 0 0 16,1 2 0-16,1-2 0 15,1 1 0-15,4-1 0 16,-2 1 0-16,2-1 1 16,0 0-2-16,12-3 0 15,-19 5-1-15,19-5-3 16,-18 0-4-16,18 0-5 16,-10 1-6-16,10-1-8 15,0 0-4-15,0 0-2 16,0 0-4-16,16-14-2 0</inkml:trace>
  <inkml:trace contextRef="#ctx0" brushRef="#br3" timeOffset="125361.1703">23572 894 50 0,'0'0'16'0,"0"0"5"16,0 0 1-16,-25-59-14 16,25 59-1-16,0 0-2 15,0 0 2-15,0 0 0 16,0 0-1-16,0 0 2 15,0 0-2-15,0 0 1 16,0 0-1-16,0 0-1 16,0 0 0-16,0 0-1 15,0 0-1-15,0 0 0 0,0 0-1 16,0 0-1-16,0 0 1 15,0 0 0-15,0 0 0 16,-50-35-1-16,50 35 0 16,0 0 0-16,0 0 0 15,0 0 0-15,0 0 0 16,0 0-1-16,0 0 0 15,0 0 1-15,0 0-1 16,0 0 1-16,0 0-1 16,0 0 2-16,0 0-1 15,0 0 0-15,0 0 0 16,0 0-1-16,0 0 1 15,0 0-1-15,57-12 1 16,-57 12-1-16,0 0 0 0,70 2 1 16,-70-2-1-16,57 2 1 15,-57-2-1-15,64 0 0 16,-64 0 0-16,73-1 1 15,-73 1-1-15,75-3 0 16,-75 3 0-16,79-3 0 16,-79 3 0-16,79-5 0 15,-79 5 1-15,75-5-1 16,-75 5 0-16,70-8 0 15,-70 8 1-15,66-7-1 16,-66 7 0-16,60-4 1 16,-60 4-1-16,49-2 0 15,-49 2 0-15,0 0 1 16,54 5-1-16,-54-5 0 15,0 0 1-15,0 0-1 0,0 0 0 16,51 17 0-16,-51-17 0 16,0 0 0-16,0 0 0 15,0 0 0-15,0 0 1 16,0 0-1-16,46 53 0 15,-46-53 0-15,0 0 0 16,0 0 1-16,19 59 0 16,-19-59 0-16,0 0 0 15,13 55 0-15,-13-55-1 16,0 0 1-16,10 68 0 15,-10-68-1-15,0 0 0 16,-4 65 0-16,7-18-1 0,3-1 2 16,-3-2-1-16,-1-2 0 15,-4-8-1-15,5 0 2 16,-6-6-1-16,0 0 0 15,1-1 0-15,1-1 0 16,-2-2 0-16,3 1 0 16,-3-1 0-16,1-5 0 15,2 3 0-15,-1 1 0 16,-3 2 0-16,3 1 0 15,-2 1 0-15,1 2 0 16,-1-2-1-16,2 4 1 16,-1 3 1-16,-1-3-1 15,3 1 1-15,0-3-1 16,1 1 1-16,1 0 0 15,-4-1 0-15,4 5-1 0,-5-4 0 16,2 3-1-16,0-1 1 16,-1 1-1-16,-1 0 1 15,1-1-1-15,-2 0 1 16,4 2-1-16,-1-3 1 15,1 5 0-15,0-2 0 16,0 4 0-16,0 0 0 16,-2 3 1-16,1-1-2 15,-3-1 2-15,2-1-2 16,0-2 2-16,-1 1 0 15,2 1 0-15,-2-5-1 16,3 3 1-16,-1 0 0 16,-1 0 0-16,0-1-1 15,2 2 0-15,0 1 0 0,2-2 0 16,0 3 0-16,-1-3 0 15,1 2 0-15,-2 0 0 16,1 3-1-16,0-2 2 16,2 1-2-16,-1-2 1 15,-1 0 0-15,0-1 0 16,1-1 0-16,-2-2-1 15,0 1 2-15,0-5-2 16,-2 1 2-16,0 0-1 16,2 0 0-16,-1 1 1 15,0-1-1-15,0 0 1 16,-1 3-1-16,1 0 0 15,0 0-1-15,-1 3 1 16,-1 3 0-16,2 0 0 0,0 0 0 16,1 0 0-16,-3-2 0 15,1 2 0-15,2 0 0 16,0-1-1-16,-1 1 1 15,1-2-1-15,0 0 1 16,0 1-1-16,0 1 1 16,0 0-1-16,-2 0 1 15,2-2 0-15,-2 0 0 16,2 4 0-16,-1-3 0 15,-2 3 0-15,2-1-1 16,0-1 1-16,-3 5 0 16,3-3 0-16,0 0 0 15,-1 0 0-15,2-2 0 16,0 1 0-16,2-2 1 15,-1 0-1-15,2-1 1 0,-2 2-1 16,0-2 1-16,0 4-2 16,-1-2 3-16,1 1-2 15,-1-1-1-15,0 2 2 16,-1 0-2-16,0 0 1 15,0-2 0-15,1 0 0 16,-1 2 0-16,-1 1 0 16,2-1 0-16,0 0 1 15,2-1-1-15,-1 0 1 16,-1 0 0-16,2 2-1 15,-2-2 1-15,0 0 0 16,1-1 0-16,2 2-1 16,-2-1 0-16,0 1 0 15,3-1-1-15,-1-1 2 0,-1 1-2 16,2-5 1-16,-1-1 0 15,-2-1 0-15,4-2 0 16,-2-1 0-16,0-3 0 16,0 1 0-16,-2-3 0 15,3 2 1-15,-3-4-1 16,1 1 1-16,-1 0-1 15,1-2 1-15,-2 1-1 16,2-4 1-16,-1-2-1 16,0 2 0-16,2-2 0 15,-2-1 0-15,-1 0 0 16,1-1 0-16,-1 1 0 15,2-1 0-15,-3 0 0 16,1-1 0-16,0 1 0 16,0 1 0-16,0-2 0 0,0 1 0 15,0 0 0-15,0 1 0 16,0 0 0-16,1 1 0 15,-1-3 0-15,1 1 0 16,-1 0 0-16,0 0 0 16,0-3 0-16,1-2 0 15,-1 1 0-15,0-2 0 16,0-10 0-16,-1 18 0 15,1-18 0-15,0 12 0 16,0-12 0-16,0 0 0 16,0 11 0-16,0-11 0 15,0 0 0-15,0 0 0 0,3 12 0 16,-3-12 0-16,-2 11 0 15,2-11 0-15,-3 12 0 16,3-12 0-16,-2 15 0 16,2-15 0-16,-4 19 0 15,4-19 0-15,-2 19 0 16,1-8 0-16,0-1 0 15,1-10 0-15,-4 19 0 16,4-19 0-16,-3 17 0 16,3-17 0-16,-5 11 0 15,5-11 0-15,0 0 0 16,0 0 0-16,-6 12 0 15,6-12 0-15,0 0 0 16,0 0 0-16,0 0 0 16,0 0 0-16,0 0 0 0,0 0 0 15,0 0 1-15,0 0-1 16,0 0 0-16,0 0 0 15,0 0 0-15,0 0 0 16,0 0 0-16,0 0 0 16,-15 8 0-16,15-8 0 15,-17 8 0-15,17-8 0 16,-23 8-1-16,10-1 1 15,-5-3 0-15,3 0-1 16,-2 2 1-16,-3-1-2 16,2 1 3-16,-7-2-2 15,5 3 1-15,-4-3-1 16,2 5 1-16,-2-7 0 15,-3 2 0-15,5 0 0 0,-1-1 0 16,1 1 0-16,0-1 0 16,1 0 0-16,2-1 0 15,-3 0 0-15,2-2 0 16,0 3 0-16,-1-3 0 15,-1 1 0-15,0 0 1 16,-2-1-1-16,0 0 0 16,1 0 0-16,-3 0 0 15,0 1 1-15,1-1-1 16,0 0 0-16,-1 0 0 15,0 1 0-15,0 0 0 16,1 0 0-16,-1 4-1 16,1-1 1-16,-2 0 0 0,0 3 0 15,1-1 0-15,-1 0 1 16,-2 1-1-16,6-3 0 15,0 2 0-15,1-1 0 16,1-1 0-16,4 0 0 16,0-2 1-16,3 0-1 15,1-1 0-15,-1 2 0 16,3-3 0-16,11 0 0 15,-15 1 0-15,15-1 0 16,0 0 0-16,-13-1 0 16,13 1-1-16,0 0-1 15,-10-4-1-15,10 4-2 16,0 0-6-16,-17-16-8 15,17 16-7-15,-7-14-5 0,7 14-5 16,2-17-6 0,3-2 3-16</inkml:trace>
  <inkml:trace contextRef="#ctx0" brushRef="#br3" timeOffset="133353.6274">23885 2719 23 0,'0'0'20'0,"0"0"-2"16,16 2-3-16,-16-2-1 15,0 0 4-15,0 0 6 16,13 3-14-16,-13-3-1 0,0 0 0 15,0 0 1-15,0 0-2 16,0 0-2-16,0 0-2 16,0 0 0-16,0 0-1 15,0 0-1-15,0 0 1 16,0 0-2-16,0 0 1 15,0 0-1-15,0 0 2 16,0 0-2-16,0 0 1 16,0 0 1-16,0 0-1 15,0 0 0-15,0 0 0 16,0 0-1-16,-11 3 1 15,11-3-1-15,0 0 0 16,0 0 1-16,0 0-1 0,-10 4 0 16,10-4 0-16,0 0 0 15,0 0 0-15,0 0 0 16,0 0 0-16,0 0 0 15,0 0 0-15,-9 11 0 16,9-11 0-16,-6 12 1 16,6-12-2-16,-8 16 1 15,1-2-1-15,2-4 1 16,-1 6-1-16,2-5 1 15,-1 2-1-15,-1 1 1 16,2-1-1-16,-1 1 1 16,2-3-1-16,-2 4 0 15,0-2 0-15,-3 5 1 16,4-4-1-16,-3 2 0 0,0 2 0 15,1-1 1-15,0 1-1 16,0 0 0-16,1-2 0 16,-2 0 0-16,3-1 0 15,-4 0 0-15,6 0 0 16,-5-2 0-16,2 4 0 15,-2-1 0-15,3 1 0 16,-1 2 0-16,-4 1 0 16,4-1 0-16,-4 1 0 15,3-1 0-15,-1 0 0 16,1-3 1-16,0-1-1 15,1 0 0-15,-2-1 0 16,1 1 0-16,-2-1 1 16,2 1-1-16,-2 0 0 0,1-2 0 15,-2 4 0-15,-1-1 0 16,2-1-1-16,-1 1 1 15,2-2 0-15,-2-1 0 16,0 1 0-16,0-1 1 16,1 1-2-16,-1-1 2 15,0-2 0-15,-1 3-1 16,2-1 1-16,-4 3 0 15,1-2-1-15,-3 3 0 16,0-1 1-16,-1 2-1 16,0 0 0-16,-2-1 0 15,1 2 1-15,-2 0-1 16,0 2 0-16,-2 0 0 15,0-1 0-15,-2 5 0 0,0-1 0 16,-1 3 0-16,-1 1 0 16,-2 2 0-16,3-2 0 15,-1 1 0-15,-3 2 0 16,4-2 0-16,0 1 0 15,-1 0 0-15,-1 1-1 16,1 1 1-16,1 0-1 16,-2 1 1-16,2-2-1 15,0 2 1-15,1-2-1 16,1 3 1-16,-2-1 0 15,0 3 0-15,-1-3-1 16,-3 3 1-16,0 1 0 16,-2 1 0-16,-1 0 0 15,1 0 0-15,0-1 0 16,4-1 0-16,2-2 0 0,2 1 0 15,2-2 0-15,2 1 0 16,3-2 0-16,-1-1 2 16,3 2-2-16,2-1 1 15,-3 0 0-15,4-1 0 16,-2-1 1-16,5 0-2 15,-1 1 0-15,2-2 0 16,0 2 0-16,2 1 0 16,2 0 0-16,1 1 0 15,0 2 0-15,1-1 0 16,1-1 0-16,3 1 0 15,1-3 0-15,1 2 0 0,-1-4-2 16,6-1 2 0,0 2 0-16,-2 2 0 0,4-1 2 15,0-1-2-15,3 1 0 16,-1 2 0-16,3 2 0 15,0-1 0-15,0 1 0 16,3 0 0-16,1 0 0 16,2 0 0-16,-1 0 0 15,4-3 0-15,-1 0 0 16,0-3 0-16,0-3 0 15,2-1 0-15,-2-3 0 16,0 1 0-16,1-4 0 16,0 0 0-16,0-1 0 15,-2-1 0-15,1 1 0 16,-1-2 0-16,-2-3 0 15,1 0 0-15,-1 0 0 0,0-3 0 16,1 0 0-16,0-2 0 16,1-1 0-16,-1-2 0 15,1 1 0-15,0-1 0 16,4-1 0-16,-1 1 0 15,-1-1 0-15,2-1 0 16,-1 3 0-16,3-4 0 16,-3 4 0-16,4-4 0 15,-3 2 0-15,2-3 0 16,1 2 0-16,-3-3 0 15,2 0 0-15,2-1 0 16,-2-2 0-16,1 0 0 16,-1-1 0-16,-1-1 0 15,1-2 0-15,1 3 0 0,4-3 0 16,-3 0 0-16,4-1 0 15,-1 0 0-15,1-2 0 16,2 1 0-16,-2 1 0 16,-1-2 0-16,-3 2 0 15,-2-1 0-15,-2 3 0 16,-2 0 0-16,0 0 0 15,-3-1 0-15,2 0 0 16,-3 1 0-16,1-3 0 16,2-1 0-16,-2-2 0 15,2 0 0-15,1-5 0 16,-1 0 0-16,3-1 0 15,-4-5 0-15,0 0 0 0,-2-2 0 16,1-2 0-16,-1 0 0 16,0-2 0-16,0 3 0 15,-2-3 0-15,-4 2 0 16,1 1 0-16,-2 1 0 15,-1-1 0-15,-1 2 0 16,-1-1 0-16,-1-3 0 16,-3 4 0-16,2-4 0 15,-2 4 0-15,1-3 0 16,-2 1 0-16,-2 3 0 15,1-1 0-15,-3 2 0 16,1-1 0-16,-3-1 0 16,4 3 0-16,-5-1 0 15,3 0 0-15,0-4 0 16,-5 4 0-16,3 1 0 0,-2-5 0 15,0 2 0-15,-2 0 0 16,0 0 0-16,-2 0 0 16,-2-1 0-16,4 0 0 15,-3-1 0-15,0 0 0 16,-1 2 0-16,0-2 0 15,0 1 0-15,-1 2 0 16,-1-1 0-16,0-1 0 16,-1 6 0-16,0-3 0 15,2 0 0-15,-2 1 0 16,2 2 0-16,1-2 0 15,0 1 0-15,-3 1 0 16,2-2 0-16,-2-2 0 16,0 2 0-16,1 0 0 0,-3-2 0 15,0 0 0-15,2 0 0 16,-3-2 0-16,0 2 0 15,-1-2 0-15,-2 1 0 16,0 2 0-16,-1-1 0 16,1-1 0-16,-4 2 0 15,1 1 0-15,0-2 0 16,0 5 0-16,2-3 0 15,0 0 0-15,1 3 0 16,-2-3 0-16,4 3 0 16,-2-4 0-16,1 2 0 15,-2 1 0-15,1-3 0 16,-1 2 0-16,3 0 0 0,0 1 0 15,-2-2 0-15,0 2 0 16,0-2 0-16,2 0 0 16,-2-1 0-16,2 3 0 15,-2-2 0-15,2 0 0 16,0-1 0-16,-2-1 0 15,1-2 0-15,3 0 0 16,-2 1 0-16,-2-3 0 16,2-2 0-16,-1 0 0 15,-1 1 0-15,0 2 0 16,1 1 0-16,-1 0 0 15,2 1 0-15,-2 1 0 16,0 1 0-16,1 0 0 16,0 0 0-16,2 1 0 0,0-2 0 15,2-1 0-15,0 0 0 16,2 0 0-16,0-1 0 15,0 0 0-15,1 0 0 16,0 0 0-16,2-1 0 16,-2 1 0-16,1-2 0 15,1 1 0-15,0-3 0 16,2 1 0-16,1-1 0 15,-2-1 0-15,2 3 0 16,1-2 0-16,-1 1 0 16,1 0 0-16,1 1 0 15,-2-1 0-15,-2 1 0 16,3 1 0-16,-3 1 0 15,1-1 0-15,2-1 0 16,-2 5 0-16,-1-1 0 0,1 1 0 16,0 1 0-16,-1 2 0 15,0 2 0-15,0 1 0 16,-3 6 0-16,2-4 0 15,4 14 0-15,-7-16 0 16,7 16 0-16,-7-11 0 16,7 11 0-16,0 0 0 15,-5-11 0-15,5 11 0 16,0 0 0-16,0 0 0 15,-5-11 0-15,5 11 0 16,0 0 0-16,0 0 0 16,-6-11 0-16,6 11 0 15,0 0 0-15,-8-11 0 16,8 11 0-16,0 0 0 0,0 0 0 15,-10-13 0-15,10 13 0 16,0 0 0-16,0 0 0 16,-10-12 0-16,10 12 0 15,0 0 0-15,-5-10 0 16,5 10 0-16,0 0 0 15,0 0 0-15,-10-13 0 16,10 13 0-16,0 0 0 16,0 0 0-16,-7-10 0 15,7 10 0-15,0 0 0 16,0 0 0-16,0 0 0 15,0 0 0-15,0 0 0 16,-10-7 0-16,10 7 0 16,0 0 0-16,0 0 0 0,0 0 0 15,0 0 0-15,0 0 0 16,0 0 0-16,0 0 0 15,0 0 0-15,0 0-2 16,0 0 2-16,0 0 0 16,0 0-1-16,-14 15 1 15,14-15 0-15,-9 20 1 16,3-5-1-16,-1 2 2 15,-1 2-2-15,-1 1 0 16,-1 1 0-16,-2 3 0 16,1-1 0-16,1 0 0 15,-1-2 0-15,1-4 0 16,2 4-2-16,-5-6-3 0,8 5-4 15,-5-11-2 1,8 10-2-16,-11-12-1 0,19 18-5 16,-18-23-9-16,23 14-12 15,-11-16 0-15,10 17 4 16,-1-5 3-16</inkml:trace>
  <inkml:trace contextRef="#ctx0" brushRef="#br3" timeOffset="140910.0593">23364 2971 71 0,'0'0'34'0,"0"0"-4"16,0 0-2-16,11 1-19 16,-11-1-1-16,0 0-1 15,0 0 0-15,0 0-2 16,0-12-1-16,0 12 0 15,0 0-1-15,0 0 1 16,0 0-1-16,0 0-1 16,0 0 1-16,0 0-1 15,0 0 0-15,0 0 0 16,0 0-1-16,0 0 0 15,0 0 0-15,0 0 0 0,0 0 0 16,0 0 0-16,0 0 0 16,0 0 0-16,0 0 0 15,0 0 0-15,0 0 0 16,0 0 0-16,0 0-1 15,0 0 1-15,0 0 0 16,0 0-1-16,0 0 1 16,-9-10-1-16,9 10 1 15,0 0-1-15,-14-8 1 16,14 8-1-16,-15-10 1 15,15 10-1-15,-22-11 0 16,8 4 1-16,-2-1-1 0,0 0 0 16,-4-3 1-16,-1 3-1 15,-2-2 0-15,-1 2 1 16,3-2-1-16,-2-1 0 15,1 0 0-15,1 0 1 16,2 2-1-16,2-5 0 16,1 4-1-16,4-9 1 15,0 3-1-15,3-2-1 16,1-3 1-16,3-2-1 15,0-4 1-15,3 0 0 16,1-5 1-16,1-3-2 16,3-3 2-16,-1 1 0 15,3-2 1-15,0 0-1 16,5 0 0-16,-2 3 0 15,4 3 1-15,-2 2-1 0,0 6 1 16,-3-3-1-16,-2 0 0 16,-5 0 1-16,-4 1 0 15,-2-1 0-15,-7 1-1 16,-4-1 1-16,-6 2-1 15,-6-1 1-15,-8 4-1 16,-3 2 0-16,-8 0-2 16,-1 4 2-16,0-1-1 15,3 0 1-15,0 1-2 16,9-3 2-16,5 0-2 15,7-6 1-15,7-1 2 16,4-7-2-16,5 2 1 16,2-6 0-16,3-1 1 15,2-5-1-15,2 4 0 0,2-1 0 16,-1 7 0-16,-1 2-2 15,1 1 0-15,-3 4-2 16,4 6-3-16,-2 21-13 16,0 0-17-16,0 0-1 15,7-55-1-15,-7 55-2 16</inkml:trace>
  <inkml:trace contextRef="#ctx0" brushRef="#br3" timeOffset="141746.1074">22510 1227 52 0,'0'0'33'16,"0"0"0"-16,0 0 0 16,0 0-17-16,0 0-9 15,0 0-1-15,0 0 0 16,0 0 0-16,0 0-1 15,0 0-2-15,-44-22 0 16,45 36-1-16,-1 7 0 16,-5 4-2-16,3 10 1 15,-7 6-1-15,2 6 1 16,-2 5-1-16,0-4 1 15,0-3-1-15,-2 0 1 16,-1-6-1-16,2-1 0 0,0-9 0 16,2-5 0-16,-1-3 1 15,4-5-1-15,5-16 0 16,0 0 1-16,0 0 0 15,0-23-1-15,5-2 2 16,0-6-2-16,-1-6 1 16,2-8 0-16,2-6 0 15,-1-4-1-15,-7 55 1 16,12-55 0-16,-12 55 0 15,9-57-1-15,-9 57 0 16,10-53 0-16,-10 53 0 16,11-47 0-16,-11 47 0 15,0 0 0-15,18-51 0 16,-18 51-1-16,13-15 1 15,2 22-1-15,4 7 1 0,4 10 0 16,-4 4-1-16,9 4 1 16,-2-1-2-16,6-3 3 15,-3-12-2-15,4-4 1 16,0-3-2-16,-2-11-6 15,12-2-27-15,-15-3-3 16,7 6 0-16,-6 2-2 16</inkml:trace>
  <inkml:trace contextRef="#ctx0" brushRef="#br3" timeOffset="142781.1666">24676 2997 90 0,'0'0'35'0,"-20"-20"1"15,20 20-2-15,-14-21-29 16,5 7-1-16,-5-4 1 16,5 2-1-16,-1-7-1 15,1-1 0-15,5-5-2 16,3 0 0-16,4-6 0 15,3 0-1-15,3-7 0 16,6 3-1-16,2-1 1 16,1 2 0-16,3-4 0 15,1 4 1-15,3 0-1 0,4 2 1 16,1 4-1-16,3 0 0 15,2 3 1-15,1 1-1 16,-1 5 0-16,1 1 0 16,-3 4 0-16,-3 1 1 15,-5 1-1-15,-3-1 1 16,-4-2 0-16,-3-2 0 15,-5-2 0-15,0-1 0 16,-5-4 0-16,-1 0 0 16,-5-3 0-16,-4 0 0 15,-3 1-2-15,-7-4 2 16,-7 0-1-16,-2-3 0 15,-10-2 0-15,0-3 1 16,-3 3-1-16,5 0 0 16,-1 3 1-16,4 2-1 0,10-1 1 15,1 4-1-15,9-2 0 16,4-3 0-16,5 36 0 15,10-46 0-15,-10 46 1 16,14-57-1-16,-14 57 0 16,22-57-3-16,-22 57 0 15,24-65-4-15,-24 65-2 16,28-63-24-16,-28 63-9 15,30-63 0-15,-30 63-1 16</inkml:trace>
  <inkml:trace contextRef="#ctx0" brushRef="#br3" timeOffset="143651.2164">24968 879 63 0,'0'0'34'15,"0"0"0"-15,0 0-10 16,0 0-16-16,0 0-3 15,0 0 3-15,0 0-2 16,0 0-1-16,0 0-1 16,0 0 1-16,0 0-2 15,0 0 0-15,0 0 0 16,0 0 0-16,0 0-1 15,-43 62 1-15,43-62-1 16,0 0-1-16,-74 67 0 16,74-67 0-16,-80 59 0 0,23-13-1 15,57-46 0-15,-48 40 0 16,48-40-1-16,-40 34 1 15,40-34 0-15,0 0 0 16,-61 46 0-16,61-46 0 16,0 0 0-16,0 0 1 15,0 0 0-15,0 0-1 16,0 0 1-16,0 0-1 15,0 0 1-15,61-58-3 16,-61 58 2-16,0 0-1 16,59-54 0-16,-59 54 0 15,50-43 1-15,-50 43-1 16,49-45 1-16,-49 45 1 15,0 0-1-15,65-68 0 0,-65 68 0 16,0 0-1-16,49-54 1 16,-49 54-1-16,0 0 1 15,0 0-1-15,0 0 1 16,47-30 0-16,-47 30-1 15,0 0 3-15,0 0-2 16,0 0 1-16,53 66 0 16,-31-1 0-16,-1 10-1 15,4 11 1-15,-5 0-1 16,10-9 0-16,0 0-13 15,-10-12-26-15,-10-22 0 16,-11-8-2-16,-6-8-1 16</inkml:trace>
  <inkml:trace contextRef="#ctx0" brushRef="#br3" timeOffset="145274.3092">22042 5841 82 0,'0'0'33'16,"0"0"1"-16,-21-4-3 16,21 4-25-16,-27 5-3 15,13-1 1-15,-5 1 3 16,-1 2-5-16,-8 0 4 15,4 3-5-15,-4 1 4 16,-1 3-3-16,-3 3 1 16,-2 2-2-16,2 4 0 15,2 5 0-15,-2 3 0 16,7 6 0-16,2 4-1 15,4 0 1-15,4 2-1 0,3 2 1 16,6 0 0-16,0 0-1 16,3-3 1-16,1 4-1 15,0-1 1-15,-2 5 1 16,-1 0-1-16,-4 5 1 15,-5 3-1-15,-2 2 1 16,-3 0-2-16,-3-2 3 16,-3-1-3-16,-3-3 1 15,-2-2-1-15,-1-4 0 16,0-4 0-16,-4 0 1 15,-2-4-1-15,0-4-1 16,-1-2 1-16,-2-7 0 16,2-4 0-16,0-7-1 15,0-9 1-15,1-10-2 16,-1-11 2-16,6-8 1 0,3-6-1 15,1-2 0-15,5 0 0 16,3 4 1-16,2 1-1 16,2 6 1-16,-3 11-2 15,1 6 1-15,0 5-2 16,3 3 1-16,0 4-2 15,2 2 1-15,4 2-2 16,3 0 1-16,7 6-1 16,-2-2-2-16,7 2 0 15,-8-5-4-15,11 10-3 16,-12-12-25-16,7 4 2 15,-5-5-3-15,3-3 4 0</inkml:trace>
  <inkml:trace contextRef="#ctx0" brushRef="#br3" timeOffset="146004.3509">20603 7380 19 0,'-11'-6'24'16,"11"6"-1"-16,0 0-8 15,0 0 1-15,0 0-2 16,-12-18-2-16,12 18-2 16,0 0-1-16,0 0-2 15,7-15 0-15,-7 15 0 16,0 0 0-16,0 0-1 15,0 0-2-15,0 0 0 0,0 0 0 16,11-2-1-16,-11 2-1 16,0 0 0-16,0 0 0 15,11 5 0-15,-11-5-1 16,11-4 1-16,-11 4 0 15,18-23-1-15,-7 2 1 16,6-2 0-16,1-8 0 16,2-6 0-16,3-5-1 15,-2-3 1-15,2-5-1 16,0 4 1-16,0-3-1 15,-4 3-1-15,-2 1 0 16,0 5 0-16,-2 4 1 16,-5 7-1-16,-1 5 0 0,-2 5 0 15,-2 7 0 1,-5 12 0-16,4-13 0 0,-4 13 1 15,0 13-1-15,-3 7 0 16,0 5 1-16,-2 9-1 16,-2 5 0-16,-1 9 1 15,-3 2-2-15,0 4 1 16,-3-4 0-16,-2 2 0 15,1-2 0-15,-4-3-1 16,1-3 1-16,0-8-1 16,1-4 1-16,5-8-1 15,1-5 0-15,4-9 0 16,7-10 1-16,0 0 0 15,0 0 1-15,12-5-1 0,1 0 0 16,3-2 0-16,5 2 1 16,5 2-1-16,2 3 1 15,3 4-1-15,2 3 0 16,2 2 0-16,7 4-1 15,-3-4-3-15,13 10-25 16,-9-16-8-16,8-2-1 16,-3-8-3-16</inkml:trace>
  <inkml:trace contextRef="#ctx0" brushRef="#br3" timeOffset="147115.4143">24038 6632 100 0,'-19'7'37'0,"15"8"0"16,-10-3-1-16,8 11-34 15,-1 2-1-15,5 2 1 16,2 1-1-16,9 4 1 15,8-3-1-15,10 2 0 16,10-3 0-16,5 1 0 16,1 0-1-16,1-1 1 15,1 2 0-15,-7-3 0 16,-4-3-1-16,-7-1 2 0,-6-1-1 15,-1-1 0-15,-8-4 0 16,-2 5 1-16,-5-1-1 16,-3 8-1-16,-8-1 1 15,-1 5-2-15,-2 0 2 16,0 2-2-16,-1 1 1 15,0-1-1-15,9 0 1 16,-2-4 0-16,8 2 0 16,8 3 0-16,2 5 0 15,3 0 1-15,7 2-1 16,-2 2 1-16,5 1-1 15,2-2 0-15,1 1 1 0,3-3-2 16,-3-2 0-16,0-4 0 16,-1-1 0-16,0-3-1 15,-2 3 1-15,-3-3 0 16,-7 4 0-16,-4-3 0 15,-5 3 1-15,-9 2 1 16,-4 3-2-16,-6-1 2 16,-2 3-1-16,-6-2 0 15,1 1 0-15,-3-3 0 16,1-2-1-16,0-2-1 15,2-2 0-15,-3-7-2 16,11 1-3-16,-9-18-12 16,16 7-19-16,-10-10-2 15,12-6 1-15,0 0-1 16</inkml:trace>
  <inkml:trace contextRef="#ctx0" brushRef="#br3" timeOffset="147949.4623">24543 8801 77 0,'0'0'34'16,"0"0"2"-16,16 15-6 16,-16-15-23-16,0 0 0 15,0 0-1-15,0 0 1 16,0 0-2-16,0 0 0 15,0-12-2-15,0 12 0 0,-10-17-3 16,0 3 2-16,-1-4-3 16,-3-4 2-16,-6-2-2 15,-1-8 1-15,-3-2-1 16,-3-5 1-16,-3-3 0 15,0 1 0-15,-1-1 0 16,3 6 0-16,3 4 0 16,4 6 0-16,3 7 0 15,6 8 0-15,12 11 0 16,0 0 0-16,0 0 0 15,4 10 0-15,9 7 0 16,5 7 0-16,5 5 0 16,5 6 1-16,3 5-1 15,1 1 1-15,3 2 0 16,0-1-1-16,-1-2 2 0,0-1-1 15,-3-5 1-15,-2-4-2 16,-3-7 2-16,-2-5-2 16,-6-5 2-16,2-7-2 15,-6-7 1-15,-2-9 0 16,-1-8-2-16,0-4 2 15,0-7-2-15,2-6 2 16,4-5-2-16,3-5 0 16,10-3 0-16,1 2 0 15,7-3 1-15,0 3 0 16,3 4-2-16,-3 1-3 15,6 14-12-15,-13-10-22 16,-12 12-2-16,-9-2 0 16,4 6-2-16</inkml:trace>
  <inkml:trace contextRef="#ctx0" brushRef="#br3" timeOffset="162798.3113">4471 11766 23 0,'0'0'17'0,"0"0"-1"0,4 10-3 16,-4-10-3 0,0 0-1-16,0 0-1 0,0 0 0 15,0 0 0-15,0 0 0 16,0 0 0-16,0 0 1 15,0 0-2-15,0 0 0 16,0 0 0-16,0 0-2 16,0 0 0-16,0 0 0 15,0 0-1-15,0 0-1 16,0 0 0-16,0 0 0 15,0 0-1-15,0 0 0 16,0 0 0-16,0 0 0 16,0 0 0-16,0 0-1 15,0 0 1-15,0 0 0 16,0 0-1-16,0 0 0 15,0 0 0-15,0 0 0 0,0 0 0 16,0 0-1-16,0 0 1 16,0 0-1-16,0 0 0 15,0 0 1-15,0 0-1 16,-4 13 0-16,4-13 1 15,-2 12 1-15,2-12-1 16,-4 21 1-16,4-9 0 16,-1 4 0-16,-1 0-1 15,1 1-1-15,0 4 1 16,2-1-2-16,-1-1 1 15,1 3-1-15,-1 0 2 16,3 1-3-16,-3-1 3 16,3 2-1-16,-3 0 1 0,2 4-1 15,-1-1 1-15,0 0-1 16,0 0 1-16,1 3-1 15,-2-4 0-15,0 1 1 16,0-2-1-16,0-2 0 16,0-1 0-16,0-2 1 15,0-3-1-15,2-2 0 16,-3-2 0-16,2-3 0 15,-1-10 0-15,1 15 0 16,-1-15 0-16,0 0 0 16,2 12 0-16,-2-12 0 15,0 0 0-15,0 0 0 16,0 0 0-16,0 0 0 15,0 0-1-15,0 0 0 0,0 0-1 16,0 0-3-16,0 0-7 16,-2-19-26-16,2 19 1 15,-1-25-1-15,1 25 0 16</inkml:trace>
  <inkml:trace contextRef="#ctx0" brushRef="#br3" timeOffset="163645.3595">4261 12112 37 0,'-11'3'30'15,"11"-3"0"-15,0 0-3 16,0 0-15-16,0 0-2 16,0 0-1-16,0 0-2 15,0 0-2-15,0 0 0 16,0 0-1-16,0 0-1 15,0 0 0-15,0 0 0 0,0 0-1 16,0 0 1-16,0 0-1 16,16 2 0-16,-16-2 1 15,20-2-2-15,-4 0 2 16,1-3-2-16,4 0 1 15,4-3 0-15,0 3-1 16,2-2 0-16,2 1 0 16,2-2 0-16,-2 2 0 15,0 0 0-15,2 1 0 16,-2 0-1-16,1-1 1 15,-3 3-1-15,-2 0 1 16,-2 1-1-16,-2 0 0 16,-2 1 1-16,-2-1-1 15,-4 0 0-15,-3 1 1 0,-10 1-1 16,14-1 0-16,-14 1 0 15,0 0-1-15,0 0-2 16,0 0-6-16,0 0-28 16,0 0 0-16,-11-1-1 15,-5-4-3-15</inkml:trace>
  <inkml:trace contextRef="#ctx0" brushRef="#br3" timeOffset="170546.7547">8909 11654 21 0,'0'0'28'0,"0"0"-3"15,12-10 4-15,-12 10-14 16,0 0-2-16,4-13-2 15,-4 13-1-15,0 0-1 16,0 0-2-16,6-12 0 16,-6 12-1-16,0 0-2 0,-1-15 0 15,1 15-1-15,-7-15 0 16,7 15-1-16,-12-16 0 15,12 16 0-15,-17-17-1 16,17 17 1-16,-16-16-2 16,4 9 1-16,1 1 0 15,-3 0 0-15,0 3-1 16,-2 1 1-16,-5 1-1 15,1 2 1-15,-3 2 0 16,-4 1 0-16,2 2 0 16,-3 2 0-16,0 3-1 15,-3-1 1-15,3 3 0 16,-2-1-1-16,-1 3 1 15,0 3-1-15,-2 0 1 16,3 2 0-16,-3 0-1 0,1 5 1 16,-1 0 1-16,2 5-2 15,0 0-1-15,2 0 2 16,1 2-2-16,1 2 2 15,3 1-2-15,1 0 1 16,1 4-2-16,1-2 3 16,4 4-1-16,-2-2 1 15,4 3-1-15,0-1 1 16,4-1-1-16,2 2 1 15,4-2-1-15,2-2 1 16,4 0 0-16,4-3-1 16,2 2 1-16,3 0 0 15,1-1-2-15,4 0 1 16,-2 0 0-16,3 0 0 0,-2-2-1 15,2 2 1-15,-1-5-1 16,-1-1 1-16,2-1 0 16,0-4 0-16,3-2 1 15,-3-2-1-15,6-2 0 16,0-3 1-16,-1-1-1 15,1-1 0-15,2-2 1 16,2-3-1-16,2 2 0 16,-1-3 0-16,2-1 1 15,4-1-1-15,-3-3 0 16,1-2 0-16,2 0 1 15,-3 1-1-15,0-2 0 16,-1 0 0-16,-1-2 1 16,0-1-1-16,0 1 0 0,1-4 0 15,-1 0 0-15,1-2 0 16,0-2 0-16,1 0 1 15,0 0-1-15,1 0 0 16,0-4 0-16,-2 3 0 16,0-2 0-16,-4 0 0 15,2-3 0-15,-3-2 0 16,0 0 0-16,2-2 0 15,-3-2 0-15,0 1 1 16,-2-6-1-16,2 2 0 16,-2-2 0-16,-2-2 0 15,-1 1 1-15,0-1-1 16,-3-2 1-16,0-3-1 15,1 1 1-15,-2 0-1 0,1-1 1 16,-1 0-1-16,1 1-1 16,-2-1 1-16,-1 1 0 15,-2 3-1-15,-2-2 1 16,-2 4 0-16,2-3 0 15,-5 1 0-15,1 1 0 16,-2-1 0-16,-1 1 0 16,0 3 0-16,-2-1 0 15,1 3 0-15,-6 0 0 16,2 3 0-16,-6 0 0 15,1 2 0-15,-1-1 3 16,-3 1-3-16,-1-1 2 16,-1-1-2-16,1 3 1 0,0-2-1 15,-2 0 1-15,-1 2-1 16,-2 1-2-16,-3 1 2 15,-3-1-2-15,0 0 2 16,-6 1-1-16,0 0 1 16,-4 0 0-16,2 0 0 15,-1 2 0-15,0 0 0 16,2 1 0-16,3 1 0 15,0 1 0-15,2 1 0 16,2 4 0-16,1 3-2 16,0 1 0-16,2 8-3 15,0-4-6-15,12 20-18 16,-9-10-12-16,11 6 1 15,-6-3-3-15,7 8 3 16</inkml:trace>
  <inkml:trace contextRef="#ctx0" brushRef="#br3" timeOffset="174264.9674">8611 12155 5 0,'0'0'8'0,"0"0"0"16,0 0-1-16,0 0 0 15,0 0 2-15,4-11 0 16,-4 11 3-16,0 0 0 15,0 0 1-15,1-12-1 16,-1 12 0-16,0 0-1 0,14-7-2 16,-14 7-1-16,0 0-1 15,1-15-2-15,-1 15 0 16,0 0-1-16,0 0 0 15,6-11 1-15,-6 11-2 16,0 0 0-16,0 0-1 16,4-13 1-16,-4 13-1 15,0 0 0-15,0 0 0 16,6-13-1-16,-6 13 1 15,0 0-1-15,4-10 1 16,-4 10-1-16,0 0 1 16,2-10-1-16,-2 10 0 15,0 0 1-15,0 0-1 16,5-13 0-16,-5 13 0 0,0 0 0 15,0 0-1-15,0 0 1 16,0 0-1-16,0 0 0 16,0 0 1-16,1 18-1 15,-4-6 1-15,1 3 0 16,-1 7-1-16,-2 0 1 15,0 3 0-15,1 2 0 16,-3 3 0-16,1-1 0 16,0 0 0-16,-1 0-1 15,1 1 1-15,-3-3 0 16,3 0 0-16,-1-2-1 15,2-3 2-15,-1-2-2 16,-1 1 1-16,2-2 0 16,1-4 0-16,-1 0-1 15,3 1 1-15,-2-6-1 0,1 0 0 16,3-10 0-16,-3 14 0 15,3-14 0-15,0 0 0 16,-4 12 0-16,4-12 0 16,0 0 0-16,0 0 0 15,0 0 0-15,0 0 0 16,0 0 0-16,-4 11 0 15,4-11 0-15,0 0 1 16,0 0-1-16,0 0 0 16,0 0 0-16,4-15 0 15,-4 15 0-15,1-17 0 16,-1 17 0-16,6-23 0 15,-2 8 0-15,1-2 0 16,0 2 0-16,0-3-1 0,1-1 1 16,0 0 0-16,1-1 0 15,-1-1-1-15,0-3 1 16,2-1 0-16,-1 0-1 16,1-3 1-16,-2 1 0 15,0 1 0-15,0 2 0 16,0 2 0-16,-1 0-1 15,-1 4 1-15,1 2 0 16,0 0 0-16,-2 4 0 16,-1-2 0-16,1 3 0 15,-1-2 0-15,2 1 0 16,-2 2 0-16,-2 10 0 15,3-17 0-15,-3 17 0 0,3-14 0 16,-3 14 0-16,0 0 0 16,0 0 0-16,3-10 0 15,-3 10 0-15,0 0 0 16,0 0 0-16,0 0 0 15,0 0 0-15,0 0-1 16,0 0 1-16,0 0 0 16,0 0 0-16,13 11 0 15,-13-11 0-15,7 19 0 16,-4-7 0-16,2 2 0 15,-4 3 0-15,1 4 0 16,2 3 0-16,-2 2 0 16,0 0 0-16,0 2 0 15,2-3 1-15,-3 3-1 0,4-2 0 16,0 0 0-16,-1-4 1 15,0-1-1-15,2-2 0 16,-3 1 0-16,3-4 0 16,-2-1 0-16,1-1 1 15,2 0-1-15,-2-2 0 16,-1 1 1-16,2-2-1 15,0 0 1-15,-1-2-1 16,-5-9 1-16,9 20-1 16,-5-9 0-16,-4-11 0 15,9 17 0-15,-9-17 0 16,7 14-1-16,-7-14 2 15,0 0-1-15,6 12 0 16,-6-12 0-16,0 0 0 0,0 0 0 16,11 2 0-16,-11-2 0 15,0 0 0-15,0 0 0 16,10 1 1-16,-10-1-1 15,0 0-1-15,0 0 1 16,12 0 0-16,-12 0 0 16,0 0 1-16,0 0-1 15,11-3 0-15,-11 3 0 16,0 0 0-16,0 0 0 15,0 0 0-15,11-9 0 16,-11 9 0-16,7-14 0 16,-7 14 0-16,7-21 0 15,-3 7 0-15,2-3 0 16,-1 1 0-16,2-3-1 15,-1 0 1-15,-1-2 0 0,0-1 0 16,0-1-1-16,2-2 1 16,0-2 0-16,-2-1 0 15,2 1-1-15,1-2 2 16,1 0-2-16,-3 1 1 15,1 3 0-15,0 0 0 16,0 3 0-16,-2 2 0 16,0 1 0-16,-1 0 0 15,1 2 0-15,-2 1 0 16,0-1 0-16,1 5 0 15,1-1 0-15,-4 0 0 16,-1 13 0-16,4-15 0 16,-4 15 0-16,0 0 0 15,0 0-2-15,0 0-2 0,-5-13-7 16,18 16-20-16,-12-13-10 15,15 0 0-15,-4-5-1 16</inkml:trace>
  <inkml:trace contextRef="#ctx0" brushRef="#br3" timeOffset="179700.2783">6601 9970 79 0,'6'-10'36'0,"-6"-6"-1"16,0 3 0-16,-14-8-30 16,7 6-3-16,-4 1 1 15,-3 2-1-15,-6-1 0 16,-2 4-1-16,-6 0 1 15,-1 2 0-15,-6 0-1 16,-5 2 0-16,-5-1 1 16,0 3-1-16,-6-3 1 15,-2 1 0-15,-3 2-1 16,0 0 1-16,-3 0-1 15,-1 2 1-15,2 0-2 16,-3 2 1-16,-4 0 0 16,2 3 0-16,-5 0-1 0,1 2 0 15,-4 3 1-15,2 2 0 16,-6 0-1-16,2 3 0 15,0 3 1-15,-1 4-1 16,-2 1 0-16,-1 5 0 16,-1 1 1-16,2 2-1 15,0 5 0-15,1 0 1 16,3 4-1-16,-2 0 1 15,3 5-1-15,1 0 0 16,2 2-1-16,-3 1 1 16,-2 1-1-16,3 4 1 15,-2-1-1-15,5 6 1 0,2-1-1 16,-1 4 2-16,3 1-1 15,7 1 0-15,3 2 0 16,2-2 0-16,4 4-1 16,2-2 0-16,0 0 1 15,5-1-2-15,1 0 2 16,4 3-2-16,-2 2 2 15,3 3-2-15,2-2 2 16,3 0 1-16,4 0-1 16,1 2 1-16,2-4 0 15,2-4-2-15,2 0 1 16,0-1 0-16,4-1 1 15,2 4-2-15,3 0 1 16,0-3-2-16,3 3 2 16,3-1 1-16,2-1 0 0,2-1 0 15,2-1-1-15,4-2 1 16,2-2-1-16,-2 1 0 15,6-2 1-15,2 2-2 16,1 2 1-16,4-1 0 16,2 0 0-16,3 0 0 15,4-3 0-15,2-3 0 16,2 1-1-16,2-5 1 15,3-2-1-15,1-1 1 16,3-2-1-16,-2 0 0 16,7-1 1-16,-2 0 0 15,5 2-1-15,2 3 1 16,4-2 0-16,3 0 1 15,4-1-1-15,3 0 0 0,3-2 0 16,1-4 0-16,-1-2 0 16,3-4 1-16,-1-1-2 15,-1-2 1-15,3-1-1 16,4-3 0-16,6-2 0 15,-2-2 0-15,7-2 0 16,2 0 0-16,2-2 1 16,3-3-1-16,2 2 2 15,-2-2-1-15,2 0 0 16,2 0 0-16,-4-2 0 15,0 1 1-15,0-2-1 16,1 0 0-16,0 0 0 16,0-2 0-16,0-2 0 15,4-2 0-15,1-1 0 0,2-3 1 16,1-2-1-16,1-1 0 15,1-4 0-15,-3 2 0 16,4-1 1-16,-3-2-1 16,0-3 0-16,0 0 1 15,2-1-1-15,-1-4 0 16,-1 1 0-16,3-3 0 15,-3-2 1-15,4-2-1 16,-1-2 0-16,-1 1 0 16,-2-5 1-16,-1-2 0 15,-1 2 0-15,-4-3-1 16,-4-1 1-16,-2-2 0 15,-3-1-1-15,-3-2 1 16,-4 0-1-16,-2-4 0 16,-4-4 0-16,-2-1 0 0,-1-5 1 15,-4-4-1-15,-3 0 0 16,-4-2 0-16,-3 0 0 15,-2-1 0-15,-4 0 0 16,-1 1 1-16,-3 1-1 16,0-3 1-16,0 0-1 15,-1-5 0-15,-1-1 0 16,-1 1 1-16,0-3-1 15,-6-2 0-15,3 3 0 16,-1-1 2-16,-6 2-2 16,-2-1 0-16,-1 1 1 15,-2-1-1-15,-1-2 0 16,-2-2 0-16,-5-1 1 15,-2 0-2-15,-2 1 1 0,-1-1 0 16,-4 2 0-16,-1 3 1 16,-5 1-2-16,0 2 2 15,-5 4-1-15,-4-3 0 16,-1 0 0-16,-5 1 1 15,-2-1-1-15,-9 1 0 16,1 0 0-16,-5 4 0 16,-7 0 0-16,-1 3 0 15,-8 3 0-15,-4 2 2 16,-4 2-2-16,-5 2 1 15,-3 2 0-15,-4-2 0 16,-1 2-1-16,-2 0 2 16,-2-1-2-16,0 0 0 15,-1 1 0-15,-1-2 0 0,1 0 0 16,-1 1 0-16,-3 1 1 15,0 1-1-15,-5 6 0 16,0-1 0-16,-1 4 2 16,-2 1-4-16,0 3 3 15,-4 2-1-15,2-1 1 16,2 2-1-16,-4 2 2 15,0-1-3-15,-1 2 2 16,1 2 0-16,-2-2-1 16,3 5 0-16,1-1 0 15,0 0 0-15,2 2 0 16,3 0 0-16,0 3 0 15,2-1 0-15,1-1 0 0,1 3 1 16,4-2-1-16,-2 0 0 16,3-1 0-16,4 3-1 15,-1-4 1-15,5 1 0 16,-1 1 0-16,0 1 0 15,0 3 0-15,-2-2 0 16,2 4 0-16,0-1 0 16,-3 7 0-16,1 0 1 15,0 0-1-15,-2 2 0 16,1 1-1-16,-1 2 1 15,1-3 0-15,-1 2 0 16,-4 1 0-16,5-1 0 16,-2-1 0-16,4 2 0 15,5 2-1-15,1-2-2 16,6 9-3-16,-2-10-4 0,16 8-4 15,-5-29-8-15,26 13-7 16,-8-37-4-16,29 4-4 16</inkml:trace>
  <inkml:trace contextRef="#ctx0" brushRef="#br3" timeOffset="184572.557">18392 9974 23 0,'16'-7'5'0,"-16"7"5"15,11-3 3-15,-11 3 1 0,0 0-6 16,11-8 1-16,-11 8 3 16,0 0 1-16,-1-15-1 15,1 15 1-15,0 0-2 16,0 0-2-16,-10-11-1 15,10 11-2-15,0 0-1 16,-10-7-1-16,10 7 0 16,-12-8-1-16,12 8 0 15,-16-9 0-15,5 3-1 16,0 3 0-16,-4 1 0 15,0 1-1-15,-5-1 0 16,-2 2 0-16,-1-1 0 16,-3-1 1-16,-4 1-1 15,-1-2 0-15,-1-3 0 16,-4 0 1-16,1 0-1 0,-2 3 0 15,-1 0 0-15,-3 1 0 16,0 2 0-16,-2 3-1 16,-7-1 1-16,-2 1-1 15,-1 3 0-15,-3-1 0 16,-4 1 0-16,-3-1 1 15,0 2-1-15,-3 0 0 16,1 2 0-16,0 4 0 16,-1-2 0-16,0 5 1 15,2 2-1-15,1 1 0 16,2 0 0-16,1 3 1 15,-2 1-1-15,3 0 0 16,1 0 0-16,-1 3 1 16,1-2-1-16,2 1 0 0,-1 2 0 15,4 3-1-15,-2-1 0 16,5 3 0-16,1-2 0 15,2 3 1-15,3 0-1 16,1 1 1-16,-1 0-1 16,1 0 3-16,1 0-2 15,-1 0 0-15,0 0 0 16,-2 3 0-16,1-3 0 15,0 3 0-15,1-1 0 16,1-2 1-16,3 1-1 16,0 1 0-16,2 1 0 15,3 0 0-15,-1-1-1 16,2 4-1-16,2-3 2 0,0 2-2 15,3-1 2-15,-2 2-2 16,3 1 1-16,-2 0 0 16,5 1 1-16,0 0 0 15,-1 0 0-15,2 3 0 16,0 0 0-16,1 0 1 15,2 1-1-15,0-4 1 16,-1 2 0-16,4 0 1 16,0 0-2-16,3-1 0 15,-1-3 0-15,2 1-1 16,2-2 2-16,3 2-3 15,1-2 2-15,0-1-3 16,2 3 3-16,1 0 1 16,-1 3-2-16,1 1 2 0,3 0-1 15,0 2 0-15,2-2 0 16,0 2 1-16,3-2-1 15,3-1 1-15,1 0-1 16,-1-4 0-16,6 1 0 16,-1 0 0-16,2 0 0 15,2 1-1-15,2 0 1 16,0-1-1-16,2 3 1 15,4 1 1-15,0 1-1 16,2-1 0-16,2 0 0 16,0 0 0-16,1-2 0 15,1-3 1-15,2-1-1 16,2-3 0-16,2-1 0 15,-1-2 0-15,2-1 0 16,1 0-1-16,0-1 1 0,4 0-1 16,0-1 0-16,0 0 0 15,1-1 1-15,5 0-1 16,0-4 1-16,2 1 0 15,0-3 0-15,0 2 1 16,-2-1-1-16,2-1 0 16,-1-1-1-16,0-1 1 15,-4-2 0-15,3 0 0 16,2 0 0-16,2-3 0 15,2-2 0-15,1 0 0 16,2 0 0-16,4-3 0 16,1 0 1-16,2-2-1 15,-1-1 0-15,3-2 0 16,0 0 0-16,0-2 0 0,2-1 0 15,-1-1 0-15,3-1 0 16,0-2 1-16,-3 0-1 16,3 0 0-16,-2-1 0 15,-1 0 0-15,-2-2 0 16,-1 0 1-16,-4-2-1 15,2 2 0-15,-1-4 0 16,-2-2 0-16,2 0 1 16,2 0-1-16,0-3 0 15,-1 0 0-15,2-1 0 16,-2-1 0-16,3 0 0 15,-4 0 1-15,0-3-1 16,3-2 0-16,-1 2 0 16,2-4 0-16,1-1 1 0,-1 0-1 15,0 0 0-15,2-3 0 16,-3 2 1-16,-2 0-1 15,0-1 0-15,-5-2 0 16,-1-1 0-16,-1 0 1 16,-1 1-1-16,-4-4 1 15,0 0-1-15,-2-1 1 16,2-2 0-16,-1 0-1 15,-2-1 1-15,-3-3-1 16,-1-2 0-16,-2-2 0 16,-4-1 0-16,-1 0 0 15,-2-2 0-15,-4 0 0 16,-1 0 1-16,-1-2-2 0,1 5 2 15,-4-2-2-15,-1-1 2 16,-1 0 0-16,-1-1-1 16,-1 0 1-16,0-4-1 15,-2-1 0-15,0-3 1 16,-1 1-1-16,-1-1 1 15,-3-1-2-15,-1 0 2 16,-2 0-2-16,-1 3 2 16,-2-5-2-16,1 6 1 15,-5-1 1-15,3 1-2 16,-5 0 2-16,2 1-1 15,-3-1 0-15,-2-3 0 16,-3 3 0-16,0 0 0 16,-1-1 0-16,-5 1 0 0,-1 0 0 15,-4 0 0-15,1 4 0 16,-4 1 1-16,-3 2-2 15,0-2 2-15,-1 1 1 16,-2 0-1-16,-2 0 1 16,-1-2-1-16,0-1 1 15,-2-2-2-15,-1 0 3 16,-3-1-3-16,0 2 0 15,-4 0 0-15,-3 1 0 16,-3 2 0-16,-4 2 0 16,-5 2 1-16,-4 3-3 15,-2 1 4-15,-5 0-2 16,-3 2 1-16,-3 2-1 15,-1 1 2-15,-1 0-2 16,-1 1 0-16,-3 3 2 0,-3 2-2 16,-1 2 0-16,3 3 0 15,-2 2-1-15,-3 3 2 16,1 4-2-16,0 4 1 15,-1 3 1-15,0 5-1 16,0 4 0-16,-2 2-1 16,-6 2 0-16,3 6-2 15,-5-4-1-15,7 11-5 16,-8-12-9-16,22 21-7 15,-18-16-7-15,22 14-6 16,-10 2-4-16,10 5 2 16</inkml:trace>
  <inkml:trace contextRef="#ctx0" brushRef="#br3" timeOffset="189867.8593">17407 11235 19 0,'0'0'24'0,"0"0"-1"15,0 0-7-15,0 0-4 16,0 0-3-16,0 0-2 16,0 0-1-16,0 0-1 15,0 0 0-15,0 0 0 16,0 0-1-16,0 0 1 15,0 0-1-15,0 0 0 16,0 0 1-16,0 0-1 16,0 0-1-16,0 0 0 15,0 0 1-15,0 0 0 16,0 0-2-16,0 0 0 0,0 0 1 15,0 0-1-15,0 0-1 16,0 0 1-16,0 0-1 16,-13-6 0-16,13 6 0 15,0 0 0-15,-11-2 0 16,11 2 1-16,0 0-1 15,-14-5 0-15,14 5 0 16,-12-2 0-16,12 2 0 16,-14-2 0-16,14 2 0 15,-15-1 0-15,15 1 0 16,-11-4 0-16,11 4 0 15,-11-3-1-15,11 3 1 16,0 0 0-16,-14-7 0 16,14 7-1-16,0 0 1 15,-14-7-1-15,14 7 1 16,-10-2-1-16,10 2 0 0,-12-2 1 15,12 2-1-15,-13 0 0 16,13 0 1-16,-13-1-1 16,13 1 0-16,-14-1 1 15,14 1-1-15,-14-2 0 16,14 2 0-16,-16-1 0 15,16 1 0-15,-19 0 1 16,10 0-1-16,-3 0 0 16,1 2 0-16,0-1 0 15,0 1 0-15,-1 1 0 16,2-2 1-16,-2 0-1 15,2 0 0-15,10-1 0 16,-19 1 0-16,9-1 0 0,10 0 0 16,-19 4 1-16,19-4-1 15,-23 6 0-15,13-3 0 16,-2 3 0-16,1 0 0 15,0 2 0-15,-3-1 0 16,4 2 0-16,-3-1 1 16,3 0-1-16,-3 0 0 15,2 1 0-15,0 0 0 16,-1 1 0-16,3 0 0 15,-3 2 0-15,2 0 0 16,-2 2 0-16,3 0 0 16,-1 1 0-16,-1 2 0 15,1-1 0-15,1 2 0 16,0-1 0-16,3 1 0 0,0 2 1 15,0-3-1-15,1 1 0 16,2-2 0-16,-2 2 0 16,1-2 0-16,-1 1 1 15,0 0-1-15,1 1 0 16,-2 2 0-16,-3-1 1 15,3 1-1-15,-2 1 0 16,-2-3 3-16,1 1-3 16,0-2 2-16,-2-1-1 15,0 1 1-15,-2 0-2 16,0 0-1-16,1-1 2 15,-3-1-3-15,0 2 2 16,0-2-3-16,-3 3 3 16,1-6-2-16,1 2 2 15,-1 0 0-15,1-1 0 0,-4 2 0 16,3-1 0-16,-2 2 0 15,3 1 0-15,-5 3 0 16,4 0 0-16,-3 2 0 16,2 2-1-16,-4 1 1 15,4-2 1-15,1 3-1 16,0-3 0-16,3 3 0 15,-1-1 0-15,3-3 1 16,2 3-1-16,0 0 0 16,5-2 0-16,0-1 0 15,0-1 0-15,3-2 1 16,2 0-1-16,0-1 1 15,2-2-1-15,-2-1 1 16,3-2-1-16,0 3 1 0,1-2-1 16,0 2 1-16,-1 0-1 15,2-1-2-15,1 1 2 16,0 0-1-16,3-1 1 15,-1-1-2-15,2 0 2 16,-1-3-1-16,1 2 0 16,0 1 2-16,0-4-2 15,2 3 2-15,-2-2-1 16,0 1 0-16,2 0 0 15,1-2 0-15,-2-1 0 16,1 0 0-16,3-1 0 16,-2 0 0-16,1-2 0 15,3 2 0-15,-1-2 0 16,2 0 0-16,-1 0 0 0,2-3 1 15,0 2-1-15,2-1 0 16,0-1 0-16,1-1 1 16,1-1-1-16,-2 0 0 15,2-1 0-15,1 0 1 16,1-2-1-16,-3-3 0 15,2 1 0-15,-1-2 0 16,3-2 0-16,-3 0 0 16,0-1 0-16,0-1 0 15,-1 1 1-15,1 1-1 16,1-1 0-16,-4 0 0 15,2-1 0-15,2 0 0 16,-4 1 0-16,3 1 0 16,-4-2-1-16,2 4 1 0,0-1 0 15,-3 2 0-15,1-3 0 16,0 1 0-16,-1 0 0 15,2-1 0-15,-2-1 1 16,1 2-1-16,0 0 0 16,-1-1 0-16,-2 2 0 15,1 0 0-15,0-1 0 16,1 4 1-16,-2-4-1 15,2 4 2-15,-2-3-2 16,0 4 1-16,5-3-1 16,-4 4 2-16,1-2-2 15,0 2 0-15,-1 0 0 16,0 1 0-16,-1-2 0 0,3 1 0 15,-2-3 0-15,2-2 0 16,0 4 0-16,1-4 0 16,-1 2 0-16,1-2 0 15,2 0 0-15,-2-1 0 16,-1 2 0-16,-1-1 0 15,1-1 0-15,-3 0 0 16,2 0 1-16,0-1-2 16,-1 0 1-16,-1-1-1 15,1 1 1-15,-1-2-1 16,-2 0 1-16,-1 2-1 15,-2 0 2-15,1 1-1 16,-12 7 0-16,16-14-1 16,-16 14 2-16,14-15-1 15,-14 15 0-15,15-18 0 0,-8 7 0 16,-7 11 0-16,16-19 0 15,-16 19 0-15,14-19 0 16,-14 19 0-16,12-21 0 16,-6 10 0-16,-1-3 0 15,0 0 0-15,1-1 0 16,-2-1 0-16,2 0 0 15,-1 2 0-15,-2 1 0 16,-3 13 0-16,2-17 0 16,-2 17 0-16,0 0 0 15,-7-13 0-15,7 13-1 16,-11-3 1-16,11 3 0 15,-16 0 0-15,16 0 0 16,-20 0 0-16,7 0 0 0,-3 2 0 16,-3 1 0-16,-1 0 0 15,-2 1 0-15,-2-1 0 16,2 0 0-16,3 1 0 15,-1-1 0-15,5-3 0 16,1-1 0-16,4-1 0 16,10 2 0-16,-20-9 0 15,10 4 0-15,10 5 0 16,-20-13 0-16,9 6 0 15,-1 1 0-15,-1-3 0 16,0 0 0-16,0 2 0 16,3-1 0-16,0 0 0 15,10 8 0-15,-18-21 0 0,18 21 0 16,-10-20 0-16,5 9 0 15,1-3 0-15,-1 2 0 16,1-2 0-16,1 0 0 16,-1 3 0-16,2-2 0 15,1-2 0-15,0 2 0 16,0 1 0-16,2-3 0 15,0 3 0-15,-1-4 0 16,1 3 3-16,-2-1-3 16,2 1 3-16,-2-1-3 15,1-1 3-15,-2 0-4 16,2 1 2-16,3 0-1 15,-3-1-2-15,1 0 2 16,3 1-2-16,-3 2 2 0,2-1-2 16,-1 0 2-1,-2 2 0-15,0-1 0 0,-2 1 0 16,2-1 0-16,-2 2 0 15,0-1 0-15,-1 1 0 16,2 0 0-16,1 10 0 16,-4-21 0-16,4 21 0 15,-4-20 0-15,4 20 0 16,-2-15 0-16,2 15 0 15,-5-17 0-15,5 17 0 16,-4-15 0-16,4 15 0 16,-7-19 0-16,3 9 0 15,-2-3 0-15,2 2 0 16,-2-2 0-16,-1 0-1 0,-2 1 1 15,-1-1 0-15,-5 0 0 16,0 1 0-16,-4-1 0 16,-3 2 0-16,-2-3 0 15,-1 3 0-15,2-3 0 16,-2 1 0-16,5 0 0 15,0 0-1-15,3 2 1 16,-2-2-1-16,4 4-1 16,-2-2-2-16,2 10-3 15,-7-7-5-15,22 8-7 16,-33 5-5-16,32 7-4 15,-15-15-2-15,22 15-4 16,-6-12 0-16</inkml:trace>
  <inkml:trace contextRef="#ctx0" brushRef="#br3" timeOffset="193663.0769">19255 11500 13 0,'0'0'31'16,"1"-11"1"-16,-1 11 1 16,0 0-11-16,-6-17-11 15,6 17 0-15,0 0-2 16,0 0-1-16,-7-17-2 15,7 17-2-15,0 0 0 16,-15-10-1-16,3 4 0 16,12 6 0-16,-22-11-1 15,9 5 0-15,-5-1 0 16,1 2 0-16,-4 1 0 0,0-4 0 15,-1 4-1 1,-2 0 0-16,-2-1 1 0,3 0-1 16,-2 4 0-16,0 1 0 15,1 0-1-15,0 3 1 16,2-1 0-16,-5 4-1 15,4-2 1-15,-1 7 0 16,-2-2-1-16,1 4 1 16,1 0-1-16,0 2 1 15,1 3 0-15,2 0-1 16,1 1 1-16,1-1-1 15,2 2 0-15,2-2 1 16,3-1-1-16,0 1 1 16,0 0-1-16,4-3 1 15,3 1-1-15,-1-2 1 0,1 1-1 16,2 1 1-16,0-3-1 15,1 1 0-15,1-3 1 16,0 1 1-16,0-1-1 16,1 0 1-16,0-11-1 15,-3 20 1-15,3-20-1 16,0 19 1-16,0-19-2 15,-3 17 1-15,3-17-1 16,-5 13 0-16,5-13 0 16,-8 10-3-16,8-10 4 15,0 0-4-15,-17 14 3 16,17-14-3-16,-13 6 3 15,13-6-2-15,-15 3 2 16,4 0 0-16,0-1 0 0,-3-1 0 16,2 0 0-16,-2-1 0 15,4 0 0-15,-3-1 0 16,13 1 0-16,-18-1 0 15,18 1 0-15,-15-3 0 16,15 3 0-16,-12-3 0 16,12 3 0-16,-13-1 0 15,13 1 0-15,-14-1 0 16,14 1 0-16,-15 0 0 15,15 0 0-15,-17 2 0 16,17-2 0-16,-17 4 0 16,17-4-1-16,-17 5 1 15,17-5 0-15,-13 7 0 16,13-7 0-16,-16 10 0 15,16-10 0-15,-15 10 0 0,15-10 0 16,-15 9 0-16,15-9 0 16,-11 9 0-16,11-9 0 15,0 0 0-15,-14 12 0 16,14-12 0-16,0 0 0 15,0 0 0-15,-8 11 0 16,8-11 0-16,0 0-1 16,0 0 2-16,0 0-2 15,-4 11 1-15,4-11 0 16,0 0 0-16,0 0 0 15,-1 10 1-15,1-10-1 16,0 0 0-16,0 0 0 0,-2 13 0 16,2-13-1-1,0 0 1-15,0 0 0 0,-5 13 0 16,5-13 0-16,0 0 0 15,-8 13 0-15,8-13 0 16,0 0 0-16,-8 13 0 16,8-13 0-16,0 0 0 15,0 0 0-15,0 0 0 16,0 0 0-16,0 0 0 15,0 0 0-15,0 0 0 16,0 0 0-16,-6 12 0 16,6-12 0-16,0 0 0 15,0 0 0-15,-3 10 0 16,3-10 0-16,0 0 0 15,0 0 0-15,0 0 0 0,0 0 0 16,0 0 0-16,0 0 0 16,0 0 0-16,0 0 0 15,0 0 0-15,0 0 0 16,0 0 0-16,0 0-1 15,0 0 1-15,0 0 0 16,0 0 0-16,12 9 0 16,-12-9 0-16,12-3 0 15,-12 3 0-15,19-5 0 16,-19 5 0-16,19-6 0 15,-19 6-1-15,19-3 2 16,-19 3-2-16,16-2 1 16,-16 2 0-16,13 0 0 15,-13 0 0-15,10 1 0 0,-10-1 0 16,14 0 1-16,-14 0-1 15,19 2 0-15,-19-2 0 16,19 2 0-16,-19-2 0 16,18 6 0-16,-18-6 0 15,17 7 0-15,-17-7 0 16,13 8 0-16,-13-8 0 15,13 9 0-15,-13-9 0 16,10 10 0-16,-10-10 0 16,14 10 0-16,-14-10 0 15,11 10 0-15,-11-10 0 16,12 11 0-16,-12-11 0 15,9 14 0-15,-9-14 0 16,10 12 0-16,-10-12 0 0,8 13 0 16,-8-13 0-16,5 16 0 15,-5-16 0-15,6 19 0 16,-3-9 0-16,-1 1 0 15,-1 1 0-15,1 1 0 16,1 1 1-16,-2-2-1 16,0 1 0-16,0 0 0 15,0 0 0-15,-2 4 0 16,0-2 0-16,0 0 0 15,0 1 0-15,1 1 0 16,-1 1 0-16,-1 0 0 16,0-1 1-16,2-1-1 15,-2 1 0-15,2-3 0 16,-1-1 1-16,1 2-1 15,-2-4 0-15,4 1 0 0,-2 2 0 16,0-14 0-16,3 19 0 16,-2-7 0-16,-1-12-2 15,5 21 2-15,1-11-1 16,-3 1 1-16,-3-11-1 15,11 18 1-15,-11-18-2 16,11 18 2-16,-11-18 0 16,15 20 0-16,-15-20 1 15,14 16-1-15,-14-16 0 16,16 14 0-16,-16-14 0 15,18 12 0-15,-18-12 0 16,15 10 1-16,-15-10-1 16,17 9 0-16,-17-9 0 15,15 11 0-15,-15-11 0 0,19 9 0 16,-8-5 0-16,1 1 0 15,2-3 0-15,-2 1 0 16,4-1 0-16,-3 0 1 16,3-2-1-16,-3 1 0 15,-1-1 0-15,2 0 0 16,-3 0 0-16,2 0 0 15,1-1 0-15,2 0 0 16,1-1 0-16,-1-1 0 16,3-1 0-16,0 0 0 15,0 2 0-15,0-4 0 16,0 3 0-16,-2-3 0 15,-1 1 0-15,-1 0 0 16,3-1 0-16,-3 1 0 0,3 0 1 16,1 1-1-16,-1-2 0 15,-1 2 0-15,2 0 0 16,-1 1 0-16,0 0 0 15,0 1 0-15,-2 1 0 16,0-1 0-16,0 2 0 16,1-1-1-16,-2-1 2 15,2 2-1-15,1-1 0 16,0 0 0-16,0 1 0 15,1-2 0-15,1 1 0 16,-2-2 0-16,3-1 0 16,0 0 0-16,-1 1 0 15,2-2 0-15,-2 1 0 0,1-2 0 16,1-1 0-16,-1 0 0 15,1-1 1-15,1-2-1 16,-4 3 1-16,1-6-1 16,-2 0 1-16,2 1 0 15,-5-1 0-15,-1-1-1 16,-2 0 1-16,1 0 0 15,-2-2-2-15,-1 0 1 16,-1 0 0-16,1-3 0 16,-1 1-1-16,0-2 1 15,-3 1 0-15,2-4 0 16,-2 2 0-16,-2-1 0 15,0 0 0-15,-1-2 0 16,-1 3 0-16,0-3 0 0,-2 2 0 16,-2 1 0-16,2 2 0 15,-3-1 0-15,0 3 0 16,-2 1 0-16,1-2 0 15,-3 3 0-15,-2-1 0 16,0 1 0-16,-2-1 0 16,-2 1 0-16,-1 1 0 15,-1 2 0-15,-1-1 0 16,-3 3 0-16,4-1 0 15,-3 2 0-15,1 0 0 16,1 1 0-16,-1-3 0 16,2 2 0-16,1-3 0 15,0-1 0-15,1 2 3 16,0-3-3-16,2 1 3 15,-1-1-4-15,2 0 4 0,-3-2-4 16,1 3 2-16,2 0-2 16,0-2-1-16,-1 3 2 15,4-1-3-15,0 0 3 16,0 1-2-16,3 0 2 15,-1 1 0-15,2-1 0 16,-1 2 0-16,4 10 0 16,-5-19 0-16,5 19 0 15,-4-19 0-15,4 19 0 16,-4-16 0-16,4 4 0 15,-1 2 0-15,1-1 0 16,1 0 0-16,-1-1 0 16,-2 2 0-16,0-3 0 15,-5 3 0-15,2-1-1 0,-5 2-1 16,10 9-3-16,-20-15-2 15,20 15-3-15,-20-6-4 16,19 17-5-16,-16-18-5 16,19 21-2-16,-18-17-1 15,17 17-2-15,-14-9 2 16,11 9 1-16</inkml:trace>
  <inkml:trace contextRef="#ctx0" brushRef="#br3" timeOffset="195233.1667">18926 12045 42 0,'7'-23'34'0,"-7"23"1"16,9-19-2-16,-9 19-21 15,0 0-2-15,14-8-1 16,-14 8-3-16,0 0-2 16,0 0 0-16,0 18 0 15,-4-3-1-15,0 6 0 16,-3 2 0-16,2 10-1 15,-3 0 0-15,2 5 0 16,0-1-1-16,2 2 1 16,0-3-1-16,3-1 0 15,3-8 0-15,0-1-1 0,1-6 1 16,-2-6 0-16,3-2 0 15,-4-12-1-15,1 12 0 16,-1-12 1-16,0 0 0 16,0 0-1-16,0 0 0 15,8-15 1-15,-6 3-1 16,3-2 0-16,2-5 0 15,-1-5 0-15,1-1 0 16,0-7 0-16,1-4 0 16,-1 0 0-16,1 0 0 15,-2-2-1-15,2 5 1 16,-3-1 0-16,1 7 0 15,-1 1 0-15,0 7 0 16,-2 3 0-16,2 2 0 0,-1 3 0 16,-4 11 0-16,5-15 0 15,-5 15 0-15,0 0 0 16,10-2 0-16,-10 2 0 15,12 17-1-15,-5-2 1 16,2 2 0-16,5 6 0 16,0 1 0-16,3 2 0 15,3 3 0-15,0 0 0 16,2 1 0-16,-1 0 1 15,1-2-1-15,-4-3 0 16,2-1 0-16,-6-2 1 16,-2-1-1-16,0-5 0 15,-2-3 0-15,0-1 0 16,-10-12 1-16,17 13-1 15,-17-13 0-15,17 4 0 0,-17-4 1 16,17-5-1-16,-17 5 1 16,15-13-1-16,-15 13 0 15,9-21 0-15,-4 8 0 16,-1-5 1-16,-3-2-1 15,1-5 0-15,0-3 0 16,-2-6 0-16,0-3 0 16,1-3 0-16,0 2 0 15,-1-1 0-15,1 2 0 16,-2 4 0-16,1 5 0 15,-1 6-1-15,-1 5 1 16,-2 5-2-16,4 12-3 16,-7-11-4-16,7 11-6 0,0 0-7 15,5 18-7-15,-15-16-4 16,11 12-9-16,-12-1 2 15</inkml:trace>
  <inkml:trace contextRef="#ctx0" brushRef="#br3" timeOffset="196171.2204">17068 11888 43 0,'7'-20'34'16,"-7"20"1"-16,4-14 0 15,-4 14-26-15,0 0-1 16,0 0 0-16,8 18-2 16,-3-1-2-16,-4 3 0 15,4 6 0-15,-2 4-1 16,3 5 1-16,-3 2-2 0,3 4 1 15,-3-2-2-15,-1 2 1 16,1-3-1-16,-1-1 0 16,0-5 0-16,-1-3 0 15,-1-4 0-15,2-6 0 16,-2-4-1-16,-1-5 1 15,1-10-1-15,-1 14 0 16,1-14-1-16,0 0-1 16,0 0-2-16,-12-9-3 15,12 9-12-15,-8-12-12 16,8 12-7-16,-10-14-2 15,10 14 2-15</inkml:trace>
  <inkml:trace contextRef="#ctx0" brushRef="#br3" timeOffset="196553.2422">16872 12161 54 0,'0'0'36'0,"0"0"-1"16,0 0 0-16,-13-13-28 15,13 13 0-15,15-3-1 16,1 3-1-16,-1-4-1 15,11 3 0-15,4-3-1 0,5 1 0 16,4-1-1-16,3-2 0 16,1 1 0-16,1 0-1 15,-3-1 0-15,-2 0-1 16,-5 0 1-16,-5 1-1 15,-5 1 1-15,-5 2-1 16,-4 0-1-16,-4-2-2 16,0 6-3-16,-11-2-13 15,13-3-14-15,-13 3-5 16,0 0-2-16,0 0 0 15</inkml:trace>
  <inkml:trace contextRef="#ctx0" brushRef="#br3" timeOffset="201276.5124">23263 8043 27 0,'10'7'27'0,"-10"-7"-2"16,6 12-2-16,-6-12-16 15,5 13 0-15,2 0 0 16,-7-13 0-16,12 17-1 15,-12-17-1-15,22 17 0 16,-9-10 0-16,6 2-1 16,-1-2-1-16,5 1 0 15,-1-1-1-15,5 2 0 16,0-2 0-16,4 3 1 15,-2-1-2-15,7 5 1 16,-4-1-1-16,3 4 0 16,-3 2 0-16,2 0 0 15,-2 1 0-15,2 1 0 16,2-3 0-16,-2 3 1 0,-1-5-1 15,1 4 0-15,-1-4 0 16,4 3 0-16,-1 0-1 16,-1-1 1-16,-1 3-1 15,-2-3 0-15,-1 2 0 16,4 0 0-16,-1-2 0 15,-1-1 1-15,1 0-1 16,3-2 0-16,-5-2 1 16,3 0-1-16,-1-3 1 15,-1 2 0-15,-3-2-1 16,1 1 0-16,-4 0 1 15,-1 0-1-15,-1-2 0 0,0 2 0 16,-1 0 0 0,0-1 0-16,1-1 2 0,0 1-2 15,3-1 2-15,-1-1-2 16,0-1 2-16,-1 0-2 15,0-3 2-15,-2 2-2 16,-5-1 1-16,-2-1-1 16,-6 0 0-16,0 0 1 15,-11-4-1-15,10 12 0 16,-10-12 1-16,2 13-1 15,-2-13 1-15,1 18-1 16,-1-8 1-16,-1 2-1 16,0 4 0-16,0 0 1 15,-1 5 0-15,1 7 0 16,-3 1-1-16,3 5 1 15,-1 3-1-15,-1 8 0 0,3 2 0 16,0 5 1-16,3 2-1 16,-1 3 0-16,1-1 1 15,2 6 1-15,-2-3-2 16,1 3 2-16,-1 2-1 15,1-3 0-15,-1 4 0 16,0-1 0-16,-2 2-1 16,0 0 0-16,-2-3 0 15,0 3-1-15,1-1 0 16,0 0 1-16,-1-1 0 15,-3 2 0-15,4-2-1 16,-5 3 1-16,5 0-1 16,-2 0 2-16,-1 0-2 15,1-1 2-15,-1 0-2 16,0 0 1-16,-2-1 0 0,5-2-1 15,0-1 0-15,1 0 0 16,3 3 0-16,0 4 0 16,0 0 1-16,-1-2-2 15,1 1 2-15,-1 0 1 16,-2-1 0-16,-1 1 0 15,0-3 0-15,0-3-2 16,-1-2 1-16,0 1 0 16,-3 2 0-16,4 3-2 15,-4 1 1-15,3-1-1 16,-3 0 2-16,2 1 1 15,-3-3 0-15,1 3 0 0,-1-5 0 16,1-2-1-16,1-4 0 16,0 1 0-16,-1-1 0 15,-1 2-1-15,4-1 0 16,0-2 0-16,0 2 0 15,0-3 2-15,0-1-2 16,-2-2 2-16,1 1-2 16,-4-5 2-16,0 0-1 15,-3-3-1-15,2-1 1 16,-2-2 0-16,0 1-1 15,-1-1 1-15,-2 1-1 16,2-3 1-16,-2 1 0 16,4 3 0-16,-5 0 0 15,2 1 0-15,1-2 0 16,0 0 0-16,-1 0 1 0,3-2-1 15,0-1 0-15,-1 1 0 16,3-1 0-16,0-1-1 16,1 0 1-16,1-1-1 15,3 1 1-15,-3-1-1 16,3-2 0-16,1-2 0 15,-2 0 1-15,0-2 0 16,1 0 0-16,-1 0 0 16,-1-1 0-16,-1 0 0 15,1-1 0-15,0-3 0 16,0 0 0-16,2-3 0 15,-3-1 0-15,3-7 0 16,0 0 0-16,-3-5 0 16,4-10 0-16,-1 14 0 0,1-14 0 15,0 0 0-15,0 0 1 16,0 0-1-16,0 0 1 15,0 0 0-15,0 0-1 16,0 0 1-16,0 0 0 16,0 0-1-16,0 0 0 15,0 0 1-15,-13 5-1 16,13-5 0-16,-13-2 0 15,3 2 0-15,-5 0 0 16,-1-1 0-16,-5 2 0 16,-1-1 0-16,-3 2 0 15,-4-2 0-15,0 1 0 16,-5 0-1-16,-3 0 1 15,-2 1 0-15,-5-1-1 0,-3 1 1 16,-5-1 0-16,0 0-1 16,0 0 2-16,-1-2-1 15,1 1 0-15,1-2 1 16,1-1-1-16,2-1 0 15,2-1 0-15,0-1 0 16,0 1 0-16,-1-2-1 16,1 1 1-16,-3 1 0 15,-1 1-1-15,0 1 1 16,2 2 0-16,-2 1 0 15,2 1 0-15,3 3 0 16,5-1 0-16,3 2 0 16,8 2 0-16,2-1-1 15,4 2 0-15,2-1 0 0,5 3-3 16,-3-5-3-16,11 10-7 15,-14-19-6-15,21 14-4 16,-11-16-10-16,12 6-5 16,7-13 0-16</inkml:trace>
  <inkml:trace contextRef="#ctx0" brushRef="#br3" timeOffset="204328.687">24609 10059 69 0,'4'-15'32'0,"-4"15"1"16,-1-21-5-16,1 21-23 15,-5-24 1-15,5 24 0 16,-14-24-1-16,1 13 0 16,-9-4-1-16,-2 5 0 15,-10-6-1-15,-3 5-1 16,-7 0 0-16,-2 3 0 15,-7 0-1-15,-1 1 1 16,-4 0-1-16,-1 2 1 16,-5 3 0-16,-1 0 0 15,-2 3 1-15,-1 1-2 16,-2 2 1-16,0 5-1 15,1-2 0-15,-2 8 0 16,-2 0 0-16,2 7 0 0,-2 0 0 16,1 5 0-16,0 4 0 15,2 3 0-15,-1 4-1 16,5 5 0-16,2 3 0 15,2 1 0-15,-1 5-1 16,3 3 1-16,-2 5-1 16,5 5 1-16,-6 2-1 15,3 1 1-15,0 3 0 16,-2-1 1-16,2 5-3 15,1-2 0-15,1 0 1 16,2-3-1-16,3 3 1 16,2-1-1-16,0 3 1 0,2 5-1 15,3-4 2-15,4 4 3 16,1-1-3-16,6 2 2 15,1 0-1-15,6-2-1 16,6-2 0-16,6 4 0 16,8-1 0-16,6 2-2 15,4-2 1-15,3 0 0 16,5-2 1-16,8-3-1 15,2 2 1-15,7-4-1 16,1-3 1-16,4 1 0 16,2-1-1-16,4-3 0 15,5 1 1-15,1-1 0 16,2-2 0-16,5-1 0 15,1 0 0-15,1-7 0 16,2 1 0-16,3-4-1 0,2-2 1 16,2-4-1-16,4 2 1 15,0-4-1-15,2-2 1 16,3-1 0-16,-1-7 0 15,3-1 0-15,2-5 0 16,-1-1 1-16,5-8-2 16,0-4 2-16,3-3-1 15,0-4-1-15,1-3 2 16,2-3-1-16,0-2 0 15,0-4 0-15,-3-3 0 16,-1-4 0-16,-1-4 1 16,-2-3-1-16,-2-5-1 15,-2-7 2-15,-2-2-1 16,-1-5 0-16,-3-4 1 0,1-6-1 15,-7 1 0-15,2-6 0 16,-5-1 1-16,0-1 0 16,-6-1-1-16,0-3 0 15,-5-3 1-15,-1-2-1 16,-5-4 0-16,-5 0 0 15,-1-2 1-15,0-1-1 16,-3-1 1-16,-6-3 0 16,1 2 0-16,-2 1 0 15,-3-1-1-15,0 0 1 16,-1-3 0-16,-6 2-1 15,1-2 0-15,-2 4 0 16,-3 0 0-16,2 1 0 16,-3-1 0-16,0 2 1 0,-6 3-1 15,1 1 0-15,-3 1 0 16,-3 1 1-16,0-4-1 15,-3 4 0-15,-2 0 1 16,-2-2-1-16,0 3 0 16,0 2 0-16,-2-1 1 15,-1 4-2-15,-1 1 2 16,0 0 0-16,-2 2-1 15,-1 4 1-15,-2 0 0 16,2-1 0-16,-6 1-1 16,2 0 2-16,-6 2-3 15,4 0 1-15,-4 1 0 16,2 0-1-16,-2 3 1 15,1 0-1-15,4 4 2 16,-5 2-2-16,4 3 2 0,-3 4-1 16,0 2 1-16,0 2-2 15,-4 3 2-15,2 3-2 16,-1-2 1-16,0 3 1 15,0 1-1-15,4 1 0 16,-1-1 1-16,3 3 0 16,-2 2-2-16,0 1 2 15,0 3-2-15,-5 0-2 16,3 5-2-16,-7-7-3 15,9 15-7-15,-16-22-7 16,20 20-3-16,-18-21-2 16,13 14-12-16,-6-8 0 15,-1 4 2-15</inkml:trace>
  <inkml:trace contextRef="#ctx0" brushRef="#br3" timeOffset="208482.9241">23674 11467 38 0,'0'0'19'0,"0"0"4"16,10 8 2-16,-10-8-13 15,0 0-2-15,0 0-1 16,0 0 0-16,0 0-1 15,0 0 0-15,0 0-1 16,0 0 1-16,0 0-2 16,0 0-2-16,0 0 1 15,0 0-2-15,0 0 0 0,0 0 0 16,0 0-1-16,0 0 1 15,0 0-2-15,0 0 1 16,-6-12-1-16,6 12 0 16,-13-6 0-16,13 6 0 15,-18-9 0-15,8 6 0 16,-2-2 0-16,-2 2-1 15,2-1 1-15,-1 2 0 16,-2 0 0-16,2 1-1 16,-2 0 1-16,1 1 0 15,0 1-1-15,-1 1 1 16,-3 1-1-16,0 1 1 15,-1 1-1-15,-1 0 1 16,0 2-1-16,-2 0 1 0,1-2-1 16,-2 3 1-16,5-2-1 15,-2 1 1-15,5-2-1 16,-1 2 0-16,1-1 1 15,3-1-1-15,-1 0 0 16,13-5 0-16,-18 11 0 16,18-11 0-16,-20 11 0 15,6-3 1-15,0 2-1 16,-1 1 0-16,-3 1 0 15,-1-1 0-15,2 1 0 16,-2-1 1-16,3 1-1 16,1-1 0-16,1 0 0 15,3-2 0-15,-1 0 0 16,2 0 0-16,-1 1 0 0,11-10 0 15,-23 18 0-15,12-8 2 16,-2 1-3-16,0 0 3 16,-1 1-1-16,1 2 1 15,-1-2-2-15,2 4 2 16,0-4-2-16,0 4 0 15,5-2 1-15,-3 0-4 16,2 0 3-16,1 0-3 16,-1-1 3-16,-1-1-2 15,0 3 2-15,0-4-3 16,0 4 3-16,0 2 0 15,-3-1 0-15,3 2 0 16,-2 2 0-16,1 0 0 16,1 0 0-16,-1 1 0 15,1-3 0-15,1 4 0 0,1-3 0 16,0 0 0-16,3 0 0 15,-1-1-1-15,1-1 1 16,3 2 0-16,0 1 0 16,1-2 0-16,1 0 0 15,0 1 0-15,-1 2 0 16,4-3 0-16,1 2 0 15,-2-2 0-15,3-1 0 16,-2 1 0-16,1-4 0 16,1-2 0-16,0 1 0 15,-6-13 1-15,10 16-1 16,-10-16 1-16,9 10-1 15,-9-10 2-15,12 12-2 0,-12-12 1 16,12 10-1-16,-12-10 0 16,16 12 0-16,-5-6 0 15,0 1 0-15,1-2 0 16,1 1 1-16,1 2-1 15,2-3 0-15,3 1 0 16,-1-2 0-16,1 3 1 16,3-3-1-16,0 0 0 15,0 0 1-15,5-2-1 16,0-1 0-16,-1 0 0 15,2 0 0-15,2 1 0 16,-2 1 0-16,-1-4-1 16,-2 5 1-16,-2-1-2 15,-3 1 2-15,-3 0-2 0,-2 3 2 16,-1-3-2-16,0 2 2 15,-3 1 0-15,3 1 0 16,1 0 0-16,-2 1 0 16,3 1 0-16,1 0 0 15,-2 0 0-15,0 2 0 16,0 1 0-16,-1 0 0 15,1 2 0-15,1-1 0 16,-1 1 0-16,2-1 0 16,4 1 0-16,-2-1 0 15,2 0 0-15,-2-3-1 16,3 0 2-16,-1 1-1 15,1-2 0-15,1-2 0 16,-2 1 1-16,1-2-1 0,1 0 0 16,2 0 1-16,-1 0-1 15,4-4 0-15,-4 2 0 16,4-1 0-16,1 0 0 15,-1-3 0-15,3 0-1 16,-2-2 1-16,1-1 0 16,2-2 0-16,1-4 0 15,1 1 0-15,-1-1 0 16,0 0 0-16,-2-1 0 15,-2 0 1-15,-3-3-1 16,-1 2 0-16,-1 0 0 16,-3-1 0-16,1-3 1 15,-1-3 0-15,0-1-1 16,0 0 1-16,-1-3 0 15,-1-2 0-15,-2 1-1 0,-3-4 1 16,-3 1 1-16,-2 1-2 16,-1 0 1-16,-2-1-1 15,3-2 0-15,-1-1 0 16,3 0 0-16,2 0-1 15,3-1-1-15,-3-1 2 16,6-2-2-16,-1 2 2 16,2-1 0-16,3 1 0 15,-4 1 0-15,-1 2 0 16,1 1 0-16,-2 4 0 15,1-3 0-15,0 3 0 16,1-1 0-16,-1 1 0 16,2-1 0-16,-1 1 0 0,1 0 0 15,0 1 0-15,-1-1 0 16,0 3 0-16,-2-2 0 15,1 0 0-15,-4 4 2 16,1-3-2-16,-2 1 2 16,0-2-3-16,0 1 3 15,-3 1-3-15,0 0 3 16,-5 3-3-16,-3-2 0 15,-3 5 0-15,-1 0-1 16,-3-1 3-16,-8 4-2 16,3 0 1-16,-6-2-1 15,1 3 1-15,-3 0 0 16,0-1 0-16,-7 3 0 15,-4 2 0-15,-4 2 0 0,-8 1 0 16,-2 2 0-16,-1 1 0 16,0 3 0-16,-1-1 1 15,6 3-1-15,4-1 0 16,4-1 0-16,5 1 0 15,3 2 0-15,0-2 0 16,1 2 0-16,-4 0-1 16,0 1 1-16,-2 0-1 15,-1-1 1-15,0-1 0 16,-1 0-1-16,6-3 1 15,-1 0 0-15,2-3 0 16,5 0 1-16,-1-3-1 16,2 0 0-16,-1 1 0 15,0-2 0-15,-1 0 0 0,-3 0 0 16,2-1 1-16,1 1-1 15,-3-3 0-15,1 2 0 16,0 0 0-16,0-2 0 16,2-1 0-16,0-2 0 15,-2 3 0-15,-1-3 1 16,-1 1-1-16,-1-2 0 15,0 0 0-15,-1-1 0 16,-1 1 0-16,2-1-1 16,1 1 1-16,3 0 0 15,2 4 0-15,4 2-1 16,2 0 0-16,0 3 0 15,0 2-1-15,-5-1 0 16,-1 5-2-16,-6-3-2 0,3 11-4 16,-15-12-5-16,14 15-3 15,-16-17-2-15,24 13-1 16,-15-20 0-16,29 9-2 15,-19-9-2-15,19 9-1 16,26-12-2-16</inkml:trace>
  <inkml:trace contextRef="#ctx0" brushRef="#br3" timeOffset="222689.7372">23372 11951 60 0,'9'-10'35'15,"-3"-4"0"-15,6 4-2 16,-8-4-26-16,8 7-3 16,-4-4 1-16,2 8-1 15,-10 3-1-15,9-3 0 16,-9 3 0-16,0 0-1 15,5 11 1-15,-5-11-1 16,3 19 0-16,0-6-1 16,-3 5 1-16,0 2-1 15,2 4 0-15,0 2 1 16,1 2-2-16,-1 4 1 0,2 1 0 15,-1 1 0-15,2-1-1 16,-1-2 0-16,1-2 1 16,-3 1-1-16,3-3 0 15,-4-4 1-15,-1-1-1 16,0-4 0-16,-2-2 1 15,1-1-1-15,-3-4 0 16,4-11 0-16,-5 16-1 16,5-16 0-16,0 0-2 15,0 0 0-15,0 0-1 16,-10-11-2-16,10 11-4 15,-10-17-11-15,10 17-7 16,-6-16-8-16,6 16-1 16,-13-21 1-16</inkml:trace>
  <inkml:trace contextRef="#ctx0" brushRef="#br3" timeOffset="223033.7568">23287 12102 60 0,'0'0'34'15,"-13"1"-1"-15,13-1 0 16,0 0-26-16,22 5-1 0,2-11-1 16,14 6 0-16,5-7 0 15,12 3 0-15,3-5-2 16,7 2 0-16,-2-1-1 15,-2-1-1-15,-4 4-2 16,-10-2-2-16,-4 10-6 16,-21-12-15-16,4 12-12 15,-26-3-1-15,19 6-1 16,-19-6 1-16</inkml:trace>
  <inkml:trace contextRef="#ctx0" brushRef="#br3" timeOffset="223724.7964">24040 12027 67 0,'0'0'36'16,"0"0"0"-16,15 20 0 15,-14-4-28-15,6 11-5 16,-3 3-1-16,0 9 2 15,-4 0-1-15,-1 6 0 16,-7-4-1-16,-1 1 0 0,-2-6 0 16,0-5-1-1,0-8 0-15,0-5 0 0,4-7 0 16,7-11-1-16,0 0 1 15,-12-11-1-15,12-9 0 16,3-8 0-16,-1-11 0 16,1-5 0-16,0-7 0 15,-1-2-1-15,-1 1 1 16,3 5 0-16,-4 7-1 15,0 7 1-15,-2 13 0 16,4 5 0-16,-2 15-1 16,0 0 1-16,12 17 0 15,-1 6 0-15,5 9 0 16,4 9 0-16,8 5-1 0,2 6 2 15,4 1-1-15,2-1 0 16,3-6 0-16,1-5 3 16,-5-7-2-16,-4-10 1 15,-5-8 0-15,-6-10-1 16,-4-11 1-16,-7-10-1 15,-6-14 0-15,-10-9-3 16,-3-11 3-16,-2-8-3 16,-2-4 2-16,-3-4-1 15,2 6 1-15,1 3 0 16,1 9 0-16,3 10-2 15,5 12 0-15,-1 4-4 16,6 21-10-16,-3-13-11 16,17 18-10-16,-14-5-2 15,33 4-1-15,-7 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2:36:29.23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2689 952 50 0,'0'0'36'0,"0"0"0"16,19-62-2-16,-19 62-17 0,0 0-10 15,0 0-2-15,0 0-2 16,0 0 0-16,0 0-1 16,0 0-1-16,34 54 2 15,-19 3-2-15,-7 20 0 16,5 18 0-16,-2 13 1 15,-12-5-2-15,3 12 0 16,-1-2 1-16,3-10-2 16,-1-17 1-16,3-9 0 15,2-15 1-15,0-12-2 16,0-12 1-16,3-16 0 15,-11-22-1-15,16-3 1 16,-10-20-2-16,-3-15 3 16,-3-12-2-16,-2-11 1 0,-5-12 0 15,-2-10 1-15,9 83 0 16,-12-93 1-16,4 43 0 15,1-5-2-15,0 3 2 16,-2-4-1-16,3 3 0 16,2-4-1-16,0 5 2 15,3-8-3-15,1 4 2 16,3-1 0-16,-3 57 0 15,21-102-1-15,-21 102 1 16,42-85 0-16,-42 85-1 16,57-60 1-16,-57 60-1 15,72-28 1-15,-72 28-1 16,73 2-1-16,-73-2 1 0,64 33 0 15,-64-33 0-15,46 63 0 16,-34 0 0-16,-7 32 0 16,-21 3-1-16,-18 0 2 15,-16-7 0-15,-16-34-1 16,13-1-1-16,17-21 1 15,16-18 0-15,20-17 0 16,0 0-1-16,13-26 1 16,-13 26-1-16,0 0 1 15,66-40 0-15,-66 40 0 16,65-29 0-16,-36 21 0 15,47-8 1-15,4 11-1 16,-9 11-1-16,-5 18 1 16,-16 15 0-16,-14 14 0 0,-29 13-1 15,-30 8 0-15,-16-1 1 16,-9 2 0-16,-13-5 2 15,-3 1-1-15,-7-12 1 16,4 0-1-16,2-13 1 16,10-14-3-16,16-14-3 15,1-22-29-15,30-6-6 16,11-21 1-16,22-8-3 15</inkml:trace>
  <inkml:trace contextRef="#ctx0" brushRef="#br0" timeOffset="269.0154">3843 1378 99 0,'32'-21'38'0,"-22"20"2"15,-10 17-2-15,-7 15-36 16,-9 16-1-16,-7 14 0 16,-4 12-1-16,-4 14 1 15,3-1-1-15,5-5-1 16,10-6-1-16,4-25-11 15,15-10-25-15,9-28 0 16,17-25-1-16,11-24 0 16</inkml:trace>
  <inkml:trace contextRef="#ctx0" brushRef="#br0" timeOffset="404.0229">4082 1205 99 0,'-39'-80'31'16,"39"80"-30"-16,-45-59-1 15,45 59-37-15,0 0-2 16</inkml:trace>
  <inkml:trace contextRef="#ctx0" brushRef="#br0" timeOffset="820.0468">4433 1353 106 0,'21'28'40'16,"-19"6"0"-16,-9 3 0 15,-7 3-40-15,-2 4 0 16,2 9 0-16,-1 9 0 16,-2 4 2-16,-3 8-2 15,1-5 1-15,3 0 0 16,2-13 0-16,6-3-1 15,6-22 1-15,8-19 0 16,11-18 0-16,13-22 0 16,7-22 0-16,6-15 1 15,5-14-1-15,3-19 1 16,-27 49-1-16,6-2 1 15,-7 1 0-15,4 3-1 16,-27 47 1-16,39-73-1 0,-11 20 0 16,-4 34 0-16,-13 15-1 15,2 31 1-15,-12 19-4 16,6 21 1-16,-3 11-5 15,1-14-18-15,22 0-15 16,0-13-2-16,19-3-1 16,-1-15 0-16</inkml:trace>
  <inkml:trace contextRef="#ctx0" brushRef="#br0" timeOffset="1438.0819">5815 1395 106 0,'-37'-7'40'0,"4"10"-1"15,-11-3 0-15,-1 7-34 16,-16 10-2-16,-2 12 1 0,-12 11-1 16,3 9 0-16,0 7-2 15,7 4 0-15,13 1 0 16,19-3-1-16,18-12 1 15,22-14-1-15,23-19 0 16,24-21 1-16,24-18 0 16,14-19 1-16,9-17 0 15,-46 22 1-15,0-6-3 16,2-6 0-16,-1-6 0 15,-5-5 0-15,-4-5 0 16,-3 3 0-16,-3-1 0 16,-14 1 0-16,-6-2 0 15,-8 14 0-15,-13 53 0 16,6-76 0-16,-6 76 0 0,-5-26 0 15,-38 52 0-15,-2 51 0 16,-3 37 0-16,16 30 0 16,-9-19 0-16,32 3 0 15,14-27-3-15,23-27-2 16,14-13-2-16,-5-25-10 15,19-6-23-15,-8-20-1 16,9-10 2-16,-10-19-1 16</inkml:trace>
  <inkml:trace contextRef="#ctx0" brushRef="#br0" timeOffset="1638.0936">6402 1422 111 0,'-2'-29'40'15,"2"29"1"-15,-24 5-2 16,3 32-33-16,-13 11-6 15,1 22 2-15,-1-1-2 16,18-9-1-16,6-9-2 16,9-14-6-16,24-9-28 15,-4-18-3-15,18-8 2 16,-2-19-3-16</inkml:trace>
  <inkml:trace contextRef="#ctx0" brushRef="#br0" timeOffset="2103.1203">6547 1212 114 0,'0'0'39'0,"-19"-77"1"16,19 77-3-16,-18-61-38 15,18 61-1-15,0 0-2 16,0 0 2-16,0 0 1 15,0 0-1-15,0 0 2 16,0 0 1-16,0 0 1 16,15 51 0-16,15 5 3 15,-6 7-3-15,2 8 2 16,-23-17-1-16,2 10 1 16,-13-6-2-16,1-1 0 15,-7-11-1-15,1-1 0 16,3-8-1-16,4-5 1 0,3-10-1 15,3-22 1-15,22 2-1 16,7-19 0-16,3-16 1 16,7-12 0-16,3-6 1 15,-42 51 0-15,44-62-2 16,-44 62 0-16,44-60 0 15,-44 60 0-15,35-49 0 16,4 18 0-16,-28 13 0 16,1 23 0-16,-10 12 0 15,6 18 0-15,-4 6-4 16,8 9-4-16,19 0-24 15,3-10-7-15,23-9-3 16,-1-9 1-16,20-7-1 16</inkml:trace>
  <inkml:trace contextRef="#ctx0" brushRef="#br0" timeOffset="2582.1477">7718 1421 126 0,'-44'-41'44'0,"-2"34"-2"16,-20 10 1-16,2 19-43 15,-15 6 0-15,7 12 0 16,6 6 0-16,22 5 0 16,22-4 0-16,15-3 0 15,18-11 0-15,19-10 0 16,13-11 0-16,11-11 0 15,8-12 0-15,3-10 0 16,1-11 0-16,-7-10 0 0,-1-8 0 16,-9-2 0-16,-49 52 0 15,0 0 0-15,64-86 0 16,-42 65 0-16,-22 21 0 15,-2 12 0-15,-23 23 0 16,-1 37-2-16,-15 17 1 16,4 22 0-16,-2 7 0 15,1 9-1-15,4-3 1 16,5 0-1-16,4-12 1 15,4-14-1-15,2-16 1 16,1-17-1-16,-4-15 2 16,-5-14 0-16,-7-18 1 15,-5-13-1-15,-6-16 1 16,-7-13 0-16,0-17-2 0,-2-21-3 15,18-1-15-15,-6-21-18 16,23 10-4-16,6-10 1 16,25 11-4-16</inkml:trace>
  <inkml:trace contextRef="#ctx0" brushRef="#br0" timeOffset="3117.1783">8967 1130 90 0,'31'-60'39'15,"-31"60"-1"-15,0 0-2 16,38-58-32-16,-38 58-1 15,0 0-1-15,21 15 0 16,-20 32-1-16,-9 30 1 16,-1 13-1-16,-13-4 1 15,1 8-3-15,5 4 1 16,3-10-3-16,5-29-2 15,16-11-25-15,0-28-8 16,14-9 0-16,4-21-1 16</inkml:trace>
  <inkml:trace contextRef="#ctx0" brushRef="#br0" timeOffset="3343.1912">9113 1123 107 0,'0'0'42'0,"-31"-69"0"15,31 69-3-15,-25-60-37 16,25 60 1-16,0 0-2 16,26-67 0-16,-26 67-1 15,66-29-1-15,-66 29-2 16,91-22-7-16,-30 10-28 15,-8 2-3-15,5 1 1 16,-5 2-2-16</inkml:trace>
  <inkml:trace contextRef="#ctx0" brushRef="#br0" timeOffset="3560.2036">9292 1205 104 0,'-69'51'39'0,"26"-11"1"16,43-40-2-16,0 0-37 15,0 0 1-15,0 0-2 16,64 28 0-16,-64-28 0 16,79-12-2-16,-79 12-2 15,85-5-8-15,-85 5-24 16,100-3-2-16,-39 7 0 0,-14 10-2 15</inkml:trace>
  <inkml:trace contextRef="#ctx0" brushRef="#br0" timeOffset="3747.2143">9106 1649 107 0,'-33'14'39'16,"24"-3"1"-16,9-11-4 16,18-2-33-16,19-6-1 15,15-1 0-15,11-9-1 16,8 0-1-16,9-6-2 15,1-3-4-15,11-2-29 16,-19-2-4-16,0 9 0 16,-18-1-2-16</inkml:trace>
  <inkml:trace contextRef="#ctx0" brushRef="#br0" timeOffset="4177.2386">10074 1341 107 0,'0'0'41'15,"34"-48"2"-15,-34 48-3 16,-20-4-37-16,9 23 0 16,-15 8-1-16,4 14 1 15,-8 4-2-15,7 4 0 16,-4 1-1-16,10 1 1 15,4-9 0-15,7-7-1 16,6-10 1-16,7-11 0 0,14-10-1 16,9-11 1-16,10-13 0 15,5-11 0-15,3-8 0 16,3-9 2-16,-51 48-3 15,55-53 0-15,-55 53 0 16,47-56 0-16,-47 56 0 16,44-46 0-16,-25 12 0 15,9 18 0-15,-18 14 0 16,9 19 0-16,-17 11 0 15,12 18 0-15,-11 6 0 16,9 5 0-16,3-8-7 16,6-8-2-16,21 0-18 15,-10-18-15-15,17-4-2 0,-5-16 1 16,10-3 1-16</inkml:trace>
  <inkml:trace contextRef="#ctx0" brushRef="#br0" timeOffset="5363.3068">10811 1372 108 0,'-18'1'40'16,"0"11"1"-16,9 5-1 15,10-3-38-15,15 1 0 16,11-3-1-16,11-7 1 15,7-1-1-15,9-4 0 16,1-5-1-16,0-5 1 0,-3-3 0 16,-9-6 0-16,-43 19 0 15,0 0 0-15,52-39 1 16,-52 39-1-16,0 0 1 15,24-50-1-15,-24 50 1 16,0 0-1-16,-24-46 0 16,24 46-1-16,-66-14 0 15,15 23 2-15,-16 11-2 16,5 11 0-16,1 15 0 15,14 15 0-15,16 1 0 16,28-4 0-16,22-15 0 16,20-10 0-16,15-12 0 15,17-13 0-15,8-9 0 16,6-11 0-16,4-9 0 15,-3-5 0-15,-4-4 0 0,-12-4 0 16,-12 6 0-16,-11 1 0 16,-14 5 0-16,-14 12 0 15,-19 10 0-15,-9 13 0 16,-12 10 0-16,-6 5 0 15,-2 6-2-15,-5 5 1 16,5 3 1-16,4-2-1 16,5-5 1-16,9-7 0 15,10-8 0-15,1-20 0 16,21 9 0-16,0-23 0 15,2-9 1-15,5-11 0 16,2-11 1-16,-1-7-2 16,1-5 0-16,-30 57 0 15,28-57 0-15,-28 57 0 0,29-52 0 16,-29 52 0-16,21-48 0 15,-21 48 0-15,32-32 0 16,-2 13 0-16,3 11 0 16,7 9 0-16,3 10 0 15,8 5 0-15,0 3 0 16,13 0 0-16,-4-8 0 15,-3-8 0-15,-5-3 0 16,-8-6 0-16,-8-2 0 16,-10-4 0-16,-26 12 0 15,0 0 0-15,0 0 0 16,0 0 0-16,0 0 0 15,-16-43 0-15,-28 42 0 16,1 16 0-16,-15 8 0 0,9 12 0 16,-8 6 0-16,14 7 0 15,7 3 0-15,29-2 0 16,13-9 0-16,12-10 0 15,15-15 0-15,10-6 0 16,5-11 0-16,8-10 0 16,0-10 0-16,-2-6 0 15,-3-8 0-15,-3-3 0 16,-10 1 0-16,-6 0 0 15,-11 6 0-15,-7 11 0 16,-14 21 0-16,0 0 0 16,-8 15 0-16,-8 18 0 15,-4 17 0-15,-4 12 0 16,0 12 0-16,0 6 0 15,-1 9 0-15,1 2-2 0,4-4 2 16,3 2-2-16,1-6 2 16,3-4 0-16,1-9 0 15,-2-3-1-15,0-12 1 16,-5-5 0-16,-1-13-1 15,-6-10 0-15,-3-10-1 16,-7-14-1-16,5-11-2 16,-7-25-7-16,12-3-9 15,-13-35-7-15,20 3-13 16,0-14 1-16,15 1-3 15,4-7 2-15</inkml:trace>
  <inkml:trace contextRef="#ctx0" brushRef="#br0" timeOffset="6146.3515">13040 1371 99 0,'-23'-2'39'16,"3"12"2"-16,-11 6-4 15,3 11-31-15,-1 1-2 16,5 6 0-16,-1 2-1 16,7 3 0-16,3-4 0 15,7-1-1-15,8-7 0 0,10-5-1 16,12-13 0-16,12-7 0 15,5-8-1-15,11-11 1 16,2-5 0-16,2-9-1 16,1-8 1-16,-1-6-1 15,-54 45 1-15,52-46-1 16,-52 46 1-16,44-51-1 15,-44 51 0-15,38-32 0 16,-12 10-1-16,2 24 1 16,-15 17-1-16,5 28 1 15,-19 22-1-15,6 29-1 16,-15 16 2-16,-3 12-2 15,-5-2 2-15,-2 6-2 16,-2-9 2-16,-2-6-1 0,-4-15 2 16,1-9-1-16,-8-18 1 15,-5-12 2-15,-5-17-2 16,-3-17 1-16,-3-21-2 15,-4-18 0-15,4-20-2 16,5-22-1-16,10-11-1 16,9-13-3-16,24 6-8 15,-2-19-12-15,39 12-15 16,1 1 2-16,25 18-2 15,3 2 2-15</inkml:trace>
  <inkml:trace contextRef="#ctx0" brushRef="#br0" timeOffset="6281.3593">13907 1780 125 0,'-19'3'41'0,"-14"-7"-7"16,-3 3-14-16,-16-10-61 15,15 0-4-15,-1-5 1 16,10 2-2-16</inkml:trace>
  <inkml:trace contextRef="#ctx0" brushRef="#br1" timeOffset="10943.6258">3410 2344 54 0,'-17'3'33'0,"17"-3"-1"16,0 0 0-16,0 0-28 15,7 10 0-15,-7-10-1 16,26 15-1-16,-4-9 1 16,10 0 0-16,7-5-2 15,10 0 0-15,7-6-1 0,10-1 1 16,11-4-1-16,6 0 1 15,3-3 0-15,8 5 0 16,-3 0 0-16,8 2 1 16,-3 3-1-16,6 3 1 15,3 0-1-15,8 1 1 16,6 0-1-16,6 0 0 15,9-3 1-15,14 0-1 16,4-3 0-16,7-2 0 16,3 1 0-16,4-1 0 15,3 0-1-15,3 2 1 16,-6-3-1-16,3 3 1 15,5-1-1-15,0 2 0 16,3 0 0-16,0-2-1 16,3-1 1-16,0 0 0 0,4 2 0 15,-2-3-1-15,0 0 1 16,-5 0 0-16,1-2 0 15,-5 2 0-15,-2-3 0 16,-1 1 1-16,0 0-1 16,-6 0 1-16,1 2-1 15,1-3 1-15,1 1 0 16,-1-1 0-16,-2 3 0 15,4 0-1-15,-2 0 1 16,-2 0-1-16,-6 4 1 16,-4 0-1-16,-4 0 1 15,-6 2-1-15,-6 2 0 16,-8-1 0-16,-11 2 0 15,-5-1 0-15,-3 0 0 0,-6 2 0 16,-5-4 0-16,-5 1 0 16,-4-2 0-16,2 2 0 15,-6-2 1-15,-1-1-1 16,-4 0 0-16,-4 0 0 15,-7-1 1-15,-3 2-1 16,-9-2 0-16,-11 3 0 16,-8-1 0-16,-9 2 1 15,-9 0-2-15,-6 1 1 16,-3 0 0-16,-3 1 0 15,4 1 0-15,4 2 0 16,4-1 0-16,4 2 0 16,4 0 0-16,1-1 0 15,0 0 0-15,-3-3 0 0,-6 0 0 16,-6 0 1-16,-3-2-2 15,-13 1-1-15,0 0-2 16,-4-17-15-16,4 17-18 16,-18-12 1-16,18 12-3 15,-20-18 2-15</inkml:trace>
  <inkml:trace contextRef="#ctx0" brushRef="#br2" timeOffset="545797.2178">1199 2715 79 0,'11'-11'36'0,"-11"11"-2"15,11 0 2-15,-8 19-35 16,-3 16 0-16,-2 18 0 16,-2 19 3-16,-5 19-2 15,1 21 3-15,-7 8-3 16,2 9 1-16,2-5-2 15,5-6 0-15,8-13-7 16,3-19-30-16,18-19 0 16,5-25-2-16,15-16-1 15</inkml:trace>
  <inkml:trace contextRef="#ctx0" brushRef="#br2" timeOffset="546172.2392">2577 2599 74 0,'-27'-26'38'0,"-11"6"-3"15,-2 24 2-15,-14 11-33 16,6 18 1-16,-6 13-1 15,5 21 2-15,-5 9-3 16,5 17 1-16,-2 12-1 16,4 10 1-16,6 3-3 15,7 1-1-15,5-4-2 16,8-13-3-16,15-5-6 15,-5-22-25-15,25-16-1 16,0-25-1-16,10-17-1 16</inkml:trace>
  <inkml:trace contextRef="#ctx0" brushRef="#br2" timeOffset="546345.2492">1842 3438 109 0,'-31'-9'39'15,"7"-1"1"-15,24 10-1 16,14-6-36-16,24-4-3 15,26-4-3-15,12-14-9 16,30 11-26-16,6-11-2 16,19 9 1-16,2-7-3 15</inkml:trace>
  <inkml:trace contextRef="#ctx0" brushRef="#br2" timeOffset="546871.2789">4073 3379 83 0,'-32'-33'38'16,"1"8"1"-16,-13-1-1 15,1 12-35-15,-10 3 1 16,-3 16 0-16,-2 9 0 0,0 16 0 16,-2 12 0-16,8 15-2 15,6 8 2-15,11 3-2 16,14 0-1-16,15-4 0 15,19-8 1-15,17-14-2 16,20-16 0-16,17-23 0 16,13-13 0-16,11-16 1 15,1-13-2-15,1-9 2 16,-9-3-1-16,-9-1 1 15,-14 6-1-15,-16 8 2 16,-14 8-3-16,-13 13 2 16,-18 17-1-16,0 0 0 15,-4 31 0-15,-5 0-2 16,3 8-1-16,2-9-11 0,16 17-24 15,2-16-3-15,23 4 0 16,11-21-1-16</inkml:trace>
  <inkml:trace contextRef="#ctx0" brushRef="#br2" timeOffset="547420.3106">5354 3326 80 0,'13'-13'39'16,"-8"-1"-2"-16,-5 14 2 15,0 0-34-15,-1 12-1 16,-3 6-1-16,-5 16 1 15,-2 2-1-15,-2 14-1 16,-5 3 1-16,3 5-2 16,-3-5 1-16,4-2-1 15,4-10 1-15,4-7-1 16,6-15 0-16,0-19 0 0,24-5 1 15,4-19-1-15,6-15 0 16,11-12 2-16,6-9-2 16,3-9 2-16,3-2-2 15,-2 5 1-15,-4 6-1 16,-10 13 1-16,-6 12-1 15,-10 17 0-15,-6 19 0 16,-9 20-1-16,-7 17 0 16,-4 15 0-16,-4 9 0 15,-1 8-2-15,5 9 0 16,2-4-4-16,10 2-3 15,-7-22-29-15,28 3-2 16,-1-22-1-16,15-5-1 16</inkml:trace>
  <inkml:trace contextRef="#ctx0" brushRef="#br2" timeOffset="547818.3334">6296 3341 107 0,'-13'-19'39'0,"13"19"1"15,-24 11-1-15,18 11-36 16,-12 9-1-16,2 9 0 16,1 10 0-16,4 3-1 15,5 1 0-15,3-1 0 16,12-7 0-16,10-7-1 15,12-11 1-15,12-15 1 16,11-16-1-16,9-13 0 0,6-15 0 16,3-9 1-16,-2-10-1 15,-3-3 0-15,-8-2 0 16,-8 4 1-16,-11 7-2 15,-11 11 1-15,-14 13 0 16,-15 20-1-16,-3 10 0 16,-15 19-1-16,-5 12 1 15,-4 7-2-15,4 6 0 16,2-3-4-16,16 3 0 15,10-19-6-15,35-1-26 16,5-23-3-16,25-2 1 16,7-21-1-16</inkml:trace>
  <inkml:trace contextRef="#ctx0" brushRef="#br2" timeOffset="548043.3463">7688 3328 102 0,'-17'-9'41'15,"-23"4"1"-15,-1 22-1 16,-22 0-22-16,4 16-16 15,1 6-1-15,7 10 0 16,7 1-1-16,12 1 1 16,14-4-2-16,19-10-2 15,25-10 1-15,19-17-2 16,22-12-2-16,15-21-3 15,30-3-30-15,-7-25-3 16,16-6 0-16,-9-21 0 0</inkml:trace>
  <inkml:trace contextRef="#ctx0" brushRef="#br2" timeOffset="548238.3574">8435 2747 116 0,'-37'40'44'0,"-15"3"-1"15,9 17 1-15,-4 2-41 16,3 12 0-16,4 8-1 15,7 7-2-15,4 3 0 16,6-6-2-16,7 3-2 16,5-9-4-16,19 4-25 15,-13-27-8-15,19-5-1 16,-2-24-1-16</inkml:trace>
  <inkml:trace contextRef="#ctx0" brushRef="#br2" timeOffset="548605.3784">8351 3451 110 0,'-12'17'40'0,"17"7"2"15,-1-14-3-15,17 0-35 16,8-7-1-16,13-4-1 15,6-10 0-15,7-6-1 16,1-7 0-16,0-5 0 16,-6-2-1-16,-1-4 0 15,-13-1 1-15,-6 2-2 0,-16 4 2 16,-13 3-1-16,-15 11 1 15,-12 9 0-15,-12 13 0 16,-9 10 0-16,-3 13 0 16,-3 9 1-16,5 8-2 15,10 7 2-15,9-1-4 16,14-1 0-16,20-3-3 15,11-17-15-15,23 10-20 16,6-20-2-16,26 2-1 16,3-19 0-16</inkml:trace>
  <inkml:trace contextRef="#ctx0" brushRef="#br2" timeOffset="549156.4099">9234 3365 88 0,'-19'-7'40'0,"-8"-7"-2"16,9 15 3-16,-8 0-30 16,8 13-7-16,-2 7 0 15,3 11-1-15,-2 10 0 16,3 5-1-16,3 5 0 15,5-1 0-15,7-4 0 16,12-5-2-16,13-15 2 16,15-14-1-16,17-17-1 15,12-11 1-15,9-12 0 16,7-11 0-16,0-8-1 15,-4-5 1-15,-7 0-1 16,-12 7 0-16,-14 6 0 16,-16 13 0-16,-14 13 0 15,-17 12-1-15,-10 20 1 0,-8 9-1 16,-7 12 0-16,5 2-2 15,1 7-1-15,5-14-11 16,23 8-23-16,5-21-4 16,23-2 1-16,6-21-2 15</inkml:trace>
  <inkml:trace contextRef="#ctx0" brushRef="#br2" timeOffset="549457.4272">10263 3250 111 0,'-33'0'40'0,"5"19"2"0,-9-7-3 16,7 11-37-16,12 2 0 16,17-1-1-16,9-1 0 15,13 0-1-15,11 1 0 16,9-4 0-16,2 2 1 15,-5 1-1-15,-7 1 1 16,-12 4-1-16,-18 1 1 16,-14 4-1-16,-17 0 1 15,-13 1-2-15,-10 0 1 16,-4-7-1-16,3 2-5 15,-4-21-18-15,23 8-16 16,3-18-1-16,32 2-1 16,0-19-1-16</inkml:trace>
  <inkml:trace contextRef="#ctx0" brushRef="#br2" timeOffset="549792.4463">11411 3367 100 0,'1'-14'39'16,"-1"14"2"-16,4 16-1 15,-2 6-34-15,-14 4-2 16,0 11-2-16,-7 6 0 15,-2 7-1-15,-2 4-1 16,4-1-2-16,9 0-4 16,0-18-32-16,28 0-3 15,6-25 1-15,21-4-2 16</inkml:trace>
  <inkml:trace contextRef="#ctx0" brushRef="#br2" timeOffset="549944.455">11583 3011 101 0,'-26'-9'30'0,"8"2"-26"16,18 7-4-16,4-12-37 15,30 14-2-15</inkml:trace>
  <inkml:trace contextRef="#ctx0" brushRef="#br2" timeOffset="550257.4728">12016 3172 102 0,'-29'36'40'16,"-15"-5"1"-16,8 13-1 16,0-11-34-16,5 6-1 0,4-4-3 15,18-4 0-15,12-10-1 16,19-8-1-16,21-6-1 15,14-6 0-15,10-3 0 16,3 0 0-16,-2 4 1 16,-10 2-2-16,-14 9 2 15,-22 11 0-15,-23 5 0 16,-22 8 0-16,-21 6 1 15,-14 3-1-15,-10-1 0 16,-1-4-2-16,8 5-11 16,-2-23-23-16,28-1-5 15,11-19 2-15,24-3-3 16</inkml:trace>
  <inkml:trace contextRef="#ctx0" brushRef="#br2" timeOffset="551115.522">12969 3244 69 0,'0'0'38'0,"0"0"-1"15,13 15 1-15,-13-15-15 16,-8 24-20-16,4 4-1 15,4 9 0-15,-4 6 1 16,3 9-1-16,-9 6 0 0,4 3 0 16,-3 0 1-16,0-2-2 15,1-8 2-15,-1-5-1 16,2-14-1-16,0-9 0 15,7-23 0-15,0 0 0 16,10-19 0-16,6-15-1 16,-1-11 1-16,6-12-1 15,0-9 1-15,8-13-1 16,-1 1 0-16,2 2 1 15,0 4-1-15,-2 12 0 16,0 7 0-16,-1 19 0 16,0 10 0-16,3 17 0 15,-2 10 0-15,-2 14 1 0,-1 9-1 16,-3 6 0-1,-3 8 0-15,-7 4 0 0,-8 6 0 16,-12 1 0-16,-10 2 0 16,-7-5-1-16,-9-2 2 15,-4-4-2-15,-6-9 1 16,0-4 0-16,3-6 0 15,3-7 0-15,6-1 0 16,2 0 0-16,3 5 0 16,3 6 0-16,0 9 0 15,-1 12 0-15,-2 10 0 16,-3 5 0-16,4 7 0 15,-2-1-1-15,9-4-3 16,4-15-3-16,23 3-17 0,-1-35-17 16,21-7 2-1,3-24-3-15,21-8 2 0</inkml:trace>
  <inkml:trace contextRef="#ctx0" brushRef="#br2" timeOffset="551506.5444">13737 3203 110 0,'0'0'40'0,"3"18"2"16,-28 1-3-16,2 17-36 15,-2 4-1-15,-2 11-1 16,1 7 0-16,4-2 0 15,7 1 0-15,12-5-1 0,13-10 1 16,18-10-1-16,16-19 1 16,12-11 0-16,14-19-1 15,7-11 1-15,5-13-1 16,-4-8 1-16,-9-7 0 15,-7-1 0-15,-11 0-1 16,-13 9 0-16,-14 8 1 16,-10 15-1-16,-14 25 0 15,0 0 0-15,-19 28 0 16,-1 10-1-16,-1 14 0 15,3 0-2-15,9 5-1 16,7-12-5-16,25 5-16 16,2-35-15-16,26-4-1 15,6-23-1-15,20-8 2 0</inkml:trace>
  <inkml:trace contextRef="#ctx0" brushRef="#br2" timeOffset="551686.5547">15066 2780 81 0,'-24'26'40'15,"-27"16"0"-15,-3 36 2 16,-14 2-22-16,8 19-17 16,4 5-2-16,10-1-3 15,18-6-5-15,-1-19-29 16,29-3-3-16,0-29-1 15,17-9 0-15</inkml:trace>
  <inkml:trace contextRef="#ctx0" brushRef="#br2" timeOffset="551846.5638">14703 3201 120 0,'10'-24'42'0,"0"-5"1"16,18 21-2-16,3-2-43 15,12-11-12-15,28 16-26 16,13-13-3-16,25 11 0 15,10-12-1-15</inkml:trace>
  <inkml:trace contextRef="#ctx0" brushRef="#br2" timeOffset="552204.584">16369 2819 86 0,'14'-18'38'16,"-14"3"0"-16,-1 27 0 16,-15 6-29-16,1 22-3 15,-10 11-1-15,0 18-2 0,-7 10-1 16,2 14-1-16,-1 3 2 15,6-2-4-15,5 1-2 16,-1-20-10-16,16 4-25 16,-3-22-2-16,11-7 2 15,-8-24-3-15</inkml:trace>
  <inkml:trace contextRef="#ctx0" brushRef="#br2" timeOffset="552679.6115">16020 3266 111 0,'4'-18'40'0,"1"2"1"16,17 16-1-16,3-3-37 0,20 1-2 16,17-2-1-16,16-1 0 15,10 1 1-15,9-1-1 16,-1-2 0-16,-2-1 0 15,-11 4-1-15,-14-3 2 16,-13 4 0-16,-17-2-1 16,-18 5 1-16,-21 0 0 15,-10 3-1-15,-18 10 1 16,-11 3 0-16,-6 9 0 15,-8 5 0-15,0 8 0 16,6 4 0-16,6 4 0 16,17-1 1-16,14-4-1 15,23-6 1-15,21-8-1 0,18-14-1 16,14-8 0-16,9-13 2 15,3-11-2-15,-5-7-2 16,-5-16 2-16,-15-4-1 16,-15-9 0-16,-22 2 0 15,-16 0-2-15,-15 4 1 16,-12 7-1-16,-3 13-1 15,-4 5-3-15,9 25-4 16,-2-3-17-16,30 25-11 16,6-7-1-16,30 13-1 15,10-7 2-15</inkml:trace>
  <inkml:trace contextRef="#ctx0" brushRef="#br2" timeOffset="553106.6359">17800 3163 102 0,'-29'-29'40'0,"-7"17"2"15,-16-6-1-15,4 11-36 16,-13 14-1-16,4 15 0 16,4 10-2-16,8 8 1 15,13 3-1-15,15 5-1 16,20-9 0-16,16-1-1 15,16-11 0-15,12-11 0 16,9-15 0-16,5-10 0 16,1-12 0-16,-4-10-1 15,-6-10 1-15,-6-4 0 16,-8-2 0-16,-9 3 0 15,-4 6 0-15,-10 11 0 0,-10 15 0 16,-8 25 0-16,-11 26-1 16,-15 26 2-16,-12 23 0 15,-11 18-1-15,-11 20 1 16,-10 8-1-16,-4 2 0 15,2-7 0-15,2-15 1 16,7-18-2-16,9-21 0 16,6-26 0-16,14-23-2 15,5-30-1-15,12-15-5 16,-3-39-13-16,26-5-13 15,-6-33-5-15,24-12-2 16,5-23 0-16</inkml:trace>
  <inkml:trace contextRef="#ctx0" brushRef="#br2" timeOffset="553504.6586">18013 3268 96 0,'-13'15'40'0,"17"3"1"16,-4-18-2-16,39 5-35 16,-2-14-3-16,14-4 1 15,5-5-1-15,4-4 0 16,4-2 0-16,-4-3 0 15,-5-3 1-15,-7-1-1 0,-11-2 0 16,-12-2 0 0,-12 3 1-16,-13 2-1 0,-17 7 0 15,-12 8 0-15,-13 10 1 16,-10 15-1-16,-5 12 1 15,-1 13-1-15,5 11 0 16,9 5 0-16,13 2 0 16,19 2-1-16,21-8-1 15,16-7-1-15,21-10-2 16,12-18-4-16,24 2-17 15,-9-29-16-15,19-3 0 16,-6-24-2-16,7-1 1 16</inkml:trace>
  <inkml:trace contextRef="#ctx0" brushRef="#br2" timeOffset="553697.6697">19233 2595 83 0,'-39'50'45'15,"-15"3"-2"-15,8 20 0 16,-11 0-24-16,6 10-15 15,-1 1-2-15,3 1-1 16,3 1-3-16,0-13-4 16,13 7-15-16,-6-26-19 15,17-3-1-15,0-26-1 16,19-6 1-16</inkml:trace>
  <inkml:trace contextRef="#ctx0" brushRef="#br2" timeOffset="553865.679">18806 3002 120 0,'0'0'43'0,"0"0"1"16,33 7-3-16,-1-2-42 16,6-5-4-16,25 14-16 15,-11-21-19-15,18 8-3 16,-4-12 0-16,7 2-1 15</inkml:trace>
  <inkml:trace contextRef="#ctx0" brushRef="#br2" timeOffset="554526.7169">19547 2423 88 0,'0'-16'39'15,"0"16"1"-15,0 0-1 16,-11 20-35-16,-7 7-1 15,-2 14 2-15,-9 12-1 16,-2 15 1-16,-7 9-2 16,2 7 1-16,1 2-1 15,5-3-1-15,4-5 0 16,12-6-2-16,9-12 1 15,6-15-1-15,8-11 0 16,1-13 1-16,8-9-1 16,1-12 1-16,1-10 0 0,-2-10 0 15,1-2 0-15,-1-6 0 16,0 1-1-16,2 0 0 15,-4 5 1-15,3 7-1 16,-2 8 0-16,-1 10 0 16,2 8 1-16,-5 11-2 15,3 8 0-15,-3 4-1 16,4 7-2-16,-2-4-2 15,12 11-13-15,-15-21-13 16,22 6-9-16,-7-18-1 16,11 2-1-16</inkml:trace>
  <inkml:trace contextRef="#ctx0" brushRef="#br2" timeOffset="554900.7385">19930 3066 111 0,'-16'3'41'15,"15"13"0"-15,1-16-6 16,18 9-32-16,11 1-1 16,14-2 0-16,11-1 0 15,9-4-1-15,5-9 1 16,3-5-1-16,-6-6 0 15,-11 0-1-15,-7-11 1 16,-16 2-1-16,-15-4 1 16,-16 0-1-16,-17 4 0 0,-10 7 1 15,-15 6-1-15,-9 11 1 16,-5 11-1-16,-1 14 1 15,0 8-1-15,11 8 1 16,10 4-1-16,14 3 0 16,20-1-1-16,20-8-2 15,25-2-4-15,10-30-15 16,33 8-17-16,-4-21-2 15,19 0 0-15,-6-22-2 16</inkml:trace>
  <inkml:trace contextRef="#ctx0" brushRef="#br2" timeOffset="555217.7566">20917 2954 111 0,'-29'33'40'0,"-14"1"2"16,11 16-3-16,2-2-37 15,-3 8 0-15,4-4-1 16,5-3-1-16,4-7 1 15,7-7-1-15,7-14 1 16,4-11-1-16,2-10 1 16,17-21 0-16,-4-8 0 15,6-7 1-15,3-8 1 16,2-3-1-16,6-5 0 15,3 2 0-15,3 7 0 16,1 2-2-16,3 10 0 16,3 7 0-16,0 7 0 15,2 5 0-15,-2 10 0 0,-1-5-12 16,9 17-12-16,-20-14-9 15,12 9-10-15,-11-10 0 16,12 6-2-16</inkml:trace>
  <inkml:trace contextRef="#ctx0" brushRef="#br2" timeOffset="556002.8015">23152 2441 96 0,'-35'-54'37'16,"-1"17"2"-16,-19-2-9 15,0 23-24-15,-12 12 1 16,1 25-1-16,-5 19-2 15,5 22 1-15,-1 18-2 16,7 17 0-16,3 15-1 16,6 11 0-16,9 5-3 15,11-5 1-15,9-10-5 16,2-26-17-16,19-3-17 15,-6-27-2-15,13-12 1 0,-5-31-2 16</inkml:trace>
  <inkml:trace contextRef="#ctx0" brushRef="#br2" timeOffset="557238.8722">22187 3041 116 0,'0'0'41'15,"0"0"2"-15,25 4-2 16,6-4-38-16,31-3-2 15,18-2 0-15,10 2 1 16,9-4-1-16,0 2 0 16,-7 2-1-16,-12 1 1 15,-16 5 0-15,-17 5-1 16,-24 7 0-16,-17 7 0 0,-17 5 0 15,-15 5 0-15,-6 6 0 16,-5 3 0-16,-3 1-1 16,2-1 0-16,5-2 1 15,9-5 0-15,8-7 0 16,11-10 0-16,5-17-1 15,21 6 1-15,4-21 1 16,7-8-1-16,0-8 1 16,4-12-1-16,0-4 1 15,-4-6 0-15,0-2 1 16,-5 3-2-16,-3 5 0 15,-4 6 0-15,0 8 0 16,-4 7 0-16,6 11 0 16,4 7 0-16,5 9 0 0,3 5 0 15,7 2 0-15,8 3 0 16,2 0 0-16,1 1 0 15,-3-2 0-15,-5-4 0 16,-9 3 0-16,-10-6 0 16,-11-1 0-16,-14-2 0 15,-12 8 0-15,-9-3 0 16,-10 4 0-16,-6 5 0 15,-5 6 0-15,-2 4 0 16,2 4 0-16,6 6 0 16,8 2 0-16,12 0 0 15,12-3 0-15,12-4 0 16,17-6 0-16,9-8 0 15,10-9 0-15,5-10-2 0,3-11 2 16,-1-8 0-16,-2-9 0 16,-3-8 0-16,-8-8 0 15,-8-4 0-15,-3 1 0 16,-8 0 0-16,-5 2 0 15,-9 11 0-15,-2 6-1 16,-6 14 1-16,3 18 0 16,-16-6-1-16,7 17 1 15,3 7 0-15,1 7-1 16,10-1 1-16,7 3 0 15,6-7 0-15,9-1 1 16,5-4-1-16,4-7 1 16,1-3-1-16,0-7 1 0,-5 0 1 15,-6-4-2-15,-4 1 0 16,-8-2 0-16,-3 3 0 15,-11 4 0-15,-5 12 0 16,-7 5 0-16,-6 8 0 16,-3 7 0-16,-3 4 0 15,2 3 0-15,0 1 0 16,7-6 0-16,5-7 0 15,11-12 0-15,11-12 0 16,11-13 0-16,6-12 0 16,7-8 0-16,3-4 0 15,3-9 0-15,0-2 0 16,-4 5 0-16,-3 2 0 15,-11 10 0-15,-5 7 0 0,-8 6 0 16,-11 15 0-16,0 0 0 16,0 0 0-16,-9 24 0 15,2-3 0-15,2-4 0 16,5 2 0-16,6-4 0 15,6-7 0-15,6-2 0 16,5-10 0-16,9-2 0 16,1-9 0-16,4-2 0 15,2-6 0-15,0 0 0 16,2-1 0-16,-6 5 0 15,-1 6 0-15,-1 7 0 16,-10 12 0-16,-9 13 0 16,-10 11 0-16,-4 16 0 15,-9 2-8-15,7 23-12 16,-22-16-6-16,21 24-9 0,-16-20-7 15,9 5-2-15,-10-14 0 16</inkml:trace>
  <inkml:trace contextRef="#ctx0" brushRef="#br2" timeOffset="558306.9333">690 4829 80 0,'20'-16'39'0,"-7"-5"0"16,0 15 0-16,-10-9-25 15,-2 25-11-15,-3 12 0 16,-5 15-1-16,-4 15 2 16,-4 15-2-16,-5 12 1 0,1 10-2 15,-2 2 1-15,1-1 0 16,5-10 0-16,5-11-2 15,2-15 1-15,5-14-1 16,7-19 1-16,-4-21-1 16,19-18 0-16,2-17 0 15,2-16-1-15,3-12 1 16,3-11-1-16,3-11 1 15,4-8 0-15,5-2 0 16,1 5-1-16,-4 10 2 16,-2 10-1-16,-2 12 1 15,0 17-1-15,-5 16 1 16,-6 22-1-16,-4 18 0 15,-7 14 0-15,-6 10 0 0,-2 7 0 16,-7 8 0-16,-4 2 0 16,-5 3-2-16,-3-3 1 15,-9-3-1-15,-1-1 1 16,-7-5-1-16,-4-2 1 15,-10-6-1-15,1-1 1 16,-9-3 2-16,3-4-1 16,-1 0 2-16,4 0 0 15,5 5-1-15,4 6 1 16,5 8 0-16,5 12-1 15,3 6 0-15,0 10-2 16,2 4-1-16,5 8-5 16,-10-16-15-16,21 8-17 0,-8-26 1 15,18-8-2 1,0-27-2-16</inkml:trace>
  <inkml:trace contextRef="#ctx0" brushRef="#br2" timeOffset="558973.9715">1561 4771 108 0,'-18'34'41'16,"-17"3"1"-16,5 16-2 15,0-1-37-15,-2 6-1 0,2 0 0 16,9-1-1-16,4-3-1 16,4-8 0-16,9-5 0 15,1-14 0-15,10-11 0 16,4-14 0-16,5-16 0 15,7-14 1-15,1-13-1 16,4-9 1-16,-2-9-1 16,3-4 1-16,-3-2-2 15,1 3 2-15,-3 8-2 16,-4 11 1-16,3 8 1 15,1 11-1-15,4 13 0 16,2 6 1-16,5 12-1 16,1 8 0-16,6 3 1 15,-2 6-1-15,1 2 0 16,-4 2 0-16,-5 1 0 0,-5-1 0 15,-10 2 1-15,-6 2-1 16,-11-3 2-16,-9 4-2 16,-10-1 1-16,-2 3-1 15,-7 2 2-15,4-3-3 16,0 2 2-16,9-4-1 15,9-3 0-15,14-5 0 16,13-10 0-16,14-9 1 16,10-12-1-16,3-9 0 15,8-9 0-15,-3-5 0 16,-5-5-1-16,-9-2 2 15,-12-1-2-15,-11 2 1 16,-11 3-1-16,-10 6 1 16,-9 0-1-16,0 7 0 0,-7 5 1 15,6 0-2-15,0 6-1 16,4-3-4-16,11 12-11 15,2-20-10-15,25 11-11 16,-4-15-2-16,27 0-1 16,3-17 2-16</inkml:trace>
  <inkml:trace contextRef="#ctx0" brushRef="#br2" timeOffset="559193.9839">3126 4137 99 0,'-26'22'43'0,"-23"15"-1"0,3 30-1 15,-15 2-24-15,9 22-15 16,0 16 0-16,7 6-1 16,6 1 0-16,5-4-3 15,12-8-1-15,7-14-3 16,15-5-12-16,-11-30-19 15,20-11-3-15,-9-28-2 16,10-8 0-16</inkml:trace>
  <inkml:trace contextRef="#ctx0" brushRef="#br2" timeOffset="559961.0279">2637 4773 92 0,'-14'-20'41'0,"14"20"1"0,0 0-1 15,36 13-19-15,5-8-19 16,13-1-2-16,10 2 0 15,10-1 0-15,5 0 0 16,-1 1-1-16,-11 2 0 16,-7 1 0-16,-18 3 1 15,-11 3 0-15,-15 1 0 16,-15 4 0-16,-15 3 0 15,-6 0 0-15,-13 7-1 16,-2 3 1-16,-4 3 2 16,3 2-3-16,5 1 0 15,8-2 0-15,9 0 0 16,13-6 0-16,15-5 0 15,10-13-2-15,8-9 1 16,12-13-1-16,6-11-1 0,2-10 2 16,-2-12-2-16,-2-7 1 15,-6-5 0-15,-7-4 1 16,-10-1-1-16,-7 9 3 15,-12 5 0-15,-5 9 1 16,-7 9-1-16,-1 10 1 16,-3 9 0-16,10 8 0 15,-12 10-1-15,15 1 0 16,7-1 0-16,9 0-1 15,7-2 0-15,9-1 0 16,8-1 0-16,-2-5 0 16,1 4 0-16,-6 2 0 15,-6 4 0-15,-8 8 1 16,-11 7-1-16,-13 7 1 0,-11 4 0 15,-6 5 1-15,-5 0-2 16,1-2 0-16,1-3 0 16,5-8 0-16,9-7 0 15,8-22 0-15,21 1 0 16,5-20 0-16,11-8 0 15,5-8 0-15,6-6 0 16,-2-4 0-16,-1 1 0 16,-4 5 0-16,-7 10 0 15,-9 8 0-15,-10 14 0 16,-15 7 0-16,11 21 0 15,-16 3 0-15,1 11-3 16,-2 4-2-16,4 5 0 16,0-9-7-16,19 9-4 0,-5-26-7 15,30 8-5-15,-9-29-3 16,24 0-7-16,0-17-1 15,12-9 3-15</inkml:trace>
  <inkml:trace contextRef="#ctx0" brushRef="#br2" timeOffset="560253.0446">4594 4675 96 0,'-39'-7'42'0,"-2"23"2"16,-16 1-2-16,17 25-19 16,1-10-20-16,13 5-1 15,15-2-2-15,17-4 0 16,17-5 0-16,18-8 0 0,11-3-1 15,2-6 1 1,2-1 0-16,-10-1 1 0,-11 4-1 16,-16 9 1-16,-22 9 1 15,-19 8-2-15,-19 8 0 16,-11 2 0-16,-5 3 0 15,0-4 0-15,10 1-6 16,5-24-8-16,29 4-8 16,1-37-6-16,37 6-8 15,-2-27-6-15,19-9-3 16,-3-14 1-16</inkml:trace>
  <inkml:trace contextRef="#ctx0" brushRef="#br2" timeOffset="560899.0816">6037 5211 68 0,'-32'-21'39'15,"8"2"0"-15,-14-22 0 16,14 0-12-16,-8-20-26 15,2-11 0-15,1-11-2 16,2-7 1-16,5-1 0 16,7-3-1-16,10 5 1 15,8 6 1-15,9 10 0 16,13 13 1-16,6 13-1 0,5 15 1 15,1 12 0-15,0 18 0 16,-7 13 0-16,-10 22 0 16,-16 13-1-16,-17 17-1 15,-21 18 1-15,-14 13 0 16,-16 11 0-16,-7 6 0 15,-1-3 1-15,13-4-2 16,14-7 2-16,26-14-2 16,27-15 2-16,32-18-4 15,37-19-3-15,25-32-14 16,44-2-19-16,1-25-2 15,26-8-1-15,3-18-2 16</inkml:trace>
  <inkml:trace contextRef="#ctx0" brushRef="#br2" timeOffset="561463.1138">7596 4734 76 0,'-2'-19'39'0,"2"19"0"16,-13-4 0-16,4 26-21 15,-15-6-16-15,0 10 0 16,-8 10-1-16,-1 7 1 15,-4 5-1-15,3 4 1 16,0-6 0-16,8-3-1 16,4-8 2-16,8-6-2 15,12-14 0-15,2-15 1 16,30-10-1-16,2-13 1 15,10-14-2-15,5-5 1 16,7-8 0-16,-1-7 0 16,0 3 0-16,-7 6-1 15,-5 7 1-15,-7 10 0 0,-11 10-1 16,-6 18 1-16,-6 16-1 15,-7 14 0-15,-4 12 0 16,-1 11 0-16,-1 9 1 16,-3 4-3-16,5 9 0 15,1-9-3-15,11 2-4 16,-4-25-12-16,26 7-10 15,-10-29-10-15,19-7 1 16,-6-23-1-16</inkml:trace>
  <inkml:trace contextRef="#ctx0" brushRef="#br2" timeOffset="561814.1339">8146 4782 91 0,'-3'15'40'15,"-3"-3"2"-15,18 6-2 16,2-19-24-16,17 7-14 15,13-5-1-15,10-3 0 16,5-7 0-16,2-4 0 16,2-8 0-16,-4-5-1 15,-11-1 1-15,-9-3 0 16,-16 0-1-16,-14 0 1 15,-16 5 0-15,-14 6 0 16,-12 11-1-16,-13 9 1 16,-7 14-1-16,-5 13 1 15,-2 13-1-15,7 8 1 16,5 7-1-16,11 4 0 0,14 0-1 15,21-7 0-15,22-8-2 16,21-16-2-16,27-1-9 16,3-29-11-16,27 4-14 15,-4-24-1-15,18 2-1 16,-14-21 2-16</inkml:trace>
  <inkml:trace contextRef="#ctx0" brushRef="#br2" timeOffset="562197.1558">9099 4676 102 0,'-26'5'40'0,"-9"-4"2"15,10 20-2-15,-8 3-35 16,13 7-1-16,6-2-2 16,8 6 0-16,7 2 0 0,9-2-1 15,12-6 0-15,7-5 0 16,5-8-1-16,13-8 1 15,3-9-1-15,4-8 0 16,2-11 0-16,2-7 0 16,-4-9 0-16,-3-8 0 15,-1-1 0-15,-6-1-1 16,-5 2 1-16,-9 6-1 15,-7 10 1-15,-8 12 0 16,-15 16 0-16,0 19 0 16,-15 15 1-16,-4 10-1 15,-7 8 0-15,1 7 0 16,4 0 0-16,8-6-2 15,13-8 0-15,13-17-2 16,26-8-6-16,5-32-9 0,36 2-7 16,-2-33-12-16,24-4-1 15,-4-24-1-15,16-4 2 16</inkml:trace>
  <inkml:trace contextRef="#ctx0" brushRef="#br2" timeOffset="562378.1662">10468 4199 118 0,'-47'18'41'16,"-2"32"0"-16,-14 4-1 15,8 21-38-15,-3 10-1 16,9 7-1-16,9 2 0 16,7-3-2-16,15-5 0 0,2-13-6 15,14 3-11-15,-13-30-17 16,18-4-4-16,-10-26 0 15,7-16-3-15</inkml:trace>
  <inkml:trace contextRef="#ctx0" brushRef="#br2" timeOffset="563761.2452">9993 4640 106 0,'21'12'42'15,"-7"-6"1"-15,17 14-3 16,18-13-37-16,-2 0 0 15,6-5-1-15,6 2-1 16,0-2 0-16,-1-1-1 16,-6 1 1-16,-7 1-1 0,-13 6 0 15,-12 5 0-15,-11 7 0 16,-12 4 1-16,-9 7-1 15,-9 2 0-15,-1 4 0 16,-5 0 0-16,3-2 0 16,0-6 2-16,8-4-2 15,3-10 1-15,13-16-1 16,0 0 0-16,15-13 0 15,8-17 0-15,6-10 0 16,8-8-2-16,2-7 2 16,0-3-1-16,-1 0 1 15,-3 5-1-15,-8 7 2 16,-5 8-2-16,-10 13 1 0,-3 12 0 15,-9 13 0-15,0 0 0 16,6 22 0-16,1 0-1 16,6 3 1-16,7 1-1 15,11-1 1-15,9-7-1 16,9-5 1-16,3-4 0 15,2-9 0-15,-3-4 0 16,-5-7 1-16,-10-4-1 16,-9-1 1-16,-12-1-1 15,-15-2 1-15,-10 4 0 16,-12 6-1-16,-8 8 1 15,-4 7-1-15,-8 11 1 16,0 11-1-16,2 9 1 16,2 8-1-16,8 4 0 0,8 3 0 15,12 0 0-15,10-5 0 16,12-10 1-16,6-10-1 15,12-13-1-15,11-13 1 16,-1-14-1-16,7-11 1 16,-5-10 0-16,2-11 0 15,-6-4-1-15,-3-4 1 16,-9 1 0-16,-4 5 0 15,-8 4 0-15,-4 10 0 16,1 6 0-16,-2 11 1 16,4 10-1-16,1 7 0 15,1 6 0-15,4 7 1 16,5-1-1-16,0 3 0 15,1 0 1-15,0-1-1 16,-1 1 0-16,-5-1 0 0,-4 2 1 16,-7 1 0-16,-7 4-1 15,-7 2 1-15,-4 2 0 16,-8 4 0-16,-6 4-1 15,1 0 1-15,1-3-1 16,1-2 0-16,10-6 0 16,8-9 0-16,3-14 0 15,25-4 0-15,2-16 0 16,9-8 0-16,5-9 0 15,5-4 0-15,0-4 0 16,-2 5 0-16,-7 5 0 16,-4 8 0-16,-11 15 0 15,-9 12 0-15,-10 12 0 16,-9 15 0-16,-7 6 0 0,-3 7-1 15,-1 0-1-15,5 4-1 16,2-8-2-16,15-2-4 16,5-20-2-16,22 2-5 15,1-26-4-15,29 10-6 16,-10-33-1-16,25 13-1 15,-15-26-8-15,13 5 13 16,-12 1 29-16,-21-15 8 16,-1 20 6-16,-33-17 4 15,4 29 4-15,-34-13 4 16,6 29 8-16,-27-9-9 15,6 20-27-15,0 8-1 16,6 7-1-16,7 7-1 16,10 3-1-16,10 1 0 0,12 1 1 15,10-3-2-15,3-2 1 16,5-1 0-16,-1-3 0 16,-3-2 1-16,-6 2-1 15,-8 0 1-15,-8 2-1 16,-9 3 2-16,-6-2-2 15,-6 2 0-15,-1-2 0 16,-4-1 0-16,2-5-3 16,4 2-4-16,-6-17-5 15,15 7-4-15,-13-25-6 16,24 14-8-16,-27-27 0 15,20 8-12-15,-10-15 1 16,6-5 4-16</inkml:trace>
  <inkml:trace contextRef="#ctx0" brushRef="#br2" timeOffset="565135.3239">12900 5077 89 0,'-11'23'41'0,"0"14"-3"16,-16-2 2-16,5 8-37 16,-7 3-9-16,-5-9-31 15,15-2-1-15,-2-9 0 16,14-8-3-16</inkml:trace>
  <inkml:trace contextRef="#ctx0" brushRef="#br2" timeOffset="565509.3453">13889 4133 97 0,'0'0'39'16,"-7"21"0"-16,0 11 0 16,-18 13-37-16,1 14-2 15,-5 15 1-15,-4 12-1 16,-5 11 0-16,-2 4-2 15,7 1-1-15,-2-12-3 16,18 3-11-16,-3-26-22 16,16-9 2-16,1-25-2 15,11-10 1-15</inkml:trace>
  <inkml:trace contextRef="#ctx0" brushRef="#br2" timeOffset="565690.3556">13453 4757 102 0,'-18'-14'41'0,"0"-6"0"15,18 20-1-15,3-20-37 16,35 3-2-16,19-5 0 16,15-5-4-16,19-2-2 15,2-16-25-15,17 13-10 16,-6-12 1-16,5 7-2 15</inkml:trace>
  <inkml:trace contextRef="#ctx0" brushRef="#br2" timeOffset="566088.3784">14598 3953 88 0,'-21'-2'40'0,"5"18"2"16,-12 0-2-16,10 23-21 15,-8 4-16-15,3 12-1 16,-6 11 1-16,-2 13-1 15,-5 11-1-15,0 8 0 16,-5 6 0-16,5-1-1 16,3-10 0-16,6-9 0 15,9-11-1-15,9-19 1 16,14-19 0-16,14-19 0 15,13-22 0-15,13-16 0 16,9-12 0-16,1-9 0 16,3-6 1-16,-4-1-1 15,-4 6 0-15,-8 5 0 0,-8 15 1 16,-11 13-1-16,-12 16 0 15,-4 12 0-15,-7 14-1 16,-4 6 0-16,-1 5-3 16,0 2-1-16,8 7-6 15,-8-23-13-15,21 7-14 16,-4-23-2-16,17 1 0 15,-4-22 0-15</inkml:trace>
  <inkml:trace contextRef="#ctx0" brushRef="#br2" timeOffset="566423.3976">14868 4691 76 0,'-14'-3'40'0,"14"3"-1"16,2 10 1-16,30 3-17 15,-2-8-20-15,14 0-1 16,8-3 0-16,7-1 0 15,1-6-1-15,-1-2 0 16,-7-2 1-16,-9-6-1 16,-13-2 1-16,-10-1-1 15,-15-4 1-15,-12 4-1 16,-13-1 0-16,-8 6 0 15,-8 9 0-15,-3 11 0 16,-5 14 0-16,0 10 1 16,2 10-2-16,10 8 1 15,10 0-1-15,14 0-1 16,18-2-8-16,5-25-11 15,40 10-15-15,6-26-7 0,37-5 1 16,17-19-2-16</inkml:trace>
  <inkml:trace contextRef="#ctx0" brushRef="#br2" timeOffset="567108.4367">16603 4548 91 0,'-22'18'40'0,"4"15"0"15,-13-4-1-15,7 16-28 16,-5-5-10-16,1 5 1 15,4 1-2-15,2-1 1 16,6-4-1-16,1-6 1 16,9-7-1-16,5-11 1 15,1-17 0-15,22-9-1 16,1-17 1-16,8-7 0 15,1-10 0-15,3-4-1 0,-3-4 1 16,0 1-1-16,-5 5 1 16,-4 7-1-16,-8 9 0 15,-6 8 1-15,-9 21-1 16,0 0 0-16,0 0 0 15,7 21 1-15,-7 5-1 16,3 5 0-16,5 4 0 16,6-2 0-16,10-3 1 15,11-8-1-15,10-10 1 16,10-11-1-16,9-14 1 15,2-10-1-15,0-7 1 16,-1-2 0-16,-12-3-1 16,-5 5 1-16,-11 4 0 15,-14 6 0-15,-11 12-1 0,-12 8 0 16,-3 16 1-16,-9 12-1 15,-3 7-1-15,-4 10 0 16,4 7-1-16,0-1-2 16,9 7-2-16,4-12-1 15,23 8-10-15,-9-32-8 16,34 4-13-16,-5-23 0 15,20-3-1-15,-2-18 1 16</inkml:trace>
  <inkml:trace contextRef="#ctx0" brushRef="#br2" timeOffset="567474.4577">17831 4600 90 0,'-1'-23'38'16,"-21"-1"1"-16,1 21 2 0,-23 3-30 16,10 20-5-16,-7 6-1 15,0 13-1-15,-1 5-1 16,7 7-1-16,7 1 0 15,8-3-1-15,10-4 0 16,10-9-1-16,12-7 0 16,13-11 0-16,7-13 1 15,9-10-1-15,6-14 0 16,1-6 0-16,-2-12 1 15,-2-5-1-15,-2-2 0 16,-9 2 1-16,-3 4-1 16,-9 5 0-16,-6 13 0 15,-7 8 0-15,-8 12-1 16,-1 23 1-16,-7 4-2 0,-2 7-2 15,3 8-2-15,1-5-4 16,20 9-9-16,-8-26-5 16,35 9-7-16,-1-26-9 15,25-1-1-15,2-19 3 16</inkml:trace>
  <inkml:trace contextRef="#ctx0" brushRef="#br2" timeOffset="567808.4768">18513 4500 104 0,'-38'-7'40'0,"9"17"1"16,-9-4-1-16,14 13-38 16,2 7-1-16,8 5 0 0,4 2 0 15,9 2 0-15,9 1-1 16,7-6 0-16,6-4 0 15,7-3 0-15,2-4 0 16,-1-5 0-16,-2-4 0 16,-4-2 1-16,-3-2-1 15,-8 3 1-15,-8 3 0 16,-12 4-1-16,-11 3 0 15,-6 5 1-15,-9 3-1 16,-4 0-1-16,0 0 1 16,3-4-4-16,16 0-3 15,7-24-12-15,39 7-11 16,6-25-9-16,32 0-1 15,7-21-1-15</inkml:trace>
  <inkml:trace contextRef="#ctx0" brushRef="#br2" timeOffset="568116.4944">19258 4425 81 0,'-22'-12'43'0,"-4"22"-2"16,-22 1 2-16,6 19-19 16,-5-2-22-16,3 4 0 15,10 2 0-15,10 2-1 16,15-1-1-16,13-5 1 15,16-4-2-15,11-7 1 16,12-3 0-16,5-5 0 16,-3-3-1-16,-2-1 2 15,-9 1-1-15,-7 3 1 0,-15 1-1 16,-11 6 0-16,-12 5 1 15,-15 3-1-15,-7 3-1 16,-6 3 0-16,-4 3-2 16,-1-7-3-16,15 9-11 15,-14-24-9-15,30 9-15 16,0-18 1-16,13-4-2 15,13-8 2-15</inkml:trace>
  <inkml:trace contextRef="#ctx0" brushRef="#br2" timeOffset="568657.5253">20634 4483 97 0,'-14'-19'39'0,"-2"8"1"15,-20-9-9-15,-2 16-26 0,-5 4-1 16,-2 13 0-16,-5 9-1 15,4 12 0-15,3 14 0 16,5 9-1-16,14 6 0 16,14-2-1-16,18 0 0 15,17-7-1-15,21-11 1 16,13-12-1-16,12-18 0 15,5-13 1-15,4-17-1 16,-5-11 0-16,-10-12 1 16,-15-6-1-16,-16-4 0 15,-15-6 0-15,-14 3 0 16,-15 1-1-16,-14 10 0 15,-7 5 0-15,-2 15 0 16,-4 4-1-16,6 14 0 16,7 5-3-16,22 13-5 15,2-14-12-15,50 14-9 0,1-17-7 16,30 5-4-16,9-15 2 15</inkml:trace>
  <inkml:trace contextRef="#ctx0" brushRef="#br2" timeOffset="568882.5382">21495 3929 108 0,'-22'-43'40'16,"-14"9"1"-16,4 31-1 16,-18 24-36-16,1 24-2 15,-3 25 0-15,-2 20-1 16,-8 20 0-16,1 10-1 15,4 5 1-15,6-2-2 0,12-10-2 16,7-17-2-16,20-11-4 16,0-36-13-16,28-4-15 15,-5-36-4-15,14-9 0 16,-7-26 0-16</inkml:trace>
  <inkml:trace contextRef="#ctx0" brushRef="#br2" timeOffset="569033.5468">20938 4564 92 0,'-21'-32'42'0,"-7"-2"1"16,15 19-1-16,2-1-22 15,28 11-16-15,23 2-4 16,19-4-4-16,21 8-6 16,2-17-14-16,30 14-16 15,2-11-1-15,24 11-1 0,-6-7-1 16</inkml:trace>
  <inkml:trace contextRef="#ctx0" brushRef="#br2" timeOffset="569370.5661">22777 3915 92 0,'-23'32'40'16,"2"21"1"-16,-16 5-1 15,4 24-23-15,-9 1-14 16,-1 7-1-16,3 4-1 16,4-1-2-16,9-3-1 15,6-11-3-15,18 2-15 16,-7-24-18-16,20-7-3 15,-4-21 1-15,7-8-1 16</inkml:trace>
  <inkml:trace contextRef="#ctx0" brushRef="#br2" timeOffset="569558.5769">22324 4587 90 0,'-12'-30'42'16,"-2"0"0"-16,18 16 0 16,8-10-20-16,20 18-19 15,18 0-1-15,16-3-3 16,13 3-1-16,15-8-3 15,10 7-6-15,-4-23-17 16,14 14-13-16,-12-20 1 16,0 7-1-16,-16-15 2 15</inkml:trace>
  <inkml:trace contextRef="#ctx0" brushRef="#br2" timeOffset="569919.5974">23516 3813 97 0,'-32'18'42'0,"2"28"1"0,-14 8-1 16,6 27-20-16,-12 0-19 15,4 14-1-15,-2 2 0 16,1 7 0-16,1-4-2 16,7-6 0-16,8-11 0 15,9-15 0-15,11-18 0 16,15-14 0-16,13-19 0 15,13-17 0-15,14-17 0 16,11-13 0-16,3-7 0 16,3-7 0-16,0-2 0 15,-6 3 0-15,-9 4 0 16,-5 13 0-16,-17 17 0 15,-9 11 0-15,-9 12 0 0,-8 15-2 16,-5 9 0-16,0 7-1 16,2 8-3-16,-3-12-5 15,21 12-11-15,-17-28-6 16,31 2-13-16,-7-20 0 15,17-8 0-15,-4-17 1 16</inkml:trace>
  <inkml:trace contextRef="#ctx0" brushRef="#br2" timeOffset="570263.6172">23796 4515 98 0,'-6'16'42'16,"-1"-5"1"-16,21 12-2 15,2-19-21-15,19 18-18 0,9-8 0 16,11-2 0-16,2-5-1 15,3-8-1-15,-4-6 0 16,-6-6 1-16,-13-5-1 16,-13-5 0-16,-15-1 1 15,-14-3 1-15,-15 4-2 16,-12 8 0-16,-10 7 0 15,-11 13 0-15,-4 12 0 16,2 12 0-16,6 11 0 16,10 9 0-16,17 5 0 15,18-2 0-15,22-2 0 16,26-5 0-16,43 0-7 15,17-23-12-15,45 8-8 16,-3-26-8-16,38 1-9 16,-2-10-3-16,15-6 2 0</inkml:trace>
  <inkml:trace contextRef="#ctx0" brushRef="#br2" timeOffset="571280.6751">845 6200 97 0,'0'0'38'0,"0"0"1"15,0 0-7-15,0 0-24 16,0 13-3-16,4 15 0 15,-5 9-1-15,-4 17 0 16,0 11-2-16,-6 15 1 16,-3 8-2-16,-4 4 1 15,-5-1-1-15,2-7 1 16,-3-13-2-16,8-12 1 15,2-17 0-15,7-13 0 16,7-29-1-16,11-9 1 16,8-26-1-16,3-13 1 0,6-14-1 15,-3-10 1-15,3-9 0 16,-7-3 0-16,-2 2 1 15,-5 10-2-15,-5 9 2 16,-5 15-2-16,-2 8 0 16,6 12 0-16,9 9 0 15,13 10 0-15,15 5 0 16,12 0 0-16,17 3-3 15,5-7-5-15,16 16-10 16,-16-22-6-16,14 18-12 16,-26-12-4-16,-4 11-1 15,-21-5-1-15</inkml:trace>
  <inkml:trace contextRef="#ctx0" brushRef="#br2" timeOffset="571625.6948">1391 6548 98 0,'-11'33'39'16,"8"-15"0"-16,25 1-1 15,6-25-23-15,18 5-13 16,17-13 1-16,13-3-2 16,6-9 2-16,5-2-2 15,-6-6 1-15,-4 2-2 16,-16-4 2-16,-10 3 0 15,-22-4 0-15,-20 5-1 16,-18 4 1-16,-16 5-2 16,-18 10 1-16,-9 10 0 15,-10 14-1-15,-5 13-1 16,-2 17 1-16,3 12 0 0,11 7 0 15,12 3 1-15,20 3-2 16,17-7 0-16,31-7-2 16,21-15-3-16,34-4-10 15,3-33-9-15,29 1-15 16,2-23 0-16,19-2 0 15,-10-19 0-15</inkml:trace>
  <inkml:trace contextRef="#ctx0" brushRef="#br2" timeOffset="571956.7139">2700 6302 118 0,'-49'-4'40'0,"4"19"1"16,-9-3-2-16,12 5-36 16,0 4-1-16,11 2 0 15,14 1 0-15,8-2-1 16,18-2 0-16,10-4 0 15,11-3 0-15,6 1-1 16,1-2 1-16,5-1-1 16,-6 0 0-16,1 3 1 15,-8 3 1-15,-6 4-2 16,-10 6 0-16,-8-1 0 15,-10 2 0-15,-8 2 0 16,-4-3 0-16,-6 0 0 16,-1-6 0-16,1-6 0 15,7-3 0-15,2-12-10 16,14 0-10-16,6-16-13 0,17-2-7 15,0-19-2-15,21-1 1 16,0-16 0-16</inkml:trace>
  <inkml:trace contextRef="#ctx0" brushRef="#br2" timeOffset="572437.7416">3138 6267 82 0,'0'17'41'0,"0"-17"-2"16,7 10 2-16,-5-22-16 0,12 17-18 15,-14-5-1-15,10 22-1 16,-10 3-1-16,-4 12-1 15,-7 9-1-15,1 8-2 16,-2 4 0-16,2 0 0 16,6-5 0-16,13-11 0 15,9-12 0-15,14-13 0 16,16-19 0-16,6-13 0 15,8-13 0-15,4-7 0 16,-2-9 0-16,-8 0 0 16,-8 1 0-16,-11 3 0 15,-13 10 0-15,-9 8 0 16,-10 12 0-16,-5 10 0 15,-9 10 0-15,-2 12 0 0,0 7 0 16,-1 7 0-16,5 3 0 16,4 0 0-16,10 1 0 15,2-14-3-15,17 1-10 16,-1-31-6-16,25 6-7 15,-8-30-5-15,25-2-5 16,-10-21-3-16,14-8 1 16,-10-17 2-16</inkml:trace>
  <inkml:trace contextRef="#ctx0" brushRef="#br2" timeOffset="572647.7536">4341 5865 95 0,'17'-29'39'0,"-21"18"3"16,-3 31-1-16,-19 17-14 0,0 30-23 15,-8 14 3-15,3 12-7 16,-1 9 0-16,5-3 0 15,7-5 0-15,8-7 0 16,12-13 0-16,8-21 0 16,14-15-2-16,6-31-10 15,23-6-8-15,-9-35-9 16,26-4-9-16,-10-29-3 15,12-11 0-15,-5-21 2 16</inkml:trace>
  <inkml:trace contextRef="#ctx0" brushRef="#br2" timeOffset="572833.7642">4924 5712 97 0,'22'-13'41'15,"-25"24"4"-15,-3 38-2 0,-20 6-18 16,1 29-21-16,-8 13-4 16,3 10 0-16,-4 5 0 15,-2-2 0-15,4-5 0 16,2-11 0-16,11-4-8 15,-10-32-11-15,23 2-8 16,-15-36-7-16,23-8-6 16,-2-16-1-16,10-26 1 15</inkml:trace>
  <inkml:trace contextRef="#ctx0" brushRef="#br2" timeOffset="573017.7744">4674 6206 129 0,'0'0'44'0,"6"-11"-2"16,6 26-2-16,16-4-40 0,-3 0 0 15,9-4 0-15,1-9-4 16,14 7-12-16,-16-29-10 16,18 10-11-16,-15-20-6 15,4 2-1-15,-13-12 0 16</inkml:trace>
  <inkml:trace contextRef="#ctx0" brushRef="#br2" timeOffset="573405.7969">5508 6197 78 0,'15'-27'41'16,"5"15"-1"-16,-12-2 1 15,1 26-16-15,-10 5-21 16,-12 14 0-16,-9 10-1 15,-2 15 0-15,-6 4-2 0,1 0 0 16,6 1-2-16,5-16-3 16,25 2-15-16,-3-32-19 15,27-8-2-15,4-24 0 16,17-8-2-16</inkml:trace>
  <inkml:trace contextRef="#ctx0" brushRef="#br2" timeOffset="573811.8201">5744 5916 111 0,'-23'-2'41'0,"9"12"-1"16,1-2 0-16,20 15-37 15,-3-6-3-15,7 12 1 16,6 4 0-16,2 15 0 0,0 5 0 15,-3 7 1-15,-2 1-1 16,-2 5 1-16,-9-8-1 16,1-3 0-16,-4-14 0 15,0-7 0-15,0-21-1 16,0-13 1-16,26-13-1 15,-2-19 1-15,7-8-1 16,6-12 0-16,4-3 1 16,3-3-1-16,3 6 1 15,-7 7-1-15,-4 15 0 16,-7 13 0-16,-6 17 0 15,-3 16 1-15,-8 12-2 16,-2 12 1-16,-5 9-2 16,0 1-2-16,7 11-2 0,-5-18-8 15,21 12-9-15,-13-28-10 16,24 2-7-16,-3-20 0 15,15-6 1-15</inkml:trace>
  <inkml:trace contextRef="#ctx0" brushRef="#br2" timeOffset="574308.8486">6679 6256 93 0,'-36'-22'41'0,"-3"18"2"16,-17 1-2-16,7 21-13 16,-4 2-24-16,2 8-1 15,8 6-1-15,13 0-2 16,18 0 0-16,16-4 0 0,22-8 0 15,14-8 0-15,15-12 0 16,6-11 0-16,9-9 0 16,-1-8 0-16,-5-9 0 15,-4-6 0-15,-13-4 0 16,-7 1 0-16,-7 6 0 15,-11 6 0-15,-8 11 0 16,-14 21 0-16,0 0 0 16,-17 41 0-16,-12 16 0 15,-9 19 0-15,-12 24 0 16,-8 14 0-16,-4 11 0 15,-5 5 0-15,0 0 0 16,7-10 0-16,7-16 0 16,10-17-3-16,10-22 1 0,8-21 1 15,10-24 0-15,15-20 1 16,-5-24 0-16,10-10 2 15,1-15-1-15,2-11 0 16,6-11 0-16,5-12 1 16,13-5-2-16,6 4 0 15,8 1-3-15,-2-4-6 16,12 22-6-16,-16-10-7 15,16 26-6-15,-26-7-7 16,5 17-6-16,-12-6-3 16,4 4 3-16</inkml:trace>
  <inkml:trace contextRef="#ctx0" brushRef="#br2" timeOffset="574923.8838">7844 6094 94 0,'29'-19'40'0,"-3"14"0"16,-26 5-1-16,18 17-30 15,-28 8-5-15,-5 12-1 16,-12 5 0-16,-5 11 0 15,-6 5-1-15,-2 1 1 16,0-5-1-16,7-8 0 16,5-9 0-16,12-9-1 15,12-15 0-15,4-13-1 16,30-13 1-16,3-14-1 15,14-11 0-15,5-5 0 16,7-8 1-16,2-4-1 0,-1 2 0 16,-3 4 1-16,-6 6 0 15,-9 13-1-15,-11 13 1 16,-7 12-1-16,-7 19 2 15,-13 11-2-15,-2 15 0 16,-7 7 0-16,1 9 0 16,-1 4-4-16,1 3 0 15,6-12-1-15,15 3-9 16,-5-26-8-16,30 3-8 15,-9-25-9-15,20-6 0 16,0-21-1-16,9-6 3 16</inkml:trace>
  <inkml:trace contextRef="#ctx0" brushRef="#br2" timeOffset="575297.9051">8705 6108 122 0,'-18'-11'41'0,"8"27"0"15,-9-2-8-15,5 21-29 16,-5 6 0-16,6 5-2 15,2 3 0-15,7 1 0 16,7-7-1-16,9-6 0 16,14-15 1-16,10-11-2 15,9-13 0-15,9-12 0 16,3-13 0-16,2-12 0 15,-1-7 0-15,-3-3 0 16,-8-6 0-16,-9 5 0 16,-8 5 0-16,-9 4 0 0,-8 15 0 15,-8 11 0-15,-5 15 0 16,-14 18 0-16,-2 13 0 15,-3 9 0-15,-1 8-2 16,2 3-2-16,6 9-3 16,3-12-1-16,21 7-6 15,-3-23-6-15,34 4-8 16,-4-22-9-16,20-4-1 15,3-17-1-15,8-6 3 16</inkml:trace>
  <inkml:trace contextRef="#ctx0" brushRef="#br2" timeOffset="575525.9182">9611 6143 118 0,'-32'0'42'0,"-11"2"1"0,3 19-1 16,-19 3-36-16,20 8-2 15,5 5-4-15,15 2 0 16,15-2 0-16,16-2 0 15,15-6 0-15,16-12 0 16,18-5 0-16,6-16-6 16,17 0-5-16,-7-23-7 15,17 7-9-15,-24-23-10 16,10 2-3-16,-14-15 0 15,-2 0 1-15</inkml:trace>
  <inkml:trace contextRef="#ctx0" brushRef="#br2" timeOffset="575712.9289">10206 5852 89 0,'-23'-3'41'0,"5"25"0"0,-16 8 2 15,10 27-15-15,-14 3-21 16,2 9-5-16,-3 8 2 16,6-1-4-16,2 1 0 15,3-6 0-15,8-3-6 16,3-17-3-16,20 0-12 15,-7-29-10-15,21-3-11 16,1-20 2-16,22-9-2 16,2-15 3-16</inkml:trace>
  <inkml:trace contextRef="#ctx0" brushRef="#br2" timeOffset="576073.9495">10261 6310 121 0,'-2'15'41'15,"-8"-3"0"-15,20 11-8 16,14-14-31-16,2-3 0 15,8-8 0-15,9-1-1 16,4-7 0-16,2-7 0 16,0-6 0-16,-6 0-1 15,-11-5 1-15,-5-1-1 16,-16-1 1-16,-13 4 0 15,-15 3 0-15,-11 9 1 16,-9 6-1-16,-11 10 1 16,-3 9-2-16,-4 10 0 15,3 9 0-15,9 4 0 16,10 7 0-16,15 0 0 0,15 1 0 15,14-4 0-15,24-4 0 16,12-11-7-16,31 2-7 16,-3-24-7-16,29 6-7 15,-17-23-11-15,16-1-1 16,-11-14 0-16,-1-3 2 15</inkml:trace>
  <inkml:trace contextRef="#ctx0" brushRef="#br2" timeOffset="576411.9689">11167 6107 91 0,'-21'-18'40'16,"0"21"1"-16,-13 4 0 15,16 24-15-15,-15 5-20 16,2 11-1-16,1 5-2 16,7 3-1-16,4 0-2 0,11-4 0 15,9-10 0-15,14-9 0 16,12-18 0-16,12-11 0 15,12-14 0-15,9-12 0 16,2-12 0-16,3-12 0 16,1-1 0-16,-8-6 0 15,-8 8 0-15,-10 7 0 16,-12 11 0-16,-15 12 0 15,-13 16 0-15,-5 15 0 16,-10 13 0-16,-1 4 0 16,-3 12 0-16,0 0 0 15,6 1-3-15,1-13-9 16,26 7-7-16,-11-27-5 15,35 6-6-15,-9-25-6 16,25-4-3-16,8-16 0 0,8-4 3 16</inkml:trace>
  <inkml:trace contextRef="#ctx0" brushRef="#br2" timeOffset="576696.9852">11991 6041 126 0,'-28'5'40'0,"-10"11"3"15,0 13-3-15,7 4-34 16,5 10-6-16,11 2 0 15,12-3 0-15,13-6 0 16,15-8 0-16,12-6 0 16,1-8 0-16,1-7 0 15,-3-1 0-15,-8-1 0 16,-9 5 0-16,-15 3 0 0,-13 12 0 15,-14 3 0-15,-8 7 0 16,-7 2 0-16,-7-1 0 16,12 6-15-16,-12-20-6 15,24 7-8-15,-11-23-9 16,22-2-4-16,0-19-2 15,10-8 4-15</inkml:trace>
  <inkml:trace contextRef="#ctx0" brushRef="#br2" timeOffset="577594.0365">13061 6154 77 0,'0'0'41'16,"0"0"-2"-16,11 3 1 16,-11-3-13-16,-28 26-24 0,10 0 0 15,-3 5-1-15,-3 4 0 16,1 6 0-16,2-2-1 15,7-3 0-15,14-6 0 16,16-10-1-16,14-9 1 16,13-8-1-16,13-11 0 15,6-7 0-15,5-7 1 16,-2-4-1-16,-3-4 0 15,-10 1 1-15,-11 2-1 16,-10 4 1-16,-16 7-1 16,-15 16 0-16,0 0 1 15,-19 4-1-15,-1 15 1 16,-2 9-1-16,0 8 1 15,6 3-1-15,6 1 1 16,11 1 1-16,12-7-1 0,12-5 1 16,12-12-1-16,8-9 1 15,6-11-2-15,2-12 0 16,-3-11 0-16,-1-8 0 15,-7-9 0-15,-11-4 0 16,-8 0 0-16,-11-3 0 16,-6 6 0-16,-7 4-4 15,-3 8 1-15,-3 5-3 16,7 27-5-16,-6-23-8 15,23 34-9-15,-17-11-9 16,44 12-2-16,-7-6 0 16,17 8 2-16</inkml:trace>
  <inkml:trace contextRef="#ctx0" brushRef="#br2" timeOffset="578327.0784">14380 6162 110 0,'-15'-4'39'0,"-20"-8"1"15,1 15-1-15,-15-3-34 16,5 7-1-16,-2 7 0 15,4 10-1-15,6 3-1 16,8 10 0-16,7 0 0 16,14 3-1-16,12-6 0 15,12-3-1-15,17-9 1 16,9-8-1-16,9-11 0 15,4-9 0-15,0-9 0 16,-2-10-1-16,-6-10 0 0,-8-4 1 16,-11-6-1-16,-11-4 0 15,-7-1 1-15,-10 4-1 16,-7 4 1-16,-3 10-1 15,-4 7 1-15,0 12 0 16,0 12 0-16,13 1 1 16,-9 28-1-16,14-5 0 15,12 0 0-15,6 1 1 16,11-3-1-16,5-6 0 15,8-7 1-15,2-6-1 16,-1-5 0-16,-4-5 1 16,-6-3-1-16,-9 1 1 15,-7-3-1-15,-8 2 1 16,-14 11 1-16,0 0-2 0,0 0 0 15,-14 10 0 1,-3 14 0-16,-2 6 0 0,-2 9 0 16,4 4 0-16,2 1 0 15,5 0 0-15,6-5 0 16,12-6 0-16,10-12 0 15,8-9 0-15,10-14 0 16,10-9 0-16,7-9 0 16,3-12 0-16,1-5 0 15,-2-6 0-15,-8-3 0 16,-4 3 0-16,-10 2 0 15,-8 8 0-15,-11 7 0 16,-10 14 0-16,-4 12 0 16,-14 14 0-16,1 11 0 0,-6 11 0 15,3 6 0-15,-4 2 0 16,10 1 0-16,3-5 0 15,13-5-2-15,6-15-6 16,23-5-5-16,-1-28-6 16,26 4-5-16,-10-30-5 15,26 3-2-15,-14-25-6 16,9-2-1-16,-8-9 5 15</inkml:trace>
  <inkml:trace contextRef="#ctx0" brushRef="#br2" timeOffset="578499.0882">15788 5723 113 0,'-12'2'39'16,"-17"9"3"-16,4 28-3 15,-15 7-31-15,9 13-5 16,-2 8 0-16,8 1-2 0,2 3-1 16,8-4-4-16,9 2-4 15,2-16-8-15,26 9-9 16,-9-26-15-16,22 0 1 15,1-19-1-15,16-5 1 16</inkml:trace>
  <inkml:trace contextRef="#ctx0" brushRef="#br2" timeOffset="578860.1089">16010 6190 121 0,'-28'-29'40'16,"-2"24"2"-16,-27 0-8 16,3 23-27-16,-5 15-2 15,2 8-1-15,4 10-2 16,13 3-2-16,18-3 0 0,22-7 0 15,25-13 0-15,20-16 0 16,16-16 0-16,19-17 0 16,12-19 0-16,5-16 0 15,-2-14 0-15,-6-10 0 16,-7-8 0-16,-9-3 0 15,-10 2 0-15,-16 11 0 16,-12 10 0-16,-17 21 0 16,-15 25 0-16,-3 19 0 15,-30 29 0-15,-2 19 0 16,-8 22 0-16,-2 2 0 15,10 14-9-15,-7-18-5 16,24 9-6-16,-11-30-4 16,31 5-7-16,-10-32-4 0,31-2-8 15,15-17 2-15,31-13 7 16</inkml:trace>
  <inkml:trace contextRef="#ctx0" brushRef="#br2" timeOffset="579547.1482">17707 5658 83 0,'-21'-26'40'0,"6"18"-3"15,-10 4 3-15,8 22-27 16,-6 2-10-16,4 8 1 15,-5 10 0-15,4 13 0 16,-11 8 0-16,1 13 0 16,-4 7 0-16,3 2-1 15,-2-2 0-15,5-2-1 16,5-9-1-16,8-11-1 0,10-14 1 15,10-16-1-15,11-15 0 16,5-16 0-16,8-11 0 16,0-9 0-16,-1-7 0 15,1-4-1-15,-3-1 2 16,-5-4-1-16,3 7 0 15,-2 3 0-15,-1 7 0 16,4 8 0-16,2 9 0 16,5 12 0-16,0 8 0 15,-1 10 0-15,-2 8 0 16,-5 4 0-16,-8 5-1 15,-12 3 1-15,-14-2 0 16,-16-5 0-16,-13-4 0 0,-11-4-1 16,-9-9-1-16,-5-9-1 15,3-9-1-15,5-10-2 16,24-3-7-16,3-25-7 15,41 12-7-15,-1-26-6 16,33 12-5-16,8-9-1 16,21 9 2-16</inkml:trace>
  <inkml:trace contextRef="#ctx0" brushRef="#br2" timeOffset="579881.1673">17962 6252 108 0,'-21'13'40'0,"14"1"1"16,7-14 0-16,26 7-35 0,8-16-3 15,21-1-1-15,10-5 0 16,6 0-1-16,2-3 1 16,-2-2-1-16,-7-4 0 15,-14 0-1-15,-19-1 1 16,-16-3-1-16,-14 1 1 15,-11 2-1-15,-9 2 1 16,-13 3 0-16,-5 12-1 16,-3 9 1-16,-3 12-1 15,2 11 2-15,0 12-2 16,11 4 0-16,13 5 0 15,14 0-2-15,18-4-2 16,9-16-7-16,28 3-10 16,-11-32-6-16,30 3-10 15,-9-22-4-15,13-1-2 0,-3-12 1 16</inkml:trace>
  <inkml:trace contextRef="#ctx0" brushRef="#br2" timeOffset="580393.1966">19584 5520 65 0,'0'0'39'0,"0"0"-1"15,0 0 3-15,0 0-21 0,-1 19-12 16,-12 8-2-16,1 21-1 15,-5 9 1-15,-1 17-2 16,-5 10 0-16,-1 7 0 16,1 2-1-16,2-4-1 15,4-4-1-15,5-17-2 16,11-7-4-16,1-23-6 15,24 1-12-15,-12-27-17 16,19-4 1-16,-2-19-2 16,10-5 1-16</inkml:trace>
  <inkml:trace contextRef="#ctx0" brushRef="#br2" timeOffset="580766.2178">19689 6089 92 0,'-11'-3'38'0,"-7"2"0"15,12 13 1-15,6-12-26 16,5 15-9-16,15-5-2 15,13 4 1-15,10-6-1 16,15-3 1-16,2-5-1 16,4-5-1-16,0-7 1 15,-8-5-1-15,-6-4 0 16,-9-4-1-16,-15-2 1 15,-9-2-1-15,-14 0 1 16,-10 0-1-16,-9 6-1 16,-8 4 1-16,-10 10 1 15,-6 10-1-15,-7 13 1 16,-1 10 0-16,-1 13 0 0,3 11 0 15,5 3 2-15,13 2-2 16,15 0-2-16,16-6 0 16,23-6-3-16,13-18-6 15,31 0-10-15,-4-31-9 16,25 4-11-16,-6-24 0 15,12-1-1-15,-12-15 2 16</inkml:trace>
  <inkml:trace contextRef="#ctx0" brushRef="#br2" timeOffset="581083.2361">20609 5831 94 0,'-37'-1'39'0,"8"15"1"16,-8-1 1-16,10 13-27 15,5-5-8-15,5 4-4 0,11-1 3 16,12-1-3-16,10-4 0 15,11 1-1-15,5-6 1 16,6-1-1-16,-1-2 0 16,-3-1-1-16,-6 2 0 15,-9-1 1-15,-9 4-1 16,-13 4 0-16,-11 2 0 15,-9 4 0-15,-8 1 0 16,-10 4 0-16,-4-1 0 16,-2 0-1-16,4-1-1 15,1-8-2-15,19 1-5 16,5-21-8-16,41 6-11 15,0-23-12-15,32-4 0 16,9-16-1-16,20-6 1 0</inkml:trace>
  <inkml:trace contextRef="#ctx0" brushRef="#br2" timeOffset="581383.2532">21058 5812 113 0,'-33'21'39'15,"-9"-2"4"-15,13 8-4 16,1-4-35-16,18 1-2 15,10-1 1-15,10-1-1 16,10-1-1-16,9-4 0 16,2-3 0-16,4-3-1 15,-4-3 1-15,-2 2-1 16,-8-3 1-16,-7 2 0 0,-7 4-1 15,-9 4 1-15,-8 1-2 16,-5 7 1-16,-4 1-1 16,-8 1-1-16,1 3-2 15,-7-10-6-15,14 13-10 16,-15-24-12-16,16 8-8 15,1-16 1-15,17-1-2 16</inkml:trace>
  <inkml:trace contextRef="#ctx0" brushRef="#br2" timeOffset="581934.2844">22382 5449 86 0,'11'10'38'0,"-16"8"-1"15,6 29-5-15,-20-5-19 16,5 22-3-16,-11 3-2 15,2 12-2-15,-7 2-2 16,1 1-1-16,4-6-1 16,-1-7-2-16,10-8-2 15,1-12-6-15,17 0-12 0,-8-23-16 16,12-5-4-16,-6-21 1 15,8 11-1-15</inkml:trace>
  <inkml:trace contextRef="#ctx0" brushRef="#br2" timeOffset="582105.2942">22097 6146 82 0,'-23'-31'40'0,"12"12"-1"15,-7-7 2-15,18 26-12 16,4-25-23-16,10 13-2 16,9 1-2-16,13 0 0 15,10 0-3-15,7-4-1 16,13 1-2-16,7-7-3 15,14 12-12-15,-11-16-16 16,10 3-6-16,-11-9 2 0,3-2-2 16</inkml:trace>
  <inkml:trace contextRef="#ctx0" brushRef="#br2" timeOffset="582849.3371">23032 5426 80 0,'-19'-19'39'16,"-2"19"0"-16,-9 8 1 15,10 27-14-15,-13-1-21 16,1 16-1-16,-4 9 1 15,1 11-1-15,1 6 1 16,0 5-1-16,0-1 0 16,9-2-4-16,5-5 0 15,9-13 0-15,8-11 0 0,14-13 0 16,13-15 0-16,9-16 0 15,12-13 0-15,6-10 0 16,5-9 0-16,2-1 0 16,-2-2 0-16,-7 2 0 15,-10 4 0-15,-7 7 0 16,-10 11 0-16,-11 8 0 15,-11-2 0-15,3 28 0 16,-6-5 0-16,1-1 0 16,4 6-3-16,5-6-4 15,15 4-3-15,0-19-9 16,27 11-6-16,-12-26-6 15,22 6-6-15,-11-16 0 16,9 3 0-16,-19-15 12 0,1-1 27 16,-11 10 10-16,-22-17 8 15,7 17 8-15,-23-11 9 16,0 13 0-16,-13-4 3 15,8 19-10-15,-16-4-23 16,2 13-2-16,-5 5 0 16,1 12-1-16,-3 8 0 15,1 6-4-15,3 4 0 16,4 3 0-16,12-4 0 15,7-1 0-15,11-9 0 16,18-11 0-16,14-8 0 16,10-13 0-16,12-11 0 15,3-7 0-15,4-11 0 16,-3-4 0-16,-3-4 0 0,-11 1 0 15,-12 1 0-15,-9 9 0 16,-10 5 0-16,-11 10 0 16,-4 14 0-16,-16 4 0 15,1 13 0-15,-3 9 0 16,-1 6 0-16,3 4 0 15,7 4 0-15,2-3-4 16,15 1-4-16,0-15-5 16,19 6-8-16,-11-25-5 15,22 8-10-15,-9-23-2 16,10 0 0-16,-6-12 1 15</inkml:trace>
  <inkml:trace contextRef="#ctx0" brushRef="#br2" timeOffset="583172.3555">23966 6053 91 0,'-4'-20'38'0,"4"20"0"0,-18-7-1 16,9 27-9-16,-13-4-23 15,1 9-1-15,-1 3 0 16,3 3-1-16,3-3 0 16,3 0-1-16,8-10 0 15,6-5-2-15,-1-13 0 16,27-3 0-16,2-14 0 15,5-7 0-15,5-7 0 16,7-5 0-16,-1 0 0 16,2-1 0-16,-2 4 0 15,-5 6 0-15,-4 9 0 16,-6 13 0-16,-8 12 0 15,-8 14 0-15,-4 9 0 16,-9 8 0-16,-1 11 0 0,-7-1-2 16,5 13-12-16,-16-21-8 15,15 17-6-15,-21-22-11 16,11 3-2-16,-10-8-1 15,-2-4 1-15</inkml:trace>
  <inkml:trace contextRef="#ctx0" brushRef="#br2" timeOffset="583926.3987">1094 7693 82 0,'7'-16'41'16,"-12"-3"-2"-16,5 19 1 15,-6-22-17-15,6 22-20 16,0 0-1-16,-6 15 0 16,6 15 0-16,0 16 0 15,-4 18-1-15,3 12-1 0,-7 11 1 16,-3 13-2-16,-1 3 1 15,-4-3-2-15,4-8-1 16,-2-16-3-16,14-7-8 16,-9-32-16-16,19-4-8 15,-10-33 0-15,24 3-2 16</inkml:trace>
  <inkml:trace contextRef="#ctx0" brushRef="#br2" timeOffset="584108.409">970 8306 85 0,'-30'-16'38'0,"-8"-4"1"16,10 12 1-16,-3-9-19 15,15 12-17-15,19-4 0 16,24-5-2-16,20-2 0 0,15-11-2 16,15-3-2-16,13-9-2 15,17 7-14-15,-5-17-16 16,7 8-5-16,-14-8 1 15,-2 6-3-15</inkml:trace>
  <inkml:trace contextRef="#ctx0" brushRef="#br2" timeOffset="584482.4305">1862 7512 119 0,'-31'9'39'0,"4"20"1"16,-8 3-9-16,7 20-25 15,-5 7-2-15,4 12-1 16,4 6 0-16,3 4-2 15,0 0 1-15,6-5-2 0,8-9 0 16,4-11 0-16,8-7 0 16,9-16-1-16,6-15 1 15,13-14 0-15,9-11 0 16,8-15 0-16,4-10 1 15,1-1 1-15,0-8-1 16,-3 2 1-16,-6 3 0 16,-10 7-2-16,-9 9 0 15,-6 14 0-15,-10 15 0 16,-3 5 0-16,-7 15-2 15,-2 4-1-15,-2 10-2 16,0-2-1-16,4 14-7 16,-8-22-8-16,18 14-7 15,-13-21-11-15,15 0 0 0,-4-15-1 16,11-2 3-16</inkml:trace>
  <inkml:trace contextRef="#ctx0" brushRef="#br2" timeOffset="584837.4508">2232 8254 89 0,'12'-6'39'16,"-12"6"1"-16,25 2-1 16,-5-12-17-16,13 8-20 15,6-4 1-15,10 2-1 16,3-3 0-16,2-1 0 15,-3-4-1-15,0 0 0 0,-4-3 0 16,-6-3 0-16,-10-7 0 16,-9 1 0-16,-12-2 0 15,-13 2 0-15,-12 3-1 16,-19 9 1-16,-12 12-1 15,-12 12 1-15,-7 15-1 16,-4 11 0-16,3 8 1 16,8 4-1-16,15-1 1 15,20-5-2-15,26-13-1 16,26-16-5-16,33-2-10 15,-1-33-10-15,30 5-12 16,2-15-1-16,13-3-4 16,-1-13 1-16</inkml:trace>
  <inkml:trace contextRef="#ctx0" brushRef="#br2" timeOffset="586865.5668">4029 7305 102 0,'26'-14'37'0,"-12"2"1"16,0 16 1-16,-26 19-37 15,10 7-1-15,1 18 0 16,-4 20 0-16,0 15 0 16,-1 12 0-16,-1 14-1 15,-4 1 0-15,2 1-1 16,-1-7 0-16,6-8-3 15,0-21-5-15,13-5-27 16,-9-24-2-16,10-16 0 16,-10-30-1-16</inkml:trace>
  <inkml:trace contextRef="#ctx0" brushRef="#br2" timeOffset="587345.5939">3814 7961 82 0,'-33'-25'40'0,"14"10"0"16,5 0-1-16,25 15-14 15,16-9-22-15,19-2-1 16,17 0-1-16,14 0 0 16,12-2-1-16,7 2 1 15,4 1-1-15,-8 3-1 16,-6 3 1-16,-16 3 0 15,-18 6 0-15,-13 1 0 16,-19 4 1-16,-15 4-1 16,-17 2 1-16,-12 4 1 0,-6 4-1 15,-11 10 0-15,-1 3 1 16,1 3-2-16,4-2 2 15,9 1-2-15,14-3 1 16,14-8-1-16,11-6 0 16,18-10 0-16,12-12 0 15,9-8 0-15,4-11 0 16,4-6 1-16,-3-10-1 15,-9-3 1-15,-8-4-1 16,-12-4 1-16,-13 2-2 16,-11 2 0-16,-7 9 0 15,-11 3-2-15,0 10 1 16,-5 5-2-16,4 13-1 15,2 3-1-15,18 12-7 0,-3-13-9 16,26 5-16-16,5-8 1 16,15-2-2-16,9-14 0 15</inkml:trace>
  <inkml:trace contextRef="#ctx0" brushRef="#br2" timeOffset="587612.6094">5621 7117 103 0,'-16'-19'39'0,"1"23"1"16,-15 8-6-16,7 32-27 16,-15 12 0-16,3 23-2 15,-6 12-1-15,3 12-1 0,3 7-1 16,1 5-1-16,5-5-1 15,4-11-1-15,10-9-1 16,5-19-3-16,11-7-5 16,-7-30-12-16,22-4-18 15,-16-30 0-15,20 0 0 16,-13-24-2-16</inkml:trace>
  <inkml:trace contextRef="#ctx0" brushRef="#br2" timeOffset="588110.638">5123 7833 113 0,'-34'-15'41'0,"-4"-3"0"15,19 11-1-15,0 4-34 0,32-7-3 16,21-1-2 0,20-1-1-16,19 0-1 0,10-1-2 15,11 7-3-15,2-1-2 16,9 14-6-16,-22-9-11 15,3 21-15-15,-24-6 2 16,0 11 8-16,-25-12 18 16,-4 3 9-16,-8-5 3 15,-25-10 9-15,21 4 14 16,-28-17 12-16,7 13 3 15,-26-24-9-15,12 21-15 16,-15-6-5-16,3 10-2 16,-11 5-1-16,2 11-1 15,-7 5-1-15,5 9-1 0,-1 6 0 16,8 4-1-1,8-1-1-15,11-2-1 0,15-3 0 16,13-8 0-16,20-10-1 16,11-11 1-16,8-8 0 15,10-11 0-15,0-6 0 16,-6-8 1-16,-8-4-1 15,-13-2 2-15,-15 1-2 16,-14-3-2-16,-13 3 1 16,-13-1-2-16,-2 2-1 15,-9-1-1-15,6 9-4 16,-4-9-6-16,18 18-8 15,-4-15-7-15,22 17-9 16,1-5 1-16,17 9-2 16,4-2 3-16</inkml:trace>
  <inkml:trace contextRef="#ctx0" brushRef="#br2" timeOffset="588352.6518">6835 7324 88 0,'27'-37'42'16,"-21"1"1"-16,-4 14-1 15,-18 8-14-15,-16 28-25 16,0 17 0-16,-5 25-1 16,-6 19 0-16,-5 18 0 15,-1 10-2-15,5 5-2 16,5 0-2-16,5-14-5 15,24-1-12-15,-10-34-9 0,25-9-13 16,1-27 0-16,19-16-1 16,-1-20 1-16</inkml:trace>
  <inkml:trace contextRef="#ctx0" brushRef="#br2" timeOffset="588908.6836">6165 7800 66 0,'9'-9'38'0,"-9"-5"1"15,0 14 0-15,5-17-19 16,-5 17-12-16,0 0-2 16,9 19-1-16,-4 2-1 15,1 10-1-15,-2 6-2 16,-1 10 0-16,-3 5-2 15,2-1-2-15,1 4-5 16,-10-14-18-16,15 2-13 16,-3-16-1-16,13-5-2 15,2-20 2-15</inkml:trace>
  <inkml:trace contextRef="#ctx0" brushRef="#br2" timeOffset="589795.7344">7857 7557 74 0,'4'-14'38'16,"-4"14"-1"-16,0 0 1 15,-18 18-19-15,2-4-15 0,-3 13-1 16,-6 3 0-16,0 12 1 16,-7 2-2-16,2 6 1 15,1-3-1-15,5-3 0 16,5-7-1-16,7-9 0 15,6-7-1-15,6-21 0 16,14 6 1-16,4-20-1 16,10-12 1-16,6-14-1 15,5-9 1-15,4-5-1 16,2-9 1-16,-1 0-1 15,-1 3 1-15,-6 5-1 16,-7 10 0-16,-8 10 1 16,-6 14-1-16,-16 21 1 15,13-4 0-15,-14 21 0 0,-3 9 0 16,1 13 0-16,1 1 0 15,3 8-1-15,3 0 1 16,10-5 0-16,8-6 0 16,11-9 0-16,11-14 0 15,13-15-1-15,10-14 1 16,5-13-1-16,3-4 1 15,-4-7-1-15,-5 0 1 16,-10 1-1-16,-12 11 0 16,-14 9 1-16,-12 15-1 15,-14 16 1-15,-13 15-1 16,-9 14 0-16,-7 11 0 15,0 8 0-15,-2 7-2 16,2 4 0-16,13-2-4 16,8-15-2-16,21-2-9 0,-2-35-8 15,32 1-14-15,1-26-1 16,18-5 0-16,1-24 2 15</inkml:trace>
  <inkml:trace contextRef="#ctx0" brushRef="#br2" timeOffset="590147.7544">9256 7509 91 0,'-24'-23'39'0,"-2"20"2"16,-16 4 0-16,5 30-19 16,-8 1-18-16,4 12 1 15,3 5-1-15,4 7-1 16,9-1-1-16,9-1 1 15,9-7-3-15,10-8 0 0,14-10 0 16,12-14 0-16,8-13 0 16,11-11 0-16,3-11 0 15,3-9 0-15,1-5 0 16,-8-3 0-16,-6 1 0 15,-11 4 0-15,-13 7 0 16,-9 7 0-16,-8 18 0 16,-12-1 0-16,-1 16 0 15,0 5 0-15,3 10-3 16,5-4-3-16,13 13-8 15,-3-19-6-15,25 13-9 16,-8-20-10-16,24 3-2 16,-2-15 0-16,18-4 2 0</inkml:trace>
  <inkml:trace contextRef="#ctx0" brushRef="#br2" timeOffset="590486.7738">10028 7461 108 0,'-52'24'40'15,"-10"1"2"-15,8 17-2 16,-5-3-35-16,21 4-1 16,15-4-1-16,18-4-1 15,21-7-1-15,18-9 0 16,14-9-1-16,9-7 0 15,5-3 0-15,-6-4 0 0,-5 2 0 16,-9 3 0-16,-18 7 0 16,-17 5 0-16,-13 8 0 15,-12 4 0-15,-6 5 0 16,-7 0-1-16,1 2 0 15,4 0-1-15,8-5-2 16,10-14-4-16,21 9-11 16,-3-31-10-16,31 4-10 15,3-16 0-15,19-4-2 16,0-16 2-16</inkml:trace>
  <inkml:trace contextRef="#ctx0" brushRef="#br2" timeOffset="590801.7919">10727 7476 126 0,'-24'-12'42'0,"0"19"0"15,-21-6-11-15,4 21-27 16,0 4-2-16,6 4 0 16,11 2-1-16,12 0 1 15,10-1-2-15,14-2 0 16,12-9 0-16,8-5 0 15,6-5 0-15,3-3 0 16,-3-1 0-16,-2-4 0 16,-6 0 0-16,-8 4 1 15,-9 5 1-15,-7 2-2 16,-13 7 0-16,-10 5 0 15,-8 4 0-15,-9 2-2 16,-2 5-4-16,-11-10-8 16,18 12-10-16,-14-26-8 0,27 3-9 15,3-14-2-15,13-1 1 16,23-28 1-16</inkml:trace>
  <inkml:trace contextRef="#ctx0" brushRef="#br2" timeOffset="591320.8216">12017 7447 71 0,'9'-15'40'16,"-9"15"-1"-16,-24-1 1 16,-14 7-15-16,-10 29-19 15,-9 10-1-15,1 13 0 16,2 4-1-16,13 5 0 15,12-3-2-15,26-6 1 16,25-10-2-16,27-17-1 16,26-22 0-16,18-14 0 0,10-13 0 15,-2-13 0 1,-7-12 0-16,-14-8 0 0,-19-3 0 15,-26-1 0-15,-25 0 0 16,-20 4 0-16,-18 4 0 16,-8 5 0-16,-7 11-1 15,5 10 0-15,8 11-2 16,9 6-1-16,22 17-7 15,-1-13-8-15,54 29-11 16,-7-15-10-16,26 4 0 16,6-12-1-16,23-6 1 15</inkml:trace>
  <inkml:trace contextRef="#ctx0" brushRef="#br2" timeOffset="591538.8341">13314 7047 82 0,'-24'-47'40'0,"-4"19"0"16,-19 11 0-16,-1 29-14 15,-18 17-21-15,-4 29-3 16,-7 20 1-16,-2 19-1 16,3 11 0-16,8 5-2 15,12-3-2-15,13-8-2 16,19-8-6-16,4-32-10 15,33-7-19-15,-3-28-2 16,18-9 1-16,-8-24-2 16</inkml:trace>
  <inkml:trace contextRef="#ctx0" brushRef="#br2" timeOffset="591694.843">12658 7531 118 0,'-14'-27'43'16,"23"14"0"-16,5-3-2 15,22 8-38-15,22 3-5 16,9-5-6-16,23 14-14 15,-12-14-15-15,13 9-6 16,-12-10 2-16,-1 4-3 16</inkml:trace>
  <inkml:trace contextRef="#ctx0" brushRef="#br2" timeOffset="592120.8674">14258 7115 87 0,'24'-43'39'0,"1"16"0"0,-5 5 0 16,4 23-31-16,-22 12-3 16,-4 21-2-16,-15 18 0 15,-4 14-1-15,-10 12-1 16,-5 11-1-16,0 5 1 15,0-1-3-15,7-4-1 16,3-16-2-16,22 1-15 16,-4-22-19-16,20-13 1 15,1-21-3-15,12-9 2 16</inkml:trace>
  <inkml:trace contextRef="#ctx0" brushRef="#br2" timeOffset="592304.8779">14102 7635 82 0,'-32'-15'41'0,"-2"-2"-1"0,16 13 2 15,2-10-23-15,16 14-14 16,26-11-3-16,16 0-1 16,19-2-3-16,14-9-2 15,16 1-3-15,-1-18-13 16,20 11-14-16,-13-17-4 15,5 4-1-15,-16-9 1 16</inkml:trace>
  <inkml:trace contextRef="#ctx0" brushRef="#br2" timeOffset="592649.8976">15038 6865 87 0,'-30'17'40'0,"-16"13"0"16,4 33 2-16,-12 0-14 16,6 19-24-16,1 5-1 15,2 10-2-15,6-1 1 16,7-7-2-16,10-9 1 15,9-11-2-15,11-11 1 16,9-14 1-16,11-18-1 16,15-14 0-16,7-19 0 15,8-9 0-15,0-12 0 16,2-6 0-16,-2-2 1 15,-6-2-1-15,-3 7 0 16,-14 3 0-16,-4 13 0 16,-11 10 0-16,-10 5-1 15,4 23 0-15,-9 4-1 16,-4 2-1-16,4 8-3 0,0-8-6 15,14 12-8-15,-13-25-8 16,27 5-11-16,-5-16-1 16,15-1 0-16,0-14 1 15</inkml:trace>
  <inkml:trace contextRef="#ctx0" brushRef="#br2" timeOffset="593002.9178">15343 7551 94 0,'0'0'39'16,"0"0"2"-16,7 11-2 15,-7-11-29-15,25 15-6 16,9-12-1-16,9-2 0 16,4-4-1-16,6-2-1 0,1-5 0 15,-3-2 0-15,-6-3-1 16,-10-2 1-16,-11-2-1 15,-11 1 0-15,-10-2 0 16,-12 2 1-16,-10 1-1 16,-8 7 1-16,-12 7 0 15,-6 8 0-15,-5 11 1 16,1 12 0-16,-2 8 0 15,7 7-1-15,10 0 0 16,12-1 0-16,18-4-2 16,17-13-3-16,25 1-9 15,5-32-6-15,38 15-9 16,0-25-12-16,31 0-2 15,1-13 0-15,26 0 0 0</inkml:trace>
  <inkml:trace contextRef="#ctx0" brushRef="#br2" timeOffset="593373.939">16879 7374 107 0,'2'11'40'0,"-2"-11"1"16,-2 12-2-16,-10-2-35 15,5 6-2-15,-2 10-1 16,0 10 1-16,-7 10-2 15,-3 8 1-15,-1 2-1 16,3-1-2-16,6-3-3 16,3-24-12-16,25-4-20 15,-2-28-3-15,21-12 1 16,2-23-2-16</inkml:trace>
  <inkml:trace contextRef="#ctx0" brushRef="#br2" timeOffset="593806.9638">16984 7171 111 0,'-2'22'41'16,"3"-6"1"-16,16 10 0 15,2-8-37-15,8 3-2 16,5 2 0-16,2 7 0 15,-5 5-1-15,-10 3-1 16,-7 9 1-16,-11 1-2 16,-11 3 0-16,-8 0 0 15,-3-4 0-15,-3-6 0 16,4-8 0-16,3-13 0 15,17-20 0-15,0 0-2 0,34-23 2 16,3-10 0-16,14-11 0 16,4-2 0-16,5-6 2 15,3 4-2-15,-5 5 0 16,-9 8 0-16,-10 12 0 15,-11 10 0-15,-11 14 0 16,-10 14 0-16,-9 13 0 16,-7 10-2-16,-4 8-1 15,2 3-1-15,11 6-3 16,2-13-4-16,17 7-7 15,-6-27-6-15,33 3-14 16,-6-19-1-16,20-5 1 16,-6-17 1-16</inkml:trace>
  <inkml:trace contextRef="#ctx0" brushRef="#br2" timeOffset="594189.9857">18050 7495 108 0,'6'-32'37'16,"-17"-1"3"-16,-1 18-9 16,-17-5-22-16,3 14-3 15,-10 9-1-15,3 14-1 16,-6 9 0-16,6 17-1 15,0 6-1-15,7 6 0 16,6-3 0-16,13-1 0 16,14-12-2-16,14-13 0 15,16-18 0-15,13-18 0 16,15-20 0-16,8-16 0 15,5-12 0-15,-1-10 0 0,-5-6 0 16,-6-3 0-16,-13 2 0 16,-11 6 0-16,-16 14 0 15,-12 12 0-15,-16 18 0 16,-11 18 0-16,-11 21 0 15,-7 17 0-15,-2 15 0 16,0 10 0-16,5 11 0 16,5 0 0-16,13 3-6 15,5-12-7-15,21 5-5 16,-5-29-6-16,28 13-8 15,-10-27-8-15,17-4-1 16,-6-20 3-16,10-7 2 16</inkml:trace>
  <inkml:trace contextRef="#ctx0" brushRef="#br2" timeOffset="594392.9972">18766 7402 82 0,'0'0'42'0,"-13"0"-2"16,-8 14 2-16,10 26-12 15,-14-3-25-15,3 10-1 16,-2 4-1-16,5 0-1 15,7-3-2-15,5-7 0 16,9-10-4-16,6-17-3 16,18 0-9-16,-10-35-9 15,23 3-15-15,-5-21 1 16,13 0-3-16,-6-15 3 15</inkml:trace>
  <inkml:trace contextRef="#ctx0" brushRef="#br2" timeOffset="594753.0179">19032 7220 88 0,'-2'-22'40'16,"2"22"2"-16,0 0-2 15,2 13-11-15,-1 2-24 16,9 7-2-16,-1-1 0 16,5 8 0-16,-6 2-1 15,-2 5-2-15,-3 1 0 16,-3 2 0-16,-3 0 0 15,-2 4 0-15,1-3 0 16,1 1 0-16,6-9 0 16,6-3 0-16,9-11 0 15,9-11 0-15,8-10 0 16,4-11 0-16,7-11 0 0,1-11 0 15,-3-4 0-15,-1-9 0 16,-6 0 0-16,-6-3 0 16,-8 3 0-16,-7 4 0 15,-4 12 0-15,-11 3-2 16,1 19-10-16,-12 1-4 15,12 20-6-15,-18-7-5 16,18 24-7-16,-7-12-6 16,15 8 1-16,-2-8 2 15</inkml:trace>
  <inkml:trace contextRef="#ctx0" brushRef="#br2" timeOffset="594962.0299">19661 7359 93 0,'21'0'41'16,"-21"0"2"-16,15-2-2 0,-15 2-12 15,-13 17-24-15,-2 5-2 16,2 12-3-16,-6 4 0 16,-1 9 0-16,3 0 0 15,0 2 0-15,6-4 0 16,5-10 0-16,11-1-8 15,0-24-6-15,20 4-7 16,-8-32-8-16,21 3-11 16,-7-21 0-16,8-2 0 15,-8-15 2-15</inkml:trace>
  <inkml:trace contextRef="#ctx0" brushRef="#br2" timeOffset="595076.0364">19861 7230 125 0,'-2'-52'40'16,"7"17"1"-16,-10 0-4 15,8 7-38-15,-3 28-19 0,-8-15-16 16,8 15-5-16,-12 1 0 15,12-1-1-15</inkml:trace>
  <inkml:trace contextRef="#ctx0" brushRef="#br2" timeOffset="595713.0728">20514 7351 95 0,'-11'-7'38'16,"-13"6"0"-16,-21-10-6 16,7 11-21-16,-23-5-4 15,0 11 0-15,-8 4-2 16,0 11-1-16,0 7 0 0,7 6-1 15,13 3 0-15,11 4 0 16,21-7-1-16,25-4-1 16,22-13 1-16,26-12-2 15,23-15 0-15,19-18 0 16,13-9 0-16,5-15 0 15,-3-7 0-15,-8-3 0 16,-15-6 0-16,-14 1 0 16,-23 4 0-16,-21 6 0 15,-20 11 0-15,-18 18 0 16,-16 17 0-16,-16 17 0 15,-11 20 0-15,-7 23 0 16,-8 15 0-16,5 11 0 16,7 8 0-16,13-2-4 15,23 3-4-15,7-20-8 0,36 5-7 16,-7-32-6-16,35 2-11 15,-7-23-1-15,12-8 1 16,-8-18 1-16</inkml:trace>
  <inkml:trace contextRef="#ctx0" brushRef="#br2" timeOffset="596083.0939">21077 7276 123 0,'0'0'40'0,"0"0"2"15,-14 23-9-15,-3 3-27 16,0 7-3-16,-3 8 1 15,2 4-2-15,2-6 0 0,8 1-2 16,4-6 0-16,8-7 0 16,11-12 0-16,9-11 0 15,12-14 0-15,6-7 0 16,3-7 0-16,7-9 0 15,0-6 0-15,0 0 0 16,-5-2 0-16,-9 7 0 16,-9 4 0-16,-5 12 0 15,-12 7 0-15,-12 11 0 16,0 0 0-16,-7 29 0 15,-4 2 0-15,-2 3 0 16,3 10-5-16,-2-7-5 16,14 10-5-16,-7-22-4 15,24 13-8-15,-9-26-8 0,18 3-4 16,0-17 1-16,10-3 0 15</inkml:trace>
  <inkml:trace contextRef="#ctx0" brushRef="#br2" timeOffset="596443.1146">21749 7379 112 0,'-10'-18'39'15,"0"13"2"-15,-17-3-10 16,9 19-22-16,-17 8-3 16,0 12 0-16,-5 6-2 15,6 4 1-15,2 2-3 16,12 1-2-16,6-8 0 15,14-8 0-15,9-10 0 16,16-14 0-16,12-13 0 0,8-12 0 16,5-7 0-16,0-9 0 15,-3-6 0-15,-2-1 0 16,-11 5 0-16,-12 2 0 15,-12 13 0-15,-11 8 0 16,-12 12 0-16,-6 11 0 16,-6 12 0-16,0 11 0 15,5 4 0-15,6 2 0 16,11 1-4-16,9-11-4 15,21 3-7-15,-1-29-6 16,28 8-7-16,-11-29-9 16,20 3-4-16,-1-21 2 15,9-4 2-15</inkml:trace>
  <inkml:trace contextRef="#ctx0" brushRef="#br2" timeOffset="596624.1248">22555 6921 105 0,'-10'-9'42'15,"-9"30"1"-15,-20 17 0 16,-1 37-21-16,-5 2-22 15,2 12 0-15,3 2 0 16,6-3 0-16,16 0-3 16,-2-24-16-16,25 1-7 15,-12-32-13-15,15-3-3 16,-8-30-2-16,0 0 0 15</inkml:trace>
  <inkml:trace contextRef="#ctx0" brushRef="#br2" timeOffset="597615.1816">1356 9204 75 0,'-11'-16'38'0,"11"16"-1"15,7-24 0-15,5 25-19 16,-7-12-14-16,-5 11 0 16,14-14-1-16,-14 14 0 15,7 9 0-15,-8 13 0 16,-6 9 0-16,-1 12 0 15,-4 8-1-15,-5 10 0 16,2 6-1-16,-3-1 0 16,5-3-1-16,3-10 0 15,8-14 1-15,2-15-1 0,0-24 1 16,24-7 0-16,-4-22-1 15,3-14 1-15,5-15 0 16,-1-8 0-16,2-5-1 16,2-3 1-16,-3 2-1 15,3 3 1-15,-2 9 0 16,0 13-1-16,2 15 1 15,-5 13-1-15,1 19 1 16,-1 19-1-16,-6 18 1 16,-2 18 0-16,-7 11-1 15,-4 11 0-15,0 6 0 16,-4 0-2-16,-1-2-2 15,0-12-2-15,14-6-8 16,-6-33-7-16,23-3-15 0,-3-33-2 16,16-8-2-16,0-23 0 15</inkml:trace>
  <inkml:trace contextRef="#ctx0" brushRef="#br2" timeOffset="598068.2074">2215 9123 106 0,'0'0'39'15,"0"0"1"-15,13-2-4 16,-13 2-30-16,0 12-2 0,-3 4 0 15,-3 16 0-15,-7 9-1 16,2 12-1-16,-2 2 0 16,4 6 0-16,4-4-1 15,6-2 1-15,12-16-1 16,14-17-1-16,13-21 1 15,15-16-1-15,8-18 2 16,8-13-2-16,1-8 0 16,-6-10 0-16,-5 1 0 15,-10 5 0-15,-10 11 0 16,-14 5 0-16,-14 16 0 15,-6 11 0-15,-7 15 0 16,-4 14 0-16,-3 13 0 0,-2 13 0 16,2 4 0-1,0 11-4-15,7 5-2 0,4-6-1 16,17 5-8-16,-1-24-5 15,21 8-9-15,-3-27-11 16,22-4 3-16,1-20-2 16,14-11 3-16</inkml:trace>
  <inkml:trace contextRef="#ctx0" brushRef="#br2" timeOffset="598303.221">3455 9142 112 0,'6'-33'40'16,"-22"2"2"-16,-3 21-2 15,-22 9-32-15,1 14-2 16,-4 12-2-16,-3 19-1 0,-2 5-3 15,11 6 0-15,6-2 0 16,16 0 0-16,22-12 0 16,21-12 0-16,21-15 0 15,17-21 0-15,17-11-7 16,7-25-7-16,19 2-7 15,-14-30-8-15,17 7-11 16,-20-19-2-16,-3 8 1 16,-19-5 3-16</inkml:trace>
  <inkml:trace contextRef="#ctx0" brushRef="#br2" timeOffset="598490.2317">4140 8676 96 0,'-26'-3'39'16,"2"24"3"-16,-13 4 0 16,7 29-18-16,-3-1-20 15,2 11-2-15,2 8 1 0,1 10 0 16,5 0-3-16,5 1 0 15,6-3-2-15,-2-14-3 16,13 3-4-16,-5-31-10 16,24 2-11-16,-18-40-12 15,32 11 2-15,-4-34-2 16,12-9 2-16</inkml:trace>
  <inkml:trace contextRef="#ctx0" brushRef="#br2" timeOffset="599481.2884">4149 9084 114 0,'0'0'40'15,"-10"14"2"-15,14 5-3 16,-4-2-36-16,20-5-2 0,7-3 1 16,7-1-1-16,3-3 0 15,4-3 0-15,2-7-1 16,0-9 1-16,-4-4-1 15,-1-9 0-15,-2-3 0 16,-6-5 0-16,-4-5-1 16,-3-1 1-16,-9 6-1 15,-8 4 2-15,-11 12 0 16,-9 12 0-16,-11 14 0 15,-10 15 0-15,-6 14 1 16,-5 15-1-16,-1 8 1 16,6 4-2-16,7 3-1 15,16-8-1-15,16-9-2 16,14-11-1-16,24-11-4 0,12-28-6 15,34 2-7-15,-6-34-9 16,22 1-7-16,-13-16 0 16,13 6 10-16,-18-8 26 15,-13-3 6-15,-12 16 9 16,-36-15 8-16,3 29 7 15,-34-11 11-15,-1 25 1 16,-30-5-9-16,3 18-24 16,-13 10-2-16,1 14-2 15,-4 16 0-15,2 9-2 16,9 10 1-16,8 3-2 15,15 1 0-15,9-2 0 16,16-9 0-16,16-11 0 16,12-18 0-16,11-16-2 0,8-14 0 15,3-20 0-15,3-12-1 16,-3-11 1-16,-1-6-1 15,-10-7 1-15,-9 2 1 16,-7 1 0-16,-9 8 1 16,-6 7 1-16,-6 7 0 15,0 12 1-15,0 8-1 16,-5 14 1-16,23-5-1 15,-1 8 1-15,7 3-1 16,3 1 0-16,4 1 1 16,0-1-1-16,-2 3 0 15,-7 2 1-15,-6 5-2 16,-9 5 0-16,-15 3 0 15,-8 6 0-15,-8 5 0 0,-4 4 0 16,0-4 0-16,0 2 0 16,4-7 0-16,7-3 0 15,5-8 0-15,10-9 0 16,12-13 0-16,7-10 0 15,8-11 0-15,6-6 0 16,1-5 0-16,6-7 0 16,0 2 0-16,-2 0 0 15,-3 9 0-15,-8 6 0 16,-6 12 0-16,-6 10 0 15,-18 2 0-15,11 28 0 16,-17 2 0-16,-5 9 0 16,-5 8 0-16,-4 4-2 15,5-1-4-15,0-10-1 0,15 1-5 16,2-20-1-16,28 2-5 15,-4-32-3-15,34 7-5 16,-7-32-1-16,28-2-4 16,-5-13-4-16,0-6 5 15</inkml:trace>
  <inkml:trace contextRef="#ctx0" brushRef="#br2" timeOffset="599805.3069">6290 8804 108 0,'-13'-5'38'0,"-25"8"4"15,2 29-10-15,-25 2-21 16,12 13-4-16,-2 0-1 15,8 4-3-15,13-4-1 16,16-10-1-16,19-10-1 0,18-13 0 16,19-12 0-16,12-10 0 15,6-4 0-15,3-5-1 16,-5 1 1-16,-4 5 1 15,-12 11-1-15,-16 11 1 16,-16 15 0-16,-18 14 0 16,-14 6 1-16,-8 6-2 15,-4 1 0-15,-3-3 0 16,4-2-5-16,3-16-4 15,20-1-6-15,-3-32-5 16,35 8-6-16,-10-33-5 16,31 13-7-16,-1-20-4 15,20 9 5-15,3-2 5 0</inkml:trace>
  <inkml:trace contextRef="#ctx0" brushRef="#br2" timeOffset="599955.3155">6694 9347 105 0,'1'14'43'16,"2"9"1"-16,-17-16-2 15,13 12-21-15,1-19-21 16,0 0 0-16,0 0-4 15,-12-29-12-15,12 29-6 16,-17-37-7-16,8 25-10 16,-22-13-5-16,-2 3-2 15,-6-3 4-15</inkml:trace>
  <inkml:trace contextRef="#ctx0" brushRef="#br3" timeOffset="680241.9076">16247 11503 65 0,'0'0'39'0,"0"0"-3"15,0 0 2-15,6 12-32 16,-6-12-8-16,16-7-21 16,-5-9-12-16,5 0-1 15,0-8-2-15,5 0 1 16</inkml:trace>
  <inkml:trace contextRef="#ctx0" brushRef="#br3" timeOffset="680818.9406">16918 11063 65 0,'6'-11'37'0,"-6"11"1"15,7-11-1-15,-7 11-30 16,2-12-4-16,-2 12 1 16,0 0-1-16,12-12 0 15,-12 12 0-15,9 22-1 16,-7 5 0-16,-3 10-1 0,0 10 0 15,-7 10-1-15,2 9 1 16,-4 3 0-16,-1-3-1 16,4-6-2-16,0-9-1 15,7-9-2-15,0-16-4 16,17-7-29-16,-17-19 0 15,26-2-1-15,-11-15 1 16</inkml:trace>
  <inkml:trace contextRef="#ctx0" brushRef="#br3" timeOffset="681367.9719">16785 11100 72 0,'-19'-12'38'0,"1"0"0"15,18 12 0-15,-6-14-33 16,20 6 0-16,8-6-1 15,14 0 1-15,11-4-2 16,10-4 1-16,9-3-2 16,7 0 2-16,3 2-3 15,-4 1 2-15,-1 6-3 16,-11 1 0-16,-6 6 0 15,-13 2 0-15,-7 5 0 16,-11 4 0-16,-4 7 0 16,-9 6 0-16,-9 10 0 15,-1 6-2-15,-6 7 1 16,1 8 0-16,-5 6 0 15,-1 4-1-15,-2 4 2 0,1 0-2 16,0-4 2-16,5-4 1 16,2-10-1-16,5-5 1 15,6-9-1-15,3-10 1 16,6-12-1-16,5-8 1 15,3-12 0-15,3-8-1 16,0-6 1-16,4-5-1 16,-6-2 1-16,1 3-1 15,-5 4 0-15,-4 6-1 16,-7 8 1-16,-9 14 0 15,11 12 0-15,-14 9 1 16,0 8-1-16,-4 5 0 16,5 3-1-16,0 1 0 15,9-2-3-15,1-10-1 16,16 1-11-16,-5-21-24 0,17-2 2 15,-3-19-2-15,10-1 1 16</inkml:trace>
  <inkml:trace contextRef="#ctx0" brushRef="#br3" timeOffset="681556.9828">18040 11210 62 0,'0'0'39'16,"-16"-3"-1"-16,0 13 1 16,7 18-12-16,-5-1-24 15,4 6-2-15,0 6 0 16,1 1 0-16,4 1-1 15,3-4-1-15,4 0-3 0,2-18-9 16,6 3-25 0,1-16 0-16,7-3-1 0,0-19 0 15</inkml:trace>
  <inkml:trace contextRef="#ctx0" brushRef="#br3" timeOffset="681698.9909">18078 11013 89 0,'-15'-25'38'16,"-3"3"-2"-16,9 12 0 15,9 10-49-15,0 0-26 16,9 13 2-16,10-6-4 16,11 5 4-16</inkml:trace>
  <inkml:trace contextRef="#ctx0" brushRef="#br3" timeOffset="682022.0094">18476 11128 72 0,'-6'19'37'0,"-13"-9"1"16,-4 8 1-16,-11-6-32 15,2 10-2-15,-2-2-1 16,8 6-1-16,4-4 0 16,11 0-1-16,11-7-1 15,14-7 0-15,16-6-1 16,9-6 0-16,11-1 0 15,0-2 0-15,-3-1 0 16,-4 3 0-16,-9 5 0 16,-12 9 0-16,-21 11 1 0,-16 5-1 15,-13 8 1 1,-8 2 0-16,-8 2-1 0,3-3 0 15,2-2-3-15,3-14-5 16,19-1-30-16,17-17-1 16,0 0 0-16,27-33-2 15</inkml:trace>
  <inkml:trace contextRef="#ctx0" brushRef="#br3" timeOffset="683336.0843">19325 11274 65 0,'0'0'36'0,"0"-10"0"15,0 10 0-15,0 0-31 16,0 0-2-16,0 0 1 15,0 17-1-15,-3 2-1 16,1 8 1-16,-3 5-1 16,0 7-1-16,0 1 0 15,0 2 0-15,-1-6 0 16,3-3 0-16,-1-8 0 15,4-8 0-15,0-17 1 16,0 0-1-16,0 0 0 0,16-16 0 16,-8-11 1-16,4-7-1 15,-2-6 1-15,6-5-1 16,-3-2 0-16,2-1 0 15,-2 3 1-15,-1 7-1 16,1 8 0-16,-4 7 0 16,1 7-1-16,0 6-1 15,1 7 0-15,3 3-2 16,8 3 0-16,6-1-2 15,12 7-5-15,-4-11-27 16,20 4-1-16,-2-5 1 16,11 0-2-16</inkml:trace>
  <inkml:trace contextRef="#ctx0" brushRef="#br3" timeOffset="683749.1082">19711 11357 73 0,'-5'13'38'16,"16"-1"-2"-16,5-14 1 15,15 8-32-15,8-16-2 16,9-1 0-16,1-7 1 15,4 3-1-15,-5-3-1 16,-4 3-1-16,-8-4 1 16,-11 5-1-16,-11 2 0 0,-10 1 0 15,-4 11-1-15,-25-9 1 16,-3 11 0-16,-5 6 0 15,-5 5 0-15,-4 10 0 16,0 2 1-16,4 9-1 16,4-1 0-16,9 4 1 15,13-2-2-15,12-4 1 16,14-8 0-16,16-7-1 15,14-8-1-15,11-11-1 16,14-8-4-16,0-16-8 16,14 1-25-16,-8-13 1 15,5 3-3-15,-15-12 2 16</inkml:trace>
  <inkml:trace contextRef="#ctx0" brushRef="#br3" timeOffset="683983.1216">20626 10823 107 0,'-24'18'38'16,"14"5"2"-16,-6 0-7 16,5 16-32-16,-1 5 1 15,2 10-2-15,-5 7 1 16,2 4-1-16,-4 3 0 15,-2 1-2-15,3-3 1 16,-1-9-3-16,11 1-6 16,-6-20-29-16,18-6 1 15,0-15-1-15,15-9-2 16</inkml:trace>
  <inkml:trace contextRef="#ctx0" brushRef="#br3" timeOffset="684366.1435">20614 11326 86 0,'-16'15'38'0,"13"5"0"16,3-20 1-16,20 15-37 15,4-11 0-15,10-1 0 16,6-8 0-16,8-3 1 15,-1-3-1-15,4-4-1 16,-8-3 1-16,-5-3 0 0,-9 1-1 16,-8-3 1-16,-9 1-2 15,-11 1 1-15,-7 4 0 16,-7 2-1-16,-8 7 1 15,-4 5-1-15,-6 10 1 16,-2 9 0-16,-3 9-1 16,3 7 2-16,1 4-2 15,9 6 2-15,6 0-2 16,9-3 1-16,12-3-2 15,10-11-1-15,15-3-3 16,4-16-5-16,23 3-28 16,-9-16-3-16,13 4 1 15,-6-15-1-15</inkml:trace>
  <inkml:trace contextRef="#ctx0" brushRef="#br3" timeOffset="684741.1649">21413 11222 100 0,'-27'-18'40'0,"5"20"0"15,-13-3-3-15,2 12-34 16,-3 4-1-16,-2 9 1 16,-2 3 0-16,4 10-1 15,5-1 0-15,7 1 0 16,6-4-1-16,16-1 1 15,9-9-2-15,16-10 1 16,11-9-1-16,10-11 0 16,3-8 0-16,8-9 0 0,-3-5 1 15,-6-3-1-15,-3-1 0 16,-10 2 0-16,-10 7 1 15,-8 2-1-15,-6 9 0 16,-9 13 0-16,0 0 0 16,-15 13 0-16,2 10-2 15,-2 6 1-15,4 7-3 16,-3-2 0-16,9 8-4 15,-1-13-5-15,22 6-19 16,-7-16-9-16,18-3 2 16,-1-16-2-16</inkml:trace>
  <inkml:trace contextRef="#ctx0" brushRef="#br3" timeOffset="685097.185">21880 11188 98 0,'-30'7'41'0,"4"14"0"15,-11-5-1-15,2 8-36 16,7 4-2-16,9-1 0 16,5 0-1-16,10-3 0 15,9-6 0-15,9-4-1 16,9-7 0-16,6-5 0 15,3-3 0-15,0-2-1 16,-3-2 1-16,-4 2 0 16,-6 3 0-16,-9 7 0 15,-9 7 0-15,-8 4 0 0,-11 9 1 16,-3 3-1-16,-6 3 1 15,2-1-1-15,-2-2 0 16,7-3-1-16,11-8-3 16,9-19-7-16,25 10-23 15,-2-24-8-15,18-1 2 16,-1-16-2-16</inkml:trace>
  <inkml:trace contextRef="#ctx0" brushRef="#br3" timeOffset="685425.2039">22095 11400 100 0,'-1'23'41'0,"1"-23"0"0,12 22 0 16,11-20-38-16,7-3-1 15,7-6 0-15,3-5-1 16,1-2 0-16,1-4-1 15,-4-1 1-15,-7 0-1 16,-10-1 0-16,-7-3 0 16,-9 1-1-16,-10 2 1 15,-8 3 0-15,-8 5 1 16,-6 6 0-16,-8 11 0 15,-7 10 1-15,-1 13-1 16,0 6 1-16,3 11 0 16,6 3-1-16,12 0-1 15,12-1-3-15,13-9-2 16,25 3-11-16,0-26-17 0,34 1-9 15,11-17 0-15,22-3-2 16</inkml:trace>
  <inkml:trace contextRef="#ctx0" brushRef="#br3" timeOffset="686215.2492">23121 11318 58 0,'-5'-11'38'15,"5"11"-1"-15,-18-21 1 16,8 13-18-16,-13-13-13 16,1 6-1-16,-11-2-2 15,-1 4 0-15,-11 6 0 16,-1 11 0-16,-9 8 0 15,1 17-1-15,-1 10 0 16,7 16-1-16,6 2 0 16,15 5 0-16,20-5-1 15,17-9 0-15,24-14-1 0,21-18 1 16,19-23 0-16,16-17 0 15,12-22-1-15,2-11 1 16,-3-9 0-16,-9-7-1 16,-15-7 1-16,-18 2 1 15,-15 2-1-15,-16 6 0 16,-17 15 0-16,-11 14 1 15,-14 17-2-15,-6 22 2 16,-11 25-3-16,-1 22-1 16,3 16 1-16,4 14-2 15,11 12-4-15,2-10-10 16,33 9-13-16,-3-24-13 15,25-6 2-15,2-20-4 16,10-6 2-16</inkml:trace>
  <inkml:trace contextRef="#ctx0" brushRef="#br3" timeOffset="687283.3103">787 12802 59 0,'0'0'37'16,"5"-19"0"-16,5 13 0 16,-10 6-22-16,25-12-14 15,-3 10 1-15,10 1 0 16,4 0 0-16,5 1-1 15,5-3 1-15,0-1 0 16,2-5 0-16,-1-5-1 16,-4-6 0-16,-8-2 1 15,-7-5-1-15,-7-1 1 16,-11-2-2-16,-5 1 1 0,-15 1 0 15,-8 8 0 1,-15 5 0-16,-11 9 2 0,-12 12-2 16,-7 16 1-16,-8 8 0 15,2 10 0-15,4 6 0 16,12 5-1-16,12 1 0 15,19-5-1-15,22-6 0 16,21-12-2-16,25-10 0 16,18-15-2-16,20-8-1 15,5-16-6-15,23 1-24 16,-16-17-3-16,12 2-1 15,-20-11 0-15</inkml:trace>
  <inkml:trace contextRef="#ctx0" brushRef="#br3" timeOffset="687653.3315">1636 12544 85 0,'-31'13'38'0,"7"11"-1"16,-7-5 1-16,7 10-34 16,5 5-1-16,4 4-1 15,2 3 0-15,5 0 0 16,1-3 0-16,6 0 0 15,4-9-1-15,6-5 0 16,1-10 0-16,12-13 0 16,4-15 0-16,7-10-1 15,2-7 1-15,5-12-1 16,3-4 1-16,-4 1 1 15,1-2-1-15,-9 8 0 16,-4 9-1-16,-6 10 1 0,-5 14 0 16,-6 13 0-16,-5 15-1 15,-3 11 0-15,0 11 0 16,0 5 0-16,1 7-1 15,4-2-2-15,7 0-2 16,1-12-2-16,17 4-16 16,-7-30-17-16,16-3 1 15,-5-20-2-15,11-4 1 16</inkml:trace>
  <inkml:trace contextRef="#ctx0" brushRef="#br3" timeOffset="688779.3959">2194 12656 83 0,'-17'10'40'0,"13"11"-2"16,-1-7 1-16,18-6-35 16,3 2-2-16,13-3 0 15,9-7 0-15,9-6 0 16,4-5-1-16,2-5 0 15,-4-7 0-15,-3 0 0 16,-12-4 0-16,-9 1 0 16,-12-1-1-16,-13 5 1 15,-15 2 0-15,-10 5 0 16,-7 9-1-16,-6 6 1 15,-3 9-1-15,-3 9 0 16,2 12 0-16,5 5 0 16,7 4 1-16,12 3-1 15,12-2 0-15,11-3 0 0,14-10 1 16,17-5-1-16,14-10 1 15,6-9-1-15,5-6 1 16,5-4-1-16,-3-5 0 16,-7-1 0-16,-7 0 0 15,-11 1 0-15,-10 7 0 16,-7 0 0-16,-11 6 0 15,-10-1 1-15,-1 20-1 16,-9-3 0-16,-4 5 0 16,-1 1 0-16,0 2 0 15,0 1 0-15,3-3 0 16,4-7-1-16,8-16 1 15,0 0 0-15,13-13 0 16,3-11 0-16,4-12 0 0,-1-4 0 16,4-6 0-16,-1-3 0 15,-1 3 0-15,-1 5 0 16,-4 6 0-16,-4 9 0 15,-1 7 0-15,3 10 0 16,0 8 0-16,1 4 0 16,5 4 0-16,5 4 0 15,4-3 0-15,6 0 0 16,5-5 0-16,0-3 0 15,1-4 0-15,-4-3 1 16,-4-4-1-16,-7 1 0 16,-10-2 0-16,-8 2 1 15,-8 10-1-15,-18-14 0 16,-3 14 0-16,-7 6 0 0,-5 5 1 15,-2 6-1-15,2 7 1 16,3 6-1-16,7 4 1 16,8 1 0-16,10-2 0 15,10-3-1-15,13-8 1 16,14-8 0-16,6-12-1 16,6-8 0-16,2-14 0 15,-1-5 0-15,-3-10 1 16,-5-1-1-16,-9-2 1 15,-8 4-1-15,-6 2 0 16,-10 9 0-16,-3 7 0 16,-1 16 0-16,-15 20 0 15,-3 14-1-15,-5 25 0 0,-5 17 1 16,-2 21-1-16,-1 12 0 15,1 6 0-15,6-2 0 16,3-5-1-16,7-12 2 16,7-19-1-16,6-17 0 15,1-20 1-15,1-20 0 16,-1-20 1-16,0-15-1 15,-1-16 1-15,0-13 0 16,-1-12 1-16,3-13-2 16,5-11 1-16,2-8-1 15,7-2 0-15,5 5-1 16,6 7-1-16,1 3-3 15,9 18-5-15,-8-3-8 16,14 31-9-16,-14-2-11 0,10 18-3 16,-4-7-1-16,3 12 2 15</inkml:trace>
  <inkml:trace contextRef="#ctx0" brushRef="#br3" timeOffset="689267.4238">3783 12512 104 0,'-10'-12'40'16,"10"12"1"-16,-21 0-11 15,9 13-26-15,-2 8 0 16,4 9-1-16,-2 5-1 16,4 6 0-16,2-1 0 15,9-1-1-15,1-8 1 16,11-11-2-16,2-11 1 15,6-15 0-15,5-11-1 0,4-11 1 16,3-10-1-16,-2-4 0 16,0-7 1-16,-2 3-1 15,-5 3 0-15,-3 10-1 16,-4 9 1-16,-8 16 0 15,-9 19-1-15,-7 23 0 16,-8 21 0-16,-8 25 1 16,-6 19-1-16,-5 16 0 15,-3 7-2-15,-1-1 1 16,5-6 0-16,2-13 1 15,8-15-1-15,2-25 0 16,9-23 1-16,3-21 1 0,7-18 0 16,-2-18 1-16,1-15 0 15,-1-12 0-15,2-16 0 16,0-14-1-16,4-13 0 15,0-6-2-15,10 0-1 16,-3-4-6-16,13 16-7 16,-12-7-13-16,18 23-11 15,-7 4 0-15,23 20 0 16,10 0 0-16</inkml:trace>
  <inkml:trace contextRef="#ctx0" brushRef="#br3" timeOffset="689974.4643">5109 12123 77 0,'4'-36'39'0,"-3"4"-2"15,6 18 1-15,-7 14-33 16,0 0-1-16,5 32 1 16,-8 10-1-16,-8 6-1 15,1 14 1-15,-6 4-2 16,0 7 0-16,-3 0 0 15,4-3-1-15,4-5 0 16,4-8 0-16,6-11-1 16,5-8 0-16,7-10 0 0,6-14 0 15,7-13 1-15,3-10-1 16,3-11 0-16,3-5 0 15,-1-9 1-15,-2 0 0 16,-2-1-1-16,-2 3 0 16,-7 7 0-16,-3 6 0 15,-1 9 0-15,-5 13 1 16,-1 10-1-16,1 5-1 15,2 10 0-15,1 2-1 16,8 7 0-16,1-5-3 16,8 2-2-16,-1-19-9 15,22 8-14-15,-11-21-9 16,15-5-2-16,-9-19 2 15</inkml:trace>
  <inkml:trace contextRef="#ctx0" brushRef="#br3" timeOffset="690342.4852">5888 12384 78 0,'-30'-12'41'15,"1"19"-2"-15,-14 1 1 16,6 14-28-16,-5 9-8 16,4 12-2-16,0 3 1 15,10 5 0-15,5-3-1 16,10 1-1-16,9-10 1 15,11-8-1-15,12-12 0 16,11-14-1-16,9-13 1 16,7-13-1-16,3-9 0 15,4-9 1-15,-1-5 0 0,-6-4 0 16,-7 4 0-16,-7 7-1 15,-10 6 1-15,-7 9 0 16,-15 22-1-16,0 0 0 16,0 0 0-16,-22 27 0 15,8 5-1-15,0 1-1 16,6 8 0-16,3-2-2 15,9 0-2-15,5-11-6 16,19 8-12-16,-9-30-11 16,23 6-6-16,-4-19 0 15,10-6 1-15</inkml:trace>
  <inkml:trace contextRef="#ctx0" brushRef="#br3" timeOffset="690671.504">6380 12336 92 0,'-21'-12'39'16,"3"15"2"-16,-11 1-1 15,2 14-36-15,3 4-1 16,5 10-1-16,8-3 0 16,5 5 0-16,12-8-2 15,11-3 1-15,9-10-1 16,7-6 1-16,8-7-1 15,4-7 0-15,-2 1 0 16,-3-4 0-16,-6 6 0 16,-11 4 0-16,-8 9 0 15,-10 9-1-15,-12 6 1 0,-11 5-1 16,-8 4 2-1,-4 1-2-15,-2-2 1 0,2-4-3 16,4-6 0-16,2-17-9 16,24 6-15-16,-6-27-14 15,19-5 0-15,7-18-2 16,13-9 2-16</inkml:trace>
  <inkml:trace contextRef="#ctx0" brushRef="#br3" timeOffset="691541.5539">7592 12327 64 0,'9'-22'38'0,"3"10"1"16,-10 1-1-16,-2 11-27 15,-2 13-8-15,-4 12 1 16,-9 6 0-16,0 15 0 16,-4 3-1-16,0 6-2 15,0-3 1-15,2-3-1 16,4-9 1-16,6-7-2 15,5-13 1-15,2-20-2 16,21-2 2-16,-2-20-1 16,8-11 0-16,1-3 1 15,1-7 0-15,3-3 0 0,-6 1-1 16,0 3 2-16,-11 5-2 15,-2 10 2-15,-6 8-2 16,-5 7 1-16,-2 12 0 16,0 0-1-16,-8 13 1 15,5 4 0-15,4 6-1 16,3 1 1-16,5 1-1 15,4 2 1-15,7-6 0 16,7-5 0-16,5-5-1 16,3-6 1-16,3-6-1 15,2-6 1-15,-2-4 0 16,-5-2-1-16,-4-5 1 15,-2-1-1-15,-7 1 0 0,-5 2 0 16,-6 2 0-16,-3 4-1 16,-6 10 1-16,0 0 1 15,0 0-2-15,2 30 2 16,-5 0-2-16,-2 6 0 15,-1 7 0-15,3 2-2 16,2 4 0-16,4-9-2 16,12-2-2-16,-1-22-8 15,27 9-11-15,-10-32-6 16,19 1-8-16,-1-17-1 15,7-6 2-15</inkml:trace>
  <inkml:trace contextRef="#ctx0" brushRef="#br3" timeOffset="691926.5758">8589 12327 85 0,'-7'-14'40'0,"-9"-3"-1"16,5 11 2-16,-5 5-36 16,0 9-2-16,-3 8 0 15,-1 11 0-15,-2 9-1 16,1 10 0-16,-2 2 0 15,3 6-1-15,6-4 0 16,6-2-1-16,8-11 1 16,13-9-1-16,10-17 1 15,11-15-2-15,10-15 1 16,7-11 2-16,2-8-1 15,-1-5 0-15,-1-8 0 16,-10 5-1-16,-8 3 1 16,-9 8 0-16,-6 7-1 0,-12 11-1 15,-6 17 1-15,0 0 1 16,-15 14-1-16,4 12 0 15,-3 5 0-15,5 3-1 16,3 8-3-16,5-10-3 16,15 7-9-16,-8-28-13 15,26 11-7-15,-6-25-6 16,14 0-1-16,-2-18 3 15</inkml:trace>
  <inkml:trace contextRef="#ctx0" brushRef="#br3" timeOffset="692271.5956">9206 12151 98 0,'-28'7'40'16,"0"16"2"-16,-9-15-9 15,4 19-29-15,3 0 0 16,8 3-2-16,7-7 0 15,12-1-1-15,11-6 0 16,10-7-1-16,11-4 0 16,6-5-1-16,3-2 1 15,4-2 0-15,-4 2 0 16,-3 2 0-16,-7 6 0 15,-6 4 1-15,-11 6-1 16,-8 6 1-16,-7 3-1 16,-4 3 1-16,-3 0-2 15,-2-3 2-15,0-2-3 0,3-7-2 16,7-4-2-16,-1-23-14 15,21 13-13-15,-5-23-9 16,13-1 1-16,-4-14 0 16</inkml:trace>
  <inkml:trace contextRef="#ctx0" brushRef="#br3" timeOffset="692617.6155">9653 12062 90 0,'11'-8'40'15,"-11"8"0"-15,3 11-8 16,-3-11-25-16,-18 29-1 15,0-5-2-15,1 9 0 16,-5 0-2-16,5 3 0 16,2-3 0-16,6-5-1 0,9-8 0 15,9-7-1-15,10-9 1 16,9-9-1-16,7-3 0 15,2-3-1-15,5 0 1 16,-6 6 0-16,-6 6 0 16,-8 8 0-16,-14 14 0 15,-12 8 1-15,-13 8-1 16,-9 6 1-16,-9 5-1 15,-2-4-1-15,0-1-1 16,-3-12-4-16,20 3-11 16,-9-27-12-16,29 3-11 15,-2-25-3-15,19-3-1 16,0-16 2-16</inkml:trace>
  <inkml:trace contextRef="#ctx0" brushRef="#br3" timeOffset="693293.654">10827 12056 54 0,'3'-19'39'0,"0"7"0"16,-10-1 0-16,7 13-22 16,-17-3-12-16,5 13 1 15,-6 1-2-15,0 5 0 16,-3 5-1-16,3-1-1 15,4 0 1-15,4 2-1 16,5-7-1-16,10 0 0 16,10-4-1-16,4-1 1 15,9-4-1-15,5 4 0 16,1 0 0-16,2 4 0 15,-6 2 0-15,-4 4 1 16,-10 5-1-16,-8 5 0 16,-12 0 1-16,-8 1 0 15,-9 0-1-15,-3-5 1 0,1-1-3 16,-3-11-1-16,11 1-7 15,-6-24-18-15,21 9-12 16,12-28-2-16,16 3 1 16,3-15-1-16</inkml:trace>
  <inkml:trace contextRef="#ctx0" brushRef="#br3" timeOffset="693593.6712">11339 12046 87 0,'-23'-3'40'16,"5"21"0"-16,-11 4 1 15,7 16-36-15,-6 4-2 16,7 11 1-16,5 2-2 16,10 1 1-16,13-7-1 0,16-7 0 15,12-14 0-15,17-14-1 16,6-18 0-16,7-13-1 15,1-15 0-15,-1-12 0 16,-12-8 1-16,-14-3-3 16,-12-1 1-16,-21 1-2 15,-18 10 0-15,-17 6-3 16,-9 23-3-16,-26-1-14 15,14 35-11-15,-13-2-7 16,14 15 0-16,3-1 1 16</inkml:trace>
  <inkml:trace contextRef="#ctx0" brushRef="#br3" timeOffset="695966.807">12539 11747 44 0,'11'-14'36'0,"-11"14"1"15,0 0-3-15,0 0-15 16,3 31-15-16,-5-8 1 16,4 18 0-16,-3 5-1 15,1 16-2-15,-1 9 0 0,0 7 0 16,-3 2-1-16,0-2 1 15,1-2-3-15,-1-14-4 16,10-3-10-16,1-27-23 16,8-15 1-16,1-20-2 15,10-11 2-15</inkml:trace>
  <inkml:trace contextRef="#ctx0" brushRef="#br3" timeOffset="696140.817">12595 12143 82 0,'-34'2'40'0,"15"11"0"15,1-8 0-15,10 6-34 0,8-11-4 16,25 2 0-16,7-9-3 16,13-11-2-16,21 3-8 15,-3-19-28-15,13 1-1 16,-3-12 0-16,5 6 0 15</inkml:trace>
  <inkml:trace contextRef="#ctx0" brushRef="#br3" timeOffset="696523.8389">13144 11674 82 0,'-21'22'42'0,"-5"1"-3"16,7 14 1-16,-1 0-35 15,5 12-2-15,-1 3 0 16,6 6-1-16,-2 3 0 0,5 4-2 15,-1-2 2-15,2 0 0 16,4-6-2-16,1-6 2 16,3-9-2-16,6-10 0 15,4-14 0-15,5-12 0 16,6-15 0-16,3-8 0 15,3-11 0-15,4-4 0 16,1-4 0-16,-5 1-1 16,0 4 1-16,-7 7 0 15,-4 10 0-15,0 13 1 16,-8 13-1-16,-4 8 0 15,-4 11 0-15,1 4-1 16,1 4-1-16,0-2-1 16,5 2-3-16,-4-20-13 0,16 7-20 15,-10-15-2-15,9-2 0 16,-5-16 1-16</inkml:trace>
  <inkml:trace contextRef="#ctx0" brushRef="#br3" timeOffset="697184.8767">13479 12215 85 0,'-5'13'39'0,"-4"-1"1"16,9 5 0-16,0 1-37 15,15-10-1-15,8-3-1 16,12-4 1-16,1-4-1 15,7-4 0-15,0-5-1 0,-2-4 1 16,-2-2-1-16,-11-5 0 16,-5-2 1-16,-10 1-1 15,-8-1 1-15,-6 2-1 16,-8 3 1-16,-5 5 0 15,-7 7 0-15,-3 9-1 16,-5 10 1-16,-2 10 0 16,2 6 0-16,4 6 0 15,6 4-1-15,10-1 1 16,10-1 0-16,12-9-1 15,15-5 0-15,9-12 1 16,8-9-1-16,5-6 0 16,7-6 0-16,-5-4 0 0,-2-3 0 15,-9 5 0 1,-7-1 0-16,-6 5 0 0,-10 8 0 15,-7 5 0-15,-10 9 0 16,-6 6 0-16,-5 4 0 16,-1 4 0-16,-4 2 0 15,3-1 1-15,0-1-1 16,4-5 0-16,2-7 0 15,6-14 0-15,0 0 0 16,16-11 0-16,1-12 0 16,1-5-1-16,4-8 1 15,0-5-1-15,0 3 1 16,-3 1 0-16,-4 9 0 15,-6 5 0-15,0 6 0 16,-9 17 0-16,12-4 0 16,-12 4 1-16,13 15-1 0,0-6-1 15,9 0-1-15,2-5-2 16,15 6-10-16,-11-21-13 15,23 9-13-15,-9-13-1 16,7 6-1-16,-9-12 0 16</inkml:trace>
  <inkml:trace contextRef="#ctx0" brushRef="#br3" timeOffset="697586.8996">14495 12178 89 0,'-19'17'40'0,"4"-13"2"16,15-4-2-16,14 2-37 15,10-5-2-15,9-6 0 16,12-2 0-16,4 1-1 15,2-5 0-15,0 1 0 16,-6 0 0-16,-7-1 0 16,-10-1 0-16,-10 2 0 15,-12 4 0-15,-6 10 0 16,-24-13 1-16,-2 16 0 15,-10 8 1-15,-5 10-1 16,-7 12 1-16,1 7 0 16,2 5 0-16,8 2 0 0,11-1 0 15,16-3-1-15,15-10-1 16,24-11-3-16,13-24-9 15,31 2-15-15,-9-23-14 16,20-4 0-16,4-13-4 16,13-2 3-16</inkml:trace>
  <inkml:trace contextRef="#ctx0" brushRef="#br3" timeOffset="697986.9226">15650 12225 73 0,'16'-32'40'0,"-7"4"-1"16,4 18 1-16,-13 10-34 15,-4 22-3-15,0 6 0 16,-2 11 0-16,-3 5-1 0,0 4 0 15,2 2-3-15,2-4 1 16,10-1-7-16,-8-21-20 16,22 4-13-16,-3-18 1 15,13-4-2-15</inkml:trace>
  <inkml:trace contextRef="#ctx0" brushRef="#br3" timeOffset="698139.9313">15703 11936 70 0,'-28'4'24'0,"6"0"-23"0,11 2 0 16,11-6-36-16,20 10-2 15</inkml:trace>
  <inkml:trace contextRef="#ctx0" brushRef="#br3" timeOffset="698446.9489">16176 12122 75 0,'-19'23'41'0,"-6"-9"-2"16,7 4 2-16,-3-18-35 16,11 11-2-16,10-11-2 15,6 11 0-15,8-5-1 16,7 4 0-16,4 3-1 0,2 5 1 15,2 2-1-15,-4 5 0 16,-5 3 0-16,-9 2 1 16,-6 5-1-16,-11-2 1 15,-8 1 0-15,-8-4-2 16,-2-4 1-16,-3-4-3 15,5-2-3-15,-7-20-20 16,17 4-13-16,1-15 0 16,16-6-1-16,1-10 0 15</inkml:trace>
  <inkml:trace contextRef="#ctx0" brushRef="#br3" timeOffset="699017.9815">17304 12143 80 0,'0'0'38'15,"-29"8"-3"-15,7 18-4 16,-16-3-25-16,0 13 0 15,-6 1-1-15,3 9 1 16,4-3-3-16,13 1 1 16,7-10-2-16,16-5 1 15,16-14-2-15,19-10 1 16,18-15-1-16,11-10-1 15,12-15 1-15,1-7-2 16,1-4 3-16,-3-1-3 16,-10 1 2-16,-13 4-1 15,-16 10 0-15,-14 7 0 16,-14 13 0-16,-7 12 1 0,-15 18-2 15,-3 9 2-15,-1 9-2 16,-2 5 1-16,7 7-4 16,4-7-6-16,23 13-18 15,-8-21-12-15,23-3-2 16,2-18 1-16</inkml:trace>
  <inkml:trace contextRef="#ctx0" brushRef="#br3" timeOffset="699842.0287">18745 12233 85 0,'10'-19'37'0,"-10"19"1"16,0 0-2-16,-24 29-32 0,9-6-2 16,-2 8 0-16,-4 5-1 15,0 4 1-15,2-1-1 16,4 0 1-16,6-12-1 15,4-3 1-15,9-12-2 16,9-7 1-16,5-15 0 16,5-7-1-16,3-3 1 15,-1-6-2-15,-3-4 2 16,2-4-1-16,-9 2 1 15,-1 2-2-15,-6-1 2 16,-5 6-1-16,-4 3 0 16,1 2 0-16,1 6 0 0,4 4 0 15,-5 10 0-15,23-8 1 16,-2 11-1-16,4 5 1 15,6 2 0-15,4 4 0 16,0 3 0-16,0 2-1 16,-4 3 1-16,-4 1 0 15,-4-1-1-15,-5-2 1 16,-3-4-1-16,0-3 0 15,1-8 0-15,-1-6-1 16,4-8-2-16,2-6 1 16,7-4-2-16,0-2 1 15,4-1-1-15,-2 0 1 16,0 5 0-16,-1 6 2 15,-5 8 0-15,-5 6 2 16,-5 9 0-16,-8 6 1 0,-6 4 0 16,-4 6 0-16,-5 0-1 15,-2 0 0-15,1-2-1 16,2-6-1-16,8 0-5 15,0-20-12-15,18 14-13 16,0-18-7-16,10 1 0 16,1-12-2-16</inkml:trace>
  <inkml:trace contextRef="#ctx0" brushRef="#br3" timeOffset="700509.0668">19976 12227 80 0,'0'0'39'0,"-23"-23"-1"16,9 22 0-16,-15-3-32 15,5 11-2-15,-8 5 0 16,0 11 0-16,-4 5-1 15,1 11 1-15,-1 1-1 16,5 6 0-16,5-2-1 16,11-6-1-16,9-6 0 15,11-6-1-15,11-15 1 16,12-10-1-16,10-12 1 15,8-12-1-15,3-8 1 16,1-8 0-16,-4-2-1 0,-3 2 1 16,-8 3-1-16,-8 8 0 15,-6 8-1-15,-21 20 1 16,12-5 0-16,-19 19 0 15,-4 12-1-15,0 0 0 16,0 9-3-16,1-6-1 16,10 13-10-16,-6-26-12 15,26 9-9-15,-6-20-5 16,18-3 0-16,2-12 1 15</inkml:trace>
  <inkml:trace contextRef="#ctx0" brushRef="#br3" timeOffset="700836.0854">20557 12173 102 0,'-23'4'40'0,"-11"5"1"16,2 19-2-16,-10-6-35 15,4 5-1-15,1-3 0 16,6 0-2-16,11-4 0 15,14-7 0-15,16-3 0 16,13-7-1-16,12-1 0 16,3 0 0-16,4 0-1 15,-1 3 2-15,-7 5-2 16,-10 6 2-16,-15 6-2 15,-12 9 2-15,-13 1-2 16,-7 2 1-16,-7 0-1 0,1-6 0 16,0-3-2-16,6-12-1 15,23-13-4-15,-11-9-14 16,40-3-9-16,-5-20-9 15,24 0 1-15,2-14-2 16</inkml:trace>
  <inkml:trace contextRef="#ctx0" brushRef="#br3" timeOffset="701128.1022">20865 12173 102 0,'0'0'40'16,"-23"-2"1"-16,9 16-1 16,-7-1-36-16,2 5-2 15,6 4-1-15,0 1 0 16,5 2 0-16,8-1-1 0,5-5 1 15,7-1-1-15,7-3 1 16,1-4-1-16,1 1 0 16,2-4 1-16,-4 2-1 15,-4 3 0-15,-9 3 0 16,-4 6 1-16,-10 2-2 15,-6 0 1-15,-4 3-1 16,-4-5-2-16,1 1-1 16,-5-14-11-16,17 11-11 15,-16-26-10-15,25 6-5 16,-11-23-1-16,16 1 2 15</inkml:trace>
  <inkml:trace contextRef="#ctx0" brushRef="#br3" timeOffset="701845.1432">21993 12316 80 0,'0'0'37'0,"-22"-28"-1"15,5 22-2-15,-16-10-29 16,0 8 1-16,-14 1 0 16,5 12-2-16,-7 5 1 15,4 12 0-15,3 7-2 16,10 8 1-16,7 0-2 0,11 3 0 15,14-4-1-15,14-9-1 16,9-11 0-16,12-10 0 16,7-16 1-16,9-15-1 15,6-14 0-15,1-11 0 16,-1-9 1-16,-3-8 0 15,-6-2 0-15,-5-2-2 16,-7 7 2-16,-7 6-1 16,-10 14 0-16,-8 11 0 15,-6 18 1-15,-5 15-1 16,-15 29 1-16,-5 16-1 15,2 15 0-15,-8 12 0 16,5 8-2-16,2 2 0 0,10 0-2 16,5-14-5-16,24 1-10 15,-7-29-9-15,26 1-7 16,-7-22-6-16,12-4 1 15,-6-17 1-15</inkml:trace>
  <inkml:trace contextRef="#ctx0" brushRef="#br3" timeOffset="702225.165">22389 12393 100 0,'-15'4'38'16,"8"10"3"-16,7-14-3 15,-11 16-36-15,26-10-2 16,10-3 1-16,12-6 0 0,10-3 0 15,3-5 0-15,5-3-1 16,0-6 1-16,-3-1-1 16,-5-5 1-16,-7 0-1 15,-9-8 0-15,-9 4 1 16,-9-1-1-16,-9 1 1 15,-6 6-1-15,-10 4 1 16,-5 10 0-16,-10 8 0 16,-6 13 1-16,-4 11-1 15,-4 10 1-15,1 5-1 16,6 5 1-16,5 0 0 15,12-3-2-15,12-6 1 16,19-10-2-16,10-13-2 16,23-4-7-16,0-28-11 15,26 13-8-15,-12-24-13 0,17 3 1 16,-10-14-2-16,4 7 2 15</inkml:trace>
  <inkml:trace contextRef="#ctx0" brushRef="#br3" timeOffset="702530.1821">23437 11834 78 0,'-9'-40'37'15,"4"9"2"-15,-22-2-10 16,4 21-17-16,-15 8-4 0,-1 23 3 16,-9 12-3-16,3 19-3 15,-4 8 0-15,7 13-3 16,9 4 0-16,5 4-4 15,14-1 2-15,5-8-4 16,12-3-1-16,3-16-4 16,18 7-17-16,-13-30-12 15,11-2-3-15,-8-18 0 16,4-6 2-16</inkml:trace>
  <inkml:trace contextRef="#ctx0" brushRef="#br3" timeOffset="702841.2002">22923 12151 82 0,'0'0'42'0,"-14"8"0"16,28 4 0-16,1-9-20 16,23-1-20-16,7-3-1 15,11-4 0-15,4 0 0 16,-3-1-1-16,-1 2 0 15,-6 1 0-15,-8 3 0 16,-10 4 0-16,-7 5 0 16,-9 4 1-16,-8 7-1 15,-8 7 0-15,-8 6 1 16,-6 4 1-16,-5 6-2 15,-2 3 1-15,2-1-2 16,0-6-2-16,11-2-2 0,1-17-5 16,23 4-13-16,-16-24-10 15,40-21-6-15,-9-11-4 16,14-7 2-16</inkml:trace>
  <inkml:trace contextRef="#ctx0" brushRef="#br3" timeOffset="702969.2074">23574 11935 103 0,'-15'-3'39'15,"-6"4"-2"-15,10 3-14 16,16 11-60-16,-5-15-2 16,20 26-1-16,4-15 0 15</inkml:trace>
  <inkml:trace contextRef="#ctx0" brushRef="#br3" timeOffset="703217.2217">23888 12144 96 0,'-15'7'40'0,"-14"-7"1"15,7 22-6-15,-15-11-29 16,7 11-1-16,-2 3 0 16,4 8-1-16,2 0-1 15,8 2 0-15,6-2-2 16,15-6 1-16,9-8-3 15,10-8-1-15,14-7-3 16,0-15-7-16,21 8-13 16,-13-25-8-16,17 8-8 15,-12-13-3-15,5 8 4 0</inkml:trace>
  <inkml:trace contextRef="#ctx0" brushRef="#br3" timeOffset="703390.2316">24150 12177 106 0,'-6'13'41'15,"-11"-4"1"-15,8 18-1 16,-5-2-37-16,-1 4-2 15,0 5-1-15,2 0-1 16,1 4-2-16,1-6-1 16,6 5-7-16,-6-24-14 15,26 8-8-15,-15-21-10 16,32-11 1-16,-9-14-2 15</inkml:trace>
  <inkml:trace contextRef="#ctx0" brushRef="#br3" timeOffset="703502.238">24298 11919 94 0,'-10'-28'33'15,"-5"11"-27"-15,7 4-12 16,8 13-28-16,0 0-4 16</inkml:trace>
  <inkml:trace contextRef="#ctx0" brushRef="#br3" timeOffset="703727.2509">24750 11653 80 0,'-20'30'42'0,"3"16"-2"15,-13 2 2-15,5 22-27 16,-4-2-10-16,-3 11-1 16,0-2-1-16,2 2-5 15,2-7 0-15,2-13-4 16,13 4-18-16,-11-23-17 15,17-9 0-15,-4-23-1 16,11-8 2-16</inkml:trace>
  <inkml:trace contextRef="#ctx0" brushRef="#br3" timeOffset="703886.26">24418 12023 89 0,'-3'-19'41'16,"17"17"2"-16,1-5-3 15,21 8-21-15,8 4-29 16,-5-19-18-16,15 17-14 15,-8-5 0-15,8 11-1 16,-16 1 0-16</inkml:trace>
  <inkml:trace contextRef="#ctx0" brushRef="#br3" timeOffset="704044.269">24888 12418 100 0,'6'28'47'0,"-6"-28"-2"15,0 0-2-15,-11-9-31 16,1-19-21-16,9 11-14 0,-29-24-11 15,5 15-11-15,-17-9-1 16,-5 10 0-16</inkml:trace>
  <inkml:trace contextRef="#ctx0" brushRef="#br3" timeOffset="704891.3175">18951 12900 82 0,'-26'3'37'0,"13"2"-2"15,13-5-6-15,0 0-28 16,38-14-1-16,14 8 0 16,14-6 2-16,21 1-1 15,18-3 1-15,17 1-1 16,11 3 0-16,11 4 1 0,14 4-1 15,6 3 0-15,9 7 0 16,4 2 0-16,8-2 0 16,12 5 1-16,6-4-1 15,15-1 0-15,8-3 1 16,6-3 0-16,9-4-1 15,7 0 1-15,-2-2-1 16,-3-3 0-16,-2 0 0 16,-10 1 0-16,-14 0-1 15,-14-3 0-15,-13 0 1 16,-16 0-1-16,-18-1 0 15,-16-2 0-15,-22-2 1 16,-18-1-1-16,-22-1 0 16,-19 0 0-16,-20 0-1 15,-13-1-1-15,-16 5-4 0,-18-9-15 16,8 21-18-16,-15-22 1 15,15 22-2-15,-24-15 1 16</inkml:trace>
  <inkml:trace contextRef="#ctx0" brushRef="#br4" timeOffset="709204.5642">1013 13402 75 0,'5'-22'38'0,"10"7"-1"15,-15-10-4-15,9 10-27 16,-4-3 0-16,5 8-1 15,-10 10 0-15,20 14-1 16,-13 15-1-16,-1 16-1 16,-6 16-1-16,-1 16 0 0,-3 13-1 15,-5 13 0-15,-2 0-1 16,-4-6-2-16,6-6-2 15,0-18-2-15,23-8-31 16,-7-36 0-16,15-9-3 16,-3-34-1-16</inkml:trace>
  <inkml:trace contextRef="#ctx0" brushRef="#br4" timeOffset="709737.5946">782 13465 71 0,'-41'-4'40'0,"6"-7"0"0,24 11 0 16,11 0-22-16,7-17-14 16,22-4-1-16,22-1 0 15,18-3-1-15,3-3 0 16,9 1 1-16,7 0-2 15,0 2 0-15,-5 2 0 16,-3 8 0-16,-18 4-2 16,-10 8 2-16,-7 10-1 15,-11 7-1-15,-10 16 2 16,-10 9-2-16,-11 14 2 15,-5 9-2-15,-8 13 1 16,-7 9 0-16,-2 4 0 16,0-3 0-16,0-8 0 15,5-7-1-15,8-10 2 0,5-15-1 16,10-20 0-16,6-16 1 15,9-16-1-15,5-15 1 16,6-10-1-16,3-9 1 16,2-6 0-16,-4-2 0 15,-3 4-1-15,-3 5 1 16,-7 10-1-16,-3 10 1 15,-5 11-1-15,-6 17 0 16,0 13 0-16,-1 10-1 16,-5 8 0-16,4 7-1 15,-1 1-1-15,7 7-4 16,-6-14-6-16,12 9-13 15,-13-27-15-15,16-2 0 0,-9-19-1 16,10-2 2-16</inkml:trace>
  <inkml:trace contextRef="#ctx0" brushRef="#br4" timeOffset="710083.6144">1993 13810 82 0,'3'12'40'0,"14"12"-2"16,-2-14 0-16,15 1-32 15,-3-9-2-15,8-6 0 16,0-11 0-16,3-5-2 16,-5-10 1-16,-2-3-2 15,-5-3 1-15,-12-3-1 16,-7 4 0-16,-11 4-1 0,-7 8 1 15,-11 11-1-15,-6 15 0 16,-7 17 1-16,-4 14 0 16,-1 13 0-16,7 7 0 15,5 7 0-15,9 0 0 16,14-4-1-16,12-13 0 15,17-18-2-15,20-14-5 16,6-26-7-16,27 0-14 16,-7-29-14-16,14-3 0 15,-5-16-2-15,8 3 0 16</inkml:trace>
  <inkml:trace contextRef="#ctx0" brushRef="#br4" timeOffset="711225.6795">3288 13656 63 0,'0'0'37'16,"0"0"1"-16,0 0-5 15,0 0-23-15,-1 13-2 16,-2 4-3-16,-7 2 0 16,4 9-1-16,-6 4-2 15,4 4 0-15,1 0 0 16,3-2-1-16,4-5 0 15,9-6 0-15,3-8-1 16,4-8 0-16,9-8 0 16,3-6 0-16,1-7 0 15,3-5 0-15,0-6 0 16,-3-2 0-16,0-2 0 15,-2 0 0-15,-7 1 0 0,-1 6 0 16,-5 3 1-16,-4 6-1 16,-10 13 0-16,0 0 1 15,0 0-1-15,9 19 0 16,-13 5 0-16,4 6 1 15,-1 4-1-15,5 3 0 16,0-1 0-16,3-3 0 16,4-6 0-16,3-7 1 15,3-11 0-15,1-9 0 16,5-13 0-16,1-9 0 15,0-12 0-15,0-8 0 16,-2-5 0-16,-2-2-2 16,-5 0 1-16,-1 1-2 0,-5 12-1 15,-4 3-1-15,4 15-2 16,-5 3-3-16,14 21-11 15,-18-6-16-15,25 8-2 16,-10-3-1-16,11 10 1 16</inkml:trace>
  <inkml:trace contextRef="#ctx0" brushRef="#br4" timeOffset="711834.7143">4220 13601 61 0,'-20'8'38'0,"2"2"0"15,-1 15-4-15,-12-5-22 0,8 13-5 16,-4-3 0-16,6 10-1 16,0-3-2-16,8 4 0 15,6-8-2-15,11-3 0 16,10-10-1-16,9-9 0 15,8-11 0-15,9-9-1 16,5-8-1-16,-1-11 0 16,0-5 1-16,-6-2-1 15,-9-1 1-15,-8 3-1 16,-8 3 1-16,-13 4 0 15,-4 7 1-15,-5 4 0 16,-4 6 0-16,0 3-1 16,13 6 1-16,-13-7 0 15,13 7 0-15,0 0 0 0,22-13-1 16,-2 6 1-16,6 2-1 15,2 2 0-15,0 4 1 16,-1 6-1-16,-4 11 1 16,-4 7-1-16,-10 8 0 15,-5 7 1-15,-7 4 0 16,-2-1-1-16,-6 0 1 15,-2-7-1-15,4-7 0 16,0-13 1-16,9-16 0 16,0 0-1-16,12-29 1 15,3-5 0-15,4-7 0 16,1-5 0-16,2-4 0 15,0 2-1-15,-5 4 0 16,1 9 0-16,-4 8 0 16,-6 7-2-16,3 10-1 0,-3-2-3 15,10 12-6-15,-12-14-8 16,19 17-12-16,-12-18-8 15,15 3-2-15,-5-13 1 16</inkml:trace>
  <inkml:trace contextRef="#ctx0" brushRef="#br4" timeOffset="712044.7266">5013 13019 78 0,'-22'22'40'0,"11"22"0"15,-9 5-1-15,18 22-25 16,-10 9-10-16,3 14-1 15,8 3-1-15,-1 1-1 0,7-5-3 16,1-12-1-16,10-2-9 16,-10-29-14-16,16-4-14 15,-6-26 0-15,13-13-2 16,-3-25 1-16</inkml:trace>
  <inkml:trace contextRef="#ctx0" brushRef="#br4" timeOffset="712322.7424">5177 13465 92 0,'-46'28'43'16,"13"10"0"-16,-10-9-1 15,19 0-38-15,-4-4-1 0,12-3-1 16,10-7 1-16,12 1-1 15,11-4-1-15,8-2 1 16,11-2-1-16,10 0-1 16,1-1 1-16,4 3-1 15,-2 0-1-15,-5-1-1 16,-4 4-2-16,-7-9-4 15,1 17-10-15,-34-21-13 16,33 11-11-16,-24-12-2 16,13 4 0-16</inkml:trace>
  <inkml:trace contextRef="#ctx0" brushRef="#br4" timeOffset="712966.7791">6138 13566 77 0,'-21'-6'40'0,"0"15"-1"16,-19-2-4-16,3 17-29 16,-7 5 0-16,6 10-1 15,-3 5-2-15,7 2 1 16,9-3-2-16,13-5 1 15,9-14-1-15,16-11 0 16,12-21-1-16,16-19 0 16,8-20 0-16,14-12-1 0,3-12 0 15,-1-8 0-15,-1-5 1 16,-9 1-1-16,-11 6 0 15,-11 10 1-15,-13 14 0 16,-14 14-1-16,-12 18 1 16,-7 19 0-16,-12 22-1 15,-3 21 0-15,-2 17-1 16,0 16 0-16,2 13-1 15,5 3 0-15,14 1-3 16,8-12-2-16,21-1-10 16,-2-35-13-16,26 1-10 15,1-26-1-15,13-11 0 16</inkml:trace>
  <inkml:trace contextRef="#ctx0" brushRef="#br4" timeOffset="713606.816">6626 13537 64 0,'-32'-12'39'0,"4"19"1"15,-10-1 1-15,8 23-24 16,-3-5-12-16,5 11-1 16,5 4-1-16,5 6 0 15,9-4-1-15,9 2 0 16,6-7 0-16,11-6-1 15,6-10 0-15,6-9 0 16,4-11-1-16,2-11-1 16,5-7 1-16,-4-9-1 15,-1-4 0-15,-7-4 0 16,-4-3 0-16,-6 3 0 0,-2 0 0 15,-6 8 1-15,-2 2 1 16,-2 6-1-16,0 3 1 16,2 3-1-16,-8 13 1 15,18-16 0-15,-4 10 0 16,0 4 0-16,1-1 0 15,3 6 0-15,-3 1 0 16,-2 7-1-16,-1 3 1 16,0 5 0-16,-7 9-1 15,-3 3 1-15,-6 5-1 16,-5 4 0-16,-3-1 1 15,-3 1-1-15,-1-7 0 0,0-5 0 16,5-11 0-16,11-17 0 16,0 0 0-16,13-20 0 15,6-12 0-15,6-8 0 16,4-6 0-16,0-6-1 15,2 1 1-15,-3 7 0 16,-6 7 1-16,-4 13-1 16,-7 14 0-16,-11 10 1 15,7 16-1-15,-6 8 1 16,-1 8 0-16,3 5-1 15,1 1-1-15,4-3 0 16,7-1-2-16,2-9-4 16,15 2-5-16,-15-22-10 15,22 13-9-15,-16-26-5 16,16 6-6-16,-10-14 0 0</inkml:trace>
  <inkml:trace contextRef="#ctx0" brushRef="#br4" timeOffset="713936.8348">7354 13671 89 0,'-10'23'43'0,"-3"-8"0"16,13 8-2-16,6-13-37 16,10-3-1-16,10-9-1 15,6-4 0-15,3-10-1 16,1-4 0-16,0-8-1 15,-5 0 1-15,-10-2-1 16,-7-3 0-16,-11 6 1 16,-6 0-1-16,-9 8 0 0,-6 8 0 15,-9 16 0-15,-3 10 1 16,-4 15 0-16,2 10 0 15,3 10 0-15,6 2 0 16,8 0-1-16,12-8 0 16,16-5-2-16,13-20-4 15,19-4-6-15,-1-30-10 16,30 12-9-16,-8-32-5 15,28 4-8-15,2-14 0 16</inkml:trace>
  <inkml:trace contextRef="#ctx0" brushRef="#br4" timeOffset="714425.8628">8539 12944 68 0,'-49'23'41'0,"-3"27"0"15,-11 12 0-15,12 24-31 16,-12 8-4-16,11 14-1 16,13-4-2-16,16-2 0 15,16-8-3-15,20-15-1 16,20-15-3-16,19-22-2 15,24-4-18-15,-10-29-17 16,19-2 0-16,-8-18 0 0,0 1 1 16</inkml:trace>
  <inkml:trace contextRef="#ctx0" brushRef="#br4" timeOffset="715161.9049">8539 13636 76 0,'-10'8'41'15,"13"9"0"-15,-3-17 0 16,33 5-35-16,-8-6-3 16,11 0 1-16,6-6-1 15,2-5-1-15,1-3-1 16,-2-3 0-16,-2-4 0 0,-7-2-1 15,-7-3 1-15,-10-2-1 16,-8 3 0-16,-8 0 0 16,-8 4 0-16,-8 5 0 15,-6 8 0-15,-7 9 0 16,-4 10 1-16,-5 13 0 15,-2 11 0-15,1 7 0 16,3 5 1-16,10 3-1 16,4-2 0-16,14-3 0 15,10-6 0-15,18-11-1 16,15-15 0-16,13-9 0 15,13-13-1-15,4-9-1 16,6-5 0-16,1-10 0 16,-1-3 0-16,-11-1-1 0,-8 5 0 15,-15 0 1-15,-10 10 1 16,-14 4 0-16,-10 6 0 15,-4 13 1-15,-14-3 0 16,0 13 1-16,-4 5 0 16,-2 8 0-16,3 4 0 15,2 5 1-15,2 1-1 16,1 3 1-16,4-3-1 15,4-1 1-15,4-7-1 16,5-4 0-16,5-11 1 16,5-10-1-16,3-10 0 15,5-12 0-15,6-10 0 16,2-7 0-16,2-5 0 15,1-5 0-15,-2 3 1 0,-2 4-2 16,-4 10 1-16,-5 8 0 16,-6 14 0-16,-3 11-1 15,-7 13 1-15,-3 9-2 16,-2 11 1-16,-2 8-1 15,-1 5-2-15,-3-1-2 16,10 6-6-16,-13-14-4 16,25 9-12-16,-19-26-5 15,24 9-3-15,-21-30-8 16,32 8 2-16</inkml:trace>
  <inkml:trace contextRef="#ctx0" brushRef="#br4" timeOffset="716318.9711">9627 13568 63 0,'-6'15'43'0,"-3"-4"-1"16,10 10 1-16,-1-21-19 15,18 14-21-15,0-8 0 16,11-5 0-16,2-2-1 15,8-1-1-15,-1-10 0 16,-1-2 0-16,-2-3-1 16,-6-5 0-16,-3-2 1 15,-9 0-1-15,-6-4 0 16,-7-2 0-16,-8 3 0 15,-3 2 0-15,-7 4 0 0,-5 6 0 16,-3 8 0 0,-3 11 0-16,-1 10 0 0,0 9 1 15,2 8-1-15,4 5 1 16,7 0 0-16,11 1 0 15,8-6 0-15,12-7 0 16,14-12-1-16,10-13 1 16,9-10-1-16,6-9 0 15,7-8 1-15,-2-2-1 16,-4-2 0-16,-5 4 0 15,-12 5 0-15,-8 8 0 16,-10 12-1-16,-10 7 1 16,-12 13 0-16,-11 8 0 15,-6 6 0-15,-2 5 0 16,-4 1 0-16,2-2 0 0,4-2 0 15,4-7 0-15,8-10 0 16,4-16 0-16,16-1 0 16,-1-14 0-16,5-8 0 15,2-11 0-15,1-4 0 16,-2-9-1-16,-2 0 1 15,-1 0 0-15,-3 1 0 16,-4 3 1-16,0 7-1 16,-4 9 1-16,1 7-1 15,-8 20 0-15,16-6 0 16,-7 16 0-16,5 7 0 15,2 4-1-15,6 2 1 16,7-3-1-16,5 0 1 16,5-10 0-16,7-5 0 0,-1-6 0 15,2-10 0-15,-2-2 0 16,-5-7 1-16,-10-1 0 15,-7-1-1-15,-9 5 1 16,-15 4-1-16,-12 10 1 16,-11 8 0-16,-6 9-1 15,-11 14 0-15,2 7 0 16,-2 9 1-16,5 5-2 15,8 1 2-15,9-2-1 16,12-6 0-16,10-8 1 16,13-12-1-16,12-13 0 15,6-17 0-15,1-10 0 16,5-11 0-16,-4-8 0 15,-1-2 0-15,-7-1 0 0,-8 5 0 16,-7 10 0-16,-9 13 0 16,-4 12 0-16,-18 24 0 15,-1 16 0-15,-8 20 0 16,-5 13 0-16,-3 17 0 15,-7 7-1-15,4 3 1 16,2 3-2-16,2-8 1 16,5-14 0-16,9-12 0 15,4-18 0-15,8-22 1 16,7-16-1-16,1-13 1 15,6-31 0-15,2-5 0 16,4-11 0-16,2-13 1 16,4-11 0-16,4-1-1 15,2-1 1-15,3 5-2 16,0 4-1-16,4 9-5 0,-9-1-2 15,8 21-4-15,-18-6-6 16,19 28-10-16,-21-17-1 16,29 20-2-16,-12-16-3 15,16 7-2-15</inkml:trace>
  <inkml:trace contextRef="#ctx0" brushRef="#br4" timeOffset="717057.0133">11218 13487 75 0,'5'-15'38'16,"6"5"0"-16,-16-9-5 16,17 11-28-16,-12 8 0 15,6-11-1-15,-6 11 0 16,-4 11 1-16,-4 3-1 0,0 10 0 15,-2 5 0-15,0 5-1 16,-1 0-1-16,4 4 0 16,2-4-1-16,5-2 1 15,9-10-1-15,4-7-1 16,9-13 1-16,6-8-1 15,7-11 1-15,2-6-1 16,-1-7 0-16,-2-6 1 16,-5-2-2-16,-2 1 2 15,-7 6-1-15,-8 6-1 16,-7 8 1-16,-5 17 0 15,0 0 0-15,-12 38-1 16,2 11 1-16,-5 19-1 16,0 20 0-16,-5 16 0 0,-3 12 0 15,1 3 1-15,-2-1-1 16,1-10 0-16,3-13-1 15,-1-17 2-15,5-19 0 16,-2-20 1-16,3-28-1 16,1-16 0-16,1-19 1 15,-1-16-1-15,2-15 0 16,3-14 1-16,4-13-1 15,10-12 1-15,9-7 0 16,10 1-1-16,8 3 1 16,9 5-3-16,9 14-4 15,-6 0-5-15,16 32-11 16,-23-8-8-16,19 32-3 15,-20-7-10-15,9 15 0 16</inkml:trace>
  <inkml:trace contextRef="#ctx0" brushRef="#br4" timeOffset="717836.0579">12175 13448 67 0,'10'-10'38'16,"-5"-4"0"-16,-5 14-2 16,10-12-29-16,-10 12-2 15,0 0-1-15,0 0 1 16,-1 14-2-16,-8 8 1 15,-5 2-1-15,1 7-1 16,-2-1 0-16,0 3-1 16,3-6 0-16,5-6 1 15,7-11-1-15,0-10-1 16,25-10 1-16,-2-12 0 0,5-9 0 15,4-2 0 1,2-5 0-16,-1 2-1 0,-5 5 1 16,-4 6-1-16,-5 12 1 15,-8 11 0-15,-4 13-1 16,-5 10 1-16,-4 10-1 15,-2 6 1-15,3 5-1 16,1 4-1-16,3-3 0 16,4-4-2-16,12-6-2 15,-1-18-7-15,19 8-15 16,-12-29-6-16,13 2-8 15,-5-15-1-15,6 0 1 16</inkml:trace>
  <inkml:trace contextRef="#ctx0" brushRef="#br4" timeOffset="718241.081">12625 13440 56 0,'0'0'40'16,"-15"9"1"-16,16 4 0 15,-1-13-14-15,0 0-23 16,14 16-1-16,2-3 1 15,6-5-1-15,8 0-1 16,4-6-1-16,7-2 0 16,1-4 0-16,1-5-1 15,-2-2 1-15,-3-3-1 16,-5-1 0-16,-8-1 0 15,-8-1 0-15,-11-2 0 16,-7 0 1-16,-8 5-1 0,-13-1 0 16,-4 9 1-16,-10 6 0 15,-5 9-1-15,-5 10 1 16,-1 11 0-16,4 11 0 15,1 4-1-15,11 7 1 16,11 0 0-16,16-4-1 16,17-6 0-16,16-8-3 15,12-14 0-15,17-6-5 16,2-21-5-16,19 8-14 15,-17-27-5-15,12 7-7 16,-19-11-3-16,-1 5 1 16</inkml:trace>
  <inkml:trace contextRef="#ctx0" brushRef="#br4" timeOffset="718610.102">13094 13534 66 0,'-21'11'41'0,"14"8"-1"15,7-19 1-15,3 21-22 16,-3-21-15-16,38-3-1 15,-4-8 0-15,7-4-1 16,2-3 0-16,4-4 0 16,-6-1-1-16,-5 0 0 15,-6 1-1-15,-12 1 1 16,-9 4-1-16,-8 2 1 15,-8 2-1-15,-7 4 1 16,-4 2 0-16,-5 6-1 16,-5 6 1-16,-5 8 0 0,1 8-1 15,-1 9 1-15,6 6 0 16,3 3 0-16,8 0-1 15,8 2 0-15,13-9 0 16,16-5-2-16,12-10-3 16,8-16-5-16,17 5-6 15,-9-26-11-15,29 17-5 16,-18-24-5-16,13 9-5 15,-11-8 2-15</inkml:trace>
  <inkml:trace contextRef="#ctx0" brushRef="#br4" timeOffset="718970.1226">13803 13438 107 0,'-21'-2'41'0,"-12"-4"1"16,8 15-11-16,-8-5-28 0,0 9 0 16,1 7-1-16,3 10 0 15,5 0-1-15,9 5 1 16,9-3-1-16,11-5 0 15,10-9 0-15,12-16 0 16,12-15-1-16,9-15 0 16,6-12 1-16,6-14-1 15,-2-8 0-15,-3-8 0 16,-5 0 0-16,-6 2 0 15,-10 9-1-15,-9 14 2 16,-11 13-2-16,-14 32 2 16,0 0-1-16,-28 33 0 0,4 16 0 15,-3 13 0-15,-2 8-1 16,4 2-1-16,8 1-2 15,5-17-6-15,25 5-5 16,-9-35-11-16,31 11-6 16,-11-34 0-16,20 4-11 15,-5-17 1-15</inkml:trace>
  <inkml:trace contextRef="#ctx0" brushRef="#br4" timeOffset="719324.143">14164 13568 86 0,'-17'5'40'15,"17"-5"1"-15,0 0 0 16,35-6-36-16,-3-2-3 0,12-4 0 16,4-1 0-16,4-4-1 15,-4 0 0-15,-3-4-1 16,-10 2 1-16,-8-3-1 15,-10-7 1-15,-7 0 1 16,-8-3-1-16,-5 2 0 16,-9 0 0-16,-4 6 0 15,-12 7 0-15,-7 15 0 16,-9 14-1-16,-7 13-1 15,1 14 1-15,2 10 0 16,9 5 0-16,9 0-1 16,17-2 0-16,19-12-1 15,25-3-4-15,11-23-4 16,25 7-12-16,-12-35-8 0,28 9-6 15,-13-21-6-15,8 0 1 16</inkml:trace>
  <inkml:trace contextRef="#ctx0" brushRef="#br4" timeOffset="719689.1639">14886 13385 90 0,'-19'-14'42'16,"6"18"0"-16,-11-5-2 16,7 13-34-16,-12 5-2 15,3 13-1-15,-3 5 1 16,2 7-1-16,6-3-1 15,7 3 0-15,7-11 0 16,13-8-1-16,13-16-1 16,13-17 0-16,11-17-1 0,9-12 1 15,8-14-1-15,5-13 1 16,3-10 0-16,-7-9 0 15,-2-3 0-15,-6 6 0 16,-10 8 1-16,-13 13 0 16,-11 20-1-16,-16 26 1 15,-12 26 0-15,-10 27 0 16,-10 26 0-16,-3 14-1 16,3 11-2-16,1 0-1 15,12 1-7-15,-1-19-2 16,19 1-5-16,-8-38-10 15,34 6-6-15,-15-37 0 16,22 5-6-16,-2-21-2 16</inkml:trace>
  <inkml:trace contextRef="#ctx0" brushRef="#br4" timeOffset="720146.1897">15439 12841 71 0,'8'-20'42'15,"0"-3"-2"-15,12 12 2 16,0 7-27-16,-1 16-12 16,14 17-1-16,5 20 0 15,-6 16 0-15,-5 21 1 16,-9 8-1-16,-8 12-2 15,-11 4 1-15,-9-2-1 16,-7-10 0-16,-9-10-2 16,-2-14-3-16,-7-26-5 15,14-1-15-15,-12-34-13 0,18-9-3 16,2-28-2-16,10-8 1 15</inkml:trace>
  <inkml:trace contextRef="#ctx0" brushRef="#br4" timeOffset="720713.2224">16622 12764 73 0,'4'-16'40'16,"-4"16"-1"-16,0 0-2 15,-19 31-32-15,-1 14-1 16,1 14 0-16,-5 11 0 16,4 14-1-16,-3 6-2 15,3 4 0-15,4-2-1 16,5-11-1-16,7-7-3 15,1-17-5-15,20 3-20 16,-12-29-10-16,9-4 0 16,-4-17-1-16</inkml:trace>
  <inkml:trace contextRef="#ctx0" brushRef="#br4" timeOffset="721194.2498">16351 13334 79 0,'-32'-20'40'0,"13"16"0"16,-1-4-1-16,20 8-31 15,-11 11-4-15,17-1-2 16,8 1 0-16,12-1-2 16,10 1 1-16,11-7 0 15,6 1 0-15,9-4-1 16,3-3 0-16,-3-1 1 15,-3-1-1-15,-7-2 0 16,-9 3 0-16,-10-1 0 0,-14 2 0 16,-9 2 1-16,-10 0-1 15,-5 11 0-15,-7 4 0 16,-6 8 1-16,-4 7-1 15,-1 10 1-15,0 3 0 16,4 7 0-16,6 0-1 16,11-2 1-16,12-10 0 15,14-8-1-15,17-18 1 16,11-17-1-16,11-16 0 15,2-12 0-15,0-8 0 16,-11-6 0-16,-11-1 0 16,-16 2-1-16,-23 6 0 15,-18 7-1-15,-18 12-1 0,-16 5-1 16,-4 11-1-16,-13 0-6 15,13 17-7-15,-10-14-10 16,24 15-5-16,4-13-7 16,22-1-1-16,13-12 2 15</inkml:trace>
  <inkml:trace contextRef="#ctx0" brushRef="#br4" timeOffset="723779.3978">18026 13318 57 0,'0'0'37'16,"10"-10"0"-16,-6 22-4 15,-4-12-24-15,-16 30-3 16,3-9 0-16,0 12-1 16,-3 5-2-16,2 5 0 15,-3 1-1-15,9 1 1 16,7-5-1-16,6-3 0 15,12-12 0-15,12-6-1 16,11-15 1-16,8-11-1 0,8-13 0 16,5-10-1-1,2-8 2-15,-1-6-2 0,-4-3 1 16,-10-2-1-16,-5 2 1 15,-11 5-1-15,-8 7 1 16,-7 8-1-16,-10 7 1 16,-7 20-1-16,0 0 1 15,0 0-1-15,-14 30 0 16,6 2 0-16,-2 3-1 15,3 7-2-15,5 3-1 16,0-11-6-16,13 14-14 16,-8-24-14-16,14 4-1 15,-3-18-1-15,13-2 1 16</inkml:trace>
  <inkml:trace contextRef="#ctx0" brushRef="#br4" timeOffset="724132.418">18816 13410 85 0,'-11'7'37'0,"9"10"1"16,-15-4-5-16,4 13-28 16,2 2-2-16,1 7-1 15,-2-1 0-15,4 0 0 16,2-4 0-16,5-7 0 15,1-23 0-15,21 9-1 16,1-24 1-16,9-13-1 16,4-6 0-16,7-9 1 15,1-2-1-15,-4-2 0 0,-2 4 0 16,-8 11 0-16,-4 6 0 15,-8 11 0-15,-17 15-1 16,10 3 0-16,-11 15 0 16,-6 6-1-16,0 13-1 15,-3-2-2-15,5 13-5 16,-8-19-13-16,22 17-13 15,-9-19-6-15,19-1 0 16,4-13 0-16</inkml:trace>
  <inkml:trace contextRef="#ctx0" brushRef="#br4" timeOffset="724846.4588">19525 13031 79 0,'18'-32'38'16,"2"15"-1"-16,-17 2-9 16,-3 15-21-16,-2 21-2 15,-5 11 0-15,-5 5-1 16,2 14-1-16,-3 6-2 15,2 8 1-15,0 2-1 16,4 1 0-16,-1-2 0 16,2-1 0-16,3-8 0 15,2-9 0-15,2-6 0 16,4-10 0-16,-1-11-1 15,-4-21 1-15,18 8-1 16,-7-22 1-16,3-9-1 16,0-6 0-16,-1-6 1 15,2-5-1-15,-1 0 0 0,0 0 0 16,1 7 0-16,-1 3 0 15,-3 10 0-15,2 7 0 16,2 11 0-16,-1 10 0 16,0 9 0-16,0 9 0 15,-3 7 0-15,1 7 0 16,-2 3 0-16,-5 3 0 15,-6-1 0-15,-7-4 1 16,-7-3-2-16,-9-6 2 16,-2-10-1-16,-7-9-1 15,-3-9 0-15,0-13-2 16,9-5-4-16,-5-22-10 15,27 12-11-15,-9-21-6 16,22 7-6-16,2-8 0 0,20 6 1 16</inkml:trace>
  <inkml:trace contextRef="#ctx0" brushRef="#br4" timeOffset="725057.4709">20019 13400 85 0,'18'10'40'0,"-18"-10"-1"16,9 17 1-16,-15-1-34 15,3 6-2-15,-5 6-2 16,1 5 0-16,-2 5-2 16,-1 2-1-16,3 2-3 15,-2-9-2-15,13 6-17 0,-8-23-15 16,13-2-1-16,-9-14-2 15,24-16 2-15</inkml:trace>
  <inkml:trace contextRef="#ctx0" brushRef="#br4" timeOffset="725477.4948">20246 13328 95 0,'0'0'41'0,"0"13"0"15,0-13 0-15,8 11-35 16,-6 1-3-16,7 1-1 15,-2 3-1-15,0 4 1 16,-3 7-1-16,-1 2-1 16,-6 3 0-16,-5 3 1 0,1 0-1 15,-3-2 0-15,1-4 0 16,1-4 0-16,3-10 0 15,5-15-1-15,10 2 1 16,7-15 0-16,5-7 0 16,5-10 0-16,8-4-1 15,1-6 1-15,-1 2 0 16,-4 2 0-16,-4 6 0 15,-6 7 0-15,-4 9 0 16,-17 14 0-16,13 5-1 16,-15 13 1-16,-1 10-2 15,1 3 0-15,5 10-2 16,1-6-2-16,11 10-5 15,-7-22-9-15,24 18-7 0,-9-29-7 16,16 4-5-16,-7-17 0 16,10 0 2-16</inkml:trace>
  <inkml:trace contextRef="#ctx0" brushRef="#br4" timeOffset="725852.5164">20908 13515 65 0,'9'-34'38'0,"4"13"-1"16,-21-8-5-16,8 29-8 15,-5-13-16-15,5 13-1 16,-24 21-1-16,5 3 0 15,-2 7-2-15,-1 8 0 16,0 2-2-16,6-2 1 16,7-6-2-16,12-10 1 0,11-16-2 15,12-12 1-15,17-17-1 16,7-19 0-16,8-11 1 15,7-11-1-15,0-9 1 16,-2-6-1-16,-8 0 1 16,-6 3-1-16,-13 9 1 15,-13 15 0-15,-11 19-1 16,-15 20 1-16,-11 24-1 15,-11 24 1-15,-9 21-1 16,-3 21 0-16,-2 9-1 16,3 3-1-16,7 2-4 15,4-11-4-15,14 0-4 16,-6-30-8-16,27 6-7 15,-14-31-1-15,22 4-3 0,-18-30-3 16,0 0-3-16</inkml:trace>
  <inkml:trace contextRef="#ctx0" brushRef="#br4" timeOffset="726259.5397">19029 14141 62 0,'-29'20'42'16,"25"2"-3"-16,18-18 3 15,35 2-26-15,25-22-11 16,35-10-1-16,31-9 1 15,26-3-1-15,13-4 0 16,8 9-1-16,-11 6 0 16,-7 14-2-16,-26 16-3 15,-30 11 0-15,-27 13-3 16,-29 7-1-16,-24 8-1 15,-24-7-5-15,0 11-10 16,-26-25-8-16,13 2-8 16,-10-16-1-16,14-7 0 0</inkml:trace>
  <inkml:trace contextRef="#ctx0" brushRef="#br4" timeOffset="727210.5939">22400 13543 51 0,'0'-25'38'16,"0"12"-1"-16,-14-8 1 15,0 17-17-15,-15-5-14 16,0 10-2-16,-5 4 0 16,1 12-1-16,-4 4-1 15,3 10-1-15,2 6 0 16,9 4 1-16,4 3-2 15,9-2 0-15,12-6 0 16,12-8 1-16,10-10-2 16,11-15 1-16,8-16 0 15,9-12-1-15,5-11 1 0,4-10-1 16,-4-3 1-16,-5-3-1 15,-7 4 1-15,-7 7-1 16,-9 11 1-16,-10 10 0 16,-19 20 0-16,10 6 0 15,-14 18-1-15,-2 18 1 16,-3 10-1-16,4 5 0 15,6 8-3-15,4-3-3 16,17 5-10-16,-6-23-10 16,27 7-7-16,-5-28-7 15,19-6-3-15,-3-22 1 16</inkml:trace>
  <inkml:trace contextRef="#ctx0" brushRef="#br4" timeOffset="728262.6542">1046 14829 47 0,'6'-19'40'0,"7"12"0"16,-13 7-2-16,14 0-18 16,-10 11-15-16,-4 9-4 15,-4 3 2-15,2 11-3 16,-5 0 2-16,2 7-2 15,1-3 1-15,0-1-2 16,2-8 2-16,3-2 1 16,4-14-1-16,9-12 0 15,1-12 0-15,6-10 0 0,2-9 0 16,5-10 1-16,2-3-1 15,0-5 1-15,2 2 0 16,-3 6 0-16,-3 3-1 16,-2 9 1-16,-3 9-2 15,-1 6 2-15,-4 11-2 16,-1 9 0-16,-2 9-2 15,-3 7 1-15,3 11 0 16,-2 8-1-16,2 9 0 16,-5 2-1-16,1 1-1 15,2-3-2-15,5 2-3 16,-2-26-8-16,22 4-10 15,-15-28-9-15,22-6-4 16,-2-23 1-16</inkml:trace>
  <inkml:trace contextRef="#ctx0" brushRef="#br4" timeOffset="728654.6767">1943 14806 51 0,'-1'-10'41'16,"-10"-1"-2"-16,11 11 1 16,-20-5-22-16,20 5-11 15,-17 16-4-15,13-1-1 16,2 5 1-16,3 6-3 15,1 5 2-15,3 3-2 16,4 1 1-16,1-1-2 16,3-2 2-16,2-5-1 15,6-10 0-15,4-10 0 16,2-9-1-16,7-12 1 15,1-10 0-15,-2-9 0 0,3-4 0 16,-3-4 2-16,-5 1 0 16,-6 0 0-16,-5 6 1 15,-5 5-1-15,-7 8 0 16,-2 7 0-16,-3 14-1 15,0 0-2-15,-8 20-1 16,2 3-1-16,6 12-1 16,-1 0-1-16,9 10-1 15,1-4-2-15,15 6-6 16,-4-23-12-16,24 11-2 15,-9-24-7-15,17 0-5 16,-3-16 1-16</inkml:trace>
  <inkml:trace contextRef="#ctx0" brushRef="#br4" timeOffset="728910.6912">2805 14748 52 0,'-16'4'42'15,"-13"1"-1"-15,5 19 1 16,-16 3-19-16,6 13-19 15,-1 4-1-15,7 4-1 16,8-1-2-16,11-3 0 16,13-8 1-16,15-11 0 15,16-14-3-15,13-17 0 16,13-12-2-16,4-17-4 15,15-1-7-15,-13-24-12 16,18 8-2-16,-23-17-10 16,5 8 0-16,-13-12 2 0</inkml:trace>
  <inkml:trace contextRef="#ctx0" brushRef="#br4" timeOffset="729082.701">3344 14380 62 0,'-14'-20'41'16,"3"24"-1"-16,-10 5 2 16,4 28-19-16,-1 2-19 15,-3 11-2-15,1 11-2 16,3 8-1-16,2 6-1 15,3 0 0-15,5 3-3 16,3-10-1-16,8 5-9 16,-7-27-14-16,20 5-5 15,-9-24-8-15,16-6 1 16</inkml:trace>
  <inkml:trace contextRef="#ctx0" brushRef="#br4" timeOffset="729466.723">3372 14883 60 0,'0'24'41'16,"-5"-12"-1"-16,18 6 0 15,-13-18-35-15,35 8-1 16,-5-20-2-16,7-4 1 15,1-7-1-15,0-5 1 16,-3-3-1-16,-4-1 1 16,-5 1 0-16,-12 2-1 0,-10 4 1 15,-6 5 0-15,-10 8 0 16,-7 7-2-16,-9 9 0 15,-3 11 0-15,-4 10-1 16,0 7-1-16,5 6 0 16,7 5 0-16,6 2 0 15,12-3-1-15,12-3 0 16,10-9-2-16,12-5-1 15,4-17-3-15,15 2-8 16,-7-26-10-16,23 10-4 16,-20-25-5-16,17 8-7 15,-14-13 2-15</inkml:trace>
  <inkml:trace contextRef="#ctx0" brushRef="#br4" timeOffset="729811.7428">4025 14730 95 0,'-28'8'39'0,"18"12"4"16,-18-11-13-16,10 14-28 15,-1 3-1-15,4 2 0 16,2 2-1-16,6 2 0 16,5-5 1-16,7-3-2 15,7-7 2-15,8-8 0 16,4-10-1-16,6-9 0 15,8-8 1-15,-3-9-1 16,4-6 1-16,-1-4 1 16,-4-1 0-16,-3 1 0 15,-8 6 0-15,-3 6 0 16,-8 11 0-16,-12 14 0 0,7 10-3 15,-15 14-1-15,-1 11 0 16,-6 8-1-16,4 3-1 16,-2-3-3-16,10 6-6 15,-7-21-6-15,24 11-9 16,-14-39-2-16,28 22-4 15,-5-29-8-15</inkml:trace>
  <inkml:trace contextRef="#ctx0" brushRef="#br4" timeOffset="730359.7739">4764 14693 70 0,'0'0'40'16,"-18"-19"-2"-16,18 19-7 15,0 0-26-15,-15-9 0 16,0 11 0-16,-4 12-1 0,-5 2-1 15,-1 9 0-15,-6 3-1 16,2 2-2-16,-1-2 1 16,6 0-1-16,5-7-1 15,12-6 0-15,7-15 2 16,14 13-3-16,9-13 2 15,10-1 0-15,4 2 0 16,1 1 0-16,0 7 0 16,-3 4 1-16,-10 8-1 15,-7 6 0-15,-14 6 1 16,-7 1-1-16,-11 1 0 15,-6 1 1-15,-5-7-1 16,-4-2-1-16,1-8 0 16,4-10-3-16,10-5-4 0,-7-16-5 15,21 12-12-15,-3-34-5 16,22 12-7-16,-2-12-6 15,14 4 2-15</inkml:trace>
  <inkml:trace contextRef="#ctx0" brushRef="#br4" timeOffset="730780.7982">5669 14707 80 0,'0'0'40'16,"14"24"1"-16,-14-3-1 16,7 16-38-16,-6 2-3 15,-1 4 0-15,-1 8 1 16,0-1-2-16,2 1 0 0,-1-9-4 15,10-1-5-15,-9-27-15 16,19-1-13-16,-3-24-2 16,12-7 1-16</inkml:trace>
  <inkml:trace contextRef="#ctx0" brushRef="#br4" timeOffset="730938.8073">5756 14494 66 0,'-31'-2'38'0,"9"14"-1"15,4-1-2-15,18-11-36 16,11 22-28-16,2-25-7 16,21 7-2-16,3-10 1 0</inkml:trace>
  <inkml:trace contextRef="#ctx0" brushRef="#br4" timeOffset="731276.8266">6208 14642 81 0,'-31'31'41'0,"-8"-6"-3"16,9 13-6-16,-8-8-30 16,8 1 0-16,5-3 0 15,15-3-1-15,11-7-1 16,15-5 0-16,13-7 1 15,11-4 0-15,6-3 0 0,3 1-1 16,-1 1 0-16,-7 6 1 16,-12 6-1-16,-8 9 0 15,-18 9 0-15,-13 5 1 16,-12 3-1-16,-9 3 0 15,-2-1-1-15,0-9-1 16,7-2-2-16,3-20-6 16,25 3-13-16,-8-29-8 15,31 0-10-15,0-18-1 16,14-1 0-16</inkml:trace>
  <inkml:trace contextRef="#ctx0" brushRef="#br4" timeOffset="731846.8592">7673 14683 58 0,'0'0'40'16,"-16"-25"-1"-16,-6 19 3 16,-26-1-26-16,5 9-13 15,-9 5 1-15,0 15-2 16,-3 7-1-16,2 12 0 0,5 6 0 15,6 7-1-15,15-1 0 16,15 2 0-16,13-9 0 16,16-5-2-16,21-11-2 15,11-20-5-15,32 10-15 16,-6-33-9-16,24 5-8 15,-8-18-1-15,15 3 1 16</inkml:trace>
  <inkml:trace contextRef="#ctx0" brushRef="#br4" timeOffset="732245.882">8157 14768 51 0,'-43'2'41'16,"3"9"-1"-16,-8-1 1 0,10 18-19 15,-5-9-19-15,7 6 0 16,2 0 0-16,7 4-1 15,5-4 1-15,9 3-1 16,8-6 0-16,12-5 0 16,10-5-1-16,10-9 0 15,12-7 0-15,4-8 0 16,4-5-1-16,3-5 1 15,-4-2-1-15,1-3 1 16,-8 1 0-16,-11 2 0 16,-6 2-1-16,-8 4 1 15,-3 4-1-15,-11 14 1 16,0 0-1-16,0 0 0 15,-21 25 0-15,10 0 0 0,-5 7-1 16,4 4 1-16,3 3-2 16,3-5-2-16,13-2-1 15,2-17-5-15,20 1-7 16,-6-32-10-16,29 3-6 15,-8-28-8-15,15-4-1 16,-6-16 3-16</inkml:trace>
  <inkml:trace contextRef="#ctx0" brushRef="#br4" timeOffset="732455.894">8789 14337 78 0,'0'0'42'0,"-18"8"0"16,3 29 0-16,-21 11-36 0,4 21-1 15,-2 7-3-15,5 7-1 16,1-3 0-16,10 3-1 15,10-11-1-15,8-10-2 16,11-12 0-16,8-19-4 16,16-7-8-16,-9-34-9 15,22 1-10-15,-9-26-6 16,13-7-1-16,-8-15 2 15</inkml:trace>
  <inkml:trace contextRef="#ctx0" brushRef="#br4" timeOffset="732628.904">9086 14466 53 0,'9'-22'42'16,"-9"22"-1"-16,-11 13 2 15,-10 10-16-15,6 34-20 0,-14 9-3 16,2 9-3-16,4 4 0 16,2 0-4-16,7-2-1 15,2-14-5-15,16 8-9 16,-9-29-13-16,21-1-11 15,-2-20-1-15,9-7 1 16</inkml:trace>
  <inkml:trace contextRef="#ctx0" brushRef="#br4" timeOffset="732989.9246">9164 14916 56 0,'-6'21'41'0,"5"-6"0"16,14 0 0-16,5-21-20 0,9 5-19 15,11-8 0-15,11-6 0 16,-1-4 0-16,0-3 0 16,-9-1-1-16,-6-1 0 15,-9 0 1-15,-9-1 0 16,-10 2-1-16,-11 5 1 15,-8 4-1-15,-7 8 1 16,-9 8 0-16,-5 7-2 16,-2 12 1-16,-2 7-1 15,-2 13 0-15,8 5-1 16,6 1 1-16,11-2-1 15,11-1-1-15,10-12-1 16,19-1-5-16,3-21-5 16,27 2-11-16,-6-29-9 0,33 2-9 15,-2-13-1-15,19-2 1 16</inkml:trace>
  <inkml:trace contextRef="#ctx0" brushRef="#br4" timeOffset="733529.9555">9941 14789 66 0,'-18'-10'42'16,"-15"-4"0"-16,2 12-1 15,-12-5-32-15,2 17-4 16,1 6-1-16,2 16 0 16,4 9-1-16,6 12-1 15,10 1 0-15,11 4 0 16,13-10 0-16,14-9-1 15,20-14 0-15,12-21 0 16,12-21 0-16,11-20-1 16,5-16 1-16,3-15 0 0,-3-9 0 15,-8-8 0 1,-13-4 0-16,-10-1 0 0,-14 3 0 15,-16 10-1-15,-9 12 1 16,-15 16-1-16,-10 21 0 16,-6 22 0-16,-9 27 0 15,-3 24 0-15,3 24 0 16,0 12-1-16,6 9-1 15,4-5-4-15,19 5-5 16,1-24-7-16,28 6-8 16,-9-36-7-16,31 6-3 15,-8-26-8-15,23-6 1 16</inkml:trace>
  <inkml:trace contextRef="#ctx0" brushRef="#br4" timeOffset="733912.9774">11362 14480 78 0,'11'2'42'0,"-11"-2"-1"16,7 38 0-16,-11-3-37 16,0 12-3-16,-2 6 1 15,1 8-2-15,-2 6 1 16,3 0-3-16,-1-1 0 15,4-10-2-15,8 2-4 16,-12-26-15-16,23 10-8 16,-15-24-10-16,11-4 0 15,-14-14 1-15</inkml:trace>
  <inkml:trace contextRef="#ctx0" brushRef="#br4" timeOffset="734092.9876">11266 14896 93 0,'-17'-18'42'15,"-10"-4"2"-15,27 22-15 16,-22-14-23-16,22 14-2 15,18-13-2-15,12 5-3 16,15-1-3-16,7-9 0 16,20 6-9-16,-3-22-9 15,29 16-10-15,-17-15-9 16,14 3-1-16,-15-8 2 15</inkml:trace>
  <inkml:trace contextRef="#ctx0" brushRef="#br4" timeOffset="734462.0088">12045 14274 65 0,'-38'-3'41'0,"4"23"1"16,-9 5 0-16,11 26-25 0,-1 4-13 16,1 13-1-16,-3 6 0 15,6 9-2-15,0 1 1 16,6 1-1-16,6-8 0 15,11-9-1-15,3-10 1 16,12-17-1-16,8-11 0 16,7-18 0-16,10-16 0 15,8-15 0-15,0-9-1 16,0-9 1-16,1-5 0 15,-1 0 0-15,-4 1 0 16,-4 9 0-16,-9 11 0 16,-3 13 0-16,-10 13 0 15,-3 13 0-15,-6 14-1 16,-4 8-1-16,0 5 0 0,-2 1-3 15,8 4-2-15,-3-18-7 16,22 9-9-16,-15-33-6 16,28 6-6-16,-6-28-7 15,11-2 1-15</inkml:trace>
  <inkml:trace contextRef="#ctx0" brushRef="#br4" timeOffset="734799.0281">12398 14886 61 0,'-11'14'41'16,"-7"-3"1"-16,15 10-1 15,3-21-25-15,12 14-14 16,6-11 0-16,12-6-1 16,5-5-1-16,1-6 1 0,1-6-1 15,-4 1 1-15,-4-4-1 16,-10 2 1-16,-9-3 0 15,-9 3 1-15,-8 4-1 16,-7 5 1-16,-10 6 0 16,-4 8-1-16,-4 7 0 15,-1 7 0-15,1 10 0 16,2 4 0-16,6 5 0 15,7 1-1-15,12-2 0 16,12-2 0-16,11-4-3 16,6-8-3-16,16 6-7 15,-4-22-10-15,24 17-8 16,-8-26-6-16,24 6-8 0,2-13 3 15</inkml:trace>
  <inkml:trace contextRef="#ctx0" brushRef="#br4" timeOffset="736106.1028">13555 14383 58 0,'3'-16'37'0,"-3"16"0"16,3-23-14-16,-3 23-12 15,-6 12-3-15,2 7-1 16,-6 5-2-16,7 16-1 15,-2 6-1-15,5 9-1 16,-1 8 0-16,5 5-1 16,0 5 0-16,3 1-1 15,3-4 1-15,-1-5-1 16,1-9 1-16,-1-7-1 0,-2-13 2 15,3-8-1 1,-3-13 0-16,-7-15 1 0,17-11-1 16,-8-10 0-16,1-9 0 15,-4-8-1-15,5-1 1 16,-1-7-1-16,1 0 0 15,-1 4 1-15,2 6 0 16,2 10 1-16,1 6-3 16,2 10 3-16,3 11-2 15,0 11 0-15,4 8 0 16,-2 9-1-16,0 7 0 15,-6 3 0-15,-2 5 1 16,-8 0-2-16,-7 0 2 16,-11-2 1-16,-7-1-1 0,-5-6 0 15,-7-6-1-15,-4-10-1 16,-2-6-1-16,1-14-1 15,6-6-2-15,1-15-4 16,22 9-9-16,-10-28-4 16,31 16-6-16,-7-14-9 15,23 5 1-15,0-2 0 16</inkml:trace>
  <inkml:trace contextRef="#ctx0" brushRef="#br4" timeOffset="736327.1155">14118 14824 58 0,'14'-5'40'0,"1"9"0"15,-15-4 1-15,18 9-28 16,-21 3-9-16,3 10 0 0,-2 7-2 16,0 8 0-16,-4 5 0 15,4 3-1-15,-3-2-1 16,4-3-2-16,4-6-3 15,-2-16-6-15,20 2-13 16,-21-20-8-16,33-17-8 16,-10-12-1-16,12-1 0 15</inkml:trace>
  <inkml:trace contextRef="#ctx0" brushRef="#br4" timeOffset="736737.1389">14497 14723 83 0,'0'0'43'0,"0"0"1"0,0 0-2 15,0 0-36-15,12 3-4 16,-12-3 0-16,11 25-2 16,-8 2 1-16,-3 6-2 15,-5 9 1-15,0 6-1 16,-5 4 1-16,-1-3-2 15,2-1 2-15,-2-9 1 16,5-8-1-16,4-11 0 16,2-20 0-16,17-3 0 15,3-19 0-15,5-11 0 16,8-6 0-16,4-7 0 15,3-3 0-15,0 4 2 16,-1 5-3-16,-4 8 3 16,-5 7-2-16,-6 14 1 0,-5 12-1 15,-8 9-1-15,-3 13 1 16,-4 5-3-16,-1 9 0 15,2 1-2-15,4 7-1 16,-1-13-7-16,17 11-5 16,-10-26-7-16,25 11-6 15,-11-26-3-15,16 4-6 16,-5-17 2-16</inkml:trace>
  <inkml:trace contextRef="#ctx0" brushRef="#br4" timeOffset="737136.1618">15287 14859 70 0,'0'-16'40'0,"-14"-6"0"0,14 22-6 15,-26-11-26-15,2 14-1 16,-6 7-1-16,3 11-2 16,-8 7-1-16,4 9 0 15,2 0-2-15,8 1 1 16,8-5-1-16,16-4-1 15,16-16 1-15,16-13-1 16,10-17 0-16,14-16 0 16,7-13 0-16,6-10 1 15,1-11 0-15,-5-7 0 16,-5-4 0-16,-7-3 0 15,-8 1 0-15,-10 5 0 16,-11 13 0-16,-10 13-1 16,-11 17 1-16,-6 32-1 15,-20 8 1-15,-3 33-1 0,-5 22 0 16,-6 19 0-16,-2 9 0 15,3 5-3-15,9 0-1 16,3-12-3-16,13-6-3 16,-4-22-6-16,18 0-7 15,-12-36-5-15,24 5-3 16,-18-25-4-16,0 0-5 15</inkml:trace>
  <inkml:trace contextRef="#ctx0" brushRef="#br4" timeOffset="737294.1708">14410 14484 88 0,'-74'-7'26'15,"23"8"-15"-15,11-6-10 16,16-8-45-16,23-15 1 15</inkml:trace>
  <inkml:trace contextRef="#ctx0" brushRef="#br4" timeOffset="737744.1965">15760 14778 70 0,'13'4'42'0,"-13"-4"-2"15,6 31-1-15,-9-3-35 0,-4 8-5 16,2 5 2-16,0 4-2 15,-1 1 0-15,2-3-2 16,7-6-2-16,-3-20-14 16,27 1-12-16,-6-25-7 15,15-10-2-15,1-17 1 16</inkml:trace>
  <inkml:trace contextRef="#ctx0" brushRef="#br4" timeOffset="738218.2237">16041 14618 72 0,'-38'11'38'15,"8"11"1"-15,1-7-1 16,23 5-33-16,0-8-4 16,6-12-1-16,25 15 1 15,1-10-1-15,8-4 0 16,5 2 1-16,1 0-1 15,-3 5 1-15,-4 3 0 16,-6 3-1-16,-11 6 2 16,-5 4-1-16,-12 5 1 15,-5 3-1-15,-8 0 0 16,0 0 0-16,-2 0 0 15,3-4 0-15,1-6 0 16,5-3-1-16,7-19 1 16,5 14-1-16,10-21 0 15,5-8 0-15,6-8 1 0,8-6-1 16,0-8 1-16,6 0 1 15,0-4-1-15,-3 1 1 16,-6 6-1-16,-3 7 1 16,-5 8-1-16,-7 12 1 15,-1 10-2-15,-7 12-2 16,-4 9 1-16,-4 10-1 15,1 11-1-15,-2 1-3 16,3 7-5-16,-5-12-7 16,16 15-7-16,-15-26-6 15,24 7-5-15,0-21-6 16,22-5 2-16</inkml:trace>
  <inkml:trace contextRef="#ctx0" brushRef="#br4" timeOffset="738915.2635">16897 14810 59 0,'0'0'39'15,"-9"-22"-1"-15,9 22-1 16,-23-5-32-16,4 10-1 15,-8 5 1-15,1 10-1 16,-3 8-1-16,4 7-1 16,3 2 1-16,8 1-3 15,7-3 2-15,8-3 0 16,9-9-1-16,11-8 0 15,6-12 0-15,8-12 0 16,4-10 0-16,2-6-1 16,0-8 1-16,-4-5-1 15,-3-1 1-15,-5-1 0 0,-9 4 0 16,-7 5 0-16,-7 9-1 15,-6 22 1-15,0 0-1 16,-15 10 0-16,2 26 0 16,2 17-2-16,-4 21 1 15,6 15 1-15,-2 7 0 16,8 7 0-16,-1 1 0 15,4 0-1-15,-4-11 1 16,0-8 0-16,-2-12 0 16,-9-13-1-16,-3-15 0 15,-10-12-1-15,-9-12 1 16,-5-13-1-16,-4-14 0 15,-6-13-2-15,6-8-2 16,-6-19-6-16,20 7-8 0,-14-28-4 16,27 13-6-16,-2-21-4 15,25 7-5-15</inkml:trace>
  <inkml:trace contextRef="#ctx0" brushRef="#br4" timeOffset="739867.318">17691 14843 58 0,'-2'11'39'15,"10"8"-1"-15,-6-5 1 16,19 5-33-16,-6-10-4 15,13-3 1-15,6-9-1 16,9-2 0-16,4-9 0 0,7-4 0 16,-2-6 0-16,1-5 0 15,-3-2 0-15,-8 0 0 16,-10-2 0-16,-10 4 0 15,-15 1 0-15,-14 7 0 16,-12 8-1-16,-14 8-1 16,-12 10 1-16,-5 10 1 15,-10 11-1-15,2 10-1 16,4 5 1-16,6 4 0 15,13 3 0-15,13-1-1 16,17-6 1-16,17-1-2 16,17-12 0-16,18-7-1 15,18-9-1-15,6-13-2 16,14-5-1-16,-2-13-1 0,10 3-3 15,-16-21-8-15,8 15-4 16,-26-18-5-16,4 16-3 16,-28-14 5-16,1 12 19 15,-18 0 6-15,-12 3 4 16,-6 23 9-16,-11-28 7 15,11 28 7-15,-32 8 3 16,22 13-2-16,-18-5-17 16,13 9-5-16,-6 1-1 15,8 6-2-15,-3-4 0 16,8 1-1-16,-1-4 0 15,7 0-1-15,1-7 0 16,5-5 0-16,-4-13 0 16,19 6 0-16,-1-15-1 15,-1-7 0-15,6-6 1 0,3-5-1 16,-1-3 0-16,3 0 1 15,0 2 0-15,-4 2 0 16,2 5-1-16,-4 12 1 16,-4 8 0-16,-3 8-1 15,-3 14 0-15,-4 6-2 16,0 13 2-16,-7 6-2 15,3 7-1-15,-4-4-1 16,4 3-2-16,0-11-5 16,18 3-5-16,-12-33-8 15,27 10-4-15,-11-33-4 16,18-2-5-16,-2-17-2 15</inkml:trace>
  <inkml:trace contextRef="#ctx0" brushRef="#br4" timeOffset="740509.3547">19074 14881 71 0,'-28'10'40'16,"15"6"-3"-16,13-16-2 16,4 10-30-16,13-8-2 15,13-3-1-15,10-3 0 16,4-7-1-16,2 0 1 15,-1-4-1-15,-4-3 0 16,-5 1 0-16,-13-5 0 16,-5 1 1-16,-11-2-1 15,-4 2 1-15,-9-5-1 0,-6 5 1 16,-2 1-1-16,-4 6 1 15,-4 8-2-15,-6 11 1 16,-4 7-1-16,-2 15 2 16,1 9-1-16,0 5-1 15,8 3 1-15,7 0-1 16,12-5 1-16,18-9-2 15,16-10 2-15,17-16-2 16,14-10 1-16,9-9 0 16,3-4 0-16,0-3 0 15,-5 0-1-15,-11 4 1 16,-8 7 0-16,-15 11 0 15,-14 7-1-15,-12 12 1 16,-7 5 0-16,-8 8-1 0,-5 3 1 16,-2-1 0-16,2 1-1 15,2-6 1-15,4-6 0 16,6-9 0-16,2-14 0 15,15-5 1-15,1-10 0 16,5-8 1-16,3-7 0 16,1-7 0-16,0-2 0 15,3-5-1-15,-2 0 1 16,1 4 1-16,-6 2-3 15,2 7 1-15,1 4-2 16,-1 7 0-16,-2 10-4 16,-3 0-3-16,9 15-6 15,-14-10-4-15,25 20-7 16,-13-19-2-16,31 18-4 0,-11-19-3 15,26 10 1-15,-1-10-1 16</inkml:trace>
  <inkml:trace contextRef="#ctx0" brushRef="#br4" timeOffset="741303.4001">20397 14823 52 0,'18'-12'38'16,"4"6"-1"-16,-13-11-10 15,8 9-18-15,-17-8 0 16,0 16 0-16,-15-19-3 15,-3 16 0-15,-9 3-1 16,-2 11-1-16,-10 6-1 0,4 10-1 16,-5 8 0-16,7 5-1 15,5 3 0-15,7 1-1 16,14-6 1-16,13-7-1 15,13-13 0-15,15-10 1 16,11-12-1-16,7-12 0 16,6-10 0-16,1-7 0 15,-2-6 0-15,-1-3 1 16,-12 2 0-16,-6-1 0 15,-8 8 0-15,-9 8 0 16,-6 7-1-16,-15 18 1 16,7 13-1-16,-12 16-1 15,-3 17 0-15,-1 17 0 16,-5 15 1-16,-1 13-1 15,-4 11 2-15,1 6-2 0,-3 1 1 16,-3 4 0-16,-2-6 1 16,-3-5-1-16,0-13 0 15,-4-12 0-15,-1-17 0 16,-2-15 0-16,2-22 0 15,-2-17-1-15,-1-20 0 16,1-14 0-16,2-16-1 16,-1-15-2-16,9-7-1 15,0-12-2-15,16 9-5 16,-3-14-5-16,28 19-5 15,-11-19-2-15,29 26-5 16,-5-12-1-16,24 20-1 0</inkml:trace>
  <inkml:trace contextRef="#ctx0" brushRef="#br4" timeOffset="741786.4277">21069 14796 74 0,'2'-11'42'0,"-2"11"-1"16,-22 0 0-16,8 5-36 15,-14 10-2-15,2 9 0 16,-2 8 0-16,5 7-2 16,1 3 1-16,8 2 0 15,8-4-1-15,10-4 1 16,7-7-2-16,13-11 0 15,12-14 0-15,8-12 0 0,7-14 0 16,6-7-1-16,0-5 1 16,0-8 0-16,-5-2-1 15,-6 6 1-15,-8 3 0 16,-11 10 1-16,-9 14-1 15,-6 13 0-15,-10 17 0 16,-6 19 1-16,-7 22-1 16,-7 18 0-16,-8 20 1 15,-4 13-3-15,-7 8 2 16,-5 6 0-16,-4-1 0 15,-1-9-1-15,-6-11 1 16,-1-18 0-16,-2-18-1 16,1-22 1-16,0-18-1 15,-4-22 0-15,3-17-1 0,-6-15-2 16,8-13-5-16,-4-27-3 15,20 4-6-15,-12-27-7 16,29 16-1-16,-3-19-4 16,25 21-3-16,-4-15 0 15</inkml:trace>
  <inkml:trace contextRef="#ctx0" brushRef="#br4" timeOffset="742867.4896">13663 15459 33 0,'-5'13'37'0,"5"-13"0"15,19 18 1-15,0-21-19 16,14 7-13-16,8-5-3 16,12 0-1-16,6-5 0 15,14 1-1-15,6-5 0 16,12 1 0-16,9 2 0 15,8 5 0-15,3 4-1 16,7 4 1-16,7 1 0 16,7 6 1-16,4-1-1 15,4 2 1-15,8-2-2 16,10-4 2-16,12-4-1 15,5-3 0-15,8-2 0 0,9-2-1 16,5-1 1-16,6 3-1 16,4-1 0-16,1 4 0 15,-1 3 1-15,0 2-3 16,2 2 3-16,-3 1-2 15,-1 2 3-15,2-3-3 16,2 0 3-16,3-2-3 16,0-2 2-16,3-5 0 15,1-4 0-15,-2-1 2 16,3-2-4-16,-6-3 3 15,-6 5-2-15,-6-3 1 16,-7 0-1-16,-7 3 1 16,-11 3-1-16,-6-1 0 15,-16 2-1-15,-8 1 1 0,-17 0 0 16,-11 1 0-16,-22 2 0 15,-17-1 0-15,-19 0 1 16,-17 1-1-16,-17 0 0 16,-24-3-1-16,0 0 0 15,0 0-1-15,-18 6-2 16,-1-13-5-16,19 7-6 15,-21-15-9-15,21 15-5 16,-2-25-3-16,13 8-8 16,-7-8 0-16</inkml:trace>
  <inkml:trace contextRef="#ctx0" brushRef="#br4" timeOffset="743609.532">22058 15740 48 0,'20'-23'42'0,"13"1"-3"0,-5-14 0 16,6-1-24-16,-11 14-15 16,-3 2-1-16,-7 13-5 15,-21-4-15-15,-2 20-17 16,-14-4-1-16,0 4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2:53:55.54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7632 8696 28 0,'3'-15'30'0,"0"5"2"0,-3 10 0 16,1-20-18-16,-1 20-2 16,0 0-1-16,14 0-3 15,-14 0 1-15,0 16-4 16,-1 0-1-16,2 14-1 15,-2 12 1-15,1 11-2 16,-1 14 0-16,-4 12-1 16,0 10 0-16,-5 3 0 15,0 2-1-15,3-8-1 16,2-7-2-16,-1-26-10 15,12-8-23-15,2-26 0 16,12-18 0-16,0-20-1 16</inkml:trace>
  <inkml:trace contextRef="#ctx0" brushRef="#br0" timeOffset="1">7388 8801 80 0,'-24'-31'38'0,"9"-5"-2"15,16 7 2-15,6-4-33 16,18 0-3-16,13 2 1 16,16 6-1-16,5 2 1 15,8 6-2-15,-3 5 0 16,-1 7-1-16,-1 4 0 15,-5 5 0-15,-13 3-1 16,-4 1 1-16,-6 3 0 16,-9 3-1-16,-3 3 1 0,-7 5 1 15,-2 4-1-15,-1 6 0 16,-9 4 2-16,1 6-1 15,-8 6 1-15,-2 2-2 16,-5 3 3-16,-2 5-3 16,-3-3 2-16,0 0-1 15,2-6 0-15,3-7 0 16,4-10-1-16,8-11 1 15,-1-21 0-15,24-1 0 16,-1-19 0-16,7-12-1 16,3-6 1-16,2-8 0 15,1-2 0-15,-3 3-1 16,-4 7 1-16,-9 12-1 15,-3 8 0-15,-7 14 1 0,-10 4-1 16,6 26 1-16,-9 3-1 16,0 8 0-16,2 3 0 15,1 1 0-15,7 0-1 16,0-4-2-16,10-5-1 15,5-10-2-15,13 3-9 16,-6-27-22-16,19 2-2 16,-7-17 1-16,8-1-1 15</inkml:trace>
  <inkml:trace contextRef="#ctx0" brushRef="#br0" timeOffset="2">8724 8877 89 0,'0'0'38'15,"-13"6"-1"-15,-2 12 2 16,1 21-32-16,-5 3-3 0,7 9-2 15,0-1 0-15,6 2 0 16,4-3-2-16,5-10-1 16,9-6-5-16,-12-33-25 15,38 7-8-15,-10-28 1 16,8-7-2-16</inkml:trace>
  <inkml:trace contextRef="#ctx0" brushRef="#br0" timeOffset="3">8742 8571 88 0,'-24'0'35'0,"5"7"-3"16,7 0-7 0,15 7-60-16,12-2-1 0,19 1-1 15,11-2 1-15</inkml:trace>
  <inkml:trace contextRef="#ctx0" brushRef="#br0" timeOffset="4">9303 8860 90 0,'-28'16'40'15,"-3"8"0"-15,-11-8-1 16,10 4-33-16,-7-5-2 16,10 2 0-16,6-3-1 15,15 1-1-15,13-4-1 16,16 0 0-16,13-4 0 0,10 1-1 15,4 2 0-15,-2 3 1 16,-2 4-1-16,-9 8 1 16,-13 4-1-16,-13 9 1 15,-16 3-1-15,-9 4 0 16,-12-5-1-16,-2-4 0 15,1-4-5-15,-8-22-16 16,20 3-18-16,-1-20 1 16,20-5-3-16,2-17 1 15</inkml:trace>
  <inkml:trace contextRef="#ctx0" brushRef="#br0" timeOffset="5">10367 8892 75 0,'0'0'39'16,"0"0"-1"-16,0 0 0 15,-1 11-23-15,-3 14-13 16,-6 3 0-16,2 9-1 16,-5 8 0-16,2 4 0 15,-2 4-3-15,0-8-1 16,12 4-12-16,-3-23-22 15,12-10 0-15,-8-16-2 16,32-21 1-16</inkml:trace>
  <inkml:trace contextRef="#ctx0" brushRef="#br0" timeOffset="6">10408 8642 83 0,'-31'-1'37'15,"8"7"-2"-15,4 4-1 16,19-10-37-16,5 22-9 15,9-18-23-15,18 2 0 16,6-4-2-16,14 5 1 16</inkml:trace>
  <inkml:trace contextRef="#ctx0" brushRef="#br0" timeOffset="7">10906 8805 78 0,'-22'11'40'0,"-3"6"-2"15,-12-4 1-15,1 10-32 16,-1-6 0-16,3 5-4 15,5-2 2-15,9 2-3 16,10-2-1-16,14-4 0 16,13-2 0-16,9-3-1 15,9-4 1-15,7-2-1 16,1-1 0-16,0-2 1 15,-8 2-1-15,-9 4 0 16,-10 2 1-16,-12 6-1 16,-15 6 0-16,-10 0 1 15,-11 3-2-15,-2 1 0 16,0-1-2-16,-2-11-5 0,21 7-22 15,0-18-9-15,15-3 0 16,15-17-1-16</inkml:trace>
  <inkml:trace contextRef="#ctx0" brushRef="#br0" timeOffset="8">11906 8375 70 0,'-4'-14'36'15,"4"14"0"-15,0 0 0 16,-1 21-33-16,-1 5 1 15,4 15-1-15,-5 8 0 16,3 11 1-16,-5 8 1 16,0 4-2-16,-3 2 1 15,0-1-2-15,0-8 1 16,0-6-2-16,3-9 2 15,1-10-3-15,3-12 0 16,2-11 0-16,-1-17 1 16,12 1-1-16,-1-15 0 15,0-6 0-15,2-8 1 16,5-1-1-16,-1-7 0 0,0 5 1 15,3 0-3-15,1 7 2 16,2 5-1-16,-3 8 1 16,2 9 0-16,0 6 0 15,0 10-1-15,-3 2 1 16,0 11 1-16,-5 0-1 15,-5 10-1-15,-4 0 1 16,-9 5 0-16,-8 2-1 16,-14 2 1-16,-8-2 0 15,-6-4-1-15,-5-7 0 16,2-5-4-16,-3-25-11 15,18 0-22-15,1-21 1 16,20-6-2-16,7-16 1 16</inkml:trace>
  <inkml:trace contextRef="#ctx0" brushRef="#br0" timeOffset="9">12318 9029 74 0,'19'12'37'0,"-8"-12"-1"16,11 2 2-16,-3-9-32 15,13 7 0-15,-3-8-1 16,8 1-2-16,-3-4 0 0,3-4-1 15,-7-3 0 1,1-1 0-16,-5-8-3 0,-8-2 1 16,-3-2-1-16,-6 0 2 15,-11 2-2-15,-5 5 1 16,-6 2 0-16,-11 8 1 15,-7 10 0-15,-5 12 1 16,-7 10 2-16,2 12-1 16,-2 4 0-16,5 8-1 15,7 1 1-15,9 3-1 16,15-3 0-16,11-8-3 15,18-5-4-15,7-20-12 16,28 6-17-16,-3-20-7 16,13-1 0-16,-1-18-2 0</inkml:trace>
  <inkml:trace contextRef="#ctx0" brushRef="#br0" timeOffset="10">13259 8763 61 0,'-9'-13'38'0,"-10"-3"-3"16,2 4 3-16,-14-6-28 15,4 16-5-15,-13-2 0 16,2 12-1-16,-8 6 1 15,2 14-1-15,-4 3 0 16,5 9-1-16,5 2 0 0,9 4-1 16,12-3 1-16,13-3-2 15,17-7-2-15,13-11-3 16,23-1-4-16,0-22-21 15,25 2-10-15,0-14 1 16,11 0-3-16</inkml:trace>
  <inkml:trace contextRef="#ctx0" brushRef="#br0" timeOffset="11">13697 8754 59 0,'0'0'37'0,"-21"-20"-3"16,7 18 2-16,-17-4-26 15,6 14-2-15,-8 0-2 16,1 12 0-16,-6 3 1 15,5 9-2-15,-4 1 0 16,8 7-2-16,4-2 1 16,8 1-2-16,11-3 2 15,6-6-4-15,15-8 1 16,9-10-1-16,14-11 1 15,8-9-1-15,3-11 0 16,7-9 1-16,-2-8-1 16,-1-3 1-16,-6 0-3 0,-6 1 2 15,-11 3-1-15,-7 10 1 16,-8 3-2-16,-9 12 2 15,-6 10 0-15,-2 16 0 16,-6 10 1-16,-4 6-2 16,2 9 1-16,0 2-2 15,7 6-1-15,3-6-4 16,15 8-12-16,-7-26-20 15,23 0 1-15,-3-18-2 16,15-6 1-16</inkml:trace>
  <inkml:trace contextRef="#ctx0" brushRef="#br0" timeOffset="12">14257 8669 88 0,'-18'-8'38'15,"4"16"1"-15,-12 3 1 16,16 16-36-16,-11 8 1 15,4 8-2-15,3 5 2 16,7 5-3-16,3-3 2 16,9-1-3-16,7-8 2 15,10-10-3-15,10-13 1 16,5-11-1-16,6-11 1 15,5-15-1-15,-1-7 1 16,1-9 0-16,-2-9-2 16,-7-1 2-16,-5-2-2 15,-6 3 2-15,-8 6-2 16,-6 6 1-16,-7 10-1 0,-7 22 1 15,0 0 2-15,-16 18-2 16,1 15 1-16,-1 6-2 16,1 9 1-16,1 2-3 15,8 4-2-15,0-16-12 16,23 9-12-16,-5-24-12 15,18-2 1-15,2-19-1 16,12-3 1-16</inkml:trace>
  <inkml:trace contextRef="#ctx0" brushRef="#br0" timeOffset="13">15011 8718 94 0,'-47'17'40'16,"4"14"2"-16,-6-5-2 15,16 5-34-15,-2-6-1 16,18 2-2-16,10-10 0 16,14-2-2-16,14-7 0 15,10-7 0-15,11-1-1 16,2-1 0-16,1 0 1 15,-5 3-1-15,-7 6 0 16,-11 7 0-16,-13 6 0 16,-14 9 0-16,-12 2 0 15,-7 3 0-15,-4-1-1 16,-5 0-1-16,9-2-3 15,-4-17-9-15,25 9-15 16,3-24-12-16,0 0 1 0,26-12-2 16,8-9 2-16</inkml:trace>
  <inkml:trace contextRef="#ctx0" brushRef="#br0" timeOffset="14">15395 8888 102 0,'-11'12'40'0,"8"5"1"16,3-17-1-16,8 15-36 16,8-14-1-16,13-4-1 15,6-6-1-15,7-4 0 16,6-9-1-16,-1-2 1 0,-3-3-2 15,-7 0 2-15,-13-2-2 16,-10 5 2-16,-13 1-1 16,-15 6 1-16,-16 11 0 15,-10 9 1-15,-11 11 1 16,-7 15-1-16,0 9 1 15,3 10-1-15,8 5 0 16,13 5-1-16,17-3 2 16,20-5-5-16,23-10-2 15,14-23-9-15,33 4-11 16,-4-29-12-16,25-5-7 15,3-20 0-15,14-7-2 16</inkml:trace>
  <inkml:trace contextRef="#ctx0" brushRef="#br0" timeOffset="15">16534 8785 91 0,'10'-7'37'15,"-10"7"0"-15,0 0 1 16,-2 22-35-16,-6 3-1 16,-5 5 2-16,-1 8-1 15,-2 2 2-15,2 7-2 16,-2-6-1-16,4-3 1 15,4-10-1-15,4-3-1 16,7-12 1-16,-3-13-1 16,25-6 0-16,0-12 0 15,4-7 0-15,5-8 0 16,5-4 0-16,-2-4-1 15,3-1-1-15,0 1 2 0,-7 6-2 16,-3 6 2-16,-4 11-2 16,-9 10 2-16,-1 9-1 15,-5 10 0-15,-7 11 2 16,1 8-2-16,-3 5 0 15,3 3-1-15,5 0-1 16,2-8-3-16,15 3-6 16,-8-23-13-16,23 1-16 15,-7-14 0-15,11-2-1 16,-7-16 2-16</inkml:trace>
  <inkml:trace contextRef="#ctx0" brushRef="#br0" timeOffset="16">17294 8705 100 0,'0'0'37'0,"-16"4"2"16,3 7 1-16,4 12-36 16,-6 7 0-16,4 8-1 15,-1 1 2-15,4 3-3 16,1-2 2-16,9-1-2 15,8-7 0-15,8-9-1 16,11-12 0-16,11-11-1 16,5-8 1-16,6-9-1 15,1-9 1-15,0-7-1 16,-4-7-1-16,-6-3 2 15,-8 0-2-15,-7 8 1 16,-11 1-2-16,-7 9 3 0,-4 9-3 16,-5 16 2-16,0 0 1 15,-15 24-1-15,5 8 0 16,1 3-3-16,5 9 0 15,2-4-3-15,13 7-1 16,0-18-8-16,24 11-11 16,-7-26-14-16,19-1 1 15,1-17 1-15,8-4 1 16</inkml:trace>
  <inkml:trace contextRef="#ctx0" brushRef="#br0" timeOffset="17">18133 8779 104 0,'-27'-6'39'0,"1"18"2"15,-6-4-1-15,3 9-35 16,6 3 1-16,7 7-3 16,6 1 0-16,10 3-2 15,8-2 0-15,12-6-1 16,13-6-1-16,8-7 0 15,9-7-2-15,2-12-3 16,15-4-6-16,-12-24-14 16,14 0-15-16,-11-15 1 15,8-2-2-15,-8-12 3 16</inkml:trace>
  <inkml:trace contextRef="#ctx0" brushRef="#br0" timeOffset="18">18787 8262 105 0,'-29'34'40'16,"2"19"1"-16,-11 7-1 15,-5 11-36-15,7 8 0 16,6 4-2-16,7-4 0 16,3-3-3-16,11-2-3 15,0-20-12-15,20 6-16 16,-5-18-10-16,14-6 2 15,-2-18-2-15</inkml:trace>
  <inkml:trace contextRef="#ctx0" brushRef="#br0" timeOffset="19">18853 8888 107 0,'0'0'39'0,"-1"24"1"16,1-24 0-16,25 8-37 15,3-10 0-15,8 0-1 16,3-7 0-16,6-1 0 16,2-9-2-16,-2-1 0 15,-2-4-1-15,-4-2 2 16,-8-2-2-16,-5-1 1 15,-9 2-1-15,-9 2 1 16,-11 6 1-16,-9 6-1 16,-9 10 1-16,-9 10 0 15,-7 9 2-15,-3 12-1 16,-4 9 1-16,3 6-2 0,6 3 1 15,6 1-1-15,13 1 1 16,14-10-4-16,15-5-3 16,10-18-4-16,28 4-11 15,-6-31-8-15,23 4-13 16,-4-16 0-16,11-3-1 15,-9-11 3-15</inkml:trace>
  <inkml:trace contextRef="#ctx0" brushRef="#br0" timeOffset="20">19589 8744 109 0,'-13'4'40'0,"-16"0"3"15,5 21-4-15,-10-3-32 16,6 10-3-16,1 5 1 0,8 7-2 16,4-2 0-1,8 2-1-15,7-2-2 0,10-12 0 16,6-6 0-16,10-10 0 15,6-12 0-15,5-11 0 16,1-12 0-16,-2-6-2 16,-1-7 2-16,-4-4-1 15,-6-5-2-15,-6-1 2 16,-4 4-1-16,-3 2 1 15,-5 8-2-15,-1 4 2 16,-2 8-1-16,2 5 2 16,-6 13 0-16,18-2 0 15,-6 5 1-15,5 4 0 16,1 0 0-16,9 3 1 0,-3-4-1 15,7 3 1-15,-1-1 1 16,-1 2-1-16,-2 3 1 16,-5 2-3-16,-6 4 0 15,-8 5 0-15,-8 2 0 16,-5 4 0-16,-8 1 0 15,-3-1 0-15,-1-4 0 16,8-5 0-16,0-7 0 16,9-14 0-16,17-1 0 15,5-15 0-15,13-11 0 16,8-9 0-16,6-3 0 15,4-5 0-15,1 4 0 16,-4 6 0-16,-9 8 0 16,-9 11 0-16,-12 15 0 15,-12 13 0-15,-12 11 0 0,-11 9 0 16,-1 8 0-16,-5-1-3 15,8 5-8-15,-5-17-8 16,28 8-4-16,-10-36-6 16,37 12-10-16,2-22-3 15,15-6-1-15,6-12 4 16</inkml:trace>
  <inkml:trace contextRef="#ctx0" brushRef="#br0" timeOffset="21">20917 8722 82 0,'-8'-13'39'15,"-8"9"-3"-15,1 8 2 16,-13 0-33-16,6 10 0 16,-5 3 0-16,2 6-2 15,0 2 2-15,7-1-2 16,5-1 2-16,11-1-3 15,6-8 2-15,13-1-4 16,9-7 1-16,8-2 0 16,5-1 0-16,3 1-1 0,-4 0 1 15,-1 4-1-15,-7 5 0 16,-10 4 1-16,-10 7-1 15,-12 4 0-15,-9 3 0 16,-8 3 0-16,-5-4-1 16,-2-3-1-16,5 0-3 15,-3-20-14-15,24 7-14 16,0-14-7-16,13-19 0 15,3-4-2-15</inkml:trace>
  <inkml:trace contextRef="#ctx0" brushRef="#br0" timeOffset="22">21872 8764 89 0,'0'0'38'0,"0"0"0"16,-9 16 0-16,0 5-33 16,-5 2 1-16,3 11-1 15,-8 3 0-15,2 8-2 16,-3 3-1-16,6-3 0 15,-1-5-1-15,6-3 1 16,3-8-2-16,6-7 1 16,4-12 0-16,-4-10 0 15,16-9 0-15,1-11-1 0,-1-9 1 16,4-5 0-16,-1-7 0 15,0-2-1-15,-1-5-1 16,-3 2 1-16,-1 1-1 16,-5 6 1-16,-2 9-1 15,-4 7 1-15,2 4-2 16,1 9 2-16,4 8 0 15,6 3 1-15,8 5-2 16,6-2 0-16,13 4-1 16,2-8-7-16,16 15-13 15,-12-13-16-15,10 4-1 16,-12-6-1-16,4 6-1 15</inkml:trace>
  <inkml:trace contextRef="#ctx0" brushRef="#br0" timeOffset="23">22243 8909 106 0,'-4'11'39'16,"4"-11"1"-16,11 7-1 15,8-12-36-15,10-2 0 16,9-2-1-16,6-2-1 15,0-2 1-15,4-1-1 16,-2-2-1-16,-7-1 1 16,-7 1-2-16,-13 1 1 15,-8-2-1-15,-11 2 1 16,-11-1-1-16,-7 3 1 15,-10 4-1-15,-6 4 1 0,-3 8 3 16,-6 8-1-16,3 10 0 16,-2 7-1-16,9 6 2 15,2 7-2-15,13 0 2 16,11 1-3-16,14-4 1 15,18-10-3-15,16-7 0 16,15-12-2-16,18-5-4 16,-1-26-12-16,22 8-13 15,-10-19-8-15,7-5 0 16,-13-11-1-16</inkml:trace>
  <inkml:trace contextRef="#ctx0" brushRef="#br0" timeOffset="24">23155 8357 101 0,'-18'19'40'15,"-11"10"1"-15,2 23-1 16,-12 12-36-16,6 4 0 16,2 1-1-16,3 2-1 15,4 0 0-15,5-6-3 16,9-2 0-16,4-10-4 15,16 3-13-15,-7-26-19 16,18-3-4-16,-2-17 0 16,13-8 0-16</inkml:trace>
  <inkml:trace contextRef="#ctx0" brushRef="#br0" timeOffset="25">23164 8877 106 0,'-11'10'41'16,"8"8"0"-16,3-18-1 15,10 18-36-15,8-14-2 16,16-1 0-16,3-6 0 16,6-1-1-16,1-7 1 15,1-2-2-15,-6-4 1 16,-4 0 0-16,-9-2-1 15,-13-1 1-15,-7 2-2 16,-7 0 2-16,-10 5-2 16,-6 3 2-16,-6 8-1 15,-4 6 0-15,-3 8 0 16,-3 7 0-16,0 8 1 15,4 6-1-15,2 2 2 0,7 3-3 16,12 2-1-16,5-8-2 16,16 3-3-16,3-19-10 15,26 7-10-15,-9-19-14 16,16 2 1-16,-2-16-2 15,7-3 3-15</inkml:trace>
  <inkml:trace contextRef="#ctx0" brushRef="#br0" timeOffset="26">23801 8799 104 0,'0'0'40'16,"-17"-15"1"-16,4 20-1 16,-20 3-33-16,4 10-3 15,-4 4-1-15,1 6-1 0,-2 4 1 16,5 1-1-16,5-2-1 15,10-2 0-15,9-7 1 16,11-7-1-16,13-9-1 16,9-11 1-16,8-7-1 15,2-5 0-15,1-5 1 16,-1-4-1-16,-2 0 0 15,-6 3 0-15,-6 3 2 16,-11 6-4-16,-13 14 2 16,0 0 0-16,0 0 0 15,-5 15 0-15,-7 8-2 16,-3 1-1-16,6 8-3 15,-4-5-6-15,18 12-9 16,-10-19-6-16,31 4-11 0,-4-12-4 16,22-3 0-16,0-13 2 15</inkml:trace>
  <inkml:trace contextRef="#ctx0" brushRef="#br0" timeOffset="27">24333 8815 106 0,'-38'9'41'15,"-13"-1"2"-15,9 10-2 16,-1-1-37-16,11 1 0 16,8 2-1-16,14-3-2 15,14-3 0-15,12-2 0 0,14-4-1 16,6-1 0-16,3-2 0 15,-1-2 0-15,-6 1 0 16,-8 2 0-16,-14 2 0 16,-10 4 0-16,-15 5 0 15,-9 1 1-15,-8 3-2 16,-3 1 1-16,0 1-3 15,4-7-3-15,20 7-9 16,-2-24-8-16,34 10-13 16,0-17-6-16,21-1 0 15,5-14 0-15</inkml:trace>
  <inkml:trace contextRef="#ctx0" brushRef="#br0" timeOffset="28">24501 8921 106 0,'-9'12'40'15,"9"-12"1"-15,11 17-2 16,10-16-35-16,14-2-2 16,4-4 0-16,7-3 0 15,-2-2-1-15,-3-3 0 16,-11-3 0-16,-6 0 0 15,-15-3-1-15,-10 1 1 16,-14-1 0-16,-10 7 1 16,-8 2 0-16,-7 10 1 15,-5 7-1-15,1 10 0 16,2 9 0-16,7 7-2 15,10 7 0-15,15 0 0 0,14-1 0 16,21-7 0-16,12-6-3 16,10-18-8-16,24 4-6 15,-12-29-8-15,24 8-13 16,-19-22-6-16,9-1-2 15,-13-15 3-15</inkml:trace>
  <inkml:trace contextRef="#ctx0" brushRef="#br0" timeOffset="29">824 10557 95 0,'-19'16'36'16,"14"4"0"-16,5-20-5 15,24 16-27-15,16-14-1 16,15-5 1-16,11-11-1 16,12-4 0-16,1-9 0 15,3-5-2-15,-10-4 2 16,-11 1-3-16,-13 0 2 15,-23 3-1-15,-17 6 1 0,-17 5-1 16,-16 6 0-16,-15 7 0 16,-12 8-1-16,-8 8 1 15,-10 12-2-15,0 11 2 16,0 10-2-16,7 8 2 15,7 7-1-15,15 6 1 16,16-3-1-16,25 0 2 16,21-8-1-16,24-11-1 15,21-14-2-15,15-19-2 16,20-8-8-16,-4-28-12 15,20 0-15-15,-17-17 1 16,-1 1-2-16,-19-11 1 16</inkml:trace>
  <inkml:trace contextRef="#ctx0" brushRef="#br0" timeOffset="30">1828 10307 101 0,'-17'25'39'0,"-9"-2"-3"15,8 18 2-15,-6-2-36 16,7 6 2-16,-2-1-2 15,6 2 1-15,3-8 0 16,4-4 0-16,6-6-2 16,7-7 1-16,1-12-1 15,7-9 1-15,6-13-1 16,5-9 0-16,1-9 0 15,6-6-1-15,0-3 1 16,-1-3 0-16,-3 2 0 0,-4 4 0 16,-4 8 1-16,-2 8-2 15,-6 10 0-15,0 7 0 16,-1 12 0-16,-1 11 0 15,-1 5-1-15,1 10 0 16,1 2-3-16,2 6 1 16,3 0-2-16,-1-7-3 15,17 4-10-15,-14-25-6 16,21 4-13-16,-9-24-2 15,10-3-1-15,-7-19 2 16</inkml:trace>
  <inkml:trace contextRef="#ctx0" brushRef="#br0" timeOffset="31">2330 10383 92 0,'-23'11'36'16,"13"11"6"-16,1-8-3 15,21 1-29-15,6-4-7 16,18-2 0-16,6-8-1 15,11-2 0-15,3-7-1 16,5-5 0-16,-4-5 0 16,-4-3-1-16,-12-3 2 15,-7-3-1-15,-11-2 0 16,-13 2 1-16,-11 0 0 15,-8 5-2-15,-12 6 1 16,-5 6 1-16,-10 10-2 16,-5 10 0-16,-2 12-1 0,-2 6 1 15,2 9-1-15,8 5 1 16,10 3-1-16,10-1 2 15,16-5-2-15,19-5 1 16,15-11 1-16,9-8 0 16,12-11-1-16,9-6 0 15,1-7 1-15,-1-5-1 16,-2-3 0-16,-10-4 0 15,-8 4 0-15,-7 0 0 16,-10 6 0-16,-8-1-1 16,-9 5 1-16,-11 7 0 15,0 0-1-15,5 12 1 16,-11 5-1-16,-9 5 0 15,4 8 1-15,-4 1-1 0,2 3 1 16,-2-4-1-16,5-3 1 16,6-8 0-16,4-19-1 15,0 0 1-15,13-2-1 16,-2-22 1-16,3-3 0 15,2-10-1-15,0-5 2 16,1-4-3-16,-2-1 3 16,-1 1-2-16,0 1 2 15,-2 8-1-15,2 4 1 16,-2 11-1-16,-1 8 0 15,3 10 1-15,2 12-1 16,4 7 0-16,2 6 0 16,3 2 0-16,5 0-1 15,4-2 1-15,5-4 0 0,1-7 0 16,2-7 1-16,0-10-3 15,-7-4 3-15,1-7 0 16,-9-2 0-16,-7-4 0 16,-9 0 0-16,-7 5 0 15,-9 0 0-15,-10 7 1 16,-7 8-1-16,-8 13 1 15,-8 9-2-15,-4 10 1 16,3 9-1-16,3 5 0 16,8 4 0-16,9 1 1 15,15-4-2-15,12-7 2 16,15-13-1-16,11-11 0 15,10-12 1-15,4-11-1 0,2-11 0 16,-4-10 0 0,-5-6 2-16,-6-5-2 0,-7 3 1 15,-9 3-1-15,-7 7 1 16,-10 9-1-16,-2 21 0 15,-14 9 0-15,-4 22-3 16,-8 21 3-16,-6 21-2 16,-3 17 1-16,1 14-1 15,2 7 1-15,0 2-2 16,6-5 1-16,6-7 1 15,8-13 0-15,2-21 0 16,5-17-1-16,0-18 3 16,4-21-1-16,1-11 0 15,-4-29 1-15,3-10 1 0,0-12 2 16,1-14-2-16,3-13 0 15,6-10 0-15,5-2 0 16,5-2 0-16,6 7-1 16,5 10-2-16,0 8-4 15,11 22-6-15,-8 1-5 16,17 32-6-16,-21-12-4 15,20 26-7-15,-8-14-6 16,8 9-3-16,-2-5 4 16</inkml:trace>
  <inkml:trace contextRef="#ctx0" brushRef="#br0" timeOffset="32">4098 10268 113 0,'-10'15'42'0,"-16"1"-2"16,7 15 1-16,-5 3-37 15,2 9 1-15,0 2-4 16,7 1 2-16,7-4-2 16,10-9 1-16,14-9-1 15,8-11 1-15,9-13-2 16,8-11 0-16,2-10 0 15,0-11 0-15,1-4 0 16,-3-6 0-16,-5-2 0 16,-3 5 0-16,-9 5 0 15,-4 8 0-15,-6 14 0 16,-14 12 0-16,0 25 0 15,-14 19 0-15,-9 23 0 0,-9 20 0 16,-7 15-4-16,-5 12 3 16,-6 1-1-16,6-3-1 15,4-8 2-15,5-16-1 16,6-20 1-16,9-22 0 15,7-20 1-15,13-26-1 16,-1-10 1-16,6-18 0 16,1-11 2-16,3-12 0 15,1-10-1-15,5-7 1 16,3-2-2-16,3 1 2 15,4 4-3-15,1 3-2 16,12 10-8-16,-8-8-5 16,19 23-6-16,-16-15-6 15,23 17-5-15,-14-11-9 0,13 0 2 16,2-6 1-16</inkml:trace>
  <inkml:trace contextRef="#ctx0" brushRef="#br0" timeOffset="33">5236 10276 92 0,'0'0'39'0,"0"0"-2"16,0 0 3-16,-20 15-37 15,15 8 1-15,-5 7-2 16,1 12 1-16,-6 3-1 15,6 6 1-15,-1 0-2 16,5-4 1-16,3-9 0 16,9-10 0-16,6-15-1 0,10-15 0 15,11-11-1-15,5-14 1 16,5-8-1-16,5-6 0 15,-1-3 1-15,-1 3-2 16,-8 3 2-16,-5 6-2 16,-11 10 2-16,-9 11-1 15,-14 11 0-15,5 11 0 16,-10 10-1-16,-2 6 2 15,0 6-1-15,2 3 2 16,2 2-3-16,6-2 2 16,6-5 0-16,9-8 0 15,5-8 0-15,5-10 0 16,3-12 0-16,1-10-1 15,2-7 1-15,-3-9-1 0,-5-4 2 16,-5-7-3-16,-5-1 2 16,-6 0-1-16,-3-1 0 15,-6 2-3-15,3 6 0 16,-6 0-3-16,11 13-7 15,-8-12-7-15,21 24-7 16,-12-13-10-16,21 11-2 16,-5-8-1-16,12 5 2 15</inkml:trace>
  <inkml:trace contextRef="#ctx0" brushRef="#br0" timeOffset="34">6221 9828 101 0,'-13'-19'39'0,"13"19"1"16,-21 2-1-16,14 13-34 15,-4 8 0-15,7 16-1 16,-4 9-1-16,2 14 1 16,-1 7-2-16,0 9 1 15,-2 3-3-15,1-2 2 16,-1-6-1-16,5-6 0 15,0-13-1-15,5-10 0 16,5-14 0-16,9-14 0 16,6-16 1-16,8-12-1 15,4-14-1-15,4-6 2 16,0-7 0-16,-4-2-3 15,2 0 4-15,-8 7-3 16,-6 7 2-16,-8 12-2 16,-13 15 2-16,11 0-1 0,-13 15-2 15,-1 10 2-15,2 9-3 16,0 1 0-16,6 6-4 15,0-6 0-15,17 6-10 16,-11-20-4-16,20 9-7 16,-14-26-6-16,14 2-5 15,-8-16 0-15,2-5 2 16</inkml:trace>
  <inkml:trace contextRef="#ctx0" brushRef="#br0" timeOffset="35">6593 10353 105 0,'4'25'41'16,"-2"-10"-2"-16,13 7 0 16,4-11-36-16,11-3 1 15,3-8-2-15,7-6-1 16,0-6 1-16,4-5-3 15,-5-5 3-15,-2-4-2 16,-8-3 1-16,-10 1-1 16,-9-2 1-16,-13 5 0 15,-7 3-1-15,-8 7 2 16,-6 6-2-16,-6 9 0 15,-2 11 1-15,-3 8-1 16,5 9 0-16,3 8 0 16,6 2 0-16,10 3 1 0,8-2-2 15,13-3 0-15,12-8-2 16,11-10-2-16,16-4-2 15,-1-23-11-15,22 11-5 16,-17-24-13-16,14 4-4 16,-11-13-3-16,7 5 6 15</inkml:trace>
  <inkml:trace contextRef="#ctx0" brushRef="#br0" timeOffset="36">7325 10231 109 0,'-10'9'41'0,"-13"-3"-1"15,7 17-3-15,-4-4-34 16,4 11 1-16,1 1-2 16,4 8 2-16,2-4-3 0,4 2 1 15,4-7-1-15,6-3 0 16,2-11 0-16,4-7 0 15,4-12-1-15,9-12 1 16,-1-7 1-16,2-11-3 16,3-3 3-16,1-6-1 15,-1-1 2-15,-2 4-3 16,2 2 0-16,-7 10 0 15,0 8 0-15,-3 10 0 16,-6 15 0-16,0 9 0 16,-7 12-3-16,-5 7-1 15,2 11-4-15,-7-3-5 16,14 17-8-16,-18-24-4 15,23 14-7-15,-10-19-8 0,15 2-2 16,1-18 3-16</inkml:trace>
  <inkml:trace contextRef="#ctx0" brushRef="#br0" timeOffset="37">8512 9768 98 0,'0'0'39'0,"12"13"1"16,-16 8-1-16,-4 20-35 15,-2 10 0-15,2 16-1 16,-3 7-2-16,1 11 2 16,-2 0-3-16,4-2 2 0,-1-4-3 15,7-11 0-15,4-11-3 16,0-14-1-16,13-4-8 15,-15-39-12-15,24 17-15 16,-11-28 0-16,6-5 0 16,-9-12 1-16</inkml:trace>
  <inkml:trace contextRef="#ctx0" brushRef="#br0" timeOffset="38">8391 10314 108 0,'-21'1'40'15,"17"8"3"-15,4-9-3 16,22-6-37-16,16-5-1 15,14-13-3-15,19-6-3 16,2-19-8-16,21 12-13 0,-16-17-15 16,8 3 0-16,-18-9 0 15,-6 9 0-15</inkml:trace>
  <inkml:trace contextRef="#ctx0" brushRef="#br0" timeOffset="39">9071 9705 110 0,'-21'19'41'0,"4"22"1"16,-5 2-2-16,2 12-36 15,4 8-1-15,2 13-1 16,-2 6-1-16,2 0 2 16,2-5-3-16,2-5 1 0,1-10-1 15,4-9 0 1,-1-14-1-16,6-11 3 0,5-13-2 15,5-15 0-15,5-14 1 16,7-9-1-16,5-9 2 16,1-6-2-16,4-3 1 15,2 0-1-15,-5 4 3 16,1 11-3-16,-8 9 0 15,-6 16 0-15,-3 10-3 16,-3 11 2-16,-3 9-2 16,-3 1 0-16,5 9-3 15,-3-9-3-15,14 9-9 16,-12-25-3-16,18 10-8 15,-13-23-7-15,15 2-4 16,-10-12 0-16,6-3 2 0</inkml:trace>
  <inkml:trace contextRef="#ctx0" brushRef="#br0" timeOffset="40">9365 10265 105 0,'0'0'42'15,"0"0"-2"-15,0 0 1 16,17 15-37-16,2-7-2 15,7-2 0-15,7-1-2 16,3-5 1-16,3 0 0 16,0-9-1-16,-1-1 1 15,-3-4 0-15,-4-1 0 16,-7-3 0-16,-6-2 1 0,-11 1-2 15,-6 0 0-15,-10 7 1 16,-6 0-1-16,-9 8 1 16,-4 7-1-16,-6 10 1 15,-3 7 0-15,2 7-1 16,6 5 1-16,6 3-1 15,10 1 1-15,12-2-3 16,10-7 0-16,19-3-5 16,5-19-7-16,23 8-8 15,-13-23-8-15,27 7-9 16,-8-17-6-16,7 4 4 15,-3-14-2-15</inkml:trace>
  <inkml:trace contextRef="#ctx0" brushRef="#br0" timeOffset="41">10153 10115 102 0,'0'0'40'16,"-25"-9"1"-16,10 17 0 15,-4 5-36-15,-4 11-1 16,-1 7-2-16,4 10 2 15,4 2-2-15,8 4 1 0,8-7-2 16,10-1 1-16,10-12-2 16,10-12 2-16,8-14-2 15,6-15 0-15,3-10 2 16,1-9-2-16,-2-6 1 15,-6-3-2-15,-6-2 3 16,-5 0-3-16,-7 8 2 16,-7 9-1-16,-6 10 0 15,-9 17-1-15,-6 11 1 16,-9 22-1-16,-4 18 0 15,-6 17 1-15,-5 20-1 16,-6 7 1-16,-4 7-1 16,2 0 2-16,0-5-3 15,3-9 1-15,2-14 0 0,2-19-1 16,6-13-1-16,-1-20-2 15,6-12-1-15,-6-18-5 16,11 2-8-16,-19-26-3 16,19 5-9-16,-18-22-6 15,7-7-4-15,0-17 3 16</inkml:trace>
  <inkml:trace contextRef="#ctx0" brushRef="#br0" timeOffset="42">11688 9936 58 0,'20'-24'34'0,"-6"-3"0"16,-1 1 0-16,-11-8-26 0,2 7 0 16,-13-6 0-16,2 7-2 15,-14-8-1-15,2 7-1 16,-8-3 0-16,3 6 0 15,-5 2-1-15,1 11-1 16,-5 7 2-16,4 16-1 16,-4 15 1-16,2 22 0 15,-4 17-2-15,3 13 1 16,2 13-1-16,3 6 0 15,6 2-3-15,6-5 0 16,10-6-3-16,7-17 0 16,13-7-7-16,-5-31-14 15,23-2-17-15,-6-20 3 16,5-5-2-16,-11-18 1 0</inkml:trace>
  <inkml:trace contextRef="#ctx0" brushRef="#br0" timeOffset="43">11220 10217 115 0,'0'0'42'0,"-13"-4"-2"16,27 10-7-16,6-7-31 15,13 0-2-15,13-3 0 16,9 2 0-16,7 0-1 15,1-2-1-15,8 6-1 16,-4-4-1-16,0 9-3 16,-10-7 0-16,3 11-4 0,-18-11 1 15,2 8 0-15,-17-12 3 16,-3 5 1-16,-10-5 4 15,-14 4 4-15,0 0 2 16,-8-20 5-16,8 20 0 16,-35-4 1-16,17 11-2 15,-15-3 0-15,6 13-3 16,-5 0 0-16,2 8-1 15,1 1-1-15,7 4 0 16,1 2-1-16,11-1 0 16,6-4-1-16,13-4 2 15,8-6-2-15,9-8 0 16,9-7-1-16,7-8 1 15,5-7-1-15,3-9-1 16,-2-7 1-16,-3-4-1 0,-6-3 1 16,-6-1-1-16,-13 0 1 15,-8 3-1-15,-8 4 2 16,-7 4-2-16,-8 7 1 15,-6 8 0-15,-1 4 1 16,0 6-1-16,3 4 0 16,15-3 1-16,-12 15-1 15,12-15 1-15,21 16 0 16,5-13-1-16,10-4 1 15,8-4-1-15,6-1 1 16,2-1-1-16,1 4 0 16,-3 4 1-16,-2 7-1 15,-14 8 0-15,-7 11-1 16,-12 7 2-16,-11 4-2 0,-7 8 1 15,-8 2-1-15,-9-2 1 16,-2-2-1-16,-2-7 2 16,2-7-1-16,2-7 0 15,7-12 0-15,13-11 0 16,-2-14 0-16,11-10 0 15,11-13 2-15,6-8-2 16,2-10 1-16,2-6-1 16,3-3 1-16,-4 4-1 15,-6 7 2-15,-3 10-2 16,-9 7 0-16,0 9 1 15,-6 13-1-15,-5 14 0 16,11-4 0-16,-11 4 0 16,23 11 0-16,-3-4 1 0,4-1-1 15,10 0 0-15,3-2 0 16,3 0 0-16,3-2 1 15,0 0-1-15,-4 1 0 16,-3 1 0-16,-4 2 0 16,-9 3 0-16,-7 4 0 15,-7 3 0-15,-6 6 0 16,-7 5-1-16,-5 3 1 15,-6 2 0-15,-4 1-1 16,2-2 1-16,-1-1-1 16,3-6 2-16,5-10-2 15,10-14 1-15,0 0 0 16,20-16 1-16,4-10 0 0,5-8-1 15,5-7 1-15,-1-3-1 16,2-3 2-16,-3 4-2 16,-7 5 0-16,-5 8 0 15,-6 8 0-15,-5 12 0 16,-9 10-2-16,1 10 2 15,-6 11 0-15,-1 1 0 16,2 4 0-16,2 2 0 16,4-1 0-16,7-9 0 15,13-8 0-15,6-8 0 16,8-12 2-16,9-7-2 15,3-5 0-15,3-4 0 16,-3-1 0-16,-5 4 0 16,-6 6 0-16,-8 11 0 15,-10 9 0-15,-7 10 0 0,-6 14 0 16,-7 4 0-16,-2 7-3 15,-1 0-2-15,8 6-8 16,-12-14-4-16,26 8-5 16,-18-28-3-16,32 12-6 15,-17-29-4-15,26 2-3 16,-3-12-1-16</inkml:trace>
  <inkml:trace contextRef="#ctx0" brushRef="#br0" timeOffset="44">14928 10110 91 0,'-8'-19'39'0,"-12"-2"-1"15,2 13 2-15,-21 3-34 16,7 14-1-16,-7 8 0 16,-1 13-1-16,-5 9-1 15,0 6 1-15,2 3-2 16,9-1 1-16,12-8-2 15,16-8 1-15,16-14-2 16,18-13 1-16,17-16 1 0,12-14-2 16,12-10 2-1,5-8-2-15,-1-3 1 0,-4 0 0 16,-10 6 0-16,-13 7-1 15,-10 12 0-15,-13 13 0 16,-11 14 0-16,-10 16 0 16,-5 11 0-16,-6 10 0 15,4 5-2-15,0 3-1 16,10 5-6-16,-1-19-7 15,25 8-8-15,-10-29-5 16,22 3-11-16,-6-20-2 16,13-6-1-16,-3-9 3 15</inkml:trace>
  <inkml:trace contextRef="#ctx0" brushRef="#br0" timeOffset="45">16044 10107 88 0,'4'-15'36'0,"-4"15"2"15,3-12-2-15,-3 12-30 16,-10 15-1-16,6 3 0 16,-6 4 0-16,3 10-3 15,-6 4 0-15,3 4 1 16,-4 1-2-16,3 3 2 15,-3-5-3-15,5-1 1 16,2-9-1-16,3-9 3 0,8-9-2 16,-4-11-1-16,26-15 1 15,-3-8-1-15,6-11 2 16,9-8-1-16,0-6 1 15,0 0-1-15,-1 1 1 16,-2 6-2-16,-7 6 2 16,-4 11-1-16,-7 15-1 15,-6 12 0-15,-8 13 0 16,-2 10-3-16,-1 11 0 15,-1 1 0-15,4 11-2 16,-1-9-2-16,12 10-10 16,-10-25-6-16,25 10-12 15,-14-22-3-15,14-2-2 16,-4-15 2-16</inkml:trace>
  <inkml:trace contextRef="#ctx0" brushRef="#br0" timeOffset="46">16647 10074 100 0,'1'-19'38'0,"-1"19"2"16,0 0-2-16,-10 12-30 16,-3 9-3-16,-2 14-2 15,1 5-2-15,3 6 1 16,-3-1-1-16,4 3 1 15,5-6-2-15,7-7 1 16,7-9-1-16,11-12 2 16,7-11-2-16,5-12 1 15,6-11 1-15,6-10-1 0,1-9 1 16,-1-4-1-16,-4-3 1 15,-2 4-1-15,-9 4 1 16,-5 5 0-16,-7 10-2 16,-6 11 0-16,-11 12 0 15,0 15 0-15,-7 8 0 16,-2 9 0-16,2 8-4 15,-2 2 0-15,9 4-4 16,-8-8-6-16,24 10-9 16,-12-23-3-16,24 10-12 15,-8-23-3-15,12 1-1 16,2-12 3-16</inkml:trace>
  <inkml:trace contextRef="#ctx0" brushRef="#br0" timeOffset="47">17663 10094 86 0,'2'-18'37'0,"-6"-3"1"15,1 8 1-15,-15-8-30 16,3 15-3-16,-12 5-1 15,-1 14 1-15,-11 9-2 16,1 16-1-16,-5 7-2 0,4 8 2 16,3 2-3-16,11 1 2 15,14-4-2-15,14-8 1 16,23-12-3-16,14-13 2 15,23-16-3-15,11-15-4 16,24-2-11-16,-7-32-10 16,23 1-11-16,-11-16-1 15,3-2 0-15,-15-9 1 16</inkml:trace>
  <inkml:trace contextRef="#ctx0" brushRef="#br0" timeOffset="48">18258 9569 112 0,'-39'29'40'0,"-4"13"2"15,7 22-1-15,0 8-38 16,6 13 0-16,2 7-3 16,6 4 2-16,5 0-3 15,4-3 1-15,11-9-4 16,2-14-1-16,16-5-5 15,-8-32-13-15,26 2-13 16,-5-26-4-16,8-8-1 16,-3-17 1-16</inkml:trace>
  <inkml:trace contextRef="#ctx0" brushRef="#br0" timeOffset="49">18314 10228 108 0,'-8'21'40'16,"-2"-6"0"-16,10 5 0 15,0-9-37-15,13 0 0 16,7-10 0-16,13 0 1 16,2-9-2-16,6-5-1 15,1-4 2-15,1-4-2 16,-5-2 1-16,-6-3-2 15,-9 0 0-15,-6-3 1 16,-12 3-1-16,-6 2 0 16,-10 2 0-16,-8 8 0 15,-7 7 1-15,-7 12-1 16,-2 8 1-16,-3 16-2 0,-2 9 0 15,5 7 2-15,6 6-2 16,8 1 1-16,13 2-2 16,9-8 2-16,12-4-4 15,12-13 0-15,15-3-4 16,-3-22-10-16,23 8-6 15,-17-26-10-15,16 3-6 16,-10-16-1-16,5 1 1 16</inkml:trace>
  <inkml:trace contextRef="#ctx0" brushRef="#br0" timeOffset="50">18932 10118 106 0,'-2'-12'41'0,"-14"4"-1"16,3 17 0-16,-12 9-34 15,5 9-3-15,-4 8 0 0,2 6 0 16,-1 4-2-16,6 2 2 15,6-3-2-15,4-3 0 16,9-9-1-16,8-10 2 16,8-13-1-16,9-10 0 15,9-12-1-15,3-11 0 16,4-6 3-16,2-8-3 15,-2-1 0-15,-1-1 0 16,-6 5 0-16,-6 5 0 16,-10 10 0-16,-2 12 0 15,-18 8 0-15,10 17 0 16,-9 6-3-16,-7 3 1 15,4 9-3-15,1-3 1 16,8 6-6-16,-3-17-6 0,23 10-7 16,-7-26-5-16,26 5-8 15,-2-17-3-15,13-3-1 16,-1-13 0-16</inkml:trace>
  <inkml:trace contextRef="#ctx0" brushRef="#br0" timeOffset="51">19664 10077 110 0,'-30'-7'40'15,"4"18"1"-15,-11-2-1 16,14 8-34-16,-4 5-2 16,10 6-2-16,9-2 0 15,10 0-2-15,11-8 1 16,11-2-1-16,8-8 1 0,6-2-1 15,3-3 1-15,-3-2-1 16,-6 2 0-16,-7 5 3 16,-13 7-4-16,-10 8 2 15,-16 10-2-15,-9 1 2 16,-8 8-2-16,-3-3 0 15,1 2-3-15,1-8-3 16,15 2-10-16,-6-29-6 16,29 9-10-16,-4-25-8 15,14-7-3-15,3-13 2 16</inkml:trace>
  <inkml:trace contextRef="#ctx0" brushRef="#br0" timeOffset="52">20849 9483 80 0,'-3'-11'35'16,"-7"10"-1"-16,-20 10 2 16,-10 16-32-16,-17 13 2 15,-10 26 2-15,-17 12 0 16,1 25 0-16,-7 7-2 15,10 13 1-15,13-4-3 16,23 1-1-16,20-10-3 0,28-14-1 16,30-16-4-16,23-27-5 15,37 0-15-15,-4-26-15 16,24-5-1-16,-4-21 0 15,4-2 0-15</inkml:trace>
  <inkml:trace contextRef="#ctx0" brushRef="#br0" timeOffset="53">21217 10281 79 0,'-3'-19'38'16,"1"5"-2"-16,-11-7 4 15,1 12-31-15,-18-1-1 16,-1 15 1-16,-16 6-4 15,0 13 0-15,-7 5-1 16,2 11 0-16,5 2-3 16,5 5 2-16,13-3-3 15,9-4 1-15,16-4 0 16,18-11 0-16,14-10 0 15,14-11-1-15,13-15 0 16,12-14 1-16,5-15 1 16,9-13-4-16,-1-14 4 15,-4-8-2-15,-5-11 1 0,-12 1-1 16,-14-1 2-16,-10 4-2 15,-15 6 0-15,-13 11 2 16,-10 15-2-16,-7 19 0 16,-9 23 0-16,-2 22-1 15,-3 24 1-15,1 22 0 16,0 16 0-16,3 10 0 15,5 7-2-15,5-3 0 16,12-4-3-16,4-13-1 16,15-4-9-16,-8-30-6 15,22 3-8-15,-10-26-9 16,12-7-2-16,-5-18 0 15,7-8 2-15</inkml:trace>
  <inkml:trace contextRef="#ctx0" brushRef="#br0" timeOffset="54">21819 10122 111 0,'0'0'42'0,"0"0"-2"16,-9 20 0-16,-9 3-36 16,3 10-1-16,-5 7-2 15,6 5 2-15,0 1-3 16,5-1 3-16,0-6-3 15,9-6 1-15,4-10-1 16,12-10 1-16,5-12-1 16,11-9 0-16,2-9 1 15,4-7-1-15,2-7 1 0,-2-3-3 16,0-3 3-16,-6 4-1 15,-6 0 2-15,-5 8-2 16,-7 6 1-16,-14 19-1 16,14-11 0-16,-14 11 2 15,-11 32-5-15,1-4 2 16,-4 10-2-16,-3 1 1 15,3 7-3-15,-4-4-1 16,12 4-7-16,-8-17-8 16,22 10-5-16,-12-22-13 15,19 2 0-15,-1-18-1 16,11-3 2-16</inkml:trace>
  <inkml:trace contextRef="#ctx0" brushRef="#br0" timeOffset="55">22328 10324 81 0,'0'14'41'16,"-2"6"0"-16,-5-5 0 16,10 4-19-16,3-5-18 15,12 0-1-15,7-7 0 16,8-5-1-16,7-8 0 15,4-4-1-15,0-6 1 16,-1-4-2-16,-6-5 1 16,-6-2-2-16,-10-3 3 15,-11 0-2-15,-13 5 1 16,-12 4 0-16,-11 9-1 15,-10 12 3-15,-6 11-4 0,-2 11 4 16,-2 11-3-16,7 9 1 16,8 4-1-16,12 0 2 15,17-2-6-15,16-13 1 16,22-3-7-16,2-25-10 15,29 8-7-15,-9-25-11 16,25-4-5-16,-2-13 0 16,17 0 0-16</inkml:trace>
  <inkml:trace contextRef="#ctx0" brushRef="#br0" timeOffset="56">23749 9818 99 0,'8'-21'38'0,"-8"21"2"16,3-10-2-16,-6 24-33 15,-7 12-1-15,1 19 1 16,-7 12-1-16,3 13-1 15,-5 6-2-15,7 6 1 16,-1-1-2-16,3-5-2 16,3-6-2-16,-2-13-3 15,15-3-14-15,-15-27-12 16,16-3-8-16,-8-24 2 15,0 0-2-15</inkml:trace>
  <inkml:trace contextRef="#ctx0" brushRef="#br0" timeOffset="57">23490 10137 116 0,'-16'0'41'16,"18"12"0"-16,-2-12-1 15,30 14-37-15,9-10-1 16,15-1 0-16,11-2-1 15,9-1 0-15,1-3 0 16,4 0-1-16,-4-2 1 16,-8 1-2-16,-11 1 1 15,-9 2 0-15,-15-1 0 16,-13 4 1-16,-19-2-1 15,-4 15 1-15,-18 1 0 16,-6 6 0-16,-6 7-1 0,-2 6 1 16,-2 5 1-16,7 3-2 15,10 1 0-15,12-3 0 16,16-7 0-16,17-6 0 15,17-11 0-15,12-12 0 16,13-10 0-16,2-9 0 16,-1-9 0-16,-6-6 0 15,-11-5 0-15,-16-1 0 16,-18-2 0-16,-16 4 0 15,-17 1-2-15,-16-1-3 16,-8 10-5-16,-17-11-8 16,15 20-6-16,-23-17-6 15,19 17-10-15,-7-6-3 16,12 4 2-16,-4-3 1 15</inkml:trace>
  <inkml:trace contextRef="#ctx0" brushRef="#br0" timeOffset="58">1311 11175 87 0,'0'0'37'15,"0"0"1"-15,-12 21-1 16,-4 12-33-16,7 23-1 15,0 8-1-15,3 15 1 16,-1 5-2-16,5 8 1 16,2 0-1-16,0-5-2 15,5-6-1-15,2-15-4 0,13 3-14 16,-12-29-19-16,13-4 2 15,-12-26-4-15,9-4 2 16</inkml:trace>
  <inkml:trace contextRef="#ctx0" brushRef="#br0" timeOffset="59">1047 11852 96 0,'-46'-8'39'16,"15"14"2"-16,1-11-2 15,30 5-33-15,14-1-3 16,20-12-2-16,18-4 0 15,10-13-3-15,18-5-1 0,11-13-3 16,13-2-2-16,-8-20-14 16,14 12-14-16,-19-11-3 15,0 8-1-15,-18-6 4 16</inkml:trace>
  <inkml:trace contextRef="#ctx0" brushRef="#br0" timeOffset="60">2004 11028 97 0,'-22'-4'37'0,"7"20"4"16,-15 5-5-16,6 18-33 15,-6 8 1-15,4 12-2 16,-3 9 1-16,7 11-2 16,-3 0 2-16,8 0-1 15,4-8-1-15,11 0 2 0,2-17-3 16,8-4 2-16,4-16-2 15,6-8 2-15,3-13-2 16,3-11 1-16,6-6 0 16,-5-10-1-16,1 0 1 15,-1-5-2-15,-3 2 2 16,-5-2-2-16,-3 7 2 15,-1 3-3-15,-13 9 2 16,15 2 0-16,-9 9 0 16,-1 7 0-16,2 6-3 15,3 1-2-15,5 7-3 16,-4-11-11-16,17 14-5 15,-13-22-9-15,15 6-7 16,-7-21-3-16,10 1 3 16</inkml:trace>
  <inkml:trace contextRef="#ctx0" brushRef="#br0" timeOffset="61">2349 11646 87 0,'-6'17'38'0,"12"8"2"15,-1-9-1-15,21 1-33 16,3-10-2-16,12-6-1 16,5-12 0-16,4-7-1 15,2-8 0-15,-3-4-2 16,-8-5 1-16,-11 0-1 15,-12 2 1-15,-15 6-1 0,-15 8 1 16,-12 11-1-16,-15 12 1 16,-10 12 0-16,-5 13 0 15,-2 11 1-15,3 9-2 16,6 7 2-16,9 0-1 15,15-3-2-15,19-8 0 16,20-12-4-16,24-5-7 16,4-30-12-16,31 3-7 15,-4-22-11-15,16-2 0 16,0-16 0-16</inkml:trace>
  <inkml:trace contextRef="#ctx0" brushRef="#br0" timeOffset="62">4497 11418 62 0,'-3'-12'35'0,"3"12"0"15,-24-4 0-15,1 16-29 16,-11 5-2-16,1 11 0 16,-9 3 1-16,3 9-1 15,-4-2-1-15,9-1 0 0,5-4-1 16,13-5 0-16,11-10 0 15,5-18-1-15,33 4 1 16,0-15-2-16,12-7 1 16,8-2 0-16,2-2-1 15,0 0 1-15,-8 8 0 16,-9 8-1-16,-14 13 0 15,-16 12 1-15,-16 11-1 16,-16 11 2-16,-9 10-1 16,-10 0-2-16,1 1 1 15,4-9-2-15,10-7-2 16,11-23-6-16,28-6-24 15,9-30-6-15,23-13 0 16,13-22 2-16</inkml:trace>
  <inkml:trace contextRef="#ctx0" brushRef="#br0" timeOffset="63">5018 10962 100 0,'-28'7'38'0,"8"18"1"16,-5 4-2-16,12 6-38 15,-1 14 1-15,10 10-1 16,1 9 1-16,4 8-1 16,5 4 1-16,-1 3 0 15,3-3-2-15,-7-5-1 16,15 4-21-16,-13-22-15 15,11-10 1-15,-9-22-2 0,9-9 1 16</inkml:trace>
  <inkml:trace contextRef="#ctx0" brushRef="#br0" timeOffset="64">4894 11458 88 0,'-4'-13'39'16,"17"5"1"-16,2-8-1 15,18 11-34-15,0-11-2 16,10 2 0-16,3 3 0 16,0 6-1-16,-6 5 0 15,-5 7-1-15,-5 9 1 0,-11 9-1 16,-11 10 0-16,-8 7-1 15,-7 3 0-15,-7 2 2 16,0 0-2-16,-1-4 2 16,-1-7-2-16,4-8 2 15,4-7-2-15,8-21 1 16,0 0-1-16,14-3-1 15,1-19 0-15,5-7 0 16,1-8 1-16,1-5-1 16,-3-4 1-16,1 0-2 15,-6 2 3-15,-3 4-2 16,-3 8 1-16,-1 4 0 15,0 11-1-15,2 6 1 0,3 7 0 16,4 6 0-16,8 5 0 16,3 1 0-16,9 2 0 15,4 1 0-15,3 0 0 16,3-4 0-16,-2 1 0 15,-1-5 0-15,-4-2 0 16,-8 0 1-16,-3-2-1 16,-12 0 0-16,-16 1 1 15,0 0-2-15,-5 10 2 16,-15 5-1-16,-8 8-1 15,-5 6 2-15,-4 7-1 16,-1 5 2-16,5 4-2 16,5-3 2-16,12-2-1 15,8-8 1-15,17-6-2 0,18-15 2 16,12-10-1-16,9-10-3 15,4-8 2-15,6-11-1 16,-3-4 0-16,0-8-1 16,-11-2 2-16,-11 1-3 15,-10 0 3-15,-8 4-1 16,-10 2 1-16,-5 6 0 15,-9 6 0-15,-2 4 0 16,-1 9 1-16,0 6-1 16,12 4 1-16,-10 1-1 15,10-1 1-15,14 10-1 16,2-6 1-16,8 1-1 15,3-3 0-15,8-4 1 16,2 0 0-16,1-1-1 16,0 0 0-16,-2 3 1 0,-2 2-1 15,-7 3 0-15,-3 5 0 16,-11 6 0-16,-7 10 1 15,-6 1-1-15,-10 8 0 16,-5 1 0-16,-6 2 1 16,-1-4-1-16,1-5 0 15,2-7 0-15,6-9 0 16,13-13 1-16,0 0-1 15,9-29 0-15,11-1 0 16,6-7 0-16,4-6 0 16,3 1 0-16,0-2 0 15,-3 6 0-15,-3 7 0 16,-5 10-1-16,-6 11 1 15,-5 12 0-15,-5 11 0 0,-4 11 1 16,0 9-2-16,-1 5 1 16,3 5-1-16,5-5-1 15,8 1-3-15,3-11-1 16,15 3-7-16,-5-25-6 15,22 6-4-15,-15-25-6 16,23 7-1-16,-18-21-8 16,4 3 1-16,-11-9 36 15,-14-4 10-15,2 11 7 16,-25-13 5-16,7 21 5 15,-29-15 4-15,8 20 9 16,-17-4 1-16,7 17-34 16,-5-1-2-16,3 7-1 15,1 6-2-15,7 10 2 0,4 5-2 16,10 2 0-16,7 1 0 15,9-1 0-15,9-1-1 16,6-8 1-16,6-6-1 16,6-9 0-16,2-8 0 15,-1-6 0-15,-3-10 0 16,-3-6 0-16,-5-2 0 15,-4-2 0-15,-7 2-1 16,-5 4 1-16,-4 9-1 16,-7 14 1-16,-6 11 0 15,-6 17-1-15,-8 19 1 16,-6 20 1-16,-4 17-2 15,-5 15 1-15,0 8 0 0,0 4 0 16,5-5 0 0,5-8 0-16,5-16 0 0,5-17-1 15,6-22 2-15,1-18-1 16,8-25 1-16,-11-14 0 15,7-16-1-15,-1-13 1 16,-1-9-1-16,0-9 0 16,5-5 1-16,4-5-2 15,6 1 1-15,5 4 0 16,9 4-3-16,4 0-2 15,15 20-9-15,-10-12-6 16,20 25-4-16,-20-11-8 16,18 14-7-16,-8-6-4 15,9 2 2-15</inkml:trace>
  <inkml:trace contextRef="#ctx0" brushRef="#br0" timeOffset="65">7822 11362 72 0,'0'0'38'0,"17"7"-1"16,-17-7 1-16,5 11-32 15,-5-11-1-15,-5 30-1 16,-2-10 0-16,1 9 1 16,-7 3-2-16,4 5 1 15,-6 0-1-15,2 1-1 16,3-3 1-16,2-7-1 15,5-7-1-15,9-12 1 0,8-12-1 16,7-12 0-16,9-12 1 16,3-7-1-16,3-5 0 15,6-6 0-15,-3-1 0 16,-1 2-1-16,-3 6 1 15,-7 5-1-15,-2 13 1 16,-7 9-1-16,-2 14 0 16,-7 10 0-16,-1 15 0 15,-1 10 0-15,1 7-1 16,1 3 0-16,4 6-2 15,4-7 0-15,10-1-6 16,-3-21-7-16,24 5-7 16,-17-29-7-16,23 4-5 15,-11-20-7-15,7-5 3 16</inkml:trace>
  <inkml:trace contextRef="#ctx0" brushRef="#br0" timeOffset="66">8673 11292 92 0,'0'0'40'15,"-18"-7"1"-15,11 18-1 16,-7 1-36-16,7 11 0 16,-1 5-2-16,5 5 1 15,-1 5-1-15,7 1 1 16,1-1-2-16,6-5 1 15,2-6-1-15,8-11 0 16,4-8 0-16,5-16 0 16,5-11 0-16,7-12-1 0,1-11 1 15,6-6-1-15,1-3 1 16,-7-2 0-16,1 4 0 15,-6 7 0-15,-7 12 0 16,-9 6-1-16,-10 16 1 16,-11 8 0-16,-5 18 0 15,-5 7-1-15,-4 10 0 16,0 5 0-16,1 5-1 15,3 0-1-15,9 3-3 16,2-9-4-16,16 6-6 16,-11-21-5-16,25 11-6 15,-19-26-5-15,21 10-5 16,-10-16-6-16,10-1 4 0</inkml:trace>
  <inkml:trace contextRef="#ctx0" brushRef="#br0" timeOffset="67">9734 11315 44 0,'22'-16'37'0,"-8"-4"1"16,-3 5 0-16,-19-9-21 16,8 24-3-16,-16-22-4 15,-3 21-2-15,-11 1-2 16,-2 11-1-16,-6 9-1 15,-1 11-1-15,1 6 0 0,8 7-1 16,6 1 0-16,12-2 0 16,13-3-1-16,16-13 0 15,17-11-3-15,17-17 0 16,25-10-4-16,3-23-7 15,26 6-10-15,-16-26-8 16,14 7-10-16,-14-12-1 16,-2 6 1-16</inkml:trace>
  <inkml:trace contextRef="#ctx0" brushRef="#br0" timeOffset="68">10382 10822 80 0,'-18'-18'41'0,"4"19"-1"15,-3 8 1-15,7 28-17 16,-6 2-22-16,6 14-2 0,-4 8 1 15,1 11-1-15,-2 2 0 16,1 2 0-16,3-3-1 16,-2-7-2-16,7-4 0 15,1-14-2-15,17-2-13 16,-9-31-9-16,19 0-14 15,-2-23 1-15,14-6-2 16,-6-15 2-16</inkml:trace>
  <inkml:trace contextRef="#ctx0" brushRef="#br0" timeOffset="69">10448 11288 88 0,'-13'8'40'0,"7"12"2"16,6-20-2-16,6 25-35 15,9-19-2-15,12-3 0 16,7-4-1-16,8-3 0 15,2-4 0-15,4-5-1 16,-5-2 0-16,-3-1 0 16,-8 0-1-16,-6-2 1 15,-13 2 0-15,-7 0 0 16,-10 3 0-16,-13 3-1 15,-8 4 1-15,-7 6 0 16,-4 6 0-16,-4 8-1 16,1 4 1-16,5 9-1 15,8 3 1-15,11 4-1 16,13 2 0-16,14-6-2 0,18 0-2 15,7-13-4-15,23 8-10 16,-6-28-7-16,24 13-7 16,-8-24-10-16,10 2-1 15,-3-12 2-15</inkml:trace>
  <inkml:trace contextRef="#ctx0" brushRef="#br0" timeOffset="70">11391 11203 96 0,'-27'-2'41'0,"-21"-3"2"16,4 14-2-16,-16 2-36 15,7 9-1-15,3 8-1 16,2 4 0-16,11 2-1 16,13 3 1-16,10-4-2 0,13-3 0 15,12-9 0-15,16-10 0 16,10-11-1-16,7-9 0 15,13-11 0-15,0-11 0 16,1-4 0-16,-4-5 0 16,-6 0 0-16,-10 1 0 15,-10 7 0-15,-10 4 1 16,-14 11-1-16,-4 17 0 15,-21-6 0-15,6 16 0 16,-4 6 0-16,8 9 0 16,2-1-1-16,11 5 2 15,10-4-2-15,10-3 1 16,13-8 0-16,6-7 0 15,6-9 0-15,3-4 0 0,1-8 1 16,-2-5-2-16,-7 2 2 16,-4-2-1-16,-11 6 0 15,-5 6 0-15,-5 9 0 16,-13 10 0-16,-8 9 0 15,-5 11 0-15,-3 6 0 16,-6 4 0-16,0 4 0 16,4-1 0-16,2-5 0 15,3-9 1-15,6-10 0 16,3-21-1-16,11-3 1 15,3-16 0-15,6-15 0 16,-1-4 0-16,2-6 0 16,2-2-1-16,-1 2 2 15,-1 5-2-15,-3 11 0 16,-3 7-2-16,0 10 0 0,1 4-2 15,6 13-3-15,-2-8-6 16,20 16-3-16,-8-21-6 16,27 16-4-16,-12-24-3 15,38 10-4-15,0-15-7 16,23-8 2-16</inkml:trace>
  <inkml:trace contextRef="#ctx0" brushRef="#br0" timeOffset="71">13436 10900 85 0,'6'-33'41'16,"-11"-8"-3"-16,1 3 2 15,-21-5-34-15,8 11-2 16,-9 4-1-16,-5 12 0 15,-7 17 0-15,-4 20 1 16,-6 19-1-16,0 19 0 16,-2 12-1-16,5 13-1 15,8 8 0-15,8 3-1 16,13-2-1-16,12-9-2 15,18-7-2-15,6-15-3 16,20 0-10-16,-12-31-7 16,22 3-11-16,-16-23-6 15,0-3 1-15,-15-17 1 0</inkml:trace>
  <inkml:trace contextRef="#ctx0" brushRef="#br0" timeOffset="72">12896 11207 92 0,'-23'-10'41'15,"23"10"1"-15,0 0-1 16,15 9-37-16,14-5-3 16,13-2 0-16,6 0-1 15,16-2 1-15,4 0 0 16,3-2-1-16,0-3 0 15,-2 4 0-15,-7-1 0 0,-11 0 0 16,-8 1 1-16,-15 2-1 16,-15 1 0-16,-13-2 1 15,-13 12-1-15,-10-1 1 16,-4 3 0-16,-6 5 0 15,-4 6-1-15,1 1 1 16,3 4 0-16,8-1 0 16,11 0 0-16,11-1 0 15,12-10-1-15,15-5 1 16,15-12-1-16,13-6 0 15,9-6 0-15,3-7 0 16,1-6-1-16,-6-2 0 16,-8-1 1-16,-12-1-1 15,-17 4 0-15,-13 2 1 16,-12 0 0-16,-7 5 0 0,-9 3 0 15,0 4 0-15,0 2 1 16,3 4-1-16,16 4 0 16,-11 2 1-16,11-2-1 15,24 12 0-15,0-5 1 16,7 4-1-16,4 0 1 15,3 4-1-15,0 1 1 16,-4 4-1-16,-6 1 0 16,-5 5 1-16,-8 3-1 15,-6 1 0-15,-7 1 1 16,-5-3-1-16,-4-2 0 15,-2-5 0-15,2-3 0 16,-4-7 0-16,11-11 0 16,0 0 1-16,-3-20-1 0,14-1 0 15,6-10 0-15,2-4 0 16,4-6 0-16,3 0 0 15,2-1 0-15,-2 6 0 16,-5 6 0-16,-3 6 0 16,-4 8 0-16,-2 6-1 15,0 9-1-15,-1 2-1 16,8 10-4-16,-4-8-6 15,17 15-7-15,-13-18-3 16,26 20-5-16,-16-22-3 16,21 12-6-16,-7-9-1 15,3 0 2-15</inkml:trace>
  <inkml:trace contextRef="#ctx0" brushRef="#br0" timeOffset="73">14717 11202 89 0,'0'0'40'0,"-15"-16"2"15,1 13-1-15,-19 0-35 16,6 9-1-16,-8 5 0 15,-2 9-1-15,-1 4-1 16,4 7 0-16,2 0-1 16,10 4 0-16,9-4-1 15,17-2-1-15,14-7-2 16,12-12-2-16,20 0-8 15,-4-18-5-15,23 12-7 16,-21-28-6-16,23 13-5 16,-21-15-7-16,6 4 0 0</inkml:trace>
  <inkml:trace contextRef="#ctx0" brushRef="#br0" timeOffset="74">14903 11267 92 0,'-6'12'41'16,"6"-12"1"-16,10 7-2 15,8-8-36-15,9 1-1 16,4-3-1-16,3-1-1 16,2-5 0-16,0-3 0 15,-6-3-1-15,-5 0 1 16,-9-1-1-16,-6-3 1 15,-10 4-1-15,-8 4 1 16,-9 4-1-16,-9 8 1 0,-7 7-1 16,-6 10 1-16,-1 7 0 15,2 6-1-15,4 6 1 16,9 3 0-16,11-2-1 15,14 0 1-15,18-8-1 16,15-9-1-16,16-8-2 16,9-15-6-16,20 2-7 15,-13-30-6-15,23 12-8 16,-15-23-5-16,9 4-8 15,-12-8 1-15</inkml:trace>
  <inkml:trace contextRef="#ctx0" brushRef="#br0" timeOffset="75">15566 10692 87 0,'0'0'42'15,"0"0"1"-15,11 18 0 16,2 2-22-16,12 12-18 15,6 9 0-15,6 6 0 16,-2 6-1-16,2 5-1 16,1 2-1-16,-5 3 0 15,-7 3 0-15,-8 2 0 16,-12 1 0-16,-13 1 0 15,-15-2 1-15,-13 0 1 16,-9-5-2-16,-8-11 2 16,0-6-5-16,-3-14-1 0,16-3-9 15,-6-26-5-15,30 7-5 16,-11-31-7-16,30 9-3 15,-13-24-9-15,18-5-2 16,-2-12 2-16</inkml:trace>
  <inkml:trace contextRef="#ctx0" brushRef="#br0" timeOffset="76">16247 11503 65 0,'0'0'39'0,"0"0"-3"15,0 0 2-15,6 12-32 16,-6-12-8-16,16-7-21 16,-5-9-12-16,5 0-1 15,0-8-2-15,5 0 1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2:54:39.44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3483 691 19 0,'-14'-53'28'15,"14"53"1"-15,0 0-8 16,0 0-5-16,0 0-3 16,0 0-3-16,0 0-2 15,0 0-3-15,0 0-1 16,0 0-2-16,0 0 0 15,0 0 1-15,0 0-2 16,0 0-2-16,0 0 2 16,0 0-1-16,2 64-1 15,-2-64 0-15,12 66 1 16,-12-66 1-16,16 83-1 0,-23-22 2 15,30 44-3-15,-2 3 2 16,2 2-1-16,-3-2 2 16,-13-28-4-16,1 2 2 15,4 0 0-15,-5-10-2 16,-4 4 2-16,2-1-1 15,-1 6 1-15,2-2-1 16,-1-2 2-16,0 1-2 16,1 1 2-16,4-2-1 15,-4 2 1-15,5 2-1 16,-2-4 1-16,3 4 1 15,-3 2-2-15,1 3 2 16,-4-1-1-16,1 3 1 16,-4-2 1-16,3 7 0 15,-5-3-1-15,0 3 0 0,-1-5 0 16,0 2 0-16,1-5 0 15,2-1-1-15,2-5 1 16,1 1-2-16,2-3 0 16,1 0 0-16,4 4 0 15,-4 1-1-15,2 2 1 16,-2 3-1-16,-3 4 0 15,-2 1 1-15,-2 4-1 16,0-1 1-16,-4-1 1 16,2-2-1-16,-3-4 2 15,3-3-2-15,0-3 1 16,3-5 0-16,2-3 0 15,2-3-1-15,1 0 0 16,3-2 1-16,0 1-2 0,1 2 1 16,-2 0 1-16,1 1 0 15,-2 0 1-15,0 4-2 16,0 0 2-16,-3-1-2 15,0 1 2-15,1-5-1 16,-2-1-2-16,-1-2 2 16,0-4-1-16,1-2 1 15,-2-1 0-15,4-2 0 16,-1 3 0-16,-2 0 0 15,1-2-1-15,0 0 2 16,-1 0-3-16,-3-2 2 16,2-3-1-16,-3 0 0 15,-3-4 0-15,2-1-1 16,-2-3 1-16,-1-2 0 0,2-2 0 15,2-1-1-15,0 0 1 16,2-3 0-16,3 1-1 16,-4-9-2-16,10 6-11 15,-7-16-22-15,7-3 0 16,-11-19-1-16,14 5 0 15</inkml:trace>
  <inkml:trace contextRef="#ctx0" brushRef="#br0" timeOffset="1685.0964">2878 7795 35 0,'0'0'29'0,"0"0"2"15,10-3-1-15,-10 3-18 16,0 0-5-16,0 0-3 15,13 4-1-15,-13-4-1 0,0 0 0 16,14 4 0-16,-14-4 0 16,15 2 0-16,-5 1 1 15,1-3 0-15,2 3 1 16,3-1-1-16,5 3-1 15,3-2-1-15,8 3 1 16,2-1-1-16,9 2 0 16,8-2-1-16,6 2 1 15,6-2 0-15,7-3 0 16,9 1 0-16,7-3 0 15,9-6 0-15,9 0-1 16,7-2 1-16,9-1-1 16,6-1 0-16,9-1 0 15,9 2 0-15,5 0 0 0,7-1 0 16,2 1 0-16,11 1 0 15,3 0-1-15,7-4 1 16,6 2 0-16,6-2 0 16,3 2 0-16,6-1 1 15,8 2-1-15,1 0 0 16,6 5 1-16,6 3-1 15,3 5 1-15,2 2 0 16,4 3-1-16,7 4 1 16,-3-3 0-16,4 1 0 15,9-3 0-15,-3-1 0 16,12-6 0-16,5-2 0 15,4-4-1-15,9-3 1 16,6 1 0-16,7-5-1 0,8 1 0 16,0-2 0-16,3 4 0 15,1-1-1-15,3 2 1 16,5 1 0-16,-1 1-1 15,2-1 1-15,-1 0 0 16,7-1 0-16,-1-2 1 16,6-2 0-16,3-3 0 15,6 0 0-15,2 1 1 16,2-1-1-16,6 6 1 15,45 2-1-15,-42 2 0 16,-2 5 0-16,3 5-1 16,-3 1 1-16,1 2 0 15,0-1-1-15,6-3 1 0,-46-1-1 16,51-4 1-16,4-7 0 15,4-3-1-15,3-4 1 16,2-3 0-16,2-1-1 16,-2 0 1-16,3 0 0 15,-7 1-1-15,-5 3 1 16,-5-3-1-16,-1 1 0 15,-10-2-1-15,-5-2-4 16,-20-10-26-16,-2 4-8 16,-19-5 0-16,-25-2-2 15</inkml:trace>
  <inkml:trace contextRef="#ctx0" brushRef="#br0" timeOffset="2894.1655">1169 1440 39 0,'0'0'35'15,"0"0"2"-15,0 0 0 16,0-53-13-16,0 53-2 15,0 0-12-15,0 0-2 0,-56-39-1 16,5 30-1-16,1 12-1 16,-16 6-2-16,6 11 0 15,-5 11-2-15,9 12 1 16,12 9-2-16,20 3 1 15,14-1-2-15,10 1 0 16,11-6 1-16,12-6-2 16,11-14 2-16,6-11-1 15,8-17 1-15,4-11 1 16,8-18-1-16,4-16 2 15,0-10-1-15,-6-9 2 16,-58 63 0-16,56-67-1 16,-56 67 1-16,43-68-1 15,-43 68 1-15,39-56-3 0,-39 56 0 16,23-46 0-16,-20 23 0 15,-3 23 0-15,-2 16 0 16,-5 20 0-16,-1 11 0 16,8 12-3-16,4 8-4 15,8-5-4-15,22-6-29 16,-8-15-3-16,15-7 1 15,-3-15-1-15</inkml:trace>
  <inkml:trace contextRef="#ctx0" brushRef="#br0" timeOffset="3247.1857">1703 1437 98 0,'-10'-27'40'0,"2"7"-1"15,8 20 1-15,-3-14-36 16,3 14 0-16,0 0-1 15,2 22-1-15,4 6 0 16,-2 13-2-16,6 5 2 16,-7 4-2-16,6 6 1 15,1-4-1-15,2-7 0 16,2-11 0-16,6-12 1 15,4-16-1-15,8-13 1 16,2-15 0-16,5-15 0 16,-1-9 1-16,0-10 0 15,-38 56-1-15,37-67 0 0,-37 67 0 16,27-74-5-16,-27 74 0 15,21-68-5-15,-21 68-17 16,15-60-15-16,-15 60 0 16,0 0 0-16,18-55 0 15</inkml:trace>
  <inkml:trace contextRef="#ctx0" brushRef="#br0" timeOffset="3757.2149">2570 1411 103 0,'0'0'40'0,"0"0"-1"16,-42-43-7-16,5 35-25 15,-5 10-2-15,-6 14 0 16,1 9-1-16,8 13 0 15,-1 4-2-15,17 11 1 16,17-3-3-16,8 0 1 16,10-9 0-16,10-8 0 15,7-16-1-15,3-7 1 16,4-14-1-16,1-5 1 15,0-9 0-15,-2-10 0 16,-8-6 0-16,-4-1 0 16,-8-5 1-16,-2 2-2 15,-8 3 0-15,0 6 0 16,-5 6 0-16,0 23 0 15,0 0 0-15,-14 20 0 0,7 21-2 16,-1 19 0-16,2 12 1 16,-1 9 0-16,-1 11 1 15,2 3-1-15,-3-5 1 16,2-2-2-16,-3-11 2 15,-4-7 0-15,-4-17-1 16,-2-10 0-16,-2-15 0 16,-4-17-2-16,5-14-2 15,-3-24-6-15,17-4-13 16,-8-28-15-16,17-4-2 15,-1-20-1-15,18 1 1 16</inkml:trace>
  <inkml:trace contextRef="#ctx0" brushRef="#br0" timeOffset="4140.2368">2743 1670 114 0,'0'0'40'0,"13"6"2"16,7-24-8-16,19-1-30 15,6-9-1-15,10-9-1 16,7 1 0-16,-1-8 0 15,-61 44-1-15,58-39 1 16,-58 39 0-16,0 0-1 16,56-60 1-16,-56 60-2 0,0 0 2 15,5-48 0-15,-5 48-2 16,-25-9 0-16,-24 12 0 15,0 16 0-15,-15 9 0 16,9 10 0-16,4 10 0 16,18 6 0-16,22 0 0 15,33-16 0-15,19-12 0 16,15-16 0-16,23-11-15 15,0-21-14-15,20-2-15 16,-5-9 0-16,7 0-1 16,-9-5 0-16</inkml:trace>
  <inkml:trace contextRef="#ctx0" brushRef="#br0" timeOffset="5238.2996">451 2713 68 0,'11'-15'36'0,"-11"15"0"16,5-17 1-16,-5 17-20 15,0-10-11-15,0 10-2 16,0 0 0-16,0 0 0 16,3 10 0-16,3 18-1 15,-3 14 0-15,2 16 1 16,-6 11-2-16,2 13 1 15,-2 7-2-15,-2 7 2 16,0-6-3-16,1-9 2 16,0-13-2-16,1-11-2 15,5-18 2-15,0-15 0 16,-4-24 1-16,14-5-1 15,-6-24 0-15,-2-12 1 0,-5-14-1 16,-2-12 3-16,-5-13-2 16,-1-13-1-16,-3-4 0 15,1 3-1-15,-3 4 1 16,5 3-1-16,3 10 1 15,6 9-1-15,7 14 1 16,9 12-1-16,5 11 2 16,7 11-1-16,1 6 0 15,5 8 1-15,2 7-1 16,2 7-1-16,-4 8 1 15,-10 11-1-15,-11 9 1 16,-11 10 1-16,-11 9-1 16,-9 5 1-16,-11 7-1 15,-8-1 1-15,-1-5 0 16,0-7 0-16,7-9-1 0,9-12 0 15,13-11-1-15,7-22 1 16,22 3-1-16,11-16 0 16,12-8 0-16,8 3 0 15,3-7 1-15,2 10 0 16,-2 6 0-16,-8 9 0 15,-10 11 0-15,-18 14 1 16,-17 16 0-16,-13 10 0 16,-20 14 0-16,-10 2 1 15,-12 2-1-15,-5-1-1 16,1-7 1-16,4-13-4 15,10-8-2-15,5-36-14 0,37-4-18 16,-3-26-3-16,33-10-1 16,4-18 0-16</inkml:trace>
  <inkml:trace contextRef="#ctx0" brushRef="#br0" timeOffset="5413.3096">1255 3276 128 0,'-25'23'43'15,"8"-1"-3"-15,-7-18-3 16,9-14-43-16,15 10-17 16,10-37-16-16,13 10-2 15,-4-17 0-15,20 1-1 16</inkml:trace>
  <inkml:trace contextRef="#ctx0" brushRef="#br0" timeOffset="5645.3229">1599 2724 105 0,'-17'-7'41'0,"17"7"1"16,-16 0-2-16,16 10-34 16,-1 5-2-16,2 12-1 15,0 13-1-15,1 11-1 16,-1 13 0-16,1 12 0 15,1 9-2-15,-2 0-1 16,4-1-3-16,-4-22-7 16,20 3-22-16,-15-28-6 0,15-11 0 15,-5-29-2-15</inkml:trace>
  <inkml:trace contextRef="#ctx0" brushRef="#br0" timeOffset="5863.3354">1694 2818 116 0,'0'0'42'0,"-20"-12"1"16,20 12-3-16,17-18-31 16,15-2-9-16,14-10 0 15,13-6-2-15,6-3 0 16,5-2-2-16,2 7-1 15,-6 0-3-15,-2 26-12 0,-26-2-22 16,-8 25 2-16,-28 1-1 16,-6 20 0-16</inkml:trace>
  <inkml:trace contextRef="#ctx0" brushRef="#br0" timeOffset="6061.3467">1794 3054 113 0,'-2'18'40'15,"2"-18"2"-15,24-1-2 16,4-22-36-16,15 1-1 15,7-8 0-15,5 0-3 16,-2 1-1-16,-5 1-3 16,-4 15-6-16,-26-9-19 0,1 26-11 15,-19-4-1-15,-14 33-1 16,-16-5 2-16</inkml:trace>
  <inkml:trace contextRef="#ctx0" brushRef="#br0" timeOffset="6215.3555">1698 3433 108 0,'0'29'42'0,"0"-29"1"15,32-4 0-15,9-36-27 16,18 0-13-16,12-12-3 16,4-5-2-16,6 5-8 15,-15-16-17-15,9 21-14 16,-18-1-2-16,-5 19-2 15,-19 1-1-15</inkml:trace>
  <inkml:trace contextRef="#ctx0" brushRef="#br0" timeOffset="7191.4113">561 4240 68 0,'0'0'39'15,"7"-21"-2"-15,-7 21 2 16,-4-10-16-16,4 10-19 16,0 0 0-16,-5 16 0 15,2 3-1-15,3 11-1 16,-1 10 0-16,-4 13-1 15,1 9 0-15,-3 10 0 16,-1 5 1-16,1 0-2 16,-1-5 1-16,1-9 0 15,3-11 0-15,1-15-1 16,2-14 0-16,1-23 1 15,0 0-1-15,12-33 0 0,-5-7 0 16,-1-10 1-16,-1-13-1 16,0-8 1-16,0-10 0 15,0-3 0-15,2 3 0 16,-1 7 0-16,5 2-1 15,1 12 1-15,2 9-1 16,6 14 1-16,1 14 0 16,5 12-2-16,0 9 0 15,-1 8 1-15,0 10-2 16,-3 9 2-16,-5 6-2 15,-5 6 1-15,-7 5-1 16,-9 6 1-16,-5 5 0 16,-8 0 1-16,-1 1-1 15,-4-1 1-15,0-5-1 16,1-6 1-16,2-4 0 0,-3-2 0 15,4-2 0-15,-4 0 0 16,-4 4 0-16,-4 8 1 16,-7 9 0-16,-6 13-2 15,-4 8 2-15,3 6-1 16,3 0 0-16,8-7-3 15,16 1-8-15,2-31-13 16,32-5-16-16,2-27 1 16,22-15-3-16,3-26 1 15</inkml:trace>
  <inkml:trace contextRef="#ctx0" brushRef="#br0" timeOffset="7860.4496">845 4426 76 0,'0'0'40'16,"7"22"-3"-16,-7-22 2 15,34 24-21-15,-5-23-15 16,16-6 0-16,7-6 0 15,10-6 0-15,-2-5-1 16,1-4 2-16,-5-6-2 16,-6 1 1-16,-13-5-1 15,-14 4 0-15,-13 0 0 16,-11 3-1-16,-9 5 0 0,-11 4 0 15,-7 11-1-15,-7 8 0 16,-9 12 1-16,-1 14-1 16,-4 10 0-16,4 10 0 15,5 5 0-15,8 3 0 16,9 0 0-16,16-6 0 15,20-9 0-15,15-10 0 16,22-17 1-16,10-12 0 16,13-12-1-16,3-10 1 15,5-5 0-15,-5-6 0 16,-9 2-1-16,-12 3 1 15,-13 6 0-15,-12 10-1 16,-12 10 0-16,-18 3 0 16,5 27-1-16,-13 5 0 0,-3 8 0 15,-1 5 0-15,5 7 0 16,-6-5-1-16,10-2 2 15,2-8 0-15,4-12 0 16,7-13 1-16,1-17 0 16,5-12 0-16,-2-17 0 15,3-5 0-15,-5-7 0 16,2-10 0-16,0-4 1 15,-1 0 1-15,3-1-3 16,3 3 0-16,8 3 0 16,3 0-3-16,18 14-9 15,-10-10-9-15,28 26-10 16,-8-5-13-16,14 14 0 15,0 3-1-15,10 16 1 0</inkml:trace>
  <inkml:trace contextRef="#ctx0" brushRef="#br0" timeOffset="8513.4867">621 5562 83 0,'5'-11'40'16,"6"10"-1"-16,-11 1 1 15,0 0-25-15,4 17-13 16,-7 1 0-16,-4 7-1 15,-3 14 0-15,-5 11 2 0,-4 8-1 16,-2 4 0-16,3 2 0 16,0-4 1-16,3-8-1 15,4-10 0-15,6-15 0 16,5-16-1-16,0-11 0 15,21-26 0-15,-5-7 1 16,4-14-1-16,3-6 0 16,0-8 0-16,6-3-1 15,-1 0-1-15,-3 6 1 16,-2 11-1-16,-3 9 0 15,-4 17 1-15,-1 13-1 16,-3 17 0-16,-5 14 1 16,-2 15 0-16,-5 9-1 15,3 10 0-15,2-1 0 16,2 4-2-16,1-8-3 0,11-2-4 15,-2-27-11-15,27 1-13 16,-10-29-5-16,21-4 0 16,-6-24-1-16</inkml:trace>
  <inkml:trace contextRef="#ctx0" brushRef="#br0" timeOffset="8902.5092">1236 5578 103 0,'-22'-8'39'15,"8"15"1"-15,-7-2-1 16,14 12-35-16,-7 4-2 15,7 11 1-15,4 2-1 16,6 5 0-16,2 4 1 16,6-1-1-16,2-6 0 0,4-2 0 15,2-9-1-15,3-11 1 16,0-9 0-16,3-11-1 15,1-16-1-15,-1-7 0 16,1-10 0-16,3-6 0 16,-6-5 0-16,0 1-1 15,-3 2 0-15,-4 7 1 16,-4 9 0-16,-3 10-1 15,-9 21 1-15,0 0-1 16,6 17 0-16,-7 13 0 16,-4 7 0-16,2 5-2 15,5 5 1-15,1-3-2 16,10 1-1-16,3-17-4 15,20 3-9-15,-7-30-8 16,26 0-13-16,-6-19 0 0,14-2 0 16,-7-13 2-16</inkml:trace>
  <inkml:trace contextRef="#ctx0" brushRef="#br0" timeOffset="9107.5209">1998 5564 106 0,'-20'10'39'0,"-12"1"1"15,11 18-5-15,-13-5-30 16,9 9-1-16,2-2-1 15,10 5 0-15,9-5-1 16,13-5 0-16,15-13-2 16,11-11-1-16,17-13-3 15,7-21-4-15,16 7-11 16,-9-34-13-16,14 1-8 0,-14-15-1 15,7 2 1-15</inkml:trace>
  <inkml:trace contextRef="#ctx0" brushRef="#br0" timeOffset="9279.5308">2542 5063 82 0,'-23'19'40'15,"-12"12"0"-15,2 26 2 16,-9-1-15-16,12 19-25 16,1 3 1-16,8 3-3 15,10 0-2-15,8-4-1 16,14-2-2-16,-3-22-14 15,23-1-20-15,-7-19 1 16,11-6-2-16,-6-20 0 16</inkml:trace>
  <inkml:trace contextRef="#ctx0" brushRef="#br0" timeOffset="10204.5837">2588 5646 105 0,'-5'10'40'0,"5"-10"1"16,-2 14-2-16,13-16-37 15,8-4 1-15,9-6-2 16,4-1 1-16,4-7 1 16,4-3-2-16,-1-5 1 15,-3-2 0-15,-4 1-1 16,-8 2 0-16,-7-2 0 15,-8 4 0-15,-13 4-1 16,-7 8 1-16,-8 11-1 0,-11 10 0 16,-8 14 0-16,-4 10 0 15,-2 11 0-15,0 6 0 16,9 7 0-16,9 1 0 15,11-7-1-15,16-9 0 16,19-11-2-16,13-17-1 16,20-12-2-16,8-16-3 15,15-1-7-15,-11-32-8 16,20 12-12-16,-26-19 14 15,2 13 16-15,-17 1 5 16,-17 6 5-16,-11 10 2 16,-23-1 8-16,7 26 8 0,-38-3 13 15,17 25-13-15,-15-4-14 16,8 17-3-16,-1 0-3 15,6 9 0-15,7 2 0 16,8 3 0-16,8-3 1 16,10-7-1-16,7-7 0 15,10-11-1-15,6-12-1 16,1-11 0-16,1-12 0 15,0-12-1-15,-4-9-2 16,-4-4 1-16,-8-6-2 16,-8-1 2-16,-7 3 1 15,-4 3 0-15,-4 6 1 16,-4 7-1-16,1 5 2 15,0 7-1-15,7 15 1 16,2-12 0-16,9 12 0 0,7 1 1 16,4 2-1-16,6 4 0 15,0 0 0-15,3 4 0 16,-4 3 0-16,-4 6 0 15,-7 4 0-15,-8 6 0 16,-7 6 0-16,-8-1 0 16,-5 3-1-16,-2-1 1 15,-3-6 0-15,4-5-1 16,1-11 0-16,12-15 1 15,0 0-1-15,22-33 0 16,4 1 2-16,6-8-2 16,2-2 0-16,4 0 0 15,1 5 0-15,-5 14 0 16,-5 12 0-16,-6 16 0 0,-6 13 0 15,-7 11 0-15,-4 9 0 16,-4 6-4-16,2 9-3 16,-5-10-7-16,15 7-2 15,-14-22-6-15,28 11-4 16,-7-28-7-16,31 1-8 15,14-18 0-15,23-15 3 16</inkml:trace>
  <inkml:trace contextRef="#ctx0" brushRef="#br0" timeOffset="11712.6698">20560 8059 57 0,'11'-3'35'0,"-11"3"-3"0,18 5-5 15,-18-5-14-15,-6 29-3 16,-12-7-3-16,2 20 0 16,-14-7-1-16,2 9-1 15,-4-3-2-15,5-4 1 16,2-7-2-16,10-8-1 15,15-22 0-15,0 0-1 16,16-8 0-16,9-18-1 16,7-5 1-16,5-7 0 15,3-4 0-15,0-7 1 16,-3 4 1-16,-1 5 0 15,-9 4-1-15,-4 9 2 16,-7 9-1-16,-5 12 1 16,-11 6-2-16,1 20 0 0,-7 2 0 15,1 6-1-15,1 1 0 16,4 1-1-16,3-2 1 15,8-7-1-15,11-10 2 16,5-6 0-16,12-7 0 16,2-8 1-16,10-6-1 15,-2-3 0-15,-1-3 1 16,-2 2-1-16,-10-2 0 15,-6 11 1-15,-10 5-1 16,-10 10-1-16,-10 10 0 16,-8 9 0-16,-6 7 0 15,-5 4-1-15,6 8-1 16,-2-6-2-16,11 2-2 0,3-15-5 15,25 8-11-15,-5-25-10 16,20 2-7-16,2-14-1 16,11-4 2-16</inkml:trace>
  <inkml:trace contextRef="#ctx0" brushRef="#br0" timeOffset="12073.6906">21575 8109 105 0,'-2'-10'38'15,"-13"-2"2"-15,2 14-8 16,-11 1-29-16,0 8 0 15,-5 8 0-15,-1 7-1 16,-4 4-1-16,5 7 1 16,3-1-1-16,9 1 1 0,7-7-1 15,12-3 0-15,8-9 0 16,13-8 0-16,7-9 0 15,5-8-1-15,2-5 1 16,0-9-1-16,-2-1 1 16,-5-1-1-16,-7 0 1 15,-8 3-1-15,-7 6 0 16,-8 14 0-16,0 0 0 15,0 0-1-15,-19 14 0 16,4 7-1-16,3 7-2 16,-1-3-3-16,13 12-4 15,-3-23-9-15,27 16-10 16,-4-22-10-16,20-1 1 15,6-15-1-15,15-2 3 16</inkml:trace>
  <inkml:trace contextRef="#ctx0" brushRef="#br0" timeOffset="12395.709">22104 8176 95 0,'-20'-1'38'16,"-14"-2"1"-16,-2 13-2 16,-14-5-33-16,13 7-1 15,2-1 0-15,10 3 0 16,8 0-1-16,12 1 0 15,11-1-1-15,10 1-1 16,11-2 1-16,2-2-1 16,4 2 0-16,1-2 0 15,-3 0 0-15,-6 0 0 16,-6 2 0-16,-6 1 0 0,-12 2 1 15,-8 5-1-15,-12-2 0 16,-7 3 1-16,-7 1-1 16,-1-4-1-16,1-1-1 15,5-10-3-15,18 5-9 16,1-30-10-16,32 2-16 15,6-15 0-15,24-3 0 16,7-13 0-16</inkml:trace>
  <inkml:trace contextRef="#ctx0" brushRef="#br0" timeOffset="12703.7266">22564 8105 80 0,'-33'-1'41'16,"-4"14"-1"-16,-12-3 1 0,1 11-19 15,4-9-19-15,4 7 0 16,5-4-1-16,17 3 0 15,11-6 0-15,18-1-1 16,17-8 0-16,16-1-1 16,13-2 0-16,5-3 0 15,1 2 1-15,-7-2-1 16,-11 7 0-16,-15 9 1 15,-24 5-1-15,-21 7 1 16,-19 5-1-16,-15 6 1 16,-5 1-1-16,-6 1-2 15,5-2-2-15,1-12-6 16,26 7-11-16,-1-23-12 15,29-8-9-15,0 0 0 16,28-4-1-16</inkml:trace>
  <inkml:trace contextRef="#ctx0" brushRef="#br0" timeOffset="13340.7631">23357 8138 79 0,'-3'16'41'0,"4"8"-3"16,-10 3 2-16,3 12-26 15,-4-1-12-15,-10 7 1 16,-4 2 0-16,-3 5 0 0,-5-6-1 16,3-3 1-16,5-7 0 15,6-10-1-15,8-11-1 16,10-15 0-16,18-10 0 15,10-17-1-15,12-13 1 16,12-7-2-16,6-11 2 16,3-1-2-16,3-2 2 15,-3 7-1-15,-8 8 1 16,-9 11-1-16,-15 18 1 15,-12 11 0-15,-14 18-1 16,-12 13 1-16,-7 13-1 16,-9 9 0-16,-1 4-1 15,4 3-2-15,12-3-1 16,9-12-2-16,27 4-11 0,-1-32-7 15,37 1-17-15,-1-20 1 16,20-1-1-16,-1-19 2 16</inkml:trace>
  <inkml:trace contextRef="#ctx0" brushRef="#br0" timeOffset="13634.7799">24223 8229 106 0,'-32'-15'41'0,"-3"16"0"16,-16-6-10-16,12 18-23 15,-12 8-2-15,4 11-2 16,8 4 0-16,11 9-1 15,13-2-1-15,14-2-1 16,12-3 0-16,17-8 0 16,14-8-1-16,7-12 1 15,7-12-1-15,1-13 0 0,1-11 0 16,-5-11 0-16,-5-7 0 15,-12-8-1-15,-14 0 0 16,-11-2-2-16,-11 9-1 16,-14 3-2-16,-8 20-3 15,-16-1-6-15,13 28-10 16,-23-7-10-16,23 18-5 15,2 0-1-15,23 7 1 16</inkml:trace>
  <inkml:trace contextRef="#ctx0" brushRef="#br0" timeOffset="13763.7873">24572 8272 86 0,'9'-13'41'0,"-9"-1"-1"16,-21-7-3-16,-16-2-28 16,4-2-46-16,-29-7-5 15,-7 4 0-15,-22-4-1 16</inkml:trace>
  <inkml:trace contextRef="#ctx0" brushRef="#br0" timeOffset="14667.839">4461 7772 100 0,'0'0'37'0,"2"-10"-9"15,1 21 0-15,-3-11-21 0,-3 23-2 16,0-4-2-16,-1 9 1 15,-2 0-2-15,0 6 0 16,-3-1 0-16,0 2 0 16,0-7 0-16,1-2-1 15,-1-10 1-15,5-1-1 16,4-15 1-16,0 0-1 15,2-11 0-15,7-11 1 16,2-4-2-16,-2-7 2 16,4 1-1-16,-5-4-1 15,-1 5 0-15,-5 3 0 16,-1 5-2-16,-6 5-3 15,5 18-12-15,-14-10-20 16,14 10-4-16,0 0 1 0,-4 17-2 16</inkml:trace>
  <inkml:trace contextRef="#ctx0" brushRef="#br0" timeOffset="15178.8682">4412 8476 53 0,'10'-8'38'16,"-5"-4"-1"-16,-5 12 1 15,8-21-10-15,-8 21-19 16,8-12-2-16,-8 12 0 15,0 0-1-15,0 0-1 16,10 18-2-16,-9 14 0 0,-2 16-1 16,-2 12 0-1,-1 13 0-15,-2 9-1 0,-1 7 0 16,1-2-1-16,1-6 1 15,0-7-3-15,4-12 1 16,1-17-4-16,5-8-4 16,-5-37-11-16,25 16-19 15,-13-31-1-15,9-9-1 16,-5-20 0-16</inkml:trace>
  <inkml:trace contextRef="#ctx0" brushRef="#br0" timeOffset="18208.0415">4544 7445 31 0,'0'0'7'16,"0"0"5"-16,0 0 3 15,0 0 1-15,0 0-3 16,-3 14-2-16,3-14 1 15,0 0 1-15,-18 2 1 16,18-2 0-16,0 0-1 16,-10 16-3-16,-3-9-2 15,4 11-1-15,-11 4-3 0,4 12 0 16,-10 0-2-16,1 7 1 15,2-4-3-15,1-3-1 16,6-2-6-16,-3-19-9 16,14-1-21-16,5-12 1 15,3-20-2-15,1-8 2 16</inkml:trace>
  <inkml:trace contextRef="#ctx0" brushRef="#br0" timeOffset="18404.0527">4384 7424 76 0,'0'-17'38'0,"0"17"-1"15,0 0 3-15,10 17-27 16,-10-17-5-16,10 26-2 0,-1-9-1 16,10 2-1-16,4-1-2 15,6-2-1-15,8 0-4 16,3-10-5-16,16 2-28 15,-10-8-4-15,8 4 1 16,-7-7-2-16</inkml:trace>
  <inkml:trace contextRef="#ctx0" brushRef="#br0" timeOffset="18569.0621">5109 7570 113 0,'2'23'42'0,"-14"-17"1"15,12-6-2-15,-30 5-39 16,14-10-3-16,5-6-3 15,2-12-8-15,11 10-27 0,-9-8-2 16,11 9-1-16,-4-7 0 16</inkml:trace>
  <inkml:trace contextRef="#ctx0" brushRef="#br0" timeOffset="21307.2187">23849 2111 82 0,'-2'21'33'0,"-15"2"-8"15,4 25 0-15,-21 0-18 16,4 15-3-16,-12 1-2 15,0 0 0-15,5 1-7 16,-7-18-25-16,17-5-3 16,8-23-2-16,19-19 2 0</inkml:trace>
  <inkml:trace contextRef="#ctx0" brushRef="#br0" timeOffset="21490.2291">23703 2242 79 0,'-10'4'42'15,"-14"4"-2"-15,10 25 1 16,1-8-15-16,13 17-22 15,13-4-1-15,19 1-2 16,15-3-3-16,10-18-11 16,24 10-26-16,-7-19-2 15,10 6-1-15,-14-12-2 16</inkml:trace>
  <inkml:trace contextRef="#ctx0" brushRef="#br0" timeOffset="22690.2978">23622 7348 11 0,'0'0'11'0,"6"-13"8"16,-2 2-6-16,-4 11 2 15,14-30 8-15,-3 18 2 16,-9-9-2-16,12 11-2 16,-18-10-4-16,4 20-4 15,3-20-4-15,-3 20-1 0,-5-12-2 16,5 12-2-16,0 0-1 15,-12-5-1-15,12 5 0 16,-6 14 0-16,2 4-2 16,1 8 0-16,-1 8 1 15,3 9-2-15,-1 7 1 16,-1 8 0-16,1 2-1 15,1-4 0-15,1-6 1 16,0-6 1-16,3-12-1 16,1-11 0-16,-4-21 1 15,15-5 0-15,-7-18 0 16,2-11 0-16,1-9 1 15,-1-10-1-15,0-10 1 0,0 0 0 16,-1-3 0-16,0 3-1 16,-2 7 1-16,-2 6-1 15,0 8 0-15,-3 10 1 16,-1 15-2-16,-1 17 1 15,0 0-1-15,-10 34 0 16,2 1 0-16,3 7-1 16,-3 5 0-16,6 3-1 15,3 3-2-15,2-10-3 16,11 8-14-16,-9-26-18 15,12 0-2-15,-6-15 1 16,8-5-1-16</inkml:trace>
  <inkml:trace contextRef="#ctx0" brushRef="#br0" timeOffset="23973.3711">24371 6580 66 0,'0'0'35'16,"0"0"0"-16,-1-16-6 15,1 16-12-15,0 0-9 16,0 0-1-16,0 0-1 15,-3 14-2-15,-3-3 0 16,1 8 0-16,-3 2-1 16,2 11 0-16,-1 3-1 15,3 7 0-15,-1 4 0 16,8 5-1-16,0 1 0 15,6 1 1-15,6-1-2 16,5-5 1-16,3-8 0 16,6-7 0-16,2-10-1 15,4-9 1-15,2-15 0 0,7-12 0 16,-1-15 0-16,6-11 0 15,1-11-1-15,3-7 1 16,-2-5 0-16,-2-5-1 16,-3 0 0-16,-8 2 0 15,-5 7 1-15,-10 11-1 16,-12 7 0-16,-6 16 0 15,-10 11 1-15,-5 13-1 16,-8 13 1-16,-1 12 0 16,-2 13 0-16,-1 8 0 15,7 6-1-15,1 6 1 16,9 3-1-16,10-2-1 15,7-2-1-15,1-6-2 16,8-2-4-16,-10-20-14 16,13 4-16-16,-15-17-3 0,5-1 1 15,-14-14 0-15</inkml:trace>
  <inkml:trace contextRef="#ctx0" brushRef="#br0" timeOffset="25952.4844">23573 7808 54 0,'0'0'35'0,"-2"13"-1"15,2-13 0-15,0 0-8 16,0 0-20-16,13-3-1 16,-13 3 0-16,23-10 0 15,-5 1 0-15,9 2-2 16,5-5 0-16,8 4-1 15,0 0-1-15,0 2 0 16,-3 4-1-16,-7 3 0 16,-12 8 0-16,-11 5 0 15,-11 5 0-15,-15 5 1 16,-10 6 0-16,-8 5 0 0,-1 0-1 15,0-2 0-15,1-3 1 16,12-7-1-16,11-6 0 16,14-17-1-16,20 5-1 15,13-24-3-15,23 2-31 16,-5-11-2-16,12 2 0 15,-5-7-1-15</inkml:trace>
  <inkml:trace contextRef="#ctx0" brushRef="#br0" timeOffset="26793.5324">24133 7760 90 0,'14'-13'36'0,"10"2"1"15,-1-5-1-15,4 5-33 16,4-3-1-16,0 6 0 16,-7 0 0-16,-2 4-1 15,-11 6-1-15,-11-2 1 16,6 10 0-16,-13 0 0 15,-7 2 0-15,-4 4 1 16,-1-1-1-16,-2 1 0 16,-1-2 0-16,5 0 0 15,5-2 0-15,12-12 0 16,-1 17-1-16,14-12 0 15,8-1 0-15,8-2 1 0,2 2-1 16,0-1 1-16,0 2 0 16,-5 3-1-16,-9 3 1 15,-9 3 0-15,-11 2-1 16,-10 8 1-16,-10 0-1 15,-4-1-1-15,0-3-1 16,-2-2-2-16,11-1-2 16,-2-19-18-16,20 2-14 15,13-13-1-15,15-2 0 16,7-7 1-16</inkml:trace>
  <inkml:trace contextRef="#ctx0" brushRef="#br0" timeOffset="27364.5652">24747 7664 47 0,'0'0'27'0,"0"0"0"16,0 0-3-16,0 0-20 15,-14 0 0-15,14 0 1 16,0 0 0-16,1 13 1 16,-1-13 1-16,0 0 0 15,0 0 1-15,0 0-1 16,0 0-1-16,0 0-1 15,0 0-1-15,0 0 0 16,0 0-1-16,0 0-1 16,-10 6 0-16,10-6 1 0,-20 7-1 15,9 1 0-15,-5-2 1 16,5 3-1-16,-3-1 0 15,1 3 0-15,3-3 0 16,10-8-1-16,-10 15 0 16,10-15-1-16,5 14 1 15,-5-14-1-15,18 15 0 16,-2-8 0-16,1 1 0 15,3 0 1-15,-2 0-1 16,1 2 0-16,0-2-1 16,0 2 2-16,-4-2-1 15,0 0 0-15,-2 1 0 16,-13-9 0-16,4 20 1 15,-12-7-1-15,-6 0 1 0,-4 6-2 16,-8-1 2-16,-1-1-2 16,0 1-2-16,1-6 0 15,11-1-2-15,1-19-13 16,14 8-20-16,11-25 0 15,12 5-2-15,3-14 2 16</inkml:trace>
  <inkml:trace contextRef="#ctx0" brushRef="#br0" timeOffset="27522.5742">24822 7627 113 0,'-23'0'40'0,"10"11"2"16,0-8-2-16,13-3-37 15,20 9-3-15,9-16-4 16,16 12-16-16,-7-19-19 0,11 5-2 15,-10-9 0-15,8 8-1 16</inkml:trace>
  <inkml:trace contextRef="#ctx0" brushRef="#br0" timeOffset="30888.7668">8875 7580 66 0,'-3'-23'37'15,"3"23"0"-15,-4-21 1 16,4 21-24-16,-10 3-8 16,5 19-3-16,-4 15-2 15,-1 10 0-15,-1 14-3 16,-3 3-2-16,11 15-15 15,-1-12-18-15,16-4 0 16,7-25-1-16,14-14 1 16</inkml:trace>
  <inkml:trace contextRef="#ctx0" brushRef="#br0" timeOffset="31526.8032">8958 8074 74 0,'-12'3'37'15,"0"6"-1"-15,-4-2 1 16,-5 8-33-16,-2 3-2 15,0 11-1-15,-2 3 1 16,3 2-1-16,1 0 0 0,6 1 0 16,5-4-1-16,12-4 2 15,8-8-1-15,10-5-1 16,5-6 1-16,8-3-1 15,1-3 1-15,2 0-1 16,-6 0 1-16,-2 2-1 16,-8 7-1-16,-9 5 1 15,-8 7 0-15,-10 4-1 16,-7 5 0-16,-8-1 0 15,1 0-2-15,-3-12-7 16,10 0-25-16,-4-16-1 16,18-3-1-16,-10-25 0 15</inkml:trace>
  <inkml:trace contextRef="#ctx0" brushRef="#br0" timeOffset="32009.8309">8941 8079 69 0,'-16'-16'38'16,"16"16"-1"-16,-16-16 2 15,16 16-19-15,0 0-18 16,15 9-2-16,5-9-1 16,6-1 0-16,14 1-3 15,3-6-2-15,15 11-6 16,-4-20-3-16,15 19-7 15,-11-12-11-15,10 4-2 16,-9-6 2-16,0 10 11 16,-16-8 14-16,-7-1 11 0,-6 9 6 15,-16-12 9-15,-2 14 13 16,-12-2 2-16,-6 11-1 15,-12 0-7-15,8 20-10 16,-18-4-7-16,3 18-3 16,-6 7 0-16,1 15 0 15,-6-2-1-15,7 7 1 16,5-8-2-16,10-3 0 15,8-12 0-15,13-11-1 16,12-18 0-16,12-18-1 16,11-14-1-16,4-13 0 15,-1-4 1-15,-4-8-2 16,-8 1 1-16,-11 0-1 15,-10 7-1-15,-17 4-2 16,-11 13-1-16,-13-1-7 0,6 13-25 16,-14-6-1-16,6 7-1 15,-4-7-1-15</inkml:trace>
  <inkml:trace contextRef="#ctx0" brushRef="#br0" timeOffset="33727.9289">8851 8770 64 0,'0'0'32'16,"-12"-5"1"-16,-1 3-8 16,2 12-21-16,-6 6 1 15,3 13-1-15,-8 5 3 16,6 13-3-16,-6 1 1 15,8 6-2-15,2 1 0 16,8-5-3-16,14 0-5 16,-2-22-21-16,23-3-9 15,5-15 0-15,11-8-2 16</inkml:trace>
  <inkml:trace contextRef="#ctx0" brushRef="#br0" timeOffset="34179.955">9290 8880 69 0,'0'0'36'0,"-1"-10"0"15,1 10 0-15,0 0-29 16,0 0-1-16,1 17-2 16,0 10 0-16,-2 2-2 15,0 10 0-15,-1 4-1 16,0 0 0-16,2 3-1 15,-1-5-3-15,8-1-2 16,-7-21-24-16,15-3-8 16,0-16 1-16,7-6-3 15</inkml:trace>
  <inkml:trace contextRef="#ctx0" brushRef="#br0" timeOffset="34397.9675">9368 8839 90 0,'-15'3'37'0,"15"-3"2"16,-13 5-1-16,22-15-36 16,4 1-2-16,7-3 1 15,9-1-4-15,6-4 1 16,4 4-3-16,-7-11-15 15,9 15-17-15,-11-4-1 16,-2 12-1-16,-13-1 1 16</inkml:trace>
  <inkml:trace contextRef="#ctx0" brushRef="#br0" timeOffset="34562.9769">9339 8995 90 0,'-19'19'37'0,"5"-11"1"15,14-8 0-15,12 0-36 16,12-10-2-16,14-4-4 15,3-13-13-15,9 10-20 16,-3-4 1-16,3 6-3 16,-9 0 2-16</inkml:trace>
  <inkml:trace contextRef="#ctx0" brushRef="#br0" timeOffset="34914.9969">9636 9016 79 0,'-1'17'37'16,"0"-7"0"-16,10 0 0 15,-9-10-32-15,29 5-1 16,0-11-1-16,5-1 0 16,3-7-1-16,2-1 1 15,-2-3-1-15,-4-2-1 16,-9 2 1-16,-11 0-1 15,-8-1 0-15,-9 4-1 16,-10 2 1-16,-8 8-1 16,-6 5 1-16,-3 4 0 15,1 8-1-15,0 7 1 0,3 9 0 16,6 2 1-16,10 5-2 15,7-2 2-15,10-3-2 16,11-5 0-16,15-6-2 16,8-15-3-16,22 5-15 15,-2-24-19-15,12-4-1 16,0-15-1-16,6-2 0 15</inkml:trace>
  <inkml:trace contextRef="#ctx0" brushRef="#br0" timeOffset="35233.0152">10264 8364 75 0,'3'18'40'0,"13"-3"-2"15,2-2 2-15,15 9-32 16,-4 7-4-16,8 13 0 15,-5 4-1-15,-4 14-1 16,-12 4 1-16,-8 7-2 16,-13 4 2-16,-12 3-2 15,-14-2 0-15,-9-3-1 16,-4-6-1-16,-5-15-4 15,15-3-32-15,-5-24-3 16,11-11 0-16,6-23-2 0</inkml:trace>
  <inkml:trace contextRef="#ctx0" brushRef="#br0" timeOffset="60142.44">4705 7352 39 0,'0'0'33'16,"0"0"0"-16,-11 5 1 16,-3-3-20-16,9 19 4 15,-16-2-12-15,4 9-2 16,-11 8-1-16,-6 10-1 15,-6 6-1-15,-7 2 0 16,2 1 0-16,0-6-2 16,8-3-5-16,-1-13-25 0,15-8-2 15,10-16-2-15,13-9 1 16</inkml:trace>
  <inkml:trace contextRef="#ctx0" brushRef="#br0" timeOffset="60374.4532">4456 7448 91 0,'-12'-11'38'0,"-6"-3"3"16,18 14-4-16,-30-6-31 15,30 6-1-15,0 0-2 16,17 18 0-16,13-11-1 15,17 1-1-15,15 1-2 0,11-1-1 16,11 3-3-16,-9-6-23 16,6 14-11-16,-20 0 0 15,-7 10-2-15,-28 2 0 16</inkml:trace>
  <inkml:trace contextRef="#ctx0" brushRef="#br0" timeOffset="71281.0771">4560 7636 0 0,'-1'-13'8'15,"1"13"2"-15,5-16 2 16,-5 16 1-16,6-14 0 15,-6 14-3-15,7-13-2 16,-6 2 0-16,-1 11 1 0,4-19-1 16,-4 19 0-16,4-27 1 15,3 14 0-15,-10-8 1 16,9 4-1-16,-8-10-1 15,7 7-1-15,-8-5-2 16,8 5 1-16,-5-4-4 16,3 1 1-16,0 0-2 15,0 0 1-15,1-1-1 16,1 2 0-16,-2-3 0 15,1 1 0-15,0-2 0 16,0 3 1-16,-1-3-1 16,-1 2 0-16,-2-4 1 15,4 2-1-15,-4-2 0 16,2-2 0-16,0-1 0 15,4-1 0-15,0-3 0 0,3 2 0 16,-3-1 0-16,4 1 0 16,-2-1 0-16,2 3-1 15,-3 1 0-15,0 3 0 16,-2-3-1-16,-1 0 0 15,0 2 0-15,-1-2 0 16,-1 0 1-16,-2 1-1 16,5-3 1-16,-4 2 0 15,0 0 0-15,4 2 1 16,-1-2 0-16,2 3-1 15,0-2 1-15,1 0-1 16,1-1 1-16,-1 1-1 16,0-3 0-16,-1 2 0 15,-2-1 1-15,2-2-1 0,-1 2 0 16,-2 0 0-1,1-1-1-15,-2 2 3 0,0-5-4 16,2 3 2-16,2-1-1 16,0 0 1-16,3-2-1 15,1-1 1-15,3-1 1 16,1 1-3-16,1 2 3 15,-1 0-1-15,-4-1 1 16,3 3-1-16,-6 2 0 16,0 1 0-16,-5 1 1 15,0 1-1-15,-2-1 0 16,0 3 0-16,0-2 1 15,0 0-2-15,3-3 2 16,2-1-1-16,4 0-1 0,1-4 1 16,2 3-3-16,-4-5-1 15,9 8-29-15,-13-7-2 16,2 5-2-16,-8-6-1 15</inkml:trace>
  <inkml:trace contextRef="#ctx0" brushRef="#br0" timeOffset="73426.1998">5061 5349 26 0,'0'0'24'15,"0"0"-4"-15,8-15 2 0,-8 15-6 16,4-23-9-16,1 12-2 15,1-10 1-15,2 7 0 16,-2-6 1-16,2 3-2 16,-5-5 0-16,6 6 0 15,-9-2-1-15,3 4 0 16,-4-3-1-16,2 5-1 15,-1 0 1-15,0 1-2 16,0 1 0-16,0 10 1 16,8-20-2-16,-2 7 2 15,-1 1-3-15,0-1 3 16,2-3-3-16,0 1 3 15,1-5-2-15,-2 3 0 16,-1-5 1-16,-1 1 0 16,1-1 0-16,0 2 0 0,-1-3-1 15,0 2 1-15,0 0 0 16,0 2-1-16,0-1 1 15,1 4-1-15,0-3 1 16,1 4-1-16,-1-2 0 16,3 0 1-16,1-3-1 15,0-2 0-15,2-2 1 16,1-1-1-16,2-3 0 15,0-2 1-15,0-1-1 16,1 0 0-16,0 1 1 16,0-1-1-16,1 3 1 15,1-2 0-15,0 1 0 16,-3 3 0-16,1-3 0 15,3 2 1-15,-3 0-2 0,0 0 2 16,2 1-2-16,-2-1 1 16,-2 1-1-16,1 0 0 15,-1 0 0-15,-1 1 1 16,-2 1-1-16,-2 1 0 15,2-1 0-15,-1-3 0 16,0-1 0-16,6-6 0 16,-1 0 1-16,5-6-1 15,3-2 0-15,2-7 0 16,1 1 0-16,3-2 0 15,5 5-5-15,-11-6-7 16,9 15-21-16,-10-9 0 16,2 11-3-16,-6-9 2 15</inkml:trace>
  <inkml:trace contextRef="#ctx0" brushRef="#br0" timeOffset="75404.3127">5749 3985 46 0,'4'-15'20'16,"-4"15"1"-16,2-12 1 15,-2 12-16-15,0 0-1 16,0-14 0-16,0 14 1 16,0 0 2-16,0 0-1 15,9-19 0-15,-9 19-1 16,8-25 1-16,-1 8 0 15,-4-6-3-15,7 0-1 0,-5-5-1 16,4 1-2-16,1 3 1 16,0-4-1-16,2 4 0 15,0 0 0-15,3 2 0 16,0-2 1-16,0 0-1 15,-1-2 2-15,1 1-1 16,-1-3 1-16,1 1-1 16,-1 0 1-16,-5-2-1 15,0 4 1-15,-1-3-2 16,3 3 0-16,-2-3 1 15,3 2-1-15,-2-2 0 16,5 1 1-16,-1-1 0 16,2-1-1-16,3-4 1 15,-1 2 0-15,3-1 0 0,-1 2 0 16,-2-2 0-16,2 2 0 15,-3 3 0-15,2 0-1 16,-4 2 1-16,-1 2 0 16,-3 1-1-16,2 4 1 15,-1-1-1-15,-3 0 1 16,4-2-1-16,0 0 0 15,-1-1 1-15,3-1-2 16,3-3 1-16,-1 1 0 16,2-5 1-16,-1 2-2 15,1-2 2-15,-1 1-1 16,0 0 0-16,0 2 1 15,-1-2-1-15,0 0 0 16,0-1 0-16,0 1 1 16,1 3-1-16,0-2 0 0,-1 3 0 15,0-1 0-15,2 2 1 16,-3 2-1-16,-1 1 0 15,1 1 0-15,0 0 1 16,2-4-1-16,0-2 1 16,3-1 0-16,3-1-1 15,3-4 1-15,4 1 0 16,3-3 0-16,-1 0-1 15,6 1 1-15,0 4-2 16,0-2 2-16,2 2-1 16,-2 1 1-16,2 0-1 15,-1 1 1-15,2-1-1 16,2-1 1-16,-1 1-1 15,1 0 0-15,-2 2 0 0,-2 0 0 16,-1 3 0-16,-5 0 0 16,-2 3 0-16,-5 1 0 15,-2 3 0-15,-1 1 0 16,-1 0 0-16,0-2 0 15,4 1 0-15,0-3 1 16,-27 19-1-16,0 0 0 16,0 0 1-16,60-39-1 15,-60 39 1-15,0 0-1 16,46-29 1-16,-46 29-1 15,0 0 1-15,52-31-1 16,-52 31 0-16,0 0 0 16,62-35 0-16,-62 35 0 0,48-25 0 15,-48 25 0-15,54-25 0 16,-54 25-1-16,49-23 1 15,-49 23 0-15,48-33-2 16,-48 33-1-16,0 0-3 16,60-32-4-16,-60 32-23 15,47-22-6-15,-47 22 0 16,47-22-2-16</inkml:trace>
  <inkml:trace contextRef="#ctx0" brushRef="#br0" timeOffset="79702.5587">8254 1107 40 0,'0'0'30'16,"-47"-5"2"-16,47 5-2 15,0 0-10-15,0 0-10 16,0 0-9-16,0 0 0 15,0 0-1-15,0 0 2 0,0 0 0 16,0 0 1 0,0 0 0-16,0 0 0 0,0 0 0 15,53-54 0-15,-53 54 1 16,0 0-1-16,50-21 0 15,-50 21-2-15,0 0 1 16,64-16-1-16,-64 16 0 16,52-9-1-16,-52 9 0 15,57-7 0-15,-57 7 1 16,62-9 0-16,-62 9 1 15,65-9-1-15,-65 9 1 16,66-11 0-16,-66 11 1 16,62-7-2-16,-62 7-1 15,61-9 1-15,-61 9-1 16,56-10 0-16,-56 10 1 0,48-8-1 15,-48 8-1 1,0 0 1-16,60-6-1 0,-60 6 0 16,0 0-1-16,49 5-5 15,-49-5-28-15,0 0-2 16,0 0 1-16,0 0-3 15</inkml:trace>
  <inkml:trace contextRef="#ctx0" brushRef="#br0" timeOffset="81039.6352">8900 1045 88 0,'50'-38'36'0,"-50"38"-6"16,0 0-28-16,0 0-37 15,0 0-1-15,0 0-2 16</inkml:trace>
  <inkml:trace contextRef="#ctx0" brushRef="#br0" timeOffset="81207.6448">9002 1616 64 0,'12'31'36'0,"-1"-4"-5"16,-5-10-10-16,-5 6-41 15,2-8-12-15,1 5-2 16,-5-2 0-16</inkml:trace>
  <inkml:trace contextRef="#ctx0" brushRef="#br0" timeOffset="81417.6568">8994 2339 90 0,'-13'47'37'16,"-3"-14"-2"-16,11 7-2 16,-2-11-36-16,0-19-13 15,14 13-20-15,-7-23 1 16,7 26-1-16,-7-13-1 15</inkml:trace>
  <inkml:trace contextRef="#ctx0" brushRef="#br0" timeOffset="81552.6646">8933 2846 78 0,'-1'37'34'16,"7"2"1"-16,-3-7-2 15,3 1-31-15,2-3-5 16,-1-8-16-16,4 6-13 16,-7-5-1-16,1 5-1 15,-5-4 0-15</inkml:trace>
  <inkml:trace contextRef="#ctx0" brushRef="#br0" timeOffset="81689.6724">8968 3414 62 0,'5'50'36'0,"-3"-10"-1"15,10 5 0-15,-8-16-14 16,12 4-19-16,-5-6-2 15,-2-7-9-15,7 9-26 16,-6-12 1-16,0 5-2 0,-6-4 1 16</inkml:trace>
  <inkml:trace contextRef="#ctx0" brushRef="#br0" timeOffset="81837.6809">9071 4185 73 0,'7'49'33'0,"1"4"-2"15,-3-9-4-15,-2 2-30 16,5 7-8-16,-9-9-16 15,7 7-4-15,-11-6-1 16,4 8 1-16</inkml:trace>
  <inkml:trace contextRef="#ctx0" brushRef="#br0" timeOffset="81994.6898">9056 5302 68 0,'-2'71'36'0,"-11"-6"0"15,10 10-2-15,-11-11-22 16,7 0-5-16,-3-2-7 15,-2-10-26-15,9 6-8 16,-7-10 0-16,2 4-3 16</inkml:trace>
  <inkml:trace contextRef="#ctx0" brushRef="#br0" timeOffset="82171.7">8937 6584 85 0,'4'56'38'0,"6"0"1"16,-10-3-2-16,4 4-26 15,-1-3-21-15,-7-9-26 16,4 1-1-16,-6-8 0 16,5 3-2-16</inkml:trace>
  <inkml:trace contextRef="#ctx0" brushRef="#br0" timeOffset="82318.7084">8928 7636 110 0,'-3'46'41'0,"-5"-12"0"15,3-9-4 1,-2-9-67-16,-1-28-10 0,6-8 1 16,-4-19-2-16</inkml:trace>
  <inkml:trace contextRef="#ctx0" brushRef="#br0" timeOffset="87664.0141">9014 884 18 0,'18'-54'25'0,"-18"54"2"15,0 0-14-15,0 0-2 16,0 0 7-16,0 0 1 0,0 0-6 16,51-4-3-16,-51 4-3 15,0 0-1-15,0 0-2 16,0 0-1-16,58 2 0 15,-58-2-1-15,0 0 0 16,0 0-2-16,0 0 1 16,51 15-1-16,-51-15 1 15,0 0-1-15,0 0-1 16,61 11 1-16,-61-11 0 15,0 0 1-15,60 7-2 16,-60-7 2-16,0 0 0 16,69 8 0-16,-69-8 0 15,47 4 0-15,-47-4-1 16,50 3 1-16,-50-3 0 0,47 6 0 15,-47-6-2-15,48 5 2 16,-48-5-2-16,47 8 1 16,-47-8 0-16,53 7 1 15,-53-7-2-15,57 10 2 16,-57-10 1-16,68 11-2 15,-68-11 2-15,80 12-2 16,-80-12 2-16,86 13-2 16,-39-5 0-16,1 0 0 15,3 1-1-15,-2 0 1 16,7 0 1-16,-2 1-1 15,1-1 1-15,2 3-1 16,1-1 2-16,0 0-2 16,-1 0 1-16,1 0 0 15,-1-2-1-15,0 1 0 0,0-1 0 16,4-1-1-16,-6 0 1 15,2 1 0-15,0-1 0 16,0-1-1-16,-1-1 1 16,1 3 0-16,-2-4 0 15,-1 2 0-15,0-2 0 16,-3 2 0-16,3 0 0 15,-2-2 0-15,1 2 0 16,-1 0 0-16,0-1 1 16,2 1-2-16,1-1 2 15,-1 1-2-15,2-2 2 16,1 2-1-16,1-2-1 0,1 2 2 15,1-3-1-15,1 2-1 16,-1-2 1-16,2 3 0 16,1-3 0-16,26 7 0 15,28-3 0-15,-12 2 0 16,-13-10-1-16,-6 8 1 15,-10 3 0-15,-11-2 0 16,-8 1-1-16,-9-2 1 16,1 0 0-16,2 0 0 15,-1 0 0-15,-1-2 0 16,-1-1 0-16,0-1 0 15,2 0 0-15,-2-1 0 16,4 0 0-16,-1-2 0 16,-1 0 0-16,1 0 0 15,1 0 0-15,-1 2 0 0,-2-1 0 16,-2-1 0-16,2 1 0 15,-4 3 0-15,-3-2 0 16,2 2 0-16,-2-2 0 16,0 2 0-16,4-1 0 15,-2 1 0-15,2 0 0 16,3 1 0-16,-1-1 0 15,2 1 0-15,-1 0 0 16,1 1 0-16,-3 0 0 16,1 0 0-16,-6 1 0 15,5 1 0-15,-3 0 0 16,2 2 0-16,-3 0 0 15,3 2 0-15,3-3 0 16,0-1-1-16,5 2 1 0,-2 0 0 16,5 0 0-16,-2-2 0 15,7-1 0-15,-4-1 0 16,7 0 0-16,-3-1 0 15,3-1 0-15,0 3 0 16,1 1 0-16,0 0-1 16,2-2 1-16,2 3 0 15,-2 2 0-15,2-2 0 16,-1 0-1-16,2 0 1 15,0-2 0-15,-3-1-1 16,-1 1 1-16,0-3-1 16,3 1 1-16,0 0 0 15,2-1-1-15,-2 0 1 16,-1 2 0-16,-2 1 0 0,0-1 0 15,-3 0-1-15,-2 1 1 16,-3-1 0-16,0-1-1 16,-2 2 1-16,2-1-1 15,2 0 1-15,-2-1-1 16,1-1 2-16,2 2-2 15,-4-1 2-15,2 2-1 16,-2-2 1-16,-4 1-1 16,1-1 0-16,-3 2 0 15,-1-1 0-15,0-1 0 16,-2 3 0-16,-2-3 0 15,4 4 0-15,-2-3 0 16,-3-3 0-16,2 3 0 0,-1-2 0 16,1 0 0-16,1 1 0 15,0 0 0-15,-2 0 0 16,1 1 0-16,-1-2 0 15,0 2 0-15,0 0 0 16,0 1 0-16,-3 0 0 16,2-1 0-16,1 0 0 15,4 6 0-15,2-4 0 16,0 2-1-16,7-1 1 15,1-1 0-15,2-1 0 16,-2 0-1-16,5-1 2 16,0-3-2-16,1 0 2 15,2 1-1-15,-3 0 0 16,0 0 0-16,0 0 0 0,-3 3 0 15,0-1 0-15,-5 1 0 16,-1 2 1-16,-4 1-1 16,-1-1 0-16,1 4 0 15,-2 0 0-15,4-2 0 16,2 3 0-16,3-1 0 15,4 1 0-15,2-2 0 16,3-3 0-16,2 1 1 16,2-2-1-16,0-2 0 15,1-2 0-15,0-1 0 16,2-2 0-16,0 0 1 15,-2-1-1-15,-2 0 0 16,6 0 0-16,-2-2 0 16,-1 3 0-16,2-1 0 15,-1 0 1-15,5 2-1 0,3-1 0 16,2-1-1-16,-1 0 1 15,0 1 0-15,1-2 1 16,-2 2-1-16,-4-3 0 16,-5 3 0-16,-3 0 0 15,0 2 1-15,-3 3-1 16,0 0 0-16,1 1 0 15,0 1 0-15,-2 0 0 16,2 3 0-16,-2-4 0 16,-2 0 0-16,-1 0-3 15,-6-10-7-15,1 12-23 16,-13-12-1-16,0 7-1 15,-9-8 0-15</inkml:trace>
  <inkml:trace contextRef="#ctx0" brushRef="#br0" timeOffset="88249.0474">23358 2369 40 0,'23'-6'29'16,"0"3"1"-16,8 2-1 16,3-9-20-16,15 11-1 15,-3-8-2-15,7 7-2 16,-5-2-2-16,-5 1 0 15,-10 2-4-15,-10-5-6 16,-4 9-21-16,-19-5-1 16,0 0 0-16,5 12-1 15</inkml:trace>
  <inkml:trace contextRef="#ctx0" brushRef="#br1" timeOffset="544285.1313">617 6594 55 0,'-23'16'34'16,"-12"17"-1"-16,-9 15 1 15,-2 18-23-15,-10 2-1 16,9 20-3-16,-1 1-2 16,19 12 1-16,12 0-4 15,15-6-3-15,25 2-16 16,8-21-18-16,21-10 0 15,12-20-2-15,10-17 0 0</inkml:trace>
  <inkml:trace contextRef="#ctx0" brushRef="#br1" timeOffset="544872.1649">824 6696 80 0,'-8'-10'39'0,"8"10"-2"16,0 0 1-16,-10 22-25 16,9-1-12-16,4 10-1 15,3 10 0-15,2 11 1 0,0 13-1 16,0 10 1-16,2 4-1 15,-2 2 0-15,0 2 0 16,1-8 0-16,-1-6-1 16,-3-12 1-16,2-14 0 15,0-14-1-15,-3-16 1 16,-4-13 0-16,5-20 0 15,-2-13-1-15,-5-13 1 16,-1-14 0-16,-3-15 1 16,-1-13-1-16,-1-10 1 15,1-3 0-15,2-3 0 16,1 6 1-16,1 8 0 15,7 10-1-15,0 17 1 16,9 13 0-16,3 16 0 16,6 12 0-16,7 9 0 0,10 6-1 15,7 3 1-15,7 4-1 16,4 2-1-16,0 4 1 15,-2 6-2-15,-8 6 1 16,-16 13 0-16,-14 9 0 16,-17 12-1-16,-19 9 1 15,-21 6 0-15,-13 7 0 16,-11-5 0-16,-5-4 0 15,5-12-1-15,0-14-3 16,16-7-10-16,2-29-24 16,28-10-1-16,8-16 0 15,19-7-2-15</inkml:trace>
  <inkml:trace contextRef="#ctx0" brushRef="#br1" timeOffset="545623.2078">1006 7148 78 0,'-10'-8'36'15,"10"8"1"-15,2-11 0 16,-2 11-28-16,11-13-3 16,-11 13-1-16,10-10-1 15,2 7 0-15,-12 3-1 16,21-3-1-16,2 2-1 15,6 2 1-15,12 0-1 16,7 0-1-16,9 3 0 16,4-1 0-16,3 5-1 15,-5 3 0-15,-8 5 0 16,-13 6-1-16,-15 6 1 15,-17 9-1-15,-21 5 3 0,-19 7 0 16,-19 0 1-16,-15 3 1 16,-16-5 0-16,-3-3-1 15,-2-14 0-15,9-9-2 16,14-12-5-16,7-20-31 15,36-8-4-15,18-23-1 16,31-5 0-16</inkml:trace>
  <inkml:trace contextRef="#ctx0" brushRef="#br1" timeOffset="546098.235">1838 6715 86 0,'0'0'35'16,"-10"4"1"-16,10-4 0 16,0 0-29-16,0 0-1 15,0 19-3-15,5 4 0 16,0 7 0-16,2 15 0 15,-2 10-1-15,-2 16 0 16,-3 8 0-16,-5 9-2 16,-4-1 1-16,0-1-2 15,0-6-1-15,2-14-3 16,14-4-13-16,-4-28-21 15,18-18 2-15,2-24-1 16,12-13-1-16</inkml:trace>
  <inkml:trace contextRef="#ctx0" brushRef="#br1" timeOffset="546299.2465">1875 6695 115 0,'-28'11'40'0,"4"-7"1"16,24-4-2-16,10 6-37 15,23-15-1-15,21-6-1 16,13-5-2-16,12-1-1 16,4-2-4-16,9 15-12 15,-20-10-22-15,-4 17 3 16,-24 1-1-16,-16 16-2 15</inkml:trace>
  <inkml:trace contextRef="#ctx0" brushRef="#br1" timeOffset="546637.2659">1965 7073 105 0,'-10'15'38'0,"19"-1"1"16,12-21-2-16,17-2-33 15,15-11-3-15,8-1-2 16,7 0-2-16,-3-7-6 15,1 20-17-15,-24-3-11 16,-12 17-1-16,-28 8 0 16,-17 20 2-16,-26 6 30 15,-15 12 7-15,-11 15 6 16,-22-9 19-16,12 13 12 15,-3-12-1-15,19 0 2 0,7-20-1 16,35-1-28-16,14-24-5 16,32-15-2-16,28-19-2 15,21-13-2-15,23-11-1 16,13-13-5-16,15-2-30 15,-11-9-2-15,-3 8 0 16,-19-4-1-16</inkml:trace>
  <inkml:trace contextRef="#ctx0" brushRef="#br1" timeOffset="547101.2921">2789 6828 95 0,'7'14'39'0,"1"13"1"16,-11 3 0-16,5 15-26 15,-11 5-7-15,2 11-2 16,-9 2-2-16,-1 2-1 16,-2-5-1-16,1-2-1 15,2-11-1-15,4-8 0 16,6-12 1-16,4-17-1 15,2-10 0-15,18-14 0 16,-4-11 1-16,1-13 0 16,2-11 0-16,-2-14 1 15,3-17-1-15,-2-6 1 16,2-4-1-16,1 0 0 15,3 6 0-15,-1 6-1 0,2 12 2 16,6 13-2-16,-4 17 2 16,4 15-2-16,-3 12 2 15,-1 10-1-15,-2 9 0 16,-3 6 1-16,-3 9 0 15,-6 5 0-15,-8 4-1 16,-7 3 0-16,-7 6-1 16,-12-4 1-16,-6 1-2 15,-7-8-1-15,0-1-3 16,-4-19-18-16,11 6-15 15,1-18 0-15,13-4-1 16,8-12 0-16</inkml:trace>
  <inkml:trace contextRef="#ctx0" brushRef="#br1" timeOffset="547659.3243">3466 6757 107 0,'-12'33'39'16,"-15"2"1"-16,7 14-1 16,-9 0-36-16,0 9 1 15,-3 1-1-15,5 4 1 16,-2-4-2-16,5-6 0 15,5-9 0-15,6-10 0 16,5-17-1-16,8-17 1 16,0 0-1-16,6-32 1 0,4-10 0 15,7-13-2-15,3-13 0 16,2-8 0-16,5 2 0 15,-2 2 0-15,1 9 0 16,-7 10 0-16,1 16 0 16,-2 18 0-16,-3 25 0 15,-7 18 0-15,-1 17 0 16,-3 14 0-16,2 10 0 15,1 6 0-15,0 3 0 16,1-1 0-16,3-9 0 16,1-8 0-16,4-13 0 15,5-13 0-15,1-17 0 0,4-18 0 16,3-13 0-1,0-17 0-15,1-14 0 0,-1-10 0 16,-5-13 0-16,-4-5 0 16,-3-5 0-16,-6 0 0 15,-4 6 0-15,-6 6 0 16,0 17 0-16,-12-2-17 15,11 30-22-15,-13 8-4 16,13 17 1-16,-19 12-1 16</inkml:trace>
  <inkml:trace contextRef="#ctx0" brushRef="#br1" timeOffset="548184.3544">3862 6215 74 0,'0'0'36'0,"23"-1"0"16,0 14-2-16,15 18-26 16,4 5-4-16,15 15 1 15,0 6-1-15,6 19 0 16,-11 10-2-16,-6 11 1 15,-21 6-1-15,-19 12 1 16,-27 1-1-16,-22 6 1 16,-19-2-2-16,-16-7 1 15,-1-14-3-15,-1-23-9 0,14-12-27 16,14-32-2-16,22-23 0 15,20-28-2-15</inkml:trace>
  <inkml:trace contextRef="#ctx0" brushRef="#br1" timeOffset="549564.4333">767 9707 73 0,'13'-12'35'16,"-6"-2"0"-16,-7 14 0 16,0 0-30-16,12 17 0 15,-16 11-1-15,4 17 0 16,-5 11-1-16,-1 13 0 15,-6 12-1-15,3 6-1 16,0 2-1-16,1-4-2 16,8-2-6-16,-4-16-28 0,13-7 0 15,0-22 0-15,11-13-3 16</inkml:trace>
  <inkml:trace contextRef="#ctx0" brushRef="#br1" timeOffset="550113.4647">316 9735 98 0,'-56'0'40'0,"3"-4"2"15,23 10-3-15,13-2-27 16,30-11-9-16,31-6-2 15,24-5 0-15,16-7 0 0,12 0 0 16,16-2 0-16,5 3-1 16,-4 0 0-16,-8 7 0 15,-13 4 0-15,-10 8 0 16,-17 7 1-16,-12 9-1 15,-13 5 1-15,-15 13 0 16,-11 7 0-16,-7 12-1 16,-8 9 1-16,-5 11 0 15,-7 9 0-15,2 2 0 16,-9 4 0-16,3-2-1 15,1-6-1-15,1-10 2 16,5-10-3-16,4-14 3 16,9-16-2-16,-3-25 2 15,23 1 0-15,-3-20 0 0,5-16 1 16,3-4-1-16,3-10 0 15,-2 2 1-15,-1 3-2 16,-4 7 0-16,-5 11 0 16,-1 13 0-16,-3 17-2 15,-5 13 2-15,-1 15 0 16,-6 10 0-16,2 10-2 15,2 1 1-15,1 3-2 16,1-3 0-16,5-4-3 16,2-14-3-16,20 0-23 15,-7-26-8-15,15-2 0 16,-2-21-1-16</inkml:trace>
  <inkml:trace contextRef="#ctx0" brushRef="#br1" timeOffset="550450.4839">1905 10212 103 0,'0'0'40'15,"-23"1"-1"-15,23-1-1 16,-8 13-33-16,8-13-2 16,29 8-1-16,1-6 0 15,5-5 0-15,8-3 0 16,1-6-1-16,-1-5 0 15,-6-3 0-15,-5-5 0 16,-10-3-1-16,-8-2 1 16,-14-1 0-16,-9 6 1 15,-11 5-1-15,-10 8 1 16,-7 13-1-16,-7 16 0 0,-5 12 1 15,2 12-1-15,4 6-1 16,10 5 1-16,14 0-2 16,15-7 1-16,23-7-3 15,15-16-3-15,34 2-22 16,5-25-14-16,22 0-1 15,3-18 0-15,8 1 1 16</inkml:trace>
  <inkml:trace contextRef="#ctx0" brushRef="#br1" timeOffset="551330.5342">3129 9761 97 0,'0'0'36'0,"0"0"2"15,3 28-2-15,-11 4-32 16,2 14 0-16,-2 10-1 16,2 11 1-16,-2 7-2 15,1 3 1-15,-1-5-3 16,2-2 2-16,4-10-2 15,1-11 0-15,1-12-1 16,4-10 1-16,-2-16-1 16,-2-11 2-16,11-16 0 15,-5-12 0-15,1-10 1 16,-1-12-1-16,-3-16 1 15,-1-10-2-15,2-10 1 16,-1-2 0-16,0-1-1 16,1 8 0-16,4 6 0 0,5 8 0 15,10 13 0-15,10 15 0 16,7 11 1-16,6 10 0 15,0 10-1-15,6 5 0 16,-1 7 1-16,-2 6-1 16,-12 7 0-16,-11 9 1 15,-13 6-1-15,-13 7 0 16,-15 6 1-16,-16 5-1 15,-11 2 1-15,-12-2-1 16,-3 0 0-16,-1-6 0 16,3-10 1-16,7-5-1 15,11-10-1-15,10-8 1 16,16-8 0-16,11-3 0 15,24-17 0-15,11 7 0 0,16-4 0 16,11 0 0-16,10 3 0 16,7 5 0-16,1 7 0 15,-6 7 0-15,-9 10 1 16,-18 7-1-16,-19 12 0 15,-20 4 1-15,-25 9-2 16,-20 1 1-16,-25 2 0 16,-10-5 0-16,-13-2-1 15,-3-11 1-15,8-10-2 16,6-14 0-16,20-9-4 15,14-25-11-15,37 6-20 16,12-16-4-16,26 3 2 16,11-8-4-16</inkml:trace>
  <inkml:trace contextRef="#ctx0" brushRef="#br1" timeOffset="551593.5494">4093 9901 105 0,'3'-17'39'16,"-15"-3"2"-16,12 20-2 16,-30-6-35-16,10 18-1 15,-5 12-1-15,2 12 1 16,-6 11-2-16,1 10 0 15,5 7-1-15,-2 5 0 16,8 2-2-16,4-8-3 16,13 2-7-16,0-22-25 0,19-1-5 15,1-22 2-15,12-10-3 16</inkml:trace>
  <inkml:trace contextRef="#ctx0" brushRef="#br1" timeOffset="551792.5607">4073 9899 115 0,'3'-19'41'0,"1"-6"1"16,18 6-3-16,0 3-36 15,17-13-3-15,12 2-1 16,5-2-2-16,3 9-3 15,-13-4-31-15,5 17-3 0,-13-2 0 16,-5 15-2-16</inkml:trace>
  <inkml:trace contextRef="#ctx0" brushRef="#br1" timeOffset="552009.5732">4103 10025 107 0,'-27'20'40'0,"20"1"0"15,7-21-2-15,28 3-34 16,12-10-2-16,13-4-2 16,8-1-1-16,4-7-2 15,3 7-5-15,-16-7-29 16,2 13-2-16,-22-1-1 0,-13 14 0 15</inkml:trace>
  <inkml:trace contextRef="#ctx0" brushRef="#br1" timeOffset="552176.5826">3894 10393 107 0,'-57'33'40'16,"29"0"1"-16,14-23 0 16,41-8-38-16,20-13 0 15,22-12-4-15,24-8 0 16,11-12-5-16,27 2-30 15,-8-16-5-15,2 5 2 0,-17-8-3 16</inkml:trace>
  <inkml:trace contextRef="#ctx0" brushRef="#br1" timeOffset="552627.6085">4892 9841 107 0,'-26'45'40'15,"-7"0"2"-15,8 18-5 16,-3 3-31-16,6 7-2 15,2-1-2-15,2 1 1 16,3-6-2-16,6-8 1 16,3-12-3-16,4-12 2 15,4-17-1-15,-2-18 0 16,15-8 2-16,-4-19-4 0,2-15 4 15,-1-14-2-15,2-17 1 16,1-16-1-16,-1-9 1 16,0-3-1-16,2 2-1 15,0 7 2-15,6 6-2 16,1 15 0-16,8 16 1 15,1 20-1-15,4 20 0 16,6 16 1-16,-2 13 1 16,3 12 0-16,-1 7-1 15,-4 7 1-15,-9 8-1 16,-9 4 1-16,-13 2-1 15,-21-3 0-15,-15-1 0 16,-15 0-1-16,-15-5 0 16,-6-8 0-16,-3-6-2 0,6-12-3 15,16 2-15-15,2-24-18 16,31-4-1-16,11-17 0 15,29-4-3-15</inkml:trace>
  <inkml:trace contextRef="#ctx0" brushRef="#br1" timeOffset="553146.6382">5589 9640 105 0,'-15'19'41'15,"-13"0"1"-15,10 17-2 16,-11 0-35-16,8 15-1 15,0 7-1-15,1 9 0 0,-3 5-1 16,1 6-1-16,0-5 0 16,0-4 1-16,3-10-2 15,2-11 1-15,6-15 0 16,7-20-2-16,4-13 1 15,28-34 1-15,0-12 0 16,10-18-1-16,4-19 3 16,4-8-3-16,1-7 0 15,-4 8 0-15,-7 11 0 16,-9 15 0-16,-9 25 0 15,-12 24 0-15,-4 30 0 16,-5 26 0-16,-2 24 0 16,3 15 0-16,4 10 0 0,8 4 0 15,8-4 0-15,13-8 0 16,9-13 0-16,7-19 0 15,7-19 0-15,4-22 0 16,-3-20 0-16,-2-22 0 16,-7-14 0-16,-7-18 0 15,-10-14 0-15,-11-8 0 16,-8-3 0-16,-11-1 0 15,-8 8-3-15,-6 8-4 16,6 26-8-16,-17-7-10 16,20 30-18-16,-8 6 1 15,14 20-1-15,0 0 1 16</inkml:trace>
  <inkml:trace contextRef="#ctx0" brushRef="#br1" timeOffset="553779.6741">7500 9404 90 0,'0'0'39'0,"-20"5"-1"16,16 16 1-16,-10 12-34 16,9 13-1-16,-1 15-1 15,0 17 1-15,-6 13-1 16,-2 8 0-16,-4 7-1 15,-3-4 0-15,0-6-4 16,1-6 0-16,4-11-4 16,1-21-3-16,17-7-30 15,-7-22 0-15,12-11-2 16,-7-18 1-16</inkml:trace>
  <inkml:trace contextRef="#ctx0" brushRef="#br1" timeOffset="553963.6846">7185 10070 105 0,'-33'-26'40'0,"14"14"3"15,1-3-3-15,18 15-33 16,5-10-4-16,21 1 0 16,13-4-3-16,13-2-2 15,21 2-3-15,10-8-5 16,21 11-28-16,-11-6-3 15,7 15 0-15,-16-7-2 16</inkml:trace>
  <inkml:trace contextRef="#ctx0" brushRef="#br1" timeOffset="554330.7058">7814 10020 95 0,'-21'20'39'0,"5"-13"2"15,17 4-2-15,-1-11-33 16,35-11-3-16,2-2 0 15,13-4 0-15,1-5-1 16,0 2-1-16,-4-3 0 16,-8 0 0-16,-12 2 0 15,-13 2 0-15,-12 6 0 16,-14 2-1-16,-11 7 1 15,-6 5-1-15,-9 7 1 16,-6 8-1-16,-5 10 1 16,0 9 0-16,5 7 0 0,5 4 0 15,10-2 0-15,15-1 0 16,19-2-1-16,19-14 0 15,25-8-2-15,15-17-3 16,26-6-3-16,2-24-19 16,23 4-14-16,-10-21 0 15,9 4-1-15,-18-15 2 16</inkml:trace>
  <inkml:trace contextRef="#ctx0" brushRef="#br1" timeOffset="554530.7174">8833 9441 95 0,'-24'-13'40'0,"5"28"1"0,-9 13-1 15,0 16-26-15,-2 17-11 16,1 14 0-16,3 10-1 16,3 3 1-16,8-1-2 15,6-6-1-15,12-6-1 16,6-16-3-16,14-10-3 15,-1-34-19-15,21-2-15 16,-1-24 1-16,14-11-2 16,-5-23 2-16</inkml:trace>
  <inkml:trace contextRef="#ctx0" brushRef="#br1" timeOffset="554717.728">9187 9347 110 0,'-10'20'41'15,"-16"20"1"-15,2 33-1 16,-10 9-38-16,2 11-1 15,2 9-1-15,1 0-1 16,7 3-2-16,2-11-3 16,20 0-14-16,-1-27-20 15,18-9-4-15,5-26 0 16,18-13 2-16</inkml:trace>
  <inkml:trace contextRef="#ctx0" brushRef="#br1" timeOffset="555010.7448">9400 9795 105 0,'-35'-5'41'0,"4"19"0"0,-4-6 0 16,23 6-37-16,-3 1-1 15,17 1 0-15,9-2-1 16,13 0 0-16,5-3-1 15,8 1 0-15,-4 1-1 16,0 3 1-16,-10 6 0 16,-12 3-1-16,-13 6 0 15,-11 4 1-15,-12-1-1 16,-8 1 0-16,-5-1 0 15,2-8-2-15,7-1-3 16,-3-24-16-16,32-1-19 16,-11-3-2-16,25-11 0 15,5-16-2-15</inkml:trace>
  <inkml:trace contextRef="#ctx0" brushRef="#br1" timeOffset="555619.7793">10230 9780 67 0,'-4'-19'38'15,"4"19"-1"-15,0 0 1 16,17 3-15-16,-17-3-20 15,2 27 1-15,-7 0-1 16,-1 11 2-16,-7 3-2 16,2 8 1-16,-2-4-1 15,6 0 0-15,3-7-1 16,9-6 0-16,13-13 0 0,10-14-2 15,11-13 1-15,10-10 0 16,7-13-1-16,5-7 0 16,0-6 1-16,-4-3-1 15,-9-1 0-15,-8 4 1 16,-12 8-1-16,-11 9 0 15,-15 13 0-15,-2 14 1 16,-25 15-1-16,-2 14 0 16,0 11 1-16,1 10-1 15,1 5-1-15,10 3 0 16,15-3-3-16,11-12-2 15,26 4-12-15,1-28-23 16,26-5 0-16,2-24 0 16,16-5-1-16</inkml:trace>
  <inkml:trace contextRef="#ctx0" brushRef="#br1" timeOffset="555942.7978">11223 9724 98 0,'-39'-6'39'15,"0"17"1"-15,-11 4 0 16,6 17-34-16,-2-3-2 15,7 6-1-15,10-2 0 16,15 0-1-16,17-10-1 16,16-6 1-16,17-9-2 15,14-9 1-15,9-6-1 16,3-5 0-16,-1 0 0 15,-9-1 0-15,-8 3 1 16,-15 4-1-16,-17 8 0 0,-16 12 0 16,-14 7 0-16,-12 5 0 15,-7 7 0-15,-6 3 0 16,2 3-1-16,1-4-2 15,11 3-4-15,-4-20-19 16,24 2-14-16,9-20-1 16,0 0-1-16,24-8 0 15</inkml:trace>
  <inkml:trace contextRef="#ctx0" brushRef="#br1" timeOffset="556567.8339">12308 9207 81 0,'1'-11'38'0,"-3"25"-1"16,-10 5 1-16,2 16-35 15,-9 6-1-15,-1 12 2 16,-6 8 0-16,1 13 2 16,-6 4-1-16,1 9 0 15,-2-6-1-15,7 0 0 16,4-8-1-16,9-10 0 15,7-14-2-15,13-15 0 16,12-20-1-16,9-18 0 16,8-15 1-16,5-13-1 15,-2-9 1-15,2-4-1 16,-5-2 1-16,-6 3-1 15,-5 7 1-15,-9 9-1 16,-7 9 1-16,-10 19-1 0,0 0 0 16,3 21 0-16,-7 8 1 15,1 11-1-15,4 4-1 16,4 4-1-16,7 2-2 15,6-7-3-15,18 4-13 16,-4-19-19-16,20-7-3 16,-3-19 1-16,13-7 0 15</inkml:trace>
  <inkml:trace contextRef="#ctx0" brushRef="#br1" timeOffset="557361.8792">12888 9682 103 0,'-27'-22'40'0,"-11"3"1"0,5 17-1 16,-13 11-34-16,12 8-3 15,-1 6 0-15,7 12-1 16,6 3 0-16,7 6-1 16,10-2 0-16,10 0 1 15,10-6-2-15,11-7 1 16,7-12 0-16,9-10-1 15,3-13 1-15,6-10-1 16,-1-13 0-16,-4-9 0 16,-4-5 0-16,-10-4 0 15,-10-1-1-15,-12 4 0 16,-13 5 0-16,-14 8-1 15,-9 9 1-15,-7 9 0 16,-4 10 0-16,0 7 0 0,5 8 0 16,12 1 0-16,13 4-1 15,16-6-1-15,19 3-1 16,15-11-1-16,18 2-4 15,-1-15-5-15,20 11-8 16,-15-22-1-16,8 14 12 16,-21-8 6-16,-8 3 3 15,-16 3 2-15,-16-1 5 16,-12 10 6-16,-16-2 11 15,3 18 0-15,-23-8-9 16,10 14-5-16,-6 2-2 16,4 9-1-16,0 1-1 15,10 5 0-15,3 0-2 16,9 0 0-16,8-6-1 0,8-5 0 15,11-10 0-15,8-12 0 16,10-13 0-16,3-8-1 16,5-13 1-16,0-5-1 15,-2-6 0-15,-4 0 0 16,-10-1 0-16,-4 9 0 15,-11 6-1-15,-5 9 1 16,-11 16 0-16,0 0 0 16,-7 22 0-16,-3 7 0 15,4 6-1-15,3 6 1 16,2 2 0-16,7 0 0 15,8-6 1-15,8-7-1 16,8-15 1-16,7-12-1 16,4-13 1-16,3-10 0 15,-5-10 0-15,-1-10-1 0,-10-6 0 16,-11-4 0-16,-8 4-1 15,-11 0-4-15,-4 12-2 16,-15-9-13-16,16 27-10 16,-15-8-12-16,18 12 0 15,-2-2-2-15,22 11 3 16</inkml:trace>
  <inkml:trace contextRef="#ctx0" brushRef="#br1" timeOffset="558563.948">14891 9110 81 0,'-21'0'39'16,"11"13"-1"-16,-9 2 1 0,12 16-33 16,-9 7-2-16,4 14 1 15,-3 10-2-15,6 9 1 16,-5 7-1-16,8 6 1 15,-4-1-2-15,5-6 1 16,0-8-2-16,3-10 1 16,2-14-1-16,5-11 0 15,2-17-1-15,5-11 1 16,1-18-1-16,4-8 1 15,5-11 0-15,-3-3-1 16,5-5 1-16,-5 2-1 16,-1 2 0-16,-3 6 0 15,-4 11 1-15,1 10-1 16,-12 8 0-16,14 22 1 0,-7 3-1 15,1 7 1-15,5 6-2 16,4 3 0-16,8 1-2 16,7-6-1-16,11-2-2 15,3-13-1-15,14 0-6 16,-9-25-12-16,17 1-14 15,-8-14 1-15,1 4 22 16,-16-14 9-16,-6-3 5 16,-14 1 4-16,-16-9 7 15,-2 15 12-15,-21-8 15 16,-2 6 1-16,-18-10-20 15,8 16-8-15,-11-2-3 16,5 10-2-16,-2 3 0 16,3 9 0-16,2 7-1 15,2 13 0-15,2 5-1 0,6 9 0 16,1 4-1-16,8 4 1 15,5-1-1-15,10-1 0 16,8-5-1-16,5-11 0 16,8-8 1-16,6-12-1 15,6-11 0-15,6-12 1 16,3-10-1-16,-3-6 0 15,-3-4 0-15,-4 0 0 16,-4 3 1-16,-9 6-1 16,-9 6 0-16,-11 12 0 15,-4 11 0-15,-23 16 0 16,-1 8 0-16,-1 7 0 0,-3 6 0 15,6 1 0-15,6 2-1 16,12-8 0-16,14-5-1 16,13-12-3-16,21-6-2 15,3-22-10-15,27 10-12 16,-7-22-11-16,8 3 0 15,-9-12 0-15,-2 6 2 16</inkml:trace>
  <inkml:trace contextRef="#ctx0" brushRef="#br1" timeOffset="558871.9657">16053 9787 99 0,'-20'10'37'0,"-12"2"2"15,5 10-1-15,-8-2-31 16,10 9-3-16,2-1-1 16,9 3 0-16,3-3-1 15,9-2 0-15,4-6-1 16,9-4 0-16,4-11 0 0,5-9 0 15,2-11 0-15,2-8 0 16,0-10 0-16,-2-8-1 16,0-4 1-16,-3-4-1 15,-3-1 1-15,-4 4-1 16,-4 7 0-16,-1 6-2 15,-3 12 2-15,3 6 0 16,-7 15-1-16,20-4-1 16,0 14-1-16,2 2-2 15,9 6-4-15,-3-11-11 16,19 12-20-16,-5-11 1 15,11 3-1-15,-5-8 2 16</inkml:trace>
  <inkml:trace contextRef="#ctx0" brushRef="#br1" timeOffset="559216.9854">16609 9690 100 0,'-21'-8'37'0,"-11"6"3"15,-1 8-2-15,-14 1-30 16,3 11-3-16,0 0-1 16,7 12 0-16,-2 5-1 15,13 5 0-15,9 0-1 16,13 0-1-16,14-7 0 15,13-9-1-15,13-15 0 16,13-11 1-16,8-16-1 16,2-16 0-16,2-11 0 15,-1-9 0-15,-6-6 1 16,-7-4-2-16,-7-1 2 0,-11 2-1 15,-9 7 0-15,-7 11 0 16,-6 11 0-16,-7 16 0 16,0 18 0-16,-22 15 0 15,4 20 0-15,-4 10 1 16,1 10-2-16,1 5-1 15,11 6-5-15,-3-19-12 16,25 14-13-16,-3-23-8 16,19-2-2-16,0-17 0 15</inkml:trace>
  <inkml:trace contextRef="#ctx0" brushRef="#br1" timeOffset="559548.0042">17649 9595 101 0,'13'0'38'0,"-13"0"2"15,8 25-2-15,-20-2-33 16,2 11-3-16,-13 5 0 15,3 3 0-15,-7-1-1 16,3-2-2-16,6-5-3 0,0-19-11 16,19 1-23-16,-1-16-1 15,29-15 0-15,-1-11 0 16</inkml:trace>
  <inkml:trace contextRef="#ctx0" brushRef="#br1" timeOffset="559675.0116">17744 9297 81 0,'-22'-16'1'16,"13"-2"0"-16,11 2-1 16,12-4-34-16</inkml:trace>
  <inkml:trace contextRef="#ctx0" brushRef="#br1" timeOffset="559925.0259">18116 9106 97 0,'0'0'37'0,"-23"13"3"15,9 11-1-15,-14 4-33 16,8 23-1-16,-7 13-1 16,2 17 1-16,-6 9-2 15,1 5 0-15,2 0-2 16,4-5-1-16,8-10-3 15,4-18-2-15,20-5-15 16,-3-31-20-16,17-13-1 0,-1-24 1 16,9-7 0-16</inkml:trace>
  <inkml:trace contextRef="#ctx0" brushRef="#br1" timeOffset="560068.034">17918 9573 120 0,'-30'-20'42'0,"15"12"-1"15,3-5 1-15,12 13-38 16,37-17-4-16,8 3-4 15,25 7-21-15,-4-12-15 16,12 10-3-16,-2-8 2 16,6 11-3-16</inkml:trace>
  <inkml:trace contextRef="#ctx0" brushRef="#br1" timeOffset="560390.0525">18999 9519 107 0,'11'-8'39'0,"-11"8"3"16,11 2-4-16,-14 13-33 15,-2 11-3-15,-7 7 1 0,-3 11-1 16,-9 6-1-16,0-1-1 15,1 3-2-15,4-10-4 16,19-1-28-16,-5-19-6 16,19-6 0-16,6-24-1 15</inkml:trace>
  <inkml:trace contextRef="#ctx0" brushRef="#br1" timeOffset="560542.0612">19146 9294 88 0,'-13'6'2'16,"13"-6"-2"-16,27 17-3 0,5-11-33 16</inkml:trace>
  <inkml:trace contextRef="#ctx0" brushRef="#br1" timeOffset="560833.0778">19430 9417 98 0,'-29'7'38'15,"5"6"2"-15,-4-6-2 16,9 4-31-16,2-2-4 15,7 5-1-15,6 2 0 16,6 2-1-16,4 2 0 16,8 2 1-16,4 0-1 15,5 3 0-15,1-2-1 0,-1 1 1 16,-2-1 0-16,-4 3 0 15,-7-3-1-15,-5 3 0 16,-10 0 1-16,-4-4-1 16,-5 2 0-16,-7-7 0 15,1 3-1-15,-4-11-3 16,7 8-11-16,-8-18-23 15,13 1-3-15,0-13 2 16,12 1-3-16</inkml:trace>
  <inkml:trace contextRef="#ctx0" brushRef="#br1" timeOffset="561268.1026">20747 9010 88 0,'0'0'36'0,"9"19"-1"16,-23 8 2-16,0 13-33 15,-7 11-2-15,-1 12 2 16,-7 6-1-16,2 10 1 15,-4 3-1-15,4-2 0 16,5-1-2-16,3-11-3 16,13 1-15-16,2-23-21 15,12-7 1-15,-1-20-1 16,11-10-1-16</inkml:trace>
  <inkml:trace contextRef="#ctx0" brushRef="#br1" timeOffset="561719.1285">20481 9443 111 0,'-15'4'39'0,"3"-6"1"16,16 15-4-16,11-13-33 15,18-1-1-15,13-1 0 16,12 2 0-16,8-1 0 15,4 1-1-15,1 1 0 16,-1 1 0-16,-8 0-1 16,-9 3 0-16,-12-2 1 15,-12 1-1-15,-14-2 0 16,-15-2 1-16,0 0-1 15,-15 7 1-15,-9 2 0 16,-7 7 0-16,-4 9 0 0,-3 7 1 16,3 7-1-16,5 7 1 15,7 5-1-15,12-1 0 16,15-5 1-16,13-6-2 15,18-12 0-15,12-9 0 16,11-19 0-16,6-13 0 16,0-12 0-16,-5-6 0 15,-9-9 0-15,-13-4 0 16,-18 1-3-16,-18-4-2 15,-12 12-2-15,-23-4-6 16,5 23-16-16,-19-5-13 16,5 15 1-16,-1-4-1 15,17 11 1-15</inkml:trace>
  <inkml:trace contextRef="#ctx0" brushRef="#br1" timeOffset="562365.1655">22305 9474 93 0,'0'0'37'15,"-1"-17"0"-15,1 17 3 16,-29 6-35-16,7 4-1 16,-10 0 0-16,-2 11 1 15,-9 3-1-15,-2 5 1 16,2 0-1-16,8 5-1 15,9-4 0-15,13-2 0 16,13-3-2-16,16-10 0 16,17-9 0-16,13-7-1 15,10-9 1-15,6-7-1 16,1-10 0-16,-2-4 0 15,-8-1-1-15,-11-2 1 0,-15 4-1 16,-9 5 0-16,-16 8 0 16,-2 17 0-16,-26 0 1 15,-1 19 1-15,-3 18-1 16,-5 15 2-16,-3 17-2 15,0 15 2-15,0 11-2 16,5 8 1-16,2-1-2 16,3 1 2-16,1-9-2 15,2-8 1-15,0-16-1 16,-1-10 1-16,-6-22-1 15,0-14 1-15,-2-18-1 16,1-17-2-16,5-13-3 16,1-27-10-16,29 6-10 15,-8-28-16-15,25-2 3 0,7-13-3 16,19 5 2-16</inkml:trace>
  <inkml:trace contextRef="#ctx0" brushRef="#br1" timeOffset="562747.187">22557 9658 111 0,'25'9'39'16,"-25"-9"2"-16,21 6-2 15,-3-9-35-15,6 1-2 16,9-5 0-16,7 1 0 15,4-3-1-15,3-2 0 16,0-2 0-16,-4-2-1 0,-6-4 0 16,-8 0 0-16,-13 2 0 15,-8-3 0-15,-17 1 0 16,-7 3 0-16,-11 6 1 15,-9 3 0-15,-8 9 1 16,-4 11 0-16,-4 7 0 16,2 10 2-16,6 4-4 15,11 7 0-15,15-1 0 16,17-1 0-16,19-7 0 15,22-9 0-15,20-8 0 16,14-13-4-16,17-4-6 16,-1-25-14-16,21 5-16 15,-13-20-4-15,5 2 3 0,-16-14-3 16</inkml:trace>
  <inkml:trace contextRef="#ctx0" brushRef="#br1" timeOffset="562946.1986">23669 9155 116 0,'-32'51'41'0,"4"19"2"16,-7-9-6-16,4 17-33 16,3 4-2-16,4 1 0 15,3-5-4-15,0-13-2 16,12 5-16-16,-8-30-19 15,11-6-3-15,-7-20 1 16,13-14-1-16</inkml:trace>
  <inkml:trace contextRef="#ctx0" brushRef="#br1" timeOffset="563086.2067">23277 9507 97 0,'12'-9'42'0,"9"1"2"16,22 13-1-16,9-17-16 15,10 10-31-15,23 10-16 16,-9-17-20-16,12 2-4 15,-14-7-1-15,-6 0 0 16</inkml:trace>
  <inkml:trace contextRef="#ctx0" brushRef="#br1" timeOffset="564087.264">972 11211 82 0,'-29'-5'38'0,"-19"-3"0"15,4 14 0-15,-17 3-32 16,3 13-1-16,-5 8-1 15,6 15 0-15,3 7 0 16,9 8 0-16,10 1-1 16,12-2 1-16,18-6-3 15,17-12 1-15,21-16-3 16,18-20 1-16,19-23 0 15,13-18-1-15,9-13 1 16,1-10-1-16,-4-6 1 16,-10-1 0-16,-13 8 1 15,-15 8-1-15,-17 14 1 16,-19 17 0-16,-15 19-1 15,-15 19 1-15,-9 18-1 0,-2 14 1 16,-1 10-2-16,0 6 0 16,12 4-4-16,7-15-11 15,28 5-21-15,0-26-4 16,29-9-1-16,3-24-3 15</inkml:trace>
  <inkml:trace contextRef="#ctx0" brushRef="#br1" timeOffset="564657.2966">2213 11279 74 0,'7'-30'39'16,"8"9"-1"-16,-5-1 0 16,0 13-32-16,-10 9-1 15,14-1-1-15,-12 15-1 16,-4 12 1-16,-7 11-2 15,-3 10 0-15,-2 9 0 16,-2 6-1-16,-3-1 0 16,3-3 0-16,1-7 0 0,5-9 0 15,5-12-1-15,7-12 1 16,9-21-1-16,7-14 0 15,8-13 1-15,8-12-1 16,0-9 1-16,9-8-1 16,3-4 1-16,2 3 0 15,-3 5-1-15,-3 9 0 16,-5 14 1-16,-7 11 0 15,-3 19-1-15,-10 14 1 16,-7 15-1-16,-4 16 0 16,-3 8 0-16,-5 6-1 15,4 4-1-15,0-3-3 16,9-2-4-16,-4-25-13 0,26 3-17 15,-8-27-1-15,17-11-2 16,1-23 2-16</inkml:trace>
  <inkml:trace contextRef="#ctx0" brushRef="#br1" timeOffset="565034.3181">2998 11172 86 0,'-25'5'41'15,"9"15"-2"-15,-6 1 2 16,12 10-34-16,0 1-4 15,7 7 0-15,5 2-1 16,5 0 0-16,2-3-1 16,9-4 0-16,2-9-1 0,5-6 1 15,3-16 0-15,4-10-1 16,5-11 1-16,2-12-1 15,0-7 1-15,-1-6-1 16,-2-4 1-16,-2-3-1 16,-2 5 0-16,-8 6 2 15,-3 9-1-15,-8 9-1 16,-13 21 0-16,0 0 0 15,7 12 0-15,-15 16 0 16,-3 11-1-16,2 0-2 16,5 8 0-16,4-1-1 15,10 3-7-15,0-19-12 16,29 4-16-16,-1-17-1 15,14-2-2-15,1-19 2 0</inkml:trace>
  <inkml:trace contextRef="#ctx0" brushRef="#br1" timeOffset="565268.3315">3965 11186 89 0,'-27'-12'40'16,"1"18"1"-16,-15 2-1 15,2 18-35-15,-3 5-1 16,8 8 0-16,4 1-2 15,12 4 1-15,10-5-2 16,13-6 0-16,20-13-1 16,15-13-1-16,14-12-3 15,12-18-5-15,18 0-15 0,-7-28-16 16,11 0-1-16,-13-18-2 15,4 4 4-15</inkml:trace>
  <inkml:trace contextRef="#ctx0" brushRef="#br1" timeOffset="565438.3412">4444 10799 93 0,'-22'14'41'15,"-12"8"0"-15,4 24-1 16,-7 4-28-16,6 12-11 16,2 5 1-16,7 7-3 15,4 1 1-15,9 0-3 16,9-3-3-16,1-21-15 15,17 3-19-15,-1-20 0 16,10-11-2-16,1-25 1 16</inkml:trace>
  <inkml:trace contextRef="#ctx0" brushRef="#br1" timeOffset="565799.3619">4484 11232 90 0,'-13'15'41'0,"-1"-5"0"16,15 5-1-16,-2-5-37 16,21-7-1-16,7-8 0 15,10-1-1-15,3-8 1 16,4-3-2-16,5-4 1 15,-3-4-1-15,-8-1 1 0,-7-1 2 16,-9-2-2-16,-10 5 2 16,-11 2-1-16,-11 7 0 15,-12 7-1-15,-10 11 2 16,-10 14-3-16,-3 8 0 15,-3 11-1-15,1 9 0 16,7 3 1-16,7 5-1 16,13-4 1-16,15-6-1 15,20-9-2-15,17-13-1 16,21-6-6-16,6-29-12 15,28 3-18-15,-4-21-1 16,12-1-1-16,-10-12 2 16</inkml:trace>
  <inkml:trace contextRef="#ctx0" brushRef="#br1" timeOffset="566401.3963">5246 11104 96 0,'-16'-12'41'0,"-7"16"0"0,-17 0 0 16,8 13-34-16,-10 8-4 16,3 8-1-16,5 8 0 15,6 2 0-15,8 3-1 16,13 2 0-16,8-6-1 15,13-5 1-15,9-10 0 16,10-12-2-16,8-15 1 16,2-12-1-16,2-11 0 15,1-15-1-15,-2-4 0 16,-11-9 0-16,-2 1 0 15,-9 1 1-15,-6 6 0 16,-9 5 2-16,-3 9 0 16,-8 9 1-16,0 7-1 0,4 13 0 15,0 0 1-15,0 0 0 16,4 19-2-16,12-7 0 15,5-3 0-15,8-1-1 16,7-2 2-16,4-3-1 16,2-3 1-16,4-1-1 15,-6-1 1-15,-3 1 0 16,-11 4 0-16,-7 7 0 15,-10 5 0-15,-11 7 1 16,-9 8-2-16,-7 4 1 16,0 3 0-16,-2-2-1 15,7-1 0-15,1-9 0 16,11-11 0-16,12-13 0 15,12-13 0-15,11-13 0 0,5-8 0 16,8-9 0-16,1-1 0 16,1 0 0-16,-6 6 1 15,-5 12 0-15,-14 10-1 16,-6 16 1-16,-13 13-1 15,-5 11 1-15,-6 10-2 16,-4 4-1-16,4 7-5 16,0-11-5-16,19 6-6 15,-6-26-8-15,30 5-11 16,2-24-5-16,19-2-2 15,3-18 2-15</inkml:trace>
  <inkml:trace contextRef="#ctx0" brushRef="#br1" timeOffset="567390.4529">7064 11145 73 0,'-6'-18'39'15,"1"7"-1"-15,-11-4 0 16,0 12-32-16,-10-1 0 15,3 13-1-15,-9 3-1 16,3 14 1-16,-4 1-1 16,4 11 0-16,3-1-1 15,8 4-1-15,9-6 0 16,13-1-1-16,13-9 0 15,15-11 0-15,14-9-1 0,8-11 0 16,9-10 0-16,1-9-1 16,0-5 1-16,-6-5 0 15,-9-6-1-15,-16 3 0 16,-14 1 1-16,-15 4-1 15,-11 4 1-15,-11 8 0 16,-11 6 1-16,-3 6-1 16,-6 6 1-16,7 4-1 15,6 5 0-15,10-1 1 16,15-5-1-16,0 0 0 15,30 8 0-15,8-11 0 16,11-5 0-16,5 1 2 16,5-2-1-16,-1 2 0 0,-7 1 0 15,-7 5 1-15,-10 2-2 16,-16 4 1-16,-9 5-1 15,-11 4-1-15,-8 6 2 16,-6 1-2-16,-3 11 1 16,-2 1 0-16,4 6 0 15,1 2 1-15,7-3-1 16,7-1 1-16,13-7-1 15,8-11 1-15,14-15-1 16,11-14 0-16,10-15 1 16,9-12-1-16,0-7 1 15,0-9-2-15,-4-2 2 16,-8 2 1-16,-10 8-2 15,-11 8 2-15,-13 15-1 0,-17 22 1 16,0 0-2-16,0 0 1 16,-16 31-1-16,4 3-1 15,4 3 0-15,6 2 0 16,6-4-1-16,14-6-2 15,17-6-3-15,2-19-5 16,29 0-8-16,-8-25-5 16,30 4-9-16,-13-23-8 15,8 0 1-15,-12-12 3 16</inkml:trace>
  <inkml:trace contextRef="#ctx0" brushRef="#br1" timeOffset="567564.4628">8702 10742 100 0,'-33'10'40'0,"10"26"1"16,-12 8-1-16,6 18-36 0,-4 5-1 15,7 5-2-15,5-2-1 16,7-5-1-16,10-2-3 16,4-22-7-16,16 2-18 15,-9-27-12-15,12-8 0 16,-9-22-1-16,6-4 1 15</inkml:trace>
  <inkml:trace contextRef="#ctx0" brushRef="#br1" timeOffset="567716.4715">8504 10991 79 0,'-6'-19'45'0,"1"0"-1"15,18 14 2-15,1-13-16 16,12 13-26-16,15 0-6 16,3-7-8-16,20 13-13 0,-17-14-17 15,15 8-4-15,-7-7 1 16,7 7-1-16</inkml:trace>
  <inkml:trace contextRef="#ctx0" brushRef="#br1" timeOffset="568242.5016">9488 11015 75 0,'23'-12'41'0,"-8"-4"-2"15,2 8 5-15,-16-6-34 16,-1 14-4-16,-12-7-1 16,-3 10-1-16,-8 4 0 15,-4 9-1-15,-6 4-1 16,-1 7-2-16,2 5 1 15,2 4-1-15,8 2 1 16,7-4-1-16,11-2 1 16,14-7-2-16,16-12 2 0,17-9 0 15,9-9-1 1,7-11 1-16,4-7-1 0,-2-9 0 15,-7-1 0-15,-10-3 2 16,-13 3-3-16,-20 0 2 16,-13 10-1-16,-13 3 0 15,-8 7-1-15,-5 5 1 16,3 7-3-16,2 1-1 15,23 0-3-15,-14 4-10 16,41 11-9-16,-6-17-17 16,26 3 3-16,7-10-2 15,14 3 3-15</inkml:trace>
  <inkml:trace contextRef="#ctx0" brushRef="#br1" timeOffset="568489.5158">10380 10639 102 0,'-16'-38'40'15,"1"14"0"-15,-9-2-8 16,0 21-28-16,-6 10 0 16,-1 23 0-16,-8 17 0 15,0 13 0-15,-1 12-1 16,2 6-2-16,5 2 0 15,5 0-1-15,13-4-1 16,5-15-3-16,16-7-3 16,-3-22-10-16,21 3-12 15,-11-26-13-15,8-5-1 16,-11-17 1-16</inkml:trace>
  <inkml:trace contextRef="#ctx0" brushRef="#br1" timeOffset="568639.5242">9940 11022 106 0,'-34'-15'43'0,"19"10"3"16,5-4-3-16,23 5-36 15,17-2-5-15,13-2-4 16,19 5-9-16,-3-18-14 16,25 11-18-16,-11-11 0 15,2 6-1-15,-14-5-1 16</inkml:trace>
  <inkml:trace contextRef="#ctx0" brushRef="#br1" timeOffset="569081.5496">11135 10663 83 0,'12'-23'40'0,"0"15"-1"16,-12 8 1-16,0 0-33 15,-7 24-2-15,-1 9 0 16,-6 8-2-16,2 9 0 16,-5 6-1-16,6 3-1 15,0 4 0-15,1 0-2 16,7-6-1-16,-2-8-4 15,12 4-8-15,-10-23-22 16,11 0-6-16,-6-18 2 16,-2-12-2-16</inkml:trace>
  <inkml:trace contextRef="#ctx0" brushRef="#br1" timeOffset="569270.5604">10958 11011 94 0,'-24'-17'42'15,"12"12"0"-15,1-1-1 16,11 6-34-16,18 2-4 15,12-3-2-15,18-5-2 16,14-7-2-16,25 1-5 16,-1-23-21-16,26 6-11 15,-5-15-1-15,3 2 0 16,-10-11 0-16</inkml:trace>
  <inkml:trace contextRef="#ctx0" brushRef="#br1" timeOffset="569631.581">11829 10477 100 0,'-41'19'41'0,"6"17"1"15,-8 5 0-15,13 6-36 16,-7 10-2-16,6 8-1 16,0 0-1-16,8 3-1 15,4-4 0-15,6-5-1 16,7-11 0-16,7-10-1 15,7-10 1-15,7-12-1 16,12-15 1-16,7-9 0 16,4-13 0-16,4-5 2 15,-1-8-2-15,1 0 2 16,-3-1-1-16,-5 5 0 0,-6 7 0 15,-5 9 0-15,-9 14-1 16,-8 11 0-16,-2 9 0 16,-4 8-2-16,0 7 0 15,-1-1-2-15,7 5-1 16,-3-12-6-16,18 11-11 15,-13-27-9-15,20 3-11 16,-5-16 0-16,12-4-1 16,-7-10 3-16</inkml:trace>
  <inkml:trace contextRef="#ctx0" brushRef="#br1" timeOffset="569954.5996">12192 10945 98 0,'0'0'40'0,"-6"15"3"15,6-15-2-15,23 17-32 16,0-10-5-16,9-2-1 15,7-3 0-15,6-5-2 16,2-4 1-16,0-6-1 16,-4-4-1-16,-5-4 0 15,-10-5 0-15,-9 0 0 16,-11-2 0-16,-13 3 0 15,-11 4 0-15,-11 8 0 16,-8 12 1-16,-7 9-1 16,-5 12 1-16,0 11 0 15,6 8-1-15,10 3 0 16,15 1 0-16,13-5-2 15,22-3-2-15,12-18-8 16,26 3-9-16,-1-27-13 0,25 0-7 16,7-16-1-16,26-2-1 15</inkml:trace>
  <inkml:trace contextRef="#ctx0" brushRef="#br1" timeOffset="570570.6348">13624 10728 76 0,'11'-20'38'0,"-11"20"0"16,0 0 0-16,-6 12-31 15,-11 3 0-15,3 17 0 16,-10 3-1-16,0 12-1 0,-4-1-2 16,5 2-1-16,-2-4 0 15,11-6-2-15,6-7 1 16,11-11-2-16,8-13 1 15,11-14-1-15,14-13 2 16,5-7 0-16,6-9 0 16,4-4 1-16,-3-5 0 15,-3 3 0-15,-6 3-1 16,-4 8 1-16,-12 8-1 15,-6 10-1-15,-6 12 1 16,-7 11-1-16,-1 12 0 16,-3 8 0-16,0 9-1 15,2 4-1-15,5 3-1 16,2-2-3-16,13 1-2 0,-2-15-12 15,22 7-9-15,-9-20-13 16,15-3 1-16,-6-16 0 16,7-5 0-16</inkml:trace>
  <inkml:trace contextRef="#ctx0" brushRef="#br1" timeOffset="570938.6558">14370 10768 98 0,'-18'15'41'16,"-12"-1"1"-16,9 16-1 15,-10 6-36-15,15-2-2 16,7-1-1-16,9-3-1 16,13-3 1-16,14-4-3 0,8-8 2 15,11-6-3-15,5-9 3 16,1-6 0-16,2-9 0 15,-2-5 1-15,-8-8-1 16,-4 2 1-16,-10-4-1 16,-8 2 1-16,-5 4-1 15,-6 4-1-15,-6 6 0 16,-5 14 0-16,0 0 0 15,-14 20 0-15,4 4-1 16,0 9 0-16,4 7-3 16,2-2-2-16,11 6-2 15,2-14-2-15,20 7-8 16,-5-26-13-16,26 3-9 15,-5-17-1-15,13-4 1 16,-8-12 2-16</inkml:trace>
  <inkml:trace contextRef="#ctx0" brushRef="#br1" timeOffset="571140.6674">15166 10848 100 0,'-24'-1'40'0,"2"15"3"16,-9 1-2-16,3 11-34 15,0 3-3-15,9 3-3 16,7 1 1-16,12-3-3 15,16-7 0-15,16-6-2 16,16-10-1-16,9-13-5 16,23 1-10-16,-12-24-15 15,22 3-5-15,-8-18-1 16,5 0-2-16</inkml:trace>
  <inkml:trace contextRef="#ctx0" brushRef="#br1" timeOffset="571328.678">15761 10518 104 0,'-31'32'42'0,"-10"11"0"15,12 18 0-15,-8-1-36 16,9 13-4-16,7 1-1 16,8-1-2-16,2-3 0 15,9-6-4-15,5-8-2 16,-2-22-13-16,23 0-19 15,-10-20-4-15,10-7-1 16,-2-17 3-16</inkml:trace>
  <inkml:trace contextRef="#ctx0" brushRef="#br1" timeOffset="571689.6988">15829 10936 103 0,'-11'11'40'0,"14"2"2"15,-3-13-2-15,27 13-36 16,-6-8-1-16,11 3-1 15,-3-7 1-15,7-2-2 16,-2-5 0-16,-4-2 1 16,-2-6-2-16,-9-3 1 15,0-5-1-15,-9-4 1 16,1-1-2-16,-6-1 1 0,-2 2 0 15,-7 3-1-15,-5 9 1 16,-8 8 0-16,-9 14 1 16,-9 11 0-16,-8 10 0 15,-2 9-1-15,1 8 0 16,1 2-1-16,12 1 1 15,13-7-2-15,18-5-1 16,18-11-3-16,23-7-4 16,3-23-13-16,31 6-11 15,-5-22-8-15,14 0 0 16,-9-16 2-16</inkml:trace>
  <inkml:trace contextRef="#ctx0" brushRef="#br1" timeOffset="572034.7185">16505 10766 105 0,'-19'0'42'16,"-8"2"0"-16,3 15-1 15,-1 8-36-15,0 7-1 16,4 6-2-16,6 5-2 16,4-2 1-16,6-1-2 15,5-3 0-15,8-8 0 16,6-9 0-16,7-11-1 15,6-9 2-15,4-9 0 16,5-12 1-16,3-4 1 16,1-8-1-16,1-2 0 15,-2-2 1-15,-6 2 0 16,-5 4-1-16,-8 8 1 15,-5 8-2-15,-15 15 0 16,0 0 1-16,-3 17-1 0,-9 6-1 16,-3 6 0-16,1 6-4 15,0-5-2-15,12 5-7 16,-11-16-11-16,30 5-13 15,-17-24-6-15,38 15 0 16,-16-26 1-16</inkml:trace>
  <inkml:trace contextRef="#ctx0" brushRef="#br1" timeOffset="572358.737">16962 10757 102 0,'-17'6'41'0,"-12"-1"1"16,7 14-2-16,-5-7-32 0,6 8-3 15,7-1-2-15,6 0-1 16,11-2 0-16,7-2-2 16,9-2 0-16,5 3 0 15,4-4 1-15,0 0-2 16,-3 0 1-16,-2 0 0 15,-5 2 0-15,-7 0-1 16,-6 1 1-16,-9-3-1 16,-5 0 1-16,-4-4-1 15,-1 2-1-15,-1-7-2 16,4 4-4-16,-4-14-7 15,15 7-11-15,0 0-11 16,18-2-6-16,1-6-1 0,14 5 1 16</inkml:trace>
  <inkml:trace contextRef="#ctx0" brushRef="#br1" timeOffset="572524.7466">17390 11079 111 0,'0'0'44'15,"0"0"0"-15,-17-2-3 16,17 2-41-16,0 0-7 15,-17-15-8-15,17 15-13 16,0 0-16-16,0 0 0 16,-17-18-3-16,9 7 5 15</inkml:trace>
  <inkml:trace contextRef="#ctx0" brushRef="#br2" timeOffset="578293.0765">17917 10465 58 0,'0'0'35'15,"12"-13"1"-15,-12 13-1 16,11-6-17-16,0 14-12 15,-9 7-2-15,1 17 0 16,-3 7-1-16,-1 15 0 16,-8 6 0-16,1 9 0 15,-3 3-3-15,2-1-1 16,-2-4 0-16,1-8-2 15,4-7-2-15,0-10-5 16,16 1-24-16,-8-16-5 16,10-1 1-16,-8-12 2 15</inkml:trace>
  <inkml:trace contextRef="#ctx0" brushRef="#br2" timeOffset="578843.1078">17706 10495 90 0,'-24'4'38'16,"14"7"-1"-16,10-11 2 15,0 0-36-15,36-27 0 16,14 5 0-16,10-10 1 15,17 0 0-15,10-7-1 16,3 4-1-16,-1 4 1 16,-2 5-2-16,-10 10 2 15,-13 12-4-15,-15 13 1 0,-15 12 0 16,-17 13-1-16,-11 15 1 15,-10 10 0-15,-8 9 0 16,-8 7 0-16,-2 2 2 16,-1 1-2-16,0-3 0 15,4-6-1-15,5-11-1 16,5-11 1-16,8-10-2 15,4-9 2-15,8-13-1 16,7-11 2-16,6-10-2 16,4-11 4-16,5-8 1 15,1-4-2-15,-1-5 2 16,-1 0-2-16,0 2 2 15,-8 5-3-15,-7 9 3 0,-4 10-3 16,-13 8 0-16,9 22 0 16,-12 4 0-16,-3 10-1 15,-2 1-2-15,6 3 0 16,0-2-2-16,12-3-1 15,2-14-5-15,26-2-24 16,-5-21-5-16,17-1 1 16,-1-19-2-16</inkml:trace>
  <inkml:trace contextRef="#ctx0" brushRef="#br2" timeOffset="579031.1187">19097 10710 105 0,'0'0'38'0,"-24"3"2"0,12 19-2 16,-11 4-35-16,6 6-2 15,0 7 0-15,5 2-1 16,2 3-1-16,7-6-2 16,4-2-2-16,5-13-5 15,17-1-29-15,-7-17-2 16,10-5 4-16,-3-17-2 15</inkml:trace>
  <inkml:trace contextRef="#ctx0" brushRef="#br2" timeOffset="579489.1449">19599 10601 89 0,'-28'8'37'15,"-7"10"0"-15,-15-8 2 16,8 13-32-16,-7-6-1 16,11 3-2-16,2-1 0 15,11 2-1-15,13-3-1 16,14-1-1-16,15-4 0 15,16 2 0-15,6-3-1 0,10 2 0 16,-2 2 1-16,1 0-1 16,-10 4 1-16,-8 5-1 15,-19 6 0-15,-13 1-1 16,-17 2 0-16,-13 2 0 15,-7-5 1-15,-5-2-2 16,5-8 0-16,3-11-4 16,17-1-11-16,1-17-22 15,25-5-1-15,7-12-3 16,18-3 3-16</inkml:trace>
  <inkml:trace contextRef="#ctx0" brushRef="#br2" timeOffset="580029.1758">20378 10722 61 0,'0'0'37'0,"0"0"-1"16,0 0 2-16,-1 10-16 16,1-10-13-16,-4 19-3 15,-7-2 0-15,0 12-1 0,-9 3-2 16,-2 10-1-16,-6 2-1 15,-2-1-4-15,2-1 0 16,0-9-4-16,20 0-27 16,-2-21-6-16,10-12 0 15,14-5-3-15</inkml:trace>
  <inkml:trace contextRef="#ctx0" brushRef="#br2" timeOffset="580233.1872">19160 10279 83 0,'-12'-1'28'15,"12"1"-27"-15,26-6-1 16,4-2-30-16,11-6-6 16</inkml:trace>
  <inkml:trace contextRef="#ctx0" brushRef="#br2" timeOffset="580788.2189">20881 10639 86 0,'-1'-12'37'0,"-9"2"0"15,10 10 1-15,-29-8-28 0,9 7-8 16,-6 1 0-16,1 3 1 15,-2 4-1-15,3 6-1 16,2 1 1-16,7 1-1 16,4 0 0-16,11-1 0 15,10-3 0-15,6 2-1 16,4-1 1-16,2 1-1 15,0 2 1-15,-4 0-1 16,-3 6 1-16,-9 4 0 16,-7 2-1-16,-8 4 1 15,-11 0 0-15,-3-1-1 16,-4-3 1-16,2-7-3 15,1 0-1-15,4-14-6 16,20-6-28-16,0 0-2 16,1-14 0-16,14-8-2 0</inkml:trace>
  <inkml:trace contextRef="#ctx0" brushRef="#br2" timeOffset="581082.236">20451 10411 107 0,'-18'-6'39'15,"-3"-5"2"-15,21 11-4 16,-16-10-43-16,16 10-30 15,16-11-4-15,-2 2 1 16,8 4-3-16</inkml:trace>
  <inkml:trace contextRef="#ctx0" brushRef="#br2" timeOffset="581899.2824">21677 10344 70 0,'0'0'34'15,"-23"-21"4"-15,23 21-3 16,-20-14-24-16,20 14-2 15,0 0-4-15,-1 21 1 16,1-4-4-16,1 13 2 16,-2 5-3-16,1 11 3 15,-6 7-4-15,0 6 3 0,-2 3-2 16,-2 1 1-16,1-1-2 15,0-6 1-15,5-6 0 16,3-7-1-16,4-13 0 16,6-9 0-16,5-13-1 15,5-8 1-15,4-10 0 16,2-7 0-16,2-8 0 15,0-2 0-15,-4-4 1 16,0 2-1-16,-2 0 0 16,-1 5 0-16,-4 6 0 15,0 7 0-15,-1 9 0 16,-1 7 0-16,0 9 0 15,0 7 0-15,-4 5 0 16,0 6 0-16,-2 2 0 0,-7 2 0 16,-5 0-1-16,-5-4 0 15,-11-1 0-15,-5-6-1 16,-5-3 2-16,-4-7-2 15,2-5-1-15,-2-14-4 16,14 2-7-16,2-18-25 16,20-2 2-16,5-10-1 15,20 0 1-15</inkml:trace>
  <inkml:trace contextRef="#ctx0" brushRef="#br2" timeOffset="582253.303">22140 10867 93 0,'0'16'37'0,"0"-16"-1"16,18 12 2-16,3-16-35 15,11-2 0-15,7-9 0 16,9-2-1-16,-3-4 1 15,-2-1-1-15,-7-1 0 16,-5-2 0-16,-14 2 0 16,-11 4 0-16,-15 0 0 15,-11 8 0-15,-11 4 0 16,-7 10 0-16,-7 5-1 15,-2 11 1-15,0 7-1 16,4 7 1-16,7 6-1 16,11 1-1-16,11-1 0 0,16-3 0 15,19-4-3-15,12-11-4 16,19 1-3-16,2-20-30 15,26 2 0-15,-2-16 0 16,12 5-1-16</inkml:trace>
  <inkml:trace contextRef="#ctx0" brushRef="#br2" timeOffset="582517.3181">23094 10694 100 0,'0'0'38'15,"-19"-2"2"-15,5 10-2 0,-14 5-33 16,-1 3-1-16,-4 3-1 16,-3 8 1-16,-5 3-1 15,4 1-1-15,4 1 0 16,10-3 0-16,9-3-1 15,16-9-2-15,19-4-3 16,10-16-6-16,24 4-27 16,-1-12-4-16,11 3 1 15,-3-11-1-15</inkml:trace>
  <inkml:trace contextRef="#ctx0" brushRef="#br2" timeOffset="582899.3399">23485 10655 101 0,'0'0'39'15,"-28"2"0"-15,13 10 0 16,-10 2-35-16,2 4 0 16,-5 8 0-16,-2 6 0 15,-5 1-1-15,4 4 0 16,-1-2 0-16,9-2 0 15,6-7-2-15,11-6 1 16,8-9-2-16,16-10 0 16,14-11 1-16,10-10-2 15,8-8 1-15,1-5 0 16,3-4 0-16,-5 1 0 15,-6 4 0-15,-10 3 0 0,-10 7 0 16,-12 12 0 0,-11 10 0-16,-7 11 0 0,-9 11 0 15,-2 4 0-15,0 6 0 16,-1 1-2-16,7 4-1 15,1-8-1-15,15 8-10 16,-7-22-21-16,24 2-7 16,-5-12 0-16,17-1 1 15</inkml:trace>
  <inkml:trace contextRef="#ctx0" brushRef="#br2" timeOffset="583267.361">23927 10668 100 0,'0'0'39'0,"-22"24"2"0,8 9-1 16,-14 1-34-16,8 6-1 16,-1-2-1-16,5 6 0 15,2-6-2-15,8-4-1 16,6-11 1-16,7-6-1 15,11-15-1-15,6-11 0 16,8-8 0-16,2-10 0 16,5-10 1-16,2-1 0 15,-2 0 0-15,-3-3-2 16,-4 6 2-16,-7 6-2 15,-6 9 1-15,-19 20 0 16,10-7 0-16,-16 19 0 16,-4 10 0-16,-5 5-2 0,2 7-1 15,-2-3-2-15,11 9-8 16,-8-21-17-16,26 7-10 15,-4-15-1-15,21-2-1 16,1-12 2-16</inkml:trace>
  <inkml:trace contextRef="#ctx0" brushRef="#br2" timeOffset="583583.379">24539 10665 98 0,'-14'7'38'0,"-13"0"2"16,2 13-1-16,-9 0-35 15,5 6 0-15,0-3-1 0,8 7 0 16,7-8-2-16,13-2 1 16,11-8-1-16,9-4 0 15,9-5-1-15,3-3 0 16,0-4 0-16,1 2 0 15,-8 0 1-15,-8 4 0 16,-16-2 0-16,5 15 0 16,-17-4-1-16,-5 3 1 15,-4 1-1-15,-4 4-1 16,8-4-3-16,-3-13-9 15,20-2-25-15,0 0-3 16,20 0 0-16,1-14-1 16</inkml:trace>
  <inkml:trace contextRef="#ctx0" brushRef="#br2" timeOffset="583936.3992">24691 10750 104 0,'-10'5'40'0,"-3"-5"1"16,13 0-1-16,6 14-36 15,13-7-1-15,9-1-1 16,6-1-1-16,3-3 1 16,-1-1-1-16,-4-4 1 15,-5-2-1-15,-9-4-1 16,-9-3 1-16,-14 1-1 15,-10-1 1-15,-11 2-1 16,-6 4 0-16,-6 4 1 16,-4 7 0-16,-3 8 0 0,3 8 0 15,5 8 1-15,5 8-1 16,13 4 0-16,12-1-1 15,15 1 0-15,15-8-2 16,17-5 0-16,6-12-6 16,19-1-9-16,-8-29-20 15,18 2-5-15,-10-15 0 16,1-2-2-16</inkml:trace>
  <inkml:trace contextRef="#ctx0" brushRef="#br2" timeOffset="585272.4756">351 12499 78 0,'0'11'39'16,"0"-11"-3"-16,14 18 2 15,4-14-35-15,10 2 0 16,7-5-1-16,10-1 0 0,1-5-1 15,3-5-1-15,-4-6 1 16,-1-1-1-16,-6-7 0 16,-6-3-1-16,-9-3 2 15,-11 1-1-15,-12 2 2 16,-8 2-1-16,-11 8 1 15,-9 9 1-15,-10 9-1 16,-6 13 1-16,-9 11 0 16,0 11 1-16,-5 7-1 15,10 5-1-15,4 3 0 16,11-3-1-16,12-3 0 15,17-2-1-15,18-9 1 0,16-10-3 16,24-8-2-16,9-15-2 16,22 0-12-16,-1-23-20 15,19-1-3-15,-12-16 0 16,7 2 1-16</inkml:trace>
  <inkml:trace contextRef="#ctx0" brushRef="#br2" timeOffset="585626.4959">1171 12335 75 0,'-26'18'40'15,"-10"-3"-2"-15,11 14 3 16,-10 1-27-16,10 5-10 16,-1-1 0-16,11 1-2 15,0-1 1-15,9-3-1 16,5-6 0-16,10-6-2 0,8-9 1 15,5-11-1-15,10-12 0 16,2-6 2-16,5-9-1 16,-2-3 0-16,0-5 0 15,-4 3 0-15,-4 0 0 16,-6 7 0-16,-8 7-1 15,-1 7 0-15,-14 12 1 16,18 0-2-16,-14 13 1 16,3 9 0-16,-2 10-1 15,2 3-1-15,3 7-1 16,-1-2-1-16,5 5-3 15,-1-11-3-15,19 4-17 16,-13-23-14-16,14 0 1 16,-5-20-1-16,8-5 2 0</inkml:trace>
  <inkml:trace contextRef="#ctx0" brushRef="#br2" timeOffset="586758.5607">1663 12406 89 0,'-7'27'40'15,"-4"-6"-1"-15,13 6 2 16,0-12-39-16,18-4 1 16,8-8-2-16,8-5 0 15,4-8 0-15,3-4 0 16,3-4-1-16,0-6 1 15,-7-1 0-15,-9 1-1 0,-9-1 2 16,-8 1-2-16,-10 4 2 16,-7 4-1-16,-13 4 0 15,-4 7 0-15,-6 8-1 16,-7 11 1-16,-3 6-1 15,2 9 1-15,3 9-1 16,6 5 1-16,9 2 0 16,12-1-1-16,13-6 0 15,14-8 0-15,14-8 1 16,11-12-2-16,6-10 1 15,6-13 0-15,-1-5 0 16,-1-5 0-16,-5-5 0 16,-5 0 0-16,-11 1 0 15,-6 3 1-15,-9 5-1 16,-5 3 0-16,-16 16 0 0,0 0-1 15,0 0 1-15,-9 17 1 16,-5 7-2-16,0 4 1 16,0 3 0-16,-1 3-1 15,3-3 1-15,5-5 0 16,3-7 0-16,4-19-1 15,13 2 1-15,-1-16 0 16,6-11 0-16,1-6 0 16,0-8 0-16,2-4 0 15,0-1 0-15,-5 3 0 16,2 6-1-16,-4 5 1 15,-2 8-1-15,0 8 1 0,5 6 0 16,3 4 0-16,7 4 0 16,4 1 0-16,5 1 0 15,3 1 0-15,5 0 1 16,-3-2-1-16,-4-1 0 15,-5 0 0-15,-6 0 1 16,-10-2-1-16,-16 2 1 16,10-6 0-16,-10 6-1 15,-15-4 1-15,0 6-1 16,-8 2 1-16,0 8-1 15,-3 7 0-15,-3 9 1 16,5 7-1-16,0 5 1 16,5 0-1-16,10 2 0 15,5-6 0-15,11-9 0 16,8-8 1-16,9-15-1 0,5-12 0 15,4-10 0-15,1-8 0 16,2-7 0-16,-7-2 0 16,-3-3 0-16,-5 6 0 15,-3 7 0-15,-9 7-2 16,-9 18 2-16,0 0 0 15,-6 29 0-15,-6 13 0 16,-6 15 0-16,-1 17-1 16,0 13 1-16,-4 6 0 15,1 4 0-15,-1 0 0 16,5-8-1-16,1-13 1 15,2-14-1-15,1-16 1 16,4-21 1-16,10-25-1 16,-16-3 0-16,9-24 1 0,7-16 0 15,-1-12-1-15,5-14 1 16,2-9-2-16,7-7 1 15,3 1-1-15,9 5-1 16,1 6 0-16,6 12-2 16,-2 5-4-16,9 26-7 15,-10-7-9-15,16 26-13 16,-15-5-3-16,12 12 0 15,-9-10 1-15</inkml:trace>
  <inkml:trace contextRef="#ctx0" brushRef="#br2" timeOffset="587262.5892">3203 12266 82 0,'2'-28'41'0,"-2"28"-1"16,-12-4 1-16,12 4-33 16,-22 25 0-16,7 3-4 15,-3 3 0-15,4 7-1 16,2 1-2-16,4 2 1 15,4-7-1-15,8-6 0 16,9-10 0-16,7-7-1 16,4-13 1-16,6-7-1 15,1-9 0-15,2-9 0 16,-2-6 1-16,2-3-2 15,-7 0 1-15,-4 6 0 16,-6 4 0-16,-4 11-1 16,-12 15 1-16,6 10 0 0,-12 21-1 15,-6 18 1-15,-3 18 0 16,-9 16 0-16,-4 15 0 15,-4 7 0-15,3 1-1 16,-4-5 1-16,6-7-1 16,1-17 0-16,4-16 0 15,9-18 1-15,3-24 0 16,10-19 0-16,-9-16 1 15,5-13 0-15,1-15 0 16,0-12-1-16,6-10 1 16,0-6-1-16,6-3 0 15,6-1-1-15,6 4 0 16,4 5-1-16,7 11-4 15,-5-2-6-15,12 27-9 0,-17-14-9 16,14 20-10-16,-13-7-3 16,11 9 1-16</inkml:trace>
  <inkml:trace contextRef="#ctx0" brushRef="#br2" timeOffset="587760.618">4132 12271 80 0,'7'-19'40'16,"4"16"-1"-16,-11 3-1 0,-2 16-31 15,-6 7-2-15,0 13-1 16,-6 2-3-16,2 7 1 15,2-1-2-15,2-4-1 16,8-3-1-16,2-18-6 16,18 1-23-16,-3-25-10 15,13-6 2-15,0-21-2 16</inkml:trace>
  <inkml:trace contextRef="#ctx0" brushRef="#br2" timeOffset="587901.6261">4178 11994 87 0,'-29'2'38'0,"12"6"-1"16,17-8-2-16,-12 5-42 0,38-1-26 16,5-9-5-16,18 5 0 15,4-7 1-15</inkml:trace>
  <inkml:trace contextRef="#ctx0" brushRef="#br2" timeOffset="588201.6432">4639 12107 82 0,'-31'17'40'16,"2"10"-1"-16,-11-11 0 15,5 8-32-15,-1-4-1 16,9 0-2-16,4 0 0 16,11 1-2-16,10-4 0 15,12-5-1-15,12-4-1 16,12-5 0-16,4-4 0 0,10 0 0 15,-4-1 0-15,0 3 0 16,-11 3 0-16,-10 8 1 16,-17 6-1-16,-12 9 0 15,-12 3 0-15,-10 1 0 16,2 1-3-16,-6-5 0 15,11 2-5-15,-4-24-15 16,25 6-17-16,0-11 0 16,14-15-1-16,1-7-1 15</inkml:trace>
  <inkml:trace contextRef="#ctx0" brushRef="#br2" timeOffset="588840.6795">5380 12190 54 0,'25'-15'38'16,"-15"-4"0"-16,4 13 0 15,-14 6-21-15,0 0-10 16,0 0-1-16,-7 10-1 16,-4 15-1-16,-3 12-1 15,-3 8-1-15,-1 9 0 16,-1 2 0-16,4 5-1 15,0-5 0-15,4-7 1 16,3-13-1-16,3-11 0 16,6-15 0-16,-1-10 0 0,22-32 0 15,-3-1 0-15,2-12 1 16,2-7-1-16,-1-7 0 15,0-1 0-15,-4 7 0 16,-2 9 1-16,-3 9-2 16,-6 9 1-16,-2 10-1 15,-5 16 0-15,11-5-1 16,2 13 1-16,8 3-2 15,7-3-1-15,16 2-2 16,2-6-3-16,18 8-13 16,-11-20-14-16,13 10-4 15,-11-14-2-15,-1 6 2 16</inkml:trace>
  <inkml:trace contextRef="#ctx0" brushRef="#br2" timeOffset="589201.7004">5845 12245 86 0,'-24'8'39'0,"13"7"0"15,0-11 0-15,11-4-35 16,12 3 0-16,13-4-1 16,7-5-1-16,10-1 1 15,1-4-2-15,4-3 1 16,-2 3-1-16,-4-6-1 15,-9 1 1-15,-7 1-1 16,-15 0 1-16,-9 0-1 16,-9 4 1-16,-8 1-1 0,-8 2 0 15,-6 8 1-15,-6 4-1 16,-3 10 0-16,1 9 1 15,2 9 0-15,3 8-1 16,5 7 1-16,10 1-1 16,8-1 1-16,14-3-2 15,14-8 0-15,18-12-2 16,14-20-5-16,23-2-16 15,-4-31-17-15,12-7 1 16,0-20-3-16,3-8 1 16</inkml:trace>
  <inkml:trace contextRef="#ctx0" brushRef="#br2" timeOffset="589403.7119">6499 11745 100 0,'-31'16'40'0,"12"17"3"15,-7 5-3-15,7 13-38 16,7 7 1-16,4 10-2 15,3 3 0-15,4 2-2 16,5 2-1-16,3-7-1 16,5 2-5-16,-10-22-18 15,19 1-15-15,-6-23 0 16,8-8-3-16,-4-21 3 15</inkml:trace>
  <inkml:trace contextRef="#ctx0" brushRef="#br2" timeOffset="589771.733">6569 12287 102 0,'-13'18'41'16,"16"5"1"-16,-3-23-10 15,19 6-29-15,7-12-1 16,12-3 0-16,5-9 0 15,3-4-2-15,3-4 1 16,-3-2-1-16,-6 0 1 16,-10 0-1-16,-12 3 0 15,-7 2 1-15,-15 5-1 16,-6 5 1-16,-12 2-1 15,-4 8 1-15,-2 6-1 16,-1 9 1-16,1 10-1 16,-3 5 1-16,8 9-1 0,4 4 1 15,8 5-1-15,6-3 1 16,10-2-2-16,12-7-1 15,11-6-2-15,7-16-4 16,22 2-13-16,-12-26-14 16,19 1-6-16,-6-18-2 15,10 1 3-15</inkml:trace>
  <inkml:trace contextRef="#ctx0" brushRef="#br2" timeOffset="590133.7537">7323 12053 86 0,'-2'-20'40'15,"-13"-1"0"-15,2 14 1 16,-6 3-36-16,-3 11-1 15,-4 10 0-15,0 14-1 16,-4 8 1-16,1 11-1 0,5 3 0 16,2 0 0-16,8-3-1 15,8-5 0-15,9-12-1 16,8-15 0-16,12-14 0 15,13-17 0-15,4-16-1 16,4-7 0-16,-2-11 0 16,0-4 0-16,-6 1 0 15,-7 4 0-15,-10 8-1 16,-12 15 1-16,-7 23 0 15,0 0 0-15,-22 14 0 16,5 18 0-16,-2 7-1 16,6 5 0-16,4 3-2 15,4-8-3-15,18 3-6 16,-3-25-9-16,27 5-8 0,-8-25-13 15,23-7 0-15,-4-21 0 16,11-2 2-16</inkml:trace>
  <inkml:trace contextRef="#ctx0" brushRef="#br2" timeOffset="590470.7727">7822 11906 86 0,'-19'-2'40'16,"-15"0"1"-16,4 15 1 15,-8 7-36-15,8 11-2 16,-3 3 0-16,8 6-1 15,5-2-1-15,8 2-1 16,11-7 0-16,12-6 0 16,6-10-1-16,10-11 0 0,6-7 0 15,3-6 0-15,0-3 0 16,-2-3 0-16,-6 3 0 15,-10 4 1-15,-18 6-1 16,7 15 1-16,-21 5-1 16,-7 6 1-16,-7 5-1 15,-2 5 1-15,3 0-1 16,1-5-1-16,11-4-2 15,9-16-6-15,24 4-10 16,-6-30-11-16,28 2-12 16,-2-20 1-16,15 0-2 15,-6-16 0-15</inkml:trace>
  <inkml:trace contextRef="#ctx0" brushRef="#br2" timeOffset="590830.7936">8027 12039 96 0,'-16'14'43'0,"14"6"0"16,2-20-2-16,2 20-38 15,19-14-1-15,11-4 0 16,3-6-1-16,6-5 0 16,0-3 0-16,-1-7-1 15,-7 0 0-15,-7-4 1 16,-3 0-1-16,-8 0 0 15,-9-2 0-15,-5 3 0 16,-9 4 1-16,-9 4-1 16,-7 6 0-16,-4 9 1 0,-11 10 0 15,-2 9 0-15,-1 10 0 16,3 11 0-16,4 2 0 15,10 7 0-15,14-2-1 16,11-4 0-16,15-10-1 16,12-12-1-16,14-11-2 15,4-18-5-15,20 3-7 16,-16-30-9-16,20 11-13 15,-15-15-3-15,1 9-2 16,-13-3 1-16</inkml:trace>
  <inkml:trace contextRef="#ctx0" brushRef="#br2" timeOffset="591302.8206">8806 11940 75 0,'0'0'41'16,"3"-19"1"-16,-3 19 0 16,-18-10-31-16,4 12-2 15,-13 0-4-15,-4 10 0 16,-7 2-1-16,-2 12-1 15,-6 9 0-15,3 6-1 16,3 9 0-16,11 1-1 16,10-4 0-16,15-4 0 15,16-11-1-15,15-16 1 16,13-17-1-16,11-21 0 0,10-15 0 15,0-14 0-15,-1-8 1 16,-4-15-1-16,-4-4 0 16,-4-1 0-16,-11 7 0 15,-10 11 1-15,-10 16-1 16,-14 15 0-16,-3 30 0 15,-16 10 3-15,-3 29-3 16,-8 17 0-16,0 15 0 16,1 5-2-16,8 3-2 15,-1-8-6-15,19-3-3 16,-5-27-5-16,21 2-6 15,-16-43-7-15,31 0-11 16,-5-20-2-16,14-11 2 0</inkml:trace>
  <inkml:trace contextRef="#ctx0" brushRef="#br2" timeOffset="592235.874">9657 11796 73 0,'0'0'39'0,"-11"4"2"15,-2-2-1-15,8 10-32 16,-6-7-2-16,6 6-4 16,-1 0 2-16,3 7-4 15,1 4 3-15,3 4-4 16,0 7 3-16,3 1-3 15,1-1 2-15,4 0-1 16,3-5 1-16,2-10 0 0,3-10-1 16,5-11 1-16,3-12 0 15,4-11-1-15,2-6 1 16,4-6 0-16,-2-5 0 15,4 1 2-15,-3 4-4 16,-5 4 4-16,-5 9-3 16,-3 14 3-16,-7 11-3 15,-7 11 0-15,-5 14 0 16,-5 10-2-16,-5 7 4 15,-2 7-4-15,5-1 3 16,0-2-2-16,5-9 2 16,8-7 0-16,8-16 0 15,12-14 1-15,8-16-1 16,9-14-1-16,5-7 1 0,0-10 0 15,-5 0-1-15,-7-1 3 16,-5 6-4-16,-14 2 1 16,-9 13-3-16,-14 5 1 15,1 10-6-15,-11-6-5 16,14 18-11-16,-12-12-11 15,12 12-5-15,12-15-3 16,9 5 4-16</inkml:trace>
  <inkml:trace contextRef="#ctx0" brushRef="#br2" timeOffset="592652.8978">10679 11487 91 0,'0'0'41'15,"-12"-15"1"-15,12 15-1 0,-11 3-37 16,-3 10-1-16,0 10 1 15,2 14 0-15,-5 12-2 16,1 9-1-16,-4 11 0 16,0 9 0-16,1 0 0 15,1-2 0-15,5-9-1 16,3-6-1-16,4-14 1 15,9-13 1-15,7-16-1 16,9-19 0-16,10-16 1 16,7-13-1-16,3-8 0 15,4-7 0-15,-1-3 0 16,-2 1 0-16,-7 10 0 15,-6 7 0-15,-9 14 0 16,-18 16 0-16,8 10 0 0,-13 16 0 16,-4 8 0-16,2 9 0 15,2 1-1-15,2 1-2 16,10-1-1-16,0-18-5 15,24 5-7-15,-11-32-10 16,23 5-12-16,-11-24-3 16,11-1-2-16,-12-15 3 15</inkml:trace>
  <inkml:trace contextRef="#ctx0" brushRef="#br2" timeOffset="593332.9367">10963 11866 89 0,'-24'2'41'0,"13"12"1"16,-2-5-2-16,25-1-34 0,1 5-4 15,13 2 1-15,7-5-1 16,6 1 0-16,4-5 0 16,0-4-1-16,-1-4 1 15,-9-5-1-15,-5-5 0 16,-7-4 0-16,-11-6 0 15,-3 1 2-15,-9-4-2 16,-5 0 1-16,-4-2-2 16,-2 7 3-16,-5 5-3 15,-3 12 2-15,-1 9-2 16,-3 11-2-16,2 8 2 15,0 15-2-15,4 2 3 16,4 4-3-16,11 4 2 0,10-7-2 16,14-6 1-16,11-12-2 15,16-8 0-15,9-16-4 16,13-4-3-16,-6-24-8 15,22 9-10-15,-23-21-11 16,11 4-1-16,-19-11 30 16,-4 8 8-16,-15 2 6 15,-15 2 4-15,-1 17 10 16,-29-9 7-16,10 26 15 15,-15-1 0-15,1 19-29 16,-8 4-6-16,6 8-4 16,-3 7 1-16,1 6-2 15,7 1 2-15,0-4-3 16,7-3 2-16,4-7 0 0,3-8 0 15,-3-22 0-15,24 4 0 16,0-21-1-16,2-12 1 16,4-4 0-16,2-8 0 15,1 0 0-15,0-2-1 16,-1 7 3-16,-7 8-3 15,-4 9 3-15,-4 12-3 16,-4 12 0-16,-3 11 0 16,-6 9 0-16,2 11-2 15,-6 2-4-15,6 12-3 16,-6-15-7-16,21 14-5 15,-13-29-8-15,28 4-12 16,-5-20-2-16,18-3 0 16</inkml:trace>
  <inkml:trace contextRef="#ctx0" brushRef="#br2" timeOffset="593768.9617">12969 11480 83 0,'12'-17'41'0,"-10"7"-2"16,-2 10 0-16,0 20-35 15,-3 7-1-15,-3 11 0 16,-1 12 1-16,-4 9-2 15,4 9-1-15,-2 1 0 16,3 3 0-16,3-3-2 16,4-10-3-16,10-1-4 15,-8-29-22-15,20 1-11 0,-4-19 1 16,7-9-2-16</inkml:trace>
  <inkml:trace contextRef="#ctx0" brushRef="#br2" timeOffset="593956.9724">12866 11871 91 0,'-42'-3'41'0,"16"12"2"16,5-5-2-16,24 10-35 16,15-13-4-16,18-5-1 15,18-5-3-15,14-12-1 16,15 1-2-16,2-18-6 15,21 8-21-15,-16-15-9 16,4 2 0-16,-19-7 0 0</inkml:trace>
  <inkml:trace contextRef="#ctx0" brushRef="#br2" timeOffset="594294.9917">13580 11384 88 0,'-29'29'41'0,"-8"4"1"16,11 19 0-16,-2 2-36 15,3 10 0-15,3 3-2 16,3 2-2-16,4-4 0 15,3-5-1-15,2-8 1 16,9-4-3-16,1-14 1 16,7-10-2-16,6-12 3 15,4-12-1-15,4-13 0 16,7-5 0-16,3-8 0 0,0-1 0 15,1-4 0-15,-5 1 0 16,-3 5 0-16,-4 6 0 16,-6 11 0-16,-14 8 1 15,13 11-2-15,-13 9 1 16,1 6-2-16,-1 4-1 15,7 8-3-15,-4-8-6 16,17 17-10-16,-15-27-11 16,19 8-8-16,-4-16-1 15,8-2 2-15</inkml:trace>
  <inkml:trace contextRef="#ctx0" brushRef="#br2" timeOffset="595128.0394">13899 11853 79 0,'0'0'41'0,"-15"16"-1"16,16-1 2-16,-2-2-31 16,14-4-8-16,7-4 0 15,10-4-1-15,6-6 0 16,3-4-1-16,3-8 0 15,1-4 1-15,-6-1-1 16,-7-2 1-16,-13 2-2 16,-5 1 3-16,-13 5-3 15,-10 6 2-15,-6 8-1 16,-9 11-1-16,-5 7 1 0,-2 9-3 15,0 6 3 1,4 6-3-16,6 2 3 0,11 1-2 16,12-3 1-16,7-10-3 15,21-6 0-15,6-9-2 16,17-7-3-16,-3-21-10 15,28 9-12-15,-21-22-10 16,12 4-1-16,-17-13 0 16,4 10 2-16,-25-4 35 15,-6 2 7-15,-6 15 14 16,-31-10 9-16,14 25 16 15,-28-10-2-15,10 23 0 16,-12-5 1-16,17 14-33 16,-7 2-3-16,13 6-4 15,6 1 1-15,6-3-2 16,10-1 2-16,7-4-1 0,6-7 0 15,3-7-1-15,4-10 0 16,-1-8 1-16,2-9-1 16,3-7-1-16,-6-8 1 15,1-4 2-15,-1-1-3 16,-5-2 3-16,-1 6-4 15,-6 7 4-15,-5 8-3 16,-16 19 2-16,14 8-1 16,-18 22-3-16,-10 18 3 15,-6 24-2-15,-11 18 3 16,-1 13-2-16,-5 10 1 15,-4-2-1-15,1-4 1 16,6-5 1-16,3-16-1 0,8-20 0 16,4-22 0-16,8-20-1 15,11-24 1-15,0 0 0 16,-6-33 1-16,12-8 0 15,3-13-1-15,5-9 0 16,3-12 0-16,4-4 0 16,7 0 0-16,4 3 0 15,4 5-2-15,-3 4-4 16,8 20-7-16,-14-6-10 15,21 28-10-15,-15-5-7 16,19 12-3-16,6-5 1 16</inkml:trace>
  <inkml:trace contextRef="#ctx0" brushRef="#br2" timeOffset="596300.1064">15934 11806 64 0,'-9'-17'38'0,"1"5"1"15,-10-4 0-15,0 10-28 16,-13-1-5-16,-2 19 3 16,-8 0-3-16,-2 13-3 15,-1 2 1-15,4 3-2 16,1 1 1-16,14 2-2 15,6-8 0-15,14-3-2 16,10-9 2-16,19-10-1 0,14-9 1 16,12-9-1-16,7-2 0 15,4-6 0-15,-1-3 0 16,-4-1 3-16,-7 2-3 15,-13 5 2-15,-9 3-2 16,-17 10 2-16,-10 7-2 16,0 0 3-16,-21 19-3 15,4 1-3-15,-4 7 3 16,4 5-2-16,4 2 2 15,9 1-2-15,10-3 2 16,12-5-2-16,10-6 2 16,10-11-1-16,7-8 1 15,5-6-1-15,2-10 0 16,-2-7 1-16,-5 0-1 15,-6-3 0-15,-6 1 1 0,-11 2 0 16,-5 4 0-16,-3 3 1 16,-14 14-1-16,7-11 1 15,-7 11-1-15,-12 15 0 16,2 1 0-16,-2 7 1 15,3 6-1-15,-1 3 0 16,-1 3 0-16,7-1 1 16,3-2-1-16,4-5 0 15,4-9 1-15,7-10-1 16,6-12 1-16,6-11-1 15,0-10 1-15,3-12-1 16,-3-1 1-16,-1-7-1 16,-7 4 1-16,-5 3-1 0,-5 7 0 15,-7 9 3-15,0 8-3 16,-1 14 0-16,0 0 0 15,11 11 1-15,5 5-1 16,9 1 0-16,9 4 1 16,8-7-4-16,5-2 4 15,10-6-1-15,2-6 0 16,-2-8 1-16,-7-6-1 15,-4-5 0-15,-12-6 0 16,-10-2 3-16,-9 0-3 16,-14 2 3-16,-9 4-3 15,-11 10 3-15,-4 7-2 16,-7 11 2-16,-5 16-2 15,2 8-3-15,-1 8 3 0,8 10-3 16,8-1 3-16,8 2-3 16,12-7 2-16,12-10-6 15,18-4-3-15,2-21-4 16,20 3-3-16,-8-29-8 15,34 10-8-15,-14-24-10 16,19 0-2-16,0-9 3 16</inkml:trace>
  <inkml:trace contextRef="#ctx0" brushRef="#br2" timeOffset="597066.1502">18079 11794 88 0,'0'0'40'16,"0"0"-1"-16,0 0 0 15,-15 20-36-15,6-2-2 16,-9 7 2-16,1 8-2 15,-6-1 2-15,3 6-3 16,-1-6 3-16,5-1-1 16,1-6 0-16,8-8-1 15,7-17 0-15,14-2 0 16,9-13-1-16,6-11-1 15,5-3 1-15,1-8 0 16,0-2 0-16,-2 2 2 16,-9 2-2-16,-6 7 3 15,-8 7-3-15,-7 4 3 0,-3 17-2 16,-11-8 2-16,11 8-3 16,-13 19-2-16,13-5 2 15,7 1-2-15,8 0 3 16,8-4-4-16,10-2 4 15,5-5-4-15,3-3 4 16,7-2-1-16,-5-4 0 16,-4-2 1-16,-4-4-1 15,-8 2 3-15,-5-5-2 16,-9 2 2-16,-2 1-3 15,-11 11 3-15,8-13-3 16,-8 13 3-16,-1 16-3 16,-1 4-2-16,-4 6 1 15,1 7-2-15,0 3 3 0,1 5-5 16,4-2 2-1,0-7-7-15,15 3-3 0,-7-25-9 16,28 11-8-16,-9-23-9 16,19-2-2-16,-6-14 2 15</inkml:trace>
  <inkml:trace contextRef="#ctx0" brushRef="#br2" timeOffset="597427.1708">18922 11820 93 0,'-11'-8'42'15,"-10"-4"-1"-15,2 18 1 16,-14 2-36-16,6 12-1 15,-2 6-1-15,6 11-3 16,0 1 2-16,3 2-3 16,6 4 2-16,10-6-3 0,5-8 2 15,7-7 0-15,11-12-1 16,9-11 1-16,5-11-1 15,4-11-1-15,2-8 1 16,-2-6 0-16,0-2 0 16,-5-3-1-16,-8 3 1 15,-8 5 3-15,-5 7-4 16,-8 10 4-16,-3 16-3 15,-10-3 0-15,0 13 0 16,2 7 0-16,4 8-1 16,2-4-4-16,11 7 1 15,0-8-8-15,16 11-4 16,-8-21-8-16,23 17-10 15,-11-19-6-15,13 7 0 0,-6-14 1 16</inkml:trace>
  <inkml:trace contextRef="#ctx0" brushRef="#br2" timeOffset="597817.1932">19494 11860 92 0,'17'-31'38'16,"-15"-6"2"-16,4 13-1 16,-14 0-35-16,-6 8 3 15,-8 9-4-15,-5 17 4 16,-9 8-2-16,0 12-2 15,-3 6 0-15,2 6-1 16,7-2 1-16,9-1-4 16,13-8 2-16,12-11-2 15,20-13 1-15,10-13 0 0,17-11 0 16,7-14 0-16,5-9-1 15,1-8 1-15,-3-4-1 16,-7-1 1-16,-10 5-1 16,-10 7 2-16,-14 10-1 15,-12 16 0-15,-8 15 0 16,-22 7 2-16,1 18-1 15,-6 15 2-15,-2 6-3 16,5 3-2-16,8 4 1 16,3-4-3-16,15-3-2 15,3-16-9-15,20 3-2 16,-9-29-11-16,24 7-5 15,-11-21-7-15,10-1-1 16,-6-11 3-16</inkml:trace>
  <inkml:trace contextRef="#ctx0" brushRef="#br2" timeOffset="598178.2139">19894 11844 95 0,'-11'-2'40'0,"11"2"1"16,0 0 0-16,-2 14-34 16,2-14-3-16,18 12-1 15,-2-4-1-15,4 1 0 16,3 1-1-16,1-5 1 15,4-1-2-15,-1-4 0 16,0-4 1-16,-1-6-2 16,-2-5 1-16,-3-4 3 15,-2-5-4-15,-5-2 2 16,-8-1-2-16,-3 1 2 15,-8 2-1-15,-6 4 1 0,-7 11-1 16,-5 9 1-16,-6 10 0 16,-1 14 2-16,-1 9-1 15,3 9-1-15,0 3 0 16,12 1-1-16,8-2 1 15,10-8-5-15,8-5-2 16,6-23-8-16,21 1-3 16,-13-29-9-16,30 7-11 15,-10-25-5-15,15-4-1 16,1-13 1-16</inkml:trace>
  <inkml:trace contextRef="#ctx0" brushRef="#br2" timeOffset="599032.2627">21115 11631 53 0,'-18'-2'37'15,"-2"4"-2"-15,-3 6 2 16,-7-4-16-16,1 10-15 15,-7-2-1-15,7 5 2 0,0-2-2 16,7 3 1 0,3-5-2-16,13 1 0 0,6-14-1 15,14 16 0-15,7-11-2 16,7-1-1-16,2 1 0 15,4 4 1-15,-4 3-1 16,-6 2-2-16,-10 3 2 16,-9 5-2-16,-10 2 3 15,-8 0-4-15,-8 0 4 16,-1-5-4-16,2-3 3 15,2-8-2-15,18-8-2 16,0 0-5-16,28-16-18 16,2-11-12-16,19 3-1 15,-1-9 4-15,15 4-3 0</inkml:trace>
  <inkml:trace contextRef="#ctx0" brushRef="#br2" timeOffset="599351.2806">21532 11656 87 0,'-15'6'38'15,"-12"-3"0"-15,5 15 2 16,-9-7-33-16,4 13 0 16,-3 2-2-16,6 5-2 15,1 1 0-15,9 0-1 16,9-4 1-16,18-3-4 15,10-8 3-15,14-12-4 16,11-10 2-16,7-7 4 16,2-8-4-16,0-6 3 0,-7-4-3 15,-12-2 0-15,-15 3-2 16,-14 0 0-16,-14 7-1 15,-14-2-3-15,-4 11 0 16,-7-2-4-16,9 15-9 16,-11-13-10-16,32 13-9 15,-13-3-1-15,28 3 0 16,8-2 0-16</inkml:trace>
  <inkml:trace contextRef="#ctx0" brushRef="#br2" timeOffset="600288.3345">22535 11661 75 0,'0'0'37'16,"11"-12"0"-16,-11 12 0 16,0 0-30-16,0 0-2 0,0 0-1 15,0 0 0-15,-20 27 0 16,6-7 0-16,0 9 1 15,0-1-2-15,4 2-1 16,4-1 0-16,7-3-1 16,6-6 0-16,13-5-3 15,9-7 2-15,7-8-2 16,6-7 2-16,0-1 2 15,2-9-2-15,-2-1 3 16,-4-1-3-16,-9-2 3 16,-6 0-3-16,-8 4 1 15,-3 2-2-15,-6 0 2 16,-6 15-1-16,3-14 0 15,-3 14 0-15,0 0 0 0,-1 16 1 16,4 4 1-16,2 2-1 16,8 1-3-16,2 4 2 15,2 0-2-15,4-4 3 16,4-3-3-16,1-5 2 15,1-8-1-15,1-10 2 16,-6-5 0-16,-3-8 0 16,0-8 2-16,-4-3-2 15,-5-4-1-15,-3-2 0 16,-2-1-1-16,-1 3-1 15,-1 2-1-15,3 10-1 16,-2 1-4-16,10 11 1 16,-2-2-5-16,15 20-10 15,-16-14-9-15,19 16-6 16,-5-4-2-16,7 5 2 0</inkml:trace>
  <inkml:trace contextRef="#ctx0" brushRef="#br2" timeOffset="600957.3728">23542 11669 66 0,'5'-12'38'0,"-5"12"-1"15,0-16 1-15,0 16-23 16,-26 1-7-16,9 7-1 16,-11 1-1-16,0 11 0 15,-5 4-2-15,5 7 1 16,0 3-2-16,9 0-1 15,9-1 0-15,10-1-3 0,13-8 2 16,11-6-3-16,13-9 2 16,7-9-3-16,6-9 3 15,0-3 3-15,1-9-3 16,-8-3 2-16,-7-4-2 15,-10 1 1-15,-10-1-1 16,-9-1 1-16,-9 4-2 16,-8-1-1-16,-5 8 2 15,-1 5-2-15,0 4 1 16,2 4 1-16,14 5-1 15,0 0 1-15,0 12 1 16,17-4-1-16,6 0 1 16,6-1 1-16,3 1-1 15,4-1 1-15,-2 0-1 16,-5-1 1-16,-5 5-2 0,-7 5 2 15,-7 3-1-15,-7 2-3 16,-6 5 2-16,-7 3-2 16,-4 0 2-16,-1 3-2 15,3-3 2-15,1-6-2 16,4-3 2-16,5-5 0 15,2-15 0-15,13 3 0 16,1-14 0-16,5-8 0 16,2-10 0-16,0-4 2 15,0-4-1-15,2-2 0 16,-3-2-1-16,-1 6 1 15,-5 2-1-15,0 7 0 16,-3 8 0-16,1 7-1 16,0 7 0-16,1 4 1 0,1 6-1 15,-1-1-2-15,11 4-4 16,-5-11-5-16,18 12-7 15,-17-23-7-15,23 13-8 16,-11-16-6-16,10 0 0 16,-8-10 1-16</inkml:trace>
  <inkml:trace contextRef="#ctx0" brushRef="#br2" timeOffset="601160.3844">24501 11323 101 0,'0'0'40'0,"-6"15"2"15,5 16-2-15,-10 5-36 16,2 12-1-16,-2 7-1 15,-3 15 2-15,-2 2-3 0,-4 1-1 16,5-4-1-16,0-8-2 16,7-4-3-16,1-24-9 15,22 5-13-15,-15-38-14 16,35 9 1-16,-7-27 0 15,17 0 1-15</inkml:trace>
  <inkml:trace contextRef="#ctx0" brushRef="#br2" timeOffset="601445.4007">24712 11671 97 0,'-29'-21'40'0,"7"27"2"16,-15-1-1-16,8 10-33 16,-9 1-3-16,3 8 0 0,5-4-2 15,6 4 1-15,6-2-1 16,12-3-2-16,11-3 1 15,14-3-3-15,4-1 2 16,11-7-3-16,4 2 3 16,4-3-3-16,-2 0 2 15,-2 5-1-15,-3 0 1 16,-5 5-2-16,-1-1-1 15,-8 0-2-15,3 7-5 16,-12-15-7-16,15 15-8 16,-27-20-9-16,21 7-8 15,-21-7-1-15,15-8 1 16</inkml:trace>
  <inkml:trace contextRef="#ctx0" brushRef="#br2" timeOffset="602644.4693">501 13329 53 0,'11'-34'37'0,"0"7"-1"16,-4-1 1-16,4 23-22 15,-13-7-8-15,2 12-1 0,0 0 0 16,-5 35-1 0,-8-2 0-16,0 11-2 0,-4 8-2 15,1 6 1-15,1 2 0 16,2 1-1-16,4-7-1 15,2-8 0-15,4-10 1 16,7-12 0-16,-4-24-1 16,21 2 0-16,-6-23 1 15,3-14-1-15,1-9 1 16,0-10 0-16,-1-6 0 15,4-3-2-15,-9 6 2 16,2 4-2-16,-6 9 2 16,-1 11-2-16,-6 7 2 15,4 13-1-15,-6 13 1 16,0 0 0-16,16 18-2 0,-8 3 2 15,7 5-3-15,1-1 2 16,7 5-1-16,2-3 1 16,10-4-1-16,5-5 1 15,6-6 0-15,5-12 0 16,3-7 1-16,-1-5 0 15,3-8 0-15,-6-2 0 16,-9-2 1-16,-7 2-1 16,-7 2 1-16,-11 6-1 15,-6 7 0-15,-10 7-1 16,2 20 0-16,-9 4 0 15,-2 8-1-15,-1 5 0 16,1 7-1-16,1 1 0 16,3 1-1-16,0-9-4 0,15 2-7 15,-9-25-8-15,23 7-13 16,-9-24-4-16,16-4-2 15,-7-18 2-15</inkml:trace>
  <inkml:trace contextRef="#ctx0" brushRef="#br2" timeOffset="603004.4898">1463 13264 71 0,'-4'-19'40'16,"4"19"-2"-16,0 0 2 16,0 0-30-16,-11 22-6 15,8 6 0-15,-1 3-1 16,3 6 0-16,-4 2-1 15,6 2 0-15,1-4 0 0,4-4-1 16,3-10 0-16,9-13 0 16,5-11 0-16,7-13-1 15,5-11 1-15,4-6-1 16,4-10 2-16,0 0-2 15,-2 0 1-15,-7 6 0 16,-6 5 0-16,-8 9 0 16,-6 12-1-16,-14 9 0 15,1 20-1-15,-10 7 1 16,-3 6-2-16,3 3-1 15,4 7-1-15,0-8-4 16,21 9-7-16,-7-30-9 16,29 7-13-16,-2-23-2 15,17-3-2-15,0-17 1 16</inkml:trace>
  <inkml:trace contextRef="#ctx0" brushRef="#br2" timeOffset="603342.5092">2250 13219 89 0,'-20'2'41'0,"-12"-2"1"15,8 14-3-15,-3-2-35 16,2 9 0-16,-2 2-2 16,12 1-1-16,5 1-1 15,9-2 0-15,8-6 0 16,9-4 0-16,13-6 0 15,3-5-1-15,3-2 1 16,-2-4 0-16,1 3 0 16,-5 2 0-16,-6 4 1 0,-5 4-1 15,-11 5 0-15,-5 5 1 16,-6 0-1-16,-5 4 1 15,-4-1-1-15,2 1 0 16,-1-3-1-16,1-5-1 16,8-4-2-16,3-11-7 15,18 4-10-15,-10-24-9 16,25 6-10-16,-2-18-1 15,14 0 0-15</inkml:trace>
  <inkml:trace contextRef="#ctx0" brushRef="#br2" timeOffset="603553.5213">2856 12855 93 0,'-21'25'42'16,"6"15"0"-16,-11 6-2 15,11 13-38-15,-5 11 0 16,4 6-1-16,1 2-1 15,7 0-1-15,5-5-3 16,2-17-4-16,17 2-14 16,-14-27-17-16,14-9-2 15,-16-22 0-15,24-5 1 16</inkml:trace>
  <inkml:trace contextRef="#ctx0" brushRef="#br2" timeOffset="603711.5303">2702 13344 100 0,'-16'-6'42'15,"-5"-6"1"-15,21 12-1 16,0 0-37-16,9-16-2 15,20 3-3-15,12-3-2 16,12 7-6-16,-3-19-10 16,26 20-11-16,-14-13-14 15,12 11 1-15,-8-8-2 16</inkml:trace>
  <inkml:trace contextRef="#ctx0" brushRef="#br2" timeOffset="604558.5788">3944 12810 75 0,'-1'-15'40'0,"1"15"-2"16,0 0 1-16,0 0-35 15,-16 15-1-15,11 7 0 16,-3 9 0-16,4 12 1 16,-3 11-2-16,4 11 0 0,1 5 0 15,2 6 0-15,0 2-1 16,4-1 0-16,2-10 0 15,-1-7-1-15,1-14 0 16,2-12 0-16,0-14 1 16,1-12-1-16,6-18 1 15,0-12-1-15,4-11 0 16,-2-6 1-16,3-6 0 15,-3 0-1-15,2-1 1 16,-4 7 0-16,-4 8-1 16,-1 10 1-16,-10 21-1 15,15-8 0-15,-7 20-1 16,0 9 0-16,2 8 0 15,0 4 1-15,-1 5-1 16,-3 0 1-16,-2 0-1 0,-4-4 1 16,-6-1 1-16,0-9-1 15,-6-6 0-15,-3-5-1 16,0-10-1-16,-1-10-3 15,16 7-3-15,-21-38-9 16,28 21-10-16,-12-19-12 16,17 10-3-16,-4-8 2 15,11 8 1-15</inkml:trace>
  <inkml:trace contextRef="#ctx0" brushRef="#br2" timeOffset="604942.6008">4520 13330 76 0,'-20'5'41'16,"10"5"-3"-16,-4-10 3 15,14 0-36-15,11-8-1 16,8-3-1-16,10-8 0 15,11-3-1-15,4-6 0 16,4-2 0-16,-4-6 0 16,-2 4-1-16,-12-2 0 15,-11 6 0-15,-13 5 0 16,-14 7-1-16,-13 6 1 15,-7 9-1-15,-6 11 1 16,-8 11 0-16,-3 12-1 0,0 11 1 16,5 7 0-16,6 2-1 15,11-1 0-15,15-4 1 16,14-12-3-16,23-15-1 15,28-10-7-15,8-32-12 16,32 5-10-16,-4-19-9 16,11-2-2-16,-4-11 0 15</inkml:trace>
  <inkml:trace contextRef="#ctx0" brushRef="#br2" timeOffset="605543.6351">5942 13112 60 0,'-9'-10'41'0,"-10"1"-2"16,1 12 2-16,-16 3-20 0,2 14-17 15,-2 6-2-15,1 15 1 16,-1 1-1-16,6 5 0 15,5-4-1-15,10-2 1 16,13-13-1-16,17-12-1 16,8-16 2-16,17-17-1 15,10-17 0-15,8-11 0 16,7-13 0-16,1-7-1 15,-4-4 1-15,-7 1 0 16,-10 5-1-16,-13 6 0 16,-14 13 0-16,-12 12 0 15,-11 17 0-15,-12 16 0 16,-9 18 0-16,0 19 0 15,-7 14 0-15,2 13 0 16,1 8 0-16,7 4-1 0,8-3 0 16,11-7-2-16,16-9-1 15,10-19-2-15,22-7-6 16,-2-32-11-16,30 4-11 15,-9-27-6-15,8-4-2 16,-9-14 3-16</inkml:trace>
  <inkml:trace contextRef="#ctx0" brushRef="#br2" timeOffset="606174.6712">6564 13115 87 0,'-37'-3'39'16,"0"16"0"-16,-7-1 0 16,2 15-35-16,2 3-1 15,6 8-1-15,5 2 0 16,11 3 0-16,9-3 0 0,12-2 0 15,8-6-1-15,11-11-1 16,8-11 1-16,14-10 0 16,2-10-1-16,4-13 0 15,-2-8 0-15,-2-9 0 16,-9-1 0-16,-6-4 0 15,-7 2 0-15,-11 2 0 16,-8 5 0-16,-4 7 1 16,-3 6-1-16,-3 7 0 15,0 5 0-15,5 11 0 16,0 0 1-16,0 0-1 15,16 0 0-15,1 7 1 16,5-2-1-16,4 3 1 0,2 0-1 16,2 3 1-16,-2 2-1 15,-1 5 1-15,-6 2-1 16,-8 7 1-16,-6 4-1 15,-7 4 0-15,-7 0 0 16,-5 2 0-16,-6-1 0 16,-1-5-1-16,1-4 1 15,3-9 0-15,15-18 0 16,0 0 0-16,0-14 0 15,21-12 0-15,7-11 1 16,5-6-1-16,7-3 0 16,-2-1 1-16,-2 4-1 15,-4 9 0-15,-8 11 1 16,-9 12-2-16,-15 11 1 0,11 19 0 15,-14 6 0-15,-4 10 0 16,1 6 0-16,4-1-2 16,4 1 0-16,7-9-2 15,14-4-1-15,2-16-6 16,20 8-4-16,-11-30-11 15,22 11-4-15,-12-21-10 16,7 1-2-16,-12-13 3 16</inkml:trace>
  <inkml:trace contextRef="#ctx0" brushRef="#br2" timeOffset="606520.691">7461 13116 69 0,'-20'-12'42'0,"9"16"0"16,-8-4 0-16,19 0-19 0,-4 21-20 15,13-4-1-15,10 0-1 16,10 3 1-16,7-8-1 15,6-1 0-15,2-7-1 16,-1-6 0-16,-3-8 0 16,-6-6 0-16,-10-7 0 15,-6-4-1-15,-14-3 1 16,-7 0 0-16,-16 5 0 15,-4 6 0-15,-10 12 0 16,-9 12 1-16,-6 17 0 16,0 11 1-16,3 15 0 15,4 2-1-15,13 5 0 16,11-2 0-16,17-10-1 15,16-9-1-15,22-10-4 16,10-25-8-16,20 2-3 0,-6-30-13 16,29 2-13-16,-2-16-1 15,16-2-2-15,0-12 3 16</inkml:trace>
  <inkml:trace contextRef="#ctx0" brushRef="#br2" timeOffset="607000.7185">9093 12615 71 0,'4'-13'41'0,"-6"2"-1"0,2 11 0 16,-2 21-34-16,1 10-1 15,-4 8-1-15,3 17-1 16,-5 11-2-16,0 6 0 15,0 5 0-15,-1 0 0 16,0-3-2-16,1-9-2 16,5-5-2-16,-4-24-7 15,20 0-22-15,-6-24-6 16,7-7-2-16,-3-21 1 15</inkml:trace>
  <inkml:trace contextRef="#ctx0" brushRef="#br2" timeOffset="607443.7438">8857 12973 75 0,'-31'2'40'16,"16"11"-1"-16,3-8 2 16,12-5-34-16,22 10-5 15,12-12 1-15,8-6-1 16,16 2 0-16,5-8 0 15,8 4 0-15,-2-4-1 16,-1 2 0-16,-7 3 0 16,-12 3 0-16,-10 4 0 15,-13 4 0-15,-13 4 0 16,-13-6-1-16,-3 24 1 15,-11-8-1-15,-6 4 1 16,0 5-1-16,-1 4 1 16,2 2-1-16,7 2 1 0,8 2 0 15,6-2 0-15,11-5-1 16,12-7 0-16,10-9 1 15,8-12 0-15,8-10 0 16,-2-11-1-16,-1-12 0 16,-6-7 0-16,-11-3 1 15,-10-1-1-15,-18 4-2 16,-12 8 0-16,-15 1-2 15,-9 14-2-15,-11 0-6 16,12 28-9-16,-15-16-11 16,21 19-9-16,1-3-1 15,21 3 1-15</inkml:trace>
  <inkml:trace contextRef="#ctx0" brushRef="#br2" timeOffset="608048.7781">10520 12931 70 0,'13'-16'39'0,"2"12"-1"15,-15 4 1-15,15-2-35 16,-15 2 1-16,-1 24-1 15,-6-5 0-15,-1 10 0 16,-5 2-2-16,3 5 1 16,-4 1-1-16,3-4 0 15,2-2-1-15,3-2 0 16,2-9 0-16,5-6 1 15,-1-14-1-15,12-2-1 16,-2-13 1-16,0-5 0 16,5-10-1-16,-1-3 1 15,0-6 0-15,-2-3-1 0,1-1 1 16,-3 1-1-16,3 4 0 15,1 1 1-15,-2 6-1 16,7 4 0-16,-1 8 0 16,3 4-1-16,8 8-2 15,-1-1-3-15,10 17-9 16,-13-17-11-16,21 16-13 15,-11-6-3-15,10 4 0 16,-7-7 1-16</inkml:trace>
  <inkml:trace contextRef="#ctx0" brushRef="#br2" timeOffset="608405.7988">11014 12880 76 0,'-20'17'41'16,"3"-9"-2"-16,12 7 3 15,5-15-34-15,14 16-3 16,14-16-2-16,12-2 1 15,9-5-2-15,5 0 1 16,2-6-2-16,-4-1 0 16,-8-4 0-16,-8-1-1 15,-14 1 1-15,-14 0-1 16,-15-2 0-16,-12 3 0 15,-10 4 0-15,-8 4 1 16,-5 8-1-16,-4 10 0 16,0 8 0-16,2 13 1 15,5 9-1-15,6 7 0 0,10 5 1 16,14 0-1-16,11-4 1 15,15-4-1-15,15-11-1 16,11-11-2-16,17-7-5 16,-2-22-8-16,24 8-11 15,-18-25-15-15,11 1 0 16,-11-17-1-16,0 1 3 15</inkml:trace>
  <inkml:trace contextRef="#ctx0" brushRef="#br2" timeOffset="608683.8147">11718 12761 95 0,'-22'5'41'15,"14"13"0"-15,-6-1-6 16,5 12-32-16,2 1 0 0,3 9 0 16,2 0-1-16,2 2 1 15,0-7-1-15,4 0-1 16,0-9 1-16,5-10-1 15,-9-15 0-15,25-3 0 16,-4-18 0-16,2-8-1 16,5-8 1-16,3-6-2 15,-1-4 1-15,-1-2-2 16,2 6-1-16,-9 1-2 15,-1 21-6-15,-14-9-10 16,14 26-12-16,-21 4-7 16,0 0-3-16,0 0 1 15</inkml:trace>
  <inkml:trace contextRef="#ctx0" brushRef="#br2" timeOffset="609645.8698">12180 12861 89 0,'-18'16'41'16,"11"5"1"-16,7-21-1 16,0 0-38-16,28-4-1 15,3-8-1-15,3-4 0 16,3-4 0-16,2-2-1 15,-4 0 0-15,-9-2 0 16,-6 2 0-16,-13 1 0 16,-7 2 1-16,-8 3-1 0,-7 3 0 15,-5 3 0-15,-2 5 0 16,-5 7 0-16,1 9 1 15,-2 5-1-15,-1 13 1 16,6 4 0-16,4 9 0 16,9-2 0-16,9 3 0 15,9-10 0-15,10-4 0 16,13-13-1-16,10-11 0 15,8-11 1-15,3-8-1 16,0-9 0-16,-2-1 0 16,-3-3 0-16,-6 4 0 15,-6 6 0-15,-12 4 0 16,-7 10 0-16,-16 3 0 15,9 16 0-15,-12 3 0 0,-4 10 0 16,-2 5 1-16,-1 5-1 16,2 1 0-16,0-1 0 15,5-3 0-15,3-6-1 16,3-10 1-16,-3-20 0 15,18 6 0-15,-8-19-1 16,4-11 1-16,0-12 0 16,-3-7 0-16,0-6-1 15,-2-4 1-15,-2 1 0 16,0 3-1-16,-2 8 1 15,-3 5 0-15,3 11 0 16,4 6 0-16,0 10 0 16,6 6 0-16,5 3 0 15,4 3 0-15,7-1 0 0,7 2 1 16,2-2-1-16,1-3 0 15,0 0 1-15,-1-3-1 16,-6 0 0-16,-6 0 1 16,-7 0 0-16,-6 0-1 15,-15 4 1-15,0 0 0 16,-13 9-1-16,-4 4 1 15,-5 2-1-15,-3 7 1 16,3 1-1-16,3 4 0 16,4 0 0-16,8-4 0 15,9-3 0-15,10-6 0 16,6-6 0-16,9-2 0 15,-1-4 0-15,1 1 0 16,-1 2 1-16,-5 6-1 0,-9 8 0 16,-7 11 1-16,-12 5-1 15,-8 7 1-15,-8 4-1 16,-7 2 1-16,0-5-2 15,-2-8-2-15,10-3-4 16,2-20-5-16,21-1-6 16,-7-31-8-16,27 6-10 15,-7-23-6-15,10-6-1 16,-2-13 1-16</inkml:trace>
  <inkml:trace contextRef="#ctx0" brushRef="#br2" timeOffset="610221.9027">13427 12836 75 0,'0'0'39'15,"-11"20"0"-15,11-20 0 16,5 13-34-16,9-15-1 16,11 0 0-16,5-10-1 15,10 0 0-15,-2-5-1 16,1 1 0-16,-5-6-1 15,-4 2 0-15,-11 2 0 16,-12 3 0-16,-15 0 0 16,-11 5 0-16,-11 3 0 15,-6 4 0-15,-8 6 0 16,-2 8 0-16,-2 8 1 0,3 8-1 15,8 7 1 1,7 7-1-16,15 3 0 0,14 2 0 16,16-3-2-16,21-8 0 15,18-4-4-15,15-20-5 16,29 8-11-16,-8-32-9 15,20 7-12-15,-1-15-1 16,10 1 1-16</inkml:trace>
  <inkml:trace contextRef="#ctx0" brushRef="#br2" timeOffset="610620.9255">14768 12732 79 0,'0'0'40'0,"0"-13"0"16,0 13-1-16,0 0-34 15,0 0-1-15,-9 16 0 16,4 1-1-16,-4 3-1 0,0 7 0 16,-3 2-1-16,4 3 1 15,2 1-2-15,4-5-2 16,10 1-4-16,-8-29-8 15,31 24-17-15,-10-31-9 16,13-1-1-16,-4-18-1 16</inkml:trace>
  <inkml:trace contextRef="#ctx0" brushRef="#br2" timeOffset="610794.9355">14813 12527 86 0,'-19'-8'40'16,"-2"-5"0"-16,21 13 0 0,-22-4-36 15,22 4-5-15,0 0-6 16,13-8-23-16,5 10-11 16,-18-2 2-16,26-3-2 15</inkml:trace>
  <inkml:trace contextRef="#ctx0" brushRef="#br2" timeOffset="611086.9522">15343 12275 82 0,'-14'-8'40'0,"7"20"0"16,-10 2 0-16,1 18-34 15,-3 7-3-15,-1 14 1 16,-3 8-2-16,-1 11 1 16,0-1-1-16,6 3-1 15,5-5-2-15,3-8-2 16,13-6-3-16,-3-27-10 15,23 3-20-15,-11-25-5 16,15-6 0-16,-8-21 0 16</inkml:trace>
  <inkml:trace contextRef="#ctx0" brushRef="#br2" timeOffset="611260.9621">15055 12597 99 0,'-22'0'42'0,"4"-5"1"15,18 5-1-15,27-1-39 16,6-5-1-16,17-4-3 15,9-4-3-15,16 13-12 16,-9-12-14-16,14 17-13 16,-11 0 1-16,-2 16-2 15</inkml:trace>
  <inkml:trace contextRef="#ctx0" brushRef="#br2" timeOffset="611410.9706">15664 12983 104 0,'-19'10'43'0,"19"-10"0"16,-22-2-4-16,21-17-45 15,1 19-17-15,-4-31-20 16,7 13 0-16,-10-4-1 16,9 10 0-16</inkml:trace>
  <inkml:trace contextRef="#ctx0" brushRef="#br3" timeOffset="616331.252">16419 12492 61 0,'7'-15'38'0,"-7"15"-1"0,11-15 2 15,1 15-27-15,-12 0-10 16,-3 13 0-16,-3 5-1 15,-1 12 0-15,-7 11 1 16,-1 12 0-16,-5 10-1 16,0 9-1-16,0 2 2 15,0-1-2-15,4-8 1 16,4-8 0-16,5-15 0 15,7-16-1-15,0-26 1 16,15-9-1-16,1-23 1 16,6-13 0-16,0-9 0 15,6-12 0-15,0-7 1 16,1-4 0-16,-2-1 0 15,3 2-1-15,-2 4 0 0,1 10 0 16,-3 5 0-16,0 12-1 16,-2 13 1-16,0 11-2 15,1 14 1-15,-1 15 1 16,-1 13-1-16,-2 11 2 15,2 15-2-15,-3 8 0 16,-5 8 0-16,-2 10 0 16,-5 4 0-16,-8 5-1 15,-4 0 0-15,-1-7-1 16,-2-6-2-16,-2-11 0 15,8-4-13-15,-11-29-21 16,15-5-1-16,-3-20-1 16,4-14 1-16</inkml:trace>
  <inkml:trace contextRef="#ctx0" brushRef="#br3" timeOffset="616501.2619">16618 12805 83 0,'-46'-20'40'16,"11"14"-2"-16,3-8-1 15,17 15-32-15,15-1-1 16,0 0-3-16,41-5 0 15,2-1-3-15,15-1-1 16,3-7-3-16,21 10-8 16,-7-15-23-16,12 11-1 15,-7-8-1-15,3 10 1 16</inkml:trace>
  <inkml:trace contextRef="#ctx0" brushRef="#br3" timeOffset="616830.2804">17672 12397 56 0,'-23'-15'40'0,"0"6"-2"15,-11-3 2-15,5 15-16 16,-8-5-20-16,0 10 0 15,-4 2-1-15,2 13 1 16,3 8-2-16,3 12 0 16,2 8-1-16,6 9 0 15,7 3 0-15,3 9-1 16,7 3-1-16,5-6-2 15,6-2 1-15,0-11-1 0,7-5-1 16,1-14-1-16,4-8-1 16,-2-21-2-16,6 0-15 15,-12-25-14-15,4-2 1 16,-14-16-2-16,2 4 3 15</inkml:trace>
  <inkml:trace contextRef="#ctx0" brushRef="#br3" timeOffset="616988.2894">17159 12840 54 0,'-25'-5'37'0,"-3"-4"0"16,17 13 1-16,11-4-13 15,0 0-19-15,25-6-3 16,14-3-1-16,18-6-2 16,10-8-1-16,15-1-4 0,-2-21-14 15,12 9-17-15,-9-10-1 16,-2 7-2-16,-15-8 2 15</inkml:trace>
  <inkml:trace contextRef="#ctx0" brushRef="#br3" timeOffset="617181.3008">17927 12334 83 0,'-26'-18'38'0,"12"22"0"15,-7 1-1-15,12 13-29 16,-5 9-5-16,4 12 0 16,2 8-2-16,2 7 0 15,-2 11-1-15,4 4 0 16,-2 4 0-16,-1-2-3 15,3 0 0-15,-1-14-5 0,9 2-30 16,-7-20 0-16,7-7-1 16,-4-22 0-16</inkml:trace>
  <inkml:trace contextRef="#ctx0" brushRef="#br3" timeOffset="617379.3121">17705 12732 90 0,'-19'8'40'0,"-2"-3"0"15,14 7 0-15,7-12-37 16,10 11-2-16,13-13 0 16,15-3-2-16,10-1-2 15,0-8-6-15,22 11-26 0,-14-13-4 16,6 13 0-16,-12-5-1 15</inkml:trace>
  <inkml:trace contextRef="#ctx0" brushRef="#br3" timeOffset="617973.3461">18057 12840 81 0,'-15'11'40'0,"13"7"-1"15,2-18 0-15,23 17-33 16,-2-15-3-16,8-2-1 15,6-7 0-15,6-3 0 16,0-5-1-16,0-3 0 16,-5 0 0-16,-8-3 0 0,-6-1-1 15,-12 1 1-15,-4 4-1 16,-8-2 0-16,-6 7 0 15,-7 4 0-15,-4 4 0 16,-1 8 0-16,-4 7 0 16,0 6 1-16,-1 8-1 15,8 0 0-15,3 5 1 16,11-1-1-16,9-3 0 15,9-4 1-15,12-10-1 16,12-5 1-16,5-8-1 16,3-3 1-16,1-3-1 15,-6 0 1-15,-3 3-1 16,-8 4 1-16,-9 7-1 15,-9 6 0-15,-7 8 0 0,-9 8 0 16,-3 2 0-16,-3 5 0 16,-2-3 0-16,0-2-1 15,1-5 1-15,2-8 0 16,3-7 0-16,5-11 0 15,0 0 1-15,3-18 0 16,3-5 1-16,3-8-1 16,4-3 0-16,3-8 1 15,3-2-1-15,4-1 0 16,3 3-1-16,1 1-1 15,6 7-2-15,-3-1-7 16,13 17-7-16,-14-11-15 16,17 16-11-16,-6-4 1 15,8 8-1-15</inkml:trace>
  <inkml:trace contextRef="#ctx0" brushRef="#br3" timeOffset="618652.3848">19665 12466 54 0,'4'-21'39'16,"6"8"-1"-16,-8-2 1 15,-2 15-14-15,0 0-18 16,13 13-2-16,-17 9-1 15,4 11-1-15,-6 11 0 16,2 8-1-16,-4 7 0 16,1 5-1-16,1-2 0 0,0-3-2 15,6-3-1-15,0-11-3 16,11 1-12-16,-10-23-22 15,17-2 0-15,-1-21-1 16,9-4 1-16</inkml:trace>
  <inkml:trace contextRef="#ctx0" brushRef="#br3" timeOffset="619632.441">19901 12745 96 0,'0'-14'38'0,"0"14"1"15,0 0-11-15,-2 26-22 16,-4-4-2-16,5 6-1 15,-3 2-1-15,2 8 0 0,-1-4 0 16,-2 2 0-16,0-6-1 16,4-4 0-16,-2-8 0 15,3-8 0-15,0-10 0 16,9-16 0-16,0-8-1 15,10-8 1-15,0-9 0 16,3-2 0-16,-1-6 1 16,2 0-2-16,-1 4 2 15,-3 5-1-15,-4 8-1 16,-6 7 1-16,-1 6-1 15,2 9 0-15,0 6 0 16,4 6-1-16,3 5 0 16,8-1 0-16,5 5-1 0,7-3 0 15,5 2 0-15,-2-2 0 16,2-1 1-16,-7-1-1 15,-4-1 1-15,-8-2 1 16,-8-2 0-16,-15-1 0 16,0 0 1-16,0 0 0 15,-15 12 0-15,-2-3 0 16,-4 3 0-16,-3 7 0 15,-3 4 0-15,1 7 1 16,2 4-1-16,3 1 1 16,7 2-1-16,7-2 0 15,7-5 0-15,8-7-1 16,9-9 1-16,7-11-1 15,6-10 0-15,6-9 0 0,1-7 0 16,-1-8-1-16,-1 0 1 16,-5-8-1-16,-3 3 1 15,-7 2-1-15,-6 6 1 16,-7 1 0-16,-2 7 0 15,-3 3 0-15,-4 7 0 16,2 10 0-16,0 0 1 16,0 0-1-16,0 0 0 15,15-7 1-15,-2 9-1 16,4 2 1-16,-1-1-1 15,6 3 1-15,-4 1 0 16,0 3 0-16,-6 3 0 16,-1 5-1-16,-7 1 1 15,-6 1 0-15,-3 4-1 16,-4 1 1-16,-4-2-1 0,-2-1 0 15,4-1 0-15,-1-6 0 16,6-4 0-16,6-11 0 16,0 0 1-16,10-4-1 15,9-13 0-15,3-3 0 16,3-6 0-16,4 1 0 15,0 0 0-15,0 1 0 16,-3 8 0-16,-8 6 1 16,-4 10-1-16,-6 9 0 15,-5 11 1-15,-5 3-1 16,1 5-1-16,-1 3-1 15,2 3-2-15,0-6-2 16,8 7-6-16,-8-22-4 16,19 13-5-16,-19-26-8 0,28 14-3 15,-14-27-2-15,14 7-6 16,-2-10 3-16</inkml:trace>
  <inkml:trace contextRef="#ctx0" brushRef="#br3" timeOffset="620138.4699">21300 12935 88 0,'12'2'40'0,"-12"-2"-1"16,0 22 1-16,-17 5-34 15,0 7-5-15,-5 5-3 16,-2-5-9-16,14 10-28 15,-12-11 1-15,19-2-3 16,2-13 1-16</inkml:trace>
  <inkml:trace contextRef="#ctx0" brushRef="#br3" timeOffset="620811.5084">22078 12374 76 0,'2'-24'37'0,"4"12"0"16,-10-7-7-16,4 19-22 15,7 10-2-15,-7 18 0 16,-7 11-2-16,2 14-1 15,-8 10 0-15,1 10-2 16,-2 0 1-16,3 1-2 16,0-6-1-16,7-12-4 15,8 1-8-15,-6-22-25 16,15-8 1-16,-13-27-3 15,26 14 2-15</inkml:trace>
  <inkml:trace contextRef="#ctx0" brushRef="#br3" timeOffset="620993.5188">21895 12709 101 0,'-22'-5'39'0,"1"-3"1"16,21 8-10-16,10 0-25 15,9-4-2-15,13-6-4 16,12-6-2-16,15 2-6 15,-4-16-18-15,20 6-13 16,-8-10 2-16,10 4-1 16</inkml:trace>
  <inkml:trace contextRef="#ctx0" brushRef="#br3" timeOffset="621382.5411">22574 12268 74 0,'-34'22'40'0,"7"14"0"16,-5-3 0-16,8 25-19 15,-1-14-18-15,2 7 0 16,3-2-1-16,6 5 0 16,3 1 0-16,3-5-1 15,2-4 0-15,7-7-1 16,7-12 1-16,6-8 0 15,6-16-1-15,5-11 0 16,8-10 1-16,3-8-1 0,0-10 0 16,1 3 0-16,-7-3 0 15,-4 5 0-15,-5 8 0 16,-7 9 0-16,-14 14 1 15,6 13-1-15,-13 11 0 16,-2 8 0-16,-1 8 0 16,5 3 0-16,5 5-2 15,4-4 0-15,13-6-3 16,5-13-3-16,19 4-13 15,-11-30-11-15,19 2-8 16,-7-17-1-16,9-2 1 16</inkml:trace>
  <inkml:trace contextRef="#ctx0" brushRef="#br3" timeOffset="621744.5618">23014 12702 91 0,'-8'15'40'15,"-4"-6"1"-15,17 7-2 16,-5-16-32-16,23 15-4 15,7-15-1-15,12-3 0 16,6-5-1-16,4-5 0 16,1-5-1-16,-4 0 1 15,-10-1-1-15,-10 0 0 16,-13 2 1-16,-16 2-1 15,-15 3 0-15,-19 7 0 16,-10 6 1-16,-13 5 0 16,-9 7 0-16,-4 12 1 0,-1 7 0 15,8 11 0-15,10 3 0 16,17 2 0-16,18-1-1 15,24-7 0-15,25-9-2 16,22-19-2-16,30-7-8 16,3-28-9-16,25 7-11 15,-14-28-7-15,9 5-5 16,-12-13-1-16,-5 6 0 15</inkml:trace>
  <inkml:trace contextRef="#ctx0" brushRef="#br3" timeOffset="623223.6464">536 14232 54 0,'16'-17'38'0,"-8"-3"1"0,6 13 0 15,-11-9-20-15,-3 16-13 16,7 16-1-16,-7 5-2 15,0 8 0-15,4 14-2 16,0 7 0-16,3 14-2 16,-3 4 2-16,4 4-1 15,2 0-2-15,0-5 0 16,0-5 0-16,-1-7 1 15,0-10-1-15,-5-12 1 16,3-11-1-16,-3-7 0 16,-4-15 2-16,0 0 0 15,1-27 1-15,-1-4 0 16,-2-15 0-16,-1-10 1 15,1-10-1-15,-1-9 0 0,1-8 0 16,1 2 1-16,2 1-2 16,-1 5 2-16,5 11-1 15,4 11 0-15,2 10-1 16,4 12 2-16,5 11-2 15,0 12 1-15,5 7-1 16,2 9 1-16,-3 5-1 16,-1 3-1-16,-6 6 1 15,-5 2-1-15,-10 5 1 16,-10 4-1-16,-8 3 1 15,-10 1-1-15,-10 0 1 16,3 3 0-16,-5-6 1 16,4-3 0-16,6-5-1 15,11-6 0-15,11-8-1 16,6-12 1-16,32 0-2 0,1-7 2 15,7 1-1-15,8 0 0 16,2 5 1-16,-6 6 0 16,-8 11 1-16,-10 11-1 15,-19 14 1-15,-15 8-1 16,-13 7 0-16,-15 2-1 15,-4 2 0-15,-4-7-2 16,4-9 1-16,3-10-3 16,17-14-3-16,4-25-15 15,32-1-9-15,-4-22-7 16,23-3 0-16,4-20 2 15</inkml:trace>
  <inkml:trace contextRef="#ctx0" brushRef="#br3" timeOffset="623456.6597">1263 14226 66 0,'0'0'40'0,"0"0"0"16,0 17-1-16,-9 6-24 15,5 9-12-15,-5 9-1 16,6 11-1-16,-4 6 0 15,1 8 0-15,0 1-1 16,3-4 1-16,1-3-4 16,1-14-2-16,6-7-2 15,-5-39-21-15,17 19-10 16,-5-35-1-16,14-5-1 15</inkml:trace>
  <inkml:trace contextRef="#ctx0" brushRef="#br3" timeOffset="623659.6712">1281 14252 88 0,'-13'-1'41'16,"-1"-7"0"-16,14 8-6 16,22-12-31-16,4-4-2 15,17-8-2-15,6-5 1 16,9-1-1-16,4-1-2 15,3 8-3-15,-12-2-6 16,4 27-24-16,-26 0-3 16,-7 17-3-16,-23 6 0 0</inkml:trace>
  <inkml:trace contextRef="#ctx0" brushRef="#br3" timeOffset="623876.6836">1265 14569 77 0,'0'0'42'0,"0"0"-4"15,31-7 2-15,-7-10-38 16,14-5 0-16,10-1-1 16,5 2 0-16,2 0-2 15,-1 4-2-15,-5 5-1 16,-10 2-5-16,-1 27-15 15,-25-8-14-15,-5 19 0 16,-22-5-1-16,-4 14 1 0</inkml:trace>
  <inkml:trace contextRef="#ctx0" brushRef="#br3" timeOffset="624041.6932">1275 14810 71 0,'-32'28'39'16,"0"-17"1"-16,27 6-2 16,5-17-33-16,29-10-3 15,9-6 0-15,14-8-1 16,14-6-3-16,5-7-1 15,14 1-6-15,-9-18-19 16,12 12-10-16,-13-8-2 16,1 9 1-16</inkml:trace>
  <inkml:trace contextRef="#ctx0" brushRef="#br3" timeOffset="624515.7202">2146 14286 69 0,'-13'20'39'16,"7"13"0"-16,-7-1 0 15,2 12-34-15,2 3-1 16,6 6 0-16,-3 1-2 16,3 2 0-16,1-6-1 15,2-6-1-15,2-6-1 16,0-12 0-16,-1-7 0 15,-1-19 1-15,0 0 2 16,9-11-2-16,-4-12 1 16,-4-10 0-16,2-7 1 0,-3-11 0 15,-3-6-1-15,1-8-1 16,-2-3 0-16,-1-2 0 15,5 0 0-15,3 4 1 16,4 5 0-16,5 9 0 16,6 7 0-16,4 13 0 15,4 9 0-15,3 10 0 16,2 10 0-16,-2 9-1 15,-3 7 0-15,-5 7-1 16,-7 8 0-16,-9 5 0 16,-8 3 0-16,-11 3 0 15,-9 0 0-15,-7-1-1 16,0-7 1-16,-4-2-2 0,7-6-3 15,-2-17-9 1,20 11-15-16,-1-22-9 0,10 5-1 16,23-21-1-16</inkml:trace>
  <inkml:trace contextRef="#ctx0" brushRef="#br3" timeOffset="625078.7524">2720 14169 72 0,'0'0'40'0,"0"-15"1"16,0 15-2-16,-14 4-32 16,6 10-2-16,-5 9-2 0,-1 12 0 15,-1 10 0 1,-2 10-1-16,-1 5 0 0,2 4 0 15,-1-1 0-15,5-4-1 16,-1-10 0-16,9-13 0 16,2-9-1-16,6-17 1 15,-4-10-1-15,20-23 0 16,-4-10 0-16,0-9 0 15,-1-8 1-15,0-6-1 16,-2-5 0-16,-4 0 1 16,0 8-1-16,-6 7 0 15,0 10 0-15,-2 10 0 16,3 15 0-16,-4 11 0 15,15 23-1-15,-2 7 1 16,3 10 0-16,6 10 0 0,6 2 0 16,-1 1 0-16,2-6 1 15,4-5-1-15,-1-14 0 16,1-9 1-16,-3-17-1 15,1-15 1-15,-5-12-1 16,-1-15 0-16,-4-10 1 16,-6-5-1-16,-5-7-1 15,-6-4 0-15,-5 2 0 16,-11 1-1-16,2 6-2 15,-6 3-2-15,5 16-5 16,-10-7-7-16,24 28-10 16,-16-10-1-16,26 27-5 15,-13 0-3-15,37 2-2 16</inkml:trace>
  <inkml:trace contextRef="#ctx0" brushRef="#br3" timeOffset="625850.7966">4070 14255 68 0,'0'0'40'0,"-32"-6"-1"16,12 17-5-16,-17-8-26 16,-1 12-3-16,-5 6-1 15,1 12 0-15,1 7-1 16,4 6 0-16,5 1-1 15,13-1 1-15,5-3-2 16,13-9 1-16,16-8 0 0,11-17-1 16,14-15-1-16,7-12 1 15,8-10-1-15,0-5 1 16,0-8-1-16,-6 1 0 15,-8 0 0-15,-6 7 0 16,-11 8 0-16,-8 9 0 16,-16 16 0-16,11 3-1 15,-12 23 1-15,-4 13 0 16,-2 14 0-16,-1 12 0 15,2 11-1-15,-2 7-1 16,4 3 1-16,0 1 0 16,1-7 0-16,2-5-1 15,-1-10 1-15,-1-9 0 16,-3-11 1-16,-4-12 1 0,-8-14-2 15,-3-12 1-15,-7-9-1 16,-4-13-1-16,-2-9-1 16,0-12 0-16,2-8 0 15,-1-9-2-15,11-2-1 16,-2-8 2-16,18 8-2 15,2-5-3-15,19 17-5 16,-4-12-7-16,29 24-2 16,-7-11-4-16,22 19-2 15,3-4-5-15</inkml:trace>
  <inkml:trace contextRef="#ctx0" brushRef="#br3" timeOffset="626212.8173">4696 14367 80 0,'0'-20'40'0,"0"20"0"16,-28-24-7-16,-3 20-27 15,-5 0-1-15,-1 9-2 16,-5 6 0-16,5 9 0 16,2 6 0-16,5 11-1 15,5 5 0-15,8 3 1 16,9 1-1-16,8-5-1 15,13-4 0-15,13-9 0 16,6-14 0-16,15-14-1 16,7-15 1-16,6-13-1 15,-1-11-1-15,-3-7 1 16,-10-6 0-16,-10 0-1 0,-15 4 0 15,-19 4 0-15,-15 12-1 16,-13 7 1-16,-9 14-2 16,-6 9-1-16,7 8-1 15,-5-1-3-15,21 16-7 16,-1-17-8-16,34 21-4 15,-4-25-4-15,29 11-3 16,-1-13-5-16</inkml:trace>
  <inkml:trace contextRef="#ctx0" brushRef="#br3" timeOffset="626574.838">4943 14396 79 0,'-14'19'41'0,"-6"-8"-1"0,15 11 0 15,5-22-36-15,5 21-1 16,16-19 0-16,10-2 0 15,6-7-1-15,10-3-1 16,1-9 1-16,3-3-1 16,-3-2 0-16,-10-5-1 15,-9 3 1-15,-8 0 0 16,-14 1-1-16,-10 3 1 15,-11 4-1-15,-9 6 1 16,-6 9-1-16,-4 8 1 16,-6 10-1-16,4 11 0 15,-1 9 0-15,7 9 0 16,7 2 0-16,14 0 0 15,10-4-1-15,14-7 0 16,19-9-3-16,9-18-4 0,24-1-5 16,-3-28-9-16,27 9-9 15,-18-31-2-15,17 12-5 16,-11-15-2-16</inkml:trace>
  <inkml:trace contextRef="#ctx0" brushRef="#br3" timeOffset="626903.8569">5799 14203 85 0,'-35'-2'41'16,"5"14"0"-16,-12-8 1 15,14 5-39-15,-5 6-1 16,7 4 0-16,11-1 0 16,8 3 0-16,11-3-1 0,8 1 1 15,9-5-1-15,7-2 0 16,6-3 0-16,0-3-1 15,3 0 1-15,-3-2 0 16,-5 3-1-16,-2-2 1 16,-9 3 0-16,-9 9-1 15,-11 3 1-15,-7 7-1 16,-12 2 1-16,-9 5-1 15,-5 1 0-15,-3-1-1 16,0-2-1-16,1-10-1 16,12-2-5-16,4-21-3 15,21 1-8-15,-2-26-9 16,32 7-5-16,-12-28-3 15,16 4-5-15,-5-16-1 16</inkml:trace>
  <inkml:trace contextRef="#ctx0" brushRef="#br3" timeOffset="628737.9618">6928 14233 62 0,'0'0'40'0,"-11"-4"-1"16,-9-6-1-16,4 15-32 15,-20 3-1-15,3 9 0 16,-6 7 0-16,4 8 0 15,0 4-1-15,10 6 0 16,4 1-1-16,15-2 0 16,11-8-1-16,12-10-1 15,16-14 1-15,12-16-1 0,9-16-1 16,8-15 1-16,5-14-1 15,5-10 0-15,-6-10 1 16,-9 0 0-16,-8 0 0 16,-14 5 0-16,-13 10 0 15,-14 9 0-15,-10 16 0 16,-12 18 0-16,-12 20-2 15,-5 22 1-15,-1 19-1 16,-3 16 1-16,4 15-1 16,6 5 0-16,12 3-1 15,7-4-1-15,21-8-1 16,13-22-2-16,24-9-3 15,3-30-6-15,29 3-8 16,-14-38-7-16,21 7-3 0,-17-23-7 16,-2 5 2-16,-22-20 18 15,-12 11 25-15,-10 14 5 16,-35-14 9-16,5 25 8 15,-28-12 6-15,4 19 6 16,-17-5 2-16,8 25-18 16,-8-10-19-16,4 9 0 15,4 3-1-15,5 11 0 16,4 4-1-16,9 8 1 15,5 2-2-15,10 2 1 16,8-1 0-16,9-6-1 16,9-5 0-16,9-13 0 15,10-12-1-15,9-12 0 16,2-16 0-16,4-7 0 0,-2-10 0 15,-9-3-1-15,-6-3 1 16,-10-1 0-16,-14 7 0 16,-14 9-1-16,-10 8 1 15,-11 8 0-15,-6 11 0 16,-4 7 0-16,-1 9 1 15,3 4-1-15,6 4 0 16,6 3 0-16,14-4 0 16,8 0 0-16,14-7 0 15,11-3 0-15,13-8 0 16,4-2 0-16,4-3 1 15,-3-2-1-15,-6 1 0 16,-6-1 1-16,-9 3-1 16,-11 4 1-16,-9 2 0 15,-10 0-1-15,-6 12 0 0,-1 0 1 16,-6 6-2-16,2 5 1 16,-1 5 0-16,0 6 0 15,2 1 0-15,8 3 0 16,4-3 0-16,5-5 0 15,6-7 0-15,8-8 0 16,4-13 1-16,4-11-1 16,6-10 0-16,-2-10 0 15,6-7 1-15,-6-3-1 16,1-3 0-16,-5 4-1 15,-6 6 2-15,-3 5-1 16,-5 9-1-16,-15 18 1 0,12-5 0 16,-12 19 1-16,-1 9-2 15,-3 8 2-15,-1 7-2 16,5 4 2-16,3 2-1 15,6-3 0-15,6-8 0 16,8-9 0-16,7-12 0 16,4-10 0-16,3-14 1 15,1-11-1-15,0-9 1 16,-3-10-1-16,-5-2 0 15,-7-3 0-15,-6 0 1 16,-4 3-2-16,-6 6 1 16,-1 3-1-16,-4 12-1 15,1 5-2-15,-3 18-1 16,8-15-4-16,4 22-3 15,-12-7-2-15,33 19-3 0,-33-19-5 16,43 27-3-16,-28-24 3 16,7 10 20-16,7 2 6 15,-8-9 3-15,5 9 4 16,-15-16 4-16,11 16 5 15,-22-15 7-15,11 4-3 16,-11-4-18-16,0 0-1 16,-11 11-2-16,1 4 0 15,-3 5 0-15,-3 8-2 16,1 3 1-16,0 3-1 15,4-3 0-15,3-1 1 16,8-11-2-16,0-19 1 16,25-1-1-16,2-18 1 15,4-13-1-15,8-7 0 0,1-5 1 16,0-5-1-16,-1 6 0 15,-6 4 0-15,-5 12 0 16,-8 14 0-16,-10 16 1 16,-4 17-1-16,-5 12 0 15,-1 13 0-15,0 4 0 16,1 7-1-16,11 3-3 15,9-11-3-15,19-4-3 16,3-21-1-16,28 0-5 16,-3-30-2-16,37 12-6 15,-10-35-4-15,33 10-2 16,-13-26 0-16,19 7 3 15,-5-17-2-15</inkml:trace>
  <inkml:trace contextRef="#ctx0" brushRef="#br3" timeOffset="629526.0068">10373 13681 77 0,'0'0'41'0,"0"0"-1"0,0 0-2 16,-3 24-32-1,-5 4-1-15,-3 6-1 0,3 10 0 16,-4 8-1-16,6 5 0 15,-4-1-1-15,3 4-1 16,3-3 1-16,1-4-2 16,5-6 1-16,4-9-2 15,4-10 1-15,1-9 0 16,4-11 0-16,2-9 1 15,-2-11-1-15,1-8 0 16,-1-5 0-16,-3-7 0 16,-3 0 0-16,0-2 0 15,1-1 0-15,0 7 1 16,3 3-1-16,-2 11 1 15,6 7-1-15,0 8 0 0,1 10 0 16,2 8-1-16,-2 10 1 16,0 3-1-16,-9 10 1 15,-8-1-1-15,-8 3 1 16,-9-1 0-16,-12-2 0 15,-10-4 0-15,-5-8-1 16,-5-9-1-16,2-9-1 16,1-15-2-16,13-6-5 15,-1-23-6-15,30 6-10 16,-4-23-3-16,30 13-5 15,-1-10-5-15,22 5 0 16</inkml:trace>
  <inkml:trace contextRef="#ctx0" brushRef="#br3" timeOffset="629932.0301">10799 14218 75 0,'0'0'43'0,"-2"14"-1"16,2-14 1-16,15-4-34 15,-15 4-6-15,27-21 1 16,-3 1-2-16,7 1 0 16,2-7 0-16,3 2-2 15,0-4 1-15,-3 3 1 16,-5 1-2-16,-7 1 2 15,-8 3-2-15,-11 3 1 16,-8 3 0-16,-8 5 0 0,-5 5-1 16,-9 8 1-16,-6 6-1 15,-2 10-1-15,-3 6 2 16,1 11-1-16,0 6 0 15,5 5 0-15,10 1 0 16,10-6 0-16,15-3 0 16,15-8 0-16,19-11-3 15,11-16-3-15,21-3-4 16,2-25-6-16,25 11-9 15,-19-24-6-15,21 14-2 16,-26-18-4-16,5 13-4 16</inkml:trace>
  <inkml:trace contextRef="#ctx0" brushRef="#br3" timeOffset="630257.0487">11729 14066 83 0,'0'0'42'16,"-12"-23"0"-16,12 23-7 16,-29-5-28-16,2 7-2 15,-7 1-1-15,-6 11 0 16,-1 5-1-16,-2 9-1 15,3 6 0-15,2 1-1 16,7-1 0-16,13 3 0 16,11-8 0-16,16-4-1 15,18-8-2-15,10-10-1 0,17-2-3 16,-2-13-5-16,17 10-9 15,-17-26-9-15,18 17-3 16,-25-21-4-16,17 12-6 16,-17-9 1-16</inkml:trace>
  <inkml:trace contextRef="#ctx0" brushRef="#br3" timeOffset="630661.0718">12159 14025 73 0,'-18'-18'43'16,"4"21"0"-16,-18-8-3 15,6 19-28-15,-17 2-6 0,-2 6-2 16,1 8 0-16,0 4-1 16,1 4-2-16,10-2 1 15,9 1-1-15,15-3 0 16,10-9-1-16,14-7 1 15,13-6-1-15,10-10 0 16,6-9 0-16,4-5 0 16,-1-10 0-16,-1-4 0 15,-5-1 0-15,-5-6 0 16,-7 3 0-16,-8 0 0 15,-4 5 0-15,-7 4 0 16,-6 9 0-16,-4 12 0 16,0 0 0-16,-11 8 0 15,0 12-1-15,0 10 0 0,3 5-1 16,-3 2-3-16,10 4-3 15,-6-9-4-15,20 8-8 16,-18-25-7-16,28 14-3 16,-23-29-2-16,37 10-2 15,-19-19 0-15</inkml:trace>
  <inkml:trace contextRef="#ctx0" brushRef="#br3" timeOffset="631232.1044">12531 14011 90 0,'0'0'41'16,"-19"-12"1"-16,20 23-9 16,-12-4-29-16,3 3-2 15,-1 12 1-15,2 5-1 16,-2 9 0-16,2 10 0 15,-4 3 0-15,6-4 0 0,3-4-1 16,6-5 1-16,9-8-1 16,5-13 0-16,10-16-1 15,8-14 1-15,4-11-1 16,9-11 0-16,1-5 0 15,1-6 0-15,-4-2 1 16,-3 3 0-16,-8 8-1 16,-7 12 1-16,-13 9-1 15,-16 18 1-15,0 0-1 16,-8 30 0-16,-7 3-2 15,-3 6 0-15,3 2-1 16,1-3-2-16,16 4-3 16,-1-21-5-16,27 10-6 0,-9-32-9 15,28 10-2-15,-11-28-2 16,23 7-4-16,-8-16-2 15</inkml:trace>
  <inkml:trace contextRef="#ctx0" brushRef="#br3" timeOffset="631560.1232">13318 14017 61 0,'-18'-14'42'0,"1"15"0"15,-14-2 1-15,4 19-16 16,-4-6-23-16,-4 6-2 16,2 4 0-16,4 1-1 15,5 0 0-15,13-2-1 16,7-3 1-16,10-4-1 15,10-7 1-15,10-3-1 0,5-7-1 16,3 0 1 0,1-2 0-16,-3 1-1 0,-7 0 1 15,-4 8 0-15,-10 5 0 16,-10 9 0-16,-10 9 1 15,-8 3-1-15,-5 4 0 16,-3 1-1-16,-1 0-1 16,1-8-2-16,10 1-6 15,-7-20-5-15,30 7-13 16,-13-29-3-16,28 11-4 15,-10-20-8-15,12-2 2 16</inkml:trace>
  <inkml:trace contextRef="#ctx0" brushRef="#br3" timeOffset="632095.1538">13631 14147 57 0,'0'0'42'15,"-7"25"-1"-15,7-25 1 16,9 22-18-16,8-18-22 15,5-4 1-15,14-6-2 16,4-5 1-16,3-4 0 16,4-4-1-16,-4-7 0 15,-7 1 1-15,-12-1 0 16,-12-1 0-16,-18 4 0 15,-13 5-1-15,-12 5 1 16,-14 9 0-16,-12 8-1 16,-1 11 0-16,-1 8-1 15,2 6 1-15,10 5-1 0,11 3 1 16,14 1-1-1,18-3 0-15,20-2 0 0,15-7-2 16,16-6 0-16,9-9-5 16,13 4-5-16,-9-19-5 15,25 15-11-15,-18-30-4 16,20 13-11-16,-8-14 0 15,10 2 2-15</inkml:trace>
  <inkml:trace contextRef="#ctx0" brushRef="#br3" timeOffset="633132.213">14951 13529 69 0,'0'0'38'15,"5"-18"0"-15,5 29-7 16,-10-11-26-16,-1 36 0 15,-2-2 0-15,6 13-1 0,-6 6-1 16,1 12 1-16,-1 4-2 16,-2 4-1-16,-2 2-1 15,0-4 0-15,2-5-3 16,-5-8-1-16,14 5-19 15,-8-25-17-15,13-7 1 16,-6-20-1-16,13-10 0 16</inkml:trace>
  <inkml:trace contextRef="#ctx0" brushRef="#br3" timeOffset="633342.225">14830 13939 62 0,'-36'6'41'0,"0"-3"-1"0,18 10 2 16,4-12-21-16,14-1-17 15,28-2-2-15,14-13 0 16,10-7-2-16,11-9-1 16,12-6-2-16,-1-13-2 15,11 7-6-15,-18-18-21 16,10 11-7-16,-16-8-2 15,-6 10 1-15</inkml:trace>
  <inkml:trace contextRef="#ctx0" brushRef="#br3" timeOffset="633725.247">15394 13373 85 0,'-26'19'41'16,"11"10"0"-16,-5-3 0 16,12 10-37-16,-7 5-1 15,3 12-1-15,-5 5 1 16,0 9-1-16,-3 3-1 15,-1 6 1-15,1-4-1 16,2-7-1-16,8-9 0 16,6-14 1-16,9-15-1 15,12-16-1-15,11-17 2 16,8-15-2-16,8-12 2 15,2-2-1-15,1-7 0 16,-2 4 0-16,-7 4 1 16,-4 9-1-16,-9 15 0 15,-7 11 0-15,-6 12 0 0,-9 13 1 16,-1 9-2-16,-7 5 1 15,5 2-2-15,0-2-1 16,6-2-2-16,2-9-2 16,14-1-6-16,-6-27-11 15,26 8-6-15,-13-24-4 16,19 2-7-16,-9-15 0 15</inkml:trace>
  <inkml:trace contextRef="#ctx0" brushRef="#br3" timeOffset="634071.2668">15825 13931 86 0,'-17'16'41'16,"1"-8"-1"-16,22 11 0 16,6-11-36-16,13-1 0 0,11-5-2 15,8-2-1-15,2-3 1 16,3-3-2-16,-3-2 0 15,-6-3-1-15,-11 0 1 16,-7-3-2-16,-8-1 2 16,-9-3 0-16,-7-1-1 15,-8 2 0-15,-7 2 0 16,-6 3 1-16,-8 8 0 15,-7 8 0-15,-6 9 0 16,-4 14 2-16,2 5-1 16,7 7 1-16,7 0-2 15,16-1 1-15,21-3-1 16,16-13-4-16,25-1-7 15,3-28-13-15,27 11-7 0,-4-23-6 16,19 5-6-16,-4-12 1 16</inkml:trace>
  <inkml:trace contextRef="#ctx0" brushRef="#br3" timeOffset="634912.3149">17116 13920 56 0,'3'-19'39'16,"-3"19"-1"-16,2-21 0 15,-2 21-27-15,0 0-7 0,0 0 0 16,-19 22 0 0,12 5 0-16,-2 2-1 0,1 9-1 15,0 2 0-15,2 6-1 16,0-3 1-16,2-3-1 15,0-6 0-15,4-9-1 16,0-9 0-16,0-16 1 16,0 0-1-16,18-17 0 15,-8-11 1-15,0-9 0 16,3-5 0-16,0-9-1 15,0-3 0-15,-3-3 1 16,-2-2-1-16,-1 5 0 16,-2 7 1-16,-2 7-2 15,0 6 1-15,2 8 0 0,4 9 0 16,1 12 0-1,4 8 0-15,4 8 0 0,2 6 0 16,7 5 0-16,2 2 0 16,2 6 0-16,-3 1-1 15,-4 4 2-15,-8 0-1 16,-12 5 1-16,-10-1-1 15,-15-1-1-15,-12-1 1 16,-8-1-1-16,-8-4 1 16,-2-3-1-16,2-4 1 15,5-7-1-15,8 2 1 16,7-1 0-16,9 2 0 15,6 7 0-15,0 4 0 16,4 12 0-16,-2 6-1 16,-3 7 1-16,-1 5-2 0,-1-4-1 15,4-1-4-15,-1-24-12 16,23 5-9-16,-9-38-8 15,26 2-4-15,1-34 0 16</inkml:trace>
  <inkml:trace contextRef="#ctx0" brushRef="#br3" timeOffset="635626.3558">17580 13854 59 0,'17'-9'40'15,"-8"-5"-1"-15,5 10 1 0,-14-8-20 16,0 12-17-16,-4 14-1 16,-6 4 2-16,-5 10-2 15,-2 7 1-15,-7 7-1 16,0 1-1-16,0-1 0 15,4 1-1-15,3-8 1 16,5-7-2-16,8-8 1 16,4-20-1-16,14 2 2 15,2-17-2-15,7-10 2 16,4-9-1-16,-1-5 1 15,2-5-1-15,-2-2 1 16,-3 1-1-16,-5 4 1 16,-1 4 0-16,-7 8-1 15,2 7 0-15,-1 8 0 16,-11 14 0-16,27-11 0 0,-8 11 0 15,9 2 0-15,6 2 0 16,9-1 0-16,0-1 0 16,1 0 1-16,2-1-1 15,-8 0 0-15,-5 1 0 16,-10 4 0-16,-23-6 0 15,7 23 0-15,-18-7 0 16,-8 7 0-16,-9 4 1 16,-2 3-1-16,-3 3 2 15,3 1-2-15,7-2 0 16,7-3 0-16,10-2 1 15,12-4-1-15,10-9 0 16,14-6 0-16,8-8-1 16,7-4 1-16,1-7 0 0,-5-6 1 15,-5-3 0-15,-8-5-1 16,-11 2 1-16,-13-2 0 15,-12-1-1-15,-11 1 1 16,-4 1-2-16,2 5-1 16,-5 1-1-16,7 7-2 15,1-2-3-15,18 13-7 16,-3-13-8-16,28 23-5 15,-12-18-3-15,21 19-4 16,-4-13-4-16,11 6 2 16</inkml:trace>
  <inkml:trace contextRef="#ctx0" brushRef="#br3" timeOffset="636009.3777">18644 13359 87 0,'0'0'41'0,"5"-11"1"15,-1 26-2-15,-13 8-34 16,3 16-3-16,-2 11 0 15,-3 16-1-15,-4 12-1 16,-3 6 0-16,0 3-2 16,0 0 0-16,4-9-2 15,4-12-2-15,10-5-8 16,-12-31-11-16,22 5-10 15,-10-35-6-15,7 10-1 16,-7-25 2-16</inkml:trace>
  <inkml:trace contextRef="#ctx0" brushRef="#br3" timeOffset="636842.4253">18400 13838 99 0,'-23'-19'40'0,"23"19"1"16,-17-19-8-16,32 16-28 15,10-2-2-15,17-1-2 16,10-2 0-16,6 0-2 15,6 2 0-15,2 0-1 16,-4 5 0-16,-9-1-1 16,-7 4 1-16,-11-1 0 15,-8 2 1-15,-9-1 1 16,-7-2 1-16,-11 0 0 15,0 0 1-15,0 11 0 16,-13-1 0-16,-2 7 0 16,-5 5 0-16,-3 8 0 15,0 3-1-15,3 10 1 16,1-4-1-16,7-2-1 0,7-7 1 15,12-5-1-15,10-11 0 16,9-12-1-16,8-10 2 16,5-12-2-16,2-10 2 15,-2-4-1-15,-3-7 1 16,-6-4-1-16,-7-3 1 15,-6 1-1-15,-8 2 0 16,-8 7 0-16,-1 4-1 16,-7 9 1-16,0 9 0 15,7 16 0-15,-20 1 0 16,12 14 0-16,4 5 0 15,4 4 0-15,3 2 1 16,8-5-1-16,2 0 0 16,11-7 1-16,3-7-1 0,2-6 1 15,3-7-1-15,1-3 1 16,1-7-1-16,-3 1 1 15,-1-2-1-15,-7 3 1 16,-2 0-1-16,-6 6 1 16,-2 3-1-16,-13 5 0 15,12 8 1-15,-12 6-1 16,-6 8 0-16,-2 2 0 15,-4 10 0-15,-3 2 0 16,-1 3-1-16,2-2 0 16,4-6 0-16,5-10 1 15,6-10 0-15,-1-11-1 16,27-13 1-16,-1-11 0 15,4-9 1-15,3-4-1 0,-2-1 1 16,-1 4-1-16,-4 7 0 16,-5 11 0-16,-10 13-1 15,-7 16 1-15,-7 12 0 16,-2 9-1-16,-1 8-1 15,-5 2-2-15,7 6-5 16,-6-13-3-16,16 4-4 16,-9-28-8-16,24 11-5 15,-21-24-1-15,38-5-2 16,-16-19-1-16,17 4 5 15</inkml:trace>
  <inkml:trace contextRef="#ctx0" brushRef="#br3" timeOffset="637190.4452">19988 13908 82 0,'-20'0'43'0,"20"0"-1"0,0 0 0 15,14 5-30-15,14-10-14 16,6-8-6-16,18 12-12 15,-9-14-20-15,13 11 1 16,-10-6-3-16,7 12 2 16</inkml:trace>
  <inkml:trace contextRef="#ctx0" brushRef="#br3" timeOffset="638055.4946">20660 13781 49 0,'7'-19'38'16,"3"8"-1"-16,-9-5-13 15,-1 16 7-15,0 0-22 16,-1 19-2-16,-8-4-1 16,3 11-2-16,-4 2-1 15,-3 10-1-15,3 1 0 16,-3 3-1-16,1-2-1 15,-2-3 0-15,4-5 0 16,2-8 0-16,2-6-1 16,6-18 1-16,0 0 0 15,5-14 0-15,2-9 0 16,2-8 2-16,5-6-2 15,-1-6 2-15,-2-7-2 0,3 0 1 16,0-2 0-16,0 1 0 16,0 5-1-16,2 4 0 15,-2 9 0-15,2 5 0 16,0 10 0-16,0 11 0 15,4 8 0-15,0 9 1 16,1 8-2-16,3 7 1 16,-3 6 0-16,1 5 0 15,-4 4 0-15,-5 2 0 16,-7 1-1-16,-8-2 1 15,-10-2-1-15,-8-2 1 16,-7-6-1-16,-8-3 0 16,-2-6 0-16,-1-8 0 15,-1-4 0-15,7-4 1 0,4-2 0 16,6-4-1-16,4 4 2 15,4 5-1-15,4 7 1 16,1 10-1-16,0 12 1 16,-2 9 0-16,-4 8-2 15,-2 9 1-15,0 0-3 16,-7-5-5-16,14 5-11 15,-14-27-9-15,24 5-2 16,-6-26-10-16,19-6-1 16,4-23 0-16</inkml:trace>
  <inkml:trace contextRef="#ctx0" brushRef="#br3" timeOffset="638916.5439">21281 13833 53 0,'-15'0'38'0,"8"12"-1"0,-8-4 0 15,8 11-15-15,-14 0-18 16,5 7-1-16,-7 1 0 16,4 3-1-16,0-1-1 15,8-3 0-15,2-3 0 16,5-8-1-16,4-15 1 15,13 8-1-15,2-18 1 16,3-11 1-16,6-6-1 16,0-7 1-16,0-6 0 15,-2-2 0-15,-4-3 0 16,-3 1 1-16,-6 5-2 15,-2 5 0-15,-6 6 0 16,-1 6-1-16,1 8 1 16,-1 14-1-16,0 0 0 0,21-3 0 15,1 11 1-15,7 0-1 16,8 2 1-16,7-1-1 15,8 0 0-15,2-3 1 16,-2 1-1-16,-2-1 0 16,-12 0 0-16,-5-1 0 15,-10-2 1-15,-13 2-1 16,-10-5 0-16,-13 7 1 15,-7-3 0-15,-5 5 0 16,-3 2 0-16,-3 6 0 16,-1 6 0-16,6 5 0 15,5 3-1-15,5 6 0 16,10-3 0-16,9 1-1 15,11-6 1-15,10-6-1 0,8-7 0 16,5-8 0-16,2-11 1 16,4-10 0-16,-3-8 1 15,-3-4 0-15,-6-9 0 16,-6 0-1-16,-9-5 0 15,-6 1 0-15,-3 1-1 16,-8 3-1-16,0 9 0 16,-7 4-1-16,8 21-1 15,-16-14 0-15,16 14-2 16,0 0-2-16,6 23-5 15,-6-23-8-15,32 14-5 16,-14-27-1-16,25 10-5 16,-4-20-4-16,13-2 2 0</inkml:trace>
  <inkml:trace contextRef="#ctx0" brushRef="#br3" timeOffset="639095.5542">22389 13387 65 0,'0'0'39'16,"-11"-10"0"-16,-3 31 1 15,-14 4-17-15,6 23-18 16,-6 12-2-16,4 9-1 15,1 10-3-15,4-3 0 16,8 2-3-16,-1-11-4 16,12 2-11-16,-12-28-12 15,17-3-9-15,-7-22-1 16,10-5 3-16</inkml:trace>
  <inkml:trace contextRef="#ctx0" brushRef="#br3" timeOffset="639869.5985">22101 13684 96 0,'-9'-7'40'0,"-5"-1"1"16,14 8-3-16,8 14-32 16,15-10-4-16,15-4 0 15,13 1-1-15,8-1 0 16,3 1 0-16,1 0-1 15,-4 1 0-15,-10 5 0 16,-9 1 0-16,-15 4 1 16,-13 0-1-16,-12 4 0 15,-7-2 1-15,-10 2-1 16,-3-3 1-16,-5 1-1 0,1 2 0 15,1 3 1-15,0-1-1 16,6 2 0-16,6 1 0 16,5 2-1-16,6-4 1 15,6-1-1-15,7-4 1 16,5-6-1-16,6-8 1 15,5-8-1-15,5-9 0 16,-2-3 1-16,2-9-1 16,-4-6 1-16,1-3 0 15,-5-1 0-15,-6 0-1 16,-8 5 2-16,-4 4-1 15,-5 8 0-15,-6 9 1 16,3 13 0-16,-16-2 0 16,7 12 0-16,1 5-1 0,5-2 1 15,6 4-1-15,7-8 0 16,10-2 1-16,9-6-1 15,6-2 1-15,4-4 1 16,0 1-1-16,-4 2 0 16,-2 5 1-16,-11 5-1 15,-10 6 1-15,-12 8-1 16,-10 5-1-16,-6 3 0 15,-6 2 0-15,1-2-1 16,0-2 1-16,5-5 0 16,4-7-1-16,12-16 1 15,11 6 0-15,8-17 0 16,8-3 0-16,4-7 2 15,4-1-2-15,2 0 0 16,-3 4 1-16,-7 3-1 0,-2 10 1 16,-12 9-1-16,-8 7-1 15,-4 6 0-15,-5 2-2 16,2 6-5-16,-10-8-2 15,11 5-3-15,-11-17-3 16,26 11-10-16,-13-26-2 16,28 14-4-16,-13-22 0 15,30 10 5-15,1-12-4 16</inkml:trace>
  <inkml:trace contextRef="#ctx0" brushRef="#br3" timeOffset="640900.6574">1618 15397 63 0,'0'0'39'0,"0"0"-2"16,0 0-6-16,-10 22-26 15,0 7 0-15,1 3-2 16,0 9-2-16,-3 2 2 15,4 5-1-15,-1-5 0 16,1-1-1-16,2-9 1 16,1-5-2-16,5-12 2 15,0-16-1-15,10-5 0 16,1-17-1-16,2-11 1 15,7-12 0-15,2-7 0 16,0-6 0-16,-2-3 0 16,-1 5 1-16,-4 4-1 0,-1 10 0 15,-5 11 0-15,-1 8 0 16,2 11-1-16,2 5 0 15,9 7-1-15,7 0-1 16,8 2-2-16,4-6-2 16,17 9-6-16,-14-19-10 15,18 20-6-15,-24-19-5 16,7 16-6-16,-17-9 0 15</inkml:trace>
  <inkml:trace contextRef="#ctx0" brushRef="#br3" timeOffset="641247.677">2059 15509 57 0,'17'24'39'0,"-4"-13"-1"16,11 2 0-16,-5-13-34 15,16-4 0-15,0-10-2 16,-2-5 0-16,1-6 0 15,1-4 1-15,-7-6-2 16,-5 0 1-16,-11-1-1 16,-8 2 0-16,-12 3 0 15,-10 9 0-15,-6 9 1 16,-9 9 0-16,-5 11-1 15,0 13 1-15,-1 10 0 16,4 10 0-16,6 6-1 16,9 0 0-16,11-2-1 15,13-4-2-15,11-7-1 16,11-15-4-16,21-3-5 0,2-28-13 15,27 9-3-15,-9-31-4 16,24 5-10-16,-4-16 2 16</inkml:trace>
  <inkml:trace contextRef="#ctx0" brushRef="#br3" timeOffset="641930.7164">2729 15380 57 0,'8'-18'40'15,"5"15"0"-15,-13 3 0 16,0 0-33-16,-12 8-3 16,1 6-1-16,-3 2 0 15,-3 7 0-15,1 2-1 16,1 4 0-16,0 0 0 15,2 0-2-15,3-4 1 16,3-3-2-16,2-5 1 16,5-3-1-16,0-14 1 15,0 0-1-15,11 0 1 16,-1-15 1-16,-1-7 0 15,4-5 0-15,0-7 0 16,1-5 0-16,0-6 0 0,5 1 0 16,0-1-1-16,1 4 0 15,3 4 0-15,1 6 0 16,3 6 0-16,-1 10 0 15,1 7-1-15,0 9 1 16,-3 9 0-16,-3 6-1 16,-5 8 1-16,-5 6 0 15,-9 5 0-15,-7 4-1 16,-7 5 1-16,-11 1 1 15,-4-2-2-15,-6-1 1 16,-3-5 0-16,-1-4-1 16,1-7 1-16,0-7-1 15,4-5 2-15,4-5-2 16,6-4 1-16,3 1 1 0,2 3 0 15,3 11-1-15,0 11 1 16,3 11 0-16,-1 13-2 16,2 2-2-16,4 12-6 15,-3-11-4-15,11 15-8 16,-11-36-7-16,26 13-3 15,-13-38-5-15,21-3-3 16</inkml:trace>
  <inkml:trace contextRef="#ctx0" brushRef="#br3" timeOffset="642560.7524">3357 15439 57 0,'6'-21'40'0,"-8"-13"-11"16,12 18 2-16,-13-7-23 16,8 8 0-16,-7 3-2 15,2 12-1-15,0 0 0 16,-11 28-1-16,-3-1-2 15,4 11 1-15,-5 5-1 16,0 5-2-16,2 1 1 16,7-4-2-16,5-8 2 15,9-9-2-15,13-12 1 16,7-15-2-16,9-16 2 15,8-10 2-15,4-9-2 16,2-7 1-16,-1-2-1 16,-5 2 2-16,-8 5-2 0,-6 5 2 15,-10 11-2-15,-8 10 0 16,-13 10 1-16,1 15-1 15,-9 7 0-15,-3 8 1 16,5 2-1-16,0 4-2 16,6-2 0-16,6-5-3 15,16-6-3-15,3-23-6 16,27 5-10-16,-13-34-7 15,26 7 0-15,-12-27-4 16,15-1-4-16</inkml:trace>
  <inkml:trace contextRef="#ctx0" brushRef="#br3" timeOffset="642763.764">4318 14934 82 0,'-11'18'43'0,"-15"2"-2"15,5 28-8-15,-2 2-31 16,-2 16-1-16,-1 8 0 15,2 10 0-15,3 5-3 16,2-4-2-16,10 1-3 16,-2-24-12-16,22 6-11 15,-11-35-7-15,18-3-6 16,0-27-1-16</inkml:trace>
  <inkml:trace contextRef="#ctx0" brushRef="#br3" timeOffset="643332.7964">4795 15295 58 0,'-10'7'39'0,"-19"-2"-1"15,7 18-6-15,-18-5-28 16,-1 8 0-16,-2-3 0 16,6 2-1-16,9-4-1 15,10-5 0-15,18-16 0 16,0 0-1-16,23 4 0 15,9-15 0-15,5 0 0 16,3 0-1-16,-3 2 1 16,-2 3 0-16,-9 9 0 15,-12 10 0-15,-15 10-1 16,-15 9 0-16,-13 7 0 0,-6 5-1 15,-5 2 2-15,-1-1-3 16,4-7 1-16,8-8-3 16,15-11 0-16,14-19-6 15,23 2-14-15,-2-34-7 16,28 6-10-16,-3-19 0 15,22 3 3-15</inkml:trace>
  <inkml:trace contextRef="#ctx0" brushRef="#br3" timeOffset="643522.8074">5138 15293 65 0,'0'0'41'0,"0"0"-1"16,-18 5 1-16,12 14-35 16,-9 7-3-16,1 7-1 15,0 6-1-15,3 7-2 0,1 3 0 16,2-2-1-16,7-1-2 15,-1-13-5-15,17 2-14 16,-15-35-10-16,25 5-7 16,-6-30-2-16,18-4 2 15</inkml:trace>
  <inkml:trace contextRef="#ctx0" brushRef="#br3" timeOffset="643673.8161">5260 15066 49 0,'-39'-2'40'16,"6"14"-2"-16,0 1-2 15,13 10-27-15,15 0-22 16,5-23-24-16,15 23 0 0,8-21-2 16,20 4 1-16</inkml:trace>
  <inkml:trace contextRef="#ctx0" brushRef="#br3" timeOffset="644288.8512">5569 15338 77 0,'-23'35'43'16,"-10"-10"-3"-16,8 18-7 15,-7-10-30-15,2 5-1 16,2 0 0-16,8 3-2 16,10-7 1-16,11-2-1 15,10-10 0-15,9-8-1 16,11-12 1-16,8-11-1 0,2-11 1 15,2-12 1-15,0-2-2 16,-5-5 2-16,-6 1-1 16,-12-1 1-16,-4 5-2 15,-7 3 2-15,-7 8 0 16,-2 3-1-16,-2 6 0 15,2 14 0-15,-6-17 1 16,6 17 0-16,0 0-1 16,22-5 1-16,-6 4 0 15,5 1 0-15,3 0 0 16,4 1 0-16,-2 2 0 15,-3 2 0-15,-3 5 0 16,-5 3 0-16,-6 5-1 16,-6 0 1-16,-6 5-1 15,-4 5 1-15,-5-2-1 0,-3 6-1 16,-1-1 1-16,1-1-1 15,2-3 0-15,4-5 0 16,6-6 1-16,3-16-2 16,10 2 2-16,7-20 2 15,8-9-2-15,5-7 1 16,2-3-1-16,1 2 1 15,-2 5 0-15,-6 6 0 16,-6 15-1-16,-5 14 0 16,-10 14 0-16,-4 10-1 15,-4 11-1-15,-1-1-3 16,8 8-3-16,-6-15-5 0,17 10-5 15,-8-30-9 1,36 10-4-16,-9-34-3 0,33 4-6 16</inkml:trace>
  <inkml:trace contextRef="#ctx0" brushRef="#br3" timeOffset="645051.8949">7123 14927 48 0,'17'0'39'0,"-15"11"1"16,4 17-1-16,-14 3-28 16,1 16-7-16,-6 8-1 15,2 11 0-15,-5 3 0 16,-1 5 1-16,1-6-2 15,2-2-1-15,4-13 1 16,5-9-2-16,8-16 0 16,3-11 0-16,11-16 0 15,2-15 0-15,9-11 1 16,5-12 0-16,-1-8 1 0,0-5 0 15,0-3-1-15,-3 6 1 16,-3 4 0-16,-6 9-2 16,-5 10 2-16,-3 15-2 15,-12 9 1-15,11 30-1 16,-7 5 1-16,-3 9-1 15,2 6 0-15,1 8-1 16,3 0 0-16,7-4-2 16,3-6 0-16,7-13-3 15,10-2-4-15,-2-25-8 16,21 9-11-16,-15-30-4 15,12 5-9-15,-11-16 2 16</inkml:trace>
  <inkml:trace contextRef="#ctx0" brushRef="#br3" timeOffset="645438.917">7682 15443 52 0,'-30'-1'41'16,"12"12"0"-16,-4-6 0 16,16 12-23-16,6-17-14 15,10 19-1-15,8-14-1 16,9 4 1-16,5-8-1 15,4-2-1-15,2-5 0 16,-1-5 0-16,-5-2-1 16,-3-5 1-16,-8-3-1 15,-7 0 0-15,-7-2 0 16,-7 2 0-16,-9 0 1 15,-6 6-1-15,-9 7 0 0,-2 6 0 16,-3 9 0-16,-6 9 0 16,-3 10 1-16,1 9-1 15,7 4 1-15,2 3-1 16,12-2 0-16,10-2 0 15,13-9 0-15,16-11-2 16,19-12 0-16,11-16 0 16,16-9-2-16,6-15-2 15,15-2-4-15,-10-25-11 16,16 15-7-16,-23-25-2 15,8 16-6-15,-28-10-4 16</inkml:trace>
  <inkml:trace contextRef="#ctx0" brushRef="#br3" timeOffset="645625.9277">8374 14955 80 0,'-37'14'43'15,"11"21"-2"-15,-6 3-5 16,-1 19-32-16,14 6-2 16,5 6 1-16,2 2-2 15,4 2-1-15,10-6-1 16,3-8-3-16,9-9-1 15,-4-17-7-15,22 5-16 16,-17-33-5-16,14 2-8 16,-4-19-1-16,5-2 2 15</inkml:trace>
  <inkml:trace contextRef="#ctx0" brushRef="#br3" timeOffset="646151.9578">8526 15363 46 0,'10'-13'41'16,"-8"-1"0"-16,-2 14 1 15,0 0-21-15,0 0-14 16,-1 23-3-16,-1 2-1 15,-4 5-1-15,-2 7 0 16,2 0-1-16,0 2-1 16,-1-2 2-16,4-4-2 15,-1-5 0-15,2-8 0 16,3-10 0-16,-1-10 0 15,11-6 0-15,-3-12 0 16,5-5 0-16,-1-6 1 16,2-6-1-16,-2-3 1 15,2-2-1-15,-4 2 1 16,2 2-1-16,-3 4 0 0,0 4 0 15,2 5 0-15,0 4 0 16,5 6 0-16,0 6-1 16,-1 4 1-16,0 4 0 15,-1 1 0-15,-3 4 0 16,-11-6 0-16,8 15 0 15,-8-15 0-15,-14 24-1 16,-1-9 1-16,-6 5 0 16,-4 3-1-16,-3 3 1 15,-3 4 0-15,2 5 0 16,-4 5-1-16,3 5 1 15,3 7 0-15,-2 7 0 16,3 2-1-16,1 2 1 16,0 2 0-16,-1 1-1 0,0-6 0 15,5-4-6-15,-4-18-3 16,17 7-11-16,-15-39-8 15,23 9-2-15,-11-36-7 16,18-3-4-16</inkml:trace>
  <inkml:trace contextRef="#ctx0" brushRef="#br3" timeOffset="646646.9861">9144 15261 64 0,'-7'-19'41'16,"7"19"0"-16,-35-11-6 15,20 25-26-15,-22 3-3 16,3 12 0-16,-8 2-2 15,4 6-1-15,4-5-1 16,10-2 0-16,9-7-1 16,12-8 0-16,17-10 0 15,11-5-1-15,7-5 0 0,6 0 0 16,0 4 1-16,-2 5-1 15,-7 7 1-15,-9 11-1 16,-11 6 0-16,-11 7 0 16,-12 3 1-16,-8 0-1 15,-2-1 0-15,-3-8-1 16,4-5-1-16,3-14-2 15,20-10-5-15,-24-10-7 16,35 6-12-16,-12-32-3 16,27 13-5-16,-13-19-7 15,13 0 1-15</inkml:trace>
  <inkml:trace contextRef="#ctx0" brushRef="#br3" timeOffset="656974.5768">9881 15077 69 0,'0'-10'41'0,"-5"-4"-1"16,5 14-8-16,0 0-27 16,0 0-2-16,10-6 1 15,0 21-1-15,-2 13-1 16,-1 11 0-16,-4 12 0 15,1 15-1-15,-5 10 0 16,-6 7-1-16,-4 3 0 16,-2-1-2-16,2-6-2 15,-3-19-5-15,19-6-32 16,-9-25 0-16,15-13-1 0,-11-16 1 15</inkml:trace>
  <inkml:trace contextRef="#ctx0" brushRef="#br3" timeOffset="657415.602">9709 15412 92 0,'-25'8'42'16,"4"-5"0"-16,21 13-15 15,0-16-23-15,24 7-2 16,8-9 0-16,8-1 0 15,11-4-1-15,7-4 0 16,6 1 0-16,3-2-1 16,-1 2 1-16,-5 2-1 0,-5 0 0 15,-12 4 0-15,-8 3 0 16,-11 1 1-16,-6 5-1 15,-19-5 0-15,5 21 0 16,-15-1 0-16,-7 8 0 16,-4 8 0-16,1 8 1 15,0 8-1-15,0-1 0 16,11 3 0-16,7-6 1 15,12-9-1-15,9-13 1 16,14-15-1-16,5-17 1 16,6-16-1-16,-1-9 1 15,-2-14 0-15,-9-7-2 16,-8-6 1-16,-10 1-2 15,-14-1 0-15,-8 10-3 0,-16-4-2 16,5 19-13-16,-22-15-13 16,15 30-6-16,-11-1-5 15,11 15 3-15</inkml:trace>
  <inkml:trace contextRef="#ctx0" brushRef="#br3" timeOffset="657926.6313">11581 14906 59 0,'6'-17'41'0,"-2"0"1"0,-4 17-1 15,0 0-32-15,-13 26-4 16,6 7-2-16,1 22 0 15,-5 10-1-15,0 13-1 16,-3 10 0-16,5 5 0 16,-1-2-1-16,4-5-1 15,1-6-1-15,4-16-3 16,9-2-4-16,-9-30-30 15,17-3-3-15,-16-29 0 16,26 12 0-16</inkml:trace>
  <inkml:trace contextRef="#ctx0" brushRef="#br3" timeOffset="658903.6869">11258 15463 76 0,'-30'0'44'0,"3"-4"-2"15,27 4 1-15,0 0-39 16,17-9-2-16,10-3-1 15,15-4 0-15,5-2-1 16,7-3 0-16,6-1 0 16,4 2 0-16,1 3 0 15,-7 6 0-15,-5 5 0 16,-4 7 0-16,-11 7 0 15,-7 7 0-15,-9 7 0 16,-10 8 0-16,-9 7 1 16,-4 3-2-16,-7 4 2 15,-4 2-2-15,-6 0 2 16,5-3-1-16,-3-6 1 0,5-8-2 15,3-9 2-15,5-9-1 16,3-11 1-16,8-19-1 16,6-9 0-16,2-8 1 15,3-8-1-15,-1-3 1 16,1-6-1-16,-2 1 1 15,-3 7-1-15,-2 6 1 16,-4 7-1-16,0 11-1 16,-2 6 1-16,-6 15-1 15,22-10-1-15,-7 14-1 16,7 2-1-16,3-4-1 15,13 7-2-15,1-11-4 0,14 16-12 16,-15-24-8-16,15 15-8 16,-18-13 23-16,7 8 12 15,-11 0 3-15,-11-2 3 16,-5 7 6-16,-15-5 13 15,0 0 9-15,-12 0 10 16,10 11-23-16,-15-12-9 16,6 6-3-16,-4 0-1 15,6 7-1-15,0 1 0 16,5 10 0-16,1 6-1 15,3 4-1-15,3 2 0 16,3 0-1-16,2-3 1 16,6-5-1-16,4-11 1 15,2-12-1-15,4-12-1 16,9-12 2-16,0-10-1 0,2-8 0 15,0-6 0-15,-3-5 0 16,2 3 0-16,-4 4 0 16,-3 7 0-16,-9 12 0 15,-5 16 0-15,-7 19 0 16,-6 21 0-16,-8 21 0 15,-7 22 0-15,-10 20-1 16,-6 15 2-16,-5 7-1 16,-2 0 0-16,1-6 0 15,1-13 0-15,4-16-1 16,6-21 2-16,4-20-1 15,10-22 1-15,12-20-1 16,-12-33 0-16,13-4 1 16,2-16-1-16,1-9 0 0,0-14 0 15,7-9 0-15,2-5 0 16,6-1-2-16,6 2-1 15,0-2-2-15,10 13-5 16,-5-7-4-16,16 32-10 16,-17-15-4-16,20 32-4 15,-17-11-3-15,19 22-5 16</inkml:trace>
  <inkml:trace contextRef="#ctx0" brushRef="#br3" timeOffset="659612.7276">13553 15268 63 0,'0'0'40'0,"-8"-27"-1"16,8 27-7-16,-15-22-25 15,3 15-2-15,-9 2-1 16,-3 13 1-16,-6 7-2 16,-6 11 1-16,-3 8-1 15,0 12 1-15,0-1-1 16,8 4-2-16,5-1 1 15,17-8-2-15,8-5 1 16,15-14-2-16,15-10 1 16,12-12-1-16,8-12 1 15,8-5 0-15,5-9 0 0,-1-5 2 16,-5-4-2-16,-3 1 1 15,-11 1-1-15,-9 4 1 16,-7 6 0-16,-9 5-1 16,-13 8 0-16,-4 11 0 15,-9 12 0-15,-5 10 0 16,-2 13 0-16,-3 7-1 15,-1 6 0-15,2 2-1 16,8 2-1-16,3-9-1 16,16-4-2-16,3-18-5 15,21 0-7-15,-8-33-9 16,29 9-3-16,-13-31-5 15,12 5-4-15,-8-13 2 16</inkml:trace>
  <inkml:trace contextRef="#ctx0" brushRef="#br3" timeOffset="659932.746">14067 15350 79 0,'0'0'41'0,"-17"-4"-2"15,14 21-7-15,-13-5-27 16,5 10-1-16,-1 2-1 16,3 7 0-16,-4 1 0 15,5 2-2-15,-1-3 1 16,5-3-2-16,4-10 1 15,4-6-2-15,-4-12 2 16,18-7-3-16,0-11 2 16,1-9 1-16,8-8-1 15,-4-4 2-15,5-3-2 16,-1 0 1-16,-2 5-1 0,-2 6 2 15,-3 7-2-15,-3 12 0 16,-3 12 0-16,-3 12 0 16,-5 13-1-16,-2 7 0 15,1 9-3-15,-3-1-5 16,12 13-4-16,-12-22-11 15,29 18-5-15,-12-32-3 16,29 4-9-16,-4-20-1 16</inkml:trace>
  <inkml:trace contextRef="#ctx0" brushRef="#br3" timeOffset="660398.7724">14877 15392 71 0,'0'0'41'0,"-6"-21"-3"16,6 21-4-16,-10-11-27 15,-3 10-1-15,-10 4-1 16,-1 10-1-16,-11 7-1 15,-1 14 1-15,-5 6-2 16,1 8-1-16,5-2 0 16,8 0-1-16,14-9 1 15,11-11-2-15,17-16 1 16,13-18-2-16,16-19 2 15,8-16 1-15,8-11-1 16,2-12 0-16,-4-6 0 0,-2-4 1 16,-10-3 0-16,-4 4 0 15,-12 10-1-15,-6 9 0 16,-13 16 0-16,-8 18 1 15,-3 22-1-15,-15 18 0 16,0 25 0-16,-6 17 0 16,1 13-1-16,-1 6 0 15,6 5-4-15,2-10-5 16,14 4-4-16,-7-31-10 15,30 8-4-15,-12-34-3 16,31 7-5-16,-4-28-6 16</inkml:trace>
  <inkml:trace contextRef="#ctx0" brushRef="#br3" timeOffset="661164.8165">15869 14915 55 0,'0'-19'38'15,"-7"-1"1"-15,7 20-8 16,2-12-22-16,-2 12-2 16,0 16-2-16,2 7-1 15,-3 7 0-15,5 14-1 16,-8 9-1-16,3 11 0 0,-1 5 0 15,-3 5 1-15,0-3-2 16,3-3 1-16,-1-10-2 16,5-10-1-16,1-13 2 15,4-12-2-15,4-17 1 16,3-12-1-16,2-11 1 15,-1-8-1-15,-1-6 2 16,-2-2 0-16,-3-5-1 16,-1 1 1-16,1 2-1 15,-1 3 0-15,2 5 0 16,1 7 0-16,3 7 0 15,1 6 0-15,5 10 0 16,2 10 0-16,3 7 0 16,2 5 0-16,0 5 0 15,-5 5 0-15,-5 0 0 0,-7 2 1 16,-10 1-1-16,-7-4-2 15,-15-2 2-15,-7-4-2 16,-5-5 1-16,-7-8-4 16,4-7 1-16,-1-13-3 15,12 1-3-15,2-25-10 16,26 13-5-16,-7-25-3 15,28 13-6-15,-4-12-2 16</inkml:trace>
  <inkml:trace contextRef="#ctx0" brushRef="#br3" timeOffset="661547.8384">16326 15237 63 0,'19'4'38'0,"-19"-4"-1"16,15 21-8-16,-24-10-18 16,7 11-6-16,-3 3-1 15,1 6 1-15,-2 2-2 16,2 6 1-16,0-1-2 15,2-1-1-15,0-3 1 16,2-3-2-16,-2-8 1 16,4-5-1-16,-2-18 0 15,0 0-1-15,9-4 1 16,0-16 2-16,2-5-2 15,0-7 1-15,2-3 0 16,2-4 0-16,-1-2-1 16,-1 3 1-16,-5 8 0 15,-1 5-1-15,-4 5 0 0,2 7 0 16,-5 13 0-16,11-10 0 15,2 13-2-15,8-1 0 16,9 3-1-16,7-5-2 16,12 4-4-16,-5-14-6 15,21 13-10-15,-21-20-4 16,16 16-2-16,-17-14-9 15,-3 9 3-15</inkml:trace>
  <inkml:trace contextRef="#ctx0" brushRef="#br3" timeOffset="661907.859">16799 15288 70 0,'-14'14'40'0,"11"7"0"0,3-21 1 16,12 27-35-16,2-18-4 15,10 1 1-15,5-3-1 16,7-1-1-16,0-5 1 15,4-4-1-15,-1-4 0 16,-3-6-1-16,-4-7 1 16,-6 0-1-16,-4-7 0 15,-8 1 0-15,-7-3 0 16,-7 2 0-16,-10 6 0 15,-5 4 1-15,-8 10-1 16,-3 11 1-16,-9 14-1 16,-6 11 0-16,-2 10 0 15,1 7 2-15,2 2-2 16,10 1 1-16,13-4-2 0,6-9-4 15,23-6-2-15,6-23-5 16,26 7-11-16,-5-32-7 16,35 13-3-16,-2-21-10 15,18 4 3-15</inkml:trace>
  <inkml:trace contextRef="#ctx0" brushRef="#br3" timeOffset="662418.8882">17595 15257 56 0,'0'0'40'0,"-18"-19"-2"16,4 20 2-16,-16-9-32 15,3 15-4-15,-12 3 1 16,5 7-1-16,-7 6-1 15,6 7 0-15,0 3 0 16,9 2 0-16,6 0-1 16,6 0 0-16,14-7 0 15,12-4-2-15,9-11 0 16,11-8 1-16,8-10 0 15,5-8-2-15,3-8 1 16,1-6 0-16,-2-5 0 0,-6 3 1 16,-5 1 0-16,-9 3-2 15,-8 8 1-15,-5 4 1 16,-14 13-2-16,0 0 1 15,5 19 0-15,-10 4 0 16,-2 5 0-16,4 6-1 16,-1 0-1-16,5-4-3 15,10 0 0-15,-4-16-6 16,16 2-4-16,-9-31-12 15,23 4-11-15,-9-23-4 16,18-4 3-16</inkml:trace>
  <inkml:trace contextRef="#ctx0" brushRef="#br3" timeOffset="662621.8998">18094 14748 96 0,'-10'8'40'0,"-10"9"2"15,7 34-11-15,-7 3-29 16,4 14-2-16,2 7 1 15,6 6-2-15,5-1-1 16,2-4 0-16,5-2-4 16,-6-20-7-16,19 6-16 15,-17-31-8-15,14-3-5 16,-14-26 1-16</inkml:trace>
  <inkml:trace contextRef="#ctx0" brushRef="#br3" timeOffset="662937.9179">18225 15102 72 0,'-34'15'41'0,"13"10"-1"16,-12-9 0-16,11 4-33 15,-6 2-4-15,3 1 1 16,7-3-1-16,5-1 0 15,6-5-1-15,11-2 0 16,-4-12 0-16,27 17-1 16,-5-13 0-16,4 2 0 15,2 1 0-15,3 1-1 16,1 5 0-16,-5 0 0 15,0 6-2-15,-4-1 0 0,0 5-4 16,-5-10-4-16,4 10-5 16,-22-23-12-16,35 16-5 15,-35-16-6-15,31-9-4 16,-9-5 0-16</inkml:trace>
  <inkml:trace contextRef="#ctx0" brushRef="#br3" timeOffset="664198.99">19427 14698 62 0,'4'18'38'15,"-10"3"-2"-15,4 20 0 0,-10 1-33 16,4 10-1-16,-1 2 1 15,6 9-1-15,-5-1-1 16,6-3 0-16,2-2-2 16,1-7-1-16,8-2-4 15,-9-18-9-15,12 6-21 16,-11-20-1-16,8 0-1 15,-9-16 1-15</inkml:trace>
  <inkml:trace contextRef="#ctx0" brushRef="#br3" timeOffset="664379.0003">19346 15250 50 0,'-15'-19'37'0,"-7"-7"0"15,9 17-1-15,-6-8-25 16,19 17-4-16,-21-9 1 0,21 9-2 16,0 0-2-16,18 5-1 15,7-9-2-15,11-10-2 16,11-1-3-16,5-16-6 15,19 11-20-15,-13-17-8 16,7 10-2-16,-14-8 1 16</inkml:trace>
  <inkml:trace contextRef="#ctx0" brushRef="#br3" timeOffset="664806.0246">19863 14782 48 0,'-9'-23'40'16,"9"23"-1"-1,-5-17 0-15,5 17-18 0,3 10-17 16,-1 2-1-16,-6 7 1 16,3 11-2-16,-5 11 0 15,-2 7 0-15,-2 9 0 16,-1 6-1-16,-2-3 1 15,2 0-1-15,4-6 0 16,5-8-1-16,5-10 1 16,6-12-1-16,8-12 0 15,6-13-1-15,5-11 1 16,-1-9 0-16,3-2 0 15,-1-6 0-15,-2 1 1 16,-5 2-1-16,-3 4 0 16,-7 7 0-16,-12 15 0 15,17-10 0-15,-17 10 0 0,9 22 0 16,-7 0-1-16,3 3 0 15,2 4-2-15,2 1 0 16,11 0-2-16,-2-8-4 16,18 6-11-16,-15-24-16 15,16 7-3-15,-7-21-1 16,8 5 2-16</inkml:trace>
  <inkml:trace contextRef="#ctx0" brushRef="#br3" timeOffset="665184.0464">20393 15178 47 0,'0'0'40'15,"-22"15"-2"-15,18 3 1 0,-7-13-15 16,17 11-19-16,-4-5-2 16,9 2 0-16,6-5-1 15,8-2 0-15,2-6-1 16,5-2 0-16,0-5 0 15,-1-4-1-15,-1-5 0 16,-5-3 0-16,-7-2 1 16,-4-1-2-16,-8-2 1 15,-9 1 0-15,-4 1 1 16,-10 4-1-16,-7 10 1 15,-6 10 0-15,-11 13 0 16,-7 12 0-16,-3 16 0 16,1 9 1-16,6 7-1 15,10-1 1-15,16-1-1 0,16-6 0 16,22-13-2-16,19-18-1 15,17-8-6-15,6-25-4 16,18 11-9-16,-19-31-10 16,18 13-4-16,-20-19-9 15,-7 8 1-15</inkml:trace>
  <inkml:trace contextRef="#ctx0" brushRef="#br3" timeOffset="665928.0889">13918 16612 64 0,'-2'18'39'16,"2"-18"0"-16,-5 28-9 15,-1-14-26-15,5 10 0 16,-4 3 0-16,-3 10-1 15,0 7-1-15,-1 3 0 16,-3 0 0-16,2-6-1 16,3-6 1-16,3-12-1 0,4-23 0 15,0 0 1-15,24-18-1 16,-2-14-1-16,4-14 1 15,3-8 0-15,4-11 0 16,0-2-1-16,-3 5 0 16,-1 4 0-16,-3 12 1 15,-9 9-1-15,-2 18 1 16,-2 18-1-16,-3 17 0 15,0 17 1-15,0 9-1 16,3 7 0-16,3 4-1 16,5 0 0-16,4 1-3 15,4-10-1-15,10-1-4 16,-7-20-8-16,20 9-11 15,-18-27-5-15,12 3-8 16,-8-18 1-16</inkml:trace>
  <inkml:trace contextRef="#ctx0" brushRef="#br3" timeOffset="666303.1104">14701 16688 38 0,'-15'-17'39'0,"15"17"2"16,-26-3-2-16,22 29-15 15,-11-14-19-15,9 7-1 16,3 4-1-16,3 5 0 15,1-1-1-15,4 1 0 16,4-2 0-16,3-1-1 16,7-9-1-16,1-9 0 15,4-9 1-15,4-11-1 0,4-10 0 16,1-6 0-16,0-15 0 15,-2-4 0-15,-2-3 1 16,-3 4 0-16,-8 4 0 16,-4 8-1-16,-6 8 1 15,-5 16 0-15,-3 11-1 16,-18 27 0-16,7 8 1 15,-3 7-1-15,0 8-1 16,2 0-1-16,9 3-2 16,5-11-3-16,16 4-4 15,-5-25-9-15,29 9-6 16,-13-30-7-16,27 5-9 15,-8-18 2-15</inkml:trace>
  <inkml:trace contextRef="#ctx0" brushRef="#br3" timeOffset="666671.1314">15500 16770 55 0,'14'-11'38'16,"-5"-12"0"-16,10 16-12 16,-19-13-16-16,6 9-3 15,-10-2-2-15,4 13 0 16,-18-6-2-16,0 15 1 15,-8 6-1-15,-3 7 0 0,-4 8-1 16,2 7 0-16,-2-1 0 16,7 3-1-16,7 0 0 15,11-9 0-15,11-2 0 16,11-10-1-16,11-11-1 15,8-12-2-15,9-1-3 16,0-15-4-16,10 10-9 16,-17-19-8-16,11 12-11 15,-13-14-4-15,1 11 1 16</inkml:trace>
  <inkml:trace contextRef="#ctx0" brushRef="#br3" timeOffset="666956.1477">15795 16233 40 0,'3'-20'39'0,"-3"20"3"15,0 0-2-15,5 12-16 16,-9 0-18-16,8 14-3 15,-6 13 0-15,4 13-1 16,-4 13 0-16,-3 5-2 16,-1 8 1-16,-3 8-2 15,-3-2 1-15,-2-8-1 16,5-5-3-16,-4-21-4 15,15 1-9-15,-10-27-12 16,27-2-6-16,-6-30-7 16,23-6 2-16</inkml:trace>
  <inkml:trace contextRef="#ctx0" brushRef="#br3" timeOffset="667489.1782">15985 16798 54 0,'0'23'40'15,"2"-12"0"-15,16 4 0 16,0-18-34-16,17-3-3 16,7-11 0-16,9-4-1 15,0-8 0-15,0-3 0 16,-4-5 0-16,-7 3-1 15,-11-1 0-15,-13 5 0 16,-13 7 0-16,-14 8 0 16,-12 9 0-16,-11 13-1 0,-7 10 1 15,-4 9 0-15,-4 11 0 16,1 4-1-16,7 5 1 15,7 4 0-15,16-5 0 16,12-6 0-16,15-9-1 16,19-13-2-16,16-9-1 15,12-10-3-15,15-2-6 16,-5-25-9-16,20 16-7 15,-22-27-6-15,11 13-7 16,-18-11 2-16</inkml:trace>
  <inkml:trace contextRef="#ctx0" brushRef="#br3" timeOffset="667828.1976">16715 16587 73 0,'-25'-9'41'0,"11"19"-2"16,-14-10-5-16,9 20-29 16,-1 6-2-16,6 8-1 15,0 6 0-15,6 6 0 16,1 1 0-16,7-1-1 15,1-7 0-15,8-7 0 16,9-13-1-16,5-13 1 16,7-13-1-16,4-17 0 15,7-9 0-15,-5-9 0 16,3-6 0-16,-2-4 0 15,-6 3 1-15,-2 7-1 16,-8 7 0-16,-4 14 0 16,-17 21 0-16,12 5 0 15,-16 23 0-15,-5 5-1 0,1 13-2 16,-7-1-1-16,11 12-5 15,-10-19-5-15,24 12-9 16,-16-29-7-16,31 12-2 16,-3-28-8-16,25 1 1 15</inkml:trace>
  <inkml:trace contextRef="#ctx0" brushRef="#br3" timeOffset="668278.2233">17456 16633 61 0,'14'-12'39'15,"-12"-9"-1"-15,-2 21-10 16,0 0-20-16,-23-3-3 16,-7 15-1-16,-6 11-1 15,-9 5 0-15,-1 4 0 16,2-2-1-16,6 0 0 15,9-3-1-15,15-6 0 16,14-8 0-16,18-7 0 16,13-5-1-16,9-3 1 15,6 2-1-15,-1 2 0 0,-7 2 0 16,-4 7 1-16,-15 5-1 15,-13 9 1-15,-14 6-1 16,-12 1 0-16,-6 2 0 16,-6-5 0-16,2-1-2 15,5-9-1-15,7-5-3 16,7-15-4-16,24 3-9 15,-5-25-7-15,30 6-6 16,-6-17-8-16,16 1 0 16</inkml:trace>
  <inkml:trace contextRef="#ctx0" brushRef="#br3" timeOffset="668897.2587">18627 16734 50 0,'4'-15'39'0,"-4"15"-1"0,-12-9-1 16,12 9-25-16,-23-2-10 16,3 3 1-16,-7 4 0 15,-1 4-1-15,-9 5 1 16,1 7 0-16,-5 2 0 15,5 8 0-15,-2 0-1 16,9 2 1-16,7 1-1 16,15-8 0-16,12-7-1 15,20-5-1-15,11-16 1 16,14-14-1-16,12-6 1 15,10-10-1-15,0-11 1 16,-4 2-1-16,-4-2 0 16,-12 3 0-16,-13 2 0 15,-6 11 0-15,-19 5 0 0,-12 10 0 16,-2 12 0-16,-20 9 0 15,5 11 0-15,-4 6 0 16,0 12 0-16,2 0-2 16,10 7-1-16,3-3-3 15,20 5-6-15,-9-24-8 16,29 14-6-16,-17-29-6 15,24 8-5-15,-10-22-3 16</inkml:trace>
  <inkml:trace contextRef="#ctx0" brushRef="#br3" timeOffset="669503.2934">19112 16715 67 0,'-4'29'40'0,"-10"-5"-2"15,15 21-6-15,-7-11-28 16,1 6 1-16,-2-2-2 16,5 1 0-16,-5-3-2 15,5-6 1-15,2-5-1 16,-1-11 0-16,1-14 0 15,0 0-1-15,19-14 0 16,-5-10 0-16,0-8 0 16,2-5-1-16,3-8 2 15,-2-1-1-15,1-6 0 0,0 3 0 16,-2 4 0-1,-2 7 0-15,4 4 1 0,-3 9-1 16,0 7 0-16,5 10 1 16,-1 9-1-16,3 8 0 15,-1 7 1-15,1 5-1 16,-7 6 0-16,-2-1 0 15,-6 5 0-15,-7 2 0 16,-7 0-1-16,-6 3 1 16,-3-3 0-16,-7-2 0 15,0-5 0-15,-2-5 0 16,2-8 0-16,2-3-1 15,-2-9 1-15,6-4 0 16,-1-7 0-16,2 1 0 16,0 0 0-16,2 10 0 0,-2 8 2 15,0 6-1-15,-1 13 0 16,0 6 1-16,-3 19-1 15,3 7 1-15,-5 11-2 16,1-6 0-16,3 4-3 16,-6-9-7-16,16 5-6 15,-15-20-9-15,25-5-6 16,-13-21-5-16,11-19-7 15,16-4 2-15</inkml:trace>
  <inkml:trace contextRef="#ctx0" brushRef="#br3" timeOffset="670659.3595">20030 16760 75 0,'0'0'38'0,"-15"-27"0"16,3 22-15-16,-9-10-21 16,-5 3-1-16,-6 3 2 15,-5 8 0-15,-6 6 0 16,2 8 1-16,-5 8-1 15,4 9 1-15,1 1-1 16,9 13 0-16,8-3-1 16,11 0 0-16,11-2-1 15,13-9 1-15,12-5-2 16,7-9 1-16,14-6-1 15,5-17 1-15,4-9-1 16,0-9-1-16,-1-6 1 16,-3-2-1-16,-6-6 1 0,-5 2 0 15,-9-4 0-15,-8 7-1 16,-7 4 1-16,-5 8 0 15,-5 6 0-15,-4 16 1 16,0 0-1-16,-18 7 0 16,8 13 0-16,-2 9 0 15,3 5 0-15,1 5 0 16,7-5 0-16,5 1 0 15,6-11 0-15,13-4 0 16,3-13 0-16,9-7 0 16,5-6 0-16,-1-9 0 15,0 1 0-15,-2-4 0 16,-8 4 0-16,-4-2 1 15,-8 5-1-15,-3 8 0 0,-14 3 0 16,6 13 0-16,-9 5 0 16,-1 4 1-16,-4 7-1 15,0 3 1-15,0 0-2 16,1 2 2-16,1-4-1 15,2-12 0-15,4-4 0 16,0-14 1-16,13-5-1 16,0-12 0-16,2-12 0 15,3-6-1-15,3-8 2 16,-2-2-2-16,-1-1 2 15,-4 5-2-15,-5 6 2 16,-2 7-1-16,-2 10 0 16,-4 6 0-16,-1 12 0 0,0 0 0 15,15 0-1-15,-1 3-1 16,6-1-1-16,7-7-2 15,7-1-1-15,2-17-4 16,13 7-5-16,-11-29-6 16,20 13-2-16,-20-32-2 15,18 16 0-15,-21-29 6 16,7 9 14-16,-10 3 9 15,-14-5 5-15,3 24 6 16,-22-5 6-16,7 31 2 16,-21-1 0-16,12 45-1 15,-20 6-15-15,8 20-4 16,-2 15 0-16,1 16-1 15,0 7-1-15,4 5-2 0,0 0 0 16,-1-7-4-16,9 2-10 16,-16-27-6-16,20 3-7 15,-15-33-2-15,18 0-5 16,-3-31-2-16</inkml:trace>
  <inkml:trace contextRef="#ctx0" brushRef="#br3" timeOffset="670877.372">20859 16663 55 0,'0'0'44'0,"-24"-12"-2"16,24 12 1-16,0 0-17 16,10-4-22-16,17-9-3 15,8 0 0-15,7-6-2 16,6 4-1-16,4 1-1 0,0 1-2 15,1 13-4-15,-10-7-5 16,7 28-8-16,-22-21-5 16,14 27-5-16,-24-19-6 15,9 15-2-15</inkml:trace>
  <inkml:trace contextRef="#ctx0" brushRef="#br3" timeOffset="671013.3798">21379 16758 73 0,'-1'31'40'16,"-16"-17"4"-16,11 9 0 15,-13-23-27-15,5 5-17 16,14-5-7-16,-18-8-4 15,18 8-6-15,-9-30-8 0,20 22-8 16,-18-25-5-16,18 6-8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2-26T23:11:53.76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2-26T23:11:54.186"/>
    </inkml:context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3211 1104 0 0,'23'-64'20'0,"-23"64"0"16,0 0-10-16,0 0-9 15,0 0 0-15,0 0 1 16,0 0 3-16,-24-54 0 16,24 54-3-16,0 0-1 15,0 0-5-15,0 0 0 16,0 0-1-16,-58-30 2 15,58 30 2-15,0 0 4 16,0 0 5-16,-55-13 2 16,55 13 5-16,0 0 2 15,0 0 3-15,-50-11-4 0,50 11 0 16,0 0-4-16,0 0-3 15,0 0-2-15,0 0-1 16,-53-9-2-16,53 9-1 16,0 0 0-16,0 0-2 15,0 0 0-15,0 0 3 16,-1 68-3-16,7-15 1 15,0 33-1-15,2 18 0 16,-3 17-1-16,-13-9 1 16,7 26 0-16,2 10-2 15,-1-2 0-15,5 2 0 16,1 8 1-16,2 16-1 15,-2 13 2-15,1 18-1 16,-5 19 0-16,-2 17 0 16,-5 18 1-16,-4 9 0 0,-1 11 1 15,-4 11-2-15,-5 7 1 16,3 9 0-16,-4 6 1 15,5 8-1-15,0 8 1 16,9 1-1-16,-1 9 0 16,5 6 0-16,1 3 0 15,2 7 0-15,0 7-1 16,-2 5 1-16,0 7-2 15,-6 11 2-15,-2 3-2 16,1 7 0-16,-5 6 0 16,5 4 0-16,-3 0-1 15,4 0 1-15,2-7-2 16,2-2 1-16,4-5 0 15,-2 2 0-15,2-6-1 0,-1-10-1 16,0-11-1-16,-8-17-1 16,1-16-3-16,-9-35-8 15,13-29-23-15,-15-56-4 16,9-48 5-16,-4-67-4 15</inkml:trace>
  <inkml:trace contextRef="#ctx0" brushRef="#br0">1290 13431 49 0,'34'0'33'0,"7"-4"1"0,14 2-2 16,10-3-31-16,25-2 0 16,17-1 0-16,24 0 0 15,23-2 2-15,21 1-1 16,23-6 1-16,25 5 0 15,22-6-1-15,27 6 1 16,23-4 1-16,25 3-1 16,63-2-1-16,-13 5 2 15,20-1-2-15,13 2 1 16,21-3-1-16,51 5 0 15,-11-3-1-15,21 3 0 16,-24-2 0-16,86 1-1 16,39 5 1-16,-29 1-1 15,17 6 2-15,-22 5-2 0,63 1 1 16,25 6 0-16,-37 1 0 15,-19 0 0-15,-3-4 0 16,54-1-1-16,14-10 1 16,16-9 1-16,-2-5-2 15,1-10 1-15,58-11 1 16,16-6-1-16,14-10 0 15,3-3 0-15,-3-2-1 16,-17-3-4-16,-2 15-17 16,-76-12-18-16,-54 9-1 15,-84-6-2-15,-102 2 1 16</inkml:trace>
  <inkml:trace contextRef="#ctx1" brushRef="#br0">9414 4294 0</inkml:trace>
  <inkml:trace contextRef="#ctx0" brushRef="#br0" timeOffset="1904.1089">549 4270 71 0,'11'-16'35'16,"-11"16"0"-16,0 0 0 15,14 25-23-15,-14 0-9 16,-1 13-2-16,-4 10 0 15,1 11 1-15,-5 7 0 16,-1 5-1-16,-5-3 1 16,5 0 0-16,-4-11 0 15,5-7 0-15,-2-16-1 0,9-9 0 16,2-25 0-16,0 0-1 15,9-25 0-15,2-11 0 16,0-15 0-16,3-9 1 16,-2-9 0-16,-2-5 0 15,-1-1 0-15,-2 7 1 16,-2 7-1-16,-4 13 1 15,0 11-1-15,-1 13 2 16,0 13-2-16,0 11 0 16,0 22-1-16,5 0 0 15,-2 1 0-15,5 1 0 16,6 0-1-16,3-7 1 15,12-10-1-15,5-13 1 16,11-14 1-16,6-6 0 16,7-11 0-16,4-1 0 0,-3-2 0 15,-1 4 1-15,-14 9-1 16,-5 13 0-16,-12 18 0 15,-11 17-1-15,-14 20 0 16,-10 17 0-16,-8 12 0 16,-7 10-1-16,2 5 0 15,-2-4-1-15,7-5-1 16,9-16-2-16,17-7-3 15,-1-29-29-15,30-7-1 16,-2-24 0-16,17-3-2 16</inkml:trace>
  <inkml:trace contextRef="#ctx0" brushRef="#br0" timeOffset="2356.1348">1594 4400 90 0,'-5'-12'37'0,"5"12"-1"16,0 0-1-16,-9 11-33 15,5 4 0-15,3 8 0 16,-4 8-1-16,2 8 1 16,-2 5-1-16,0 7 1 15,-2-1-1-15,1-2 0 16,1-6 0-16,3-8 0 15,-2-6-1-15,4-12-1 16,0-16 1-16,0 0 0 16,11-22 0-16,-7-9-1 15,1-10 2-15,1-9-2 0,-3-11 2 16,1-9 0-16,-4-8 0 15,4 0 0-15,1-1 0 16,2 7 0-16,5 4 0 16,4 11 1-16,6 11-1 15,7 9 0-15,3 13 0 16,4 10 0-16,0 10-1 15,-3 6 1-15,-5 11-1 16,-3 6-1-16,-15 13 1 16,-10 8-1-16,-13 13-1 15,-14 2-1-15,-9 4-1 16,-11-8-6-16,7 3-27 15,-8-18 0-15,15-9-2 16,3-23 0-16</inkml:trace>
  <inkml:trace contextRef="#ctx0" brushRef="#br0" timeOffset="3162.1809">2100 4403 57 0,'0'0'34'0,"0"0"0"0,-1 23 0 15,-5-14-18-15,5 21-9 16,-13 3-2-16,2 15-1 15,-6 1 1-15,3 8-1 16,-4-3-1-16,6-2 1 16,-1-12-2-16,8-7 1 15,3-16-1-15,3-17 0 16,18-11 0-16,0-14-1 15,1-15 1-15,4-9-1 16,-1-7 1-16,-1-5 0 16,-2-6 0-16,0 3-1 15,-6 8 0-15,-1 9 0 16,-6 11 0-16,0 12 0 15,0 12-1-15,-6 12 0 0,16 32 0 16,-7 2-1-16,6 15 0 16,4 6 1-16,10 3-1 15,6 1 0-15,6-2 1 16,6-12 0-16,1-12 1 15,3-7 1-15,-4-18 0 16,-3-14 0-16,-6-17 0 16,-6-10 1-16,-9-13-1 15,-10-8-1-15,-7-7 0 16,-8-8-2-16,-4 2-2 15,-8-3-3-15,5 18-9 16,-12-6-23-16,15 19-3 16,-9 0 0-16,14 17-1 15</inkml:trace>
  <inkml:trace contextRef="#ctx0" brushRef="#br0" timeOffset="4183.2392">277 4472 51 0,'-6'-10'32'0,"6"10"1"0,0 0-1 15,0 0-18-15,0 0-4 16,7 10-3-16,-7-10-2 16,0 22 0-16,-8-4 0 15,1 13-1-15,-8 3-1 16,1 12 0-16,-8 5-1 15,0 1 0-15,0-3-1 16,1-5 1-16,3-8-2 16,8-9 2-16,4-13-1 15,6-14 0-15,12-23 0 16,3-7 0-16,3-12 1 15,8-9 0-15,-3-11 0 0,3-5 0 16,-6-5 0-16,2 3 1 16,-7 6-1-16,-1 6 0 15,-4 10-1-15,-6 10 0 16,2 9 0-16,2 13 0 15,-8 15-1-15,20 11 1 16,-6 12-1-16,7 11-1 16,1 14 1-16,1 9 0 15,2 11-1-15,-2 9 1 16,1 7-2-16,-8-4 0 15,-3 2-2-15,-8-10-3 16,6-2-6-16,-15-23-24 16,10-4-1-16,-9-26 0 15,3-17 0-15</inkml:trace>
  <inkml:trace contextRef="#ctx0" brushRef="#br0" timeOffset="4341.2482">417 4698 113 0,'-30'-13'39'16,"15"13"2"-16,-3-4-4 15,18 4-34-15,14-2-4 16,8-22-15-16,22 12-22 16,-3-14-2-16,15 2-3 15,-2-8 0-15</inkml:trace>
  <inkml:trace contextRef="#ctx0" brushRef="#br0" timeOffset="7486.4282">3755 1274 33 0,'37'3'30'0,"-30"10"1"16,5 9-12-16,-5 4 6 15,2 6-18-15,-7 4-2 0,3 3-1 16,-2-1 1-16,8 5-2 16,3-1 0-16,2 4-2 15,0 6-1-15,3 4 1 16,0 4-2-16,-2 6 1 15,-1 5-2-15,1 6 3 16,1 10-3-16,0 5 3 16,1 6-1-16,0 6 1 15,6 1 1-15,-2 3 1 16,6 5 0-16,0 1-2 15,1 5 2-15,-1-1-2 16,2 3 0-16,-1 1 0 16,2 8-2-16,-3 0 1 15,2 5 0-15,-2 7 0 16,1-2-1-16,2-2 1 0,2 2-1 15,4-1 0-15,2-4 1 16,1-3 1-16,8-3-1 16,2-5 1-16,2 2-1 15,3-3 1-15,2 2-1 16,-2 2 3-16,6 3-3 15,-1 5 1-15,-3 6 0 16,5 2 0-16,-3 1-1 16,5 1 2-16,1 3 0 15,0-5-3-15,0-3 3 16,0-4-2-16,5-3 0 15,-3-3 0-15,-2 1 2 16,-1-1-3-16,2-2 1 16,0-1-1-16,2 3 0 0,1-2 0 15,1 1 2-15,3-1-2 16,4-1 0-16,-3-4 2 15,1 1-2-15,2-7 3 16,1 1-2-16,0-4 1 16,2-4-1-16,-1-1 1 15,1-5-1-15,-4-2 1 16,4-3 0-16,-2-5-1 15,0 0 1-15,-3-3 0 16,3-4 0-16,1-3 0 16,0-5 0-16,5-4-1 15,-4-2 0-15,1-5-1 16,1-4 1-16,1-3-1 15,-2-3 1-15,1-4-1 16,2 0 1-16,-1-3-1 0,2-1 1 16,0-4 0-16,0-2 1 15,-1-4-1-15,2-1 1 16,1-4-2-16,-2-3 2 15,3-2-1-15,0-4 0 16,-1-2 0-16,3-1 0 16,-1-2 0-16,3-4 0 15,-3-1 0-15,5-3 0 16,-3-2 0-16,2 1 0 15,2-4 0-15,-1 0 0 16,0-1 0-16,2 1-1 16,0 0 1-16,1 0 0 15,-1 1 0-15,2-1-2 0,3-1 2 16,3-1-2-16,2-4 2 15,7-1 0-15,3-3 0 16,2-2 0-16,5-5 1 16,7-2 1-16,5-1-2 15,6 0 2-15,1 1-2 16,-1-1 0-16,4 2-1 15,2 1 1-15,5 0 0 16,0 2 0-16,2-2 0 16,1 1 0-16,5-3 0 15,4 1 0-15,2-4 0 16,2-1 0-16,4 0 0 15,1-1 0-15,2 1 0 16,-1-1 0-16,-1-1 0 0,1 0 0 16,5 1 0-16,-3 1 0 15,4-1 0-15,1-2 1 16,4-2-1-16,0-4 0 15,4-3 0-15,2 1 0 16,1-6 0-16,3-3 0 16,5 0 0-16,-3-4 0 15,0 2 2-15,1-3-3 16,-1 1 2-16,2-2-1 15,-3 0 2-15,4-1-2 16,-5 0 2-16,-1-3-2 16,3 1 0-16,-1-2 2 15,3-3-2-15,-6-1 0 16,2-2 1-16,2-1-2 0,-6-4 2 15,2 1-1-15,-2-5-1 16,-2-1 1-16,0 2 0 16,-5-1 0-16,-2 0 0 15,-2 4-1-15,-4 0 1 16,-1 3 0-16,-5 4 1 15,-4 3-1-15,-1 4 0 16,-1 4 0-16,-6 5 1 16,-8 0-1-16,-2 4 0 15,-7 1 0-15,-4-1 0 16,-7 5 0-16,-7-2-1 15,-6 2 1-15,-9 1-1 16,-1 0 1-16,-8-2-1 16,-5 4 1-16,-4 4-2 0,-9-1 2 15,-7 4-1-15,-9 3 0 16,-9 4-1-16,-13 1 1 15,-6 4 0-15,-11 1-1 16,-9 4 1-16,-18-2-1 16,17 3-2-16,-17-3-14 15,4-12-17-15,-4 12-1 16,5-18 0-16,-6 2-1 15</inkml:trace>
  <inkml:trace contextRef="#ctx0" brushRef="#br1" timeOffset="150317.5977">10312 14411 55 0,'-21'-14'38'0,"-11"0"0"15,-6 10-1-15,-15 7-33 16,2 11-1-16,-9 9-1 0,2 8 1 16,0 8 0-16,5 7 0 15,6-3 0-15,12 3-1 16,13-10 0-16,17-8 0 15,19-12-1-15,15-13 0 16,16-14-1-16,11-10 1 16,10-10 0-16,1-7-1 15,2-6 1-15,-5-1 0 16,-8 0-1-16,-8 5 1 15,-12 5-1-15,-6 10 1 16,-12 9-1-16,-18 16 1 16,0 0-1-16,1 33 1 15,-12 5-1-15,-4 7 1 16,1 6-1-16,4 3-2 0,5-2 0 15,4-7-4-15,16-6-7 16,2-25-28-16,21-11 2 16,3-21-3-16,16-12 1 15</inkml:trace>
  <inkml:trace contextRef="#ctx0" brushRef="#br1" timeOffset="150517.6091">11021 13676 51 0,'0'0'40'15,"-15"44"0"-15,-6 16 0 16,2 30-19-16,-5 9-19 0,1 17-1 16,-4 6 0-16,6 0-1 15,3-3-1-15,3-12-4 16,10-5-7-16,-1-29-28 15,13-12 0-15,-6-26 0 16,13-17-1-16</inkml:trace>
  <inkml:trace contextRef="#ctx0" brushRef="#br1" timeOffset="150683.6186">10824 14418 77 0,'-33'-14'42'0,"10"17"0"15,4 0 0-15,10 7-38 16,9-10-4-16,37 7-1 0,16-9-7 15,13-21-31 1,43-5-2-16,14-16-1 0,30-1 0 16</inkml:trace>
  <inkml:trace contextRef="#ctx0" brushRef="#br1" timeOffset="151169.6464">12671 14462 60 0,'-11'0'42'15,"-3"-10"-2"-15,14 10 2 16,-15 3-29-16,3 5-11 16,3 4-1-16,-3 12 1 15,-4 3 0-15,-1 5-1 16,-4 5 0-16,4-2 0 15,2-3 0-15,5-5-1 16,8-10 1-16,2-17-1 16,19-1 0-16,3-18 0 15,10-12 0-15,9-8 1 16,4-8-1-16,3-2 0 15,2 1 1-15,-2 4-1 16,-5 12 0-16,-6 12 0 0,-7 17 0 16,-11 17 0-16,-7 14-1 15,-11 12 1-15,-2 9-1 16,0 4-1-16,1 3-1 15,2-9-2-15,17-1-4 16,-2-23-29-16,29-3-3 16,1-18 0-16,16-4 2 15</inkml:trace>
  <inkml:trace contextRef="#ctx0" brushRef="#br1" timeOffset="151469.6636">13545 14481 59 0,'-14'-23'41'15,"0"15"0"-15,-17 0 0 16,7 18-22-16,-5 1-16 0,0 10-1 15,4 7 0-15,2 12 0 16,8 1-1-16,5 6 0 16,6-3-1-16,10-2-1 15,7-10 1-15,9-9-1 16,9-13 1-16,5-13 0 15,3-13 1-15,5-14-1 16,-2-13 1-16,-5-6 1 16,-3-6-1-16,-11 2 0 15,-14 1-1-15,-10 11 0 16,-12 9 0-16,-12 13-1 15,-7 16-2-15,-5 3-3 16,13 24-21-16,-10-14-14 16,21 13 1-16,6-11-3 0</inkml:trace>
  <inkml:trace contextRef="#ctx0" brushRef="#br1" timeOffset="151636.6731">14051 14567 93 0,'-30'19'42'15,"1"-2"-3"-15,-1-11-15 16,2-20-64-16,10-2-1 16,6-20-2-16,21-4-1 15</inkml:trace>
  <inkml:trace contextRef="#ctx0" brushRef="#br1" timeOffset="152432.7187">23103 7431 50 0,'-9'0'33'16,"-3"-2"3"-16,12 2-3 15,-23-8-10-15,10 12-18 16,-16 1-2-16,-8 10 1 16,-22 0 1-16,-14 10-2 15,-24 4 0-15,-17 7 0 16,-25 4 0-16,-17 6 1 0,-23 3-1 15,-13 4 0-15,-20 1-1 16,-13 7 1-16,-22 2-1 16,-12 4-1-16,-12 2 1 15,-8 3-1-15,-7-1 0 16,3 6 0-16,4-4 0 15,15-5-2-15,25-5 1 16,25-9-1-16,33-7-3 16,33-18-5-16,45-6-27 15,23-21-4-15,41-9 1 16,20-19-2-16</inkml:trace>
  <inkml:trace contextRef="#ctx0" brushRef="#br1" timeOffset="152936.7475">19071 8142 34 0,'15'-18'32'16,"1"-4"1"-16,-2 2 1 15,-3 8-15-15,-12 1-11 16,1 11-1-16,-22 10 1 16,-8 17 0-16,-24 3-2 15,-10 26 0-15,-22 7-1 16,-8 17-1-16,-13 3-1 15,-3 11 2-15,-2-5-1 16,13-1-1-16,15-11 0 16,25-9-1-16,30-14 1 15,32-12-2-15,41-18 1 0,38-18-4 16,48-10-3-16,14-17-31 15,42-4-5-15,11-13 2 16,12-4-4-16</inkml:trace>
  <inkml:trace contextRef="#ctx0" brushRef="#br1" timeOffset="153957.8059">18023 4885 45 0,'0'0'34'16,"0"0"1"-16,8 12-12 16,-8-12-7-16,0 0-6 15,-13 3 0-15,13-3-3 0,0 0-1 16,0 0-2-16,0 0-1 15,0 0-1-15,0 0-1 16,0 0 0-16,0 0 0 16,0 0-1-16,0 0 0 15,0 0 0-15,-10-11 0 16,10 11 0-16,0 0 0 15,0 0 0-15,0 0 0 16,0 0 1-16,0 0-1 16,0 0 0-16,0 0 0 15,0 0 0-15,0 0 1 16,0 0-1-16,-10-7 0 15,10 7 1-15,0 0-1 16,0 0 0-16,0 0 0 0,0 0 1 16,0 0-2-16,0 0 1 15,6 15 0-15,-6-15 0 16,14 17 0-16,-4-7 0 15,3-4 0-15,2-2 1 16,4-1-1-16,3-8 0 16,3-5 1-16,3-3-1 15,-1-4 1-15,1-3-1 16,0 2 1-16,-5 0-1 15,-3 2 0-15,-5 6 0 16,-15 10 0-16,10-7-1 16,-10 7 1-16,-12 11-1 15,-3 2 1-15,-1-1-1 16,1 1-1-16,-1-3-3 0,10 10-19 15,-7-13-14-15,8 5 1 16,5-12-2-16,-11 10 1 16</inkml:trace>
  <inkml:trace contextRef="#ctx0" brushRef="#br1" timeOffset="154725.8498">18231 4846 59 0,'3'-12'37'15,"-3"12"-2"-15,0 0 2 16,-9-13-30-16,9 13-2 16,-7 13 0-16,3 5 0 15,-5 7-2-15,-1 6-1 16,-5 5 1-16,-2 6-1 0,-1 0 1 15,3 0-2-15,0-4 2 16,2-8-2-16,3-9 2 16,5-7-1-16,5-14-1 15,0 0 0-15,20-32-2 16,-2-2 2-16,5-11-1 15,2-7 1-15,3-10-2 16,-1-1 2-16,0-1-1 16,-4 10 0-16,-4 6 2 15,-5 12-2-15,-6 8 1 16,-2 13 0-16,-6 15 0 15,0 0-1-15,4 27 0 16,-3-6 1-16,3 4-1 16,3 0 0-16,7 1 0 15,5-7 0-15,13-8 0 0,7-13 1 16,10-13-1-16,7-9 1 15,9-13 0-15,4-6-1 16,1-6 1-16,-4 1 0 16,-8 5 0-16,-8 6 0 15,-9 14 0-15,-12 13 0 16,-12 18-1-16,-14 21 0 15,-12 18 1-15,-5 14-1 16,-5 7 0-16,0 8-1 16,10 0-1-16,3-7 0 15,14-6-1-15,13-24-5 16,25-1-18-16,1-28-14 15,16-5 0-15,-4-22-1 16,10 0 2-16</inkml:trace>
  <inkml:trace contextRef="#ctx0" brushRef="#br1" timeOffset="155127.8728">19617 4545 91 0,'-3'-27'40'0,"-15"-2"2"15,6 14-2-15,-13 3-36 16,-1 12 0-16,-7 10 0 15,-3 16-1-15,-8 15 0 16,-3 12-2-16,-2 6 0 16,4 6 0-16,8 1 0 15,11-1-1-15,8-11 0 0,18-9 1 16,16-16-1-16,14-14 0 15,14-15 0-15,11-13 1 16,3-11-1-16,5-10 0 16,-1-5 1-16,-9-1-1 15,-8 1 0-15,-9 4 1 16,-10 6-1-16,-14 13 0 15,-12 16 0-15,0 0 0 16,-25 23-1-16,2 6 1 16,0 10-2-16,1 4 1 15,5 7-1-15,5-3-3 16,16 2-1-16,10-17-5 15,27 8-17-15,-2-24-13 16,22-3 2-16,1-20-2 0,12-5 1 16</inkml:trace>
  <inkml:trace contextRef="#ctx0" brushRef="#br1" timeOffset="155477.8928">20355 4526 91 0,'-23'1'39'0,"-19"6"2"16,3 22-1-16,-10 3-35 15,3 8-1-15,3 1-1 16,9 4 0-16,12-4-2 16,17-4 1-16,13-10-2 15,16-7 1-15,16-9-1 16,8-6 0-16,7-6-1 0,1-5 1 15,-4 0 0-15,-4 1 0 16,-12 4 0-16,-12 6 0 16,-17 8-1-16,-13 11 1 15,-10 6 2-15,-15 7-2 16,-3 2 1-16,-3 3-1 16,4-2 0-16,5-8-2 15,14-8-1-15,14-24-8 16,23 6-19-16,8-30-11 15,22-4 0-15,1-20-1 16</inkml:trace>
  <inkml:trace contextRef="#ctx0" brushRef="#br1" timeOffset="155782.9103">20898 4530 78 0,'-9'-13'42'16,"-2"23"-1"-16,-21-3 1 16,8 16-17-16,-8-1-22 15,-1 8-1-15,4 1 0 16,3 4-1-16,5-2-1 15,11 0 0-15,12-7 0 16,13-4 0-16,11-4 0 16,9-6 0-16,6-5 0 15,0-4 0-15,0 1 0 16,-6-2 0-16,-9 6 0 15,-11 5 0-15,-12 7 0 16,-14 4 0-16,-7 3 0 16,-11 6-1-16,-3 1 0 15,-2-3-4-15,7 7-9 0,-9-20-14 16,18 6-11-16,-1-15-2 15,19-9 0-15,0 0-1 16</inkml:trace>
  <inkml:trace contextRef="#ctx0" brushRef="#br1" timeOffset="156632.9589">22072 5107 66 0,'0'0'35'0,"-17"-16"-1"16,-4-3-2-16,-1-9-21 16,-14-9-11-16,-5-9 2 0,-6-12-1 15,-4-3 3-15,-6-13-1 16,5 2 0-16,1-10 2 15,9 2 0-15,9-2-1 16,11 5-1-16,10 4-1 16,12 4-1-16,13 6 0 15,9 7 0-15,9 3-1 16,7 11 0-16,3 8 0 15,1 10 1-15,-5 14-1 16,-7 15 1-16,-13 20 0 16,-17 17 0-16,-15 23 0 15,-14 20 0-15,-14 16 0 16,-8 10 0-16,-6 7 0 15,8 1 0-15,7-11 0 0,19-11 1 16,20-20-2-16,27-25 2 16,31-28-3-16,30-27-1 15,38-12-14-15,3-36-21 16,21-1-1-16,-13-11-3 15,-3 2-2-15</inkml:trace>
  <inkml:trace contextRef="#ctx0" brushRef="#br1" timeOffset="157210.992">17693 6045 63 0,'14'4'36'0,"1"-7"0"16,8 3 0-16,-6-12-20 0,17 2-11 15,4-13 1-15,16 2 0 16,-1-10-4-16,6 0 3 15,-4-5-4-15,-6 3 3 16,-12-3-4-16,-10 7 1 16,-18 3-1-16,-16 11 1 15,-16 5 1-15,-11 10 0 16,-13 9-1-16,-6 11 0 15,-9 13 3-15,5 9-1 16,-1 12 0-16,7 4 0 16,9 2 0-16,12-1-4 15,16-6 3-15,17-9-2 16,21-12-2-16,14-17-2 0,22-12-2 15,8-24-10-15,26-1-22 16,-12-18-2-16,11 4 0 16,-15-12 0-16</inkml:trace>
  <inkml:trace contextRef="#ctx0" brushRef="#br1" timeOffset="157565.0122">18510 5843 94 0,'-13'10'38'0,"-8"1"1"15,6 11-1-15,-8-2-31 16,9 14-2-16,-1-1 0 15,5 7-2-15,-3 0 0 16,5 0-1-16,1-3 0 16,3-6 0-16,3-9-1 0,6-7 0 15,-5-15 1-15,24-8-2 16,-4-15 1-16,7-7-1 15,1-9 1-15,5-4-1 16,0-2-1-16,1 4 1 16,-5 4-2-16,0 7 3 15,-6 13-1-15,-5 11 1 16,-7 14-1-16,-3 11 0 15,-5 13 2-15,-5 7-3 16,0 7 1-16,0 0-3 16,8 4-1-16,2-12-4 15,23 7-16-15,-10-28-11 16,25-1-7-16,0-21 2 15,14-6-1-15</inkml:trace>
  <inkml:trace contextRef="#ctx0" brushRef="#br1" timeOffset="158700.0771">19075 5958 107 0,'-18'16'40'0,"-2"-6"2"16,13 7-3-16,3-5-35 15,16-6-1-15,11-6-1 16,13-2 0-16,4-5-1 15,4-4 1-15,-4-4-2 16,1-3 1-16,-9-1 0 16,-6-3 0-16,-10-1-2 15,-9 0 2-15,-7 1-3 0,-6 0 3 16,-8 5-3-16,-3 4 3 15,-8 7-3-15,-1 7 2 16,-3 10 2-16,0 9-3 16,-2 8 4-16,6 7-3 15,9 4 2-15,8 1-2 16,10-2 2-16,17-4-1 15,11-8-1-15,10-8 0 16,14-10 1-16,5-11-1 16,4-5 0-16,1-4 0 15,-1-7 1-15,-11 3-1 16,-7 0 0-16,-8 1 0 15,-15 6 0-15,-9 6 0 16,-13 3 0-16,-15 20 0 16,-7 2 0-16,-3 6 0 0,-2 6-1 15,1 3 1-15,3 1-1 16,4-3 1-16,10-6 0 15,8-10 0-15,1-19 0 16,24 2 0-16,1-21 0 16,2-9 1-16,2-11-1 15,-1-8 1-15,1-5 0 16,-4-1-1-16,-3 4-2 15,-7 4 2-15,-5 10-2 16,2 7 2-16,-1 11-2 16,3 7 2-16,1 13 0 15,3 4 0-15,6 5 2 0,6 2-2 16,6-1 3-1,6-2-3-15,5-5 3 0,5-4-3 16,2-5-2-16,-1-7 2 16,-5-4-2-16,-7-2 2 15,-12-5-2-15,-8 4 3 16,-18 0-3-16,-12 6 3 15,-14 6-1-15,-10 10 0 16,-7 6 3-16,-3 11-3 16,-2 8 3-16,4 10-3 15,8 1 0-15,12 5 0 16,10-1 0-16,14-3 0 15,11-11 0-15,12-12 0 16,11-12 0-16,9-14 0 16,1-12 0-16,2-11 0 15,-4-9 0-15,-2-3 0 0,-7-2 0 16,-11 6 0-16,-9 7 0 15,-9 10 0-15,-7 21 0 16,-14 8 0-16,-6 27 0 16,-12 20 0-16,-4 24 0 15,-5 15 0-15,-1 15 0 16,-2 9 0-16,0 2 0 15,6-7 0-15,5-10 0 16,5-16 0-16,6-19 0 16,9-21 0-16,3-23 0 15,10-24 0-15,7-15 0 16,4-23 0-16,8-22 0 15,7-17 0-15,5-14 0 0,7-10 0 16,2-4 0-16,-1 4 0 16,0 11 0-16,-1 10 0 15,-1 20 0-15,-6 10-7 16,6 24-6-16,-14-1-9 15,15 29-7-15,-18-15-4 16,22 21-2-16,-13-12-5 16,9 4 2-16,-6-6 4 15</inkml:trace>
  <inkml:trace contextRef="#ctx0" brushRef="#br1" timeOffset="159156.1032">20721 5929 119 0,'-3'-10'42'0,"3"10"0"16,-14-1 0-16,10 12-35 15,-11 1-4-15,1 6-3 0,5 4 0 16,-1 6 0-16,5 0 0 15,9-2 0-15,1-3 0 16,10-7 0-16,4-9 0 16,6-8 0-16,2-9 0 15,4-11 0-15,-1-4 0 16,2-8 0-16,-1-1 0 15,0-1 0-15,-6 6 0 16,-4 6 0-16,-8 10 0 16,-13 13 0-16,9 15 0 15,-19 17 0-15,-9 22 0 16,-10 15 0-16,-5 19 0 15,-8 9 0-15,-2 6 0 16,1 4 0-16,3-7 0 16,3-11 0-16,8-14 0 0,6-18 0 15,8-22 0-15,5-17 0 16,10-18 0-16,6-19 0 15,8-14 0-15,5-14 0 16,7-15 0-16,8-11 0 16,5-10 0-16,5-4 0 15,4 6 0-15,-4-4-10 16,3 19-7-16,-24-11-10 15,17 33-4-15,-30-8-6 16,8 29-2-16,-22 2-3 16,-6 14 4-16</inkml:trace>
  <inkml:trace contextRef="#ctx0" brushRef="#br1" timeOffset="159702.1343">18517 7086 105 0,'-4'13'39'0,"8"6"1"16,-5 2-2-16,15 13-35 16,-19 2-1-16,-1 13-1 15,-2 4 2-15,0 6-2 16,-5-4 2-16,4-1-2 15,0-11 2-15,4-12-1 16,4-16 0-16,1-15-1 16,17-17 0-16,-3-13 0 15,1-12-1-15,0-8 0 16,0-6 0-16,-3-4 1 15,-1 5 0-15,-2 5 0 0,-4 9 0 16,1 7 0-16,-1 10 0 16,3 11 2-16,5 7-5 15,3 6 1-15,7 2-1 16,7-1-2-16,15 5-5 15,0-19-12-15,26 15-11 16,-11-13-9-16,16 3 0 16,-8-11-1-16</inkml:trace>
  <inkml:trace contextRef="#ctx0" brushRef="#br1" timeOffset="160070.1555">19162 7181 92 0,'-23'39'41'0,"2"-10"0"0,18 5-1 15,4-19-14-15,22 1-25 16,12-6 2-16,10-8-3 16,9-10 2-16,6 0-1 15,-2-12 0-15,-1-3 0 16,-6-3-1-16,-14-6 1 15,-12 4-1-15,-15 0 1 16,-16 4-1-16,-12 4 1 16,-10 11-1-16,-10 9 0 15,-5 10 1-15,-5 15 1 16,-2 8-2-16,8 6 0 15,7 6 0-15,13 2 0 16,13-5 0-16,14-4 0 16,22-10 0-16,14-17-5 0,20-7 0 15,11-24-7-15,22 3-12 16,-17-31-9-16,22 1-8 15,-15-16 1-15,3-1-1 16</inkml:trace>
  <inkml:trace contextRef="#ctx0" brushRef="#br1" timeOffset="160260.1663">20104 6676 120 0,'-25'0'41'16,"12"34"1"-16,-12 13-2 16,10 25-34-16,-10 6-4 15,2 9-2-15,1 4 0 16,5-2-2-16,5-6-1 0,7-15-3 15,18 1-12-15,-11-31-13 16,22-5-10-16,-3-24 0 16,15-7-2-16,-6-19 4 15</inkml:trace>
  <inkml:trace contextRef="#ctx0" brushRef="#br1" timeOffset="160583.1848">20200 7206 99 0,'-14'13'40'0,"11"10"2"16,-4-8-2-16,21 9-21 15,6-19-16-15,16-7-1 16,13-8 0-16,11-7 0 16,0-6-1-16,3-5 1 0,-5-2-1 15,-8 0 1 1,-12 2-2-16,-15 1 0 0,-11 5 0 15,-15 7 0-15,-11 8 0 16,-13 8 0-16,-7 9 0 16,-5 9 0-16,-3 9 0 15,4 8 0-15,8 2 0 16,9 4 0-16,15-3 0 15,12-8-5-15,24 0-7 16,-1-21-12-16,31 6-6 16,-9-29-7-16,19 4-3 15,-8-16-3-15,9-3 4 16</inkml:trace>
  <inkml:trace contextRef="#ctx0" brushRef="#br1" timeOffset="160905.2033">21044 7001 121 0,'-9'-11'42'15,"-20"3"-1"-15,4 20 0 16,-20 5-35-16,4 12-2 15,-5 11-4-15,0 9 0 16,5 3 0-16,7 1 0 16,11-5 0-16,15-4 0 15,11-14 0-15,16-12 0 16,15-19 0-16,11-17 0 15,8-11 0-15,1-11 0 16,1-7 0-16,-4-4 0 16,-7 1 0-16,-8 5 0 15,-11 8 0-15,-12 16 0 16,-13 21 0-16,0 0 0 0,-21 16 0 15,0 13 0-15,6 12 0 16,-8-6-14-16,14 15-12 16,-16-20-6-16,29 7-5 15,-12-20-3-15,32 3-5 16,10-17 2-16</inkml:trace>
  <inkml:trace contextRef="#ctx0" brushRef="#br1" timeOffset="161437.2337">21777 6852 91 0,'-34'5'40'0,"0"12"1"15,-17-1-1-15,6 17-15 0,-7-6-22 16,5 2 0-16,3 0-1 16,9-3-1-16,10-2 0 15,14-3 0-15,18-6-1 16,13-4 1-16,12-6-1 15,7 0 0-15,4-2 1 16,1 2-1-16,-8 1 0 16,-9 3 1-16,-14 7-1 15,-16 6-1-15,-13 7 1 16,-12 2-1-16,-10 0 0 15,0 1-1-15,5-2-2 16,6-11-4-16,23 2-14 16,1-32-10-16,23 3-9 15,11-17 0-15,24-6 0 16</inkml:trace>
  <inkml:trace contextRef="#ctx0" brushRef="#br1" timeOffset="161786.2536">21989 7030 113 0,'-20'16'39'0,"11"4"2"16,0-9-1-16,28 3-34 16,1-11-4-16,16-5 1 15,6-9 1-15,8-1-2 16,1-8 1-16,-2-3-1 15,-6-2-2-15,-10-3 0 0,-13 3 0 16,-14 2 0-16,-14 4 0 16,-12 7 0-16,-12 7 0 15,-5 8 0-15,-7 11 0 16,-2 9 0-16,1 7 0 15,7 6 0-15,9 3 0 16,12 3 0-16,17-4 0 16,15-7 0-16,25-5-9 15,8-21-7-15,34 7-12 16,-4-26-10-16,20-1-3 15,-3-16-2-15,3-3 3 16</inkml:trace>
  <inkml:trace contextRef="#ctx0" brushRef="#br1" timeOffset="162101.2717">22758 6799 127 0,'-51'22'43'16,"-9"2"-1"-16,9 15-1 16,-4 3-39-16,20-5-2 15,20-6 0-15,22-3 0 16,19-12 0-16,15-13 0 15,15-13 0-15,10-14 0 16,5-12 0-16,-2-10 0 16,-7-9 0-16,-13-6 0 15,-9-1 0-15,-15 0 0 16,-10 4 0-16,-10 12 0 15,-13 10 0-15,-7 18 0 16,-9 17 0-16,-8 18 0 16,-4 23 0-16,-4 12 0 0,5 23-4 15,-10-3-12-15,25 23-12 16,-15-19-6-16,27 14-5 15,-4-12-5-15,13 2-1 16</inkml:trace>
  <inkml:trace contextRef="#ctx0" brushRef="#br1" timeOffset="162942.3198">20304 8574 85 0,'-1'-14'38'16,"1"14"0"-16,0 0 1 15,-13 19-32-15,-3 8-4 16,1 13 1-16,-5 8 1 15,-1 10-2-15,2 9 1 0,3 7 0 16,1-1 0-16,8-1-2 16,4-8 1-16,9-10-2 15,7-11-1-15,2-16 1 16,6-14 0-16,0-15-1 15,1-14 1-15,-3-11-1 16,-3-10 1-16,-4-4-1 16,-4-4 1-16,-1-3-1 15,-2 7 0-15,3 4 0 16,3 8 0-16,6 10 0 15,5 7 0-15,3 12 1 16,9 8-1-16,-2 12 0 16,-3 5 0-16,-3 8 0 15,-11 6 0-15,-13 2 0 16,-15-1 0-16,-11 3 0 0,-12-5 0 15,-10-3 0-15,-3-9-2 16,-1-8-1-16,7-8-4 16,3-19-10-16,40 9-10 15,-15-35-8-15,40 7-5 16,13-15-1-16,25 1 1 15</inkml:trace>
  <inkml:trace contextRef="#ctx0" brushRef="#br1" timeOffset="163415.3468">20937 8855 104 0,'-17'10'39'16,"1"4"1"-16,-12-3-1 16,12 6-32-16,-10 4-3 0,9 4 0 15,1 0-1-15,9 2 0 16,5-5-1-16,9-3 0 15,4-8 0-15,10-8-1 16,5-10 0-16,3-9 0 16,4-7 0-16,6-6 1 15,-1-6-2-15,0-2 0 16,-2 0 0-16,-5 3 0 15,-3 7-3-15,-5 8 4 16,-9 12-2-16,-14 7 1 16,2 35-1-16,-13 11 0 15,-5 24 2-15,-6 21-2 16,-5 19 3-16,0 10-1 15,2 3-1-15,0 1 2 0,2-9-2 16,7-14 0-16,3-21 0 16,2-21 0-16,4-25 0 15,0-23 0-15,2-25 0 16,4-23 0-16,5-19 0 15,3-18 0-15,8-21 0 16,8-15-2-16,7-6-4 16,-1-6-6-16,9 30-9 15,-24-5-9-15,14 38-5 16,-28 13-6-16,0 46-3 15,-32 11 2-15</inkml:trace>
  <inkml:trace contextRef="#ctx0" brushRef="#br1" timeOffset="163781.3678">18620 10894 99 0,'6'-24'42'0,"-6"24"3"16,0 0-5-16,-14 18-34 16,-9 21-3-16,2 14-3 0,-4 14 1 15,3 14-1-15,-1 9-1 16,5 4 0-16,5 0-1 15,11-10 2-15,10-8-4 16,2-18-3-16,24-4-16 16,-12-32-13-16,16-7-3 15,-7-24-4-15,11-9 3 16</inkml:trace>
  <inkml:trace contextRef="#ctx0" brushRef="#br1" timeOffset="163994.3799">18519 10975 112 0,'0'0'45'16,"28"-18"-4"-16,15 10 0 16,8-8-40-16,18-5 0 15,14-2-2-15,5 0 0 16,2 10-3-16,-10 1-3 15,1 20-20-15,-29 0-14 16,-11 16-1-16,-23 0-2 16,-11 12 2-16</inkml:trace>
  <inkml:trace contextRef="#ctx0" brushRef="#br1" timeOffset="164345.4">18612 11307 98 0,'0'0'41'16,"29"9"1"-16,14-24-2 15,12-5-39-15,30-6 0 16,11-8-2-16,10-3-2 16,0-6-1-16,-1 2-2 15,-12-5-1-15,-1 10-6 16,-28-10-1-16,0 19-1 15,-25-13 3-15,-1 17 5 16,-21 2 8-16,-12 9 2 16,-5 12 4-16,-21 3 6 15,7 28 3-15,-16-2-1 16,9 31-1-16,-14 2-4 15,11 20-4-15,-4 4-3 16,7 5-2-16,5-2-1 0,4-9-2 16,13-7-3-16,3-25-10 15,26-4-15-15,-3-30-11 16,17-12 0-16,7-24-1 15</inkml:trace>
  <inkml:trace contextRef="#ctx0" brushRef="#br1" timeOffset="164694.4199">20293 10867 115 0,'-52'14'42'0,"-6"18"1"15,-15 1-3-15,12-6-39 16,3 11 0-16,11 2-1 0,18-6 0 15,21-4-1-15,21-8 1 16,23-10-1-16,18-5 1 16,15-5-1-16,4-1 1 15,-1-1 0-15,-6 5-1 16,-16 6 1-16,-20 9 0 15,-22 11 1-15,-20 8-1 16,-22 7 0-16,-10 3 0 16,-7 0 1-16,4-3-2 15,3-6 0-15,13-10-3 16,15-20-4-16,32-7-7 15,9-31-11-15,34 1-8 16,2-24-7-16,24-5-1 0,2-15 0 16</inkml:trace>
  <inkml:trace contextRef="#ctx0" brushRef="#br1" timeOffset="165013.4382">20900 10855 110 0,'-22'10'42'16,"-21"6"0"-16,0 16-1 15,-16-3-36-15,7 7-4 16,4 1 1-16,10 0-2 15,10-3 0-15,14-5-1 16,19-6 1-16,18-9-1 16,14-4 1-16,11-6 0 15,5-4 0-15,7 0 0 16,-5 0 0-16,-4 3 0 0,-13 7 1 15,-12 6-1-15,-16 9 0 16,-17 7 0-16,-14 9 0 16,-13 3 1-16,-3-1-1 15,-1-2-1-15,3-3-2 16,6-14-4-16,19-2-5 15,10-22-10-15,20-10-8 16,3-23-4-16,30-2-8 16,-3-15-1-16,14-3 3 15</inkml:trace>
  <inkml:trace contextRef="#ctx0" brushRef="#br1" timeOffset="165218.4499">21355 10872 106 0,'6'-13'42'0,"-6"13"2"15,4 24-2-15,-6 16-29 16,-12 6-10-16,-4 15-2 15,-9 12 0-15,-3 7-1 16,-8 4 0-16,2-3-3 16,3-5-1-16,1-15-4 15,18-4-6-15,-6-33-11 16,31 3-7-16,-11-27-5 15,31-23-6-15,-2-10-1 16</inkml:trace>
  <inkml:trace contextRef="#ctx0" brushRef="#br1" timeOffset="166281.5108">21907 11106 83 0,'-19'-28'40'0,"8"3"0"15,-1-5 0-15,19 9-32 16,-12-2-5-16,5 23 1 16,-20-7-1-16,-2 22 0 15,-14 14 0-15,-9 16-2 16,-10 10 2-16,-3 11-3 15,3 3 2-15,10-2-1 16,11-3 0-16,19-8 1 16,26-10-1-16,25-14 0 15,29-17-1-15,21-13 1 16,19-17-1-16,2-14 0 15,3-10 0-15,-5-10-1 16,-14-3 1-16,-22-5 0 16,-25 2 0-16,-26 2 0 0,-28 8 0 15,-22 7 0-15,-17 7 1 16,-16 8 0-16,-8 9-1 15,-1 7 0-15,8 6 0 16,10 2 0-16,21 2-1 16,25-1 1-16,26-4 0 15,32-5 1-15,24-5 0 16,21-3 1-16,14-1-1 15,4 2 1-15,-3 2 0 16,-11 2 0-16,-18 8-1 16,-20 11 0-16,-24 9-1 15,-25 8-1-15,-22 9 1 16,-15 9-1-16,-14 6 0 15,-4 10 0-15,-1 2 0 16,3-2 0-16,9-3 1 0,11-6 0 16,14-12 0-16,11-13 0 15,10-15 0-15,14-19 1 16,8-14-1-16,1-13 1 15,2-10-1-15,-1-9 1 16,-4-6 0-16,-7-6-1 16,-3 3 1-16,-6 5 2 15,-10 9-3-15,-3 11 0 16,-7 12 0-16,4 26 0 15,0 0 0-15,-11 37 0 16,11 12 0-16,4 12 0 16,6 8 0-16,2 4 0 0,13-4 0 15,5-9 0-15,5-12 0 16,0-11 0-16,0-18 0 15,-1-18 0-15,-2-19 0 16,-5-12 0-16,-6-13 0 16,-7-12 0-16,-5-5 0 15,-9-13 0-15,0-1-5 16,-13-12-3-16,-2 10-4 15,-18-16-4-15,0 19-6 16,-33-22-5-16,4 16-2 16,-42-15-1-16,-4 8 1 15,-45-14 0-15,-16-3 4 16</inkml:trace>
  <inkml:trace contextRef="#ctx0" brushRef="#br1" timeOffset="167279.5678">4696 1712 62 0,'8'25'34'0,"4"0"0"15,11 14-7 1,-8 0-9-16,17 14-10 0,-6 6-1 15,12 14-3-15,0 9 1 16,10 20-1-16,1 11-1 16,12 19 1-16,4 16-2 15,6 13 0-15,12 12-1 16,5 13-1-16,3 14 0 15,4 9 0-15,-1 17-1 16,-1 9 0-16,-6 10 1 16,-2 5-2-16,-7 7 2 15,2-8 0-15,-3-11 2 16,2-16-2-16,-1-23 1 15,4-26-2-15,3-26-1 16,-4-36-7-16,9-18-20 0,-19-30-9 16,-1-12-1-16,-17-21 0 15</inkml:trace>
  <inkml:trace contextRef="#ctx0" brushRef="#br1" timeOffset="167671.5903">6410 6077 53 0,'-18'-10'32'16,"0"2"-2"-16,-1 1 0 0,-4-6-23 15,5 5-4-15,1-8 2 16,9 5 1-16,-4-5 2 16,12 16-2-16,0 0 0 15,16 7 1-15,2 15-2 16,11 20 0-16,0 8-1 15,10 18-1-15,2 5-1 16,5 5 2-16,0-6-2 16,-3-11 1-16,-1-17-1 15,-2-27 1-15,-6-26-1 16,-4-31-1-16,-7-33 1 15,-7-22-5-15,-4-10-2 16,-11-19-15-16,5 12-18 16,-15 6-2-16,2 22-2 15,-7 10 1-15</inkml:trace>
  <inkml:trace contextRef="#ctx0" brushRef="#br1" timeOffset="168635.6454">6126 1866 61 0,'-9'26'36'15,"-8"5"1"-15,2 17 0 16,-16-4-14-16,6 10-16 15,-7-4 0-15,9 1-2 16,-2-12 0-16,13-3-1 0,2-16-1 16,10-20-2-16,0 0 1 15,21-31-2-15,-1-7 1 16,4-6 1-16,3-8-1 15,-5-2 0-15,0-1 0 16,-4 7 0-16,-4 4 0 16,-1 14 1-16,-4 9-2 15,-6 9 1-15,-3 12-1 16,0 0 1-16,0 0 0 15,3 21 0-15,4-9 0 16,5 0-1-16,5-4 1 16,8-2 0-16,12-8 0 15,6-4 0-15,6-8 0 16,5-4 1-16,0-2-2 0,-3 0 2 15,-6 2-2-15,-6 1 1 16,-9 11 1-16,-6 6-2 16,-12 11 0-16,-4 9-2 15,-5 11 2-15,-6 6-1 16,1 7 0-16,-4 5-1 15,2 2-1-15,1-6-1 16,8-3-3-16,3-23-9 16,23 4-9-16,-9-26-10 15,22-2-5-15,-1-23 1 16,14-2 1-16</inkml:trace>
  <inkml:trace contextRef="#ctx0" brushRef="#br1" timeOffset="169310.6839">7086 1768 116 0,'-7'-16'39'0,"-18"-3"1"16,7 21-1-16,-19 5-34 15,8 6-2-15,1 8 0 16,-1 7-2-16,2 10 2 16,4 1-3-16,2 3 2 15,7 2-1-15,8-6 0 16,6-2 1-16,12-15-2 15,8-6 0-15,9-13 0 16,8-8 0-16,5-7 0 16,3-12 0-16,0-2 0 15,-2-9 0-15,-8 4 0 16,-3-1 0-16,-8 7 0 15,-7 3 0-15,-9 7 0 16,-8 16 0-16,0 0 0 0,-8 23 0 16,-3 7 0-16,-3 9 0 15,6 8-3-15,1-1-3 16,11 5-2-16,4-18-8 15,29 5-8-15,-5-31-7 16,26 3-1-16,0-29-8 16,17-3 1-16,-6-18 4 15,5-3 18-15,-8-5 23 16,-16-13 11-16,2 17 7 15,-28-13 4-15,4 15 11 16,-24-2-1-16,-1 15 2 16,-19 0-17-16,7 19-13 15,-22 2-4-15,5 16-1 0,-7 8-1 16,0 13-1-16,5 3 0 15,2 4-2-15,13 1 0 16,7-2-1-16,15-3 1 16,14-10-1-16,12-11 2 15,10-6-2-15,5-3 0 16,1-4 0-16,-6 1 0 15,-7 1 0-15,-10 6 0 16,-12 9 0-16,-16 7 0 16,-14 13 0-16,-9 4-2 15,-5 4 1-15,1-1-1 16,0-1-2-16,14-8-3 15,2-18-8-15,32 0-10 16,-10-34-6-16,35 4-4 0,-6-22-5 16,21-6-2-16,2-13 3 15</inkml:trace>
  <inkml:trace contextRef="#ctx0" brushRef="#br1" timeOffset="169656.7038">8473 1655 110 0,'-15'-5'41'0,"15"5"1"15,-33 7-2-15,20 2-36 16,-17 6 0-16,2 7-1 16,-1 4 0-16,1 5-1 15,5 1 0-15,6 0-1 16,12-1 0-16,11-6-1 0,11-9 2 15,12-6-2-15,4-4-2 16,7-4 2-16,-2-1 2 16,1 3-2-16,-11 7 0 15,-12 3 0-15,-14 9 0 16,-11 7 0-16,-12 5 0 15,-7-2 0-15,-3 0-3 16,-2-8-1-16,9-5-5 16,-1-23-7-16,25 3-10 15,-11-24-5-15,33 4-4 16,-9-15-5-16,16 4-4 15,-4-4 5-15</inkml:trace>
  <inkml:trace contextRef="#ctx0" brushRef="#br1" timeOffset="170288.74">9831 2133 90 0,'-12'11'38'0,"-10"-12"2"15,10 2-1-15,-15-9-33 16,5-6-1-16,-3-5-3 16,-8-4-1-16,-5-1 1 15,-7-8 0-15,-4-7-1 16,-3-6 1-16,-2-4 0 15,1-6 0-15,7-9-1 16,6-5 1-16,7-5-1 16,33 74 0-16,-23-80 0 15,23 80-1-15,6-79 2 16,-6 79-2-16,19-79 1 0,-19 79-1 15,36-64 0-15,-36 64 0 16,0 0 0-16,78-55-1 16,-55 66 1-16,-1 31 0 15,-24 23 0-15,-17 29 0 16,-22 16 0-16,-5 13 1 15,-5-12 0-15,25-14 0 16,21-24 0-16,27-23-3 16,36-28 1-16,30-30-3 15,41-21-8-15,2-32-8 16,32 0-12-16,-21-13-11 15,7 0 0-15,-18 4 1 16</inkml:trace>
  <inkml:trace contextRef="#ctx0" brushRef="#br1" timeOffset="170990.7801">6509 3108 103 0,'-4'14'37'16,"4"-14"2"-16,15 9-7 15,-15-9-26-15,27-4-2 0,-3-5 0 16,9-6-1-16,5-8 0 15,7-7-1-15,-1-8-1 16,1-2 1-16,-5-3-1 16,-8 0 0-16,-14 3 0 15,-13 4-1-15,-12 9 0 16,-12 6 2-16,-15 10-1 15,-8 10 0-15,-9 12 0 16,-6 15 1-16,-5 11-1 16,4 14 2-16,1 8-2 15,11 6-1-15,15 3 1 16,12 0-1-16,18-8 0 15,21-11 0-15,17-12-1 16,18-15-2-16,21-13 0 0,5-20-3 16,14-4-2-16,-1-27-9 15,12 11-10-15,-18-27-6 16,8 13-6-16,-18-17 0 15,-6 12 2-15,-20-3 2 16</inkml:trace>
  <inkml:trace contextRef="#ctx0" brushRef="#br1" timeOffset="171329.7995">7381 2853 113 0,'-31'16'39'0,"3"19"1"15,-10-3-1-15,10 9-34 16,-8 2-2-16,6 3-1 16,0-3 0-16,5 0-1 15,5-8 1-15,7-2-1 0,6-13 0 16,9-9-1-16,9-12 1 15,6-14 0-15,10-13-1 16,4-11 1-16,6-6 0 16,4-5-1-16,3-5 1 15,-3 1-1-15,1 10 2 16,-10 6-2-16,0 12 0 15,-6 17 0-15,-4 11 0 16,-8 12 0-16,-3 16 0 16,-2 6 0-16,0 6-3 15,2 4 1-15,7 1-3 16,4-14-2-16,11 8-7 15,-6-27-10-15,23 7-5 16,-13-25-4-16,15-1-6 0,-9-16-1 16,0 0 3-16</inkml:trace>
  <inkml:trace contextRef="#ctx0" brushRef="#br1" timeOffset="172509.867">7932 2840 86 0,'-12'14'39'15,"-11"-2"1"-15,10 13-1 16,-7-12-11-16,12 13-25 15,8-3 0-15,9-4-1 16,11-4-1-16,7-7 0 16,6-7 0-16,9-9-1 15,1-8 0-15,1-4 1 16,-3-6-1-16,-5-6 0 0,-6 0 0 15,-3-1-1-15,-7 0 1 16,-13 5-1-16,-4 4 2 16,-11 7-1-16,-8 10 0 15,-6 11 0-15,-8 11 1 16,-3 12 1-16,-5 10-1 15,1 6 1-15,5 5-1 16,6 1 0-16,12-1 0 16,11-4-1-16,14-7 1 15,15-14-1-15,14-10 0 16,11-11 0-16,11-11 0 15,4-8 0-15,4-9 0 16,-1-3-1-16,-4-2 1 16,-11 4 0-16,-8-1 0 15,-10 9 0-15,-12 7 1 0,-13 7-1 16,-11 5 0-16,-10 15 0 15,-8 5 0-15,-5 5 0 16,2 10 0-16,-2-2 0 16,2 1 0-16,3-6 0 15,7-1 0-15,6-9 0 16,5-18 0-16,13 1 0 15,4-18 0-15,6-12 0 16,3-10 2-16,5 1-2 16,-2-10 0-16,-1 2 0 15,-2 1 0-15,-5 7 0 16,-5 6 0-16,-4 9 0 15,-3 11-2-15,-1 1 2 16,2 11 0-16,1 5-1 0,4 2 1 16,6 1 0-16,5-2 0 15,6 1 0-15,1-5 0 16,3-2 0-16,1-5 0 15,-3-2 0-15,-5-2-1 16,-6 0 1-16,-6-4 0 16,-6 2-1-16,-7 0 1 15,-4 11 0-15,-11-10 0 16,-3 11 1-16,-5 8-1 15,-3 12 1-15,-3 6 0 16,-4 6 1-16,3 6-2 16,3 2 0-16,4-5 0 15,9 0 0-15,7-9 0 16,12-12 0-16,10-13 0 15,7-10 0-15,9-14 0 0,2-7 0 16,1-7 0-16,-2-5 0 16,-1-1 0-16,-7 3 0 15,-6 1 0-15,-6 11 0 16,-7 9 0-16,-9 18 0 15,0 0 0-15,-16 36 0 16,0 15 0-16,-7 17 0 16,-2 21 0-16,-2 12 0 15,0 12 0-15,-2 1 0 16,6-1 0-16,1-9 0 15,2-11 0-15,5-17 0 16,1-21 0-16,7-17 0 16,-1-28 0-16,8-10 0 15,4-34 0-15,1-13 0 0,7-20 0 16,2-16 0-16,4-9 0 15,3-2 0-15,4 0 0 16,-1 8 0-16,1 9 0 16,-1 7 0-16,2 22-9 15,-3 1-2-15,10 27-4 16,-18-12-5-16,27 28-6 15,-22-21-5-15,27 24 1 16,-21-26-1-16,23 18 4 16,-11-11-1-16,17 1 3 15</inkml:trace>
  <inkml:trace contextRef="#ctx0" brushRef="#br1" timeOffset="173185.9057">9649 2762 78 0,'0'0'41'0,"0"0"0"16,0 0 1-16,-23 0-19 15,13 22-18-15,-8 2-1 16,2 9-1-16,-3 4 0 16,4 1-1-16,4-1 0 15,5-5 0-15,10-8-1 16,9-15 0-16,11-10 0 15,7-11-1-15,4-12 1 16,5-7 0-16,2-6-1 16,-3-2 1-16,-1-1-1 15,-6 1-1-15,-3 3 1 16,-7 8-1-16,-4 9 0 15,-6 11 1-15,-12 8 0 16,8 32-1-16,-14 17 1 0,-7 21 1 16,-7 28-2-16,-6 22 2 15,-4 14-1-15,-2 12-1 16,0 0 1-16,2-9 0 15,9-11 0-15,2-21-1 16,8-27 2-16,4-26-1 16,5-29 0-16,2-23 0 15,5-30 0-15,-3-15 0 16,0-17 0-16,2-16 1 15,0-14-1-15,2-12 0 16,3-1 0-16,4-2-1 16,7 9-3-16,-1 2-3 15,15 20-5-15,-15-1-9 16,19 37-5-16,-23-2-5 15,16 38 0-15,-31 4-3 0,6 13-1 16,-26 17-1-16</inkml:trace>
  <inkml:trace contextRef="#ctx0" brushRef="#br1" timeOffset="173753.9382">7198 4157 104 0,'-15'9'37'0,"9"10"3"16,-10-11-11-16,11 13-24 15,-5 3-2-15,3 9-1 16,-3 8 1-16,-1 9-2 16,-1 5 2-16,-1 3-2 15,-5-3 1-15,2-6-1 16,2-7 1-16,7-12 0 15,5-15-1-15,2-15 0 0,21-26-1 16,3-8 1-16,4-14 0 16,7-8 1-16,0-9 0 15,-1-2 1-15,-1 1-1 16,-9 4 0-16,-3 11 0 15,-6 8 1-15,-5 12-3 16,-3 8 0-16,-1 10 0 16,4 7-2-16,5 6 1 15,7 1 0-15,11 2-2 16,6-4-2-16,17 3-3 15,1-17-8-15,20 17-8 16,-20-23-5-16,21 18-1 16,-23-21-3-16,9 12-6 15,-20-5 2-15</inkml:trace>
  <inkml:trace contextRef="#ctx0" brushRef="#br1" timeOffset="174290.9689">7858 4251 91 0,'-25'38'39'0,"12"7"-1"16,3-19 0-16,15 3-24 15,12-15-12-15,6-10 0 16,12-9-1-16,7-7 0 16,5-9 1-16,0-4 1 15,-3-6-1-15,-4-2 0 16,-10 0 0-16,-9 0 0 15,-12 3-1-15,-13 5 1 16,-9 8-1-16,-11 9 0 0,-5 11 0 16,-4 14 0-16,-9 16-1 15,-1 11-1-15,-1 12 1 16,6 9 0-16,9 2 0 15,13-5-1-15,14-5 1 16,14-16-1-16,24-20-1 16,16-22-1-16,20-21-2 15,13-24 0-15,18-14-3 16,-5-27-5-16,15 3-9 15,-22-27-5-15,5 16-1 16,-27-16 0-16,-8 16 21 16,-26 9 7-16,-19 10 4 15,-13 29 6-15,-23 3 11 16,2 41 5-16,-25 6 3 15,12 39 3-15,-13 10-21 0,13 24-4 16,-2 11-4-16,8 12-1 16,5 4-1-16,11 0-3 15,11-1-1-15,5-10-3 16,15 0-9-16,-10-30-12 15,21 2-4-15,-13-35-3 16,16-3-8-16,-11-26 2 16,7-10 1-16</inkml:trace>
  <inkml:trace contextRef="#ctx0" brushRef="#br1" timeOffset="174650.9892">8871 4314 80 0,'9'20'39'0,"-9"-20"0"16,20 17 0-16,-5-28-23 15,11 8-10-15,2-10-2 16,10-4 0-16,2-12-1 16,5-3 1-16,0-7-2 15,-2-1 1-15,-8 1-1 16,-9 1-1-16,-11 5 0 15,-13 6 0-15,-12 9 0 16,-13 13 0-16,-10 16 0 16,-10 10 0-16,-1 13 0 15,-6 10 0-15,8 12 0 16,6 3 0-16,11 1-1 15,14-1 0-15,13-8 0 16,16-12-2-16,19-10-2 0,13-20-6 16,18-2-4-16,-6-26-8 15,23 11-7-15,-15-31-3 16,17 15-2-16,-20-21-3 15,8 9-2-15</inkml:trace>
  <inkml:trace contextRef="#ctx0" brushRef="#br1" timeOffset="175100.0151">9846 4013 111 0,'-25'1'41'0,"-11"-4"0"16,11 19-5-16,-14 0-30 16,1 13-2-16,-6 12-1 15,1 11 0-15,-2 7-1 16,4 3-1-16,8-3 0 15,11-4-1-15,10-12 1 16,12-13-1-16,20-18 0 16,16-23 0-16,12-18 0 15,11-14 1-15,3-15 0 16,0-7 0-16,-5-7-1 15,-5 5 2-15,-10 8-2 16,-18 12 0-16,-11 17 0 0,-13 30 0 16,-13 3 0-16,-9 31 0 15,-3 18 0-15,-4 11 0 16,6 10 0-16,2-2-7 15,14 6-3-15,6-21-6 16,30 7-6-16,-6-35-7 16,43 8-3-16,-6-33 0 15,41 7-2-15,1-25 2 16,25-1-2-16</inkml:trace>
  <inkml:trace contextRef="#ctx0" brushRef="#br1" timeOffset="175620.0449">10561 3940 81 0,'-16'-10'39'0,"-21"2"0"16,-4 24-1-16,-19 0-25 15,2 15-6-15,-8 6-2 0,7 8 0 16,0 4-1-16,10 4-1 15,12-7-1-15,16-7-1 16,19-10 0-16,16-10-1 16,19-11 1-16,14-6-1 15,8-7 0-15,2-1 0 16,-4 2 0-16,-6 1 0 15,-14 9 0-15,-14 7-1 16,-19 11 1-16,-19 9 0 16,-9 5-1-16,-5 4 0 15,-4-3 0-15,2-5-4 16,10-6-2-16,5-24-8 15,33 4-10-15,-4-35-4 16,36 6-4-16,-4-29-6 16,25 5 0-16,0-15 2 0</inkml:trace>
  <inkml:trace contextRef="#ctx0" brushRef="#br1" timeOffset="175952.0639">10745 4222 80 0,'-27'25'41'15,"10"4"-2"-15,0-19 1 16,28 4-16-16,7-22-22 15,13-12 0-15,14-10-1 16,10-6 2-16,-1-7-2 16,0 0 2-16,-6 1-2 15,-15 3 1-15,-17 11-1 16,-19 13 0-16,-20 11 1 0,-17 15 0 15,-11 13-1-15,-9 14 1 16,-2 8-1-16,4 8 1 16,11 0-1-16,16-3-1 15,22-7 0-15,22-12-2 16,25-11-1-16,20-22-6 15,27-7-3-15,0-28-10 16,29 9-5-16,-18-31-4 16,15 14-2-16,-25-24-3 15,-3 9-4-15,-18 2 4 16</inkml:trace>
  <inkml:trace contextRef="#ctx0" brushRef="#br1" timeOffset="176416.0903">11620 4050 96 0,'-42'4'40'16,"-2"20"2"-16,-13-3-2 16,10 16-30-16,-10 5-6 15,11 1-1-15,7 0-1 16,16-3 0-16,16-10-1 15,20-13-1-15,19-17 1 0,17-17 0 16,10-18 0-16,7-15 1 16,5-14-1-16,-1-11 1 15,-6-9-1-15,-7-4 1 16,-12-4-1-16,-12 5 0 15,-9 10 1-15,-9 11-2 16,-12 20 0-16,-10 21 0 16,-8 25 0-16,-8 30 0 15,-6 29 0-15,-1 21 0 16,-5 21 0-16,1 7-8 15,7 13-2-15,-5-16-7 16,17 16-8-16,-20-37-5 16,23 6-3-16,-23-33-4 15,10-4-5-15,-20-14 2 0</inkml:trace>
  <inkml:trace contextRef="#ctx0" brushRef="#br1" timeOffset="177105.1298">7227 5193 91 0,'0'0'40'15,"0"-12"1"-15,0 12-3 16,3 22-34-16,0 3-1 15,-2 10 0-15,1 17-1 16,-2 10-1-16,-2 18 1 16,-3 6 1-16,-1 10-1 15,0-2 1-15,-3-6-1 0,5-9 1 16,0-13-2-1,8-17 1-15,0-23 0 0,10-20-2 16,5-20 0-16,1-19-1 16,5-12 0-16,-3-12 0 15,5-6 0-15,-3-6 0 16,2 1 1-16,-4 3-1 15,1 9 0-15,2 11 1 16,-2 8 1-16,5 13-1 16,1 14 0-16,2 15-1 15,1 12 2-15,-2 13-2 16,-6 12 2-16,-8 7-2 15,-9 8 3-15,-14 5-1 16,-14 1 1-16,-12 0 0 16,-12-6-1-16,-9-8 0 0,0-11 0 15,5-15-2-15,4-18-3 16,16-11-5-16,6-29-6 15,32 8-10-15,1-33-3 16,29 16-5-16,-2-21-3 16,21 13-5-16,3-3 2 15</inkml:trace>
  <inkml:trace contextRef="#ctx0" brushRef="#br1" timeOffset="177496.1522">7959 5563 93 0,'2'12'40'16,"-2"-12"-1"-16,-10 15 0 15,-7-4-34-15,5 11 0 0,-5 7-1 16,-1 9 1-16,-3 8-1 16,5 1 0-16,2-1 0 15,11-1-1-15,7-13 1 16,13-13-2-16,12-20-1 15,12-18 2-15,9-19-5 16,6-17 2-16,2-11-1 16,-3-5 0-16,-5-3 0 15,-6 3 0-15,-10 6 2 16,-10 12-3-16,-9 17 3 15,-10 20-1-15,-5 16-1 16,-15 24 1-16,-2 18 0 16,-1 13 0-16,-4 13-1 15,2 5 1-15,5 0-1 0,2-9-5 16,13-2-3-16,-3-26-6 15,20 3-9-15,-17-39-4 16,35 8-3-16,-18-32-2 16,14 7-3-16,-12-13-1 15</inkml:trace>
  <inkml:trace contextRef="#ctx0" brushRef="#br1" timeOffset="178104.187">8280 5708 92 0,'2'-25'36'0,"-2"25"-1"16,1-25-8-16,-1 25-24 16,9-14 1-16,-9 14 0 15,11-3-1-15,-4 18 0 16,-1 11 0-16,1 15 0 15,-5 21 1-15,-2 20-1 16,-6 19 1-16,-5 16-2 16,-7 9 2-16,-1 2 1 15,-4-6-2-15,-3-7 0 16,-1-15-1-16,4-24 0 15,-1-18-1-15,4-19 2 16,-2-22-3-16,-1-16 0 16,-1-15-1-16,-5-11 0 0,-4-10-1 15,0-5-2-15,-1-3-4 16,-9-18-10-16,19 18-9 15,-13-13-5-15,26 16-3 16,0-7-8-16,14 7 3 16</inkml:trace>
  <inkml:trace contextRef="#ctx0" brushRef="#br1" timeOffset="178623.2167">8091 7386 69 0,'18'-57'38'16,"-5"3"0"-16,-16-8 1 15,-1 7-23-15,-19-3-9 16,-5 14 0-16,-17 11-1 16,-2 18-1-16,-16 22-1 15,-2 21-3-15,-4 29 2 16,3 31-1-16,2 26-1 15,6 18 0-15,7 19-1 16,14 5-1-16,14 0 0 16,14-10-2-16,19-13-6 15,2-35-11-15,28-6-11 16,-12-37-10-16,11-20 0 15,-6-26-1-15</inkml:trace>
  <inkml:trace contextRef="#ctx0" brushRef="#br1" timeOffset="179156.2472">7372 8025 110 0,'-14'-8'42'16,"6"-4"1"-16,27 8-2 15,9-8-38-15,24-6-2 16,19-9-3-16,9-3 0 15,13-1-3-15,-6-6-2 16,8 8-1-16,-11-4-1 16,-1 12 1-16,-15-3-1 15,-12 15 3-15,-13 2 2 0,-14 7 4 16,-10 9 3-16,-19-9 1 15,0 29 3-15,-15-11 0 16,0 12 1-16,-11-5 0 16,6 12-2-16,-2 3-2 15,5 7 0-15,0 1-1 16,5 7-1-16,4-5 0 15,8 1-1-15,6-8 0 16,11-15 1-16,8-14-1 16,12-16 0-16,7-22 1 15,8-13 0-15,3-15-1 16,2-9 1-16,-5-4-1 15,-3 1 2-15,-9 6-3 16,-9 8 0-16,-8 15 0 16,-9 14 0-16,-14 21 0 0,0 0 0 15,-5 39 0-15,-8 5 0 16,4 13-4-16,-1 1-1 15,8 7-4-15,1-13-4 16,20 5-9-16,-8-29-5 16,30 0-4-16,-6-35 0 15,23-1-3-15,-9-24 0 16,12-8 0-16</inkml:trace>
  <inkml:trace contextRef="#ctx0" brushRef="#br1" timeOffset="179489.2662">9135 7698 85 0,'-19'-18'39'0,"1"18"1"15,-11 5 1-15,5 22-16 0,-9 1-21 16,3 11-1-16,4 3-1 16,8 3-1-16,9-5 0 15,11-3-1-15,11-14 1 16,15-9-1-16,10-12 0 15,10-9-1-15,6-4 0 16,0-8 2-16,-6 5-2 16,-4 2 0-16,-12 9 1 15,-13 11-2-15,-14 14 1 16,-12 9 1-16,-13 9 0 15,-6 2-1-15,-3 2 2 16,3-2-2-16,2-4 0 16,6-15-2-16,12-5-5 15,6-18-11-15,26-12-7 0,-4-24-5 16,22 4-3-16,-5-22-7 15,20 0 2-15</inkml:trace>
  <inkml:trace contextRef="#ctx0" brushRef="#br1" timeOffset="179662.2761">9667 7753 114 0,'-21'33'41'0,"-4"28"0"16,-13-3-1-16,16-3-37 16,-8 6-3-16,10-5-1 15,10-9-2-15,8-15-5 16,20-2-11-16,-5-39-9 15,23 2-8-15,-6-28-4 16,8-6 0-16,-4-14 1 16</inkml:trace>
  <inkml:trace contextRef="#ctx0" brushRef="#br1" timeOffset="179782.283">9641 7471 87 0,'-24'-22'37'0,"2"7"-4"16,6 6-19-16,16 9-31 15,0 0-19-15,23 8-4 16,6-4 1-16</inkml:trace>
  <inkml:trace contextRef="#ctx0" brushRef="#br1" timeOffset="180615.3303">10065 7682 115 0,'-14'34'41'16,"-15"-2"0"-16,5 20-7 16,-4-8-30-16,0 5-1 15,-2 3 0-15,7 1-1 16,6-5 0-16,4-6-2 15,13-10 1-15,9-8-1 16,9-15-1-16,10-16 1 16,7-16 1-16,6-12 0 15,2-10 0-15,1-11 0 16,-5-7-1-16,-5-6 1 15,-7-2-1-15,-9 4 1 16,-7 10-1-16,-7 8 0 16,-9 13 0-16,-2 15 0 15,-3 14 0-15,-2 15 1 16,3 11-1-16,7 6 1 0,3 2-1 15,12-3 2-15,7-6-2 16,9-4 0-16,6-6 0 16,8-4 0-16,1-4 0 15,0 1 0-15,-6 1 0 16,-3 9 0-16,-13 7 0 15,-7 6 0-15,-9 9 0 16,-12 7 0-16,-8 11 0 16,-7 2 0-16,-2 2 0 15,0-5 0-15,6-7 0 16,7-9 0-16,13-13 0 15,12-17 0-15,14-21 0 0,16-14 0 16,8-13 0 0,6-7 0-16,3-4 0 0,-2 3 0 15,-8 6 0-15,-7 16 0 16,-14 16 0-16,-13 20 0 15,-14 19 0-15,-9 18 0 16,-12 12 0-16,2 9 0 16,5 4 0-16,7-1 0 15,14-5 0-15,12-15-8 16,25-6-3-16,10-29-4 15,32 3-3-15,-2-29-4 16,27 10-5-16,-18-29-1 16,21 17 1-16,-25-11 1 15,0 20 4-15,-25 9 30 16,-28 7 7-16,-4 32 7 0,-40-13 3 15,12 28 4-15,-34-15-1 16,11 10-6-16,-7-20-3 16,11-16-37-16,25-6-12 15,-3-36-4-15,42-2-2 16,3-35-2-16,33-10 4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-Te-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0695629"/>
              </p:ext>
            </p:extLst>
          </p:nvPr>
        </p:nvGraphicFramePr>
        <p:xfrm>
          <a:off x="214283" y="664342"/>
          <a:ext cx="8750332" cy="4114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 on some questions from the red book AND set some HW from the green 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embed new concepts before the assessment.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our devices to access the practice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our website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level of question we will be asked in the assessment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45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3802574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Bohr’s model is and what it tells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Line Spectra – H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emission and absorption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effect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Photocurrent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Nuclear Reactions and Mass-Energy Conservation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2960" y="370800"/>
              <a:ext cx="8024760" cy="4811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7840" y="355680"/>
                <a:ext cx="8047080" cy="483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0578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5600" y="263160"/>
              <a:ext cx="8767440" cy="5197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2720" y="256320"/>
                <a:ext cx="8785440" cy="521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650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7440" y="289080"/>
              <a:ext cx="8863200" cy="5490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7720" y="274320"/>
                <a:ext cx="8876880" cy="551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88000" y="2974320"/>
              <a:ext cx="8712360" cy="1486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4680" y="2966040"/>
                <a:ext cx="8729640" cy="151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70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57600" y="229680"/>
              <a:ext cx="8957160" cy="60969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120" y="218160"/>
                <a:ext cx="8983440" cy="611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441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680" y="332280"/>
              <a:ext cx="8724240" cy="536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280" y="318240"/>
                <a:ext cx="8748000" cy="537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4033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1716</TotalTime>
  <Words>201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93</cp:revision>
  <dcterms:created xsi:type="dcterms:W3CDTF">2006-08-16T00:00:00Z</dcterms:created>
  <dcterms:modified xsi:type="dcterms:W3CDTF">2015-03-02T01:27:04Z</dcterms:modified>
</cp:coreProperties>
</file>