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94" r:id="rId6"/>
    <p:sldId id="417" r:id="rId7"/>
    <p:sldId id="41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1:18:37.41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11851 5047 78 0,'5'21'38'16,"5"16"-1"-16,-7-2 3 15,2 11-35-15,0-9 3 16,9-2-3-16,5-27 0 15,23-33 2-15,24-50-5 16,38-53 3-16,43-54-6 0,37-56-8 16,46-21-29-16,8-31-2 15,4 8-2-15,-22 11-2 16</inkml:trace>
  <inkml:trace contextRef="#ctx0" brushRef="#br0" timeOffset="966.0552">12314 6742 58 0,'3'-11'33'0,"-3"11"0"16,0 0 1-16,0 0-21 16,0 0-5-16,0 0-1 15,0 0 0-15,1 15 1 16,-1 9-2-16,9 22 1 15,-9 18-2-15,2 19-1 16,-8 2 1-16,6 3-2 16,3-17 0-16,17-33 0 15,26-59 0-15,41-67-4 16,63-67-4-16,44-74-30 15,67-48-7-15,20-42 0 16,14-21-2-16</inkml:trace>
  <inkml:trace contextRef="#ctx0" brushRef="#br1" timeOffset="1.63108E6">11866 9872 61 0,'10'-14'39'15,"-5"-2"0"-15,-5 16 1 16,7-14-18-16,-2 25-17 15,-10 9-1-15,5 18-1 16,-5 10 1-16,6 11 0 16,-5 3-2-16,8-1 1 15,11-11 0-15,22-25 0 16,34-53 1-16,41-58-2 15,58-70 0-15,90-63-1 16,33-46-9-16,28-52-13 16,25-10-18-16,-34-8-4 15,-33 38-1-15,-56 40 0 16</inkml:trace>
  <inkml:trace contextRef="#ctx0" brushRef="#br1" timeOffset="1.63193E6">12237 11285 72 0,'13'-7'40'0,"-13"7"-1"16,14 11 1-16,-12 15-36 15,2 13-1-15,-3 7 0 16,1 11 2-16,-3 1-1 16,7 3 2-16,3-13-2 15,20-22 1-15,21-40 0 16,38-44-1-16,45-51 1 15,50-58-4-15,56-50 0 16,43-63-12-16,46-20-10 0,-9-42-20 16,5-4 0-16,-33-8-3 15,-29 8 1-15</inkml:trace>
  <inkml:trace contextRef="#ctx0" brushRef="#br1" timeOffset="1.63378E6">1492 12788 53 0,'-13'-2'34'0,"13"2"-1"15,-15-1 0-15,15 1-31 16,0 0 0-16,0 0 0 15,22 14 0-15,-1-7 0 16,7 0-1-16,9 2 0 16,10-3 1-16,11-1-2 15,8-1 1-15,11-2 1 16,7-1-2-16,9-2 0 15,12 1 1-15,6 0-1 16,6-1 0-16,8-1 1 16,10 1-1-16,12-3 1 15,13 1 0-15,8-2 0 16,9-2 0-16,14 4 0 15,12-3-1-15,10 4 1 0,11 3-1 16,5 3 1-16,10 3-1 16,11 2 1-16,7 1-1 15,9-3 1-15,9-4 0 16,15-3 0-16,10-8 0 15,12-5 0-15,14-4-1 16,17-5 1-16,11 0 0 16,10 1-1-16,6 4 1 15,5 2 0-15,-1 8 0 16,0 5-1-16,-5 5 1 15,-6 3 0-15,3 1-1 16,0 2 1-16,6-2 0 16,0-3 0-16,5-2 0 0,5-2 0 15,1 0 0-15,4-1 0 16,-6 4-1-16,-3 4 1 15,-6 2-1-15,-5 3 1 16,-6 3-2-16,43 0 1 16,-48-4-1-16,45-1 1 15,-36-6 0-15,5-5 0 16,10-6 0-16,6-4 0 15,7-5 0-15,-41-2 1 16,40 1-1-16,-43 2 1 16,33 2-1-16,-5 4 1 15,-10 1 0-15,-15 6 0 16,-9 1 0-16,-9 2 1 15,-5 2-1-15,-10 2 1 0,-14-1-1 16,-7 2 0-16,-14-2 0 16,-9-1-1-16,-19-1 0 15,-18 2-2-15,-23-1 1 16,-28-2-2-16,-27 4-3 15,-37-7-4-15,-19 16-26 16,-43-11-2-16,-20 10-2 16,-30-6 1-16</inkml:trace>
  <inkml:trace contextRef="#ctx0" brushRef="#br1" timeOffset="1.63476E6">13884 12969 43 0,'26'-21'35'0,"-10"0"2"15,0 13-1-15,-16 8-29 16,5 14 0-16,-17 13 0 16,-3 25-1-16,-22 20-1 15,-10 31-1-15,-29 29-2 16,-12 33 1-16,-22 28-2 15,-17 23 0-15,-18 12-1 0,-3 15 0 16,-2-2-1-16,10-13 0 16,17-23-1-16,16-38-8 15,34-31-29-15,16-40-1 16,35-32-1-16,14-44 0 15</inkml:trace>
  <inkml:trace contextRef="#ctx0" brushRef="#br1" timeOffset="1.63515E6">12412 15035 52 0,'0'-20'40'16,"0"20"-1"-16,6-16 2 15,-6 16-35-15,-3 21-3 16,-1 5 1-16,-9 11-1 15,0 12 1-15,-3 2-2 16,2 7 1-16,10-4-1 16,13-2 1-16,19-17-2 15,24-17 1-15,34-26 0 16,31-21-2-16,27-20 0 0,22-19-3 15,23-8-26-15,-12-24-13 16,-4 1 1-16,-24-2-3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0:56:11.6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1828 1425 75 0,'0'0'36'0,"1"-14"-1"16,-1 14 1-16,0 19-31 15,1 2-3-15,-1 10 0 16,-1 11 0-16,-7 17 1 15,-3 12-2-15,-8 8 1 16,-6 9-1-16,-4 1 0 16,0-2-2-16,-1-9 3 15,5-8-4-15,5-17 2 16,5-15 0-16,8-22 0 0,7-16 0 15,12-30 1-15,5-15 1 16,5-19-2-16,3-16 3 16,0-13-2-16,0-13 2 15,-12 49-2-15,0-5 2 16,-3 5-1-16,2 0-3 15,-4 4 4-15,2 1-1 16,-10 52 0-16,13-86-1 16,-13 86 0-16,5-42 0 15,-1 17-1-15,6 27 3 16,-2 21-4-16,7 22 1 15,8 15 0-15,11 3 0 16,8-5 0-16,15-30 0 16,14-11 0-16,10-20 0 15,13-14 1-15,7-13-1 0,-51 8 1 16,7 0 0-16,-5-4 0 15,3 0 0-15,-4 2 0 16,-1-1 0-16,-50 25 0 16,71-27-1-16,-6 19 0 15,-23 22 0-15,-22 22-2 16,-20 25 1-16,-17 20 0 15,-9 14 0-15,-2 6-1 16,5-13-3-16,23-2-16 16,4-29-19-16,30-7 1 15,12-25-2-15,20-13 1 16</inkml:trace>
  <inkml:trace contextRef="#ctx0" brushRef="#br0" timeOffset="388.0222">3608 1640 100 0,'-24'-4'40'16,"-20"7"0"-16,-1 15 0 16,-13 10-36-16,-3 10-2 15,-6 8 2-15,1 8-2 16,2 1 2-16,9 5-2 15,13-9 0-15,16-1-2 16,19-19 1-16,18-11 0 16,23-18-1-16,16-14 0 15,14-13 1-15,9-13 0 16,5-8-1-16,0-13 2 0,-4 6-2 15,-13 0 2-15,-8 6-2 16,-13 5 2-16,-13 13-2 16,-12 8 0-16,-15 21 0 15,-3 13-1-15,-13 16 0 16,-7 12-1-16,-4 11 1 15,-3 6-3-15,8 1 0 16,1 1-4-16,25 4-22 16,2-24-12-16,22-8 1 15,6-25-1-15,27-8 1 16</inkml:trace>
  <inkml:trace contextRef="#ctx0" brushRef="#br0" timeOffset="726.0415">4400 1519 111 0,'-33'1'40'0,"-5"23"2"16,-24 6-1-16,0 14-38 16,-4 0 0-16,4 3-1 15,8-2-1-15,11-2 0 16,17-10 0-16,21-5-2 15,20-8 2-15,16-8-2 16,15-6 1-16,8-4 0 16,2 0 0-16,0-2 0 15,-5 4 0-15,-8 4 0 16,-17 7 0-16,-10 6 0 0,-19 4 1 15,-11 7-1-15,-9 2 0 16,-8-2-2-16,2-2-1 16,0-8-2-16,10-9-2 15,2-23-21-15,27 3-14 16,7-20 1-16,21-3-2 15,6-16 4-15</inkml:trace>
  <inkml:trace contextRef="#ctx0" brushRef="#br0" timeOffset="1056.0604">4830 1552 110 0,'-3'-15'41'16,"3"15"2"-16,-37 2-2 16,11 17-35-16,-11-1-3 15,1 5 0-15,-1 5-1 0,4 8 0 16,4-2-1-16,9 3-1 15,14-7-1-15,15-4 0 16,17-10 1-16,18-5-1 16,14-8 1-16,8-7-1 15,4-4 1-15,2-2 1 16,-7 2-2-16,-9 2 2 15,-16 9-1-15,-20 9-1 16,-20 11 1-16,-16 6-1 16,-20 7 2-16,-10 4-2 15,-4 3 0-15,-4-1-1 16,6-1-1-16,1-18-11 15,29 5-24-15,-2-21-5 16,20-7 1-16,25-7-1 0</inkml:trace>
  <inkml:trace contextRef="#ctx0" brushRef="#br0" timeOffset="1236.0707">5347 1783 125 0,'-4'10'43'16,"13"5"1"-16,-9-15-4 15,19-9-40-15,10-4-4 16,4-14-15-16,20 7-20 16,-4-7-4-16,14 8 1 15,-4-4-2-15</inkml:trace>
  <inkml:trace contextRef="#ctx0" brushRef="#br0" timeOffset="1753.1003">6498 1381 108 0,'0'0'40'16,"0"0"-1"-16,-15-47 0 15,5 53-36-15,-2 17-2 16,-4 17 0-16,4 10-1 0,-1 18 0 16,-3 7-1-16,5 14 0 15,0-6-1-15,2-6-2 16,12 3-14-16,-9-26-20 15,17-2 0-15,-5-25 0 16,13-9-1-16</inkml:trace>
  <inkml:trace contextRef="#ctx0" brushRef="#br0" timeOffset="1950.1115">6480 1376 122 0,'0'0'41'0,"0"0"1"0,0 0-1 15,30-46-40-15,-30 46-3 16,0 0-3-16,83-38-19 16,-83 38-15-16,81-24-2 15,-81 24 2-15,86-11-2 16</inkml:trace>
  <inkml:trace contextRef="#ctx0" brushRef="#br0" timeOffset="2161.1236">6613 1624 117 0,'-38'25'40'0,"5"-11"0"0,32-4-1 16,12-2-37-16,22-17-1 15,23-7-1-15,12-7-1 16,11 4-1-16,1-5-2 15,2 8-8-15,-17-1-25 16,-8 13-3-16,-27 7 1 16,-13 12-1-16</inkml:trace>
  <inkml:trace contextRef="#ctx0" brushRef="#br0" timeOffset="2337.1337">6534 2030 118 0,'-29'18'40'0,"29"-3"0"16,0-15-4-16,45-18-33 0,9-4-2 15,12-11-2-15,17-5-3 16,3-16-11-16,15 4-22 16,-9-5-2-16,9 7-1 15,-20-1 0-15</inkml:trace>
  <inkml:trace contextRef="#ctx0" brushRef="#br0" timeOffset="2701.1545">7506 1609 109 0,'-13'20'40'0,"-12"2"1"15,6 14-1-15,-10 0-35 16,6 5-2-16,-1 4 1 16,1 6-1-16,-4 0 0 15,4 3-2-15,4-10 0 0,8-2 0 16,4-14-1-16,9-11 1 15,10-18-1-15,13-15 0 16,13-20 0-16,9-16 1 16,4-7 1-16,6-14-2 15,-2-3 0-15,0-1 0 16,-6 6 0-16,-10 9 0 15,-9 15 0-15,-8 17 0 16,-7 17 0-16,-15 13 0 16,10 32 0-16,-14 12 0 15,-2 15 0-15,-1 7 0 16,5 5 0-16,2-2-8 15,15 0-9-15,-6-24-17 0,24 0-8 16,2-23 1-16,15-9-3 16</inkml:trace>
  <inkml:trace contextRef="#ctx0" brushRef="#br0" timeOffset="3835.2194">8117 1750 117 0,'-15'24'42'0,"-4"-3"0"15,19 4-1-15,8-11-40 16,13-6 0-16,10-8 0 16,12-6 0-16,5-8 0 15,4-6 0-15,1-5-1 0,-5-2 1 16,-8-4 0-16,-13 0 0 15,-11 0 0-15,-13 3 0 16,-13 5-1-16,-10 3 0 16,-9 8 0-16,-5 6-1 15,-7 11 1-15,-2 9 0 16,1 13 0-16,7 9-1 15,7 7 1-15,10 4 0 16,13 0 1-16,14-3-2 16,19-8 2-16,13-5-2 15,16-14 1-15,8-9 1 16,10-14-2-16,2-9 2 15,-1-10-2-15,-3-5 2 16,-8-3-1-16,-12-1 1 0,-10 7-2 16,-14 0 2-16,-13 12-1 15,-16 15-1-15,0 0 1 16,-31 30-1-16,-2 4 1 15,-6 8-1-15,0 3 1 16,1 3-1-16,5-3 1 16,10-7 0-16,13-12 0 15,11-12 1-15,17-14-1 16,7-13 0-16,7-13 0 15,7-10 1-15,1-11 0 16,-1-4 0-16,-4-1-1 16,-4 0 2-16,-6 7-4 15,-6 6 4-15,-2 9-2 16,-7 9 0-16,2 14 0 0,-1 5 0 15,4 8-2-15,6 2 2 16,7 5 0-16,8-2-1 16,11 2 1-16,9-6 0 15,4-1 0-15,1-4 0 16,-3-3 0-16,-5 0 0 15,-12-8 1-15,-11 1-1 16,-16-1 0-16,-14 9 0 16,-30-8 0-16,-10 6 2 15,-17 8-2-15,-6 6 0 16,-4 8 0-16,1 6 0 15,6 5 0-15,8 5 0 16,18 0 0-16,17 2 0 16,21-11 0-16,22-6 0 15,16-11 0-15,14-9 0 0,9-13 0 16,6-7 0-16,1-9 0 15,1-7 0-15,-11 1 0 16,-5-2 0-16,-14 4 0 16,-13 3 0-16,-8 9 0 15,-12 8 0-15,-10 12 0 16,-15 18 0-16,-8 16 0 15,-15 16 0-15,-10 23 0 16,-8 18-2-16,-6 15 1 16,-4 14-1-16,1 6 2 15,5-4 0-15,8-12 0 16,10-7 0-16,9-24 0 15,11-12 2-15,8-28-2 16,6-21 3-16,8-18-3 0,5-26-2 16,6-19 4-16,7-24-4 15,7-13 2-15,9-23-1 16,14-5 1-16,9-2-1 15,4 5 0-15,1 7 1 16,-1 20-4-16,-3 4-3 16,4 28-14-16,-20-2-8 15,8 27-13-15,-16-1 0 16,10 9-1-16,-5-2 1 15</inkml:trace>
  <inkml:trace contextRef="#ctx0" brushRef="#br0" timeOffset="4339.2482">10072 1643 114 0,'-29'4'43'16,"8"5"0"-16,-11-1-1 16,17 6-35-16,-13 7-3 15,5 7-2-15,4 6-2 16,6 0 0-16,7 1 0 15,7 1 0-15,9-5 0 16,7-9 0-16,10-12 0 16,10-10 0-16,10-11 0 15,3-9 0-15,6-9 0 16,3-2 0-16,-4-2 0 15,-3 3 0-15,-6 3 0 16,-15 9 0-16,-9 14 0 0,-22 4 0 16,5 36 0-16,-29 4 0 15,-13 21 0-15,-18 16-3 16,-13 17 2-16,-11 15-1 15,-3 5 2-15,-4 3 0 16,7-9-1-16,7-3 1 16,16-24-1-16,13-15 3 15,21-27-3-15,18-26 1 16,16-23 1-16,12-18-2 15,9-23 2-15,10-20-1 16,5-8 1-16,7-8-1 16,0-6 2-16,1 7 1 15,-2 3-3-15,-2 6-2 16,8 17-5-16,-4-1-5 15,24 21-17-15,-11-6-10 0,23 15-4 16,3-6-3-16,20 1 2 16</inkml:trace>
  <inkml:trace contextRef="#ctx0" brushRef="#br0" timeOffset="5388.3082">12200 1086 59 0,'0'0'39'0,"0"0"0"16,0 0 2-16,22-56-19 15,-22 56-13-15,0 0-1 16,0 0 0-16,-57 4-3 0,40 15-1 16,-56 34-2-16,-14 30 3 15,-11 2-3-15,1-4 1 16,13 8-2-16,22 5-1 15,23-11-1-15,45-30-1 16,29-17-2-16,17-17-2 16,31-11-16-16,6-15-18 15,24-8 0-15,-7-13-1 16,8-4 0-16</inkml:trace>
  <inkml:trace contextRef="#ctx0" brushRef="#br0" timeOffset="6044.3457">12574 1379 106 0,'-30'7'40'15,"-15"5"1"-15,4 13-1 0,-6 0-34 16,5 12-2-16,-1 0-1 16,6 8-1-16,5 2-1 15,7 1-1-15,15-2 0 16,15-5-1-16,9-10 0 15,12-7 0-15,10-5 0 16,8-13 0-16,4-10 0 16,3-9 0-16,-2-9 0 15,-5-5 1-15,-5-4-1 16,-7-2 1-16,-8-4 0 15,-5 1 0-15,-7 2 1 16,-8 8-1-16,-3 3 2 16,-3 3-1-16,-3 6 0 15,5 14 1-15,-3-11-1 0,3 11 0 16,13-1-1-16,3 0 0 15,7-2 1-15,8 0-1 16,5-2 1-16,7-2-1 16,0-1 1-16,0 4-1 15,-6 2 1-15,-5 7 1 16,-10 5-2-16,-9 8 1 15,-14 8-1-15,-10 5 1 16,-9 4-1-16,-5 3 0 16,-4-2 0-16,3-3 0 15,5-5 0-15,3-7-1 16,12-11 1-16,6-10 0 15,20-7 0-15,5-11 0 16,7-8 1-16,6-6 0 0,1-5 0 16,1-2 1-16,-2 1-2 15,-4 0 0-15,-6 7 0 16,-7 6 0-16,-6 8 0 15,-5 10 0-15,-10 7 0 16,2 27 0-16,-9 2 0 16,-4 10-4-16,0 8-2 15,-1 2-5-15,17 8-14 16,-15-13-13-16,26 0-5 15,-1-11 1-15,21-8-1 16</inkml:trace>
  <inkml:trace contextRef="#ctx0" brushRef="#br0" timeOffset="6364.364">13749 1338 123 0,'-38'10'42'16,"-11"8"0"-16,4 18-8 15,2 12-33-15,19-8 0 16,13-7 0-16,12-2 0 16,16-7 0-16,10-4-1 15,10-7-1-15,6-5 1 16,0-2 0-16,-2-4-1 15,-7 3 1-15,-9 0 0 16,-15 7 0-16,-16 6 0 16,-14 7 0-16,-15 3-1 15,-8 5 1-15,-5-2-2 0,4-1-1 16,2-6-5-16,23-3-20 15,2-19-14-15,28-5 2 16,10-17-3-16,25-6 2 16</inkml:trace>
  <inkml:trace contextRef="#ctx0" brushRef="#br0" timeOffset="7011.401">14087 1580 111 0,'-20'18'41'15,"18"-2"1"-15,2-16-1 0,26 0-38 16,4-9-1-16,8-7-1 16,4-6 1-16,-1-6-1 15,-7-2 0-15,-9-2 0 16,-8 0 1-16,-13 2-2 15,-11 3 1-15,-11 10 0 16,-11 10 0-16,-8 11 0 16,-6 11 0-16,-2 11 1 15,1 8-2-15,5 6 0 16,7 3 0-16,12 0 0 15,14 0 0-15,17-8 0 16,19-11 0-16,13-8 0 16,17-10 0-16,10-8-3 15,10-11-1-15,-2-11 0 0,0-3-1 16,-7-9-3-16,-5 5 1 15,-18-1 0-15,-7 9 2 16,-20 6 3-16,-21 17 2 16,0 0 1-16,-11 15 1 15,-8 15 4-15,-14 5 0 16,5 13-1-16,-5-2 0 15,6 2-3-15,0-3 1 16,11-6-2-16,5-8 1 16,7-9-1-16,4-22 0 15,16 3 2-15,1-21-1 16,2-10 0-16,4-6-1 15,-1-9 1-15,0-2-2 16,1-3 0-16,-5 0 0 0,1 3 0 16,-6 7 0-16,0 5 0 15,3 2 0-15,5 7 0 16,7 5 0-16,2 1 0 15,12 9 0-15,2-6-16 16,30 7-10-16,-7-4-10 16,26 14-8-16,1 2 0 15,16 7-1-15</inkml:trace>
  <inkml:trace contextRef="#ctx0" brushRef="#br0" timeOffset="7597.4345">15306 1466 112 0,'0'0'40'0,"19"-2"1"15,-19 2-11-15,5 12-24 16,-4 2-2-16,-1 11 1 16,-9 12-2-16,-2 8-1 15,-4 7-1-15,3 6 0 16,1-3 0-16,4 2-1 15,8-9 0-15,8-7-1 16,10-14 2-16,10-17 0 16,9-15 0-16,9-14 1 15,1-14-1-15,1-11 1 16,-1-8 0-16,-3-8-2 15,-8-5 0-15,-7 1 0 0,-5 3 0 16,-12 5 0-16,-4 13 0 16,-4 6-4-16,1 14-3 15,-7 0-9-15,19 20-14 16,-18 3-12-16,23 18-1 15,-3 0 0-15,13 4 2 16</inkml:trace>
  <inkml:trace contextRef="#ctx0" brushRef="#br0" timeOffset="8031.4594">16210 1482 108 0,'-25'-8'41'15,"-13"1"1"-15,3 14-1 16,-17 1-36-16,5 10 0 16,-2 8-2-16,3 9 0 15,4 8 0-15,7 1-3 16,9 1 2-16,12-3-2 15,13-5 0-15,13-8 0 16,15-9 0-16,12-13-1 16,10-12 1-16,6-9 3 15,2-10-3-15,0-5 0 16,-4-7 0-16,-7 0 0 15,-9 1 0-15,-11 3 0 16,-9 7 0-16,-7 7 0 16,-10 18 0-16,0 0 0 0,-17 0 0 15,6 17 0-15,0 4 0 16,4 3 0-16,7 2 0 15,4-3-6-15,16-5-4 16,-2-15-9-16,26-1-11 16,-9-14-13-16,18-3 1 15,-5-16-2-15,11-7 4 16</inkml:trace>
  <inkml:trace contextRef="#ctx0" brushRef="#br0" timeOffset="8235.471">16831 1119 100 0,'18'-62'42'0,"-18"62"0"0,0 0-1 16,-23 13-36-16,-5 36 0 16,-17 39-3-16,-9 25 1 15,-1 3-3-15,11 0-4 16,11-13-1-16,12-48-12 15,19-5-23-15,-7-24-1 16,11-8-1-16,-2-18 0 16</inkml:trace>
  <inkml:trace contextRef="#ctx0" brushRef="#br0" timeOffset="8565.4899">16564 1323 118 0,'10'-22'43'16,"9"15"2"-16,4 11-3 15,10 2-40-15,3 0-1 16,13 1 0-16,1 0 0 16,-6-1 1-16,-2 0-2 15,-3-1 0-15,-5 4 0 16,-8 4 0-16,-7 3 0 15,-9 5 0-15,-5 3 0 16,-6 6 0-16,-9 2 0 16,-4 2 0-16,-1 0 0 15,-3 2 0-15,3-2 0 16,0-8-5-16,11-3-4 15,4-23-7-15,14 8-16 16,-3-17-11-16,21-7 1 16,-4-13-2-16,16-9 2 0</inkml:trace>
  <inkml:trace contextRef="#ctx0" brushRef="#br0" timeOffset="8686.4968">17234 1249 98 0,'13'-61'41'15,"-13"61"-2"-15,13-71-13 16,-13 71-52-16,0 0-17 15,12-62 1-15,-12 62 0 16</inkml:trace>
  <inkml:trace contextRef="#ctx0" brushRef="#br0" timeOffset="9348.5347">17559 1206 105 0,'6'37'42'16,"-21"5"2"-16,-36-9-2 15,-10 12-32-15,-14 6-7 16,14 3 0-16,11-1-2 15,8 4 0-15,14-3 0 16,18-6-2-16,18-10 1 16,15-9-2-16,17-15 1 15,9-11-1-15,6-11 0 16,4-15 1-16,-2-8-1 15,-6-10 1-15,-6-8-1 16,-7-7 1-16,-38 56 0 16,32-59 0-16,-32 59 2 0,29-64 0 15,-29 64 1-15,27-49 0 16,-27 49 1-16,13-41-2 15,3 14 2-15,0 9-1 16,-2 12-1-16,1 12 0 16,0 12 0-16,-1 11-1 15,-3-1 0-15,-1 0 2 16,2 1-2-16,-3-1 0 15,-1 0 0-15,-7 2 0 16,-2-1 0-16,-8 0 0 16,-4-6 0-16,-1-1 0 15,-1-7 0-15,5-2 0 16,-1-8 0-16,11-5 0 15,-3-15 0-15,17-3 0 0,9-10 0 16,10-11 0-16,9-5 0 16,-42 44 0-16,50-53 0 15,-50 53 0-15,67-50 0 16,-67 50 0-16,53-40 0 15,2 22 0-15,-26 9 0 16,0 19 0-16,-24 13 0 16,4 19 0-16,-20 5 0 15,-9 15 0-15,11-9 0 16,8-9 0-16,24-8-11 15,4-15-2-15,27-5-7 16,-7-19-10-16,33 3-4 16,-14-15-6-16,16 2-2 15,-11-7 2-15</inkml:trace>
  <inkml:trace contextRef="#ctx0" brushRef="#br0" timeOffset="9527.5449">18780 1598 127 0,'-27'-4'45'0,"27"4"-2"15,0 0-6-15,2-20-47 16,33 20-11-16,-15-8-11 15,25 17-14-15,-8 6 0 16,-1 9-1-16,-9 8 2 16</inkml:trace>
  <inkml:trace contextRef="#ctx0" brushRef="#br1" timeOffset="14251.8152">2482 2313 62 0,'0'0'32'16,"-6"-15"0"-16,18 15-4 15,-12 0-22-15,0 0-1 16,14 9-2-16,-5 8 2 16,-1 1-3-16,5 5-1 15,4 2 0-15,8 1 0 16,5 3 0-16,13-6-1 15,9-1 1-15,14-5 0 16,11-8 0-16,16-1 1 16,8-5-1-16,15-1 1 0,3-3 0 15,12-2-1-15,7 0 1 16,12-1-1-16,8-1 0 15,8-3 1-15,8-4-2 16,12-1 1-16,12-3 0 16,10-1 1-16,11-3-1 15,5 1 0-15,8-1 0 16,7 1 0-16,5 1 0 15,5 2 0-15,2 2 0 16,0 2-1-16,-1 4 1 16,1 2-2-16,3 2 1 15,-7 4 0-15,3 3-1 16,-1 0 0-16,2 2 0 15,5-2 1-15,8-1-1 0,9 2 1 16,11-2-1-16,8-2 1 16,9 3 0-16,9 0 1 15,1 0-1-15,4 1 0 16,2 2 0-16,-2 1 0 15,0-2 0-15,1 5 0 16,1-5 0-16,2 1 0 16,0-1 0-16,0-3 0 15,-5-3 1-15,1-1-1 16,-8-7 1-16,-8 3 0 15,-7-4-1-15,-7 2 0 16,-15 1 0-16,-6 3 1 16,-10 1-1-16,-11 2-1 15,-12 5 0-15,-7-2 1 16,-9 3-1-16,-13-3 0 0,-6 0-4 15,-18-13-10-15,-4 8-22 16,-28-12 1-16,-13 3-2 16,-34-10 0-16</inkml:trace>
  <inkml:trace contextRef="#ctx0" brushRef="#br2" timeOffset="34183.9552">1116 3579 46 0,'7'-11'33'0,"-7"11"3"15,8-17-3-15,-8 17-13 16,-7-12-8-16,7 12-3 15,0 0-2-15,0 0-3 16,-9 17 0-16,6 9-3 16,-7 8 2-16,4 14-3 15,-4 8 1-15,-1 11-1 16,-1 9-2-16,-1-4-3 15,13 5-20-15,-5-17-11 16,13-4-1-16,-1-20-1 16,10-9 2-16</inkml:trace>
  <inkml:trace contextRef="#ctx0" brushRef="#br2" timeOffset="34589.9784">1375 3149 94 0,'-37'-25'36'16,"-7"25"1"-16,-17 13 0 16,-1 19-36-16,-11 22 1 15,6 19-2-15,-5 15 2 16,5 21 0-16,8 12-1 15,10 9 0-15,11 9 0 16,15-8-1-16,16-4 0 16,15-12 0-16,19-17-1 0,22-19 0 15,23-27 0-15,16-29 0 16,20-30 0-16,6-27 2 15,6-29-1-15,5-26 1 16,-6-20 0-16,-13-18-1 16,-22-13 0-16,-26-6 1 15,-29 0-2-15,-31 7-1 16,-25 15 0-16,-25 22 0 15,-18 27 0-15,-15 26-1 16,-3 39-4-16,-11 22-28 16,25 33 0-16,11 9 0 15,21 15-2-15</inkml:trace>
  <inkml:trace contextRef="#ctx0" brushRef="#br2" timeOffset="35371.0231">2471 3604 55 0,'0'0'36'0,"11"-11"-1"15,-11 11 1-15,11 5-11 16,-11-5-18-16,-12 30-3 15,3-3 1-15,-2 18-2 16,-5 7 1-16,-2 13-2 16,-3 5 0-16,1 5 1 15,0-6-2-15,3-4 0 16,3-11-1-16,5-12 0 15,4-15 0-15,6-14 0 16,-1-13 0-16,18-31 0 16,-3-13 0-16,3-12 0 15,3-15 1-15,0-12 0 0,3-9-1 16,-5-4 1-16,-1 3-1 15,-1 11 1-15,-4 15-1 16,-4 12 1-16,-4 17 0 16,-2 20 0-16,-3 18 0 15,3 23-1-15,-4 11 1 16,3 11-1-16,4 2 1 15,7 4-1-15,8-4 1 16,10-6 0-16,8-14 0 16,12-14 0-16,6-14-1 15,8-14 1-15,-1-13-1 16,-3-4 1-16,-4-7-1 0,-5 3 1 15,-13 4-1 1,-7 4 2-16,-12 14-2 0,-6 15 1 16,-12 20 0-16,-9 17-1 15,-7 14 1-15,-6 12-1 16,0 11-1-16,2 6 0 15,0 2-2-15,7-7-2 16,15-1-12-16,-2-27-19 16,25-4-4-16,1-19-1 15,15-8 0-15</inkml:trace>
  <inkml:trace contextRef="#ctx0" brushRef="#br2" timeOffset="35575.0348">3433 3937 105 0,'0'0'40'16,"0"22"1"-16,0-22-2 16,29-14-37-16,1 5-3 15,11-4-1-15,12-2-3 16,-5-13-20-16,14 13-15 15,-3-7 1-15,-1 11-1 16,-10-5 0-16</inkml:trace>
  <inkml:trace contextRef="#ctx0" brushRef="#br2" timeOffset="35965.0571">3936 3933 100 0,'0'0'40'0,"18"-3"-1"15,-18 3-1-15,29-8-36 16,-5 4 0-16,7 3 0 16,4-3-1-16,2-3 1 15,1-5-1-15,1-5-1 16,3-4 1-16,-7-5 0 15,-3-6-1-15,-7-1 1 16,-9-4-1-16,-10 3 1 16,-15 2-1-16,-7 9 1 15,-16 11 0-15,-8 9 0 16,-11 16 0-16,-3 18 1 0,-5 16 1 15,6 11-2-15,5 9 1 16,12 2 0-16,15-3-1 16,19-10-1-16,24-12-3 15,17-18-2-15,31-8-11 16,-3-33-8-16,22 4-19 15,-6-19 1-15,9 1-2 16,-6-15 1-16</inkml:trace>
  <inkml:trace contextRef="#ctx0" brushRef="#br2" timeOffset="36941.1129">5703 3681 55 0,'0'0'35'0,"4"-13"1"16,-4 13-1-16,2-10-12 16,-2 10-14-16,5 18-3 15,0 6 1-15,-6 4-3 16,3 14 0-16,-6 4-2 0,3 7 1 15,-2-1-2-15,2-2-1 16,2-5-4-16,-1-19-12 16,15-3-22-16,-2-25 0 15,16-8 0-15,-2-23-2 16</inkml:trace>
  <inkml:trace contextRef="#ctx0" brushRef="#br2" timeOffset="37092.1215">5820 3327 111 0,'-24'6'35'0,"10"9"-3"16,12-4-30-16,0 1-40 15,23 6 2-15,5-10-2 0</inkml:trace>
  <inkml:trace contextRef="#ctx0" brushRef="#br2" timeOffset="37407.1396">6458 3578 107 0,'-18'22'38'0,"-20"-10"2"16,5 12-4-16,-15-9-31 16,5 4-1-16,-1 0-2 15,8-2 0-15,7 1 0 16,13 2-2-16,14-4 1 15,16 1-1-15,14-4 0 0,12 0 0 16,10-1 0-16,3 0-1 16,2 1 1-16,-7 2 1 15,-6 1-1-15,-12 5 0 16,-20 3 0-16,-13 5-1 15,-19 4 1-15,-10-2-2 16,-10 2-1-16,-3-8-3 16,11 6-26-16,-12-17-9 15,20-1 2-15,3-18-3 16</inkml:trace>
  <inkml:trace contextRef="#ctx0" brushRef="#br2" timeOffset="37948.1705">7715 3655 72 0,'5'-19'37'0,"-5"19"-1"15,-13-12 0-15,13 12-26 16,-33 6-2-16,11 7-1 16,-7 2-1-16,1 8-2 15,-4 3-2-15,4 8 1 16,5 0-2-16,8 4 0 0,9-3-1 15,10 0-1-15,13-1-3 16,10-18-7-16,21 4-26 16,4-19-1-16,18-3 0 15,1-17-1-15</inkml:trace>
  <inkml:trace contextRef="#ctx0" brushRef="#br2" timeOffset="38589.2072">8205 3579 105 0,'-37'27'40'0,"-14"-1"0"16,7 19-3-16,0-3-34 16,3 7 0-16,7-1 0 15,14 1-2-15,9-3 0 0,15-5 0 16,10-8-1-16,13-10 0 15,8-10 0-15,7-10 0 16,4-11 0-16,-1-11-1 16,0-9 0-16,-5-9 1 15,-3-1-1-15,-10-7 0 16,-5 0 1-16,-8 1-1 15,-5 4 0-15,-6 5 2 16,-3 5-1-16,-1 9 0 16,-2 3 1-16,3 18 0 15,3-17 0-15,-3 17 0 16,23 3 0-16,-3 2-1 15,5 2 1-15,7 1 0 16,-2 5 0-16,2-1-1 0,-3 7 1 16,-4 2 0-16,-9 2 0 15,-3 4-1-15,-12 4 1 16,-6 1-1-16,-9 1 1 15,0-3-1-15,-2-3 0 16,0-6 0-16,3-8 0 16,13-13-1-16,0 0 1 15,12-30 0-15,11-2 0 16,6-6 0-16,6-8 1 15,5 0 0-15,-1-3-1 16,-1 8 2-16,-5 7-2 16,-6 10 0-16,-6 8 1 15,-6 16 0-15,-10 11-1 16,-5 12 0-16,-6 11 1 0,-5 5-2 15,2 10 0-15,0-3-2 16,4 3-1-16,4-11-4 16,18 8-10-16,-5-26-19 15,25 0-5-15,-1-20 1 16,17-5 0-16</inkml:trace>
  <inkml:trace contextRef="#ctx0" brushRef="#br2" timeOffset="38906.2253">9401 3542 80 0,'-16'3'41'16,"-16"-2"0"-16,3 19 0 16,-14-10-15-16,6 13-23 15,0 1 1-15,9 2-3 0,7 1 2 16,11-1-2-16,8-4 0 15,15-9-1-15,13 0 0 16,6-5 0-16,4-2 0 16,2-2 0-16,-4 0 0 15,-6 2 0-15,-9 5 0 16,-12 5 0-16,-16 7 0 15,-12 1 0-15,-7 3-2 16,-3 1 0-16,-1 2-2 16,-1-11-3-16,15 10-16 15,-7-26-17-15,25-3-1 16,10-13 0-16,19-4 0 15</inkml:trace>
  <inkml:trace contextRef="#ctx0" brushRef="#br2" timeOffset="39858.2798">9604 3736 99 0,'0'0'39'0,"-5"16"1"16,5-16-1-16,29-9-36 15,0-1-1-15,11-4 0 16,7-2-1-16,1-4 0 16,4-2 0-16,-9 4 0 15,-5-3-1-15,-9 4 1 0,-15 2-1 16,-14 15 1-16,-16-14 0 15,-15 17 0-15,-9 7 1 16,-8 5-1-16,-8 8 1 16,0 8 0-16,4 2 0 15,9 5-1-15,9 0 0 16,14-3 0-16,13-3 0 15,19-6-1-15,18-9-1 16,15-9-1-16,14-9 0 16,9-10-1-16,8-6-1 15,1-6-1-15,3-3-1 16,-13-8-1-16,0 6 1 15,-16-2 0-15,-10 9 1 16,-16 1 3-16,-12 8 1 0,-13 12 3 16,0 0 1-16,-20 19 1 15,-5 3 1-15,2 15 1 16,-9 0-1-16,7 9-1 15,0 0-1-15,6 0 0 16,3-3-2-16,9-8 1 16,5-9-1-16,9-10 0 15,6-15 0-15,6-11 0 16,3-11 1-16,2-11-1 15,-1-9 0-15,1-7 0 16,-3-3 0-16,1-3-1 16,-5 5 1-16,1 7-1 15,-7 3 0-15,0 9 0 16,-2 9 0-16,1 9 0 15,0 8-1-15,-10 4 0 0,21 8-2 16,-11-4-3-16,11 8-2 16,-8-14-10-16,23 17-10 15,-16-22-11-15,13 12 0 16,-7-14 0-16,6 9 2 15,-17-2 34-15,4-5 7 16,0 12 9-16,-20-16 12 16,1 11 13-16,0 0 0 15,-1 24 0-15,-14-14 2 16,15 12-32-16,-13 4-2 15,5 6-2-15,-1 4 0 16,4 3-2-16,5-3 0 0,5 1 0 16,4-8-1-16,2-7 0 15,7-10 0-15,6-9-1 16,4-13 1-16,1-8-1 15,2-10 0-15,-2-9-2 16,-1-3-1-16,-3-9-3 16,0 5-7-16,-17-14-4 15,13 26-10-15,-24-12-15 16,6 16 0-16,-10 1 0 15,8 12 2-15</inkml:trace>
  <inkml:trace contextRef="#ctx0" brushRef="#br2" timeOffset="40426.3122">11145 3765 97 0,'1'-10'39'16,"2"-2"0"-16,15 8-1 16,1-9-36-16,15 2 0 15,8-1 0-15,10-1-1 16,1 2 1-16,3 0-1 15,-6-2 0-15,-8 4 1 16,-6-2-2-16,-14-1 1 16,-15 1-1-16,-14 0 1 15,-14 0 0-15,-12 3 0 16,-10 2 0-16,-7 7 0 15,-3 6 0-15,-4 6 1 16,5 9-1-16,3 8 0 0,10 5 1 16,11 3-2-16,14 5 1 15,18-6-1-15,18-2-3 16,17-10-1-16,25 4-11 15,1-24-23-15,26 6-3 16,0-23 2-16,11 3-3 16</inkml:trace>
  <inkml:trace contextRef="#ctx0" brushRef="#br2" timeOffset="40810.3342">12001 3638 120 0,'-41'-3'41'15,"6"17"0"-15,-10-9-7 16,6 20-31-16,0 7-1 15,4 7 0-15,5 1 0 0,6 3-1 16,12-3 0-16,11-5 0 16,10-12 0-16,14-11 0 15,12-17-1-15,9-16 1 16,8-11-1-16,6-14 1 15,4-13-1-15,3-10 1 16,-7-10 1-16,-2-5-2 16,-9-6 0-16,-7 7 0 15,-13 12 0-15,-9 12 0 16,-11 17 0-16,-14 26 0 15,-12 31 0-15,-10 28-2 16,-7 24 2-16,-1 14 0 16,3 10-2-16,2 6 0 15,14 1-4-15,3-17-5 0,26 2-5 16,-6-31-8-16,29 5-13 15,-7-26-5-15,12-9-2 16,-4-18 2-16</inkml:trace>
  <inkml:trace contextRef="#ctx0" brushRef="#br2" timeOffset="42049.4051">13258 3089 62 0,'-30'-7'37'0,"-6"17"0"16,-17 2 0-16,5 31-13 15,-12 5-21-15,4 22 0 0,2 9 1 16,5 13 0-16,9 4-1 16,13 2-1-16,14-3-1 15,14-10-2-15,16-8-3 16,11-24-6-16,24 0-28 15,-1-22 1-15,17-5-1 16,-4-19-1-16</inkml:trace>
  <inkml:trace contextRef="#ctx0" brushRef="#br2" timeOffset="42463.4288">13536 3632 98 0,'-33'-8'39'15,"3"16"0"-15,-16-2 0 0,9 10-35 16,-10 5-1-16,8 8 0 16,2 2-1-16,8 5 0 15,6 0-1-15,9-3 0 16,15-6 0-16,12-4 0 15,11-7-1-15,10-9 0 16,6-11 1-16,7-9 0 16,1-6 0-16,0-4 0 15,-5-4 0-15,-4 0-1 16,-9-2 1-16,-6 3-1 15,-10 8 1-15,-4 5-1 16,-10 13 0-16,0 0 0 0,-19 18 0 16,5 8 0-16,0 4-1 15,-2 9 1-15,3 4-3 16,6 0-1-16,13 3-5 15,-1-22-20-15,28 4-12 16,2-23 1-16,20 0-1 16,0-22 0-16</inkml:trace>
  <inkml:trace contextRef="#ctx0" brushRef="#br2" timeOffset="42763.4459">14146 3622 104 0,'-28'15'39'0,"-12"-2"2"15,5 13-2-15,-14-4-38 0,17 1 0 16,9-3 0-16,12-1 0 16,13-4 0-16,15-3-1 15,11-4 0-15,10-1 0 16,2 0 1-16,4-1-1 15,-3 1 1-15,-5 5-1 16,-11 0 1-16,-11 2-1 16,-11 5 0-16,-13 1 1 15,-8 2-2-15,-6-4 0 16,0 2-3-16,-5-17-10 15,15 11-24-15,-4-15-3 16,18 1 2-16,-5-20-3 16</inkml:trace>
  <inkml:trace contextRef="#ctx0" brushRef="#br2" timeOffset="43548.4908">15298 3613 85 0,'-25'-13'37'15,"0"12"0"-15,-11-6-1 16,5 19-26-16,-13-4-4 15,5 14-1-15,-2 1-2 16,6 10 1-16,4 3-2 16,9 2 0-16,5-2-1 15,15-2 0-15,9-5 0 16,13-11-1-16,8-4 0 15,10-10 0-15,7-10 1 16,6-9 0-16,1-7 0 16,-2-4-1-16,-3-4 2 15,-6-2-1-15,-8 1 0 0,-7 5 0 16,-6 3 0-16,-8 5 0 15,-5 8 0-15,-7 10 0 16,0 0-1-16,0 27 1 16,-4 0-1-16,-2 7 0 15,5 5-2-15,-3 0-4 16,16 10-9-16,-11-26-15 15,22 3-11-15,0-19-1 16,13-3-1-16,5-21 1 16</inkml:trace>
  <inkml:trace contextRef="#ctx0" brushRef="#br2" timeOffset="44626.5525">16521 3592 74 0,'0'-16'37'15,"0"16"-3"-15,-23 0 1 16,3 20-27-16,-18-4-1 15,1 16 0-15,-14 3-1 16,7 8 0-16,-3-1-2 16,9 6 0-16,9-3-2 15,16-4 0-15,22-7-3 16,15-13-3-16,26-4-5 15,5-18-27-15,30-1-3 0,1-22 1 16,11 1-2-16</inkml:trace>
  <inkml:trace contextRef="#ctx0" brushRef="#br2" timeOffset="45482.6015">16978 3612 102 0,'-19'-3'38'16,"-14"-2"2"-16,6 20-9 15,-11-7-25-15,12 10-1 16,-4 2-2-16,7 10 0 15,3 2-2-15,7 3 1 16,10 0-2-16,8 1 1 16,13-6-1-16,6-5 0 15,10-5-1-15,6-15 1 0,5-8-1 16,2-8 0-16,0-11 1 15,-3-9-1-15,-3-6 0 16,-8-5 0-16,-4-4 0 16,-10 2 1-16,-9 3 0 15,-5 4 1-15,-10 8-2 16,-5 7 3-16,-5 7-3 15,-3 12 2-15,-1 5 1 16,1 10-1-16,6 5 0 16,6 0-2-16,9 2 2 15,9-2-1-15,10-3 1 16,12-4-2-16,6-2 1 15,5-4 0-15,0-1 0 16,1-2 0-16,-10 0 1 16,-5 3-1-16,-12 3 1 0,-9 3 0 15,-13 8-1-15,-7 1 1 16,-9 2-1-16,-1 5 1 15,-2-1-1-15,1-1 0 16,2-2 0-16,6-5-1 16,13-17 1-16,-1 13 0 15,18-19 0-15,7-8 0 16,8-7 0-16,4-4 0 15,2-5 0-15,3-7 1 16,-3 1 0-16,-4 2-1 16,-8 4 0-16,-5 3 1 15,-6 8-1-15,-7 8 0 16,-8 11 1-16,0 0 0 15,-9 12-1-15,1 3 0 0,-1 6 1 16,2-1-1-16,5 2 0 16,2-2 0-16,7 1 0 15,4-9-1-15,6-4 1 16,8-5 0-16,3-6 0 15,2-5 1-15,2-7-1 16,2-5 0-16,-2-5 0 16,-1 0 0-16,-2-3 0 15,-4 5 0-15,-8 2 0 16,-3 9 0-16,-14 12 0 15,0 0 0-15,3 14 0 16,-14 10 0-16,-3 9 0 16,-2 5-2-16,2 7 0 0,-2-3-2 15,8 6-3-15,-1-20-9 16,27 12-10-16,-8-28-15 15,23-2 0-15,0-20 0 16,18-5 2-16</inkml:trace>
  <inkml:trace contextRef="#ctx0" brushRef="#br2" timeOffset="45969.6293">18432 3132 108 0,'-29'24'40'0,"5"25"1"15,-10-9-10-15,4 22-28 0,2 5 0 16,8 7-1-16,-4 4 1 16,6-2-1-16,3-4 0 15,3-5-1-15,1-10 0 16,6-8-1-16,3-12 0 15,2-8 0-15,3-16-1 16,-3-13 1-16,16-8 0 16,-2-10 0-16,4-11-1 15,0-5 1-15,5-8 1 16,4-4-2-16,3 3 1 15,0 4 0-15,2 6 0 16,-5 6 0-16,2 11 0 16,-2 8 0-16,-4 11 0 15,-6 9 1-15,0 7-1 0,-7 3 0 16,-2 5 1-16,-7 1-1 15,-2-1 0-15,-3 1 0 16,-9-2 0-16,-6-1-1 16,-2-3 0-16,-6-4 1 15,-3-2-2-15,-3-5 0 16,3-2-1-16,-1-13-6 15,18 10-8-15,-9-28-11 16,25 7-13-16,4-16 1 16,20 2-1-16,3-13 2 15</inkml:trace>
  <inkml:trace contextRef="#ctx0" brushRef="#br2" timeOffset="46170.6408">18833 3537 82 0,'-20'30'42'16,"-2"15"-1"-16,-15-5 0 15,4 13-19-15,-2-7-19 16,4 0-1-16,7-2-2 16,5-8-2-16,16-5-4 15,3-31-13-15,29 20-21 16,-3-31-1-16,16 0-1 15,-3-22 1-15</inkml:trace>
  <inkml:trace contextRef="#ctx0" brushRef="#br2" timeOffset="46572.6638">19036 3395 105 0,'-11'18'42'16,"-6"-6"-1"-16,11 12 0 15,-1-4-38-15,5 6-1 16,2 1 0-16,-1 6 0 15,-2 1 1-15,-1 4-2 16,-4 0 1-16,-3 1 0 16,-3-6-2-16,0-2 1 15,-1-5-1-15,6-7 1 16,1-7-1-16,8-12 0 15,0 0 0-15,28-27 0 16,0 4 0-16,1-7 0 16,8-4 0-16,0-2 1 0,2 1-1 15,-2 7 0-15,-7 6 0 16,-3 8 0-16,-7 9 0 15,-9 10 1-15,-7 10-1 16,-7 5-1-16,-2 8 0 16,-6-1-2-16,5 10-3 15,-5-14-7-15,21 18-7 16,-16-22-8-16,31 7-15 15,-1-7 1-15,20 5 0 16,11-9 2-16</inkml:trace>
  <inkml:trace contextRef="#ctx0" brushRef="#br2" timeOffset="47217.7007">19887 3706 86 0,'-14'-21'38'16,"0"10"-1"-16,-15-10 0 15,7 17-29-15,-15-2-2 16,3 8-1-16,-7 0-1 15,1 10 1-15,-5 1-2 16,6 7 1-16,3 2-2 16,6 4 0-16,9-2-1 15,11 2-1-15,10-4 1 16,13-4-1-16,12-10 0 15,12-8 0-15,13-10 0 16,6-8 0-16,3-6 1 16,2-7 0-16,-4-3-1 0,-3 1 1 15,-12 2 0-15,-10 6-1 16,-12 7 1-16,-20 18-1 15,0 0 0-15,0 0-1 16,-29 29 1-16,4 0 0 16,-1 4 0-16,1 2-1 15,7 2 0-15,9-9-1 16,18-2-1-16,14-18-3 15,28-1-9-15,0-31-8 16,35 6-11-16,-6-21-6 16,17-5-3-16,-9-17 3 15</inkml:trace>
  <inkml:trace contextRef="#ctx0" brushRef="#br2" timeOffset="47435.7132">20707 2965 112 0,'-24'31'41'0,"-15"10"1"16,7 25-1-16,-5 3-40 16,5 15 0-16,-1 6 0 15,3 3 0-15,4-2-1 16,2-2-1-16,5-9-1 15,0-11-1-15,9-4-3 16,-5-25-6-16,16 9-15 16,-13-32-14-16,14-4 1 15,-2-13-2-15,-2-22 3 16</inkml:trace>
  <inkml:trace contextRef="#ctx0" brushRef="#br2" timeOffset="47759.7317">20261 3512 79 0,'-20'-27'41'0,"8"19"-1"16,0 1 1-16,19 18-17 15,6-6-21-15,15 3-2 16,11-1 0-16,9 3 1 16,5-4-1-16,6 3-1 15,-1-2 2-15,-1 4-1 16,-9-1 0-16,-6-3-1 15,-8 1 1-15,-9-1 0 16,-7 3 0-16,-7-2-1 16,-9 5 1-16,-3 1-1 0,-6 2 0 15,-7 5 1-15,-4 0-1 16,-1 4 0-16,0-1-1 15,0-2-1-15,9 1-1 16,-2-11-6-16,24 5-9 16,-12-27-8-16,30 6-16 15,-3-18 2-15,12 0-3 16,3-17 4-16</inkml:trace>
  <inkml:trace contextRef="#ctx0" brushRef="#br2" timeOffset="47886.739">21006 3187 90 0,'-19'-14'37'15,"0"17"-3"-15,0 14-11 16,6-7-48-16,8 11-13 0,3-6-2 16,16 9 2-16</inkml:trace>
  <inkml:trace contextRef="#ctx0" brushRef="#br2" timeOffset="48562.7776">21249 3461 105 0,'-40'30'40'16,"-9"-10"0"-16,8 22-7 16,-3-11-27-16,8 8-2 15,4-2 0-15,15 3-2 16,10-4-1-16,12-2 0 0,13-8-2 15,11-5 1-15,7-7-2 16,5-10 0-16,1-6 0 16,-1-12 0-16,-3-3 0 15,-6-10 0-15,-7-5 0 16,-8-5 1-16,-3-4-1 15,-3 0 2-15,-4 1-1 16,1 5 2-16,-2 5-2 16,1 10 2-16,2 6-2 15,1 9 2-15,1 9 0 16,3 6 0-16,2 2 1 15,3 7-1-15,0-2 2 16,0 5-1-16,-1-4 1 16,-3 2-1-16,-4 0 1 0,-5 1-1 15,-8 1-1-15,-5 1-1 16,-9 2 1-16,-4 4-1 15,-6 1 0-15,-1-1 0 16,0-2 0-16,5-2 0 16,7-8 0-16,15-17 0 15,0 0 1-15,35-8-1 16,4-14 2-16,14-10-1 15,9-4 0-15,4-8 0 16,5-2-1-16,-1 3 1 16,-8 5-1-16,-10 9 0 15,-13 10 0-15,-14 11 0 16,-25 8 0-16,-3 23 1 15,-15 3-1-15,-10 10 1 16,-1 4-1-16,0 4 0 0,6 1-3 16,7-10-2-16,19 6-7 15,0-22-7-15,26 13-11 16,-4-22-13-16,13 0 1 15,-3-16-1-15,9-4 2 16</inkml:trace>
  <inkml:trace contextRef="#ctx0" brushRef="#br2" timeOffset="48922.7982">22261 2801 100 0,'24'25'39'15,"6"1"2"-15,21 15-2 16,-3 3-35-16,15 10 0 15,-4 3-1-15,4 5 1 16,-10 6-2-16,-9 7 1 16,-18 3-1-16,-16 4 0 15,-19-1 0-15,-18 1-1 16,-18-5 0-16,-12-4-1 15,-11-7 1-15,-3-10-3 16,5-2-2-16,5-18-7 0,26 10-15 16,-1-24-16-16,32 2 1 15,4-24-2-15,38 16 2 16</inkml:trace>
  <inkml:trace contextRef="#ctx0" brushRef="#br2" timeOffset="49051.8056">22665 3976 122 0,'-6'-17'42'16,"-3"6"-1"-16,-14-5-8 15,-1-11-54-15,5 14-19 16,-15-9-4-16,3 8 1 16,-12-5-1-16</inkml:trace>
  <inkml:trace contextRef="#ctx0" brushRef="#br2" timeOffset="65130.7253">872 5317 83 0,'0'0'37'16,"0"0"-1"-16,1-14 0 15,21 0-32-15,2-6-1 16,15-4-1-16,5-4-1 15,7 0 2-15,-3 5-2 16,3 6 1-16,-10 9-1 16,-15 16 0-16,-17 15 0 15,-22 16 0-15,-20 16 0 16,-14 11-2-16,-9 10 2 15,-7 4 0-15,0-3-1 16,3-2 1-16,10-13-1 16,14-7 0-16,15-19 1 15,18-13-1-15,17-17 1 16,24-14 0-16,19-14-2 0,17-13 0 15,13-1-2-15,3-16-7 16,17 9-26-16,-15-4-1 16,-1 8-1-16,-20 0-1 15</inkml:trace>
  <inkml:trace contextRef="#ctx0" brushRef="#br2" timeOffset="65536.7485">1485 4949 91 0,'-47'-26'38'0,"-1"7"0"0,-17 1 0 15,-3 18-34-15,-15 9-2 16,1 16-1-16,-9 20 2 15,-3 22-2-15,-2 22 2 16,6 20-1-16,14 14 0 16,19 8 0-16,20 2 2 15,23-3-2-15,32-14-1 16,29-18 1-16,31-26-1 15,28-24 0-15,25-30 1 16,13-26-2-16,11-29 0 16,7-23 0-16,-7-22 0 15,-10-16 1-15,-23-14-2 16,-26-9 1-16,-27-4-2 15,-28-3 1-15,-34 3-1 0,-38 5-1 16,-25 19-4-16,-31 3-11 16,-14 43-21-16,-34 24 0 15,-11 42-1-15,-15 24-3 16</inkml:trace>
  <inkml:trace contextRef="#ctx0" brushRef="#br2" timeOffset="71572.0937">2713 5155 72 0,'9'-13'35'15,"-3"-1"-2"-15,-6 14 2 16,9-18-30-16,-9 18 0 16,0 0-1-16,2 27-1 15,-7 1 0-15,0 12-1 16,-7 10 1-16,2 10-3 15,-5 6 1-15,0 0 0 16,-1-1 0-16,0-7 0 16,5-10-1-16,3-11 1 15,4-13-1-15,4-24 1 16,12-6 0-16,4-21 0 15,4-15 0-15,2-11 0 16,0-9 1-16,1-7-1 0,-4-3-1 16,-3 2 1-16,-2 5-1 15,-6 10 1-15,-4 11-1 16,0 11 1-16,-4 11-1 15,0 22 1-15,0 0 1 16,-8 19-1-16,10 5 1 16,3 2-1-16,3-1 0 15,13 0-1-15,4-7 2 16,12-10-2-16,6-7 0 15,9-8 1-15,4-3-3 16,2-5 3-16,-2-1-3 16,-3-1 3-16,-8 3-2 15,-6 2 1-15,-10 3-1 0,-6 3 2 16,-8 4-1-16,-3 4 0 15,-6 9 1-15,-4 8-1 16,-4 15 2-16,-2 8-3 16,3 17 2-16,-5 8-4 15,4 10-1-15,-3-5-5 16,20 5-26-16,-8-17-2 15,12-4-2-15,2-20-1 16</inkml:trace>
  <inkml:trace contextRef="#ctx0" brushRef="#br2" timeOffset="71978.1169">3881 5278 65 0,'-2'-16'38'0,"-13"4"1"16,-1 20 0-16,-17 0-15 15,9 20-17-15,-13 3-1 16,1 14-2-16,0 2 0 16,5 4-1-16,3-2 0 15,8-4-1-15,9-6-1 16,11-10 0-16,10-11-1 15,10-14 0-15,9-16 0 16,8-11 0-16,4-9 1 16,1-10-1-16,0-4 0 15,-4-5 1-15,-4 2 0 16,-5 6-1-16,-7 8 1 0,-8 9-1 15,-8 13 0-15,-6 13 0 16,-11 22 0-16,0 10 0 16,-2 12-1-16,-2 6 0 15,4 2-2-15,3 0-1 16,16 0-4-16,-1-22-11 15,28-2-20-15,-2-21-1 16,16-7 0-16,5-20-2 16</inkml:trace>
  <inkml:trace contextRef="#ctx0" brushRef="#br2" timeOffset="72309.1358">4565 5168 80 0,'-26'-4'42'0,"4"18"-2"0,-15-1 1 16,6 22-20-16,-7-7-17 15,1 5-2-15,3 1 1 16,6 0-1-16,10-5 0 16,7 1-1-16,15-5-1 15,11-6 1-15,15-10-2 16,9-2 1-16,9-5 0 15,5 3 0-15,-2 1-1 16,-2-1 1-16,-7 1 0 16,-9 3 0-16,-11 4 0 15,-9 2 0-15,-13 4 0 16,-12 0-1-16,-5 1-1 0,-6-6-1 15,-4 2-2-15,1-15-6 16,13 10-20-16,-7-21-10 16,17 0 1-16,1-17-2 15</inkml:trace>
  <inkml:trace contextRef="#ctx0" brushRef="#br2" timeOffset="72670.1565">5157 5115 97 0,'0'0'40'0,"-13"12"-1"16,-10-6-5-16,6 13-28 15,-10 3 0-15,0 5-3 16,4-2 0-16,3 0-1 0,9 0-1 15,10-5 0-15,9-2 0 16,13-7-1-16,8-4 0 16,5 2 0-16,2 2 0 15,1 1 0-15,-4 5 1 16,-7 3-1-16,-9 7 0 15,-14 5 1-15,-7 9-1 16,-12 0 1-16,-9 3-1 16,-4 2 0-16,-6-6 0 15,3-7-3-15,3-3-4 16,-2-25-19-16,20 2-14 15,0-21-1-15,16-5-1 16,1-18-1-16</inkml:trace>
  <inkml:trace contextRef="#ctx0" brushRef="#br2" timeOffset="77295.421">6330 5198 86 0,'0'0'38'0,"3"-17"-1"0,-3 17 1 16,0 0-36-16,0 0-1 16,-1 28 0-16,1 6 1 15,-6 10-1-15,1 8 0 16,0 5-2-16,0-2 0 15,8-2-4-15,-3-21-11 16,18-4-21-16,-2-25 0 16,13-15-2-16,-3-21 1 15</inkml:trace>
  <inkml:trace contextRef="#ctx0" brushRef="#br2" timeOffset="77454.4301">6444 4847 83 0,'-29'0'38'0,"1"3"-4"15,10 9-2-15,7 11-48 16,8-13-20-16,20 6 1 16,7-7-2-16,13 9 2 15</inkml:trace>
  <inkml:trace contextRef="#ctx0" brushRef="#br2" timeOffset="77796.4497">7129 5036 80 0,'-23'10'39'0,"3"13"-3"16,-16-4 0-16,-2 11-32 16,-1-2 1-16,10 7-3 15,0-5 2-15,13 0-3 16,8-5 0-16,13 0-1 15,10-7 1-15,10-3-1 16,5-3 0-16,5-1 0 16,0-2 0-16,-4 2 1 15,-5 0-1-15,-8 3 0 16,-11 1 1-16,-10 6-1 15,-11-3 0-15,-6 2 0 16,-4-2-1-16,-2-4-3 16,10 7-11-16,-8-24-23 15,24 3 0-15,-5-22-1 16,20-3 0-16</inkml:trace>
  <inkml:trace contextRef="#ctx0" brushRef="#br2" timeOffset="78414.485">8175 5212 76 0,'0'0'36'15,"10"-10"0"-15,-10 10 1 16,0 0-34-16,2 26-1 16,-8-1 1-16,1 13 0 15,-9 3 0-15,1 12 1 16,-2 0-2-16,-1 1 1 15,3-6-2-15,6-7 1 0,5-13-1 16,6-12 1-16,11-16-1 16,5-14 0-16,6-11 0 15,4-13 0-15,2-11 1 16,1-7 0-16,-3-4-1 15,0 0 0-15,-5 6 0 16,0 8 0-16,-8 9 0 16,-2 12-1-16,-6 16 0 15,-9 9 0-15,15 21-1 16,-11 8 1-16,2 9-2 15,1 3 1-15,5 8-3 16,5-3-1-16,12 1-3 16,-5-19-15-16,20 4-16 15,-2-19 1-15,7-2-1 0,-1-19 2 16</inkml:trace>
  <inkml:trace contextRef="#ctx0" brushRef="#br2" timeOffset="78724.5028">8911 5134 88 0,'-22'2'38'16,"-10"4"0"-16,1 23 0 15,-9 1-32-15,10 14-1 16,-1 2-3-16,11 3 1 15,7-1-2-15,12-2 0 16,10-9-1-16,15-10 1 16,9-11-1-16,7-11 0 15,7-11 1-15,1-9-1 16,-3-9 1-16,-6-4 0 0,-8-6 0 15,-7-4-1-15,-14 2 1 16,-10 0-2-16,-8 5 1 16,-6 3-2-16,-5 10 1 15,-1 4-2-15,3 9-2 16,0 1-3-16,17 4-28 15,0 0-2-15,16 10 0 16,4-22-1-16</inkml:trace>
  <inkml:trace contextRef="#ctx0" brushRef="#br2" timeOffset="78941.5152">9565 4527 73 0,'-18'-8'38'0,"6"25"-2"16,-16 20 2-16,6 26-29 15,-8 14-2-15,4 19-4 16,4 9 0-16,5 10-1 16,6-3-1-16,4-5-4 15,15-6-5-15,-6-21-29 16,16-12-1-16,-4-22 1 15,8-14-2-15</inkml:trace>
  <inkml:trace contextRef="#ctx0" brushRef="#br2" timeOffset="79115.5251">9299 5100 106 0,'-11'-27'39'16,"17"14"2"-16,9-7-2 15,23 2-39-15,9 3-5 16,5-8-33-16,21 8-1 15,6-7-1-15,6 10 0 16</inkml:trace>
  <inkml:trace contextRef="#ctx0" brushRef="#br2" timeOffset="79587.5521">10666 5122 74 0,'0'-11'39'0,"-12"-4"-3"15,-6 11 4-15,-13-5-31 16,0 19-2-16,-11 4-2 15,-1 15-3-15,-2 8 2 16,3 8-4-16,6 2 3 16,11 3-4-16,13-3 1 15,12-8 0-15,20-6-1 16,17-17-3-16,23-5-4 15,7-21-24-15,23 0-6 16,-4-20 1-16,14 0-2 16</inkml:trace>
  <inkml:trace contextRef="#ctx0" brushRef="#br2" timeOffset="80174.5857">11154 5114 86 0,'-19'-6'36'16,"-16"2"2"-16,-3 17-2 16,-10 0-28-16,1 15-1 15,-2 4-1-15,6 13-4 16,2 1 3-16,10 5-3 15,11 0-1-15,11-3 0 16,17-7-1-16,12-9 1 16,13-12-2-16,13-10 1 15,7-11 0-15,4-10 0 16,-2-8-1-16,-1-9 0 15,-6-5 0-15,-6-8 0 16,-9 2 0-16,-11-5-1 0,-3 4 2 16,-10 1-1-16,-4 6 0 15,-4 5 1-15,-1 7 0 16,-1 7 1-16,1 14-1 15,6-11 1-15,-6 11 0 16,19 5-1-16,-1 1 1 16,-2 3-1-16,3 2 1 15,3 2-1-15,-6 4 1 16,-2 6-1-16,-6 3 0 15,-5 6 0-15,-6 5 1 16,-2 5-1-16,-6-2 0 16,-2-1 1-16,0-5-1 15,3-6 1-15,2-13-1 16,8-15 1-16,8-13-1 15,11-15 1-15,8-13-1 0,2-8 1 16,9-5-2-16,-1-2 2 16,0 5-2-16,-3 5 1 15,-7 15-1-15,-7 12 2 16,-5 18-1-16,-9 16 0 15,-2 16 2-15,-7 7-3 16,5 8 1-16,2 3-4 16,11 5-4-16,-5-19-25 15,27 6-7-15,0-23 1 16,24-3-3-16</inkml:trace>
  <inkml:trace contextRef="#ctx0" brushRef="#br2" timeOffset="80511.605">12241 5066 100 0,'-50'-1'40'16,"5"16"1"-16,-8-4-1 15,12 12-39-15,1 5 3 16,11 2-3-16,10 1 2 15,9 1-2-15,15-2-1 16,14-6 0-16,10-6 0 16,12-6 0-16,7-3 0 15,2-4 0-15,1-2 0 16,-5-1 0-16,-7 1 0 15,-11 3 0-15,-11 8 0 0,-15 2 0 16,-16 6 0-16,-7 3 1 16,-10 4-2-16,-4-1 0 15,1 3-2-15,-3-10-7 16,19 9-27-16,-7-16-3 15,19-2 1-15,6-12-3 16</inkml:trace>
  <inkml:trace contextRef="#ctx0" brushRef="#br2" timeOffset="81105.639">12619 5293 76 0,'-9'18'37'15,"9"-18"1"-15,-7 15 0 16,7-15-27-16,23-16-8 15,4-5 1-15,16-6-1 16,4-5-1-16,9-4 1 16,2-5-2-16,-1 3 0 15,-6 1-1-15,-9 3 1 16,-14 3-1-16,-13 5 0 15,-18 9 1-15,-17 8-2 16,-16 9 2-16,-11 10 0 16,-9 11 1-16,-4 11-1 15,-2 11 1-15,5 5-1 16,9 7 1-16,14 1-1 15,17-4 1-15,17-7-2 0,21-7-2 16,19-16-2-16,27-3-5 16,2-23-27-16,27-2-4 15,-5-17 2-15,8-1-3 16</inkml:trace>
  <inkml:trace contextRef="#ctx0" brushRef="#br2" timeOffset="81443.6583">13406 5114 96 0,'-29'7'38'15,"9"13"0"-15,-6 0 1 16,11 13-35-16,-6 3-2 16,7 6 1-16,0 3-2 0,3 2 1 15,5-3-1-15,2-3 0 16,4-7 0-16,2-8-1 15,6-13 1-15,3-10 1 16,5-16-1-16,4-8 1 16,1-16-1-16,2-8 1 15,2-9 0-15,2-3 0 16,-5-5-3-16,-3 8 2 15,-2 6-2-15,-6 6 1 16,-1 12-2-16,-2 10 0 16,-8 20-3-16,16-13 1 15,-2 22-3-15,-14-9-18 16,37 9-14-16,-14-6 0 15,17 7-1-15,-2-10 2 0</inkml:trace>
  <inkml:trace contextRef="#ctx0" brushRef="#br2" timeOffset="81753.676">13967 5069 103 0,'-14'19'39'0,"0"-12"3"16,7 12-5-16,-4-1-32 15,3 9-1-15,4 5 0 16,-1 8-2-16,5 2 0 15,3 6 0-15,3-2-1 16,5-1-1-16,0-5 0 16,6-6 1-16,-1-10-1 15,6-9 0-15,1-11 1 16,0-11-1-16,0-11 0 0,2-11 1 15,-1-11 0-15,-2-9-2 16,2-7-1-16,-6-9 0 16,2 3-7-16,-6-14-10 15,12 21-21-15,-13-7-2 16,6 20 0-16,-7 3 0 15</inkml:trace>
  <inkml:trace contextRef="#ctx0" brushRef="#br2" timeOffset="82314.7081">14663 5295 83 0,'0'0'37'0,"0"0"-1"0,0 0 1 16,0 0-32-16,7-11-1 16,4 0 0-16,12 2 0 15,5-6 0-15,6-1-1 16,2-7 0-16,2 0 0 15,-2-4-2-15,-5 3 1 16,-8 0-2-16,-8 1 2 16,-12 4-2-16,-8 7 1 15,-13 5-2-15,-10 7 1 16,-6 10 1-16,-5 11-1 15,-3 9 1-15,-1 9-2 16,5 7 2-16,8 2-1 16,14 1 1-16,11-3-1 15,20-4-1-15,14-12-2 0,22-4-4 16,9-25-11-16,27 6-20 15,2-19-1-15,14 0 0 16,-9-19-1-16</inkml:trace>
  <inkml:trace contextRef="#ctx0" brushRef="#br2" timeOffset="82675.7288">15534 4971 99 0,'-35'-6'39'0,"-14"5"1"15,4 26-2-15,-10 7-32 16,7 21-3-16,-2 9 1 15,9 10-2-15,5-1 0 16,14-2 0-16,15-12 0 0,18-13-1 16,21-24 0-16,13-22 0 15,10-26 0-15,12-19-1 16,1-15 0-16,-1-17 1 15,-6-9-2-15,-8-12 2 16,-9-4-1-16,-11-1 0 16,-7 10 0-16,-16 14 0 15,-2 14 0-15,-12 25 0 16,-10 33 0-16,-8 30-1 15,-7 41 1-15,-1 24 0 16,-2 21-1-16,4 12-2 16,15 11-4-16,1-18-18 15,25 1-14-15,8-27-2 16,25-14-1-16,12-22 0 0</inkml:trace>
  <inkml:trace contextRef="#ctx0" brushRef="#br2" timeOffset="82809.7364">16249 5382 116 0,'-30'-9'40'16,"-2"-4"-10"-16,-3 4-27 16,-12-9-44-16,4 7-1 15,-9-5-3-15</inkml:trace>
  <inkml:trace contextRef="#ctx0" brushRef="#br2" timeOffset="83911.7995">814 7049 70 0,'-17'-21'37'15,"15"9"-2"-15,2-9 2 16,9 6-18-16,2-14-15 0,15 4-1 15,6-4 0-15,11 2 0 16,0 6-1-16,4 6 0 16,-5 4-1-16,-4 12 0 15,-11 11 0-15,-9 9-1 16,-13 7 0-16,-13 8 1 15,-11 6-1-15,-4 0 0 16,-5 1 0-16,2-6 0 16,4-4 0-16,1-6-1 15,11-5 1-15,11-12-1 16,13-5 1-16,10-8 0 15,8-1 0-15,7-4 0 16,5 1 0-16,1 0 1 16,-2 5 0-16,-5 5-1 0,-10 9 1 15,-10 8 0-15,-11 10-1 16,-8 8 1-16,-14 5-1 15,-9 3 0-15,-4-1 0 16,-5-3-3-16,4-1-9 16,0-21-24-16,13-10-2 15,6-20 0-15,19-13-1 16</inkml:trace>
  <inkml:trace contextRef="#ctx0" brushRef="#br2" timeOffset="84279.8205">1301 6461 87 0,'-75'-5'35'0,"-1"23"0"16,-9 11 0-16,-1 19-30 15,-7 15-2-15,7 20 2 16,3 18-2-16,16 21 1 15,9 12-1-15,23 10 0 16,14-2-1-16,33-5 0 16,24-16-1-16,31-23 0 15,30-30 0-15,26-34 0 16,20-44 1-16,18-36-1 15,11-31 1-15,-3-25 1 16,-16-16 0-16,-19-14 0 16,-33-5 0-16,-34 3-1 0,-39 7-1 15,-48 14-1 1,-40 19-2-16,-38 12-3 0,-22 22-1 15,-26 10-9-15,4 38-24 16,-12 12-2-16,22 27-1 16,10 15 0-16</inkml:trace>
  <inkml:trace contextRef="#ctx0" brushRef="#br2" timeOffset="88517.0629">2786 6785 87 0,'11'-29'33'15,"0"2"1"-15,-3 7 0 16,-4 0-31-16,2 9 2 15,-1 0-2-15,-5 11 2 16,0 0-1-16,-5 18 1 16,-4 7-1-16,1 17 0 15,-3 10-2-15,2 9-1 16,1 11 0-16,1 9-1 15,6 2-1-15,2-5-1 16,7-5-3-16,0-16-5 0,19-4-23 16,-13-20-5-1,10-5 1-15,-5-21-3 0</inkml:trace>
  <inkml:trace contextRef="#ctx0" brushRef="#br2" timeOffset="88767.0772">2873 6648 99 0,'0'0'39'0,"-22"1"0"15,22-1-1-15,0 0-35 16,0 0-1-16,22 1-2 15,3-8-1-15,9-3 1 16,6-3-3-16,10 3 0 0,0-6-4 16,13 13-11-16,-17-9-19 15,3 11 1-15,-14-2-2 16,-5 11 3-16</inkml:trace>
  <inkml:trace contextRef="#ctx0" brushRef="#br2" timeOffset="88968.0887">2898 7032 107 0,'-31'29'38'0,"11"-3"0"16,7-15-2-16,24-10-34 15,8-9-1-15,14-10-2 0,14-4 0 16,5-2-2-16,14 0-5 15,-8-11-16-15,13 17-12 16,-15-2 0-16,-7 16-2 16,-15 3 2-16</inkml:trace>
  <inkml:trace contextRef="#ctx0" brushRef="#br2" timeOffset="89169.1002">2903 7380 86 0,'-20'27'38'0,"4"-13"0"15,16-3 1-15,0-11-17 16,23-15-20-16,8-3-1 0,14-7-1 16,11-7-1-16,8-8-2 15,10 1-5-15,-6-18-15 16,12 14-14-16,-13-6 0 15,0 13-1-15,-13 0 1 16</inkml:trace>
  <inkml:trace contextRef="#ctx0" brushRef="#br2" timeOffset="89602.1249">3686 6907 98 0,'1'-12'37'0,"-1"12"1"15,0 0-1-15,0 0-31 16,-7 19-1-16,1 5 0 0,-5 9-2 15,-1 8 1-15,-3 7-2 16,0 6 0-16,-3 1 0 16,5-4 0-16,-2-6-1 15,5-8 0-15,4-13 0 16,8-10-1-16,-2-14 1 15,24-19 0-15,-1-9 0 16,4-11 0-16,5-9 0 16,3-5 0-16,-1-4 0 15,-1 4 0-15,-5 5 0 16,-6 10-1-16,-5 7 0 15,-4 14 2-15,-13 17-2 16,12 4 0-16,-12 17 0 16,-2 10 0-16,-1 8 0 15,2 4-2-15,2 5 1 0,2 0-1 16,7-1-1-16,2-9-2 15,10-3-2-15,2-23-8 16,19 6-21-16,-10-22-5 16,12-2 2-16,-9-17-2 15</inkml:trace>
  <inkml:trace contextRef="#ctx0" brushRef="#br2" timeOffset="90741.1901">4158 7015 109 0,'-18'16'38'0,"11"13"2"15,-4-12-2-15,18 0-35 16,3-4 0-16,12-6-1 0,8-10 0 16,8-5 0-16,3-8 0 15,3-7-1-15,-2-2 1 16,-2-4-2-16,-7 0 1 15,-8 0-1-15,-11 4 1 16,-12 4-1-16,-10 6 0 16,-10 7 0-16,-7 7 0 15,-7 4 0-15,-6 11 0 16,0 8 0-16,0 7 0 15,3 6 1-15,9 0-1 16,9 1 1-16,9-1-1 16,16-4 0-16,11-9 1 15,13-7-1-15,10-7 0 0,9-8 1 16,4-7-1-16,2-3 0 15,-1-5 1-15,-4 1-1 16,-8 1 0-16,-9 4 0 16,-10 1 0-16,-8 7 0 15,-17 1 0-15,4 24 0 16,-15-1 0-16,-8 9 0 15,-4 7 0-15,0 3 0 16,-3 2-1-16,4-5 1 16,4-6 0-16,4-8 0 15,9-14 0-15,5-11-1 16,15-25 1-16,6-9 1 15,3-12-1-15,5-9 1 16,3-5 0-16,-2-2-1 0,-1 3 1 16,-6 10 0-16,-2 10-1 15,-11 11 0-15,1 11 0 16,-11 17 0-16,14-3 0 15,-10 13-1-15,8 4 1 16,3 0-1-16,6 0 1 16,7-3 0-16,9-4 0 15,5-4 0-15,6-6-1 16,-1-6 2-16,0-3-1 15,-6-3-1-15,-6-3 1 16,-6-2 0-16,-10 1 0 16,-12 2-1-16,-9 4 1 15,2 13 0-15,-28-11 0 16,3 18 0-16,-6 7 0 15,-4 11 1-15,-2 11-1 0,4 6 1 16,1 3 0-16,8 0 0 16,11-3-1-16,10-6 1 15,12-8-1-15,13-13 2 16,9-14-2-16,10-10 0 15,0-11 0-15,4-8 0 16,-4-6 0-16,-6-6 0 16,-3 4 0-16,-12 2 0 15,-5 5 0-15,-10 6 0 16,-6 13 0-16,1 10 0 15,-19 17 0-15,1 17 0 16,-6 21-2-16,-1 14 2 16,-2 16-1-16,3 15 1 15,0 5 0-15,5 3 0 0,2-2 0 16,5-9 0-16,6-14-1 15,3-15 1-15,2-17 0 16,2-14 0-16,-2-19 0 16,1-18 0-16,1-11 0 15,0-18 0-15,2-17 1 16,2-16-1-16,1-12 1 15,3-14-1-15,3-6 0 16,3 0 0-16,1 6 0 16,1 5-2-16,3 15-1 15,-3 9-3-15,11 21-6 16,-11-3-7-16,16 29-10 15,-13-7-11-15,16 9 0 0,-5-7 0 16,12 6 2-16</inkml:trace>
  <inkml:trace contextRef="#ctx0" brushRef="#br2" timeOffset="91252.2193">5620 6945 105 0,'-3'-10'40'0,"3"10"0"16,-28 8-2-16,16 7-30 15,-13 1-3-15,6 11 0 16,-1 0-2-16,3 6 0 15,6 1-1-15,6 0-1 16,9-3 1-16,7-6-1 16,11-7-1-16,7-12 2 15,8-9-2-15,1-11 0 0,8-8 0 16,-5-9 0-1,1-8 0-15,-4-4 0 0,-8 1 0 16,-4-1 0-16,-8 8 0 16,-4 8 0-16,-9 12 0 15,-5 15 0-15,-13 19 0 16,-4 19 0-16,-5 25 0 15,-7 15 0-15,-1 18-2 16,0 12 2-16,1 5-1 16,3 1 0-16,6-6 1 15,5-12-1-15,7-16 1 16,4-18 0-16,2-18 0 15,4-21 0-15,-2-23 0 16,0 0 0-16,5-36 1 0,0-3-1 16,1-16 0-16,0-11 0 15,2-9 1-15,2-3-2 16,5-2 2-16,1 3-2 15,4 8-1-15,0 1-4 16,9 18-7-16,-14-4-6 16,18 24-8-16,-12-10-11 15,15 6-4-15,1-3-2 16,12-4 3-16</inkml:trace>
  <inkml:trace contextRef="#ctx0" brushRef="#br2" timeOffset="93977.3752">7015 6869 50 0,'6'-12'33'0,"-3"-1"2"16,-3 13 0-16,6-12-15 15,-1 23-13-15,-10 5-2 16,4 16-2-16,-5 5-1 15,3 10 1-15,-3 5-1 16,2 4-1-16,1-4-3 16,2-10-6-16,11-6-26 15,1-16-1-15,9-15-1 16,2-19 0-16</inkml:trace>
  <inkml:trace contextRef="#ctx0" brushRef="#br2" timeOffset="94161.3857">7203 6527 95 0,'-25'3'36'0,"7"15"1"16,0-3-2-16,3 1-38 15,22 3-5-15,-7-19-20 16,36 16-7-16,-5-13-2 15,15 0 1-15</inkml:trace>
  <inkml:trace contextRef="#ctx0" brushRef="#br2" timeOffset="94466.4032">7658 6638 65 0,'-4'17'37'0,"-16"1"-1"16,-5 10 2-16,-14-5-24 16,3 15-2-16,-8-8-4 15,8 3-1-15,0-6-3 16,14 0-1-16,9-8-2 15,13-3 0-15,12-5 0 16,13-9-1-16,14-4 0 16,8-1 0-16,5 0 0 15,-4-1 0-15,-2 2 1 16,-9 6-1-16,-14 4 1 15,-12 8 0-15,-16 6-1 0,-12 3 1 16,-13 0-1-16,-3 3 0 16,0-3-1-16,0-11-3 15,18 2-10-15,0-22-24 16,15 6-1-16,23-35 0 15,13 10-2-15</inkml:trace>
  <inkml:trace contextRef="#ctx0" brushRef="#br2" timeOffset="95074.4379">8924 6691 91 0,'0'0'35'16,"2"19"1"-16,-24-2-5 0,11 18-23 15,-12 0-2-15,4 12-1 16,-6 0-1-16,4 3 0 15,1-4-2-15,8-5 0 16,5-9-1-16,9-9 0 16,-2-23 0-16,23 7-1 15,-2-22 0-15,4-9 1 16,4-8-1-16,0-6 1 15,-1-5 0-15,0 0-1 16,-5 0 1-16,-1 3-1 16,-7 7 1-16,-4 7-1 15,0 4 0-15,-3 12 1 16,-8 10-1-16,6 12 0 0,-3 15 0 15,1 7 0-15,2 8-1 16,3 4-1-16,9 6-2 16,4-11-6-16,21 2-26 15,-3-14-3-15,14-8 1 16,-2-20-1-16</inkml:trace>
  <inkml:trace contextRef="#ctx0" brushRef="#br2" timeOffset="95427.4581">9635 6714 100 0,'-18'-13'37'0,"-16"3"2"16,4 14-2-16,-15 8-31 16,7 12-1-16,-3 6-1 0,9 10 0 15,0 6-2-15,9 2 1 16,13-3-1-16,10-3 0 15,13-11-1-15,13-9 0 16,11-16 0-16,12-12-1 16,5-13 0-16,1-9 1 15,0-9-1-15,-6-5 1 16,-7-2-1-16,-10 0 1 15,-13 2-1-15,-10 8 1 16,-10 5-1-16,-12 7 0 16,-4 9-1-16,-6 9 0 15,-1 6 0-15,2 3-2 16,8 5-1-16,4-4-3 15,20 9-15-15,-10-15-16 0,38-4-3 16,-6-12 1-16,17-5 0 16</inkml:trace>
  <inkml:trace contextRef="#ctx0" brushRef="#br2" timeOffset="95630.4697">10202 6157 102 0,'-14'4'38'0,"-10"16"1"16,0 26-3-16,-6 14-33 15,-1 16 1-15,0 11-2 16,3 12 1-16,2 2-2 16,8 3 0-16,6-7-4 15,4-18-10-15,19-2-24 0,-7-22-2 16,10-14 1-16,-2-20-2 15</inkml:trace>
  <inkml:trace contextRef="#ctx0" brushRef="#br2" timeOffset="95814.4803">9881 6723 119 0,'-28'-20'41'0,"28"20"1"16,-10-18-2-16,32 14-34 15,9-7-6-15,16-8-4 16,24 8-10-16,-6-18-11 15,18 11-14-15,-3-4-2 16,12 8-1-16,-6-1-1 16</inkml:trace>
  <inkml:trace contextRef="#ctx0" brushRef="#br2" timeOffset="96264.506">11227 6611 63 0,'18'-9'36'15,"-18"9"1"-15,0 0 0 16,-4-13-11-16,-10 26-15 16,-23 1-3-16,4 9-2 15,-9 4 0-15,2 14-1 16,1 0-2-16,6 5 0 15,7 0-1-15,11 2-1 16,14-6-1-16,14-4-1 16,18-10-3-16,10-14 0 0,19-1-8 15,1-29-17-15,22-1-11 16,-2-20 1-16,4-2-1 15,-9-15 3-15</inkml:trace>
  <inkml:trace contextRef="#ctx0" brushRef="#br2" timeOffset="96883.5414">11678 6598 108 0,'-42'5'39'15,"-1"16"3"-15,-11 1-2 16,5 12-32-16,-2 4-4 16,9 7 0-16,9-1-2 15,12 4 0-15,14-1 0 16,14-5-1-16,14-7-1 15,13-12 1-15,12-9-2 0,5-7 1 16,1-14-1 0,-1-8 0-16,-2-9 1 0,-3-8-2 15,-10-3 2-15,-9-5-1 16,-7 2 0-16,-6-3 0 15,-5 6 1-15,-4 5 0 16,-5 5 0-16,-1 5 0 16,0 5 1-16,1 15-1 15,4-13 1-15,-4 13-1 16,22-3 1-16,-7 4-1 15,5 1 1-15,2 0-1 16,2 2 1-16,-1 3 0 16,-3 3-1-16,-1 3 1 15,-8 7-1-15,-2 4 1 0,-6 9-1 16,-9 2 2-16,-6 6-2 15,0 1 0-15,-5 0 0 16,0-4 0-16,3-6 0 16,5-9 0-16,5-10 0 15,4-13 0-15,20-23 0 16,6-6 0-16,4-13 0 15,3-5 0-15,4-5 0 16,2-2 0-16,-6 7 0 16,-1 9 0-16,-10 8 0 15,-7 14 0-15,-15 16 0 16,12 12 0-16,-15 17 0 15,-3 8 0-15,-2 12 0 16,3-1 0-16,10 5 0 16,4-7-7-16,20 0-7 0,-4-27-6 15,31 6-9-15,-8-26-13 16,18-5 1-16,-4-15-1 15,6-6 3-15</inkml:trace>
  <inkml:trace contextRef="#ctx0" brushRef="#br2" timeOffset="97237.5617">12788 6586 87 0,'-18'-15'40'0,"1"15"-2"16,-10-3 3-16,5 21-12 15,-7-6-25-15,-1 11 0 16,-3 4-1-16,6 7 0 15,0 3-1-15,8 0 2 0,7-3-4 16,13-3 0-16,9-6 0 16,11-7 0-16,12-8 0 15,5-4 0-15,3-4 0 16,1-3 0-16,-2 2 0 15,-7 4 0-15,-9 3 0 16,-11 8 0-16,-13 9 0 16,-11 5 0-16,-11 8 0 15,-8 4 0-15,-3-2 0 16,-2 0 0-16,8-4-2 15,-2-16-9-15,20 1-5 16,-6-26-11-16,26 4-8 16,-3-19-7-16,15-6-2 15,-1-16 3-15</inkml:trace>
  <inkml:trace contextRef="#ctx0" brushRef="#br2" timeOffset="98192.6163">13203 6769 100 0,'-11'16'37'0,"-6"-6"3"15,9 7-3-15,-2-13-31 16,10-4-2-16,11 11-1 16,13-13 0-16,6-4-1 15,9-7-1-15,6-4 1 0,5-2-1 16,2-3-1-16,-4-3 1 15,-7 3-1-15,-12 1 1 16,-14 0-1-16,-11 5 1 16,-13 4-1-16,-15 2 1 15,-14 6 0-15,-3 7 0 16,-10 8 1-16,0 8-1 15,0 9 1-15,4 8-1 16,8 6 1-16,12 4-1 16,13 2-1-16,14-2 1 15,19-7-2-15,15-9 0 16,14-8-2-16,12-14-2 15,16-6-1-15,-1-13-1 16,7-3-3-16,-8-17-3 16,5 12-7-16,-22-21-6 0,3 16 8 15,-24-13 8-15,-4 7 7 16,-14 5 3-16,-12-2 4 15,-2 14 4-15,-16-5 9 16,12 18 7-16,-27 2-5 16,18 19-7-16,-12 0-4 15,6 11-2-15,-4 5-2 16,4 4 0-16,-2 4-1 15,6-1-1-15,2-2 0 16,4-5 0-16,2-9-1 16,4-5 0-16,3-12 0 15,-4-11 0-15,20-15 0 16,-4-6 0-16,3-15 0 15,0-3 0-15,0-12 0 0,5 0 1 16,-2-4-2-16,-4 1 0 16,0 7 0-16,-2 6 0 15,-5 7 0-15,4 6 0 16,-1 10 0-16,1 5 0 15,3 8-5-15,-2 3-1 16,9 10-7-16,-8-11-8 16,15 15-7-16,-17-13-8 15,15 7-5-15,-9-8-1 16,6 4 4-16</inkml:trace>
  <inkml:trace contextRef="#ctx0" brushRef="#br2" timeOffset="98485.6331">14282 6606 80 0,'0'0'41'15,"0"0"-2"-15,1 19 4 16,-12-18-17-16,11 19-19 0,-7 0-2 15,4 13 0-15,-3 2-2 16,0 6 1-16,2 3-2 16,0-1-2-16,2-1 0 15,3-5 0-15,1-6 0 16,5-11 0-16,-7-20 0 15,25 6 0-15,-6-19 0 16,5-12 0-16,2-10 0 16,3-9 0-16,1-5 0 15,0-6 0-15,2-1 0 16,-7-3-7-16,4 11-2 15,-14-3-7-15,12 22-7 0,-23-9-9 16,15 24-2 0,-14 1-6-16,5 15 1 0,-10-2 2 15</inkml:trace>
  <inkml:trace contextRef="#ctx0" brushRef="#br2" timeOffset="98838.6532">14641 6682 81 0,'4'25'42'15,"-5"-7"-2"-15,7 4 0 16,-6-22-18-16,22 20-13 15,-7-18-4-15,14-1-1 16,0-7-1-16,6-4-1 16,1-6-1-16,-2-4 0 15,-1-1 0-15,-5-3 0 16,-7 2-1-16,-9 0-1 15,-8 2 1-15,-9 4-1 0,-8 5 1 16,-7 7 0-16,-11 7 0 16,-3 7 1-16,-5 11-1 15,1 6 2-15,1 6 0 16,7 4-2-16,7 1 0 15,9-3 0-15,15-3 0 16,13-8-2-16,17-7-2 16,11-13-3-16,22 1-6 15,-8-26-7-15,30 12-8 16,-13-24-8-16,14 6-4 15,-11-11-2-15,1 3 5 16</inkml:trace>
  <inkml:trace contextRef="#ctx0" brushRef="#br2" timeOffset="99198.6738">15430 6541 96 0,'-34'3'41'0,"0"19"4"15,-17 2-4-15,6 18-19 16,-2-1-18-16,-3 7 0 16,8 1-2-16,9 2-2 15,13-6 0-15,17-6 0 16,14-15 0-16,17-11 0 15,12-19 0-15,13-13 0 16,8-17 0-16,0-10 0 16,4-13 0-16,-6-8 0 15,-4-4 0-15,-8-4 0 16,-7 2 0-16,-3 11 0 15,-14 9 0-15,-7 15 0 0,-12 18 0 16,-4 20 0-16,-28 24 0 16,-1 18 0-16,-4 16 0 15,0 9 0-15,0 6 0 16,9 1 0-16,15-6 0 15,10-17-10-15,22 5-6 16,-3-28-6-16,30 8-8 16,-12-30-5-16,24 3-3 15,-6-19-3-15,5 1 3 16</inkml:trace>
  <inkml:trace contextRef="#ctx0" brushRef="#br2" timeOffset="99342.6821">16010 6799 114 0,'0'0'43'0,"-9"-16"1"15,-4 14-2-15,-11-12-30 16,-1 3-12-16,6 8-3 0,-14-10-12 15,14 21-11-15,-28-15-8 16,10 19-10-16,-21-3 1 16,-11 7-2-16,-22 1 4 15</inkml:trace>
  <inkml:trace contextRef="#ctx0" brushRef="#br2" timeOffset="100675.7583">959 8494 0 0,'14'-14'28'0,"-14"14"1"0,11-21 1 16,3 17-10-16,-17-15 2 15,17 16 1-15,-19-12-9 16,5 15-2-16,0 0-4 15,14-7-1-15,-14 7-2 16,-1 22-1-16,-7 0 0 16,-2 14-1-16,-5 6-1 15,-6 12 1-15,-5 11 0 16,-2 3-1-16,-3 0 1 15,4-2-1-15,3-8 1 16,6-8-2-16,13-12 1 16,12-12-1-16,16-19 0 15,22-15-1-15,19-16 0 16,10-10 1-16,11-5-2 0,2-9-1 15,6 1-2-15,-8-2-2 16,-3 13-15-16,-31-5-16 16,-4 17-1-16,-18-2-3 15,-8 10 2-15</inkml:trace>
  <inkml:trace contextRef="#ctx0" brushRef="#br2" timeOffset="100909.7717">1394 8458 101 0,'-16'-4'40'0,"8"16"0"16,-8 8-1-16,0 15-36 0,2 14-1 15,0 18-1-15,-5 13 1 16,2 11-2-16,-3 7-1 15,5-4-1-15,9 0-6 16,-2-26-20-16,22-3-10 16,0-31-1-16,20-14-1 15,3-32 1-15</inkml:trace>
  <inkml:trace contextRef="#ctx0" brushRef="#br2" timeOffset="101283.7931">1244 8088 103 0,'-92'42'39'16,"-6"22"-1"-16,11 34-3 15,-1 12-31-15,18 19-2 16,24 6 1-16,22 10-1 15,26-1 0-15,29-9 0 16,30-18-1-16,22-24 1 16,24-28-3-16,12-32 1 15,12-32 1-15,5-31 0 16,0-26 0-16,-14-20-1 15,-22-15 0-15,-16-9 1 16,-26-6-1-16,-25-2 0 16,-32 0-1-16,-32 0-1 15,-22 8-1-15,-24 4 0 16,-12 18-2-16,-18 9-1 0,0 29-7 15,-12 6-11-15,22 35-14 16,9 7 0-16,25 16-2 16,20 6 1-16</inkml:trace>
  <inkml:trace contextRef="#ctx0" brushRef="#br2" timeOffset="110280.3077">2859 8420 67 0,'10'-12'34'16,"-10"12"-2"-16,0 0-2 15,0 0-18-15,0 0-4 16,-9 22-3-16,10 5-1 15,-5 8-2-15,2 6-1 16,-4 10-1-16,2 12 1 16,-3 5 0-16,0 4-1 15,-1-2 0-15,0-6-3 16,3 1-4-16,-7-20-25 15,14-6 0-15,-2-23-2 16,0-16-2-16</inkml:trace>
  <inkml:trace contextRef="#ctx0" brushRef="#br2" timeOffset="110508.3207">2921 8400 95 0,'0'0'36'0,"0"0"1"15,23 2-1-15,-4-9-34 16,14-7-1-16,9-2-1 16,10-5-1-16,9 2-3 15,-5-11-14-15,8 17-19 16,-12-3 2-16,-4 13-3 15,-17 6 2-15</inkml:trace>
  <inkml:trace contextRef="#ctx0" brushRef="#br2" timeOffset="110708.3322">3001 8760 94 0,'0'0'37'0,"0"18"0"16,9-25-1-16,23-5-34 15,1-7-3-15,12-7-1 16,10 1-2-16,0-7-5 16,6 10-26-16,-14-1-1 0,-2 13 0 15,-16 6-1-15</inkml:trace>
  <inkml:trace contextRef="#ctx0" brushRef="#br2" timeOffset="110904.3434">2971 9018 86 0,'-23'19'36'0,"1"-8"2"16,14-1 1-16,8-10-20 16,8-15-16-16,15 1-2 15,19-10-1-15,16-4-5 16,3-11-5-16,21 4-25 15,-5-8-2-15,7 3-1 0,-6-1-1 16</inkml:trace>
  <inkml:trace contextRef="#ctx0" brushRef="#br2" timeOffset="111310.3666">3739 8592 107 0,'0'0'38'15,"-22"2"1"-15,15 12-10 16,-3-5-25-16,2 8-2 15,-1 3 1-15,2 9 0 16,-1 7-1-16,1 9 1 16,-2 0-1-16,3 1 0 15,-2-6 0-15,6-3-1 0,0-10 1 16,4-6-2-16,-2-21 1 15,14-2-1-15,-1-21-1 16,4-7 1-16,3-8-1 16,2-3 2-16,0-5-1 15,2 2 0-15,-2 2-1 16,-2 10 1-16,-3 8 1 15,2 11-1-15,-4 11 0 16,-3 9 1-16,1 11-2 16,-2 8 2-16,1 5-1 15,1 6-2-15,6 5-1 16,-7-4-5-16,17 8-20 15,-10-16-9-15,6 0-2 16,-2-13-2-16,10-2 1 16</inkml:trace>
  <inkml:trace contextRef="#ctx0" brushRef="#br2" timeOffset="112467.4328">4200 8735 108 0,'-8'-13'37'0,"8"13"2"16,0 0-10-16,8 13-26 15,1-6 0-15,8 1-1 16,2-4 0-16,9-1 0 16,1-5-1-16,1-4 0 15,-1-4-1-15,-1-4 1 16,-5-1 0-16,-7-5-1 15,-3-1 1-15,-10 3-1 0,-6-2 0 16,-6 2 0-16,-7 3 1 16,-4 4-1-16,-6 8 0 15,-1 6 0-15,-5 11 1 16,2 9-1-16,2 9 1 15,4 4 1-15,9 1-1 16,10 5 1-16,8-10-1 16,14-7 1-16,13-11-2 15,14-8 0-15,8-12 0 16,9-9 0-16,2-3-2 15,3-7 1-15,-1 3 0 16,-12 0 0-16,-5 4 2 16,-13 7-2-16,-13 5 1 15,-10 7 0-15,-12-1 0 0,-10 23 1 16,-6 0 1-16,-2 7-1 15,-2 4 0-15,0 0-1 16,4 1 1-16,3-3-1 16,6-7 1-16,7-9-2 15,0-16 1-15,17-11-1 16,3-11 0-16,3-9 1 15,4-7-1-15,-3-6 1 16,0-3-1-16,-2 1 1 16,-2 4-1-16,-6 8 0 15,-5 6 1-15,-3 7 0 16,1 6-1-16,-7 15 1 15,12-10 0-15,-2 10 0 16,6 3-1-16,4 1 1 16,5-3 0-16,8-2 0 0,5-4-1 15,-1 1 1-15,5-4-1 16,-3-3 1-16,-4 1-1 15,-4 1 0-15,-6-1 1 16,-10 5-1-16,-15 5 1 16,0 0 1-16,0 0-1 15,-14 12 1-15,-5 3 0 16,-2 6 0-16,-3 7 1 15,-3 8 0-15,5-2 1 16,3 4-1-16,5-4 0 16,10-2-1-16,7-10 0 15,7-9-1-15,11-15 0 16,9-11-1-16,4-13-1 15,2-4 1-15,0-9-1 0,-4-3 1 16,-4 0 1-16,-4 1-1 16,-7 8 1-16,-5 6-1 15,-7 11 0-15,-5 16 1 16,0 0-1-16,-14 33 1 15,1 10 0-15,-1 20 0 16,-6 16 1-16,-2 19-1 16,2 21 1-16,-4 9-1 15,4 2 2-15,-4 1-1 16,7-7 0-16,-2-8 0 15,3-22 0-15,6-18 0 16,-1-29 1-16,6-22-1 16,5-25 0-16,-8-19 0 0,5-20 0 15,3-19-1-15,-1-18 0 16,1-18-1-16,2-2 1 15,2-5-1-15,4 7 1 16,1 8-1-16,7 6 1 16,2 9-2-16,7 18-1 15,2 10-3-15,15 17-6 16,-11-9-12-16,19 12-17 15,-5-8 0-15,13 7-1 16,-6-4 2-16</inkml:trace>
  <inkml:trace contextRef="#ctx0" brushRef="#br2" timeOffset="112977.4619">5743 8574 93 0,'0'0'39'0,"0"0"2"16,0 0-4-16,0 0-27 16,-22 12-4-16,13 3-2 15,-2 4-1-15,6 5-1 16,-2 4 0-16,7 5 1 15,0-3-1-15,7 6 0 16,3-8 0-16,4-1-1 16,1-8 1-16,7-10-2 15,-1-13 1-15,2-8-1 16,-1-15-1-16,3-11 0 15,-1-7 0-15,-2-6 1 16,-2 3-2-16,-1 1 1 16,-3 8 0-16,-3 12 0 15,-13 27 0-15,10 0 0 0,-11 31 0 16,-8 23 1-16,-1 22 0 15,-4 21 0-15,0 20 1 16,-5 11-1-16,-3 3 1 16,5 2 0-16,-2-9 1 15,4-13-2-15,0-15 0 16,4-21 1-16,0-28 0 15,1-20-1-15,10-27 1 16,-16-7-1-16,5-21 0 16,0-16 0-16,0-15 0 15,1-14-1-15,0-8 1 16,3-1 0-16,6-1 0 15,7 1-1-15,8 6 0 16,11-4-4-16,15 18-6 16,-8-7-19-16,24 20-12 0,-2-5 0 15,22 6-2-15,1-5 1 16</inkml:trace>
  <inkml:trace contextRef="#ctx0" brushRef="#br2" timeOffset="113681.5022">7214 8005 93 0,'3'-9'40'0,"-3"9"-1"15,0 0-1-15,-5 31-33 16,-6-4-3-16,3 11 0 16,-3 15 0-16,-2 14-1 15,-4 14 1-15,0 11 0 16,0 1 1-16,3-7-1 15,1-5 0-15,6-6 0 16,5-18 0-16,6-16-1 16,5-22 0-16,8-19-1 15,8-22 0-15,4-11 0 16,0-13-1-16,6-8 2 15,-4-2-2-15,0-2 2 0,-3 8 0 16,-5 8-1-16,-3 15 1 16,-5 17-1-16,-2 18 1 15,-6 15-2-15,5 16 2 16,-4 10-2-16,1 7 1 15,4 5-3-15,10 0 0 16,0-10-4-16,16-1-4 16,-6-30-17-16,23-2-11 15,-7-22-2-15,13-6-1 16,-5-20 3-16</inkml:trace>
  <inkml:trace contextRef="#ctx0" brushRef="#br2" timeOffset="114044.523">8042 8423 79 0,'-5'-22'41'0,"-16"2"-1"0,1 18 0 15,-16-4-20-15,-3 22-15 16,-1 10-2-16,0 12 0 16,-1 7 0-16,3 15-1 15,3-3 1-15,9 7-1 16,10-8 1-16,14-4-2 15,14-16 1-15,12-14-1 16,13-18-1-16,11-16 0 16,5-17-1-16,5-12 1 15,-1-12-2-15,-9-2 3 16,-5 0-3-16,-8 0 2 15,-9 8 1-15,-10 9-1 16,-5 13 0-16,-11 25 0 16,0 0 0-16,-9 20-1 0,-4 16 0 15,2 13-1-15,4 6 0 16,1 2-4-16,11 4-2 15,0-26-8-15,31 3-22 16,-2-23-3-16,23-9 1 16,-1-20-1-16</inkml:trace>
  <inkml:trace contextRef="#ctx0" brushRef="#br2" timeOffset="114344.5401">8694 8383 116 0,'-16'-2'40'0,"-9"-1"2"16,3 23-12-16,2-2-27 15,1 4-1-15,5 6 0 0,9 2-1 16,6 0 0-16,11-1-1 16,6-3 1-16,7-2-1 15,4-3 0-15,2-3 1 16,-4-1-1-16,-2-1 1 15,-9 6-1-15,-7 0 1 16,-9 4 0-16,-10 4 0 16,-8-2 0-16,-6 1-1 15,-6 0 0-15,-1-6-2 16,1-1-1-16,-3-13-9 15,16 6-20-15,-7-23-9 16,13 0-1-16,2-14-1 16</inkml:trace>
  <inkml:trace contextRef="#ctx0" brushRef="#br2" timeOffset="115171.5874">9779 8411 91 0,'0'0'38'16,"0"0"1"-16,-1 14-2 16,-10-12-32-16,11-2-1 15,-11 24-1-15,4 1 0 16,-2 6-1-16,-5 9 1 0,1 3-1 15,0 2 0-15,0-4 0 16,5-6-1-16,3-9 0 16,3-11 0-16,2-15-1 15,14-15 1-15,4-13-1 16,5-12 0-16,3-7 0 15,2-7 0-15,1-1 1 16,-1-3-1-16,-5 7 0 16,-1 10 0-16,-8 8 1 15,-3 13-1-15,-6 9 0 16,-5 11 1-16,8 15-1 15,-4 8 0-15,1 7 1 16,0 4-1-16,7-2 1 16,3 3-1-16,7-8 0 0,5-8 1 15,7-11-1-15,6-14 1 16,4-14-1-16,4-4 0 15,1-7 1-15,-7-2-1 16,1 1 0-16,-11 4 0 16,-5 7 0-16,-6 5 0 15,-10 15 1-15,-7 13-1 16,-7 10 0-16,-1 12 0 15,-4 9 0-15,-2 5-1 16,5 7-2-16,0-3-2 16,13-1-6-16,-1-22-5 15,28-1-24-15,-2-22-1 16,23-6 0-16,2-18-2 15</inkml:trace>
  <inkml:trace contextRef="#ctx0" brushRef="#br2" timeOffset="115539.6085">11118 8229 99 0,'-24'-12'40'16,"-3"18"2"-16,-11 4-4 16,5 15-32-16,-11 7-2 15,3 13-1-15,0 8 0 16,6 5-1-16,3-4 0 15,12 0 0-15,11-8-1 16,14-9 0-16,9-14 0 16,16-15 0-16,10-17-1 15,9-11 0-15,3-12 0 0,0-7 1 16,-3-6-1-16,-6-4 0 15,-7 2 0-15,-10 6 1 16,-8 7-1-16,-9 8 0 16,-8 13 0-16,-1 13 0 15,-16 14 0-15,3 11-1 16,0 12-1-16,-1 6-1 15,5 9-4-15,-1-6-5 16,20 9-4-16,-8-17-26 16,24 1 1-16,-1-18-2 15,24-6 3-15</inkml:trace>
  <inkml:trace contextRef="#ctx0" brushRef="#br2" timeOffset="115885.6283">11738 8222 96 0,'-28'-15'40'15,"0"21"2"-15,-18 6-1 16,9 16-34-16,-12 6-4 16,4 5 0-16,9 3 0 15,11 0-1-15,15-5-1 16,16-8 0-16,22-12-1 15,14-10 0-15,11-8 0 16,7-5 0-16,-2-3 0 16,-5 2 0-16,-6 3 0 15,-13 5 0-15,-15 14 0 16,-16 7 0-16,-14 10 0 0,-12 3 0 15,-7 6 0-15,-6 4 0 16,-3-6 0-16,2-3-2 16,11-8-2-16,4-17-6 15,27 3-12-15,1-27-19 16,26-4 1-16,6-21-3 15,23-5 0-15</inkml:trace>
  <inkml:trace contextRef="#ctx0" brushRef="#br2" timeOffset="116177.645">12403 8101 101 0,'-42'1'42'0,"6"23"0"16,-16-2 0-16,11 15-36 0,-1-7-3 15,9 1-2-15,10 0 0 16,17-3 0-16,15-6 0 15,19-7 0-15,16-7-1 16,7-1 0-16,3-1 0 16,1-1 0-16,-6 6 1 15,-11 8-1-15,-15 8 1 16,-15 9-1-16,-18 6 1 15,-13 4-1-15,-14 5 0 16,-10-5-2-16,4 5-6 16,-5-28-8-16,22 2-24 15,5-18-4-15,21-7 1 16,14-15-2-16</inkml:trace>
  <inkml:trace contextRef="#ctx0" brushRef="#br2" timeOffset="116319.6531">12807 8463 111 0,'-25'14'42'15,"-9"-8"-1"-15,-2-4-11 16,9 9-68-16,-7-19-4 16,13 9-1-16,-6-5-1 15</inkml:trace>
  <inkml:trace contextRef="#ctx0" brushRef="#br2" timeOffset="117339.7114">1138 10219 97 0,'0'0'37'16,"5"-12"1"-16,-5 12-5 15,0 0-25-15,0 0-2 16,-22 0-2-16,6 6-1 15,-9 9 0-15,-1 7-2 0,-5 7-1 16,-1 6 1-16,2 0-1 16,6 4 0-16,5-6 0 15,15 2 0-15,8-10-1 16,13-5 1-16,11-7 1 15,10-2-1-15,2 0 1 16,-1 2-1-16,-1 3 1 16,-6 8 0-16,-10 7-1 15,-10 8 1-15,-12 0-1 16,-11 6 1-16,-3-5-1 15,-4-4-1-15,-1-7-1 16,2-17-2-16,17-12-6 16,-20-24-21-16,29-4-8 0,2-23 0 15,14-4-2 1</inkml:trace>
  <inkml:trace contextRef="#ctx0" brushRef="#br2" timeOffset="117519.7217">1241 10272 110 0,'-16'12'37'0,"13"2"3"15,3-14-3-15,0 0-33 16,14-4-2-16,7-3-2 16,6-1-3-16,6-7-3 15,14 9-22-15,-4-17-9 16,15 7 0-16,-6-10-3 15,10 7 2-15</inkml:trace>
  <inkml:trace contextRef="#ctx0" brushRef="#br2" timeOffset="117901.7436">1443 9812 90 0,'-93'19'37'15,"-2"23"0"-15,-12 10 1 16,9 23-32-16,-14 12-1 15,11 12-1-15,5 8 0 16,21 12 1-16,20 5-3 16,32 4 0-16,23-7-2 15,33-6 0-15,37-15-1 16,28-15 0-16,24-26-1 0,21-29-1 15,12-35 3-15,3-30 1 16,-2-31 0-16,-11-24 2 16,-28-14-2-16,-21-10 1 15,-30-1 2-15,-32 1-2 16,-37 6-1-16,-32 10-2 15,-31 16 1-15,-18 11-2 16,-18 16 1-16,-14 15-3 16,-2 25-1-16,0 14-5 15,30 30-26-15,6 2-5 16,33 15 0-16,22 0 0 15</inkml:trace>
  <inkml:trace contextRef="#ctx0" brushRef="#br2" timeOffset="118423.7734">2905 10000 96 0,'0'0'36'0,"1"28"2"16,-6 4-2-16,10 25-33 16,-12 14-2-16,-1 17 0 15,-6 13-1-15,0 9 2 16,-2-5-3-16,3-6 1 0,4-12-6 15,-3-25-13-15,14-11-16 16,-1-30-1-16,13-15-2 16,-3-30 0-16</inkml:trace>
  <inkml:trace contextRef="#ctx0" brushRef="#br2" timeOffset="118924.8021">2740 10243 79 0,'-42'-15'42'16,"10"19"-1"-16,3-3-2 15,24 20-11-15,5-21-24 16,9 10-1-16,19-19-1 16,16-8-1-16,12-10 1 0,15-6 0 15,10-9 0-15,3 2-1 16,-2 1 0-16,-6 5 0 15,-11 8 0-15,-9 11-1 16,-15 13 1-16,-14 14 0 16,-13 16-1-16,-12 7 0 15,-6 13 1-15,-9 9-1 16,-2 9-2-16,-6 7 2 15,-2 4-1-15,-1-2 1 16,3-4-2-16,6-6 2 16,1-10-1-16,9-12 1 15,7-11 0-15,8-13 0 16,8-18 0-16,8-10 0 0,1-14 1 15,5-7-1-15,0-8 0 16,-1-3 1-16,0 2-1 16,-7 3 1-16,-4 6-1 15,-3 10 0-15,-7 14 1 16,-10 6-1-16,10 27 0 15,-10 8 0-15,-1 7-1 16,-3 4-1-16,8 8-2 16,-1-8-2-16,11 2-7 15,-8-22-18-15,19 0-10 16,-2-23 1-16,11-7-2 15,-3-17 2-15</inkml:trace>
  <inkml:trace contextRef="#ctx0" brushRef="#br2" timeOffset="119261.8214">3761 10541 78 0,'-7'14'41'0,"9"11"-3"16,-2-11 2-16,15 6-15 15,4-17-23-15,8-4 1 16,7-7-1-16,7-6 0 15,1-8-1-15,0-3 1 16,-2-3 0-16,-8-5-1 16,-11 4 1-16,-12-2-1 15,-14 2 2-15,-12 7-2 16,-14 5 2-16,-8 11-1 15,-11 12-1-15,-2 15 1 16,-1 14-2-16,2 15 3 0,8 8-3 16,10 1 0-16,15-2-2 15,18-9 1-15,18-9-3 16,16-19-7-16,32-12-9 15,5-28-20-15,18-3-3 16,-1-18 0-16,11-2-1 16</inkml:trace>
  <inkml:trace contextRef="#ctx0" brushRef="#br2" timeOffset="119809.8527">5010 10371 100 0,'21'-8'39'15,"-13"-3"2"-15,-8 11-2 16,0 0-34-16,-6 23-2 0,-4-1-2 16,-2 12 1-16,-3 10-1 15,-1 9 1-15,-3 5-2 16,4 2 2-16,0-5-1 15,6-3 1-15,1-10-1 16,8-15 0-16,1-14 0 16,-1-13 0-16,24-15 0 15,-4-10 0-15,4-16 0 16,4-5 1-16,-3-8-1 15,3-3 0-15,-3-1 2 16,-3 2-3-16,-4 3 3 16,-2 5-3-16,-3 9 0 15,-3 6 0-15,4 8 0 16,-4 4-6-16,10 12-6 0,-6-13-12 15,15 21-17-15,-2-6-2 16,22 7 0-16,4-9 0 16</inkml:trace>
  <inkml:trace contextRef="#ctx0" brushRef="#br2" timeOffset="120328.8824">5478 10577 62 0,'25'-4'38'0,"2"-6"0"16,11 8 1-16,-3-17-15 15,16 18-17-15,-8-7-2 16,10 3 0-16,-2-5-2 15,2-2 0-15,-2-4-2 16,-6 0 1-16,-5-5-1 16,-9-1 0-16,-15-1 0 15,-6 0-1-15,-16 1 2 16,-12 2-2-16,-9 1 3 15,-12 9-2-15,-8 2 1 16,-6 9-1-16,-4 8 0 0,2 11 2 16,3 11-3-16,11 11 2 15,10 8-2-15,14 0 1 16,16-1-2-16,22-6 2 15,17-11-1-15,15-12-2 16,20-18-1-16,11-23-3 16,15-9-1-16,-3-23-5 15,14 3 0-15,-20-28-22 16,8 6-4-16,-18-18 1 15,-6 9 1-15</inkml:trace>
  <inkml:trace contextRef="#ctx0" brushRef="#br2" timeOffset="120501.8923">6632 9736 90 0,'-14'-23'37'16,"-14"13"0"-16,13 42-4 0,-19 8-5 15,13 36-21-15,-4 14-3 16,3 13 0-16,4 8-3 16,6 3 1-16,5-5-2 15,4-11-1-15,9-12-3 16,2-23-6-16,17-2-29 15,-9-26-2-15,8-5 0 16,-6-21-2-16</inkml:trace>
  <inkml:trace contextRef="#ctx0" brushRef="#br2" timeOffset="121154.9297">7186 10332 93 0,'0'0'38'0,"-16"-17"2"15,16 17-12-15,-23-13-22 16,5 10 0-16,-7 0-1 15,-1 10 0-15,-9 7-1 16,1 12 1-16,-8 8-3 16,2 10 3-16,2 6-4 15,3 0 2-15,7 0-3 16,13-5 1-16,10-6 0 15,14-14 0-15,15-13-1 16,12-15 0-16,14-15 0 16,5-11 0-16,5-10 0 0,0-5 0 15,-4-3 1-15,-5-1-2 16,-10 4 2-16,-8 6-2 15,-12 8 3-15,-6 9-3 16,-11 10 2-16,-4 11-1 16,-7 10-1-16,-6 12 3 15,3 10-3-15,-3 10 2 16,4 6-3-16,-1 2 2 15,12-1-5-15,7-12-1 16,19-1-8-16,-3-32-25 16,26-7-3-16,0-30 1 15,21-8 0-15</inkml:trace>
  <inkml:trace contextRef="#ctx0" brushRef="#br2" timeOffset="121362.9416">7936 9632 117 0,'-26'13'40'15,"2"34"1"-15,-11 17-7 16,2 21-33-16,3 13 0 16,2 10 0-16,4 8-2 15,5-4 0-15,9-5-5 16,-1-21-4-16,25-2-25 15,-13-26-5-15,8-8 0 16,-6-27-1-16</inkml:trace>
  <inkml:trace contextRef="#ctx0" brushRef="#br2" timeOffset="121678.9596">7544 10246 98 0,'-12'-4'41'0,"15"18"1"16,-3-14-1-16,30 30-27 15,-1-31-11-15,18-4-2 16,12-5 1-16,7-5-1 16,1-4 1-16,2 3 0 15,-8 0-1-15,-7 7 1 16,-13 8-1-16,-15 11 0 15,-14 12-1-15,-10 10 1 16,-11 15-1-16,-7 7 0 16,-6 1-1-16,2 2 1 15,3-2-3-15,4-11 0 0,13-9-4 16,3-23-6-16,25-2-15 15,-5-32-13-15,18-1 0 16,-5-19-4-16,9-7 6 16</inkml:trace>
  <inkml:trace contextRef="#ctx0" brushRef="#br2" timeOffset="121816.9675">8241 9888 114 0,'-24'-34'40'16,"12"20"0"-16,-7 7-2 15,19 7-40-15,-6 24-9 16,6-24-23-16,18 36-6 0,1-17 0 15,15 14-1-15</inkml:trace>
  <inkml:trace contextRef="#ctx0" brushRef="#br2" timeOffset="122448.0036">8616 10183 70 0,'13'13'38'0,"-8"7"1"16,-12-8 1-16,3 15-16 16,-18-9-18-16,3 15 1 15,-13 0-2-15,3 14 2 16,-8 2-3-16,3-2 0 15,3 0-2-15,10-3 1 16,8-9-2-16,16-11 0 16,14-12 0-16,14-18-1 15,15-15-1-15,11-8 0 0,6-16 2 16,1-2-3-16,-6-7 3 15,-14-2-2-15,-7 0 1 16,-14 2 0-16,-15 8 1 16,-11 8-1-16,-11 12-1 15,-5 10 3-15,-4 11-2 16,2 8 1-16,5 7-1 15,5 5 0-15,11 1 0 16,10-1 1-16,8-4-1 16,12-4 2-16,10-6-2 15,7-5 0-15,4 2 0 16,-2 2 0-16,-4 3 0 15,-4 5 0-15,-10 5 0 16,-10 6 0-16,-9 6 0 0,-9 6 0 16,-10 4 0-16,-4-3 0 15,0-1 0-15,-1-2 0 16,4-11-2-16,8-18 2 15,0 0 0-15,14-10 0 16,10-18 2-16,5-7-2 16,4-8 0-16,3-6 0 15,-2 0 0-15,-3 7 0 16,-5 8 0-16,-7 10 0 15,-19 24 0-15,11-2 0 16,-15 27 0-16,-8 9 0 16,-2 12 0-16,-1 4 0 15,7 9-15-15,-7-14-1 16,21 14-16-16,-6-26-10 0,16-2-2 15,6-16-1-15,21-6 2 16</inkml:trace>
  <inkml:trace contextRef="#ctx0" brushRef="#br2" timeOffset="123016.0361">9867 10166 89 0,'0'0'37'0,"0"0"0"16,-14-13 0-16,14 13-30 16,-20-5-2-16,5 10 0 15,-8 4 0-15,-5 10-2 16,-4 7 0-16,-2 6 0 15,-3 0-1-15,6 2 0 16,3-4-2-16,11-3 1 0,10-8-1 16,7-19 1-16,21 9-1 15,12-16 0-15,15-1 2 16,4-3-2-16,6 2-1 15,-4 5 2-15,-3 2-1 16,-7 11 0-16,-14 8 0 16,-16 6 0-16,-15 7-2 15,-14 2 1-15,-5-1 0 16,-4-6-3-16,4-6-4 15,-5-22-12-15,25 3-19 16,0-30-1-16,24-7 2 16,6-19-4-16</inkml:trace>
  <inkml:trace contextRef="#ctx0" brushRef="#br2" timeOffset="123400.0581">10457 9546 105 0,'-14'31'42'16,"-6"7"1"-16,0 21-1 15,-18 2-36-15,8 13-3 16,7 10 0-16,1 8-1 16,-1 3-1-16,3 2 0 15,3-6-1-15,4-10 1 16,8-12-2-16,6-12 2 15,4-15-2-15,9-17 2 16,7-16-1-16,3-14 0 0,7-15 0 16,5-10 0-16,1-8 2 15,0-2-2-15,-2-2 2 16,-5 3-2-16,-3 8 2 15,-7 9-2-15,-9 13 0 16,-11 9 0-16,2 24 0 16,-7 5-2-16,-3 11-2 15,-1 1 1-15,8 11-5 16,-1-11-5-16,22 9-11 15,-4-21-17-15,15-3 0 16,2-24-1-16,15-4 2 16</inkml:trace>
  <inkml:trace contextRef="#ctx0" brushRef="#br2" timeOffset="123589.0689">11015 10141 109 0,'0'0'43'15,"-29"18"-2"-15,6 19-2 16,-3 9-36-16,-5 17-1 15,2 5-1-15,7 3 0 16,4-2-3-16,6-6-3 16,19 1-18-16,-7-27-16 15,17-10-3-15,3-24 1 16,12-12-2-16</inkml:trace>
  <inkml:trace contextRef="#ctx0" brushRef="#br2" timeOffset="123837.0831">11310 9936 94 0,'-18'13'39'0,"-5"-7"1"15,5 5-2-15,3-10-29 16,15-1-10-16,0 16 1 15,11-4 0-15,-1 1 1 16,0 0 0-16,0 2 0 16,-1-1-1-16,-5-2-1 15,-4-12-10-15,-2 11-25 16,-8-15-3-16,10 4 0 15,-19-15-2-15</inkml:trace>
  <inkml:trace contextRef="#ctx0" brushRef="#br2" timeOffset="124723.1338">11382 10322 83 0,'0'0'41'15,"12"3"1"-15,-12-3 0 16,0 0-31-16,-6 16-7 15,-2 5 0-15,-7 3-1 16,1 13 0-16,-6 8-1 0,1 8 0 16,0 5-1-16,6-3 1 15,3-4-2-15,2-5 1 16,8-11-1-16,3-12 0 15,-3-23 0-15,23-2 0 16,-6-23 0-16,2-9 0 16,1-14 1-16,3-5-1 15,1-9 1-15,2-7-3 16,5-4 3-16,3 5-1 15,1 7 1-15,-2 10-1 16,-2 11 1-16,-3 12-1 16,-1 15 1-16,-10 17 0 15,-3 16 0-15,-6 7-1 16,-3 7-1-16,-2 4 1 0,-3 2-1 15,-3 5 1-15,-3 0-1 16,-4 1 1-16,-3-1-1 16,-6-4 1-16,-3-2 0 15,-3-5 0-15,-3-5 0 16,0-11-1-16,4-7 0 15,1-13 1-15,3-10-1 16,3-7 0-16,6-7 0 16,2 1 0-16,4 1 1 15,1 6 0-15,4 18 1 16,-18-1 0-16,7 28 0 15,-3 17 0-15,-7 21 0 16,-3 16 1-16,-6 16-2 16,-3 4 0-16,0 2 0 15,1-5-3-15,7-7 0 0,-1-15-4 16,18-10-7-16,-10-36-13 15,22-10-15-15,-4-20 0 16,20-20-1-16,1-18 1 16</inkml:trace>
  <inkml:trace contextRef="#ctx0" brushRef="#br2" timeOffset="129461.4048">12483 10224 71 0,'19'-15'38'16,"0"6"2"-16,-10-3-2 15,-9 12-20-15,9 12-14 16,-10 7-2-16,-8 10 0 15,-4 15 1-15,-3 7-1 16,-1 6-1-16,-2 4-1 16,2-2-1-16,7 0-4 15,-1-24-17-15,17-2-17 0,-6-33 0 16,27 5-1-16,-2-30 1 15</inkml:trace>
  <inkml:trace contextRef="#ctx0" brushRef="#br2" timeOffset="129624.4141">12568 9910 108 0,'-18'-8'39'0,"18"8"0"15,-12 0-3-15,12 0-40 16,19 12-9-16,0-10-25 15,20 7-1-15,0-2 0 16,18 6 0-16</inkml:trace>
  <inkml:trace contextRef="#ctx0" brushRef="#br2" timeOffset="129895.4296">13084 10049 78 0,'-11'10'39'16,"0"11"0"-16,-20-4 1 16,4 11-27-16,-14-8-4 15,9 7-3-15,-4-4-1 16,9 2-2-16,10-5-2 15,15 0 0-15,18-7-1 16,14 0 0-16,12 0-1 16,4-1 1-16,5 5-1 15,1 2 2-15,-4 7-2 16,-15 5 2-16,-11 6-1 15,-14 2 0-15,-13 2-1 0,-14 1 0 16,-6-1-6-16,-21-13-31 16,13-4-3-16,-10-16 1 15,9-7-3-15</inkml:trace>
  <inkml:trace contextRef="#ctx0" brushRef="#br3" timeOffset="139487.9783">15170 9710 86 0,'22'-25'37'16,"-7"0"0"-16,1 10 1 15,-12 2-35-15,-4 13 1 16,13 6-1-16,-10 22 1 16,-6 16-1-16,-2 19 1 0,-7 14-2 15,1 14-1-15,-7 12-1 16,3 3 1-16,-2 0-2 15,1-8 0-15,7-9-3 16,2-20-3-16,19-7-29 16,-4-24-1-16,13-13-2 15,-1-28 0-15</inkml:trace>
  <inkml:trace contextRef="#ctx0" brushRef="#br3" timeOffset="139729.9921">15358 9605 101 0,'-8'-14'38'0,"-3"3"3"0,11 11-3 16,0 0-34-16,0 0-2 15,21 6-2-15,8-8 1 16,8-3-1-16,10-2 1 15,7 0-2-15,6-3-1 16,10 8-4-16,-9-12-26 16,9 17-8-16,-17 1 3 15,-2 8-4-15</inkml:trace>
  <inkml:trace contextRef="#ctx0" brushRef="#br3" timeOffset="139933.0037">15311 10111 105 0,'-42'38'39'0,"10"-19"1"16,23-1-2-16,9-18-37 16,27-6 0-16,18-7-1 15,11-2 0-15,8-1-2 16,4-2-2-16,6 11-9 15,-8-6-25-15,-5 12 0 16,-20 1 0-16,-11 15-1 16</inkml:trace>
  <inkml:trace contextRef="#ctx0" brushRef="#br3" timeOffset="140111.0139">15250 10536 85 0,'-45'23'40'0,"22"-1"0"15,23-22 1-15,11 11-24 16,24-27-14-16,25-8-3 15,16-2-1-15,10-6-2 16,18 9-5-16,-8-13-28 16,14 13-4-16,-11-6 2 15,0 9-4-15</inkml:trace>
  <inkml:trace contextRef="#ctx0" brushRef="#br3" timeOffset="140565.0399">16570 9960 106 0,'-3'-19'39'0,"18"12"2"15,4-12-4-15,12 6-33 16,13-7-1-16,14 2 0 16,7-3-1-16,6 5 0 15,0 1-1-15,-2 4-2 16,-7 8-2-16,-10 1-5 15,-2 17-29-15,-27-3-3 16,-5 9 1-16,-19-2-2 16</inkml:trace>
  <inkml:trace contextRef="#ctx0" brushRef="#br3" timeOffset="140735.0496">16580 10284 112 0,'-28'14'40'15,"33"-3"2"-15,20-25-3 16,16-6-36-16,39-12 1 15,18-4-3-15,13-1 0 16,3-6-6-16,12 11-32 16,-25-3-3-16,-10 19 0 15,-23 3-3-15</inkml:trace>
  <inkml:trace contextRef="#ctx0" brushRef="#br3" timeOffset="149552.5539">18582 9886 65 0,'18'-10'37'16,"-4"-4"-1"-16,1 9 2 0,-15 5-12 15,14 1-21 1,-16 17-2-16,-3 13 0 0,-6 9 0 15,-7 12 0-15,-6 2-1 16,-2 7-1-16,1-5-1 16,2-7 1-16,3-8-2 15,6-9 2-15,5-14-2 16,9-18-1-16,10-3 2 15,4-21 2-15,8-12-1 16,4-10 0-16,4-11 0 16,3-5 0-16,0-5 1 15,-3-1-1-15,-1 7 0 16,-6 10-1-16,-4 11 1 15,-4 18 0-15,-15 22 0 0,0 0-1 16,4 35 1 0,-8 4 0-16,-2 7 0 0,6 2 0 15,6 0 0-15,11-10 0 16,17-16 0-16,13-18 0 15,19-20 0-15,9-15-1 16,11-13 1-16,3-8 0 16,1-3 0-16,-11 2-1 15,-11 9 1-15,-14 12 0 16,-16 20 0-16,-13 16 0 15,-15 21 0-15,-12 16 0 16,-11 15-1-16,-7 8 1 16,-4 6 0-16,1-1-1 15,7-4-3-15,3-14-4 16,26-2-33-16,-6-25-3 0,18-3 3 15,2-19-5-15</inkml:trace>
  <inkml:trace contextRef="#ctx0" brushRef="#br3" timeOffset="149710.563">19885 10277 124 0,'0'14'43'0,"-12"-18"-1"15,12 4-2-15,0 0-53 16,-15-17-29-16,12-2 1 15,-8-5-2-15,6 2-2 16</inkml:trace>
  <inkml:trace contextRef="#ctx0" brushRef="#br3" timeOffset="176874.1166">18057 9941 62 0,'0'0'31'0,"16"-7"-1"16,-16 7 0-16,0 0-19 15,0 0-2-15,0 15-2 16,0-15-2-16,-18 27 0 15,-1-9-1-15,1 10 0 16,-11 1-1-16,0 8 0 16,-10-3 1-16,3 8-3 15,-5-4 1-15,1 1 0 16,6-7-1-16,4-3-1 15,9-5 0-15,9-5 0 16,11-9-2-16,11-7 4 0,12-5-2 16,12-3-1-16,6-3 3 15,8 1-2-15,5-3 1 16,4 0-2-16,-1 4 2 15,-3 2-2-15,-2 4 0 16,-8 2-1-16,-5 3-1 16,-7 0 1-16,-3 2-1 15,-9 0 3-15,-3 1-4 16,-6-4 3-16,0-1-1 15,-10-3 0-15,12-6 2 16,-11-4-2-16,2-4 3 16,-6-2 0-16,-1-4 1 15,-5 0 0-15,-7-3 1 0,-1-2 0 16,-7 0-1-16,1 5 2 15,-6 1-2-15,1 5-1 16,3 1-2-16,2-3-6 16,23 16-26-16,-14-22-3 15,24 11 0-15,4-7-3 16</inkml:trace>
  <inkml:trace contextRef="#ctx0" brushRef="#br1" timeOffset="183379.4887">20573 9910 47 0,'8'-22'32'15,"-2"-4"2"-15,0 5 0 16,-9-10-13-16,5 14-10 15,-13-9-1-15,2 15 0 16,-19-4-2-16,4 15-1 16,-15 3-2-16,1 13-1 15,-13 8-1-15,4 17 0 0,-5 6-1 16,4 6 0-16,4 5 0 15,12 1-1-15,14-5 0 16,15-5 1-16,19-12-2 16,23-12 0-16,21-15-2 15,16-19-8-15,18-1-26 16,1-17-4-16,6-2 1 15,-11-10-3-15</inkml:trace>
  <inkml:trace contextRef="#ctx0" brushRef="#br1" timeOffset="183897.5183">20865 9010 100 0,'0'0'38'16,"0"0"1"-16,0 0-1 16,28-21-36-16,-3 7 0 15,13-1-1-15,5 1 0 16,5 1 0-16,-1 4 0 15,-2 5-1-15,-5 5 0 16,-12 8 0-16,-13 8 0 16,-16 12 1-16,-19 7 0 15,-14 10 1-15,-14 6 0 16,-3 3 0-16,-2-1 0 15,5 3 0-15,8-9-1 16,20-8 1-16,20-8-3 16,24-18-2-16,34-3-33 0,7-21-3 15,20 3-1-15,5-10-1 16</inkml:trace>
  <inkml:trace contextRef="#ctx0" brushRef="#br1" timeOffset="184064.5279">21822 9496 124 0,'-20'9'42'0,"6"3"2"16,-8-18-3-16,22 6-40 16,-2-17-3-16,-1-3-8 15,3 20-29-15,0-27-4 16,0 27 1-16,-13-23-3 15</inkml:trace>
  <inkml:trace contextRef="#ctx0" brushRef="#br1" timeOffset="185065.5851">14447 8486 73 0,'3'-12'37'0,"5"2"0"15,15 3 0-15,7-4-34 16,16 1-2-16,16-1 1 16,19-3-1-16,22-1 0 0,19-3 0 15,17 0-1-15,16-2 1 16,22-1 0-16,13 1-1 15,14 4 2-15,11 1-1 16,12 1 1-16,10 4 0 16,9-2 1-16,10 4-1 15,7 0 0-15,11 0 0 16,7 0 0-16,8 3-1 15,3 1 0-15,5 2-1 16,2 3 0-16,-1-1 0 16,-1 2 1-16,-6 1-1 15,-3-4 0-15,-7-1 0 16,-5-4 0-16,-10-4 0 0,-10-4 0 15,-7 0 0-15,-17-2 0 16,-16 1 0-16,-18 3-1 16,-25 2-1-16,-25 8 0 15,-30-1-1-15,-27 7 0 16,-28-3-1-16,-22 6 0 15,-21-4-1-15,-20-3-2 16,0 0-11-16,-16 7-18 16,-1-8 1-16,3-1-1 15,2-4 1-15</inkml:trace>
  <inkml:trace contextRef="#ctx0" brushRef="#br1" timeOffset="185433.6062">22692 8047 81 0,'0'0'38'0,"-18"-3"-1"0,18 3 1 15,0 0-33-15,0 0-2 16,4 12-1-16,13 9 0 16,-2 5-1-16,5 18 1 15,-6 8-1-15,4 16 1 16,-7 13-1-16,-2 14 2 15,-9 11-1-15,-7 16 0 16,-7 11 1-16,-3 11-1 16,-5 9 2-16,1 8-2 15,1 2 1-15,4 3-1 16,6 1-2-16,5-4 2 15,6-5-3-15,7-5 2 0,2-3-2 16,-1-6 1-16,-1-5-3 16,-2-1 2-16,-6-7 0 15,-4-5-1-15,-5-7 0 16,1-17-2-16,4-8-5 15,-8-25-29-15,19-13-2 16,-5-25 0-16,12-13-2 16</inkml:trace>
  <inkml:trace contextRef="#ctx0" brushRef="#br1" timeOffset="185934.6348">22826 11206 88 0,'-15'4'39'16,"-4"-2"-1"-16,-3 6 0 16,-18 0-37-16,-9 1-1 15,-12 5 0-15,-17 4 0 16,-18 2 1-16,-21 2 0 15,-17-1 0-15,-16 1 1 16,-12-1-1-16,-16-2 1 16,-9-3 0-16,-7-2 0 15,-8-5 0-15,-3-3-1 16,-6-2 0-16,-3-4-1 15,-9-1 0-15,-5-2 0 16,-7 2 0-16,-10 0-1 16,-11 0 1-16,-7 3 0 0,-7 2-1 15,-8-2 2-15,0-2-1 16,-3 0 0-16,4-2 0 15,9-4 0-15,7 0 0 16,12-4 0-16,5-1 1 16,11 0-2-16,10 0 1 15,9 3 0-15,4 7 0 16,10 2 0-16,5 3 0 15,11 4-1-15,13 2 0 16,11-1-2-16,18 3-3 16,8-19-20-16,34 8-13 15,14-16 1-15,25 1-4 16,10-11 2-16</inkml:trace>
  <inkml:trace contextRef="#ctx0" brushRef="#br1" timeOffset="186383.6605">14724 8541 56 0,'1'-27'37'0,"-2"1"-2"15,3 9 1-15,-5-3-21 16,3 20-12-16,-13 5 1 15,9 31 1-15,-8 30 1 16,4 38-1-16,-4 42 0 16,5 86 0-16,-1-3 0 15,4 36 0-15,-4 22-1 16,3 10 0-16,-3-4-4 15,-1-15 2-15,-5-29-4 0,1-79 0 16,11 7-17 0,0-56-22-16,24-42 0 0,10-45-3 15,19-43 2-15</inkml:trace>
  <inkml:trace contextRef="#ctx0" brushRef="#br0" timeOffset="996112.9744">1052 12424 35 0,'0'-22'30'0,"-2"5"2"16,1 3-2-16,1 14-22 15,-7-16-2-15,7 16-1 16,0 0 0-16,10 30 1 16,-7-5-1-16,7 16 0 15,-3 9-1-15,5 17-1 16,-3 9 0-16,2 12-1 15,-1 2 0-15,0 1 0 16,-1-5-2-16,0-6 0 16,-1-15 0-16,0-15 1 15,1-13-1-15,-1-18 1 0,-8-19 0 16,19-23-1-16,-12-17 1 15,-1-16 0-15,-6-16 0 16,-3-11-1-16,-5-15 0 16,-4-7 1-16,-5-4-1 15,-1 0 1-15,0 6-1 16,3 6 1-16,7 10 0 15,7 14 0-15,10 14 0 16,9 11 0-16,11 18 0 16,9 17-1-16,6 13 0 15,3 13 0-15,2 14-1 16,-1 12 0-16,-9 13 1 15,-8 12-1-15,-11 9 1 16,-20 10 0-16,-16 6 1 0,-14 2-1 16,-13-3 1-16,-8-9-1 15,1-8-4-15,-2-27-14 16,18-8-18-16,4-26 0 15,30-10-2-15,-7-30 1 16</inkml:trace>
  <inkml:trace contextRef="#ctx0" brushRef="#br0" timeOffset="996834.0156">1850 12713 66 0,'8'34'36'0,"-11"-5"0"15,6 10-1-15,-11-3-30 16,4 9-1-16,-10 3 0 16,3 3 0-16,-8 0-1 15,4-2 0-15,-1-5-1 16,3-5 0-16,5-12 0 15,5-12 0-15,3-15-1 16,12-27 0-16,6-12 0 16,1-15-1-16,3-14 1 15,0-10-1-15,-1-7 1 16,0-3 0-16,-5 8-1 15,-3 14 0-15,-5 12 0 16,-3 16 0-16,1 18 0 16,-6 20 1-16,16 8-1 15,-6 16 0-15,5 6 0 0,10 3 0 16,6 1-1-16,6 0 0 15,13-7-1-15,2-9-1 16,8-3 0-16,0-8-1 16,3-4 0-16,-11-7 0 15,-4-1 0-15,-16-7 1 16,-9 4 2-16,-23 8 1 15,-2-14 1-15,-17 14 2 16,-11 4 0-16,-5 10 2 16,-5 5-1-16,2 11 1 15,-2 8-1-15,9 12 0 16,3 0-1-16,13 6-1 15,7-2 0-15,15-2 1 0,9-9-2 16,13-6 0-16,8-17 0 16,10-10-1-16,4-15 1 15,1-13-1-15,-4-15 1 16,-4-7-1-16,-4-10 0 15,-15-5-1-15,-9-1 1 16,-13-2-1-16,-8 6 0 16,-10 5-1-16,-8 13 1 15,0 9-1-15,-5 9-1 16,5 4-1-16,12 15-4 15,1-9-19-15,25 13-12 16,0-11 1-16,20 4-2 16,2-15 1-16</inkml:trace>
  <inkml:trace contextRef="#ctx0" brushRef="#br0" timeOffset="997051.0281">3071 12125 77 0,'-19'-25'39'0,"2"22"-1"16,-10 9 2-16,10 22-35 15,-6 22 0-15,3 22-1 16,1 14-1-16,5 15-1 16,5 9 0-16,1 5-2 15,8 1-1-15,1-14-2 16,11-5-8-16,-8-28-28 15,16-8 1-15,-5-29-2 16,5-17 0-16</inkml:trace>
  <inkml:trace contextRef="#ctx0" brushRef="#br0" timeOffset="997811.0715">2812 12574 88 0,'-21'3'42'15,"14"14"-1"-15,7-17 0 16,19 18-34-16,16-16-5 15,13-5-1-15,15-5 1 16,12-4-1-16,4-2 0 16,-1 2-1-16,-4-2 1 15,-10 5-1-15,-14 4 1 16,-12 8-1-16,-21 9 1 0,-15 6-1 15,-17 10 0-15,-9 10 1 16,-12 6 0-16,-1 6 0 16,2 3-1-16,3 1 1 15,7 1 0-15,13-4-1 16,14-8 1-16,16-11 0 15,18-13-1-15,6-9-1 16,10-15 0-16,5-13 1 16,-1-13-1-16,-8-10-1 15,-4-5 1-15,-15-4 0 16,-9 1 0-16,-12 0 0 15,-10 8 1-15,-9 6 0 16,-7 10 0-16,-1 10 1 16,1 6 0-16,1 10 0 15,5 6 0-15,7 4 0 0,7 1 0 16,10 1 0-16,7-3-1 15,8-3 1-15,8-3-1 16,7-4 1-16,1 0-1 16,-1-1 1-16,-3 1-1 15,-6 1 1-15,-5 8 0 16,-9 4-1-16,-10 10 1 15,-9 5 0-15,-11 6 0 16,-1 4-1-16,-4-4 0 16,0 1 1-16,5-6-1 15,9-10 0-15,2-19 0 16,20-2 0-16,8-21-1 0,8-13 1 15,2-4 0 1,3-9 0-16,1 0 0 0,-4-1 0 16,-6 7 0-16,-7 12 1 15,-8 13-1-15,-7 12 0 16,-10 6 0-16,5 29 0 15,-10 4-1-15,0 10 0 16,2 8-2-16,4 0-2 16,12 4-4-16,5-23-13 15,28 10-14-15,-2-27-5 16,23-6-1-16,5-24 0 15</inkml:trace>
  <inkml:trace contextRef="#ctx0" brushRef="#br0" timeOffset="998119.0891">4895 12572 99 0,'-33'-18'43'15,"-7"25"0"-15,-15-1 0 16,-7 15-39-16,8 5 0 16,8 9-2-16,9-1 0 15,14 3-1-15,17-5-1 16,22-11 0-16,15-8 0 15,13-7 0-15,9-7 0 16,4-4-1-16,1-3 2 16,-10 0-1-16,-10 4 0 15,-14 9 1-15,-20 11-1 16,-16 11 1-16,-17 7-1 15,-9 8 1-15,-6 2-1 16,-3-2-2-16,3 1-1 0,5-13-5 16,17 1-10-16,-3-29-15 15,25-2-9-15,18-15-2 16,7-8-1-16</inkml:trace>
  <inkml:trace contextRef="#ctx0" brushRef="#br0" timeOffset="998427.1068">5404 12795 77 0,'4'14'42'15,"3"18"-1"-15,-15 2 1 16,0 15-31-16,-12 3-8 16,-5 1-6-16,10 6-34 15,-18-13-1-15,14 3-3 16,-6-19-1-16</inkml:trace>
  <inkml:trace contextRef="#ctx0" brushRef="#br0" timeOffset="999268.1549">6102 12491 75 0,'0'-23'41'0,"0"23"-3"15,-7-13 1-15,-1 29-34 16,-7 9-1-16,0 14-1 16,-5 6 0-16,2 12-1 15,-1 3 0-15,5 0 0 16,4-3-1-16,6-10 0 15,8-11 1-15,5-15-1 16,7-18 1-16,6-17-1 0,5-17 0 16,4-15 0-16,3-13 1 15,2-7-1-15,-1-9 1 16,-2 3 0-16,-3 4-1 15,-1 11 1-15,-7 16-1 16,-4 15 0-16,-4 25 0 16,-4 22-1-16,-3 20 0 15,-5 19-1-15,1 12 0 16,1 5-1-16,5 6-1 15,5-8-2-15,12-3-5 16,-4-35-16-16,21-3-15 16,-2-26 0-16,13-11-2 15,-10-25 1-15</inkml:trace>
  <inkml:trace contextRef="#ctx0" brushRef="#br0" timeOffset="999636.1759">6670 12560 93 0,'-16'27'42'0,"16"6"-1"16,2-18-1-16,19-5-38 16,13-7 0-16,15-7 1 15,7-8-2-15,3-7 1 16,2-6-1-16,-3-3 1 15,-9-4-2-15,-11 0 1 16,-15-2 0-16,-14 1 0 16,-16 7 0-16,-9 5-1 15,-17 9 1-15,-8 12 0 0,-9 15-1 16,-4 14 1-16,-1 10-1 15,3 12 1-15,5 5-1 16,9 10 0-16,13-2 0 16,14-1 0-16,21-9-1 15,13-9-2-15,25-11-2 16,10-17-4-16,26 0-16 15,-6-32-16-15,17-1-2 16,-9-22 0-16,4-3 0 16</inkml:trace>
  <inkml:trace contextRef="#ctx0" brushRef="#br0" timeOffset="999982.1957">7454 12490 95 0,'-35'10'43'0,"3"19"-2"16,-11 0 2-16,7 11-40 15,7 5 0-15,11 6-1 16,8-4 0-16,14-2-2 15,9-7 2-15,12-10-2 16,16-12 1-16,8-13-1 16,8-13 0-16,8-13 0 15,-4-9 0-15,0-9-1 16,-5-8 1-16,-8-2 0 15,-9-1 0-15,-10 4 1 16,-10 4 0-16,-8 10 0 16,-7 10-1-16,-4 24 1 15,-15-6-1-15,0 28 1 0,-2 11-2 16,6 8 0-1,0 4 0-15,7 1-3 0,10-1 1 16,8-17-7-16,27 5-12 16,-9-37-14-16,25-1-6 15,-4-26 1-15,14-7-2 16</inkml:trace>
  <inkml:trace contextRef="#ctx0" brushRef="#br0" timeOffset="1.00018E6">8429 11975 93 0,'-22'6'43'15,"-1"32"0"-15,-16 15-1 16,6 18-35-16,-3 13-5 0,8 9-1 16,2 6 0-1,8 1-3-15,6-4-1 0,6-18-8 16,18 5-17-16,-10-31-16 15,12-11 3-15,-8-25-3 16,6-10 2-16</inkml:trace>
  <inkml:trace contextRef="#ctx0" brushRef="#br0" timeOffset="1.00034E6">8157 12401 107 0,'4'-32'44'0,"12"19"1"15,-1-5-2-15,8 8-43 16,10 2-2-16,2-2-5 15,23 14-17-15,-11-16-18 0,20 11 0 16,-6-9-3-16,13 8 2 16</inkml:trace>
  <inkml:trace contextRef="#ctx0" brushRef="#br0" timeOffset="1.00152E6">8808 12519 80 0,'4'-27'42'0,"1"13"-2"15,-6 4 2-15,1 10-36 16,0 22-3-16,-4 7-1 15,-6 6 0-15,-1 15 0 16,-4 4 0-16,-1 3-2 16,0-3 2-16,1-6-2 15,4-7 1-15,5-8 0 16,4-16 0-16,2-17 0 15,19-11 0-15,0-19-1 16,4-14 1-16,5-14 0 0,1-11 0 16,1-7 0-16,1-4-1 15,-2 4 1-15,-7 11 0 16,-2 10-1-16,-7 14 1 15,-2 17-1-15,-4 12 0 16,-7 12 0-16,18 16-1 16,-3 5 0-16,7 4-2 15,8-1 1-15,15 3-2 16,0-7-1-16,15 3-6 15,-7-21-7-15,16 11-16 16,-13-19-5-16,-1 8 10 16,-19-13 19-16,-5 2 9 15,-12 2 2-15,-18-7 7 16,-1 14 8-16,-30 0 17 15,6 14 8-15,-17-9-10 0,8 24-19 16,-13 0-6-16,7 9-2 16,2 3-1-16,8 4 0 15,10-3-1-15,10-1-2 16,16-7 2-16,14-6-3 15,13-12 2-15,13-10 0 16,9-13-1-16,2-10 0 16,-1-11 0-16,-2-9 0 15,-9-8-1-15,-10-6 0 16,-14 0 0-16,-14-2 0 15,-11 2-1-15,-10 3 1 16,-7 13 1-16,-4 5-2 16,-4 11 2-16,5 12 1 15,0 9-1-15,14 9 1 0,7 6 0 16,15 2 0-16,8-1 1 15,13-2-1-15,9-1 0 16,6-6 0-16,8-4 0 16,0-5 0-16,-4-3-1 15,-5-1 1-15,-8 1-1 16,-7-1 1-16,-9 2-1 15,-10 5 1-15,-13 9-1 16,-9 12 1-16,-13 7-1 16,-4 12 0-16,-6 6 0 15,2 7 0-15,-1-1 0 16,3-2-1-16,10-8 1 15,10-16 0-15,18-19 0 0,13-20 1 16,16-19-1-16,4-15 2 16,8-12-1-16,4-10 0 15,0-4-1-15,-4 2 0 16,-9 11 1-16,-6 12-1 15,-13 21 0-15,-9 18 0 16,-15 20-1-16,-10 20 2 16,-7 15-2-16,-1 8 0 15,2 5-2-15,6 0-1 16,12-1-6-16,4-25-8 15,34 4-5-15,-3-38-5 16,35 8 0-16,-10-34-7 16,24-2-7-16,-6-17 3 15</inkml:trace>
  <inkml:trace contextRef="#ctx0" brushRef="#br0" timeOffset="1.00181E6">10882 12253 105 0,'-48'8'43'15,"5"19"2"-15,-8-3-2 16,19 6-38-16,4 0-2 15,14 2 0-15,14-5-2 16,13-3 1-16,13-8-2 16,12-3 1-16,7-5-2 15,0 2 1-15,-7 4 0 16,-9 5-1-16,-16 10 0 15,-16 11 0-15,-21 9 2 16,-13 8-2-16,-10 5 1 0,-8-4-2 16,9-4-1-16,2-18-3 15,27-4-11-15,-4-40-7 16,40 1-7-16,-7-38-8 15,24-6-5-15,-1-26 0 16</inkml:trace>
  <inkml:trace contextRef="#ctx0" brushRef="#br0" timeOffset="1.00254E6">12091 12803 69 0,'-15'-3'38'16,"-13"-10"-1"-16,0 10-2 15,-9-17-31-15,1-2-1 16,-5-15 1-16,-3-5-1 15,-4-16 0-15,2-12-1 16,-4-14-1-16,6-12 0 16,-2-2 1-16,5-1-2 15,3 5 2-15,11 8 0 16,5 8-1-16,13 16 1 15,8 14-2-15,8 13 2 0,11 8-2 16,9 9 1-16,7 8-2 16,4 4 1-16,6 10 0 15,-2 7 2-15,-4 11-1 16,-6 13-1-16,-11 13 1 15,-14 17 0-15,-17 15 1 16,-16 14 0-16,-14 3 0 16,-6 6-1-16,-3-7 1 15,5-5 0-15,11-14 0 16,18-21-2-16,30-20-2 15,21-31-6-15,42-2-17 16,2-33-18-16,26-4 2 16,3-17-2-16,7 4 1 15</inkml:trace>
  <inkml:trace contextRef="#ctx0" brushRef="#br0" timeOffset="1.00305E6">12705 12496 86 0,'26'-5'40'0,"1"-7"0"15,14 4-1-15,-6-6-36 16,8-2-2-16,1-1 1 16,-4-1-2-16,-4-1 1 15,-9 2-1-15,-11-2 1 16,-7 6 0-16,-8-2 0 15,-10 3-1-15,-11 4 1 16,-6 6 0-16,-9 4 1 16,-8 7 0-16,-4 6-1 15,0 7 2-15,1 6-1 16,8 7 0-16,9 2 0 15,11 1-1-15,16 2-1 0,17-8 0 16,20-3-2-16,17-14-2 16,19-4 0-16,9-21-6 15,20 2-9-15,-5-29-15 16,18 1-6-16,-8-18-1 15,1-5 1-15</inkml:trace>
  <inkml:trace contextRef="#ctx0" brushRef="#br0" timeOffset="1.00323E6">13579 11719 96 0,'-48'42'40'16,"-5"14"1"-16,12 26-1 15,12 7-37-15,-1 9-2 0,12 5-1 16,11-3-3-16,10-2-1 15,5-18-9-15,26-3-26 16,-5-22-1-16,17-11-1 16,-2-21-1-16</inkml:trace>
  <inkml:trace contextRef="#ctx0" brushRef="#br0" timeOffset="1.00384E6">13718 12422 85 0,'-12'5'40'15,"19"6"2"-15,-7-11-1 16,39 4-31-16,2-10-8 0,12-4-2 16,4 1 2-16,1-1-2 15,-1-2 1-15,-5 1-1 16,-8-1 0-16,-11 1 1 15,-12-1-1-15,-14-2 0 16,-8-2 1-16,-11-2-1 16,-7 0 0-16,-8 2 1 15,-8 5-1-15,-5 7 1 16,-4 12 0-16,-1 10 0 15,-6 13 0-15,2 13 2 16,1 7-2-16,9 6 0 16,11-1 0-16,13-1 0 15,20-7-2-15,18-13 1 0,24-11-2 16,18-16-2-1,22-8 0-15,8-16-2 0,15 1-6 16,-10-27-13-16,16 10-14 16,-20-13-1-16,-6 7 0 15,-24-5 1-15,-9 11 31 16,-27 4 10-16,-25-2 7 15,-5 30 13-15,-30-15 16 16,-2 25 2-16,-21-2 2 16,6 16 0-16,-15-5-29 15,11 13-7-15,4 0-2 16,10 2-2-16,10 1 0 15,14-3 0-15,19-3-2 16,16-7 0-16,21-8-1 16,14-8-2-16,15-5-2 0,2-12-2 15,18 2-10-15,-18-26-10 16,21 3-12-16,-18-17-2 15,4 3 0-15,-20-15 1 16</inkml:trace>
  <inkml:trace contextRef="#ctx0" brushRef="#br0" timeOffset="1.00401E6">15233 11929 71 0,'-17'19'43'16,"-11"12"-2"-16,2 24 2 16,-9 2-18-16,9 17-21 15,0 7-2-15,3 4-2 16,4-2-2-16,3-6-2 15,15 4-13-15,-10-31-16 0,16 1-8 16,-6-26-2-16,13-8 1 16</inkml:trace>
  <inkml:trace contextRef="#ctx0" brushRef="#br0" timeOffset="1.00445E6">14995 12280 96 0,'-1'13'43'15,"20"6"1"-15,4-15-3 16,9-1-37-16,18-6-1 16,8-2-1-16,2-3-1 15,-1 4 0-15,-3 3-1 0,-10 6 0 16,-15 9 0-16,-13 10 1 15,-16 11-1-15,-10 8 2 16,-10 9-2-16,-9 4 1 16,-7 1-1-16,3-3 1 15,1-3-1-15,7-8-1 16,8-12 1-16,9-14 0 15,6-17 0-15,21-8 1 16,4-16 0-16,3-14 0 16,4-10 0-16,2-9 0 15,-4-4 0-15,-2 3 0 16,-8 8-1-16,-6 8 1 15,-4 7-1-15,-3 16 0 16,-7 19-1-16,14-8-3 0,6 18-3 16,4-6-9-16,35 16-7 15,1-20-5-15,39 15-9 16,1-16-5-16,26 3-1 15,4-11 1-15</inkml:trace>
  <inkml:trace contextRef="#ctx0" brushRef="#br0" timeOffset="1.00535E6">16166 12415 73 0,'-29'-4'39'0,"2"14"2"0,-9-5-3 15,9 16-29-15,-13 0-4 16,5 11 0-16,0 3 0 15,5 4-1-15,7-1-1 16,15-1-1-16,12-4 0 16,15-8-2-16,19-12 1 15,14-8 0-15,12-12-1 16,5-9-1-16,3-11 1 15,-6-7 0-15,-7-7-1 16,-10-2 0-16,-17-2-1 16,-14 3 0-16,-18 3 1 15,-14 7-1-15,-9 6 1 16,-10 10-1-16,-3 8 2 15,-1 6 1-15,6 6 0 0,10 6 0 16,12 1 1-16,11 1 0 16,17-3-1-16,14-1 1 15,16-3-1-15,10-2 0 16,2 0 0-16,3 1 1 15,-7 3-2-15,-5 3 2 16,-14 5-2-16,-11 5 2 16,-18 5-2-16,-12 4-1 15,-11 3 1-15,-7 2-1 16,-7-1 2-16,2 1-3 15,1-6 3-15,4-6-3 16,12-8 3-16,9-14-1 16,17-2 0-16,15-17 0 15,11-11 1-15,8-6 0 0,5-8 0 16,7-2 0-16,-5-3 0 15,-6 11 0-15,-8 2-1 16,-13 16 1-16,-13 14 0 16,-18 6-1-16,3 25-2 15,-17 6 0-15,-2 10-1 16,-3 0-2-16,9 9-4 15,-5-14-7-15,31 7-7 16,-9-28-5-16,32 4-6 16,1-23-6-16,21-1 2 15,0-22 2-15</inkml:trace>
  <inkml:trace contextRef="#ctx0" brushRef="#br0" timeOffset="1.00565E6">17477 12309 90 0,'-31'-5'39'0,"-1"22"4"16,-13-2-3-16,14 14-31 15,-12 3-5-15,11 7 0 16,7-3-1-16,14-2-2 16,16-9 0-16,19-9-2 15,16-8 2-15,11-3-1 16,6-6 0-16,-2-3 0 15,-6 3 0-15,-7 4 0 16,-19 8 0-16,-18 10 0 16,-23 8 0-16,-12 5-1 15,-12 6-1-15,-2-1-1 16,0 1-3-16,-5-15-9 15,31 8-8-15,-9-30-8 0,27-3-9 16,11-7-3-16,12-10 1 16</inkml:trace>
  <inkml:trace contextRef="#ctx0" brushRef="#br0" timeOffset="1.00634E6">18881 12459 63 0,'-19'-10'38'0,"0"8"-2"0,-11-7 3 16,4 9-22-16,-11-4-12 16,3 8-1-16,-5 2 1 15,-1 13 0-15,-5 2-1 16,1 9 0-16,2 2-1 15,6 5-1-15,4 2 0 16,8 2-1-16,10-7 0 16,14-5-2-16,15-8 2 15,13-10-1-15,11-11 0 16,13-10 0-16,7-13 1 15,10-10-1-15,-1-9 0 16,-4-5 1-16,-6-4 0 16,-11 1 0-16,-9 7 0 15,-13 5 0-15,-15 12-1 0,-12 13 1 16,-16 17-1-16,-6 12 0 15,-3 13 0-15,0 9-1 16,2 9 0-16,9 2 0 16,13 0-1-16,14-5-2 15,23-7-1-15,13-15-3 16,20 1-7-16,1-30-7 15,20 9-10-15,-14-24-5 16,6 5-2-16,-18-15 2 16</inkml:trace>
  <inkml:trace contextRef="#ctx0" brushRef="#br0" timeOffset="1.00666E6">19445 12523 100 0,'-28'8'38'0,"6"18"1"16,-11-7-8-16,14 19-26 0,0 0-1 15,6 7-1-15,4-3-1 16,3-4 0-16,3-5 0 15,6-7 0-15,3-10 0 16,3-12-1-16,7-13 1 16,3-12-1-16,3-10 0 15,3-9 0-15,0-10-1 16,2-3 2-16,-3-3-1 15,1 2 0-15,-5 8-1 16,-2 7 1-16,-5 11-1 16,-1 9 0-16,2 12-2 15,0 7-1-15,7 12-4 0,-4-8-6 16,18 21-9-1,-13-22-6-15,24 12-12 0,-10-15 2 16,14 5-3-16,-5-12 1 16</inkml:trace>
  <inkml:trace contextRef="#ctx0" brushRef="#br0" timeOffset="1.00701E6">19965 12551 105 0,'-20'22'40'0,"17"4"0"16,3-26-8-16,11 20-28 15,16-14-1-15,11-4-1 16,5-7 0-16,7-4-1 16,-2-7 0-16,0-5 1 0,-9-3-1 15,-6 1 0-15,-10-6-1 16,-14 1 1-16,-12 2 0 15,-11 3-1-15,-11 7 2 16,-10 10-1-16,-11 11 0 16,-6 12 0-16,-3 12 0 15,3 6 1-15,4 12-1 16,10 1-1-16,10-1 0 15,18-4-4-15,21-6-2 16,10-21-11-16,33 7-6 16,-4-28-6-16,33 5-10 15,-5-19-3-15,17 2-1 16,0-12 2-16</inkml:trace>
  <inkml:trace contextRef="#ctx0" brushRef="#br0" timeOffset="1.00814E6">1386 14071 34 0,'0'0'35'0,"8"-23"1"15,-8 23 0-15,11-23-18 16,-11 23-10-16,0 0-2 15,7 21-3-15,-14 5 1 16,-1 14-2-16,-7 7 0 16,1 7-1-16,0-3 1 15,3-3-2-15,2-10 1 16,9-7 0-16,4-17 0 15,6-15 0-15,6-18-1 16,5-11-1-16,3-16 1 16,1-4 1-16,3-8-1 15,-5-3 2-15,-4 1-1 16,-4 5 0-16,-2 12 0 0,-5 8 1 15,-5 14-1-15,-3 21 0 16,0 0 0-16,1 15 0 16,-1 11 0-16,3 7 0 15,5-1 0-15,6 3-1 16,6-6 1-16,9-9 0 15,9-13 0-15,9-9 1 16,3-14 0-16,6-12-1 16,0-9 1-16,-2-2 0 15,-4-2 0-15,-8 6-1 16,-11 6 1-16,-7 11-2 15,-11 15 0-15,-7 16 1 0,-10 15-1 16,-1 11 0-16,-5 8 0 16,4 7-2-16,2 4-1 15,3 0-1-15,10-4-2 16,3-15-5-16,20 3-9 15,-7-34-11-15,26 3-7 16,-7-23 0-16,16-2 1 16</inkml:trace>
  <inkml:trace contextRef="#ctx0" brushRef="#br0" timeOffset="1.00849E6">2523 13966 80 0,'-32'-16'40'16,"1"18"1"-16,-13 4-2 15,12 12-34-15,-10 5-2 16,6 14-1-16,4 2 0 0,11 7-2 15,3-3 1-15,13 1-1 16,10-6 1-16,10-7-1 16,11-14 0-16,13-9 1 15,5-12-1-15,6-11 1 16,3-9-1-16,-4-10 1 15,-1-3 0-15,-10-3 0 16,-9 3 0-16,-13 4 0 16,-8 7 0-16,-8 8 0 15,0 18-1-15,-20-1 1 16,8 17-3-16,-3 5-1 15,2 11 0-15,4 1-3 16,9 10-1-16,0-11-6 16,23 12-9-16,-9-27-10 0,24 8-6 15,0-20 0-15,14 0 0 16</inkml:trace>
  <inkml:trace contextRef="#ctx0" brushRef="#br0" timeOffset="1.00885E6">3089 14064 59 0,'-4'-21'41'0,"-14"-2"-1"15,4 15 2-15,-15-4-23 16,-2 24-12-16,-3 9-2 16,4 16-2-16,-3 4-1 15,5 12 0-15,6-2 0 16,11 0-1-16,9-10 0 15,15-12-1-15,15-20 1 0,15-19-1 16,11-18 1-16,9-19-2 16,7-15 2-16,-1-13-1 15,-2-14 1-15,-8-7-1 16,-12 3 0-16,-10 3 0 15,-12 12 1-15,-16 20 0 16,-14 22-2-16,-14 27 0 16,-14 33 1-16,-5 23 0 15,-1 22-1-15,0 14 1 16,9 9-4-16,11-3-2 15,22 1-8-15,2-30-9 16,34 1-4-16,-7-33-11 16,24-4-3-16,-3-25-1 15</inkml:trace>
  <inkml:trace contextRef="#ctx0" brushRef="#br0" timeOffset="1.0092E6">3541 14004 60 0,'-11'19'40'15,"20"7"-1"-15,-4-10 1 16,19 7-20-16,9-14-17 16,2-4-1-16,5-9 1 15,2-8-1-15,0-7-1 16,-5-6 1-16,-7-5-2 15,-7-1 2-15,-12-5-2 0,-11 3 1 16,-14 3-1-16,-9 9 1 16,-10 10 0-16,-9 15 1 15,-4 11 0-15,-3 15 0 16,2 11 0-16,8 11-1 15,7 5 0-15,17-1-1 16,14-2-1-16,16-10-3 16,20-3-9-16,1-31-9 15,31 6-8-15,-11-26-10 16,19-4-4-16,-9-19 2 15</inkml:trace>
  <inkml:trace contextRef="#ctx0" brushRef="#br0" timeOffset="1.00976E6">5614 13657 40 0,'25'-35'34'16,"-10"-6"2"-16,5 0-4 15,-20-14-21-15,4 10-2 16,-17-10 2-16,3 12-4 16,-15 3 0-16,-2 14-2 15,-11 12-1-15,-5 22 1 16,-9 22-2-16,0 26 0 0,-5 22-1 15,3 20 0-15,5 13-1 16,10 5-1-16,13 1 1 16,14-5-3-16,18-14-1 15,13-21-6-15,25-6-13 16,-7-32-19-16,17-8 1 15,-8-24-2-15,4-6 1 16</inkml:trace>
  <inkml:trace contextRef="#ctx0" brushRef="#br0" timeOffset="1.00998E6">5001 13968 69 0,'-38'-6'43'15,"26"9"0"-15,12-3-1 16,17-11-14-16,16-7-26 0,15-2-1 15,10-5-1-15,10 2-2 16,5 5-1-16,3 3-2 16,5 12-6-16,-13-10-11 15,14 19-18-15,-16-7-1 16,5 7 0-16,-14-9 0 15</inkml:trace>
  <inkml:trace contextRef="#ctx0" brushRef="#br0" timeOffset="1.01107E6">5959 13803 56 0,'-13'21'42'0,"-9"-4"-2"16,3 13 1 0,-7-8-16-16,6 13-20 0,-1 2-1 15,3 3-2-15,0-1 0 16,4-1-1-16,3-4-1 15,3-5 0-15,1-6-1 16,5-8 0-16,2-15 2 16,0 0-1-16,15-13 0 15,-5-11 1-15,1-9 0 16,0-6 0-16,0-8 1 15,-1-3-1-15,-2-4-1 16,-1 5 1-16,0 4 0 16,1 6-1-16,1 7 0 15,5 8 0-15,4 7-1 16,9 6 1-16,6 4 0 0,8 4 0 15,8 1 0-15,5-2 0 16,4 1 0-16,2-2-1 16,-5 3 1-16,-6-3 0 15,-11 4 0-15,-9 3 0 16,-15 5 0-16,-13 8 1 15,-12 6-1-15,-11 7 1 16,-8 7-1-16,-6 8 1 16,-2 10-1-16,0 1-1 15,3 4 1-15,12-3 0 16,9-4-1-16,14-7 1 15,17-12-1-15,12-12 0 16,11-17 1-16,12-14 0 16,8-14 1-16,-3-11-1 0,-3-12 0 15,-5-4 0-15,-11-4 0 16,-12 2 0-16,-9 1 0 15,-13 5 0-15,-9 12-1 16,-7 9 1-16,-3 10 1 16,-1 10-1-16,-1 9 1 15,6 7 0-15,4 6-1 16,8 0 1-16,10 0 0 15,6-3 0-15,10-3-1 16,4-4 1-16,10-4-1 16,-1-2 0-16,2-2 0 15,0 2 1-15,-8 2-1 16,-1 4 0-16,-9 4 0 15,-9 7 0-15,-7 7 0 0,-11 10 0 16,-3 1 0-16,-8 5-1 16,-3 5 1-16,-3-1-1 15,2-4 1-15,1-7-1 16,5-5 0-16,12-14 1 15,0-13 0-15,14-8 0 16,9-17 1-16,3-7 1 16,8-11-1-16,1-3-1 15,1-2 1-15,-4 3 0 16,-5 8 0-16,-8 10 0 15,-7 14-1-15,-12 13 1 16,0 0-1-16,-5 26 0 16,-3-3 1-16,4 3-1 15,2-1 0-15,7-5 0 16,9-9 0-16,7-10 1 0,11-11-1 15,7-9 0-15,2-4 0 16,0-4 0-16,-3 0 1 16,-6 4-1-16,-7 10 0 15,-10 12 0-15,-9 14 1 16,-11 15-1-16,-3 9-1 15,-3 7 0-15,1 8-2 16,2 0-3-16,9 6-8 16,-4-22-5-16,21 11-4 15,-11-37-5-15,28 11-2 16,-12-28-8-16,22-2-4 15</inkml:trace>
  <inkml:trace contextRef="#ctx0" brushRef="#br0" timeOffset="1.01183E6">8842 13508 52 0,'-6'-18'38'0,"-8"12"0"15,-14 2-2-15,-1 18-26 16,-15-1-3-16,0 16 0 16,-11 5-1-16,1 15-1 15,-2 5-1-15,9 9 0 16,4 6-1-16,14 3 0 15,13-6-1-15,19-3-1 16,20-10 1-16,20-12-1 16,17-17 0-16,14-14-1 15,9-21 2-15,9-15 0 16,-1-13-1-16,-6-12 1 15,-11-11-1-15,-12-6 0 16,-22-5 0-16,-21 0-1 0,-19 3 0 16,-24 6-1-16,-13 6-1 15,-14 12 1-15,-7 15-1 16,-4 10-1-16,4 15 0 15,2 11-2-15,18 20-8 16,-2-9-5-16,32 25-11 16,-8-14-10-16,29 13-1 15,1-14 0-15</inkml:trace>
  <inkml:trace contextRef="#ctx0" brushRef="#br0" timeOffset="1.01201E6">8907 13846 83 0,'-8'28'42'0,"-8"0"-2"0,8 9 2 15,-9-2-39-15,15 4-2 16,5-1 1-16,6 1-3 16,12-1-1-16,6-13-7 15,23 5-18-15,-5-24-14 16,16-3 1-16,1-16-2 15</inkml:trace>
  <inkml:trace contextRef="#ctx0" brushRef="#br0" timeOffset="1.01239E6">9540 13770 92 0,'-31'10'42'0,"7"17"2"0,-10-7-5 15,9 20-35-15,-2 2-2 16,7 6 1-16,8-1-1 15,7-2-1-15,10-8 0 16,11-7-1-16,15-14 1 16,12-16-1-16,13-15 1 15,8-14 0-15,7-13 0 16,2-6 0-16,-3-10 0 15,-8 0 0-15,-12 1-1 16,-11 6 1-16,-11 9-1 16,-15 12 0-16,-11 16 0 15,-2 14 0-15,-25 24 0 16,1 8 0-16,4 13-1 0,-1 10-1 15,7 2-2-15,5 0-3 16,16 5-5-16,0-26-8 16,33 11-7-16,-13-23-11 15,26 3-3-15,-3-18 0 16,10-1 1-16</inkml:trace>
  <inkml:trace contextRef="#ctx0" brushRef="#br0" timeOffset="1.01281E6">10462 13837 69 0,'-16'-35'42'0,"2"13"-1"16,-17 1 0-16,10 18-25 0,-19 9-12 15,-2 16 2-15,-7 13-3 16,5 10 1-16,-1 8-1 15,9 3-1-15,8 1 0 16,11-4 0-16,13-6-1 16,18-13-1-16,14-15 1 15,12-13-1-15,9-12 1 16,9-15-1-16,1-11 0 15,-2-11 1-15,-4-3-1 16,-11-5 0-16,-12 3 0 16,-7 4 1-16,-13 7-2 15,-11 11 2-15,-11 15-2 16,-5 13 1-16,-8 13 0 15,2 15 0-15,1 7-1 16,6 7 0-16,8 3-2 0,8-3-1 16,14-2-1-16,4-15-3 15,20 2-8-15,-5-34-6 16,24 14-4-16,-18-35-7 15,15 10-8-15,-11-17 3 16,5 3 1-16</inkml:trace>
  <inkml:trace contextRef="#ctx0" brushRef="#br0" timeOffset="1.0131E6">10882 13944 102 0,'-19'16'40'0,"4"16"3"16,-22-7-12-16,16 11-28 16,-1 0 1-16,8 2-2 15,5-8 0-15,6-6-1 16,6-7 1-16,9-12-1 0,5-10 0 15,2-12 0-15,4-10 1 16,1-8-1-16,-2-9 0 16,0-2 1-16,-5-3-1 15,1 0 0-15,-8 9-1 16,2 4 1-16,-1 11 0 15,1 9-2-15,5 6-1 16,-3 3-4-16,16 19-9 16,-12-18-5-16,29 18-5 15,-14-27-9-15,32 10-8 16,-3-14-2-16,19-3 2 15</inkml:trace>
  <inkml:trace contextRef="#ctx0" brushRef="#br0" timeOffset="1.01355E6">11444 13347 48 0,'18'-17'40'0,"-9"0"0"15,2 12 0-15,-11 5-17 16,0 0-17-16,-9 35-1 16,3 16 0-16,-8 13-1 15,0 16-2-15,-2 12-1 16,2 7 0-16,5 3-1 15,0-3-1-15,12-7-2 16,1-14-4-16,21-4-11 16,-13-27-20-16,24-10-2 0,-4-25-2 15,15-11 1-15</inkml:trace>
  <inkml:trace contextRef="#ctx0" brushRef="#br0" timeOffset="1.01383E6">11824 13668 86 0,'-38'-8'41'0,"0"23"-1"16,-15 1 0-16,5 14-34 16,-12 3-2-16,6 1 0 15,2-4-1-15,13 0 0 16,10-4-1-16,18-6 0 15,18-4 0-15,17-3-1 16,17-3 0-16,14-1-1 0,14-3 0 16,4-1-3-16,7 0 0 15,-2-6-3-15,8 12-10 16,-25-21-8-16,16 17-13 15,-25-17-4-15,5 5-2 16,-14-13 2-16</inkml:trace>
  <inkml:trace contextRef="#ctx0" brushRef="#br0" timeOffset="1.01419E6">12426 13561 79 0,'-24'-21'42'16,"2"14"0"-16,-19-3 1 0,5 17-33 15,-14 6-7-15,2 14 1 16,-4 7-1-16,7 7 0 16,10 1-1-16,15 0-1 15,15-6 0-15,20-5-1 16,18-9 1-16,10-7-1 15,12-6 0-15,-1-2 0 16,-1 0 0-16,-3 1 0 16,-14 6 1-16,-11 2-1 15,-17 8-1-15,-9 5 2 16,-11 2-2-16,-11 3 1 15,-1-2-1-15,-5-1 0 16,5-3-2-16,-1-10-3 0,16 3-7 16,-6-29-9-16,31 13-7 15,-9-27-10-15,29 3-4 16,-2-13 1-16</inkml:trace>
  <inkml:trace contextRef="#ctx0" brushRef="#br0" timeOffset="1.01436E6">12700 14116 105 0,'-13'23'44'0,"-13"-19"1"16,13 0-5-16,13-4-45 15,-17-30-11-15,17 30-9 16,-6-34-14-16,11 22-5 0,-9-8-1 15,11 5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1:19:34.7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2049 1198 74 0,'0'0'35'16,"0"0"-1"-16,0 0-1 15,0 0-32-15,0 0-1 0,59 20 0 16,-59-20-1-16,72 4 1 15,-72-4 0-15,95 5 0 16,-40-3-1-16,6-1 1 16,7 1 0-16,11 0 0 15,6 0 0-15,9 0 0 16,9 1 0-16,7-3-1 15,13 0 2-15,9-1 0 16,13 1-1-16,8-3 1 16,16-1 0-16,8 0 0 15,13 0 0-15,12-1 1 16,13-2-2-16,10 0 1 15,15-1 0-15,14-1 1 16,7 0-2-16,15-3 1 0,10 3-1 16,12-3 0-16,7 2 1 15,9-2-3-15,8 1 2 16,8-1-1-16,8 3 2 15,11 0-2-15,4 2 2 16,10-2-2-16,25 3 2 16,-14 0 0-16,8 1-1 15,5 0 1-15,4-2 0 16,4 0 0-16,5 1 0 15,4-1 0-15,8-2 0 16,2 2 1-16,9-3 0 16,1-3-2-16,23 0 0 15,-19-2 1-15,-2 1-1 0,0-3 0 16,-19 2 0-16,15 0-1 15,-7 3 1-15,0 0 0 16,-12 2 0-16,-4 3 0 16,-11 2 0-16,-8 3 0 15,-13 2 0-15,-14 1 0 16,-10 7 1-16,-15-1-2 15,-31 6 0-15,7-1-3 16,-11 2-6-16,-22 1-26 16,-10-1-1-16,-17 1-1 15,-16 0 1-15</inkml:trace>
  <inkml:trace contextRef="#ctx0" brushRef="#br0" timeOffset="939.0537">21804 969 47 0,'0'0'32'0,"0"0"3"15,0 0-2-15,0 0-27 16,0 0-1-16,0 0 0 15,0 0 0-15,0 0 0 16,0 0 0-16,0 0-3 16,0 0 1-16,0 0-2 15,0 0 1-15,56-30-1 16,-56 30 1-16,81-7 0 15,-24 0-1-15,13-2 0 16,9-1-1-16,9-1 1 16,7-3-1-16,10 0 0 15,3 0-1-15,4-2 1 16,1 1-2-16,0 0 0 15,-5 0 0-15,-6 1-2 0,-6 2-2 16,-12-2-15-16,-9 3-14 16,-12 6-3-16,-11 0 3 15,-52 5 0-15</inkml:trace>
  <inkml:trace contextRef="#ctx0" brushRef="#br0" timeOffset="1827.1045">23453 884 48 0,'0'0'34'0,"0"0"0"16,0 0 0-16,0 0-20 15,0 0-13-15,0 0-1 16,0 0 2-16,0 0 1 16,-42-56 0-16,42 56-1 15,0 0 0-15,0 0 2 16,0 0-2-16,0 0 2 15,0 0-2-15,-10 71 0 0,-4-45-1 16,8 56 1-16,-1 17-2 16,0 12 1-16,-3 3-1 15,2 8 0-15,1 5 0 16,2 5 0-16,3-12 1 15,-2 12-2-15,-2 8 3 16,-1 13-2-16,-5 6 3 16,-2 8-2-16,-8 12 0 15,3 5-1-15,0 5 2 16,3 4 0-16,5 1-2 15,4 5 1-15,3 8-1 16,6 2-1-16,5 7 2 16,0 9 0-16,-1 7-1 15,1 4-1-15,-5 12 2 0,-4-1 1 16,-2 4-1-16,-3 3 1 15,-4 3-2-15,1-1 1 16,-3 6-1-16,2 0 1 16,3-4-3-16,-1 1 2 15,5-1 0-15,0-5-1 16,3 3 1-16,-1 0 0 15,2 0 1-15,-2 4 1 16,-3 3-1-16,-1 1 1 16,-2 0-2-16,-2 1 1 15,-2-4-3-15,-2-5 2 16,-2-8-2-16,1-4 3 15,0-3-2-15,-1-1 0 16,-1-4 0-16,0 3 0 0,0-4 1 16,5-5 0-16,-2-7-1 15,7-6-2-15,0-12 1 16,9-12 0-16,3-12 0 15,2-13-1-15,8-11 0 16,0-13-1-16,4-8 0 16,-3-12-1-16,5-8-1 15,-8-22-9-15,10-1-23 16,-8-23 0-16,4-8-1 15,-5-22 1-15</inkml:trace>
  <inkml:trace contextRef="#ctx0" brushRef="#br0" timeOffset="2660.1522">23365 14713 40 0,'8'-10'33'0,"-8"10"1"16,0 0-1-16,-13-11-33 15,13 11 1-15,-11-9-1 16,11 9 2-16,0 0-1 16,-9-12 2-16,9 12 0 15,0 0 0-15,0 0 1 16,6-13 0-16,-6 13 0 15,0 0 1-15,11-5-1 16,-11 5-1-16,0 0-1 0,-13-8 0 16,-1 6-1-1,-6-1 0-15,-8 1-1 0,-9-1 1 16,-12-1-1-16,-10 0 0 15,-14-2-1-15,-11-1 1 16,-15-1 0-16,-17-3 0 16,-14 2-1-16,-19 1 1 15,-19 0 0-15,-18 3 1 16,-18 2-1-16,-23 4 0 15,-15 4 1-15,-23 4-1 16,-17 2 1-16,-14 7-1 16,-10-1 1-16,-13-1-1 15,-8 2 1-15,-5-2-1 16,-2-3 0-16,0-2 0 15,-5-3 1-15,-2-3-1 0,-3-3 1 16,-1-2-1 0,-5 1 1-16,-7 0-1 0,-7 3 1 15,-6 0-1-15,-11 7 1 16,-8 0 0-16,-8 3-2 15,-8 0 2-15,-2 0-2 16,-4-2 2-16,1 0-2 16,-4-6 2-16,8-4-2 15,-2-1 3-15,2-1-2 16,-4 1 2-16,-3 3-2 15,-7 1 1-15,-8 5-1 16,-4 5 0-16,-5 2 1 16,-2 4-2-16,0 0 1 15,6-4-2-15,6-5 2 0,12-3-2 16,10-6 2-16,11-10-2 15,18-4 2-15,12-4-1 16,9 0 0-16,10 2 1 16,8 5 0-16,8 4 0 15,9 11 0-15,7 6 1 16,6 5-1-16,3 4 0 15,18 3-1-15,16-7 1 16,24-11-5-16,27 0-15 16,19-24-18-16,38-7-2 15,24-12-1-15,41-2 2 16</inkml:trace>
  <inkml:trace contextRef="#ctx0" brushRef="#br0" timeOffset="3426.196">1339 15119 53 0,'-6'21'38'16,"-3"-11"-1"-16,6 7-11 15,3-17-19-15,-9-20-3 0,9-8 1 16,7-9-4-16,-2-14 0 16,2-11 1-16,1-15-1 15,-2-12 0-15,1-9 0 16,-1-8 1-16,4-11 0 15,-2-7 1-15,-1-13 0 16,1-11-2-16,-1-8 2 16,4-7-1-16,0-14 0 15,2-8 0-15,-2-10-1 16,5-9-1-16,2-9 2 15,-1-8-2-15,6-12 1 16,1-8-1-16,0-3 2 16,-1-10 1-16,5-6-2 15,-3-4 1-15,0-7 2 0,-2-7-1 16,-6-4 1-16,2-4-2 15,-5-6 0-15,1-5-2 16,-1-4 2-16,-1-5 0 16,1-2-1-16,1-5-2 15,3-2 2-15,-1-6-1 16,2-4 2-16,-1 2-1 15,-2 4-1-15,0 4 0 16,-6 10-1-16,-1 9 2 16,-3 7-1-16,-3 7 0 15,-1 7 0-15,-2 3 0 16,-2-2 0-16,1 4 2 15,0 3-1-15,3 0-2 16,3 9 1-16,2 9 0 16,5 17 0-16,2 16 1 0,1 22-2 15,2 15 1-15,2 21 0 16,-4 16 0-16,-5 82-4 15,-4-4 1-15,-3 6-9 16,-4-5-28-16,5 10-1 16,0-2-3-16,-1 9 3 15</inkml:trace>
  <inkml:trace contextRef="#ctx0" brushRef="#br0" timeOffset="4763.2725">1978 7933 31 0,'-8'12'31'15,"8"-12"1"-15,0 0-1 16,-13 0-18-16,13 0 0 16,0 0-1-16,0 0-1 15,0 0-4-15,0 0-2 0,0 0-3 16,0 0 0-16,14-1-1 15,-1 2-1-15,6 1 0 16,6 2-1-16,11-3 1 16,7 1 0-16,10 0-1 15,8-2 1-15,14-3 0 16,10-1 0-16,10-2 0 15,10-3 0-15,8-1 1 16,12 2-1-16,11 0 0 16,7 3 0-16,6-1 0 15,7 3-1-15,11-1 1 16,10 0 0-16,11-1 0 15,9-6 0-15,12-4 0 0,11 0 1 16,18-8-1-16,10-2 1 16,11-6-1-16,12 1 1 15,13-3 0-15,8 6 0 16,9-1 0-16,14 4 0 15,3 2 0-15,11 5-1 16,3-3 2-16,13 3-2 16,5-2 1-16,12 0 0 15,8-4 0-15,10-2-1 16,57-2 0-16,-34-2 1 15,11 2-1-15,2 3 2 16,5 2-2-16,0 3 1 16,-1 0-1-16,-4 10 2 15,-47-1-2-15,30 5 2 0,0 0-2 16,-8 5 0-16,1-3 0 15,-4 4 2-15,-2 1-2 16,40 0 1-16,-40 2 0 16,3 0-2-16,-5 4 3 15,1-1-2-15,-7 5 1 16,-8 2-1-16,-5 3 1 15,-52 3-2-15,35 2 2 16,-11-1 0-16,-8-1-1 16,-11 1 0-16,-5-5 0 15,-6-3 0-15,-8-3 0 16,-10-5 0-16,-7-2 0 15,-11 0 0-15,-12-2-1 16,-15-3-2-16,-14 13-14 16,-31-10-22-16,-21 5 1 0,-32-2-2 15,-32 1 0-15</inkml:trace>
  <inkml:trace contextRef="#ctx0" brushRef="#br0" timeOffset="5822.333">23303 8064 54 0,'-25'-2'34'16,"-3"-2"-1"-16,-7-2 0 15,1 4-26-15,-16-7-3 16,-6 1-1-16,-16-3 1 16,-11 3 0-16,-17-2-1 15,-10 5 0-15,-17 2-1 0,-16 3 0 16,-18 1-1-16,-9 7 1 15,-14-2 0-15,-6 4-1 16,-13-3 1-16,-9 2-2 16,-11-3 1-16,-4 0 1 15,-10-5-1-15,-6 1 0 16,-4-5 1-16,-4-2-1 15,-9 2 0-15,-3-2 1 16,-5 2-2-16,-7 1 1 16,-5 0-1-16,-9 5 2 15,-7 2-1-15,-7 1 0 16,1-1 0-16,-5-1 0 15,-3 0-1-15,-1 3 1 16,-3-6-1-16,4 5 0 16,-4 1 0-16,0 0-3 0,-5 5 3 15,-6 3-2-15,-4 6 2 16,-7 1-2-16,2 7 2 15,-7-3-2-15,2 2 2 16,-1 1 1-16,3-3-1 16,7-1 1-16,4-6-1 15,10 0 1-15,1-6 0 16,10-1 0-16,3-4-1 15,2 1 1-15,5 2-1 16,-3 0 1-16,0 2-1 16,-3 2 0-16,-3 2 0 15,-3-1 0-15,0 3 0 16,6-4 0-16,2-1 0 15,7-3 1-15,11-2-1 0,13-6 1 16,9-3 0-16,12-3-1 16,14 0 1-16,6 1 0 15,6 0 0-15,8 4 0 16,2 1-1-16,3 5 1 15,5 4 0-15,0 1 0 16,-1 4-1-16,2 2 1 16,3 2 0-16,5 0 0 15,0-3 0-15,5 2 1 16,7-6-1-16,11-3-1 15,10-2 1-15,6-1 0 16,6-5-1-16,12-3 0 16,9 0-1-16,9-4 1 0,10 1-1 15,8-2-1-15,8 1-2 16,11-8-5-16,24 5-27 15,0-12-4-15,24 1 0 16,6-11-2-16</inkml:trace>
  <inkml:trace contextRef="#ctx0" brushRef="#br0" timeOffset="8657.4952">13787 1061 23 0,'14'-55'25'16,"-14"55"0"-16,0 0-2 15,0 0-15-15,0 0-15 16,0 0 1-16,9-56 3 15,-9 56 6-15,0 0 3 16,0 0 2-16,0 0 3 16,0 0 0-16,0 0 2 15,0 0-1-15,0 0-5 16,0 0 0-16,0 0 0 15,0 0-4-15,0 0 0 16,-30 44-1-16,37 28 1 16,1 13-3-16,-3 13 3 15,-11-5-3-15,3 13-1 16,-2 6 1-16,1 4 0 0,-5-10 2 15,6 5-2-15,-4 6 2 16,2 14-1-16,-4 7 2 16,1 12 0-16,-7 10-1 15,1 15 1-15,-8 8-1 16,-1 13 1-16,-5 9-2 15,-1 3 2-15,-1 6-2 16,3 4 0-16,0 1 0 16,4 0-1-16,4 1 1 15,5 1-1-15,1 2 3 16,5 3-3-16,1 3 2 15,2 1-1-15,-1 5 1 16,-3 4 0-16,-1 0-3 16,-3 2 2-16,-6 0-3 0,4-7 1 15,-5 0-1-15,0-2 2 16,1-5-2-16,7-4 0 15,-1-2 3-15,7-2-1 16,4-5 1-16,1 7-2 16,-1-4 3-16,5 3 0 15,-1-1-2-15,-1 3 1 16,-2-3-1-16,2-3 1 15,-8-7-3-15,0-5 2 16,3-9-2-16,-6-8 3 16,5-11-1-16,-5-11-2 15,6-7 2-15,-1-5-1 16,2-5 1-16,1-6 1 15,-1-6-1-15,2-4-1 0,1-6 0 16,-3 0 2-16,1-5-2 16,-1-6 1-16,-2-4 0 15,-1-1 0-15,-3-3 0 16,-1 0 0-16,-2-5 0 15,2-2 0-15,-1-6 0 16,0-5 0-16,2-7 0 16,4-7 0-16,1-8-1 15,5-10 1-15,4-5-1 16,2-6 0-16,2-5 0 15,3-2 1-15,-1 0-1 16,1 1 0-16,-4 0 1 16,-1 2 1-16,-4 2-1 15,-1 0 0-15,-5-1 0 16,0-3 0-16,-4-1 0 0,1-3 0 15,-2-1 0-15,1-3 1 16,-1-1-2-16,2 0 1 16,-2-1-1-16,3-2 0 15,0-1 0-15,2-3-1 16,1-3 0-16,1-3-2 15,1 0 0-15,0-18-2 16,0 26-5-16,-14-24-27 16,14-2-2-16,-13 3 0 15,13-3 0-15</inkml:trace>
  <inkml:trace contextRef="#ctx0" brushRef="#br1" timeOffset="13387.7658">6311 1483 98 0,'9'-12'36'16,"-9"12"1"-16,-5 20-2 15,-5 3-32-15,-3 6-2 16,0 9 1-16,-2 9 0 0,-2 10-2 15,0 0 1-15,2 2-1 16,4-6 2-16,9-5-2 16,4-8 2-16,12-11-2 15,8-17 1-15,10-12 0 16,7-15-1-16,4-8 2 15,2-10-1-15,0-9 1 16,0 0-2-16,-8 0 2 16,-4 3-1-16,-8 8 0 15,-6 6-1-15,-6 8 0 16,-13 17 0-16,14-4 0 15,-14 4 0-15,5 25 0 16,-3-2-1-16,3 1 0 16,3 4 2-16,5 0-2 0,3-3 1 15,3-2 0-15,3-7 2 16,3-6-2-16,2-12 1 15,2-10 2-15,1-10-2 16,-4-6 1-16,0-5-2 16,-3-7 0-16,-1 1-3 15,-8-3 0-15,2 9-5 16,-11-2-9-16,6 17-22 15,-8 1 1-15,11 12 0 16,-14 5-1-16</inkml:trace>
  <inkml:trace contextRef="#ctx0" brushRef="#br1" timeOffset="13790.7888">7416 1685 93 0,'-37'17'37'0,"2"11"0"16,-11 1 2-16,13 6-29 16,-4-1-4-16,15 4-2 15,7-8 0-15,13-5-2 16,12-8 1-16,13-11-1 15,13-9-1-15,9-13-1 16,8-7 0-16,0-11 2 16,-1-3-2-16,-7 1 1 15,-4 0-1-15,-11 2 1 16,-11 5-1-16,-6 7 2 0,-12 9-2 15,-1 13 0-15,-12 2 1 16,0 15-2-16,-4 12 2 16,2 6-2-16,0 4 1 15,6 3-1-15,6 0-1 16,7-7-2-16,17-12-2 15,4-26-7-15,28-9-24 16,2-25-3-16,17-8 1 16,-4-20 0-16</inkml:trace>
  <inkml:trace contextRef="#ctx0" brushRef="#br1" timeOffset="13970.7991">8153 1286 110 0,'0'0'39'0,"4"-42"3"15,-20 55-4-15,-11 24-34 16,-5 24-2-16,4 32-1 15,-4 16-2-15,13 0-2 16,13-8-3-16,6-34-7 16,17-5-25-16,-6-21-2 15,9-10 1-15,-9-18-1 16</inkml:trace>
  <inkml:trace contextRef="#ctx0" brushRef="#br1" timeOffset="14159.8099">7947 1587 118 0,'-15'4'41'0,"-1"3"1"16,19 7-2-16,9-9-38 16,13-3-2-16,15-5-1 15,10-4-2-15,13 0-8 16,-3-8-28-16,19 4-2 15,-10-1 0-15,5 6-1 16</inkml:trace>
  <inkml:trace contextRef="#ctx0" brushRef="#br1" timeOffset="14739.8431">8514 1642 111 0,'-22'23'41'0,"-2"-6"0"0,18 5-1 16,4-10-37-16,19-5-2 15,13-7 0-15,8-1-1 16,7-4 0-16,5-6-1 16,-1-3 1-16,-3-5-1 15,-8 1 1-15,-11-2 0 16,-11 3 0-16,-11-2-1 15,-12 2 2-15,-7 6-1 16,-10 4 0-16,-4 7 0 16,-6 7 0-16,2 5 1 15,-2 11-1-15,8 6 1 16,6 1 0-16,10 6-1 15,10-7 0-15,11-3 0 16,13-7 0-16,9-7 1 0,10-8-1 16,7-10 1-16,1-7-1 15,0-3 1-15,-3 1-1 16,-5-3 2-16,-7 7-2 15,-7 8 0-15,-7 9-1 16,-10 10 0-16,-7 9 2 16,-7 5-2-16,-4 3 1 15,-1 5-1-15,-2-5 2 16,2-3-1-16,1-7 1 15,5-8 0-15,1-15 1 16,15-3 0-16,0-18-1 16,7-8 1-16,1-8-1 15,4-2 2-15,-2-4-3 0,1-1 0 16,-4 5-3-16,-5 2-2 15,7 13-15-15,-20-2-14 16,18 13-8-16,-1-2 1 16,18 9-1-16</inkml:trace>
  <inkml:trace contextRef="#ctx0" brushRef="#br1" timeOffset="15135.8658">10116 1391 103 0,'9'-12'39'16,"4"13"1"-16,-13-1-1 16,-3 25-36-16,1 3-2 15,0 8 1-15,-5 13-1 16,0 9-2-16,0 8 1 0,4 2-1 15,3-3-2-15,1-6-3 16,13-5-7-16,-6-16-26 16,15-9 1-16,-8-19 0 15,8-10-2-15</inkml:trace>
  <inkml:trace contextRef="#ctx0" brushRef="#br1" timeOffset="15427.8825">10064 1368 113 0,'-5'-18'41'16,"5"18"2"-16,20-2-3 16,16 7-38-16,3 3-1 15,9 2 0-15,4 4 0 0,3 6 0 16,-4 3-1-16,-5 4 0 15,-10 9 0-15,-13 6 0 16,-16 7 0-16,-20 8 1 16,-11 5-2-16,-15-2 2 15,-8 0-2-15,-6-6-1 16,-2-8-1-16,10-5-2 15,2-22-10-15,30-5-24 16,2-20 0-16,28-4 0 16,6-19-3-16</inkml:trace>
  <inkml:trace contextRef="#ctx0" brushRef="#br1" timeOffset="16125.9224">10774 1656 101 0,'13'6'40'15,"-13"-6"1"-15,2 24-1 16,-19-4-35-16,12 0-3 15,-3 7 2-15,-1 4-2 16,-1 1 0-16,1 5-2 16,0-2 2-16,0-2-2 15,3-5 1-15,-3-4 0 16,6-7-1-16,0-4 0 15,3-13 1-15,10-3-1 16,5-15-1-16,8-8 2 16,3-12-1-16,4-11 1 15,1-1-1-15,1-6 1 16,-3 5-1-16,-7 2 2 0,-5 8-1 15,-5 7-1-15,-6 13 1 16,0 10-1-16,-6 11 1 16,14-8-1-16,1 13 0 15,10 2 0-15,6 2 0 16,6 0 0-16,9 0-1 15,5-1 1-15,1 1 0 16,-1-3 0-16,-8 0 0 16,-9-2 0-16,-6 0 0 15,-11-1-1-15,-17-3 2 16,0 0-1-16,-21 10 0 15,-2 2 0-15,-7 3 0 16,-4 9 1-16,-4 2-1 0,2 7 0 16,4 2 1-16,10 3-1 15,10-1 1-15,12-5-1 16,10-9 1-16,17-8-1 15,15-13 1-15,6-8-1 16,13-14 0-16,-2-10 2 16,0-9-2-16,-6-8 0 15,-8 0 0-15,-12-6 0 16,-17 3 0-16,-14 4 0 15,-13 12-2-15,-10 6 2 16,-6 12 0-16,-3 7-1 16,2 9 1-16,5 8-2 15,10 4-1-15,12 3-1 16,21 0-6-16,0-10-10 0,28 4-6 15,-10-9-11 1,24 1-2-16,-5-5-1 0,5 0 1 16</inkml:trace>
  <inkml:trace contextRef="#ctx0" brushRef="#br1" timeOffset="16676.9539">11941 1548 103 0,'-2'13'39'16,"-2"2"2"-16,-11 4-1 16,8 14-32-16,-4 2-4 15,7 8-2-15,-2 4 0 16,2 2-1-16,1 2 1 15,4 0-2-15,1-6 2 16,-2-7-2-16,5-14 1 16,0-8 0-16,-5-16 0 15,15-7-1-15,-5-15 0 0,3-10 2 16,2-14-2-16,1-11 1 15,3-2-1-15,0-8 1 16,0 6-1-16,-3-2 1 16,2 11 0-16,-2 5-1 15,2 14 2-15,2 5-2 16,1 14 0-16,1 11 0 15,1 8 0-15,5 9 0 16,0 7 0-16,-2 3-2 16,-1 5 2-16,-7 2-1 15,-4-2 0-15,-12 6 0 16,-7-4 0-16,-11 1 0 15,-8-4 0-15,-8-1 0 16,-8-2 0-16,1-2 0 0,2-3 2 16,1-3-2-16,6-1 1 15,6-1 0-15,4 3 0 16,5 4 1-16,4 7-1 15,0 12 0-15,1 9 0 16,0 5 0-16,-4 4 0 16,0 2-1-16,4-2-1 15,-2-6-4-15,15-1-10 16,-6-36-6-16,29 4-10 15,-4-35-8-15,26-5 0 16,2-22-2-16,21-10 2 16</inkml:trace>
  <inkml:trace contextRef="#ctx0" brushRef="#br1" timeOffset="17005.9727">12707 1496 109 0,'-31'12'41'0,"6"11"0"16,-9-4-3-16,9 0-33 16,3 1-1-16,8-4 0 15,7-1-2-15,11-3 0 16,15-4 0-16,6-5 0 15,11 0-2-15,2-3 1 16,2 1 0-16,-2 2-1 16,-5 4 0-16,-14 8 1 0,-11 7-1 15,-13 8-1-15,-14 7 2 16,-9 2-2-16,-7 3 0 15,-3-3-4-15,7 0-8 16,-8-21-10-16,30 4-11 16,-1-19-7-16,20-7-1 15,6-15-1-15</inkml:trace>
  <inkml:trace contextRef="#ctx0" brushRef="#br1" timeOffset="18014.0304">13904 1523 95 0,'-16'-18'38'16,"5"14"3"-16,-12 3-2 16,7 6-32-16,-12 3-2 15,3 8-1-15,-5 7 0 16,1 7-2-16,1 9 1 15,8 3-3-15,5-1 2 16,12 3-1-16,8-8 0 16,14-6-2-16,9-10 2 15,10-14-2-15,8-12 1 0,9-19 2 16,1-7-2-16,0-10 1 15,-4-7-2-15,-8-5 2 16,-10-2-1-16,-10 4 1 16,-13 10-1-16,-17 11-1 15,-13 11 1-15,-9 13 1 16,-7 13-1-16,-6 8 1 15,2 8-1-15,3 3 1 16,6 2 0-16,13 0-1 16,16-6 1-16,17-5 0 15,17-9 0-15,12-4-1 16,14-5 1-16,5-2-1 15,5-6 1-15,-1 2-1 0,-8 0 0 16,-10 2 0-16,-12 1 2 16,-8 4-2-16,-12 5 0 15,-18-4 0-15,5 23 0 16,-16-4 0-16,-5 7 0 15,-3 5-2-15,-2 5 2 16,-2 0-2-16,0-2 2 16,5-2-1-16,3-6 1 15,9-7 0-15,6-19 0 16,19-3 2-16,11-19-1 15,9-12 1-15,8-6-2 16,5-6 0-16,3-3 0 16,-2 3 0-16,-7 6 0 15,-7 13 0-15,-13 18 0 0,-9 13 0 16,-12 17 0-1,-10 14 0-15,1 9 0 0,-2 6 0 16,7 4-10-16,-1-13-11 16,24 4-4-16,-4-25-4 15,31 3-12-15,1-19-2 16,23-5-1-16,5-14 4 15</inkml:trace>
  <inkml:trace contextRef="#ctx0" brushRef="#br1" timeOffset="18802.0754">15899 1519 74 0,'1'-12'40'0,"-1"12"-1"16,-4-18 1-16,4 18-12 15,-25-7-24-15,4 6 0 16,-8 4 0-16,-3 12-1 15,-10 6 0-15,-1 11 0 16,0 3 0-16,5 5 0 16,5 0-2-16,6-1 0 15,11-5 0-15,11-7-2 16,15-8 1-16,10-12-1 15,11-7 1-15,8-9 0 16,5-8 1-16,2-8 0 16,1-2 0-16,-4-2 0 15,-3-3 1-15,-7 0-2 0,-5 2 0 16,-7 4 0-16,-8 8 0 15,-3 4-2-15,-10 14 1 16,0 0 0-16,-10 17 0 16,-2 22-1-16,-3 18 1 15,-2 18 0-15,-2 10 0 16,-2 12 0-16,3 2 0 15,-2 4 0-15,-1-8 1 16,0-7 0-16,3-14 0 16,-2-15 0-16,2-14 0 15,-4-12 1-15,1-18-1 16,-1-16 0-16,-1-18 0 15,2-12-1-15,2-11 0 16,1-14-2-16,7-3-1 16,2-10-2-16,17 10-9 0,-8-11-5 15,26 22-8-15,-13-11-5 16,27 16-7-16,2-2 1 15,18 9 0-15</inkml:trace>
  <inkml:trace contextRef="#ctx0" brushRef="#br1" timeOffset="19042.0892">16521 1283 92 0,'20'-56'44'0,"-20"56"0"16,0 0-1-16,-6-54-20 15,-28 63-22-15,-2 26 1 0,-8 28-2 16,6 26 1-16,2-4-2 16,20 4-2-16,9-10-3 15,14-13-1-15,23-6-14 16,-8-21-13-16,24-3-9 15,-4-17 3-15,19-9-3 16</inkml:trace>
  <inkml:trace contextRef="#ctx0" brushRef="#br1" timeOffset="19410.1102">16897 1438 112 0,'-27'-10'42'0,"-16"6"0"0,9 18 0 15,-22 15-38-15,14-2 0 16,3 1-2-16,6 8 0 15,8 1 0-15,9 1-2 16,10-6 1-16,12-5-1 16,14-11 0-16,11-8 2 15,11-7-2-15,5-11 0 16,3-10 0-16,0-8 0 15,-2-3 0-15,-6-2 0 16,-8 4 0-16,-6 2 0 16,-13 8 0-16,-7 7 0 15,-8 12 0-15,-9 14 0 16,-3 3 0-16,-2 10 0 15,1 4 0-15,0 4-6 0,13-1-3 16,-3-14-9-16,33 2-5 16,-6-21-6-16,33 2-11 15,-1-14-1-15,21-5-1 16,-7-13 4-16</inkml:trace>
  <inkml:trace contextRef="#ctx0" brushRef="#br1" timeOffset="19748.1296">17512 1340 113 0,'-31'-20'42'0,"-12"15"2"15,-5 12-2-15,-4 12-37 16,4 6-3-16,10 5 1 16,9 4-2-16,10 2 0 15,15-3 1-15,18-8-2 0,15 0 0 16,13-11 0-16,15-5 0 15,5-3 0-15,-1-6-2 16,-3-3 2-16,-7-1 0 16,-12 0 0-16,-9 3 0 15,-18 4 0-15,-12-3 0 16,-15 20 0-16,-9 1 0 15,-12 2 0-15,-3 7-1 16,0-1 0-16,2 3-1 16,7-2-2-16,10-9-3 15,25-1-6-15,-5-20-7 16,50-5-6-16,-13-21-5 15,32 2-10-15,-4-15 0 16,14-6 1-16</inkml:trace>
  <inkml:trace contextRef="#ctx0" brushRef="#br1" timeOffset="20064.1476">18037 1350 114 0,'0'0'44'16,"27"-72"0"-16,-46 57-2 16,2 17-37-16,-18 12-5 15,9 17 2-15,-6 5-2 16,11 4 0-16,11-9 0 15,23-3 0-15,10-5 0 16,6-5 0-16,6-1 0 16,1-1 1-16,-2 0-1 15,-5 0 1-15,-8 2 1 0,-7 8-2 16,-7 0 0-16,-12 5 0 15,-9 3 0-15,-5 0 0 16,-6 1 0-16,-1-4 0 16,3-3-3-16,-2-7-2 15,11-3-9-15,-9-19-6 16,23 1-4-16,-15-9-7 15,15 9-10-15,-5-26-4 16,-1 10 2-16</inkml:trace>
  <inkml:trace contextRef="#ctx0" brushRef="#br2" timeOffset="24497.4012">6929 8802 43 0,'15'-17'33'16,"-15"17"2"-16,10-12-2 15,-10 12-16-15,0 0-3 16,7 11-9-16,-16-1 0 15,4 13-2-15,-3 2 0 16,-2 8-1-16,-1 4 1 16,-1 4-2-16,-2 3 0 0,5 2 0 15,-2-6 0-15,7-3-1 16,-1-4 0-16,3-5 0 15,4-8 0-15,3-7 1 16,-5-13-1-16,17-8 1 16,-4-13 0-16,4-14 0 15,2-12 1-15,1-8 0 16,3-9-1-16,0-3 1 15,-3 0-1-15,0 6 1 16,-3 7-2-16,-2 14 2 16,-6 11-3-16,4 14 2 15,-13 15-1-15,19 17 0 16,-8 13 2-16,0 11-2 15,5 6 2-15,2 5-2 0,5 0 2 16,7-2-1-16,3-7 1 16,4-7-1-16,1-13 0 15,4-12 0-15,-4-9 0 16,1-13 1-16,-6-13-1 15,-4-8 0-15,-6-8-1 16,-7-3 0-16,-7-4-2 16,-5-1-1-16,1 8-2 15,-12-1-1-15,4 21-5 16,-12-2-28-16,15 22 1 15,-11 0-1-15,13 16 0 16</inkml:trace>
  <inkml:trace contextRef="#ctx0" brushRef="#br2" timeOffset="24890.4237">7869 8826 82 0,'10'-4'38'15,"-11"-8"-1"-15,1 12 1 16,0 0-30-16,-12 12-2 15,4 0 0-15,3 10-3 16,-5 5 2-16,4 7-3 16,1 1 2-16,0 5-2 15,4-3 0-15,2-6-1 16,6-4 0-16,8-12 0 15,6-12 0-15,8-11 0 0,4-10 0 16,5-9 0-16,3-9-1 16,-3 2 1-16,-3-3 0 15,-5 4-1-15,-7 7 1 16,-9 9-1-16,-14 17 0 15,0 0 0-15,-2 15 0 16,-6 4-2-16,-2 11 0 16,1 2-1-16,7 7-2 15,3-10-2-15,19 9-10 16,-3-22-22-16,25 3 0 15,-4-16 0-15,16-1-1 16</inkml:trace>
  <inkml:trace contextRef="#ctx0" brushRef="#br2" timeOffset="25276.4458">8605 8869 101 0,'-10'-7'39'16,"-15"-5"2"-16,4 22-4 16,-8-5-31-16,2 17 0 15,-1 0-3-15,6 9 1 16,4 2-1-16,12-3-2 15,11-3 0-15,14-6-2 16,15-8-3-16,6-14-2 16,18-3-2-16,0-26-12 15,14 1-20-15,-9-18 0 16,4 3-1-16,-16-15 2 15,-3 2 33-15,-13 1 7 16,-17-1 3-16,-5 18 13 16,-19-4 20-16,1 17 1 0,-17 7 2 15,6 20-1-15,-16 11-32 16,10 14-2-16,0 10-3 15,4 16 0-15,0 5-1 16,7 8-1-16,6 3-1 16,2-6-4-16,14 11-12 15,-6-21-20-15,14-3-2 16,-8-19-1-16,15-4-1 15</inkml:trace>
  <inkml:trace contextRef="#ctx0" brushRef="#br2" timeOffset="25626.4658">9003 8937 109 0,'-8'21'39'16,"-6"-5"3"-16,14 5-2 15,3-9-37-15,11-1 0 16,7-9-2-16,13-4 0 15,4-9 0-15,6-5-1 16,2-8-1-16,-2-4 2 16,-7-3-2-16,-4 1 1 15,-14 1 0-15,-6 4 0 16,-16 3 0-16,-12 8 0 15,-9 10 1-15,-7 9 0 16,-4 11 0-16,2 9 0 16,-1 5 0-16,6 8 0 0,9 3 0 15,6 4-2 1,15-2 1-16,12-10-2 0,17-3-2 15,5-15-3-15,20 0-5 16,-8-22-27-16,20-1-2 16,-7-21 2-16,4 5-2 15</inkml:trace>
  <inkml:trace contextRef="#ctx0" brushRef="#br2" timeOffset="26213.4994">9621 8876 104 0,'-12'-4'38'0,"-16"1"3"16,4 14-1-16,-7 2-35 15,5 8 0-15,-2 5-2 16,7 8 0-16,7 2-1 15,8-1-1-15,10-1 0 16,7-3 0-16,9-8 0 16,9-7-1-16,6-9 0 0,1-7-1 15,2-10 1-15,-3-9-1 16,-3-7 0-16,-6-3 0 15,-9-2 0-15,-7-2 0 16,-7 2 1-16,0 1-1 16,-6 4 2-16,3 6-1 15,-1 1-1-15,3 8 1 16,5-2-1-16,6 8 2 15,3 0-2-15,6 6 2 16,3-1 0-16,3 5 0 16,0 4 1-16,-1-1-1 15,-7 7 1-15,-3 1 0 16,-10 4 0-16,-5 1-1 0,-7 6 0 15,-6-1 0-15,-3 1-1 16,-1 2 0-16,1-3 1 16,1-5-1-16,11-7 0 15,2-14 0-15,18 3 0 16,6-18 0-16,7-10 0 15,6-7 0-15,2-8-1 16,4-3 1-16,-5-1-1 16,-3 6 1-16,-7 6 0 15,-7 8-1-15,-7 11 0 16,-14 13 1-16,8 12 1 15,-13 8-1-15,0 10-1 16,-1 4 0-16,2 4-2 16,4-4-3-16,10 4-2 0,1-24-8 15,25 9-15-15,-7-23-10 16,16-2 1-16,-4-19 0 15,11-2 2-15</inkml:trace>
  <inkml:trace contextRef="#ctx0" brushRef="#br2" timeOffset="26504.516">10601 8736 104 0,'0'0'39'15,"-33"-9"1"-15,13 21 0 16,-13 1-33-16,5 13-3 16,3 3 0-16,6 2-3 15,1 0 2-15,13 0-2 16,8-8 0-16,9-4 0 15,8-9-1-15,6-7 0 16,-2-3 0-16,1-2 1 0,-3 0-1 16,-9 4 0-16,-13-2 0 15,0 24 1-15,-13 3-1 16,-12 4 1-16,-3 5-1 15,1 5-1-15,0 2-1 16,0-7-3-16,15 5-8 16,-10-29-16-16,22 4-13 15,0-16 1-15,9-11-1 16,-1-15 0-16</inkml:trace>
  <inkml:trace contextRef="#ctx0" brushRef="#br2" timeOffset="26996.5441">11693 8728 83 0,'0'0'40'0,"0"0"-1"15,-4 14 2-15,-14 9-31 16,-1 6-7-16,-3 4 0 16,1 9-2-16,3 1 1 15,4-2-4-15,8 1-2 16,1-19-27-16,20-1-9 0,-1-17 1 15,19-6-1-15</inkml:trace>
  <inkml:trace contextRef="#ctx0" brushRef="#br2" timeOffset="27421.5685">11747 8570 92 0,'-23'-9'36'0,"8"10"1"15,0 1-1-15,15-2-37 16,6 12-1-16,7-6 0 15,12 3-1-15,5 0 1 16,7 5 0-16,1 3 1 16,0 4 2-16,-3 4 1 0,-6 3 2 15,-6 11 1-15,-13-2 1 16,-2 8-1-16,-16-1 1 15,-2 3-2-15,-6-5 2 16,0-1-3-16,-3-7-1 16,7-9-1-16,4-9 0 15,8-16 0-15,0 0 0 16,27-20-1-16,5-12 1 15,5-8 0-15,4-6-2 16,7-4 2-16,-2 1-2 16,-2 4 2-16,-6 8-2 15,-6 11 2-15,-8 15-2 16,-7 12 2-16,-5 14-1 15,-5 9-1-15,0 13-4 16,-4-8-14-16,18 16-18 0,-3-12-5 16,15 3 1-16,4-13-2 15</inkml:trace>
  <inkml:trace contextRef="#ctx0" brushRef="#br2" timeOffset="28052.6045">13509 8658 71 0,'0'0'38'0,"-8"-20"0"16,8 20 1-16,-35-11-31 0,12 14-2 16,-13 3-1-16,-3 12-1 15,-8 7 1-15,-1 11-1 16,-4 3 1-16,4 3-2 15,5-1 1-15,14-2-1 16,11-10 1-16,18-7-2 16,17-13-1-16,18-15-1 15,17-11-1-15,14-11 1 16,5-5-1-16,6-8 1 15,-1-1-1-15,-9 3 1 16,-9 4-2-16,-14 8 2 16,-13 10 1-16,-16 13-1 15,-15 4 0-15,-9 29 1 16,-9 5 0-16,-2 5 0 0,0 5 0 15,2 2-1-15,10 0-3 16,5-15-9-16,33 7-20 16,-6-22-10-16,20-5 0 15,4-19-1-15</inkml:trace>
  <inkml:trace contextRef="#ctx0" brushRef="#br2" timeOffset="28713.6424">14957 8536 86 0,'0'0'37'15,"-2"20"0"-15,-10-8 0 16,3 13-33-16,-5 3-1 15,-1 9 1-15,-1 4 0 16,4 4-1-16,-2-2 1 16,5-4-1-16,3-5 0 15,6-8-1-15,5-7 1 16,-5-19-2-16,25 0 0 15,-4-18 0-15,2-7-1 16,4-9 1-16,4-6-2 16,-2-4 2-16,1-1-1 15,-1 4 1-15,-4 6-2 16,-3 6 1-16,-7 11 1 0,-1 11 0 15,-14 7 0-15,11 22-1 16,-7 6 1-16,-4 6-1 16,1 10 1-16,5-1-2 15,7 4-2-15,0-10-7 16,23 6-23-16,-9-20-6 15,20-1 0-15,-4-19-2 16</inkml:trace>
  <inkml:trace contextRef="#ctx0" brushRef="#br2" timeOffset="29096.6643">15662 8569 99 0,'0'0'39'0,"-19"-17"1"15,19 17 0-15,-21 22-35 16,8 0-1-16,-1 5-1 15,0 11 0-15,4 0 0 16,4 4-2-16,4-4 2 16,8-5-2-16,4-5 1 15,10-8-1-15,5-9 1 16,9-12-2-16,4-11 0 15,3-6 1-15,1-7-2 16,0-6 2-16,-4-5-2 16,-1 1 1-16,-8 2-1 15,-7 3 1-15,-4 8 1 16,-10 7-1-16,-8 15 0 15,0 0-1-15,-12 22 1 0,-2 7 0 16,2 5 0-16,1 4-2 16,8 4-1-16,3-6-5 15,20 7-10-15,-5-21-20 16,25-1-2-16,4-18 0 15,16 0-2-15</inkml:trace>
  <inkml:trace contextRef="#ctx0" brushRef="#br2" timeOffset="29329.6776">16431 8626 103 0,'-24'-19'39'0,"6"14"3"16,-13 1-3-16,4 13-32 0,-6 6-1 15,4 9-2-15,3 4 0 16,5 8-1-16,8-2 0 15,12 1-3-15,14-5 2 16,10-8-3-16,16-7 0 16,10-15-4-16,19-3-5 15,1-25-14-15,16 5-17 16,-9-18-1-16,7 2 0 15,-16-15 1-15</inkml:trace>
  <inkml:trace contextRef="#ctx0" brushRef="#br2" timeOffset="29517.6883">16960 8293 113 0,'-31'30'40'16,"1"21"1"-16,-9 2-2 0,9 12-35 16,-1 5-1-16,8 3-2 15,4-4 0-15,9-3-3 16,10-4-3-16,0-22-15 15,19 5-18-15,-2-20-3 16,13-8 0-16,-4-16-1 16</inkml:trace>
  <inkml:trace contextRef="#ctx0" brushRef="#br2" timeOffset="29871.7086">17022 8735 102 0,'0'0'39'16,"-11"12"1"-16,11-12-1 0,13 12-36 15,9-7 1-15,7-4-2 16,9 0 1-16,5-3-1 16,1-3 0-16,3-4-1 15,1-1 0-15,-5-6 0 16,-6-3-1-16,-4-3 0 15,-10-2 1-15,-8 0-1 16,-10 2 0-16,-15 5 1 16,-9 6-1-16,-12 9 1 15,-5 10 0-15,-6 9-1 16,-2 13 1-16,5 7 1 15,3 6-2-15,13-1 1 16,9 0-2-16,16-4 0 0,12-9-4 16,20-3-1-16,2-22-17 15,24 2-16-15,-3-21-2 16,12 1 1-16,-10-17 0 15</inkml:trace>
  <inkml:trace contextRef="#ctx0" brushRef="#br2" timeOffset="30200.7274">17726 8635 106 0,'0'0'40'16,"-25"-12"1"-16,6 23 0 15,-10 1-33-15,5 15-4 16,6 4 0-16,-1 5-1 16,10 2 0-16,7 0-2 15,4-2 1-15,10-6 0 16,6-9-2-16,9-10 0 0,4-10 0 15,4-9 0-15,5-14 0 16,3-7 0-16,1-10 0 16,4-3 0-16,-4-3-2 15,-4 3 2-15,-4 4-1 16,-4 7 1-16,-12 14 0 15,-9 13 0-15,-11 4-1 16,-9 30 1-16,-9 4 0 16,-3 6-3-16,3 6 1 15,-4-4-6-15,16 8-5 16,-3-25-14-16,28 4-14 15,7-16 0-15,21-7-1 16,8-18 3-16</inkml:trace>
  <inkml:trace contextRef="#ctx0" brushRef="#br2" timeOffset="30516.7455">18510 8575 117 0,'-29'0'42'16,"-14"-3"0"-16,6 14-1 15,0-2-38-15,8 5-2 16,7 3 1-16,9 1-1 15,11-1-1-15,9-1 1 16,8-2-1-16,5 1 0 16,2-4 0-16,2 1 1 15,-3-2-1-15,-5 6 1 16,-6 2 2-16,-5 2-3 15,-7 0 0-15,-6 4 0 16,-5-1 0-16,-3 0 0 0,1-1 0 16,-3-4 0-16,7-2 0 15,-2-8-3-15,18 6-13 16,-5-14-13-16,0 0-14 15,18-7 2-15,10 6-4 16,-3-9 3-16</inkml:trace>
  <inkml:trace contextRef="#ctx0" brushRef="#br2" timeOffset="30674.7545">18735 8986 132 0,'0'0'46'16,"0"0"-3"-16,0 0-9 15,-15-12-34-15,16 0 0 16,-6-7-8-16,5 19-20 0,4-19-14 15,-4 19-4-15,-24-12 2 16,-2 10-2-16</inkml:trace>
  <inkml:trace contextRef="#ctx0" brushRef="#br3" timeOffset="67759.8757">5789 3230 11 0,'12'-7'19'0,"-12"7"-12"15,0 0 5-15,0 0 1 16,9-11 1-16,-9 11 0 16,0 0-3-16,15 1-2 15,-15-1 0-15,0 0 7 16,0 0-9-16,0 0-1 15,0 0 0-15,0 0-1 16,0 0 1-16,0 0-1 16,0 0-1-16,0 0-1 15,0 0-1-15,0 0 0 16,0 0 0-16,0 0 0 15,0 0 0-15,0 0-1 16,-10 10 1-16,10-10 0 0,0 0-1 16,-9 16 1-16,9-16-1 15,-10 13 0-15,10-13 0 16,-11 14 0-16,11-14 0 15,-12 19 0-15,5-9-1 16,0 1 1-16,-1 3 0 16,-1 1-1-16,-2 2 1 15,2-1 0-15,-1 5-1 16,-3-2 0-16,0 0 1 15,2 2-1-15,-3 1 1 16,3-3-1-16,-3 2 0 16,1 1 0-16,1 0 1 15,-1 2-1-15,-2 0 1 16,1 2-2-16,-2-1 2 0,2 1-2 15,1 0 2-15,-3-1-1 16,5-2 0-16,1-1 0 16,-2 0 0-16,5-1 1 15,-1 2-1-15,-3 0 0 16,2 1 0-16,0 5 1 15,0-2-1-15,0 4 0 16,0 0 0-16,0 0 0 16,-2-1 0-16,2 0 1 15,-1 0-1-15,0-2 0 16,1-2 0-16,1 1 0 15,-3-2 0-15,2 3 0 16,2-4 0-16,-2 4-1 16,1-2 1-16,-1-1 0 15,1 2-1-15,1 0 0 0,0-1 1 16,0 2-1-16,-1-2 1 15,-1 4 0-15,3-3 0 16,0 2 0-16,-1 0 0 16,1-2 0-16,1 0 0 15,0 0 0-15,-1 0 0 16,0-2 0-16,2 1 0 15,-1 1 0-15,-3-1 0 16,3-1 0-16,-1 2-1 16,2-2 2-16,-2-1-2 15,0 0 1-15,0 0 0 16,2-3 0-16,-1 2 0 0,0-1 0 15,4-1 1-15,-2 1-1 16,3-1 2-16,2 0-3 16,-2 0 3-16,2 0-2 15,-2 0 1-15,4 0-2 16,-1-2 1-16,0 2 0 15,2-2 0-15,-4 2-1 16,5-1 1-16,-3 1 0 16,2 1 0-16,1 1 0 15,0 0 0-15,0-1 0 16,2 2 0-16,-2-2 0 15,2-1 0-15,0 1 0 16,0-4 0-16,-1 2 0 16,0-2-1-16,2 1 1 15,-1-1 0-15,2-2 0 16,-1 3 0-16,0-3 1 0,0 2-2 15,1-3 1-15,0 2 0 16,-1 0 0-16,2-2 0 16,-1-2 0-16,1 0 0 15,-2 3 0-15,4-1 0 16,-2 1 1-16,2-3-2 15,0 2 2-15,-1 1 1 16,1-1-1-16,1 0 1 16,0-2-1-16,-1 0 1 15,1-2-2-15,-1-1 2 16,3 2-2-16,-3-2 0 15,2 1 0-15,-2-4 0 16,1 1 0-16,0 0 0 0,1 0 0 16,-1 0 0-16,-2-1 0 15,1 1 0-15,1-1 0 16,0 0 0-16,-1-1 0 15,2-2 0-15,-1 1 0 16,0-2 0-16,0 0 0 16,1-2 0-16,-1 1 1 15,0-1-1-15,1 0 0 16,-1 0 0-16,1 1 0 15,-1-1 0-15,3-1 0 16,-2 0 0-16,0-1 0 16,2-1 0-16,-2-1 1 15,1 1-1-15,-3-2 0 16,4 2 0-16,-6-3 0 0,3 1 0 15,0 0 0-15,-1 1 0 16,-2-2 0-16,3 1 0 16,-3-3 0-16,1 0 0 15,2-1 0-15,-2-2 1 16,2 1-1-16,0-2 0 15,0 1 0-15,0-1 0 16,1-2 0-16,-1 2-2 16,-2-1 2-16,0 2-1 15,1-2 2-15,-2 2-3 16,0-2 3-16,-1-3-3 15,-1 5 1-15,2-6 2 16,-2 3-2-16,-1-3 1 16,-2 1-2-16,3-1 2 15,-3 1-2-15,2 2 3 0,-3-2-1 16,0 1 0-16,1 1 0 15,-1-1 0-15,2 0 0 16,-3 0 0-16,0-1 1 16,-1-1-1-16,1 1 0 15,-2-1 0-15,2 1 0 16,-1-4 0-16,-1 3 1 15,0 0-1-15,-1 1 0 16,1-2 0-16,-2 1 0 16,0 3 0-16,-2-3 0 15,2 2 1-15,-1 0-1 16,-3 0 0-16,3-1 0 15,-2 1 0-15,-1 1 0 16,3-5 0-16,-3 3 1 0,3-1-1 16,-3-1 0-16,0-2 0 15,0 1 0-15,-1 1 0 16,0-4 0-16,-1 2 0 15,1-1 0-15,-1 1-1 16,-1 1 1-16,1-3-1 16,0 4 1-16,1-3-1 15,-2-1 2-15,-2-2-2 16,1 1 1-16,0-3 1 15,-1-3-1-15,-1 0 0 16,-1-5 1-16,0 3-1 16,1-1 0-16,2 2 1 15,0 0-1-15,-1 2 0 16,0 4 0-16,0-3 0 0,0 2 0 15,1 0 0-15,-1-3 0 16,1 2 0-16,0-1 0 16,-2-1 1-16,5 0-1 15,-1 0 0-15,-1 1 0 16,2 3 0-16,-1-1 0 15,3 0 0-15,-3 1 1 16,1 0 0-16,2-3 0 16,-2 3 0-16,1-2 0 15,-1 0-1-15,2-3 1 16,0 4 0-16,1 0-1 15,-2-2 0-15,3 3 0 16,-1-1 0-16,1 1 0 0,-3-3 0 16,2 5 0-16,0-3 0 15,1 0 0-15,-3 0 0 16,3-2 0-16,-3 1 1 15,4 1-1-15,-2-1 0 16,0-1 0-16,2 1 0 16,-2 0 0-16,0 3 0 15,0 0 0-15,1 0 1 16,-1 3-2-16,0 1 1 15,2 1 1-15,-2-1-2 16,1 1 2-16,0 1-1 16,-2-2 1-16,1 0-1 15,2 0 0-15,-3-1 0 16,2 1 1-16,-2 1-1 0,2 0 0 15,0 0 0-15,1 0 0 16,-2 0 0-16,0 0 0 16,1 1 0-16,1-1 0 15,0 1 0-15,-2 0 0 16,1-2 0-16,0 3 0 15,-1-3 0-15,-1 4 0 16,1 0-1-16,-2 2-1 16,4 12-2-16,-3-24-3 15,3 24-11-15,0-10-10 16,0 10-10-16,9-17 0 15,3 8-2-15,-5-12 2 16</inkml:trace>
  <inkml:trace contextRef="#ctx0" brushRef="#br3" timeOffset="70591.0376">8990 3391 63 0,'0'0'34'15,"0"0"-2"-15,0 0 1 16,-2-11-27-16,2 11-1 16,0 0-1-16,0 0 1 15,-4 16-2-15,1-3 1 16,-3 1-1-16,0 6 0 15,-3 2 0-15,-1 9 0 16,-8-1 0-16,3 6-1 16,-3 1 1-16,0 1-1 15,0-1 0-15,0 3-1 16,1 1 1-16,0 0-1 15,1 2 0-15,0 2 0 16,-1 4-1-16,1 3 1 0,-3 2-1 16,2 0 1-16,-4 0-1 15,2 1 0-15,0-1 1 16,0-1-2-16,-2 0 1 15,2-1-1-15,-1 1 1 16,0 1-1-16,-1 0 1 16,2 0-1-16,-1 1 1 15,1 2 0-15,1-3 0 16,-1-1 0-16,2 1-1 15,0-3 1-15,-1-3 1 16,5-1-1-16,0-2 1 16,0-2-2-16,1-1 2 15,1-1-1-15,1-2 1 16,0 3-1-16,3-4 0 15,-1 1 0-15,2-3 0 0,0 0 0 16,2-2-1-16,-1-1 1 16,4-5 0-16,0 2 0 15,-2-2 0-15,6-1 0 16,-3 1 0-16,1 1 0 15,1 1 0-15,3-2 2 16,1 0-2-16,1 0 1 16,1-3-1-16,0 1 1 15,2-1 1-15,3-6-1 16,-3 2 1-16,4-3-3 15,0 1 3-15,-1-3-2 16,1 0 2-16,0-2-2 16,1 1 0-16,-1-5 0 15,3 0 0-15,3 1 0 0,-4-2 0 16,6-1 0-16,-3 0 0 15,1-1 0-15,0 0 1 16,-3 0-1-16,1 0 0 16,2-3 0-16,-7 2 0 15,2 0 0-15,1 1 0 16,-3-1 0-16,3-2 0 15,-4-1 0-15,1 1 0 16,1-3 0-16,-4 3 0 16,2-3 0-16,-1 1 0 15,1-3 0-15,0 1 0 16,-1 0 0-16,2-1 0 15,1-1 0-15,-3-3 0 0,3 2 0 16,1-5 0-16,-1 2 0 16,0-2 1-16,-1-2-1 15,2 1 0-15,-1-1 0 16,1-3 0-16,0 0 0 15,0 2 1-15,0-4-1 16,0 1 0-16,0 1 0 16,0 1 1-16,-1-1-1 15,-2-2 0-15,2 2 0 16,-2 0-2-16,0-2 3 15,2 0-3-15,0-3 3 16,0 3-2-16,-3-1 2 16,2 2-3-16,-2-2 4 15,1 1-2-15,-1 1 0 0,0-6 0 16,1 0-2-16,-2-4 2 15,1 2-2-15,1-5 2 16,-1 1-2-16,2-3 2 16,-2 1-2-16,0 3 2 15,-1-2 0-15,-1 4 1 16,-1 0-1-16,-2 0 0 15,-1 0 0-15,-1 0 0 16,-4 0 0-16,0-1 1 16,2-2-1-16,-2 0 0 15,0-2 0-15,0-1 0 16,0 2 0-16,1-1 1 15,-1-2-1-15,0 2-2 16,-1 1 4-16,1 1-3 0,-4 0 1 16,1-1-1-16,-1 0 2 15,0-3-3-15,1 1 3 16,1-3-1-16,-2-3-1 15,0-1 1-15,3-1 0 16,-4 2 0-16,0-2 0 16,0 2 1-16,-2 2-1 15,0-1 0-15,-1 1 0 16,0 3 0-16,-2-1 0 15,3-1 1-15,-2-2-1 16,4 0 0-16,-4-1 1 16,1 1-1-16,-2-3 1 15,4 3-1-15,-3-1 1 16,2-1 0-16,-4 2 0 15,2-1-1-15,-2 3 0 0,1-3 0 16,1 4 0-16,-2-2 0 16,-1 2 1-16,2 0-1 15,0 1 0-15,1 0 0 16,1 1 0-16,1 3 0 15,-2 0 0-15,1 2 0 16,3-1 0-16,-4 3 0 16,4 3 0-16,-3-3 0 15,-1 1 1-15,2 0-1 16,1 2 0-16,0-2-1 15,-1 1 2-15,2 2-2 16,-1 0 2-16,1 0-2 0,2 3 2 16,-1 0-2-16,-2 0 1 15,5 0 0-15,-3-1 1 16,2 0-1-16,0-1 0 15,2-3 0-15,1 3 0 16,-1-3 0-16,2 2 0 16,-1-2 0-16,2 3 0 15,-1 0-1-15,-1-2 0 16,4 3-3-16,-5-8-1 15,0 24-12-15,7-35-21 16,3 21 0-16,-10-13-1 16,7 6-3-16</inkml:trace>
  <inkml:trace contextRef="#ctx0" brushRef="#br3" timeOffset="72577.1512">8792 6543 64 0,'0'0'32'0,"0"0"-1"15,-7-15-1-15,7 15-24 0,0 0-2 16,0 0 1-16,0 0-1 15,0 0 0-15,0 0 0 16,0 0 1-16,0 0-1 16,0 0-1-16,7 17 1 15,-4-4 1-15,-3 0-2 16,4 5 1-16,-4 5-2 15,1 3 1-15,-1 1-2 16,4 3 2-16,-4 0-2 16,1 4 0-16,0 0 0 15,0 2 0-15,-1-1-1 16,1 0 1-16,-2 1-1 15,2 1 1-15,-2-1-1 16,1-1 0-16,-2-2 0 0,2 1 1 16,-1-3-1-16,1-4 0 15,0-3 0-15,0-3 0 16,0-1 0-16,-2-5 0 15,2-3 0-15,-1 3-1 16,2-4 1-16,-2 1-2 16,0-1 3-16,0 0-2 15,1 0 2-15,0-11-2 16,-1 19 2-16,1-19 0 15,0 13-1-15,0-13 1 16,0 0-1-16,-1 10 0 16,1-10 0-16,0 0 0 15,0 0 0-15,0 0 0 16,-5-18 0-16,5 18 1 15,-7-19-1-15,1 7 1 0,0-6-2 16,-1 1 2-16,1-3-1 16,-3 0 0-16,0-2 0 15,0-2 0-15,-3 0 0 16,1 3 0-16,-2-1 0 15,3 1 0-15,-4 0 1 16,3 3-2-16,2-1 2 16,0 3-1-16,2 0 0 15,0-1 0-15,2 2 0 16,2 1-1-16,2 0 2 15,-4 4-2-15,5 10 1 16,-1-17 0-16,1 17 0 0,0 0 0 16,-3-10 0-1,3 10 0-15,0 0-1 0,5 10 1 16,-5-10 0-16,9 19 0 15,-1-5-1-15,-2 4 1 16,3 4 0-16,2 4 0 16,-1 1 0-16,1 2 0 15,-1 2 0-15,3-1 0 16,-3-1 0-16,2 3 0 15,1-6 0-15,-4-1-1 16,1-1 1-16,0-2 0 16,0-2 0-16,-2-4 0 15,0-1 0-15,-8-15-1 16,14 19 2-16,-14-19 0 15,15 9-1-15,-15-9-1 16,18 2 1-16,-18-2 0 0,14-7 0 16,-14 7 0-16,17-17 0 15,-9 5 1-15,2-5-1 16,1-2 1-16,0-5-2 15,3-1 2-15,0-8-1 16,1 1 1-16,2-2-1 16,3-1 1-16,-2-2-1 15,1 1 0-15,2 3 0 16,-1 1 1-16,0 2-1 15,-4 3 0-15,-2 6 0 16,-4 5 0-16,-10 16-3 16,12-16-2-16,-12 16-22 15,1 13-11-15,-5 1 0 0,4-14-3 16,-13 13 1-16</inkml:trace>
  <inkml:trace contextRef="#ctx0" brushRef="#br3" timeOffset="74621.2681">5828 6450 64 0,'-13'-4'34'15,"13"4"-1"-15,0 0 0 16,-15 4-26-16,15-4-2 15,-5 15-1-15,6-3 0 16,-5 1 0-16,6 8-1 16,-4-2 0-16,2 9 2 15,-4 1-2-15,4 5 1 0,-3 2-1 16,-1 7 1-16,1 1-2 15,-1 3 1-15,2 1-1 16,1 4-1-16,-3-1 0 16,4 3 0-16,-1-2-1 15,-1-1 1-15,1-4 0 16,-3 3-2-16,3-8 1 15,0 0 0-15,-3-8 0 16,3 0 0-16,0-6 0 16,-2-4 0-16,2-5 0 15,-1-5 2-15,0-1-2 16,2-13 0-16,-2 14 0 15,2-14 0-15,0 0 1 16,0 0-1-16,0 0 0 16,0 0 0-16,0 0 0 0,0 0 0 15,0 0 0-15,0 0 0 16,-6 10 0-16,6-10 0 15,0 0 0-15,0 0 0 16,0 0 0-16,0 0 0 16,0 0 0-16,0 0 0 15,0 0 1-15,0 0-1 16,-13-5 0-16,13 5 0 15,0 0 0-15,-10-10 1 16,10 10-1-16,-11-16 0 16,3 4 0-16,0-1-1 15,-2-5 1-15,0 1 0 16,-2-5 0-16,-1-1 1 15,-1 0-1-15,0-1 0 0,3 1 0 16,-1 1 0-16,-2 2 0 16,2-1 0-16,4 4 0 15,-1 0 0-15,0 3 1 16,3 0-1-16,-2 1 0 15,3 3 0-15,0 0 0 16,5 10 0-16,-10-16 0 16,10 16 0-16,-4-10 0 15,4 10 0-15,0 0 0 16,0 0-1-16,0 0 1 15,0 0 0-15,0 0 0 16,0 0-1-16,0 0 1 16,5 16 0-16,4-4 0 15,1 0 0-15,-1 1 0 0,4 4 0 16,2-1 0-16,-1 3 0 15,2 0-1-15,2 5 1 16,-5 2 0-16,5 1 0 16,-2-1 0-16,0 1 0 15,0 0 0-15,0-2 0 16,-1-2 0-16,-2-5 0 15,-1 1 0-15,1-4 0 16,-2-1 0-16,-1-3 0 16,-10-11 0-16,16 19 0 15,-16-19 0-15,11 10 0 16,-11-10 0-16,11 7 0 15,-11-7 0-15,0 0 0 0,13 3 0 16,-13-3 0 0,0 0 0-16,16-5-1 0,-16 5 1 15,17-15 0-15,-8 1 1 16,2-3-2-16,0-9 1 15,2-1 1-15,0-5-1 16,-3-2 0-16,4-2 0 16,1 1 0-16,-4 0 0 15,2-1 1-15,-2 6-1 16,0 1 0-16,-2 4 0 15,0 4 0-15,-2 4 0 16,-2 5 0-16,-5 12-1 16,7-14-2-16,-7 14-2 15,0 0-11-15,0 0-12 0,0 0-12 16,0 0 0-1,0 0-2-15,-7-20 2 0</inkml:trace>
  <inkml:trace contextRef="#ctx0" brushRef="#br3" timeOffset="81433.6578">16589 3224 9 0,'0'0'24'16,"0"0"1"-16,4-12-2 15,-4 12-8-15,0 0-1 16,0 0-1-16,5-19-2 16,-5 19-1-16,0 0-2 15,0 0 0-15,0 0-2 16,0 0 1-16,0 0-3 15,0 0 0-15,3 13 0 16,-2-1-1-16,-5-1 0 16,4 1-1-16,-2 2 0 15,1 5 0-15,-2-3 0 16,-2 4 0-16,-2-1 0 15,0 3 0-15,-2-2-1 16,1 0 1-16,-2 2-1 16,1-1 0-16,2 0 0 0,-2-2 0 15,3 3-1-15,-3 1 1 16,0 0 1-16,0 3-2 15,1-1 2-15,-1 3-2 16,0 0 2-16,0-2-2 16,0 2 2-16,0-3-2 15,1 0 0-15,1 3 1 16,-1-2-1-16,1-1 1 15,0 3-1-15,-1-1 0 16,0 3 0-16,0-1 1 16,-3 2-1-16,3 0 0 15,-1-3 1-15,0 2-1 16,-2-3 1-16,5-1-1 15,-2 1 1-15,0 0 0 0,2-1-1 16,-2 1 0-16,3 1 0 16,-1-2-1-16,0 1 1 15,0 0 0-15,-1-3 0 16,3 0-1-16,0-1 1 15,1-1-1-15,-1 0 1 16,1 1 0-16,-1 0 0 16,0 0 0-16,0 1 0 15,2 0 0-15,-3-3 0 16,3 1 0-16,0-1 0 15,-1 0 0-15,2-2 0 16,0 0 0-16,1 0 0 16,-4 2 0-16,3 0 0 0,0-2 0 15,0 3 0-15,-1-3 0 16,2-1 0-16,-2 1 0 15,2-2 0-15,0 1 0 16,0-3 0-16,0 2 0 16,0-2 0-16,2 0 0 15,-4 1 0-15,6-2 0 16,-3-1 0-16,-1 2-1 15,4-1 1-15,-4 0 0 16,2 1 2-16,-1 0-3 16,1-1 3-16,1 2-3 15,-2-1 3-15,0 0-2 16,0-1 2-16,0-3-2 15,2 4 0-15,-2-2 0 0,0-1 0 16,0-2 0-16,0 1 0 16,0 0 0-16,1 0 0 15,0 1 0-15,0-1 0 16,-1 0 0-16,2-1 0 15,-1 3 0-15,0-3 0 16,2 2 0-16,-2-1 0 16,2 1 0-16,-1 1 0 15,1-2 0-15,0 1 0 16,2-1 0-16,-3 2 0 15,4-3 0-15,-4 4 0 16,5-1 0-16,-4-2-1 16,1 1 1-16,2 0 0 15,-5 0 0-15,6-2 0 16,-2 2 0-16,0-1-1 0,2 1 1 15,-1-3 0-15,1 4 0 16,0-2 0-16,-1 0 0 16,1 0 0-16,2 0 0 15,-1 0 0-15,0 0 0 16,-9-11 0-16,20 20 0 15,-11-10 0-15,2 0 0 16,1-1 0-16,0 5 0 16,1-4 0-16,-1 4 0 15,0 0 0-15,2 0 3 16,-1 0-3-16,-2 0 3 15,3-2-3-15,0-2 2 16,0 2-2-16,0-4 3 16,0 1-4-16,1 0 0 0,0-3 1 15,1 3-2-15,-2-3 2 16,0 1-2-16,-1 0 2 15,-1-3-1-15,2 2 2 16,-3-2-1-16,1 1 2 16,-1-2-2-16,-1 1 1 15,3-1-1-15,-3 1 1 16,3-2-1-16,-2 0 0 15,-1 1 0-15,2-1 1 16,-2-1-1-16,-10-1 0 16,19 2 0-16,-19-2 0 15,19 1 0-15,-8 1 0 16,0-2 0-16,0 0 0 0,1 0 0 15,-1 0 0-15,0-2 0 16,2 1 0-16,0 0 0 16,-3 0 0-16,4-1 0 15,-2-1 0-15,1 0 0 16,0 2 0-16,-1-2 0 15,0 1-1-15,-12 2 1 16,20-2 0-16,-20 2 0 16,19-1 0-16,-19 1 0 15,19-3-1-15,-8 3 1 16,0-2 0-16,0 1 0 15,0-1-1-15,0 0 1 16,0 0-2-16,-1 1 2 16,0 0 0-16,-10 1 0 0,19-4 0 15,-19 4 0 1,19-2 0-16,-19 2 0 0,19-2 0 15,-19 2 0-15,20-4 0 16,-20 4 2-16,21-4-2 16,-21 4 1-16,17-8-1 15,-17 8 2-15,17-6-2 16,-17 6 2-16,17-7-2 15,-17 7 0-15,16-8 0 16,-16 8 0-16,16-6 0 16,-16 6 0-16,15-6 0 15,-15 6 0-15,15-7 0 16,-15 7 0-16,15-7 0 15,-15 7 0-15,15-9 0 0,-15 9 0 16,17-9 0-16,-17 9 0 16,14-15 0-16,-14 15-2 15,13-15 2-15,-13 15-3 16,15-15 3-16,-6 5-2 15,-1-1 2-15,-1 1-2 16,-7 10 2-16,16-20 0 16,-16 20 0-16,16-18 0 15,-16 18 0-15,12-16 0 16,-12 16 0-16,12-14 0 15,-12 14 0-15,13-17 0 16,-13 17 0-16,12-17 0 16,-12 17 0-16,14-17 0 15,-14 17 0-15,14-19 0 16,-14 19 0-16,13-17 0 0,-13 17 0 15,11-16 0-15,-11 16 0 16,13-12 0-16,-13 12 0 16,9-15 0-16,-9 15 0 15,13-15 0-15,-13 15 1 16,12-20-2-16,-4 10 1 15,2-1 1-15,-3 1-1 16,3-2 0-16,-10 12 0 16,17-19 0-16,-17 19 0 15,18-19 0-15,-18 19 0 16,14-16 0-16,-14 16 0 15,15-18 0-15,-6 6 0 16,-2 2 0-16,1-2 0 16,0 2 0-16,0-2 0 0,0 0 0 15,1-1 1-15,-2 1-2 16,-1 2 2-16,3 0-1 15,-2-1 0-15,1 0-1 16,-8 11 1-16,16-20 0 16,-16 20 0-16,17-19 0 15,-17 19 0-15,16-20 0 16,-16 20 0-16,17-16 0 15,-17 16 0-15,14-17 0 16,-14 17-1-16,17-15 0 16,-17 15 0-16,15-15 1 15,-15 15-1-15,16-17 2 16,-16 17-2-16,18-13 1 15,-18 13 0-15,18-15 0 0,-18 15 0 16,19-15 0-16,-19 15 0 16,16-17-2-16,-16 17 2 15,21-17 0-15,-10 9 0 16,-11 8 0-16,19-17 0 15,-9 6 0-15,3 3 0 16,-3-1 0-16,1 0 0 16,-11 9 0-16,17-16 0 15,-17 16 0-15,15-14 1 16,-15 14-1-16,12-12 0 15,-12 12 0-15,0 0 0 16,14-13 0-16,-14 13 0 16,0 0 0-16,11-14 0 15,-11 14 0-15,0 0 0 16,10-10 0-16,-10 10 0 0,0 0 0 15,0 0 0-15,0 0 0 16,9-11 0-16,-9 11 0 16,0 0 0-16,0 0 0 15,0 0 0-15,0 0 0 16,0 0 1-16,3-13-1 15,-3 13 0-15,0 0 0 16,3-12 0-16,-3 12 0 16,0 0 0-16,0-15 0 15,0 15 1-15,0 0-1 16,-4-14 0-16,4 14 0 15,0 0 0-15,-7-14 0 0,7 14 0 16,0 0 0-16,-11-14 0 16,11 14 1-16,0 0-1 15,-13-15 0-15,13 15 0 16,-10-11 0-16,10 11 0 15,-14-11 0-15,14 11 0 16,-15-10 0-16,15 10 0 16,-18-13 0-16,18 13 1 15,-18-13-1-15,18 13 0 16,-20-12 0-16,10 8 0 15,10 4 0-15,-19-11 0 16,9 1 0-16,10 10 0 16,-19-9 0-16,19 9 1 15,-16-10-1-15,16 10 0 16,-15-10 0-16,15 10 0 0,-18-11 0 15,18 11 0-15,-17-13 0 16,5 7 0-16,1-1 0 16,-1 0 1-16,0 1-1 15,0-1 0-15,0 0 0 16,1-2 0-16,0 1 0 15,11 8 0-15,-17-16 1 16,17 16-1-16,-17-16 0 16,17 16 0-16,-14-14 0 15,14 14 0-15,-15-15 0 16,15 15 0-16,-15-15 0 16,15 15 1-16,-15-16-1 15,15 16 0-15,-14-17 0 16,14 17 0-16,-18-19 0 0,7 8 0 15,1 1 0-15,0-1 1 16,0 0-1-16,-2 1 0 16,2 1 1-16,-1-3-1 15,1 4 1-15,2-2-1 16,-3-2 1-16,11 12-1 15,-16-20 0-15,16 20 0 16,-16-20 1-16,16 20-1 16,-18-20 0-16,13 9 0 15,-4 0 0-15,9 11 0 16,-13-21 0-16,6 11 1 15,-2 0-1-15,3-2 0 16,-1 2 0-16,-3-1 0 16,5 1 0-16,-4 0 0 0,5-1 0 15,-3-1 0-15,1 1 0 16,-1-2 0-16,2 1 0 15,1-1 0-15,-1 0 0 16,-1-2 1-16,-1 3-1 16,2-3 0-16,0 2 0 15,0-1 0-15,-2 0 0 16,0 1 0-16,2-2 0 15,-1 2 0-15,2-1 0 16,-3 2 0-16,3 0 1 16,-2-1-1-16,1 2 0 15,0-2 0-15,0 1 0 16,0 0 0-16,0-2 0 0,-2 1 0 15,0-1 0-15,2 0 0 16,-3 1 0-16,2-1 0 16,1 0 0-16,-1 0 0 15,-1 1 0-15,2 1 1 16,0-3-2-16,2 1 1 15,-4 2 1-15,3-1-2 16,-3 0 1-16,3-1-1 16,-2 1 1-16,3-2-1 15,-2 3 1-15,0 0-1 16,2-2 1-16,-2 3 0 15,3-1 0-15,-3 1 0 16,2-1 0-16,-2 1 0 16,0-2 0-16,1-2 0 0,-1 1 0 15,-1-2 0-15,2 1 0 16,-1-2 0-16,1 1 0 15,-1-1 0-15,1 1 0 16,0 0 0-16,-1-1 0 16,3 1 0-16,-3-2 0 15,2 0 0-15,-2-1 0 16,0 3 0-16,1-3 0 15,-1 1 0-15,1 2 0 16,-2 1 0-16,2-1 0 16,0 1 0-16,-2-2 0 15,1 2 1-15,2-1-2 16,-2-2 2-16,0 1-2 15,1 0 2-15,-2 3-1 16,1 0 0-16,2-2 0 0,-2 3 0 16,1 0 0-16,0-5 0 15,0 4 1-15,1-3-1 16,-1 0 1-16,-1-3-1 15,3 4 1-15,-1-4-2 16,3 4 2-16,-4 2-3 16,4-2 0-16,-4 4 1 15,3-1-2-15,-2 3 2 16,1-3-2-16,-1 0 3 15,1 1-2-15,-1-2 2 16,2-1 0-16,-1 1 0 16,1-2 0-16,0 1 0 15,-2 1 0-15,2-1 0 16,-2 2 0-16,0 1 0 0,1-1 0 15,-2-1 0-15,2 1 0 16,-2-1 1-16,1 2-1 16,-1-3 0-16,2 0 0 15,-1 0 0-15,1 1 0 16,-1-1 0-16,1 2 0 15,1 1 0-15,-1-2 0 16,0 3 0-16,0 2 0 16,2 9 0-16,-1-16 0 15,1 16 0-15,-4-15 0 16,4 15 0-16,0 0 0 15,-1-13 0-15,1 13 0 16,0 0 0-16,0 0 0 16,0 0 0-16,-8-11 0 15,8 11 0-15,0 0 0 0,0 0 0 16,0 0 0-16,0 0 0 15,-9-12-1-15,9 12 1 16,0 0 0-16,0 0 0 16,0 0 0-16,0 0-1 15,0 0 1-15,-12 13 0 16,12-13-1-16,-12 16 1 15,6-4 0-15,-2 1 0 16,-3 2 0-16,2 3 0 16,0 0 0-16,-1 1 0 15,2 1 0-15,-1 0 0 16,1 1-1-16,-2 0 1 15,1-2 0-15,1 0 0 16,-1 1 0-16,1-2 0 0,-1 0 0 16,-1-1 0-16,2-2-1 15,-1 2 1-15,1-4 0 16,0 1 0-16,-3-1 0 15,3 2 0-15,1-4 2 16,-2 0-2-16,2 1 3 16,0-1-2-16,0 0 1 15,0 1 0-15,0 1 0 16,2-2-1-16,-4 6-1 15,1-3 2-15,2 4-2 16,-2 1 0-16,0-4-1 16,2 2 1-16,2 0-1 15,-2-2 0-15,3-6 1 16,-3 6 0-16,0-4-1 0,-1 2 1 15,0 2 0-15,-1 0 0 16,-1 0 0-16,2 1 0 16,-1 1 0-16,0 0 0 15,1-5 0-15,2 3-1 16,-3 1 0-16,3-1-1 15,-3 0-1-15,3 5-1 16,-3-3-2-16,8 12-5 16,-8-14-5-16,15 19-14 15,-15-17-9-15,7 6 1 16,-6-10-3-16</inkml:trace>
  <inkml:trace contextRef="#ctx0" brushRef="#br3" timeOffset="87475.0033">19482 2495 16 0,'0'0'24'0,"0"0"-1"15,0 0-9-15,0 0-1 16,4-16-4-16,-4 16 0 15,0 0-2-15,0 0-1 16,8-17 1-16,-8 17-1 16,0 0 0-16,0 0 1 15,0 0-2-15,0 0 0 0,0 0-1 16,0 0-1-16,0 0 0 15,-8 10 0-15,8-10-1 16,-4 13 0-16,4-13 0 16,-6 21 0-16,1-11 0 15,3 5 0-15,-1-2 0 16,-1 4 0-16,-1-1-1 15,4 3 1-15,-2-2-1 16,2 1 1-16,-3 2-1 16,3 0 1-16,-1-2-1 15,1 1 2-15,-1 0-1 16,0-2 1-16,0 3-1 0,-2 1 0 15,1 1 0-15,-2 0 0 16,2 0-1-16,-1 1-1 16,0-3 1-16,0 3-1 15,-1-2 0-15,1-2 1 16,-1-2-1-16,1 1 1 15,-1 1-1-15,-1-3 1 16,3 2-1-16,-2 0 1 16,3-1-1-16,-2-3 0 15,-2 1 0-15,2 2 1 16,-2 0-1-16,1 1 0 15,1 0 0-15,-3 0 1 16,2 0-1-16,1 2 0 16,-1-1 0-16,1 0 0 15,1-2 0-15,-1-2 0 0,1 0 1 16,1-1-1-16,-4 3 0 15,2-3 0-15,0 0 0 16,-1 0 0-16,1 1 0 16,-1-2 0-16,0 0 0 15,1 0 0-15,-1-2 0 16,0 2-1-16,3 0 1 15,-1-2 0-15,-1 1 0 16,-2 0 0-16,3 1 1 16,-1 2-1-16,1-2 1 15,-2 1-1-15,1-2 1 16,0 0-1-16,1-1 1 15,-2 1-1-15,2-2 0 16,3-10 1-16,-7 19-1 0,4-8 0 16,-1 0 0-16,1 0 0 15,-1 2 0-15,0-2 0 16,1 0 0-16,-3-1 0 15,4 2 0-15,-3-1 1 16,2 1-1-16,-1-2 0 16,-1 3 0-16,3-3 0 15,-3 3 0-15,1 2 0 16,-1-2 0-16,1-1 0 15,-1 1 0-15,0-2 0 16,1 0 0-16,-1-1 0 16,5-10 0-16,-7 22 0 15,7-22 0-15,-8 21 0 0,3-10 0 16,2 2 0-16,-2 0 0 15,3 1 0-15,-3-2 0 16,2-1 0-16,-2 2 0 16,1-2 0-16,0 2 0 15,-1-3 0-15,5-10 0 16,-7 20 0-16,7-20 0 15,-6 18 0-15,6-18 0 16,-9 20 0-16,9-20 0 16,-8 19 0-16,4-8 0 15,-1-1 0-15,0 0 0 16,0 2 0-16,0-2 0 15,0 2 0-15,5-12 0 16,-8 16 0-16,8-16 0 0,-8 16 0 16,8-16 0-16,-8 17 0 15,8-17 0-15,-8 15 0 16,8-15 0-16,-9 21 0 15,9-21 0-15,-10 19-1 16,10-19 1-16,-8 18 0 16,8-18 0-16,-8 17-1 15,8-17 1-15,-8 14 0 16,8-14 0-16,-7 13-1 15,7-13 1-15,-8 15 0 16,8-15 0-16,-9 15 0 16,9-15 0-16,-10 15 0 15,10-15 0-15,-9 14 0 16,9-14 0-16,-8 13 0 0,8-13-1 15,-8 14 1-15,8-14 0 16,-7 12 0-16,7-12 0 16,-8 13 0-16,8-13 0 15,-8 15 0-15,8-15 0 16,-9 12 0-16,9-12 0 15,-7 14 0-15,7-14 0 16,-5 13 0-16,5-13 0 16,-5 11 0-16,5-11 0 15,-9 11 0-15,9-11 0 16,-7 12 0-16,7-12 0 15,-8 11 0-15,8-11 0 16,-5 11 0-16,5-11 0 16,-5 12 0-16,5-12 0 15,0 0 0-15,-9 12 0 0,9-12 1 16,0 0-2-16,-5 11 1 15,5-11 0-15,0 0 0 16,-8 11 0-16,8-11 0 16,0 0 0-16,-9 15 0 15,9-15 0-15,0 0 0 16,-5 12 0-16,5-12 0 15,-5 10 1-15,5-10-2 16,-2 12 1-16,2-12 0 16,-4 12 0-16,4-12 0 15,-4 12 0-15,4-12 0 16,0 0 0-16,-5 13 0 15,5-13 0-15,0 0 0 16,-1 14 0-16,1-14 0 0,0 0 0 16,-1 13 0-16,1-13 0 15,0 0-1-15,0 15 1 16,0-15 0-16,0 0 0 15,0 0 0-15,2 11 0 16,-2-11 0-16,0 0 0 16,0 0 0-16,2 10 0 15,-2-10-1-15,0 0 1 16,5 10 0-16,-5-10 0 15,0 0 0-15,0 0 0 16,7 12 0-16,-7-12 0 16,0 0 0-16,0 0 0 15,13 9 0-15,-13-9 0 16,0 0 0-16,0 0 0 0,11 11 0 15,-11-11 0-15,0 0 0 16,14 7 0-16,-14-7 0 16,0 0 0-16,14 8 0 15,-14-8 0-15,12 7 0 16,-12-7 0-16,0 0 1 15,12 10-2-15,-12-10 2 16,0 0-2-16,14 10 2 16,-14-10-1-16,0 0-1 15,13 14 1-15,-13-14 0 16,6 14 0-16,-6-14 0 15,8 14 0-15,-8-14 1 16,6 16-2-16,-6-16 2 16,8 18-1-16,-8-18 0 15,7 18 0-15,-7-18 0 0,7 18 0 16,-7-18 0-16,5 17 0 15,-1-6 0-15,-4-11 0 16,5 18 0-16,-5-18 0 16,4 19 0-16,-2-9 0 15,-2-10 0-15,5 20 2 16,-3-10-2-16,-2-10 2 15,5 21-2-15,-1-11 2 16,-4-10-2-16,4 19 1 16,-1-8-1-16,-3-11 0 15,5 21 0-15,-1-11 0 16,-2 4 0-16,0-2 0 15,1-2 0-15,0 3 1 16,0-1-1-16,0 0 0 0,-1 2 0 16,1-3 0-16,0 2 0 15,-1 0 0-15,1-2 0 16,0 2 0-16,0-2 0 15,-1 1 0-15,0 2 0 16,0-3 0-16,1 2 0 16,-2 0 0-16,2 2 0 15,-3 0 0-15,3 0 0 16,0 1 0-16,1-1 0 15,-3 1 0-15,3 0 0 16,-2 0 0-16,0 0 0 16,-1-1 0-16,3 0 0 15,-2-1 0-15,0 1 0 0,-1-2 0 16,1 2 0-16,1-2 0 15,-2-1 0-15,3 1 0 16,-1 2 1-16,2-4-2 16,-4 6 2-16,4-2-1 15,-1-2 2-15,0 1-2 16,0 0 2-16,-1 0-2 15,2-3 2-15,-1 3-2 16,1-3 3-16,0-1-3 16,0 2-1-16,2-1 3 15,-1 0-2-15,-2 1 2 16,3 0-3-16,-1-1 3 15,1 1-3-15,-2-2 4 16,3 2-3-16,-2-2-1 0,0 2 1 16,1-2 0-16,3 0 0 15,-2 2 0-15,0 1 0 16,0-2 0-16,1 1 0 15,1-1 0-15,3 2 0 16,-4 1 0-16,4-2 0 16,1 1 0-16,-2-1 0 15,4 1 0-15,-1-1 0 16,1-2 0-16,-2 2 1 15,3-3-1-15,-4 2 0 16,0-3 0-16,1 1 0 16,-2-1 0-16,-1 0 0 15,2 0 0-15,-1-2 0 16,2-2 0-16,-1 1 0 15,1-2 0-15,3-1 0 0,-2-4 0 16,1 1 0-16,1-3 0 16,1-1 0-16,-1-2 1 15,1 0-1-15,1-1 0 16,0-1 0-16,-1-1 0 15,-2-2 0-15,3 1 0 16,-4 0 0-16,1-3 1 16,-1 0-1-16,0 1 0 15,-1-4 0-15,0-2 0 16,1 0 0-16,0 1 0 15,3-3 1-15,-5 0-1 16,2 2 0-16,-1 0-2 16,0 2 2-16,-3 0-2 15,-1 2 2-15,-2 0-2 0,2-2 3 16,-2-2-3-16,-1 4 1 15,1-7 1-15,0 1-2 16,0 0 2-16,1-1-2 16,0-1 3-16,1-2-3 15,-2 6 2-15,0-4 0 16,-2 2 0-16,3 0 0 15,-2-1 1-15,-1-1-1 16,0-1 0-16,2 0 0 16,-1-3 0-16,0 2 0 15,-1 1 1-15,-2-1-1 16,2 1 0-16,-2 1 0 15,-1 0 0-15,0-2 0 0,1 2 1 16,-2 1-1-16,1-4 0 16,0 2 0-16,-2 1 0 15,1-1 0-15,-1-2-2 16,1 5 3-16,-2-2-2 15,0-1 0-15,1 1 0 16,-2 0 1-16,1 0-2 16,0 0 2-16,-2 0 0 15,2 1-1-15,-3-2 1 16,3 2 0-16,-5 0 1 15,3-1-1-15,-2 0 0 16,0-1 0-16,0-3 0 16,0 2 0-16,-1 1 0 15,0-3 0-15,3 1 1 0,-2 1-1 16,-2 0 0-16,3 0 0 15,-5 3 0-15,4-2 0 16,-3 1 0-16,-1 1 0 16,1-3 0-16,-3 1 0 15,3-1 1-15,-3 3-1 16,1-3 0-16,-1-2 1 15,2 5 0-15,-1-3-1 16,3 2 1-16,-3 0 0 16,1 2-1-16,1-2 0 15,-2 3 0-15,1-1 0 16,0 0 1-16,1 2-1 15,-3-3 0-15,3 4 0 16,0-3 0-16,2 4 1 0,-2-2-1 16,2 2 0-16,-2 0 0 15,0-1 0-15,1 0 0 16,-1-2 0-16,0 2 0 15,0-1 0-15,-1 1 0 16,1-4 0-16,-1 2 0 16,1 1 1-16,-1 2-1 15,1-3 0-15,0 3 0 16,2-2 0-16,-4 0 0 15,2 1 0-15,-1 0 0 16,1 1 1-16,-1-2-1 16,1 2 0-16,0-1 0 15,0 3 0-15,-1-1-1 16,1 1 1-16,3 2 0 15,-2-1 0-15,-2 1-1 0,3-2 1 16,1 2 0-16,-1-3 0 16,-1 2 0-16,2-1 1 15,-1-1-1-15,0 2 0 16,2-1 0-16,-2 2 0 15,3-1 0-15,-3-1 0 16,2 1 0-16,-2 0 0 16,2-1 0-16,-2 0 0 15,3 0 0-15,-2 1 0 16,1-2 0-16,2 0 0 15,-4-3 0-15,4 3 0 16,-3 0 0-16,2-1 0 16,0 0 0-16,-3 0 0 15,0 2 0-15,2 2 0 0,1 0 0 16,-3 1 0-16,4 0 0 15,-3 0 1-15,1 1-1 16,-1-1 0-16,1-1 0 16,-2 1 0-16,2-1 0 15,-2-1 0-15,1 2 0 16,-1 0 0-16,1-1 1 15,0 2-2-15,0 0 2 16,2 1-1-16,2 10 0 16,-7-20 0-16,5 8 0 15,2 12 0-15,-5-24 0 16,3 12 0-16,1 0 1 15,-1-1-1-15,1 0 0 16,0 0 0-16,0 2 0 0,1-3 0 16,-2 4-1-16,-1-4-1 15,1 1 1-15,-1 1 0 16,0-1 0-16,1 1-1 15,2 12 2-15,-5-17-2 16,5 17 2-16,-3-17 0 16,3 17 0-16,-2-14 0 15,2 14 0-15,-4-15 0 16,4 15 0-16,-1-20 0 15,1 5 0-15,-1 2 0 16,1 0 0-16,-3 0-1 16,5 0-2-16,-5-1 0 15,3 14-4-15,5-24-3 0,11 21-4 16,-11-26-9-1,19 16-16-15,-10-16-2 0,10 5 0 16,-4-13 2-16</inkml:trace>
  <inkml:trace contextRef="#ctx0" brushRef="#br3" timeOffset="90178.1579">17912 3849 21 0,'0'0'26'15,"0"0"1"-15,0 0 2 16,0 0-14-16,0 0-7 16,0 0 1-16,-10-14-1 15,10 14 0-15,0 0 0 16,0 0-3-16,0 0 1 15,0 0-2-15,0 0 0 0,0 0-1 16,0 0-1 0,0 0 0-16,11-1 0 0,-11 1 0 15,14 3-1-15,-3-3 1 16,2 0-1-16,1 1 1 15,1-2-1-15,4 2 0 16,-2-4 0-16,2 5 0 16,-2-1-1-16,4 0 1 15,1 0-1-15,5 0 1 16,1-2-1-16,4 0 1 15,2-1-1-15,0-1 1 16,2-1-1-16,-2 0 1 16,-6 1-1-16,-2 0 0 15,-5 1 0-15,-5 2 1 0,-4 1-1 16,-12-1 0-1,17 4 0-15,-17-4 0 0,0 0 0 16,11 4 0-16,-11-4 0 16,0 0 1-16,0 0-1 15,0 0 0-15,0 0 0 16,0 0 1-16,0 0-1 15,-8 13 1-15,8-13-1 16,-12 12 0-16,4-2 0 16,-1 1 0-16,-2 2 0 15,-1 4 0-15,-1 2 0 16,0-1 0-16,0 3 0 15,-2 3 0-15,-1-1 0 16,0-1 0-16,-2 0 0 16,3-3 0-16,1-4 0 15,2-2 0-15,12-13 0 0,-15 14 1 16,15-14-1-16,0 0 0 15,0 0 0-15,0 0 0 16,12-14 0-16,-12 14 0 16,22-18 0-16,-8 6 0 15,1-1 0-15,3-4 0 16,1 0 0-16,1 0 0 15,-1 0 0-15,-2-1 1 16,-1 1-1-16,-1 1 0 16,-3 3 0-16,-2 2 0 15,-3 0 0-15,-7 11 1 16,10-19-1-16,-10 19 0 15,4-18 0-15,-4 18 0 0,8-16 0 16,-8 16 0-16,6-15 0 16,-6 15 0-16,5-12 0 15,-5 12 0-15,0 0 0 16,0 0 0-16,-1-12 1 15,1 12-1-15,0 0 0 16,-13-15 1-16,13 15-1 16,-12-18 0-16,4 5 1 15,-2-1-1-15,-1 0 1 16,-1 0-1-16,-2-1 0 15,-1 2 1-15,0 1-1 16,-2 0 0-16,3 2 0 16,1 0 1-16,-4 0-1 15,5 2 0-15,-2-1 0 0,4 3 0 16,10 6-1-16,-17-11 1 15,17 11-1-15,-12-8 1 16,12 8-3-16,0 0 1 16,0 0-5-16,-15-22-9 15,15 22-17-15,0 0-5 16,11-9-2-16,-11 9 1 15</inkml:trace>
  <inkml:trace contextRef="#ctx0" brushRef="#br3" timeOffset="92034.2641">18825 5549 32 0,'0'0'29'16,"0"0"2"-16,0 0-3 15,0 0-16-15,0 0-3 16,0 0 0-16,0 0-1 16,0 0-1-16,0 0 0 15,0 0-2-15,0 0-1 16,0 0-1-16,-9 0 0 15,9 0 0-15,0 0-1 0,0 0 0 16,-15 2 0-16,15-2-1 16,-14 3 0-16,14-3 0 15,-22 1 0-15,10-1 0 16,-3-1-1-16,-2-1 1 15,-2 0 0-15,2 0-1 16,-4-2 1-16,2 0-1 16,0-1 1-16,0 0-1 15,-2 1 0-15,0-2 0 16,4 2 1-16,0-1-2 15,-1-1 2-15,2 2-2 16,-1-1 1-16,3 0 0 16,0 2 0-16,2-1 0 15,2 1 0-15,-2-1 0 0,12 4 1 16,-16-3-1-16,16 3-1 15,-15-5 1-15,15 5 0 16,-12-3 1-16,12 3-1 16,-10-6-1-16,10 6 1 15,-10-6 1-15,10 6-1 16,0 0 0-16,-15-9 0 15,15 9-1-15,0 0 1 16,0 0 0-16,0 0 0 16,-11-9 0-16,11 9 0 15,0 0 0-15,0 0 0 16,0 0 0-16,0 0 0 15,0 0 0-15,0 0 0 16,0 0 0-16,7-14 0 16,-7 14 0-16,11-10 0 0,-11 10 0 15,16-15 0-15,-16 15 1 16,22-19-1-16,-11 8 0 15,2-3 0-15,1 0 0 16,1 0 0-16,0-1 0 16,-1-1 0-16,3-1 1 15,-2 2-1-15,-1 0 0 16,0 2 0-16,-2 0 0 15,-3 3 0-15,-9 10 1 16,17-17-1-16,-17 17 0 16,10-13 0-16,-10 13 0 15,0 0 0-15,9-10 0 0,-9 10 0 16,0 0 0-1,0 0 0-15,0 0 0 0,0 0 0 16,0 0 0-16,0 0 0 16,-12 11 0-16,12-11 0 15,-17 16 0-15,3-5 0 16,1 0 0-16,-2 3-1 15,1-1 1-15,-1 1 0 16,-2-1 0-16,3 2 0 16,3 0 0-16,-3 0 0 15,0-1 0-15,0 1 0 16,0 1-1-16,3-3 1 15,1 0 0-15,1-3 0 16,9-10 0-16,-13 16 0 16,13-16 0-16,-3 11 0 0,3-11 0 15,0 0 0-15,3 11 0 16,-3-11 0-16,7 13 0 15,-7-13-1-15,7 18 2 16,-1-7-2-16,1 1 1 16,1 0 0-16,1-2 0 15,0 3 1-15,2-1-1 16,-1-1 0-16,2 2 0 15,-2-1 0-15,2 1 0 16,-2 1 0-16,2 2 0 16,-2-2 0-16,2-1 0 15,-2-1 0-15,1-1 1 16,-1-1-1-16,-10-10 0 15,17 19 0-15,-17-19 1 0,14 13-1 16,-14-13 0-16,7 15 0 16,-7-15 0-16,0 0 0 15,0 0 0-15,0 0 1 16,11 10-2-16,-11-10 0 15,0 0 0-15,0 0-3 16,0 0-6-16,9 12-10 16,-21-16-8-16,12 4-10 15,-12-10-2-15,5-1 1 16</inkml:trace>
  <inkml:trace contextRef="#ctx0" brushRef="#br3" timeOffset="110891.3427">4683 11154 47 0,'0'0'33'16,"-10"-3"2"-16,10 3-1 15,0 0-26-15,0 0 0 16,-7-17 0-16,7 17 1 15,0 0-4-15,-1-12 2 0,1 12-4 16,-11-7 2-16,11 7-3 16,-17-4 2-16,4 2-2 15,-2 2-1-15,-1 2 0 16,1-1 0-16,-7 0 0 15,2 1 0-15,-1 2 0 16,-4-1-2-16,0 4 1 16,-4 2-1-16,-3 2 1 15,1 0-1-15,-5 2 1 16,1 0-1-16,0 2 1 15,-1 0 0-15,0 0 0 16,4 1 1-16,0 2-1 16,-1 4 0-16,0 3 0 15,-1 3 0-15,0 4 0 0,3 6 0 16,-1 3 0-16,0 4 0 15,2 0 0-15,2 0 0 16,4 0 0-16,3 0 1 16,2 0 0-16,-1 3 1 15,6 0-2-15,-1 2 0 16,2 1 1-16,3 1-2 15,0 0 2-15,4 3-3 16,0-1 2-16,2-4-2 16,3-1 2-16,1-1 0 15,5-1 0-15,2-4 1 16,1 1-1-16,1-4 1 15,1-2-1-15,3-1 1 16,1-3-1-16,2 1 0 16,4-3 0-16,0-1 0 0,1 0 1 15,5 2-2-15,2-1 2 16,2 0-1-16,3 1 0 15,0 2 1-15,4-4-1 16,0 3 1-16,3-4-1 16,-3-1 0-16,0-4 1 15,0-3-1-15,-2-4 1 16,-3-1-1-16,2-2 1 15,-2-7-1-15,-3 0 1 16,2-3-1-16,-1-1 0 16,-2-1 1-16,0-3-1 15,0-1 0-15,-3-2 0 16,4-3 1-16,0-2-1 0,3-1 0 15,-3-3 0-15,2 1 0 16,-1-4 0-16,1 0 0 16,0-4 0-16,-3 1 0 15,0-1 0-15,-2 0 0 16,-1-1 0-16,-3 0 0 15,-1 1 0-15,-3-1 0 16,-3 4 1-16,1 0-1 16,-3 0 0-16,1 0 0 15,-2 0 0-15,2-1 0 16,-1 2 1-16,-2-1-1 15,3 0 0-15,-1-2 0 16,0 0 0-16,0 0 0 16,1-4 0-16,0 4 1 0,-1-2-1 15,1 0 1-15,0 1-1 16,-1-1 0-16,-3 2 1 15,3 0-1-15,-4 2 1 16,1-1-2-16,0 1 2 16,0 0-1-16,-1-2 0 15,1 0 0-15,-2-2 0 16,4 1 0-16,-2-1 0 15,0 1 0-15,-1-1 0 16,-2-1 0-16,1 3 0 16,-2 2 0-16,-1-2 0 15,-2 1 0-15,2 3 1 16,-1-4-1-16,0 3 0 15,0-1 0-15,0 1 0 0,2-2 0 16,-2 1 0-16,0 1 0 16,-2-1 0-16,3 2 0 15,0-1 0-15,-2 0 0 16,-2 0 0-16,1 0 0 15,2 2 0-15,-4-4 0 16,4 1 0-16,-3 0 0 16,1-2 0-16,-3 1 2 15,2-1-2-15,-1-2 1 16,0 2-1-16,-2 1 1 15,1-2-2-15,-2 1 2 16,0 3-1-16,1-4-1 16,-3 2 1-16,3 1-2 15,-3 0 2-15,1 0 0 0,-1 1 1 16,0-3-1-16,-3 3 0 15,1-1-1-15,-1-1 1 16,0 1 1-16,-2 0-1 16,0-2 0-16,1 1 0 15,0 0 0-15,0 1 0 16,0 2 0-16,2-2 0 15,-4 1 0-15,0 1 0 16,1 1 0-16,1 2-1 16,-3-3 1-16,0 2 0 15,-2 1 0-15,4 1 0 16,-4 0 0-16,3 0 0 15,1 0 0-15,-2 1 0 16,1 1 0-16,-2 0 0 16,2-1 0-16,-1 2-1 0,-1-1 1 15,2 1 0-15,-1-1 0 16,1 1 0-16,-2-2-1 15,3 3 1-15,-1-1 0 16,1 0 0-16,-1 1 0 16,1 2 0-16,-2-1 0 15,1 0 0-15,-1 2 0 16,0-2 0-16,1 1 0 15,-2-1 0-15,3 2 0 16,-4-1 0-16,2 0 0 16,0 1 0-16,-2 2 0 15,0 0 0-15,0 1 0 0,-1 0 0 16,-4 1 0-16,0 2 0 15,-3-1 0-15,-1-1-1 16,1 1 1-16,-1 1 0 16,2-1 1-16,-1 1-2 15,3 0 1-15,0 0 0 16,1 2 0-16,1-2 0 15,1 1 0-15,4-1 0 16,-2 1 0-16,2-1 1 16,0 0-2-16,12-3 0 15,-19 5-1-15,19-5-3 16,-18 0-4-16,18 0-5 16,-10 1-6-16,10-1-8 15,0 0-4-15,0 0-2 16,0 0-4-16,16-14-2 0</inkml:trace>
  <inkml:trace contextRef="#ctx0" brushRef="#br3" timeOffset="125361.1703">23572 894 50 0,'0'0'16'0,"0"0"5"16,0 0 1-16,-25-59-14 16,25 59-1-16,0 0-2 15,0 0 2-15,0 0 0 16,0 0-1-16,0 0 2 15,0 0-2-15,0 0 1 16,0 0-1-16,0 0-1 16,0 0 0-16,0 0-1 15,0 0-1-15,0 0 0 0,0 0-1 16,0 0-1-16,0 0 1 15,0 0 0-15,0 0 0 16,-50-35-1-16,50 35 0 16,0 0 0-16,0 0 0 15,0 0 0-15,0 0 0 16,0 0-1-16,0 0 0 15,0 0 1-15,0 0-1 16,0 0 1-16,0 0-1 16,0 0 2-16,0 0-1 15,0 0 0-15,0 0 0 16,0 0-1-16,0 0 1 15,0 0-1-15,57-12 1 16,-57 12-1-16,0 0 0 0,70 2 1 16,-70-2-1-16,57 2 1 15,-57-2-1-15,64 0 0 16,-64 0 0-16,73-1 1 15,-73 1-1-15,75-3 0 16,-75 3 0-16,79-3 0 16,-79 3 0-16,79-5 0 15,-79 5 1-15,75-5-1 16,-75 5 0-16,70-8 0 15,-70 8 1-15,66-7-1 16,-66 7 0-16,60-4 1 16,-60 4-1-16,49-2 0 15,-49 2 0-15,0 0 1 16,54 5-1-16,-54-5 0 15,0 0 1-15,0 0-1 0,0 0 0 16,51 17 0-16,-51-17 0 16,0 0 0-16,0 0 0 15,0 0 0-15,0 0 1 16,0 0-1-16,46 53 0 15,-46-53 0-15,0 0 0 16,0 0 1-16,19 59 0 16,-19-59 0-16,0 0 0 15,13 55 0-15,-13-55-1 16,0 0 1-16,10 68 0 15,-10-68-1-15,0 0 0 16,-4 65 0-16,7-18-1 0,3-1 2 16,-3-2-1-16,-1-2 0 15,-4-8-1-15,5 0 2 16,-6-6-1-16,0 0 0 15,1-1 0-15,1-1 0 16,-2-2 0-16,3 1 0 16,-3-1 0-16,1-5 0 15,2 3 0-15,-1 1 0 16,-3 2 0-16,3 1 0 15,-2 1 0-15,1 2 0 16,-1-2-1-16,2 4 1 16,-1 3 1-16,-1-3-1 15,3 1 1-15,0-3-1 16,1 1 1-16,1 0 0 15,-4-1 0-15,4 5-1 0,-5-4 0 16,2 3-1-16,0-1 1 16,-1 1-1-16,-1 0 1 15,1-1-1-15,-2 0 1 16,4 2-1-16,-1-3 1 15,1 5 0-15,0-2 0 16,0 4 0-16,0 0 0 16,-2 3 1-16,1-1-2 15,-3-1 2-15,2-1-2 16,0-2 2-16,-1 1 0 15,2 1 0-15,-2-5-1 16,3 3 1-16,-1 0 0 16,-1 0 0-16,0-1-1 15,2 2 0-15,0 1 0 0,2-2 0 16,0 3 0-16,-1-3 0 15,1 2 0-15,-2 0 0 16,1 3-1-16,0-2 2 16,2 1-2-16,-1-2 1 15,-1 0 0-15,0-1 0 16,1-1 0-16,-2-2-1 15,0 1 2-15,0-5-2 16,-2 1 2-16,0 0-1 16,2 0 0-16,-1 1 1 15,0-1-1-15,0 0 1 16,-1 3-1-16,1 0 0 15,0 0-1-15,-1 3 1 16,-1 3 0-16,2 0 0 0,0 0 0 16,1 0 0-16,-3-2 0 15,1 2 0-15,2 0 0 16,0-1-1-16,-1 1 1 15,1-2-1-15,0 0 1 16,0 1-1-16,0 1 1 16,0 0-1-16,-2 0 1 15,2-2 0-15,-2 0 0 16,2 4 0-16,-1-3 0 15,-2 3 0-15,2-1-1 16,0-1 1-16,-3 5 0 16,3-3 0-16,0 0 0 15,-1 0 0-15,2-2 0 16,0 1 0-16,2-2 1 15,-1 0-1-15,2-1 1 0,-2 2-1 16,0-2 1-16,0 4-2 16,-1-2 3-16,1 1-2 15,-1-1-1-15,0 2 2 16,-1 0-2-16,0 0 1 15,0-2 0-15,1 0 0 16,-1 2 0-16,-1 1 0 16,2-1 0-16,0 0 1 15,2-1-1-15,-1 0 1 16,-1 0 0-16,2 2-1 15,-2-2 1-15,0 0 0 16,1-1 0-16,2 2-1 16,-2-1 0-16,0 1 0 15,3-1-1-15,-1-1 2 0,-1 1-2 16,2-5 1-16,-1-1 0 15,-2-1 0-15,4-2 0 16,-2-1 0-16,0-3 0 16,0 1 0-16,-2-3 0 15,3 2 1-15,-3-4-1 16,1 1 1-16,-1 0-1 15,1-2 1-15,-2 1-1 16,2-4 1-16,-1-2-1 16,0 2 0-16,2-2 0 15,-2-1 0-15,-1 0 0 16,1-1 0-16,-1 1 0 15,2-1 0-15,-3 0 0 16,1-1 0-16,0 1 0 16,0 1 0-16,0-2 0 0,0 1 0 15,0 0 0-15,0 1 0 16,0 0 0-16,1 1 0 15,-1-3 0-15,1 1 0 16,-1 0 0-16,0 0 0 16,0-3 0-16,1-2 0 15,-1 1 0-15,0-2 0 16,0-10 0-16,-1 18 0 15,1-18 0-15,0 12 0 16,0-12 0-16,0 0 0 16,0 11 0-16,0-11 0 15,0 0 0-15,0 0 0 0,3 12 0 16,-3-12 0-16,-2 11 0 15,2-11 0-15,-3 12 0 16,3-12 0-16,-2 15 0 16,2-15 0-16,-4 19 0 15,4-19 0-15,-2 19 0 16,1-8 0-16,0-1 0 15,1-10 0-15,-4 19 0 16,4-19 0-16,-3 17 0 16,3-17 0-16,-5 11 0 15,5-11 0-15,0 0 0 16,0 0 0-16,-6 12 0 15,6-12 0-15,0 0 0 16,0 0 0-16,0 0 0 16,0 0 0-16,0 0 0 0,0 0 0 15,0 0 1-15,0 0-1 16,0 0 0-16,0 0 0 15,0 0 0-15,0 0 0 16,0 0 0-16,0 0 0 16,-15 8 0-16,15-8 0 15,-17 8 0-15,17-8 0 16,-23 8-1-16,10-1 1 15,-5-3 0-15,3 0-1 16,-2 2 1-16,-3-1-2 16,2 1 3-16,-7-2-2 15,5 3 1-15,-4-3-1 16,2 5 1-16,-2-7 0 15,-3 2 0-15,5 0 0 0,-1-1 0 16,1 1 0-16,0-1 0 16,1 0 0-16,2-1 0 15,-3 0 0-15,2-2 0 16,0 3 0-16,-1-3 0 15,-1 1 0-15,0 0 1 16,-2-1-1-16,0 0 0 16,1 0 0-16,-3 0 0 15,0 1 1-15,1-1-1 16,0 0 0-16,-1 0 0 15,0 1 0-15,0 0 0 16,1 0 0-16,-1 4-1 16,1-1 1-16,-2 0 0 0,0 3 0 15,1-1 0-15,-1 0 1 16,-2 1-1-16,6-3 0 15,0 2 0-15,1-1 0 16,1-1 0-16,4 0 0 16,0-2 1-16,3 0-1 15,1-1 0-15,-1 2 0 16,3-3 0-16,11 0 0 15,-15 1 0-15,15-1 0 16,0 0 0-16,-13-1 0 16,13 1-1-16,0 0-1 15,-10-4-1-15,10 4-2 16,0 0-6-16,-17-16-8 15,17 16-7-15,-7-14-5 0,7 14-5 16,2-17-6 0,3-2 3-16</inkml:trace>
  <inkml:trace contextRef="#ctx0" brushRef="#br3" timeOffset="133353.6274">23885 2719 23 0,'0'0'20'0,"0"0"-2"16,16 2-3-16,-16-2-1 15,0 0 4-15,0 0 6 16,13 3-14-16,-13-3-1 0,0 0 0 15,0 0 1-15,0 0-2 16,0 0-2-16,0 0-2 16,0 0 0-16,0 0-1 15,0 0-1-15,0 0 1 16,0 0-2-16,0 0 1 15,0 0-1-15,0 0 2 16,0 0-2-16,0 0 1 16,0 0 1-16,0 0-1 15,0 0 0-15,0 0 0 16,0 0-1-16,-11 3 1 15,11-3-1-15,0 0 0 16,0 0 1-16,0 0-1 0,-10 4 0 16,10-4 0-16,0 0 0 15,0 0 0-15,0 0 0 16,0 0 0-16,0 0 0 15,0 0 0-15,-9 11 0 16,9-11 0-16,-6 12 1 16,6-12-2-16,-8 16 1 15,1-2-1-15,2-4 1 16,-1 6-1-16,2-5 1 15,-1 2-1-15,-1 1 1 16,2-1-1-16,-1 1 1 16,2-3-1-16,-2 4 0 15,0-2 0-15,-3 5 1 16,4-4-1-16,-3 2 0 0,0 2 0 15,1-1 1-15,0 1-1 16,0 0 0-16,1-2 0 16,-2 0 0-16,3-1 0 15,-4 0 0-15,6 0 0 16,-5-2 0-16,2 4 0 15,-2-1 0-15,3 1 0 16,-1 2 0-16,-4 1 0 16,4-1 0-16,-4 1 0 15,3-1 0-15,-1 0 0 16,1-3 1-16,0-1-1 15,1 0 0-15,-2-1 0 16,1 1 0-16,-2-1 1 16,2 1-1-16,-2 0 0 0,1-2 0 15,-2 4 0-15,-1-1 0 16,2-1-1-16,-1 1 1 15,2-2 0-15,-2-1 0 16,0 1 0-16,0-1 1 16,1 1-2-16,-1-1 2 15,0-2 0-15,-1 3-1 16,2-1 1-16,-4 3 0 15,1-2-1-15,-3 3 0 16,0-1 1-16,-1 2-1 16,0 0 0-16,-2-1 0 15,1 2 1-15,-2 0-1 16,0 2 0-16,-2 0 0 15,0-1 0-15,-2 5 0 0,0-1 0 16,-1 3 0-16,-1 1 0 16,-2 2 0-16,3-2 0 15,-1 1 0-15,-3 2 0 16,4-2 0-16,0 1 0 15,-1 0 0-15,-1 1-1 16,1 1 1-16,1 0-1 16,-2 1 1-16,2-2-1 15,0 2 1-15,1-2-1 16,1 3 1-16,-2-1 0 15,0 3 0-15,-1-3-1 16,-3 3 1-16,0 1 0 16,-2 1 0-16,-1 0 0 15,1 0 0-15,0-1 0 16,4-1 0-16,2-2 0 0,2 1 0 15,2-2 0-15,2 1 0 16,3-2 0-16,-1-1 2 16,3 2-2-16,2-1 1 15,-3 0 0-15,4-1 0 16,-2-1 1-16,5 0-2 15,-1 1 0-15,2-2 0 16,0 2 0-16,2 1 0 16,2 0 0-16,1 1 0 15,0 2 0-15,1-1 0 16,1-1 0-16,3 1 0 15,1-3 0-15,1 2 0 0,-1-4-2 16,6-1 2 0,0 2 0-16,-2 2 0 0,4-1 2 15,0-1-2-15,3 1 0 16,-1 2 0-16,3 2 0 15,0-1 0-15,0 1 0 16,3 0 0-16,1 0 0 16,2 0 0-16,-1 0 0 15,4-3 0-15,-1 0 0 16,0-3 0-16,0-3 0 15,2-1 0-15,-2-3 0 16,0 1 0-16,1-4 0 16,0 0 0-16,0-1 0 15,-2-1 0-15,1 1 0 16,-1-2 0-16,-2-3 0 15,1 0 0-15,-1 0 0 0,0-3 0 16,1 0 0-16,0-2 0 16,1-1 0-16,-1-2 0 15,1 1 0-15,0-1 0 16,4-1 0-16,-1 1 0 15,-1-1 0-15,2-1 0 16,-1 3 0-16,3-4 0 16,-3 4 0-16,4-4 0 15,-3 2 0-15,2-3 0 16,1 2 0-16,-3-3 0 15,2 0 0-15,2-1 0 16,-2-2 0-16,1 0 0 16,-1-1 0-16,-1-1 0 15,1-2 0-15,1 3 0 0,4-3 0 16,-3 0 0-16,4-1 0 15,-1 0 0-15,1-2 0 16,2 1 0-16,-2 1 0 16,-1-2 0-16,-3 2 0 15,-2-1 0-15,-2 3 0 16,-2 0 0-16,0 0 0 15,-3-1 0-15,2 0 0 16,-3 1 0-16,1-3 0 16,2-1 0-16,-2-2 0 15,2 0 0-15,1-5 0 16,-1 0 0-16,3-1 0 15,-4-5 0-15,0 0 0 0,-2-2 0 16,1-2 0-16,-1 0 0 16,0-2 0-16,0 3 0 15,-2-3 0-15,-4 2 0 16,1 1 0-16,-2 1 0 15,-1-1 0-15,-1 2 0 16,-1-1 0-16,-1-3 0 16,-3 4 0-16,2-4 0 15,-2 4 0-15,1-3 0 16,-2 1 0-16,-2 3 0 15,1-1 0-15,-3 2 0 16,1-1 0-16,-3-1 0 16,4 3 0-16,-5-1 0 15,3 0 0-15,0-4 0 16,-5 4 0-16,3 1 0 0,-2-5 0 15,0 2 0-15,-2 0 0 16,0 0 0-16,-2 0 0 16,-2-1 0-16,4 0 0 15,-3-1 0-15,0 0 0 16,-1 2 0-16,0-2 0 15,0 1 0-15,-1 2 0 16,-1-1 0-16,0-1 0 16,-1 6 0-16,0-3 0 15,2 0 0-15,-2 1 0 16,2 2 0-16,1-2 0 15,0 1 0-15,-3 1 0 16,2-2 0-16,-2-2 0 16,0 2 0-16,1 0 0 0,-3-2 0 15,0 0 0-15,2 0 0 16,-3-2 0-16,0 2 0 15,-1-2 0-15,-2 1 0 16,0 2 0-16,-1-1 0 16,1-1 0-16,-4 2 0 15,1 1 0-15,0-2 0 16,0 5 0-16,2-3 0 15,0 0 0-15,1 3 0 16,-2-3 0-16,4 3 0 16,-2-4 0-16,1 2 0 15,-2 1 0-15,1-3 0 16,-1 2 0-16,3 0 0 0,0 1 0 15,-2-2 0-15,0 2 0 16,0-2 0-16,2 0 0 16,-2-1 0-16,2 3 0 15,-2-2 0-15,2 0 0 16,0-1 0-16,-2-1 0 15,1-2 0-15,3 0 0 16,-2 1 0-16,-2-3 0 16,2-2 0-16,-1 0 0 15,-1 1 0-15,0 2 0 16,1 1 0-16,-1 0 0 15,2 1 0-15,-2 1 0 16,0 1 0-16,1 0 0 16,0 0 0-16,2 1 0 0,0-2 0 15,2-1 0-15,0 0 0 16,2 0 0-16,0-1 0 15,0 0 0-15,1 0 0 16,0 0 0-16,2-1 0 16,-2 1 0-16,1-2 0 15,1 1 0-15,0-3 0 16,2 1 0-16,1-1 0 15,-2-1 0-15,2 3 0 16,1-2 0-16,-1 1 0 16,1 0 0-16,1 1 0 15,-2-1 0-15,-2 1 0 16,3 1 0-16,-3 1 0 15,1-1 0-15,2-1 0 16,-2 5 0-16,-1-1 0 0,1 1 0 16,0 1 0-16,-1 2 0 15,0 2 0-15,0 1 0 16,-3 6 0-16,2-4 0 15,4 14 0-15,-7-16 0 16,7 16 0-16,-7-11 0 16,7 11 0-16,0 0 0 15,-5-11 0-15,5 11 0 16,0 0 0-16,0 0 0 15,-5-11 0-15,5 11 0 16,0 0 0-16,0 0 0 16,-6-11 0-16,6 11 0 15,0 0 0-15,-8-11 0 16,8 11 0-16,0 0 0 0,0 0 0 15,-10-13 0-15,10 13 0 16,0 0 0-16,0 0 0 16,-10-12 0-16,10 12 0 15,0 0 0-15,-5-10 0 16,5 10 0-16,0 0 0 15,0 0 0-15,-10-13 0 16,10 13 0-16,0 0 0 16,0 0 0-16,-7-10 0 15,7 10 0-15,0 0 0 16,0 0 0-16,0 0 0 15,0 0 0-15,0 0 0 16,-10-7 0-16,10 7 0 16,0 0 0-16,0 0 0 0,0 0 0 15,0 0 0-15,0 0 0 16,0 0 0-16,0 0 0 15,0 0 0-15,0 0-2 16,0 0 2-16,0 0 0 16,0 0-1-16,-14 15 1 15,14-15 0-15,-9 20 1 16,3-5-1-16,-1 2 2 15,-1 2-2-15,-1 1 0 16,-1 1 0-16,-2 3 0 16,1-1 0-16,1 0 0 15,-1-2 0-15,1-4 0 16,2 4-2-16,-5-6-3 0,8 5-4 15,-5-11-2 1,8 10-2-16,-11-12-1 0,19 18-5 16,-18-23-9-16,23 14-12 15,-11-16 0-15,10 17 4 16,-1-5 3-16</inkml:trace>
  <inkml:trace contextRef="#ctx0" brushRef="#br3" timeOffset="140910.0596">23364 2971 71 0,'0'0'34'0,"0"0"-4"16,0 0-2-16,11 1-19 16,-11-1-1-16,0 0-1 15,0 0 0-15,0 0-2 16,0-12-1-16,0 12 0 15,0 0-1-15,0 0 1 16,0 0-1-16,0 0-1 16,0 0 1-16,0 0-1 15,0 0 0-15,0 0 0 16,0 0-1-16,0 0 0 15,0 0 0-15,0 0 0 0,0 0 0 16,0 0 0-16,0 0 0 16,0 0 0-16,0 0 0 15,0 0 0-15,0 0 0 16,0 0 0-16,0 0-1 15,0 0 1-15,0 0 0 16,0 0-1-16,0 0 1 16,-9-10-1-16,9 10 1 15,0 0-1-15,-14-8 1 16,14 8-1-16,-15-10 1 15,15 10-1-15,-22-11 0 16,8 4 1-16,-2-1-1 0,0 0 0 16,-4-3 1-16,-1 3-1 15,-2-2 0-15,-1 2 1 16,3-2-1-16,-2-1 0 15,1 0 0-15,1 0 1 16,2 2-1-16,2-5 0 16,1 4-1-16,4-9 1 15,0 3-1-15,3-2-1 16,1-3 1-16,3-2-1 15,0-4 1-15,3 0 0 16,1-5 1-16,1-3-2 16,3-3 2-16,-1 1 0 15,3-2 1-15,0 0-1 16,5 0 0-16,-2 3 0 15,4 3 1-15,-2 2-1 0,0 6 1 16,-3-3-1-16,-2 0 0 16,-5 0 1-16,-4 1 0 15,-2-1 0-15,-7 1-1 16,-4-1 1-16,-6 2-1 15,-6-1 1-15,-8 4-1 16,-3 2 0-16,-8 0-2 16,-1 4 2-16,0-1-1 15,3 0 1-15,0 1-2 16,9-3 2-16,5 0-2 15,7-6 1-15,7-1 2 16,4-7-2-16,5 2 1 16,2-6 0-16,3-1 1 15,2-5-1-15,2 4 0 0,2-1 0 16,-1 7 0-16,-1 2-2 15,1 1 0-15,-3 4-2 16,4 6-3-16,-2 21-13 16,0 0-17-16,0 0-1 15,7-55-1-15,-7 55-2 16</inkml:trace>
  <inkml:trace contextRef="#ctx0" brushRef="#br3" timeOffset="141746.1074">22510 1227 52 0,'0'0'33'16,"0"0"0"-16,0 0 0 16,0 0-17-16,0 0-9 15,0 0-1-15,0 0 0 16,0 0 0-16,0 0-1 15,0 0-2-15,-44-22 0 16,45 36-1-16,-1 7 0 16,-5 4-2-16,3 10 1 15,-7 6-1-15,2 6 1 16,-2 5-1-16,0-4 1 15,0-3-1-15,-2 0 1 16,-1-6-1-16,2-1 0 0,0-9 0 16,2-5 0-16,-1-3 1 15,4-5-1-15,5-16 0 16,0 0 1-16,0 0 0 15,0-23-1-15,5-2 2 16,0-6-2-16,-1-6 1 16,2-8 0-16,2-6 0 15,-1-4-1-15,-7 55 1 16,12-55 0-16,-12 55 0 15,9-57-1-15,-9 57 0 16,10-53 0-16,-10 53 0 16,11-47 0-16,-11 47 0 15,0 0 0-15,18-51 0 16,-18 51-1-16,13-15 1 15,2 22-1-15,4 7 1 0,4 10 0 16,-4 4-1-16,9 4 1 16,-2-1-2-16,6-3 3 15,-3-12-2-15,4-4 1 16,0-3-2-16,-2-11-6 15,12-2-27-15,-15-3-3 16,7 6 0-16,-6 2-2 16</inkml:trace>
  <inkml:trace contextRef="#ctx0" brushRef="#br3" timeOffset="142781.1666">24676 2997 90 0,'0'0'35'0,"-20"-20"1"15,20 20-2-15,-14-21-29 16,5 7-1-16,-5-4 1 16,5 2-1-16,-1-7-1 15,1-1 0-15,5-5-2 16,3 0 0-16,4-6 0 15,3 0-1-15,3-7 0 16,6 3-1-16,2-1 1 16,1 2 0-16,3-4 0 15,1 4 1-15,3 0-1 0,4 2 1 16,1 4-1-16,3 0 0 15,2 3 1-15,1 1-1 16,-1 5 0-16,1 1 0 16,-3 4 0-16,-3 1 1 15,-5 1-1-15,-3-1 1 16,-4-2 0-16,-3-2 0 15,-5-2 0-15,0-1 0 16,-5-4 0-16,-1 0 0 16,-5-3 0-16,-4 0 0 15,-3 1-2-15,-7-4 2 16,-7 0-1-16,-2-3 0 15,-10-2 0-15,0-3 1 16,-3 3-1-16,5 0 0 16,-1 3 1-16,4 2-1 0,10-1 1 15,1 4-1-15,9-2 0 16,4-3 0-16,5 36 0 15,10-46 0-15,-10 46 1 16,14-57-1-16,-14 57 0 16,22-57-3-16,-22 57 0 15,24-65-4-15,-24 65-2 16,28-63-24-16,-28 63-9 15,30-63 0-15,-30 63-1 16</inkml:trace>
  <inkml:trace contextRef="#ctx0" brushRef="#br3" timeOffset="143651.2164">24968 879 63 0,'0'0'34'15,"0"0"0"-15,0 0-10 16,0 0-16-16,0 0-3 15,0 0 3-15,0 0-2 16,0 0-1-16,0 0-1 16,0 0 1-16,0 0-2 15,0 0 0-15,0 0 0 16,0 0 0-16,0 0-1 15,-43 62 1-15,43-62-1 16,0 0-1-16,-74 67 0 16,74-67 0-16,-80 59 0 0,23-13-1 15,57-46 0-15,-48 40 0 16,48-40-1-16,-40 34 1 15,40-34 0-15,0 0 0 16,-61 46 0-16,61-46 0 16,0 0 0-16,0 0 1 15,0 0 0-15,0 0-1 16,0 0 1-16,0 0-1 15,0 0 1-15,61-58-3 16,-61 58 2-16,0 0-1 16,59-54 0-16,-59 54 0 15,50-43 1-15,-50 43-1 16,49-45 1-16,-49 45 1 15,0 0-1-15,65-68 0 0,-65 68 0 16,0 0-1-16,49-54 1 16,-49 54-1-16,0 0 1 15,0 0-1-15,0 0 1 16,47-30 0-16,-47 30-1 15,0 0 3-15,0 0-2 16,0 0 1-16,53 66 0 16,-31-1 0-16,-1 10-1 15,4 11 1-15,-5 0-1 16,10-9 0-16,0 0-13 15,-10-12-26-15,-10-22 0 16,-11-8-2-16,-6-8-1 16</inkml:trace>
  <inkml:trace contextRef="#ctx0" brushRef="#br3" timeOffset="145274.3092">22042 5841 82 0,'0'0'33'16,"0"0"1"-16,-21-4-3 16,21 4-25-16,-27 5-3 15,13-1 1-15,-5 1 3 16,-1 2-5-16,-8 0 4 15,4 3-5-15,-4 1 4 16,-1 3-3-16,-3 3 1 16,-2 2-2-16,2 4 0 15,2 5 0-15,-2 3 0 16,7 6 0-16,2 4-1 15,4 0 1-15,4 2-1 0,3 2 1 16,6 0 0-16,0 0-1 16,3-3 1-16,1 4-1 15,0-1 1-15,-2 5 1 16,-1 0-1-16,-4 5 1 15,-5 3-1-15,-2 2 1 16,-3 0-2-16,-3-2 3 16,-3-1-3-16,-3-3 1 15,-2-2-1-15,-1-4 0 16,0-4 0-16,-4 0 1 15,-2-4-1-15,0-4-1 16,-1-2 1-16,-2-7 0 16,2-4 0-16,0-7-1 15,0-9 1-15,1-10-2 16,-1-11 2-16,6-8 1 0,3-6-1 15,1-2 0-15,5 0 0 16,3 4 1-16,2 1-1 16,2 6 1-16,-3 11-2 15,1 6 1-15,0 5-2 16,3 3 1-16,0 4-2 15,2 2 1-15,4 2-2 16,3 0 1-16,7 6-1 16,-2-2-2-16,7 2 0 15,-8-5-4-15,11 10-3 16,-12-12-25-16,7 4 2 15,-5-5-3-15,3-3 4 0</inkml:trace>
  <inkml:trace contextRef="#ctx0" brushRef="#br3" timeOffset="146004.351">20603 7380 19 0,'-11'-6'24'16,"11"6"-1"-16,0 0-8 15,0 0 1-15,0 0-2 16,-12-18-2-16,12 18-2 16,0 0-1-16,0 0-2 15,7-15 0-15,-7 15 0 16,0 0 0-16,0 0-1 15,0 0-2-15,0 0 0 0,0 0 0 16,11-2-1-16,-11 2-1 16,0 0 0-16,0 0 0 15,11 5 0-15,-11-5-1 16,11-4 1-16,-11 4 0 15,18-23-1-15,-7 2 1 16,6-2 0-16,1-8 0 16,2-6 0-16,3-5-1 15,-2-3 1-15,2-5-1 16,0 4 1-16,0-3-1 15,-4 3-1-15,-2 1 0 16,0 5 0-16,-2 4 1 16,-5 7-1-16,-1 5 0 0,-2 5 0 15,-2 7 0 1,-5 12 0-16,4-13 0 0,-4 13 1 15,0 13-1-15,-3 7 0 16,0 5 1-16,-2 9-1 16,-2 5 0-16,-1 9 1 15,-3 2-2-15,0 4 1 16,-3-4 0-16,-2 2 0 15,1-2 0-15,-4-3-1 16,1-3 1-16,0-8-1 16,1-4 1-16,5-8-1 15,1-5 0-15,4-9 0 16,7-10 1-16,0 0 0 15,0 0 1-15,12-5-1 0,1 0 0 16,3-2 0-16,5 2 1 16,5 2-1-16,2 3 1 15,3 4-1-15,2 3 0 16,2 2 0-16,7 4-1 15,-3-4-3-15,13 10-25 16,-9-16-8-16,8-2-1 16,-3-8-3-16</inkml:trace>
  <inkml:trace contextRef="#ctx0" brushRef="#br3" timeOffset="147115.4145">24038 6632 100 0,'-19'7'37'0,"15"8"0"16,-10-3-1-16,8 11-34 15,-1 2-1-15,5 2 1 16,2 1-1-16,9 4 1 15,8-3-1-15,10 2 0 16,10-3 0-16,5 1 0 16,1 0-1-16,1-1 1 15,1 2 0-15,-7-3 0 16,-4-3-1-16,-7-1 2 0,-6-1-1 15,-1-1 0-15,-8-4 0 16,-2 5 1-16,-5-1-1 16,-3 8-1-16,-8-1 1 15,-1 5-2-15,-2 0 2 16,0 2-2-16,-1 1 1 15,0-1-1-15,9 0 1 16,-2-4 0-16,8 2 0 16,8 3 0-16,2 5 0 15,3 0 1-15,7 2-1 16,-2 2 1-16,5 1-1 15,2-2 0-15,1 1 1 0,3-3-2 16,-3-2 0-16,0-4 0 16,-1-1 0-16,0-3-1 15,-2 3 1-15,-3-3 0 16,-7 4 0-16,-4-3 0 15,-5 3 1-15,-9 2 1 16,-4 3-2-16,-6-1 2 16,-2 3-1-16,-6-2 0 15,1 1 0-15,-3-3 0 16,1-2-1-16,0-2-1 15,2-2 0-15,-3-7-2 16,11 1-3-16,-9-18-12 16,16 7-19-16,-10-10-2 15,12-6 1-15,0 0-1 16</inkml:trace>
  <inkml:trace contextRef="#ctx0" brushRef="#br3" timeOffset="147949.4623">24543 8801 77 0,'0'0'34'16,"0"0"2"-16,16 15-6 16,-16-15-23-16,0 0 0 15,0 0-1-15,0 0 1 16,0 0-2-16,0 0 0 15,0-12-2-15,0 12 0 0,-10-17-3 16,0 3 2-16,-1-4-3 16,-3-4 2-16,-6-2-2 15,-1-8 1-15,-3-2-1 16,-3-5 1-16,-3-3 0 15,0 1 0-15,-1-1 0 16,3 6 0-16,3 4 0 16,4 6 0-16,3 7 0 15,6 8 0-15,12 11 0 16,0 0 0-16,0 0 0 15,4 10 0-15,9 7 0 16,5 7 0-16,5 5 0 16,5 6 1-16,3 5-1 15,1 1 1-15,3 2 0 16,0-1-1-16,-1-2 2 0,0-1-1 15,-3-5 1-15,-2-4-2 16,-3-7 2-16,-2-5-2 16,-6-5 2-16,2-7-2 15,-6-7 1-15,-2-9 0 16,-1-8-2-16,0-4 2 15,0-7-2-15,2-6 2 16,4-5-2-16,3-5 0 16,10-3 0-16,1 2 0 15,7-3 1-15,0 3 0 16,3 4-2-16,-3 1-3 15,6 14-12-15,-13-10-22 16,-12 12-2-16,-9-2 0 16,4 6-2-16</inkml:trace>
  <inkml:trace contextRef="#ctx0" brushRef="#br3" timeOffset="162798.3116">4471 11766 23 0,'0'0'17'0,"0"0"-1"0,4 10-3 16,-4-10-3 0,0 0-1-16,0 0-1 0,0 0 0 15,0 0 0-15,0 0 0 16,0 0 0-16,0 0 1 15,0 0-2-15,0 0 0 16,0 0 0-16,0 0-2 16,0 0 0-16,0 0 0 15,0 0-1-15,0 0-1 16,0 0 0-16,0 0 0 15,0 0-1-15,0 0 0 16,0 0 0-16,0 0 0 16,0 0 0-16,0 0-1 15,0 0 1-15,0 0 0 16,0 0-1-16,0 0 0 15,0 0 0-15,0 0 0 0,0 0 0 16,0 0-1-16,0 0 1 16,0 0-1-16,0 0 0 15,0 0 1-15,0 0-1 16,-4 13 0-16,4-13 1 15,-2 12 1-15,2-12-1 16,-4 21 1-16,4-9 0 16,-1 4 0-16,-1 0-1 15,1 1-1-15,0 4 1 16,2-1-2-16,-1-1 1 15,1 3-1-15,-1 0 2 16,3 1-3-16,-3-1 3 16,3 2-1-16,-3 0 1 0,2 4-1 15,-1-1 1-15,0 0-1 16,0 0 1-16,1 3-1 15,-2-4 0-15,0 1 1 16,0-2-1-16,0-2 0 16,0-1 0-16,0-2 1 15,0-3-1-15,2-2 0 16,-3-2 0-16,2-3 0 15,-1-10 0-15,1 15 0 16,-1-15 0-16,0 0 0 16,2 12 0-16,-2-12 0 15,0 0 0-15,0 0 0 16,0 0 0-16,0 0 0 15,0 0-1-15,0 0 0 0,0 0-1 16,0 0-3-16,0 0-7 16,-2-19-26-16,2 19 1 15,-1-25-1-15,1 25 0 16</inkml:trace>
  <inkml:trace contextRef="#ctx0" brushRef="#br3" timeOffset="163645.36">4261 12112 37 0,'-11'3'30'15,"11"-3"0"-15,0 0-3 16,0 0-15-16,0 0-2 16,0 0-1-16,0 0-2 15,0 0-2-15,0 0 0 16,0 0-1-16,0 0-1 15,0 0 0-15,0 0 0 0,0 0-1 16,0 0 1-16,0 0-1 16,16 2 0-16,-16-2 1 15,20-2-2-15,-4 0 2 16,1-3-2-16,4 0 1 15,4-3 0-15,0 3-1 16,2-2 0-16,2 1 0 16,2-2 0-16,-2 2 0 15,0 0 0-15,2 1 0 16,-2 0-1-16,1-1 1 15,-3 3-1-15,-2 0 1 16,-2 1-1-16,-2 0 0 16,-2 1 1-16,-2-1-1 15,-4 0 0-15,-3 1 1 0,-10 1-1 16,14-1 0-16,-14 1 0 15,0 0-1-15,0 0-2 16,0 0-6-16,0 0-28 16,0 0 0-16,-11-1-1 15,-5-4-3-15</inkml:trace>
  <inkml:trace contextRef="#ctx0" brushRef="#br3" timeOffset="170546.7547">8909 11654 21 0,'0'0'28'0,"0"0"-3"15,12-10 4-15,-12 10-14 16,0 0-2-16,4-13-2 15,-4 13-1-15,0 0-1 16,0 0-2-16,6-12 0 16,-6 12-1-16,0 0-2 0,-1-15 0 15,1 15-1-15,-7-15 0 16,7 15-1-16,-12-16 0 15,12 16 0-15,-17-17-1 16,17 17 1-16,-16-16-2 16,4 9 1-16,1 1 0 15,-3 0 0-15,0 3-1 16,-2 1 1-16,-5 1-1 15,1 2 1-15,-3 2 0 16,-4 1 0-16,2 2 0 16,-3 2 0-16,0 3-1 15,-3-1 1-15,3 3 0 16,-2-1-1-16,-1 3 1 15,0 3-1-15,-2 0 1 16,3 2 0-16,-3 0-1 0,1 5 1 16,-1 0 1-16,2 5-2 15,0 0-1-15,2 0 2 16,1 2-2-16,1 2 2 15,3 1-2-15,1 0 1 16,1 4-2-16,1-2 3 16,4 4-1-16,-2-2 1 15,4 3-1-15,0-1 1 16,4-1-1-16,2 2 1 15,4-2-1-15,2-2 1 16,4 0 0-16,4-3-1 16,2 2 1-16,3 0 0 15,1-1-2-15,4 0 1 16,-2 0 0-16,3 0 0 0,-2-2-1 15,2 2 1-15,-1-5-1 16,-1-1 1-16,2-1 0 16,0-4 0-16,3-2 1 15,-3-2-1-15,6-2 0 16,0-3 1-16,-1-1-1 15,1-1 0-15,2-2 1 16,2-3-1-16,2 2 0 16,-1-3 0-16,2-1 1 15,4-1-1-15,-3-3 0 16,1-2 0-16,2 0 1 15,-3 1-1-15,0-2 0 16,-1 0 0-16,-1-2 1 16,0-1-1-16,0 1 0 0,1-4 0 15,-1 0 0-15,1-2 0 16,0-2 0-16,1 0 1 15,0 0-1-15,1 0 0 16,0-4 0-16,-2 3 0 16,0-2 0-16,-4 0 0 15,2-3 0-15,-3-2 0 16,0 0 0-16,2-2 0 15,-3-2 0-15,0 1 1 16,-2-6-1-16,2 2 0 16,-2-2 0-16,-2-2 0 15,-1 1 1-15,0-1-1 16,-3-2 1-16,0-3-1 15,1 1 1-15,-2 0-1 0,1-1 1 16,-1 0-1-16,1 1-1 16,-2-1 1-16,-1 1 0 15,-2 3-1-15,-2-2 1 16,-2 4 0-16,2-3 0 15,-5 1 0-15,1 1 0 16,-2-1 0-16,-1 1 0 16,0 3 0-16,-2-1 0 15,1 3 0-15,-6 0 0 16,2 3 0-16,-6 0 0 15,1 2 0-15,-1-1 3 16,-3 1-3-16,-1-1 2 16,-1-1-2-16,1 3 1 0,0-2-1 15,-2 0 1-15,-1 2-1 16,-2 1-2-16,-3 1 2 15,-3-1-2-15,0 0 2 16,-6 1-1-16,0 0 1 16,-4 0 0-16,2 0 0 15,-1 2 0-15,0 0 0 16,2 1 0-16,3 1 0 15,0 1 0-15,2 1 0 16,2 4 0-16,1 3-2 16,0 1 0-16,2 8-3 15,0-4-6-15,12 20-18 16,-9-10-12-16,11 6 1 15,-6-3-3-15,7 8 3 16</inkml:trace>
  <inkml:trace contextRef="#ctx0" brushRef="#br3" timeOffset="174264.9674">8611 12155 5 0,'0'0'8'0,"0"0"0"16,0 0-1-16,0 0 0 15,0 0 2-15,4-11 0 16,-4 11 3-16,0 0 0 15,0 0 1-15,1-12-1 16,-1 12 0-16,0 0-1 0,14-7-2 16,-14 7-1-16,0 0-1 15,1-15-2-15,-1 15 0 16,0 0-1-16,0 0 0 15,6-11 1-15,-6 11-2 16,0 0 0-16,0 0-1 16,4-13 1-16,-4 13-1 15,0 0 0-15,0 0 0 16,6-13-1-16,-6 13 1 15,0 0-1-15,4-10 1 16,-4 10-1-16,0 0 1 16,2-10-1-16,-2 10 0 15,0 0 1-15,0 0-1 16,5-13 0-16,-5 13 0 0,0 0 0 15,0 0-1-15,0 0 1 16,0 0-1-16,0 0 0 16,0 0 1-16,1 18-1 15,-4-6 1-15,1 3 0 16,-1 7-1-16,-2 0 1 15,0 3 0-15,1 2 0 16,-3 3 0-16,1-1 0 16,0 0 0-16,-1 0-1 15,1 1 1-15,-3-3 0 16,3 0 0-16,-1-2-1 15,2-3 2-15,-1-2-2 16,-1 1 1-16,2-2 0 16,1-4 0-16,-1 0-1 15,3 1 1-15,-2-6-1 0,1 0 0 16,3-10 0-16,-3 14 0 15,3-14 0-15,0 0 0 16,-4 12 0-16,4-12 0 16,0 0 0-16,0 0 0 15,0 0 0-15,0 0 0 16,0 0 0-16,-4 11 0 15,4-11 0-15,0 0 1 16,0 0-1-16,0 0 0 16,0 0 0-16,4-15 0 15,-4 15 0-15,1-17 0 16,-1 17 0-16,6-23 0 15,-2 8 0-15,1-2 0 16,0 2 0-16,0-3-1 0,1-1 1 16,0 0 0-16,1-1 0 15,-1-1-1-15,0-3 1 16,2-1 0-16,-1 0-1 16,1-3 1-16,-2 1 0 15,0 1 0-15,0 2 0 16,0 2 0-16,-1 0-1 15,-1 4 1-15,1 2 0 16,0 0 0-16,-2 4 0 16,-1-2 0-16,1 3 0 15,-1-2 0-15,2 1 0 16,-2 2 0-16,-2 10 0 15,3-17 0-15,-3 17 0 0,3-14 0 16,-3 14 0-16,0 0 0 16,0 0 0-16,3-10 0 15,-3 10 0-15,0 0 0 16,0 0 0-16,0 0 0 15,0 0 0-15,0 0-1 16,0 0 1-16,0 0 0 16,0 0 0-16,13 11 0 15,-13-11 0-15,7 19 0 16,-4-7 0-16,2 2 0 15,-4 3 0-15,1 4 0 16,2 3 0-16,-2 2 0 16,0 0 0-16,0 2 0 15,2-3 1-15,-3 3-1 0,4-2 0 16,0 0 0-16,-1-4 1 15,0-1-1-15,2-2 0 16,-3 1 0-16,3-4 0 16,-2-1 0-16,1-1 1 15,2 0-1-15,-2-2 0 16,-1 1 1-16,2-2-1 15,0 0 1-15,-1-2-1 16,-5-9 1-16,9 20-1 16,-5-9 0-16,-4-11 0 15,9 17 0-15,-9-17 0 16,7 14-1-16,-7-14 2 15,0 0-1-15,6 12 0 16,-6-12 0-16,0 0 0 0,0 0 0 16,11 2 0-16,-11-2 0 15,0 0 0-15,0 0 0 16,10 1 1-16,-10-1-1 15,0 0-1-15,0 0 1 16,12 0 0-16,-12 0 0 16,0 0 1-16,0 0-1 15,11-3 0-15,-11 3 0 16,0 0 0-16,0 0 0 15,0 0 0-15,11-9 0 16,-11 9 0-16,7-14 0 16,-7 14 0-16,7-21 0 15,-3 7 0-15,2-3 0 16,-1 1 0-16,2-3-1 15,-1 0 1-15,-1-2 0 0,0-1 0 16,0-1-1-16,2-2 1 16,0-2 0-16,-2-1 0 15,2 1-1-15,1-2 2 16,1 0-2-16,-3 1 1 15,1 3 0-15,0 0 0 16,0 3 0-16,-2 2 0 16,0 1 0-16,-1 0 0 15,1 2 0-15,-2 1 0 16,0-1 0-16,1 5 0 15,1-1 0-15,-4 0 0 16,-1 13 0-16,4-15 0 16,-4 15 0-16,0 0 0 15,0 0-2-15,0 0-2 0,-5-13-7 16,18 16-20-16,-12-13-10 15,15 0 0-15,-4-5-1 16</inkml:trace>
  <inkml:trace contextRef="#ctx0" brushRef="#br3" timeOffset="179700.2783">6601 9970 79 0,'6'-10'36'0,"-6"-6"-1"16,0 3 0-16,-14-8-30 16,7 6-3-16,-4 1 1 15,-3 2-1-15,-6-1 0 16,-2 4-1-16,-6 0 1 15,-1 2 0-15,-6 0-1 16,-5 2 0-16,-5-1 1 16,0 3-1-16,-6-3 1 15,-2 1 0-15,-3 2-1 16,0 0 1-16,-3 0-1 15,-1 2 1-15,2 0-2 16,-3 2 1-16,-4 0 0 16,2 3 0-16,-5 0-1 0,1 2 0 15,-4 3 1-15,2 2 0 16,-6 0-1-16,2 3 0 15,0 3 1-15,-1 4-1 16,-2 1 0-16,-1 5 0 16,-1 1 1-16,2 2-1 15,0 5 0-15,1 0 1 16,3 4-1-16,-2 0 1 15,3 5-1-15,1 0 0 16,2 2-1-16,-3 1 1 16,-2 1-1-16,3 4 1 15,-2-1-1-15,5 6 1 0,2-1-1 16,-1 4 2-16,3 1-1 15,7 1 0-15,3 2 0 16,2-2 0-16,4 4-1 16,2-2 0-16,0 0 1 15,5-1-2-15,1 0 2 16,4 3-2-16,-2 2 2 15,3 3-2-15,2-2 2 16,3 0 1-16,4 0-1 16,1 2 1-16,2-4 0 15,2-4-2-15,2 0 1 16,0-1 0-16,4-1 1 15,2 4-2-15,3 0 1 16,0-3-2-16,3 3 2 16,3-1 1-16,2-1 0 0,2-1 0 15,2-1-1-15,4-2 1 16,2-2-1-16,-2 1 0 15,6-2 1-15,2 2-2 16,1 2 1-16,4-1 0 16,2 0 0-16,3 0 0 15,4-3 0-15,2-3 0 16,2 1-1-16,2-5 1 15,3-2-1-15,1-1 1 16,3-2-1-16,-2 0 0 16,7-1 1-16,-2 0 0 15,5 2-1-15,2 3 1 16,4-2 0-16,3 0 1 15,4-1-1-15,3 0 0 0,3-2 0 16,1-4 0-16,-1-2 0 16,3-4 1-16,-1-1-2 15,-1-2 1-15,3-1-1 16,4-3 0-16,6-2 0 15,-2-2 0-15,7-2 0 16,2 0 0-16,2-2 1 16,3-3-1-16,2 2 2 15,-2-2-1-15,2 0 0 16,2 0 0-16,-4-2 0 15,0 1 1-15,0-2-1 16,1 0 0-16,0 0 0 16,0-2 0-16,0-2 0 15,4-2 0-15,1-1 0 0,2-3 1 16,1-2-1-16,1-1 0 15,1-4 0-15,-3 2 0 16,4-1 1-16,-3-2-1 16,0-3 0-16,0 0 1 15,2-1-1-15,-1-4 0 16,-1 1 0-16,3-3 0 15,-3-2 1-15,4-2-1 16,-1-2 0-16,-1 1 0 16,-2-5 1-16,-1-2 0 15,-1 2 0-15,-4-3-1 16,-4-1 1-16,-2-2 0 15,-3-1-1-15,-3-2 1 16,-4 0-1-16,-2-4 0 16,-4-4 0-16,-2-1 0 0,-1-5 1 15,-4-4-1-15,-3 0 0 16,-4-2 0-16,-3 0 0 15,-2-1 0-15,-4 0 0 16,-1 1 1-16,-3 1-1 16,0-3 1-16,0 0-1 15,-1-5 0-15,-1-1 0 16,-1 1 1-16,0-3-1 15,-6-2 0-15,3 3 0 16,-1-1 2-16,-6 2-2 16,-2-1 0-16,-1 1 1 15,-2-1-1-15,-1-2 0 16,-2-2 0-16,-5-1 1 15,-2 0-2-15,-2 1 1 0,-1-1 0 16,-4 2 0-16,-1 3 1 16,-5 1-2-16,0 2 2 15,-5 4-1-15,-4-3 0 16,-1 0 0-16,-5 1 1 15,-2-1-1-15,-9 1 0 16,1 0 0-16,-5 4 0 16,-7 0 0-16,-1 3 0 15,-8 3 0-15,-4 2 2 16,-4 2-2-16,-5 2 1 15,-3 2 0-15,-4-2 0 16,-1 2-1-16,-2 0 2 16,-2-1-2-16,0 0 0 15,-1 1 0-15,-1-2 0 0,1 0 0 16,-1 1 0-16,-3 1 1 15,0 1-1-15,-5 6 0 16,0-1 0-16,-1 4 2 16,-2 1-4-16,0 3 3 15,-4 2-1-15,2-1 1 16,2 2-1-16,-4 2 2 15,0-1-3-15,-1 2 2 16,1 2 0-16,-2-2-1 16,3 5 0-16,1-1 0 15,0 0 0-15,2 2 0 16,3 0 0-16,0 3 0 15,2-1 0-15,1-1 0 0,1 3 1 16,4-2-1-16,-2 0 0 16,3-1 0-16,4 3-1 15,-1-4 1-15,5 1 0 16,-1 1 0-16,0 1 0 15,0 3 0-15,-2-2 0 16,2 4 0-16,0-1 0 16,-3 7 0-16,1 0 1 15,0 0-1-15,-2 2 0 16,1 1-1-16,-1 2 1 15,1-3 0-15,-1 2 0 16,-4 1 0-16,5-1 0 16,-2-1 0-16,4 2 0 15,5 2-1-15,1-2-2 16,6 9-3-16,-2-10-4 0,16 8-4 15,-5-29-8-15,26 13-7 16,-8-37-4-16,29 4-4 16</inkml:trace>
  <inkml:trace contextRef="#ctx0" brushRef="#br3" timeOffset="184572.557">18392 9974 23 0,'16'-7'5'0,"-16"7"5"15,11-3 3-15,-11 3 1 0,0 0-6 16,11-8 1-16,-11 8 3 16,0 0 1-16,-1-15-1 15,1 15 1-15,0 0-2 16,0 0-2-16,-10-11-1 15,10 11-2-15,0 0-1 16,-10-7-1-16,10 7 0 16,-12-8-1-16,12 8 0 15,-16-9 0-15,5 3-1 16,0 3 0-16,-4 1 0 15,0 1-1-15,-5-1 0 16,-2 2 0-16,-1-1 0 16,-3-1 1-16,-4 1-1 15,-1-2 0-15,-1-3 0 16,-4 0 1-16,1 0-1 0,-2 3 0 15,-1 0 0-15,-3 1 0 16,0 2 0-16,-2 3-1 16,-7-1 1-16,-2 1-1 15,-1 3 0-15,-3-1 0 16,-4 1 0-16,-3-1 1 15,0 2-1-15,-3 0 0 16,1 2 0-16,0 4 0 16,-1-2 0-16,0 5 1 15,2 2-1-15,1 1 0 16,2 0 0-16,1 3 1 15,-2 1-1-15,3 0 0 16,1 0 0-16,-1 3 1 16,1-2-1-16,2 1 0 0,-1 2 0 15,4 3-1-15,-2-1 0 16,5 3 0-16,1-2 0 15,2 3 1-15,3 0-1 16,1 1 1-16,-1 0-1 16,1 0 3-16,1 0-2 15,-1 0 0-15,0 0 0 16,-2 3 0-16,1-3 0 15,0 3 0-15,1-1 0 16,1-2 1-16,3 1-1 16,0 1 0-16,2 1 0 15,3 0 0-15,-1-1-1 16,2 4-1-16,2-3 2 0,0 2-2 15,3-1 2-15,-2 2-2 16,3 1 1-16,-2 0 0 16,5 1 1-16,0 0 0 15,-1 0 0-15,2 3 0 16,0 0 0-16,1 0 1 15,2 1-1-15,0-4 1 16,-1 2 0-16,4 0 1 16,0 0-2-16,3-1 0 15,-1-3 0-15,2 1-1 16,2-2 2-16,3 2-3 15,1-2 2-15,0-1-3 16,2 3 3-16,1 0 1 16,-1 3-2-16,1 1 2 0,3 0-1 15,0 2 0-15,2-2 0 16,0 2 1-16,3-2-1 15,3-1 1-15,1 0-1 16,-1-4 0-16,6 1 0 16,-1 0 0-16,2 0 0 15,2 1-1-15,2 0 1 16,0-1-1-16,2 3 1 15,4 1 1-15,0 1-1 16,2-1 0-16,2 0 0 16,0 0 0-16,1-2 0 15,1-3 1-15,2-1-1 16,2-3 0-16,2-1 0 15,-1-2 0-15,2-1 0 16,1 0-1-16,0-1 1 0,4 0-1 16,0-1 0-16,0 0 0 15,1-1 1-15,5 0-1 16,0-4 1-16,2 1 0 15,0-3 0-15,0 2 1 16,-2-1-1-16,2-1 0 16,-1-1-1-16,0-1 1 15,-4-2 0-15,3 0 0 16,2 0 0-16,2-3 0 15,2-2 0-15,1 0 0 16,2 0 0-16,4-3 0 16,1 0 1-16,2-2-1 15,-1-1 0-15,3-2 0 16,0 0 0-16,0-2 0 0,2-1 0 15,-1-1 0-15,3-1 0 16,0-2 1-16,-3 0-1 16,3 0 0-16,-2-1 0 15,-1 0 0-15,-2-2 0 16,-1 0 1-16,-4-2-1 15,2 2 0-15,-1-4 0 16,-2-2 0-16,2 0 1 16,2 0-1-16,0-3 0 15,-1 0 0-15,2-1 0 16,-2-1 0-16,3 0 0 15,-4 0 1-15,0-3-1 16,3-2 0-16,-1 2 0 16,2-4 0-16,1-1 1 0,-1 0-1 15,0 0 0-15,2-3 0 16,-3 2 1-16,-2 0-1 15,0-1 0-15,-5-2 0 16,-1-1 0-16,-1 0 1 16,-1 1-1-16,-4-4 1 15,0 0-1-15,-2-1 1 16,2-2 0-16,-1 0-1 15,-2-1 1-15,-3-3-1 16,-1-2 0-16,-2-2 0 16,-4-1 0-16,-1 0 0 15,-2-2 0-15,-4 0 0 16,-1 0 1-16,-1-2-2 0,1 5 2 15,-4-2-2-15,-1-1 2 16,-1 0 0-16,-1-1-1 16,-1 0 1-16,0-4-1 15,-2-1 0-15,0-3 1 16,-1 1-1-16,-1-1 1 15,-3-1-2-15,-1 0 2 16,-2 0-2-16,-1 3 2 16,-2-5-2-16,1 6 1 15,-5-1 1-15,3 1-2 16,-5 0 2-16,2 1-1 15,-3-1 0-15,-2-3 0 16,-3 3 0-16,0 0 0 16,-1-1 0-16,-5 1 0 0,-1 0 0 15,-4 0 0-15,1 4 0 16,-4 1 1-16,-3 2-2 15,0-2 2-15,-1 1 1 16,-2 0-1-16,-2 0 1 16,-1-2-1-16,0-1 1 15,-2-2-2-15,-1 0 3 16,-3-1-3-16,0 2 0 15,-4 0 0-15,-3 1 0 16,-3 2 0-16,-4 2 0 16,-5 2 1-16,-4 3-3 15,-2 1 4-15,-5 0-2 16,-3 2 1-16,-3 2-1 15,-1 1 2-15,-1 0-2 16,-1 1 0-16,-3 3 2 0,-3 2-2 16,-1 2 0-16,3 3 0 15,-2 2-1-15,-3 3 2 16,1 4-2-16,0 4 1 15,-1 3 1-15,0 5-1 16,0 4 0-16,-2 2-1 16,-6 2 0-16,3 6-2 15,-5-4-1-15,7 11-5 16,-8-12-9-16,22 21-7 15,-18-16-7-15,22 14-6 16,-10 2-4-16,10 5 2 16</inkml:trace>
  <inkml:trace contextRef="#ctx0" brushRef="#br3" timeOffset="189867.8598">17407 11235 19 0,'0'0'24'0,"0"0"-1"15,0 0-7-15,0 0-4 16,0 0-3-16,0 0-2 16,0 0-1-16,0 0-1 15,0 0 0-15,0 0 0 16,0 0-1-16,0 0 1 15,0 0-1-15,0 0 0 16,0 0 1-16,0 0-1 16,0 0-1-16,0 0 0 15,0 0 1-15,0 0 0 16,0 0-2-16,0 0 0 0,0 0 1 15,0 0-1-15,0 0-1 16,0 0 1-16,0 0-1 16,-13-6 0-16,13 6 0 15,0 0 0-15,-11-2 0 16,11 2 1-16,0 0-1 15,-14-5 0-15,14 5 0 16,-12-2 0-16,12 2 0 16,-14-2 0-16,14 2 0 15,-15-1 0-15,15 1 0 16,-11-4 0-16,11 4 0 15,-11-3-1-15,11 3 1 16,0 0 0-16,-14-7 0 16,14 7-1-16,0 0 1 15,-14-7-1-15,14 7 1 16,-10-2-1-16,10 2 0 0,-12-2 1 15,12 2-1-15,-13 0 0 16,13 0 1-16,-13-1-1 16,13 1 0-16,-14-1 1 15,14 1-1-15,-14-2 0 16,14 2 0-16,-16-1 0 15,16 1 0-15,-19 0 1 16,10 0-1-16,-3 0 0 16,1 2 0-16,0-1 0 15,0 1 0-15,-1 1 0 16,2-2 1-16,-2 0-1 15,2 0 0-15,10-1 0 16,-19 1 0-16,9-1 0 0,10 0 0 16,-19 4 1-16,19-4-1 15,-23 6 0-15,13-3 0 16,-2 3 0-16,1 0 0 15,0 2 0-15,-3-1 0 16,4 2 0-16,-3-1 1 16,3 0-1-16,-3 0 0 15,2 1 0-15,0 0 0 16,-1 1 0-16,3 0 0 15,-3 2 0-15,2 0 0 16,-2 2 0-16,3 0 0 16,-1 1 0-16,-1 2 0 15,1-1 0-15,1 2 0 16,0-1 0-16,3 1 0 0,0 2 1 15,0-3-1-15,1 1 0 16,2-2 0-16,-2 2 0 16,1-2 0-16,-1 1 1 15,0 0-1-15,1 1 0 16,-2 2 0-16,-3-1 1 15,3 1-1-15,-2 1 0 16,-2-3 3-16,1 1-3 16,0-2 2-16,-2-1-1 15,0 1 1-15,-2 0-2 16,0 0-1-16,1-1 2 15,-3-1-3-15,0 2 2 16,0-2-3-16,-3 3 3 16,1-6-2-16,1 2 2 15,-1 0 0-15,1-1 0 0,-4 2 0 16,3-1 0-16,-2 2 0 15,3 1 0-15,-5 3 0 16,4 0 0-16,-3 2 0 16,2 2-1-16,-4 1 1 15,4-2 1-15,1 3-1 16,0-3 0-16,3 3 0 15,-1-1 0-15,3-3 1 16,2 3-1-16,0 0 0 16,5-2 0-16,0-1 0 15,0-1 0-15,3-2 1 16,2 0-1-16,0-1 1 15,2-2-1-15,-2-1 1 16,3-2-1-16,0 3 1 0,1-2-1 16,0 2 1-16,-1 0-1 15,2-1-2-15,1 1 2 16,0 0-1-16,3-1 1 15,-1-1-2-15,2 0 2 16,-1-3-1-16,1 2 0 16,0 1 2-16,0-4-2 15,2 3 2-15,-2-2-1 16,0 1 0-16,2 0 0 15,1-2 0-15,-2-1 0 16,1 0 0-16,3-1 0 16,-2 0 0-16,1-2 0 15,3 2 0-15,-1-2 0 16,2 0 0-16,-1 0 0 0,2-3 1 15,0 2-1-15,2-1 0 16,0-1 0-16,1-1 1 16,1-1-1-16,-2 0 0 15,2-1 0-15,1 0 1 16,1-2-1-16,-3-3 0 15,2 1 0-15,-1-2 0 16,3-2 0-16,-3 0 0 16,0-1 0-16,0-1 0 15,-1 1 1-15,1 1-1 16,1-1 0-16,-4 0 0 15,2-1 0-15,2 0 0 16,-4 1 0-16,3 1 0 16,-4-2-1-16,2 4 1 0,0-1 0 15,-3 2 0-15,1-3 0 16,0 1 0-16,-1 0 0 15,2-1 0-15,-2-1 1 16,1 2-1-16,0 0 0 16,-1-1 0-16,-2 2 0 15,1 0 0-15,0-1 0 16,1 4 1-16,-2-4-1 15,2 4 2-15,-2-3-2 16,0 4 1-16,5-3-1 16,-4 4 2-16,1-2-2 15,0 2 0-15,-1 0 0 16,0 1 0-16,-1-2 0 0,3 1 0 15,-2-3 0-15,2-2 0 16,0 4 0-16,1-4 0 16,-1 2 0-16,1-2 0 15,2 0 0-15,-2-1 0 16,-1 2 0-16,-1-1 0 15,1-1 0-15,-3 0 0 16,2 0 1-16,0-1-2 16,-1 0 1-16,-1-1-1 15,1 1 1-15,-1-2-1 16,-2 0 1-16,-1 2-1 15,-2 0 2-15,1 1-1 16,-12 7 0-16,16-14-1 16,-16 14 2-16,14-15-1 15,-14 15 0-15,15-18 0 0,-8 7 0 16,-7 11 0-16,16-19 0 15,-16 19 0-15,14-19 0 16,-14 19 0-16,12-21 0 16,-6 10 0-16,-1-3 0 15,0 0 0-15,1-1 0 16,-2-1 0-16,2 0 0 15,-1 2 0-15,-2 1 0 16,-3 13 0-16,2-17 0 16,-2 17 0-16,0 0 0 15,-7-13 0-15,7 13-1 16,-11-3 1-16,11 3 0 15,-16 0 0-15,16 0 0 16,-20 0 0-16,7 0 0 0,-3 2 0 16,-3 1 0-16,-1 0 0 15,-2 1 0-15,-2-1 0 16,2 0 0-16,3 1 0 15,-1-1 0-15,5-3 0 16,1-1 0-16,4-1 0 16,10 2 0-16,-20-9 0 15,10 4 0-15,10 5 0 16,-20-13 0-16,9 6 0 15,-1 1 0-15,-1-3 0 16,0 0 0-16,0 2 0 16,3-1 0-16,0 0 0 15,10 8 0-15,-18-21 0 0,18 21 0 16,-10-20 0-16,5 9 0 15,1-3 0-15,-1 2 0 16,1-2 0-16,1 0 0 16,-1 3 0-16,2-2 0 15,1-2 0-15,0 2 0 16,0 1 0-16,2-3 0 15,0 3 0-15,-1-4 0 16,1 3 3-16,-2-1-3 16,2 1 3-16,-2-1-3 15,1-1 3-15,-2 0-4 16,2 1 2-16,3 0-1 15,-3-1-2-15,1 0 2 16,3 1-2-16,-3 2 2 0,2-1-2 16,-1 0 2-1,-2 2 0-15,0-1 0 0,-2 1 0 16,2-1 0-16,-2 2 0 15,0-1 0-15,-1 1 0 16,2 0 0-16,1 10 0 16,-4-21 0-16,4 21 0 15,-4-20 0-15,4 20 0 16,-2-15 0-16,2 15 0 15,-5-17 0-15,5 17 0 16,-4-15 0-16,4 15 0 16,-7-19 0-16,3 9 0 15,-2-3 0-15,2 2 0 16,-2-2 0-16,-1 0-1 0,-2 1 1 15,-1-1 0-15,-5 0 0 16,0 1 0-16,-4-1 0 16,-3 2 0-16,-2-3 0 15,-1 3 0-15,2-3 0 16,-2 1 0-16,5 0 0 15,0 0-1-15,3 2 1 16,-2-2-1-16,4 4-1 16,-2-2-2-16,2 10-3 15,-7-7-5-15,22 8-7 16,-33 5-5-16,32 7-4 15,-15-15-2-15,22 15-4 16,-6-12 0-16</inkml:trace>
  <inkml:trace contextRef="#ctx0" brushRef="#br3" timeOffset="193663.0769">19255 11500 13 0,'0'0'31'16,"1"-11"1"-16,-1 11 1 16,0 0-11-16,-6-17-11 15,6 17 0-15,0 0-2 16,0 0-1-16,-7-17-2 15,7 17-2-15,0 0 0 16,-15-10-1-16,3 4 0 16,12 6 0-16,-22-11-1 15,9 5 0-15,-5-1 0 16,1 2 0-16,-4 1 0 0,0-4 0 15,-1 4-1 1,-2 0 0-16,-2-1 1 0,3 0-1 16,-2 4 0-16,0 1 0 15,1 0-1-15,0 3 1 16,2-1 0-16,-5 4-1 15,4-2 1-15,-1 7 0 16,-2-2-1-16,1 4 1 16,1 0-1-16,0 2 1 15,1 3 0-15,2 0-1 16,1 1 1-16,1-1-1 15,2 2 0-15,2-2 1 16,3-1-1-16,0 1 1 16,0 0-1-16,4-3 1 15,3 1-1-15,-1-2 1 0,1 1-1 16,2 1 1-16,0-3-1 15,1 1 0-15,1-3 1 16,0 1 1-16,0-1-1 16,1 0 1-16,0-11-1 15,-3 20 1-15,3-20-1 16,0 19 1-16,0-19-2 15,-3 17 1-15,3-17-1 16,-5 13 0-16,5-13 0 16,-8 10-3-16,8-10 4 15,0 0-4-15,-17 14 3 16,17-14-3-16,-13 6 3 15,13-6-2-15,-15 3 2 16,4 0 0-16,0-1 0 0,-3-1 0 16,2 0 0-16,-2-1 0 15,4 0 0-15,-3-1 0 16,13 1 0-16,-18-1 0 15,18 1 0-15,-15-3 0 16,15 3 0-16,-12-3 0 16,12 3 0-16,-13-1 0 15,13 1 0-15,-14-1 0 16,14 1 0-16,-15 0 0 15,15 0 0-15,-17 2 0 16,17-2 0-16,-17 4 0 16,17-4-1-16,-17 5 1 15,17-5 0-15,-13 7 0 16,13-7 0-16,-16 10 0 15,16-10 0-15,-15 10 0 0,15-10 0 16,-15 9 0-16,15-9 0 16,-11 9 0-16,11-9 0 15,0 0 0-15,-14 12 0 16,14-12 0-16,0 0 0 15,0 0 0-15,-8 11 0 16,8-11 0-16,0 0-1 16,0 0 2-16,0 0-2 15,-4 11 1-15,4-11 0 16,0 0 0-16,0 0 0 15,-1 10 1-15,1-10-1 16,0 0 0-16,0 0 0 0,-2 13 0 16,2-13-1-1,0 0 1-15,0 0 0 0,-5 13 0 16,5-13 0-16,0 0 0 15,-8 13 0-15,8-13 0 16,0 0 0-16,-8 13 0 16,8-13 0-16,0 0 0 15,0 0 0-15,0 0 0 16,0 0 0-16,0 0 0 15,0 0 0-15,0 0 0 16,0 0 0-16,-6 12 0 16,6-12 0-16,0 0 0 15,0 0 0-15,-3 10 0 16,3-10 0-16,0 0 0 15,0 0 0-15,0 0 0 0,0 0 0 16,0 0 0-16,0 0 0 16,0 0 0-16,0 0 0 15,0 0 0-15,0 0 0 16,0 0 0-16,0 0-1 15,0 0 1-15,0 0 0 16,0 0 0-16,12 9 0 16,-12-9 0-16,12-3 0 15,-12 3 0-15,19-5 0 16,-19 5 0-16,19-6 0 15,-19 6-1-15,19-3 2 16,-19 3-2-16,16-2 1 16,-16 2 0-16,13 0 0 15,-13 0 0-15,10 1 0 0,-10-1 0 16,14 0 1-16,-14 0-1 15,19 2 0-15,-19-2 0 16,19 2 0-16,-19-2 0 16,18 6 0-16,-18-6 0 15,17 7 0-15,-17-7 0 16,13 8 0-16,-13-8 0 15,13 9 0-15,-13-9 0 16,10 10 0-16,-10-10 0 16,14 10 0-16,-14-10 0 15,11 10 0-15,-11-10 0 16,12 11 0-16,-12-11 0 15,9 14 0-15,-9-14 0 16,10 12 0-16,-10-12 0 0,8 13 0 16,-8-13 0-16,5 16 0 15,-5-16 0-15,6 19 0 16,-3-9 0-16,-1 1 0 15,-1 1 0-15,1 1 0 16,1 1 1-16,-2-2-1 16,0 1 0-16,0 0 0 15,0 0 0-15,-2 4 0 16,0-2 0-16,0 0 0 15,0 1 0-15,1 1 0 16,-1 1 0-16,-1 0 0 16,0-1 1-16,2-1-1 15,-2 1 0-15,2-3 0 16,-1-1 1-16,1 2-1 15,-2-4 0-15,4 1 0 0,-2 2 0 16,0-14 0-16,3 19 0 16,-2-7 0-16,-1-12-2 15,5 21 2-15,1-11-1 16,-3 1 1-16,-3-11-1 15,11 18 1-15,-11-18-2 16,11 18 2-16,-11-18 0 16,15 20 0-16,-15-20 1 15,14 16-1-15,-14-16 0 16,16 14 0-16,-16-14 0 15,18 12 0-15,-18-12 0 16,15 10 1-16,-15-10-1 16,17 9 0-16,-17-9 0 15,15 11 0-15,-15-11 0 0,19 9 0 16,-8-5 0-16,1 1 0 15,2-3 0-15,-2 1 0 16,4-1 0-16,-3 0 1 16,3-2-1-16,-3 1 0 15,-1-1 0-15,2 0 0 16,-3 0 0-16,2 0 0 15,1-1 0-15,2 0 0 16,1-1 0-16,-1-1 0 16,3-1 0-16,0 0 0 15,0 2 0-15,0-4 0 16,0 3 0-16,-2-3 0 15,-1 1 0-15,-1 0 0 16,3-1 0-16,-3 1 0 0,3 0 1 16,1 1-1-16,-1-2 0 15,-1 2 0-15,2 0 0 16,-1 1 0-16,0 0 0 15,0 1 0-15,-2 1 0 16,0-1 0-16,0 2 0 16,1-1-1-16,-2-1 2 15,2 2-1-15,1-1 0 16,0 0 0-16,0 1 0 15,1-2 0-15,1 1 0 16,-2-2 0-16,3-1 0 16,0 0 0-16,-1 1 0 15,2-2 0-15,-2 1 0 0,1-2 0 16,1-1 0-16,-1 0 0 15,1-1 1-15,1-2-1 16,-4 3 1-16,1-6-1 16,-2 0 1-16,2 1 0 15,-5-1 0-15,-1-1-1 16,-2 0 1-16,1 0 0 15,-2-2-2-15,-1 0 1 16,-1 0 0-16,1-3 0 16,-1 1-1-16,0-2 1 15,-3 1 0-15,2-4 0 16,-2 2 0-16,-2-1 0 15,0 0 0-15,-1-2 0 16,-1 3 0-16,0-3 0 0,-2 2 0 16,-2 1 0-16,2 2 0 15,-3-1 0-15,0 3 0 16,-2 1 0-16,1-2 0 15,-3 3 0-15,-2-1 0 16,0 1 0-16,-2-1 0 16,-2 1 0-16,-1 1 0 15,-1 2 0-15,-1-1 0 16,-3 3 0-16,4-1 0 15,-3 2 0-15,1 0 0 16,1 1 0-16,-1-3 0 16,2 2 0-16,1-3 0 15,0-1 0-15,1 2 3 16,0-3-3-16,2 1 3 15,-1-1-4-15,2 0 4 0,-3-2-4 16,1 3 2-16,2 0-2 16,0-2-1-16,-1 3 2 15,4-1-3-15,0 0 3 16,0 1-2-16,3 0 2 15,-1 1 0-15,2-1 0 16,-1 2 0-16,4 10 0 16,-5-19 0-16,5 19 0 15,-4-19 0-15,4 19 0 16,-4-16 0-16,4 4 0 15,-1 2 0-15,1-1 0 16,1 0 0-16,-1-1 0 16,-2 2 0-16,0-3 0 15,-5 3 0-15,2-1-1 0,-5 2-1 16,10 9-3-16,-20-15-2 15,20 15-3-15,-20-6-4 16,19 17-5-16,-16-18-5 16,19 21-2-16,-18-17-1 15,17 17-2-15,-14-9 2 16,11 9 1-16</inkml:trace>
  <inkml:trace contextRef="#ctx0" brushRef="#br3" timeOffset="195233.1667">18926 12045 42 0,'7'-23'34'0,"-7"23"1"16,9-19-2-16,-9 19-21 15,0 0-2-15,14-8-1 16,-14 8-3-16,0 0-2 16,0 0 0-16,0 18 0 15,-4-3-1-15,0 6 0 16,-3 2 0-16,2 10-1 15,-3 0 0-15,2 5 0 16,0-1-1-16,2 2 1 16,0-3-1-16,3-1 0 15,3-8 0-15,0-1-1 0,1-6 1 16,-2-6 0-16,3-2 0 15,-4-12-1-15,1 12 0 16,-1-12 1-16,0 0 0 16,0 0-1-16,0 0 0 15,8-15 1-15,-6 3-1 16,3-2 0-16,2-5 0 15,-1-5 0-15,1-1 0 16,0-7 0-16,1-4 0 16,-1 0 0-16,1 0 0 15,-2-2-1-15,2 5 1 16,-3-1 0-16,1 7 0 15,-1 1 0-15,0 7 0 16,-2 3 0-16,2 2 0 0,-1 3 0 16,-4 11 0-16,5-15 0 15,-5 15 0-15,0 0 0 16,10-2 0-16,-10 2 0 15,12 17-1-15,-5-2 1 16,2 2 0-16,5 6 0 16,0 1 0-16,3 2 0 15,3 3 0-15,0 0 0 16,2 1 0-16,-1 0 1 15,1-2-1-15,-4-3 0 16,2-1 0-16,-6-2 1 16,-2-1-1-16,0-5 0 15,-2-3 0-15,0-1 0 16,-10-12 1-16,17 13-1 15,-17-13 0-15,17 4 0 0,-17-4 1 16,17-5-1-16,-17 5 1 16,15-13-1-16,-15 13 0 15,9-21 0-15,-4 8 0 16,-1-5 1-16,-3-2-1 15,1-5 0-15,0-3 0 16,-2-6 0-16,0-3 0 16,1-3 0-16,0 2 0 15,-1-1 0-15,1 2 0 16,-2 4 0-16,1 5 0 15,-1 6-1-15,-1 5 1 16,-2 5-2-16,4 12-3 16,-7-11-4-16,7 11-6 0,0 0-7 15,5 18-7-15,-15-16-4 16,11 12-9-16,-12-1 2 15</inkml:trace>
  <inkml:trace contextRef="#ctx0" brushRef="#br3" timeOffset="196171.2204">17068 11888 43 0,'7'-20'34'16,"-7"20"1"-16,4-14 0 15,-4 14-26-15,0 0-1 16,0 0 0-16,8 18-2 16,-3-1-2-16,-4 3 0 15,4 6 0-15,-2 4-1 16,3 5 1-16,-3 2-2 0,3 4 1 15,-3-2-2-15,-1 2 1 16,1-3-1-16,-1-1 0 16,0-5 0-16,-1-3 0 15,-1-4 0-15,2-6 0 16,-2-4-1-16,-1-5 1 15,1-10-1-15,-1 14 0 16,1-14-1-16,0 0-1 16,0 0-2-16,-12-9-3 15,12 9-12-15,-8-12-12 16,8 12-7-16,-10-14-2 15,10 14 2-15</inkml:trace>
  <inkml:trace contextRef="#ctx0" brushRef="#br3" timeOffset="196553.2422">16872 12161 54 0,'0'0'36'0,"0"0"-1"16,0 0 0-16,-13-13-28 15,13 13 0-15,15-3-1 16,1 3-1-16,-1-4-1 15,11 3 0-15,4-3-1 0,5 1 0 16,4-1-1-16,3-2 0 16,1 1 0-16,1 0-1 15,-3-1 0-15,-2 0-1 16,-5 0 1-16,-5 1-1 15,-5 1 1-15,-5 2-1 16,-4 0-1-16,-4-2-2 16,0 6-3-16,-11-2-13 15,13-3-14-15,-13 3-5 16,0 0-2-16,0 0 0 15</inkml:trace>
  <inkml:trace contextRef="#ctx0" brushRef="#br3" timeOffset="201276.5124">23263 8043 27 0,'10'7'27'0,"-10"-7"-2"16,6 12-2-16,-6-12-16 15,5 13 0-15,2 0 0 16,-7-13 0-16,12 17-1 15,-12-17-1-15,22 17 0 16,-9-10 0-16,6 2-1 16,-1-2-1-16,5 1 0 15,-1-1-1-15,5 2 0 16,0-2 0-16,4 3 1 15,-2-1-2-15,7 5 1 16,-4-1-1-16,3 4 0 16,-3 2 0-16,2 0 0 15,-2 1 0-15,2 1 0 16,2-3 0-16,-2 3 1 0,-1-5-1 15,1 4 0-15,-1-4 0 16,4 3 0-16,-1 0-1 16,-1-1 1-16,-1 3-1 15,-2-3 0-15,-1 2 0 16,4 0 0-16,-1-2 0 15,-1-1 1-15,1 0-1 16,3-2 0-16,-5-2 1 16,3 0-1-16,-1-3 1 15,-1 2 0-15,-3-2-1 16,1 1 0-16,-4 0 1 15,-1 0-1-15,-1-2 0 0,0 2 0 16,-1 0 0 0,0-1 0-16,1-1 2 0,0 1-2 15,3-1 2-15,-1-1-2 16,0-1 2-16,-1 0-2 15,0-3 2-15,-2 2-2 16,-5-1 1-16,-2-1-1 16,-6 0 0-16,0 0 1 15,-11-4-1-15,10 12 0 16,-10-12 1-16,2 13-1 15,-2-13 1-15,1 18-1 16,-1-8 1-16,-1 2-1 16,0 4 0-16,0 0 1 15,-1 5 0-15,1 7 0 16,-3 1-1-16,3 5 1 15,-1 3-1-15,-1 8 0 0,3 2 0 16,0 5 1-16,3 2-1 16,-1 3 0-16,1-1 1 15,2 6 1-15,-2-3-2 16,1 3 2-16,-1 2-1 15,1-3 0-15,-1 4 0 16,0-1 0-16,-2 2-1 16,0 0 0-16,-2-3 0 15,0 3-1-15,1-1 0 16,0 0 1-16,-1-1 0 15,-3 2 0-15,4-2-1 16,-5 3 1-16,5 0-1 16,-2 0 2-16,-1 0-2 15,1-1 2-15,-1 0-2 16,0 0 1-16,-2-1 0 0,5-2-1 15,0-1 0-15,1 0 0 16,3 3 0-16,0 4 0 16,0 0 1-16,-1-2-2 15,1 1 2-15,-1 0 1 16,-2-1 0-16,-1 1 0 15,0-3 0-15,0-3-2 16,-1-2 1-16,0 1 0 16,-3 2 0-16,4 3-2 15,-4 1 1-15,3-1-1 16,-3 0 2-16,2 1 1 15,-3-3 0-15,1 3 0 0,-1-5 0 16,1-2-1-16,1-4 0 16,0 1 0-16,-1-1 0 15,-1 2-1-15,4-1 0 16,0-2 0-16,0 2 0 15,0-3 2-15,0-1-2 16,-2-2 2-16,1 1-2 16,-4-5 2-16,0 0-1 15,-3-3-1-15,2-1 1 16,-2-2 0-16,0 1-1 15,-1-1 1-15,-2 1-1 16,2-3 1-16,-2 1 0 16,4 3 0-16,-5 0 0 15,2 1 0-15,1-2 0 16,0 0 0-16,-1 0 1 0,3-2-1 15,0-1 0-15,-1 1 0 16,3-1 0-16,0-1-1 16,1 0 1-16,1-1-1 15,3 1 1-15,-3-1-1 16,3-2 0-16,1-2 0 15,-2 0 1-15,0-2 0 16,1 0 0-16,-1 0 0 16,-1-1 0-16,-1 0 0 15,1-1 0-15,0-3 0 16,0 0 0-16,2-3 0 15,-3-1 0-15,3-7 0 16,0 0 0-16,-3-5 0 16,4-10 0-16,-1 14 0 0,1-14 0 15,0 0 0-15,0 0 1 16,0 0-1-16,0 0 1 15,0 0 0-15,0 0-1 16,0 0 1-16,0 0 0 16,0 0-1-16,0 0 0 15,0 0 1-15,-13 5-1 16,13-5 0-16,-13-2 0 15,3 2 0-15,-5 0 0 16,-1-1 0-16,-5 2 0 16,-1-1 0-16,-3 2 0 15,-4-2 0-15,0 1 0 16,-5 0-1-16,-3 0 1 15,-2 1 0-15,-5-1-1 0,-3 1 1 16,-5-1 0-16,0 0-1 16,0 0 2-16,-1-2-1 15,1 1 0-15,1-2 1 16,1-1-1-16,2-1 0 15,2-1 0-15,0-1 0 16,0 1 0-16,-1-2-1 16,1 1 1-16,-3 1 0 15,-1 1-1-15,0 1 1 16,2 2 0-16,-2 1 0 15,2 1 0-15,3 3 0 16,5-1 0-16,3 2 0 16,8 2 0-16,2-1-1 15,4 2 0-15,2-1 0 0,5 3-3 16,-3-5-3-16,11 10-7 15,-14-19-6-15,21 14-4 16,-11-16-10-16,12 6-5 16,7-13 0-16</inkml:trace>
  <inkml:trace contextRef="#ctx0" brushRef="#br3" timeOffset="204328.687">24609 10059 69 0,'4'-15'32'0,"-4"15"1"16,-1-21-5-16,1 21-23 15,-5-24 1-15,5 24 0 16,-14-24-1-16,1 13 0 16,-9-4-1-16,-2 5 0 15,-10-6-1-15,-3 5-1 16,-7 0 0-16,-2 3 0 15,-7 0-1-15,-1 1 1 16,-4 0-1-16,-1 2 1 16,-5 3 0-16,-1 0 0 15,-2 3 1-15,-1 1-2 16,-2 2 1-16,0 5-1 15,1-2 0-15,-2 8 0 16,-2 0 0-16,2 7 0 0,-2 0 0 16,1 5 0-16,0 4 0 15,2 3 0-15,-1 4-1 16,5 5 0-16,2 3 0 15,2 1 0-15,-1 5-1 16,3 3 1-16,-2 5-1 16,5 5 1-16,-6 2-1 15,3 1 1-15,0 3 0 16,-2-1 1-16,2 5-3 15,1-2 0-15,1 0 1 16,2-3-1-16,3 3 1 16,2-1-1-16,0 3 1 0,2 5-1 15,3-4 2-15,4 4 3 16,1-1-3-16,6 2 2 15,1 0-1-15,6-2-1 16,6-2 0-16,6 4 0 16,8-1 0-16,6 2-2 15,4-2 1-15,3 0 0 16,5-2 1-16,8-3-1 15,2 2 1-15,7-4-1 16,1-3 1-16,4 1 0 16,2-1-1-16,4-3 0 15,5 1 1-15,1-1 0 16,2-2 0-16,5-1 0 15,1 0 0-15,1-7 0 16,2 1 0-16,3-4-1 0,2-2 1 16,2-4-1-16,4 2 1 15,0-4-1-15,2-2 1 16,3-1 0-16,-1-7 0 15,3-1 0-15,2-5 0 16,-1-1 1-16,5-8-2 16,0-4 2-16,3-3-1 15,0-4-1-15,1-3 2 16,2-3-1-16,0-2 0 15,0-4 0-15,-3-3 0 16,-1-4 0-16,-1-4 1 16,-2-3-1-16,-2-5-1 15,-2-7 2-15,-2-2-1 16,-1-5 0-16,-3-4 1 0,1-6-1 15,-7 1 0-15,2-6 0 16,-5-1 1-16,0-1 0 16,-6-1-1-16,0-3 0 15,-5-3 1-15,-1-2-1 16,-5-4 0-16,-5 0 0 15,-1-2 1-15,0-1-1 16,-3-1 1-16,-6-3 0 16,1 2 0-16,-2 1 0 15,-3-1-1-15,0 0 1 16,-1-3 0-16,-6 2-1 15,1-2 0-15,-2 4 0 16,-3 0 0-16,2 1 0 16,-3-1 0-16,0 2 1 0,-6 3-1 15,1 1 0-15,-3 1 0 16,-3 1 1-16,0-4-1 15,-3 4 0-15,-2 0 1 16,-2-2-1-16,0 3 0 16,0 2 0-16,-2-1 1 15,-1 4-2-15,-1 1 2 16,0 0 0-16,-2 2-1 15,-1 4 1-15,-2 0 0 16,2-1 0-16,-6 1-1 16,2 0 2-16,-6 2-3 15,4 0 1-15,-4 1 0 16,2 0-1-16,-2 3 1 15,1 0-1-15,4 4 2 16,-5 2-2-16,4 3 2 0,-3 4-1 16,0 2 1-16,0 2-2 15,-4 3 2-15,2 3-2 16,-1-2 1-16,0 3 1 15,0 1-1-15,4 1 0 16,-1-1 1-16,3 3 0 16,-2 2-2-16,0 1 2 15,0 3-2-15,-5 0-2 16,3 5-2-16,-7-7-3 15,9 15-7-15,-16-22-7 16,20 20-3-16,-18-21-2 16,13 14-12-16,-6-8 0 15,-1 4 2-15</inkml:trace>
  <inkml:trace contextRef="#ctx0" brushRef="#br3" timeOffset="208482.9246">23674 11467 38 0,'0'0'19'0,"0"0"4"16,10 8 2-16,-10-8-13 15,0 0-2-15,0 0-1 16,0 0 0-16,0 0-1 15,0 0 0-15,0 0-1 16,0 0 1-16,0 0-2 16,0 0-2-16,0 0 1 15,0 0-2-15,0 0 0 0,0 0 0 16,0 0-1-16,0 0 1 15,0 0-2-15,0 0 1 16,-6-12-1-16,6 12 0 16,-13-6 0-16,13 6 0 15,-18-9 0-15,8 6 0 16,-2-2 0-16,-2 2-1 15,2-1 1-15,-1 2 0 16,-2 0 0-16,2 1-1 16,-2 0 1-16,1 1 0 15,0 1-1-15,-1 1 1 16,-3 1-1-16,0 1 1 15,-1 1-1-15,-1 0 1 16,0 2-1-16,-2 0 1 0,1-2-1 16,-2 3 1-16,5-2-1 15,-2 1 1-15,5-2-1 16,-1 2 0-16,1-1 1 15,3-1-1-15,-1 0 0 16,13-5 0-16,-18 11 0 16,18-11 0-16,-20 11 0 15,6-3 1-15,0 2-1 16,-1 1 0-16,-3 1 0 15,-1-1 0-15,2 1 0 16,-2-1 1-16,3 1-1 16,1-1 0-16,1 0 0 15,3-2 0-15,-1 0 0 16,2 0 0-16,-1 1 0 0,11-10 0 15,-23 18 0-15,12-8 2 16,-2 1-3-16,0 0 3 16,-1 1-1-16,1 2 1 15,-1-2-2-15,2 4 2 16,0-4-2-16,0 4 0 15,5-2 1-15,-3 0-4 16,2 0 3-16,1 0-3 16,-1-1 3-16,-1-1-2 15,0 3 2-15,0-4-3 16,0 4 3-16,0 2 0 15,-3-1 0-15,3 2 0 16,-2 2 0-16,1 0 0 16,1 0 0-16,-1 1 0 15,1-3 0-15,1 4 0 0,1-3 0 16,0 0 0-16,3 0 0 15,-1-1-1-15,1-1 1 16,3 2 0-16,0 1 0 16,1-2 0-16,1 0 0 15,0 1 0-15,-1 2 0 16,4-3 0-16,1 2 0 15,-2-2 0-15,3-1 0 16,-2 1 0-16,1-4 0 16,1-2 0-16,0 1 0 15,-6-13 1-15,10 16-1 16,-10-16 1-16,9 10-1 15,-9-10 2-15,12 12-2 0,-12-12 1 16,12 10-1-16,-12-10 0 16,16 12 0-16,-5-6 0 15,0 1 0-15,1-2 0 16,1 1 1-16,1 2-1 15,2-3 0-15,3 1 0 16,-1-2 0-16,1 3 1 16,3-3-1-16,0 0 0 15,0 0 1-15,5-2-1 16,0-1 0-16,-1 0 0 15,2 0 0-15,2 1 0 16,-2 1 0-16,-1-4-1 16,-2 5 1-16,-2-1-2 15,-3 1 2-15,-3 0-2 0,-2 3 2 16,-1-3-2-16,0 2 2 15,-3 1 0-15,3 1 0 16,1 0 0-16,-2 1 0 16,3 1 0-16,1 0 0 15,-2 0 0-15,0 2 0 16,0 1 0-16,-1 0 0 15,1 2 0-15,1-1 0 16,-1 1 0-16,2-1 0 16,4 1 0-16,-2-1 0 15,2 0 0-15,-2-3-1 16,3 0 2-16,-1 1-1 15,1-2 0-15,1-2 0 16,-2 1 1-16,1-2-1 0,1 0 0 16,2 0 1-16,-1 0-1 15,4-4 0-15,-4 2 0 16,4-1 0-16,1 0 0 15,-1-3 0-15,3 0-1 16,-2-2 1-16,1-1 0 16,2-2 0-16,1-4 0 15,1 1 0-15,-1-1 0 16,0 0 0-16,-2-1 0 15,-2 0 1-15,-3-3-1 16,-1 2 0-16,-1 0 0 16,-3-1 0-16,1-3 1 15,-1-3 0-15,0-1-1 16,0 0 1-16,-1-3 0 15,-1-2 0-15,-2 1-1 0,-3-4 1 16,-3 1 1-16,-2 1-2 16,-1 0 1-16,-2-1-1 15,3-2 0-15,-1-1 0 16,3 0 0-16,2 0-1 15,3-1-1-15,-3-1 2 16,6-2-2-16,-1 2 2 16,2-1 0-16,3 1 0 15,-4 1 0-15,-1 2 0 16,1 1 0-16,-2 4 0 15,1-3 0-15,0 3 0 16,1-1 0-16,-1 1 0 16,2-1 0-16,-1 1 0 0,1 0 0 15,0 1 0-15,-1-1 0 16,0 3 0-16,-2-2 0 15,1 0 0-15,-4 4 2 16,1-3-2-16,-2 1 2 16,0-2-3-16,0 1 3 15,-3 1-3-15,0 0 3 16,-5 3-3-16,-3-2 0 15,-3 5 0-15,-1 0-1 16,-3-1 3-16,-8 4-2 16,3 0 1-16,-6-2-1 15,1 3 1-15,-3 0 0 16,0-1 0-16,-7 3 0 15,-4 2 0-15,-4 2 0 0,-8 1 0 16,-2 2 0-16,-1 1 0 16,0 3 0-16,-1-1 1 15,6 3-1-15,4-1 0 16,4-1 0-16,5 1 0 15,3 2 0-15,0-2 0 16,1 2 0-16,-4 0-1 16,0 1 1-16,-2 0-1 15,-1-1 1-15,0-1 0 16,-1 0-1-16,6-3 1 15,-1 0 0-15,2-3 0 16,5 0 1-16,-1-3-1 16,2 0 0-16,-1 1 0 15,0-2 0-15,-1 0 0 0,-3 0 0 16,2-1 1-16,1 1-1 15,-3-3 0-15,1 2 0 16,0 0 0-16,0-2 0 16,2-1 0-16,0-2 0 15,-2 3 0-15,-1-3 1 16,-1 1-1-16,-1-2 0 15,0 0 0-15,-1-1 0 16,-1 1 0-16,2-1-1 16,1 1 1-16,3 0 0 15,2 4 0-15,4 2-1 16,2 0 0-16,0 3 0 15,0 2-1-15,-5-1 0 16,-1 5-2-16,-6-3-2 0,3 11-4 16,-15-12-5-16,14 15-3 15,-16-17-2-15,24 13-1 16,-15-20 0-16,29 9-2 15,-19-9-2-15,19 9-1 16,26-12-2-16</inkml:trace>
  <inkml:trace contextRef="#ctx0" brushRef="#br3" timeOffset="222689.7372">23372 11951 60 0,'9'-10'35'15,"-3"-4"0"-15,6 4-2 16,-8-4-26-16,8 7-3 16,-4-4 1-16,2 8-1 15,-10 3-1-15,9-3 0 16,-9 3 0-16,0 0-1 15,5 11 1-15,-5-11-1 16,3 19 0-16,0-6-1 16,-3 5 1-16,0 2-1 15,2 4 0-15,0 2 1 16,1 2-2-16,-1 4 1 0,2 1 0 15,-1 1 0-15,2-1-1 16,-1-2 0-16,1-2 1 16,-3 1-1-16,3-3 0 15,-4-4 1-15,-1-1-1 16,0-4 0-16,-2-2 1 15,1-1-1-15,-3-4 0 16,4-11 0-16,-5 16-1 16,5-16 0-16,0 0-2 15,0 0 0-15,0 0-1 16,-10-11-2-16,10 11-4 15,-10-17-11-15,10 17-7 16,-6-16-8-16,6 16-1 16,-13-21 1-16</inkml:trace>
  <inkml:trace contextRef="#ctx0" brushRef="#br3" timeOffset="223033.7568">23287 12102 60 0,'0'0'34'15,"-13"1"-1"-15,13-1 0 16,0 0-26-16,22 5-1 0,2-11-1 16,14 6 0-16,5-7 0 15,12 3 0-15,3-5-2 16,7 2 0-16,-2-1-1 15,-2-1-1-15,-4 4-2 16,-10-2-2-16,-4 10-6 16,-21-12-15-16,4 12-12 15,-26-3-1-15,19 6-1 16,-19-6 1-16</inkml:trace>
  <inkml:trace contextRef="#ctx0" brushRef="#br3" timeOffset="223724.7964">24040 12027 67 0,'0'0'36'16,"0"0"0"-16,15 20 0 15,-14-4-28-15,6 11-5 16,-3 3-1-16,0 9 2 15,-4 0-1-15,-1 6 0 16,-7-4-1-16,-1 1 0 0,-2-6 0 16,0-5-1-1,0-8 0-15,0-5 0 0,4-7 0 16,7-11-1-16,0 0 1 15,-12-11-1-15,12-9 0 16,3-8 0-16,-1-11 0 16,1-5 0-16,0-7 0 15,-1-2-1-15,-1 1 1 16,3 5 0-16,-4 7-1 15,0 7 1-15,-2 13 0 16,4 5 0-16,-2 15-1 16,0 0 1-16,12 17 0 15,-1 6 0-15,5 9 0 16,4 9 0-16,8 5-1 0,2 6 2 15,4 1-1-15,2-1 0 16,3-6 0-16,1-5 3 16,-5-7-2-16,-4-10 1 15,-5-8 0-15,-6-10-1 16,-4-11 1-16,-7-10-1 15,-6-14 0-15,-10-9-3 16,-3-11 3-16,-2-8-3 16,-2-4 2-16,-3-4-1 15,2 6 1-15,1 3 0 16,1 9 0-16,3 10-2 15,5 12 0-15,-1 4-4 16,6 21-10-16,-3-13-11 16,17 18-10-16,-14-5-2 15,33 4-1-15,-7 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26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324593"/>
              </p:ext>
            </p:extLst>
          </p:nvPr>
        </p:nvGraphicFramePr>
        <p:xfrm>
          <a:off x="214283" y="664342"/>
          <a:ext cx="8750332" cy="486460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Y12 Nuclear Reactions and Mass-Energy Conservation using the key idea “Energy Has Mass”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mass and energy are not conserved but the “combo”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Explore the similarity of water drops on glass AND nucleons to understand the nuclear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one idea we understand to explore one we don’t understand yet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Nucleon Energy – two way street of energy flow for nucleons in nuclei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 per nucleon is and why that causes a mass deficit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why we must now use “Rest mass” for particles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our terminology needs to become more precise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electron-Volt as a unit for small amounts of energy and see the conversion between Joules and eV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e.V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how to convert between it and Joules as a unit for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this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Nukes: Unit 6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knowledge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7040" y="1265760"/>
              <a:ext cx="8284680" cy="432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880" y="1260360"/>
                <a:ext cx="8300520" cy="43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685219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370800"/>
              <a:ext cx="8024760" cy="481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840" y="355680"/>
                <a:ext cx="8047080" cy="483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5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263160"/>
              <a:ext cx="8767440" cy="519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20" y="256320"/>
                <a:ext cx="8785440" cy="52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50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1608</TotalTime>
  <Words>331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2015-02-25T22:17:02Z</dcterms:modified>
</cp:coreProperties>
</file>