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8.xml" ContentType="application/inkml+xml"/>
  <Override PartName="/ppt/ink/ink9.xml" ContentType="application/inkml+xml"/>
  <Override PartName="/ppt/ink/ink10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11.xml" ContentType="application/inkml+xml"/>
  <Override PartName="/ppt/ink/ink12.xml" ContentType="application/inkml+xml"/>
  <Override PartName="/ppt/ink/ink13.xml" ContentType="application/inkml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300" r:id="rId5"/>
    <p:sldId id="381" r:id="rId6"/>
    <p:sldId id="382" r:id="rId7"/>
    <p:sldId id="383" r:id="rId8"/>
    <p:sldId id="384" r:id="rId9"/>
    <p:sldId id="385" r:id="rId10"/>
    <p:sldId id="387" r:id="rId11"/>
    <p:sldId id="389" r:id="rId12"/>
    <p:sldId id="390" r:id="rId13"/>
    <p:sldId id="391" r:id="rId14"/>
    <p:sldId id="415" r:id="rId15"/>
    <p:sldId id="416" r:id="rId16"/>
    <p:sldId id="392" r:id="rId17"/>
    <p:sldId id="393" r:id="rId18"/>
    <p:sldId id="39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2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2D09\bdays&amp;yr\7Px\7Px%20spreadsheets\PE%20effect%20ques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2D09\bdays&amp;yr\7Px\7Px%20spreadsheets\PE%20effect%20ques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2D09\bdays&amp;yr\7Px\7Px%20spreadsheets\PE%20effect%20ques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 dirty="0" smtClean="0"/>
              <a:t>Graph of </a:t>
            </a:r>
            <a:r>
              <a:rPr lang="en-NZ" dirty="0" err="1" smtClean="0"/>
              <a:t>Ek</a:t>
            </a:r>
            <a:r>
              <a:rPr lang="en-NZ" dirty="0" smtClean="0"/>
              <a:t> of electron vs frequency of light)</a:t>
            </a:r>
            <a:endParaRPr lang="en-NZ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Ek of electron (x10^-19 J)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Sheet1!$A$2:$A$6</c:f>
              <c:numCache>
                <c:formatCode>General</c:formatCode>
                <c:ptCount val="5"/>
                <c:pt idx="0">
                  <c:v>5.4</c:v>
                </c:pt>
                <c:pt idx="1">
                  <c:v>6.8</c:v>
                </c:pt>
                <c:pt idx="2">
                  <c:v>7.3</c:v>
                </c:pt>
                <c:pt idx="3">
                  <c:v>8.1</c:v>
                </c:pt>
                <c:pt idx="4">
                  <c:v>9.4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0.64</c:v>
                </c:pt>
                <c:pt idx="1">
                  <c:v>1.44</c:v>
                </c:pt>
                <c:pt idx="2">
                  <c:v>1.92</c:v>
                </c:pt>
                <c:pt idx="3">
                  <c:v>2.4</c:v>
                </c:pt>
                <c:pt idx="4">
                  <c:v>3.2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792424"/>
        <c:axId val="187064392"/>
      </c:scatterChart>
      <c:valAx>
        <c:axId val="1877924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064392"/>
        <c:crosses val="autoZero"/>
        <c:crossBetween val="midCat"/>
      </c:valAx>
      <c:valAx>
        <c:axId val="187064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7924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 dirty="0" smtClean="0"/>
              <a:t>Graph of </a:t>
            </a:r>
            <a:r>
              <a:rPr lang="en-NZ" dirty="0" err="1" smtClean="0"/>
              <a:t>Ek</a:t>
            </a:r>
            <a:r>
              <a:rPr lang="en-NZ" dirty="0" smtClean="0"/>
              <a:t> of electron vs frequency of light)</a:t>
            </a:r>
            <a:endParaRPr lang="en-NZ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Ek of electron (x10^-19 J)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Sheet1!$A$2:$A$6</c:f>
              <c:numCache>
                <c:formatCode>General</c:formatCode>
                <c:ptCount val="5"/>
                <c:pt idx="0">
                  <c:v>5.4</c:v>
                </c:pt>
                <c:pt idx="1">
                  <c:v>6.8</c:v>
                </c:pt>
                <c:pt idx="2">
                  <c:v>7.3</c:v>
                </c:pt>
                <c:pt idx="3">
                  <c:v>8.1</c:v>
                </c:pt>
                <c:pt idx="4">
                  <c:v>9.4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0.64</c:v>
                </c:pt>
                <c:pt idx="1">
                  <c:v>1.44</c:v>
                </c:pt>
                <c:pt idx="2">
                  <c:v>1.92</c:v>
                </c:pt>
                <c:pt idx="3">
                  <c:v>2.4</c:v>
                </c:pt>
                <c:pt idx="4">
                  <c:v>3.2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214192"/>
        <c:axId val="188214584"/>
      </c:scatterChart>
      <c:valAx>
        <c:axId val="188214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214584"/>
        <c:crosses val="autoZero"/>
        <c:crossBetween val="midCat"/>
      </c:valAx>
      <c:valAx>
        <c:axId val="188214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2141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 dirty="0" smtClean="0"/>
              <a:t>Graph of </a:t>
            </a:r>
            <a:r>
              <a:rPr lang="en-NZ" dirty="0" err="1" smtClean="0"/>
              <a:t>Ek</a:t>
            </a:r>
            <a:r>
              <a:rPr lang="en-NZ" dirty="0" smtClean="0"/>
              <a:t> of electron vs frequency of light)</a:t>
            </a:r>
            <a:endParaRPr lang="en-NZ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Ek of electron (x10^-19 J)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Sheet1!$A$2:$A$6</c:f>
              <c:numCache>
                <c:formatCode>General</c:formatCode>
                <c:ptCount val="5"/>
                <c:pt idx="0">
                  <c:v>5.4</c:v>
                </c:pt>
                <c:pt idx="1">
                  <c:v>6.8</c:v>
                </c:pt>
                <c:pt idx="2">
                  <c:v>7.3</c:v>
                </c:pt>
                <c:pt idx="3">
                  <c:v>8.1</c:v>
                </c:pt>
                <c:pt idx="4">
                  <c:v>9.4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0.64</c:v>
                </c:pt>
                <c:pt idx="1">
                  <c:v>1.44</c:v>
                </c:pt>
                <c:pt idx="2">
                  <c:v>1.92</c:v>
                </c:pt>
                <c:pt idx="3">
                  <c:v>2.4</c:v>
                </c:pt>
                <c:pt idx="4">
                  <c:v>3.2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9693432"/>
        <c:axId val="299693824"/>
      </c:scatterChart>
      <c:valAx>
        <c:axId val="2996934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9693824"/>
        <c:crosses val="autoZero"/>
        <c:crossBetween val="midCat"/>
      </c:valAx>
      <c:valAx>
        <c:axId val="299693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96934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3:11:35.78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19817 1009 61 0,'-2'-70'37'0,"2"70"-1"15,-8-63-2-15,8 63-35 16,0 0 2-16,-19-63-1 16,19 63 3-16,0 0-2 15,0 0 2-15,-43 60 1 16,20 44 2-16,-1 41-1 15,5 41 0-15,-1 30 0 16,3 53 1-16,-2 45-1 16,-1 41-2-16,-6 19 0 15,-8 28-1-15,-5 22 1 16,-9 7-1-16,-5-9 1 15,-1-18-3-15,0-30-1 0,1-50-6 16,18-45-30-16,-5-59 0 16,13-55-3-16,-1-58-1 15</inkml:trace>
  <inkml:trace contextRef="#ctx0" brushRef="#br0" timeOffset="1092.0619">21027 2960 96 0,'-14'21'40'16,"7"12"-1"-16,-10-4-1 15,6 13-36-15,-4 3-2 16,4 3 1-16,-2 1 0 15,0-1 0-15,2-7-1 16,0-5 0-16,8-13 0 0,3-23 1 16,14-15-1-16,7-23 0 15,9-18 0-15,6-15 0 16,2-13 1-16,6-8 0 15,-2 0 0-15,-4 10 0 16,-8 15 1-16,-7 17-1 16,-7 17 1-16,-6 20 0 15,-9 26 0-15,-5 18-1 16,-3 9 1-16,3 7 0 15,5 0-1-15,12-5 0 16,11-7 0-16,18-18-1 16,14-26 1-16,18-13 1 15,14-18-1-15,6-9-1 16,0-4 1-16,-7 2-1 15,-14 6 1-15,-14 10-2 0,-16 25 2 16,-22 22-1-16,-21 27 0 16,-15 23 1-16,-14 19-1 15,-6 15 1-15,1 7-2 16,3 3 0-16,11-6-3 15,14-20-4-15,30-6-14 16,-1-41-18-16,31-11-2 16,2-29 1-16,16-10-1 15</inkml:trace>
  <inkml:trace contextRef="#ctx0" brushRef="#br0" timeOffset="1460.0835">22233 2998 112 0,'-13'12'41'0,"20"11"1"15,5-16-1-15,27 0-38 16,13-10-2-16,18-4 1 16,10-5 0-16,8-9 0 15,-4-3 0-15,-6-5-1 16,-12-3 0-16,-14-1 0 15,-22 2-1-15,-21 1 1 16,-25 3-1-16,-16 5 1 16,-20 5 1-16,-14 14-2 15,-8 15 0-15,-4 9 0 16,1 12 0-16,9 11 0 15,11 6 0-15,21 5 0 0,19-4 0 16,31-9 0-16,31-14 0 16,27-17 0-16,29-14-5 15,12-22-1-15,24-5-9 16,-10-33-18-16,15 1-8 15,-22-20-2-15,-7 0 1 16,-29-16 1-16</inkml:trace>
  <inkml:trace contextRef="#ctx0" brushRef="#br0" timeOffset="1630.0927">23453 2049 116 0,'-43'14'41'16,"5"42"2"-16,-14 22-2 16,14 17-36-16,-6 17-3 15,3 12 0-15,-1 7-1 0,2-3-2 16,6 2-3-16,-4-21-10 15,23 5-10-15,-14-32-17 16,19-9-1-16,-3-27-1 16,10-15 2-16</inkml:trace>
  <inkml:trace contextRef="#ctx0" brushRef="#br0" timeOffset="2278.1303">22969 2781 118 0,'-7'-30'42'0,"7"30"0"16,11-9-1-16,11 17-38 15,15-3-4-15,11-3-3 16,18 3 2-16,9-5-2 0,14 1 1 16,4-5-1-16,1 2 0 15,-12 0 2-15,-12 1 2 16,-17 2 1-16,-20 0 1 15,-19 4 0-15,-14-5 0 16,-33 20 2-16,-12-6-1 16,-9 7 1-16,-9 2-1 15,-2 8 0-15,-4 1 0 16,10 7 0-16,11 0 0 15,13-5-3-15,17-1 0 16,22-6 0-16,19-7 0 16,15-12 0-16,18-11 0 15,9-12 0-15,3-9 0 16,-1-9 0-16,-8-6 0 15,-10 0 0-15,-13-3 0 0,-14 4 0 16,-15 8 0-16,-13 16 0 16,-10 13 0-16,-7 16 0 15,-6 15 0-15,0 8 0 16,1 8 0-16,6 7 0 15,12-3 0-15,14-14 0 16,14-17 0-16,16-19 0 16,19-19 0-16,10-26 0 15,13-15-5-15,0-20 0 16,4-10-4-16,-14-26-12 15,15 13-11-15,-30-7-9 16,-2 30 8-16,-18 14 30 16,-21 26 3-16,-10 40 2 15,-23 22 6-15,3 57 13 0,-27 9 12 16,15 32 9-16,-11-7-8 15,10 9-29-15,14-3-6 16,5-27-7-16,25 3-12 16,-7-45-15-16,25-1-9 15,0-26 0-15,14-8-1 16</inkml:trace>
  <inkml:trace contextRef="#ctx0" brushRef="#br0" timeOffset="2407.1376">24324 3153 132 0,'-23'-12'45'0,"-17"-12"-3"16,1 0-11-16,4 4-47 15,-15-26-13-15,16 16-16 16,-10-8-1-16,3 7-2 0,-1-5 2 16</inkml:trace>
  <inkml:trace contextRef="#ctx0" brushRef="#br0" timeOffset="4919.2813">8087 3682 91 0,'0'0'36'0,"13"12"-1"16,7-32 1-16,18-12-35 15,13-9-2-15,13-7 1 16,9-12 0-16,7-1 0 15,3-2 0-15,4 2 1 16,-1 3 0-16,-2 3-1 16,-2 6 1-16,-2 8-1 15,-6 10 1-15,-3 11 0 16,-5 8 0-16,-4 14 0 15,-7 13 0-15,-2 14 1 16,-9 13-1-16,-5 11 0 16,-7 5 1-16,-3 7-1 15,0-6 0-15,3-5-1 16,6-15 0-16,11-17 1 0,12-25-1 15,17-27-1-15,18-20 1 16,11-17-1-16,10-8 0 16,7-5 0-16,4 4 0 15,-4 10 0-15,-5 20 1 16,-14 24 1-16,-11 19 0 15,-11 24 1-15,-14 17 0 16,-4 15 1-16,-11 3-1 16,1-1 1-16,3-11-1 15,9-19 0-15,15-24-1 16,13-23 0-16,14-20 1 15,14-23-2-15,9-5 0 16,7-5 0-16,1 10 0 16,-10 16 0-16,-11 19 1 0,-9 25 0 15,-15 18 0-15,-8 23 0 16,-14 10 0-16,-7 4 0 15,-1 6 0-15,4-12 1 16,7-14-2-16,12-25 0 16,15-16-3-16,7-33-9 15,30 2-17-15,-12-27-14 16,7 0 1-16,-11-2-3 15,-5 9 2-15</inkml:trace>
  <inkml:trace contextRef="#ctx0" brushRef="#br0" timeOffset="5566.3183">12139 2674 71 0,'-18'-17'37'0,"18"17"0"16,-15-21 0-16,15 21-30 15,0-10-1-15,0 10-2 16,20-7 1-16,7 8-1 15,10-1 0-15,15 6-1 0,14 2 0 16,18 7 0 0,12 2 0-16,18 7-1 0,4 6 0 15,-1 9 0-15,-8 5-1 16,-11 9 1-16,-21 7-1 15,-21 18 1-15,-36 9-1 16,-31 14 1-16,-31 2-1 16,-23-1 1-16,-15-6-1 15,-7-12-1-15,-1-16-3 16,4-29-8-16,27-8-13 15,7-40-17-15,39-14-1 16,18-22-2-16,34-9 0 16</inkml:trace>
  <inkml:trace contextRef="#ctx0" brushRef="#br0" timeOffset="7366.4213">14177 2342 86 0,'-24'-18'36'15,"-12"-8"-1"-15,-1 12-8 16,-12-9-27-16,-4 0 1 0,-12-2-1 15,-8 4 0-15,-14-5 1 16,-8-3 0-16,-13 2 0 16,-12 1 0-16,-13-3 0 15,-11 2 0-15,-9 0 0 16,-11 2 2-16,-11 7-1 15,-4 2 0-15,-9 2 1 16,-4 6-1-16,-4 2 0 16,-1 3 1-16,-6 0-2 15,4 1 1-15,-4 2-1 16,0 2 0-16,-3 3-2 15,1 3 2-15,2 1-1 16,3 8 0-16,-1 6 0 16,6 8 0-16,3 10 0 0,7 7 0 15,10 8 0-15,10 13-1 16,5 10 1-16,8 8-1 15,14 8 2-15,11 7 0 16,11 5-1-16,12 2 2 16,11 4-1-16,13 1 1 15,17-1-1-15,14 3 0 16,14-1-1-16,15 5 0 15,19 3-1-15,13 3 1 16,17 4-1-16,16-1 0 16,15 4-1-16,17-3 1 15,18-1-1-15,15-5 1 16,19-11 0-16,17-8 0 15,24-10 2-15,18-12-2 16,22-9 2-16,22-14-1 0,21-12 2 16,22-14-3-16,18-10 3 15,19-11-2-15,9-12 0 16,9-10 1-16,9-13-3 15,3-10 3-15,1-10-2 16,-3-12 1-16,-5-12 0 16,-9-12 1-16,-14-14-1 15,-15-11 1-15,-19-13 1 16,-22-11 1-16,-28-14-1 15,-22-4 1-15,-28-10-2 16,-29-7 2-16,-30-6-2 16,-26-1 0-16,-33-3-1 0,-26 0 0 15,-38-5 0-15,-32 3-1 16,-32 3 2-16,-32 11-1 15,-36 9 1-15,-32 12 1 16,-36 17-1-16,-35 20 2 16,-33 32-2-16,-29 21 1 15,-21 17-3-15,-19 14-1 16,6 11-4-16,-2-8-11 15,35 8-17-15,21-11-9 16,40-8 0-16,41-18-1 16</inkml:trace>
  <inkml:trace contextRef="#ctx0" brushRef="#br0" timeOffset="8285.4738">10410 3995 76 0,'0'0'37'0,"12"0"0"15,-4 16 0-15,-9 9-34 16,4 7 1-16,-5 10-1 15,3 12-1-15,-3 8 0 16,-3 13-1-16,-1 3 1 16,2 5-1-16,-4-9 1 15,4-2-1-15,0-13 0 16,2-12 1-16,1-16 0 15,4-20-1-15,-3-11 1 16,13-41-1-16,-2-8 0 0,3-16 0 16,1-15 0-16,1-11 1 15,3-14-1-15,-1-1 0 16,1 3 0-16,1 9 0 15,0 12-1-15,1 13 1 16,0 16-1-16,2 18 0 16,3 20 0-16,1 17 0 15,0 17 0-15,-2 9 0 16,-3 11 0-16,-8 11 1 15,-9 3-1-15,-14 6 1 16,-14 2 0-16,-13 0 0 16,-13-2 0-16,-4-7-2 15,-3-11-2-15,3-13-3 16,17-5-15-16,1-28-19 0,26-9 1 15,9-25-3-15,28-4 3 16</inkml:trace>
  <inkml:trace contextRef="#ctx0" brushRef="#br0" timeOffset="8661.4954">11135 3651 98 0,'18'-11'39'16,"-4"20"0"-16,-20 1 0 15,1 8-35-15,-10 17-2 16,2 15 1-16,-5 10-1 15,-2 17 1-15,-1 9-2 16,-1 9 1-16,-1-2 0 16,4 1-1-16,1-8 0 0,4-10-1 15,4-16 1-15,1-11-1 16,7-18 1-16,6-14-1 15,6-16 1-15,8-15-1 16,3-8 1-16,6-8-1 16,2-2 1-16,0-1-1 15,4 0 0-15,-6 8 0 16,1 10 0-16,-7 7-1 15,-2 15-2-15,-4 7-1 16,0 9 0-16,-2 1-2 16,5 6-1-16,-2-14-8 15,20 15-10-15,-10-25-15 16,17-2 2-16,-3-21 0 0,10-2 0 15</inkml:trace>
  <inkml:trace contextRef="#ctx0" brushRef="#br0" timeOffset="8953.5121">11675 4260 106 0,'-14'10'41'0,"-19"-3"-1"15,7 21-3-15,-10 1-32 16,6 10-3-16,0 2 1 16,12 5-2-16,7-1 0 15,11-5-1-15,16-4 1 16,11-12 0-16,11-13 0 15,6-12-1-15,6-14 1 16,-1-10 0-16,-4-14 0 16,-8-3-1-16,-14-10 0 0,-7 0 1 15,-13 1-2-15,-10 2 0 16,-5 6-2-16,-10 6 1 15,5 9-3-15,-4 4-2 16,21 24-8-16,-23-21-8 16,32 25-16-16,-9-4-1 15,30-4 0-15,-2-7 1 16</inkml:trace>
  <inkml:trace contextRef="#ctx0" brushRef="#br0" timeOffset="9155.5236">12393 3725 106 0,'0'0'40'0,"-18"33"0"16,-11 7-4-16,1 19-32 0,-5 16-1 16,5 13 0-16,-1 5-2 15,6 3-1-15,4 0-2 16,9-10-2-16,10-4-8 15,-4-29-21-15,22-7-8 16,-5-27 0-16,9-11 0 16</inkml:trace>
  <inkml:trace contextRef="#ctx0" brushRef="#br0" timeOffset="9908.5667">12141 4185 110 0,'0'0'41'0,"-15"4"0"16,30 7 0-16,16-10-38 0,6-1-1 15,10-2 0-15,6-2 0 16,4-2 0-16,6 1-2 16,-5 1 1-16,-8 0 0 15,-9 4-1-15,-10 3 0 16,-10 6 0-16,-10 4 1 15,-9 4-1-15,-12 9 0 16,-6 1-1-16,-3 7 0 16,-1 5 0-16,-1 0 0 15,5 0 0-15,4-1 0 16,10-5 1-16,11-9-1 15,9-10 1-15,11-13 0 16,7-9 0-16,3-9-1 0,-1-11 0 16,0-7 0-16,-7-4 1 15,-10-2 0-15,-6 0-1 16,-10 7 2-16,-7 2-1 15,-5 7 2-15,-2 4-1 16,1 7 2-16,1 4-2 16,7 10 0-16,10-11 0 15,6 7 1-15,12 1-1 16,5 0 0-16,9 2-1 15,2 1 1-15,0 4 0 16,-2 0-1-16,-6 4 1 16,-9 4-1-16,-11 7 2 15,-12 5-2-15,-11 3-2 16,-9 5 2-16,-3 0 0 0,-1-1-1 15,0-1 0 1,5-7 0-16,9-8 1 0,6-15-1 16,27-12 2-16,2-11 0 15,8-11 0-15,7-6 0 16,2-6 1-16,-1 1-2 15,-4 4 0-15,-6 10 0 16,-8 11 0-16,-6 17 0 16,-9 20 0-16,-10 17 0 15,-5 17 0-15,-4 10 0 16,6 12-5-16,-1-7-7 15,16 10-3-15,0-23-3 16,39 2-7-16,1-41-5 16,47-2-9-16,14-30-6 0</inkml:trace>
  <inkml:trace contextRef="#ctx0" brushRef="#br0" timeOffset="12092.6916">20207 2920 52 0,'0'0'33'0,"6"-22"2"16,-6 22-1-16,-15-20-24 15,15 20 0-15,-29-9 0 16,11 12-2-16,-12-1-1 15,2 8-2-15,-8 4 0 16,1 14-1-16,-7 4-1 16,2 15 0-16,0 10-1 15,4 9 0-15,7 7-1 16,11 6-1-16,14-6 2 15,17-7-1-15,20-16 0 16,23-19 0-16,24-24 1 0,13-21-1 16,10-26 1-16,2-16 0 15,-8-14-1-15,-9-6 0 16,-22-4 0-16,-23 5-2 15,-29 4 0-15,-33 6-1 16,-22 17-1-16,-20 7-2 16,-7 21-2-16,-12 3-4 15,14 27-20-15,-9-6-9 16,23 20 1-16,9-3-1 15</inkml:trace>
  <inkml:trace contextRef="#ctx0" brushRef="#br0" timeOffset="13200.7549">20084 3193 76 0,'0'0'38'0,"0"0"0"15,12-1 0-15,-1-8-26 16,12 2-8-16,4-5-1 16,8 5 0-16,2-2-2 15,5 2 0-15,-4 3-2 16,-3 0 0-16,-9 4-1 15,-12 4 1-15,-14-4 0 16,-16 12 1-16,-14-7 1 16,-14 4 1-16,-12-4 0 15,-4-2 0-15,1-1-2 0,2-12-20 16,18 9-18-16,12-9-1 15,27 10-2-15,2-13 0 16</inkml:trace>
  <inkml:trace contextRef="#ctx0" brushRef="#br0" timeOffset="19525.1167">14031 13262 62 0,'-13'-28'38'0,"1"7"-1"16,-9-14-3-16,-1 19-28 16,-10 1-1-16,-4 13 0 0,-13 6 1 15,-2 21-3-15,-14 11 0 16,-1 22 0-16,-2 18 0 15,3 19-1-15,7 11 1 16,15 10-1-16,20 1-2 16,23-9 1-16,26-12 0 15,27-21 0-15,26-31 0 16,19-34-2-16,16-31 2 15,5-32 1-15,1-27 0 16,-6-21 0-16,-20-15 0 16,-18-6 0-16,-32 0-2 15,-29 8 0-15,-26 16-5 16,-34 12-3-16,-16 38-6 15,-31 12-26-15,5 28 0 0,-11 9-3 16,17 18 2-16</inkml:trace>
  <inkml:trace contextRef="#ctx0" brushRef="#br0" timeOffset="19857.1357">13865 13528 97 0,'17'9'42'0,"11"-17"-1"15,22-11-9-15,17-4-72 16,6-10-2-16,14 3-1 16,-5-9 0-16</inkml:trace>
  <inkml:trace contextRef="#ctx0" brushRef="#br0" timeOffset="21060.2045">12468 12980 76 0,'-27'-5'41'0,"-8"-10"-3"16,-5 6 0-16,-14-7-34 16,-10 1-2-16,-16 0 1 15,-17 3-1-15,-15 4-1 16,-15 4 0-16,-18 4 0 15,-10 4 1-15,-11 2-1 16,-4 4 1-16,-4 1-1 16,4 1 1-16,0-1-1 15,8-2 0-15,8 1-1 16,13-3 1-16,11 0-1 15,20-3 0-15,15-3-1 16,20-1 0-16,18-4 1 16,23-5-1-16,22-5 0 15,22-8 0-15,31-4 1 0,19-10-1 16,25-4 1-16,15-5 0 15,18 2 0-15,10-1 0 16,4 3 1-16,-3 4 0 16,-15 7-1-16,-12 8 1 15,-22 6 0-15,-20 7 0 16,-21 2 0-16,-26 7 0 15,-24 7 0-15,-23 3-2 16,-24 5 1-16,-22 6 0 16,-17 5 1-16,-14 5-2 15,-13 9 2-15,-6 1-1 16,2 3 1-16,7 1 0 15,15-5 0-15,18-3 0 16,18-7-1-16,25-8 0 0,24-9 0 16,21-13 1-16,36 9-1 15,15-3 0-15,11 8 0 16,14 11 1-16,0 17 0 15,-1 13-1-15,-5 18 0 16,-11 11 0-16,-10 9-1 16,-10-4-3-16,9 7-18 15,-8-33-21-15,18-19 0 16,8-31-1-16,18-21 0 15</inkml:trace>
  <inkml:trace contextRef="#ctx0" brushRef="#br0" timeOffset="21508.2301">9585 11363 80 0,'13'6'40'0,"-9"7"-1"15,3 20 0-15,-9 9-35 16,11 13 0-16,-5 14-2 15,4 9-1-15,0 9 0 16,2 2-4-16,8 4-8 16,-4-19-28-16,12-6 0 15,-2-23-4-15,11-17 3 16</inkml:trace>
  <inkml:trace contextRef="#ctx0" brushRef="#br0" timeOffset="21794.2465">10213 11422 94 0,'-47'5'41'0,"-5"21"2"16,-15 5-3-16,3 10-37 15,-3 2-1-15,9 2 1 16,9-1-1-16,15 0 2 15,19-11-3-15,24-3 2 16,23-13-2-16,21-8 2 16,14-9-2-16,15-3-1 15,2-3-1-15,3-7 0 0,-5 5-1 16,-10-5-3-16,-2 15-8 15,-23-8-26-15,3 8-2 16,-18-7-3-16,5 5 3 16</inkml:trace>
  <inkml:trace contextRef="#ctx0" brushRef="#br0" timeOffset="21989.2577">10764 11507 91 0,'-2'-10'41'15,"-2"28"2"-15,-12 8-2 16,5 11-34-16,-9 13-4 15,1 13-1-15,0 1 0 0,5 7-1 16,5-6-2 0,6-8-3-16,16-3-5 0,-3-28-33 15,22-6 0-15,-1-27 1 16,15-9-2-16</inkml:trace>
  <inkml:trace contextRef="#ctx0" brushRef="#br0" timeOffset="22178.2685">10863 11417 73 0,'-14'-9'43'16,"4"2"-2"-16,10 7 1 16,16-13-16-16,12 3-26 15,14-1 0-15,5-1-2 0,9 4-1 16,-5-4-6-1,9 14-28-15,-24-5-5 0,-6 11 2 16,-30-8-2-16</inkml:trace>
  <inkml:trace contextRef="#ctx0" brushRef="#br0" timeOffset="22350.2783">10783 11649 98 0,'-18'20'42'0,"18"-20"0"15,0 0-1-15,37-3-39 16,11-13-1-16,13-1-2 15,1-4-2-15,10 9-6 16,-20-3-30-16,4 15-2 16,-20 0 0-16,-14 16-1 0</inkml:trace>
  <inkml:trace contextRef="#ctx0" brushRef="#br0" timeOffset="22512.2876">10848 11948 88 0,'-38'29'44'0,"24"-7"-2"15,14-22 2-15,24-10-22 16,19-12-21-16,20-9-1 15,16 0-5-15,6-15-12 16,26 11-25-16,-4-4-1 16,12 11 0-16,2-3-3 15</inkml:trace>
  <inkml:trace contextRef="#ctx0" brushRef="#br0" timeOffset="23377.3371">18996 6842 81 0,'0'0'37'0,"0"0"0"15,-14 1 0-15,14-1-29 16,0 0-2-16,0 0 0 16,0 0-2-16,17 25 0 15,-5 2-1-15,7 14 0 16,1 19 0-16,3 30-1 15,-1 31 1-15,-5 35-1 16,-5 34 0-16,-9 29 0 16,-9 29 2-16,-6 25-2 15,-8 15 1-15,-3 7-1 16,-1-5 0-16,7-12-3 15,10-17 0-15,7-26 0 0,13-23-8 16,-2-46-13-16,21-20-19 16,-5-44-1-16,10-24-2 15,-9-38 2-15</inkml:trace>
  <inkml:trace contextRef="#ctx0" brushRef="#br0" timeOffset="49135.8104">11270 5629 74 0,'13'-18'39'16,"-13"18"-1"-16,0 0 0 15,0 23-30-15,-13 0-3 16,2 14 0-16,-1 11-1 16,0 10 0-16,-3 12-1 15,1 3-1-15,4 3 0 16,3-9-3-16,8-2-2 15,-1-18-33-15,21-8-3 16,0-21 1-16,12-11-2 16</inkml:trace>
  <inkml:trace contextRef="#ctx0" brushRef="#br0" timeOffset="49346.8224">11340 5588 99 0,'-4'-9'40'0,"18"7"0"15,7-11-1-15,19-1-38 16,17-4-2-16,9-3-1 16,10 1-4-16,-6-7-8 15,5 16-25-15,-18-1 1 16,-6 15-1-16,-23 2 0 15</inkml:trace>
  <inkml:trace contextRef="#ctx0" brushRef="#br0" timeOffset="49528.8328">11423 5826 101 0,'-33'26'42'0,"7"-18"-2"16,26-8-1-16,15 5-35 16,16-12-2-16,13-5-2 15,7-1-1-15,6 1-2 16,-4-3-4-16,7 17-16 15,-20-5-17-15,-8 13 3 16,-22 3-4-16,-10 12 5 16</inkml:trace>
  <inkml:trace contextRef="#ctx0" brushRef="#br0" timeOffset="49676.8413">11287 6160 106 0,'-45'15'40'0,"26"0"0"16,19-15 0-16,28-17-35 15,26-6-3-15,21-11-5 16,23 9-14-16,1-19-19 15,18 7-4-15,-4-7 1 16,5 9-4-16</inkml:trace>
  <inkml:trace contextRef="#ctx0" brushRef="#br0" timeOffset="49859.8518">12278 5831 106 0,'-12'2'40'0,"22"-4"2"0,9-17-3 16,27-2-38-16,13-9-2 15,12-2-5-15,12 10-8 16,-7-9-26-16,-2 15 2 16,-21 3-5-16,-11 16 3 15</inkml:trace>
  <inkml:trace contextRef="#ctx0" brushRef="#br0" timeOffset="50022.861">12150 6082 104 0,'-17'19'40'0,"17"-19"1"15,48-17-2-15,20-4-35 16,24-20-6-16,28 5-14 0,6-23-21 16,14 5-3-16,-10-11 0 15,1 8-3-15</inkml:trace>
  <inkml:trace contextRef="#ctx0" brushRef="#br0" timeOffset="50398.8826">13449 5123 88 0,'-23'13'41'0,"4"23"1"16,-11 1-1-16,4 23-22 16,-4 7-16-16,0 14 1 15,-3 9-2-15,0 4 2 16,0-2 0-16,4-2-2 15,10-8 1-15,9-13-1 0,6-12-2 16,16-20 0-16,9-17 0 16,15-15 0-16,8-17 0 15,4-11 0-15,7-8 0 16,-2-8 0-16,-1 0 0 15,-7 2 0-15,-9 11 0 16,-10 7 0-16,-9 12 0 16,-17 7 0-16,15 21 0 15,-15 1 0-15,2 6-2 16,3-2-7-16,19 8-5 15,-4-20-10-15,31 8-7 16,-6-23-11-16,27-2 0 0,2-19 0 16,20-6 2-16</inkml:trace>
  <inkml:trace contextRef="#ctx0" brushRef="#br0" timeOffset="50681.8988">14615 5168 102 0,'-14'-54'42'16,"-19"-1"-1"-16,0 25 0 15,-16 8-36-15,2 22-1 16,-3 16 1-16,1 24-4 16,0 20 3-16,3 18-3 15,7 14 2-15,6 12-2 16,5 5 4-16,7 2-5 15,10-1 0-15,0-11 0 0,10-11 0 16,0-13-4-16,7-10-3 16,-5-30-6-16,13 2-13 15,-14-37-14-15,0 0-2 16,-2-33 0-16,2-3 2 15</inkml:trace>
  <inkml:trace contextRef="#ctx0" brushRef="#br0" timeOffset="50815.9065">14074 5752 132 0,'15'-23'43'16,"32"14"-1"-16,7-5-4 15,20 2-40-15,20 5-3 16,7-7-7-16,24 21-7 16,-17-19-5-16,11 31-10 15,-31-4-8-15,-23 16-1 0,-43 5 0 16</inkml:trace>
  <inkml:trace contextRef="#ctx0" brushRef="#br0" timeOffset="51952.9715">1060 6467 83 0,'0'0'37'15,"0"0"-1"-15,9 11 0 16,-25 7-28-16,9 14-1 15,-8 7-2-15,1 14 0 16,-5 9-1-16,2 15 0 16,-4 4 0-16,1 7-1 15,3 0-1-15,3-5 0 16,7-7-1-16,6-12-1 15,6-17 2-15,12-16-1 16,10-23 1-16,7-16 0 16,7-19 0-16,4-9 1 15,0-11 0-15,-1-1 0 0,-3 0-3 16,-5 5 0-16,-9 9 0 15,-5 13 0-15,-2 19 0 16,-6 18 0-16,-2 17 0 16,-7 12 0-16,5 13 0 15,-1 3 0-15,7 8 0 16,3-8-5-16,11-4-9 15,-1-27-12-15,29-7-16 16,-1-23-1-16,15-10 0 16,3-23 1-16</inkml:trace>
  <inkml:trace contextRef="#ctx0" brushRef="#br0" timeOffset="52247.9884">2384 6304 113 0,'-18'-40'41'16,"-14"6"0"-16,-3 30 0 15,-4 18-36-15,-6 24-1 16,-8 24-1-16,5 20 1 15,0 17-3-15,10 13 1 16,6 8-2-16,17 0 0 16,8-6 0-16,9-7 0 15,16-12-3-15,1-19-8 16,16-4-12-16,-16-28-10 15,13-8-10-15,-13-26 0 0,0-7 1 16</inkml:trace>
  <inkml:trace contextRef="#ctx0" brushRef="#br0" timeOffset="52427.9986">1932 6949 129 0,'5'-29'44'16,"23"15"-3"-16,12-5 0 15,14-4-41-15,19-2 0 16,15-6 0-16,14 5-2 15,0-11-13-15,13 18-9 16,-26-12-9-16,7 18-11 0,-23-3 2 16,-7 14-1-16</inkml:trace>
  <inkml:trace contextRef="#ctx0" brushRef="#br0" timeOffset="52619.0096">2732 6944 135 0,'-25'15'44'0,"21"-2"-2"16,14-23-8-16,14-4-34 15,28-6 0-15,12-4 0 16,10 8 0-16,-6-8-16 16,13 25-7-16,-28-7-9 15,-9 22-10-15,-27 3 0 16,-15 16 0-16,-28 3 2 15</inkml:trace>
  <inkml:trace contextRef="#ctx0" brushRef="#br0" timeOffset="52811.0205">2724 7272 113 0,'-68'27'44'15,"25"-2"-1"-15,20-25 1 16,44-2-33-16,31-23-11 15,39-9 0-15,36-6 0 16,17-10 0-16,35 10-12 16,5-13-9-16,33 24-7 15,-18-13-9-15,23 15-9 16</inkml:trace>
  <inkml:trace contextRef="#ctx0" brushRef="#br0" timeOffset="54142.0967">4568 6476 100 0,'0'-24'38'16,"-9"3"2"-16,9 21-1 15,0 0-37-15,-6 14 0 16,17 18 1-16,2 20 0 16,-4 18-1-16,-1 22 1 15,0 15-2-15,-5 10-1 16,-4 3-1-16,0-5-1 15,5-8-6-15,-8-27-14 16,20-8-17-16,3-32 0 16,17-19-1-16,2-34 2 0</inkml:trace>
  <inkml:trace contextRef="#ctx0" brushRef="#br0" timeOffset="54444.114">5175 6569 106 0,'-31'15'39'0,"-20"11"1"15,1 28 0-15,-9 1-34 16,0 11 0-16,1-2-2 16,11-3 1-16,7-8-2 15,15-8 0-15,13-10 0 0,17-9-3 16,17-10 0-16,12-7 0 15,11-8 0-15,8-2 0 16,5-2 0-16,1 0 0 16,0 5 0-16,-7 1 0 15,-1 7-3-15,-8 1-3 16,0 13-6-16,-16-14-15 15,11 12-15-15,-13-11 1 16,11 0-1-16,-7-13 1 16</inkml:trace>
  <inkml:trace contextRef="#ctx0" brushRef="#br0" timeOffset="54667.1266">5684 6714 114 0,'-1'-35'42'0,"-10"4"0"15,11 31-2-15,-25 2-34 16,11 24-2-16,-1 12-1 15,0 16-1-15,0 12 0 16,0 10-2-16,0 4 0 16,3 2-4-16,4-1 0 15,2-13-1-15,18-3-11 16,-11-32-14-16,23-8-11 15,-4-25-1-15,14-11 0 16,-3-23 3-16</inkml:trace>
  <inkml:trace contextRef="#ctx0" brushRef="#br0" timeOffset="54865.1381">5748 6644 120 0,'10'-17'41'16,"3"-7"2"-16,18 11-4 15,4 1-35-15,16-12-1 16,9-2-3-16,6 3-2 15,5 4-1-15,-10 2-4 16,4 23-9-16,-30-11-8 16,3 26-17-16,-30-1 1 15,-8 14-2-15,-25 0 4 16</inkml:trace>
  <inkml:trace contextRef="#ctx0" brushRef="#br0" timeOffset="55044.1483">5737 6951 121 0,'-19'22'41'0,"19"-22"1"16,16-2-2-16,16-18-37 15,27-4-1-15,13-1-2 16,3-3-1-16,5 5-2 16,-6 2-3-16,-2 21-10 15,-31-8-10-15,-6 29-16 16,-33 2 1-16,-9 15 0 15,-27 2 2-15</inkml:trace>
  <inkml:trace contextRef="#ctx0" brushRef="#br0" timeOffset="55248.16">5787 7282 128 0,'-34'31'44'0,"14"-19"-1"15,36-3-3-15,26-19-40 16,15-10 0-16,29-6 0 16,13-4 0-16,13 4-6 0,-2-10-10 15,19 23-7-15,-23-16-7 16,17 20-15-16,-13 2 0 15</inkml:trace>
  <inkml:trace contextRef="#ctx0" brushRef="#br0" timeOffset="56884.2536">7357 6658 105 0,'15'-2'40'0,"-15"2"1"16,1 26-2-16,-20 9-36 15,1 17-1-15,-4 11-3 16,-4 9 1-16,2 6-2 15,-4 4-1-15,10 0-1 16,1-15-5-16,21-9-29 16,2-25-2-16,19-15 2 15,0-21-1-15</inkml:trace>
  <inkml:trace contextRef="#ctx0" brushRef="#br0" timeOffset="57061.2631">7293 7008 113 0,'-31'-13'41'15,"-4"-1"1"-15,13 13-1 16,12-5-36-16,10 6-2 15,40-11-4-15,4-9-12 16,37 15-8-16,-6-18-10 16,19 10-11-16,1-7 1 15,10 8-3-15,-5 1 1 16</inkml:trace>
  <inkml:trace contextRef="#ctx0" brushRef="#br0" timeOffset="57701.3003">8409 6515 99 0,'13'-32'38'16,"-3"20"0"-16,-22 17-1 15,-2 17-33-15,-12 17-1 16,1 14 0-16,1 8 0 16,3 10 2-16,-2 2-1 0,7 1 0 15,10-7-1-15,7-3-1 16,8-14-1-16,9-7 1 15,4-15-1-15,6-14 0 16,3-18-1-16,7-17 1 16,4-14-1-16,2-16 1 15,-3-9-1-15,1-8 0 16,-4-3 1-16,-4 5-2 15,-5 7 1-15,-11 13-1 16,-4 16 1-16,-4 17 1 16,-10 13-1-16,0 32 1 15,-5 7-1-15,-1 11 1 16,2 10-1-16,4 3 3 15,4 0-3-15,7-7 0 0,5-13 0 16,10-13 0-16,8-21 0 16,3-16 0-16,3-22 0 15,1-11 0-15,-4-13 0 16,-3-12 0-16,-6-6 0 15,-9-2 0-15,-7 6 0 16,-6 9 0-16,-6 14-2 16,-7 6-8-16,7 28-5 15,-12-2-7-15,19 30-10 16,-9 0-8-16,15 14-1 15,-1 0 2-15,12 10 1 16</inkml:trace>
  <inkml:trace contextRef="#ctx0" brushRef="#br0" timeOffset="58330.3363">9397 6834 122 0,'-12'-11'41'0,"3"12"0"16,-19-15-4-16,-1 17-33 15,-3 3 0-15,0 5-1 16,2 5 0-16,2 7-3 15,8 5 0-15,7 1 0 16,13 0 0-16,14-2 0 16,14-7 0-16,10-6 0 15,9-5 0-15,4-14 0 16,6-6 0-16,-1-9 0 15,-7-4 0-15,-7-7 0 16,-12 0 0-16,-9-5 0 16,-11 4 0-16,-10 2 0 0,-4 6 0 15,-8 3 0-15,1 3 0 16,-1 6 0-16,12 12 0 15,-11-9 0-15,11 9 0 16,17 1 0-16,3 0 0 16,5 1 0-16,5 3 0 15,4 3 0-15,2 1 0 16,-3 6 0-16,-4 5 0 15,-4 5 0-15,-8 7 0 16,-8 6 0-16,-6 5 0 16,-8 0 0-16,-6 1 0 15,0-5 0-15,-1-5 0 16,-2-5 0-16,7-12 0 15,7-17 0-15,0 0 0 0,22-32 0 16,5-7 0-16,7-8 0 16,4-6 0-16,1-5 0 15,0 5 0-15,-7 3 0 16,-5 12 0-16,-9 8 0 15,-7 14 0-15,-11 16 0 16,0 0 0-16,0 0 0 16,22 6-9-16,-9-8-5 15,22 6-5-15,-7-21-7 16,25 8-8-16,-7-25-2 15,13 1-3-15,-6-13 0 16</inkml:trace>
  <inkml:trace contextRef="#ctx0" brushRef="#br0" timeOffset="58520.3471">10499 6369 118 0,'-18'-7'41'0,"-2"17"2"0,-11 9-2 15,16 12-36-15,-12 17 0 16,11 15-3-16,4 8-2 16,7 13 0-16,4 3 0 15,9-1 0-15,6 0 0 16,4-13 0-16,12-3-8 15,-8-25-9-15,16 1-6 16,-16-37-9-16,19-5-10 16,-12-19 0-16,7-8 1 15,-8-18 3-15</inkml:trace>
  <inkml:trace contextRef="#ctx0" brushRef="#br0" timeOffset="58764.3611">10662 6704 132 0,'-32'7'43'15,"-13"3"0"-15,10 11-6 16,4-1-37-16,7 4 0 15,11 0 0-15,12 3 0 16,10-2 0-16,17 1 0 16,10-4 0-16,11-2 0 15,10-2 0-15,3-8 0 16,3-2 0-16,-7-12 0 15,13 6-16-15,-22-25-4 16,15 16-8-16,-23-21-9 16,9 10-7-16,-10-5 1 15,6 4 4-15</inkml:trace>
  <inkml:trace contextRef="#ctx0" brushRef="#br0" timeOffset="59354.3948">11850 6795 78 0,'6'-11'38'0,"-6"11"0"15,-5-17 1-15,5 17-23 16,-30-14-3-16,9 16-3 15,-13 0-3-15,-1 12-2 16,-9 4 0-16,4 9-2 16,-1 3 0-16,12 4-3 15,8-2 0-15,13-4 0 16,17-10 0-16,20-12 0 15,19-19 0-15,12-13 0 0,13-12 0 16,3-12 0-16,1-9 0 16,-8-3 0-16,-11 1 0 15,-15 4 0-15,-18 11 0 16,-14 12 0-16,-17 15 0 15,-14 19 0-15,-7 19 0 16,-12 15 0-16,1 15 0 16,2 7-2-16,8 11-2 15,9-1 0-15,20 5-8 16,6-22-5-16,36 4-10 15,0-26-8-15,23-5-6 16,0-17 0-16,9-7 3 16</inkml:trace>
  <inkml:trace contextRef="#ctx0" brushRef="#br0" timeOffset="59966.4298">12435 6790 116 0,'-38'-8'40'0,"1"16"1"16,-14 0-1-16,7 16-35 15,-4 4 0-15,11 9-2 16,5 2 0-16,11 2-1 15,12-5-2-15,16-4 0 16,17-10 0-16,13-9 0 16,11-10 0-16,5-11 0 15,2-11 0-15,5-9 0 16,-7-5 0-16,-9-7 0 15,-11 1 0-15,-11-1 0 0,-8 3 0 16,-6 3 0-16,-6 8 0 16,-2 3 0-16,1 6 0 15,3 5 0-15,-4 12 0 16,27-8 0-16,-3 8 0 15,2 3 0-15,7 2 0 16,0 2 0-16,-1 2 0 16,-2 3 0-16,-6 4 0 15,-8 5 0-15,-15 5 0 16,-11 9 0-16,-9 2 0 15,-10 5 0-15,-4 1 0 16,0-5 0-16,4-4 0 16,6-10 0-16,23-24 0 15,0 0 0-15,23-18 0 16,19-16 0-16,9-10 0 0,8-6 0 15,2-1 0-15,1 2 0 16,-10 10 0-16,-12 9 0 16,-11 13 0-16,-17 15 0 15,-13 16 0-15,-9 8 0 16,-8 10 0-16,-1 8 0 15,5 1 0-15,4 1 0 16,18-1-3-16,3-13-9 16,23 2-3-16,-2-22-5 15,29 10-6-15,-10-30-8 16,18 8 0-16,-16-18-5 15,2 0 5-15,-13-6 2 16</inkml:trace>
  <inkml:trace contextRef="#ctx0" brushRef="#br0" timeOffset="60262.4468">13413 6797 120 0,'-21'7'41'0,"-4"-3"2"15,19 12-3-15,-1 3-35 16,29-7-1-16,15-1-2 16,13-5-2-16,4-6 0 15,3-6 0-15,-2-10 0 16,-8-2 0-16,-17-7 0 15,-16 2 0-15,-23-1 0 16,-15 4 0-16,-14 7 0 16,-12 9 0-16,-2 11 0 15,-1 14 0-15,1 10 0 16,14 11 0-16,13 6 0 0,19 1 0 15,23 1 0-15,16-13-2 16,28 0-10-16,5-24-4 16,30 2-8-16,-5-31-10 15,32 2-3-15,2-19-7 16,11-7 2-16,1-12 5 15</inkml:trace>
  <inkml:trace contextRef="#ctx0" brushRef="#br0" timeOffset="60826.479">14876 6403 85 0,'24'-27'39'16,"-6"1"-1"-16,-3 18 1 15,-15 8-22-15,0 20-15 16,-6 16 1-16,-2 16 1 15,-7 13-1-15,0 15 1 16,-6 9-3-16,7-1 2 16,2 0-3-16,8-7 1 15,7-10-6-15,4-19-6 16,23-3-18-16,-8-27-11 0,15-10 0 15,-8-18-1-15,5-5 3 16</inkml:trace>
  <inkml:trace contextRef="#ctx0" brushRef="#br0" timeOffset="61015.4898">14766 6835 124 0,'-36'-3'41'0,"4"-1"1"16,19 11-1-16,13-7-37 15,19-6-3-15,22-3-1 16,19-7-3-16,12 2-2 15,8-10-8-15,17 15-9 16,-16-16-10-16,7 15-11 16,-17-3 2-16,-7 11 0 0,-21-3 2 15</inkml:trace>
  <inkml:trace contextRef="#ctx0" brushRef="#br0" timeOffset="61330.5079">15262 6835 121 0,'-12'3'41'0,"12"-3"1"16,26-6-2-16,3-7-38 15,19-8 0-15,10-3 0 16,-2-4-1-16,-1-1 0 16,-11 4-1-16,-10-2-1 15,-12 2 1-15,-16 9-1 16,-19 2 1-16,-8 8 1 15,-12 8-1-15,-10 10 1 0,-8 11-1 16,0 13 3-16,-1 6-3 16,6 9 0-16,12 2 0 15,12 0 0-15,16-1 0 16,16-9 0-16,25-10-6 15,14-18-5-15,26 0-5 16,-4-29-8-16,31 7-9 16,-14-21-9-16,12 1 0 15,-10-12 2-15</inkml:trace>
  <inkml:trace contextRef="#ctx0" brushRef="#br0" timeOffset="62020.5473">16077 6721 97 0,'-10'-4'38'15,"-8"-5"2"-15,8 11 0 16,-13-2-30-16,5 15-2 16,-12 6-1-16,-3 12-2 15,-10 9 0-15,-3 6-2 16,-2 3-1-16,5 0-2 15,8-6 0-15,12-10 0 16,17-14 0-16,23-16 0 16,23-21 0-16,20-13 0 15,11-14 0-15,4-5 0 16,3-6 0-16,-4 1 0 15,-11 4 0-15,-16 11 0 0,-22 13 0 16,-19 12 0-16,-6 13 0 16,-27 18 0-16,-1 9 0 15,-5 8 0-15,6 5 0 16,5 1 0-16,12 0 0 15,14-9 0-15,20-2-7 16,7-22-4-16,27 1-4 16,-6-25-6-16,25 6-7 15,-16-26-5-15,10 12-1 16,-17-14-4-16,-7 7 28 15,-14 4 15-15,-20-2 6 16,-1 20 7-16,-27-8 8 16,15 17 5-16,-39 13 5 15,19 11 3-15,-12 0-23 16,10 12-13-16,3 1 0 0,4 4 0 15,4 1-1-15,6-4 0 16,2-6 0-16,8-7-2 16,3-11 0-16,6-12 0 15,4-17 0-15,6-10 0 16,4-12 0-16,1-11 0 15,1-8 0-15,0-5 0 16,2 4 0-16,-7-1 0 16,2 11-5-16,-7 9-2 15,0 12 0-15,-4 6-3 16,6 18-2-16,-22 2-8 15,38 6-9-15,-24-2-1 16,13 9-8-16,-2-8 2 16,8 2 1-16</inkml:trace>
  <inkml:trace contextRef="#ctx0" brushRef="#br0" timeOffset="62208.5581">17149 6629 122 0,'-4'25'41'0,"-14"-8"2"16,3 14-1-16,-14 0-35 15,4 8-7-15,2 2 0 16,8 1 0-16,2 2 0 15,10-6 0-15,8-1 0 16,3-17-8-16,15-2-7 16,-7-27-4-16,22 6-8 15,-17-32-8-15,21-1-7 16,-13-16 0-16,6-4 4 15</inkml:trace>
  <inkml:trace contextRef="#ctx0" brushRef="#br0" timeOffset="62998.6033">17377 6505 119 0,'2'22'43'15,"-9"-6"1"-15,13 6 1 16,-7 7-41-16,10-6-4 16,-2 2 0-16,0 5 0 15,-9 8 0-15,-4 3 0 16,-4 0 0-16,-7 4 0 15,3-6 0-15,2-2 0 16,2-12 0-16,9-8 0 16,1-17 0-16,28-15 0 15,0-12 0-15,7-10 0 0,4-5 0 16,3-7 0-16,3 3 0 15,-6 6 0-15,-5 7 0 16,-10 14 0-16,-5 12 0 16,-7 11 0-16,-3 11 0 15,-5 11 0-15,-3 4 0 16,3 4 0-16,7 0 0 15,1-5-5-15,14-2-6 16,-2-14-2-16,20 2-4 16,-12-24-9-16,20 5-6 15,-18-20 2-15,3 1 28 16,-3-3 4-16,-15-8 6 15,-4 9 2-15,-24-9 7 16,5 22 10-16,-31-11 5 16,8 24 2-16,-17 1-28 0,-3 13-6 15,0 8 0-15,6 8 0 16,6 7 0-16,14 5 0 15,15-2 0-15,15-1 0 16,15-9 0-16,12-11 0 16,8-11 0-16,7-14 0 15,1-10 0-15,-7-12 0 16,-5-9 0-16,-4-5 0 15,-9-1 0-15,-10 1 0 16,-6 12 0-16,-12 10 0 16,1 19 0-16,-28 15 0 15,1 27 0-15,-8 23 0 16,-4 20 0-16,-7 13 0 0,-2 13 0 15,1 3 0-15,-1-3 0 16,6-9 0-16,5-16 0 16,8-22 0-16,6-26 0 15,11-19 0-15,12-19 0 16,8-37 0-16,9-11 0 15,3-25 0-15,3-5-8 16,-9-17-3-16,-7 13-2 16,-30-3-3-16,-15 28-6 15,-60-5-4-15,-26 41-5 16,-75 11 4-16,-43 39-2 15,-66 11 0-15</inkml:trace>
  <inkml:trace contextRef="#ctx0" brushRef="#br0" timeOffset="63584.6368">8485 7862 101 0,'28'6'40'0,"-4"-6"-1"16,12 3 1-16,2-7-37 15,-1-2 0-15,6-9-1 16,1-2 1-16,-4-5-1 15,-3-2 0-15,-8-2-1 16,-6 1 1-16,-10-3-1 16,-10 5 0-16,-12 4-1 15,-7 4 0-15,-11 8 1 16,-6 10-1-16,-8 12 1 0,-6 15 0 15,-6 10 0-15,1 11 0 16,7 4 0-16,8 8-1 16,15-4 0-16,16-10 0 15,21-15-2-15,22-19-1 16,30-13-7-16,4-29-9 15,33 3-5-15,-8-38-5 16,20 1-10-16,-14-19 0 16,-5 5 0-16,-17-9 1 15</inkml:trace>
  <inkml:trace contextRef="#ctx0" brushRef="#br0" timeOffset="63741.6458">9382 7278 115 0,'-29'16'39'16,"-10"16"1"-16,10 27-2 0,-9 12-35 15,10 13-1-15,8 5-2 16,3 7 0-16,12-3-4 15,6-10-3-15,22 4-16 16,-10-31-10-16,17-5-9 16,0-23 1-16,10-11-1 15</inkml:trace>
  <inkml:trace contextRef="#ctx0" brushRef="#br0" timeOffset="64107.6667">9487 7779 120 0,'10'22'41'0,"3"-12"0"0,18 7-6 16,11-15-32-16,14-7 0 16,4-6-1-16,4-7 0 15,-4-5-1-15,-8-1-1 16,-10-2 1-16,-17 0-1 15,-17 0 1-15,-16 4-1 16,-15 3 1-16,-14 7-1 16,-8 9 0-16,-5 9 1 15,-2 10-1-15,3 11 1 16,5 10-1-16,9 7 2 15,11 4-2-15,15 3 0 16,14-4-2-16,14-8-1 16,18-7-3-16,17-20-6 0,24 1-9 15,-6-27-4-15,29 3-4 16,-14-24-6-16,8 4-5 15,-12-16 1-15,-6 8 2 16</inkml:trace>
  <inkml:trace contextRef="#ctx0" brushRef="#br0" timeOffset="64281.6767">10360 7679 94 0,'-34'15'42'0,"-18"1"1"15,8 17-1-15,-9-5-16 16,15 9-22-16,12 0-2 16,13 0 0-16,17-5-2 15,22-8 0-15,17-6-2 16,14-14-3-16,21-2-9 15,-5-27-8-15,26 6-5 16,-14-30-6-16,12 1-8 0,-19-17-1 16,2 2 2-16</inkml:trace>
  <inkml:trace contextRef="#ctx0" brushRef="#br0" timeOffset="64758.7038">10954 7332 115 0,'-36'26'42'0,"4"28"-1"15,-7-1-2-15,5 20-36 16,2 2 0-16,3 3 1 15,1-1-3-15,7-2-1 16,4-12-2-16,10-9-1 16,4-17-1-16,5-16 1 15,8-14-1-15,1-15 0 16,6-12 1-16,-6-16 0 0,5-7 2 15,-7-12 2-15,0 1 1 16,-4 1 0-16,-5 2 2 16,0 10-1-16,-2 6 1 15,6 12 0-15,2 10 0 16,8 12-1-16,3 6-1 15,6 6 0-15,8 2-1 16,4 1 1-16,5-2-2 16,3-4 0-16,0-6 0 15,-1-4 0-15,0-8 0 16,0-2 0-16,-6-4 0 15,-4-2 0-15,-4 3 0 16,-5 0 0-16,-5 7-2 0,-18 8 1 16,12 2-1-16,-12-2-2 15,-7 26-7-15,-7-19-6 16,14 17-5-16,-18-23-3 15,21 18-3-15,-14-26-4 16,11 7-8-16,11-12 2 16,1-3 5-16</inkml:trace>
  <inkml:trace contextRef="#ctx0" brushRef="#br0" timeOffset="65768.7617">11287 7652 108 0,'0'0'40'0,"0"0"1"15,-3 21-1-15,-15-4-36 16,2 8 0-16,-7 7-2 15,0 4 0-15,-2 4 0 16,6-1-1-16,0 2 1 16,4-7-1-16,4-5 0 15,7-9 0-15,4-20 0 16,15 6 0-16,4-21 0 15,5-10 2-15,3-13-3 16,4-7 0-16,-2-8 0 16,2-5 0-16,-3 3 0 0,-5 7 0 15,-3 6 0-15,-6 9 0 16,-4 14 0-16,-10 19 0 15,15-1 0-15,-8 17 0 16,1 5 0-16,5 3 0 16,4-1 0-16,5 0 0 15,3-8 0-15,6-7 0 16,4-5 0-16,-2-8 0 15,0-3 0-15,-3-2 0 16,-7-3 0-16,-6 1 0 16,-17 12 0-16,12-8 0 15,-12 8 0-15,-24 21 0 16,2 0 0-16,-5 6 0 15,-4 10 0-15,1 3 0 16,0 3 0-16,6 2 0 0,6-3 0 16,11-2 0-16,8-11 0 15,8-8 0-15,14-13 0 16,6-10 0-16,7-13 0 15,3-11 0-15,0-11 0 16,-2-9 0-16,-2-3 0 16,-5-1-2-16,-5 2 1 15,-6 5 0-15,-1 7 1 16,-8 7 0-16,-3 12 1 15,-7 17-1-15,14-10 1 16,-14 10 1-16,11 18-2 16,-5-2 0-16,0 2 0 15,1 0 0-15,-1-1 0 16,2-1 0-16,-1 3 0 0,-4-1 0 15,-2 4 0-15,-5-1 0 16,-7 4 0-16,-3 2 0 16,-4-2 0-16,0 0 0 15,3-6 0-15,3-5 0 16,12-14 0-16,0 0 0 15,32-27 0-15,6-3 0 16,7-9 0-16,7-3 0 16,4 0 0-16,-3 4 0 15,-5 13 0-15,-13 15 0 16,-13 17 0-16,-13 15 0 15,-9 14 0-15,-6 6 0 16,-4 7 0-16,0 0 0 16,9-3-2-16,0-18-10 0,23-1-2 15,-2-27-4-15,28 6-1 16,-12-28-4-16,32 11-2 15,-13-31 0-15,31 7 4 16,-11-21-1-16,21 3 2 16,0-6-1-16,5-5-5 15</inkml:trace>
  <inkml:trace contextRef="#ctx0" brushRef="#br0" timeOffset="66423.7991">13428 7713 72 0,'10'-12'38'15,"1"6"1"-15,-11-3-1 16,0 9-19-16,-11 5-15 15,-4 5-1-15,-9 8 1 16,-4 11-1-16,-5 2 1 16,0 7 0-16,4 3-1 15,12-2 0-15,10-6 0 16,17-3 0-16,20-14-2 15,20-8 0-15,22-13 0 16,11-10-1-16,3-11 0 16,-1-5 0-16,-12-6 0 15,-15-1-1-15,-20-2 1 0,-29 5-1 16,-26 6 0-16,-26 7 0 15,-12 10 0-15,-8 4 0 16,0 9 0-16,9 3 0 16,13 5-1-16,21-4-2 15,34 7-8-15,16-21-6 16,40 11-5-16,-2-24-3 15,37 14-4-15,-3-23-4 16,16 4-5-16,-8-4 2 16</inkml:trace>
  <inkml:trace contextRef="#ctx0" brushRef="#br0" timeOffset="66664.813">14517 7328 75 0,'-18'-46'41'0,"1"9"1"0,-13-5 0 16,3 22-11-16,-6 3-26 15,4 22-2-15,-5 22 0 16,2 25-1-16,-2 20 0 15,2 18-1-15,3 11 0 16,6 5-2-16,5-1 0 16,4-5 2-16,7-10-3 15,6-18-3-15,14-12-6 16,-7-36-9-16,22 2-4 15,-28-26-4-15,35-10-3 16,-29-21-7-16,6 2-2 16,-13-11 4-16</inkml:trace>
  <inkml:trace contextRef="#ctx0" brushRef="#br0" timeOffset="66813.8215">14111 7828 116 0,'-23'-17'40'0,"23"17"3"16,5-16-1-16,26 12-38 16,18-15-3-16,16-4-4 15,18 5-5-15,-5-17-11 16,24 22-5-16,-18-19-6 15,17 17-6-15,-20-9-5 16,0 8-1-16,-14-3 3 16</inkml:trace>
  <inkml:trace contextRef="#ctx0" brushRef="#br0" timeOffset="67182.8424">15225 7288 110 0,'-3'-35'42'0,"-18"-3"1"16,4 19-2-16,-12 7-37 15,-3 20-1-15,-11 20 0 16,-6 21-1-16,-5 16 0 15,0 16-2-15,6 9 1 16,8 3-2-16,9-1 0 16,11-7 1-16,13-11-4 15,12-17-2-15,17-3-9 16,-6-37-6-16,18 5-4 15,-21-30-4-15,13 6-4 16,-26-19-6-16,-1 0 2 16,-13-5 38-16,-16-12 10 15,3 17 9-15,-18-17 5 16,20 21 3-16,-12-17 5 15,24 18 8-15,5-10 0 0,22 10-36 16,17-3-3-16,17 1-5 16,21 8-13-16,-5-17-6 15,22 20-5-15,-14-20-8 16,18 13-7-16,-12-7-1 15,8 8 1-15</inkml:trace>
  <inkml:trace contextRef="#ctx0" brushRef="#br0" timeOffset="67697.8721">16198 7507 100 0,'10'-8'38'0,"-10"8"2"15,-21 0-1-15,-17 10-35 16,-1 11-1-16,-8 1 1 15,3 7-1-15,-2 0-1 16,11 1 1-16,9-3-1 0,19-5 0 16,19-9-1-16,18-7 1 15,19-9-2-15,11 1 1 16,3-1-1-16,-1 1 1 15,-2 5-1-15,-16 7 0 16,-18 9 0-16,-15 7 1 16,-17 8-1-16,-16-1 0 15,-7 4-1-15,-4-6-2 16,4-1-1-16,2-16-6 15,21 4-9-15,-5-26-5 16,37 5-4-16,-4-25-4 16,23 4-7-16,5-15-2 15,8 1 5-15</inkml:trace>
  <inkml:trace contextRef="#ctx0" brushRef="#br0" timeOffset="68069.8933">16660 7553 116 0,'-12'-7'41'15,"2"20"1"-15,-18-3-2 16,3 16-37-16,0 5-1 15,1 11 1-15,1 3-2 16,2 5 1-16,6-3 0 16,11-4 1-16,9-6-3 15,17-12 0-15,12-11 0 16,10-14 0-16,11-15 0 15,7-9 0-15,1-13 0 16,-1-6 0-16,-8-5 0 16,-7 1 0-16,-15 2 0 15,-8 4 0-15,-13 10 0 0,-8 9 0 16,-3 22 0-16,-17-3 0 15,5 17 0-15,-1 7 0 16,5 8 0-16,3 2-2 16,8 3-2-16,4-5-2 15,15 0-6-15,-2-21-7 16,23 9-3-16,-14-27-4 15,25 12 0-15,-15-25-4 16,18 10-2-16,-14-11-3 16,-1 1 6-16</inkml:trace>
  <inkml:trace contextRef="#ctx0" brushRef="#br0" timeOffset="68348.9093">17342 7662 6 0,'22'3'21'16,"-22"-3"3"-16,0 0 5 15,-30 13 4-15,14 11 6 16,-13-3 2-16,9 7-1 0,-1 0-36 16,9 0-1-16,-1-3 0 15,8-2 0-15,6-7 0 16,9-5-1-16,5-12 0 15,4-7 0-15,3-14-2 16,3-10 0-16,0-9 0 16,1-5 0-16,3-6 0 15,-6 0 0-15,0 5 0 16,0 3 0-16,0 11 0 15,-2 7-5-15,6 19-6 16,-7-5-7-16,19 24-4 16,-12-16-3-16,24 21-4 15,-12-19-2-15,26 9-5 0,-4-12 0 16,10-4 5-16</inkml:trace>
  <inkml:trace contextRef="#ctx0" brushRef="#br0" timeOffset="68582.9227">18318 7128 94 0,'-11'-49'39'0,"-2"17"3"15,-19 9-4-15,1 24-27 16,-18 13-1-16,0 27-3 16,-10 16-2-16,5 17-1 15,-1 12-1-15,9 8-1 16,8 1-2-16,9 1 0 15,11-8 0-15,8-12-2 16,15-7-7-16,-5-25-8 0,21 0-5 16,-21-44-4-16,29 24-3 15,-23-39-3-15,11 2-5 16,-17-17-1-16,-3-8 4 15</inkml:trace>
  <inkml:trace contextRef="#ctx0" brushRef="#br0" timeOffset="68730.9311">17748 7611 125 0,'-20'-12'42'16,"20"12"1"-16,0 0-2 15,27 0-40-15,15 0-4 16,12-4-3-16,20 12-12 16,-13-23-6-16,25 19-5 15,-18-20-7-15,8 13-5 16,-17-9 1-16,0 8 2 15</inkml:trace>
  <inkml:trace contextRef="#ctx0" brushRef="#br0" timeOffset="69076.9509">18432 7529 124 0,'-9'0'40'15,"-17"-6"2"-15,10 12-1 16,-15-1-37-16,6 8 0 15,-4 8-4-15,-4 9 0 16,1 5 0-16,6 5 0 16,3-1 0-16,4-1 0 15,10-4 0-15,12-8 0 16,12-13 0-16,10-11 0 15,10-11 0-15,5-8 0 16,6-11 0-16,1-2 0 16,2-5 0-16,-11 2 0 15,-6 2 0-15,-7 8 0 0,-9 8 0 16,-16 15 0-16,0 0 0 15,-14 19 0-15,-2 3 0 16,-2 5 0-16,7 6-4 16,-2-7-8-16,26 7-5 15,-4-20-2-15,34 11-4 16,-8-25-3-16,35 11 0 15,-7-22-2-15,20 6-1 16,-9-8 0-16,-5-7 4 16</inkml:trace>
  <inkml:trace contextRef="#ctx0" brushRef="#br0" timeOffset="69299.9631">19103 7621 117 0,'-16'-21'39'0,"4"12"2"16,-14-8 0-16,5 12-35 16,-12 6-2-16,-2 12-1 15,-6 6 1-15,1 9-4 16,7 8 0-16,6 2 0 15,10 3 0-15,12-3 0 16,21-5 0-16,13-10-2 16,15-2-6-16,2-23-7 15,21 5-5-15,-15-26-4 16,17 9-4-16,-20-24-2 15,8 12-3-15,-24-11-5 16,0 7 3-16</inkml:trace>
  <inkml:trace contextRef="#ctx0" brushRef="#br0" timeOffset="69676.9853">19317 7637 11 0,'0'0'21'15,"-9"-20"5"-15,9 20 5 0,-24 6 3 16,18 8 6-16,-8-7 2 15,14 12-1-15,0-7-36 16,15-4-3-16,7-2 0 16,7-2-2-16,3-7 0 15,8-4-2-15,2-5 2 16,-5-3-1-16,-4-7 1 15,-10-4 0-15,-10 1 0 16,-13 2 1-16,-15 3 1 16,-9 9-2-16,-15 12 0 15,-7 12 0-15,-5 12 0 16,5 13 0-16,3 11 0 15,12 4 0-15,11 2 0 16,17-2 0-16,15-5 0 0,20-13 0 16,14-10 0-16,4-16 0 15,17-3-15-15,-8-21-2 16,14 7-3-16,-22-24-3 15,15 16-5-15,-31-28-1 16,9 14 0-16,-26-24 1 16,-7-8-2-16</inkml:trace>
  <inkml:trace contextRef="#ctx0" brushRef="#br1" timeOffset="73431.2">1167 8816 54 0,'7'-15'34'15,"-4"-4"-1"-15,5 6 2 16,-13-11-21-16,5 24-2 16,4-26-2-16,-4 26-2 15,1-15-2-15,-1 15-2 16,0 18 0-16,-3 15 0 15,-2 13-1-15,-2 17-2 0,-5 16 1 16,-1 14 0-16,-5 11 0 16,-2 2-1-16,4-5 1 15,4-11-2-15,5-11 1 16,10-17 0-16,6-17-1 15,9-24 1-15,11-17 0 16,7-15 0-16,1-13-1 16,3-10 1-16,-4-6 0 15,0-3 0-15,-7 3 0 16,-4 6-1-16,-9 6 1 15,2 13-1-15,-18 15 1 16,16 8-1-16,-11 16-1 16,-3 7 1-16,4 10-1 15,1 0-1-15,10 6-3 0,-2-13-8 16,22 2-24-16,-3-21-1 15,20 0-1-15,1-26-1 16</inkml:trace>
  <inkml:trace contextRef="#ctx0" brushRef="#br1" timeOffset="73740.2174">2504 8775 93 0,'-15'-50'38'16,"-15"-3"2"-16,1 16-2 16,-13 4-30-16,3 16-4 0,-3 15 0 15,4 18-1-15,-4 20 1 16,10 23-2-16,2 16 0 15,8 17 0-15,4 17-1 16,6 9 0-16,2 5 1 16,8 0-2-16,4-6-3 15,1-13-2-15,9-5-6 16,-8-32-25-16,13-13-3 15,-6-34 1-15,11-17-2 16</inkml:trace>
  <inkml:trace contextRef="#ctx0" brushRef="#br1" timeOffset="73913.2276">2012 9225 123 0,'-37'-26'40'0,"24"15"0"16,6-5-3-16,29 3-33 15,21-4-3-15,24-2-3 16,22-5-2-16,11-9-10 15,20 11-24-15,-5-9-1 16,7 13 0-16,-23-3-2 16</inkml:trace>
  <inkml:trace contextRef="#ctx0" brushRef="#br1" timeOffset="74086.2374">2693 9257 119 0,'-41'24'40'0,"21"-1"1"16,7-20-3-16,13-3-37 0,33-11-1 15,4-4-4-15,14 10-12 16,-3-12-21-16,13 10-2 16,-13-11 0-16,-1 20 0 15</inkml:trace>
  <inkml:trace contextRef="#ctx0" brushRef="#br1" timeOffset="74227.2454">2615 9584 123 0,'-25'21'39'16,"32"-8"0"-16,19-22-4 15,16-23-67-15,49 2-7 16,10-20 0-16,26 1-1 16</inkml:trace>
  <inkml:trace contextRef="#ctx0" brushRef="#br1" timeOffset="74660.2703">4499 8721 95 0,'-5'-19'38'16,"5"19"1"-16,-2-12-1 16,3 29-34-16,-4 3 1 15,1 18-1-15,1 8-1 16,-2 15 0-16,-4 11 0 15,0 13-2-15,-2 5 2 16,-2-1-3-16,7 0-2 16,-3-14-3-16,10 2-11 0,2-28-21 15,13-7-2-15,1-33 0 16,14-10-1-16</inkml:trace>
  <inkml:trace contextRef="#ctx0" brushRef="#br1" timeOffset="74866.2821">4599 8754 104 0,'11'-15'41'15,"5"-10"0"-15,24 3-1 16,5-4-38-16,14-8-1 15,7 0-2-15,2-2-2 0,9 20-25 16,-19-4-12-16,-4 18 1 16,-20 3-2-16,-6 18 1 15</inkml:trace>
  <inkml:trace contextRef="#ctx0" brushRef="#br1" timeOffset="75055.2923">4689 9023 106 0,'-26'14'40'15,"25"-1"1"-15,12-17-2 16,32-9-36-16,5-2-1 16,10-2-2-16,8-2-3 0,-2-4-2 15,11 12-32-15,-23-2-1 16,-5 14-2-16,-28 2 0 15</inkml:trace>
  <inkml:trace contextRef="#ctx0" brushRef="#br1" timeOffset="75220.3023">4580 9483 106 0,'-7'21'39'0,"26"-7"2"16,12-21-4-16,19-6-34 15,16-7-2-15,7-14-5 16,17 4-31-16,-13-14-3 15,-1 8 0-15,-13-7-3 0</inkml:trace>
  <inkml:trace contextRef="#ctx0" brushRef="#br1" timeOffset="75437.3147">5324 9014 101 0,'-12'7'41'0,"1"3"0"16,5 16-2-16,-10-1-33 15,10 18-1-15,1 5-2 16,-1 9-1-16,4 4-2 16,2-2-3-16,13 8-10 15,-5-20-24-15,15-1-3 16,-2-24 1-16,17-8-2 0</inkml:trace>
  <inkml:trace contextRef="#ctx0" brushRef="#br1" timeOffset="75684.3289">5620 9153 111 0,'-47'20'42'16,"-15"1"1"-16,13 14-1 15,-5-4-37-15,15 3 0 16,12 0-2-16,17 2 1 15,18-5-4-15,21-7 0 16,18-6 0-16,12-6 0 16,11-2 0-16,4-7 0 0,7 1-11 15,-11-19-15-15,4 13-16 16,-17-11-2-16,-1 7 1 15,-14-10-2-15</inkml:trace>
  <inkml:trace contextRef="#ctx0" brushRef="#br1" timeOffset="76630.383">7324 8897 61 0,'8'-19'38'15,"5"8"0"-15,-14-9 0 16,1 20-23-16,-5-10-2 15,1 22-4-15,-13 6-3 16,4 13-2-16,-6 13-2 16,-1 7 0-16,1 12-1 15,-1 6-2-15,4 5-3 16,1-12-6-16,11 6-26 0,0-18-4 15,11-5 2-15,-3-19-3 16</inkml:trace>
  <inkml:trace contextRef="#ctx0" brushRef="#br1" timeOffset="76793.3921">7101 9293 116 0,'-22'-11'42'16,"-3"-12"0"-16,25 11-5 15,14-12-34-15,22-5-1 16,20 0-4-16,16-9-4 15,32 9-31-15,-2-9-3 16,19 11-1-16,-5-5-1 16</inkml:trace>
  <inkml:trace contextRef="#ctx0" brushRef="#br1" timeOffset="77244.4181">8940 8627 98 0,'-3'-21'40'0,"-13"0"0"0,-4 15 0 15,-10 9-37-15,-7 14 0 16,-10 13 0-16,-6 18 1 16,-7 12 0-16,3 15-1 15,4 8 0-15,15 10-1 16,14-2 1-16,22-4-1 15,25-8 0-15,27-16-1 16,25-17-1-16,25-19 0 16,15-26 0-16,5-23 1 15,-3-21-1-15,-7-19 0 16,-13-13-1-16,-18-12 0 15,-23-3-1-15,-27-4 1 16,-22 3-3-16,-20 0 1 16,-16 13-2-16,-14 8 0 0,-4 25-2 15,-11 6-7-15,16 30-22 16,-9 2-3-16,23 21 0 15,5 2-1-15</inkml:trace>
  <inkml:trace contextRef="#ctx0" brushRef="#br1" timeOffset="77464.4307">9423 8430 104 0,'-15'-5'41'0,"-18"7"1"15,3 32-1-15,-11 14-36 16,-7 32 0-16,-5 25-1 15,-6 26-1-15,-6 19 1 0,2 8-2 16,5-2-1-16,8-11-4 16,16-3-8-16,-1-35-26 15,27-17-5-15,6-39 0 16,23-26-3-16</inkml:trace>
  <inkml:trace contextRef="#ctx0" brushRef="#br1" timeOffset="78584.4947">616 11428 92 0,'-19'0'41'0,"19"0"0"15,-12-3-2-15,12 3-34 16,39-17-2-16,7 3-2 16,16 0-1-16,11 1 0 15,9 1-2-15,6 2-2 16,4 9-4-16,-14-6-25 15,7 11-6-15,-23-4 0 16,-4 9-1-16</inkml:trace>
  <inkml:trace contextRef="#ctx0" brushRef="#br1" timeOffset="78764.505">696 11666 96 0,'-58'19'38'15,"32"0"1"-15,26-19-3 16,19-11-35-16,26-9-2 15,22-9-3-15,24 0-8 16,1-19-25-16,15 2-1 16,-6-13-1-16,0 6 1 15</inkml:trace>
  <inkml:trace contextRef="#ctx0" brushRef="#br1" timeOffset="79033.5204">1514 11032 110 0,'11'-1'38'0,"15"7"2"16,2-9-11-16,10 9-27 16,9 2 1-16,5 12 0 15,-2 4-1-15,-7 12-1 16,-9 8 0-16,-12 11-1 15,-23 11 1-15,-20 6-2 16,-21 5 1-16,-17-4-1 16,-7 0-2-16,-5-11 1 15,2-2-7-15,-4-25-26 16,29-5-4-16,5-22-2 15,28-9 1-15</inkml:trace>
  <inkml:trace contextRef="#ctx0" brushRef="#br1" timeOffset="80154.5845">2837 10559 51 0,'5'-19'36'16,"6"7"-1"-16,-10-5 1 15,-1 17-10-15,6-13-19 16,-6 13-1-16,4 20-2 15,-4 8 1-15,-7 13-2 16,2 17 0-16,-3 12-1 16,-4 13 0-16,-2 9-1 0,-1 4-1 15,0 0 0-15,1-6-2 16,8-6-3-16,-1-23-17 15,19-2-17-15,-2-23 0 16,15-13 0-16,-1-25 0 16</inkml:trace>
  <inkml:trace contextRef="#ctx0" brushRef="#br1" timeOffset="80371.597">2940 10702 104 0,'-5'-16'38'0,"5"16"2"16,14-12-3-16,7 7-36 0,12-4 0 16,10-3-2-16,9 1 0 15,6-4-2-15,7 12-7 16,-8-8-28-16,4 15 1 15,-17 1-1-15,-7 13-2 16</inkml:trace>
  <inkml:trace contextRef="#ctx0" brushRef="#br1" timeOffset="80560.6078">2950 11132 90 0,'-23'15'38'0,"18"0"-2"15,5-15 3-15,32-18-35 16,6 4-2-16,13-2 0 15,6 0-3-15,0-4-1 16,8 13-27-16,-14-4-6 16,-3 17-3-16,-25 2-3 15</inkml:trace>
  <inkml:trace contextRef="#ctx0" brushRef="#br1" timeOffset="80725.6171">2845 11529 96 0,'-17'8'38'0,"17"-8"1"15,19-7-3-15,17-10-36 16,16-6-1-16,11-7-5 0,19 3-30 16,-8-11-1-16,9 8-1 15,-7-8-1-15</inkml:trace>
  <inkml:trace contextRef="#ctx0" brushRef="#br1" timeOffset="81257.6476">3612 10881 97 0,'0'0'38'0,"-14"1"1"15,14 12-2-15,0-13-31 16,-4 24 0-16,3-3-3 0,0 10 0 15,-5 6-1-15,1 7-2 16,-3 9 1-16,0 2-2 16,-3 5 1-16,-3 2-1 15,0-3 1-15,0-6-1 16,4-4 2-16,3-8 0 15,1-11-1-15,5-7 1 16,4-10 0-16,-3-13 0 16,20-10-1-16,-3-7 1 15,-1-3 0-15,5-3 0 16,-3 0-1-16,0 1 1 15,-6 3 0-15,-3 4-1 16,-2 5 0-16,-7 10 0 16,0 0 0-16,0 0 0 0,0 0 0 15,0 0 0-15,-13 0-1 16,13 0 1-16,0 0 0 15,-1 12-1-15,1-12 1 16,0 0 0-16,0 0 0 16,0 0 0-16,5 11 0 15,-5-11 0-15,0 0-1 16,0 0 0-16,-17 9-3 15,6-9-4-15,10 14-12 16,-13-18-20-16,14 4 0 16,-14 0-2-16,14 0 2 15</inkml:trace>
  <inkml:trace contextRef="#ctx0" brushRef="#br1" timeOffset="81717.6739">3832 11195 49 0,'17'-8'36'15,"-17"8"0"-15,16-7-1 16,-16 7-19-16,0 0-3 15,-16 6-4-15,16-6-2 16,-23 15-2-16,7-7-1 16,-4-1-1-16,4 4 0 15,-4 1-1-15,0 1 0 0,1 6-1 16,0 3 0-16,-2-1 1 15,4 2-1-15,1-1 1 16,3-3-1-16,1-3 0 16,8-1 1-16,4-15-1 15,2 14 0-15,8-12 0 16,3 0 0-16,6-4 0 15,0 2-1-15,5 0 1 16,0 3-1-16,-1 0 0 16,0 8 0-16,-3 1 0 15,1 3-1-15,-3 7-1 16,0-7-3-16,6 6-7 15,-5-22-15-15,18 8-13 16,-7-20-1-16,17-1-2 0,-3-17 1 16</inkml:trace>
  <inkml:trace contextRef="#ctx0" brushRef="#br1" timeOffset="81941.6868">4446 10995 114 0,'0'0'41'15,"-12"-11"0"-15,12 11-1 16,19-13-38-16,4 5-1 16,8-2-1-16,7 0 1 15,4 5-3-15,0-1-2 16,5 14-10-16,-19-6-24 0,1 13-2 15,-21-3-1-15,-4 11-2 16</inkml:trace>
  <inkml:trace contextRef="#ctx0" brushRef="#br1" timeOffset="82094.6955">4420 11278 108 0,'-7'22'42'0,"7"-22"1"16,23 9-2-16,21-17-40 15,12-7-2-15,13 0-5 16,2-15-19-16,20 13-16 15,-6-10 0-15,9 7-2 16,-8-1 0-16</inkml:trace>
  <inkml:trace contextRef="#ctx0" brushRef="#br1" timeOffset="82918.742">5845 10529 78 0,'5'-19'39'0,"3"7"-1"15,-8-6 1-15,0 18-28 16,4-14-3-16,-4 14-2 16,0 0-2-16,2 13 1 15,-6 14-3-15,-1 13 0 16,-2 11 0-16,-1 14-1 15,-7 13 0-15,5 7-2 16,-5 3 2-16,-1 0-1 0,3-11 0 16,1-6 0-16,6-15 0 15,5-11-1-15,9-16 3 16,5-14-1-16,7-19 0 15,8-9-1-15,4-13 1 16,6-5 0-16,3-6 0 16,-6 3 0-16,1 0 0 15,-6 10 0-15,-5 10-1 16,-3 13 0-16,-7 11 0 15,-2 9-1-15,-4 11-1 16,5 0-3-16,7 7-3 16,2-18-13-16,23 5-17 15,-7-18-3-15,21-5-2 16,-1-17 0-16</inkml:trace>
  <inkml:trace contextRef="#ctx0" brushRef="#br1" timeOffset="83307.7649">7272 10533 80 0,'12'-42'35'16,"-12"-7"4"-16,2 6-3 15,-11-9-27-15,2 13-1 0,-13-1-1 16,-2 12-2-16,-10 8 1 15,-1 17-1-15,-7 12-1 16,-4 16 0-16,-5 17-2 16,0 17 1-16,2 13-2 15,1 15 1-15,3 7-1 16,4 6 0-16,9 1-2 15,7-6 0-15,10-4-2 16,4-15-2-16,15-3-5 16,-7-31-16-16,22 0-16 15,-11-26 1-15,13-5-2 16,-11-20 2-16</inkml:trace>
  <inkml:trace contextRef="#ctx0" brushRef="#br1" timeOffset="83493.7755">6608 10926 114 0,'0'0'45'15,"-3"-13"-1"-15,33 12-2 16,12-10-36-16,26-5-5 16,19-5-3-16,9-10-5 15,19 13-19-15,-6-16-15 16,8 8-2-16,-10-4 0 15,5 11-2-15</inkml:trace>
  <inkml:trace contextRef="#ctx0" brushRef="#br1" timeOffset="83994.8042">7768 10962 102 0,'0'0'41'0,"10"-6"2"15,10-2-2-15,26-2-34 16,9-1-3-16,19 2-1 16,16-6-1-16,11 1-1 15,10 0 0-15,2 0-1 16,-2-2-1-16,-9 0-3 0,-12 7-2 15,-23-11-18-15,-6 17-18 16,-28-9 1-16,-8 9-1 16,-25 3-1-16</inkml:trace>
  <inkml:trace contextRef="#ctx0" brushRef="#br1" timeOffset="84667.8424">10194 10113 81 0,'-20'-36'38'16,"-2"8"-1"-16,-15 0 2 15,-3 12-30-15,-16 3-3 16,-3 18 1-16,-14 8-1 15,-4 16-1-15,-12 15 0 16,1 13 0-16,-1 10-3 16,8 13 2-16,11 8-3 15,15 6 1-15,21 2-2 16,26-5 1-16,35-12-1 15,26-18 1-15,37-21-1 16,32-23 1-16,20-30 0 16,16-23 0-16,-2-26 0 15,-3-17-2-15,-22-12 4 0,-22-8-3 16,-36 0 0-16,-34 1 0 15,-35 8 0-15,-29 7 0 16,-23 12 0-16,-18 15 0 16,-14 19-3-16,-1 13 0 15,4 19-3-15,7 2-6 16,31 27-11-16,2-14-15 15,38 11-3-15,15-17 0 16,32-1 0-16</inkml:trace>
  <inkml:trace contextRef="#ctx0" brushRef="#br1" timeOffset="84914.8568">10490 9465 101 0,'-14'-21'38'0,"-10"12"3"16,7 36-2-16,-17 21-34 15,-2 40 0-15,-16 28-2 16,-8 37 2-16,-24 29-1 16,-6 15 1-16,-10 5-4 15,3-10 1-15,6-13-4 16,11-22-2-16,22-20-10 15,6-46-17-15,35-21-11 16,13-39-2-16,22-20-2 16,8-28 3-16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4:04:57.6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18202 7757 23 0,'-71'-3'27'16,"-1"3"-9"-16,-3 6 5 15,-12-8-9-15,11 15 1 16,-10-11-3-16,14 13 0 15,-4-10-3-15,12 9-2 16,1-8-2-16,10 4 1 16,6-3-3-16,11 1 0 15,7-1-1-15,8 6 0 16,7 2-1-16,6 10 1 15,3 14-1-15,4 12-1 16,-1 16 1-16,1 19-1 16,-4 17 1-16,-1 16-1 15,-2 12 1-15,-5 12-1 16,-3 6 1-16,-2 8-1 15,-8 5 1-15,-5 3 1 0,-3 0 2 16,-1-1-1-16,5-10-2 16,5-5 1-16,7-17-2 15,17-15 3-15,13-20-3 16,25-16 0-16,16-22-2 15,19-18 1-15,13-10-3 16,3-16 0-16,9 4-19 16,-9-18-13-16,-1-2-1 15,-13-11-1-15,-6-3 0 16</inkml:trace>
  <inkml:trace contextRef="#ctx0" brushRef="#br0" timeOffset="1090.062">18059 8165 57 0,'0'0'36'0,"-8"-11"-2"16,-5 10 1-16,13 1-23 16,-33 10-4-16,12 4-2 15,-3 0-1-15,-1 10-1 16,1 0-2-16,5 4 0 15,3 2-1-15,8-1 0 16,6 0-2-16,6-8-4 16,21 5-28-16,-2-13-3 15,14-7 0-15,1-9-2 0</inkml:trace>
  <inkml:trace contextRef="#ctx0" brushRef="#br0" timeOffset="1956.1119">18397 8144 89 0,'-31'8'38'16,"5"5"-2"-16,-8-1 1 15,10 8-34-15,3 0-1 16,7 6 1-16,3 0-1 15,10 3 0-15,6-5-1 16,11-1-1-16,5-7 1 0,7-5-1 16,3-9 0-16,6-10-1 15,4-5 0-15,-2-10-1 16,-1-3 1-16,-4-4-1 15,-4-1 0-15,-7 0 0 16,-5 2 1-16,-11 6 0 16,-7 3 1-16,-6 9 1 15,-7 4 0-15,-6 5 1 16,2 4-1-16,0 2 1 15,2 2-1-15,15-6 0 16,-7 12 0-16,7-12-1 16,23 2 0-16,4-4 0 15,3 0 0-15,3 0 0 16,2 2 0-16,-5 2 0 15,-6 4 0-15,0 6 1 0,-12 2-1 16,-6 5 0-16,-9 3 0 16,-4 0 1-16,-4 2-1 15,-3-1 1-15,3-5-1 16,-1-5 1-16,12-13-1 15,-13 12 0-15,13-12 0 16,11-17 0-16,4 0 0 16,3-4 0-16,6-4 0 15,3 1 0-15,0-1 0 16,-1 1 0-16,-3 4 1 15,-4 4-1-15,-5 2 1 16,-3 6-1-16,-11 8 1 0,0 0-1 16,0 0 1-16,0 0 0 15,0 0-1-15,-5 10 1 16,5-10-1-16,0 19 0 15,0-19 1-15,13 17-1 16,0-11 0-16,2-2 1 16,3-2 0-16,3-5 0 15,2-4 0-15,3-4 0 16,2-7-1-16,0-3 2 15,3-3-1-15,-1 0 0 16,-6 2-1-16,0 4 1 16,-5 5-1-16,-8 11 2 15,-11 2-2-15,5 24 0 16,-13 0-1-16,-2 5 0 15,-1 5-1-15,-3 0-2 0,6 2-1 16,0-12-7-16,20 6-19 16,-7-17-8-16,14-3-1 15,-1-11 0-15</inkml:trace>
  <inkml:trace contextRef="#ctx0" brushRef="#br0" timeOffset="2524.1443">19413 8118 88 0,'-11'12'36'0,"-5"0"2"16,4 9-1-16,-3 1-33 16,6 8-1-16,-4 0 0 15,6 7 0-15,-1-4-1 0,3 2 0 16,2-7-1-16,2-2 1 15,1-9-2-15,0-17 1 16,0 0-1-16,19-5 1 16,-5-16-1-16,1-9 0 15,3-9 0-15,1-4 0 16,2-4 0-16,-1 0 0 15,2 0 0-15,-2 5 1 16,-3 6 0-16,-3 6 0 16,0 10-1-16,-3 8 2 15,-11 12-2-15,20 7 0 16,-11 8 1-16,-1 7-2 15,1 2 2-15,2 5-2 16,-3 2 1-16,-1 2-2 0,-1-2 2 16,-4 0-1-16,-5-1 0 15,-6-1 0-15,-5-3-1 16,-5-5 1-16,-2-2 0 15,-3-6 0-15,0-5 1 16,-1-3 0-16,4-3 0 16,3-2 0-16,-1 1 0 15,4 5 1-15,1 6-1 16,0 10 1-16,1 6-1 15,-1 9 1-15,-1 4-1 16,1 4 0-16,1 0-1 16,3-6-2-16,12 1-3 15,-6-25-19-15,19 1-14 16,4-17 1-16,13-8-2 0,1-15 1 15</inkml:trace>
  <inkml:trace contextRef="#ctx0" brushRef="#br0" timeOffset="2907.1663">19834 8145 97 0,'0'0'39'0,"-5"14"1"15,-7-3 0-15,12 10-37 16,-5-2 0-16,4 4-1 15,2-1 0-15,2 1-1 16,3-5 0-16,8-3 0 0,3-8-1 16,4-5 1-16,5-5-1 15,0-10 1-15,7-3-1 16,0-9 1-16,0-3-1 15,0-4 1-15,-4 1 0 16,0 0-1-16,-7-3 0 16,-3 12 2-16,-7 0-2 15,-12 22 2-15,0 0-2 16,0 0 0-16,-6 25 0 15,-6 3 1-15,1 9-2 16,0-4-2-16,7 9 0 16,4-15-3-16,13 0-3 15,1-24-15-15,29 0-17 16,0-19 1-16,14-5-1 15,2-14 2-15</inkml:trace>
  <inkml:trace contextRef="#ctx0" brushRef="#br0" timeOffset="3093.1769">20743 7651 102 0,'-11'14'39'16,"-15"16"1"-16,1 21-1 16,-15 18-35-16,9 2-3 15,3 4 0-15,6-1-2 16,6-1-1-16,2-10-4 15,18 4-18-15,-7-22-16 16,11-8 1-16,-2-17-2 16,8-8 2-16</inkml:trace>
  <inkml:trace contextRef="#ctx0" brushRef="#br0" timeOffset="3282.1877">20514 8028 105 0,'-15'0'41'16,"10"14"0"-16,5-14-1 15,6 10-37-15,11-4-2 16,13-8-2-16,9 1-3 16,4-20-12-16,17 11-21 15,-13-8-3-15,7 6 0 16,-12-3-1-16</inkml:trace>
  <inkml:trace contextRef="#ctx0" brushRef="#br0" timeOffset="3854.2204">20794 8213 89 0,'3'10'39'0,"12"0"0"16,2-13-1-16,14 1-32 15,3-11-2-15,9-4 0 16,-2-4-2-16,1-2 0 15,-7-7 0-15,-5 0 0 16,-10 5-1-16,-11 0 0 16,-10 7-1-16,-12 9 2 15,-8 8-2-15,-5 3 0 16,-6 13-1-16,-1 6 0 15,4 4 1-15,3 3-1 0,10 2 1 16,6-4 0-16,10-4 0 16,15-1 1-16,4-7-1 15,14-5 1-15,4-6-1 16,6-3 1-16,1-3 0 15,1-2-1-15,-7 1 1 16,-5 0-1-16,-4 3 0 16,-10 3 1-16,-10 8-1 15,-5 1 0-15,-9 8 0 16,-4 4 0-16,-4 1 0 15,-1 1 0-15,2 1 0 16,1-7 0-16,7-5 0 16,4-14 1-16,12-1 0 15,5-14 0-15,3-9 1 0,5-9 0 16,0 0-1-16,1-6 1 15,-3 4 0-15,0-2-1 16,-3 7-2-16,-2 4-1 16,2 5-4-16,-6-4-7 15,13 14-6-15,-16-15-12 16,17 11-11-16,-1-5 0 15,13 2 0-15,-3-4 2 16</inkml:trace>
  <inkml:trace contextRef="#ctx0" brushRef="#br0" timeOffset="4552.2604">22350 8084 101 0,'-21'-7'40'16,"-2"5"-1"-16,-11-3-12 15,2 13-23-15,-5 7-1 16,2 9 1-16,-2 7-1 15,5 8-1-15,3 2 0 16,10 0 0-16,10 0-1 16,12-6-1-16,16-8-3 15,10-12-1-15,22 0-7 16,-4-23-22-16,22 1-8 15,-2-14 2-15,9 3-2 0</inkml:trace>
  <inkml:trace contextRef="#ctx0" brushRef="#br0" timeOffset="4942.2827">22677 8155 95 0,'-27'8'38'16,"-2"-3"3"-16,6 9-3 15,-7-1-34-15,5 9 0 16,2 0-1-16,5 6 1 15,2 0-2-15,5 0 0 16,4-1 0-16,8-4 0 16,4-6-1-16,9-3 1 15,2-8-1-15,6-7-1 0,4-10 1 16,1-7 0-16,2-5 0 15,1-7-1-15,-2-4 1 16,-2-1-1-16,-3-1 0 16,-6 5 0-16,-3 5 0 15,-3 10 0-15,-11 16-1 16,0 0 1-16,1 15 0 15,-7 12 0-15,0 7-1 16,-1 4 0-16,5 2-1 16,2-7-2-16,11-1-2 15,2-21-7-15,22 4-13 16,-7-30-14-16,18-5-1 15,-2-20 0-15,8-3 1 0</inkml:trace>
  <inkml:trace contextRef="#ctx0" brushRef="#br0" timeOffset="5115.2926">23273 7641 111 0,'-15'47'40'16,"-18"13"1"-16,5 20-3 15,-1 1-37-15,4 5-1 16,7-2-2-16,4-10-5 15,20 3-25-15,1-17-9 16,19-10 1-16,2-17-2 16</inkml:trace>
  <inkml:trace contextRef="#ctx0" brushRef="#br0" timeOffset="5385.308">23760 8112 89 0,'-25'-2'41'0,"-9"0"1"16,1 12-1-16,-8 4-24 16,3 7-13-16,0 3-2 15,9 6 1-15,5 1-2 16,9 3 1-16,11-2-2 15,13-3-1-15,13-5-2 16,9-10-2-16,19 2-10 16,-8-21-13-16,19 6-14 0,-3-11 0 15,7 0-2-15,-4-8 3 16</inkml:trace>
  <inkml:trace contextRef="#ctx0" brushRef="#br0" timeOffset="5919.3385">24252 8220 97 0,'-22'4'40'0,"-9"-1"2"16,6 12-3-16,-5-2-35 15,6 9 0-15,1-2-1 16,11 2 0-16,8-3 0 15,13-1-1-15,14-10-1 16,7-11 1-16,12-7-1 16,8-11-1-16,4-7 1 0,-1-6 0 15,-2-3 0-15,-5-1-1 16,-11 7 1-16,-4 4-1 15,-14 10 1-15,-17 17-1 16,0 0 0-16,-9 26 0 16,-12 2 0-16,-1 10-1 15,1 2 0-15,2-2 0 16,10 0-1-16,7-12-3 15,13-5-2-15,2-23-8 16,27 3-14-16,-16-23-12 16,14-8-1-16,-7-15 0 15,6-9 4-15</inkml:trace>
  <inkml:trace contextRef="#ctx0" brushRef="#br0" timeOffset="6080.3476">24588 7553 124 0,'-59'47'42'16,"7"30"-1"-16,-10-5-10 15,6 13-33-15,19 12-8 16,-2-16-29-16,27 1-3 16,-6-15 0-16,12-3-1 15</inkml:trace>
  <inkml:trace contextRef="#ctx0" brushRef="#br0" timeOffset="7174.4103">19051 8939 62 0,'0'0'36'16,"-16"-4"-2"-16,4-3-16 15,12 7 10-15,-25 8-18 16,13 1-3-16,-11 0-1 15,3 11-2-15,-9 3 0 16,1 9-1-16,-5 10-1 16,0 7 1-16,2 1-1 15,4 4 0-15,8-2 0 16,9-2 0-16,12-8-1 15,14-6 0-15,16-14 0 16,13-12-1-16,14-13 1 16,6-9-1-16,3-12 1 0,-4-5-1 15,-3-7 0-15,-13-3-1 16,-13 3 0-16,-13 0-1 15,-16 6 0-15,-15 1-1 16,-10 8 2-16,-6-1-1 16,-6 6 0-16,0-1 1 15,-2 2 2-15,5 1-1 16,6 0 1-16,7 0-1 15,15 14 1-15,-11-17-2 16,11 17-2-16,12-8-12 16,12 12-22-16,-8 0 0 15,6 5-1-15,-1-1-1 0</inkml:trace>
  <inkml:trace contextRef="#ctx0" brushRef="#br0" timeOffset="8451.4834">19119 9036 69 0,'-10'4'35'0,"-1"-4"-1"16,11 0 2-16,-17 0-28 15,17 0-1-15,0 0-1 16,0 0 0-16,-10-4-1 16,10 4 0-16,0 0-1 0,5-17 0 15,1 4-1-15,6-1-1 16,3-3 0-16,7-4-1 15,3-2 0-15,5 2 1 16,4-3-2-16,4 3 1 16,0 2-2-16,1 0 1 15,-1 2-2-15,-3 6 2 16,-4-1-2-16,-1 0 1 15,-5 6-1-15,0-1 2 16,-8 1 0-16,-2 2 0 16,-4 1 0-16,-11 3 0 15,0 0 0-15,0 0 0 16,0 14 0-16,0-14-2 0,-11 17-2 15,-3-18-19-15,16 15-15 16,-2-14-1-16,0 16 0 16,0-16 0-16</inkml:trace>
  <inkml:trace contextRef="#ctx0" brushRef="#br0" timeOffset="8826.5048">19541 9185 73 0,'4'-15'36'0,"6"4"-1"15,-7-2 2-15,-3 13-26 16,7-17-4-16,-7 17-1 16,0 0-2-16,0 0 0 15,-14 17 0-15,8-7-1 16,0 2-2-16,2 3 1 15,4-15-1-15,-2 20 0 16,2-20 0-16,0 0 0 16,14 3 0-16,-14-3-1 15,22-13 0-15,-13 1-3 16,5 4-3-16,-12-11-20 15,14 12-13-15,-8-11 0 16,6 10-2-16,-2-8 2 0</inkml:trace>
  <inkml:trace contextRef="#ctx0" brushRef="#br0" timeOffset="9209.5267">20039 8961 97 0,'-8'-14'37'0,"-5"6"3"16,13 8-2-16,-28-7-34 16,17 11-1-16,-4 0 0 15,1 12 0-15,-1 3 1 16,1 7-2-16,1-1 0 0,7 2 0 15,7 0-1-15,11-8 1 16,11 0-2-16,10-10 1 16,6-1-1-16,8-4 1 15,2 0-1-15,-3 2 0 16,-4-1 0-16,-12 10 0 15,-10 4-1-15,-11 8 1 16,-13 2 0-16,-11 4 0 16,-6-1 0-16,-4-1-1 15,2-3-2-15,0-13-3 16,15 2-11-16,-4-23-20 15,23-8-3-15,-1-17-1 16,18-4 0-16</inkml:trace>
  <inkml:trace contextRef="#ctx0" brushRef="#br0" timeOffset="9404.5379">20104 8923 117 0,'-31'5'42'16,"15"9"0"-16,3-9-2 15,13-5-36-15,26 11-3 16,12-13-1-16,16-1-2 15,9-6-2-15,13 4-5 16,-8-11-17-16,20 10-15 16,-11-2 0-16,0 8-2 15,-12-2 2-15</inkml:trace>
  <inkml:trace contextRef="#ctx0" brushRef="#br0" timeOffset="9587.5484">20996 9049 93 0,'-16'27'38'16,"-15"1"2"-16,0 10-1 15,-8-6-33-15,3 11-2 16,-4 0-2-16,6-2 0 16,2-2-3-16,5-9-2 15,15 3-7-15,-3-21-27 16,15-12-2-16,12-5 0 15,6-9 0-15</inkml:trace>
  <inkml:trace contextRef="#ctx0" brushRef="#br0" timeOffset="9749.5574">20799 9156 110 0,'-20'-2'40'15,"16"18"2"-15,-8-1-1 16,17 8-36-16,-3-5-2 16,13 5-2-16,13-2-4 15,5-13-4-15,24 10-13 16,-6-23-20-16,16 0-1 15,0-13 0-15,9-2-2 16</inkml:trace>
  <inkml:trace contextRef="#ctx0" brushRef="#br0" timeOffset="9946.5687">21540 8986 104 0,'-28'26'39'15,"-5"-2"2"-15,2 13-2 16,-3-1-37-16,7 2-1 15,6 2-1-15,5-6-4 16,21 8-14-16,2-21-21 16,17 0 1-16,5-18-2 15,16-3 0-15</inkml:trace>
  <inkml:trace contextRef="#ctx0" brushRef="#br0" timeOffset="10223.5847">21866 9056 107 0,'-28'2'41'0,"4"22"2"0,-12 3-2 15,10 17-34-15,3-4-4 16,9 3 0-16,8-2-1 16,14-3 0-16,11-9-1 15,15-11 0-15,6-10-1 16,6-10 1-16,1-12-1 15,-2-9 0-15,-4-9 0 16,-9-5 0-16,-11-2-1 16,-8-3 0-16,-11 3-2 15,-9-2-5-15,2 18-6 16,-21-12-16-16,8 21-13 15,-10 0 1-15,6 15-2 16,-2 2 2-16</inkml:trace>
  <inkml:trace contextRef="#ctx0" brushRef="#br0" timeOffset="10621.6075">22479 8986 104 0,'0'0'38'0,"0"0"1"16,0 0-4-16,24-4-41 15,-3-7-30-15,24 6-3 16,-2-3 1-16,10 2-2 16</inkml:trace>
  <inkml:trace contextRef="#ctx0" brushRef="#br0" timeOffset="11237.6427">22948 8814 80 0,'0'0'36'0,"21"-13"0"16,8 5 1-16,-4 0-34 15,16 1 2-15,-8 0-2 16,4 8 2-16,-9 1-2 16,-3 8 0-16,-12-1 0 15,-7 5-1-15,-11-1 0 16,-4 5-1-16,-9-3 1 0,3 1-2 15,-3-2 1-15,3-3-1 16,4 1 0-16,11-12 1 16,-5 17-2-16,5-17 1 15,16 12 0-15,-1-7 0 16,-1 0 0-16,2 1 0 15,-4-1 1-15,-12-5-1 16,13 20 1-16,-17-10 0 16,-2 1-1-16,-4-1 0 15,10-10-2-15,-21 16-1 16,19-4-9-16,2-12-24 15,0 0-4-15,16-19 1 16,15 7-1-16</inkml:trace>
  <inkml:trace contextRef="#ctx0" brushRef="#br0" timeOffset="11456.655">23551 8811 95 0,'-16'13'39'0,"-1"-4"1"15,-1 10 0-15,-5-7-36 16,8 8 0-16,1-3 0 15,11 2-1-15,7-6 0 16,15-1-1-16,10-5-2 16,14-8-2-16,11-3-2 15,1-11-6-15,14 10-20 16,-12-19-10-16,-2 5-1 15,-14-9 1-15</inkml:trace>
  <inkml:trace contextRef="#ctx0" brushRef="#br0" timeOffset="11605.6638">23757 8834 106 0,'-38'38'40'15,"-3"2"0"-15,9 7-2 16,8-3-36-16,2 2-4 16,11 1-4-16,0-16-18 15,17 7-15-15,-2-12-1 16,13-6-1-16,0-9 0 15</inkml:trace>
  <inkml:trace contextRef="#ctx0" brushRef="#br0" timeOffset="12191.6973">24203 8961 87 0,'-7'14'36'16,"1"4"-9"-16,9 19 2 15,-13-2-18-15,11 17-4 16,-6-4-1-16,10 12 0 0,-4-4-2 15,6 1 0-15,-5-6-1 16,3-4 0-16,-5-5-2 16,-4-8 0-16,-6-5 0 15,-6-8-1-15,-8-5-1 16,-6-8-1-16,-3-1-2 15,-10-15-4-15,15 0-26 16,-14-12-6-16,15-6 1 16,-1-12-1-16</inkml:trace>
  <inkml:trace contextRef="#ctx0" brushRef="#br0" timeOffset="12364.7072">23967 9014 104 0,'0'0'41'0,"0"0"1"0,0 0-2 16,7 11-36-16,9-9-2 15,13 0-4-15,8-5-3 16,22 12-13-16,-8-10-22 16,20 7 0-16,-3-4-1 15,5 13-1-15</inkml:trace>
  <inkml:trace contextRef="#ctx0" brushRef="#br0" timeOffset="12499.7149">24500 9389 103 0,'-15'15'38'0,"3"-8"-6"15,12-7-29-15,10-12-42 16,7-8-1-16,15 1-1 16</inkml:trace>
  <inkml:trace contextRef="#ctx0" brushRef="#br0" timeOffset="12829.7338">24800 9116 97 0,'-14'7'38'0,"-6"-4"3"16,11 19-11-16,-1-13-25 16,4 8 0-16,1 0-1 15,11 0 0-15,3 1-2 0,10 1 0 16,6-3-1-16,4-3 0 15,3-3 0-15,-1 0-1 16,0 0 1-16,-7 1-1 16,-5 4 1-16,-7 1-1 15,-11 4 1-15,-7 1-1 16,-6 2 0-16,0-1 0 15,-2 0-3-15,-5-9-3 16,15 9-13-16,-13-22-16 16,17 0-7-16,8-14 0 15,12-3 0-15</inkml:trace>
  <inkml:trace contextRef="#ctx0" brushRef="#br0" timeOffset="13159.7527">25013 8551 89 0,'0'0'41'0,"0"0"1"15,14 11-1-15,3 4-33 16,12 14-4-16,4 6 0 15,9 12-1-15,-3 5 0 16,-1 10-1-16,-7 6 1 16,-11 9-2-16,-12 4 1 15,-8 2-2-15,-13 1 0 16,-11-3 1-16,-11-4 0 0,-4-8-1 15,-5-8-2-15,-4-14-2 16,11-1-10-16,-10-29-9 16,18 1-20-16,-3-16 1 15,13-1-3-15,-1-14 3 16</inkml:trace>
  <inkml:trace contextRef="#ctx0" brushRef="#br0" timeOffset="14095.8062">20494 10045 89 0,'1'-17'35'0,"-1"17"1"16,-32-4-9-16,11 17-20 15,-13-1-1-15,2 13-2 16,-10 4 0-16,4 10-1 16,-5 6 0-16,8 7 0 15,2-3-1-15,10 3 1 16,8-7-2-16,11-6 1 0,17-11-1 15,15-15 0-15,15-17 0 16,11-16-3-16,7-14 4 16,7-10-3-16,-3-8 3 15,-3-2-3-15,-14 0 3 16,-14 3-3-16,-15 5 3 15,-15 9 0-15,-13 10-2 16,-9 9 1-16,-11 9 0 16,-8 9 0-16,2 6-1 15,1 5 1-15,8 4 0 16,11 0-1-16,11-3 1 15,4-12-1-15,35 8 1 16,4-14-1-16,10-8 2 0,3-3-1 16,0-8 0-16,-1-2 1 15,-11 3 0-15,-6 0-1 16,-8 3 1-16,-12 5 0 15,-7 5 0-15,-7 11-2 16,0 0 0-16,-10 30 0 16,3 4 0-16,-3 10 0 15,2 8 0-15,3 6 0 16,4 4 0-16,2-6-2 15,11-2-2-15,4-11 0 16,15-9-5-16,-1-23-9 16,27 4-14-16,-14-24-10 15,18-4 4-15,-8-15-6 16,4-1 7-16</inkml:trace>
  <inkml:trace contextRef="#ctx0" brushRef="#br0" timeOffset="14310.8185">21221 10024 111 0,'-42'-8'40'16,"0"15"2"-16,-9 1-2 15,12 14-33-15,-9 1-2 16,10 6-1-16,8 0-2 16,11-1 0-16,15-7 0 15,18-4-2-15,20-8 0 16,13-6-3-16,15 0-1 15,5-6-3-15,17 10-7 16,-9-17-18-16,13 18-9 16,-16-5-1-16,0 12-1 15,-20-2 4-15</inkml:trace>
  <inkml:trace contextRef="#ctx0" brushRef="#br0" timeOffset="14438.8258">21658 10386 114 0,'-19'10'42'0,"5"-1"-1"16,-7-15-1-16,9-8-38 15,4 0-3-15,-1-13-10 16,10 14-8-16,-18-15-24 15,8 6 3-15,-16-1-3 16,0 5 2-16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3:58:30.17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747 6160 39 0,'-1'-29'32'0,"3"-1"3"15,4 6-1-15,-3-11-13 16,9 18-12-16,-12-8-1 16,8 11-1-16,-8-1-1 15,0 15-1-15,0 0-2 16,6 12-1-16,-9 11-1 0,1 10 0 15,0 10-1-15,-2 12 0 16,1 6 0-16,2 7 0 16,-3 1-2-16,3-2 0 15,7-2-4-15,-5-19-10 16,8-1-20-16,-1-19 1 15,11-11-2-15,-6-17 1 16</inkml:trace>
  <inkml:trace contextRef="#ctx0" brushRef="#br0" timeOffset="211.0121">900 5953 94 0,'0'0'37'0,"0"0"2"16,16-9-3-16,5 1-35 15,12-2 1-15,14-8-3 16,3-1 1-16,7 0-4 16,-1-8-3-16,11 12-29 15,-19-3-1-15,-9 14 0 16,-19 4-1-16</inkml:trace>
  <inkml:trace contextRef="#ctx0" brushRef="#br0" timeOffset="414.0236">868 6312 88 0,'-20'27'37'16,"1"-16"0"-16,19-11 1 16,0 0-34-16,29-12-2 15,3-8 0-15,11-4-2 16,8-1-1-16,4-7-4 15,8 14-10-15,-7-9-22 16,-5 16 1-16,-14 0-2 16,-7 17 1-16</inkml:trace>
  <inkml:trace contextRef="#ctx0" brushRef="#br0" timeOffset="611.035">857 6596 85 0,'-22'27'39'0,"5"-12"-2"16,13 1 2-16,8-5-29 15,13-9-7-15,10-3-3 16,11-2-2-16,9-2-3 16,3-13-10-16,15 5-21 15,-1-8-1-15,6-1 0 16,-5-8-2-16</inkml:trace>
  <inkml:trace contextRef="#ctx0" brushRef="#br0" timeOffset="795.0454">1504 6327 91 0,'-10'18'37'0,"-5"4"1"0,2 11 0 16,-4 8-34-16,4 2-2 15,3 2 0-15,5 5 0 16,4-3-3-16,4-4-3 15,19-4-31-15,-5-11-2 16,8-7 0-16,1-12 0 16</inkml:trace>
  <inkml:trace contextRef="#ctx0" brushRef="#br0" timeOffset="1062.0608">1583 6481 103 0,'-32'3'39'15,"9"12"2"-15,-5-11-1 16,19 6-36-16,-3-2-1 16,8 2 0-16,4-10-1 15,11 19 0-15,4-11-1 16,8 2 0-16,6 2-1 15,2-1-1-15,4 6-1 16,1-4-2-16,8 15-13 16,-12-13-19-16,9 12-5 15,-11-9 2-15,7 5-3 16</inkml:trace>
  <inkml:trace contextRef="#ctx0" brushRef="#br0" timeOffset="1729.0989">2626 6293 93 0,'-13'-4'34'0,"-3"13"1"16,0 16-9-16,-8-2-22 15,6 7-1-15,-2 2 1 0,6 5-1 16,0-2 0-16,10 1 0 15,5-7-1-15,12-6 0 16,5-9 0-16,11-7-1 16,4-12 0-16,0-6 0 15,5-10 0-15,-1-6-1 16,-6-7 1-16,-8-1-1 15,-6 1 1-15,-10 2 0 16,-9 2-1-16,-7 7-1 16,-7 6 1-16,-6 8-2 15,3 7 0-15,-1 2-1 16,8 10-4-16,2-10-8 15,10 0-22-15,23 7 1 16,11-10-1-16,6-12 0 0</inkml:trace>
  <inkml:trace contextRef="#ctx0" brushRef="#br0" timeOffset="1959.1121">3364 5873 64 0,'9'-37'35'0,"-18"1"-1"15,-4 12 1-15,-16-2-16 16,1 19-17-16,-10 6 1 15,4 17 0-15,-5 12 2 16,3 19-2-16,-1 13 0 16,7 13-1-16,-1 13 0 15,7 1-2-15,9 6 0 16,1-14-5-16,19 4-13 15,-4-21-18-15,10-10 0 0,-3-23-2 16,7-13 2-16</inkml:trace>
  <inkml:trace contextRef="#ctx0" brushRef="#br0" timeOffset="2097.12">2988 6340 88 0,'-16'-18'39'0,"12"7"1"16,4-3-1-16,19 13-21 15,14 1-29-15,5-14-26 16,14 12-3-16,-1 0 1 15,6 12-2-15</inkml:trace>
  <inkml:trace contextRef="#ctx0" brushRef="#br0" timeOffset="2682.1534">588 7920 73 0,'14'-8'35'0,"2"5"0"16,-2 1-1-16,7 6-26 16,-6-7-3-16,11 4-1 15,-1-5-1-15,4 0-1 16,1-4 0-16,1-1-1 15,-3-5 1-15,-3-2 0 16,-6 0-1-16,-5 0-1 16,-9 1 1-16,-10 3 0 15,-5 4-1-15,-10 6 1 0,-7 5 0 16,-6 7 1-16,-4 5 1 15,-2 8-1-15,1 7 1 16,6 3-1-16,1 4 0 16,10 3-1-16,7-2 0 15,18-2-3-15,14-5 0 16,12-12-1-16,19-9-1 15,12-18-6-15,27-5-24 16,-3-24-4-16,11-3 0 16,-8-20 1-16</inkml:trace>
  <inkml:trace contextRef="#ctx0" brushRef="#br0" timeOffset="2875.1645">1438 7311 101 0,'-26'11'39'15,"-12"17"0"-15,6 26-1 16,-2 14-34-16,3 13-2 15,4 9-1-15,7 6 0 16,4 2-2-16,6-4-2 16,9-6 0-16,4-12-3 15,9-4-3-15,-5-21-28 16,16-6 0-16,-5-19-1 15,4-11-1-15</inkml:trace>
  <inkml:trace contextRef="#ctx0" brushRef="#br0" timeOffset="3233.1846">1399 8122 72 0,'-14'-3'39'16,"14"3"-2"-16,-6 13 2 16,14 2-22-16,-8-15-14 15,29 0-1-15,-3-9 0 16,9-5 1-16,5-6-1 15,4-2 0-15,-3-5 0 16,-2 0 0-16,-6 0 0 16,-8 0 1-16,-8 6-2 15,-12 4 0-15,-12 3 0 16,-8 7 0-16,-7 5 0 15,-7 9 0-15,-3 6 0 16,-3 8 0-16,0 8-1 0,5 6 0 16,3 2 0-16,11 2-1 15,7-2 1-15,10-3-3 16,12-4 1-16,13-11-3 15,16-5-2-15,4-17-23 16,24 1-10-16,2-13 1 16,9-3 0-16</inkml:trace>
  <inkml:trace contextRef="#ctx0" brushRef="#br0" timeOffset="3418.1955">2143 7976 108 0,'-40'16'39'0,"7"12"1"16,-8-2-1-16,13 7-36 15,4-3 0-15,11 5-2 0,11-7 0 16,16-3-2-16,18-9-1 16,12-16-3-16,21-4-5 15,2-22-26-15,27-7-3 16,0-15 0-16,8-5-2 15</inkml:trace>
  <inkml:trace contextRef="#ctx0" brushRef="#br0" timeOffset="3600.2059">2783 7569 82 0,'-40'54'39'0,"-8"9"-1"16,9 12 2-16,0-4-19 15,4 9-20-15,14 0-2 0,6-7-7 16,17 4-25-16,-5-13-6 15,11-4 1-15,0-14-2 16</inkml:trace>
  <inkml:trace contextRef="#ctx0" brushRef="#br0" timeOffset="4587.2624">2531 8007 104 0,'21'-4'39'0,"11"6"2"16,-2-10-4-16,13 2-32 0,-5 1 0 16,5 0-2-16,-7 0-2 15,-1 3 0-15,-6 4 0 16,-7 11-1-16,-8 7 0 15,-5 4 0-15,-13 7 0 16,0 4-1-16,-7 4 1 16,1 1-1-16,-4-1 1 15,0-8-1-15,6-4 1 16,2-9 0-16,6-18 0 15,0 0 0-15,20-3 0 16,-4-18 0-16,2-6 0 16,2-12 0-16,1-3 1 15,1-3-1-15,-2 2 1 16,-6 6 0-16,1 5-1 15,-6 4 1-15,2 9-1 0,-1 9 1 16,0 7-1-16,3 5 0 16,3 3-1-16,5 1 1 15,5 1 0-15,6 0 0 16,3-3 0-16,4-2 0 15,0 0 0-15,-4-5 1 16,-4 1-1-16,-6 0 1 16,-10 1-1-16,-15 1 1 15,0 0 0-15,-16 24 0 16,-10-3-1-16,-5 6 0 15,-2 5 1-15,-2 2-1 16,5 5 0-16,5 0-1 16,9-1 1-16,12-6 0 15,12-5 0-15,7-6 0 0,12-9-1 16,7-9 1-16,8-9-1 15,-1-9 1-15,0-4-1 16,-3-10 1-16,-4 0-1 16,-7-6 1-16,-7 2 0 15,-8 2 2-15,-4 2-2 16,-3 6 2-16,-4 2-1 15,2 6 0-15,0 4 0 16,-3 11 0-16,17-8 0 16,-4 10 0-16,3 2 0 15,1 7-1-15,0 2 1 16,1 3-1-16,-1 2 0 15,-5 3-1-15,-5 3 1 0,-4 4 0 16,-7 2-1-16,-9-1 1 16,-3-2-1-16,-4 1 1 15,-3-3 0-15,1-3 0 16,5-9 0-16,3-7 0 15,14-6 0-15,4-25 0 16,15 0 0-16,9-10-1 16,6-6 2-16,8-2 0 15,1 3-1-15,0 6 1 16,-5 8 0-16,-4 16 0 15,-8 11 0-15,-6 11-1 16,-6 11-1-16,-4 9-2 16,2 6-2-16,-6-4-9 15,11 20-9-15,-18-17-13 0,11 9-7 16,-10-2-2-16,4 6 2 15</inkml:trace>
  <inkml:trace contextRef="#ctx0" brushRef="#br0" timeOffset="5206.2976">791 9114 73 0,'0'0'36'0,"-34"-2"1"16,6 23 0-16,-17 9-28 16,0 22-2-16,-14 12-1 15,-2 21-1-15,-12 11-1 16,7 15 1-16,4 8-1 15,17 3-1-15,15-4-1 16,22-8-1-16,24-9-2 16,22-18-2-16,34-9-13 0,8-29-21 15,25-12-4-15,4-25 0 16,12-11 2-16</inkml:trace>
  <inkml:trace contextRef="#ctx0" brushRef="#br0" timeOffset="5604.3206">1449 9668 89 0,'-21'14'37'15,"-9"5"1"-15,-1 18-1 16,-16 6-31-16,-3 15-4 15,-4 7-1-15,-6 6 0 16,2 0-2-16,3-2 1 0,7-6-4 16,6-16-3-16,18-7-3 15,-1-28-20-15,25-12-2 16,3-12-3-16,18-10 8 15,-11-25 10-15,15 0 14 16,-5-4 6-16,-5-9 7 16,8 20 20-16,-17-6 5 15,3 19 1-15,-12 3-6 16,3 24-9-16,-2 14-12 15,3 11-3-15,1 7-3 16,9 6-1-16,6 5-3 16,10-6-2-16,15 3-6 15,-3-20-26-15,23 1-3 0,2-20-1 16,14-1-1-16</inkml:trace>
  <inkml:trace contextRef="#ctx0" brushRef="#br0" timeOffset="5793.3314">1825 9761 80 0,'-31'6'38'16,"-12"3"-1"-16,6 20 1 16,-3-3-20-16,1 14-16 15,9 5-1-15,14 1-1 16,9 1-1-16,12-6-3 15,25 3-14-15,3-23-19 16,16-2 1-16,4-19-1 16,13-6 0-16</inkml:trace>
  <inkml:trace contextRef="#ctx0" brushRef="#br0" timeOffset="6062.3468">2164 9851 111 0,'-29'13'40'15,"8"23"1"-15,-17-9-4 16,14 17-32-16,5 1-1 15,9 1-1-15,9-2-1 16,8-5 1-16,6-7-2 16,10-9 1-16,6-12-2 15,0-9 1-15,1-10-1 16,-1-8 0-16,-5-9-1 15,-4-9-1-15,-5-2 0 0,-11-7-1 16,-3 0-3-16,-8-8-3 16,6 16-13-16,-14-11-17 15,9 13-1-15,-3-6-1 16,11 13 0-16</inkml:trace>
  <inkml:trace contextRef="#ctx0" brushRef="#br0" timeOffset="6288.3597">2516 9630 105 0,'0'0'40'0,"0"0"1"16,21 3-2-16,-1-19-36 15,13 0-4-15,12-1-3 16,-4-14-20-16,15 9-14 16,-5-9-1-16,4 6-1 15,-8-7 0-15</inkml:trace>
  <inkml:trace contextRef="#ctx0" brushRef="#br0" timeOffset="6468.37">3091 9306 103 0,'-19'16'40'16,"5"9"1"-16,-1-6-2 16,12 3-34-16,-6 0-4 0,5-3-2 15,8 11-16-15,-4-15-19 16,14 5-4-16,-2-12 0 15,10-1 0-15</inkml:trace>
  <inkml:trace contextRef="#ctx0" brushRef="#br0" timeOffset="6919.3958">3461 9201 80 0,'-19'5'40'15,"8"4"-1"-15,-10 0 2 16,4 15-20-16,-11-9-16 15,7 7-2-15,1-1-1 16,5 3 0-16,6-3-1 16,9-4 1-16,9-6-1 15,9-6-1-15,6-7 1 16,4-5 0-16,2-7 0 15,0-3-1-15,-2-7 1 16,-3 0-1-16,-5 0 0 16,-4 4 1-16,-7 2-1 0,-4 6 0 15,-5 12 1-15,0 0-1 16,-14 17 1-16,0 12-1 15,-3 4 0-15,-2 11 0 16,0 2-2-16,0 3-2 16,8 9-11-16,-13-17-17 15,19 0-10-15,-2-12 1 16,15-3-2-16</inkml:trace>
  <inkml:trace contextRef="#ctx0" brushRef="#br0" timeOffset="7407.4237">4019 9413 96 0,'12'1'38'16,"0"-1"-1"-16,10 15-6 15,-10-4-23-15,7 8-3 16,-1 4 0-16,2 11-1 16,-1 3 0-16,-3 5-1 15,-6 3 0-15,-3 6 0 16,-10 1-1-16,-8 0 0 15,-10-3 0-15,-8-2 0 16,-8-8-2-16,-3-7 1 16,-3-9-3-16,-1-16-2 15,7-5-4-15,-5-28-16 16,20-2-16-16,-2-18-1 15,12-2 0-15,-3-19-2 16</inkml:trace>
  <inkml:trace contextRef="#ctx0" brushRef="#br0" timeOffset="7587.434">3751 9464 111 0,'5'24'42'0,"1"-12"1"16,17 1-2-16,3-13-36 15,19-4-3-15,13-10-1 16,7-4-2-16,11-4-3 15,-2-12-9-15,18 17-20 16,-16-11-10-16,-2 12 1 16,-12-2-2-16</inkml:trace>
  <inkml:trace contextRef="#ctx0" brushRef="#br0" timeOffset="7958.4552">4450 8925 82 0,'-15'-16'42'0,"15"16"-1"15,9 20 0-15,12 3-19 16,6 11-20-16,8 9 0 16,5 11 1-16,8 11-1 0,0 6 0 15,2 10 0-15,-7 2-1 16,-8 6 1-16,-15 1-1 15,-19 2 0-15,-18-3 1 16,-16-4-1-16,-17-6-2 16,-12-8-1-16,-6-3-5 15,-9-25-11-15,16-3-22 16,-5-22-2-16,17-9-1 15,7-23-2-15</inkml:trace>
  <inkml:trace contextRef="#ctx0" brushRef="#br0" timeOffset="9043.5173">10150 14889 57 0,'0'-50'41'15,"-10"0"-2"-15,-7 12 1 16,-26 7-38-16,8 11 1 16,-7 9 0-16,-1 19-1 15,-6 16 1-15,3 22-1 16,-1 14 1-16,8 19-1 15,4 9 0-15,9 9-1 0,7 5 0 16,9-4-2-16,12-5-1 16,5-13-3-16,14-4-4 15,-10-32-30-15,19-9-1 16,-9-18-2-16,1-12 1 15</inkml:trace>
  <inkml:trace contextRef="#ctx0" brushRef="#br0" timeOffset="9500.5434">9522 15355 70 0,'-9'-10'44'0,"3"-4"-3"16,16 11 3-16,-10 3-39 15,40-17-1-15,-1 8-2 0,10 1 0 16,5 0-1-16,6 4 0 15,0 0-1-15,3 3 0 16,-4 4-1-16,-6 5 1 16,-5 4 0-16,-4 2 0 15,-12 1-1-15,-5 4 1 16,-8 2 0-16,-9 1 0 15,-8 2-1-15,-6 3 1 16,-6-5-1-16,-6 1 1 16,3-5 0-16,-2-3-1 15,5-8 1-15,10-7 1 16,-11-7-1-16,14-11 1 15,5-6 0-15,6-10 0 16,2-5-1-16,4-7 1 16,1 0-1-16,2-2 1 0,-1 3-1 15,1 5 0-15,-3 7 0 16,-4 8 1-16,1 10-1 15,-3 10 0-15,1 8-1 16,0 6 0-16,3 11-2 16,0-3-2-16,13 13-9 15,-10-21-14-15,20 14-13 16,-5-12-2-16,11 0 1 15</inkml:trace>
  <inkml:trace contextRef="#ctx0" brushRef="#br0" timeOffset="10289.5885">10684 15299 70 0,'-32'14'41'0,"15"3"1"16,3-12-1-16,14-5-37 15,15-5 0-15,14-7-1 16,14-6-1-16,8-3-1 15,3-8 0-15,2-1 0 16,-5 0 0-16,-8 4 0 16,-11-2 0-16,-11 6 0 15,-16 5-1-15,-13 4 1 16,-12 10 0-16,-10 5-1 15,-12 10 1-15,-3 6-1 16,-8 12 1-16,-1 9 0 16,7 4-1-16,4 2 1 15,8 0 0-15,14-2-1 16,19-9 0-16,15-8-1 0,22-14-1 15,16-12-1-15,12-5-2 16,13-14-3-16,13 4-8 16,-13-22-14-16,12 13-10 15,-16-11-3-15,-5 12 3 16,-24-6 30-16,-6 9 8 15,-16 4 4-15,-19-8 10 16,-2 24 13-16,-19-13 14 16,-3 12 1-16,-11-8 1 15,8 16-31-15,-9-5-5 16,5 9 0-16,-2 3-2 15,7 5 0-15,0 5-1 0,11-1 1 16,2-1-1-16,11-1 0 16,8-7 0-16,10-6-1 15,7-10 0-15,9-8 0 16,3-6-1-16,6-9 0 15,-4-1 1-15,3-1-1 16,-9 4 0-16,-4 0 0 16,-8 8 0-16,-7 9 0 15,-14 6 0-15,5 25 0 16,-16 6 0-16,-9 13 0 15,-4 11 0-15,-5 11 0 16,-6 3 1-16,0 1-2 16,0-5 2-16,2-8-1 15,8-12 1-15,9-14-2 16,8-18 2-16,8-13-1 0,17-29 0 15,8-8 1-15,9-9-2 16,7-7 1-16,4-3-2 16,0-4-2-16,8 11-8 15,-16-4-5-15,15 29-7 16,-26-9-14-16,19 18-6 15,-2-4 0-15</inkml:trace>
  <inkml:trace contextRef="#ctx0" brushRef="#br0" timeOffset="10830.6195">12528 15150 49 0,'0'0'39'16,"0"0"0"-16,-18 8 0 15,-8 1-31-15,8 11-3 0,-7 0 0 16,2 7 0-16,-2 2-1 16,5 3 0-16,1 1-1 15,9-3-1-15,5-3 0 16,8-2 0-16,10-10-1 15,9-7 0-15,6-10-1 16,6-8 1-16,0-7-1 16,0-5 0-16,-6-5 0 15,-5-2 0-15,-8 0 0 16,-9 1 0-16,-6 2-1 15,-6 7 0-15,-3 4 0 16,-3 3 0-16,12 12-2 16,-17-7 0-16,17 7-3 15,0 0-11-15,29 5-15 0,-6-14-8 16,16 4-1-16,9-12 1 15</inkml:trace>
  <inkml:trace contextRef="#ctx0" brushRef="#br0" timeOffset="11070.6332">13321 14614 67 0,'-23'-30'41'16,"-15"4"-2"-16,0 18 1 15,-14 11-37-15,-2 17 0 16,-4 21 1-16,3 21-2 15,-2 15 0-15,5 16 0 0,4 6-1 16,10 3 0 0,9 0-2-16,10-9-1 0,17-7-2 15,1-29-12-15,29 0-24 16,-8-30-1-16,14-8 0 15,-7-24-1-15</inkml:trace>
  <inkml:trace contextRef="#ctx0" brushRef="#br0" timeOffset="11235.6426">12724 15142 78 0,'-22'-7'44'0,"5"-3"-1"16,17 10 0-16,13 3-40 15,24-13-3-15,16-2-5 16,9-9-9-16,26 16-19 0,0-16-7 15,21 9-3-15,-1-9 1 16</inkml:trace>
  <inkml:trace contextRef="#ctx0" brushRef="#br0" timeOffset="11588.6628">13990 14752 60 0,'19'-34'41'15,"-1"19"-1"-15,-18 15-1 16,0 0-32-16,-13 33-3 16,-7 14-2-16,-6 13 1 15,-1 10-3-15,-5 7 2 16,6 3-2-16,2-1 1 15,10-6-1-15,9-9-2 16,5-17-4-16,26 0-19 16,-5-28-14-16,16-6 0 15,0-21-3-15,13-5 2 16</inkml:trace>
  <inkml:trace contextRef="#ctx0" brushRef="#br0" timeOffset="11776.6736">14278 15090 72 0,'-13'9'42'16,"-12"2"-1"-16,5 18 0 15,-12 4-37-15,12-2-2 16,6 5-1-16,4 1-1 16,6-2-1-16,5 0-2 15,11-4-3-15,-1-22-12 16,21 5-21-16,-4-23-1 15,11-4-1-15,-2-20 1 16</inkml:trace>
  <inkml:trace contextRef="#ctx0" brushRef="#br0" timeOffset="11933.6826">14424 14915 44 0,'-26'-47'38'15,"0"13"3"-15,-3 3-3 16,8 16-18-16,0 1-17 16,10 8-1-16,11 6-4 15,0 0-6-15,32 23-7 16,-7-13-23-16,14 8 0 15,-1-2-1-15,13 10 2 16</inkml:trace>
  <inkml:trace contextRef="#ctx0" brushRef="#br0" timeOffset="12452.7123">14730 15094 55 0,'-14'12'40'16,"0"7"-1"-16,-9-12 2 16,7 8-28-16,-12-4-9 0,5 5 0 15,-2-1-1-15,5 4 0 16,0-4-1-16,7 0-1 15,4-1 1-15,9-14-1 16,-4 11-1-16,4-11 1 16,25-17 0-16,-6-1-1 15,7-2 0-15,2-1 0 16,2-2 0-16,-1-1 0 15,-1 5-1-15,-3 5 1 16,-5 11 0-16,-4 8-1 16,-8 11 0-16,-6 13 1 15,-6 15 0-15,-10 18 1 16,-5 11-1-16,-5 15 0 0,-5 7 0 15,-3 4-1-15,-1-2 2 16,3-7-2-16,3-12 1 16,5-16-2-16,5-16 2 15,8-19 0-15,9-27 1 16,-2-10-1-16,11-24 1 15,2-13-1-15,4-12 1 16,3-10-1-16,-1-4 1 16,3 1 0-16,-3 5 0 15,-1 7 0-15,-2 5 0 16,4 8-1-16,3 5-2 15,-1 1 0-15,12 2-3 16,2-6-3-16,19 5-9 16,-12-26-8-16,26 11-11 0,-7-22-6 15,8 5 4-15,-3-7 0 16</inkml:trace>
  <inkml:trace contextRef="#ctx0" brushRef="#br0" timeOffset="12760.7299">15367 14577 81 0,'-27'29'41'0,"2"19"1"16,-17 4-1-16,9 14-37 15,-11 5-1-15,3 7-1 16,3-3 0-16,5-3-2 16,7-8 0-16,7-9-1 15,9-11 1-15,10-14 0 16,7-15 0-16,10-13 0 15,6-15 0-15,5-7 0 0,3-6 0 16,4-3 0-16,-4-1 0 16,-3 5 1-16,-2 5-1 15,-8 7 0-15,-5 11 0 16,-13 2 0-16,9 29-1 15,-11-4-1-15,2 11-3 16,-2-4-5-16,12 16-7 16,-11-19-8-16,26 13-12 15,-1-18-6-15,18-4 1 16</inkml:trace>
  <inkml:trace contextRef="#ctx0" brushRef="#br0" timeOffset="13117.7503">15949 14600 72 0,'-7'24'39'0,"4"19"0"16,-12-2-7-16,-1 22-30 16,-5 7 0-16,-1 8-1 0,-6 3 0 15,-2 0-3-15,5-2-2 16,-9-19-18-16,12 2-15 15,0-22-3-15,12-11 2 16,-4-20-2-16</inkml:trace>
  <inkml:trace contextRef="#ctx0" brushRef="#br0" timeOffset="13279.7596">15600 15084 67 0,'-20'-11'44'16,"20"11"-2"-16,-15-4 2 15,28 12-30-15,9-15-13 16,15-12-5-16,27 7-10 0,-1-23-7 15,32 12-20-15,-1-14-1 16,23 7-2-16,3-12 1 16</inkml:trace>
  <inkml:trace contextRef="#ctx0" brushRef="#br0" timeOffset="13654.781">17283 14358 51 0,'-45'1'40'16,"2"27"-2"-16,-17 15 1 15,8 32-21-15,-9 8-15 16,8 17 0-16,6 7 0 16,13 9 0-16,9-3-1 15,14-2-2-15,23-9-1 16,14-18-7-16,32 1-18 15,3-30-14-15,24-6 0 16,1-21-2-16</inkml:trace>
  <inkml:trace contextRef="#ctx0" brushRef="#br0" timeOffset="14104.8067">17925 14932 52 0,'-19'5'37'15,"-5"-2"0"-15,3 18-1 16,-18 7-33-16,1 12-1 0,-12 12 1 15,-2 10-2-15,-7 5-1 16,-4 0 0-16,3-5-3 16,3-11-1-16,19-7-4 15,-2-27-3-15,30-8 1 16,-2-26 0-16,25-7 5 15,2-14 3-15,8-8 3 16,4 1 4-16,-9-5 5 16,11 15 3-16,-18-4 2 15,9 21-1-15,-17-1-5 16,7 22-2-16,-4 7-2 15,2 13-1-15,3 6-3 16,5 4 1-16,11 3-3 0,6-1-1 16,15-2-3-16,4-19-10 15,25 8-17-15,-6-26-8 16,15 0 0-16,-9-23-1 15</inkml:trace>
  <inkml:trace contextRef="#ctx0" brushRef="#br0" timeOffset="14270.8163">18353 14884 69 0,'-37'9'39'0,"4"23"-1"16,-9 4 1-16,-2 15-40 15,10 9-2-15,7-2-5 16,21 7-29-16,-1-8 0 15,21-4-2-15,7-21 1 16</inkml:trace>
  <inkml:trace contextRef="#ctx0" brushRef="#br0" timeOffset="14563.833">18733 14922 60 0,'-22'3'42'0,"-16"6"-1"15,6 20 0-15,-12 6-26 16,9 10-11-16,6 3-2 15,14 5 1-15,10-3-2 16,15-7 1-16,13-9-2 16,12-12 1-16,11-12-1 0,4-14 0 15,2-12 0-15,-4-12-1 16,-6-5 1-16,-9-8-1 15,-13 0 0-15,-15-9-2 16,-8 6-1-16,-17-10-8 16,6 22-11-16,-21-9-15 15,12 11-3-15,-8-2 0 16,15 13-1-16</inkml:trace>
  <inkml:trace contextRef="#ctx0" brushRef="#br0" timeOffset="14872.8507">19142 14469 49 0,'13'6'39'0,"-12"5"-2"15,-2 13 0-15,-13 0-19 16,-4 6-19-16,1 6-4 16,-6-9-13-16,14 7-19 15,1-10 0-15,13-1 0 16,4-12-1-16</inkml:trace>
  <inkml:trace contextRef="#ctx0" brushRef="#br0" timeOffset="15121.8649">19434 14487 75 0,'-14'-3'40'0,"14"3"0"16,-23 13 0-16,21-2-36 15,-6-1-2-15,8 4 0 16,4-3-1-16,10 1 0 15,7-5 0-15,9-2-1 16,7-2-2-16,2-5 0 16,3 2-3-16,-5-18-13 0,8 13-21 15,-15-15 0-15,3 6-1 16,-11-10 0-16</inkml:trace>
  <inkml:trace contextRef="#ctx0" brushRef="#br0" timeOffset="15255.8726">19757 14399 73 0,'-20'37'41'0,"-13"0"-2"15,9 10 1-15,-5 1-37 16,9-3-3-16,10 5-10 16,-8-16-26-16,23 2-3 15,-2-14-3-15,17-3 1 16</inkml:trace>
  <inkml:trace contextRef="#ctx0" brushRef="#br0" timeOffset="15789.9031">19935 14323 23 0,'-5'-11'29'15,"5"11"4"-15,-14-21-1 16,14 21-23-16,-6-12-2 15,6 12 1-15,0 0 1 16,0 0 1-16,-14 10-2 16,14-10 0-16,0 0-3 15,-8 15-1-15,8-15 0 16,0 0-1-16,0 0-1 15,0 0-1-15,0 0-1 16,0 0 1-16,0 0-1 0,0 0 0 16,0 0-1-16,0 0 1 15,0 0 0-15,0 0 0 16,0 0-1-16,0 0-1 15,10 13-4-15,-10-13-19 16,0 0-12-16,0 0-1 16,0 0-1-16,-5-13 0 15</inkml:trace>
  <inkml:trace contextRef="#ctx0" brushRef="#br0" timeOffset="17102.9782">20395 14505 60 0,'0'0'37'0,"0"0"-1"16,-7 12-6-16,2 9-23 15,-5 6-2-15,-3 17-1 16,-3 7-1-16,-3 11-1 16,-3 7 0-16,0 5-2 15,1 3 0-15,2 0-2 16,1-2-1-16,8-13-2 15,10 4-11-15,0-25-20 16,9-3-1-16,-2-19-2 16,15-7 2-16</inkml:trace>
  <inkml:trace contextRef="#ctx0" brushRef="#br0" timeOffset="17292.9891">20294 15095 75 0,'-23'-7'41'15,"11"10"0"-15,-5-10-3 16,17 7-34-16,0 0-2 15,34-11 0-15,6-1-3 16,7-4-2-16,12-1-3 16,2-12-7-16,14 5-26 15,-10-9-1-15,2 9-1 16,-15-10 1-16</inkml:trace>
  <inkml:trace contextRef="#ctx0" brushRef="#br0" timeOffset="17494.0006">20826 14512 68 0,'-23'20'41'0,"8"24"-1"16,-9 3 0-16,10 15-30 16,-5 6-8-16,1 8 0 15,1 1-1-15,1-1-1 16,2-3-2-16,1-8-2 15,13-2-5-15,-11-23-24 16,24 1-7-16,-1-23-1 16,14-7 0-16</inkml:trace>
  <inkml:trace contextRef="#ctx0" brushRef="#br0" timeOffset="17844.0206">20981 14930 59 0,'0'0'41'0,"0"0"-1"15,14 1 1-15,2-3-30 16,13-5-9-16,7-4 0 16,1 6 1-16,-2-1-2 15,-2 4 1-15,-5 2-1 16,-8 6 1-16,-11 5-1 15,-10 6 0-15,-12 4 0 16,-9 8 0-16,-8 0 0 0,0 4 0 16,-4-1 0-16,3 3 0 15,4-4-1-15,8-2 1 16,8-6-1-16,13-6 1 15,17-6-1-15,10-7-1 16,14-5-1-16,2-11-2 16,14 6-8-16,-6-23-9 15,18 13-17-15,-19-17-3 16,7 9-2-16,-14-13 1 15</inkml:trace>
  <inkml:trace contextRef="#ctx0" brushRef="#br0" timeOffset="18198.0409">21599 14364 73 0,'4'-11'43'0,"-5"-5"-2"16,1 16 1-16,5 10-37 16,6 1-1-16,0 8 0 15,3 13 0-15,-1 7-2 16,3 9 0-16,-2 10-1 15,-3 5 1-15,-3 6-2 16,-2 4-1-16,-8 2 1 16,-7 1-1-16,-5-2 0 15,-8 0 0-15,-7-3 0 0,-6-7-4 16,-2 0-1-16,-10-16-7 15,13 8-8-15,-12-24-17 16,23 0-4-16,2-20-2 16,21-12 3-16</inkml:trace>
  <inkml:trace contextRef="#ctx0" brushRef="#br0" timeOffset="18365.0504">21594 15373 81 0,'0'0'44'0,"-4"12"-1"16,4-12-1-16,-6-12-40 15,6 12-5-15,4-21-7 16,10 21-9-16,-19-16-17 0,15 12-6 16,-10 4-2-16,0 0 1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4:02:29.1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1636 1068 96 0,'0'0'41'0,"-40"-62"0"16,40 62-1-16,0 0-38 15,-26-73-1-15,26 73-1 16,5-57 2-16,-5 57-1 15,27-54 0-15,-27 54 0 16,0 0-1-16,65-64 2 16,-65 64-1-16,49-21 0 15,-49 21-1-15,0 0 0 16,56 19-1-16,-56-19 1 15,10 54 2-15,-32 5-1 0,-4 39 0 16,-21 15 0-16,-8-1 2 16,-7-8-2-16,2-35 2 15,19-14-2-15,28-21 0 16,23-21-2-16,15-11 2 15,16-11-1-15,16-5 0 16,-57 14-1-16,79-21 1 16,-79 21-1-16,89-23-1 15,-39 12-5-15,1-4-23 16,1 0-12-16,0 2 2 15,1 1 0-15,2 3 0 16</inkml:trace>
  <inkml:trace contextRef="#ctx0" brushRef="#br0" timeOffset="609.0348">2661 1114 54 0,'0'0'39'0,"0"0"-1"16,0 0 2-16,-12-57-21 15,12 57-6-15,0 0-5 16,0 0-2-16,0 0 0 15,-64-17-3-15,64 17 1 16,-45 24-1-16,35 2-2 16,-53 31 1-16,12 9 1 15,4 7-1-15,15 3 0 16,-2-27-1-16,28 9 0 16,17-26-1-16,32-36 2 15,-43 4-3-15,66-43 2 16,-66 43 0-16,76-75 0 15,-34 24 1-15,5-9-2 16,-11-14 2-16,-3-15-2 0,-5-8 2 16,-1-3-2-16,-9-1 0 15,3 3 0-15,-10 8 0 16,1 11 0-16,-11 12 0 15,-1 67 0-15,-1-82 0 16,1 82 0-16,0 0 0 16,0 0 0-16,-41 55 0 15,23-27 0-15,10 113-3 16,10 41-6-16,24 17-18 15,2-8-13-15,16-38-4 16,-13-78 2-16,20-28-3 16</inkml:trace>
  <inkml:trace contextRef="#ctx0" brushRef="#br0" timeOffset="1285.0735">2987 497 55 0,'-46'-69'38'16,"46"69"1"-16,-70-69 0 0,70 69-12 16,-90-63-17-16,39 37-2 15,-5 3-1-15,-6 2-2 16,0 7-1-16,-7 5-2 15,-2 10 1-15,-9 7-1 16,5 11-1-16,-7 6 0 16,1 13-1-16,-5 6 0 15,3 7 1-15,-3 9-1 16,2 3 0-16,1 6 1 15,3 3 0-15,7 3 0 16,-10 48 0-16,-31 41-1 16,39-3 1-16,36-11-1 15,22-43 0-15,50-2-1 16,44-7-1-16,28-8 1 0,22-14-1 15,18-12 1-15,4-12-2 16,12-15 2-16,8-17-1 16,-1-16 2-16,0-18-2 15,-5-14 0-15,-12-13 2 16,-11-7-1-16,-12-7 2 15,-16-8-2-15,-19-10 2 16,-93 73-1-16,78-86 1 16,-52 31 1-16,-1-7-1 15,-17-8 1-15,-7-11-2 16,-17-11 2-16,-18-20-1 15,-20 0 0-15,-12 0 1 16,-20 8 0-16,-7 5-2 16,-13 13 0-16,-4 6-3 0,-2 15-13 15,-4 0-23-15,8 13-3 16,2 14-1-16,10 9-2 15</inkml:trace>
  <inkml:trace contextRef="#ctx0" brushRef="#br0" timeOffset="2810.1607">14811 11443 67 0,'0'0'36'16,"0"0"-1"-16,-5 19-8 15,-7-14-22-15,-2 6-3 16,-2 2-3-16,-4-1-2 15,2 6-1-15,-4-8-3 16,10 11-14-16,-6-8-13 16,7 3 0-16,0-2-1 15</inkml:trace>
  <inkml:trace contextRef="#ctx0" brushRef="#br0" timeOffset="3020.1727">14532 11763 58 0,'-23'18'35'0,"-4"-2"0"16,4 3-4-16,-4-5-24 16,9 7-5-16,-5-4 2 15,7 4-5-15,-1-1-2 16,0-8-5-16,9 9-25 15,-7-4-1-15,1 5-1 16,-4-3 0-16</inkml:trace>
  <inkml:trace contextRef="#ctx0" brushRef="#br0" timeOffset="3223.1843">14023 12355 61 0,'-14'15'36'0,"5"3"1"16,-4-7-1-16,13-11-29 15,-17 16-6-15,17-16-2 16,-18 19-3-16,4-14-5 16,6 15-11-16,-13-11-13 15,7 7-4-15,-9-3 2 16,5 7 0-16</inkml:trace>
  <inkml:trace contextRef="#ctx0" brushRef="#br0" timeOffset="3478.1989">13532 12935 48 0,'-25'22'37'16,"3"4"-1"-16,-5-1-1 15,2 0-21-15,-4-3-10 16,1 5-1-16,-1-5-2 15,2-1 0-15,2-1-2 16,2-5-1-16,6 0-1 16,0-6-3-16,8 5-2 15,-6-13-11-15,9 9-16 16,6-10-1-16,-6 20 1 15,3-9 2-15</inkml:trace>
  <inkml:trace contextRef="#ctx0" brushRef="#br0" timeOffset="3630.2076">13137 13412 57 0,'-11'9'38'0,"-1"3"-1"16,-2-6-1-16,6 5-27 16,-6-6-5-16,0-2-5 15,6 10-8-15,-9-11-27 16,6 6 0-16,-5-3-2 15,16-5 1-15</inkml:trace>
  <inkml:trace contextRef="#ctx0" brushRef="#br0" timeOffset="3795.217">12874 13642 56 0,'-16'4'35'0,"0"-2"-3"15,1-4-2-15,-2 4-36 16,5-11-24-16,12 9-4 15,-1-15 1-15,1 15-1 16</inkml:trace>
  <inkml:trace contextRef="#ctx0" brushRef="#br0" timeOffset="4875.2786">13299 13134 30 0,'-7'-28'34'0,"-1"0"2"16,-8-1-1-16,6 9-22 15,-17-7-3-15,6 14-2 16,-17-2 0-16,0 14-3 16,-14 2-2-16,-2 11 1 15,-9 7-2-15,-5 8 0 0,-2 4 0 16,-3 10 0-16,-3 3 0 15,3 5-1-15,2 0 1 16,3 5-1-16,6-3 0 16,7 2-1-16,4 0 1 15,11 3 0-15,10-2-1 16,10 1 1-16,13 5-1 15,15-1 1-15,11 3-2 16,10 3 1-16,10 2-1 16,12-3 0-16,8-3 0 15,5-4 0-15,8-10 0 16,10-10 0-16,5-15 0 15,6-19 1-15,6-20-1 16,0-21 3-16,0-22-1 0,1-23 1 16,-7-16-1-16,-12-10 1 15,-19-7 0-15,-13-5 0 16,-23-1 0-16,-22 1-2 15,-20 9 1-15,-24 13-2 16,-19 16 1-16,-18 15-1 16,-16 21-1-16,-8 14-2 15,4 29-5-15,-5 7-27 16,21 20-3-16,11 0-1 15,26 7 1-15</inkml:trace>
  <inkml:trace contextRef="#ctx0" brushRef="#br0" timeOffset="5916.3384">13662 13222 39 0,'0'0'36'16,"0"0"1"-16,35-29-1 15,2-27-14-15,20 1-17 16,10-16-2-16,20-10 0 15,10-12 0-15,20-6-1 0,10-15 0 16,15-9-1-16,14-4 1 16,12-9-1-16,9-8-1 15,11-10 2-15,11-12-1 16,5-6-1-16,1-2 2 15,5-5 1-15,-3-3-1 16,0 0-1-16,-11 3 3 16,-7 9-2-16,-15 13 1 15,-17 12-3-15,-17 18-2 16,-26 11-6-16,-12 32-17 15,-30 4-11-15,-11 19-2 16,-20 5-1-16,-8 12 1 16</inkml:trace>
  <inkml:trace contextRef="#ctx0" brushRef="#br0" timeOffset="6536.3736">18366 9377 76 0,'19'-41'35'16,"-3"1"-1"-16,4 1 0 16,-9 5-30-16,5 7 1 15,-7 2-1-15,0 15-1 16,-9 10 1-16,-2 16 0 15,-8 10 0-15,1 15 0 16,-5 9-2-16,-3 11 0 16,-1 10-1-16,3 6 1 15,0 3-1-15,5-5-1 16,4-5-2-16,1-11-5 15,16-5-29-15,-7-21-1 16,9-8-1-16,-13-25-1 16</inkml:trace>
  <inkml:trace contextRef="#ctx0" brushRef="#br0" timeOffset="7054.4035">18140 9292 106 0,'-15'-10'41'0,"5"-5"0"15,20 4-1-15,9-6-37 16,16-3-1-16,17-6 0 16,11-4 0-16,6 1 0 15,5 0-2-15,-2 5 1 16,-5 6 0-16,-8 3-1 15,-12 8 0-15,-8 8 0 16,-12 9 0-16,-8 8 0 0,-10 10 0 16,-6 13 0-16,-7 6 0 15,-6 11 0-15,-4 5 0 16,-4 4 0-16,0 0 1 15,-3 0-1-15,0-8 1 16,7-11-1-16,3-10 0 16,7-9 1-16,8-14 0 15,7-11-1-15,8-9 0 16,9-10 1-16,5-7-2 15,4-4 2-15,3-4-1 16,0 2 0-16,1 0 0 16,-8 4 1-16,-4 6-1 15,-8 8 0-15,-5 5 0 16,-16 5 0-16,14 12 0 15,-13 2-1-15,-3 3-2 0,1 4 0 16,1-3-1-16,7 5-3 16,-2-12-3-16,17 9-11 15,-11-20-17-15,22 3-1 16,-6-17 0-16,14 0 2 15</inkml:trace>
  <inkml:trace contextRef="#ctx0" brushRef="#br0" timeOffset="7385.4224">19364 9397 97 0,'0'0'37'0,"-3"-16"1"15,3 16-1-15,-21 15-31 16,11 3-2-16,-3 3-2 0,3 10-1 16,-3 3 1-16,4 3-1 15,1-1 1-15,1-1 0 16,2-6-1-16,3-4 0 15,1-6 1-15,2-8 0 16,-1-11-1-16,0 0 0 16,14-24 0-16,-5-3 0 15,1-4 0-15,1-6-1 16,2-4 1-16,-3-2-1 15,3 2 1-15,-3 3-2 16,1 3 1-16,0 6-1 16,3 9 0-16,3 0-3 15,7 12-1-15,-1-6-8 16,16 13-21-16,-8-5-6 15,11 10 1-15,-7-7-2 0</inkml:trace>
  <inkml:trace contextRef="#ctx0" brushRef="#br0" timeOffset="7720.4415">19684 9396 75 0,'-11'22'39'0,"-2"-6"-1"15,13 2 2-15,0-18-14 16,21 13-23-16,7-16 0 15,10-4 0-15,7-7 0 16,6-2-2-16,-2-7 1 16,-2-3-1-16,-8 1 0 15,-7 0 0-15,-10 3 0 0,-14 4 0 16,-14 6 0-16,-9 7-1 15,-8 8 1-15,-6 8 0 16,-8 7-1-16,1 9 0 16,-3 5 0-16,5 5 1 15,5 0-1-15,11 2 0 16,11-4-1-16,9-8-1 15,18-4-3-15,6-19-9 16,27 6-19-16,-5-20-7 16,18-2 1-16,-4-16-2 15</inkml:trace>
  <inkml:trace contextRef="#ctx0" brushRef="#br0" timeOffset="8046.4602">20404 9219 106 0,'-23'10'40'0,"-12"-5"0"16,6 16-1-16,-13-5-35 15,16 3-2-15,6-2 0 16,8 4 0-16,9-4-1 16,11-3 0-16,12-3 0 15,7-4-1-15,8-2 0 16,2-2 1-16,0 0-1 15,-3-2 0-15,-5 1 0 16,-7 3 0-16,-9 2 1 16,-9 3-1-16,-7 4 0 15,-9 4 1-15,-4 3-1 16,-5 3 0-16,-1 1 0 0,1-1-1 15,4-1-2-15,3-9-3 16,20 5-12-16,-6-19-21 16,23-16 0-16,5-13-2 15,19-5 0-15</inkml:trace>
  <inkml:trace contextRef="#ctx0" brushRef="#br0" timeOffset="8420.4815">21061 8684 102 0,'-11'8'43'0,"-7"22"0"16,-16 6 0-16,17 5-39 0,-17 14 1 16,4 12-2-16,1 3 2 15,1 9-2-15,5-2-2 16,6-5 0-16,4-4 1 15,4-5-2-15,4-11 0 16,6-12 0-16,3-11 0 16,6-15 0-16,4-10 0 15,6-7 0-15,3-8 0 16,2-4 0-16,2-1 0 15,1 1 0-15,-3 1 0 16,1 8 0-16,-5 2 0 16,-2 8 0-16,-1 5 0 15,-3 6 0-15,-1 4-3 16,-2 2-3-16,7 10-10 15,-19-19-7-15,17 15-12 0,-17-27-6 16,22 21-1-16,-9-23 0 16</inkml:trace>
  <inkml:trace contextRef="#ctx0" brushRef="#br0" timeOffset="9225.5276">21619 9199 95 0,'-17'-6'36'0,"4"13"-4"15,-17-13-1-15,7 15-22 16,-11-2-2-16,6 13-1 15,-3 2-2-15,5 11-1 0,2 4 0 16,9 5-1-16,6 1 0 16,13-1 0-16,10-6 0 15,9-6 0-15,10-10 0 16,5-9 0-16,6-14-1 15,3-6 0-15,-5-10-1 16,-5-9 1-16,-6-4-1 16,-13-5 0-16,-9-1 0 15,-10 1-1-15,-8 0 1 16,-8 6 0-16,-2 4-1 15,-3 4-1-15,5 9-2 16,-1 3-1-16,18 11-9 0,0 0-14 16,0 0-12-1,28-21 0-15,9 14-1 0,3-11 2 16</inkml:trace>
  <inkml:trace contextRef="#ctx0" brushRef="#br0" timeOffset="9442.54">22214 8707 105 0,'-10'6'39'16,"-14"11"2"-16,3 24-7 16,-10 3-30-16,-3 13-2 15,2 13 1-15,1 8-1 16,0 5 0-16,8 1-4 15,11-5-1-15,2-13-4 0,25 6-18 16,-2-26-12-16,17-6-2 16,5-21-2-16,12-6 3 15</inkml:trace>
  <inkml:trace contextRef="#ctx0" brushRef="#br0" timeOffset="9848.5633">22508 9287 95 0,'-17'-24'38'15,"3"7"2"-15,-9-8-2 16,10 8-29-16,-15 2-5 16,0 13 0-16,-4 6 0 15,3 13-1-15,-4 9 0 0,4 9-1 16,3 3 0-16,11 2 0 15,7-3-1-15,11-6 1 16,9-11-1-16,14-11 0 16,11-17-1-16,12-10 1 15,5-18 0-15,4-11-1 16,2-10 1-16,-3-9-1 15,-4-3 1-15,-5-2-1 16,-11 3 2-16,-11 9-2 16,-12 13 0-16,-11 12 0 15,-13 19 0-15,-8 18 0 16,-10 17 0-16,-2 19 0 15,-3 16 0-15,5 9-2 16,7 10-4-16,3-9-10 0,28 16-8 16,-7-27-8-16,25 7-11 15,0-17 1-15,10-3-1 16</inkml:trace>
  <inkml:trace contextRef="#ctx0" brushRef="#br0" timeOffset="10599.6062">23760 8858 89 0,'-4'-35'36'0,"1"6"1"16,-17-2-6-16,2 13-24 15,-9 3-4-15,1 17 2 16,-7 7 1-16,2 15-4 15,-3 11 1-15,3 14-1 16,2 11 1-16,2 13-2 16,5 6 2-16,5 4-3 15,6 0-1-15,5-5 0 16,8-6-2-16,-1-19-5 15,15 3-18-15,-9-32-13 16,7-8 1-16,-14-16-3 16,18-13 3-16</inkml:trace>
  <inkml:trace contextRef="#ctx0" brushRef="#br0" timeOffset="11057.6324">23353 9194 92 0,'-14'-8'39'0,"-2"-2"1"15,16 10-1-15,0 0-31 16,20 15-3-16,4-13-2 15,10 3 0-15,7-5-1 16,8-3 0-16,2-3-1 16,-4 0 0-16,0-4 0 15,-11 3-1-15,-5 2 1 16,-8 2 0-16,-9 7 0 15,-9 6-1-15,-5 9 1 16,-8 4-1-16,-3 7 0 16,2 3 0-16,0 5 0 0,-1-2 0 15,3 1 0-15,5-6 0 16,6-5 1-16,1-6-1 15,8-10 1-15,2-10 0 16,4-9 0-16,-1-9 0 16,0-11 1-16,-1-10-1 15,0-5 0-15,-4-6 0 16,0 0 0-16,-5 0-1 15,-2 6 0-15,-4 6 0 16,0 8 0-16,1 9-2 16,0 11 0-16,-3 10-2 15,18-1-1-15,-3 4-4 16,16 15-9-16,-11-18-8 15,24 17-8-15,-10-13-6 0,12 7-1 16,-7-9 2-16</inkml:trace>
  <inkml:trace contextRef="#ctx0" brushRef="#br0" timeOffset="11418.6531">24114 9128 98 0,'-8'13'40'0,"8"-13"1"16,6 16-1-16,8-12-36 15,19-1-1-15,11-5-1 16,7-3 0-16,5-2-1 16,2-3-1-16,-1-5 1 0,-5-4 0 15,-7 1-1-15,-9-4 1 16,-13 4 0-16,-14 0-1 15,-11 2 1-15,-12 6 0 16,-13 7-1-16,-7 6 1 16,-7 5-1-16,-5 6 1 15,2 8-1-15,-1 5 1 16,8 4 0-16,6 6-1 15,16 0 0-15,12-2-1 16,13 1-2-16,16-9-2 16,18 3-6-16,0-24-10 15,30 10-12-15,-9-22-6 16,12 2-2-16,-7-18 0 15</inkml:trace>
  <inkml:trace contextRef="#ctx0" brushRef="#br0" timeOffset="11854.678">24893 9061 94 0,'-25'-3'40'0,"-13"-4"1"15,6 16 0-15,-17 1-34 16,10 9-2-16,-1 3 0 16,10 6-2-16,6 1-1 15,9 2 0-15,9-5 0 16,12-3-1-16,12-7-1 15,15-8 0-15,6-9 0 16,10-10 0-16,-1-8 0 16,2-5 0-16,-2-4 0 15,-7-2 0-15,-7 2 0 0,-11 2 1 16,-8 10-1-16,-15 16 0 15,0 0 0-15,-28 21 0 16,-5 18 0-16,-11 15 1 16,-13 12 0-16,-2 10 2 15,-1 5-2-15,3 3 1 16,9-7-1-16,9-10 1 15,12-14-2-15,18-15 0 16,14-16 0-16,16-20 0 16,13-12 0-16,15-19 0 15,12-8 0-15,15-11-3 16,4-4-1-16,3-13-6 15,7 20-10-15,-25-18-5 16,6 33-6-16,-35-9-8 16,-5 22-4-16,-28 5 0 0</inkml:trace>
  <inkml:trace contextRef="#ctx0" brushRef="#br0" timeOffset="12409.7098">18121 10501 72 0,'-3'11'41'0,"3"-11"-1"16,13 7 1-16,1-19-15 16,21 6-23-16,12-6-1 15,12 0-1-15,7-2-1 16,5 0-1-16,4 2-2 15,-6-1-2-15,0 16-9 16,-20-9-21-16,-4 11-4 16,-21-7 1-16,-5 12-1 15</inkml:trace>
  <inkml:trace contextRef="#ctx0" brushRef="#br0" timeOffset="12605.721">18241 10665 100 0,'4'15'39'15,"7"-16"1"-15,23 2-2 16,10-12-34-16,7-4-2 16,6 1-1-16,2-2-3 15,1 8-3-15,-10-14-18 16,3 16-16-16,-15-8 0 15,4 6-1-15,-13-8 0 16</inkml:trace>
  <inkml:trace contextRef="#ctx0" brushRef="#br0" timeOffset="12795.7318">18542 10195 113 0,'-33'0'41'0,"0"-2"-2"16,19 5-2-16,14-3-43 15,0 0-23-15,13-3-10 16,3 2-1-16,11 9 0 16,-4 3 0-16</inkml:trace>
  <inkml:trace contextRef="#ctx0" brushRef="#br0" timeOffset="12949.7406">18635 10851 110 0,'-19'17'40'0,"9"-3"-1"15,10-14-7-15,-14-2-61 16,14 2-11-16,19-22 0 16,0 5-1-16,2-9 0 15</inkml:trace>
  <inkml:trace contextRef="#ctx0" brushRef="#br0" timeOffset="13401.7665">19500 10211 85 0,'15'-2'39'0,"-15"2"-2"16,0 0 1-16,-3 17-30 16,-9 5-2-16,-12 3-2 15,1 10 1-15,-7 1-2 0,3 4 0 16,3-2 0-16,10 3 0 15,8-10-1-15,20-5 1 16,16-11-1-16,20-9-1 16,14-11-1-16,11-7-2 15,8-7-1-15,0-12-3 16,5 8-7-16,-24-21-18 15,0 10-8-15,-19-7-2 16,-9 5 2-16,-17-3-1 16</inkml:trace>
  <inkml:trace contextRef="#ctx0" brushRef="#br0" timeOffset="13574.7764">19821 10264 114 0,'-35'49'39'0,"12"14"4"0,-3-6-5 15,20-4-34-15,-2 0-4 16,7 1 1-16,6-6-3 15,5-7-2-15,14-1-10 16,-7-23-19-16,18 5-7 16,-3-17-1-16,11-3-1 15</inkml:trace>
  <inkml:trace contextRef="#ctx0" brushRef="#br0" timeOffset="13730.7853">20201 10486 96 0,'0'0'28'0,"0"0"-27"16,-2-17-4-16,11 1-33 16,10 2-2-16</inkml:trace>
  <inkml:trace contextRef="#ctx0" brushRef="#br0" timeOffset="14064.8044">20629 10195 93 0,'-26'9'38'0,"11"6"2"16,-14-3-3-16,11 15-28 16,-9-5-4-16,8 8 1 0,7-2-3 15,8 0 0-15,11-4-2 16,10-5 1-16,10-2-3 15,9-2 2-15,5-5-1 16,-2 0 1-16,-3 0-1 16,-5 2 1-16,-7 4-1 15,-8 5 1-15,-14 3-1 16,-10 6 0-16,-8 1 0 15,-4-1-1-15,-2 3-2 16,-4-14-4-16,14 10-13 16,-13-26-14-16,25-3-7 15,-2-14 1-15,16-5-1 16</inkml:trace>
  <inkml:trace contextRef="#ctx0" brushRef="#br0" timeOffset="14220.8133">20648 10294 119 0,'-22'-21'44'0,"22"21"2"15,14-9-4-15,13 2-38 16,10-3-4-16,6-5-5 16,22 10-15-16,-17-17-16 15,19 15-6-15,-6-10-2 16,1 13 0-16</inkml:trace>
  <inkml:trace contextRef="#ctx0" brushRef="#br0" timeOffset="14625.8365">21639 10352 56 0,'3'-14'39'0,"-3"14"-2"15,0 0 3-15,-17 21-14 16,-16-1-16-16,3 19-2 15,-15 8-6-15,-2 8 0 16,-3 5-2-16,1 0 0 16,10-2-3-16,2-11-3 15,17-1-5-15,3-24-25 16,21-6-2-16,-4-16 1 15,29-11-2-15</inkml:trace>
  <inkml:trace contextRef="#ctx0" brushRef="#br0" timeOffset="14806.8469">21384 10531 97 0,'-8'-19'40'15,"-10"2"1"-15,18 17-1 0,-22 1-30 16,25 14-4-16,5 2-2 16,11 3-2-16,12 1-2 15,10-2-2-15,14 1-2 16,4-13-8-16,24 9-16 15,-9-20-13-15,11 1 1 16,-11-14-2-16,8-2 2 16</inkml:trace>
  <inkml:trace contextRef="#ctx0" brushRef="#br0" timeOffset="14979.8565">22109 10283 101 0,'-29'20'42'0,"-6"1"-4"0,8 16 3 16,-5-2-39-16,8 5-1 15,8 4-6-15,2-6-5 16,23 5-26-16,-1-13-2 16,18-6-1-16,6-15-1 15</inkml:trace>
  <inkml:trace contextRef="#ctx0" brushRef="#br0" timeOffset="15285.8743">22546 10321 86 0,'-14'-3'40'15,"-10"13"2"-15,0 13 2 0,-9-7-20 16,4 18-18-16,7 0-4 16,4 5 1-16,10-2-2 15,12 0 0-15,10-7 0 16,9-9 0-16,7-6-1 15,7-12 0-15,0-11 0 16,-1-8-1-16,-2-10 1 16,-9-6-1-16,-5-6 0 15,-9-3-3-15,-6-2 2 16,-7-1-4-16,-3 6 2 15,-11-1-7-15,11 22-9 16,-17-11-14-16,22 28-3 16,-16-19-3-16,16 19 1 15</inkml:trace>
  <inkml:trace contextRef="#ctx0" brushRef="#br0" timeOffset="15504.8867">23077 9907 89 0,'0'0'38'0,"-13"-5"-1"16,-5 14 2-16,8 17-25 15,-12 3-13-15,7 3-1 16,1 10-4-16,-7-9-15 15,13 14-17-15,1-10-2 16,9-1 0-16,4-13-2 16</inkml:trace>
  <inkml:trace contextRef="#ctx0" brushRef="#br0" timeOffset="15745.9006">23274 9903 106 0,'-10'-9'39'16,"10"9"2"-16,-28 16-1 15,22 5-32-15,-8 0-5 16,5 5-1-16,3 1 0 16,11-1 0-16,10-5-1 15,14-6-1-15,12-3-2 16,3-10-2-16,12 0-6 0,-9-24-13 15,20 10-16-15,-14-20-1 16,2 5 0-16,-17-11-1 16</inkml:trace>
  <inkml:trace contextRef="#ctx0" brushRef="#br0" timeOffset="15880.9083">23583 9892 110 0,'-50'34'41'0,"8"19"1"16,-5-7-2-16,20 11-31 15,-1 1-10-15,5-9-9 16,21 15-21-16,-5-18-10 15,12 2-1-15,-1-9-1 16</inkml:trace>
  <inkml:trace contextRef="#ctx0" brushRef="#br0" timeOffset="16338.9345">23928 10115 104 0,'9'11'40'15,"-18"7"0"-15,3 17-1 16,-16 4-36-16,5 7-1 15,-4 11-1-15,-1 4 0 16,-1 3-1-16,-2 1-1 16,8-3-3-16,2-8-2 15,15 5-19-15,-8-23-14 16,16-3 0-16,-1-19-2 0,14-3 2 15</inkml:trace>
  <inkml:trace contextRef="#ctx0" brushRef="#br0" timeOffset="16502.9439">23942 10529 107 0,'0'0'40'0,"0"0"0"16,0 0-1-16,12-10-38 15,14-3-5-15,19 4-9 16,-7-15-22-16,26 4-4 15,-7-13-2-15,10 5 2 16</inkml:trace>
  <inkml:trace contextRef="#ctx0" brushRef="#br0" timeOffset="16691.9547">24446 10038 88 0,'-27'20'39'0,"4"22"-1"16,-9 6 1-16,8 19-23 15,-3 1-15-15,2 7 0 16,-1 5-1-16,4-1 0 15,6 0-5-15,0-18-9 16,21 5-23-16,-6-19-1 16,14-4-1-16,2-18-2 15</inkml:trace>
  <inkml:trace contextRef="#ctx0" brushRef="#br0" timeOffset="17097.9779">24717 10489 104 0,'0'0'40'0,"18"-14"2"16,9 10-3-16,-5-6-37 15,13 2 0-15,0 3 0 16,-1 5 0-16,-6 2 0 16,-6 8-1-16,-11 4 0 15,-6 6 0-15,-14 4 0 16,-7 4 0-16,-12 4 0 0,-6 2 0 15,-8 1 0-15,-2 1 0 16,-1-2 0-16,5 1 0 16,4-4 0-16,10-4-1 15,11-4 0-15,11-4-2 16,20-5 0-16,11-6-2 15,17-1-2-15,5-13-3 16,23 10-10-16,-20-23-10 16,22 10-11-16,-12-8-1 15,2 3 1-15,-16-3 1 16</inkml:trace>
  <inkml:trace contextRef="#ctx0" brushRef="#br0" timeOffset="17253.9868">25183 10800 120 0,'-13'12'42'0,"-14"-9"0"16,18 8-6-16,-11-11-35 15,5-7-4-15,3 9-13 16,-16-18-14-16,10 15-12 16,-17-6-1-16,6 8 0 15,-18-7 1-15</inkml:trace>
  <inkml:trace contextRef="#ctx0" brushRef="#br0" timeOffset="19147.0951">12762 11506 47 0,'0'0'31'0,"0"0"2"16,0 0-5-16,-5 25-23 16,-1-7 1-16,8 14 2 15,-5 5-2-15,7 16 1 16,-7 6-2-16,6 18-1 15,-4 10 0-15,1 9-3 16,-4 5 1-16,2 3-2 16,-3-5 0-16,-1-8-3 15,6-5-5-15,-8-19-28 16,13-16-1-16,-4-22 0 15,7-14-1-15</inkml:trace>
  <inkml:trace contextRef="#ctx0" brushRef="#br0" timeOffset="19516.1161">12558 12155 63 0,'0'0'37'16,"0"0"-1"-16,0 0 1 16,0 0-32-16,0 0-3 15,5 14 1-15,-1 5 0 16,7 11 0-16,-4 5 0 0,6 9 1 15,-1 3-1-15,4 6 0 16,2-4-1-16,5-5-1 16,0-12 1-16,6-11-1 15,6-17 0-15,8-15 0 16,6-19 0-16,4-16-1 15,6-13 1-15,-3-8-3 16,1-2-3-16,-17-12-20 16,5 14-15-16,-19 2 0 15,-7 10-2-15,-11 8 1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4:05:50.17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18795 11235 34 0,'-1'-19'33'15,"-2"2"2"-15,-2-2-1 16,1 7-24-16,-19-9 7 15,3 15-10-15,-10 1-2 16,-1 13-2-16,-9 10 0 16,-2 12 0-16,-2 13-1 15,1 11 0-15,2 7-1 16,5 11 1-16,10-1-1 15,7 4 1-15,13-1-4 16,11-10-2-16,17-2-9 0,1-22-23 16,18-5 0-16,0-14-1 15,13-9 0-15</inkml:trace>
  <inkml:trace contextRef="#ctx0" brushRef="#br0" timeOffset="571.0327">18919 11618 58 0,'-22'-9'36'0,"2"9"0"16,-12 1-1-16,6 12-21 16,-6-1-10-16,7 12 1 15,-2 0-1-15,10 6 0 16,5 2-2-16,4 0-2 15,8-2 2-15,6-3-2 0,7-7 1 16,8-5-4-16,6-8 4 16,5-10-4-16,4-10 2 15,3-9 2-15,2-4-2 16,-4-8 1-16,-2-1-1 15,-6-4 2-15,-6 3-2 16,-6 3 2-16,-5 7-1 16,-10 6 1-16,-4 6 0 15,2 14-1-15,-12-8 1 16,12 8 0-16,-9 11 0 15,9-11-1-15,5 17 1 16,6-7 0-16,3 0 0 16,7-2-1-16,2 1 1 15,1 0 0-15,1 3 0 0,-4 0 2 16,-3 6-2-16,-5 0 1 15,-7 3-1-15,-5 2 2 16,-6 0-3-16,-2-1 0 16,-1-5 1-16,1-2-4 15,7-15 4-15,0 0-1 16,0 0 0-16,10-25-1 15,7 0 2-15,4-3 0 16,2-3-1-16,-1-3 1 16,2 5-2-16,-4-1-5 15,0 11-4-15,-11-7-28 16,11 9 0-16,-8-1 0 15,9 5-2-15</inkml:trace>
  <inkml:trace contextRef="#ctx0" brushRef="#br0" timeOffset="872.0499">19857 11325 78 0,'9'-15'39'15,"-9"15"-1"-15,0-13 0 16,0 13-32-16,0 0-1 15,-7 14 0-15,-1 2-1 16,-1 11 0-16,-4 3-1 16,-1 8-1-16,2 2 0 15,1 2 0-15,5-3-1 16,8-7 1-16,10-10-1 15,14-11-1-15,12-13 0 0,10-13-1 16,11-8-1-16,7-12-3 16,10 2-12-16,-13-16-22 15,11 5 0-15,-19-6-1 16,1 8-1-16</inkml:trace>
  <inkml:trace contextRef="#ctx0" brushRef="#br0" timeOffset="1059.0606">20265 11186 107 0,'-37'38'40'15,"-6"4"2"-15,12 14-7 16,1 1-33-16,5 6 0 16,5 0 0-16,7-1 0 15,6-2-3-15,1-8-1 0,13-2-5 16,0-25-16-16,17 5-17 15,-2-18 0-15,12-6-2 16,-1-14 0-16</inkml:trace>
  <inkml:trace contextRef="#ctx0" brushRef="#br0" timeOffset="1215.0695">20361 11566 99 0,'-10'0'40'0,"-7"-3"-1"15,17 3-2-15,0 0-41 16,-4-20-15-16,23 10-20 15,2-12 0-15,16 3-1 0,0-10 0 16</inkml:trace>
  <inkml:trace contextRef="#ctx0" brushRef="#br0" timeOffset="1449.0827">20746 11325 93 0,'-18'15'40'15,"-4"-5"1"-15,8 10-1 16,2-4-36-16,7 4-1 15,-1 1 0-15,13-1-1 16,5 0 0-16,7-2-1 16,7-4 0-16,9-6 0 15,10-9-2-15,6-9-1 0,11-6-2 16,0-17-5-16,13 7-22 15,-11-16-10-15,-2 3 1 16,-15-7-1-16</inkml:trace>
  <inkml:trace contextRef="#ctx0" brushRef="#br0" timeOffset="1616.0921">21122 11254 99 0,'-47'54'41'16,"12"11"1"-16,-7-1-1 15,18-3-34-15,4 1-5 16,10-3 0-16,9-1-7 15,-4-22-23-15,22 0-13 16,2-17 0-16,9-5-2 0,-1-13 1 16</inkml:trace>
  <inkml:trace contextRef="#ctx0" brushRef="#br0" timeOffset="2081.119">21781 11397 81 0,'9'1'38'15,"-9"16"0"-15,-10 3 0 16,-2 8-33-16,-5 7-3 16,-6 8-1-16,0 2 0 15,-3-2 0-15,4 1-3 0,0-10 0 16,11 2-6-16,-7-24-12 15,15 2-18-15,3-14 1 16,0 0 0-16,-8-17-2 16</inkml:trace>
  <inkml:trace contextRef="#ctx0" brushRef="#br0" timeOffset="2246.1283">21567 11561 95 0,'-11'-2'40'16,"11"2"0"-16,-1 29 0 15,4-9-33-15,9 4-1 16,8-2-4-16,10-5-3 15,14-2-2-15,9-17-10 0,20 2-25 16,4-18-3-16,17 3 2 16,-5-15-5-16</inkml:trace>
  <inkml:trace contextRef="#ctx0" brushRef="#br0" timeOffset="2417.1383">22470 11367 97 0,'-44'34'40'0,"-3"1"1"15,10 6-2-15,-8 2-40 16,17-7-2-16,16 4-4 16,2-16-29-16,21 3-2 15,7-13-1-15,19-4-1 0</inkml:trace>
  <inkml:trace contextRef="#ctx0" brushRef="#br0" timeOffset="2732.1563">22787 11338 101 0,'-25'17'40'16,"-8"4"2"-16,4 24-7 16,-2-6-31-16,7 6 0 15,5 1-1-15,11 1 1 16,10-5-2-16,9-8 2 15,13-8-3-15,8-10 2 16,6-10-3-16,5-10 0 16,1-11 1-16,-2-9-3 0,-5-6 2 15,-7-9-3-15,-3-3 2 16,-10-4-2-16,-6 2 1 15,-10 3-2-15,-2 7-2 16,-10-1-9-16,11 19-22 16,-13-1-4-16,13 17 1 15,-10-8-1-15</inkml:trace>
  <inkml:trace contextRef="#ctx0" brushRef="#br0" timeOffset="5942.3399">23205 10968 63 0,'-5'17'37'0,"3"-2"-1"15,-9 2 1-15,3 10-13 0,-10-7-20 16,7 6-4-16,2-2-3 16,-5-8-8-16,17 3-26 15,-3-19 3-15,4 17-3 16,-4-17 0-16</inkml:trace>
  <inkml:trace contextRef="#ctx0" brushRef="#br0" timeOffset="6174.3532">23398 10945 93 0,'0'0'34'16,"1"15"0"-16,-16-4 0 15,13 11-27-15,-8-7-2 0,9 5-2 16,-1-5 0-16,10 1-1 15,9-6 0-15,7-6-3 16,12-7 0-16,4-8-5 16,13 7-17-16,-7-15-17 15,5 1 3-15,-12-7-1 16,0 4 0-16</inkml:trace>
  <inkml:trace contextRef="#ctx0" brushRef="#br0" timeOffset="6340.3627">23629 10951 100 0,'-14'30'37'16,"-5"-1"1"-16,11 8-2 16,-9-1-32-16,11 0-3 0,2 1-4 15,-6-11-30-15,13 5-5 16,-9-7 0-16,7 6-3 15</inkml:trace>
  <inkml:trace contextRef="#ctx0" brushRef="#br0" timeOffset="6934.3966">24074 11157 80 0,'0'0'38'0,"3"-11"0"16,-3 11-1-16,0 0-30 16,-13 16-2-16,-2 1-1 15,4 11 0-15,-7 9-2 16,0 12-1-16,-3 8-1 15,1 3 0-15,3 5-3 0,0-9-3 16,14 4-31-16,-7-16 1 16,11-3-3-16,-2-19 2 15</inkml:trace>
  <inkml:trace contextRef="#ctx0" brushRef="#br0" timeOffset="7279.4164">24000 11582 91 0,'-19'-19'38'0,"19"19"0"15,-24-4-2-15,24 4-30 16,0 0-3-16,1 12-2 16,13-9-2-16,14-11-3 15,14 3-9-15,1-19-25 16,23 2 1-16,-9-12-2 0,10 5 7 15,-13-17 17-15,6 11 5 16,-17-9 4-16,-10 1 12 16,-4 9 26-16,-18 0 4 15,-1 7-1-15,-15-1-5 16,5 28-13-16,-12-17-6 15,2 27-2-15,-12 7-2 16,5 15-3-16,-3 10-2 16,2 9-1-16,4 7-1 15,-2-3-4-15,16 12-23 16,-5-15-11-16,11 2 1 15,-4-9 1-15</inkml:trace>
  <inkml:trace contextRef="#ctx0" brushRef="#br0" timeOffset="7726.4419">24764 11431 87 0,'0'0'40'15,"-13"-3"-2"-15,13 3 2 16,0 0-34-16,24 1-4 0,-11-2 0 15,7 0-1-15,-3 2 0 16,-1 2-1-16,-1 2 0 16,-5 3 0-16,-3 2 1 15,-6 2-1-15,-2 3 0 16,-6 1 0-16,-3 3 0 15,-5 1 0-15,-9 4 0 16,-1 4 1-16,-8 0-1 16,1 2 3-16,0-3-1 15,6 6 0-15,4-7 0 16,11-1 0-16,11-6-1 15,10-4 1-15,17-8-3 16,8-9-2-16,14 0-5 16,-8-16-31-16,17 9-1 0,-11-14-2 15,10 8 2-15</inkml:trace>
  <inkml:trace contextRef="#ctx0" brushRef="#br0" timeOffset="8098.4632">25275 11092 86 0,'-8'-18'39'16,"8"18"-1"-16,-6-21 0 16,6 21-32-16,14 7-1 15,0 9-2-15,-1 5 0 16,4 9-1-16,0 5 0 15,3 7-1-15,-4 5-1 16,-8 9 1-16,-8 1-1 16,-8 3 0-16,-9 0 0 15,-11 0 2-15,-12-3-3 16,-7 0 2-16,-4-5-3 15,-2-8-1-15,5-4-6 16,-4-17-26-16,18 3-5 16,-1-16-2-16,21 1 1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3:58:30.17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747 6160 39 0,'-1'-29'32'0,"3"-1"3"15,4 6-1-15,-3-11-13 16,9 18-12-16,-12-8-1 16,8 11-1-16,-8-1-1 15,0 15-1-15,0 0-2 16,6 12-1-16,-9 11-1 0,1 10 0 15,0 10-1-15,-2 12 0 16,1 6 0-16,2 7 0 16,-3 1-2-16,3-2 0 15,7-2-4-15,-5-19-10 16,8-1-20-16,-1-19 1 15,11-11-2-15,-6-17 1 16</inkml:trace>
  <inkml:trace contextRef="#ctx0" brushRef="#br0" timeOffset="211.0121">900 5953 94 0,'0'0'37'0,"0"0"2"16,16-9-3-16,5 1-35 15,12-2 1-15,14-8-3 16,3-1 1-16,7 0-4 16,-1-8-3-16,11 12-29 15,-19-3-1-15,-9 14 0 16,-19 4-1-16</inkml:trace>
  <inkml:trace contextRef="#ctx0" brushRef="#br0" timeOffset="414.0236">868 6312 88 0,'-20'27'37'16,"1"-16"0"-16,19-11 1 16,0 0-34-16,29-12-2 15,3-8 0-15,11-4-2 16,8-1-1-16,4-7-4 15,8 14-10-15,-7-9-22 16,-5 16 1-16,-14 0-2 16,-7 17 1-16</inkml:trace>
  <inkml:trace contextRef="#ctx0" brushRef="#br0" timeOffset="611.035">857 6596 85 0,'-22'27'39'0,"5"-12"-2"16,13 1 2-16,8-5-29 15,13-9-7-15,10-3-3 16,11-2-2-16,9-2-3 16,3-13-10-16,15 5-21 15,-1-8-1-15,6-1 0 16,-5-8-2-16</inkml:trace>
  <inkml:trace contextRef="#ctx0" brushRef="#br0" timeOffset="795.0454">1504 6327 91 0,'-10'18'37'0,"-5"4"1"0,2 11 0 16,-4 8-34-16,4 2-2 15,3 2 0-15,5 5 0 16,4-3-3-16,4-4-3 15,19-4-31-15,-5-11-2 16,8-7 0-16,1-12 0 16</inkml:trace>
  <inkml:trace contextRef="#ctx0" brushRef="#br0" timeOffset="1062.0608">1583 6481 103 0,'-32'3'39'15,"9"12"2"-15,-5-11-1 16,19 6-36-16,-3-2-1 16,8 2 0-16,4-10-1 15,11 19 0-15,4-11-1 16,8 2 0-16,6 2-1 15,2-1-1-15,4 6-1 16,1-4-2-16,8 15-13 16,-12-13-19-16,9 12-5 15,-11-9 2-15,7 5-3 16</inkml:trace>
  <inkml:trace contextRef="#ctx0" brushRef="#br0" timeOffset="1729.0989">2626 6293 93 0,'-13'-4'34'0,"-3"13"1"16,0 16-9-16,-8-2-22 15,6 7-1-15,-2 2 1 0,6 5-1 16,0-2 0-16,10 1 0 15,5-7-1-15,12-6 0 16,5-9 0-16,11-7-1 16,4-12 0-16,0-6 0 15,5-10 0-15,-1-6-1 16,-6-7 1-16,-8-1-1 15,-6 1 1-15,-10 2 0 16,-9 2-1-16,-7 7-1 16,-7 6 1-16,-6 8-2 15,3 7 0-15,-1 2-1 16,8 10-4-16,2-10-8 15,10 0-22-15,23 7 1 16,11-10-1-16,6-12 0 0</inkml:trace>
  <inkml:trace contextRef="#ctx0" brushRef="#br0" timeOffset="1959.1121">3364 5873 64 0,'9'-37'35'0,"-18"1"-1"15,-4 12 1-15,-16-2-16 16,1 19-17-16,-10 6 1 15,4 17 0-15,-5 12 2 16,3 19-2-16,-1 13 0 16,7 13-1-16,-1 13 0 15,7 1-2-15,9 6 0 16,1-14-5-16,19 4-13 15,-4-21-18-15,10-10 0 0,-3-23-2 16,7-13 2-16</inkml:trace>
  <inkml:trace contextRef="#ctx0" brushRef="#br0" timeOffset="2097.12">2988 6340 88 0,'-16'-18'39'0,"12"7"1"16,4-3-1-16,19 13-21 15,14 1-29-15,5-14-26 16,14 12-3-16,-1 0 1 15,6 12-2-15</inkml:trace>
  <inkml:trace contextRef="#ctx0" brushRef="#br0" timeOffset="2682.1534">588 7920 73 0,'14'-8'35'0,"2"5"0"16,-2 1-1-16,7 6-26 16,-6-7-3-16,11 4-1 15,-1-5-1-15,4 0-1 16,1-4 0-16,1-1-1 15,-3-5 1-15,-3-2 0 16,-6 0-1-16,-5 0-1 16,-9 1 1-16,-10 3 0 15,-5 4-1-15,-10 6 1 0,-7 5 0 16,-6 7 1-16,-4 5 1 15,-2 8-1-15,1 7 1 16,6 3-1-16,1 4 0 16,10 3-1-16,7-2 0 15,18-2-3-15,14-5 0 16,12-12-1-16,19-9-1 15,12-18-6-15,27-5-24 16,-3-24-4-16,11-3 0 16,-8-20 1-16</inkml:trace>
  <inkml:trace contextRef="#ctx0" brushRef="#br0" timeOffset="2875.1645">1438 7311 101 0,'-26'11'39'15,"-12"17"0"-15,6 26-1 16,-2 14-34-16,3 13-2 15,4 9-1-15,7 6 0 16,4 2-2-16,6-4-2 16,9-6 0-16,4-12-3 15,9-4-3-15,-5-21-28 16,16-6 0-16,-5-19-1 15,4-11-1-15</inkml:trace>
  <inkml:trace contextRef="#ctx0" brushRef="#br0" timeOffset="3233.1846">1399 8122 72 0,'-14'-3'39'16,"14"3"-2"-16,-6 13 2 16,14 2-22-16,-8-15-14 15,29 0-1-15,-3-9 0 16,9-5 1-16,5-6-1 15,4-2 0-15,-3-5 0 16,-2 0 0-16,-6 0 0 16,-8 0 1-16,-8 6-2 15,-12 4 0-15,-12 3 0 16,-8 7 0-16,-7 5 0 15,-7 9 0-15,-3 6 0 16,-3 8 0-16,0 8-1 0,5 6 0 16,3 2 0-16,11 2-1 15,7-2 1-15,10-3-3 16,12-4 1-16,13-11-3 15,16-5-2-15,4-17-23 16,24 1-10-16,2-13 1 16,9-3 0-16</inkml:trace>
  <inkml:trace contextRef="#ctx0" brushRef="#br0" timeOffset="3418.1955">2143 7976 108 0,'-40'16'39'0,"7"12"1"16,-8-2-1-16,13 7-36 15,4-3 0-15,11 5-2 0,11-7 0 16,16-3-2-16,18-9-1 16,12-16-3-16,21-4-5 15,2-22-26-15,27-7-3 16,0-15 0-16,8-5-2 15</inkml:trace>
  <inkml:trace contextRef="#ctx0" brushRef="#br0" timeOffset="3600.2059">2783 7569 82 0,'-40'54'39'0,"-8"9"-1"16,9 12 2-16,0-4-19 15,4 9-20-15,14 0-2 0,6-7-7 16,17 4-25-16,-5-13-6 15,11-4 1-15,0-14-2 16</inkml:trace>
  <inkml:trace contextRef="#ctx0" brushRef="#br0" timeOffset="4587.2624">2531 8007 104 0,'21'-4'39'0,"11"6"2"16,-2-10-4-16,13 2-32 0,-5 1 0 16,5 0-2-16,-7 0-2 15,-1 3 0-15,-6 4 0 16,-7 11-1-16,-8 7 0 15,-5 4 0-15,-13 7 0 16,0 4-1-16,-7 4 1 16,1 1-1-16,-4-1 1 15,0-8-1-15,6-4 1 16,2-9 0-16,6-18 0 15,0 0 0-15,20-3 0 16,-4-18 0-16,2-6 0 16,2-12 0-16,1-3 1 15,1-3-1-15,-2 2 1 16,-6 6 0-16,1 5-1 15,-6 4 1-15,2 9-1 0,-1 9 1 16,0 7-1-16,3 5 0 16,3 3-1-16,5 1 1 15,5 1 0-15,6 0 0 16,3-3 0-16,4-2 0 15,0 0 0-15,-4-5 1 16,-4 1-1-16,-6 0 1 16,-10 1-1-16,-15 1 1 15,0 0 0-15,-16 24 0 16,-10-3-1-16,-5 6 0 15,-2 5 1-15,-2 2-1 16,5 5 0-16,5 0-1 16,9-1 1-16,12-6 0 15,12-5 0-15,7-6 0 0,12-9-1 16,7-9 1-16,8-9-1 15,-1-9 1-15,0-4-1 16,-3-10 1-16,-4 0-1 16,-7-6 1-16,-7 2 0 15,-8 2 2-15,-4 2-2 16,-3 6 2-16,-4 2-1 15,2 6 0-15,0 4 0 16,-3 11 0-16,17-8 0 16,-4 10 0-16,3 2 0 15,1 7-1-15,0 2 1 16,1 3-1-16,-1 2 0 15,-5 3-1-15,-5 3 1 0,-4 4 0 16,-7 2-1-16,-9-1 1 16,-3-2-1-16,-4 1 1 15,-3-3 0-15,1-3 0 16,5-9 0-16,3-7 0 15,14-6 0-15,4-25 0 16,15 0 0-16,9-10-1 16,6-6 2-16,8-2 0 15,1 3-1-15,0 6 1 16,-5 8 0-16,-4 16 0 15,-8 11 0-15,-6 11-1 16,-6 11-1-16,-4 9-2 16,2 6-2-16,-6-4-9 15,11 20-9-15,-18-17-13 0,11 9-7 16,-10-2-2-16,4 6 2 15</inkml:trace>
  <inkml:trace contextRef="#ctx0" brushRef="#br0" timeOffset="5206.2976">791 9114 73 0,'0'0'36'0,"-34"-2"1"16,6 23 0-16,-17 9-28 16,0 22-2-16,-14 12-1 15,-2 21-1-15,-12 11-1 16,7 15 1-16,4 8-1 15,17 3-1-15,15-4-1 16,22-8-1-16,24-9-2 16,22-18-2-16,34-9-13 0,8-29-21 15,25-12-4-15,4-25 0 16,12-11 2-16</inkml:trace>
  <inkml:trace contextRef="#ctx0" brushRef="#br0" timeOffset="5604.3206">1449 9668 89 0,'-21'14'37'15,"-9"5"1"-15,-1 18-1 16,-16 6-31-16,-3 15-4 15,-4 7-1-15,-6 6 0 16,2 0-2-16,3-2 1 0,7-6-4 16,6-16-3-16,18-7-3 15,-1-28-20-15,25-12-2 16,3-12-3-16,18-10 8 15,-11-25 10-15,15 0 14 16,-5-4 6-16,-5-9 7 16,8 20 20-16,-17-6 5 15,3 19 1-15,-12 3-6 16,3 24-9-16,-2 14-12 15,3 11-3-15,1 7-3 16,9 6-1-16,6 5-3 16,10-6-2-16,15 3-6 15,-3-20-26-15,23 1-3 0,2-20-1 16,14-1-1-16</inkml:trace>
  <inkml:trace contextRef="#ctx0" brushRef="#br0" timeOffset="5793.3314">1825 9761 80 0,'-31'6'38'16,"-12"3"-1"-16,6 20 1 16,-3-3-20-16,1 14-16 15,9 5-1-15,14 1-1 16,9 1-1-16,12-6-3 15,25 3-14-15,3-23-19 16,16-2 1-16,4-19-1 16,13-6 0-16</inkml:trace>
  <inkml:trace contextRef="#ctx0" brushRef="#br0" timeOffset="6062.3468">2164 9851 111 0,'-29'13'40'15,"8"23"1"-15,-17-9-4 16,14 17-32-16,5 1-1 15,9 1-1-15,9-2-1 16,8-5 1-16,6-7-2 16,10-9 1-16,6-12-2 15,0-9 1-15,1-10-1 16,-1-8 0-16,-5-9-1 15,-4-9-1-15,-5-2 0 0,-11-7-1 16,-3 0-3-16,-8-8-3 16,6 16-13-16,-14-11-17 15,9 13-1-15,-3-6-1 16,11 13 0-16</inkml:trace>
  <inkml:trace contextRef="#ctx0" brushRef="#br0" timeOffset="6288.3597">2516 9630 105 0,'0'0'40'0,"0"0"1"16,21 3-2-16,-1-19-36 15,13 0-4-15,12-1-3 16,-4-14-20-16,15 9-14 16,-5-9-1-16,4 6-1 15,-8-7 0-15</inkml:trace>
  <inkml:trace contextRef="#ctx0" brushRef="#br0" timeOffset="6468.37">3091 9306 103 0,'-19'16'40'16,"5"9"1"-16,-1-6-2 16,12 3-34-16,-6 0-4 0,5-3-2 15,8 11-16-15,-4-15-19 16,14 5-4-16,-2-12 0 15,10-1 0-15</inkml:trace>
  <inkml:trace contextRef="#ctx0" brushRef="#br0" timeOffset="6919.3958">3461 9201 80 0,'-19'5'40'15,"8"4"-1"-15,-10 0 2 16,4 15-20-16,-11-9-16 15,7 7-2-15,1-1-1 16,5 3 0-16,6-3-1 16,9-4 1-16,9-6-1 15,9-6-1-15,6-7 1 16,4-5 0-16,2-7 0 15,0-3-1-15,-2-7 1 16,-3 0-1-16,-5 0 0 16,-4 4 1-16,-7 2-1 0,-4 6 0 15,-5 12 1-15,0 0-1 16,-14 17 1-16,0 12-1 15,-3 4 0-15,-2 11 0 16,0 2-2-16,0 3-2 16,8 9-11-16,-13-17-17 15,19 0-10-15,-2-12 1 16,15-3-2-16</inkml:trace>
  <inkml:trace contextRef="#ctx0" brushRef="#br0" timeOffset="7407.4237">4019 9413 96 0,'12'1'38'16,"0"-1"-1"-16,10 15-6 15,-10-4-23-15,7 8-3 16,-1 4 0-16,2 11-1 16,-1 3 0-16,-3 5-1 15,-6 3 0-15,-3 6 0 16,-10 1-1-16,-8 0 0 15,-10-3 0-15,-8-2 0 16,-8-8-2-16,-3-7 1 16,-3-9-3-16,-1-16-2 15,7-5-4-15,-5-28-16 16,20-2-16-16,-2-18-1 15,12-2 0-15,-3-19-2 16</inkml:trace>
  <inkml:trace contextRef="#ctx0" brushRef="#br0" timeOffset="7587.434">3751 9464 111 0,'5'24'42'0,"1"-12"1"16,17 1-2-16,3-13-36 15,19-4-3-15,13-10-1 16,7-4-2-16,11-4-3 15,-2-12-9-15,18 17-20 16,-16-11-10-16,-2 12 1 16,-12-2-2-16</inkml:trace>
  <inkml:trace contextRef="#ctx0" brushRef="#br0" timeOffset="7958.4552">4450 8925 82 0,'-15'-16'42'0,"15"16"-1"15,9 20 0-15,12 3-19 16,6 11-20-16,8 9 0 16,5 11 1-16,8 11-1 0,0 6 0 15,2 10 0-15,-7 2-1 16,-8 6 1-16,-15 1-1 15,-19 2 0-15,-18-3 1 16,-16-4-1-16,-17-6-2 16,-12-8-1-16,-6-3-5 15,-9-25-11-15,16-3-22 16,-5-22-2-16,17-9-1 15,7-23-2-15</inkml:trace>
  <inkml:trace contextRef="#ctx0" brushRef="#br0" timeOffset="9043.5173">10150 14889 57 0,'0'-50'41'15,"-10"0"-2"-15,-7 12 1 16,-26 7-38-16,8 11 1 16,-7 9 0-16,-1 19-1 15,-6 16 1-15,3 22-1 16,-1 14 1-16,8 19-1 15,4 9 0-15,9 9-1 0,7 5 0 16,9-4-2-16,12-5-1 16,5-13-3-16,14-4-4 15,-10-32-30-15,19-9-1 16,-9-18-2-16,1-12 1 15</inkml:trace>
  <inkml:trace contextRef="#ctx0" brushRef="#br0" timeOffset="9500.5434">9522 15355 70 0,'-9'-10'44'0,"3"-4"-3"16,16 11 3-16,-10 3-39 15,40-17-1-15,-1 8-2 0,10 1 0 16,5 0-1-16,6 4 0 15,0 0-1-15,3 3 0 16,-4 4-1-16,-6 5 1 16,-5 4 0-16,-4 2 0 15,-12 1-1-15,-5 4 1 16,-8 2 0-16,-9 1 0 15,-8 2-1-15,-6 3 1 16,-6-5-1-16,-6 1 1 16,3-5 0-16,-2-3-1 15,5-8 1-15,10-7 1 16,-11-7-1-16,14-11 1 15,5-6 0-15,6-10 0 16,2-5-1-16,4-7 1 16,1 0-1-16,2-2 1 0,-1 3-1 15,1 5 0-15,-3 7 0 16,-4 8 1-16,1 10-1 15,-3 10 0-15,1 8-1 16,0 6 0-16,3 11-2 16,0-3-2-16,13 13-9 15,-10-21-14-15,20 14-13 16,-5-12-2-16,11 0 1 15</inkml:trace>
  <inkml:trace contextRef="#ctx0" brushRef="#br0" timeOffset="10289.5885">10684 15299 70 0,'-32'14'41'0,"15"3"1"16,3-12-1-16,14-5-37 15,15-5 0-15,14-7-1 16,14-6-1-16,8-3-1 15,3-8 0-15,2-1 0 16,-5 0 0-16,-8 4 0 16,-11-2 0-16,-11 6 0 15,-16 5-1-15,-13 4 1 16,-12 10 0-16,-10 5-1 15,-12 10 1-15,-3 6-1 16,-8 12 1-16,-1 9 0 16,7 4-1-16,4 2 1 15,8 0 0-15,14-2-1 16,19-9 0-16,15-8-1 0,22-14-1 15,16-12-1-15,12-5-2 16,13-14-3-16,13 4-8 16,-13-22-14-16,12 13-10 15,-16-11-3-15,-5 12 3 16,-24-6 30-16,-6 9 8 15,-16 4 4-15,-19-8 10 16,-2 24 13-16,-19-13 14 16,-3 12 1-16,-11-8 1 15,8 16-31-15,-9-5-5 16,5 9 0-16,-2 3-2 15,7 5 0-15,0 5-1 0,11-1 1 16,2-1-1-16,11-1 0 16,8-7 0-16,10-6-1 15,7-10 0-15,9-8 0 16,3-6-1-16,6-9 0 15,-4-1 1-15,3-1-1 16,-9 4 0-16,-4 0 0 16,-8 8 0-16,-7 9 0 15,-14 6 0-15,5 25 0 16,-16 6 0-16,-9 13 0 15,-4 11 0-15,-5 11 0 16,-6 3 1-16,0 1-2 16,0-5 2-16,2-8-1 15,8-12 1-15,9-14-2 16,8-18 2-16,8-13-1 0,17-29 0 15,8-8 1-15,9-9-2 16,7-7 1-16,4-3-2 16,0-4-2-16,8 11-8 15,-16-4-5-15,15 29-7 16,-26-9-14-16,19 18-6 15,-2-4 0-15</inkml:trace>
  <inkml:trace contextRef="#ctx0" brushRef="#br0" timeOffset="10830.6195">12528 15150 49 0,'0'0'39'16,"0"0"0"-16,-18 8 0 15,-8 1-31-15,8 11-3 0,-7 0 0 16,2 7 0-16,-2 2-1 16,5 3 0-16,1 1-1 15,9-3-1-15,5-3 0 16,8-2 0-16,10-10-1 15,9-7 0-15,6-10-1 16,6-8 1-16,0-7-1 16,0-5 0-16,-6-5 0 15,-5-2 0-15,-8 0 0 16,-9 1 0-16,-6 2-1 15,-6 7 0-15,-3 4 0 16,-3 3 0-16,12 12-2 16,-17-7 0-16,17 7-3 15,0 0-11-15,29 5-15 0,-6-14-8 16,16 4-1-16,9-12 1 15</inkml:trace>
  <inkml:trace contextRef="#ctx0" brushRef="#br0" timeOffset="11070.6332">13321 14614 67 0,'-23'-30'41'16,"-15"4"-2"-16,0 18 1 15,-14 11-37-15,-2 17 0 16,-4 21 1-16,3 21-2 15,-2 15 0-15,5 16 0 0,4 6-1 16,10 3 0 0,9 0-2-16,10-9-1 0,17-7-2 15,1-29-12-15,29 0-24 16,-8-30-1-16,14-8 0 15,-7-24-1-15</inkml:trace>
  <inkml:trace contextRef="#ctx0" brushRef="#br0" timeOffset="11235.6426">12724 15142 78 0,'-22'-7'44'0,"5"-3"-1"16,17 10 0-16,13 3-40 15,24-13-3-15,16-2-5 16,9-9-9-16,26 16-19 0,0-16-7 15,21 9-3-15,-1-9 1 16</inkml:trace>
  <inkml:trace contextRef="#ctx0" brushRef="#br0" timeOffset="11588.6628">13990 14752 60 0,'19'-34'41'15,"-1"19"-1"-15,-18 15-1 16,0 0-32-16,-13 33-3 16,-7 14-2-16,-6 13 1 15,-1 10-3-15,-5 7 2 16,6 3-2-16,2-1 1 15,10-6-1-15,9-9-2 16,5-17-4-16,26 0-19 16,-5-28-14-16,16-6 0 15,0-21-3-15,13-5 2 16</inkml:trace>
  <inkml:trace contextRef="#ctx0" brushRef="#br0" timeOffset="11776.6736">14278 15090 72 0,'-13'9'42'16,"-12"2"-1"-16,5 18 0 15,-12 4-37-15,12-2-2 16,6 5-1-16,4 1-1 16,6-2-1-16,5 0-2 15,11-4-3-15,-1-22-12 16,21 5-21-16,-4-23-1 15,11-4-1-15,-2-20 1 16</inkml:trace>
  <inkml:trace contextRef="#ctx0" brushRef="#br0" timeOffset="11933.6826">14424 14915 44 0,'-26'-47'38'15,"0"13"3"-15,-3 3-3 16,8 16-18-16,0 1-17 16,10 8-1-16,11 6-4 15,0 0-6-15,32 23-7 16,-7-13-23-16,14 8 0 15,-1-2-1-15,13 10 2 16</inkml:trace>
  <inkml:trace contextRef="#ctx0" brushRef="#br0" timeOffset="12452.7123">14730 15094 55 0,'-14'12'40'16,"0"7"-1"-16,-9-12 2 16,7 8-28-16,-12-4-9 0,5 5 0 15,-2-1-1-15,5 4 0 16,0-4-1-16,7 0-1 15,4-1 1-15,9-14-1 16,-4 11-1-16,4-11 1 16,25-17 0-16,-6-1-1 15,7-2 0-15,2-1 0 16,2-2 0-16,-1-1 0 15,-1 5-1-15,-3 5 1 16,-5 11 0-16,-4 8-1 16,-8 11 0-16,-6 13 1 15,-6 15 0-15,-10 18 1 16,-5 11-1-16,-5 15 0 0,-5 7 0 15,-3 4-1-15,-1-2 2 16,3-7-2-16,3-12 1 16,5-16-2-16,5-16 2 15,8-19 0-15,9-27 1 16,-2-10-1-16,11-24 1 15,2-13-1-15,4-12 1 16,3-10-1-16,-1-4 1 16,3 1 0-16,-3 5 0 15,-1 7 0-15,-2 5 0 16,4 8-1-16,3 5-2 15,-1 1 0-15,12 2-3 16,2-6-3-16,19 5-9 16,-12-26-8-16,26 11-11 0,-7-22-6 15,8 5 4-15,-3-7 0 16</inkml:trace>
  <inkml:trace contextRef="#ctx0" brushRef="#br0" timeOffset="12760.7299">15367 14577 81 0,'-27'29'41'0,"2"19"1"16,-17 4-1-16,9 14-37 15,-11 5-1-15,3 7-1 16,3-3 0-16,5-3-2 16,7-8 0-16,7-9-1 15,9-11 1-15,10-14 0 16,7-15 0-16,10-13 0 15,6-15 0-15,5-7 0 0,3-6 0 16,4-3 0-16,-4-1 0 16,-3 5 1-16,-2 5-1 15,-8 7 0-15,-5 11 0 16,-13 2 0-16,9 29-1 15,-11-4-1-15,2 11-3 16,-2-4-5-16,12 16-7 16,-11-19-8-16,26 13-12 15,-1-18-6-15,18-4 1 16</inkml:trace>
  <inkml:trace contextRef="#ctx0" brushRef="#br0" timeOffset="13117.7503">15949 14600 72 0,'-7'24'39'0,"4"19"0"16,-12-2-7-16,-1 22-30 16,-5 7 0-16,-1 8-1 0,-6 3 0 15,-2 0-3-15,5-2-2 16,-9-19-18-16,12 2-15 15,0-22-3-15,12-11 2 16,-4-20-2-16</inkml:trace>
  <inkml:trace contextRef="#ctx0" brushRef="#br0" timeOffset="13279.7596">15600 15084 67 0,'-20'-11'44'16,"20"11"-2"-16,-15-4 2 15,28 12-30-15,9-15-13 16,15-12-5-16,27 7-10 0,-1-23-7 15,32 12-20-15,-1-14-1 16,23 7-2-16,3-12 1 16</inkml:trace>
  <inkml:trace contextRef="#ctx0" brushRef="#br0" timeOffset="13654.781">17283 14358 51 0,'-45'1'40'16,"2"27"-2"-16,-17 15 1 15,8 32-21-15,-9 8-15 16,8 17 0-16,6 7 0 16,13 9 0-16,9-3-1 15,14-2-2-15,23-9-1 16,14-18-7-16,32 1-18 15,3-30-14-15,24-6 0 16,1-21-2-16</inkml:trace>
  <inkml:trace contextRef="#ctx0" brushRef="#br0" timeOffset="14104.8067">17925 14932 52 0,'-19'5'37'15,"-5"-2"0"-15,3 18-1 16,-18 7-33-16,1 12-1 0,-12 12 1 15,-2 10-2-15,-7 5-1 16,-4 0 0-16,3-5-3 16,3-11-1-16,19-7-4 15,-2-27-3-15,30-8 1 16,-2-26 0-16,25-7 5 15,2-14 3-15,8-8 3 16,4 1 4-16,-9-5 5 16,11 15 3-16,-18-4 2 15,9 21-1-15,-17-1-5 16,7 22-2-16,-4 7-2 15,2 13-1-15,3 6-3 16,5 4 1-16,11 3-3 0,6-1-1 16,15-2-3-16,4-19-10 15,25 8-17-15,-6-26-8 16,15 0 0-16,-9-23-1 15</inkml:trace>
  <inkml:trace contextRef="#ctx0" brushRef="#br0" timeOffset="14270.8163">18353 14884 69 0,'-37'9'39'0,"4"23"-1"16,-9 4 1-16,-2 15-40 15,10 9-2-15,7-2-5 16,21 7-29-16,-1-8 0 15,21-4-2-15,7-21 1 16</inkml:trace>
  <inkml:trace contextRef="#ctx0" brushRef="#br0" timeOffset="14563.833">18733 14922 60 0,'-22'3'42'0,"-16"6"-1"15,6 20 0-15,-12 6-26 16,9 10-11-16,6 3-2 15,14 5 1-15,10-3-2 16,15-7 1-16,13-9-2 16,12-12 1-16,11-12-1 0,4-14 0 15,2-12 0-15,-4-12-1 16,-6-5 1-16,-9-8-1 15,-13 0 0-15,-15-9-2 16,-8 6-1-16,-17-10-8 16,6 22-11-16,-21-9-15 15,12 11-3-15,-8-2 0 16,15 13-1-16</inkml:trace>
  <inkml:trace contextRef="#ctx0" brushRef="#br0" timeOffset="14872.8507">19142 14469 49 0,'13'6'39'0,"-12"5"-2"15,-2 13 0-15,-13 0-19 16,-4 6-19-16,1 6-4 16,-6-9-13-16,14 7-19 15,1-10 0-15,13-1 0 16,4-12-1-16</inkml:trace>
  <inkml:trace contextRef="#ctx0" brushRef="#br0" timeOffset="15121.8649">19434 14487 75 0,'-14'-3'40'0,"14"3"0"16,-23 13 0-16,21-2-36 15,-6-1-2-15,8 4 0 16,4-3-1-16,10 1 0 15,7-5 0-15,9-2-1 16,7-2-2-16,2-5 0 16,3 2-3-16,-5-18-13 0,8 13-21 15,-15-15 0-15,3 6-1 16,-11-10 0-16</inkml:trace>
  <inkml:trace contextRef="#ctx0" brushRef="#br0" timeOffset="15255.8726">19757 14399 73 0,'-20'37'41'0,"-13"0"-2"15,9 10 1-15,-5 1-37 16,9-3-3-16,10 5-10 16,-8-16-26-16,23 2-3 15,-2-14-3-15,17-3 1 16</inkml:trace>
  <inkml:trace contextRef="#ctx0" brushRef="#br0" timeOffset="15789.9031">19935 14323 23 0,'-5'-11'29'15,"5"11"4"-15,-14-21-1 16,14 21-23-16,-6-12-2 15,6 12 1-15,0 0 1 16,0 0 1-16,-14 10-2 16,14-10 0-16,0 0-3 15,-8 15-1-15,8-15 0 16,0 0-1-16,0 0-1 15,0 0-1-15,0 0-1 16,0 0 1-16,0 0-1 0,0 0 0 16,0 0-1-16,0 0 1 15,0 0 0-15,0 0 0 16,0 0-1-16,0 0-1 15,10 13-4-15,-10-13-19 16,0 0-12-16,0 0-1 16,0 0-1-16,-5-13 0 15</inkml:trace>
  <inkml:trace contextRef="#ctx0" brushRef="#br0" timeOffset="17102.9782">20395 14505 60 0,'0'0'37'0,"0"0"-1"16,-7 12-6-16,2 9-23 15,-5 6-2-15,-3 17-1 16,-3 7-1-16,-3 11-1 16,-3 7 0-16,0 5-2 15,1 3 0-15,2 0-2 16,1-2-1-16,8-13-2 15,10 4-11-15,0-25-20 16,9-3-1-16,-2-19-2 16,15-7 2-16</inkml:trace>
  <inkml:trace contextRef="#ctx0" brushRef="#br0" timeOffset="17292.9891">20294 15095 75 0,'-23'-7'41'15,"11"10"0"-15,-5-10-3 16,17 7-34-16,0 0-2 15,34-11 0-15,6-1-3 16,7-4-2-16,12-1-3 16,2-12-7-16,14 5-26 15,-10-9-1-15,2 9-1 16,-15-10 1-16</inkml:trace>
  <inkml:trace contextRef="#ctx0" brushRef="#br0" timeOffset="17494.0006">20826 14512 68 0,'-23'20'41'0,"8"24"-1"16,-9 3 0-16,10 15-30 16,-5 6-8-16,1 8 0 15,1 1-1-15,1-1-1 16,2-3-2-16,1-8-2 15,13-2-5-15,-11-23-24 16,24 1-7-16,-1-23-1 16,14-7 0-16</inkml:trace>
  <inkml:trace contextRef="#ctx0" brushRef="#br0" timeOffset="17844.0206">20981 14930 59 0,'0'0'41'0,"0"0"-1"15,14 1 1-15,2-3-30 16,13-5-9-16,7-4 0 16,1 6 1-16,-2-1-2 15,-2 4 1-15,-5 2-1 16,-8 6 1-16,-11 5-1 15,-10 6 0-15,-12 4 0 16,-9 8 0-16,-8 0 0 0,0 4 0 16,-4-1 0-16,3 3 0 15,4-4-1-15,8-2 1 16,8-6-1-16,13-6 1 15,17-6-1-15,10-7-1 16,14-5-1-16,2-11-2 16,14 6-8-16,-6-23-9 15,18 13-17-15,-19-17-3 16,7 9-2-16,-14-13 1 15</inkml:trace>
  <inkml:trace contextRef="#ctx0" brushRef="#br0" timeOffset="18198.0409">21599 14364 73 0,'4'-11'43'0,"-5"-5"-2"16,1 16 1-16,5 10-37 16,6 1-1-16,0 8 0 15,3 13 0-15,-1 7-2 16,3 9 0-16,-2 10-1 15,-3 5 1-15,-3 6-2 16,-2 4-1-16,-8 2 1 16,-7 1-1-16,-5-2 0 15,-8 0 0-15,-7-3 0 0,-6-7-4 16,-2 0-1-16,-10-16-7 15,13 8-8-15,-12-24-17 16,23 0-4-16,2-20-2 16,21-12 3-16</inkml:trace>
  <inkml:trace contextRef="#ctx0" brushRef="#br0" timeOffset="18365.0504">21594 15373 81 0,'0'0'44'0,"-4"12"-1"16,4-12-1-16,-6-12-40 15,6 12-5-15,4-21-7 16,10 21-9-16,-19-16-17 0,15 12-6 16,-10 4-2-16,0 0 1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4:03:32.90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1551 1082 82 0,'29'-59'43'0,"-29"59"-1"15,0 0-1-15,0 0-20 16,18-54-20-16,-18 54-1 16,0 0 1-16,55-53 0 0,-55 53 0 15,52-34-1-15,-52 34 1 16,59-22-1-16,-59 22-1 15,66-18 2-15,-66 18-1 16,52 2 0-16,-52-2 1 16,0 0 0-16,33 66 0 15,-36-38 1-15,-23 58 1 16,-28 15-2-16,-5 3 1 15,-13-1-1-15,-5-32 0 16,17-5-1-16,33-15 1 16,38-32-1-16,25-12 1 15,25-17-1-15,14-12-1 16,-29 6-1-16,6-1-4 15,3-8-27-15,-2 5-7 0,4-2 0 16,0 2-4-16</inkml:trace>
  <inkml:trace contextRef="#ctx0" brushRef="#br0" timeOffset="721.0409">2840 1327 89 0,'0'0'38'0,"0"0"2"16,0 0 0-16,-54-27-29 15,54 27-8-15,-40 7-1 16,-14 5 1-16,-4 14-1 16,1 14 0-16,-3 5-1 15,11 8 1-15,10 5-1 16,19-1 0-16,28-19 0 15,20-12 0-15,16-23 0 16,19-22 1-16,-63 19 0 16,83-54-1-16,-83 54 1 15,97-84-2-15,-46 32 2 16,6-5-1-16,-9-10 1 15,0-1-2-15,-7-5 1 0,-5-5 0 16,-12 6 0-16,1 8-1 16,-25 64 0-16,31-89 0 15,-31 89 0-15,0 0 2 16,-17-21-2-16,5 77-2 15,-8 35-2-15,12 29-2 16,25 10-34-16,-1-23-2 16,30-23-1-16,20-35-2 15</inkml:trace>
  <inkml:trace contextRef="#ctx0" brushRef="#br0" timeOffset="1142.0653">4150 1297 116 0,'42'-47'40'0,"-42"47"1"16,0 0-12-16,32-9-25 15,-27 23-2-15,-6 18-1 16,-11 13-2-16,-6 10 0 16,8-1-3-16,5-3-4 15,17-5-29-15,-1-21-4 16,18-14 2-16,2-19-2 15</inkml:trace>
  <inkml:trace contextRef="#ctx0" brushRef="#br0" timeOffset="1353.0773">4616 1242 89 0,'0'0'43'16,"0"0"1"-16,8-14-1 15,-21 26-16-15,-16 15-26 16,2 17 1-16,-1 3-3 15,12-3 0-15,7-7-3 16,11-8-2-16,8-5-29 16,-4-8-5-16,11 0-1 15,-1-9-1-15</inkml:trace>
  <inkml:trace contextRef="#ctx0" brushRef="#br0" timeOffset="1548.0885">4886 908 97 0,'0'0'43'0,"-11"-87"-1"15,11 87-3-15,-24-69-28 16,24 69-49-16,-27-52-4 15,27 52 0-15,0 0 1 16</inkml:trace>
  <inkml:trace contextRef="#ctx0" brushRef="#br0" timeOffset="1743.0997">4432 808 121 0,'0'0'43'15,"-67"25"-1"-15,67-25-8 16,-61 13-41-16,61-13-31 16,0 0-4-16,-54-2 1 15,54 2-2-15</inkml:trace>
  <inkml:trace contextRef="#ctx0" brushRef="#br0" timeOffset="2123.1214">5160 564 103 0,'-3'-58'39'0,"3"58"2"16,0 0-2-16,0 0-35 15,0 0-3-15,0 0 1 0,0 0 0 16,55 1-2-16,-55-1 1 16,31 68-1-16,-31-68 1 15,23 101 0-15,-17-66 0 16,4 92-1-16,-15 5-2 15,-7 3 0-15,-9-7-8 16,-19-28-24-16,-9-47-8 16,5-17 3-16,44-36-4 15</inkml:trace>
  <inkml:trace contextRef="#ctx0" brushRef="#br0" timeOffset="2388.1366">4440 500 111 0,'-81'-11'40'15,"0"18"1"-15,3 16-8 16,4 17-31-16,43 8 0 15,-89 113-2-15,29 29 0 16,31 19-2-16,29-20-1 16,62-19-4-16,23-27-24 15,43-30-9-15,9-66 1 16,17-24-1-16</inkml:trace>
  <inkml:trace contextRef="#ctx0" brushRef="#br1" timeOffset="7046.403">2688 2246 76 0,'-10'-5'36'0,"-4"2"-2"16,-1 14 0-16,-5 2-32 15,5 13 0-15,-3 6 1 16,4 20 0-16,-5 5-1 15,4 9 3-15,0 4-1 16,8 1 1-16,1-6-2 16,11-1 1-16,8-15-2 15,10-16 1-15,8-16-1 16,10-15-2-16,6-16 0 0,5-9-2 15,4-12 2-15,-3-11-2 16,-5-2 1-16,-5 0-1 16,-9 1 1-16,-7 5-1 15,-6 10 0-15,-11 8 2 16,0 12-1-16,-10 12 0 15,4 22 0-15,-3 7 0 16,2 13 1-16,-1 0 1 16,5 6 0-16,2-2 0 15,5-7 1-15,9-8 1 16,5-19-1-16,7-12 0 15,3-23 1-15,6-16-2 16,-1-17 2-16,2-9-2 16,-6-12 1-16,-4-5-2 0,-6-4 0 15,-7-1 0-15,-6 12-2 16,-9 8 0-16,-2 20-3 15,-10 7-2-15,9 25-9 16,-15 3-20-16,11 30-3 16,-3 4 0-16,11 12 2 15</inkml:trace>
  <inkml:trace contextRef="#ctx0" brushRef="#br1" timeOffset="7698.4403">3888 2387 67 0,'0'0'37'15,"0"0"0"-15,-18-2 1 16,2 11-21-16,-12-3-12 0,1 12 1 16,-2-1-2-16,0 15 0 15,2 2-1-15,2 9 2 16,6 2-3-16,7 1 1 15,11-2-2-15,7-4 1 16,10-9-1-16,8-11 1 16,10-11-3-16,7-12 0 15,2-11 1-15,0-9-2 16,-5-11 1-16,1-5-1 15,-10-7 2-15,-7 0-2 16,-6-1 2-16,-9 2-1 16,-5 5 2-16,-3 7-1 15,0 6 1-15,-4 8-1 16,2 7 0-16,3 12 0 0,0 0 1 15,0 0-1-15,13 7 0 16,4 2 0-16,2 2 0 16,6 1 1-16,0 2-1 15,8 4 1-15,-4 1 0 16,-3 3-1-16,-1 5 1 15,-6 4-1-15,-4 5 0 16,-8 3 2-16,-4 2-2 16,-7 0 2-16,-3 0-2 15,-2-4 2-15,-4-5-2 16,3-10 1-16,0-6 0 15,10-16-1-15,0 0 0 16,10-20-1-16,0-10 2 0,8-6-1 16,-3-10 2-16,4-5-3 15,2-7 2-15,-2 3-1 16,0 4 1-16,1 5-1 15,-5 5 1-15,5 6-1 16,2 7-1-16,1 6-2 16,6 4-3-16,-2-6-6 15,17 11-21-15,-12-15-6 16,11 13-1-16,-12-15-1 15</inkml:trace>
  <inkml:trace contextRef="#ctx0" brushRef="#br1" timeOffset="7897.4517">4790 1882 108 0,'0'0'39'16,"-13"6"3"-16,9 19-3 0,-9 5-34 16,8 18-1-16,3 10-2 15,4 16-2-15,0 10 1 16,4 7-2-16,2 1-1 15,3-3-3-15,11 5-10 16,-11-29-22-16,16 0-5 16,-7-27 4-16,8-11-4 15</inkml:trace>
  <inkml:trace contextRef="#ctx0" brushRef="#br1" timeOffset="8190.4685">5071 2212 110 0,'-25'12'41'15,"-16"5"0"-15,6 16 0 16,-7-2-38-16,6 6 0 16,1-2-1-16,11 4 0 15,6-6-1-15,17-2 1 16,11-6-1-16,14-7 0 15,13-5-1-15,6-5 1 16,8-5-1-16,2-2 1 16,-2 1-1-16,-4-1 0 15,-4 1-1-15,-6 2-1 16,-3 5-4-16,-10-12-10 15,10 23-22-15,-22-16-3 16,9 11-1-16,-7-13-2 0</inkml:trace>
  <inkml:trace contextRef="#ctx0" brushRef="#br1" timeOffset="8733.4995">6567 2081 89 0,'8'-25'36'15,"-11"-6"1"-15,3 8 0 16,-15-3-33-16,5 0 0 16,-10-2 1-16,-1 5 0 0,-11 5-2 15,-3 9 1-15,-8 11-1 16,-2 15 0-16,-5 15 0 15,4 20-1-15,0 15-1 16,4 17-1-16,10 14 1 16,5 6-2-16,14 3-2 15,10-6 0-15,11-3-4 16,3-23-4-16,24-1-27 15,-12-32 1-15,11-4-2 16,-9-25 1-16</inkml:trace>
  <inkml:trace contextRef="#ctx0" brushRef="#br1" timeOffset="8926.5106">6006 2603 106 0,'-13'1'39'15,"13"-1"0"-15,0 0 0 16,7 14-37-16,20-21-2 15,12-2-2-15,9-6-2 16,12 1-2-16,-1-17-12 16,12 12-19-16,-8-9 0 15,7 11-1-15,-14-5 2 16</inkml:trace>
  <inkml:trace contextRef="#ctx0" brushRef="#br1" timeOffset="9609.5496">6674 2429 94 0,'-9'18'37'0,"-9"-4"0"16,7 15 2-16,-12-2-30 15,11 10-4-15,-1-2-1 16,3 5 1-16,3 1-2 16,7-5 0-16,5-4-1 15,10-6 1-15,9-12-2 16,9-11 0-16,8-13 0 15,8-10-2-15,6-11 2 16,-1-4-2-16,-1-9 2 16,-4 2-2-16,-10 1 2 15,-6 7-1-15,-11 7 0 16,-7 9 0-16,-15 18 0 15,0 0 0-15,-5 22 0 16,-5 5-1-16,-1 10 1 0,1 0 0 16,5 2-2-16,8-4 1 15,9-3-3-15,10-15-1 16,15-4-4-16,1-30-11 15,21 5-17-15,-6-23-3 16,8 3 3-16,-7-22 6 16,1 10 25-16,-14 1 5 15,-11-1 6-15,-2 20 13 16,-24-8 18-16,3 19 1 15,-15-3 1-15,8 16-7 16,-21 13-23-16,10 6-3 16,-2 3-2-16,1 11-1 15,1 5-1-15,4 4 1 16,-4 2-1-16,7 2 1 0,-3-5 0 15,7-7 0-15,-3-7-2 16,5-11 2-16,-2-16-1 16,10 1-1-16,3-19 1 15,1-11-2-15,3-11 1 16,0-3 0-16,3-5 0 15,3 2 0-15,-2 2 0 16,-2 9 0-16,-1 9 0 16,-3 11 0-16,2 14 0 15,-1 12-1-15,1 10 0 16,0 6-2-16,5 12-2 15,3-3-2-15,11 17-12 16,-14-20-16-16,14 12-4 0,-5-18-1 16,7 3-1-16</inkml:trace>
  <inkml:trace contextRef="#ctx0" brushRef="#br1" timeOffset="9852.5635">8112 2420 113 0,'-28'-10'40'0,"2"24"2"15,-10-1-2-15,0 17-36 16,9 6-1-16,10 7-1 16,4 3-1-16,12-1 1 15,9-2-2-15,15-12 1 16,15-11-3-16,9-17-1 0,19-13-4 15,2-31-5-15,24 2-18 16,-14-29-11-16,9-1 1 16,-15-20-2-16,3-1 3 15</inkml:trace>
  <inkml:trace contextRef="#ctx0" brushRef="#br1" timeOffset="10019.5731">8780 1804 107 0,'-14'16'38'0,"-13"16"3"15,2 28-2-15,-12 17-35 16,7 9-2-16,-1 7 0 15,4 8-1-15,3 2-4 16,4-4 1-16,9 4-7 16,-11-26-24-16,18 5-6 15,-7-23 1-15,8-12-3 0</inkml:trace>
  <inkml:trace contextRef="#ctx0" brushRef="#br1" timeOffset="10323.5905">8469 2381 111 0,'-13'14'41'0,"18"0"2"16,-5-14-2-16,27 5-38 15,1-9-1-15,9-4 0 16,6-2 0-16,4-5-1 15,0-3-1-15,2 1 1 16,-8 4-1-16,-6 2 0 0,-7 10 0 16,-5 6 0-16,-11 13 0 15,-4 11 0-15,-8 7 0 16,-6 11 0-16,0 0-2 15,-2 5 0-15,3-3-4 16,-6-14-12-16,20 5-15 16,-10-27-8-16,17-5 0 15,-3-23-3-15</inkml:trace>
  <inkml:trace contextRef="#ctx0" brushRef="#br1" timeOffset="10451.5978">8885 2055 112 0,'-25'-21'39'0,"-1"11"-22"0,0 9-13 15,1 13-44-15,7-9 0 16,18-3-3-16</inkml:trace>
  <inkml:trace contextRef="#ctx0" brushRef="#br1" timeOffset="11354.6495">9280 2360 61 0,'3'-19'38'16,"-3"19"0"-16,6-22 1 16,-6 22-17-16,-10 7-16 15,-2 11-1-15,-11 9 0 16,-2 14 0-16,-2 6-2 15,-1 4-1-15,3 1 0 16,9 2 2-16,5-7-3 0,13-8 2 16,13-17-3-16,15-14 1 15,10-15-1-15,6-10 1 16,3-11-1-16,-1-9-1 15,-1-9 1-15,-12-3-1 16,-6 1 1-16,-12 2 0 16,-15 7 0-16,-6 4 0 15,-6 7 0-15,-3 9 0 16,-3 8 1-16,3 6-1 15,13 5 0-15,-11 7 0 16,11-7 1-16,19 18-1 16,6-12 0-16,5 2 1 15,7-4 0-15,4-1-1 0,1-3 1 16,0 0-1-16,-4-4 1 15,-4 3-1-15,-10-1 1 16,-6 1-1-16,-6 2 0 16,-12-1 0-16,0 0 0 15,0 0 0-15,0 14 0 16,0-14 0-16,-11 16 0 15,11-16 0-15,-11 18 0 16,11-18-1-16,-1 13 1 16,1-13 0-16,18-1 0 15,-2-6 0-15,2-3 1 16,4-4-1-16,-1 1 1 15,2-3-1-15,-2 6 0 16,-5-1 1-16,-2 5 0 0,-3 5-1 16,-2 6 0-16,-2 12 1 15,0 6-1-15,-1 11 0 16,-1 1 0-16,6 7-1 15,3-1-2-15,2-5-4 16,15 5-12-16,-12-36-6 16,21 9-13-16,-9-29-4 15,13-6-1-15,-10-16 1 16</inkml:trace>
  <inkml:trace contextRef="#ctx0" brushRef="#br1" timeOffset="11833.6768">10794 2339 104 0,'-13'-5'40'0,"13"5"1"16,5-10-2-16,4-1-38 16,21 0-3-16,5-4-2 15,13 8-6-15,-5-8-27 16,11 11-3-16,-14 0 1 15,1 14-1-15</inkml:trace>
  <inkml:trace contextRef="#ctx0" brushRef="#br1" timeOffset="11983.6854">10859 2631 102 0,'-28'32'39'0,"5"-22"1"16,23-10 0-16,14 3-38 16,26-28-5-16,30 5-23 15,3-23-13-15,17 3 0 16,-1-7-3-16,6 7 2 15</inkml:trace>
  <inkml:trace contextRef="#ctx0" brushRef="#br1" timeOffset="12457.7125">11747 2405 101 0,'0'13'42'0,"0"-13"0"16,19 2-1-16,-1-11-36 16,17-7-4-16,17-2-5 15,8-12-6-15,24 5-28 16,-3-11-3-16,13 9 0 0,-10-5-1 15</inkml:trace>
  <inkml:trace contextRef="#ctx0" brushRef="#br1" timeOffset="14041.8031">12943 2184 67 0,'3'-10'36'15,"-3"10"-2"-15,0 0 0 0,0 0-27 16,-12 8-3-16,9 4 1 15,-9 2-1-15,5 7 1 16,-5-1-2-16,5 5 1 16,-1 0-1-16,8 2 0 15,0-4-1-15,12-1 0 16,3-5-1-16,10-8 0 15,6-9-1-15,1-5 0 16,3-10 1-16,2-11-1 16,-1-3 0-16,-5-7 1 15,-2-4-1-15,-4-1 1 16,-4 3-1-16,-6 3 1 15,-4 7 0-15,-3 5 0 16,-1 10-1-16,-7 13 1 0,5 15-1 16,-3 15 0-16,-3 13 0 15,-2 19 0-15,-2 11 1 16,-1 11 0-16,-7 5 1 15,2 0-1-15,-6-6 1 16,-1-1 0-16,0-14 0 16,0-14 0-16,-1-12-1 15,1-15-2-15,-2-8-3 16,-3-18-1-16,6 0-7 15,-11-27-21-15,18 1-7 16,-8-17-2-16,17-1 2 16</inkml:trace>
  <inkml:trace contextRef="#ctx0" brushRef="#br1" timeOffset="14343.8204">14202 2163 92 0,'3'-15'40'16,"-11"-4"1"-16,8 19-1 15,-25-8-36-15,7 13-1 16,-1 8 0-16,-3 12-1 0,-2 8-1 16,4 5-2-16,1 3-1 15,5-3-3-15,16 10-9 16,2-25-26-16,18-5 1 15,2-19 0-15,16-7-2 16</inkml:trace>
  <inkml:trace contextRef="#ctx0" brushRef="#br1" timeOffset="14815.8474">14342 1934 99 0,'-13'10'40'0,"-3"-3"2"16,12 8-2-16,4-15-36 15,-8 22-1-15,13-8 1 0,5 5-1 16,0-2-1-16,2 5 0 16,-2-2 0-16,-3 7-1 15,-3-5 0-15,-1 5-1 16,-7-1 1-16,2-2-1 15,-6 4 0-15,1-6 0 16,0-4 0-16,2-2 0 16,3-3-1-16,2-13 1 15,7 10 0-15,6-17 0 16,5-7 0-16,5-6 0 15,6-9 0-15,5-8 1 16,1-2 0-16,2-4 0 16,-1 3-1-16,-4 5 1 15,-5 7-1-15,-7 8 1 0,-3 14-1 16,-17 6 1-16,12 26-1 15,-13 2-1-15,-3 7 0 16,1 3-1-16,1 2 1 16,1-2-3-16,10-2 0 15,3-16-4-15,18-1-11 16,-4-28-11-16,20 3-10 15,0-24 0-15,15-7-2 16,-4-11 4-16</inkml:trace>
  <inkml:trace contextRef="#ctx0" brushRef="#br1" timeOffset="15002.8578">15222 1626 112 0,'-29'13'40'0,"5"24"1"16,-17 7 0-16,14 14-39 15,-3 4-1-15,6 8-1 16,8-2 0-16,7-3-3 15,8-4 0-15,5-9-3 16,13 0-6-16,-12-18-25 16,14-2-3-16,-9-19-1 15,8-3 0-15</inkml:trace>
  <inkml:trace contextRef="#ctx0" brushRef="#br1" timeOffset="15191.8687">14937 1995 114 0,'-14'-4'42'15,"-3"0"0"-15,17 4-4 0,0 0-36 16,20 1-2-16,16-8-2 16,12-6-3-16,19 1-3 15,2-12-16-15,18 11-17 16,-5-6 1-16,4 9-2 15,-13-2 2-15</inkml:trace>
  <inkml:trace contextRef="#ctx0" brushRef="#br1" timeOffset="15762.9016">15441 2095 86 0,'-24'29'39'0,"2"-9"1"16,16-1 0-16,6-19-21 15,19-1-18-15,14-9 1 0,10-4 1 16,5-7-2-16,3-1 1 15,0-5-1-15,-5-2 1 16,-8-1-1-16,-11 0 0 16,-17 7 0-16,-11 4-1 15,-16 7 1-15,-8 5 0 16,-12 9-1-16,-2 6 1 15,-5 8-1-15,0 10 0 16,8 0 1-16,7 9-2 16,10-4 1-16,15 1 0 15,12-5 0-15,14-1-1 16,11-3 1-16,10-7-1 15,4-4 1-15,2-3-1 0,-2-1 1 16,-3-3 0-16,-7-2-1 16,-9 3 1-16,-9 1 0 15,-9 3 0-15,-10 5-1 16,-6 4 1-16,-6 3 0 15,-2 0 0-15,3 0 0 16,-3-2 0-16,6-4 0 16,8-16 1-16,0 0-1 15,11-5 1-15,8-16 0 16,10-8 1-16,2-3 0 15,7-9-1-15,1-6 1 16,-1 0 0-16,-2 3-1 16,-6 5 0-16,-2 8-2 15,-10 3-2-15,2 10-5 0,-12-3-11 16,21 24-8-16,-19-7-10 15,27 19-6-15,2-8-1 16,26 13 1-16</inkml:trace>
  <inkml:trace contextRef="#ctx0" brushRef="#br1" timeOffset="16219.9277">16647 2045 65 0,'11'-18'37'16,"2"9"1"-16,-15-5 0 16,2 14-23-16,-25 5-7 15,1 10-1-15,-13 2-1 16,-2 8-2-16,-8 4 1 15,4 6-2-15,1-4 1 0,7 4-2 16,16-3-1-16,12-8-1 16,16-4-1-16,19-9-1 15,23 0-3-15,10-13-3 16,27 15-17-16,-10-23-14 15,15 7-1-15,-8-12-1 16,2 4 0-16</inkml:trace>
  <inkml:trace contextRef="#ctx0" brushRef="#br1" timeOffset="16573.948">16988 2129 96 0,'-32'12'39'15,"2"-7"2"-15,16 8-3 0,14-13-36 16,0 0-1-16,28-12-1 15,8 4 2-15,9-6-1 16,4-1 0-16,2-1 0 16,-1-2 0-16,-6-1 0 15,-11 2 0-15,-9 2 0 16,-15 0-1-16,-9 5 1 15,0 10 0-15,-27-13 0 16,3 15 0-16,-9 5 0 16,-1 10 0-16,-2 8 0 15,2 2-2-15,5 6 2 16,6 0-2-16,13 0 1 15,14-3-1-15,15-4-2 0,14-12-3 16,22-6-2-16,0-20-10 16,25 8-19-16,-13-22-1 15,11 5-3-15,-16-12 2 16</inkml:trace>
  <inkml:trace contextRef="#ctx0" brushRef="#br1" timeOffset="17084.9772">17621 2011 95 0,'-15'29'37'16,"-8"0"4"-16,9 15-4 15,1-5-33-15,3 8-2 16,0-2 0-16,5 0-1 16,0-8 0-16,5-5 0 15,0-5 0-15,5-11-1 0,-5-16 0 16,0 0 0-16,15-12 0 15,-7-11 0-15,1-8 0 16,1-8 0-16,0-8 1 16,3-6 0-16,2 0 0 15,1 2 1-15,0 4-1 16,3 4 0-16,1 8 0 15,3 5 1-15,0 13-2 16,1 9 0-16,-1 8 0 16,1 6 0-16,-2 5 0 15,0 3 0-15,-4 5 0 16,-2-1 0-16,-6 0-1 15,-7 8 1-15,-8-8 0 16,-7 3 0-16,-8-1 0 0,-7-4-1 16,-4 1 1-16,-4-2-1 15,-2 2 1-15,1-1-1 16,-1 4 2-16,3 5-2 15,2 10 1-15,3 12 0 16,2 11 0-16,2 8 0 16,6 3 1-16,5 2 0 15,8-1-2-15,5-8 0 16,18-2-9-16,-2-38-11 15,30 2-12-15,-4-34-7 16,18-11-2-16,-1-24-1 16</inkml:trace>
  <inkml:trace contextRef="#ctx0" brushRef="#br1" timeOffset="17293.9892">18418 1526 108 0,'-2'17'42'0,"-20"21"1"16,0 28-2-16,-12 5-39 15,7 17-2-15,-2 4 1 16,5 7-2-16,4-3-1 16,2-7-3-16,10-2-6 15,-9-27-15-15,24 4-14 16,-14-33-2-16,14-3 0 15,-7-28 0-15</inkml:trace>
  <inkml:trace contextRef="#ctx0" brushRef="#br1" timeOffset="17445.9979">18173 2046 109 0,'0'-35'43'0,"17"15"1"16,-1 4-2-16,17 4-41 16,10 7-16-16,-5-17-15 15,27 12-13-15,-2-6 0 16,22 1-2-16,9-2 1 15</inkml:trace>
  <inkml:trace contextRef="#ctx0" brushRef="#br1" timeOffset="22956.3128">22702 2631 19 0,'-6'-13'31'16,"-3"-3"1"-16,0 6 1 15,-14-14-12-15,13 19-4 16,-21-18-3-16,11 16-2 15,-16-11-2-15,8 11-3 0,-10-3-2 16,4 5-1-16,-1-1 0 16,-3 6-2-16,-1 1 0 15,2 3-1-15,2 4 0 16,0 1-1-16,1 2 0 15,2 2 1-15,0 2-1 16,7 2 1-16,2 1-1 16,3 5 1-16,3-2 0 15,6 3 1-15,7 0-2 16,0 5 1-16,4 2 0 15,4 0 0-15,-2 5-1 16,1-1 0-16,-1 2-1 16,-2 2 1-16,-2 1 0 15,0-2 0-15,-2 0 0 16,-1 4 0-16,1-1 0 0,2 0 0 15,4-1 0-15,3 0 1 16,4 0-1-16,4-1 0 16,6 1 0-16,3-4 0 15,4-3 1-15,8 2-2 16,1-3 2-16,5-2-1 15,4-1 1-15,6-7-1 16,4-1 1-16,10-4 0 16,4-4-1-16,7-11 1 15,6-4 0-15,8-9 0 16,4-7-1-16,4-6 1 15,5-7-1-15,2-6 0 0,-5-6 0 16,-2-1 0-16,-6-5 0 16,-10-2 0-16,-9 0 1 15,-12-1-1-15,-17-2 0 16,-16-2 0-16,-14-4 1 15,-16-3 0-15,-16 0-1 16,-14 4-1-16,-18-4 2 16,-11 7-1-16,-16 3 0 15,-10 8 0-15,-10 11 0 16,-11 6-1-16,-7 5-1 15,-3 0-2-15,7 9-7 16,-6-24-11-16,27 13-12 16,2-20-7-16,18-5-2 15,18-23 1-15</inkml:trace>
  <inkml:trace contextRef="#ctx0" brushRef="#br1" timeOffset="26406.5104">19244 1839 52 0,'-16'-5'35'0,"1"-4"1"15,15 9-1-15,-23-10-27 16,23 10-1-16,-13-6-3 16,13 6 1-16,0 0-2 15,2-11-1-15,8-2-1 16,8-7 1-16,9-1-1 15,12-12 1-15,13-5-1 16,17-6 1-16,13-6-2 16,8-1 2-16,10-1-1 15,5 4 0-15,-51 25 0 16,5-3-1-16,1 4 1 15,6-1-1-15,-1 1 1 16,4 2-1-16,0 0 1 16,4-2 0-16,-1 8 1 0,5-4-1 15,0 4 1-15,5-1-1 16,-2 3 0-16,7 3 1 15,-3 0-1-15,5 0-1 16,1 4 1-16,-5 2 0 16,1-1-1-16,-3 5 0 15,0 0 0-15,-2 3 0 16,-2 2-1-16,-4 2 2 15,26 4-2-15,28 10 1 16,-22 0-1-16,-10 5 2 16,-19-1-1-16,-10 1 0 15,-15-5 0-15,-6 2 0 16,-8-7 1-16,3 1-1 15,0-3 0-15,-3-3 0 16,-1-3-1-16,-1 4 1 0,-4-1 0 16,-3-2-1-16,-5 5 0 15,-4-1 1-15,-2 2-1 16,-4-1 1-16,-2 1 0 15,0-1 0-15,-3 0-1 16,1-2 1-16,1-2 0 16,-2 4 0-16,2 1 0 15,-1 2 0-15,-1-1 0 16,0 2 0-16,-1 1 0 15,1 1-1-15,-6 0 1 16,4-2 0-16,-2 1 1 16,-1-4-1-16,-1 4 1 15,0 1-1-15,-3-1 1 0,3 3 0 16,-3 0 0-16,-1 3-1 15,-1-1 1-15,-3 6-1 16,3-2 0-16,-3-4-1 16,-1 2 1-16,1-3-1 15,0-3 1-15,-1-4 0 16,4-2-1-16,1-15 0 15,-4 13 1-15,4-13 0 16,0 0 0-16,0 0 0 16,0 0 0-16,0 0 1 15,0 0-1-15,0 0 1 16,1-12-1-16,-1 12 1 15,0 0-1-15,0 0 1 16,0 0-1-16,0 0 0 0,0 0 0 16,0 0 0-16,0 0 0 15,0 0 0-15,0 0 0 16,-6-10 0-16,6 10 0 15,0 0 0-15,-4-14 0 16,4 14 2-16,-8-16-2 16,2 3 1-16,-1-3-1 15,-1 0 1-15,-2-1-1 16,-1-3 1-16,0 2-1 15,-1-3 0-15,-1 1 1 16,2 4-1-16,-2 1 0 16,3 1 0-16,-2 4 1 15,12 10 0-15,-20-17-1 16,20 17 0-16,-10-8 1 0,10 8-1 15,0 0 0-15,0 0 0 16,0 0 0-16,0 0 0 16,0 0-1-16,10 10 1 15,2 2 0-15,1 1 0 16,2 6 0-16,0 6 0 15,1 6 0-15,-1 2-1 16,0-3 1-16,-2 1 0 16,0-7 0-16,-1-3 0 15,6-9 1-15,3-13-1 16,6-15 1-16,9-10 1 15,2-8-1-15,8-7 1 16,1-5-3-16,-2-3 3 16,2 1-3-16,-8 5 2 0,-4 8-2 15,-11 9 1-15,-5 4-1 16,-9 7 0-16,-1 5 0 15,-9 10 0-15,2-13-2 16,-2 13-2-16,0 0-7 16,-20-22-15-16,20 22-11 15,-12-17-1-15,12 17-1 16,-13-15 0-16</inkml:trace>
  <inkml:trace contextRef="#ctx0" brushRef="#br1" timeOffset="27382.5662">10859 3432 96 0,'0'0'40'0,"-11"0"-1"0,11 0-2 16,12-4-34-16,9 0-1 15,4-2-1-15,12-3-2 16,7 4-3-16,0-10-7 15,11 12-27-15,-9-10 0 16,3 9 1-16,-15-6-3 16</inkml:trace>
  <inkml:trace contextRef="#ctx0" brushRef="#br1" timeOffset="27535.5749">10948 3658 100 0,'-35'29'38'0,"22"-3"0"16,13-26-3-16,25 0-35 0,29-8-34 15,13-22-5-15,19-3 1 16,3-12-1-16</inkml:trace>
  <inkml:trace contextRef="#ctx0" brushRef="#br1" timeOffset="29427.6832">12220 3214 71 0,'0'0'36'0,"4"-13"0"0,9 11 1 16,-6-13-25-16,20 3-8 15,0-2 0-15,8 1-2 16,8-5 1-16,9 4-1 15,2-3 0-15,-2 5-1 16,-4 3 1-16,-5 11-1 16,-12 10 0-16,-10 11 0 15,-14 12 0-15,-17 12 0 16,-15 10-1-16,-5 7 0 15,-15 3 1-15,-3 4 0 16,-5-6 0-16,6-2 0 16,3-10 0-16,13-10 0 15,7-7 1-15,16-9-1 16,16-12 0-16,16-10 0 0,18-9-1 15,12-10-2-15,15-7-3 16,2-16-28-16,17 7-6 16,-6-13 0-16,3 7-2 15</inkml:trace>
  <inkml:trace contextRef="#ctx0" brushRef="#br1" timeOffset="29607.6935">13230 3438 113 0,'-19'15'43'0,"-7"-13"-2"16,11 4-2-16,3-4-47 15,0-17-30-15,24 6-4 0,-3-13 0 16,11 3-1-16</inkml:trace>
  <inkml:trace contextRef="#ctx0" brushRef="#br1" timeOffset="31242.787">14095 3138 77 0,'12'-18'37'0,"-19"-2"0"0,-6 9 1 16,-15-4-31-16,-3 11-2 16,-14 0-1-16,-3 11-1 15,-8 4 0-15,-4 6-1 16,4 1-1-16,0 8 0 15,11 0-1-15,8 0 0 16,14 1 0-16,16 1 0 16,16 0-1-16,15 2 1 15,15 1-1-15,6 0 1 16,8 3 0-16,-1 2-1 15,-1 2 1-15,-7 0 0 16,-9-1 0-16,-12-2 0 16,-15-1 2-16,-10-4-2 15,-13-4 1-15,-8-6 1 0,-11-6-1 16,-5-6 1-16,-2-5 0 15,-1-9-1-15,5-11 0 16,12-6 0-16,11-11-2 16,12-6 1-16,18-8-1 15,10-5-2-15,19 2-2 16,0-16-9-16,14 17-25 15,-2-3 1-15,3 14-1 16,-9 0-1-16</inkml:trace>
  <inkml:trace contextRef="#ctx0" brushRef="#br1" timeOffset="31609.808">14344 3126 96 0,'0'0'38'16,"0"0"1"-16,14-13-2 15,6 2-35-15,13-3-1 16,7-1 1-16,5-1 0 15,1 2 0-15,-1 4 0 16,-5-2 0-16,-5 8-1 16,-10 1 0-16,-6 10 0 15,-11 7 0-15,-8 13 0 0,-10 6-1 16,-7 14 1-16,-7 9-1 15,-2 7 0-15,-4 3 0 16,2 2-1-16,2-4-1 16,8-11-4-16,17 3-16 15,1-30-18-15,19-6 1 16,5-23-2-16,15-7 1 15</inkml:trace>
  <inkml:trace contextRef="#ctx0" brushRef="#br1" timeOffset="31955.8278">14919 2990 104 0,'-9'12'41'16,"-2"-10"0"-16,11-2-2 15,20 2-37-15,1-6 0 16,9-3 0-16,8-3 0 16,1 0 0-16,9 0 0 15,-2 1-1-15,-1 2 0 16,-5 2 0-16,-9 6 0 15,-8 8 0-15,-9 9-1 16,-10 10 1-16,-14 9-1 16,-9 10-1-16,-6 7 0 15,-3 7 0-15,1 1-2 16,2 0-1-16,1-6-3 15,19 3-21-15,-2-26-13 0,24-1 1 16,0-21-2-16,18-6 3 16</inkml:trace>
  <inkml:trace contextRef="#ctx0" brushRef="#br1" timeOffset="32285.8466">15594 3064 110 0,'-11'7'41'0,"-13"-5"0"15,8 15-1-15,-4-5-37 16,4 3-2-16,5 0 1 0,6 3-1 16,6 0 0-16,11-2-1 15,7-1 0-15,9 0 0 16,1 0-1-16,9 2 1 15,0 3 0-15,-5 0 0 16,-2 4 0-16,-7 0 1 16,-9 6-1-16,-10 1 1 15,-6 2-1-15,-11 0-1 16,-4-2 1-16,-4-4-2 15,-2-2-1-15,-2-12-3 16,12 7-14-16,-6-26-22 16,18 6 3-16,-8-30-2 15,13 5-1-15</inkml:trace>
  <inkml:trace contextRef="#ctx0" brushRef="#br1" timeOffset="32444.8557">15615 3003 122 0,'-20'-1'43'16,"12"12"0"-16,-2-11-3 15,10 0-40-15,24 1-3 16,6-12-5-16,26 10-26 16,-8-17-8-16,20 8 0 15,-3-10-2-15</inkml:trace>
  <inkml:trace contextRef="#ctx0" brushRef="#br1" timeOffset="33541.9185">16581 3120 74 0,'17'-13'37'16,"-7"-4"-1"-16,-10 17-2 15,0 0-29-15,-7 21-1 16,-14 10 0-16,-7 13-1 15,-5 8-2-15,-6 6 0 16,-1 4-2-16,-2-7-3 16,12 9-24-16,1-24-6 15,12-6-1-15,7-21-3 0</inkml:trace>
  <inkml:trace contextRef="#ctx0" brushRef="#br1" timeOffset="33728.9292">16428 3260 94 0,'-9'-28'39'16,"9"28"1"-16,-20-17-1 15,16 30-32-15,-5 0-2 16,11 11-2-16,3 4-2 16,14-1-1-16,11 3-2 15,11-11-3-15,20 7-12 16,5-22-22-16,15 2 1 15,-1-18-2-15,13 0 0 16</inkml:trace>
  <inkml:trace contextRef="#ctx0" brushRef="#br1" timeOffset="33917.94">17320 3015 99 0,'-44'30'39'15,"-10"6"0"-15,7 14-1 16,-1-1-36-16,9 8-2 15,12 2-3-15,9-11-5 16,25 5-30-16,4-14 0 16,26-5 0-16,4-19-2 15</inkml:trace>
  <inkml:trace contextRef="#ctx0" brushRef="#br1" timeOffset="34231.958">17692 3153 101 0,'-34'7'40'15,"10"18"2"-15,-8 0-2 16,13 9-37-16,4 3-1 16,10 3 0-16,12-4 0 15,11-4 0-15,10-7-1 16,12-10 0-16,4-10 0 15,4-10 0-15,-2-12 0 16,-6-9-1-16,-4-10 1 16,-7-6-1-16,-10-3 0 15,-13-2 0-15,-7 1-1 0,-11 1-2 16,-2 9 0-16,-13 2-3 15,7 26-13-15,-16-10-21 16,11 19-1-16,-1-1 1 16,9 14-2-16</inkml:trace>
  <inkml:trace contextRef="#ctx0" brushRef="#br1" timeOffset="35306.0194">18304 2792 93 0,'0'0'39'0,"0"0"0"16,0 0-3-16,16 4-34 15,4-5-3-15,11 1-1 16,2-7-3-16,15 12-10 15,-1-17-25-15,10 4 3 16,-1-7-3-16,-2 1 3 16</inkml:trace>
  <inkml:trace contextRef="#ctx0" brushRef="#br1" timeOffset="35494.03">18980 2505 74 0,'0'0'38'15,"0"0"-3"-15,-14 15 3 16,-1 2-34-16,6 6-3 15,0 8-1-15,2 0 1 16,2 7-2-16,2-5-3 16,17 9-30-16,-6-16-1 15,16 0-1-15,1-12 1 16</inkml:trace>
  <inkml:trace contextRef="#ctx0" brushRef="#br1" timeOffset="35868.0515">19420 2455 91 0,'-24'-16'39'16,"0"18"1"-16,-11-1-1 15,5 13-36-15,0 7-1 16,5 5 1-16,3 1-2 15,11 1 1-15,4-1-2 16,16-6 1-16,7-6 0 16,5-6 0-16,9-6 0 15,5-7 0-15,2-7 0 16,1-4 0-16,-2-6 1 15,-4-1-2-15,-5-1 1 16,-2 2-1-16,-9 2 1 16,-3 7-1-16,-13 12 0 0,0 0 0 15,5 24 0-15,-12 4 0 16,-5 13-1-16,-2 9 0 15,2 10-2-15,-3-5-4 16,17 17-25-16,-10-19-7 16,18 3-1-16,1-13-1 15</inkml:trace>
  <inkml:trace contextRef="#ctx0" brushRef="#br1" timeOffset="36219.0715">20004 2638 93 0,'-13'-3'40'0,"2"-1"-1"16,11 4 0-16,9 21-38 15,9-2 2-15,2 5 0 16,4 13 2-16,-1 5-2 16,-2 12 1-16,-3 4-1 15,-9 12 0-15,-11 3-1 16,-10 7-1-16,-13-1-1 15,-7-4 0-15,-12-2 1 16,-1-7-1-16,-4-14 0 16,0-14-3-16,11-15-3 15,1-31-10-15,26 1-22 0,1-29-4 16,17-5 1-16,1-25-1 15</inkml:trace>
  <inkml:trace contextRef="#ctx0" brushRef="#br1" timeOffset="36388.0813">19726 2667 106 0,'0'0'45'16,"12"9"-2"-16,26 1 0 16,16-13-40-16,17 0-3 15,17-4-2-15,8-7-4 16,14 14-21-16,-12-17-16 15,-3 16 1-15,-19-6-3 0,-3 14 2 16</inkml:trace>
  <inkml:trace contextRef="#ctx0" brushRef="#br1" timeOffset="37620.1518">11578 4417 66 0,'0'-24'37'16,"-7"-1"0"-16,0 11 1 15,-18 0-29-15,5 14-4 16,-11 4-1-16,-2 14 0 16,-6 8-1-16,-1 12-1 15,0 7 0-15,3 3-1 16,8-1 0-16,7 3 0 15,10-4 0-15,16-7-1 16,6-6 0-16,19-14 0 16,8-10 0-16,11-7 0 15,7-12-1-15,1-6 1 0,2-8-1 16,-8-5 1-16,-5-2 0 15,-12-2-1-15,-8-2 2 16,-14 4-1-16,-11 3 0 16,-6 2 1-16,-10 5 0 15,-1 4 0-15,-2 2 0 16,2 5 0-16,1 2 0 15,3 3-1-15,13 5 1 16,-14-4-1-16,14 4 0 16,0 0 1-16,15 4-1 15,0 1 0-15,4 0 0 16,7 2 0-16,6-1 0 15,5 4 0-15,3 2 0 16,1-1 1-16,-1 1-1 16,-3 2 0-16,-4 2 1 0,-9-1-1 15,-5 5 0-15,-11 0 1 16,-7 3-1-16,-8 4 1 15,-6 0-1-15,-2-1 1 16,0-2 0-16,-1-5-1 16,2-4 1-16,14-15 0 15,-14 4-1-15,16-14 1 16,9-16 0-16,6-6 0 15,5-6 0-15,5-5 0 16,4-5-1-16,3-1 0 16,-2 5-2-16,1-4-4 15,10 20-19-15,-14-7-13 16,10 14-1-16,-8-3-2 15,7 9 0-15</inkml:trace>
  <inkml:trace contextRef="#ctx0" brushRef="#br1" timeOffset="38693.2129">13232 4362 71 0,'-9'-20'34'0,"-5"7"1"0,-10-3-9 15,-4 18-18-15,-10 4-3 16,-1 13 0-16,-5 9 0 15,5 15-1-15,0 8 1 16,7 13-2-16,8 4-1 16,12 5 0-16,14-2-1 15,14-4 1-15,15-10-1 16,14-16 0-16,15-18 0 15,13-20 0-15,10-28 1 16,6-14 0-16,-2-22 0 16,-3-10 0-16,-8-10 0 15,-15-5-1-15,-19 3 0 16,-18 4-1-16,-19 9-1 0,-18 3 0 15,-11 15-1-15,-15 4 0 16,2 16-3-16,-7 0-5 16,20 17-27-16,0-6 0 15,24 21 0-15,-7-26-2 16</inkml:trace>
  <inkml:trace contextRef="#ctx0" brushRef="#br1" timeOffset="38924.2262">13778 3781 92 0,'-50'37'39'0,"-3"31"0"16,-13 13-1-16,3 24-32 0,-4 19-5 15,1 18 1-15,3 7 0 16,5 2-2-16,10-9 1 15,8-14-4-15,13-12-2 16,2-30-20-16,22-8-13 16,3-30-2-16,18-11 1 15,2-26-1-15</inkml:trace>
  <inkml:trace contextRef="#ctx0" brushRef="#br1" timeOffset="39265.2455">14174 4444 101 0,'-10'7'41'0,"11"4"1"15,-1-11-2-15,30-11-39 16,9 0-1-16,13-2 0 16,12-2 1-16,10-2-2 15,10 3-2-15,-3-6-4 16,9 14-31-16,-19-4-2 0,-5 12 0 15,-23-5-1-15</inkml:trace>
  <inkml:trace contextRef="#ctx0" brushRef="#br1" timeOffset="39468.2575">14433 4637 113 0,'-32'17'41'15,"23"2"1"-15,9-19-11 16,28-11-30-16,14-2 0 15,16-8-2-15,11-1 0 16,1-11-2-16,9 7-6 16,-12-13-28-16,9 5-4 0,-19-6 1 15,-2 6-1-15</inkml:trace>
  <inkml:trace contextRef="#ctx0" brushRef="#br1" timeOffset="39626.2665">14657 4057 111 0,'-38'0'40'15,"8"-6"1"-15,16 11-3 16,14-5-40-16,0 0-5 16,41 8-31-16,-13-1-2 15,13 13 1-15,-2 2-3 16</inkml:trace>
  <inkml:trace contextRef="#ctx0" brushRef="#br1" timeOffset="39791.2756">14938 4857 98 0,'-13'36'43'0,"-11"-19"0"16,9-2-2-16,-2-3-33 16,7-27-16-16,19 0-31 15,-5-13-4-15,10 3 1 16,0-12-1-16</inkml:trace>
  <inkml:trace contextRef="#ctx0" brushRef="#br1" timeOffset="40279.3038">15784 4176 100 0,'0'0'40'0,"-10"-17"0"16,25 12-1-16,6-13-36 16,18 5-2-16,7-1-1 15,8 1 1-15,-2 4 0 16,0 4 0-16,-8 6 0 15,-7 6 1-15,-15 11-1 16,-16 8 0-16,-19 10 0 16,-12 8 0-16,-14 3 0 15,-7 5 0-15,-6 2 0 16,0-2-1-16,4-5 1 15,9-3-1-15,15-9 1 16,15-7-1-16,21-8 0 16,20-13-1-16,22-6-2 15,11-9-2-15,16 2-8 16,-5-18-25-16,18 4-3 0,-9-11 0 15,3 9-1-15</inkml:trace>
  <inkml:trace contextRef="#ctx0" brushRef="#br1" timeOffset="40430.3125">16663 4417 111 0,'-25'8'42'0,"11"4"-2"16,-5-12-2-16,19 0-41 15,0 0-17-15,18-15-20 16,7 4-1-16,0-12 1 15,16 2-2-15</inkml:trace>
  <inkml:trace contextRef="#ctx0" brushRef="#br1" timeOffset="40827.3352">17434 4105 97 0,'-17'-10'40'0,"-13"-4"1"16,3 14 1-16,-15 0-37 15,4 13 0-15,-3 5 0 16,4 7 0-16,0 4-2 16,8 4-1-16,12-5 0 15,8 0-1-15,16-12-1 16,13-10 1-16,13-12-1 15,11-10 0-15,8-13 1 0,4-5 0 16,-1-8-1-16,-1 0 1 16,-11 1 0-16,-5 9 1 15,-13 4-2-15,-9 14 0 16,-16 14 0-16,-9 25 0 15,-16 16 0-15,-7 18 0 16,-6 10 0-16,-2 9-2 16,2 10-2-16,3-5-2 15,17 5-10-15,-10-29-10 16,33 1-12-16,-2-30-6 15,17-11 0-15,0-21 1 16</inkml:trace>
  <inkml:trace contextRef="#ctx0" brushRef="#br1" timeOffset="41228.3581">18363 4167 87 0,'0'0'39'15,"-34"20"-1"-15,5 8 0 16,-13 4-33-16,-4 12-6 16,-3 8 1-16,1 7-1 15,-1 2 0-15,3-6-3 16,16 6-6-16,-3-17-27 15,24-5 0-15,3-22-2 16,17-6 2-16</inkml:trace>
  <inkml:trace contextRef="#ctx0" brushRef="#br1" timeOffset="41398.3679">18084 4406 110 0,'-17'-6'40'16,"14"21"1"-16,3-15-12 15,3 29-27-15,16-5-2 16,10-4-3-16,15 1-2 15,8-20-13-15,21 6-23 16,2-16 2-16,14-2-2 16,-1-15 1-16</inkml:trace>
  <inkml:trace contextRef="#ctx0" brushRef="#br1" timeOffset="41579.3782">18835 4192 102 0,'-46'41'39'16,"-7"-2"2"-16,13 11-3 15,8-6-38-15,9 1-1 16,15 1-3-16,8-21-16 16,26 8-20-16,8-17 1 15,23-4-3-15,1-16 2 16</inkml:trace>
  <inkml:trace contextRef="#ctx0" brushRef="#br1" timeOffset="41863.3945">19219 4345 103 0,'-38'13'42'0,"6"16"0"16,-6-6 0-16,17 4-39 0,0 3-1 16,13 4-1-16,12-3 0 15,8-2 0-15,15-9-1 16,10-3 1-16,6-9-1 15,-2-8 0-15,-1-11 1 16,-3-9-1-16,-8-5 0 16,-7-10 0-16,-9-6 0 15,-11-5 0-15,-5 1-2 16,-7-3-1-16,4 14-10 15,-22-10-13-15,16 23-15 16,-10 0-1-16,22 21 0 16,-21-9 0-16</inkml:trace>
  <inkml:trace contextRef="#ctx0" brushRef="#br1" timeOffset="42280.4183">19781 3982 99 0,'0'0'40'0,"-10"-12"0"15,10 12-1-15,12-14-39 16,6 4 0-16,8 0-1 15,8-3 0-15,5 5-3 16,-1-11-6-16,14 15-29 16,-5-12 2-16,5 10-2 15,-8-11 0-15</inkml:trace>
  <inkml:trace contextRef="#ctx0" brushRef="#br1" timeOffset="42450.428">20426 3669 102 0,'-29'16'40'0,"1"16"1"15,-7-7-2-15,9 13-37 16,1 1-2-16,5 4-1 16,13 1-2-16,7-11-4 15,30 5-30-15,-1-16-3 16,19-1 0-16,3-19 0 15</inkml:trace>
  <inkml:trace contextRef="#ctx0" brushRef="#br1" timeOffset="42802.4482">20790 3675 106 0,'-22'-10'40'16,"2"12"2"-16,-6-2-2 15,9 7-36-15,-5 6-2 16,6 4-1-16,2 0 1 15,5 4-1-15,5-3 0 16,8 0 0-16,5-7 0 16,9-5-1-16,3-6 1 15,5-6 0-15,3-4 0 16,-1-4-1-16,-3-2 1 15,-2-3-1-15,-1 7 1 16,-7 3-1-16,-15 9 0 0,10 4 1 16,-15 12-2-16,-7 14 1 15,0 8-2-15,-5 8 0 16,6 7-3-16,1-6-5 15,21 13-15-15,-8-21-17 16,25-1 1-16,1-22-2 16,19-3 2-16</inkml:trace>
  <inkml:trace contextRef="#ctx0" brushRef="#br1" timeOffset="43098.4649">21258 3676 105 0,'-6'12'41'0,"-3"0"1"15,11 17-1-15,7 6-37 16,2 11-1-16,0 6 1 16,8 8-1-16,-3 2-1 15,0 5 0-15,-2 0-1 16,-8 1-1-16,-12-2 0 15,-9-6-1-15,-16-2 1 16,-8-3-2-16,-8-8 1 16,-8-12-3-16,3-8-1 15,-1-25-9-15,23 4-13 16,-6-31-14-16,26-9-2 15,-1-24 0-15,19-8 1 16</inkml:trace>
  <inkml:trace contextRef="#ctx0" brushRef="#br1" timeOffset="43231.4727">21049 3786 122 0,'30'10'44'16,"6"-11"0"-16,21 6-4 16,11-3-50-16,-4-18-15 15,17 13-16-15,-9-10-3 16,-4 13 1-16,-20-4-3 15</inkml:trace>
  <inkml:trace contextRef="#ctx0" brushRef="#br2" timeOffset="47162.6973">5507 5744 79 0,'-38'-15'39'16,"0"14"-3"-16,-7 1 2 15,7 12-33-15,-8 8 1 16,6 9-2-16,4 0 1 16,7 5-2-16,10-1 1 15,8-1-2-15,11-9 2 16,15-9-1-16,11-11-2 15,12-9 1-15,12-11-3 16,8-5 1-16,3-9-1 16,2-2 1-16,-4-4-2 15,-6 2 1-15,-7 2 0 16,-10 4 0-16,-9 7 1 0,-10 6 0 15,-7 5 0-15,-10 11 0 16,0 0 0-16,9 14 0 16,-11 7 0-16,-3 9 0 15,3 6 1-15,1-1-3 16,4 2 0-16,2-10-6 15,20-1-23-15,-3-27-7 16,15-8-1-16,1-27-3 16</inkml:trace>
  <inkml:trace contextRef="#ctx0" brushRef="#br2" timeOffset="47365.7092">6311 5000 90 0,'-14'23'39'0,"-12"14"0"16,4 29 1-16,-15 11-36 15,15 12-3-15,4 5 0 16,4 3-1-16,11-2-3 16,6-11 0-16,18-7-4 15,-3-27-21-15,24-13-11 16,0-28 2-16,14-14-2 15</inkml:trace>
  <inkml:trace contextRef="#ctx0" brushRef="#br2" timeOffset="47572.7207">6812 5054 82 0,'1'-37'38'16,"-1"37"1"-16,0 0 0 0,-16 40-33 16,-2 16 1-16,0 19-5 15,0 10 0-15,0 9-2 16,4 0 1-16,1-1-4 15,7-2-1-15,-3-24-12 16,11 1-22-16,-2-22 1 16,8-8-2-16,-6-21 2 15</inkml:trace>
  <inkml:trace contextRef="#ctx0" brushRef="#br2" timeOffset="47773.7325">6659 5537 97 0,'-11'-15'41'0,"-4"-2"1"16,15 17-1-16,-11 4-36 15,11-4-2-15,28-4-1 16,1-2-2-16,14-2-2 16,8-1-2-16,16 3-3 15,-1-13-14-15,14 15-19 16,-10-8-1-16,3 12-2 15,-18-4 3-15</inkml:trace>
  <inkml:trace contextRef="#ctx0" brushRef="#br2" timeOffset="48673.784">7181 5686 61 0,'-18'24'40'16,"11"4"0"-16,7-28-1 0,10 21-12 16,9-28-24-16,14-5-1 15,6-12 1-15,6-4 0 16,2-6-1-16,-3-6-1 15,-7-1 1-15,-8 3-1 16,-11 5 0-16,-13 3 0 16,-16 10 0-16,-7 9 0 15,-15 9 0-15,-5 14 0 16,-6 11-1-16,1 9 1 15,0 6-1-15,9 5 0 16,11 2 0-16,11-1 0 16,15-10-1-16,19-9 0 15,19-15-1-15,12-12-1 16,18-8-2-16,1-13-1 0,12 0-6 15,-15-18-25-15,9 10-1 16,-18-14 12-16,-4 20 18 16,-20 5 4-16,-14 7 3 15,-10 11 3-15,-12 2 6 16,-12 23 25-16,-12 0 3 15,2 23-11-15,-9-8-18 16,10 7-1-16,-1 0-3 16,5-1 1-16,6-6-1 15,4-4 0-15,7-8-1 16,5-12 1-16,-5-14-1 15,13-3 0-15,-2-19 0 16,5-8-1-16,-3-10-1 16,4-7 0-16,-4-6 2 15,3-1-1-15,-1-2 1 0,0 7-3 16,-1 5 3-16,2 10-1 15,1 2 1-15,5 9-1 16,1 6 0-16,1 5-1 16,6 3 1-16,4 3-1 15,-1 0 0-15,0 3 0 16,-2 2 0-16,-3 0 0 15,-4 2 0-15,-1 3-1 16,-4 3 1-16,-7 5 0 16,-4 8 0-16,-5 1-1 15,-3 9 1-15,-4 6 0 16,-6 6 0-16,-1 3 1 0,-8-2-1 15,4 4 0-15,-2-8 0 16,3-5 3-16,3-13-3 16,8-7 0-16,3-14 0 15,15-18 1-15,6-9-1 16,3-11 1-16,5-7-1 15,1-2-1-15,3 1 2 16,-1 2-1-16,-8 10 1 16,1 11-1-16,-7 8 1 15,-1 13-1-15,-2 10 0 16,-6 8-1-16,2 10-2 15,-4 4-2-15,5 10-5 16,-7-4-3-16,10 16-6 16,-15-14-20-16,17 4-2 15,-2-12 0-15,13-4 0 0</inkml:trace>
  <inkml:trace contextRef="#ctx0" brushRef="#br2" timeOffset="49288.8192">8941 5608 52 0,'7'-14'37'0,"-1"-7"0"16,3 4 0-16,-7-7-18 16,3 8-10-16,-12-2-1 15,7 18-2-15,-24-10 0 16,7 20 0-16,-10 6-2 15,2 13 0-15,-7 7-2 16,5 5 1-16,-1 7-2 16,7-1 3-16,9-5-4 15,8-4 2-15,9-10-1 16,10-7 2-16,11-10-3 15,9-14 3-15,5-13-2 0,4-7-3 16,0-6 3-16,3-5-2 16,-8-4 1-16,-4-3-2 15,-7 1 3-15,-6 2-3 16,-6 3 2-16,-6 9 0 15,-5 5 1-15,-6 11-1 16,1 10 0-16,-12 17 0 16,3 12 0-16,0 10-1 15,0 6 0-15,8 0 2 16,7 3-4-16,7-12 1 15,22-7-8-15,2-29-2 16,26-4-18-16,-5-31-11 16,15-8 0-16,-4-20-2 15,7-10 4-15</inkml:trace>
  <inkml:trace contextRef="#ctx0" brushRef="#br2" timeOffset="49474.8298">9779 4890 87 0,'-26'-5'39'15,"1"31"0"-15,-11 17 4 16,8 35-27-16,-5 5-12 15,5 11-3-15,5 6 1 16,5 4-1-16,7-4-2 16,8-10 0-16,9-1-7 15,-9-27-10-15,15-1-22 16,-10-21 1-16,5-12 0 15,-7-28 0-15</inkml:trace>
  <inkml:trace contextRef="#ctx0" brushRef="#br2" timeOffset="49821.8497">9485 5484 79 0,'-14'-4'43'0,"9"14"0"16,5-10-1-16,-4 23-12 15,4-23-27-15,32 11 0 16,0-13-2-16,10 1 0 15,7-3-1-15,8-4-1 16,0 1 0-16,4-5-1 16,-3 2 0-16,-7-1-1 15,-7 4 0-15,-7 3 1 0,-11 4 0 16,-12 4 0-1,-7 9 1-15,-10 7 1 0,-10 6 0 16,-4 8 0-16,-4 7 0 16,0 4 4-16,5-2-4 15,1-5 2-15,9-5-5 16,8-12 2-16,17-6-8 15,-2-30-8-15,21-6-23 16,-9-17-1-16,14-4 0 16,-9-17 0-16</inkml:trace>
  <inkml:trace contextRef="#ctx0" brushRef="#br2" timeOffset="50174.8698">10180 5164 79 0,'0'0'41'16,"-15"-1"-1"-16,11 14 0 15,4-13-12-15,-6 14-26 16,11-1-2-16,9 1 0 15,1-1 1-15,4 0-1 16,3 5 0-16,2 0 0 16,0 5 0-16,-2 1 0 15,-2 5 1-15,-3 4 0 16,-5 6 0-16,-5 2 0 15,-6 3 1-15,-1-2-1 16,-1-3 1-16,0 3 0 16,4-9-1-16,2-4 0 15,2-13 0-15,8-9 0 16,6-15-1-16,2-7 0 15,6-13-1-15,1-11 0 0,1-4-2 16,-2-18-5-16,8 9-3 16,-14-11-3-16,10 23-11 15,-18-9-17-15,8 15 0 16,-11 2 0-16,6 18 2 15</inkml:trace>
  <inkml:trace contextRef="#ctx0" brushRef="#br2" timeOffset="50543.8909">10787 5502 90 0,'10'19'40'0,"-1"-6"1"15,13 4-1-15,-6-4-33 0,12-4-3 16,4-7-1-16,4-4 0 15,1-7-2-15,0-5 0 16,-4-7 0-16,0-4-1 16,-4-4 0-16,-8-1 0 15,-6 1 0-15,-12 6 0 16,-9 6 0-16,-10 10 0 15,-9 13 0-15,-8 11 1 16,-6 11 0-16,-4 8 0 16,2 7-1-16,8 1 2 15,7 2-2-15,12-1 1 16,14-11-1-16,14-7-1 15,15-10-2-15,8-19-3 0,19-3-5 16,-4-28-5-16,23 6-21 16,-14-29-3-16,9 2-1 15,-11-20 1-15</inkml:trace>
  <inkml:trace contextRef="#ctx0" brushRef="#br2" timeOffset="50723.9012">11525 5062 74 0,'-3'-33'40'16,"3"33"0"-16,-23-1 3 15,12 39-16-15,-20 9-21 16,0 13-3-16,-2 14 0 15,2 2-2-15,6 5 1 16,4-2-5-16,12-3-1 16,3-15-2-16,18-3-8 15,-8-33-13-15,24-4-14 0,-4-21 0 16,13-6-1-16,-4-19 2 15</inkml:trace>
  <inkml:trace contextRef="#ctx0" brushRef="#br2" timeOffset="51196.9283">11647 5481 76 0,'0'0'41'15,"0"0"0"-15,0 0 1 16,-27 16-15-16,19 0-23 16,-2 4-1-16,4 3-1 15,3 1 0-15,4-1-1 16,5-3 0-16,8-4 0 15,2-9 0-15,11-8 0 16,4-12 0-16,7-9 1 0,4-9-1 16,2-6 0-16,0-3-1 15,0-1 1-15,-5 6-1 16,-9 6 0-16,-5 14 0 15,-11 14 0-15,-11 17 0 16,-11 18-1-16,-14 23 0 16,-14 14 2-16,-9 18 0 15,-4 10 0-15,-4 7 0 16,1 2 0-16,0-2 2 15,7-11-3-15,5-16 0 16,11-15 0-16,7-17 0 16,7-26 0-16,15-21 0 15,-1-12 0-15,11-22 0 16,4-15 0-16,11-17 0 15,1-8 0-15,8-4 0 0,0-5 0 16,4 8-4-16,-8-1-7 16,8 18-2-16,-12 2-1 15,13 24-6-15,-18-4-19 16,16 16-3-16,-4 5-3 15,11 7 5-15</inkml:trace>
  <inkml:trace contextRef="#ctx0" brushRef="#br2" timeOffset="51331.936">12303 5710 113 0,'-16'14'41'16,"-10"-13"-3"-16,2-2-7 16,4 14-47-16,-5-30-21 15,12 5-6-15,-3-6-4 0,4 5 4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4:05:24.27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13177 5702 19 0,'0'0'27'0,"23"-8"0"16,-7 8-12-16,-3-6 0 15,5 5-6-15,-4-3-4 16,5 3-2-16,-2-1-1 15,4 2-1-15,0 2-1 0,3-1 0 16,-2 0 0-16,5 0 1 16,1-1-1-16,2 0 0 15,4-2 1-15,7 1 1 16,4-5 0-16,5 2 1 15,2-4-1-15,8 4 0 16,-2-3 0-16,8 2 0 16,-4 3-1-16,5 0-1 15,-2 2 1-15,2 0-2 16,4 2 1-16,2 0 0 15,-1 2 0-15,1-2 0 16,4 0 0-16,-2 0 0 16,2 0 0-16,0-1 1 15,1-1-1-15,-2-1 1 0,4 1 0 16,3 0-1-16,-1 1 0 15,-5 1 1-15,3 2-1 16,-4 1 0-16,-1 0 0 16,-4 0 0-16,-1 0 0 15,-1 0 0-15,4-2 0 16,1-1 0-16,3-2 1 15,1-2-1-15,4-1 0 16,2-2 1-16,2 1-1 16,3-1 1-16,-1-2-1 15,4 1 1-15,0 2-1 16,2-2 0-16,-3 1 1 15,4 1-1-15,-2-1 0 0,1 3 0 16,-2-3 0-16,0 4 0 16,-3-3 0-16,1 0 0 15,0-1 0-15,0 2 1 16,-1-3-1-16,-1 2 0 15,-1-1 1-15,0-1-1 16,2 2 1-16,-2-1-1 16,-3 2 0-16,1 0 1 15,-4 1-1-15,-6 0 0 16,-3 4-4-16,-13-7-12 15,-4 8-14-15,-10-2-2 16,-7 0 0-16,-12 1 0 16</inkml:trace>
  <inkml:trace contextRef="#ctx0" brushRef="#br0" timeOffset="1463.0837">13240 5730 28 0,'0'0'26'15,"12"2"-1"-15,-12-2-7 16,8 11-4-16,-5 3-11 0,-3-2-2 16,2 9 1-16,-5-1 1 15,3 6-2-15,0-1 1 16,0 5-3-16,4 2 3 15,-3-1-2-15,4 4 2 16,-2 2-2-16,2 3 1 16,-4 1-2-16,-1 2 2 15,1 5 1-15,-5-2 0 16,3 3-1-16,-2-3 0 15,2 1 0-15,1 2 1 16,2 2 1-16,3-2-2 16,-4-1 1-16,6 5-2 15,-5-1 2-15,2 1-1 16,-6 4 1-16,-3-3-1 0,2 1 2 15,-3-3-2-15,4 4 2 16,-6-8 0-16,7 4 0 16,-4-5-1-16,6 2-1 15,-2-6 0-15,4-1-1 16,-2-2 0-16,1 0-1 15,0-1 0-15,-2 1-1 16,3-2 2-16,-2 0 0 16,-1 0 0-16,1 1 1 15,-1 1-1-15,1 0 0 16,0-2 0-16,2 0 1 15,-1-2-1-15,5 0 1 16,-2-3-1-16,0-1 1 16,5-2-2-16,-1-1 2 0,-2 3-1 15,1 3-1-15,-1-3 1 16,0 2-1-16,-1 0 2 15,-1 2-2-15,-1 0 1 16,1 1-1-16,-4-3 1 16,2 3 0-16,-2 1 0 15,2 0 0-15,-3 3 1 16,0 0-1-16,0 1 1 15,-2 2 0-15,0-2-1 16,1 1 1-16,-2-2 1 16,3-1 0-16,0-2 0 15,-3-4-2-15,6-1-4 16,-7-12-27-16,8-2 0 15,-4-19-3-15,0 0-1 16</inkml:trace>
  <inkml:trace contextRef="#ctx0" brushRef="#br0" timeOffset="2998.1715">13292 5673 31 0,'0'0'20'0,"0"0"0"15,-10 11 2-15,10-11-10 16,0 0-5-16,0 0-4 15,0 0 1-15,0 0 0 16,0 0 0-16,0 0 0 16,0 0 0-16,12 2 0 15,-12-2 1-15,0 0-1 16,0 0 0-16,0 0 0 15,0 0-1-15,0 0 1 16,-16 2-2-16,16-2 0 16,0 0-1-16,-12 12 2 15,12-12-2-15,0 0 0 16,-7 14 0-16,7-14-1 15,0 0 1-15,10 7 0 16,-10-7 0-16,21-6 0 0,-9-2 0 16,0-2 0-16,-1-3 0 15,0 0 0-15,-2-2 1 16,-5 3-1-16,-5-2-1 15,-4 3 1-15,-5 6 0 16,-3 2-1-16,-4 6 1 16,-2 5 0-16,-3 4-1 15,0 8 1-15,-2 2 0 16,4 4 2-16,3 0-2 15,3-1 2-15,7-1-2 16,4-3 2-16,6-4-3 16,5-6 3-16,6-6-3 15,5-3 1-15,6-7-1 16,-1-2 1-16,3-9 0 0,-2 0-3 15,-2-5 3-15,-5 0-2 16,-3 1 2-16,-7 1-3 16,-8 2 3-16,-8 4-3 15,-6 5 3-15,-3 6-1 16,-6 4 0-16,-4 4 0 15,-3 4 0-15,1 7 1 16,1 3-1-16,4 2 2 16,6 1-2-16,7 0 3 15,7-3-3-15,8-3 2 16,10-2-2-16,4-9 3 15,8-7-3-15,5-5 1 16,3-9-1-16,-2-4-1 0,-2-6 2 16,-5-3-2-16,-7 1 2 15,-8 0-3-15,-11 4 3 16,-8 3-3-16,-9 11 3 15,-6 8-1-15,-5 6-1 16,0 3-2-16,4 10-3 16,-2-9-23-16,20 12-8 15,7-21 0-15,8 21-1 16</inkml:trace>
  <inkml:trace contextRef="#ctx0" brushRef="#br0" timeOffset="3958.2263">12726 5454 45 0,'-6'-11'32'0,"6"11"-3"16,-14-16 0-16,14 16-18 0,-24-1 0 15,12 12-2-15,-11-5-2 16,5 15-2-16,-6-3-2 16,4 9 0-16,-1-3-1 15,6 9 0-15,1-4 0 16,8 0-1-16,6-3-1 15,10-4 2-15,5-8-1 16,11-3 0-16,2-10 0 16,7-7 1-16,-1-10-1 15,3-6 1-15,2-9-1 16,-10-3 0-16,-4-5-1 15,-9 0 1-15,-8 4-1 16,-7 4-1-16,-6 6 1 16,-9 6-2-16,-5 10 0 0,-2 6-1 15,4 16-5-15,-6-7-21 16,15 15-7-16,-2-4 0 15,16 6-1-15</inkml:trace>
  <inkml:trace contextRef="#ctx0" brushRef="#br0" timeOffset="4132.2362">13165 5529 76 0,'-19'19'36'16,"-4"0"-3"-16,-3-4-5 15,6 8-53-15,3-9-9 16,13 1-1-16,4-15 0 0</inkml:trace>
  <inkml:trace contextRef="#ctx0" brushRef="#br0" timeOffset="4468.2556">13529 5221 59 0,'-23'10'37'16,"4"13"-1"-16,-6 2 0 0,6 18-16 15,-1-5-17-15,10 4 0 16,2-1 0-16,11-3 1 15,3-8-1-15,11-11-1 16,5-10 1-16,7-12-1 16,1-12 1-16,3-5-1 15,-8-13-1-15,-3 0 1 16,-8-3-2-16,-9 0 0 15,-9 5-2-15,-11 1-2 16,-1 22-13-16,-13-8-19 16,6 15-3-16,-5-2 0 15,14 12 0-15</inkml:trace>
  <inkml:trace contextRef="#ctx0" brushRef="#br0" timeOffset="11654.6665">18678 5584 22 0,'0'0'27'15,"0"0"-3"-15,0 0 3 16,3-15-14-16,-3 15-3 15,0 0-2-15,0 0-1 16,-4-11-2-16,4 11-1 16,0 0-1-16,0 0-1 15,-11-1 0-15,11 1 0 0,-13 6-1 16,13-6 0-16,-18 10 0 15,8-4-1-15,-3 2 1 16,2 0-1-16,-3 1 1 16,-2 1-1-16,0-1 0 15,-1 2 0-15,-1 3 0 16,1 1 0-16,-3 5 0 15,-1 2 2-15,-2 1-2 16,2 1 2-16,-1 2 0 16,-1 1 1-16,-2 2-2 15,-8 0-2-15,-4-1 2 16,-6 5-2-16,-5 1 3 15,-8 2-3-15,-7 4 1 16,-7 4 1-16,-8 0 1 0,-2 4 1 16,-7-1 0-16,-2 3-1 15,-5-1-1-15,-2 3 1 16,-1-2-1-16,0 3 1 15,-6 2-2-15,-3 1 2 16,0 4-2-16,-5 2 1 16,-1 4-1-16,-6 3 2 15,-3 2-2-15,-5 2 0 16,-7 4 0-16,-1-1-2 15,-1 1 2-15,1 0-1 16,-4 2 1-16,0 4 0 16,-3-1-1-16,5 3 1 15,3-2-1-15,3 1 2 16,-2 5-1-16,3-4-1 15,-1-2 1-15,7-2-1 0,4-4 1 16,4-1-1-16,6-2 0 16,1-2-1-16,8-9 1 15,7-3 1-15,7-4-1 16,6-8 1-16,14-7 0 15,10-12-1-15,11-5 0 16,13-12-2-16,20 2-14 16,12-14-17-16,0 0-1 15,20-23-1-15,4 8 0 16</inkml:trace>
  <inkml:trace contextRef="#ctx0" brushRef="#br0" timeOffset="39686.2696">18958 5145 20 0,'13'-19'29'16,"-5"8"1"-16,-1 1 1 15,-4-4-19-15,11 11 0 16,-13-8-2-16,-1 11-2 0,0 0-1 16,11 10-3-16,-11-10 3 15,-12 27-3-15,-4-9 1 16,5 8-2-16,-7 2 0 15,4 3 0-15,0-3 0 16,7-1 0-16,4-5-2 16,8-3 0-16,8-9 0 15,7-7 0-15,9-8-1 16,7-7-1-16,8-5 0 15,4-9-2-15,6 1-4 16,-9-13-28-16,12 2-2 16,-10-5 1-16,-3 4-2 15</inkml:trace>
  <inkml:trace contextRef="#ctx0" brushRef="#br0" timeOffset="39867.2803">19273 5084 74 0,'-32'42'39'0,"6"7"-2"16,-3-3 2-16,11 9-32 15,2-6-5-15,10-1 0 16,3-7-2-16,9-11-2 16,14-1-7-16,1-20-27 15,17-5-1-15,0-17-1 16,11-4 0-16</inkml:trace>
  <inkml:trace contextRef="#ctx0" brushRef="#br0" timeOffset="40016.2888">19471 5274 80 0,'-18'9'33'0,"7"-1"-7"16,11-8-26-16,2-17-35 15,6-1-2-15,11-6 1 16</inkml:trace>
  <inkml:trace contextRef="#ctx0" brushRef="#br0" timeOffset="40283.3041">19814 4982 72 0,'-16'15'39'16,"-8"-3"0"-16,3 11 0 15,-6-1-33-15,9 6-1 16,-1-5 0-16,11 6-2 15,6-4 2-15,12-4-3 16,13-7-1-16,11-10 0 16,13-9-2-16,7-13 0 15,7-2-6-15,-3-21-7 16,6 7-25-16,-16-9 0 15,0 5-2-15,-18-2 2 16</inkml:trace>
  <inkml:trace contextRef="#ctx0" brushRef="#br0" timeOffset="40415.3116">20016 4926 74 0,'-37'53'39'0,"-4"1"0"16,9 9-1-16,2-2-28 16,10-9-11-16,18 4-26 15,0-19-10-15,14-7-1 16,5-14-1-16</inkml:trace>
  <inkml:trace contextRef="#ctx0" brushRef="#br0" timeOffset="40572.3206">20137 5325 102 0,'-16'11'40'0,"-6"-13"-1"16,6 1-3-16,16 1-43 0,-20-23-28 15,21 13-5-15,-2-9 2 16,7 7-3-16</inkml:trace>
  <inkml:trace contextRef="#ctx0" brushRef="#br0" timeOffset="44398.5392">16678 7182 38 0,'-11'-3'32'0,"-2"8"0"16,-3 1 1-16,-13-5-19 15,10 14-2-15,-12-10-2 16,13 7-2-16,-8-6-2 15,11 6-2-15,1-5-2 16,14-7-1-16,-5 16-1 16,5-16-1-16,19 17 0 0,-2-8 0 15,4 3 1-15,-1-1-1 16,2 3 1-16,-5 1-1 15,-4 0 2-15,-4 5-1 16,-5 0 1-16,-9 2 0 16,-3 1 0-16,-4-2 0 15,0-4-1-15,-2-5 0 16,14-12-2-16,0 0-8 15,4-23-25-15,15-9 0 16,15-8-1-16,3-10 1 16</inkml:trace>
  <inkml:trace contextRef="#ctx0" brushRef="#br0" timeOffset="44605.5513">17084 6798 93 0,'-18'16'37'16,"1"9"-1"-16,-6 2-1 15,4 10-33-15,1 2-1 16,3 6 0-16,2 1-1 16,5-2-2-16,7 9-4 15,-4-17-15-15,16 4-15 16,0-11-2-16,8-5 1 15,0-12-1-15</inkml:trace>
  <inkml:trace contextRef="#ctx0" brushRef="#br0" timeOffset="45435.5986">17236 7150 79 0,'-17'15'36'15,"-3"-1"-1"-15,2 7 1 16,-2-2-32-16,8 6-2 15,2-6 2-15,10 0-2 16,2-6 1-16,8-2-2 16,7-10 0-16,5-4 0 15,3-8 0-15,1-3 1 16,-1-7-1-16,0-1 1 15,-5-3-2-15,-3-3 2 16,-5 3-2-16,-6 2 0 16,-3 2 1-16,-5 3-1 0,-3 3 0 15,5 15 1-15,-15-9-1 16,15 9 0-16,-16 8 1 15,16-8-1-15,-7 15 0 16,7-15 0-16,13 13 0 16,3-11 1-16,2-3-1 15,9-2 0-15,-1-1 1 16,0 0-1-16,-1-2 1 15,-5 1 0-15,-2 3-1 16,-7 4 1-16,-11-2 0 16,12 24 0-16,-14-4-1 15,-4 8 1-15,0 4-1 16,-3 3 0-16,1 4 0 15,0-3-1-15,1-1 1 0,1-6-1 16,2-3 2-16,3-9-3 16,2-7 3-16,-1-10-1 15,11-1 0-15,-3-10 0 16,1-4-1-16,0-11 1 15,-2-4 0-15,0-4 1 16,1-7-1-16,-2 0 1 16,0-4-1-16,2 0 1 15,1 2-1-15,1 6 1 16,0 5 0-16,6 7-1 15,2 7 0-15,-3 9 0 16,1 8 1-16,-2 7-1 16,-3 5 0-16,-1 4 0 15,-6 5 0-15,-4 3 0 0,-4 2 0 16,-6 2 0-16,-3 3 0 15,-6 4 0-15,-2 3 0 16,-6 2-2-16,0 3 2 16,-1 5-1-16,-1 2 1 15,0 5-1-15,1 3 0 16,-1 3-1-16,3 3 0 15,0-3 1-15,6-2-4 16,-3-13-5-16,19-1-28 16,-2-20 1-16,17-13-1 15,8-23-1-15</inkml:trace>
  <inkml:trace contextRef="#ctx0" brushRef="#br0" timeOffset="45713.6147">17800 7158 72 0,'12'-4'36'16,"2"-7"0"-16,8 0 1 16,-3-10-25-16,13 8-5 15,-2-9-3-15,3 4-2 0,4 8-17 16,-8-5-21-16,-2 5 0 15,-10 0-1-15,-4 8 0 16</inkml:trace>
  <inkml:trace contextRef="#ctx0" brushRef="#br0" timeOffset="46161.6403">17917 7128 91 0,'0'0'38'0,"0"0"-1"15,17 1 0-15,2-4-32 16,2-12-3-16,3 0 0 16,1-5 0-16,2-5 0 15,-4-1 0-15,-2-1-1 16,-7 0 1-16,-7 3-1 15,-11 0 1-15,-6 8 0 16,-9 5 0-16,-5 5-1 16,-6 10 1-16,-4 9-1 15,-2 9 1-15,2 13-1 16,2 1 1-16,6 4-1 15,7 0 0-15,6 2 0 0,12-6-1 16,7-9-1-16,13-8 0 16,8-10-4-16,16 0-10 15,-3-19-22-15,19-2-3 16,-6-10-1-16,11-2 0 15</inkml:trace>
  <inkml:trace contextRef="#ctx0" brushRef="#br0" timeOffset="46360.6516">18512 6898 99 0,'0'0'37'15,"0"0"2"-15,0 0-3 16,20 1-35-16,3-13-5 15,6 6-7-15,-4-10-25 16,7 6-1-16,-13-1 0 16,1 5-1-16</inkml:trace>
  <inkml:trace contextRef="#ctx0" brushRef="#br0" timeOffset="46509.6602">18477 7080 110 0,'-18'26'39'0,"16"-6"2"16,2-20-3-16,22-3-37 15,17-11-4-15,5-14-33 0,21 0-3 16,1-9 1-16,6 0-3 16</inkml:trace>
  <inkml:trace contextRef="#ctx0" brushRef="#br0" timeOffset="47328.7069">19474 6684 64 0,'-2'-13'36'0,"-6"1"-1"15,-2 6 1-15,-10-3-19 16,3 14-10-16,-9 1-1 15,3 13 0-15,-9 4-2 0,3 11 0 16,1 4-1-16,7 8 0 16,4-1-1-16,10 4 0 15,6-7-1-15,11-3 0 16,10-10-1-16,10-8 1 15,7-12 0-15,9-12 0 16,1-13 0-16,1-11 0 16,-1-11 1-16,-4-5-1 15,-10-4 0-15,-11-1 0 16,-11-1 0-16,-15 4-1 15,-10 9 0-15,-11 8 0 16,-5 8 0-16,-4 9-1 16,4 13-2-16,0-1-4 15,24 19-23-15,-2-5-9 0,22 4-1 16,7-2-1-16</inkml:trace>
  <inkml:trace contextRef="#ctx0" brushRef="#br0" timeOffset="47496.7166">20071 6867 115 0,'-22'0'39'16,"3"2"0"-16,-3-10-4 15,5-8-44-15,17 2-28 16,4-7-2-16,13 2 0 15,0-5-2-15</inkml:trace>
  <inkml:trace contextRef="#ctx0" brushRef="#br0" timeOffset="47915.7406">20563 6468 97 0,'0'0'39'16,"-14"-5"1"-16,2 17 0 16,-12 4-33-16,-2 11-1 15,-5 4-2-15,1 13 0 16,-7 4-1-16,3 10 0 15,5-2-1-15,10 1 1 0,9-4-2 16,9-6-1-16,14-7 1 16,9-10-1-16,9-10 0 15,4-9 0-15,3-11 0 16,-1-8 0-16,-3-8 0 15,-9-6-1-15,-5-2 1 16,-10-4-2-16,-10 3 1 16,-9-4 0-16,-6 6 0 15,-7 4-1-15,0 5-1 16,0 1 0-16,5 7-4 15,-2-9-11-15,19 15-19 16,8-10-3-16,12 4 0 16,4-7 0-16</inkml:trace>
  <inkml:trace contextRef="#ctx0" brushRef="#br0" timeOffset="48247.7596">20863 6596 108 0,'0'0'40'0,"0"0"0"16,-18-10 0-16,18 10-34 15,-18 9-1-15,7 4-1 16,-2 0-1-16,3 6 0 16,1-1-1-16,5 4-1 15,5-3 0-15,8-2 1 16,3-2-2-16,8-1 0 15,3-5 0-15,4 1-2 0,-2-2 2 16,1 5 0-16,-6 0 0 16,-5 3 0-16,-8 1 0 15,-6 4 0-15,-8 3-1 16,-5-2 1-16,1-1-2 15,-8-6-2-15,9 2-4 16,-12-20-18-16,22 3-13 16,-2-16-3-16,13-5 1 15,2-11-1-15</inkml:trace>
  <inkml:trace contextRef="#ctx0" brushRef="#br0" timeOffset="48410.7688">20961 6549 121 0,'-14'2'42'0,"14"-2"1"15,18-3-3-15,5-9-41 16,14 1-6-16,0-15-22 16,16 10-12-16,-1-5 0 15,5 11-1-15,-6-7-1 16</inkml:trace>
  <inkml:trace contextRef="#ctx0" brushRef="#br0" timeOffset="48568.778">21450 6569 126 0,'-9'13'45'15,"-5"-14"-5"-15,14 1-1 16,-14-7-41-16,8-8-6 16,6 15-20-16,-6-14-14 0,6 14 0 15,-21-14-1-15,11 13 0 16</inkml:trace>
  <inkml:trace contextRef="#ctx0" brushRef="#br0" timeOffset="50445.8853">13057 5909 10 0,'0'0'18'15,"-1"-15"2"-15,1 15-9 16,0 0-1-16,-17-14 0 15,5 15 3-15,-6-6 0 0,4 9 0 16,-8-9 1 0,7 10-2-16,-11-7-2 0,11 7-3 15,-6-3-3-15,4 2-2 16,-5 2-1-16,4 2-1 15,-2 2 2-15,0 3-4 16,-1 0 4-16,1 3-2 16,0 0 2-16,2 4 0 15,-3-1 0-15,6 4 1 16,-1 0-1-16,3 3 0 15,2-2-1-15,3 4 1 16,2-1-2-16,2 1 1 16,3-2 0-16,1 3-1 15,4-1 0-15,-2-2 1 16,1 1-2-16,2-2 2 15,0-3-1-15,-3-1 1 0,1 0-1 16,3-3 1-16,1-2 0 16,1-1 0-16,5-2 0 15,3 1-1-15,5-5 1 16,5 3-1-16,3-3 0 15,4 1 0-15,3 2 0 16,2-2 1-16,1 2-1 16,-2-2 2-16,-5 3-2 15,-3 1 2-15,-5 2-2 16,-3-2 2-16,-7-1-2 15,-5 7 2-15,-5-2-2 16,-5 6 1-16,-5-3-1 16,-5 7 0-16,-7 1 1 0,-5 1-1 15,-6 2 0-15,-5-1 0 16,-4 3 1-16,-4-3-1 15,-1 0 0-15,1-2 1 16,0-4-1-16,4-2 2 16,5-4-2-16,7-4 1 15,5-4 0-15,6-3 0 16,15-8-1-16,0 0 0 15,0 0 0-15,17 4 0 16,4-8 0-16,4 1 0 16,7-2 0-16,-1 2 0 15,-1 2-1-15,2 0 1 16,-4 5 0-16,-6 3-1 15,-6 3 1-15,-7 5 0 0,-5 3 0 16,-5 6 0-16,-6 2-1 16,-3 2 0-16,-9 4 0 15,1 2 0-15,-4 0 1 16,-3 2-2-16,-3 3 2 15,4-3-2-15,-4 3 3 16,5-1-1-16,1 1 0 16,5-3 0-16,4 1 0 15,4-3 0-15,4-2-1 16,5-2 1-16,2 0 0 15,5 0 0-15,0 2 0 16,1 1 0-16,1 5 0 16,-5 5-1-16,-3 10 1 15,-2 9-2-15,-7 10 2 16,-2 12-1-16,-2 8 1 0,1 2 0 15,5 1-1-15,10-4 2 16,20-12 1-16,23-16-3 16,36-13-17-16,17-34-19 15,34-17 0-15,18-18-4 16,10-16 2-16</inkml:trace>
  <inkml:trace contextRef="#ctx0" brushRef="#br0" timeOffset="59109.3808">5707 6590 23 0,'0'0'26'15,"12"8"0"-15,-12 11-9 16,-5-2 0-16,4 14-8 15,-8-2-2-15,8 13 0 16,-10-9 0-16,10 7 0 16,-7-6-1-16,10-1 0 15,-2-11-1-15,7-2 0 16,-7-20 1-16,20 2-2 0,-7-17 0 15,6-6 0-15,-1-12 0 16,-1-1-1-16,0-8-1 16,1-1 0-16,-6-1-1 15,4 3-1-15,-10 3 1 16,4 10-2-16,-6 5 1 15,1 8-1-15,0 3 0 16,-5 12-1-16,18 0-1 16,-18 0-3-16,34 19-7 15,-20-11-22-15,18 1 0 16,-1-3 0-16,8 2 0 15</inkml:trace>
  <inkml:trace contextRef="#ctx0" brushRef="#br0" timeOffset="59320.3929">6344 6543 70 0,'-14'10'36'0,"4"9"0"16,-9-2 0-16,6 8-30 15,-6 1-2-15,7 6-1 16,0 2-1-16,2-2-3 15,9 4-2-15,-3-11-5 16,17 4-9-16,-8-14-16 16,12-9-3-16,0-17 1 15,7-7 0-15</inkml:trace>
  <inkml:trace contextRef="#ctx0" brushRef="#br0" timeOffset="59486.4024">6391 6332 82 0,'-17'2'35'0,"-1"4"0"15,6 12-5-15,4-7-28 16,10 0-3-16,16 3-9 16,-2-11-21-16,16 1-3 15,6-6-1-15,10 0 1 16</inkml:trace>
  <inkml:trace contextRef="#ctx0" brushRef="#br0" timeOffset="59769.4186">6736 6429 60 0,'-14'21'36'0,"-12"0"-1"0,1 8 2 15,-3-9-22-15,6 9-7 16,1-9-2-16,10 2-2 16,4-5-1-16,13-2 0 15,10-6-1-15,7-2-1 16,4-2 0-16,3 2 0 15,1 0-1-15,-3 4 1 16,-6 1-1-16,-11 6 1 16,-7 4-1-16,-10 2 0 15,-8 1 0-15,-6 4 0 16,-5-4-1-16,-1-4-2 15,8 1-5-15,-6-16-28 16,24-6-1-16,-9-11 0 0,22-4-2 16</inkml:trace>
  <inkml:trace contextRef="#ctx0" brushRef="#br0" timeOffset="60115.4384">6911 6692 82 0,'-8'12'36'0,"0"-1"-1"15,6-1 1-15,2-10-33 16,12 5-1-16,4-9 0 16,12-4 1-16,1-6-1 15,7-2-1-15,2-7 0 16,-1-2 0-16,-4-3 0 15,-4 3-1-15,-10 1 1 16,-10 2-1-16,-7 4 1 0,-9 8-1 16,-12 8 2-16,-7 12-2 15,-8 10 2-15,-1 8 1 16,-2 6-2-16,8 5 2 15,5 3-2-15,12-5 0 16,17-4-1-16,16-15-1 16,19-3-5-16,3-20-22 15,20 1-11-15,-3-11 1 16,6-1-2-16</inkml:trace>
  <inkml:trace contextRef="#ctx0" brushRef="#br0" timeOffset="60421.4559">5814 7363 85 0,'-32'4'38'0,"10"-7"1"16,22 3 0-16,2-13-34 15,32-3-1-15,23-7-2 16,27-2 0-16,16-8 1 15,18-1-2-15,11 0-2 16,4-1-4-16,6 16-20 0,-16-5-14 16,-14 14 1-16,-30 3-2 15,-19 11 1-15</inkml:trace>
  <inkml:trace contextRef="#ctx0" brushRef="#br0" timeOffset="60838.4797">6062 7565 74 0,'0'0'37'0,"1"12"-1"16,-1 4 1-16,-7-3-32 16,5 14-1-16,-8-1-2 15,4 6 2-15,-4 1-2 16,4-2 1-16,-2-5-2 15,3-1 1-15,3-7-1 16,0-4 0-16,2-14 1 16,0 0-1-16,0 0 0 15,9-14 1-15,-4-4-1 16,-1-5 1-16,1-4-1 15,1-3-1-15,2-2 1 16,-1-2-1-16,4 3-1 16,2 0 0-16,5 6-1 15,1-3-3-15,11 13-7 0,-8-5-25 16,14 10-1-16,-4-5 0 15,3 10-1-15</inkml:trace>
  <inkml:trace contextRef="#ctx0" brushRef="#br0" timeOffset="61191.4999">6432 7501 86 0,'-9'21'37'15,"-8"1"1"-15,7 6 0 16,-4-3-33-16,9 7-1 15,-2-4 0-15,10-2-1 16,3-6 0-16,10-4-1 0,6-12-1 16,7-8 1-16,7-11-1 15,1-7-1-15,3-5 1 16,-5-3-1-16,-3-4 1 15,-7 4-1-15,-6 5 0 16,-8 3 1-16,-5 6-1 16,-6 16 0-16,0 0 0 15,-16-3 0-15,6 18-1 16,-2 6 1-16,5 2-1 15,-2 4-1-15,9 3-2 16,0-9-5-16,17 7-20 16,-6-18-10-16,14-2 0 15,-3-14-1-15</inkml:trace>
  <inkml:trace contextRef="#ctx0" brushRef="#br0" timeOffset="61520.5188">6951 7470 92 0,'-10'15'38'15,"-2"-5"2"-15,6 8-2 16,-2-2-35-16,3 5 1 16,-2-3-2-16,5 4 1 15,-2-5-1-15,5 1 0 16,1-8-1-16,-2-10 1 15,12 7-1-15,-2-12 1 16,4-5-1-16,4-5 0 0,-1-4 0 16,1 1 0-16,0 1-1 15,0 2 0-15,-1 2 1 16,-3 6-1-16,-3 6 0 15,-11 1-1-15,20 8 0 16,-20-8-2-16,17 17-2 16,-17-17-6-16,29 15-20 15,-16-17-8-15,9-1-2 16,-2-11 1-16</inkml:trace>
  <inkml:trace contextRef="#ctx0" brushRef="#br0" timeOffset="61760.5325">7872 6868 107 0,'0'0'38'16,"12"4"0"-16,4 0-9 16,7-7-32-16,-7-9-7 15,13 10-27-15,-7-5 0 16,-1 8 0-16,-10-3-2 15</inkml:trace>
  <inkml:trace contextRef="#ctx0" brushRef="#br0" timeOffset="61910.5411">7807 7102 109 0,'0'0'40'16,"37"6"0"-16,-5-21-4 16,12-3-39-16,17 4-26 15,-10-13-10-15,2 3 0 16,-9-3-1-16</inkml:trace>
  <inkml:trace contextRef="#ctx0" brushRef="#br0" timeOffset="62557.5781">8896 6691 53 0,'14'-17'37'16,"-1"5"-2"-16,-8 1 1 16,-5 11-9-16,-14-3-19 15,3 9-2-15,-12-1-2 16,4 12 0-16,-6-4 0 15,3 6-1-15,1-3-1 16,6 1 0-16,3-2-1 0,12 0 1 16,10-4-2-16,4-3 1 15,9-5-1-15,1 4 0 16,3 0 0-16,-3 3 1 15,-5 4-1-15,-5 2 0 16,-10 5 0-16,-7 2-1 16,-5 3 0-16,-5-7-2 15,2 2-2-15,-2-18-6 16,13-3-27-16,4-13 1 15,14-8-1-15,4-17-1 16</inkml:trace>
  <inkml:trace contextRef="#ctx0" brushRef="#br0" timeOffset="62752.5892">9380 6361 97 0,'0'0'38'0,"-13"-1"-1"16,-6 19 1-16,-5 6-36 15,-5 10-2-15,-4 5 1 16,7 5 0-16,0 3-1 15,4-1-1-15,12 0-3 16,2-12-3-16,25 3-24 16,-3-17-4-16,16-6-2 15,2-15-1-15</inkml:trace>
  <inkml:trace contextRef="#ctx0" brushRef="#br0" timeOffset="63541.6344">9592 6604 101 0,'-27'13'37'0,"1"13"3"15,-9-5-2-15,11 7-34 16,-1-2-1-16,8 2-1 16,9-5 0-16,11-1 0 15,8-7 0-15,11-4-1 16,7-9 0-16,4-6 0 15,1-6-1-15,0-5 0 16,-3-3 0-16,-5-5-1 16,-5 1 0-16,-9-2-1 15,-6 3 1-15,-4 1-1 16,-4 5 1-16,-3 3 1 15,5 12-1-15,-13-11 1 16,13 11 0-16,0 0 0 0,-10 12 0 16,10-12 1-16,14 15-1 15,0-9 0-15,3-1 0 16,4-1 1-16,2-3 0 15,1 1-1-15,-1-2 1 16,-4 2 0-16,-3 1 0 16,-4 7-1-16,-6 2 1 15,-6 9-1-15,-7 3 1 16,-2 6-1-16,-3 3 0 15,1 2 1-15,0-1-2 16,4-2 2-16,5-7-1 16,4-7 0-16,-2-18 0 15,20 3 0-15,-4-16 1 16,3-8-1-16,0-8 0 15,-1-8 1-15,-1-6-1 0,-3-2 0 16,-1-1 0-16,-4 5-1 16,-3 1 1-16,0 7-1 15,-1 8 1-15,6 3-1 16,1 8 1-16,5 9-1 15,4 5 2-15,2 6-2 16,1 5 1-16,4 4 2 16,-4 4-2-16,-2 4 1 15,-4 2-1-15,-11 1 1 16,-6 7-1-16,-8-2 2 15,-12 4-2-15,-5-2 0 16,-8 2-1-16,-4 0 1 0,0 0-1 16,0 1 2-16,0 3-2 15,6-1 1-15,-1 5 0 16,5 3 0-16,3 1 0 15,3-1-2-15,7-2-1 16,2-8-4-16,18 1-14 16,-8-24-18-16,19-6 1 15,7-19-2-15,15-10 0 16</inkml:trace>
  <inkml:trace contextRef="#ctx0" brushRef="#br0" timeOffset="63879.6537">10292 6832 89 0,'0'0'39'0,"-5"12"-1"16,5-12 2-16,24-8-24 15,3-13-14-15,9-5 0 16,7-4 0-16,4-5-2 15,-1-2 1-15,-6-2-2 16,-5 4 2-16,-13 5-2 16,-16 7 3-16,-12 8-1 15,-16 11 1-15,-9 9 1 16,-11 13 0-16,-3 9 2 15,0 9-2-15,5 6 1 16,12 3-2-16,12 0 0 16,16-4-2-16,16-7 0 15,22-4-9-15,3-20-15 0,30 4-16 16,-5-18-2-16,7 0-1 15,-8-11 0-15</inkml:trace>
  <inkml:trace contextRef="#ctx0" brushRef="#br0" timeOffset="64598.6948">4984 8503 88 0,'0'0'38'16,"12"-15"-1"-16,9 5 1 15,-2-7-36-15,13-4-3 16,8 5-2-16,0-6-9 15,8 11-25-15,-7 2 0 16,-3 12-1-16,-15 1 1 16</inkml:trace>
  <inkml:trace contextRef="#ctx0" brushRef="#br0" timeOffset="64773.7048">4930 8727 86 0,'0'0'38'0,"0"0"-2"16,16-7 2-16,12-14-36 15,12-5-3-15,15 0-6 16,-4-9-26-16,11 1-3 16,-8-1-1-16,-1-1-1 15</inkml:trace>
  <inkml:trace contextRef="#ctx0" brushRef="#br0" timeOffset="65045.7202">5339 8246 77 0,'14'-1'39'0,"9"3"-2"16,-3-2 2-16,10 5-32 16,-3 2-4-16,7 7 0 15,-5 1 0-15,-1 10-1 16,-11 10 0-16,-6 5-1 15,-14 5 0-15,-6 8 0 16,-13-1-1-16,-5-1 0 16,0-2-1-16,0-10-2 15,7-1-5-15,-5-20-27 16,26-2-3-16,-1-16-1 15,22-5-1-15</inkml:trace>
  <inkml:trace contextRef="#ctx0" brushRef="#br0" timeOffset="69609.9814">12359 6820 39 0,'2'-14'31'16,"-3"-1"0"-16,-4 1 1 0,5 14-18 15,-23-18-6-15,8 18-2 16,-14 0 1-16,2 12 0 16,-14 3-1-16,1 16-1 15,-9 4 0-15,2 13-1 16,-5 4 0-16,7 7 0 15,1 3-2-15,8 0-2 16,7-8 1-16,9-6-1 16,13-14 2-16,17-14-1 15,14-18 0-15,21-15 1 16,19-17 0-16,13-13 1 15,10-10 0-15,7-5-1 0,-4-3-2 16,-5 0-1-16,-12 8-2 16,-21-1-4-16,-15 17-2 15,-25-7-2-15,-10 20 1 16,-22-11-3-16,5 18 0 15,-21-9-3-15,12 11-2 16,-11-8-6-16,8 2-4 16,7 5 0-16,3-6 2 15</inkml:trace>
  <inkml:trace contextRef="#ctx0" brushRef="#br0" timeOffset="69841.9947">12535 6398 71 0,'0'0'36'15,"-12"-15"-1"-15,2 18 2 16,-13 2-29-16,-2 26-3 16,-8 10 0-16,-4 27 0 15,-12 20-2-15,-2 19 2 16,-5 17-3-16,3 6-1 15,2 1-1-15,9-11-3 16,19-2-32-16,0-25-5 16,18-16 2-16,3-27-3 15</inkml:trace>
  <inkml:trace contextRef="#ctx0" brushRef="#br0" timeOffset="71293.0777">6454 8163 52 0,'-10'-9'34'0,"-4"4"1"16,-3 15-11-16,-14-15-9 15,5 11-3-15,-16-4-4 16,7 7-1-16,-9-2-2 16,7 7 0-16,-3 4-2 15,4 8 0-15,3 5-1 16,9 12 0-16,6 3-2 15,6 7 1-15,12-3-1 16,12 0 1-16,8-10-1 16,17-10 1-16,12-15-1 0,7-18 0 15,7-18 1-15,3-15 0 16,2-10 0-16,-5-9-1 15,-7-5 1-15,-10-7 0 16,-10 3-1-16,-13 2 1 16,-11 5-1-16,-11 4 0 15,-11 7 0-15,-9 6 1 16,-4 6-1-16,-5 13 1 15,-2 5-1-15,6 8 1 16,1 6-1-16,5 5 0 16,8 6 0-16,10-9 0 15,-5 20 0-15,5-20 0 16,14 16 0-16,-5-9 0 15,4-3 1-15,-3-1 0 0,1-2 0 16,-11-1 0-16,14 0 0 16,-14 0 0-16,0 0 0 15,0 0 0-15,-14 16 0 16,-1 11-1-16,-13 13 1 15,-4 18-2-15,-12 17 1 16,-7 18 0-16,-6 8 0 16,2 3 0-16,7 0-1 15,4-14-2-15,18-7-5 16,2-31-21-16,31-15-10 15,4-28-1-15,22-15-1 16</inkml:trace>
  <inkml:trace contextRef="#ctx0" brushRef="#br0" timeOffset="71877.1111">5678 8948 85 0,'-10'2'36'0,"-5"-6"2"16,15 4-5-16,0 0-26 0,19-1-1 15,15-12-1-15,23-1-1 16,16-9-2-16,28-5 1 16,16-7-1-16,12-2-1 15,9-4-1-15,0 5 1 16,-7 5-2-16,-10 4-1 15,-15 13-1-15,-26 4-3 16,-10 18-11-16,-30-8-23 16,-9 12 1-16,-31-12-1 15,8 18 2-15</inkml:trace>
  <inkml:trace contextRef="#ctx0" brushRef="#br0" timeOffset="73148.1838">5938 9156 39 0,'7'-18'35'0,"-5"4"1"16,4 3-1-16,-6-6-12 0,0 17-12 15,4-21-4-15,-4 21-2 16,4-12 0-16,-4 12-2 15,0 0 0-15,-4 16 0 16,-1 1-1-16,-2 8 0 16,0 3 0-16,-1 4-1 15,2 1 0-15,2-2 0 16,5-4 0-16,9-8-1 15,8-13 0-15,14-10 1 16,13-11-2-16,10-11-1 16,14-5-3-16,-2-19-12 15,8 8-22-15,-8-7 2 16,-1 9-3-16,-19-5 2 15</inkml:trace>
  <inkml:trace contextRef="#ctx0" brushRef="#br0" timeOffset="73345.1951">6299 8981 68 0,'-35'45'40'16,"6"13"-1"-16,2-3 0 16,9 15-14-16,3-11-23 15,11-3-1-15,6-5-2 16,4-11-3-16,12 7-16 15,-3-27-18-15,11-4 0 16,-3-17-2-16,10-6 2 16</inkml:trace>
  <inkml:trace contextRef="#ctx0" brushRef="#br0" timeOffset="73493.2034">6523 9236 93 0,'0'0'38'16,"-17"-2"-2"-16,17 2-4 15,9-19-67-15,-1-2-1 16,13 1-2-16,-2-11 0 16</inkml:trace>
  <inkml:trace contextRef="#ctx0" brushRef="#br0" timeOffset="73734.2171">6768 9030 90 0,'-25'22'39'16,"4"6"0"-16,-3-9 1 15,7 7-35-15,3-8-1 16,14 2-1-16,10-9-1 16,16-4 0-16,11-10-2 15,16-9-1-15,10-5-1 16,2-7-2-16,5-2-2 15,-8-12-7-15,4 7-25 16,-19-7-1-16,-10 7-1 16,-21-2 3-16</inkml:trace>
  <inkml:trace contextRef="#ctx0" brushRef="#br0" timeOffset="73884.2259">7001 8943 93 0,'-43'40'38'0,"10"11"1"16,4-2-1-16,18 3-34 15,5-3-2-15,15-9-4 16,13 2-3-16,-2-24-20 15,19 5-13-15,-2-15-1 16,6-4-1-16,-6-17 0 16</inkml:trace>
  <inkml:trace contextRef="#ctx0" brushRef="#br0" timeOffset="74342.2521">7612 8387 92 0,'0'0'38'0,"15"-2"0"16,5-11-2-16,12 4-35 15,7-1 0-15,7 0-2 16,3 7-4-16,-9-11-22 15,4 13-11-15,-14-3 1 16,-6 6-2-16</inkml:trace>
  <inkml:trace contextRef="#ctx0" brushRef="#br0" timeOffset="74508.2616">7636 8545 92 0,'-9'16'40'0,"9"-16"0"15,10 5-2-15,10-7-35 16,18-17-4-16,16 10-16 15,-3-17-19-15,12 7-2 16,-10-4-2-16,5 4 1 16</inkml:trace>
  <inkml:trace contextRef="#ctx0" brushRef="#br0" timeOffset="83392.7698">8775 8089 23 0,'4'-12'28'0,"-4"12"1"15,13-13-11-15,-11-1-4 16,-2 14-1-16,7-19-2 16,-7 19 7-16,5-20-11 15,-5 20-1-15,0-23-1 16,0 23-1-16,-1-20-1 15,1 20 0-15,-11-11 0 0,0 13 0 16,-9 5 0-16,0 13 0 16,-11 5 0-16,-3 12-1 15,-5 3 1-15,4 11-1 16,-2 3 0-16,9 7 0 15,10-3-1-15,10-4 0 16,15-5-1-16,12-8 1 16,13-11-2-16,9-10 2 15,13-15-1-15,0-13 0 16,4-14 1-16,-1-10-1 15,-7-9 1-15,-4-8-1 16,-9-2 1-16,-11-3-1 16,-11-1 1-16,-12 2 0 0,-10 3-1 15,-8 6 1-15,-10 9 0 16,-3 6 0-16,-4 10-1 15,2 9-1-15,3 15-2 16,3-1-4-16,21 17-30 16,1-3-2-16,16 7 0 15,2-6-2-15</inkml:trace>
  <inkml:trace contextRef="#ctx0" brushRef="#br0" timeOffset="83580.7804">9342 8189 93 0,'-16'6'38'16,"-6"-7"1"-16,9 0-4 16,2-5-39-16,6-11-21 15,21 9-13-15,2-8 1 16,14 1-3-16,4-8 2 15</inkml:trace>
  <inkml:trace contextRef="#ctx0" brushRef="#br0" timeOffset="83947.8015">9908 7829 88 0,'0'0'39'16,"-28"-3"-1"-16,13 13 1 0,-17 3-33 15,9 15-1-15,-9 9-2 16,1 15 0-16,-9 6 0 16,4 11-2-16,0 2 1 15,4 5-1-15,8-5 0 16,7-6-1-16,12-14 1 15,11-9 0-15,11-16-1 16,10-14 0-16,11-13 0 16,1-13 0-16,5-10 0 15,-5-8 0-15,-2-3-1 16,-8-6 0-16,-5 3 0 15,-14 3-1-15,-7 6 0 16,-11 1-2-16,-3 12-1 0,-8 0-3 16,19 16-22-16,-26-9-9 15,26 9-1-15,0 0 1 16</inkml:trace>
  <inkml:trace contextRef="#ctx0" brushRef="#br0" timeOffset="84309.8222">10268 7965 90 0,'0'0'39'16,"-19"-13"0"-16,7 14 1 15,-15-2-33-15,11 9-2 16,-2 1-1-16,4 10-2 0,3 2 0 15,6 2-2-15,6 0 0 16,10 0 0-16,6-2-1 16,10-2 0-16,4-3 0 15,4-3 1-15,2-1 0 16,-2-2 0-16,-5 1-1 15,-2 2 2-15,-10 1-1 16,-9 3 0-16,-5 1 0 16,-9 3 1-16,-9 1-1 15,-1 0 0-15,-4 1-1 16,-3-5-1-16,3-2-3 15,0-19-11-15,19 3-23 16,-1-12 0-16,15-7-3 16,1-12 2-16</inkml:trace>
  <inkml:trace contextRef="#ctx0" brushRef="#br0" timeOffset="84489.8324">10386 7934 106 0,'-23'-6'42'0,"23"6"1"15,-20 6-2-15,20-6-35 16,24 0-3-16,5-10-2 15,14 0-2-15,8-4-2 16,13 4-9-16,-6-14-17 16,12 12-13-16,-9-2 0 15,0 8-2-15,-10-2 1 16</inkml:trace>
  <inkml:trace contextRef="#ctx0" brushRef="#br0" timeOffset="90422.1718">5085 10394 83 0,'0'0'39'0,"0"0"-1"16,15-6-2-16,8-4-33 15,13 2-3-15,11 1 1 16,8 2-4-16,8 5-1 16,-3-5-7-16,8 11-25 15,-16-2 0-15,-3 6-3 0,-13-4 4 16</inkml:trace>
  <inkml:trace contextRef="#ctx0" brushRef="#br0" timeOffset="90597.1818">5257 10499 79 0,'-38'12'36'0,"16"1"-1"16,12-10 0-16,10-3-33 16,36-9-1-16,10-8-4 15,20-2-6-15,-1-12-26 16,15-5 2-16,0-5-3 15,0 2 2-15</inkml:trace>
  <inkml:trace contextRef="#ctx0" brushRef="#br0" timeOffset="90845.196">5733 10097 85 0,'-21'5'35'16,"14"6"1"-16,7-11 1 16,13 17-32-16,6-9-2 15,13 2-1-15,6 1 1 16,8 5 0-16,-7-1 0 15,-1 10-1-15,-11 5 1 16,-8 8-2-16,-19 8 0 16,-19 9 0-16,-15 7-1 15,-14-4 0-15,-5-1-3 16,-3-16-7-16,16-1-27 0,4-23-3 15,22-15 1-15,20-26-1 16</inkml:trace>
  <inkml:trace contextRef="#ctx0" brushRef="#br0" timeOffset="91596.239">6709 9980 64 0,'-6'-16'36'0,"6"16"-1"16,-19-27-9-16,19 27-4 15,-30-1-12-15,9 16-4 16,-9 3-1-16,-1 15-1 15,-7 9-1-15,-1 11 0 16,-1 5-2-16,5 9 1 16,2-3-2-16,15 3 1 15,9-8-1-15,16-7 0 16,20-14 0-16,14-16 0 15,18-19 0-15,14-14 0 16,7-19 1-16,4-15-1 16,2-18 1-16,-5-10-1 15,-10-8 1-15,-11-5-1 16,-14 2 1-16,-12 1-1 0,-19 7 0 15,-10 9 1-15,-15 13 0 16,-7 17 1-16,-11 20-1 16,-6 23 1-16,-10 27-1 15,-7 31 1-15,-3 22-1 16,-7 25 0-16,-4 16-2 15,-2 10 1-15,6 2-3 16,5-11 0-16,15-7-7 16,3-32-26-16,27-13-4 15,10-31 0-15,21-21-2 16</inkml:trace>
  <inkml:trace contextRef="#ctx0" brushRef="#br0" timeOffset="91965.2601">7363 10196 94 0,'0'0'38'16,"0"0"1"-16,10-1-1 15,10-7-34-15,3-7-3 16,8-2-1-16,11-2-1 15,4-2-4-15,10 13-10 16,-9-9-22-16,1 11-1 16,-15 1-1-16,-11 11 1 15</inkml:trace>
  <inkml:trace contextRef="#ctx0" brushRef="#br0" timeOffset="92130.2695">7308 10369 76 0,'0'0'40'0,"0"12"0"15,12-25 1-15,22 4-20 16,9-10-23-16,5-12-31 16,18 3-4-16,-5-4-2 15,4 3-1-15</inkml:trace>
  <inkml:trace contextRef="#ctx0" brushRef="#br0" timeOffset="97343.5677">7482 9097 67 0,'0'0'34'0,"-12"16"-2"16,-4-3-4-16,-3 14-23 16,-8 0-1-16,2 5-3 15,-4 3 0-15,4-1-2 16,-2 0-4-16,4-15-7 15,13 4-10-15,-2-15-9 0,12-8-1 16,0 0 1-16,15-15 11 16,-8-8 9-16,10-2 12 15,0 7 9-15,-13-12 14 16,9 9 9-16,-16-4 3 15,3 12 0-15,-15-8-10 16,15 21-9-16,-24-2-7 16,13 6-5-16,-2-1-1 15,13-3-2-15,-5 17-2 16,5-17 0-16,27 20-3 15,-5-20-3-15,15 9-8 16,-3-15-23-16,13 4 0 0,1-9-1 16,7 3 0-16</inkml:trace>
  <inkml:trace contextRef="#ctx0" brushRef="#br0" timeOffset="97524.5781">7797 9073 82 0,'-22'16'37'16,"-6"0"-1"-16,1 5 1 15,-8-1-34-15,13-2-3 16,6 2-2-16,7-11-4 16,23 10-19-16,0-16-10 15,17-2-1-15,3-9-1 16,10-1 1-16</inkml:trace>
  <inkml:trace contextRef="#ctx0" brushRef="#br0" timeOffset="97807.5943">8007 9133 77 0,'-21'32'37'0,"-7"-1"0"16,8 6 0-16,-4-4-31 16,13 1-2-16,6-10-1 15,10-4 0-15,8-11 0 16,8-8 0-16,5-12-1 15,4-5 0-15,0-9 1 16,0-1-2-16,-7-4 1 16,-3 0-1-16,-11 2 0 15,-4 4-2-15,-10 4 1 0,-5 8-2 16,-4 7-2-16,-8-2-6 15,12 15-28-15,-9 0-1 16,13 6 0-16,6-14-1 16</inkml:trace>
  <inkml:trace contextRef="#ctx0" brushRef="#br0" timeOffset="100807.7659">8412 8815 58 0,'0'0'35'16,"0"0"-1"-16,-3 25 0 15,-13-9-18-15,1 8-14 16,0 2-2-16,0-4-3 16,10 6-6-16,-7-13-12 15,15-1-12-15,-3-14-1 16,31 8 0-16,-5-15 1 15</inkml:trace>
  <inkml:trace contextRef="#ctx0" brushRef="#br0" timeOffset="101033.7788">8694 8772 68 0,'0'0'35'16,"-17"3"1"-16,1 3 2 16,4 9-31-16,-6 0-1 15,8 6-2-15,-2-5 1 16,10 3-3-16,3-7 1 15,13-3-2-15,8-7-1 16,4-8-2-16,15-2-6 16,-6-19-12-16,11 10-18 15,-5-11 1-15,1 5-1 16,-10-3 1-16</inkml:trace>
  <inkml:trace contextRef="#ctx0" brushRef="#br0" timeOffset="101168.7864">8873 8755 87 0,'-25'29'38'16,"-1"-2"-1"-16,9 5 2 15,-1-4-35-15,14-6-8 16,16 2-30-16,-2-10-3 16,11-2-1-16,3-12-1 15</inkml:trace>
  <inkml:trace contextRef="#ctx0" brushRef="#br0" timeOffset="104105.9544">8422 9932 52 0,'-11'-17'35'16,"11"17"-2"-16,-24-7 1 15,12 14-23-15,-12-4-2 16,5 13-2-16,-8 4-2 15,3 8-1-15,-5 4-1 16,5 6 0-16,0 4-1 16,6 2 0-16,7-1-1 0,7 0 1 15,11-11-2-15,12-3 1 16,10-9 0-16,8-9-2 15,8-10 1-15,6-8 1 16,-1-9-1-16,1-9 1 16,-3-6-1-16,-5-6 1 15,-7-5 0-15,-11-3 1 16,-10 4-1-16,-9 0 0 15,-10 6 0-15,-14 7 0 16,-7 8 0-16,-9 10 0 16,-4 10 0-16,-3 8-1 15,7 6-2-15,1 1-2 16,22 11-19-16,5-9-15 15,23-1 0-15,9-7-2 0,18-1 2 16</inkml:trace>
  <inkml:trace contextRef="#ctx0" brushRef="#br0" timeOffset="104269.9636">8947 10068 93 0,'-16'5'37'0,"-3"-8"-3"16,4-3-4-16,11-9-65 15,0 1-1-15,4 14-1 16,21-27-1-16</inkml:trace>
  <inkml:trace contextRef="#ctx0" brushRef="#br0" timeOffset="104668.9864">9372 9826 80 0,'-15'6'39'16,"-9"-3"-1"-16,3 11 1 16,-15-4-32-16,8 13 0 15,-3 3-2-15,3 10 0 16,-2 2-1-16,6 4-2 15,2 2 0-15,10 2 0 16,8 0-1-16,7-8-2 16,9-4 1-16,10-10-1 0,7-9 1 15,3-6 0-15,3-8 0 16,0-7-1-16,-5-7 1 15,-6-3 1-15,-5-4-1 16,-10 1 1-16,-10-2-1 16,-9 1-1-16,-7 2 0 15,-5 4 0-15,-1 5-1 16,-3-1-1-16,8 9-3 15,-2-9-7-15,20 10-25 16,0 0-1-16,20-13 1 16,-2-3-2-16</inkml:trace>
  <inkml:trace contextRef="#ctx0" brushRef="#br0" timeOffset="105015.0064">9604 9850 89 0,'0'-14'39'0,"0"14"-1"16,-3-13 0-16,3 13-34 15,-16 6 1-15,7 9 0 16,-5 4-1-16,2 6 0 16,-2 2-3-16,0 2 1 15,7-4-1-15,7 0 0 16,9-9 0-16,8-4-1 15,9-5 0-15,4-5 0 16,4-4 0-16,3 0 0 16,-4-1 0-16,-7 4 1 0,-4 4-1 15,-12 10 0 1,-7 4 0-16,-12 4 1 0,-7 4-1 15,-6 7 0-15,1-4-1 16,-4 0-1-16,8-4-3 16,-2-20-14-16,19-6-20 15,0 0-1-15,12-12 0 16,1-18-1-16</inkml:trace>
  <inkml:trace contextRef="#ctx0" brushRef="#br0" timeOffset="105187.016">9693 9769 112 0,'-16'-5'42'0,"16"5"1"16,0 0-1-16,27-21-38 16,4 8-3-16,13-2-4 15,14 7-8-15,-7-18-20 16,16 14-10-16,-9-5-1 15,3 9-2-15</inkml:trace>
  <inkml:trace contextRef="#ctx0" brushRef="#br0" timeOffset="110729.3333">10920 8037 70 0,'0'0'36'0,"7"-13"-8"16,-7 13 2-16,0 0-18 0,0 0-6 16,-12 16 0-16,3 5-4 15,-11 4 0-15,2 3-2 16,-6 3-1-16,0 0-1 15,3 3-2-15,-4-14-6 16,19 7-20-16,-8-18-4 16,14-9-2-16,0 0 1 15</inkml:trace>
  <inkml:trace contextRef="#ctx0" brushRef="#br0" timeOffset="110904.3433">10731 8148 55 0,'-7'-13'37'16,"-4"2"0"-16,11 11 0 15,-15-9-11-15,15 9-19 16,9 11-2-16,5 2-1 0,1 0 0 15,10 2-2-15,3 0-1 16,5-4-3-16,8 8-23 16,-6-16-13-16,10 4 0 15,-7-8-2-15,8-2 0 16</inkml:trace>
  <inkml:trace contextRef="#ctx0" brushRef="#br0" timeOffset="124655.1298">11375 7962 60 0,'0'0'36'0,"11"-8"0"16,-11 8-1-16,0 0-19 15,-13 18-12-15,6 6-1 16,-7 6-1-16,0 8-1 16,-2 7-1-16,1 3-1 15,3 3-4-15,1-9-6 16,17 0-24-16,-3-13 0 0,11-9-2 15,3-12 2-15</inkml:trace>
  <inkml:trace contextRef="#ctx0" brushRef="#br0" timeOffset="124964.1475">11627 8021 71 0,'0'0'36'0,"-27"11"0"15,11 9 1-15,-11 7-31 16,11 11-2-16,-6-1-1 15,7 7 0-15,2-4-1 16,8-1 0-16,8-11-1 0,6-5 1 16,8-11-1-16,4-9 0 15,6-10 0-15,2-8 0 16,-1-8 0-16,-1-7 0 15,-5-6-1-15,-2-4 0 16,-8 2 0-16,-5 0-1 16,-6 8-2-16,-7-1-1 15,5 16-11-15,-12-4-22 16,13 19 1-16,-9-11-2 15,9 11-1-15</inkml:trace>
  <inkml:trace contextRef="#ctx0" brushRef="#br0" timeOffset="125199.161">11844 7952 100 0,'-23'2'40'16,"9"4"0"-16,0-10-2 16,14 4-36-16,11-18-2 15,5 3-6-15,19 8-29 16,-5-10-4-16,15 3 0 15,-6-4-1-15</inkml:trace>
  <inkml:trace contextRef="#ctx0" brushRef="#br0" timeOffset="125747.1923">12140 7726 85 0,'-14'-6'37'0,"27"-1"1"0,2-10 0 16,9 4-34-16,12-4 0 15,3 1-1-15,1-2 0 16,1 6-2-16,-4 2 0 15,-9 7 0-15,-13 8 0 16,-11 8-1-16,-17 6 0 16,-8 7 1-16,-10 2-1 15,-4 4 1-15,-3-4-1 16,4-1 0-16,8-4 0 15,8-6-1-15,15-5 1 16,3-12 0-16,32 4-1 16,-2-4 1-16,3-1 0 15,4 2 0-15,-7 3 0 16,-2 5 0-16,-13 6 1 0,-8 6-1 15,-15 4 1-15,-6 5-1 16,-10 1 1-16,-1 2-1 16,-3-3-1-16,4-7-3 15,10-1-5-15,-3-19-29 16,17-3 1-16,15-16-2 15,11-5-1-15</inkml:trace>
  <inkml:trace contextRef="#ctx0" brushRef="#br0" timeOffset="126161.2159">12506 7641 86 0,'-12'11'38'0,"2"-12"0"16,10 1 1-16,0 0-34 15,28-11-2-15,-5 1 0 16,6 3 0-16,-1 1-1 16,-1 2-1-16,-3 4-1 15,-7 7 1-15,-15 6-1 16,-8 9 1-16,-12 3-1 15,-6 3 1-15,-5 3-1 16,-2-2 1-16,5 1-1 16,2-7 0-16,10-7 0 15,11-5 0-15,15-6 0 16,10-5 0-16,7-2-1 15,3-1 2-15,1 2-1 16,-2 3 1-16,-9 7 0 0,-13 6 0 16,-15 9 0-16,-14 10-1 15,-12 7 0-15,-12-1-4 16,-1 13-10-16,-8-15-24 15,9 4-3-15,0-12 1 16,16-3-2-16</inkml:trace>
  <inkml:trace contextRef="#ctx0" brushRef="#br0" timeOffset="126911.2589">10395 9820 89 0,'0'0'38'16,"-23"23"0"-16,5 8 0 0,-15-6-34 15,3 20-1-15,-5 2-2 16,0 6 0-16,4-1-1 16,2-6-1-16,10-1-2 15,3-19-4-15,15 2-5 16,1-28-15-16,0 0-1 15,7-28 9-15,11 8 11 16,-8-11 4-16,0-6 4 16,-3 6 5-16,-8-10 7 15,9 25 14-15,-19-6 5 16,11 22-10-16,-15 4-10 15,10 13-4-15,-1 2-1 16,7 9-2-16,6-1-2 16,13-2-1-16,9-1-2 15,8-16-6-15,28-3-29 0,-6-15-4 16,19-7 0-16,-3-15-1 15</inkml:trace>
  <inkml:trace contextRef="#ctx0" brushRef="#br0" timeOffset="127084.2688">10847 9793 106 0,'-34'17'40'0,"8"13"-1"16,-7-6-2-16,7 9-36 15,6 4-2-15,5-2-2 16,15 6-9-16,-4-14-25 0,20 1-3 15,2-14 1-15,13-2-1 16</inkml:trace>
  <inkml:trace contextRef="#ctx0" brushRef="#br0" timeOffset="127376.2855">11124 9811 97 0,'-21'7'40'15,"4"13"0"-15,-7-2-1 16,5 11-34-16,3 1-1 15,5 6 0-15,4-4-1 16,11 1-1-16,3-6-1 16,6-4 1-16,5-9-1 15,3-7-1-15,2-12 1 16,0-10 0-16,3-6-1 0,-4-9 1 15,-2-8-1-15,-3-6-1 16,-2 1-1-16,-6-7-2 16,-2 12-3-16,-9-9-9 15,7 20-23-15,-13-1-2 16,6 16 0-16,-6 1 0 15</inkml:trace>
  <inkml:trace contextRef="#ctx0" brushRef="#br0" timeOffset="127625.2997">11435 9561 103 0,'0'0'42'0,"0"0"-1"16,24-15-1-16,3-3-40 15,8-6-3-15,16 13-15 16,-5-15-22-16,9 7 1 15,-6-7-2-15,6 4-1 16</inkml:trace>
  <inkml:trace contextRef="#ctx0" brushRef="#br0" timeOffset="128151.3298">11916 9223 62 0,'0'0'39'15,"11"-1"-2"-15,18-4 2 16,-3-8-26-16,12 3-7 16,-5-5 0-16,0 8-1 15,-8-2-1-15,-4 7-2 0,-10-1 0 16,-11 3 0-16,0 0-1 15,3 16 0-15,-10-3 0 16,-1 3 0-16,-3 5-1 16,2 0 0-16,3 1 0 15,3 0 0-15,6 0-1 16,2-4 1-16,2-3 0 15,4-2 0-15,4-3 0 16,-1-2 0-16,0 0 0 16,-1 1 1-16,-2 1-1 15,-3 1 1-15,-5 4 0 16,-1 2 0-16,-5 1-1 15,-3 2 1-15,0 1-1 16,-2-1 1-16,1-4-2 0,0-4-2 16,7-1-5-16,0-11-28 15,0 0-3-15,22-25-2 16,2 6 0-16</inkml:trace>
  <inkml:trace contextRef="#ctx0" brushRef="#br0" timeOffset="128587.3548">12332 9132 93 0,'-16'4'40'0,"9"7"0"15,7-11-1-15,0 0-36 16,0 0-2-16,28-7 0 0,-3 2 1 15,5 1 0-15,-1-2-1 16,3 1 0-16,-7 2 0 16,-2 3 1-16,-9 1-1 15,-1 5 1-15,-13-6-1 16,4 14 0-16,-4-14 0 15,-13 23-1-15,2-10 0 16,-2 4 0-16,1-1 0 16,-1 1 0-16,5-1-1 15,0 0 1-15,5-1-1 16,5-2 1-16,3-1 0 15,5-1 0-15,0-1 0 16,4 1 1-16,-2 3 0 0,-3 2-1 16,-5 3 1-16,0 4 0 15,-6 2 0-15,-8 0-1 16,-1 3-1-16,-7-4-3 15,7 11-17-15,-15-18-17 16,9 6-4-16,-6-13 2 16,8 3-3-16</inkml:trace>
  <inkml:trace contextRef="#ctx0" brushRef="#br1" timeOffset="139505.9793">12538 9790 89 0,'0'0'37'0,"0"0"-1"15,-17 0-3-15,4 19-29 16,-5 5-1-16,-3 13 0 15,-7 7-2-15,-3 8 0 16,2 4-3-16,-1-8-4 16,10 10-13-16,-8-19-17 15,18-6 0-15,0-20-1 16,10-13 0-16</inkml:trace>
  <inkml:trace contextRef="#ctx0" brushRef="#br1" timeOffset="139677.9889">12415 9885 80 0,'4'-28'40'0,"-4"28"-2"0,-2-10 2 15,0 29-28-15,-7 3-6 16,8 12-2-16,1-2-2 16,7 0-2-16,9-1-3 15,9-17-8-15,16 4-25 16,4-25-4-16,19-4 1 15,2-13-1-15</inkml:trace>
  <inkml:trace contextRef="#ctx0" brushRef="#br1" timeOffset="139978.0063">13214 9606 80 0,'-19'5'40'0,"11"6"-1"16,-5-2 0-16,11 10-29 16,-17-1-6-16,4 11 0 15,-2 2-2-15,4 4 2 16,4-3-3-16,8-3 1 15,11-6-1-15,15-11 0 16,12-9-2-16,10-13-2 16,14-4-2-16,-5-19-20 15,14 4-14-15,-14-10 1 16,5 3-2-16,-19-5-1 0</inkml:trace>
  <inkml:trace contextRef="#ctx0" brushRef="#br1" timeOffset="140144.0158">13489 9579 93 0,'-34'43'41'0,"-12"2"0"15,10 14 0-15,-5-6-32 16,13 4-4-16,8-2-5 16,12-6 0-16,10-2-4 15,2-20-22-15,24 1-13 16,0-17 0-16,14 0-3 15,0-16 1-15</inkml:trace>
  <inkml:trace contextRef="#ctx0" brushRef="#br1" timeOffset="140286.0239">13629 9916 79 0,'-32'1'39'0,"7"1"-4"16,6 1-14-16,9-14-35 15,19-5-24-15,7-12-1 16,21 0 0-16</inkml:trace>
  <inkml:trace contextRef="#ctx0" brushRef="#br1" timeOffset="140534.0381">14029 9602 89 0,'-25'24'41'0,"-7"-4"0"16,10 7 0-16,-8-5-32 15,17 5-4-15,5-3-1 16,13 4-1-16,10-6 0 15,11-5-1-15,11-5-1 16,9-6-1-16,10-8-1 16,0-9-2-16,8-1-3 15,-10-21-23-15,8 9-11 16,-17-15-1-16,-1 5 0 15,-18-9 0-15</inkml:trace>
  <inkml:trace contextRef="#ctx0" brushRef="#br1" timeOffset="140684.0466">14272 9602 104 0,'-37'53'40'15,"-6"-2"0"-15,15 14-7 16,2-15-29-16,13-1-1 16,14-4-6-16,6-21-13 15,25 0-22-15,4-19 0 16,19-3-2-16,2-15-1 15</inkml:trace>
  <inkml:trace contextRef="#ctx0" brushRef="#br1" timeOffset="140864.0569">14767 9675 99 0,'-18'11'40'16,"-13"4"2"-16,1 15-3 0,-16 0-34 16,9 8-2-16,-3 1-1 15,2 2-2-15,8 2-4 16,-2-13-6-16,19 7-25 15,-7-19-4-15,17-3-1 16,3-15-1-16</inkml:trace>
  <inkml:trace contextRef="#ctx0" brushRef="#br1" timeOffset="141024.0661">14495 9831 74 0,'0'-22'40'16,"0"22"0"-16,4-12 2 16,2 29-15-16,-7-2-20 15,10 5-4-15,5 0-2 16,5-1-3-16,10 7-7 0,-10-18-26 15,28 2-5-15,-4-15 0 16,13 1-2-16</inkml:trace>
  <inkml:trace contextRef="#ctx0" brushRef="#br1" timeOffset="141210.0767">15066 9700 79 0,'-27'0'40'0,"10"13"-1"15,-10-2 1-15,8 16-17 16,-6-3-21-16,3 6-1 15,4 1-1-15,3 3-1 16,11-1-4-16,2-18-17 16,18 8-15-16,0-18-1 0,17-5-2 15,3-14 1-15</inkml:trace>
  <inkml:trace contextRef="#ctx0" brushRef="#br1" timeOffset="141473.0918">15353 9783 82 0,'-14'34'42'0,"-9"-1"-1"15,6 10 1-15,-1-14-16 16,10 10-22-16,11-8-1 16,7-1-1-16,6-10 0 15,10-10-2-15,5-8 1 16,1-6-1-16,-3-9 1 15,-2-8-1-15,-8-4 0 16,-4-6 1-16,-10-3-1 0,-5 0 0 16,-4 0-1-16,-11 0-3 15,5 12-9-15,-19-6-26 16,12 12-3-16,-12-3 2 15,11 11-4-15</inkml:trace>
  <inkml:trace contextRef="#ctx0" brushRef="#br1" timeOffset="141969.1202">15884 9222 72 0,'3'-24'39'0,"2"9"0"16,-6-3 0-16,1 18-21 16,-11 1-14-16,3 12-1 15,-3 7-2-15,-3 7 0 16,0 9-2-16,-2-4-4 15,9 14-8-15,-4-12-23 16,16 2 1-16,-1-16-3 16,16-6 0-16</inkml:trace>
  <inkml:trace contextRef="#ctx0" brushRef="#br1" timeOffset="142193.133">16219 9164 94 0,'-11'-13'38'16,"11"13"2"-16,-28 17-3 15,17 6-29-15,-8-5-4 16,10 6 0-16,4-2-1 16,11 4 0-16,14-7-1 15,10-8-1-15,14-7-1 16,10-10-2-16,15-2-4 15,-8-17-28-15,16-2-6 16,-15-12 1-16,2 3-2 16</inkml:trace>
  <inkml:trace contextRef="#ctx0" brushRef="#br1" timeOffset="142345.1417">16515 9110 89 0,'-51'51'40'0,"12"9"1"15,-3-7-2-15,14 0-18 16,13 1-36-16,4-13-24 15,8-3-1-15,6-15 0 16,5-1-2-16</inkml:trace>
  <inkml:trace contextRef="#ctx0" brushRef="#br1" timeOffset="143554.2108">6590 11142 81 0,'0'0'31'16,"-18"-6"1"-16,7 11-5 15,-12-8-15-15,5 14-5 0,-8-1-2 16,-1 13-1-16,-5 7-1 15,-2 10-1-15,2 10 0 16,3 7 0-16,0 1-1 16,10 3 1-16,8-3-1 15,11-5 0-15,11-11 0 16,15-15-1-16,14-15 1 15,8-17-1-15,12-18 1 16,6-14-1-16,1-15 2 16,4-10-2-16,-3-11 1 15,-4-3 0-15,-10-2 0 16,-7 2 2-16,-10 4-2 15,-14 7 1-15,-12 8-1 16,-8 12 2-16,-13 13-2 0,-9 16 1 16,-14 20-1-16,-11 24-1 15,-8 20 1-15,-7 25-3 16,-5 22 2-16,1 10-1 15,1 10 0-15,4 1 0 16,14-5-4-16,6-19-9 16,25-2-25-16,-1-27-2 15,18-15-1-15,3-22-1 16</inkml:trace>
  <inkml:trace contextRef="#ctx0" brushRef="#br1" timeOffset="144178.2465">7258 11254 85 0,'-7'15'41'0,"7"-15"0"15,14-4 0-15,-14 4-34 16,27-17-5-16,-1 4 0 15,8 3-1-15,3-2-2 16,3 0-4-16,11 10-32 16,-21-7-2-16,-1 10-1 15,-13-2-2-15</inkml:trace>
  <inkml:trace contextRef="#ctx0" brushRef="#br1" timeOffset="144335.2555">7236 11450 102 0,'-16'17'42'0,"22"0"1"15,7-19-2-15,22-12-41 16,18 1-3-16,2-13-12 16,26 10-19-16,-12-14-7 15,9 9-2-15,-8-4-1 16</inkml:trace>
  <inkml:trace contextRef="#ctx0" brushRef="#br1" timeOffset="174709.9928">8082 10920 83 0,'0'0'38'0,"0"-10"0"16,7-3-1-16,19 4-33 0,-6-5-3 15,11 0 0-15,5-1 0 16,5 2 0-16,-5 3 0 15,0 7-1-15,-10 6 1 16,-7 8 0-16,-14 9 0 16,-11 7 0-16,-14 6 0 15,-9 9-2-15,-8 3 2 16,-7 2-1-16,-1 3 2 15,0-3-2-15,2-4 2 16,9-3-2-16,6-9 2 16,12-1-1-16,9-11 1 15,16-3-2-15,12-10 1 16,15-6-1-16,9-5-2 15,10-7 0-15,10 2-4 16,-4-14-19-16,11 9-15 0,-11-7 1 16,1 9-2-16,-14-5 1 15</inkml:trace>
  <inkml:trace contextRef="#ctx0" brushRef="#br1" timeOffset="174875.0023">8780 11134 93 0,'-24'5'40'0,"14"-2"1"16,-7-8-3-16,17 5-40 16,0 0-27-16,4-15-11 0,17 8 0 15,0-7-2-15</inkml:trace>
  <inkml:trace contextRef="#ctx0" brushRef="#br1" timeOffset="175333.0283">9428 10872 85 0,'-20'-19'39'16,"1"9"1"-16,-17-3 1 15,1 12-35-15,-10 0-1 16,2 10 1-16,-7 6-1 0,1 8-2 16,3 5 0-16,7 4-1 15,7 1-1-15,12 0-2 16,14-4 2-16,10-5-2 15,20-7 1-15,14-9-1 16,10-11 1-16,14-9 0 16,2-9 1-16,3-6 1 15,-5-6-2-15,0 0 2 16,-13 4-2-16,-10 4 2 15,-17 5-1-15,-8 10-1 16,-14 10 0-16,-10 17 0 16,-13 15 0-16,-13 10-1 15,-11 15 1-15,-4 8-2 16,-1 7 1-16,-3-1-1 0,15 1-1 15,8-12-2-15,25-1-22 16,6-32-14-16,28-10-1 16,9-28-1-16,21-6-1 15</inkml:trace>
  <inkml:trace contextRef="#ctx0" brushRef="#br1" timeOffset="175769.0533">10297 10936 86 0,'-6'28'38'0,"-17"8"0"0,-13 3 1 15,1 16-36-15,-12 3-2 16,0 6-1-16,2-1 0 16,8-2-2-16,9-8-1 15,5-13-2-15,23-4-9 16,-3-23-24-16,19-12 1 15,4-16-2-15,5-8 2 16</inkml:trace>
  <inkml:trace contextRef="#ctx0" brushRef="#br1" timeOffset="175920.062">10085 11216 80 0,'-10'-20'40'0,"-8"1"1"15,8 18 1-15,-8 0-31 16,18 13-3-16,8 0-3 16,17 5-1-16,16-4-3 0,11-2-3 15,23 5-8-15,1-17-28 16,21 1-5-16,-5-8 1 15,4 0-2-15</inkml:trace>
  <inkml:trace contextRef="#ctx0" brushRef="#br1" timeOffset="180769.3393">10984 10941 45 0,'0'0'35'0,"14"-14"0"15,-14 14-1-15,2-11-18 16,-2 11-6-16,0 0-3 15,9 23-2-15,-13-1-2 16,-1 12-1-16,-8 7 0 16,0 6-2-16,-3 4 1 15,1-2-2-15,2-3-1 0,3-9-4 16,15-2-12-16,-1-21-18 15,17-10-1-15,7-14 0 16,14-6-1-16</inkml:trace>
  <inkml:trace contextRef="#ctx0" brushRef="#br1" timeOffset="181090.3578">11478 10972 64 0,'-10'-1'39'15,"-11"9"-3"-15,-1 12 1 16,-10 0-29-16,7 13-4 15,-7 1 2-15,12 12-1 16,-1-3-1-16,13 4-2 0,8-5 1 16,15-6-1-16,13-9-1 15,14-9 0-15,6-14 0 16,10-12-1-16,3-14 1 15,-2-8-1-15,-5-8 1 16,-6-2-1-16,-21-6 0 16,-12 2 1-16,-18 6-1 15,-13 1 1-15,-13 9-3 16,-8 6 1-16,1 10-4 15,-6-6-5-15,15 18-29 16,2-4 1-16,25 4-2 16,0 0 1-16</inkml:trace>
  <inkml:trace contextRef="#ctx0" brushRef="#br1" timeOffset="181341.3721">11855 10803 100 0,'0'0'41'16,"0"0"0"-16,14-5-2 15,2-13-40-15,15-5-2 16,17 11-15-16,-3-12-21 0,13 4 0 16,-7 1-1-1,7 7 0-15</inkml:trace>
  <inkml:trace contextRef="#ctx0" brushRef="#br1" timeOffset="181566.3847">12471 10540 83 0,'-6'-16'40'16,"6"16"-2"-16,-4-13 2 16,4 13-34-16,-2 10-2 15,-1 12 0-15,-3 4-2 16,3 4-1-16,2 8-4 0,-3-7-5 15,17 7-29-15,-4-11-2 16,11-3 0-16,2-16-1 16</inkml:trace>
  <inkml:trace contextRef="#ctx0" brushRef="#br1" timeOffset="181942.4063">12846 10547 92 0,'-18'-23'40'0,"7"17"0"15,-7-5 0-15,6 3-36 16,-4 10 0-16,2 4-1 16,0 4-1-16,4 7 0 15,1 3-1-15,4 2 1 0,5-2-1 16,3 2-1-16,6-5 1 15,2 0-1-15,7-9 1 16,2-7-1-16,6-7 0 16,2-4 1-16,-1-9-1 15,1-3 0-15,0-1 1 16,-4-1-1-16,-5 2 0 15,-2 6 1-15,-7 6 0 16,-10 10-1-16,1 13 1 16,-9 8 0-16,-4 10 0 15,-1 5-1-15,2 6 0 16,-1-1-3-16,7 6-5 15,-8-15-26-15,21 1-7 16,-4-13 0-16,14-3-3 0</inkml:trace>
  <inkml:trace contextRef="#ctx0" brushRef="#br1" timeOffset="182467.4363">13512 10755 68 0,'17'-9'39'0,"-17"9"0"16,15 8 0-16,-12 3-21 15,9 13-13-15,-6 2-1 16,8 12-1-16,-8 5 0 0,3 10-1 16,-6 2-1-16,-3 8 0 15,-9-2 1-15,-7 2-2 16,-6-4 1-16,-10-4 0 15,-2-6 0-15,-4-10-1 16,0-9 0-16,-1-15-2 16,3-9-2-16,2-21-5 15,20-2-28-15,-9-23-3 16,9 0 0-16,-1-18-2 15</inkml:trace>
  <inkml:trace contextRef="#ctx0" brushRef="#br1" timeOffset="182651.447">13185 10800 102 0,'0'0'42'0,"11"-9"0"16,12 13 0-16,-1-8-37 16,18-2-2-16,8-9-1 15,17-3-1-15,11-1-3 16,6-4-2-16,15 13-22 15,-11-11-15-15,7 14 1 16,-17 2-3-16,-2 14 1 16</inkml:trace>
  <inkml:trace contextRef="#ctx0" brushRef="#br1" timeOffset="183620.5025">14031 11071 34 0,'11'-4'32'0,"-11"4"-1"16,0 0 1-16,0 0-18 0,-1-11-14 16,1 11 0-16,0 0 0 15,0 0 0-15,0 0 0 16,0 0 2-16,0 0 1 15,0 0 1-15,-11-4 2 16,11 4 0-16,0 0 1 16,-9 16 1-16,-3-10-2 15,4 10 0-15,-4 0-1 16,-1 9 0-16,-2 1-2 15,-1 7 0-15,1 1-1 16,6 0 0-16,5-2-1 16,5-5 0-16,8-4 0 15,11-13 0-15,7-7-1 0,6-12 0 16,2-10 0-1,4-5 0-15,-3-6 0 0,-3-4-1 16,-9 0 1-16,-10 0-1 16,-5 7 1-16,-10 2 0 15,-7 8 1-15,-4 6-1 16,-3 4 1-16,1 4-1 15,4 5 1-15,10-2 0 16,0 0-1-16,6 11 1 16,16-10-1-16,4-1 1 15,4 0-1-15,4-2 0 16,0-3 1-16,-3 2-1 15,-4-1 1-15,-8 1 0 16,-8 1 0-16,-11 2 0 0,14 1 0 16,-14-1 0-1,-5 10 0-15,0 3 0 0,-2 2-1 16,-1 4 0-16,1 5 0 15,3 0 0-15,0 2 0 16,5-3 0-16,7-5 1 16,6-8-1-16,7-9 0 15,7-9 0-15,3-9 0 16,2-6 1-16,1-6-1 15,-2-1 0-15,-2 0 1 16,-6 3-1-16,-6 7 0 16,-7 7 0-16,-11 13 1 15,0 0-1-15,0 0 0 16,-3 25 0-16,-3-6-1 15,-2-2 0-15,7 4-2 0,-3-8-2 16,20 3-13-16,-16-16-10 16,39-14-13-16,-10-7 1 15,15-4 0-15,1-14 1 16</inkml:trace>
  <inkml:trace contextRef="#ctx0" brushRef="#br1" timeOffset="183787.512">15067 10572 103 0,'-15'-1'40'0,"2"26"1"15,-10 10 0-15,9 11-37 16,-5 10-3-16,7 7 0 16,-1 4-4-16,4-6-4 15,15 11-15-15,-10-17-19 0,15 1 0 16,-6-12-2-16,15-5 1 15</inkml:trace>
  <inkml:trace contextRef="#ctx0" brushRef="#br1" timeOffset="184156.5331">15278 11053 81 0,'-14'9'39'0,"0"-3"1"16,9 5-1-16,5-11-37 15,6 12 0-15,12-9 0 16,8 1 0-16,3-6 0 0,7-2-1 16,5-4-1-16,-3-5 1 15,0 0 1-15,-7-5 1 16,-4 0-1-16,-5-4 2 15,-7 1-2-15,-8 0 1 16,-7 2-1-16,-8 7 1 16,-9 5-2-16,-5 7-1 15,-6 8 0-15,-2 11 0 16,0 6-1-16,2 7-1 15,3 3 0-15,8 0-1 16,12-3-1-16,9-10-6 16,27 1-22-16,-5-22-9 15,20-1 0-15,1-16 0 16</inkml:trace>
  <inkml:trace contextRef="#ctx0" brushRef="#br1" timeOffset="184488.5521">15994 10818 104 0,'-29'-1'41'15,"8"14"1"-15,-8-3-2 16,1 8-36-16,5 3-1 16,5 4-1-16,2-1 0 15,7-1-1-15,12-3-1 16,6-3-1-16,7-6 1 15,8-3 0-15,4-4 1 16,1-4-1-16,2-1 1 16,-4 0-1-16,0 1 3 15,-8 2-1-15,-6 5-2 0,-7 5 0 16,-10 3-1-16,-4 4 1 15,-4 2-1-15,-4 1-1 16,0 2-1-16,0-4-2 16,10 6-10-16,-9-21-11 15,27 9-13-15,-12-14-3 16,26 0-3-16,-5-9 3 15</inkml:trace>
  <inkml:trace contextRef="#ctx0" brushRef="#br1" timeOffset="184624.5599">16228 11195 107 0,'-14'3'42'0,"-6"-7"-2"16,2-7-20-16,18 11-59 16,-14-15-4-16,14 15-1 15,0 0 0-15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4:08:55.10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1378 1047 96 0,'0'0'39'0,"0"0"3"15,0 0-4-15,0 0-37 16,0 0 0-16,59-38-1 16,-59 38 1-16,47-5-2 15,-47 5 1-15,48 4 0 16,-48-4 0-16,49 18 3 15,-49-18-3-15,13 35 2 16,9 14-1-16,-13 22 2 16,-23 7-3-16,-13 10 3 0,-31-27-2 15,5 13 0-15,3-13 0 16,19-22 0-16,13-9 0 15,14-9-1-15,14-8 0 16,15-7 0-16,13-2-2 16,8-6 1-16,16-5-3 15,4-9-5-15,21-1-28 16,-9-5-3-16,8 3 0 15,-11-4 0-15</inkml:trace>
  <inkml:trace contextRef="#ctx0" brushRef="#br0" timeOffset="406.0229">2235 1392 94 0,'-32'13'38'15,"6"0"2"-15,18 1-2 16,8-14-35-16,18 1-1 16,12-10 0-16,-30 9 0 15,52-18 1-15,-52 18 0 16,72-27-1-16,-72 27-2 15,79-36 2-15,-79 36-1 16,74-38 0-16,-74 38-1 16,58-41 0-16,-58 41 0 0,0 0 1 15,0 0 2-15,33-57-2 16,-33 57 2-16,0 0-2 15,-47 29 2-15,-19 12-2 16,-1 16 2-16,-17-11-4 16,32 18 1-16,23-5-3 15,36-10 1-15,42-28-3 16,13-21-7-16,29-12-28 15,-1-12-1-15,-39 7 0 16,3-3-1-16</inkml:trace>
  <inkml:trace contextRef="#ctx0" brushRef="#br0" timeOffset="2359.1349">2803 713 33 0,'0'0'35'0,"-87"-41"2"0,36 25-1 16,-1 0-12-16,-5 4-13 15,-1 3-4-15,-2 2-1 16,0 4-1-16,-6 3-2 15,2 2-1-15,-1 7-1 16,-1 2-2-16,-4 6 1 16,5 3 0-16,-6 5 0 15,4 5 1-15,-3 3-1 16,3 4 1-16,-2 3 0 15,3 2 2-15,3 6-2 16,-23 22 2-16,-17 36-3 16,21 5 2-16,17 3-2 15,11-30 1-15,34 6-1 16,29-1-1-16,24 3 1 0,13-4-1 15,11 5 0 1,5-1-2-16,14 1 2 0,0-2-3 16,8-5 3-16,4-9 0 15,8-18 0-15,8-20-1 16,9-28 3-16,20-24 0 15,10-31 1-15,15-25 1 16,6-28-2-16,0-15 2 16,-6-8-2-16,-12-10 3 15,-83 66-2-15,-2-10-1 16,-17 1 0-16,-2-8 0 15,-20 6 2-15,-6-4-2 16,-17 5 1-16,-8 1-1 16,-25 2 1-16,-11 6 0 0,-20 12-1 15,-8 7-2-15,-17 14-2 16,-6 2-13-16,-5 9-23 15,-3-1-3-15,2 10 0 16,5 6-1-16</inkml:trace>
  <inkml:trace contextRef="#ctx0" brushRef="#br0" timeOffset="13820.7905">3842 1307 87 0,'0'0'38'0,"0"0"0"16,0 0 1-16,37-21-35 15,-18 37-1-15,-4 9-2 16,0 16 2-16,-7 11-2 16,-1 4 1-16,-1 10-2 15,-5 6-1-15,-2-8-2 16,-5-15-5-16,9 0-30 15,-7-19 0-15,8-11 1 16,-4-19-4-16</inkml:trace>
  <inkml:trace contextRef="#ctx0" brushRef="#br0" timeOffset="14002.8008">4113 1227 103 0,'-25'-87'43'16,"25"87"0"-16,-32-68-3 15,32 68-42-15,-31-56-19 16,31 56-20-16,0 0 1 16,-20-61-2-16,20 61 1 15</inkml:trace>
  <inkml:trace contextRef="#ctx0" brushRef="#br0" timeOffset="14337.8201">4450 959 79 0,'0'0'41'0,"0"0"-2"16,0 0 0-16,0 0-24 15,-19-61-14-15,19 61 0 16,0 0 2-16,0 0-2 16,0 0-1-16,0 0 1 15,0 0 1-15,0 0-1 16,60 84-1-16,-29 0 0 15,-1 17 1-15,-5 13-3 16,-22-15 1-16,-10 4-5 16,-20-21-17-16,-4-11-16 0,-9-27 1 15,1-18-2-15,1-22 1 16</inkml:trace>
  <inkml:trace contextRef="#ctx0" brushRef="#br0" timeOffset="14574.8336">4129 737 95 0,'0'0'42'15,"-93"-83"-1"-15,43 63 0 16,-5 17-38-16,4 19 2 15,27 20-3-15,-62 82 0 0,16 50-2 16,27 40-1-16,15-10 0 16,38-19-6-16,51-7-31 15,21-32-4-15,33-50 2 16,-1-31-3-16</inkml:trace>
  <inkml:trace contextRef="#ctx0" brushRef="#br0" timeOffset="16241.929">5452 1202 83 0,'0'0'37'15,"20"-71"-1"-15,-20 71 0 16,0 0-33-16,0 0-1 0,0 0 0 15,-2-24 1-15,-3 72-1 16,2 29 0-16,-3 16-1 16,-13-8 2-16,5 19-3 15,6 0 0-15,7-10-3 16,1-23-4-16,15-14-28 15,-7-17-1-15,12-17 0 16,-4-23-2-16</inkml:trace>
  <inkml:trace contextRef="#ctx0" brushRef="#br0" timeOffset="16811.9616">5382 1388 100 0,'-61'-64'39'15,"61"64"3"-15,-58-60-3 16,58 60-24-16,-26-61-15 15,26 61 0-15,-2-66-1 16,2 66 2-16,39-59-2 16,-39 59 0-16,74-49-1 15,-25 32 1-15,7-2-1 16,6-3-1-16,3 3-1 15,1 2-1-15,-4 1 1 16,4 1 1-16,-5 4 0 16,-5 4 1-16,-6 5 0 15,-50 2 2-15,78 12 3 16,-78-12 0-16,0 0 0 15,61 66 2-15,-57-39-1 0,4 55 0 16,-9 14 2-16,-9 3-3 16,-11-11 2-16,3-3-3 15,4-8 0-15,0-10-1 16,6-26 1-16,5-15-2 15,5-10 1-15,-2-16 0 16,26-14-1-16,-2-10 1 16,5-9 0-16,7-8 0 15,4-4-1-15,-40 45 2 16,45-47-2-16,-45 47 1 15,0 0 1-15,72-70-2 16,-39 51 0-16,-8 19 0 16,-6 13 0-16,-9 15 0 15,-2 10-2-15,-8 6 0 16,4 3-1-16,0-4-1 0,0-4-2 15,10-7-3-15,-2-16-10 16,20-1-19-16,-5-14-2 16,17-4 2-16,-5-12-1 15</inkml:trace>
  <inkml:trace contextRef="#ctx0" brushRef="#br0" timeOffset="17149.9809">6808 1430 114 0,'2'-13'38'15,"-2"13"1"-15,-10 13-5 16,-4 8-30-16,0 12-1 15,-3 3-2-15,7 3 0 0,-5 3 0 16,7-1 0 0,-3-2-1-16,8-5 1 0,1-9 0 15,4-5 0-15,-2-20 0 16,14 4 0-16,-1-16 1 15,-1-10-1-15,6-11 1 16,-4-10 0-16,-2-7 0 16,1-4 0-16,-13 54 1 15,13-56-3-15,-13 56 0 16,10-55 0-16,-10 55 0 15,19-51 0-15,-19 51 0 16,22-47-5-16,-22 47-1 16,0 0-3-16,66-59-23 15,-66 59-9-15,58-26 0 16,-58 26 1-16,61-16 0 0</inkml:trace>
  <inkml:trace contextRef="#ctx0" brushRef="#br0" timeOffset="17496.0007">7251 1482 114 0,'-17'21'40'0,"15"0"1"16,-2-9-2-16,23-17-37 15,7 5-1-15,14-8 0 16,8-4 0-16,8-3 0 15,5-6 0-15,-2-4-1 16,-2 0 0-16,-9-2 0 16,-48 27 1-16,0 0 0 0,0 0 0 15,47-48-1-15,-47 48 0 16,-10-9 1-16,-27 8-1 15,-5 16 0-15,-17 9 1 16,0 12 0-16,-6 1-2 16,9 9 2-16,13 2-1 15,32-5-1-15,21-11-2 16,18-16-3-16,27-7-11 15,5-20-22-15,26-4-1 16,-2-14-1-16,11-1 0 16</inkml:trace>
  <inkml:trace contextRef="#ctx0" brushRef="#br0" timeOffset="17819.0189">8024 1369 94 0,'40'-54'41'0,"-40"54"0"16,0 0 0-16,-1-21-17 15,-28 15-22-15,-1 19 0 16,-14 2 0-16,4 20-1 15,5-1-1-15,20 6 1 16,9-7-1-16,25-10 0 16,7-7-1-16,9-7 1 15,3-2-1-15,3-6 1 16,-6-2 0-16,-3 0-1 15,-9 1 1-15,-7 4 0 16,-10 7 0-16,-10 5 0 16,-10 4 0-16,-10 1 1 0,1 4-2 15,-2 0 1-15,3-2-2 16,1-2 0-16,14-8-6 15,7-13-19-15,15-12-14 16,9-6 0-16,18-4-2 16,1-18 2-16</inkml:trace>
  <inkml:trace contextRef="#ctx0" brushRef="#br0" timeOffset="18211.0416">8539 996 85 0,'0'0'43'0,"31"-62"2"15,-31 62-1-15,0 0-12 0,0 0-29 16,11-9 0 0,-19 68-3-16,-21 29 0 0,1 21 0 15,-9-1 0-15,4-18 0 16,2-5 0-16,19-12 0 15,14-32 0-15,4-14 0 16,7-11 0-16,7-11 0 16,6-10 0-16,3-9 0 15,4-5 0-15,3-6 0 16,-1 0 0-16,1-1 0 15,0 5 0-15,-6 6 0 16,-1 8 0-16,-5 9 0 16,-2 8 0-16,-3 8 0 15,-5 5 0-15,-4 6 0 16,-3 4-6-16,-4-1-2 0,3 2-11 15,-15-12-21-15,14 0-2 16,-5-22-1-16,8 13 0 16</inkml:trace>
  <inkml:trace contextRef="#ctx0" brushRef="#br0" timeOffset="18982.0857">9467 1313 55 0,'0'0'33'0,"0"0"-1"15,0 0 0-15,0 0-13 16,0 0-16-16,0 0 1 16,-27-46 0-16,8 54 2 15,-4 9 0-15,-7 6 0 16,-2 11 1-16,1 4-2 0,5 6 0 15,0-1-3-15,7-2 1 16,10-4-1-16,9-5 0 16,11-6-1-16,12-14 0 15,12-9 0-15,7-11 0 16,7-13 0-16,8-6 1 15,-7-9-1-15,-1-6 0 16,-49 42 1-16,0 0-1 16,55-71 0-16,-55 71-1 15,17-48 0-15,-17 48-1 16,0 0-1-16,-3-57-2 15,3 57-3-15,0 0-25 16,0 0-7-16,-28-50 0 16,28 50 0-16</inkml:trace>
  <inkml:trace contextRef="#ctx0" brushRef="#br0" timeOffset="19214.0989">9932 856 88 0,'0'0'40'0,"53"-63"2"15,-53 63-1-15,0 0-23 16,0 0-18-16,0 0 2 16,0 0 0-16,5 51-3 15,-41 49 2-15,-4 23-4 16,9 4 0-16,16 4-8 15,-5-43-26-15,34-7-4 0,18-29 1 16,21-30-1-16</inkml:trace>
  <inkml:trace contextRef="#ctx0" brushRef="#br0" timeOffset="19599.121">10475 1345 114 0,'0'0'42'0,"1"-34"0"16,-29 32-3-16,-9 13-36 15,-8 14-1-15,-3 10 0 16,-6 13-2-16,22 2 2 16,11-6-2-16,28-10 1 0,13-17 0 15,11-12 0-15,8-14 0 16,9-16 0-16,-48 25 0 15,60-44 2-15,-60 44-3 16,65-69 0-16,-65 69 0 16,71-90 0-16,-40 36 0 15,4-3 0-15,-4-5 0 16,-1 3 0-16,-9 5 0 15,-21 54 0-15,32-84 0 16,-32 84 0-16,0 0 0 16,-9-33 0-16,2 53 0 15,-9 38 0-15,-2 36-11 16,-7 30-5-16,9-3-10 15,0-6-18-15,32-19-1 16,28-46 1-16,22-17 2 0</inkml:trace>
  <inkml:trace contextRef="#ctx0" brushRef="#br0" timeOffset="20134.1514">12180 970 95 0,'0'0'42'0,"-4"-62"0"0,4 62-3 16,-22-58-33-16,22 58-2 15,0 0-1-15,-69-55 0 16,69 55-1-16,-68 4 0 15,68-4-1-15,-72 44 0 16,-7 32 0-16,11 23-1 16,10 22-1-16,15 18 0 15,3-22-3-15,21-7-3 16,28-19-25-16,10-47-9 16,16-17 1-16,-4-15-1 15</inkml:trace>
  <inkml:trace contextRef="#ctx0" brushRef="#br0" timeOffset="20633.1802">11605 1316 108 0,'-25'-5'40'15,"25"5"1"-15,0 0-1 16,13 8-37-16,-13-8-1 16,0 0-1-16,59-3 1 15,-59 3 0-15,53-3 0 16,-29 1-1-16,30-1 0 15,6 7 0-15,-13 0 0 16,0 11 0-16,-18-1-1 16,-4 10 0-16,-19 5 0 15,-10 4 0-15,-6 3 0 16,1-2 0-16,0 0 0 0,2-3-1 15,1-5 1-15,3-5-1 16,4-5 1-16,-1-16 0 16,9 6 0-16,5-14 0 15,0-10 1-15,3-9 0 16,1-9 0-16,0-9 0 15,-18 45 1-15,22-53-1 16,-22 53 1-16,16-60-2 16,-16 60 2-16,18-52-2 15,-18 52 0-15,14-48 0 16,-14 48 0-16,0 0 0 15,0 0 0-15,43-58-2 16,-43 58-2-16,0 0 0 16,68-13-8-16,-68 13-13 15,61-9-16-15,-61 9-1 0,73 3 0 16,-73-3 2-16</inkml:trace>
  <inkml:trace contextRef="#ctx0" brushRef="#br0" timeOffset="21484.2288">12667 1226 100 0,'-34'16'40'16,"-4"7"2"-16,-4 0-2 16,18-1-31-16,10-4-7 15,29-6 1-15,15-10-2 16,10-2 0-16,-40 0 1 15,53-4-1-15,-53 4 1 16,57-13-1-16,-57 13 1 0,61-20-1 16,-61 20 0-16,49-25 0 15,-49 25 1-15,0 0-1 16,50-46 0-16,-50 46 1 15,0 0-2-15,0 0 0 16,0 0 0-16,0 0 0 16,-54-39 0-16,13 56 0 15,-9 9 0-15,10 17 0 16,6 7 0-16,19 5 0 15,15-4-2-15,27-9-1 16,21-17-2-16,11-10 0 16,14-10-2-16,-2-13-3 15,13-4-5-15,-20-15-19 16,12-4-6-16,-76 31 5 0,66-39 22 15,-66 39 5-15,56-39 6 16,-56 39 5-16,0 0 9 16,59-56 19-16,-59 56 8 15,0 0-3-15,0 0-20 16,41-53-5-16,-41 53-2 15,0 0-2-15,-19-1-3 16,-4 24 0-16,-18 8-2 16,-3 12 3-16,-14 2-5 15,4 1 0-15,2-3 0 16,15-9 0-16,11-6 0 15,14-11 0-15,12-17 0 16,33-4 0-16,12-12 0 0,12-12 0 16,6-2 0-1,4-5 0-15,0 1 0 0,-6-1 0 16,-11 9 0-16,-12 11 0 15,-12 13 0-15,-18 15 0 16,-11 16 0-16,-13 12 0 16,-11 15 0-16,-10 10 0 15,-4 7 0-15,-4 3 0 16,2-4 0-16,7-5 0 15,5-12 0-15,11-8 0 16,11-14 0-16,14-16 0 16,18-18 0-16,9-14 0 15,12-13 0-15,6-14 0 16,4-8 0-16,7-11 0 0,1-4-3 15,-4-4 0 1,-2 8-7-16,-15-5-1 0,8 14-7 16,-49 52-10-16,39-52-14 15,-39 52 1-15,0 0 1 16,53-56 1-16</inkml:trace>
  <inkml:trace contextRef="#ctx0" brushRef="#br0" timeOffset="21868.2508">13990 1255 106 0,'0'0'43'15,"0"0"0"-15,10-8 0 16,8 14-35-16,-18-6-3 16,-4 32-1-16,-11-2-1 15,3 18-3-15,-11-6 0 0,6 4 0 16,3-7 0-16,6-5 0 15,6-4 0-15,10-11 0 16,10-13 0-16,10-11 0 16,10-10 0-16,7-9 0 15,3-11 0-15,-48 35 0 16,51-44 0-16,-51 44 0 15,58-47 0-15,-58 47 0 16,46-47 0-16,-46 47 0 16,35-24 0-16,-18 10 0 15,-17 14 0-15,0 12 0 16,-8 14 0-16,-6 10 0 15,-3 12-5-15,-2-2-9 16,29-7-4-16,-9-16-8 0,25-1-17 16,-7-4 0-16,8-6 0 15,0-5 2-15</inkml:trace>
  <inkml:trace contextRef="#ctx0" brushRef="#br0" timeOffset="22341.2778">14504 1481 106 0,'0'17'40'0,"19"-1"1"15,6-9-2-15,26-13-37 16,1-4-2-16,4-5 1 16,1-5 0-16,-3-4 0 15,-6-5 0-15,-9 2 1 16,-39 27 0-16,0 0 0 15,0 0 1-15,33-57-1 16,-33 57 1-16,-15-14-1 16,-23 7-1-16,0 17 0 0,-15 3 0 15,5 13 0-15,-6 3-1 16,10 10 0-16,14 5 0 15,25-6-1-15,19-6 0 16,15-9-2-16,18-6-2 16,9-13-7-16,24-4-25 15,-9-11-5-15,11-2 1 16,-7-9-1-16</inkml:trace>
  <inkml:trace contextRef="#ctx0" brushRef="#br0" timeOffset="22703.2986">15343 1316 112 0,'-5'-14'41'0,"-16"5"1"0,3 16-1 16,-11 5-37-16,2 17-2 16,-2 8-2-16,6 3 2 15,7-2-1-15,2-1 0 16,3-3-1-16,5-7 1 15,3-6 0-15,4-9-1 16,-1-12 1-16,28-9 0 16,-5-12-1-16,9-9 1 15,2-7 0-15,5-5 0 16,-39 42 1-16,47-46-2 15,-47 46 0-15,0 0 0 16,61-63 0-16,-61 63 0 16,39-38 0-16,-11 34 0 15,-16 8 0-15,3 17 0 0,-5 5-7 16,-5 5-7-16,16 7-17 15,-3-4-12-15,14-6 0 16,0-14 0-16,17-1 1 16</inkml:trace>
  <inkml:trace contextRef="#ctx0" brushRef="#br0" timeOffset="22920.3108">16044 1303 114 0,'-43'4'42'0,"-12"11"1"15,-1 9-1-15,-4 13-38 16,12 10 0-16,7-2-2 0,24-5 0 16,16-5-2-16,17-11-2 15,21-10-2-15,11-14-3 16,22-7-15-16,-5-14-18 15,17-5-3-15,-4-14 1 16,-78 40 0-16</inkml:trace>
  <inkml:trace contextRef="#ctx0" brushRef="#br0" timeOffset="23388.3377">16351 1322 114 0,'-28'11'43'16,"-1"11"0"-16,-1 10 0 15,-9 11-40-15,13 5-1 16,29-19-2-16,15-3 1 15,6-10-1-15,10-11 0 0,7-6-1 16,3-9 1-16,1-12 0 16,3-8 0-16,-48 30 0 15,54-40 0-15,-54 40 1 16,49-48 0-16,-49 48 0 15,51-43-1-15,-51 43 2 16,0 0-3-16,51-59 2 16,-38 56-1-16,-13 22-2 15,-16 17 1-15,-13 27-1 16,-18 27 1-16,-16 13-1 15,-3 18 1-15,-1-8 0 16,5-1-2-16,7-12 2 16,10-6-1-16,8-21 2 15,13-18-1-15,12-18 0 0,9-22 0 16,3-15 2-16,16-19 0 15,-4-17 0-15,2-11 1 16,3-10 0-16,7-12-1 16,-3-1 0-16,6-1 0 15,-2 6-3-15,-3-3-6 16,14 15-10-16,-17-5-16 15,11 18-9-15,-13 0 1 16,14 9-2-16</inkml:trace>
  <inkml:trace contextRef="#ctx0" brushRef="#br0" timeOffset="24105.3787">17695 835 68 0,'0'0'39'0,"0"0"0"15,0 0 0-15,0 0-22 16,0 0-13-16,0 0 1 0,11 25-1 16,-32 58 1-16,-15 21-2 15,-2 10 1-15,-5-1-2 16,6-22 0-16,10-11-2 15,16-18 1-15,20-38-2 16,6-14 2-16,9-16 0 16,8-13 0-16,1-11 0 15,6-5 0-15,-39 35 0 16,0 0 0-16,56-61 1 15,-56 61-2-15,0 0 1 16,57-55-1-16,-38 36 0 16,10 15 0-16,-13 11-1 15,5 19 0-15,-11 2-3 16,7 13 0-16,3 1-4 15,2-7-3-15,19-12-23 0,-7-13-7 16,19-4 1-16,-2-18-1 16</inkml:trace>
  <inkml:trace contextRef="#ctx0" brushRef="#br0" timeOffset="24452.3986">18409 1271 104 0,'0'-46'42'0,"0"46"1"16,-23-10-1-16,-12 15-38 15,-14 5-3-15,7 17 1 16,-8 11-2-16,13 6 1 16,5-3-1-16,24 0 1 15,26-22-2-15,11-1 1 0,5-13 0 16,7-6 1-16,3-9-1 15,0-5 0-15,-3-7 1 16,-4-5-1-16,-37 27 0 16,0 0 0-16,0 0 1 15,49-55-1-15,-49 55 1 16,10-15-1-16,-10 15 0 15,0 0-1-15,-10 9 0 16,5 15-1-16,-6 5-3 16,9 5-2-16,12 4-9 15,-3-14-23-15,23-7-3 16,2-11 1-16,19-8 0 15</inkml:trace>
  <inkml:trace contextRef="#ctx0" brushRef="#br0" timeOffset="24775.4171">18995 1210 112 0,'0'0'41'16,"0"0"2"-16,0 0-13 15,-18-37-27-15,-2 41 0 16,-10 10-1-16,7 15-1 15,1-2 0-15,17-2 0 16,14-11-2-16,23-4 2 16,-32-10-2-16,45-2 1 15,-8-2 1-15,5 4-1 0,-18 0 0 16,-1 14 0-16,-22 5 1 15,-5 8-1-15,-21 0 0 16,-8 10 0-16,1-3-2 16,-2-1-1-16,7-3-7 15,-3-21-13-15,30-9-19 16,0 0 0-16,23-12-1 15,11-13 0-15</inkml:trace>
  <inkml:trace contextRef="#ctx0" brushRef="#br0" timeOffset="25810.4763">19912 1235 85 0,'0'0'35'16,"0"0"1"-16,0 0-8 15,0 0-22-15,0 0-1 16,32-25 0-16,-31 38-1 15,0 14 0-15,-8 5-2 16,0 11 1-16,-5 7-2 16,-1 3 1-16,-2-2-1 15,6-8 0-15,0-8-1 16,4-6 0-16,4-8 0 15,2-7 0-15,-1-14 1 16,22-8 0-16,-6-15 1 0,7-4 0 16,1-14 1-16,-24 41 0 15,22-48 0-15,-22 48-1 16,24-59 2-16,-24 59-3 15,16-60 1-15,-16 60-1 16,17-53-1-16,-17 53 0 16,0 0 0-16,27-61-1 15,-27 61-1-15,0 0-2 16,52-46-4-16,-52 46-14 15,60-20-19-15,-60 20 2 16,73-11-1-16,-73 11-1 16</inkml:trace>
  <inkml:trace contextRef="#ctx0" brushRef="#br0" timeOffset="26009.4877">20656 1146 96 0,'25'24'42'15,"-35"4"0"-15,-17 8-1 16,-8 8-28-16,-7 6-13 15,5 8 0-15,8-7-2 16,8 4 0-16,20-14-4 16,0-15-5-16,17-5-28 15,-3-15-2-15,12-10 2 16,-1-13-3-16</inkml:trace>
  <inkml:trace contextRef="#ctx0" brushRef="#br0" timeOffset="26163.4965">20711 1154 111 0,'0'-80'39'16,"0"80"0"-16,0 0-15 16,0-74-49-16,0 74-15 15,0 0-1-15,0 0 0 16,50-45 1-16</inkml:trace>
  <inkml:trace contextRef="#ctx0" brushRef="#br0" timeOffset="26479.5144">21055 1063 106 0,'0'0'42'0,"0"0"0"0,28 69 0 16,-51-34-38-16,-18 0-3 16,3-3 1-16,3 1-1 15,19-11-1-15,16-1 0 16,17 0 0-16,7-4-1 15,4 0 1-15,1-2 0 16,4-1 0-16,-4 1 0 16,-3 0 0-16,-5 0 0 15,-8 1 0-15,-9 2 0 16,-8 3 0-16,-8 1 0 15,-10-1 0-15,-4 0 0 16,-4 0-1-16,-1-5-1 16,1-5-3-16,13 0-8 15,-5-12-26-15,22 1-2 0,20-19-1 16,12 4 0-16</inkml:trace>
  <inkml:trace contextRef="#ctx0" brushRef="#br0" timeOffset="26838.5351">21448 1339 105 0,'-17'0'40'0,"17"0"1"16,0 0 0-16,14-1-38 15,9-10-1-15,-23 11 0 16,0 0 1-16,63-26-2 15,-63 26 2-15,50-23-2 16,-50 23 2-16,52-26-2 16,-52 26 1-16,46-30-1 0,-46 30 0 15,0 0-1-15,45-43 1 16,-45 43-1-16,0 0 0 15,0 0 1-15,0 0-1 16,-10-18 0-16,-36 40-1 16,0 13 1-16,-2 3-1 15,17 13 1-15,6-3-2 16,25 0 0-16,19-15-1 15,21-16-1-15,22-10-10 16,-6-21-19-16,20-3-9 16,-7-14 1-16,-69 31-1 15</inkml:trace>
  <inkml:trace contextRef="#ctx0" brushRef="#br0" timeOffset="27207.5562">22169 1191 113 0,'0'0'43'0,"0"0"0"16,-32 15-1-16,2 14-39 15,-14 7-2-15,7 5 1 16,8-3-2-16,15-4 1 16,6-9-1-16,8-6 0 15,4-4 1-15,8-8-1 16,4-9 0-16,4-7 0 15,3-10 1-15,4-9-1 16,-27 28 0-16,0 0 1 16,49-53 1-16,-49 53 0 0,46-47-2 15,-46 47 0-15,0 0 0 16,66-65 0-16,-66 65 0 15,0 0 0-15,52-32 0 16,-22 41 0-16,-12 9 0 16,6 16 0-16,-13 12-2 15,-2 12-4-15,4 2-9 16,-7-16-17-16,16-7-10 15,3-14 0-15,21-3-2 16,-2-13 3-16</inkml:trace>
  <inkml:trace contextRef="#ctx0" brushRef="#br0" timeOffset="27335.5635">22855 1479 117 0,'8'-16'42'16,"-18"15"0"0,-9 0-6-16,4 8-48 0,-17-6-28 15,3 6-3-15,-13 3-1 16,-10 9-2-16</inkml:trace>
  <inkml:trace contextRef="#ctx0" brushRef="#br0" timeOffset="27990.601">4725 2501 96 0,'0'0'40'16,"0"0"0"-16,0 0-2 15,-6 27-35-15,3 0-1 16,-4 13-1-16,-2 11 1 16,-1 12-1-16,-3 6 0 15,3 8-2-15,-3 0 0 0,9 0-4 16,-7-23-17-16,17 3-17 15,-6-22 0-15,14-8-1 16,-14-27 0-16</inkml:trace>
  <inkml:trace contextRef="#ctx0" brushRef="#br0" timeOffset="28517.6311">4406 2636 101 0,'-19'-11'40'0,"1"-3"0"15,18 14 0-15,20-18-37 16,15-8-2-16,16-8 0 16,15-1 1-16,8-4 0 0,9-2 0 15,1 3 1-15,-1 6-1 16,-11 9 0-16,-11 9 0 15,-12 8 0-15,-10 11-1 16,-14 7 0-16,-10 15 0 16,-10 12 0-16,-3 13-1 15,-8 10 0-15,-1 14 2 16,-6 5-3-16,-4 6 2 15,-1-1-1-15,4-6 1 16,2-9-1-16,6-11 0 16,1-11 0-16,9-18-1 15,4-14 1-15,12-17 0 16,6-14 0-16,3-10 1 15,6-13-1-15,0-8 2 0,3-4-2 16,0-1 3-16,-3 6-3 16,-9 10 0-16,-5 9 0 15,-3 14 0-15,-7 14 0 16,-7 17 0-16,-3 11 0 15,-3 5 0-15,0 6 0 16,2 0-3-16,7 1-2 16,2-11-2-16,16-2-7 15,-8-30-12-15,30 4-15 16,-10-20 1-16,15-1-1 15,-5-21 2-15</inkml:trace>
  <inkml:trace contextRef="#ctx0" brushRef="#br0" timeOffset="28697.6414">5887 2763 105 0,'-5'25'43'15,"-17"1"-2"-15,5 19 1 16,-13-4-31-16,6 10-8 16,6 1-1-16,4-4-3 15,6 0 0-15,7-15-3 16,8-1-5-16,-7-32-12 15,37 18-18-15,-14-31-2 16,10-3 0-16,-4-19 0 16</inkml:trace>
  <inkml:trace contextRef="#ctx0" brushRef="#br0" timeOffset="28834.6491">5905 2482 115 0,'-22'-14'40'0,"-2"3"-3"15,10 17-5-15,19 14-61 16,-5-20-10-16,38 3 0 15,0-9-1-15</inkml:trace>
  <inkml:trace contextRef="#ctx0" brushRef="#br0" timeOffset="29148.6672">6474 2646 95 0,'-35'22'41'16,"2"10"2"-16,-10-14-3 15,9 15-16-15,1-16-21 0,6-2 0 16,8 0-2-16,15-3 2 15,12-1-1-15,16-3-2 16,10 0 0-16,6 4 0 16,4-2 0-16,5 2 0 15,-6 3 0-15,-7 1 0 16,-8 5 0-16,-16 3 0 15,-12 4 0-15,-10-1 0 16,-11 6-2-16,-7-5 0 16,-2-2-2-16,-5-8-6 15,12 9-8-15,-12-24-17 16,23 5-6-16,0-16-1 15,12 8-1-15</inkml:trace>
  <inkml:trace contextRef="#ctx0" brushRef="#br0" timeOffset="52186.9849">7709 2728 51 0,'0'0'34'0,"0"0"1"15,9-17-8-15,-9 17-3 16,0 0-16-16,4 19-1 16,-4-19-2-16,-9 28 0 0,3-1-2 15,-3 5 0-15,-2 5-1 16,-2 3 1-16,-1 0-1 15,1-1 0-15,4-6-1 16,5-5 0-16,-1-14-1 16,5-14 1-16,15-6 0 15,0-18 0-15,7-12-1 16,4-7 0-16,3-6 1 15,1-5-2-15,0-3 2 16,-5 6-2-16,-2 5 1 16,-2 13 0-16,-9 6 1 15,-1 13-1-15,-11 14 1 16,10 2 0-16,-6 10 0 15,1 8 0-15,2-2 0 16,6 5 1-16,4-2-1 0,4-4 1 16,8-4-1-16,6-6 0 15,2-6 0-15,1-2-1 16,1-7 1-16,1-4-2 15,-3-3 2-15,0-2-2 16,-5-6 1-16,-4 2 1 16,-5 1-1-16,-3 2 0 15,-5 7 1-15,-5 8-1 16,-5 14 0-16,-5 11 2 15,-5 11-2-15,-4 9 0 16,0 10-2-16,2-3-2 16,8 6-6-16,-2-19-14 15,21 2-15-15,-1-20 1 16,18-5-2-16,2-22 2 0</inkml:trace>
  <inkml:trace contextRef="#ctx0" brushRef="#br0" timeOffset="52563.0064">8780 2635 97 0,'-17'9'38'0,"-12"0"0"16,9 21 0-16,-11-7-33 15,2 12 0-15,1-5 0 16,9 7-1-16,0-6-1 15,12-2 1-15,8-7-2 16,12-8-2-16,8-12 1 16,9-10 0-16,7-7-2 0,4-8 2 15,-2-7-1-15,3-2-1 16,-5-7 1-16,-7 3-1 15,-5 3 1-15,-4 6-1 16,-8 4 2-16,-6 6-3 16,-7 17 2-16,0 0 0 15,-5 11 0-15,1 11 1 16,-2 3-2-16,2 2 0 15,6 4-2-15,2-6-1 16,15 2-8-16,-8-27-14 16,24 5-13-16,-4-22-1 15,18-4 1-15,0-19-1 16</inkml:trace>
  <inkml:trace contextRef="#ctx0" brushRef="#br0" timeOffset="52758.0176">9517 2116 83 0,'-3'-17'38'16,"3"17"-1"-16,-24 25 0 15,12 22-21-15,-15 9-13 16,2 14-1-16,0 7-1 16,4 9 1-16,3-4-1 15,4 1-1-15,8-3-5 16,0-19-6-16,17 3-26 15,-10-26 1-15,8-4-2 16,-9-34-1-16</inkml:trace>
  <inkml:trace contextRef="#ctx0" brushRef="#br0" timeOffset="52927.027">9281 2612 74 0,'-22'-31'39'0,"10"12"-1"16,-5-1 0-16,17 20-16 15,10-4-19-15,12 1-4 16,12 8-8-16,-1-14-27 15,23 14 1-15,1-16-3 16,14 11 0-16</inkml:trace>
  <inkml:trace contextRef="#ctx0" brushRef="#br0" timeOffset="53161.0406">9938 2495 100 0,'-35'18'40'15,"4"15"2"-15,-12-7-2 16,11 14-32-16,-1-7-4 15,10 2 0-15,8-3-2 16,11-4 1-16,17-6-3 16,12-11 1-16,16-6-4 15,9-12-3-15,13-5-4 16,0-26-16-16,16 6-13 15,-13-26-3-15,6 5 1 16,-13-13 0-16</inkml:trace>
  <inkml:trace contextRef="#ctx0" brushRef="#br0" timeOffset="53511.0606">10421 2129 102 0,'-15'22'40'16,"-17"5"1"-16,9 27-1 16,-14 3-34-16,8 10-3 15,-2-1 0-15,8 3 1 16,1-2-1-16,7-5 0 15,9-7-2-15,5-10 1 16,6-11-2-16,5-14 2 16,9-13-2-16,3-11-1 15,3-11 2-15,4-7-2 16,-1-10 2-16,-3-3-2 15,1-3 2-15,-3 2-2 16,-4 3 2-16,-4 11-1 0,-1 6 0 16,-14 16 1-16,15 9-1 15,-12 13-1-15,-1 10 0 16,-2 6 1-16,1 6-3 15,3-4 0-15,1 10-4 16,0-22-7-16,17 14-9 16,-14-32-8-16,17 6-9 15,-5-22 1-15,13-1-3 16</inkml:trace>
  <inkml:trace contextRef="#ctx0" brushRef="#br0" timeOffset="53863.0808">10728 2589 111 0,'-14'30'40'0,"-2"-11"0"0,14 17-8 16,4-19-29-16,11-4 0 15,8-8-1-15,12-9-1 16,5-6 0-16,6-6 0 15,0-8 0-15,-1-6-2 16,-5-7 2-16,-3 2-1 16,-11-1 1-16,-8 6 0 15,-11 5 0-15,-6 10 0 16,-13 9 0-16,-6 15 0 15,-8 13 0-15,-3 7-1 16,-2 13 0-16,4 2 2 16,2 5-2-16,6-2 1 15,14-3-2-15,8-8-1 0,20-6-3 16,5-19-5-16,26 7-11 15,-7-31-14-15,21 3-5 16,-3-23-1-16,13 1 0 16</inkml:trace>
  <inkml:trace contextRef="#ctx0" brushRef="#br0" timeOffset="54162.0978">11503 2365 83 0,'-22'13'41'0,"-12"-4"-1"15,7 18 1-15,0-22-19 16,2 20-20-16,16-5-1 15,6 2 0-15,11-7 0 16,10 0 0-16,6-4 0 0,5-5 0 16,3 1 0-16,-3-1 0 15,-2 1 0-15,-6 2 0 16,-7 7 0-16,-9 4 1 15,-6 3-1-15,-9 2 1 16,-6 4-2-16,-5 0 2 16,3 0-4-16,-4-9-1 15,10 6-12-15,-11-24-9 16,20 10-15-16,-7-20-4 15,10 8 1-15,4-29-2 16</inkml:trace>
  <inkml:trace contextRef="#ctx0" brushRef="#br0" timeOffset="54981.1447">12921 2456 35 0,'1'-16'34'0,"2"5"3"16,-6-9 0-16,3 20-15 0,-18-27 1 16,8 19-14-16,-13-6 0 15,3 13-2-15,-11 2-2 16,1 13 0-16,-12 5-2 15,3 11 0-15,-1 6 0 16,2 5-1-16,5 5-1 16,6 0 1-16,8-3-1 15,10-3 0-15,10-6 0 16,13-9 0-16,8-11 0 15,9-9 0-15,7-11-1 16,9-9-1-16,1-15 1 16,3-6 0-16,-1-10 0 15,-6-1-1-15,-3-3 2 0,-6 1-2 16,-8 6 2-16,-3 8-1 15,-11 10 0-15,-3 8 0 16,-10 17 0-16,5 12-1 16,-8 12 1-16,1 12 0 15,-3 8-1-15,2 3 1 16,3 3-2-16,4-3 0 15,12-4-3-15,2-18-3 16,22 2-12-16,-10-32-7 16,21 5-12-16,-7-22 1 15,11 1-1-15,-9-15 0 16</inkml:trace>
  <inkml:trace contextRef="#ctx0" brushRef="#br0" timeOffset="55305.1632">13515 2414 104 0,'0'0'38'15,"-14"20"2"-15,-8-6-7 16,8 14-28-16,-5 1-1 15,8 2 0-15,-2-4-1 16,3 2-1-16,2-7 0 16,8-8 0-16,0-14-1 15,20-2-1-15,2-17 1 16,11-8 0-16,0-8 0 15,10-5 0-15,4-4 0 16,-2-1 0-16,1 4 0 16,-5 5 0-16,-8 13 0 15,-5 5 0-15,-5 10 0 16,-6 10 0-16,-4 9-1 0,-4 8-1 15,-4 8-2-15,1 5-1 16,6 12-7-16,-11-12-10 16,19 19-7-16,-16-21-9 15,24 7-4-15,-5-17-1 16,14-1 1-16</inkml:trace>
  <inkml:trace contextRef="#ctx0" brushRef="#br0" timeOffset="55699.1858">14838 2382 100 0,'-14'-7'40'16,"15"21"1"-16,-10-2-4 15,12 11-33-15,-12 7-2 16,-3 8 0-16,2 3-1 0,-2 4 1 15,3-1-2-15,-1-5-1 16,8-3-5-16,-3-23-16 16,19 3-16-16,-4-21-2 15,15-3-1-15,0-19-1 16</inkml:trace>
  <inkml:trace contextRef="#ctx0" brushRef="#br0" timeOffset="56117.2096">14966 2177 112 0,'-17'4'40'0,"11"7"1"16,6-11-10-16,-13 6-31 15,27 2 1-15,8 4 0 16,3 0 0-16,2 8 1 0,-2 1 0 15,3 10 0-15,-9 1 0 16,0 8 0-16,-10 2-1 16,-7 3 0-16,-4-1 0 15,-4-2 0-15,-4-1 0 16,3-11-1-16,0-5 1 15,3-9-1-15,4-16 0 16,13 2 0-16,6-20 1 16,9-7-1-16,3-10 0 15,6-2 1-15,2-2-1 16,2-1 0-16,-4 4 1 15,-4 7-1-15,-6 12 0 16,-8 9 0-16,-4 12-2 0,-7 8 1 16,0 11-3-16,-2 2 0 15,6 8-3-15,-1-13-8 16,21 19-11-16,-10-29-5 15,18 10-8-15,0-18-1 16,15-1 1-16</inkml:trace>
  <inkml:trace contextRef="#ctx0" brushRef="#br0" timeOffset="56350.2228">15920 2297 82 0,'-29'-14'41'0,"4"20"0"15,-13-1 0-15,8 20-23 16,-13-1-13-16,11 12-1 0,4 0-1 15,8 6-1-15,7-2-1 16,12-4 0-16,16-7-2 16,12-11-2-16,17-7-3 15,8-21-4-15,22 7-11 16,-12-32-10-16,13 10-7 15,-9-16-2-15,4 8-1 16,-16-8 3-16</inkml:trace>
  <inkml:trace contextRef="#ctx0" brushRef="#br0" timeOffset="56679.2418">16316 2309 73 0,'-8'15'40'0,"-12"-2"0"16,10 15 1-16,-14-6-12 16,7 14-25-16,1 1-1 15,2 3-1-15,1-1 0 0,0 3 1 16,3-7-2-16,3-3 1 15,2-9-1-15,2-8-1 16,3-15 0-16,0 0 1 16,15-15-1-16,-1-8-1 15,1-13 1-15,4-4-1 16,0-5 2-16,4-6-1 15,-3 5 0-15,1 3 0 16,-6 8 1-16,-1 5-1 16,-4 11-1-16,0 4-1 15,0 9 0-15,-10 6-2 16,23-1-3-16,-12-6-8 15,23 17-7-15,-19-20-8 16,22 15-9-16,-4-12-2 0,11 6 2 16,-1-6 0-16</inkml:trace>
  <inkml:trace contextRef="#ctx0" brushRef="#br0" timeOffset="57040.2625">16720 2359 93 0,'-15'25'40'0,"-3"-15"0"16,16 8 0-16,2-18-36 15,13 6-1-15,11-9-1 16,10-7-1-16,3 1 1 16,5-3-2-16,-1-7 1 15,-2-2 0-15,-9 3 1 16,-2-2-1-16,-13 2 0 0,-6-1 0 15,-9 4 0-15,-8 4 1 16,-10 4-1-16,-5 6 0 16,-9 8-1-16,-9 9 1 15,-2 9-1-15,-4 12 1 16,4 5-1-16,5 4 0 15,10 2 0-15,7 2 0 16,14-6-2-16,13-7 0 16,20-8-3-16,8-18-6 15,21 6-8-15,-11-34-6 16,26 12-13-16,-7-25-2 15,15 0 0-15,-9-14 0 16</inkml:trace>
  <inkml:trace contextRef="#ctx0" brushRef="#br0" timeOffset="57378.2819">17441 2234 102 0,'-14'7'42'0,"-22"-3"0"16,3 18 0-16,-19 2-38 16,8 10-1-16,-3 4-1 15,7 3 0-15,6 0 0 16,8-2-1-16,12-1 0 15,13-7-1-15,8-7 0 16,12-11 0-16,11-12 0 16,3-5-1-16,4-10 1 15,2-6 0-15,-1-8-1 16,0-2 1-16,-4-1 0 0,-4 2 0 15,-4 4-1-15,-6 4 1 16,-5 9-1-16,-15 12 0 16,14 4-1-16,-15 12 0 15,0 11-3-15,-7 3-2 16,9 14-8-16,-12-14-4 15,21 19-8-15,-16-29-6 16,26 6-5-16,-3-19-2 16,15-3 2-16</inkml:trace>
  <inkml:trace contextRef="#ctx0" brushRef="#br0" timeOffset="57719.3014">17912 2221 91 0,'-24'-3'41'16,"3"19"1"-16,-13-4-1 15,11 15-34-15,-9-5-4 16,4 4 0-16,7-3-1 16,6 2-1-16,12-8-1 15,12-4 0-15,11-7 0 16,8-3-1-16,8-3 0 15,0-4 0-15,1-1 1 16,-3 0 0-16,-6 5 0 16,-11 6 0-16,-10 6 1 15,-9 6-1-15,-12 6 1 16,-6 2-2-16,-3 6 0 15,-1-5-2-15,4 8-6 16,-2-24-9-16,25 16-8 0,-3-27-12 16,17-2-1-16,8-17-3 15,15-2 3-15</inkml:trace>
  <inkml:trace contextRef="#ctx0" brushRef="#br0" timeOffset="58053.3205">18247 2312 71 0,'-13'9'39'0,"12"9"0"16,1-18 0-16,19 19-25 16,-2-18-11-16,7-1 0 15,5-7-1-15,2-2 0 0,-2-5 1 16,3-6 0-16,-9-2-1 15,-3-5 1-15,-10 3-1 16,-5-1 1-16,-11-3-1 16,-7 14 1-16,-12 6-1 15,-10 9-1-15,-6 12 1 16,-3 15-1-16,-1 11-1 15,2 9 2-15,11 10-2 16,10-4-2-16,17-1-1 16,13-13-3-16,25 4-9 15,-1-40-9-15,32 10-7 16,-10-32-10-16,18-4-2 15,0-19 1-15</inkml:trace>
  <inkml:trace contextRef="#ctx0" brushRef="#br0" timeOffset="58626.3532">19288 2238 94 0,'18'-6'39'16,"-18"6"1"-16,12 21-8 16,-19 5-31-16,-8 12 0 15,-2 7 0-15,-2 5 0 16,1 2-2-16,1-1-1 15,6-4-4-15,-5-20-30 16,23-5-1-16,-7-22-1 16,28-15-1-16</inkml:trace>
  <inkml:trace contextRef="#ctx0" brushRef="#br0" timeOffset="59071.3787">19353 2099 99 0,'-22'-27'39'15,"7"15"3"-15,-8-2-4 16,23 14-36-16,0 0-5 15,0 0-3-15,15 11-3 16,4-5-1-16,19 9 1 16,-2-5 1-16,9 10 4 15,-6 2 0-15,-2 2 5 16,-2 7 3-16,-15-4 3 15,2 11 1-15,-20-6 0 16,3 12 0-16,-15-7-3 16,2 5 1-16,-7-5-2 15,3-1 0-15,-2-8-1 16,6-7-1-16,2-5-1 15,6-16 1-15,12-4-1 0,9-13 1 16,7-10-1-16,10-5 0 16,1-4 1-16,3-1-1 15,1 2 1-15,-1 1-2 16,-7 11 1-16,-5 5 0 15,-9 11-1-15,-4 8 0 16,-5 8-1-16,-3 7-1 16,-1 6-2-16,-4 4-5 15,8 14-4-15,-12-19-11 16,18 18-18-16,-6-12 0 15,13 2 0-15,-2-14 0 16</inkml:trace>
  <inkml:trace contextRef="#ctx0" brushRef="#br0" timeOffset="59827.4218">20834 2273 61 0,'0'0'39'16,"0"-22"-2"-16,0 22 2 15,-3-16-18-15,3 16-18 16,0 0 0-16,-5 19 1 15,-6-1 0-15,2 8-1 16,-5 2 0-16,1 6-1 16,-1-2 1-16,6 2-1 15,0-4-1-15,8-3 1 0,6-8-2 16,7-8 1-16,7-9-1 15,8-7 1-15,5-8-1 16,0-5 1-16,4-4-1 16,-1-1 1-16,-3 0-1 15,-7 2 1-15,-5 6-1 16,-5 4 0-16,-16 11 0 15,12 0 1-15,-12 10-1 16,-6 10 0-16,0 4 0 16,-2 7 0-16,5 2-1 15,3-1 2-15,6 2-1 16,4-7 0-16,9-9 0 15,6-6 1-15,6-15 0 16,3-8 0-16,1-12 0 0,1-7 0 16,-6-7 0-16,0-5 0 15,-8-3-1-15,-4 0-1 16,-3 4-1-16,-5 1-1 15,-1 10-1-15,-4 2-2 16,4 18-6-16,-9-12-8 16,22 28-10-16,-22-6-8 15,31 0-1-15,-10 2 0 16,8 7 2-16</inkml:trace>
  <inkml:trace contextRef="#ctx0" brushRef="#br0" timeOffset="60466.4585">21709 2234 99 0,'-16'-6'39'15,"-5"0"1"-15,-2 15-2 0,-13-8-33 16,4 12-1-16,-4 3-1 16,7 10 0-16,-1 0-1 15,8 8-1-15,4-2 1 16,11 3-1-16,9-7-1 15,10-1 1-15,9-5-1 16,6-11 0-16,6-6 0 16,6-9 0-16,1-9-1 15,1-8 1-15,-1-6-1 16,-6-4 1-16,-5-2-1 15,-1-3 1-15,-9 4 0 16,-7 3 0-16,-5 5 1 0,-5 5 0 16,-3 5 0-16,1 14-1 15,-5-15 1-15,5 15 0 16,0 0-1-16,0 0 1 15,28 4-1-15,-3-1 1 16,6 2-1-16,2 2 1 16,6 0-1-16,-2 2 1 15,-3 3-1-15,-6 3 1 16,-9 5-1-16,-11 9 0 15,-12 1 1-15,-9 8-1 16,-9-1 0-16,-4 3 1 16,-5-4-1-16,4-5 0 15,-1-4-1-15,9-11 1 16,6-8 0-16,13-8 1 15,13-14-1-15,6-5 0 0,9-8 1 16,1-4 0-16,6-6 1 16,1-3-1-16,0-2 0 15,-5 3-1-15,-3 7 2 16,-5-1-2-16,-3 11 0 15,-7 2-2-15,0 7-1 16,-3 0-2-16,3 11-5 16,-6-12-5-16,17 14-7 15,-18-23-6-15,28 16-9 16,-11-17-3-16,19 1-1 15,-7-8 4-15</inkml:trace>
  <inkml:trace contextRef="#ctx0" brushRef="#br0" timeOffset="60675.4704">22672 1731 101 0,'0'0'39'15,"-14"14"3"-15,4 19-1 16,-20 17-29-16,12 7-9 16,-2 7 1-16,2 13-2 15,-2 5 1-15,2 3-3 16,2-3-1-16,6-7-2 15,8-6-3-15,-2-20-5 16,20 3-9-16,-15-36-9 16,20 3-11-16,-5-29 0 15,17-3 0-15,-5-19 1 16</inkml:trace>
  <inkml:trace contextRef="#ctx0" brushRef="#br0" timeOffset="60946.4859">22803 2160 94 0,'0'0'42'0,"-28"-9"0"16,10 22 0-16,-17-4-22 15,2 11-15-15,1 1-2 16,3 4 0-16,2-4-1 16,6 3 0-16,5-5-2 15,7 2 0-15,10-6 0 16,7 1 0-16,8-6 0 15,11-3 0-15,7-2 0 16,4-3 0-16,8-3 0 16,5-3-2-16,5 7-5 15,-7-13-6-15,11 21-7 16,-22-23-8-16,19 30-7 15,-17-21-8-15,10 15 0 0,-12-5 1 16</inkml:trace>
  <inkml:trace contextRef="#ctx0" brushRef="#br0" timeOffset="61643.5258">20916 2917 56 0,'29'-26'37'15,"-4"-11"-1"-15,2 4 0 16,-11-17-11-16,-1 13-20 15,-14-9 1-15,1 10 0 16,-14 0-1-16,-4 13-1 16,-10 6 1-16,-3 15-2 15,-10 13 0-15,-4 24 1 0,-4 17-2 16,-2 19 0-16,-6 18 0 15,7 11-1-15,3 7 0 16,5-1 0-16,17-6-3 16,8-12-2-16,16-7-3 15,3-31-14-15,25-3-19 16,-11-26 0-16,10-4 0 15,-10-22-3-15</inkml:trace>
  <inkml:trace contextRef="#ctx0" brushRef="#br0" timeOffset="61840.5371">20355 3311 115 0,'-20'3'41'0,"22"11"1"15,-2-14-1-15,27-12-41 16,15 0-1-16,11-7-2 15,16 0-3-15,0-12-7 16,22 19-16-16,-15-19-11 16,11 16 0-16,-14-8-1 15,0 14 2-15</inkml:trace>
  <inkml:trace contextRef="#ctx0" brushRef="#br0" timeOffset="62578.5793">21166 3138 81 0,'-18'20'42'16,"-10"-2"-1"-16,7 11 1 15,-10-10-12-15,10 17-26 0,-1 1-1 16,8 0-1-16,7 1 0 16,8-5-1-16,9-4 0 15,14-7-1-15,7-7 1 16,8-7-1-16,4-13 0 15,5-5 0-15,0-7 0 16,-1-10 0-16,-4-5 0 16,-3-5 0-16,-6-2 1 15,-2-2-1-15,-3 1 0 16,-7 7 0-16,-1 5 1 15,-10 8-1-15,-11 20 0 16,0 0 0-16,-4 26 0 16,-11 6-1-16,-3 7 0 15,2 3 0-15,2 0-3 0,4-1 0 16,15-8-2-16,4-17-3 15,23 2-8-15,-7-32-5 16,26 10-6-16,-9-23-10 16,8 8 8-16,-8-23 0 15,9 9 27-15,-16 6 6 16,-15-10 10-16,7 22 7 15,-26-15 5-15,-1 30 13 16,-1-20-5-16,1 33-2 16,-20-6-23-16,9 9-4 15,-2 1 0-15,4 9-1 16,-4-2-1-16,7 0 0 15,0 0 0-15,6-4-1 0,0-4 1 16,5-5-1-16,-5-11 0 16,20 0 0-16,-2-12 0 15,3-5 1-15,7-11-2 16,1-2 0-16,2-6 0 15,-1-2 0-15,2 1 0 16,-7 6 0-16,-2 7 0 16,-6 7 0-16,-6 14 0 15,-11 3 0-15,9 26 0 16,-10 1 0-16,2 11 0 15,1 4-4-15,3 4 0 16,2-3-1-16,12-1-6 16,-4-19-4-16,24 11-8 15,-10-32-7-15,21 5-8 0,-6-20 0 16,10-1-1-16,-6-13 3 15</inkml:trace>
  <inkml:trace contextRef="#ctx0" brushRef="#br0" timeOffset="62778.5906">22519 3193 94 0,'-16'-2'42'16,"-14"-3"0"-16,3 20 0 15,-13-6-12-15,7 17-28 16,5 7-1-16,6 2 1 16,10 4-2-16,8-6 0 15,12-1 0-15,11-11 0 16,13-7-4-16,11-15 0 15,18-7-2-15,0-22-5 16,17 6-8-16,-16-33-8 16,15 8-12-16,-7-20-1 0,2 1 1 15,-13-17 2-15</inkml:trace>
  <inkml:trace contextRef="#ctx0" brushRef="#br0" timeOffset="62945.6003">23131 2740 117 0,'-25'31'40'0,"-11"19"2"15,4 21 0-15,-19 1-37 16,12 8-3-16,0 6-1 15,6-8-2-15,5-4-3 16,4-12-4-16,17 3-10 16,-14-32-10-16,16 2-14 15,5-35 1-15,-3 14-1 16,2-28 2-16</inkml:trace>
  <inkml:trace contextRef="#ctx0" brushRef="#br0" timeOffset="63244.6174">22738 3146 110 0,'0'0'40'15,"0"0"1"-15,23 8-1 16,-9-10-36-16,24-2-3 16,3 2 1-16,8-2 1 15,-4 0-1-15,1-1 0 16,-1 2 0-16,-4 0 1 15,-13 3-1-15,-4 7 1 16,-8 1-3-16,-4 8 0 16,-8 4 0-16,-4 8 0 15,-4 1 0-15,-3 5 0 0,-1 0 0 16,-5-2 0-16,7 2-3 15,-4-13-7-15,14 7-7 16,-4-28-8-16,6 9-11 16,2-20-5-16,15-4-2 15,-2-18 2-15</inkml:trace>
  <inkml:trace contextRef="#ctx0" brushRef="#br0" timeOffset="63396.6261">23369 2789 117 0,'-22'0'37'15,"4"11"-7"-15,9 12-16 16,-3-10-54-16,25 12 0 16,-3-4-1-16,13 9 2 0</inkml:trace>
  <inkml:trace contextRef="#ctx0" brushRef="#br0" timeOffset="63995.6603">23631 3032 103 0,'-10'33'40'16,"-9"-13"2"-16,8 19-3 15,-24-6-28-15,8 15-4 16,-3-6-1-16,3 6-2 16,7-5-1-16,3-2-3 15,10-3 0-15,10-13 0 16,11-10 0-16,7-10-2 15,9-11 1-15,3-9 0 0,3-8 0 16,-2-9 0-16,-1-10 0 16,-5-4 1-16,-2 0-1 15,-4 2 1-15,-7 6 0 16,-5 6 0-16,1 7 1 15,-3 12-1-15,-8 13 1 16,12 4 0-16,-7 10 0 16,0 5 0-16,-1 2 2 15,2 4-3-15,0-1 0 16,2-3 0-16,2-3 0 15,3-2 0-15,-4-1 0 16,1-1 0-16,-5-1 0 16,-2 1 0-16,-6 1 0 0,-6 4 0 15,-6 2 0-15,-5 0 0 16,2-2 0-16,1-1 0 15,3-5 0-15,14-13 0 16,0 0 0-16,17-2 0 16,15-14 0-16,8-5 0 15,6-2 0-15,3 2 0 16,1 0 0-16,-3 6 0 15,-6 9 0-15,-11 8 0 16,-8 12 0-16,-11 6 0 16,-3 8-7-16,-10-1-4 15,10 10-2-15,-11-18-7 16,21 18-4-16,-18-37-5 15,29 29-4-15,-9-29-7 0,9 0 4 16,-2-9 4-16</inkml:trace>
  <inkml:trace contextRef="#ctx0" brushRef="#br1" timeOffset="68578.9224">2666 4369 87 0,'0'0'36'0,"-4"20"1"16,-2 9-1-16,-6 8-35 15,0 11 0-15,-2 10-1 16,2 6 2-16,3 2-2 16,6-4 0-16,12-3-4 15,1-21-5-15,20-6-27 16,1-21 0-16,15-14-1 15,-1-16 0-15</inkml:trace>
  <inkml:trace contextRef="#ctx0" brushRef="#br1" timeOffset="68796.935">3208 4332 64 0,'-1'13'39'0,"4"19"-1"15,-11 8 0-15,3 18-12 16,-7-3-22-16,3 8-2 15,-4-4 1-15,4-3-1 16,2-4-3-16,2-14-2 16,7-5-4-16,-2-33-30 15,17 12-1-15,3-30 0 16,12-11-2-16</inkml:trace>
  <inkml:trace contextRef="#ctx0" brushRef="#br1" timeOffset="68955.9438">3347 4028 107 0,'-24'1'37'0,"-3"5"-3"16,7 2-22-16,9 5-49 15,11-13 0-15,-8 11-2 16,8-11 1-16</inkml:trace>
  <inkml:trace contextRef="#ctx0" brushRef="#br1" timeOffset="69141.9547">2671 4187 106 0,'-42'4'39'15,"3"-15"-1"-15,13 1-3 16,15 1-45-16,7-16-27 15,29 6-2-15,4-10 0 16,10 9-1-16</inkml:trace>
  <inkml:trace contextRef="#ctx0" brushRef="#br1" timeOffset="69458.9727">3502 3777 87 0,'24'2'38'0,"-24"-2"0"16,25 21 0-16,-11-3-30 15,7 3-7-15,8 3-1 16,3 13 1-16,2 4-1 15,0 9 1-15,-1 5-1 16,-4 10 0-16,-7 5-1 16,-9 10 0-16,-12 5 0 15,-11 3 0-15,-12 4 0 16,-10-4-2-16,-1-1-8 15,-15-16-26-15,10-9 0 16,-2-20-1-16,6-15 0 16</inkml:trace>
  <inkml:trace contextRef="#ctx0" brushRef="#br1" timeOffset="69727.9881">2630 3629 95 0,'-124'107'39'15,"-3"21"1"-15,12 29-3 16,11 11-33-16,32 15 0 15,31 2-2-15,29-6-1 16,39-13-1-16,38-24-2 0,38-21-6 16,23-39-29-16,36-23-3 15,4-31 0-15,5-21-2 16</inkml:trace>
  <inkml:trace contextRef="#ctx0" brushRef="#br1" timeOffset="78351.4814">4494 4305 75 0,'8'-20'38'0,"-8"20"-1"15,0 0-2-15,7 30-32 16,-9-2 0-16,0 13-2 16,-1 10 1-16,2 10-1 15,-1 8 0-15,1 3-2 16,2-2 0-16,-1-8-3 15,8 3-25-15,-4-18-8 16,4-9 1-16,-6-13-2 16</inkml:trace>
  <inkml:trace contextRef="#ctx0" brushRef="#br1" timeOffset="78862.5107">4236 4379 95 0,'-12'-6'39'0,"8"-6"2"16,4 12-2-16,30-23-37 16,1 5-1-16,13-9 0 15,8 2 1-15,9-6-1 16,6 3 1-16,-1 6-1 15,2 4-1-15,-7 8 0 16,-5 10 1-16,-10 13 0 16,-6 10-1-16,-11 8 0 15,-7 11 0-15,-11 9 0 0,-6 5-1 16,-8 5 1-16,-3 4 0 15,-9 0 0-15,1-5-1 16,-1-7 2-16,2-6-1 16,4-12 0-16,5-9 1 15,9-15-1-15,5-10 1 16,8-13-1-16,4-9 1 15,4-8-1-15,3-4 1 16,1-1 0-16,-3-1-1 16,-1 5 1-16,-4 5-1 15,-4 15 0-15,-3 11 1 16,-6 15-1-16,-3 10 0 15,-1 9-1-15,-3 8 0 16,3 4-1-16,1-4-2 0,4 4-2 16,0-18-6-16,18 4-27 15,-9-20-1-15,14-5 0 16,-3-17 0-16</inkml:trace>
  <inkml:trace contextRef="#ctx0" brushRef="#br1" timeOffset="79184.5291">5353 4617 91 0,'-10'13'38'0,"0"-6"1"16,15 4 0-16,0 3-37 15,17-12-1-15,13-7 0 16,11-6 1-16,7-6-1 15,1-1 0-15,1-7 0 0,-8 0 0 16,-6-2 0-16,-16 3 0 16,-16 1 0-16,-14 9 0 15,-20 4 0-15,-11 10 1 16,-11 9-1-16,-5 12 1 15,-3 10-1-15,2 6 1 16,10 7-1-16,11 1 0 16,18-1-2-16,17-11-1 15,24 2-10-15,5-27-26 16,27-1-3-16,3-15-1 15,18-4 0-15</inkml:trace>
  <inkml:trace contextRef="#ctx0" brushRef="#br1" timeOffset="79995.5755">6890 4482 76 0,'0'0'38'16,"-15"-22"-1"-16,3 19 1 15,-12 1-32-15,0 6-2 16,-10 4-1-16,0 11 1 15,-4 2 0-15,3 8-1 16,-2 3 0-16,8 3 0 16,6-3-1-16,6 0 0 15,12-7 0-15,12-5-1 16,11-9 0-16,7-7 0 15,9-10 0-15,3-4 0 0,6-7-1 16,-1-3 0-16,-1-5 1 16,-9 0-1-16,-4 2 0 15,-6 0-1-15,-7 6 0 16,-5 2-1-16,-10 15 0 15,0 0 0-15,-10 14 0 16,0 17 0-16,-4 16 0 16,-2 16 1-16,-4 15 2 15,-1 12-2-15,-2 5 3 16,2 2-2-16,3-1 2 15,0-8-1-15,5-17 1 16,3-11-1-16,2-20 1 0,6-12-1 16,2-28 1-16,0 0-1 15,1-35 0-15,5-7 0 16,-1-12-1-16,2-9 1 15,0-7-2-15,3-7 2 16,-2 4-1-16,2 6 1 16,-1 7-2-16,1 7 0 15,1 10 0-15,3 5-2 16,7 13-2-16,2-1-2 15,22 15-13-15,-8-11-19 16,18 11 0-16,-4-12-2 16,12 7 2-16</inkml:trace>
  <inkml:trace contextRef="#ctx0" brushRef="#br1" timeOffset="80712.6164">7477 4475 100 0,'-14'21'39'0,"0"-9"0"16,6 14-2-16,-8 1-35 15,3 5 0-15,-2 1-1 16,3 8 1-16,-2 0-1 16,2 1 0-16,-1-8 0 15,5-6 0-15,1-7 1 16,5-5-1-16,2-16 0 15,0 0 0-15,0 0 0 16,10-29 0-16,-2 3-1 16,5-9 1-16,3-6 0 15,1-4-1-15,2 1 0 0,2 0 0 16,0 7 1-16,0 5-2 15,2 8 1-15,-1 7 0 16,2 9-2-16,4 4 0 16,3 6-1-16,4-1 0 15,5 6-2-15,0-5 0 16,6 6-3-16,-6-10-3 15,9 9 0-15,-14-12 1 16,4 5 1-16,-12-2 5 16,-6-1 3-16,-6 2 3 15,-15 1 3-15,0 0 4 16,0 0 1-16,-16-2 1 15,-8 5-2-15,5 11-2 16,-9 2-3-16,3 12 0 0,-7-2-1 16,6 12-1-16,2 0 0 15,3 5 0-15,6-4-1 16,8 0 0-16,10-8 0 15,7-5 0-15,9-10 0 16,7-12-1-16,6-11 1 16,4-6-1-16,2-14 1 15,-3-3-1-15,-1-5 1 16,-6-4-1-16,-6 1 0 15,-4 5-1-15,-5 4 1 16,-7 8 0-16,-3 8-1 16,-3 13 0-16,0 0-1 15,-10 21 0-15,5 3 0 0,-2 3-2 16,7 9-1-1,1-7-2-15,14 9-9 0,-7-21-8 16,20 6-15-16,1-15 0 16,12-3 0-16,-3-16 1 15</inkml:trace>
  <inkml:trace contextRef="#ctx0" brushRef="#br1" timeOffset="81108.6391">8523 4523 100 0,'-15'1'41'16,"-17"-2"1"-16,3 16-2 15,-9 0-35-15,4 9-1 16,2 2-1-16,3 4-1 0,4 4-1 16,10-1-1-16,11-4 1 15,8-7-1-15,11-11 1 16,15-7-1-16,9-13 0 15,6-12 1-15,6-14-1 16,2-11 1-16,-1-6 0 16,-2-10-1-16,-4-4 2 15,-6 2-1-15,-7-2 0 16,-7 5 1-16,-7 13-1 15,-2 7-1-15,-9 17 1 16,-8 24 0-16,-3 10-2 16,-9 25 1-16,-5 17-1 15,0 11-1-15,1 10 0 16,-3 1-1-16,8 3-1 15,4-9-2-15,10-5 0 0,4-25-9 16,21 7-7-16,-13-33-11 16,21-3-6-16,-8-19-1 15,8-8 1-15</inkml:trace>
  <inkml:trace contextRef="#ctx0" brushRef="#br1" timeOffset="81288.6494">9048 4493 77 0,'0'0'41'15,"-13"19"0"-15,4 15 0 16,-13-3-17-16,5 15-20 15,2 5-2-15,4-2-1 16,5-1 0-16,7-10-2 16,9-12-2-16,2-17-7 15,17 4-14-15,-10-33-16 0,11 0 0 16,-8-21-1-16,7-1 1 15</inkml:trace>
  <inkml:trace contextRef="#ctx0" brushRef="#br1" timeOffset="81409.6564">9062 4257 104 0,'-14'4'37'0,"4"11"-18"16,7-2-19-16,13 3-38 16,2-5-3-16,15 5 1 15</inkml:trace>
  <inkml:trace contextRef="#ctx0" brushRef="#br1" timeOffset="82227.7031">9341 4576 98 0,'-5'22'41'15,"5"-22"1"-15,2 16-2 16,-2-16-37-16,32-6-1 16,-2-4-1-16,6-7-1 15,-1 1-1-15,2-4 1 16,-4 0-1-16,-6-1 0 15,-11 0 1-15,-5 4-1 16,-10 0 1-16,-8 5 0 16,-8 5 1-16,-8 6 0 15,-7 8 0-15,-2 10 0 0,-5 8 1 16,5 4-1-1,2 6 0-15,9 3 1 0,9 2-1 16,13-6 0-16,12-6-1 16,14-6 0-16,8-12 0 15,9-5 1-15,3-9-1 16,2-5 0-16,-1-7 0 15,-4-5 0-15,-7 3 0 16,-4-3 0-16,-8 6 1 16,-10 5-1-16,-15 10 0 15,0 0 0-15,0 0 1 16,-12 23-1-16,-4 4 0 15,-3 4 0-15,2 5 0 16,2-1-1-16,5-4 1 16,7-5 0-16,9-11 0 0,7-12-1 15,8-14 1-15,6-9 0 16,3-10 0-16,1-6 0 15,1-3 1-15,0-1-1 16,-8 6 0-16,-3 7 1 16,-8 11-1-16,-13 16 1 15,0 0 0-15,8 20-1 16,-8 1 1-16,0 5 0 15,5 1-1-15,9-4 0 16,10-10 0-16,10-9 0 16,7-11-1-16,11-10 1 15,6-11-2-15,1-11 0 16,5-6 0-16,-5-9-1 15,0-3 0-15,-8 2 1 0,-8 5 0 16,-10 9 2-16,-14 10 0 16,-10 16 2-16,-9 15 0 15,-13 25 1-15,-7 15-1 16,-7 16 0-16,-2 13 0 15,3 7-1-15,7 2-1 16,8-3-2-16,7-4-2 16,4-17-7-16,17 4-9 15,-12-37-4-15,19 1-14 16,-10-24-3-16,5-4-1 15,-10-18 0-15</inkml:trace>
  <inkml:trace contextRef="#ctx0" brushRef="#br1" timeOffset="82393.7124">10359 4530 116 0,'-2'9'43'16,"2"-9"2"-16,25 3-3 16,0-7-41-16,18-9-3 15,11 4-4-15,-9-13-14 16,19 17-13-16,-17-13-10 15,6 9-1-15,-16-8-1 16</inkml:trace>
  <inkml:trace contextRef="#ctx0" brushRef="#br1" timeOffset="83100.7531">11430 4575 81 0,'0'0'38'15,"0"-25"0"-15,0 25 0 16,0 0-35-16,-21 3 0 16,1 8 1-16,-1 16 0 15,-3 2 0-15,-3 7 0 16,3 5-2-16,5 1 1 0,4-4-1 15,14-3 0-15,12-13-1 16,13-10 0-16,15-15 0 16,11-11 0-16,7-6-1 15,4-12 1-15,-4-4 0 16,-5-5-1-16,-9 1 1 15,-14-2-1-15,-15 9 1 16,-16 5-1-16,-15 5 1 16,-6 8-1-16,-8 6-1 15,-4 6 0-15,4 5-1 16,3 2-1-16,14 4-1 15,14-8-6-15,20 9-12 16,5-24-15-16,32 5-3 16,5-15-1-16,20 1 1 0</inkml:trace>
  <inkml:trace contextRef="#ctx0" brushRef="#br1" timeOffset="83316.7654">12290 3898 103 0,'-15'-22'40'16,"-14"3"0"-16,7 29-2 15,-2 10-36-15,-6 21 0 16,-1 14-1-16,-2 15 0 16,1 14 0-16,-1 12-2 15,3 0 1-15,4 0-2 16,4-5-1-16,2-13-4 15,15-1-14-15,-3-26-19 0,12-7 1 16,-3-26-2-16,9-7 2 16</inkml:trace>
  <inkml:trace contextRef="#ctx0" brushRef="#br1" timeOffset="83467.7741">11943 4565 100 0,'-9'-17'41'0,"-6"-6"2"16,11 13-2-16,2-10-33 15,21 8-4-15,14-1-3 16,20-6-4-16,19 5-12 15,-6-18-18-15,16 12-9 16,-1-8 0-16,7 7 0 16</inkml:trace>
  <inkml:trace contextRef="#ctx0" brushRef="#br1" timeOffset="83879.7977">13182 4099 91 0,'12'-4'38'0,"-12"4"-1"16,2 13 1-16,-10 10-35 16,-3 12-1-16,-6 9 1 15,0 10-1-15,-6 11-1 16,4 2 0-16,1 3-1 15,4-3-2-15,9-1-1 16,2-17-6-16,19 2-28 16,-9-19-1-16,14-6-1 15,-10-17-1-15</inkml:trace>
  <inkml:trace contextRef="#ctx0" brushRef="#br1" timeOffset="84054.8077">13047 4530 101 0,'-9'-10'40'16,"-3"-6"1"-16,12 16-1 15,15-9-36-15,12 0-3 16,14 1-3-16,7-11-4 16,19 12-17-16,-4-17-16 15,10 4-1-15,-11-11 0 16,9 5 0-16</inkml:trace>
  <inkml:trace contextRef="#ctx0" brushRef="#br1" timeOffset="84421.8287">13720 3923 73 0,'-19'5'39'15,"8"30"0"-15,-15 8 1 16,8 26-13-16,-10 2-23 16,4 8-1-16,-1 4 1 15,2-1-1-15,3-7-1 16,8-6 0-16,2-10-1 15,9-12 0-15,5-11 0 16,7-15 0-16,7-12 0 16,6-12 0-16,6-15 0 15,3-8 0-15,4-4 0 16,-3-5-1-16,1 2 1 15,-6 5-1-15,-2 7 1 0,-10 11-1 16,-5 12 0-16,-9 11 0 16,-3 10 0-16,-3 6-1 15,-2 4-1-15,2 2-1 16,5 3-3-16,-2-12-5 15,16 9-10-15,-16-35-4 16,35 17-16-16,-14-25 0 16,13 2-1-16,-3-14 3 15</inkml:trace>
  <inkml:trace contextRef="#ctx0" brushRef="#br1" timeOffset="84743.8471">14089 4532 97 0,'3'11'41'0,"2"6"0"16,-5-17-1-16,13 21-35 0,-1-10-2 15,11-3 0-15,0-8-1 16,11-4-1-16,-1-8 1 16,3-8-2-16,-1-4 1 15,-3-3-1-15,-6-3 1 16,-10 0-1-16,-9 2 1 15,-12 3 0-15,-11 8 0 16,-8 9-1-16,-6 10 1 16,-5 13 0-16,-1 10 0 15,3 7 1-15,5 11-2 16,7 4 1-16,14 2-2 15,9-2 0-15,18-5-5 16,-2-19-10-16,32 11-8 16,-13-30-13-16,22 4-5 0,3-19-1 15,19-2 0-15</inkml:trace>
  <inkml:trace contextRef="#ctx0" brushRef="#br1" timeOffset="85571.8944">15400 4404 82 0,'-14'-14'40'16,"1"8"-1"-16,-9-2 1 15,1 17-31-15,-11-3-4 0,-2 11 0 16,-4 7-2-16,0 10 0 15,-2 4-1-15,5 3 1 16,5-2-2-16,8 1 1 16,8-4-1-16,12-7-1 15,9-11 1-15,9-10-1 16,6-11 1-16,8-8-1 15,4-8 1-15,2-10-1 16,1-7 0-16,-1-6 0 16,-6 0 1-16,1-2-2 15,-5 3 1-15,-8 8 0 16,0 9 0-16,-7 10-1 15,0 19 0-15,-3 19 1 16,-4 18-1-16,-1 21 1 0,-3 19-1 16,-1 14 1-16,-4 11 1 15,-3 9 0-15,-5-1 0 16,-1-6-1-16,-6-6 2 15,0-17-1-15,-4-17 1 16,0-17-2-16,-4-15 1 16,3-19 0-16,-2-22-1 15,4-14 1-15,3-18-1 16,8-15 0-16,6-11-1 15,5-13 1-15,10-6-2 16,8 0 1-16,8 3-2 16,4 2 0-16,3 11-2 15,2 4-1-15,10 21-8 16,-11-9-8-16,19 29-5 0,-12-14-12 15,12 12-1-15,-5-6 1 16,10 6 2-16</inkml:trace>
  <inkml:trace contextRef="#ctx0" brushRef="#br1" timeOffset="86276.9347">15887 4458 100 0,'-13'2'39'0,"2"13"2"16,-16-1-2-16,10 5-34 15,-9 8-2-15,2 8-1 16,1 5 0-16,0 2 0 15,7-2-1-15,2-2 1 16,5-7-2-16,3-3 1 16,4-7-1-16,6-11 1 0,-4-10-1 15,21-9 1-15,-7-11-1 16,2-6 1-16,1-6-1 15,3-8 1-15,-3-5-1 16,1-1 1-16,-3 1-1 16,0 4 0-16,-1 8 0 15,-2 8 0-15,2 7 0 16,4 7 0-16,5 10 0 15,6 7 0-15,4 1 0 16,8 2 0-16,3-1 0 16,2-2 0-16,1-2 0 15,-4-1 0-15,-9-4 0 16,-4 1 0-16,-11-4 1 0,-4 0-1 15,-15 4 0-15,6-12 0 16,-6 12 0-16,-20-10 1 16,3 10-1-16,-8 7 0 15,-2 8 0-15,-8 6 1 16,-2 8-1-16,0 7 0 15,3 2 0-15,5 4 1 16,8-2-1-16,12-5 0 16,14-8 0-16,11-11 0 15,14-9 0-15,9-12 0 16,8-10 0-16,3-9 0 15,-1-8 0-15,-1-7 0 16,-8 0 1-16,-6-2-1 16,-7 7 0-16,-11 3 1 0,-6 9-1 15,-6 7 0-15,-4 15 0 16,-14 4 0-16,3 14-1 15,1 4 0-15,2 9-2 16,1 0 0-16,8 6-1 16,4-4-1-16,12-1-2 15,2-15-6-15,20 10-5 16,-10-27-4-16,25 12-4 15,-13-25-7-15,13 3-5 16,-8-16 1-16,0 2 3 16</inkml:trace>
  <inkml:trace contextRef="#ctx0" brushRef="#br1" timeOffset="86809.9651">16835 4503 91 0,'0'0'38'0,"-22"-2"1"16,8 19 1-16,-10 3-29 0,4 11-7 16,-2 3-1-16,4 9 0 15,1 0-1-15,3-1 0 16,5 0 0-16,3-9-1 15,3-7 0-15,3-4 0 16,0-22-1-16,10 7 1 16,1-17-1-16,1-9 1 15,2-7-1-15,2-6 1 16,4-8-1-16,2-5 0 15,1-3 0-15,0 0 0 16,4 3 0-16,-3 6-1 16,2 7 1-16,-3 6-1 15,0 11 1-15,-1 8-1 16,0 12 1-16,-3 5 0 0,-1 9-1 15,-1 4 1-15,-5 3-1 16,0 2 1-16,-6 4-1 16,-6 1 0-16,-5 0 1 15,-5-1 0-15,-9-1-1 16,-4-2 2-16,-6-2-1 15,-4-5 1-15,0-4-1 16,-1-5 1-16,3-3 0 16,2-2 0-16,4-1-1 15,3 2 1-15,0 5-1 16,1 9 0-16,-1 7 2 15,-1 11-2-15,-1 4 1 16,5 4-2-16,2 1-1 16,2-4-2-16,13-2-1 0,2-25-10 15,26 6-4-15,-9-36-5 16,29 3-9-16,-5-27-6 15,14-6-2-15,2-16 3 16</inkml:trace>
  <inkml:trace contextRef="#ctx0" brushRef="#br1" timeOffset="87170.9859">17569 3953 107 0,'-9'24'42'15,"-20"11"1"-15,0 24-1 16,-8-4-37-16,5 16-3 15,0 8 0-15,6-1-1 16,2-3 0-16,9-6-1 0,7-10 0 16,4-13-1-16,6-12 1 15,6-16-1-15,9-13 1 16,7-14 1-16,5-11-1 15,3-6 0-15,-1-4 1 16,4-2 0-16,-6 6 0 16,-1 7 0-16,-7 9-1 15,-6 12 1-15,-5 13-1 16,-3 10 0-16,-1 5-1 15,-4 6-2-15,5 8-5 16,-7-11-7-16,19 10-5 16,-19-25-5-16,23 7-9 15,-10-20-9-15,11-8 0 16,-6-14 2-16</inkml:trace>
  <inkml:trace contextRef="#ctx0" brushRef="#br1" timeOffset="87997.0331">18503 4482 73 0,'1'-12'39'0,"-7"-5"-1"0,6 17 2 16,-14-12-34-16,14 12-1 16,-14 11-1-16,4 11 0 15,-6 6-1-15,0 5-1 16,-1 4 0-16,1 5 0 15,0-3-1-15,3 1 1 16,6-9-1-16,7-7 0 16,6-10-1-16,7-9 1 15,6-8-1-15,9-8 1 16,4-5-1-16,0-6 0 15,0-4 1-15,0-2-1 16,-6-1 1-16,-1 5-1 16,-7 3 1-16,-5 5-2 0,-6 6 1 15,-7 10 0-15,0 0 0 16,8 19 0-16,-9 4 0 15,0 7 0-15,2 4-1 16,5 3 1-16,3-2 0 16,7-1 1-16,4-6-1 15,4-8 1-15,3-10 0 16,4-12 0-16,0-10 0 15,-1-9 0-15,-3-7 0 16,-5-4 0-16,-3-5-1 16,-3-2-1-16,0 2-1 15,-9 0-1-15,6 9-2 16,-5-4-6-16,15 18-8 15,-13-15-6-15,22 23-9 16,-7-13-5-16,16 11-1 0,-3-7 2 16</inkml:trace>
  <inkml:trace contextRef="#ctx0" brushRef="#br1" timeOffset="88185.0437">19377 4418 103 0,'-10'26'40'16,"-10"-10"0"-16,6 17-7 15,-11-2-31-15,2 9 0 16,0 1 0-16,2 3-1 15,1 0-2-15,7-7-2 16,12-2-2-16,-2-21-8 16,25 6-15-16,-7-25-12 0,15-5 1 15,-2-16-2-15,10-6 3 16</inkml:trace>
  <inkml:trace contextRef="#ctx0" brushRef="#br1" timeOffset="88321.0517">19387 4225 76 0,'-16'-24'40'0,"-6"1"-3"15,17 9 0-15,6 2-28 16,3-1-44-16,28 2-2 16,0-7 0-16,17 3-2 15</inkml:trace>
  <inkml:trace contextRef="#ctx0" brushRef="#br1" timeOffset="88726.0748">19771 3973 97 0,'-8'12'41'16,"-7"0"0"-16,11 17-1 15,-12 2-34-15,11 15-3 16,-1 8-1-16,2 15 0 16,-5 11-1-16,0 5-1 15,-2 2 0-15,-2-5-1 16,2-6 0-16,3-15-2 15,7-12 0-15,2-21-1 16,16-19-1-16,5-25-3 16,20-5-6-16,-9-33-10 15,22 0-15-15,-7-20 1 16,11-1 1-16,-9-18 16 0,3 6 19 15,-6 12 6-15,-14 2 9 16,6 30 12-16,-21 5 15 16,-2 32 0-16,-17 16 1 15,-2 39-15-15,-14 9-18 16,0 15-4-16,-3 8-3 15,-2 0-2-15,4 0-3 16,0-19-12-16,19 8-10 16,-9-23-17-16,14-6 2 15,1-22-2-15,9-4 1 16</inkml:trace>
  <inkml:trace contextRef="#ctx0" brushRef="#br1" timeOffset="89365.1114">21195 4398 89 0,'0'0'39'16,"-6"28"-1"-16,-2-14 1 15,2 11-36-15,-3 0-1 16,2 8 0-16,-7-1 1 15,1 6 0-15,-5-5-1 16,2 1 0-16,-2-8 0 16,7-5 0-16,4-10-1 15,7-11-1-15,10-9 1 16,10-10-1-16,9-9 1 0,6-8-1 15,5-5 0-15,2-1 1 16,0 1-1-16,-3 5 1 16,-7 6-1-16,-4 12 0 15,-7 10 1-15,-7 10-1 16,-7 13 1-16,-5 11-1 15,-2 6-1-15,-1 4 0 16,5 5-2-16,4-3-1 16,8 2-5-16,-2-21-9 15,29 12-15-15,-7-27-6 16,17 2-1-16,-5-18 0 15</inkml:trace>
  <inkml:trace contextRef="#ctx0" brushRef="#br1" timeOffset="89702.1307">21860 4435 107 0,'-34'-7'40'15,"7"17"1"-15,-12-5-8 16,8 20-29-16,2 4-1 16,7 12 0-16,7 0-2 15,8 4 1-15,8-2-1 16,13-4 0-16,7-9 0 15,15-6 0-15,3-12 0 16,9-11 0-16,3-10-1 16,-4-10 1-16,1-10 0 15,-11-4-1-15,-8-6 1 16,-11-3-1-16,-11 2 0 0,-7 3 0 15,-9 5 0-15,-7 9-1 16,-6 6-1-16,-3 6 0 16,6 10-2-16,0 1-2 15,15 12-3-15,4-12-8 16,18 12-7-16,-3-20-11 15,26 6-5-15,0-15 1 16,14 0 1-16</inkml:trace>
  <inkml:trace contextRef="#ctx0" brushRef="#br1" timeOffset="89896.1418">22469 3920 104 0,'-12'-2'38'0,"1"31"1"15,-12 15-1-15,0 23-35 0,-4 10-1 16,-1 17-1-16,-3 7 0 15,1-2-2-15,3-3-1 16,4-18-7-16,18 1-18 16,-6-28-13-16,11-13 1 15,0-26-2-15,13-11 2 16</inkml:trace>
  <inkml:trace contextRef="#ctx0" brushRef="#br1" timeOffset="90048.1505">22225 4368 113 0,'10'-23'42'0,"2"-5"1"15,18 16-3-15,-2-3-40 16,10-3-7-16,14 22-17 0,-19-11-17 16,-3 10-1-16,-30-3-1 15,-3 14-2-15</inkml:trace>
  <inkml:trace contextRef="#ctx0" brushRef="#br1" timeOffset="90765.1915">5006 5714 83 0,'-5'-12'41'15,"-11"-6"-2"-15,1 10 1 16,-12 4-36-16,7-1-1 0,-7 2 0 15,3 9-1-15,-5 8 1 16,0 16-1-16,-1 8 2 16,1 11-1-16,0 7-1 15,5 5 0-15,6-1 0 16,12-4-1-16,15-9 0 15,15-22-2-15,16-18-1 16,14-21-3-16,22-15-10 16,-3-37-12-16,21-2-14 15,-7-19 0-15,1-3-1 16,-15-9 2-16</inkml:trace>
  <inkml:trace contextRef="#ctx0" brushRef="#br1" timeOffset="91114.2114">5429 5106 82 0,'-15'42'39'0,"5"14"0"16,-5 2 0-16,8 16-34 16,-4-1-3-16,2 9 1 15,-3 0 0-15,3 1 1 16,-1-8 0-16,3-6-2 15,2-12 1-15,3-11-2 16,3-10 1-16,2-13-2 16,-3-23 2-16,22-1-2 15,-5-19-3-15,0-5 2 16,2-5-1-16,-1-3 2 0,-3 1-2 15,2 3 2-15,-4 7-1 16,-1 7 1-16,-12 15 1 16,17 10 0-16,-9 9 0 15,2 4-1-15,2 8-2 16,0-1-4-16,13 12-8 15,-5-20-14-15,17 7-11 16,-6-19 1-16,15 0-3 16</inkml:trace>
  <inkml:trace contextRef="#ctx0" brushRef="#br1" timeOffset="91516.2344">5933 5724 92 0,'-32'28'41'16,"-11"1"2"-16,9 13-3 15,-3-1-33-15,8 4-2 16,6-1 0-16,8-3-2 16,10-6 1-16,9-11-3 15,10-10 0-15,10-10 0 16,6-9-1-16,4-10 1 15,3-8-1-15,-4-7 2 16,1-7-4-16,-6 1 2 16,-3-4-2-16,-9 3 1 15,-2 1 0-15,-6 7 0 16,-2 5-1-16,-2 8 0 15,-4 16 2-15,0 0 0 16,-3 16-1-16,0 10 2 0,1 8 0 16,-4 5-2-16,6 3 0 15,-1 0-1-15,8-3-1 16,1-13-4-16,18 4-8 15,-8-30-8-15,25 5-11 16,-9-18-5-16,17-6-1 16,-8-14 2-16</inkml:trace>
  <inkml:trace contextRef="#ctx0" brushRef="#br1" timeOffset="91866.2544">6513 5706 74 0,'0'0'41'0,"-26"7"-1"15,8 18 1-15,-8-2-21 16,1 8-17-16,2 3 0 0,2 3 0 15,5-4 0-15,7 2-2 16,5-8 1-16,7-5-1 16,4-9 1-16,4-6-2 15,5-11 1-15,3-8-1 16,2-9-2-16,1-10 4 15,1-5-3-15,-1-5 0 16,0-1 0-16,-2 1 0 16,-2 5 0-16,0 6 0 15,-7 7 1-15,0 16-2 16,-11 7 2-16,12 22-1 15,-7 7 0-15,1 5 1 16,1 11 0-16,4 0-2 16,7 4-2-16,-1-14-9 15,23 8-8-15,-9-26-16 0,19-2-1 16,-1-16-1-16,9-6 1 15</inkml:trace>
  <inkml:trace contextRef="#ctx0" brushRef="#br1" timeOffset="92406.2853">7198 5683 97 0,'-17'-4'38'0,"-18"4"3"16,0 20 0-16,-14 5-36 16,5 8 0-16,0 6 0 15,5 6-1-15,7-3 0 16,10 1-1-16,12-5 0 15,11-10 0-15,10-7-1 0,13-13-1 16,9-12-1-16,5-11 0 16,4-10-2-16,2-9 3 15,0-8-3-15,-1-6 1 16,-6 0-2-16,-7 2 2 15,-7 9-2-15,-3 6 1 16,-11 13 1-16,-9 18-2 16,4 18 2-16,-15 19 1 15,-5 20 1-15,-9 16-1 16,-2 15 1-16,-7 7 0 15,-2 6 0-15,1 0 0 16,3-7 0-16,3-11 0 16,3-13 0-16,8-18 1 15,5-16-1-15,7-21 1 0,6-15 0 16,7-26-1-16,4-14 2 15,4-13-3-15,2-20 2 16,4-9-2-16,2-7 0 16,1 3 0-16,-3 2 0 15,3 13 0-15,-7 8-3 16,1 19 1-16,-1 19-2 15,-3 11 1-15,5 17-2 16,-7-1-9-16,19 22-4 16,-18-22-1-16,23 21-7 15,-17-23-8-15,14 7-4 16,-10-11-3-16,6 0 3 15</inkml:trace>
  <inkml:trace contextRef="#ctx0" brushRef="#br1" timeOffset="92752.3051">7578 5836 104 0,'0'0'41'0,"20"13"1"16,-9-14-2-16,15 1-37 16,0-5 1-16,8-2-2 15,3-7 0-15,-1-2-3 16,0-1 2-16,-4-4-2 15,-6-1 3-15,-4-2-3 16,-9-3 3-16,-8 3-3 16,-8 2 3-16,-9 6 0 15,-9 6 0-15,-8 10-1 16,-5 10 0-16,-3 12 0 0,-3 11-1 15,3 9 2-15,4 4 0 16,8 1-1-16,11 2 1 16,11-8-4-16,13-4-1 15,7-18-7-15,27 5-5 16,-4-28-6-16,37 8-5 15,-3-27-9-15,29 3-8 16,11-19 1-16,23-4 1 16</inkml:trace>
  <inkml:trace contextRef="#ctx0" brushRef="#br1" timeOffset="93412.3426">9355 5655 83 0,'0'0'39'0,"-16"-18"0"16,2 16 0-16,-13-1-32 15,1 8-2-15,-12 5-2 16,0 12 1-16,-6 4-1 16,5 10 1-16,1 0 1 15,8 4-2-15,3-2 1 16,15-2 0-16,11-9-1 15,16-11 0-15,13-9-2 16,11-11 0-16,9-9-2 16,6-6 2-16,1-8-2 15,-4 1 0-15,-6-6-1 0,-8 0 1 16,-8 4 2-16,-11 5-3 15,-8 4 2-15,-7 6-2 16,-3 13 2-16,-14 12 0 16,2 10-1-16,-2 8 3 15,0 8-1-15,2 3-2 16,6 4 0-16,6-3-2 15,15-4-2-15,4-21-6 16,25 5-6-16,-5-26-5 16,30 4-5-16,-16-27-6 15,17 2-6-15,-9-16 1 16,1-1 1-16</inkml:trace>
  <inkml:trace contextRef="#ctx0" brushRef="#br1" timeOffset="93712.36">9932 5620 92 0,'-23'-10'39'15,"0"15"2"-15,-10-1-2 16,12 16-33-16,-7 3-2 15,9 3 2-15,1 4-3 16,11-2 2-16,9-2-3 16,13-8 2-16,9-4-2 15,12-10 1-15,3-4-2 16,6-2 0-16,-3-3-1 15,-2 1 1-15,-12 2-1 16,-9 6 1-16,-16 7-1 16,-16 6-1-16,-14 9 3 15,-5 2-3-15,-8 5 2 16,0 0-4-16,1-1 1 15,5-9-8-15,19 3-4 0,-3-25-8 16,30 8-4-16,-6-26-11 16,25 0-5-16,-1-14 1 15,14 0 1-15</inkml:trace>
  <inkml:trace contextRef="#ctx0" brushRef="#br1" timeOffset="94141.3846">11160 5742 96 0,'-4'-12'37'0,"-2"-2"2"16,6 14-3-16,0 0-34 15,-8 13 0-15,0 10 0 16,0 10 1-16,-6 3 0 0,0 7 0 16,2-1-2-16,7-6-1 15,6-1-4-15,0-25-24 16,20-2-9-16,0-20-1 15,16-9-4-15,1-17 4 16</inkml:trace>
  <inkml:trace contextRef="#ctx0" brushRef="#br1" timeOffset="94307.3941">11315 5382 97 0,'-20'4'38'15,"-2"2"0"-15,13 4-3 0,9-10-40 16,0 0-14-16,30-3-20 15,1-11 1-15,15 3-1 16,1-15 2-16</inkml:trace>
  <inkml:trace contextRef="#ctx0" brushRef="#br1" timeOffset="94505.4054">11781 5212 87 0,'-15'42'39'15,"4"18"-1"-15,-13 2 1 16,3 15-35-16,-2 5-2 15,0 5 3-15,-1-3-1 16,2-6-2-16,4-5-2 0,1-16-5 16,14 1-25-16,-6-24-7 15,14-12-1-15,-5-22-1 16</inkml:trace>
  <inkml:trace contextRef="#ctx0" brushRef="#br1" timeOffset="94675.4151">11550 5708 116 0,'-13'-8'39'15,"1"-4"4"-15,12 12-9 16,23-3-31-16,12-7-2 16,17-4-5-16,4-13-13 15,31 11-11-15,-8-14-14 16,10 7 1-16,-6-6-3 15,-4 10 3-15</inkml:trace>
  <inkml:trace contextRef="#ctx0" brushRef="#br1" timeOffset="95040.4359">12839 5656 97 0,'0'0'38'16,"0"0"1"-16,7 35 2 15,-17-2-38-15,-2 8 0 16,-3 6-1-16,1 4-1 15,3-1-2-15,0-10-5 16,20-4-27-16,-5-19-7 16,18-14 0-16,6-17 1 15</inkml:trace>
  <inkml:trace contextRef="#ctx0" brushRef="#br1" timeOffset="95173.4433">12939 5462 92 0,'-30'0'32'15,"6"-4"-25"-15,24 4-7 16,15-13-36-16,14 11-3 16</inkml:trace>
  <inkml:trace contextRef="#ctx0" brushRef="#br1" timeOffset="95486.4614">13260 5609 94 0,'-36'18'38'0,"7"10"3"16,-3-19-4-1,8 10-32-15,9-8-1 0,13 3-1 16,2-14 0-16,27 15-1 16,3-11 0-16,9 0-1 15,5 4 0-15,5-1 2 16,-3 4-3-16,-3 0 3 15,-9 5-3-15,-10-1 1 16,-12 6-1-16,-10 0 1 16,-12-3 0-16,-10 1-2 15,-8 0 2-15,-4 0-2 16,-2-4 0-16,-3-4-2 15,10 1-3-15,-7-16-25 16,18 7-5-16,-2-16-3 0,17-1-3 16</inkml:trace>
  <inkml:trace contextRef="#ctx0" brushRef="#br1" timeOffset="96225.5037">14744 5265 103 0,'0'0'39'16,"0"0"2"-16,0 0-11 15,-11 7-26-15,7 12-1 0,-4 5 0 16,3 12 1-16,-7 11-2 15,1 13 1-15,-8 7-1 16,4 8 1-16,-6 1 0 16,2 0-1-16,3-6 1 15,3-6-1-15,7-14 0 16,9-10 0-16,9-17 0 15,8-11-2-15,10-14 0 16,8-9 2-16,6-11-5 16,0-5 6-16,2-3-5 15,1-3 4-15,-3 4-4 16,-6 2 4-16,-4 8-4 15,-7 4 4-15,-7 10-2 16,-6 10 0-16,-9 9 0 0,-5 5 0 16,-4 7 0-16,-3 4 0 15,0 3 0-15,-1 0 0 16,4 0-2-16,0-7-1 15,11-2-3-15,-7-24-8 16,36 26-6-16,-21-35-4 16,24 10-8-16,-12-19-6 15,11 5-4-15,-5-12 3 16</inkml:trace>
  <inkml:trace contextRef="#ctx0" brushRef="#br1" timeOffset="96627.5267">14721 6315 105 0,'0'0'41'0,"-17"9"0"0,17-9-2 16,21 4-33-1,4-9-2-15,7-7 0 0,10 1-1 16,4-7-1-16,6-1 0 15,4-4-2-15,4-3 0 16,-3 4-3-16,-5-3-1 16,-1 12-5-16,-15-12-11 15,9 25-9-15,-22-12-13 16,2 12 1-16,-25 0-1 15,19 3 1-15</inkml:trace>
  <inkml:trace contextRef="#ctx0" brushRef="#br1" timeOffset="96859.5399">15605 6105 110 0,'-13'24'42'16,"2"9"-1"-16,-7 1-2 16,2 11-39-16,4-2-14 15,-11-12-25-15,18 1-2 16,-2-10 1-16,12-4-2 15</inkml:trace>
  <inkml:trace contextRef="#ctx0" brushRef="#br1" timeOffset="97754.5912">16563 5601 87 0,'7'-26'38'0,"1"14"-2"16,-8 12 3-16,0 0-36 16,0 0 1-16,-6 29-1 15,-3 4 0-15,-1 13 0 16,0 6 1-16,-3 13-1 15,-1 4 0-15,1 2 0 16,1-1-1-16,0-8 0 16,3-8 0-16,2-8-1 15,1-12-1-15,6-17 0 16,0-17 1-16,9-19-1 15,1-14 0-15,1-12 0 16,1-9-1-16,2-11 3 16,0-11-3-16,1-7 0 0,1-3 0 15,-1 1 0-15,4 5 0 16,1 4-1-16,1 11 2 15,6 11-3-15,1 17 3 16,5 16 0-16,2 15 0 16,1 16-1-16,-1 10 1 15,-2 10 0-15,-1 6 0 16,-8 6 0-16,-8 3 0 15,-12 3 0-15,-15 4 0 16,-12-3 1-16,-16 1 0 16,-9-4 0-16,-8-5 0 15,-3-7 0-15,6-6-2 16,2-17-1-16,18-6-3 15,9-18-2-15,37 4-13 0,1-27-13 16,29 4-6-16,4-13-1 16,21 4 0-16</inkml:trace>
  <inkml:trace contextRef="#ctx0" brushRef="#br1" timeOffset="97987.6046">17189 5332 89 0,'-14'13'38'16,"-3"6"0"-16,3 18 1 15,-10 6-35-15,8 16 0 16,-4 7 0-16,6 7 0 16,-5 3-1-16,8-1 0 15,2-2-1-15,7-6-2 0,7-7-1 16,5-17-2-16,15-4-6 15,-2-27-14-15,24-2-17 16,0-18 2-16,11-6-3 16,-3-12 3-16</inkml:trace>
  <inkml:trace contextRef="#ctx0" brushRef="#br1" timeOffset="98377.6269">17588 5796 107 0,'-20'-15'39'15,"6"17"3"-15,-11-1-3 16,3 10-36-16,-8 2 2 15,-2 10-3-15,-4 4 2 16,-2 6-2-16,0 5 2 16,1 3-4-16,8-4 3 0,7 0-1 15,9-9-2-15,14-6 1 16,12-11-1-16,16-10 2 15,14-13-2-15,6-8 0 16,6-10 0-16,4-7 0 16,-3-2-3-16,-5-2 4 15,-7 3-2-15,-13 4 1 16,-8 7-2-16,-10 5 3 15,-11 12-4-15,-2 10 2 16,-12 7 0-16,-1 10-2 16,-1 7 2-16,0 4-4 15,2 6 2-15,2-2-4 16,12 6-1-16,-7-20-9 15,23 13-4-15,-18-31-5 0,31 14-10 16,-11-22-2-16,9-1 0 16,-5-13 3-16</inkml:trace>
  <inkml:trace contextRef="#ctx0" brushRef="#br1" timeOffset="98738.6474">17909 5750 94 0,'8'-12'38'15,"-8"12"3"-15,-5 17-2 16,-2 5-35-16,-3 7 3 15,0 6-1-15,-5 0-1 16,5 2-1-16,-3-6 0 16,5-2-4-16,2-8 1 15,5-7-1-15,1-14 1 0,15-4-1 16,0-12 0-16,7-6 1 15,1-6-2-15,2-5 2 16,4 1-2-16,-5 2 3 16,-1 2-4-16,-3 8 4 15,-3 7-4-15,-3 6 4 16,-3 7-3-16,-11 0 0 15,10 22 2-15,-6-5-3 16,3 7 1-16,-1 2-3 16,7 3 0-16,-2-8-9 15,18 14-4-15,-16-21-6 16,26 11-9-16,-13-17-7 15,14 0-1-15,-3-12 3 0</inkml:trace>
  <inkml:trace contextRef="#ctx0" brushRef="#br1" timeOffset="98971.6609">18625 5753 109 0,'-29'2'40'16,"1"13"1"-16,-15-1-1 15,4 13-37-15,0 3 3 16,9 1-2-16,4 0 0 15,12-1-3-15,10-2 1 16,12-10-2-16,15-6-2 16,11-14-3-16,12 0-6 15,-3-24-8-15,21 9-6 0,-14-27-12 16,16 3-5-16,-9-15-2 15,4-1 3-15</inkml:trace>
  <inkml:trace contextRef="#ctx0" brushRef="#br1" timeOffset="99180.6728">19115 5253 105 0,'-29'32'42'0,"2"21"0"16,-11-1-1-16,2 14-38 15,3 4-1-15,4 3 1 16,6 0-1-16,5-3-2 15,8-1-2-15,5-15-2 16,17 2-9-16,-9-31-9 16,27 1-12-16,-7-24-6 0,12-3-3 15,-5-16 4-15</inkml:trace>
  <inkml:trace contextRef="#ctx0" brushRef="#br1" timeOffset="99431.6872">19124 5652 100 0,'-27'18'39'0,"-11"0"3"15,7 14 1-15,-12 2-38 16,14-5 0-16,7-4 0 16,11 2-1-16,10-7 0 15,12-7-1-15,8-5 2 16,10-3-5-16,8-5 0 15,6-3 0-15,4-1-5 0,-5-4-1 16,7 10-9-16,-18-15-7 16,17 16-6-16,-24-12-13 15,10 8-1-15,-8-6-1 16,5 2 3-16</inkml:trace>
  <inkml:trace contextRef="#ctx0" brushRef="#br1" timeOffset="99815.7091">19756 5682 99 0,'-14'-19'40'0,"4"12"0"0,-12-2 1 15,5 10-36-15,-11 5-1 16,0 10-1-16,0 6 0 15,4 4 1-15,2 3-3 16,9 2 2-16,7-3 0 16,9-1-1-16,6-4 0 15,7-7 0-15,6-5 1 16,1-1-3-16,-1-5 0 15,-1-1 0-15,-2-1 0 16,-4 3 0-16,-6 2 0 16,-4 4 0-16,-5 3 0 15,-7 7 0-15,-5 2 0 16,-2 1 0-16,-5 5-2 15,-1-7-1-15,4 0-3 0,-2-19-7 16,19 7-7-16,-13-30-4 16,29 4-10-16,-9-21-6 15,13-7-3-15,-1-17 4 16</inkml:trace>
  <inkml:trace contextRef="#ctx0" brushRef="#br1" timeOffset="99965.7174">19661 5253 110 0,'-32'35'42'15,"-12"7"0"-15,8 12-5 16,1 7-51-16,-1-18-11 16,25 9-15-16,-1-14-2 15,18-1 0-15,5-18-1 0</inkml:trace>
  <inkml:trace contextRef="#ctx0" brushRef="#br1" timeOffset="100550.7512">20631 5662 86 0,'-16'-8'38'16,"3"15"2"-16,-13 4-1 15,0 14-32-15,-9 5-2 16,-2 8-1-16,-1 3 1 16,5 8-2-16,7-1 0 15,9 0-2-15,16-5 0 16,14-9-5-16,23-3-6 15,1-26-21-15,28 5-8 16,2-18 0-16,16-5-1 16</inkml:trace>
  <inkml:trace contextRef="#ctx0" brushRef="#br1" timeOffset="101201.7884">21167 5745 93 0,'-24'-1'39'16,"-20"4"1"-16,-2 18 0 15,-16-1-30-15,10 15-4 16,-1 1 1-16,10 5-2 15,8-3 0-15,12 2-3 16,16-3 1-16,14-7-2 16,17-6 0-16,16-9-1 15,9-12 0-15,12-7-1 16,0-10 0-16,1-10 0 15,-2-4 0-15,-10-5-1 16,-11-1-1-16,-12 0 2 16,-12 1-2-16,-12 3 2 0,-5 2-1 15,-9 4 0-15,1 5 0 16,0 4 0-16,4 3 3 15,6 12-3-15,8-12 3 16,8 13-2-16,11 2 3 16,6 2 1-16,6 5-2 15,-1 1 3-15,0 1-3 16,-4 4 2-16,-8 4-1 15,-8 0 1-15,-11 2-1 16,-12 3-2-16,-11-1 2 16,-4 3-2-16,-7-2 3 15,0-2-3-15,-1-3 0 0,5-6 0 16,9-7 0-16,14-7 0 15,0 0 0-15,17-27 0 16,12 2 0-16,7-5 0 16,4-3-2-16,7 0 4 15,-3 3-4-15,-2 5 4 16,-10 7-5-16,-8 10 4 15,-6 9 1-15,-11 13-2 16,-7 7 0-16,-6 9 0 16,0 3 0-16,-2 4 0 15,6 2 0-15,-1-4-7 16,17 0-2-16,0-22-8 15,24 8-4-15,-8-30-2 16,27 9-7-16,-13-25-5 16,14 2-4-16,-9-12 3 0,-1-1 2 15</inkml:trace>
  <inkml:trace contextRef="#ctx0" brushRef="#br1" timeOffset="101525.8069">22115 5758 111 0,'-11'5'40'0,"-8"0"-1"15,5 13-2-15,-5 0-30 16,5 4-4-16,-1 1 1 15,8 2-2-15,4-4 2 16,6-3-3-16,8-5 2 16,6-4-2-16,7-6-1 15,4-5 1-15,2-2-1 16,3-3 0-16,-1 0 0 15,-3-1 2-15,-6 6-2 0,-6 5 0 16,-17-3 0-16,9 28 0 16,-18-4 0-16,-8 5 0 15,-5 4 0-15,-1 1 0 16,2-1 0-16,2-8-4 15,9-4 1-15,10-21-3 16,22 4-9-16,-1-34-5 16,29 10-5-16,-5-32-10 15,19 3-6-15,2-21 2 16,10-2 0-16</inkml:trace>
  <inkml:trace contextRef="#ctx0" brushRef="#br1" timeOffset="101712.8176">22823 5323 108 0,'-32'50'39'0,"-15"7"2"15,5 20-1-15,-2 1-36 16,0 1-1-16,7 2 0 16,6-5-2-16,6-4-2 15,5-12-3-15,17 3-9 16,-11-32-10-16,21 3-17 15,-10-21 0-15,3-13-1 16,0 0 2-16</inkml:trace>
  <inkml:trace contextRef="#ctx0" brushRef="#br1" timeOffset="102735.8762">22480 5781 104 0,'-11'14'39'0,"19"3"1"15,2-7 0-15,20-2-31 16,6 0-9-16,11-2-1 15,10-2 1-15,7-6-1 16,3 1 0-16,-2-3 0 16,-4 1-2-16,-9-1 3 15,-9 1 1-15,-10 1-1 16,-15-1 2-16,-18 3-1 15,0 0 1-15,-22 2 0 16,-8 1 2-16,-8 9-1 16,-9 2 1-16,0 9-1 15,-5 2 0-15,2 9-1 16,7 0 1-16,9 4-3 0,14-4 0 15,13-1 0-15,14-9 0 16,13-6 0-16,15-11 0 16,10-8 0-16,6-12 0 15,2-3 0-15,-3-10 0 16,-3-4 0-16,-7-1 0 15,-5-2 0-15,-8 2 0 16,-9 2 0-16,-4 6 0 16,-6 5 0-16,-8 18 0 15,-3-11 0-15,3 11 0 16,-20 21 0-16,5-2 0 15,2 7 0-15,1-2 0 16,6 2 0-16,6-3 0 16,9-6 0-16,10-8 0 0,11-8 0 15,7-7 0-15,8-8 0 16,2-3 0-16,1-5 0 15,1 0 0-15,-8 0 0 16,-2 3 0-16,-12 4 0 16,-7 8 0-16,-11 6 0 15,-9 1 0-15,-8 18 0 16,-3 2 0-16,-7 6 0 15,0 3 0-15,1 1 0 16,1-1 0-16,6-4 0 16,9-4 0-16,5-11 0 15,10-8 0-15,4-9 0 16,7-11 0-16,-1-2 0 15,4-7 0-15,0-3 0 0,-7 1 0 16,-3 5 0-16,-6 7 0 16,-5 6 0-16,-7 11 0 15,0 0 0-15,-8 13 0 16,3 1 0-16,4 3 0 15,5-1 0-15,4-3 0 16,9-5 0-16,6-8 0 16,7-7 0-16,5-10 0 15,3-9 0-15,5-7 0 16,3-12 0-16,2-7 0 15,-1-7 0-15,0-2 0 16,-4 6 0-16,-7 4 0 16,-10 10 0-16,-10 13 0 15,-16 28 0-15,0 0 0 16,-17 30 0-16,-8 17 0 0,-10 13 0 15,-1 11 0-15,0 3 0 16,6 4 0-16,2-6 0 16,14-1-8-16,-6-26-6 15,24 3-4-15,-10-35-3 16,29 3-5-16,-19-36-1 15,21 3-6-15,-17-22-6 16,3-7 5-16,-2-3 6 16</inkml:trace>
  <inkml:trace contextRef="#ctx0" brushRef="#br1" timeOffset="102869.8838">23783 5725 121 0,'-16'5'42'16,"31"8"0"0,7-8-3-16,22-5-38 0,23 12-19 15,-10-25-7-15,22 14-17 16,-12-5-1-16,7 4 1 15,-10-4-1-15</inkml:trace>
  <inkml:trace contextRef="#ctx0" brushRef="#br1" timeOffset="103006.8917">24541 5841 127 0,'-14'-6'41'16,"2"2"-2"-16,-10 0-11 16,-10-16-50-16,6 16-18 15,-25-8-4-15,-11 6 1 16,-33-3-2-16</inkml:trace>
  <inkml:trace contextRef="#ctx0" brushRef="#br2" timeOffset="107024.1214">2282 7314 91 0,'4'-12'39'16,"-7"-2"-2"-16,3 14 2 15,-6 15-34-15,3 4-2 16,-4 8 0-16,2 8-2 16,-1 7 0-16,2 4-2 15,2 5 0-15,2-6-1 16,7 1-3-16,-1-19-10 15,14 2-22-15,2-20 0 16,13-8-1-16,2-18 1 16</inkml:trace>
  <inkml:trace contextRef="#ctx0" brushRef="#br2" timeOffset="107229.1332">2837 7114 107 0,'-5'12'38'0,"-7"14"0"16,5 16-2-16,-5 5-33 15,4 6-2-15,1 0-1 16,5 1 0-16,7-5-1 16,4-10-5-16,17-6-28 15,-2-21-3-15,14-9-1 16,4-18-2-16</inkml:trace>
  <inkml:trace contextRef="#ctx0" brushRef="#br2" timeOffset="107408.1434">3369 7102 109 0,'-22'23'39'0,"6"8"0"16,-6-4-2-16,11-1-36 15,3-1-3-15,6-9-2 16,13 5-10-16,0-18-24 15,10 1 1-15,-2-8-1 16,4 3-1-16</inkml:trace>
  <inkml:trace contextRef="#ctx0" brushRef="#br2" timeOffset="107866.1696">3398 7117 60 0,'0'0'34'15,"0"0"-1"-15,0 0 0 16,-13 1-19-16,13-1-3 16,0 0-2-16,-2 21 0 15,2-21-2-15,-9 28-1 16,0-9-1-16,0 14 0 15,-6 2-2-15,-2 13 0 16,-5 2 0-16,0 4-2 16,3-1 0-16,1-5-3 15,11-3-2-15,3-21-4 16,23-3-29-16,-2-23-2 15,14-5 0-15,1-21-1 16</inkml:trace>
  <inkml:trace contextRef="#ctx0" brushRef="#br2" timeOffset="108098.1829">3539 6864 110 0,'-11'2'39'0,"-6"-6"2"16,6 8-3-16,-5-3-33 15,6-2-6-15,10 1-5 16,-15-1-30-16,15 1-3 15,0 0 1-15,-13 0-2 16</inkml:trace>
  <inkml:trace contextRef="#ctx0" brushRef="#br2" timeOffset="108287.1937">3028 6917 110 0,'-27'5'38'0,"9"5"1"15,-3-12-6-15,-1-10-43 16,22 12-26-16,-17-22-2 16,15 7-1-16,-9-4 0 15</inkml:trace>
  <inkml:trace contextRef="#ctx0" brushRef="#br2" timeOffset="108449.2029">2129 6996 107 0,'-31'-6'34'16,"9"-9"-28"-16,19-7-6 16,17-10-37-16,19 2-3 15</inkml:trace>
  <inkml:trace contextRef="#ctx0" brushRef="#br2" timeOffset="108799.223">3629 6573 89 0,'25'-14'35'15,"1"4"2"-15,3 15 0 16,0 7-30-16,2 17-1 0,-5 14-1 15,-3 18 0-15,-8 18-2 16,-7 17 0-16,-7 13-3 16,-10 10-1-16,-10 13-3 15,-7-5-3-15,4 5-22 16,-11-22-10-16,9-15 0 15,0-25-1-15</inkml:trace>
  <inkml:trace contextRef="#ctx0" brushRef="#br2" timeOffset="109075.2387">2362 6414 97 0,'-131'130'38'0,"14"33"3"15,11 10-4-15,37 11-32 16,20 2-2-16,34-4-1 15,31-14-4-15,35-25-2 16,49-22-22-16,24-43-13 16,36-26 1-16,14-33-2 15,12-19 0-15</inkml:trace>
  <inkml:trace contextRef="#ctx0" brushRef="#br2" timeOffset="132103.5559">4465 7022 59 0,'15'-19'34'15,"-15"19"-2"-15,0 0 1 16,0 0-25-16,0 0 0 15,2 19-2-15,-1 6-1 0,-7 5-2 16,4 14 1-16,-3 5-2 16,-1 9-1-16,-2 5 0 15,1 3-1-15,4 1-4 16,-7-11-7-16,10 2-24 15,0-19 0-15,7-9-1 16,0-18 1-16</inkml:trace>
  <inkml:trace contextRef="#ctx0" brushRef="#br2" timeOffset="132660.5878">4197 7042 99 0,'-35'1'38'16,"7"1"0"-16,28-2-1 15,0 0-35-15,24-3 0 16,25-13 0-16,17-1-1 16,14-9 0-16,11-2 0 15,10-7-1-15,-3-1 0 16,-7 4 0-16,-6 1 0 15,-15 9-1-15,-13 1 0 16,-15 7 0-16,-13 6 1 16,-15 7-1-16,-14 1 0 15,3 14 1-15,-10 1 0 16,-6 6 0-16,1 6 1 15,-5 8-1-15,2 9 1 16,-4 7 0-16,2 5 0 0,0 6 0 16,0 4 0-16,2-3-1 15,4-1 1-15,3-9-1 16,4-6 1-16,4-10-1 15,3-10 1-15,4-12-1 16,6-10 1-16,3-10 0 16,4-8-1-16,-1-9 1 15,4-2 0-15,-2-3-1 16,-1 2 1-16,-1 3-1 15,-3 7 0-15,-5 11 0 16,-11 4 0-16,10 29 0 16,-10-1 0-16,0 10-1 15,-2 4-2-15,2 6 0 0,-1-4-3 16,13 3-12-16,-3-19-21 15,12-2 0-15,-1-17-1 16,9-6 1-16</inkml:trace>
  <inkml:trace contextRef="#ctx0" brushRef="#br2" timeOffset="132981.6061">5289 7391 81 0,'2'18'38'15,"-2"-18"-3"-15,16 20 2 16,4-20-33-16,15-4-1 16,3-7 0-16,6-7-1 0,1-6 0 15,2-2 0-15,-9-4-1 16,-4 0 1-16,-16 0 0 15,-9 3 0-15,-18 5 1 16,-8 9 0-16,-13 10 0 16,-8 9 0-16,-4 8-1 15,0 12-1-15,1 8 1 16,8 2-1-16,8 4 0 15,15-5-2-15,19-1-5 16,6-17-31-16,32-2-3 16,6-18 2-16,19-4-5 15</inkml:trace>
  <inkml:trace contextRef="#ctx0" brushRef="#br2" timeOffset="133470.6341">6714 7182 88 0,'-22'-4'38'0,"-11"2"0"16,2 10 1-16,-13 1-34 16,10 14 0-16,1 3-1 15,3 8-1-15,4 6-1 16,10 5 0-16,6-3-1 15,8 2-1-15,16-4-1 0,7-12-3 16,16-6-2-16,4-19-7 16,20-1-26-16,-1-17 1 15,13-6-1-15,-4-13-1 16</inkml:trace>
  <inkml:trace contextRef="#ctx0" brushRef="#br2" timeOffset="133808.6533">7068 7228 71 0,'-29'21'37'15,"-3"2"2"-15,6 8 0 16,-4-8-14-16,11 9-22 16,4-4 1-16,11 1-3 15,10-9 2-15,11-2-1 0,8-11-1 16,8-7 0-16,7-10 0 15,2-6 0-15,6-7-1 16,-3-2 1-16,-6-3-1 16,-1 3 1-16,-13-1-1 15,-4 8 1-15,-8 5-1 16,-13 13 1-16,0 0-1 15,0 0-1-15,-3 23 1 16,-5-1 0-16,5 4 0 16,2-2-2-16,4 0 1 15,10-8-3-15,9-3-3 16,3-26-30-16,22-3-3 15,4-20 2-15,10-6-3 16</inkml:trace>
  <inkml:trace contextRef="#ctx0" brushRef="#br2" timeOffset="133995.6641">7837 6699 97 0,'-20'37'39'16,"-12"13"1"-16,7 17-1 15,-9-1-35-15,11 8-2 16,6-1-1-16,5 0-3 15,11-5-2-15,-1-14-9 16,12-1-25-16,-3-15 0 16,7-6-1-16,-6-15-1 15</inkml:trace>
  <inkml:trace contextRef="#ctx0" brushRef="#br2" timeOffset="134163.6737">7551 7196 92 0,'-17'-11'38'16,"17"11"2"-16,0 0-3 15,12-7-24-15,11 5-13 16,13-5-5-16,17 4-31 16,1-10-3-16,10 6 1 15,-4-6-2-15</inkml:trace>
  <inkml:trace contextRef="#ctx0" brushRef="#br2" timeOffset="134341.6839">8125 7287 104 0,'0'0'38'0,"0"15"1"16,11-16-5-16,6-6-40 15,22 1-29-15,-3-8-3 16,3 6 1-16,3-8-3 15</inkml:trace>
  <inkml:trace contextRef="#ctx0" brushRef="#br2" timeOffset="134694.7041">8691 7178 103 0,'-14'-4'39'15,"2"8"2"-15,-12 0-2 16,10 11-33-16,-12 1-1 15,-2 12-3-15,1 0 1 16,5 5-2-16,5 1 1 16,9-3-1-16,7-2 0 15,11-3-1-15,11-11 0 16,9-10 1-16,4-9-1 15,4-8 0-15,0-11 0 16,-4-4 1-16,-4-8-1 16,-8-4 0-16,-6-2-1 15,-7 1 0-15,-7 4-1 0,-8 4 0 16,0 14-2-16,-7 1-2 15,13 17-9-15,-18 5-24 16,17 8-1-16,-1-3 0 16,14 7 0-16</inkml:trace>
  <inkml:trace contextRef="#ctx0" brushRef="#br2" timeOffset="134981.7205">9473 6700 103 0,'-28'-15'40'0,"-1"16"1"0,-10 6-1 15,3 17-34-15,-7 7-2 16,7 16-1-16,-1 9 0 15,7 10-1-15,2 4-1 16,10 3-2-16,8 2 0 16,7-9-1-16,6-1-1 15,2-17-6-15,15 3-16 16,-10-22-16-16,8-6 1 15,-18-23 0-15,17 2 0 16</inkml:trace>
  <inkml:trace contextRef="#ctx0" brushRef="#br2" timeOffset="135130.729">9090 7199 103 0,'-17'-11'39'0,"17"11"3"16,-8-11-3-16,26 9-27 16,8-3-11-16,13-5-3 15,12 6-8-15,0-13-28 16,16 3-2-16,-4-10 0 15,12 2-2-15</inkml:trace>
  <inkml:trace contextRef="#ctx0" brushRef="#br2" timeOffset="135399.7444">9971 6719 116 0,'-4'-31'39'0,"-11"-7"1"15,2 14-11-15,-8 1-26 16,-6 15 0-16,-6 11 0 15,-6 18 0-15,-2 13 0 16,-1 16 0-16,-2 13-1 16,5 6 1-16,5 7-2 15,7 0 0-15,14-2-1 16,7-3-2-16,9-4-1 15,5-16-5-15,13 3-15 16,-6-23-17-16,8-3-2 16,-12-18 0-16,5-3 0 15</inkml:trace>
  <inkml:trace contextRef="#ctx0" brushRef="#br2" timeOffset="135566.7539">9477 7158 98 0,'-12'-8'43'15,"5"-3"0"-15,17 9 0 16,6-11-15-16,13 7-28 15,10-2 0-15,10-3 0 16,10 7-10-16,-12-11-27 16,15 10-5-16,-9-5 0 15,-2 6-2-15</inkml:trace>
  <inkml:trace contextRef="#ctx0" brushRef="#br2" timeOffset="136317.7969">10711 6989 94 0,'0'-10'37'16,"0"10"2"-16,0 0-2 15,-13 13-33-15,-1 4 0 16,4 9 0-16,0 7-1 15,1 5 0-15,2 0-1 16,6 4-1-16,5-4 0 16,8-3-1-16,4-8 1 15,8-8-1-15,3-12 1 16,5-6 0-16,1-11-1 15,0-11 3-15,0-7-1 16,-5-7 0-16,-4-5-1 16,-4-3-1-16,-5-1-1 15,-5 0-2-15,4 6-1 0,-8 3-2 16,10 20-7-16,-10-7-25 15,14 21-2-15,-7 0 1 16,10 14 0-16</inkml:trace>
  <inkml:trace contextRef="#ctx0" brushRef="#br2" timeOffset="136670.8171">11387 7011 96 0,'-25'-2'37'0,"7"16"2"15,-12-4-1-15,1 12-32 16,-1 1 0-16,7 7 0 16,-1 0-1-16,9 7-3 0,6-4 0 15,10 1-1-15,12-7 0 16,11-5-1-16,8-7 1 15,8-9-1-15,6-8 0 16,5-11 3-16,-2-6-2 16,-4-8 0-16,-8-5 0 15,-9-2 0-15,-10-3-2 16,-14 4 1-16,-10 2-2 15,-9 7 0-15,-6 4 0 16,-4 6-1-16,4 8-3 16,0-3-5-16,21 9-26 15,0 0-2-15,22-2-1 16,5-10 1-16</inkml:trace>
  <inkml:trace contextRef="#ctx0" brushRef="#br2" timeOffset="136902.8303">12091 6571 105 0,'-10'-19'40'0,"10"19"-3"16,-23 4 3-16,13 16-35 15,-4 16-1-15,4 15 1 16,0 12-2-16,-3 11 0 15,2 6-3-15,6-3 3 16,2-2-6-16,6-13-1 16,13-1-10-16,2-27-26 0,19-14-1 15,2-21 0-15,13-11 0 16</inkml:trace>
  <inkml:trace contextRef="#ctx0" brushRef="#br2" timeOffset="137119.8428">12560 6471 113 0,'-12'37'43'0,"-13"9"-2"16,9 18 1-16,3 0-39 15,2 7 0-15,5 1-1 16,6-2 0-16,3-2-3 15,0-8-2-15,6-2-4 0,-8-17-8 16,8 4-26-16,-9-20-1 16,5-2 2-16,-5-23-2 15</inkml:trace>
  <inkml:trace contextRef="#ctx0" brushRef="#br2" timeOffset="137319.8539">12377 6956 117 0,'-15'-11'41'0,"15"11"0"15,-11 5-1-15,11-5-38 16,24 7-1-16,1-13-4 16,12 4-1-16,3-6-4 15,15 11-13-15,-1-15-19 16,8 7 0-16,-7-4 0 0,3 6 1 15</inkml:trace>
  <inkml:trace contextRef="#ctx0" brushRef="#br2" timeOffset="137654.8733">12937 6905 109 0,'0'0'39'16,"-15"5"1"-16,-3-8-1 15,18 3-33-15,-24 14-2 16,4 2-1-16,-3 2 0 16,-1 8 0-16,-1 3-1 15,1 4 1-15,2 1-2 16,6-2 2-16,3-4-3 15,11-3 0-15,9-9 0 16,11-6 0-16,9-10 0 0,9-10 0 16,7-5 0-16,2-8 0 15,-1-3 0-15,-1-3 0 16,-7-1 0-16,-8 3 0 15,-10 4 0-15,-10 10 0 16,-8 13 0-16,-13 1 0 16,-3 14 0-16,-6 7 0 15,1 6-2-15,3 2-2 16,6 7-1-16,5-9-2 15,20 12-13-15,-5-25-13 16,27 10-8-16,-2-19-1 16,20 0 2-16</inkml:trace>
  <inkml:trace contextRef="#ctx0" brushRef="#br2" timeOffset="138156.9021">13550 6962 108 0,'-16'-4'40'0,"-15"1"2"16,3 15-2-16,-12 7-35 15,9 4 0-15,-2 3-2 16,9 3 0-16,5 3 0 16,10-3-1-16,9-4-1 15,9-5-1-15,10-7 1 16,6-7-1-16,8-9 0 15,3-6 2-15,-3-8-2 16,-1-3 0-16,-5-2 0 16,-3 0 0-16,-7 1 0 0,-6 4 0 15,-6 7 0-15,-5 10 0 16,-13 12 0-16,-2 13 0 15,-8 15 0-15,-2 10-3 16,-3 12 2-16,-2 7-1 16,0 7 0-16,1 5 1 15,-1-4 0-15,5-5 0 16,2-10 1-16,3-9 0 15,2-12 1-15,6-13 0 16,3-15-1-16,9-13 1 16,7-23-1-16,3-8 0 15,10-13 0-15,3-9-1 16,6-10 0-16,1-5 0 15,3-2-1-15,-5 1 0 0,0 12-2 16,-7-5-6-16,12 24-10 16,-23-7-9-16,13 19-11 15,-9 2 1-15,8 13-2 16,-7 0 1-16</inkml:trace>
  <inkml:trace contextRef="#ctx0" brushRef="#br2" timeOffset="138525.9232">13845 7103 110 0,'-8'15'41'0,"8"-15"0"16,-6 15 0-16,6-15-38 0,16 6-1 15,9-14 0-15,6-2-1 16,2-6-1-16,6-2 0 16,-6-6 1-16,0 0-1 15,-5-4 1-15,-11-1 0 16,-6-2 1-16,-8 5-1 15,-14 3 1-15,-4 9 0 16,-14 10 0-16,-3 15 0 16,-6 9-2-16,-1 14 0 15,2 11 0-15,7 8 0 16,12 3 0-16,10-4 0 15,12-1-4-15,9-19-9 0,24 5-12 16,-9-22-17 0,15-9 0-16,-3-20-2 0,5-7 1 15</inkml:trace>
  <inkml:trace contextRef="#ctx0" brushRef="#br2" timeOffset="139261.9653">15073 7013 89 0,'-30'-10'37'16,"7"18"0"-16,-9-3 0 15,-1 14-31-15,-8 3 0 16,4 11 0-16,-5-1 0 15,9 9-3-15,3-6 1 16,10-2-3-16,11-6 2 16,16-12-2-16,11-13 0 15,16-11 0-15,12-18 0 16,14-15 2-16,11-14-2 15,2-7 2-15,2-11-2 0,-9-2 1 16,-4 3-2-16,-11 4 1 16,-13 13-1-16,-16 12 1 15,-16 17-1-15,-6 27 1 16,-30 6-1-16,1 28 0 15,-7 14 1-15,-1 10-1 16,4 9-1-16,9 1-1 16,11 0-3-16,12-12-3 15,25 5-15-15,1-27-16 16,22-2-2-16,-1-19-1 15,11-4 0-15</inkml:trace>
  <inkml:trace contextRef="#ctx0" brushRef="#br2" timeOffset="139614.9853">15496 7092 108 0,'0'0'38'15,"9"7"2"-15,7-15-4 16,12 1-34-16,4-7 1 15,8 0-2-15,0-5 1 16,2-2-1-16,-6-2 0 16,-7 0 0-16,-7 1-1 15,-11 3 1-15,-9 2 0 16,-10 3-1-16,-10 6 1 15,-6 3 0-15,-5 8 0 16,-4 7 0-16,-4 4 0 16,3 8-1-16,1 7 1 0,7 3-1 15,6 3 0-15,13-1 0 16,9 1-2-16,10-8-2 15,17 1-4-15,0-17-20 16,22 1-11-16,-3-13-1 16,11-5-1-16,-5-10 1 15</inkml:trace>
  <inkml:trace contextRef="#ctx0" brushRef="#br2" timeOffset="140133.0152">16064 6936 100 0,'-20'2'38'0,"10"18"2"16,-9 0-2-16,7 15-32 15,-6-1-2-15,6 5-1 0,-1 5 0 16,6 0-2-16,3-5 1 16,4-1-2-16,0-8 1 15,3-5-2-15,1-7 2 16,-4-18-2-16,13 0 2 15,-4-14 1-15,0-10-1 16,4-9 0-16,-1-9 0 16,5-6 0-16,0-7 0 15,0-2 0-15,1 6-1 16,0 4 0-16,-3 7 0 15,0 9 0-15,0 13 0 16,-2 8 0-16,0 13 0 16,-4 8 0-16,0 9 0 15,-2 2 0-15,4 2 0 0,-2 2 0 16,-1-1 0-16,0-1 0 15,-4-1 0-15,-2-4 0 16,-4-2-1-16,-5-2 1 16,-7-2 0-16,-6 0 0 15,-3-1 0-15,-7 0 1 16,-3 7-1-16,-1 5-2 15,-2 6 2-15,-1 5-2 16,0 10 2-16,1 5-2 16,2 9 2-16,4 2-3 15,7 2-1-15,2-9-2 16,19 6-13-16,-8-23-15 15,27-5-7-15,2-19 1 0,18-13-2 16</inkml:trace>
  <inkml:trace contextRef="#ctx0" brushRef="#br2" timeOffset="140855.0563">16390 7106 105 0,'0'15'40'0,"0"-15"1"16,31-1-2-16,-6-8-36 16,16-4-1-16,7-8 0 15,5-2-1-15,0-6 0 16,1-2-1-16,-7 1 1 0,-7-1 0 15,-8 3 1-15,-12 2-1 16,-11 4 1-16,-9 8 0 16,-13 7 0-16,-7 9-1 15,-10 7 0-15,-6 12 0 16,-4 9-1-16,-2 7 1 15,2 6-1-15,6 2 1 16,6-2 0-16,12 1-1 16,13-7 1-16,14-8-1 15,11-12 1-15,14-10-1 16,7-13 0-16,8-6 0 15,2-12 2-15,4-9-2 16,-6-5 0-16,-2-1 0 16,-7-1 0-16,-9 3 0 0,-6 6 0 15,-12 5 0-15,-7 11 0 16,-8 15 0-16,-11 8 0 15,-6 12 0-15,-5 10 0 16,-1 7 0-16,-2 4 0 16,1 2 0-16,4 0 0 15,6-9 0-15,7-6 0 16,7-10 0-16,0-18 0 15,27 4 0-15,-3-20 0 16,4-7 0-16,4-11 0 16,2-3 0-16,-1-4 0 15,-2 2 0-15,-6 4 0 16,-7 7 0-16,-7 11 0 0,-11 17 0 15,12 2 0 1,-14 16 0-16,2 12 0 0,-4 3 0 16,7 5 0-16,4 1 0 15,8 1-7-15,3-10-2 16,20 4-8-16,-5-24-6 15,21 9-9-15,-5-23-9 16,10 2 2-16,-8-14-1 16,3-2 3-16</inkml:trace>
  <inkml:trace contextRef="#ctx0" brushRef="#br2" timeOffset="141193.0758">17684 6993 124 0,'-14'-16'40'0,"0"17"2"16,-16-1-9-16,2 17-29 0,-7 8 0 15,2 10 0-15,-1 1-2 16,8 4 0-16,5-4-2 15,13-6 0-15,11-11 0 16,12-11 0-16,10-12 0 16,12-11 0-16,2-13 0 15,7-13 0-15,2-7 0 16,-1-8 0-16,1-5 0 15,-5 2 0-15,-7 7 0 16,-9 8 0-16,-7 13 0 16,-14 17 0-16,-6 14 0 15,-11 23 0-15,-4 13 0 16,-2 9 0-16,2 8 0 15,3 0-2-15,12 4-7 16,1-18-6-16,25 12-6 0,-11-29-11 16,22 2-9-16,-3-17-1 15,11-6 2-15,-6-10 1 16</inkml:trace>
  <inkml:trace contextRef="#ctx0" brushRef="#br2" timeOffset="141463.0912">18161 6998 110 0,'-18'-13'40'0,"3"11"1"16,-11-1-1-16,8 13-35 15,-7 3-1-15,10 3-2 16,0 3 0-16,7-3 0 16,7 2-1-16,3 0 0 15,7-6-1-15,4-3 0 16,2 0 1-16,1-3-1 0,0-1 1 15,-6 3-1-15,-10-8 1 16,7 23 0-16,-14-7-1 16,-5 6-1-16,-3 4 1 15,-4-2-4-15,1 7-4 16,-8-14-11-16,17 11-14 15,-13-17-9-15,22-11 0 16,-23 5-2-16</inkml:trace>
  <inkml:trace contextRef="#ctx0" brushRef="#br2" timeOffset="142417.1458">18978 6890 65 0,'8'-14'36'0,"-12"4"0"16,4 10 2-16,-31-2-21 15,8 14-10-15,-14 7 0 16,5 15 1-16,-11 7-2 16,7 8-1-16,0 0-1 15,13 3 0-15,9-9-2 16,14-2 0-16,13-16-1 0,13-9-1 15,16-15-1-15,9-11 0 16,6-11 0-16,-3-6 0 16,-2-7 0-16,-8-4-1 15,-9-1 2-15,-12 2-1 16,-11 1 1-16,-12 9 0 15,-8 3 1-15,-5 7 0 16,-1 4 0-16,4 8 0 16,10 5 1-16,0 0 0 15,12-4 0-15,16 3-1 16,8-2 1-16,8 2 0 15,6 1-1-15,-2 1 0 16,-2 6 0-16,-8 2 0 16,-8 7 0-16,-11 7-1 0,-14 5 0 15,-8 3 0-15,-11 2 0 16,-2 1 1-16,-6-1-2 15,1-5 1-15,5-2 0 16,6-10 0-16,10-16 0 16,15 5 0-16,13-20 0 15,12-9 1-15,9-8 0 16,4-3-1-16,0-3 3 15,-2 7-3-15,-11 2 0 16,-10 14 0-16,-11 13 0 16,-19 2 0-16,1 30 0 15,-10-1 0-15,0 7 0 16,2 4-7-16,11 5-6 0,-4-21-9 15,29 13-9-15,-6-22-13 16,21-7 3-16,2-12-2 16,12-7 3-16</inkml:trace>
  <inkml:trace contextRef="#ctx0" brushRef="#br2" timeOffset="142823.169">20640 6608 82 0,'-10'-17'40'16,"10"17"-3"-16,-6 14 1 16,6 9-24-16,-6 10-9 15,0 16 0-15,-4 9-2 16,-2 9 1-16,-3 4-3 15,-2 2 0-15,3-1-3 16,2-8-3-16,9-3-6 0,-5-19-28 16,15-8 0-16,-3-17-1 15,13-10 0-15</inkml:trace>
  <inkml:trace contextRef="#ctx0" brushRef="#br2" timeOffset="143003.1793">20461 6993 119 0,'-17'2'41'15,"3"-2"1"-15,14 0-2 16,0 0-38-16,24 7-3 16,12-12-2-16,6-12-3 0,21 10-20 15,-3-21-14 1,12 3 0-16,-5-11 0 0,5-1 0 15</inkml:trace>
  <inkml:trace contextRef="#ctx0" brushRef="#br2" timeOffset="143334.1982">21075 6528 97 0,'-31'22'40'16,"7"15"4"-16,-9 0-5 16,7 10-20-16,-3 8-16 15,4 8 2-15,1-1-3 16,4 2 0-16,7-6-1 15,4-3 0-15,5-8 1 16,11-11-2-16,5-11 0 0,11-14 0 16,5-10 0-16,5-10 0 15,4-7 0-15,-1-6 0 16,-2-1 0-16,-3 0 0 15,-7 3 0-15,-7 9 0 16,-17 11 0-16,0 0 0 16,4 16 0-16,-13 5 0 15,1 6-5-15,1-1 0 16,12 12-12-16,-8-21-15 15,22 5-9-15,-3-15-1 16,16-5 0-16</inkml:trace>
  <inkml:trace contextRef="#ctx0" brushRef="#br2" timeOffset="143665.2172">21291 7004 115 0,'-2'13'40'0,"2"-13"1"16,17 13-2-16,6-15-36 15,12 1-1-15,2-8 1 16,3 0-2-16,-3-3 0 16,-5-3 0-16,-9 0 0 15,-8 1 0-15,-13-1-1 16,-2 15 1-16,-23-15-1 15,0 17 1-15,-4 3-1 16,-5 6 1-16,1 6 0 16,3 7 0-16,4 4-1 0,6 1 2 15,14 1-2-15,7-5-3 16,17-3-2-16,1-14-11 15,24 5-19-15,-7-15-6 16,11 0 0-16,-2-10-3 16</inkml:trace>
  <inkml:trace contextRef="#ctx0" brushRef="#br2" timeOffset="144423.2605">22351 6986 99 0,'13'-8'39'0,"-13"8"0"15,0 0-1-15,-13-3-32 16,2 18-1-16,-11 4-2 0,0 6 0 15,-5 3-1-15,0 3 0 16,2-3-1-16,4-1 0 16,4-6 1-16,8-4-2 15,9-17 1-15,13 5-1 16,6-14 0-16,7-6-1 15,3-5 1-15,3-6 0 16,0-4 0-16,-3-5-1 16,-2 2 2-16,-9 0-2 15,-4 2 2-15,-6 4-1 16,-4 6 1-16,-4 5-1 15,0 16 1-15,0 0 0 16,0 0 1-16,-8 16-1 16,11 3 0-16,4 8 0 0,1-1 0 15,7 6 0-15,2-5 0 16,6-4 0-16,2-4 0 15,4-8 1-15,2-6-2 16,4-7 0-16,0-6 0 16,-1-9 0-16,1-2 0 15,-3-3 0-15,-4-1 0 16,-2 2 0-16,-8 4 0 15,-4 8 0-15,-14 9 0 16,12 5 0-16,-12 11-2 16,-2 8 0-16,2 6-2 15,-4-1-1-15,13 13-8 16,-11-19-11-16,23 11-15 0,-6-18-3 15,13-1 3 1,0-13-2-16</inkml:trace>
  <inkml:trace contextRef="#ctx0" brushRef="#br2" timeOffset="144798.282">23194 6938 119 0,'-16'-3'40'15,"-10"-3"0"-15,6 14-3 16,-7 4-33-16,3 5-1 15,-2 5 1-15,3 8-1 16,0 2-1-16,7 4 1 16,3-4-3-16,10 3 0 15,6-11 0-15,10-5 0 0,5-10 0 16,7-8 0-16,4-10 0 15,2-9 0-15,-1-3 0 16,0-8 0-16,-3-2 0 16,-4 2 0-16,-7 1 0 15,-2 7 0-15,-8 9 0 16,-6 12 0-16,0 0 0 15,-12 20 0-15,4 7 0 16,-1 2 0-16,8 8 0 16,1-2-7-16,15 6-5 15,-2-23-11-15,32 8-13 16,-3-22-7-16,18 0 1 15,5-16 0-15</inkml:trace>
  <inkml:trace contextRef="#ctx0" brushRef="#br2" timeOffset="144979.2923">23901 7003 124 0,'-52'21'40'0,"2"15"1"16,-10-11-7-16,4 18-33 15,9-2-2-15,7-4-3 16,11 0-2-16,3-22-19 16,20 6-15-16,6-21-1 15,0 0 1-15,12-22 1 16</inkml:trace>
  <inkml:trace contextRef="#ctx0" brushRef="#br2" timeOffset="145129.3009">23613 7050 114 0,'5'-10'43'0,"-5"10"1"15,21-5-1-15,-2 12-32 16,10 5-11-16,8 3 0 15,6-1 0-15,15 9-13 16,-16-18-17-16,14 12-11 16,-17-12-4-16,0 6 0 15,-16-8 2-15</inkml:trace>
  <inkml:trace contextRef="#ctx0" brushRef="#br2" timeOffset="145880.3439">3422 8325 87 0,'10'1'38'15,"-11"15"-1"-15,0 15 1 16,-9 8-33-16,2 12-1 16,-3 3-2-16,3 10 0 15,-3-1 1-15,3 3-2 0,3-7-4 16,3-21-8-16,13 1-25 15,-6-23-2-15,14-8 1 16,-2-17-2-16</inkml:trace>
  <inkml:trace contextRef="#ctx0" brushRef="#br2" timeOffset="146086.3554">3483 8300 100 0,'0'-11'38'0,"0"0"2"16,10 9-2-16,1-7-35 15,12 2-1-15,8-1-3 16,8-5-1-16,10 2-2 0,2-9-9 16,13 9-25-16,-10-4 0 15,3 9-1-15,-16 1 0 16</inkml:trace>
  <inkml:trace contextRef="#ctx0" brushRef="#br2" timeOffset="146286.3671">3451 8627 102 0,'-20'11'38'0,"20"-11"2"16,0 0-3-16,23-8-35 15,11-10-1-15,7-2-2 16,8-1 0-16,-2 1-2 15,8 5-3-15,-17-6-10 0,0 21-22 16,-18 1 0-16,-7 15 0 16,-20 3 1-16</inkml:trace>
  <inkml:trace contextRef="#ctx0" brushRef="#br2" timeOffset="146444.3761">3416 8893 77 0,'-22'24'41'0,"6"-13"-2"15,17 3 2-15,5-26-13 16,16 6-24-16,9-5-5 15,8-3 0-15,11 0-6 16,-4-13-24-16,16 10-8 16,-4-8-1-16,2 8-1 15</inkml:trace>
  <inkml:trace contextRef="#ctx0" brushRef="#br2" timeOffset="146662.3883">4142 8487 93 0,'-17'0'38'0,"9"21"1"16,-7 1-2-16,5 14-31 16,-2 3-4-16,3 7 1 15,3 3-1-15,3 2-1 16,7 1-4-16,-3-14-16 15,15 3-18-15,-2-13-1 0,6-6 0 16,-1-14-2-16</inkml:trace>
  <inkml:trace contextRef="#ctx0" brushRef="#br2" timeOffset="146909.4027">4256 8672 83 0,'-29'3'41'16,"7"10"0"-16,-7-3 0 15,6 14-17-15,2-11-22 16,3 2 1-16,8 0-2 16,9-2 1-16,9-3-1 15,8-2 1-15,12-3-2 0,7-5 0 16,6 2-3-16,3-6-2 15,11 7-13-15,-12-12-22 16,6 6-1-16,-6-6-3 16,6 2 2-16</inkml:trace>
  <inkml:trace contextRef="#ctx0" brushRef="#br2" timeOffset="147439.4331">5290 8386 86 0,'0'0'39'0,"0"0"-1"16,-18 24 1-16,-4-3-34 16,0 7-1-16,-7 8-1 15,3 6 0-15,-2 2 0 16,10-1-1-16,7-5 0 15,9-1 0-15,11-10-1 0,11-11 0 16,15-13 0-16,10-11 0 16,8-10-1-16,0-9 0 15,1-5 0-15,-9-5 0 16,-8-4 0-16,-13 0-1 15,-12 6 1-15,-16 1-2 16,-11 12 1-16,-8 4-1 16,-1 9-1-16,-2 4-1 15,11 8-2-15,4-6-8 16,26 11-23-16,1-8-2 15,20 0 0-15,3-8 0 16</inkml:trace>
  <inkml:trace contextRef="#ctx0" brushRef="#br2" timeOffset="147675.4466">6048 8001 92 0,'-5'-40'38'0,"-11"2"3"15,1 16-2-15,-16 9-35 16,7 15 0-16,-6 21-1 15,2 18-1-15,-4 17 0 16,4 19 0-16,2 12-1 16,5 9 0-16,7-2-1 15,9-4-2-15,12-10-2 16,4-14-2-16,16-3-13 15,-5-31-22-15,7-11 2 0,-9-20-3 16,1-10 3-16</inkml:trace>
  <inkml:trace contextRef="#ctx0" brushRef="#br2" timeOffset="147826.4552">5684 8453 109 0,'0'0'42'16,"-10"-14"0"-16,29 7-2 15,10-2-39-15,18-10-5 16,23 11-15-16,-6-14-21 15,15 6-2-15,-5-2 1 16,1 8-2-16</inkml:trace>
  <inkml:trace contextRef="#ctx0" brushRef="#br2" timeOffset="148257.4798">7190 7999 83 0,'8'-24'40'15,"-8"6"-2"-15,0 18 0 16,-8 18-35-16,2 16-1 16,-5 14 1-16,2 15-2 15,-2 16 0-15,0 12-1 16,2 4 1-16,5 1-2 15,4-8 1-15,1-11-3 16,13-1-12-16,-2-28-23 16,9-15 1-16,-3-21-3 15,5-12 1-15</inkml:trace>
  <inkml:trace contextRef="#ctx0" brushRef="#br2" timeOffset="148449.4908">7021 8448 109 0,'0'13'41'0,"0"-13"1"16,28 17-7-16,9-25-34 16,14-7-2-16,15-6-1 15,8-12-2-15,13-1-3 16,-2-20-15-16,13 9-18 15,-11-14 0-15,-1 6 1 16,-17-8 0-16</inkml:trace>
  <inkml:trace contextRef="#ctx0" brushRef="#br2" timeOffset="148628.5011">7837 7810 100 0,'-33'66'40'16,"-8"2"0"-16,5 17-2 15,2 2-35-15,4 6-2 16,3-3 0-16,11-2-2 15,9-7-2-15,8-19-4 16,23 1-23-16,-3-25-10 16,15-7 0-16,-2-21-1 15</inkml:trace>
  <inkml:trace contextRef="#ctx0" brushRef="#br2" timeOffset="148990.5215">7899 8413 98 0,'-1'22'40'0,"-2"-6"1"16,16 3 0-16,3-13-39 16,17-4 1-16,7-7 0 15,11-5-1-15,3-6-1 16,0-6 0-16,-1-5 0 15,-5-1-1-15,-11-1 1 16,-12 1-1-16,-12 2 0 16,-8 2 0-16,-17 7 1 15,-9 7-1-15,-8 7 1 0,-8 12 0 16,-4 8-1-1,-1 9 1-15,2 10 0 0,5 8-1 16,7 2 1-16,14 0-1 16,13-2-1-16,13-11-1 15,19-5-3-15,7-23-12 16,31 4-15-16,-6-23-10 15,14-3 0-15,-6-14-1 16</inkml:trace>
  <inkml:trace contextRef="#ctx0" brushRef="#br2" timeOffset="149862.5716">7637 8659 76 0,'0'0'38'0,"5"-22"-1"15,9 1 1-15,-4-11-32 16,10-1-1-16,-2-9 0 0,5 2-1 16,-1-1 0-16,4 4-1 15,-4 3-1-15,0 10 0 16,-5 3 0-16,1 11-1 15,-3 11 0-15,0 13 0 16,-5 11-1-16,1 14 1 16,-2 7 0-16,-1 8-1 15,1 5 0-15,-1-2-1 16,3 0-2-16,-2-16-6 15,17-3-27-15,-9-22-4 16,14-11 0-16,-1-23-3 16</inkml:trace>
  <inkml:trace contextRef="#ctx0" brushRef="#br2" timeOffset="150800.6253">9223 8398 77 0,'0'0'38'0,"-13"18"0"16,13-18 0-16,9 12-31 16,9-7-6-16,6-5 0 15,5-3 0-15,5-2 0 16,2-9 0-16,-2-2 0 15,1-5 0-15,-4-2 0 16,-9-1 0-16,-8-1 1 16,-9 1-1-16,-9 6 1 15,-11 3-1-15,-5 6 1 16,-9 6 0-16,-5 9 0 15,-3 10 0-15,-1 13 0 0,3 8 0 16,6 6 0 0,8 5-1-16,11 1 1 0,15-6-2 15,14-7 0-15,19-12-1 16,13-21-3-16,22-11-8 15,0-28-24-15,23-9-4 16,-2-18 0-16,6-3-2 16</inkml:trace>
  <inkml:trace contextRef="#ctx0" brushRef="#br2" timeOffset="150995.6365">10033 7833 107 0,'-47'61'40'0,"8"18"0"16,-6-2-2-16,15 8-37 15,1 2-1-15,9-3-1 16,13-4-1-16,8-15-2 16,18 2-12-16,0-23-24 15,20-7 1-15,-5-20-2 16,12-6 1-16</inkml:trace>
  <inkml:trace contextRef="#ctx0" brushRef="#br2" timeOffset="151348.6563">10162 8454 85 0,'0'0'37'0,"18"16"1"0,0-20 0 15,16 0-34-15,-3-10-1 16,7 0 1-16,-3-9-1 15,1 1 0-15,-7-4 0 16,-4 1-1-16,-12 0 0 16,-7 4 0-16,-11 4 0 15,-5 3-1-15,-10 5 1 16,-8 8-1-16,0 7 0 15,-6 7 0-15,-3 10 0 16,3 7 0-16,5 5-1 16,6 3 1-16,13-1-1 15,7-2 0-15,18-7-2 16,12-9-2-16,18-6-3 15,4-22-10-15,26 6-23 0,-4-18 0 16,10 4 0-16,-5-14-2 16</inkml:trace>
  <inkml:trace contextRef="#ctx0" brushRef="#br2" timeOffset="151558.6687">10934 8230 93 0,'-16'-2'39'16,"-16"1"2"-16,5 11-1 15,-12 7-34-15,8 6-2 16,2 4-1-16,7 7 0 15,8 2-1-15,12 3 0 16,11-6-2-16,12-7 0 16,15-6-3-16,3-16-1 15,22-1-7-15,-9-30-17 0,19 2-13 16,-6-19 0-16,9-1 0 15,-7-15 0-15</inkml:trace>
  <inkml:trace contextRef="#ctx0" brushRef="#br2" timeOffset="151739.679">11492 7796 96 0,'-23'48'38'16,"6"17"2"-16,-11 1-2 15,10 8-35-15,-1 1-1 16,5-1-2-16,6-2-3 15,2-11-4-15,15 3-28 16,-9-20-5-16,7-5 1 16,-4-18-2-16</inkml:trace>
  <inkml:trace contextRef="#ctx0" brushRef="#br2" timeOffset="152851.7426">11284 8201 91 0,'0'0'41'0,"9"11"0"16,7-17 0-16,18 5-36 16,2-9-2-16,8 5 0 15,-3-2 0-15,1 3-1 16,-5 3-1-16,-4 7 1 15,-10 5-1-15,-8 10-1 0,-8 3 1 16,-7 6-1-16,-5 5 0 16,-2 2 1-16,-1 0-1 15,-1-3 0-15,3-5-1 16,-1-3 1-16,5-14 0 15,2-12-1-15,14 4 1 16,-4-19-1-16,5-10 1 16,3-8-1-16,4-5 0 15,1-5 0-15,1 1 1 16,-2 0-1-16,-2 5 0 15,1 5 0-15,-3 3 1 16,-3 10 1-16,4 4-2 16,-1 8 2-16,7 4-1 0,1 2 0 15,3 1-1-15,5 4 1 16,3 5 0-16,-2-7-1 15,-3 7 1-15,-4-4-1 16,-5 1 1-16,-9 1 0 16,-14-7 0-16,9 18 0 15,-17-7 0-15,-5 1 0 16,-6 3 0-16,-2 6 1 15,-1 0-1-15,-1 6 1 16,1 2-1-16,4-1 1 16,7 0-1-16,4-1 0 15,9-5 0-15,6-2 0 16,7-8-1-16,4-8-1 15,5-6 0-15,4-9-1 0,2-4 0 16,-2-8 0-16,1-1 1 16,-5-7-1-16,3 2 1 15,-6 0 0-15,-1 3 2 16,-3 3 0-16,-6 4 1 15,0 4 0-15,-11 15 1 16,10-14-1-16,-10 14 1 16,0 0 0-16,0 0 0 15,10 18 0-15,-10-18-1 16,12 17 1-16,1-9-1 15,1 0 0-15,1-5 1 16,4 1 0-16,0-3-1 16,0-3 0-16,-1 1 1 15,1-1-1-15,-6 1 0 16,-1 0 0-16,-12 1-1 0,16 0 1 15,-16 0-1-15,0 0 0 16,0 0 0-16,8 14 1 16,-12-2-1-16,-3 0 0 15,-2 7 0-15,-2 1 0 16,1 1 0-16,0 0 0 15,2-5 0-15,7-4 0 16,1-12-1-16,20-4 1 16,-2-10 0-16,7-8-1 15,4-1 1-15,0-3-1 16,-3 0 1-16,-1 6 0 15,-8 6 1-15,-17 14-1 16,0 0 1-16,2 15-1 16,-17 8 1-16,0 8 0 0,-2 1-1 15,3 6 0-15,2-3-1 16,8-4-1-16,13-6-3 15,1-18-5-15,24 7-8 16,-11-29-5-16,23 8-13 16,-8-19-5-16,7-2-1 15,-2-8 1-15</inkml:trace>
  <inkml:trace contextRef="#ctx0" brushRef="#br2" timeOffset="153256.7658">13173 8147 88 0,'-34'6'41'0,"3"8"1"16,-8-3-2-16,6 8-33 15,2-4-1-15,9 3-3 16,8-3-1-16,10-3 0 15,4-12-2-15,23 12 0 16,-1-8 1-16,0-3-1 16,3 1 0-16,-2 0 0 0,-5 2 1 15,-4 3 0 1,-5 3 0-16,-9 4-1 0,-2 1 0 15,-6 2 0-15,-1 4-2 16,-1-6-4-16,10 13-8 16,0-28-9-16,5 22-18 15,-5-22-1-15,30 11-1 16,-5-13 2-16</inkml:trace>
  <inkml:trace contextRef="#ctx0" brushRef="#br2" timeOffset="153407.7744">13351 8481 106 0,'-5'25'43'0,"-13"-13"1"15,11 3-3-15,-4-3-40 0,11-12-6 16,7-11-11-16,-7-14-13 16,11 7-14-16,-6-12 0 15,4 0-2-15,-4-11 1 16</inkml:trace>
  <inkml:trace contextRef="#ctx0" brushRef="#br2" timeOffset="154007.8087">14515 7802 76 0,'0'0'39'15,"3"-12"-2"-15,-2 22 2 16,-10 14-31-16,0 10-6 16,-4 14-1-16,-1 11 0 15,-5 8 0-15,2 5 0 16,0 3 0-16,4-4-2 15,7-4-1-15,5-18-7 0,14-7-29 16,-4-18 1-16,10-10-2 16,-7-19 0-16</inkml:trace>
  <inkml:trace contextRef="#ctx0" brushRef="#br2" timeOffset="154519.838">14228 7882 99 0,'-27'-23'39'15,"14"9"2"-15,2-6-3 16,18 6-35-16,14-3-1 16,12-2-1-16,10-2 0 15,7 0 1-15,10 0-1 16,1 6 0-16,-3 6 0 0,0 9 0 15,-8 6 0-15,-9 9 0 16,-9 7 0-16,-9 8-1 16,-11 8 1-16,-7 3-1 15,-7 7 1-15,-6 7-1 16,-6-1 1-16,-1 3-1 15,-4-4 0-15,5-4-1 16,0-7 2-16,7-7-2 16,6-9 1-16,7-15 0 15,8-9 0-15,7-13 0 16,7-8 1-16,3-13-1 15,4-3 0-15,2-5 1 0,0-1 0 16,-1 3-1-16,-5 8 0 16,-6 9 1-16,-4 10-1 15,-6 20 1-15,-3 10 0 16,-7 11-2-16,-4 12 1 15,-4 4-1-15,0 6 0 16,3 3-3-16,8-3 0 16,0-14-4-16,21 4-9 15,-7-31-7-15,29 1-16 16,-9-21 0-16,15-4-1 15,-6-16 2-15</inkml:trace>
  <inkml:trace contextRef="#ctx0" brushRef="#br2" timeOffset="154841.8561">15302 8162 99 0,'-10'8'40'0,"10"-8"0"16,14 8 0-16,7-8-38 15,18-7-1-15,7-4 1 16,6-7 0-16,-2-2 0 15,-5-1-2-15,-9-1 1 16,-13-1-1-16,-13 3 1 16,-20 1-1-16,-9 5 1 15,-16 5 0-15,-7 7 0 16,-7 9-1-16,-4 12 2 15,2 3-1-15,6 8 0 16,10 7 1-16,15 2-2 16,14-3 0-16,17-3-2 0,25-2-4 15,11-24-12-15,30 9-12 16,-1-20-11-16,12-3-1 15,-4-12 0-15,3 0 0 16</inkml:trace>
  <inkml:trace contextRef="#ctx0" brushRef="#br2" timeOffset="155593.8993">16492 8017 90 0,'-9'-18'37'0,"9"18"1"16,-19-11 0-16,19 11-33 16,-20 14-2-16,7 8 0 0,-4 3 0 15,1 10-1-15,-5 3 1 16,3 5-1-16,-2 0 0 15,5-1-1-15,3-7 1 16,3-7-2-16,4-10 0 16,9-7 1-16,-4-11-2 15,16-11 1-15,-2-7 0 16,5-8 1-16,-1-6-1 15,1-3 0-15,-1-6 0 16,1 2 0-16,-5 2 0 16,-2 5 0-16,-1 5 0 15,-4 7 1-15,-3 3-2 16,-4 17 1-16,7-10 0 15,-7 10 1-15,10 10-1 0,-1 2 1 16,4-4-1-16,7 0 1 16,6-1-1-16,10-2 1 15,2-6 0-15,6-3-1 16,-1-5 1-16,1-5-1 15,-3 1 1-15,-8 1-2 16,-4 1 2-16,-8 2-1 16,-7 4 1-16,-14 5-1 15,11 12 0-15,-13 8 1 16,-3 5-1-16,-1 5-2 15,1 7 1-15,1-1-3 16,13 6-3-16,-6-16-9 16,26 10-10-16,-5-24-14 15,21-4 0-15,1-13-1 16,13-4 2-16</inkml:trace>
  <inkml:trace contextRef="#ctx0" brushRef="#br2" timeOffset="155953.9201">17386 7994 102 0,'-35'12'40'0,"-10"2"1"16,7 10-2-16,-3 2-34 16,9 6-2-16,2 3 1 15,9 3-1-15,7 0-1 16,13-8-1-16,7-4 0 15,12-7 1-15,9-10-2 16,8-11 1-16,6-9-1 16,7-8 1-16,-3-7-1 0,1-5 0 15,-5-7 0-15,-5 0 1 16,-6 3-1-16,-10 4 0 15,-6 4 0-15,-10 8 0 16,-4 9 0-16,0 10 1 16,-11 17-1-16,3 4-1 15,2 9 0-15,3 0-4 16,9 8-2-16,1-13-9 15,24 16-8-15,-6-25-18 16,19 0 0-16,3-13 1 16,11-4 1-16</inkml:trace>
  <inkml:trace contextRef="#ctx0" brushRef="#br2" timeOffset="156141.9308">18073 8016 101 0,'-35'24'38'0,"-10"6"1"16,6 18-5-16,-5-2-29 15,6 8-1-15,4 0-2 16,8-8-3-16,11-1-3 16,3-20-11-16,15-1-23 15,-3-24-1-15,13 3 0 16,-5-24-1-16</inkml:trace>
  <inkml:trace contextRef="#ctx0" brushRef="#br2" timeOffset="156291.9393">17815 8137 113 0,'0'0'41'0,"0"0"2"0,22 20-3 15,-2 0-35-15,18-10-5 16,18 4-5-16,2-15-12 16,22 9-20-16,-6-15-5 15,8 1-1-15,-6-7 0 16</inkml:trace>
  <inkml:trace contextRef="#ctx0" brushRef="#br2" timeOffset="156749.9656">18835 7756 90 0,'19'-14'38'0,"-6"-5"0"0,5 8 1 15,-18 11-32-15,24-2-3 16,-17 13 0-16,0 14-1 16,-7 9 0-16,-4 16 0 15,-4 6-2-15,-3 8 0 16,-2 4-1-16,3-4-1 15,0 2-1-15,3-9-4 16,15 1-11-16,-4-22-23 16,15-8 0-16,3-19 0 15,8-9-1-15</inkml:trace>
  <inkml:trace contextRef="#ctx0" brushRef="#br2" timeOffset="156945.9768">18979 7805 112 0,'0'0'41'0,"-7"-25"0"16,22 17-2-16,12-4-38 16,4-2-3-16,13 2 0 15,2-4-5-15,16 17-15 16,-15-10-18-16,3 14 0 15,-12-1-1-15,-4 11 2 16</inkml:trace>
  <inkml:trace contextRef="#ctx0" brushRef="#br2" timeOffset="157133.9876">18959 8124 101 0,'-4'16'39'15,"4"-16"1"-15,30-2-2 16,-1-9-38-16,19-2-1 15,10-1-1-15,0-5-4 16,9 11-27-16,-16-3-6 16,-4 7 0-16,-17 2 0 15</inkml:trace>
  <inkml:trace contextRef="#ctx0" brushRef="#br2" timeOffset="157313.9978">18948 8350 101 0,'-10'11'40'0,"10"-11"2"15,19 0-3-15,9-10-35 16,13-6-6-16,13 3-2 16,-1-9-5-16,19 12-28 15,-15-7-2-15,6 7-1 16,-11-2-1-16</inkml:trace>
  <inkml:trace contextRef="#ctx0" brushRef="#br2" timeOffset="157510.0091">19640 8108 95 0,'-15'14'38'0,"3"3"2"16,2 13-3-16,-8 4-35 0,7 10 0 15,1 6-2-15,3-1 0 16,7 2-3-16,2-12-7 15,18 1-28-15,-3-14 1 16,11-9-2-16,1-15 0 16</inkml:trace>
  <inkml:trace contextRef="#ctx0" brushRef="#br2" timeOffset="157787.0249">19842 8280 96 0,'-13'0'39'16,"-6"-4"1"-16,6 6-1 0,-10 0-33 15,8 3-1-15,-9 6-1 16,4 4 0-16,-5 4 0 16,7 6-1-16,2 1 0 15,9 4 0-15,7-5-2 16,11 0 0-16,11-7-1 15,9-4-1-15,10-6 0 16,1-7-2-16,4-1-3 16,-10-14-10-16,11 19-9 15,-23-14-18-15,3 4 1 16,-12-8-1-16,2 6 2 15</inkml:trace>
  <inkml:trace contextRef="#ctx0" brushRef="#br2" timeOffset="158560.0691">20775 7997 91 0,'1'-17'38'0,"-5"3"0"16,4 14 2-16,-16 7-37 15,7 9-2-15,-5 6 1 16,0 9-1-16,-1 5 1 16,2 5-1-16,0 3 1 15,6 2 0-15,5-8-1 16,10-1 1-16,8-11-1 0,8-9 0 15,6-10-1-15,7-11 0 16,3-8 1-16,4-9-2 16,0-7 1-16,-7-3 0 15,-4 0 0-15,-8 0 0 16,-3 5 0-16,-10 5 0 15,-4 8-1-15,-8 13 2 16,0 0-1-16,-14 13 0 16,5 8 0-16,2 4 1 15,3 5-1-15,8 1 1 16,2-1 0-16,9-4 0 15,9-7 0-15,9-7-1 16,1-7 1-16,2-8 0 16,1-9 0-16,-2-5 0 0,-4-6-1 15,-6-5 0-15,-8-1 0 16,-5-4 0-16,-4 4-2 15,-6-2-1-15,0 4-1 16,-4-2-1-16,2 29-10 16,-1-35-10-16,14 29-15 15,-6-6 0-15,15 9 1 16,0-5 1-16</inkml:trace>
  <inkml:trace contextRef="#ctx0" brushRef="#br2" timeOffset="158763.0807">21671 7973 96 0,'-2'16'40'15,"-5"1"0"-15,-13 1-1 16,4 4-28-16,-4 11-8 0,3 8-1 16,0 6 0-16,5 1-2 15,5-2 1-15,5 0-2 16,10-5-2-16,3-15-1 15,15 5-12-15,-9-31-16 16,18-1-9-16,-3-17 1 16,9-4-2-16</inkml:trace>
  <inkml:trace contextRef="#ctx0" brushRef="#br2" timeOffset="158899.0883">21744 7892 103 0,'-30'-29'40'0,"-7"2"-2"15,14 10 0-15,3 11-40 16,6-9-30-16,25 10-7 15,6-7 0-15,19 4-1 16</inkml:trace>
  <inkml:trace contextRef="#ctx0" brushRef="#br2" timeOffset="159145.1026">22081 7543 115 0,'0'0'41'0,"-17"23"0"16,11 16-7-16,-4 4-31 15,-1 11 0-15,-2 14-1 16,2 9-1-16,-1 6-1 0,3-3 0 16,3-3-2-16,2-9-2 15,7-8-1-15,2-18-4 16,21-6-15-16,-11-27-16 15,21-11 0-15,-1-18-1 16,11-9 1-16</inkml:trace>
  <inkml:trace contextRef="#ctx0" brushRef="#br2" timeOffset="159318.1125">22428 7642 115 0,'-13'13'41'0,"2"29"1"15,-11 15-1-15,9 14-38 16,-8 5-3-16,4-1-1 0,6-2-2 15,0-13-6-15,15 7-16 16,-9-20-17-16,13-8 1 16,-3-14-1-16,8-6 0 15</inkml:trace>
  <inkml:trace contextRef="#ctx0" brushRef="#br2" timeOffset="160085.1563">23269 7653 87 0,'0'0'37'0,"0"0"1"16,-17 6 1-16,5 15-33 15,2 14 1-15,-2 6-2 16,6 17-1-16,-3 3-1 16,4 7-1-16,-2 0 0 15,2 2-2-15,0-4 1 16,-2-5-1-16,2-8 0 15,1-11 0-15,3-8 1 16,1-11-1-16,5-13 0 16,-5-10 1-16,21-13-1 0,-7-8 0 15,1-5 0-15,1-6 0 16,1-3 0-16,2-1 0 15,1 3 0-15,2 5 0 16,-2 5-1-16,4 5 1 16,0 12 0-16,0 4 0 15,2 10 0-15,-3 6 0 16,-2 6-1-16,-7 3 1 15,-5 1 0-15,-7 4 1 16,-11-3-1-16,-11 1 0 16,-12-3-1-16,-11-3 1 15,-6-2-2-15,-2-4 0 16,3-2-3-16,-2-15-6 15,26 12-17-15,0-19-12 16,24 10 0-16,3-29 0 0,22 10 0 16</inkml:trace>
  <inkml:trace contextRef="#ctx0" brushRef="#br2" timeOffset="160438.1765">23594 8177 99 0,'-10'7'40'16,"6"6"1"-16,4-13 0 15,5 16-38-15,12-12 0 16,10-1-1-16,8-3 0 16,6-5-1-16,3-3 0 15,3-2 0-15,-7-7 0 16,-3 2-1-16,-9-3 1 0,-14 1-1 15,-13 2 0-15,-10 2 1 16,-10 5-1-16,-11 7 1 16,-7 7 0-16,-6 9 0 15,-3 10-1-15,2 10 2 16,5 7-2-16,10 1 1 15,12-2-1-15,22-1-1 16,20-8-1-16,20-14-5 16,26 1-6-16,6-28-9 15,21 4-20-15,-5-15 0 16,5 0-2-16,-13-13 2 15</inkml:trace>
  <inkml:trace contextRef="#ctx0" brushRef="#br2" timeOffset="161438.2337">2937 9646 85 0,'0'0'36'15,"10"-17"1"-15,-10 17 0 16,0 0-32-16,-12 21-1 16,3 0-1-16,3 9 0 15,-3 7-1-15,-1 6 1 16,4 3-1-16,0 3 0 15,1-7-1-15,5-1 1 16,2-13-1-16,3-6 0 16,1-11 0-16,-6-11 0 15,17-13 0-15,-5-10 0 16,2-7 1-16,-3-9-1 0,1-7 0 15,1-2 0-15,-6-2 0 16,2 0 0-16,-5 6 0 16,2 6 0-16,-2 7-1 15,2 7 0-15,4 7 0 16,5 6-1-16,10 8-1 15,4 0-2-15,14 8-2 16,1-12-9-16,20 17-14 16,-10-13-11-16,7 6 1 15,-9-7-1-15,2 5 2 16</inkml:trace>
  <inkml:trace contextRef="#ctx0" brushRef="#br2" timeOffset="161798.2543">3423 9728 93 0,'0'0'37'0,"-5"21"-1"16,5-21 1-16,31-11-34 15,-2 0 0-15,6-2-1 16,3-5 0-16,6-3 0 15,-5-3-1-15,-1 1 0 16,-9-2 0-16,-6 2 0 16,-13 1 1-16,-6 3-1 15,-13 2 1-15,-9 6-1 16,-7 7 1-16,-9 7 0 15,-4 6-1-15,-4 12 0 16,3 7 0-16,2 9 0 0,5 1-1 16,13 3 1-16,13-1-3 15,13-5-1-15,20-4-2 16,6-17-5-16,26 7-12 15,1-22-17-15,20 2 1 16,-2-14-2-16,9 2 2 16</inkml:trace>
  <inkml:trace contextRef="#ctx0" brushRef="#br2" timeOffset="162181.2762">4230 9655 99 0,'-31'-4'39'15,"0"12"0"-15,-12-1 0 0,0 11-34 16,0 2 0-16,6 13-1 15,2 2-1-15,9 4 0 16,8-3-2-16,12-2 1 16,12-11 0-16,15-9-1 15,9-16 0-15,10-17 0 16,5-15-1-16,2-13 1 15,4-13 0-15,-1-10-1 16,-5-7 0-16,-5-5 0 16,-9 4 1-16,-2 4-1 15,-10 11 0-15,-5 13 0 16,-3 15 0-16,-9 20 1 15,-6 27-2-15,0 20 1 16,-4 18 0-16,1 14-1 0,1 10-2 16,2 2-1-16,7 6-1 15,2-16-5-15,18 4-10 16,-10-33-7-16,21 1-12 15,-6-24 0-15,13-7-1 16,-5-18 3-16</inkml:trace>
  <inkml:trace contextRef="#ctx0" brushRef="#br2" timeOffset="162550.2973">4706 9520 104 0,'-12'17'40'0,"-13"-1"0"15,9 15-1-15,-4 2-35 16,9 6 0-16,5 3-1 0,6-1 0 15,5-5-1-15,11-3-1 16,7-12 0-16,8-6 0 16,3-11-1-16,1-10 1 15,0-9-1-15,3-8 1 16,-6-7-1-16,-3-5 0 15,-4-4 0-15,-3-1 0 16,-2 1-1-16,-1 3 0 16,-5 8 1-16,-3 10 0 15,-11 18-1-15,11 2 1 16,-13 21 1-16,-3 12-1 15,-2 11 0-15,0 8-1 16,6 5-2-16,-1-7-1 16,13 1-4-16,3-22-9 15,24 6-9-15,-2-28-15 0,18-4 2 16,-3-24-2-16,11-1 2 15</inkml:trace>
  <inkml:trace contextRef="#ctx0" brushRef="#br2" timeOffset="162767.3098">5499 9607 107 0,'-24'1'40'0,"-10"-1"2"16,2 13-1-16,-6-5-37 16,6 9-1-16,6 5-2 15,7 2 1-15,4 4-1 16,11 2 0-16,11-4-1 15,9 0-1-15,15-4-2 0,4-10-2 16,15 6-10-16,-9-28-11 16,17 9-16-16,-11-16 2 15,5-1-3-15,-8-11 3 16</inkml:trace>
  <inkml:trace contextRef="#ctx0" brushRef="#br2" timeOffset="163113.3292">5759 9696 99 0,'-7'24'39'16,"-1"-11"1"-16,16 2-1 16,-8-15-35-16,32 2 0 15,-3-14-1-15,10-5-1 0,1-8-1 16,8-8 0-16,-3-2 0 15,-3-3-1-15,-9 0 0 16,-8 2 0-16,-11 5 1 16,-11 6-1-16,-16 10 2 15,-11 12-1-15,-10 12 0 16,-8 13 1-16,-7 12 0 15,1 8-1-15,3 8 0 16,6 3 1-16,12-1-2 16,13 0 0-16,13-7-4 15,10-14-3-15,26 0-12 16,-6-29-8-16,28 4-14 15,8-21 0-15,18-2-2 16,4-17 3-16</inkml:trace>
  <inkml:trace contextRef="#ctx0" brushRef="#br2" timeOffset="163691.3626">6589 9527 85 0,'-34'-10'37'15,"0"9"2"-15,-5-2-1 16,3 17-31-16,-4 2-1 16,7 14 0-16,0 7 0 15,9 9-1-15,5-1-1 16,13 3 0-16,9-14-1 15,16-8-1-15,11-17-1 16,12-15 1-16,11-19-1 16,4-18-1-16,5-16 0 15,2-11-1-15,-4-7 1 0,-6-7 0 16,-6-3 0-16,-9 1-1 15,-9 5 1-15,-10 12 0 16,-6 13 0-16,-12 17 0 16,-12 25 1-16,-9 21-1 15,-7 27 0-15,-5 24 0 16,2 15-1-16,-1 9-2 15,9 12-5-15,0-14-9 16,28 11-6-16,-10-30-9 16,21-4-10-16,4-24 0 15,12-6 0-15</inkml:trace>
  <inkml:trace contextRef="#ctx0" brushRef="#br2" timeOffset="164554.412">8002 9060 79 0,'0'0'38'16,"0"0"-1"-16,-13-1 1 16,11 17-32-16,-7 6-2 15,-1 15 0-15,-1 6-1 16,1 13 0-16,-2 4-1 15,2 7 1-15,1 0-1 16,5-1 0-16,0-6 0 16,6-10-1-16,2-10 0 15,3-12 1-15,3-10-1 16,3-14 0-16,1-9-1 15,0-12 0-15,-1-6 0 0,-2-4 0 16,-2-6-1-16,2 0 0 16,-3 0 1-16,2 4-1 15,2 4 1-15,1 7-1 16,1 9 2-16,2 9-1 15,2 8 0-15,0 10 1 16,-3 9 0-16,-2 6 0 16,-9 5 0-16,-4 6 0 15,-9-1 0-15,-5 1-1 16,-11-2 0-16,-6-6 0 15,-2-5-2-15,-4-10-1 16,7-5-4-16,-3-23-11 16,33 7-13-16,-20-27-9 15,26-3 0-15,4-15-1 0</inkml:trace>
  <inkml:trace contextRef="#ctx0" brushRef="#br2" timeOffset="164924.4331">8249 9599 94 0,'15'22'39'0,"1"-13"0"15,19 2 0-15,5-21-35 16,12-3 0-16,3-11 0 15,0-3-1-15,-1-8-1 16,-9-1-1-16,-8-2 0 0,-13 1 0 16,-14 5 1-16,-15 5-1 15,-12 10 0-15,-12 9-1 16,-11 11 1-16,-6 14 0 15,-4 11-1-15,-2 15 1 16,4 6 0-16,8 6 0 16,12 1-1-16,14-5 1 15,19-2-3-15,20-15 0 16,25-7-3-16,10-27-10 15,31 5-10-15,-8-23-15 16,21-3-1-16,-6-13-2 16,2-1 3-16</inkml:trace>
  <inkml:trace contextRef="#ctx0" brushRef="#br2" timeOffset="165268.4528">9399 9383 83 0,'-9'-3'40'0,"-17"-4"-2"15,0 15 3-15,-16-2-33 16,4 13-1-16,-12 3-2 0,1 12-1 16,1 1 0-16,6 7-1 15,4-4 0-15,14-1-1 16,11-5-1-16,17-5 0 15,19-10-2-15,18-14-1 16,17-3-4-16,3-17-10 16,21 11-11-16,-7-17-14 15,3 2 1-15,-9-6-2 16,-3 5 2-16</inkml:trace>
  <inkml:trace contextRef="#ctx0" brushRef="#br2" timeOffset="165667.4756">9713 9419 86 0,'-21'-16'38'0,"8"15"1"0,-6-3 1 16,4 10-28-16,-9 2-6 16,0 10-2-16,-4 8 0 15,0 8-1-15,-2 6 0 16,4 2 0-16,4 3 0 15,3-2-1-15,10-5-1 16,11-8 1-16,9-10-1 16,14-17 0-16,10-11-1 15,5-11 0-15,6-12-1 16,0-6 1-16,-3-3 0 15,-5 0-1-15,-7 1 1 16,-12 7-1-16,-8 7 1 16,-11 12 0-16,0 13 0 15,-15 6 1-15,0 11-1 0,1 8 1 16,3 3-1-16,3 5-1 15,8-1-2-15,3-5-1 16,18 0-3-16,-1-20-10 16,23 10-4-16,-11-27-9 15,19 4-11-15,-7-14 0 16,7-2 3-16,-9-8 0 15</inkml:trace>
  <inkml:trace contextRef="#ctx0" brushRef="#br2" timeOffset="166019.4958">10154 9409 101 0,'-14'-14'39'0,"14"14"2"15,-23 16-2-15,12 8-35 16,-1 4 1-16,3 6-1 0,3 6-1 16,4-2 0-16,4-3-1 15,5-1 0-15,6-9 0 16,1-9-1-16,3-10 0 15,4-13-1-15,2-9 0 16,2-9 0-16,3-11 0 16,-1-4-1-16,-2-8 1 15,1 2-1-15,-2 0 1 16,-4 7-1-16,0 6 1 15,-8 12 0-15,-12 21 0 16,12-3 0-16,-12 22-1 16,-2 10 0-16,-3 13-1 15,-4 2-1-15,4 7-1 16,2-6-2-16,12 4-7 15,-8-26-7-15,27 10-6 0,-9-29-11 16,22-4-3-16,3-18 0 16,10-4 2-16</inkml:trace>
  <inkml:trace contextRef="#ctx0" brushRef="#br2" timeOffset="166395.5173">10871 9304 92 0,'-23'-2'38'0,"7"12"3"16,-8-7-2-16,6 11-33 16,-1-4-1-16,3 8-1 15,4-1-1-15,5 4-1 0,3-1 0 16,5 0-1-16,4-1 0 15,6-3 0-15,-1-1-1 16,5-5 0-16,4-1 0 16,-3-4 0-16,2-2 0 15,-3 1 0-15,-3 2 1 16,-5 6 0-16,-8 3 0 15,-5 5 1-15,-7 5 0 16,-4 1 0-16,-4 1-1 16,0-1-1-16,1-2-2 15,2-14-3-15,19 3-9 16,-7-25-8-16,28 9-7 15,-9-24-14-15,23 2 2 16,-6-12-3-16,16 0 4 0</inkml:trace>
  <inkml:trace contextRef="#ctx0" brushRef="#br2" timeOffset="166718.5358">11072 9470 91 0,'-10'13'39'0,"10"5"3"16,0-18-3-16,14 14-31 15,7-20-6-15,14-6 0 16,8-4 0-16,8-3-1 15,2-8 1-15,-1 2-1 16,-8-2 1-16,-7 3 0 16,-14 2 0-16,-13 4 0 15,-16 4 1-15,-15 7-1 0,-15 10 0 16,-6 10 0-16,-5 9 0 15,-2 8-1-15,6 7 0 16,5 9 0-16,13 0 0 16,13-2 2-16,17-6-5 15,18-9 1-15,16-10-3 16,8-19-8-16,22 1-8 15,-16-31-3-15,24 6-10 16,-19-23-11-16,9-7 0 16,-10-13 1-16</inkml:trace>
  <inkml:trace contextRef="#ctx0" brushRef="#br2" timeOffset="167357.5723">12530 9003 71 0,'-9'26'39'0,"0"20"-1"16,-9 4 1-16,7 17-29 15,-9 0-4-15,7 9 0 16,-1-4-3-16,5-4 0 15,8-3-3-15,1-17-4 16,16-3-19-16,-3-25-14 16,14-5-1-16,-7-20-2 15,5-5 1-15</inkml:trace>
  <inkml:trace contextRef="#ctx0" brushRef="#br2" timeOffset="167546.5831">12389 9465 89 0,'-31'3'40'0,"0"-5"1"16,18 4 0-16,13-2-31 15,1-16-6-15,23-3-1 16,18-7-3-16,11-4-2 16,10-4-1-16,10 3-5 15,-5-12-13-15,19 12-19 16,-14-4 1-16,3 9-3 15,-13-4 3-15</inkml:trace>
  <inkml:trace contextRef="#ctx0" brushRef="#br2" timeOffset="167929.605">13126 8862 93 0,'-21'13'39'16,"-8"2"2"-16,4 16-2 15,-5 2-35-15,5 12 1 16,-4 7-2-16,6 10 1 15,-2 5-2-15,7 2 0 16,4-1-1-16,2-1 1 16,7-8-2-16,2-7 1 15,10-10 0-15,5-15 0 16,5-11-1-16,6-9 0 15,2-10 0-15,4-9 0 16,0-3 0-16,-3-4 0 0,-3 0 0 16,-3 2-1-16,-6 4 1 15,-4 2 0-15,-10 11 0 16,13 0 0-16,-13 0 0 15,6 24-1-15,2-8-1 16,2-1-3-16,14 6-5 16,-2-18-9-16,21 15-7 15,-10-22-14-15,15 1 0 16,-4-13-2-16,4-1 3 15</inkml:trace>
  <inkml:trace contextRef="#ctx0" brushRef="#br2" timeOffset="168265.6242">13455 9405 88 0,'10'7'38'0,"11"0"0"16,2-9 1-16,6-1-35 15,9-1-1-15,9-1 1 16,-5-5-2-16,2-1 0 15,-7-3 0-15,-5 1-1 16,-7-4 0-16,-13 0 0 16,-8-1-1-16,-9 2 0 15,-9 1 0-15,-9 3 0 16,-10 5 1-16,0 8-1 15,-6 11 1-15,-2 10 0 16,2 8 1-16,4 9-1 16,9 6 1-16,10 1-1 15,15 0-1-15,15-11-4 0,30-1-12 16,1-28-9-16,28-4-15 15,9-18-1-15,22-7-2 16,7-17 1-16</inkml:trace>
  <inkml:trace contextRef="#ctx0" brushRef="#br2" timeOffset="169054.6693">14813 9179 83 0,'-4'12'38'16,"-2"6"-1"-16,-10 0 1 15,2 10-35-15,-2 3 1 16,4 9-1-16,-3-5 0 15,6 4 1-15,4-7-2 16,10-2 0-16,6-11 0 16,9-5-1-16,5-9-1 15,9-9 0-15,0-5 1 16,3-8-1-16,-3-4 0 15,-2-4 0-15,-8-1 0 16,-1 2 0-16,-10 1 0 16,-4 6 0-16,-5 4 0 0,-4 13 0 15,0 0 0-15,0 0 0 16,-10 19 0-16,9 5 0 15,4 0 0-15,2 3 1 16,7 1-1-16,7-3 1 16,7-5 1-16,4-6 0 15,5-9 0-15,2-8-1 16,-2-9 1-16,0-7-1 15,-3-7 0-15,-6-9-1 16,-4-2-1-16,-5-4 0 16,-3 3-1-16,-4-1-1 15,-2 12-1-15,-5 0-1 16,4 15-2-16,-11-3-7 15,13 28-8-15,-9-13-16 0,0 25 0 16,4-12 0-16,10 7 1 16</inkml:trace>
  <inkml:trace contextRef="#ctx0" brushRef="#br2" timeOffset="169730.708">15723 9263 69 0,'0'0'37'0,"-11"-6"0"16,-3 15 2-16,-10-6-27 15,3 14-3-15,-7-1-2 16,8 10 0-16,-4 1-2 16,9 5-1-16,1-1-1 15,10-1-2-15,6-4 1 0,10-2-2 16,6-6 0-16,9-10-1 15,8-6 0-15,3-11 0 16,2-6-1-16,0-6 1 16,-2-5-1-16,-6-5 1 15,-5-5-1-15,-11 0 0 16,-8-2 1-16,-8 3 1 15,-7 5 0-15,-3 2 0 16,-5 7 1-16,-2 5 0 16,-1 5 0-16,4 6 0 15,14 5 0-15,-11 4 0 16,11-4-1-16,10 11 1 15,6-8-1-15,8 4 0 0,1-1 0 16,3 3 1-16,0 0-1 16,-1 5 1-16,-1 2-1 15,-8 5 0-15,-4 5 1 16,-4 4-1-16,-7 4 0 15,-2 2 0-15,-4 0 1 16,-2 2-2-16,-1-4 1 16,2-3 1-16,-1-7 0 15,3-6 0-15,2-18-1 16,0 0 1-16,16-6-1 15,-2-16 2-15,1-9-1 16,1-4 0-16,0-9 1 16,2 2-2-16,-3-2 1 15,-4 6 1-15,-4 6-1 0,-1 7 0 16,-2 7-1-16,-3 9 0 15,-1 9-1-15,0 0 0 16,21-2-3-16,-6-1-2 16,14 8-9-16,-8-22-6 15,25 13-6-15,-13-21-9 16,20 0-3-16,-6-13-1 15,8-1 2-15</inkml:trace>
  <inkml:trace contextRef="#ctx0" brushRef="#br2" timeOffset="169940.7201">16595 8686 103 0,'-19'21'40'16,"-4"8"1"-16,9 16-2 16,-1 7-34-16,4 12-3 0,3 10 1 15,4 8-1-15,0 4 1 16,4-6-3-16,5-1-2 15,2-9-2-15,5-5-2 16,-3-23-4-16,19-2-12 16,-13-27-14-16,17-10-3 15,-5-19-2-15,7-5 4 16</inkml:trace>
  <inkml:trace contextRef="#ctx0" brushRef="#br2" timeOffset="170211.7356">16798 9164 91 0,'0'-20'39'0,"-11"1"-1"16,11 19 2-16,-30-8-29 15,12 20-5-15,-10 2-2 0,-1 9 0 16,-4 5-1-16,4 3 0 16,2 1 0-16,8 1 0 15,8-3-1-15,12-3 1 16,13-4-2-16,13-6 0 15,8-6-1-15,8-4 0 16,6-1-1-16,-1-3 0 16,2 2-2-16,-5-2-1 15,-1 9-8-15,-15-14-7 16,13 19-6-16,-21-17-9 15,9 11-6-15,-6-7-2 16,9 0 2-16</inkml:trace>
  <inkml:trace contextRef="#ctx0" brushRef="#br2" timeOffset="170728.7651">18380 8780 44 0,'-15'-36'33'0,"-6"9"4"15,-7 4-2-15,-2 18-12 16,-15 4-11-16,8 27 0 16,-16 8-1-16,8 25-3 15,-9 7-2-15,9 15-1 16,3 8-1-16,10 4-1 15,13 0-3-15,10-6 0 0,11-5-3 16,10-13-1-16,12 1-6 16,-6-29-11-16,13 1-19 15,-12-17 2-15,1-5-3 16,-9-15 4-16</inkml:trace>
  <inkml:trace contextRef="#ctx0" brushRef="#br2" timeOffset="171286.797">17760 9413 118 0,'-11'-16'40'16,"11"16"1"-16,21-24-10 16,8 17-28-16,9-4-2 0,9 0-3 15,10 1-1-15,0-5-2 16,9 5-2-16,-9-8-5 15,9 16-12-15,-17-12-15 16,1 8 2-16,-11-6-1 16,-7 7 4-16,-8-8 20 15,-4 7 13-15,-6 10 7 16,-14-4 13-16,0 0 16 15,0 0 3-15,-14 22 0 16,-2-9 0-16,3 22-19 16,-8-8-10-16,5 9-3 15,-4 3-1-15,5 2-2 16,4-3 0-16,4-4-1 15,7-4-1-15,8-7 1 0,9-13-1 16,11-8 0-16,8-9-1 16,7-11 1-16,1-9-1 15,2-5-1-15,-2-5 1 16,-1-3 0-16,-7 2 0 15,-7 3 0-15,-8 6-1 16,-7 9 1-16,-7 8 0 16,-7 12 0-16,-4 10 0 15,-4 10-1-15,-1 10 1 16,1 3 0-16,1 6 0 15,4-3-2-15,8 1-1 16,3-7 0-16,9-3-4 16,1-19-9-16,19 8-6 15,-17-23-7-15,17 5-10 0,-8-15-1 16,6-1 3-16,-6-8 0 15</inkml:trace>
  <inkml:trace contextRef="#ctx0" brushRef="#br2" timeOffset="171638.8172">19004 9365 100 0,'0'-14'37'0,"0"14"2"16,0 0-1-16,-11 0-32 15,-2 9-3-15,5 10 1 16,-5 1-1-16,3 8-1 16,-5-1 1-16,3 5-1 15,-1-6 1-15,3-1-1 16,3-7-1-16,6-4 1 15,1-14-1-15,12-5 0 16,4-10 0-16,5-11 0 16,8-5-1-16,1-7 1 0,3-4-1 15,4-1 0-15,-4 5 1 16,0 4 0-16,-7 7-1 15,-3 10 1-15,-4 10 1 16,-6 14-2-16,-7 11 0 16,-3 9 0-16,-3 7-2 15,-4 2 0-15,4 7-2 16,-3-11-6-16,11 13-7 15,-13-25-5-15,24 12-4 16,-19-32-11-16,27 22-4 16,-9-21 1-16,8-1 1 15</inkml:trace>
  <inkml:trace contextRef="#ctx0" brushRef="#br2" timeOffset="172059.8413">19836 9343 46 0,'-15'-6'32'0,"-3"-2"3"16,-2 2 0-16,-11-9-22 15,9 15 0-15,-17-12 0 16,12 17 0-16,-17-6-3 16,10 15-2-16,-5 3-1 15,6 12-2-15,1 6-2 16,10 7 0-16,8 3-1 15,12 0 0-15,11-5-2 16,12-11-1-16,19-4-4 16,3-26-10-16,28 4-10 15,-5-28-15-15,16-6 0 16,-4-19-2-16,10-3 2 15</inkml:trace>
  <inkml:trace contextRef="#ctx0" brushRef="#br2" timeOffset="172270.853">20324 8788 108 0,'-21'14'40'16,"-8"11"2"-16,7 19-1 16,-7 15-37-16,6 1-3 15,0 8 1-15,2 5-3 16,2 2 0-16,1 0-1 15,3 1-2-15,-4-13-3 16,15 6-14-16,-16-21-14 16,11-6-4-16,-5-18 0 15,9-7-1-15</inkml:trace>
  <inkml:trace contextRef="#ctx0" brushRef="#br2" timeOffset="172600.8722">20013 9293 92 0,'0'0'39'15,"0"0"2"-15,0 0-2 16,16 22-21-16,-6-16-15 16,10-1-1-16,6-4 0 15,9-5-1-15,6-2 0 16,4-2-1-16,2 0 1 15,1-1-1-15,-4 2 0 16,-7 5 0-16,-6 5 0 16,-8 7 0-16,-8 9 0 0,-8 8 0 15,-8 7 1-15,-6 10-1 16,-3 3 1-16,-4-1 0 15,1 1-1-15,5-8-1 16,6-7-3-16,4-22-9 16,20 4-9-16,-9-31-10 15,22-1-9-15,-2-20-1 16,11-2 1-16</inkml:trace>
  <inkml:trace contextRef="#ctx0" brushRef="#br2" timeOffset="172728.8793">20602 9045 112 0,'-20'-8'34'0,"1"0"-17"0,5 9-16 16,3-2-39-16,11 1-3 16,0 0 0-16</inkml:trace>
  <inkml:trace contextRef="#ctx0" brushRef="#br2" timeOffset="173569.9276">20853 9307 99 0,'0'0'38'16,"-19"-13"0"-16,7 16 0 15,-4 1-35-15,-3 10-1 16,-5 10 1-16,-2 13 0 15,-5 7 1-15,5 9 0 0,0 0-1 16,10 1 0-16,7-4-1 16,13-7 0-16,12-15-1 15,16-13 0-15,7-13-1 16,11-14-1-16,1-11 1 15,1-8-2-15,-5-6 1 16,-7-6-1-16,-8 1 0 16,-9-3 0-16,-9 2 1 15,-8 3-1-15,-7 3 1 16,-4 7 0-16,-4 7 1 15,3 3 0-15,-1 9 1 16,7 11 0-16,0 0 0 16,17-3 0-16,3 7 1 15,11 0 0-15,4 2-1 16,5 1 0-16,2 2 0 0,-1 3 0 15,-6 3 0-15,-8 3 0 16,-11 8-1-16,-10 8 1 16,-13 4 0-16,-7 6 0 15,-9 2 0-15,-3-1 0 16,0-2-1-16,5-9 1 15,7-7 0-15,13-17 0 16,11-14-1-16,16-18 0 16,15-15 0-16,9-9-1 15,6-6 2-15,-1-6-2 16,-1 3 1-16,-7 4 0 15,-10 15 0-15,-11 14 1 16,-13 18-1-16,-13 17 0 16,-9 15 0-16,-9 14-2 0,0 12-3 15,-6-6-7-15,17 21-8 16,-10-27-3-16,28 10-8 15,-4-21-9-15,19-8-3 16,3-16 3-16</inkml:trace>
  <inkml:trace contextRef="#ctx0" brushRef="#br2" timeOffset="173905.9469">22353 9320 101 0,'7'17'39'0,"2"10"2"16,-13 0-1-16,3 15-35 15,-7 0-3-15,-4 5 0 16,-2 2-3-16,-2-2 0 15,7 5-6-15,-7-21-19 16,18 3-13-16,0-23 0 16,16-6-2-16,5-19 2 15</inkml:trace>
  <inkml:trace contextRef="#ctx0" brushRef="#br2" timeOffset="174042.9544">22409 9053 87 0,'-20'-8'6'0,"20"8"-5"16,12 5-1-16,10 0-36 16</inkml:trace>
  <inkml:trace contextRef="#ctx0" brushRef="#br2" timeOffset="174335.9713">22769 9204 78 0,'-24'19'39'0,"3"4"1"15,-8-9-1-15,7 7-18 16,-1-11-16-16,9 5-2 15,4 0 0-15,10 1 0 16,9 0-2-16,11 3 0 16,6-1 0-16,4 4 0 15,4-1 0-15,2 5 0 16,-4 1 0-16,-2 2 0 15,-10 4 0-15,-8 1 0 16,-11 1 0-16,-7 0 0 16,-8-2-2-16,-9-10-2 15,3 8-10-15,-18-24-9 16,17 3-17-16,-11-16-1 0,9-2-2 15,-4-15 1-15</inkml:trace>
  <inkml:trace contextRef="#ctx0" brushRef="#br2" timeOffset="175597.0436">2713 10526 70 0,'-2'-17'37'0,"2"17"0"16,-4-25 1-16,4 25-27 15,0 0-4-15,0 0-1 16,-14 6-2-16,12 22-1 15,-4 11-1-15,1 15 0 16,-1 13 0-16,-2 10-2 16,0 8 0-16,1 0-1 0,0-2-1 15,5-12-2-15,10-8-2 16,0-25-10-16,20-5-23 15,1-24 0-15,16-5 0 16,-2-18 0-16</inkml:trace>
  <inkml:trace contextRef="#ctx0" brushRef="#br2" timeOffset="176049.0693">3251 10871 86 0,'0'0'37'0,"-22"-23"0"16,8 16 2-16,-11-8-34 15,5 11 0-15,-8 1-1 0,2 9 0 16,-3 5-1-16,1 11 0 16,-4 9-1-16,1 11 1 15,4 2-1-15,0 4-2 16,7-4 1-16,9-3-2 15,6-6 1-15,13-11-2 16,8-11 3-16,12-16-3 16,6-9 3-16,6-11 2 15,2-5-2-15,3-4 1 16,-4-5 0-16,-5 2 0 15,-6 2 0-15,-9 5 0 16,-5 7-1-16,-8 5-1 16,-8 16 0-16,0-10 0 15,0 10 0-15,-8 25-1 16,1-2 0-16,5 6 0 0,-2 7-1 15,6-2-3-15,8 2 2 16,1-7-3-16,11-4 0 16,3-13-3-16,12-2-5 15,-7-27-10-15,19 7-11 16,-12-18 0-16,4 1-2 15,-7-11 3-15</inkml:trace>
  <inkml:trace contextRef="#ctx0" brushRef="#br2" timeOffset="176395.0889">3656 10863 99 0,'0'0'36'0,"-11"3"2"16,7 18-4-16,-9-4-30 15,1 10-1-15,-1 4-2 16,1 5 0-16,-2 0 0 0,1 0-1 15,4-6 1-15,1-2-2 16,4-10 1-16,3-6 0 16,1-12 1-16,14-14 0 15,0-10 1-15,2-5 1 16,4-9-1-16,1-1 1 15,2-6-2-15,-2 3 2 16,-2 4-2-16,-4 10 2 16,-2 5-3-16,-2 10 0 15,-11 13 0-15,16 1 0 16,-9 14 0-16,-3 7-1 15,3 6-1-15,0 0-2 16,9 10-2-16,0-12-5 0,16 10-7 16,-11-23-12-16,21 7-10 15,-4-18-3-15,13-1 5 16,-3-13 2-16</inkml:trace>
  <inkml:trace contextRef="#ctx0" brushRef="#br2" timeOffset="177364.1446">4243 10847 91 0,'-19'-3'39'0,"-15"1"1"15,2 11 0-15,-14 4-30 16,7 8-6-16,-3 2-1 16,4 10 0-16,8-2-2 15,4 3-2-15,13-6 2 16,11-2-2-16,15-10 0 0,11-7 1 15,10-10 1-15,9-10-1 16,2-10 1-16,3-5 2 16,-2-6-2-16,-2-2 1 15,-11-1 0-15,-4 0-1 16,-10 5-1-16,-5 6 0 15,-7 8 0-15,-7 16-1 16,0 0 1-16,-12 20-1 16,-1 14 0-16,-3 13-1 15,-3 12 1-15,-4 9-1 16,1 7 1-16,1 0 0 15,4-6 0-15,2-5 0 16,3-10 1-16,4-12-1 16,5-12 2-16,3-13-1 15,0-17 1-15,0 0-1 0,17-31 1 16,-8-2-1-16,2-6 0 15,-2-9 0-15,3-4 1 16,2-3 0-16,-2 0-1 16,0 7 2-16,2 8-1 15,2 4 1-15,-1 8-2 16,4 6 2-16,4 10-1 15,1 2-1-15,0 6 0 16,4-1 0-16,2-1 0 16,2-2-1-16,-1-4 1 15,3-3 0-15,-3-5 0 16,-1-1 0-16,-5-5 0 15,-3-2 0-15,-3-2 0 16,-10 0 0-16,-8 6 0 0,-5 1 1 16,-9 8-1-16,-8 8 0 15,-3 9 1-15,-4 10-1 16,0 8 1-16,0 8 0 15,9 3-1-15,5 3 0 16,9-2 0-16,12-4 1 16,12-8-2-16,13-7 1 15,9-7 0-15,11-8 0 16,5-4 0-16,-1-5 0 15,1-1 0-15,-4 0 0 16,-5 1 0-16,-11 5 0 16,-9 5 0-16,-10 5 0 15,-8 8 1-15,-9 4-1 0,-7 1 0 16,-3 5 1-16,-4-2-1 15,1-2 1-15,0-4-1 16,1-2 1-16,11-12 0 16,0 0 0-16,5-20 0 15,5-1 0-15,9-9 0 16,4-2-1-16,2-7 1 15,4-3-1-15,0 0 0 16,-1 2-1-16,-2 2-2 16,-2 5-1-16,0 9-1 15,-9-5-8-15,12 20-4 16,-18-14-3-16,20 24-3 15,-20-16-6-15,18 15-9 16,-10-4-2-16,7 7 2 0</inkml:trace>
  <inkml:trace contextRef="#ctx0" brushRef="#br2" timeOffset="177837.1717">5691 11043 98 0,'0'0'38'0,"0"0"-2"15,-8 10-30-15,-3-17-47 16,11 7 2-16,13-17-3 16</inkml:trace>
  <inkml:trace contextRef="#ctx0" brushRef="#br2" timeOffset="178602.2155">6633 10437 79 0,'0'0'38'15,"0"0"-2"-15,0 0 1 16,0 0-32-16,9 27-2 15,-4 10 1-15,-5 6-1 16,3 13 0-16,-3 4-2 16,2 2 1-16,0 1-1 15,0-8-2-15,3-5-4 16,-4-20-16-16,9 3-17 0,-5-17 0 15,3-5-1-15,-8-11 0 16</inkml:trace>
  <inkml:trace contextRef="#ctx0" brushRef="#br2" timeOffset="179098.2438">6526 10608 100 0,'-16'-14'39'0,"16"14"1"16,-16-14-4-16,16 14-33 15,2-19-2-15,12 5 0 16,9-6-1-16,5 0 1 16,8-3-1-16,9 3 0 15,5 1 0-15,3 5 0 0,4 6 0 16,-6 8 0-16,-4 7 0 15,-4 7 0-15,-10 6 0 16,-9 8 1-16,-14 6-1 16,-7 5 1-16,-10 6-1 15,-8 5 1-15,-4 0 0 16,-1-1-1-16,-2-3 0 15,7-9 1-15,3-5-1 16,7-11 0-16,7-11 0 16,9-11 0-16,7-10 0 15,7-8-1-15,2-8 1 16,5-2 0-16,-2-2 1 15,0 1-1-15,-2 4 0 16,-5 9 0-16,-6 9 1 0,-4 14-1 16,-4 9 0-16,-2 8 1 15,1 7-1-15,3 2-1 16,3 4-1-16,3-8-1 15,11 4-9-15,-6-22-11 16,16 4-17-16,-3-16 1 16,9-2-2-16,-6-11 1 15</inkml:trace>
  <inkml:trace contextRef="#ctx0" brushRef="#br2" timeOffset="179429.2628">7425 10745 96 0,'-9'12'38'0,"9"-12"2"15,-1 17-2-15,16-16-36 16,11-3 0-16,11-9 0 16,11-5-1-16,6-5 0 15,2-3 0-15,-6-6-1 16,-3 0 1-16,-12 0-1 15,-13 4 1-15,-21 4-1 16,-17 6 1-16,-13 6 0 16,-12 10 0-16,-7 7 0 15,-3 10 0-15,0 7 1 16,6 7-1-16,8 7 0 15,13 1 0-15,16 0-1 16,18-6-3-16,26-1-11 0,4-18-14 16,25-2-13-16,3-13-1 15,18-2 0-15,6-13 0 16</inkml:trace>
  <inkml:trace contextRef="#ctx0" brushRef="#br2" timeOffset="179992.295">8779 10591 92 0,'0'0'38'15,"0"0"0"-15,-17 2 0 16,10 20-35-16,0 5-1 15,2 9-1-15,1 6 1 16,-1 4 0-16,-3 2-1 16,6-2 1-16,-2-6 0 15,2-8 0-15,-2-9-1 0,4-7 0 16,0-16 0-16,0 0 0 15,10-11 0-15,-1-9 0 16,-3-9 0-16,3-3 0 16,-4-9 0-16,4 1-1 15,-5-3 1-15,1 4-1 16,3 3 1-16,-3 6-1 15,6 4 0-15,2 5 0 16,8 9 0-16,5-1-2 16,12 8-2-16,-1-7-9 15,21 17-11-15,-15-13-15 16,13 8-2-16,-7-7 0 15,3 5 0-15</inkml:trace>
  <inkml:trace contextRef="#ctx0" brushRef="#br2" timeOffset="180330.3143">9153 10714 95 0,'-8'10'39'16,"18"2"1"-16,3-16-2 15,9-4-36-15,18-8 0 16,6-5 0-16,3-5 0 15,6-3 0-15,-6-1-1 16,-6 0 1-16,-15 1-1 16,-10 5 0-16,-13 2 0 15,-9 7 0-15,-12 7-1 16,-7 6 1-16,-8 7-1 15,-2 13 0-15,-1 9 0 0,0 7 0 16,3 7 0-16,8 6 1 16,6-2-1-16,12-1 0 15,14-4-2-15,8-10-1 16,21-4-6-16,2-26-11 15,26 6-19-15,-6-18-2 16,14-1 0-16,-3-15 1 16</inkml:trace>
  <inkml:trace contextRef="#ctx0" brushRef="#br2" timeOffset="180706.3358">10018 10600 96 0,'-28'1'41'0,"1"10"0"15,-12-4-1-15,5 14-35 0,-4 2-2 16,3 6 0-16,4 4-1 15,8 2 0-15,4-2-1 16,15-3 1-16,9-8-1 16,15-11-1-16,12-16 1 15,9-17-1-15,8-14 1 16,4-14 0-16,3-13 0 15,-1-9-1-15,-4-9 3 16,-8-2-3-16,-6 0 3 16,-8 7-3-16,-9 10 2 15,-10 14-2-15,-4 17 2 16,-7 21-2-16,-10 26 0 15,-3 23 0-15,-1 19-2 16,-3 15 1-16,-1 12-3 0,3 4 2 16,7 5-5-16,1-15-2 15,19 0-11-15,-8-26-3 16,22 0-14-16,-3-24-4 15,11-8-1-15,-4-18 2 16</inkml:trace>
  <inkml:trace contextRef="#ctx0" brushRef="#br2" timeOffset="181082.3573">10528 10522 89 0,'0'0'41'0,"-15"24"1"15,-1-6 0-15,6 9-24 0,-2 4-16 16,4 6 0-16,2-1 0 15,6 1-1-15,6-4 0 16,7-9 0-16,5-7 0 16,8-9-1-16,2-11 1 15,5-10-1-15,3-10 1 16,0-6-1-16,0-5 1 15,-5-7 0-15,-2 0-1 16,-3 2 1-16,-7 4-1 16,-4 7 0-16,-3 10 0 15,-12 18 0-15,0 0 0 16,3 18 0-16,-9 13 0 15,-4 11-1-15,3 6 0 16,-1 1-2-16,7 4-1 0,2-13-7 16,19 4-7-16,-7-24-5 15,28 0-12-15,-4-20-7 16,16-4 0-16,-4-17 2 15</inkml:trace>
  <inkml:trace contextRef="#ctx0" brushRef="#br2" timeOffset="181307.3702">11265 10616 98 0,'-17'7'42'16,"-10"-3"0"-16,5 16 0 16,-13-2-37-16,11 6 0 15,0 0-2-15,8 2 0 16,2-3-1-16,8 3-1 15,7-8-2-15,11-2 0 0,8-5-2 16,5-8-3-16,19 6-10 16,-16-21-8-16,18 11-18 15,-8-13 0-15,5 2-1 16,-5-10 2-16</inkml:trace>
  <inkml:trace contextRef="#ctx0" brushRef="#br2" timeOffset="181660.3903">11513 10677 95 0,'-7'15'41'16,"12"6"1"-16,-3-9-2 15,17-4-35-15,-8-6-1 0,12-7-2 16,9-8-1-16,4-7 0 15,5-8-1-15,0-3 0 16,-2-4 0-16,-3 1 0 16,-7 1 1-16,-9 7 0 15,-10 6 0-15,-14 9 0 16,-13 8 0-16,-8 13 1 15,-10 8-1-15,-4 10 1 16,-3 9-2-16,4 2 2 16,6 5-2-16,10-3 0 15,16-2-1-15,10-8-2 16,19-1-3-16,3-19-9 15,28 7-7-15,-13-23-14 0,19 0-5 16,-3-11-3-16,11 0 3 16</inkml:trace>
  <inkml:trace contextRef="#ctx0" brushRef="#br2" timeOffset="182230.4229">12563 10683 89 0,'-33'-14'40'0,"1"6"1"15,-15-6-1-15,5 7-35 16,-7 0-1-16,3 7 0 16,-2 6-2-16,10 10 1 15,3 7-1-15,10 8 1 16,10 3-1-16,10-1 0 15,14-2 0-15,12-3-1 16,11-13 1-16,14-14-1 0,6-17 0 16,7-12-1-16,1-16 0 15,0-9 0-15,-3-9 1 16,-4-6-1-16,-7-5 0 15,-8 0 0-15,-9 1 1 16,-6 9-2-16,-13 9 2 16,-6 16-1-16,-9 16 1 15,-10 22-2-15,-7 23 1 16,-7 24 1-16,1 21-2 15,-1 13 2-15,4 7-4 16,6-2-2-16,19 3-9 16,0-31-18-16,26 5-5 15,-3-32-1-15,15-8-6 16</inkml:trace>
  <inkml:trace contextRef="#ctx0" brushRef="#br2" timeOffset="190849.916">13970 10141 88 0,'2'-18'36'16,"-2"18"1"-16,3-16-3 16,-3 16-30-16,-1 14-1 15,1 8-1-15,-4 7 0 16,2 12 1-16,-4 15-1 15,0 12 0-15,-4 10-1 16,2 8 2-16,-4-2-2 16,4-2 0-16,3-9-1 15,5-13-1-15,10-9-3 16,0-29-15-16,15-6-19 15,3-19-2-15,7-10 0 16,-5-15 0-16</inkml:trace>
  <inkml:trace contextRef="#ctx0" brushRef="#br2" timeOffset="191082.9293">13982 10150 99 0,'-12'-5'39'0,"12"5"3"15,0 0-3-15,34-15-35 16,-7 0-2-16,13 3 0 16,6-4 0-16,5-1-2 15,6 4-2-15,-4-1-2 16,6 15-8-16,-16-7-26 15,2 15-2-15,-17-2 0 0,-4 12 0 16</inkml:trace>
  <inkml:trace contextRef="#ctx0" brushRef="#br2" timeOffset="191292.9413">14045 10534 90 0,'-22'16'39'15,"21"-2"-1"-15,1-14 2 16,33-16-36-16,8-3-3 15,16-3 1-15,8-4-2 16,2 1 0-16,0 3-2 16,-5-1-3-16,-4 21-19 15,-21 0-15-15,-14 16 1 0,-28 4-1 16,-5 12 0-16</inkml:trace>
  <inkml:trace contextRef="#ctx0" brushRef="#br2" timeOffset="191465.9509">14065 10866 98 0,'-10'15'41'0,"14"4"0"16,-4-19-1-16,32 5-37 16,-2-5-2-16,10-3-1 15,9-4-2-15,4-10-4 16,13 5-26-16,-9-11-8 15,10 1 0-15,-7-7-1 0</inkml:trace>
  <inkml:trace contextRef="#ctx0" brushRef="#br2" timeOffset="191713.9653">14926 10379 92 0,'-11'2'39'0,"-7"-1"2"16,5 15-2-16,-4-2-34 15,6 22-1-15,3 6-1 16,6 14 0-16,1 5-1 16,4 3 0-16,3 3-2 15,3-5-1-15,5-5-3 16,0-12 0-16,10-6-6 0,-13-23-25 15,18-2-5-15,-5-17-1 16,11-4 1-16</inkml:trace>
  <inkml:trace contextRef="#ctx0" brushRef="#br2" timeOffset="191976.9803">15116 10657 105 0,'-33'33'41'16,"-7"-7"1"-16,11 8 0 15,1-10-39-15,7-1 1 16,8-3-2-16,12-8 1 16,1-12-2-16,23 11 1 0,4-11-2 15,10-4 0-15,7 0 0 16,2-3-2-16,8-1-1 15,-7-2-2-15,9 9-9 16,-19-14-13-16,9 16-16 16,-12-5 1-16,1 6 0 15,-10-3 0-15</inkml:trace>
  <inkml:trace contextRef="#ctx0" brushRef="#br2" timeOffset="192324.0003">15892 10219 101 0,'-27'7'40'16,"-16"5"0"-16,0 18 0 15,-12 5-37-15,5 21 0 16,4 5-1-16,8 14 1 15,2 6-1-15,16 3 0 16,12 1-2-16,10-4-3 16,14-5-1-16,7-20-9 0,23 3-17 15,-7-22-13 1,14-8-1-16,-3-16 0 0,7-8 2 15</inkml:trace>
  <inkml:trace contextRef="#ctx0" brushRef="#br2" timeOffset="193081.0436">15849 10840 62 0,'-14'-14'36'0,"14"14"1"16,0-16 0-16,0 16-28 15,6-17-1-15,-6 17 0 16,0 0-1-16,0 0-1 16,0 0-3-16,0 14 0 15,-6 4 0-15,-1 5-1 16,0 1-1-16,-2 2-1 0,3 2-1 15,0-5-1-15,4-4 1 16,2-8-1-16,0-11 1 16,12 4 1-16,-2-15-1 15,3-4 2-15,3-7-1 16,-2-3 2-16,1-3-1 15,-1-3 1-15,-4 0-2 16,0 4 0-16,-6 4 0 16,-2 6 1-16,1 3-1 15,-3 14 0-15,0 0 0 16,0 0 1-16,0 16-1 15,4-2 1-15,5 1-1 16,3 0 1-16,7-3 0 16,4-6 0-16,8-8 0 0,9-5-1 15,1-8 2-15,3-1-2 16,-1-7 1-16,-1 0 0 15,-6 2-1-15,-5 3 1 16,-9 3-1-16,-6 7 0 16,-16 8-1-16,12 13 1 15,-17 9-1-15,1 5 0 16,-4 7-1-16,1 3 1 15,7 1-3-15,0 0 1 16,11-4-2-16,3-14-5 16,16 3-9-16,-4-25-13 15,15-1-5-15,1-11-2 16,4-2 3-16</inkml:trace>
  <inkml:trace contextRef="#ctx0" brushRef="#br2" timeOffset="193434.0638">16648 10707 83 0,'-15'-7'40'0,"-13"0"-2"16,9 13 2-16,-14 4-30 15,11 9-3-15,-2 3-3 16,5 5 0-16,4 2 0 16,1 2-2-16,8-2 0 15,2-1 0-15,8-6-1 16,6-7 0-16,6-7 0 15,6-9 0-15,5-9-1 16,3-7 0-16,1-7 0 16,4-5 1-16,-3-3-1 15,-3 2 0-15,-4 0 0 16,-6 7 0-16,-4 7 1 0,-15 16-1 15,12-5-1-15,-14 16 1 16,-3 9-1-16,-1 5 0 16,3 5-1-16,0-2-1 15,8 2-2-15,1-11-3 16,21 6-11-16,-12-25-9 15,21 7-12-15,-2-14 0 16,11-3 0-16,-3-8 2 16</inkml:trace>
  <inkml:trace contextRef="#ctx0" brushRef="#br2" timeOffset="193765.0827">17106 10745 98 0,'-16'6'39'0,"-13"-2"1"16,3 13-3-16,-7-2-32 15,4 5-1-15,0 1-2 16,4 0 0-16,3 0-2 15,5-4 0-15,9-2-1 16,2-2 0-16,6-13 0 16,2 12 0-16,-2-12 0 15,12-4 0-15,-12 4 1 16,15-15-1-16,-7 3 1 15,-1-1 0-15,2 1 1 16,3 0-1-16,0 3 1 16,0 4 0-16,3 3 1 15,2 7-1-15,1 2 0 16,2 5 0-16,1 4-2 0,-3-1-2 15,6 10-11-15,-8-18-15 16,9 5-10-16,-4-9-1 16,7-3-1-16,-3-10 1 15</inkml:trace>
  <inkml:trace contextRef="#ctx0" brushRef="#br2" timeOffset="194077.1006">17346 10145 109 0,'-13'17'40'15,"21"14"0"-15,-2 0-2 16,8 15-34-16,3 7-2 15,4 9 1-15,-3 3-2 16,-1 5 1-16,-7 1-1 16,-5-1 1-16,-9-2-1 15,-8-4-1-15,-6-5-2 16,-4-6-2-16,-2-5-3 15,-10-18-9-15,17 8-12 16,-16-22-16-16,14-4 0 16,-2-12 0-16,9-6 3 15</inkml:trace>
  <inkml:trace contextRef="#ctx0" brushRef="#br2" timeOffset="195342.1729">18079 10534 82 0,'5'-10'38'0,"-9"-4"-2"0,4 14 0 15,0 0-33-15,0 0-1 16,-15 26 1-16,9-1 0 15,-3 3-1-15,1 8 1 16,2 3-2-16,1 3 1 16,7-2 0-16,2-3 0 15,8-3-1-15,6-8-1 16,8-8 1-16,6-8-1 15,4-13 0-15,8-10 0 16,-1-10 1-16,1-11-1 16,-2-5 0-16,-7-4 0 15,-8-2 1-15,-6 5-1 16,-6 2 0-16,-7 8 0 15,-5 10 0-15,-3 20 0 16,0 0 1-16,-18 15-1 0,10 13 0 16,-1 9 1-16,4 3-1 15,3 5 1-15,5-3 0 16,10-3 1-16,6-9-1 15,7-9 0-15,8-13 1 16,5-8-1-16,4-15 1 16,2-7 0-16,-1-9-1 15,-4-6 0-15,-9-6 0 16,-5-2 0-16,-8 2-2 15,-9 3 0-15,-9 8-1 16,-7 5-2-16,-1 13-3 16,-14-3-9-16,22 17-16 15,-15 6-8-15,12 5 1 16,3-11-1-16</inkml:trace>
  <inkml:trace contextRef="#ctx0" brushRef="#br2" timeOffset="195567.1858">19075 10516 98 0,'7'12'38'16,"-10"-1"2"-16,4 13-1 16,-12 2-35-16,9 8 0 15,1 5-2-15,2 5 1 16,-1 1-1-16,4-1-1 15,-2-3-1-15,2-6-2 16,3-2-5-16,-3-20-15 16,11 2-17-16,-5-15 0 15,12-1-1-15,-4-15 0 0</inkml:trace>
  <inkml:trace contextRef="#ctx0" brushRef="#br2" timeOffset="195733.1953">19073 10286 85 0,'-36'-36'39'15,"10"17"-2"-15,4 3 3 16,22 16-23-16,-13-6-16 16,13 6-6-16,38-11-29 15,-15-1-4-15,14 5 1 16,-1-9-2-16</inkml:trace>
  <inkml:trace contextRef="#ctx0" brushRef="#br2" timeOffset="196003.2107">19586 10077 105 0,'0'0'39'16,"0"0"1"-16,5 14-1 15,-16 7-34-15,10 10-3 16,0 12 0-16,1 14 1 15,-4 15-3-15,1 11 3 16,-2 7-3-16,2 0 1 16,1-5-2-16,2-10 2 15,5-10-4-15,5-19-1 0,14-14-6 16,-6-31-17-16,20-8-13 15,1-20 0-15,11-9-1 16,-5-16 1-16</inkml:trace>
  <inkml:trace contextRef="#ctx0" brushRef="#br2" timeOffset="196191.2213">20038 10132 113 0,'-15'27'40'15,"7"23"2"-15,-10 2-3 16,11 12-34-16,-3 4-5 15,6 4 1-15,2-2-4 16,0-6-1-16,12 8-18 0,-17-19-17 16,15 1-2-16,-9-14 0 15,8-5-2-15</inkml:trace>
  <inkml:trace contextRef="#ctx0" brushRef="#br2" timeOffset="197220.2804">21219 10566 75 0,'13'-4'37'16,"-13"4"-1"-16,0 0 0 0,-8 15-27 15,2 4-3-15,-9-1-2 16,2 7 0-16,-4 1-1 16,2 3 0-16,-2-1 0 15,4-2-1-15,0-1-1 16,7-5 0-16,2-3-1 15,4-6 1-15,0-11-1 16,10 2 0-16,2-11 0 16,2-7 0-16,2-7 0 15,1-4 1-15,4-9-1 16,-1-2 0-16,-1-4 1 15,3 2-1-15,-3 3 1 16,-4 8-1-16,-1 5 1 16,-5 9-1-16,-9 15 1 15,14 3 0-15,-13 13-1 0,0 9 1 16,2 1-1-16,-2 5 1 15,4 3-1-15,1-4 1 16,6-6 0-16,7-6-1 16,1-12 2-16,8-5-1 15,5-10 0-15,4-7 0 16,0-6 0-16,1-2 0 15,-2-1 0-15,-5 4 0 16,-6 4 0-16,-5 8-1 16,-7 14 1-16,-5 8 0 15,-5 8-1-15,-6 9 1 16,-1 7-1-16,-3 3 0 15,2 2-1-15,2-3-1 16,4-2-2-16,1-10-3 0,14 0-7 16,-16-27-10-16,44 19-15 15,-16-21-1-15,10-2 0 16,-4-12 1-16</inkml:trace>
  <inkml:trace contextRef="#ctx0" brushRef="#br2" timeOffset="197581.3009">21965 10645 86 0,'-10'4'39'0,"-3"0"0"16,12 10 0-16,1-14-21 16,9 18-15-16,8-11-1 15,8 0 0-15,4-7 0 16,5-1-1-16,0-6 1 0,3-4-1 15,-4-4 0-15,-3-3 0 16,-7-6 0-16,-3 0 0 16,-7-3 1-16,-9-1-1 15,-5 4 0-15,-5 1 0 16,-7 7-1-16,-3 6 1 15,-6 11-1-15,-1 10 1 16,-6 10-2-16,2 8 2 16,3 9-1-16,0 3 0 15,9 4-1-15,3-4-1 16,16-1-2-16,5-13-2 15,26 4-9-15,-4-25-10 16,33 3-13-16,-4-17-2 16,19-3 0-16,-3-13 1 15</inkml:trace>
  <inkml:trace contextRef="#ctx0" brushRef="#br2" timeOffset="197964.3229">22791 10495 104 0,'-18'-11'39'0,"-16"1"2"15,1 17-1-15,-23 3-33 16,12 13-2-16,-4 6-2 15,6 8 1-15,2 5-2 16,10 0 0-16,8 0 0 16,11-2 0-16,11-6-2 15,10-9 1-15,14-10-1 16,10-9 0-16,6-10 0 15,2-6 0-15,2-12 0 16,-6-5-1-16,-1-3 1 0,-5-3 0 16,-8 1 0-16,-10 3 0 15,-7 5 0-15,-4 6 0 16,-3 18-1-16,0 0 1 15,-18 2 0-15,9 16 0 16,-1 10-1-16,4 3 0 16,3 3-2-16,3-1 1 15,9-1-3-15,1-11-5 16,19 4-9-16,-12-25-4 15,25 9-7-15,-13-19-9 16,11-3-1-16,1-13 2 16,2-1 1-16</inkml:trace>
  <inkml:trace contextRef="#ctx0" brushRef="#br2" timeOffset="198301.3422">23164 10541 107 0,'-2'-12'39'16,"2"12"2"-16,-21 11-1 16,10 4-34-16,-10 7-3 15,1 4-1-15,0 1 0 16,4 0 0-16,2-4 0 15,3-6-1-15,6-5 0 16,5-12-1-16,0 0 0 16,20-8 0-16,-4-7 1 15,2-4-1-15,3-6 1 16,6-2 0-16,0-3 0 15,-2 0-1-15,-1 6 1 16,-2 4-1-16,-2 6 1 0,-1 11-1 16,-3 8 1-16,-2 10-1 15,-2 10 0-15,-1 7 0 16,2 5-2-16,-4 2 0 15,3 6-5-15,-8-12-6 16,15 10-7-16,-19-22-5 16,19 8-7-16,-14-17-11 15,8-4 0-15,-13-8 1 16</inkml:trace>
  <inkml:trace contextRef="#ctx0" brushRef="#br2" timeOffset="199335.4013">2676 12153 57 0,'-4'-27'38'0,"-3"9"0"16,-14-4 0-16,0 14-22 16,-17 0-10-16,-2 13-2 15,-10 7 0-15,0 15-1 16,-3 7 0-16,3 13 0 15,5 1-1-15,8 2 0 16,12-3 0-16,11-6-1 0,17-10 0 16,14-11 0-16,17-13-1 15,14-16 0-15,9-10 0 16,7-10 0-16,1-6 1 15,-3-2-1-15,-5-4 0 16,-11 6 1-16,-9 1 0 16,-12 9-1-16,-11 5 1 15,-14 20 0-15,0 0 0 16,0 0 0-16,-5 19-1 15,-3 7 1-15,0 9-1 16,1 3 0-16,5 3-2 16,4-1-1-16,12 2-9 15,-4-23-10-15,25 7-10 16,-8-23-8-16,12-1-2 0,-1-19 0 15</inkml:trace>
  <inkml:trace contextRef="#ctx0" brushRef="#br2" timeOffset="199938.4358">3725 12064 60 0,'13'-16'38'0,"-10"-5"0"15,-3 21 1-15,5-24-20 16,-5 24-15-16,-6 10-2 16,2 11 1-16,-3 9 0 15,1 14-1-15,-1 3 0 16,1 10 1-16,4-2-2 15,-2 1 1-15,1-10 0 16,4-4-1-16,1-14 0 0,3-10 1 16,-5-18-1-16,14-1 0 15,-7-17 0-15,3-9 0 16,-1-10 0-16,-2-2 0 15,-1-7 0-15,0 1-1 16,-3-1 1-16,0 4-1 16,-2 7 0-16,1 4 0 15,5 9-1-15,5 3 1 16,9 5-2-16,4 3-2 15,14 7 0-15,1-3-4 16,12 16-8-16,-14-18-9 16,19 18-9-16,-14-12-6 15,4 8 1-15,-13-5 1 0</inkml:trace>
  <inkml:trace contextRef="#ctx0" brushRef="#br2" timeOffset="200312.4572">4330 12072 80 0,'2'19'39'0,"-4"-8"-1"16,9 7 2-16,-7-18-36 16,17 13-1-16,2-15-1 15,11-4 0-15,6-7 0 16,5-7-1-16,6-4 0 15,1-4-1-15,-5 0 1 16,-2 2-1-16,-12 0 1 0,-7 6-1 16,-19 2 1-16,-6 6 0 15,-16 5-1-15,-7 6 1 16,-9 4 0-16,-5 10 1 15,-5 8-1-15,1 6 1 16,3 7-1-16,6 4 1 16,9 0-1-16,9 3 0 15,15-5-1-15,12-6 0 16,18-6-2-16,14-13-3 15,17 0-7-15,-3-22-12 16,27 9-6-16,-13-18-10 16,11 4-2-16,-6-13 2 15</inkml:trace>
  <inkml:trace contextRef="#ctx0" brushRef="#br2" timeOffset="200706.4798">5164 11898 90 0,'-49'9'41'16,"3"17"1"-16,-16 1 0 15,9 14-37-15,0 4-1 16,9 6 0-16,8-2-1 16,15-2-1-16,15-10-1 15,17-11 0-15,17-18 0 16,14-18-1-16,13-17 0 15,7-17 0-15,3-10 0 16,5-13 0-16,-8-2 0 16,-7-4 1-16,-10 3-1 15,-11 5 1-15,-9 11-1 0,-11 11 1 16,-9 16-1-16,-5 27 1 15,-21 1-1-15,0 29 2 16,-2 17-2-16,-3 14 0 16,3 12-1-16,2 4 0 15,8 5-2-15,8-9-2 16,13-5-3-16,2-26-10 15,26 4-5-15,-16-36-5 16,26 2-4-16,-11-27-10 16,9-8 3-16,-7-16 0 15</inkml:trace>
  <inkml:trace contextRef="#ctx0" brushRef="#br2" timeOffset="201033.4983">5602 11920 90 0,'-20'20'42'15,"7"14"0"-15,-8 0-1 16,16 3-36-16,-6-3-1 15,10 2-1-15,2-10-1 16,13-6 0-16,5-11-1 16,7-10-1-16,4-10 0 15,2-10 1-15,0-7-1 16,-1-5 1-16,-4-2 0 15,-4-1 0-15,-4 4 0 16,-5 4 0-16,-3 8 0 16,-6 9 0-16,-5 11 0 15,-1 12 0-15,-4 10-1 16,-2 11 0-16,-1 8-2 15,1 5-1-15,5 7-3 0,-3-9-7 16,20 10-5-16,-4-25-6 16,27 10-7-16,-6-21-9 15,25-2-1-15,1-12 1 16</inkml:trace>
  <inkml:trace contextRef="#ctx0" brushRef="#br2" timeOffset="201474.5237">6337 11945 59 0,'-2'-11'38'0,"-10"-3"0"15,12 14-8-15,-37-1-8 16,15 15-13-16,-11 3 0 15,6 14-2-15,-8 3-2 0,8 7 0 16,2 1-2-16,9 1-1 16,8-6 0-16,10-3-2 15,16-10-1-15,8-10-3 16,17 1-10-16,-6-29-11 15,22 6-14-15,-14-16-2 16,13 0-1-16,-15-13 1 16</inkml:trace>
  <inkml:trace contextRef="#ctx0" brushRef="#br2" timeOffset="201837.5443">6535 11987 80 0,'-4'24'41'0,"-1"-9"-2"16,12 7 1-16,-5-9-33 15,18-5-4-15,6-10 0 16,7-5 0-16,3-7-2 16,3-5 0-16,-1-4 0 15,-6-2 0-15,-7-3 0 16,-3 3 0-16,-10-1 1 15,-8 5 1-15,-13 3-1 16,-8 8 1-16,-7 5-1 16,-6 9 0-16,-4 5-1 15,-3 8 0-15,3 11 0 16,5 1-2-16,6 9 1 15,12-2-2-15,11-2 2 16,11-3-2-16,15-3-1 0,10-11-3 16,12 2-9-16,-5-24-6 15,22 12-8-15,-14-24-9 16,10 3-4-16,-7-11 2 15,2 0 2-15</inkml:trace>
  <inkml:trace contextRef="#ctx0" brushRef="#br2" timeOffset="202190.5643">7258 11871 82 0,'0'0'41'15,"-17"-9"0"-15,2 16 1 16,-26 4-27-16,11 8-11 16,-3 6-1-16,0 8 0 15,3 5-2-15,6 0 1 0,9-1-1 16,9-6-1-16,10-10 1 15,12-13-1-15,12-15 0 16,10-16 0-16,8-13 0 16,3-15 0-16,0-8 0 15,2-10 0-15,0-4 0 16,-3-3 0-16,-5 3 0 15,-7 7 0-15,-10 12 0 16,-10 21 0-16,-11 19 0 16,-5 14 1-16,-18 34-1 15,-8 19 2-15,-4 13-1 16,-3 8-2-16,5 3-3 15,2-8-5-15,17 3-6 16,-6-28-9-16,23 4-6 0,-8-31-10 16,17 0-3-16,1-19 1 15</inkml:trace>
  <inkml:trace contextRef="#ctx0" brushRef="#br2" timeOffset="202744.5963">8553 11752 80 0,'-10'-16'41'0,"10"16"-1"16,-33-15 0-16,20 18-32 15,-20 1-2-15,4 13 0 16,-4 9-3-16,0 10-1 16,2 6 1-16,5 3-2 15,9 0 0-15,11 0-2 16,11-9 0-16,13-9-3 15,19-13 0-15,7-20-7 16,28 3-13-16,-11-27-9 16,17 2-8-16,-8-17-1 15,7 6 2-15</inkml:trace>
  <inkml:trace contextRef="#ctx0" brushRef="#br2" timeOffset="203084.6158">8933 11722 91 0,'-26'11'39'15,"0"17"4"-15,-3-2-3 16,14 8-36-16,-7-1 0 15,12 4-4-15,5-2 2 16,7-4-2-16,10-6 1 16,10-8-3-16,7-12 2 15,9-8 0-15,5-9 0 16,5-8-1-16,-2-7 0 15,-1-5 3-15,-4-2-3 16,-5 3 3-16,-9 3-2 16,-7 5 3-16,-7 7-2 15,-7 5 2-15,-6 11-2 16,0 0 0-16,-13 25 0 15,6-3-2-15,-1 6 1 0,1-1-2 16,7 3 0-16,4-8-4 16,14-1-3-16,-1-26-13 15,24 5-7-15,-7-24-11 16,22-7-1-16,-5-14 2 15,10-6 0-15</inkml:trace>
  <inkml:trace contextRef="#ctx0" brushRef="#br2" timeOffset="203264.6261">9765 11338 95 0,'-10'0'39'0,"-1"26"1"16,-12 4-10-16,1 23-24 0,1 8-2 16,-1 7 0-1,1 3-3-15,5-5-2 0,6-5-2 16,-1-16-9-16,16 4-12 15,-7-22-15-15,7-7-1 16,-5-20-3-16,11 2 3 16</inkml:trace>
  <inkml:trace contextRef="#ctx0" brushRef="#br2" timeOffset="203421.6351">9576 11674 101 0,'3'-12'38'0,"0"-8"4"15,16 9-1-15,-4 1-38 16,18-7-3-16,11 6-5 15,-4-15-17-15,19 16-18 0,-11-7-1 16,7 6-1-16,-7 0 0 16</inkml:trace>
  <inkml:trace contextRef="#ctx0" brushRef="#br2" timeOffset="204495.6965">10761 11604 59 0,'0'0'40'15,"-3"-18"-2"-15,3 18 2 16,-25-7-20-16,5 17-17 15,-2 6-1-15,4 12 2 16,-1 7-1-16,5 8-2 16,1 3 2-16,9 1-2 15,10-1 2-15,7-6-3 16,10-8 2-16,7-10-2 15,8-14 1-15,5-10 0 16,4-16 0-16,2-9 2 16,-1-12-2-16,-5-5 0 15,-8-3 0-15,-9-3 0 16,-12 2-1-16,-8 6 1 15,-10 9-1-15,-11 10-2 0,-9 12 2 16,-5 11-1-16,-2 8 0 16,-2 9-1-16,7 6-3 15,3-4-3-15,23 14-14 16,-10-22-13-16,30 4-4 15,10-14-3-15,21-2 2 16</inkml:trace>
  <inkml:trace contextRef="#ctx0" brushRef="#br2" timeOffset="204830.7156">11876 11311 59 0,'-11'-51'39'0,"2"10"0"16,-14-2 1-16,8 18-15 15,-19 0-22-15,1 15 0 16,-7 15-1-16,2 23 0 15,-5 13 0-15,5 21 0 16,3 12-1-16,5 10 2 16,4 7-2-16,8 1-2 15,8-2 0-15,5-13-3 16,13-3-1-16,-1-21-5 15,15 4-6-15,-14-29-15 16,13-4-8-16,-8-16-1 16,4-5 2-16</inkml:trace>
  <inkml:trace contextRef="#ctx0" brushRef="#br2" timeOffset="204991.7249">11539 11852 73 0,'-20'-31'41'0,"-8"-4"-1"16,8 12 1-16,-7-3-31 16,13 10-3-16,7 1-2 15,7 15-1-15,24-12-3 16,5 9-1-16,16 0-4 15,5-8-6-15,26 12-14 16,-12-15-17-16,16 5 1 16,-3-11-2-16,4 3 2 15</inkml:trace>
  <inkml:trace contextRef="#ctx0" brushRef="#br2" timeOffset="205217.7378">12303 11189 48 0,'-14'-44'38'0,"0"12"1"16,-10 7 0-16,5 21-11 15,-10 9-24-15,2 21 2 16,-7 15-1-16,3 23 1 16,-5 11-2-16,6 8-1 15,2 4-2-15,7 0 1 16,5-3-4-16,2-13-5 15,16 1-12-15,-9-29-11 16,14-3-10-16,-2-17-3 16,4-3 3-16</inkml:trace>
  <inkml:trace contextRef="#ctx0" brushRef="#br2" timeOffset="205367.7464">11898 11743 89 0,'-6'-30'42'16,"19"5"0"-16,5-6-1 15,25 7-31-15,2-1-10 16,4-3-5-16,15 19-16 15,-18-14-20-15,7 15 1 16,-17-4-3-16,-2 13 2 16</inkml:trace>
  <inkml:trace contextRef="#ctx0" brushRef="#br2" timeOffset="205735.7674">10007 11685 89 0,'0'0'40'0,"11"3"-1"16,18 0 1-16,9-9-41 15,17-13-16-15,22 11-22 16,5-6 0-16,12 3-2 15,-1-7 1-15</inkml:trace>
  <inkml:trace contextRef="#ctx0" brushRef="#br2" timeOffset="206466.8092">13075 11571 76 0,'1'-20'38'15,"6"4"0"-15,-6-1 0 16,7 6-34-16,-8 11-1 16,0 0 0-16,5 12 1 15,-4 12-1-15,-4 5 1 0,5 11 0 16,-5 4-1-16,7 8-2 15,-1-3 1-15,5 0-1 16,3-6 0-16,4-9-1 16,8-8 1-16,5-15-3 15,3-13 2-15,4-14 1 16,-2-12-1-16,2-8 1 15,-4-5-2-15,-3-4 1 16,-7 2-2-16,-8 0 1 16,-3 8-3-16,-7 5 1 15,2 11-4-15,-8 1-1 16,3 18-6-16,0 0-12 15,25-3-12-15,-11 8-1 16,12 7 2-16,2-4 0 0</inkml:trace>
  <inkml:trace contextRef="#ctx0" brushRef="#br2" timeOffset="206803.8283">13825 11570 69 0,'5'-12'38'16,"-5"12"0"-16,-29 7 2 15,14 10-31-15,-18 2-1 16,1 14-1-16,-3 2-1 15,5 7-2-15,2 0 0 16,9-1-2-16,9-3 1 16,16-6-2-16,10-8 0 15,17-12-2-15,9-9 2 0,6-10-1 16,7-12 0-16,-2-2 3 15,-2-8-3-15,-11-5 1 16,-11 0-2-16,-11 0 2 16,-15 2-2-16,-11 4 1 15,-10 7-2-15,-13 6-1 16,-1 6 1-16,-3 2-1 15,6 6-1-15,4-2-3 16,25 3-7-16,-14-6-8 16,38 5-8-16,-2-15-9 15,22-3-1-15,3-12 1 16</inkml:trace>
  <inkml:trace contextRef="#ctx0" brushRef="#br2" timeOffset="207012.8405">14335 11263 75 0,'8'-21'40'15,"-8"21"-1"-15,0 0 2 16,-16 16-24-16,-4 11-13 15,2 14-1-15,-3 11 0 16,2 10 0-16,0 8-1 16,3 5 1-16,7-4-2 15,7-8-2-15,10-6-1 16,7-17-3-16,19-5-5 15,-7-32-15-15,30-1-13 16,-6-27-4-16,15-6 1 16,0-17 2-16</inkml:trace>
  <inkml:trace contextRef="#ctx0" brushRef="#br2" timeOffset="207215.8521">14893 11188 83 0,'-1'-19'41'16,"-13"16"-2"-16,3 29 1 15,-15 10-33-15,8 20-2 16,-2 7-2-16,4 6 1 15,2 3-3-15,5-4 1 16,4 0-2-16,4-11-3 16,5-4-2-16,-2-18-11 15,11 5-9-15,-11-20-17 16,6-3 1-16,-8-17-2 15,0 0 4-15</inkml:trace>
  <inkml:trace contextRef="#ctx0" brushRef="#br2" timeOffset="207388.862">14635 11608 103 0,'1'-12'41'0,"3"-2"-1"16,14 15-8-16,3-5-29 16,9-2-3-16,7 4-3 15,4-4-3-15,14 12-7 16,-11-17-12-16,22 15-14 16,-13-5 0-16,8 5-2 15,-9-5 2-15</inkml:trace>
  <inkml:trace contextRef="#ctx0" brushRef="#br2" timeOffset="207725.8809">15367 11559 94 0,'-13'-9'39'0,"-1"9"2"15,-23-7-8 1,4 12-28-16,-7 2 1 0,-1 9 0 15,-4 6-2-15,5 6 1 16,3 2-2-16,13 5 2 16,9-7-3-16,16 1 1 15,14-11-2-15,15-8-1 16,9-9 0-16,11-7 0 15,3-8-1-15,0-7-1 16,-1-2 2-16,-9-4-3 16,-9 3 2-16,-7 1-1 15,-11 5 1-15,-8 3-1 16,-8 15 1-16,0 0 0 15,0 0-1-15,-14 14 2 16,10 6-2-16,-3 2-1 0,10 13-6 16,-7-13-6-16,21 17-7 15,-9-22-6-15,26 12-3 16,-6-17-12-16,12-1 4 15</inkml:trace>
  <inkml:trace contextRef="#ctx0" brushRef="#br2" timeOffset="208440.9221">15921 11603 88 0,'-14'-2'41'0,"-20"-1"0"16,7 15 0-16,-16 5-35 15,8 2 0-15,2 3-2 16,8 4 0-16,5-4-1 0,10 2 0 15,11-7-2-15,9-5 2 16,11-9-3-16,7-4 0 16,6-7 0-16,3-8-2 15,0 0 2-15,-1-4-2 16,-4 4 1-16,-5 2 0 15,-6 5 0-15,-9 7 1 16,-12 2 0-16,0 31 2 16,-12 0-2-16,-9 13 0 15,-12 16 0-15,-6 10-1 16,-5 8 1-16,0 1-2 15,2-2 2-15,4-6-2 16,6-11 2-16,11-12 0 16,8-20 0-16,13-28 0 0,0 0-1 15,27-30 2-15,-9-9-1 16,4-11 0-16,3-5 0 15,1-4 0-15,-5 2 1 16,1 7-1-16,-2 8 0 16,-2 5 0-16,3 13 1 15,2 3-1-15,4 10 0 16,3 1 0-16,9 5-1 15,4-1 0-15,1-2-1 16,3 0 2-16,0-4-2 16,-3-4 3-16,-3-1-3 15,-3-4 2-15,-9-3-1 16,-6 0 3-16,-4-3-1 15,-8-3-1-15,-5 4 2 16,-4 4-1-16,-9 1 2 0,-2 9-1 16,-9 8-1-16,-4 10 1 15,-4 9 0-15,4 8 1 16,-1 5-2-16,4 8 1 15,7-1-1-15,9-1-2 16,9-4-2-16,7-9-3 16,13 2-4-16,-5-18-7 15,18 5-4-15,-19-26-7 16,28 15-1-16,-13-26-4 15,25 4-9-15,-1-8 4 16</inkml:trace>
  <inkml:trace contextRef="#ctx0" brushRef="#br2" timeOffset="209105.9602">17534 11725 60 0,'-4'-12'39'16,"-14"-5"-1"-16,3 8 0 15,-17-9-24-15,3 10-6 16,-8-3 0-16,3 10-2 15,-7 2-1-15,0 10 1 16,1 7-3-16,7 9 2 16,3 5-3-16,9 2-2 15,10 1 1-15,12-3-1 16,10-5 1-16,16-6-4 0,11-11 4 15,12-12-4-15,6-13 3 16,4-6 3-16,2-7-3 16,-4-4 1-16,-8-3-1 15,-7 1 0-15,-11 3 1 16,-7 5 0-16,-11 6-1 15,-11 9-2-15,-3 11 3 16,-15 9 1-16,1 11-2 16,-3 9 3-16,2 4-3 15,4 3-1-15,8 0 0 16,9-4-3-16,13-7-1 15,7-15-10-15,26 1-3 16,-10-30-11-16,29 4 1 16,-11-25-2-16,14 1-10 0,-12-13 3 15</inkml:trace>
  <inkml:trace contextRef="#ctx0" brushRef="#br2" timeOffset="209273.9698">18250 11242 66 0,'-11'7'39'15,"-15"16"-1"-15,4 28 1 16,-12 5-18-16,2 20-14 15,0 7-5-15,3 0-1 16,6-3-1-16,4-12-6 16,16-1-11-16,-9-29-16 15,16-6-5-15,-2-19-4 16,13-10 2-16</inkml:trace>
  <inkml:trace contextRef="#ctx0" brushRef="#br2" timeOffset="209446.9797">17975 11639 80 0,'-13'-6'44'0,"0"0"-2"15,13 6 2-15,15 0-18 16,8 0-24-16,23-1-5 16,7-10-8-16,21 9-11 15,-14-20-8-15,21 11-13 16,-9-9 0-16,9 9 0 15,-10-5 0-15</inkml:trace>
  <inkml:trace contextRef="#ctx0" brushRef="#br2" timeOffset="209890.005">19193 11252 88 0,'-19'4'39'15,"15"17"0"-15,-5 3 1 16,5 15-38-16,-1 12 0 16,0 10 2-16,-5 8-2 15,-4 7 3-15,0 0-3 16,0-2-2-16,2-6 0 15,0-11-3-15,9-7-1 16,0-21-10-16,21 4-10 16,-18-33-18-16,29 6 3 15,-14-21 0-15,7 0 1 16</inkml:trace>
  <inkml:trace contextRef="#ctx0" brushRef="#br2" timeOffset="210063.0149">19035 11719 112 0,'-13'6'42'16,"-3"-3"-1"-16,18 13-6 15,-2-16-31-15,24 5-4 16,11-7-1-16,9-7-3 16,14-1-5-16,1-18-13 15,24 9-14-15,-8-19-5 16,7 5 0-16,-9-13 0 15</inkml:trace>
  <inkml:trace contextRef="#ctx0" brushRef="#br2" timeOffset="210431.036">19778 11182 95 0,'-24'40'41'16,"1"22"0"-16,-7 3-1 16,9 9-32-16,-12 4-5 15,9 4 2-15,0-4-2 16,3-8-2-16,5-8 1 15,4-10-2-15,6-13 1 16,11-10-4-16,10-15 4 16,6-13-4-16,8-14 3 15,3-5 3-15,3-8-4 16,2-6 2-16,0-1-1 15,-4-2 0-15,-4 7 0 16,-7 6 1-16,-4 8-1 0,-6 10 0 16,-12 4 1-16,10 23 1 15,-10 3-3-15,-3 4-1 16,0 5 0-16,0-2-4 15,7 7-7-15,-7-20-9 16,24 10-6-16,-21-30-6 16,32 7-6-16,-9-18 0 15,8-1 2-15</inkml:trace>
  <inkml:trace contextRef="#ctx0" brushRef="#br2" timeOffset="210761.0545">20074 11717 111 0,'-17'9'40'0,"21"5"4"0,-4-14-12 15,12 19-27-15,10-14-1 16,7 3-2-16,6-5 1 16,5-4-1-16,0-6-2 15,3-4-1-15,-5-6 0 16,-5-6-1-16,-8 0 2 15,-6-5-2-15,-12 2 1 16,-9 0-1-16,-8 2 2 16,-8 7 0-16,-7 8 0 15,-2 11 1-15,-8 9-1 16,1 13 2-16,3 4-1 15,4 10 2-15,11 2-3 16,8-2-3-16,16-5-2 16,4-18-10-16,28 8-9 0,-10-29-9 15,28 4-8-15,-4-16-5 16,13-1 4-16</inkml:trace>
  <inkml:trace contextRef="#ctx0" brushRef="#br2" timeOffset="212031.1275">21348 11534 74 0,'0'0'37'0,"-10"0"-2"16,10 0-4-16,-20 10-23 15,8-1-2-15,-7-1-2 16,3 5 0-16,-1-1-2 16,6 0 0-16,1 2 0 15,6-1-2-15,8 0 1 16,6-2-1-16,3 1 0 15,5-1 0-15,0 1 0 16,3-1 2-16,-6 0-1 16,-1-1 2-16,-5 3-2 15,-7-2 2-15,-7 1-1 16,-4 3 1-16,-6 0-2 0,-5-1-3 15,-2 1 2-15,2-4-3 16,2 1 3-16,3-4-4 16,3 1 1-16,12-9-4 15,0 0-3-15,0 0-12 16,10-6-16-16,2-4 3 15,11 1-4-15,0-8 5 16</inkml:trace>
  <inkml:trace contextRef="#ctx0" brushRef="#br2" timeOffset="212482.1533">21858 11537 51 0,'0'0'37'0,"-14"-7"-2"15,2 15-12-15,-17-9 8 16,6 14-21-16,-15-4-1 16,5 12-1-16,-4-4-2 15,1 9 1-15,4-1-3 16,3 0 1-16,7 0-3 15,9-1 2-15,9-5-3 16,8-1 2-16,11-8-2 16,12-5-1-16,4-8 0 15,7-4-1-15,4-5 1 16,1-8-2-16,-2-3 2 15,0-2-3-15,-7-2 3 16,-5 2-3-16,-6 4 3 0,-6 3-2 16,-6 7 2-16,-11 11 0 15,0 0 0-15,0 19 3 16,-6 5-3-16,-2 4 2 15,0 6-3-15,2 3-2 16,5 1 0-16,2-7-3 16,13 2-4-16,-5-23-13 15,24 10-10-15,-11-23-7 16,22-4 1-16,-5-11 3 15</inkml:trace>
  <inkml:trace contextRef="#ctx0" brushRef="#br2" timeOffset="213037.185">22373 11588 97 0,'-6'-10'37'15,"6"10"2"-15,-24-4-7 16,11 15-28-16,-2 2-1 16,1 10 3-16,-3 5-3 15,0 7 2-15,0 2-2 16,3 1-2-16,-1-5 1 15,8-3-1-15,4-6 0 16,3-6-2-16,0-18 1 16,16 5-3-16,2-17 3 15,5-10 3-15,5-4-3 16,-1-5 1-16,3-2-2 15,1-2 2-15,-2 2-1 16,-6 5 1-16,-4 6-2 16,-4 7 0-16,-5 7 1 15,-10 8 1-15,0 0-1 0,9 17 0 16,-10 0 1-16,1 3 1 15,0 0-2-15,3 0 2 16,3-3-1-16,5-2 1 16,7-8-2-16,5-5 2 15,6-7-2-15,0-4-2 16,5-3 2-16,-3-3-1 15,-1-5 1-15,-2 1-1 16,-8 2 2-16,-2 3-3 16,-6 2 3-16,-12 12-1 15,16-8 0-15,-16 8 0 16,5 18 0-16,-9 2 2 15,-1 8-2-15,0 9 2 16,-5 4-4-16,1 1-2 0,0 3-2 16,-5-11-8-16,17 10-6 15,-12-26-7-15,23 6-2 16,-14-24-6-16,34-7-5 15,-8-15 2-15</inkml:trace>
  <inkml:trace contextRef="#ctx0" brushRef="#br2" timeOffset="213399.2057">22981 11647 97 0,'-10'19'41'0,"-1"-2"-1"15,13 3 1-15,-2-5-37 16,12-3 0-16,9-6-2 0,7-4 0 15,4-6-1-15,6-4-2 16,0-4 1-16,-2-6-1 16,-6 0 1-16,-6-3-2 15,-8-1 3-15,-9 4-3 16,-11 3 3-16,-10 7 0 15,-12 8 0-15,-6 8 1 16,-5 9 0-16,-6 11 2 16,1 6-2-16,6 6 0 15,8 0 0-15,13-3-1 16,15-5-1-16,14-11-2 15,21-5-3-15,4-21-10 16,27 8-6-16,-13-27-7 0,22 10-4 16,-15-17-9-16,4 3-3 15,-12-7 2-15</inkml:trace>
  <inkml:trace contextRef="#ctx0" brushRef="#br2" timeOffset="214262.2551">2794 12854 58 0,'4'-38'38'16,"-11"-1"-1"-16,-2 10 1 15,-15 0-21-15,-3 21-13 16,-10 12-1-16,0 16 0 16,-6 16 0-16,4 23 1 15,-3 16-3-15,10 16 2 0,5 8-2 16,13 8 1-16,9 4-2 15,12-7 0-15,12-6-4 16,5-19-4-16,16-1-13 16,-14-30-17-16,8-6-1 15,-11-24-1-15,1-11 2 16</inkml:trace>
  <inkml:trace contextRef="#ctx0" brushRef="#br2" timeOffset="214742.2826">2231 13442 90 0,'-16'-1'40'0,"16"1"1"0,0 0-3 16,26-11-35-16,11-3-1 15,11-5-1-15,10 0 1 16,7-3-1-16,3-1 0 15,0 2 0-15,2 5 0 16,-12 5-1-16,-9 6 0 16,-7 7 0-16,-9 8 1 15,-10 5-1-15,-5 7 0 16,-5 7 0-16,-11 2 0 15,1 4 1-15,-7-1-1 16,0 2 0-16,-2-4 1 16,0-4-1-16,0-5 0 15,2-8 0-15,4-15 0 16,0 0 1-16,3-14-1 0,4-10 1 15,1-8-1-15,3-5 1 16,0-6-1-16,2-2 2 16,0 4-1-16,-1 3 0 15,-1 7 0-15,-1 9-1 16,3 4-1-16,1 11 0 15,3 4-2-15,6 8-3 16,3-4-1-16,14 9-7 16,-7-17-7-16,22 16-7 15,-16-20-1-15,13 7-10 16,-7-8 2-16,1 1 1 15</inkml:trace>
  <inkml:trace contextRef="#ctx0" brushRef="#br2" timeOffset="215111.3037">3334 13310 88 0,'-14'37'39'16,"-1"-13"0"-16,19 2 1 16,7-17-37-16,14-10-1 15,15-11-1-15,9-10 0 16,8-7 1-16,2-8-1 15,1-1 0-15,-7-1 0 16,-13 3 0-16,-10 5 1 16,-16 6 0-16,-10 7-1 15,-17 10 0-15,-9 8 1 16,-9 11-1-16,-7 9 0 15,-1 8-1-15,-1 8 0 16,2 6 0-16,13 2 0 0,5 1 0 16,15-4-1-16,11-5-1 15,14-9 0-15,16-9-1 16,13-11-2-16,21-6-2 15,2-17-7-15,23 7-8 16,-14-23-6-16,21 12-4 16,-11-14-8-16,0 4 4 15,-17-7 0-15</inkml:trace>
  <inkml:trace contextRef="#ctx0" brushRef="#br2" timeOffset="215591.3311">4450 13144 89 0,'-18'-19'38'16,"-2"13"2"-16,-18-4 0 15,8 15-33-15,-14 3-3 0,1 9-1 16,-5 6 0-1,7 12-1-15,-2 3 1 0,9 5-2 16,6-2 0-16,13-3 0 16,12-8-1-16,17-11 1 15,11-12-1-15,13-12 0 16,11-14 0-16,4-10 1 15,4-4 0-15,-2-6 0 16,-7 0 0-16,-8 3 0 16,-10 3 0-16,-9 12 1 15,-9 7-1-15,-12 14 0 16,0 0-2-16,-11 34 1 15,-5 8 0-15,-6 14-1 16,-6 18 0-16,-5 11 1 16,0 13-1-16,-2 1 0 15,3-4 0-15,5-8 1 0,4-15-1 16,5-13 1-16,9-17 0 15,6-23 0-15,3-19 0 16,18-19 1-16,1-17 0 16,4-11-1-16,6-11 1 15,3-9-1-15,6-3 0 16,1-1-2-16,1 8-1 15,-5 3-2-15,7 16-5 16,-15-1-4-16,14 23-6 16,-25-12-5-16,20 27-3 15,-20-16-2-15,17 20-4 16,-11-3-4-16</inkml:trace>
  <inkml:trace contextRef="#ctx0" brushRef="#br2" timeOffset="215780.3419">4945 13380 100 0,'-8'12'44'16,"-11"-11"1"-16,19-1-4 16,-28 9-39-16,18-18-7 15,10 9-7-15,-14-14-9 16,14 14-8-16,0 0-5 15,0 0-10-15,0 0 1 16,0 0 0-16</inkml:trace>
  <inkml:trace contextRef="#ctx0" brushRef="#br2" timeOffset="216725.396">4904 13195 77 0,'0'0'40'16,"0"0"-4"-16,0-16-3 0,0 16-26 16,0 0-2-16,0 0-1 15,0 14-2-15,-1 2 1 16,-1 5-2-16,1 7 0 15,-2 6 0-15,2 4 0 16,0 4-1-16,6-1 1 16,-1-4 0-16,6-6-1 15,2-10 1-15,8-12 0 16,3-15 0-16,5-14-1 15,4-18 2-15,3-8-1 16,1-12 1-16,1-4 0 16,-3-4 0-16,-6 4-1 15,-4 2 0-15,-6 11 1 16,-5 11-2-16,-5 14 1 15,-8 24-1-15,0 0 0 0,-2 22 0 16,-4 16 0-16,0 16-1 16,2 6-1-16,4 6-1 15,2 0-1-15,12-2-4 16,-2-21-9-16,27 7-8 15,-8-34-5-15,24-2-6 16,-8-21-4-16,15-5 0 16</inkml:trace>
  <inkml:trace contextRef="#ctx0" brushRef="#br2" timeOffset="217109.4179">5655 13236 70 0,'-19'18'39'0,"16"5"0"15,3-23 1-15,14 28-24 16,8-31-12-16,12-4 0 16,5-11-1-16,7-7 0 15,1-6-1-15,-1-1 0 16,-3-3-1-16,-13-2 0 15,-7 5 0-15,-13 3-1 16,-10 4 0-16,-12 7 1 16,-11 8-1-16,-8 10 0 15,-6 9 0-15,-3 12 1 16,-3 10-2-16,4 12 1 15,5 5-1-15,6 5 1 16,12-1-1-16,15-5 0 0,15-6-1 16,11-12-1-16,19-12 0 15,7-18-5-15,19-3-6 16,-15-27-11-16,23 9-3 15,-22-19-6-15,6 6-5 16,-12-8 0-16</inkml:trace>
  <inkml:trace contextRef="#ctx0" brushRef="#br2" timeOffset="217424.436">6318 13044 83 0,'-7'-10'38'15,"7"10"1"-15,-23 10-1 16,16 12-33-16,-13 6-2 16,4 11-1-16,-2 2 0 15,6 1-1-15,1-4 0 0,5-1 1 16,6-10-1-1,5-8 0-15,-5-19 1 0,23-1-1 16,-4-18 1-16,3-11-1 16,3-7 0-16,-1-7 0 15,3-2 0-15,-3 0-1 16,1 5 1-16,-2 10-2 15,-6 9 1-15,1 13 0 16,-4 15 0-16,-1 9-1 16,0 11-1-16,0 7 0 15,4 6-3-15,1-8-6 16,14 16-9-16,-13-28-8 15,25 8-4-15,-7-21-10 16,15-6 2-16,-1-15 1 16</inkml:trace>
  <inkml:trace contextRef="#ctx0" brushRef="#br2" timeOffset="217635.448">7001 12968 61 0,'-34'25'43'0,"-8"0"-2"15,5 15 3-15,-4-12-17 16,12 11-22-16,5-1-2 15,14-1 0-15,14-8-2 16,16-8-1-16,14-10-3 16,7-14-3-16,16 3-10 15,-14-30-9-15,21 10-7 16,-16-23-10-16,4 7 0 15,-11-14 1-15</inkml:trace>
  <inkml:trace contextRef="#ctx0" brushRef="#br2" timeOffset="218070.4729">7292 12914 68 0,'-21'29'42'16,"-1"1"0"-16,5 13 1 15,-10-8-17-15,12 6-23 16,8-2 0-16,2-7-1 16,15-9-1-16,6-10-1 15,7-12 0-15,9-10-1 16,2-11 1-16,1-7-1 15,1-5 0-15,-5 0 0 16,-7 0 1-16,-2 5-1 16,-8 7 1-16,-3 9 0 15,-11 11 1-15,1 19-2 0,-9 9 1 16,-6 15 0-16,-4 17-1 15,-7 12 0-15,-6 12 0 16,-4 8 0-16,-3 4 1 16,1-4 0-16,2-8 0 15,5-11 1-15,3-16 0 16,7-17 1-16,9-23-1 15,11-17 0-15,0-28 0 16,13-9 0-16,-1-13 0 16,9-10-1-16,0-4 1 15,6-4-1-15,-1 4 0 16,0 6 0-16,4 11-4 15,-8-3-5-15,14 29-7 16,-19-14-7-16,23 27-6 0,-20-15-4 16,17 18-9-16,-4-5 1 15</inkml:trace>
  <inkml:trace contextRef="#ctx0" brushRef="#br2" timeOffset="218198.4802">7713 13258 87 0,'19'24'41'16,"-19"-24"3"-16,-9 13-4 15,-5-16-27-15,-6-11-25 16,20 14-11-16,-30-11-11 15,17 5-9-15,-6-5 0 16,2 6-1-16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4:12:53.26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1401 1233 91 0,'0'0'38'0,"-1"-66"1"16,1 66 1-16,0 0-38 16,34-72-1-16,-34 72 0 15,41-46-1-15,-41 46 0 16,55-43 0-16,-55 43 0 15,57-39-1-15,-57 39 0 16,59-28 0-16,-59 28 1 0,59-13 0 16,-59 13-1-16,46 9 1 15,-46-9-1-15,0 0 3 16,35 54-2-16,-35-54 2 15,1 55-2-15,-1-55 2 16,-5 55-3-16,5-55 3 16,0 0-1-16,4 73-1 15,-4-73 0-15,0 0 0 16,0 0 0-16,42 65 1 15,-42-65 0-15,0 0-1 16,53 53 0-16,-19-23 0 16,-12 4 0-16,-27-10-1 15,-14 22 0-15,-12 4-2 0,-4-4-5 16,-4-14-21-16,27-18-9 15,12-14 1-15,14-20-2 16</inkml:trace>
  <inkml:trace contextRef="#ctx0" brushRef="#br0" timeOffset="431.0246">2172 435 83 0,'-34'-57'39'0,"34"57"-3"16,-95-71 3-16,31 57-36 0,-5 14 0 16,-8 16-1-1,1 13 1-15,-3 16-1 0,7 15 0 16,4 16 1-16,-14 60-2 15,5 74-1-15,44 14 0 16,48-5 0-16,28-51-2 16,56-22 2-16,38-26 0 15,16-45-1-15,1-56 2 16,-3-41 1-16,-75-10 0 15,0-9 1-15,-5-15-2 16,-3-10 2-16,-11-10-1 16,-12-8 0-16,-18-9-2 15,-13-5 1-15,-26-11-1 16,-17-5 1-16,-17 11-1 16,-12 3 0-16,-13 12-3 0,0 9-2 15,-13 15-29-15,8 5-6 16,-6 16 0-16,3 13-3 15</inkml:trace>
  <inkml:trace contextRef="#ctx0" brushRef="#br0" timeOffset="16921.9679">3298 1107 51 0,'21'-61'38'0,"-21"61"1"16,17-57-2-16,-17 57-12 15,0 0-22-15,14-57 0 0,-14 57-1 16,0 0 0-16,0 0-1 16,0 0 1-16,-6 37-2 15,9 40 2-15,-6 15-3 16,1 15 1-16,-9-4-3 15,3 0 1-15,12-3-8 16,-8-20-26-16,15-32 0 16,-1-23-1-16,9-11 0 15</inkml:trace>
  <inkml:trace contextRef="#ctx0" brushRef="#br0" timeOffset="17163.9817">3473 1063 97 0,'0'0'39'16,"-19"-68"2"-16,19 68-4 15,0-59-36-15,0 59-1 16,0 0 1-16,41-61 1 15,-41 61-3-15,52-23-1 16,-52 23-11-16,65-15-25 16,-65 15 0-16,68-7-2 15,-68 7 1-15</inkml:trace>
  <inkml:trace contextRef="#ctx0" brushRef="#br0" timeOffset="17362.9931">3678 1089 90 0,'-63'66'37'0,"63"-66"1"15,-52 53 1-15,52-53-34 16,0 0-1-16,0 0-3 16,-29 55 2-16,29-55-3 15,0 0-1-15,0 0-6 16,65-3-22-16,-65 3-10 15,53-13 2-15,-53 13-2 16</inkml:trace>
  <inkml:trace contextRef="#ctx0" brushRef="#br0" timeOffset="17554.004">3497 1605 97 0,'-27'29'38'16,"3"-9"1"-16,14-2-1 15,10-18-34-15,8 13-2 16,18-16 0-16,11-3-1 15,10-6-1-15,7-4-4 16,10-4-7-16,-3-6-25 16,10-2-3-16,-10-2 1 15,5-1-1-15</inkml:trace>
  <inkml:trace contextRef="#ctx0" brushRef="#br0" timeOffset="17771.0164">4243 1236 107 0,'0'0'40'0,"0"0"1"16,0 0-1-16,17-6-39 16,-24 39 0-16,-4 17-1 15,1 17 1-15,-2 3-2 16,12 14 0-16,1 2-2 15,7-9-4-15,12-14-23 16,-8-18-8-16,15-10-1 16,-1-20-1-16</inkml:trace>
  <inkml:trace contextRef="#ctx0" brushRef="#br0" timeOffset="18098.0351">4603 1318 108 0,'-39'-2'41'16,"-13"8"0"-16,5 14-1 16,-4 10-38-16,14 6 0 15,5-9-1-15,18-4 1 16,6-5-1-16,9-1 1 15,6-2-1-15,7 0 0 16,4-1 0-16,6-2 0 16,2 0 0-16,2 1-1 15,1 2 0-15,-2-1-1 0,2 0-1 16,-5 2-2-16,4 2-5 15,-11-8-21-15,13 2-10 16,-5-4-1-16,8-1 0 16,0-8 1-16</inkml:trace>
  <inkml:trace contextRef="#ctx0" brushRef="#br0" timeOffset="18290.0461">5146 1297 91 0,'9'-56'39'0,"-9"56"2"16,0 0-2-16,0 0-21 0,26-66-21 15,-26 66-4-15,0 0-29 16,0 0-2-16,63-29-1 15,-63 29-2-15</inkml:trace>
  <inkml:trace contextRef="#ctx0" brushRef="#br0" timeOffset="18455.0555">5251 1338 96 0,'-44'31'41'16,"21"1"1"-16,29-11-1 15,25-15-21-15,-31-6-20 0,66-19-9 16,-66 19-28-16,89-31 0 15,-42 11-2-15,7 0-1 16</inkml:trace>
  <inkml:trace contextRef="#ctx0" brushRef="#br0" timeOffset="19221.0994">6521 868 80 0,'0'0'40'0,"3"-88"-1"16,-3 88 2-16,0-78-16 15,0 78-23-15,-4-63 0 16,4 63-1-16,0 0 1 16,0 0-1-16,0 0 1 15,0 0-2-15,0 0 1 16,0 0 1-16,-45 77-2 15,45-3 2-15,-22 37-1 16,8 12 0-16,0-1-1 16,9-4 1-16,-8-37-1 15,21-18 0-15,6-32 1 0,15-23 0 16,-29-8 1-16,0 0-1 15,65-25 1-15,-65 25-1 16,51-38 1-16,-51 38 0 16,51-43-2-16,-51 43 0 15,51-46 0-15,-51 46 0 16,0 0 0-16,69-53 0 15,-69 53 0-15,23-8 0 16,9 10 0-16,3 17-2 16,-8 13-3-16,-1 11-3 15,16 4-20-15,-2-6-10 16,15-6-3-16,-2-22 0 15,17-15-1-15</inkml:trace>
  <inkml:trace contextRef="#ctx0" brushRef="#br0" timeOffset="19584.1201">8059 594 110 0,'0'0'40'15,"-20"-90"0"-15,20 90-3 16,-34-74-33-16,34 74-2 15,-49-41 0-15,49 41 0 0,-57-5 0 16,57 5-2-16,-67 40 1 16,67-40 0-16,-74 88 1 15,34-28-1-15,8-20 0 16,-37 114-1-16,15 11 0 15,11 1-3-15,20-16-1 16,10-40-8-16,14-34-26 16,29-25-4-16,7-43 3 15,7-10-2-15</inkml:trace>
  <inkml:trace contextRef="#ctx0" brushRef="#br0" timeOffset="19784.1313">7511 1230 124 0,'0'0'42'0,"-52"-45"2"15,52 45-1-15,0 0-41 16,-39-58-2-16,39 58 0 16,0 0-5-16,0 0 1 15,77-58-7-15,-30 51-19 16,4 2-12-16,12 0 1 15,-2 2-2-15,9-1 1 16</inkml:trace>
  <inkml:trace contextRef="#ctx0" brushRef="#br0" timeOffset="19988.1432">8343 1072 93 0,'0'0'43'16,"3"64"0"-16,-3-64-1 15,0 0-14-15,0 0-26 16,52 36-1-16,-52-36-3 16,56 7-7-16,-56-7-24 15,70-6-10-15,-70 6 0 16,95-11-2-16</inkml:trace>
  <inkml:trace contextRef="#ctx0" brushRef="#br0" timeOffset="20820.1908">9726 835 45 0,'0'0'31'15,"37"-64"1"-15,-37 64-8 16,0 0-6-16,0 0-10 15,0 0 2-15,0 0 0 16,-21-57-1-16,21 57-1 16,0 0-2-16,-67-6 0 15,67 6 0-15,-68 16-2 16,68-16-1-16,-81 39 1 15,81-39-2-15,-84 65 0 16,63-34-1-16,-55 61 0 16,18 10 0-16,23-4-1 0,31-4 1 15,32-17-1-15,25-43 1 16,-53-34-1-16,100 9 1 15,-42-26 1-15,8-3-2 16,-1-7 2-16,4-3-2 16,-7-8 0-16,-1-1-3 15,-9-17 1-15,-1 5 0 16,-51 51-2-16,68-108-1 15,-68 108-2-15,41-111-12 16,-26 56-19-16,-5-5 2 16,-4 6-1-16,-6 54-1 15</inkml:trace>
  <inkml:trace contextRef="#ctx0" brushRef="#br0" timeOffset="21086.206">10059 259 98 0,'0'0'39'16,"0"0"1"-16,0 0-1 16,0 0-36-16,-67 54 0 15,67-54-1-15,-56 89 0 16,25-31 0-16,-6 11-1 15,17-18 0-15,-61 116-1 16,12 12-1-16,9 7-2 16,6-4-6-16,11-45-28 15,11-30-2-15,25-33 0 16,18-47-2-16</inkml:trace>
  <inkml:trace contextRef="#ctx0" brushRef="#br0" timeOffset="21220.2137">9928 1511 89 0,'0'-11'39'15,"-11"5"-1"-15,11 6-1 16,-21-13-26-16,6-5-46 16,20-1-4-16,-3-1 1 15,11 1-3-15</inkml:trace>
  <inkml:trace contextRef="#ctx0" brushRef="#br0" timeOffset="30370.7371">2227 2334 71 0,'11'0'35'0,"-18"15"0"16,-3 20 2-16,-8 3-32 16,3 18-1-16,-6 5 1 15,5 16 1-15,-3 2-1 16,3 6 0-16,1-2-2 0,6-2 1 15,1-7-1-15,5-7-1 16,3-11-1-16,6-10-1 16,3-10 0-16,5-12 0 15,5-12-1-15,3-11 1 16,1-15-1-16,4-7 1 15,-1-16 1-15,3-3-1 16,-2-11 1-16,2 1 0 16,-5 1 1-16,-2 5 0 15,-2 12 0-15,-3 12 0 16,-2 16-1-16,0 13 1 15,-2 16-1-15,-1 15-1 16,-1 8 0-16,0 3-1 0,1 5-2 16,1-8-4-16,20 6-25 15,-8-27-7-15,14 1 0 16,0-24-3-16</inkml:trace>
  <inkml:trace contextRef="#ctx0" brushRef="#br0" timeOffset="30788.761">3849 2875 102 0,'-13'21'39'0,"9"11"-1"16,-10-3-2-16,9 13-34 15,2 3-2-15,5 6-2 0,3 4-3 16,-4-22-17-16,13 7-15 15,-5-20-1-15,12-8-1 16,-3-21 0-16</inkml:trace>
  <inkml:trace contextRef="#ctx0" brushRef="#br0" timeOffset="30951.7703">3967 2512 76 0,'-32'-25'40'0,"-2"5"-4"16,11 17-1-16,4 2-28 15,4-1-21-15,29 11-21 16,9-9-2-16,22 7 0 0,4-8 0 16</inkml:trace>
  <inkml:trace contextRef="#ctx0" brushRef="#br0" timeOffset="31220.7857">4407 2690 91 0,'-18'35'39'15,"-13"-11"-2"-15,6 11-4 16,-4-17-26-16,10 3-2 15,4-6-2-15,11 2-1 16,4-17-1-16,24 15-1 16,4-11 0-16,8 4 0 15,4-1 0-15,1 4 0 16,-6 3 1-16,-4 6 0 0,-12 5 0 15,-15 8 0-15,-14 5 0 16,-9-1-1-16,-6 0-1 16,-7-6-6-16,12 5-25 15,-9-21-6-15,16-2-1 16,13-13-2-16</inkml:trace>
  <inkml:trace contextRef="#ctx0" brushRef="#br0" timeOffset="31807.819">5884 2638 85 0,'-25'-18'38'15,"2"16"1"-15,-12-1-1 16,7 23-19-16,-9 1-17 16,2 10 0-16,1 12-1 15,2 1 1-15,7 7-2 16,10 1 1-16,11-3 0 16,11-9 1-16,16-8-1 15,6-13-1-15,14-17 1 16,11-10 0-16,0-18 1 15,3-9-2-15,-4-14 2 16,-2 0-2-16,-6-7 1 16,-5 7-1-16,-11 5 1 15,-9 12-1-15,-8 19 0 16,-12 13 2-16,-1 30-2 15,-11 13 2-15,-1 12-2 0,1 7-1 16,6 9-5-16,0-15-15 16,26 8-17-16,5-25-3 15,24-7 0-15,11-25-2 16</inkml:trace>
  <inkml:trace contextRef="#ctx0" brushRef="#br0" timeOffset="32243.8442">7488 2554 106 0,'-15'-12'39'16,"1"16"2"-16,-15 2-3 15,-5 15-35-15,-3 5-2 16,-2 11 1-16,2 6-2 16,3 8 2-16,8 2-3 0,11-4 2 15,18-3-2-15,15-10-1 16,22-7-5-16,8-25-20 15,32 2-12-15,-2-27 1 16,18 0-2-16,-8-21 0 16</inkml:trace>
  <inkml:trace contextRef="#ctx0" brushRef="#br0" timeOffset="32836.8781">7964 2591 88 0,'-37'7'39'0,"3"16"0"15,-8-2 0-15,12 19-21 0,-7-7-14 16,14 8 1-1,4-2-3-15,10-1 0 0,10-2-1 16,9-7 1-16,10-5-2 16,7-11 0-16,7-11-1 15,4-12 0-15,4-9 0 16,-1-10-2-16,-1-6 2 15,-3-5-2-15,-7-2 1 16,-6-2 0-16,-5 4 1 16,-4 6 0-16,-9 3 1 15,1 8 2-15,-6 5-1 16,-1 5 1-16,0 13-1 15,0 0 1-15,0 0-1 16,16-5 0-16,-4 9 0 16,0-1-1-16,4 3 0 0,2 4 0 15,0 4 0-15,-1 5 1 16,-7 5-1-16,-2 5 2 15,-6 6-2-15,-5 7 2 16,-5 1-1-16,-6-4 1 16,4-4-1-16,-4-7 0 15,6-9 0-15,8-19 0 16,0 0-1-16,15-26-1 15,9-8 1-15,6-7-1 16,5-7 2-16,5 2-2 16,-4-2 1-16,0 9-1 15,-6 14 2-15,-8 13-1 16,-8 17 1-16,-9 12 0 15,-10 13-1-15,-1 12 0 0,-3 5-2 16,-1-1-1-16,7 4-6 16,-1-20-10-16,26 7-10 15,-4-29-12-15,23-1 1 16,-1-26-3-16,17 0 4 15</inkml:trace>
  <inkml:trace contextRef="#ctx0" brushRef="#br0" timeOffset="33160.8967">8945 2501 103 0,'-20'21'40'0,"-11"-7"1"16,11 13-2-16,1-5-37 15,3 3 0-15,8-5-1 0,12-2 0 16,9-6 0-16,7-6-1 15,9-5 0-15,4-2 0 16,2-4 0-16,0 0 0 16,-4-3 0-16,-6 3 0 15,-8 5 1-15,-4 5 0 16,-13 6-1-16,-8 5 2 15,-7 7-1-15,-3 3 1 16,-3 3-2-16,0 1 0 16,2 0-2-16,4-13-2 15,15 0-7-15,0-28-15 16,25 1-14-16,6-22-1 15,20-5 1-15,4-27-1 16</inkml:trace>
  <inkml:trace contextRef="#ctx0" brushRef="#br0" timeOffset="33346.9073">9647 2010 111 0,'-16'33'41'0,"-21"10"1"16,0 22-2-16,-18 5-38 15,13 8-1-15,5 1-1 16,8 0-1-16,6-5-2 15,6-9 0-15,16 9-15 16,-12-31-15-16,21 7-7 16,-11-27 2-16,11-3-4 15</inkml:trace>
  <inkml:trace contextRef="#ctx0" brushRef="#br0" timeOffset="33510.9167">9281 2447 112 0,'-2'-38'42'0,"17"16"1"16,0-2-2-16,18 12-38 15,4 4-6-15,0-13-15 16,27 18-20-16,-7-12-4 16,23 8 1-16,10-7-3 15</inkml:trace>
  <inkml:trace contextRef="#ctx0" brushRef="#br0" timeOffset="34488.9726">10300 2467 76 0,'0'-27'37'15,"-13"-3"-1"-15,3 20-8 16,-19-6-19-16,2 21 0 15,-15 5-1-15,-1 18-1 16,-9 9-1-16,-1 13-2 16,0 1-1-16,8 4 2 15,2-1-3-15,11 0 1 16,14-14-1-16,17-5 0 15,19-16-1-15,19-12 1 16,14-13-2-16,11-10-2 16,5-12 3-16,5-9-3 15,-1-7 3-15,-10-6-3 0,-10-2 3 16,-15 2-2-16,-12 3 1 15,-11 9 1-15,-11 6-1 16,-11 12 0-16,-5 12-1 16,-5 17 2-16,-5 12-2 15,2 11 1-15,2 11 0 16,2 3 1-16,5 2-1 15,8 0 1-15,9-8-1 16,14-10 2-16,9-9-3 16,9-11 3-16,11-11-2 15,5-11-2-15,8-9 2 16,1-7-1-16,1-9 1 15,-7 2-1-15,-6-2 2 16,-8 7-2-16,-11 5 1 16,-13 14 1-16,-17 11-1 0,-9 16 0 15,-15 13 0-15,-9 5 2 16,-3 9-1-16,-3 3 0 15,2-2 0-15,6 0 0 16,10-13-1-16,11-8 2 16,10-23-1-16,20 8-1 15,9-21 0-15,12-9-1 16,5-12 1-16,7-9 0 15,-1-4 0-15,2-1 0 16,-8 3 1-16,-5 11-2 16,-14 5 2-16,-7 15 0 15,-20 14-1-15,10 15 1 16,-17 14-1-16,-2 3 2 0,-1 9-3 15,2-3 2-15,7-1-2 16,7-10 0-16,16-9-4 16,9-21-3-16,21-4-9 15,-2-33-6-15,24 9-1 16,-18-35-7-16,24 5-5 15,-17-19-4-15,6-4 2 16</inkml:trace>
  <inkml:trace contextRef="#ctx0" brushRef="#br0" timeOffset="34661.9825">11755 1920 115 0,'-25'38'42'16,"-1"24"0"-16,-11 2-2 16,-7 15-39-16,9 5-1 0,4 4-1 15,3 0-2-15,4-9-1 16,10 9-13-16,-9-28-10 15,18 2-14-15,-6-28 4 16,13-7-5-16,-2-27 2 16</inkml:trace>
  <inkml:trace contextRef="#ctx0" brushRef="#br0" timeOffset="34804.9906">11422 2403 113 0,'-4'-33'42'16,"-5"-3"0"-16,16 19 0 15,2-1-40-15,18 1-4 16,21 11-16-16,-6-14-13 15,24 11-10-15,7-6 0 0,30 6-2 16</inkml:trace>
  <inkml:trace contextRef="#ctx0" brushRef="#br0" timeOffset="35364.0225">12771 2249 95 0,'11'-10'38'16,"-11"10"1"-16,-11 0-7 15,-11 7-27-15,-2 8-1 16,-8 0-2-16,2 8 0 15,3-1 0-15,3 1-1 16,13-1-1-16,11-2 1 16,9-5 0-16,15-5-1 0,9-2 0 15,9 2 0-15,0-2 1 16,0 0-1-16,-8 2 1 15,-6 7-1-15,-15 5 0 16,-11 8 1-16,-16 3-1 16,-8 1 1-16,-4 2-1 15,-4-4-1-15,7 0-4 16,1-17-6-16,27 7-19 15,-5-22-9-15,34-8 1 16,6-18-3-16</inkml:trace>
  <inkml:trace contextRef="#ctx0" brushRef="#br0" timeOffset="35653.0392">13397 2319 79 0,'0'0'40'0,"-25"12"0"16,-12 6 0-16,7 26-15 15,-16-3-22-15,6 8 0 16,4 0 0-16,13 3 0 15,16-6-2-15,19-6 1 16,19-14-1-16,20-14 0 16,15-14 0-16,8-11-1 15,4-13 1-15,-2-8-2 16,-11-10 2-16,-17-3-2 15,-19-1 0-15,-23 3 0 16,-21 5 0-16,-18 4-1 16,-11 9-2-16,-10 3-2 15,6 22-10-15,-13-13-10 0,26 20-13 16,1-8-1-16,34 3-1 15,0 0 1-15</inkml:trace>
  <inkml:trace contextRef="#ctx0" brushRef="#br0" timeOffset="36098.0646">14547 1921 79 0,'9'-11'40'0,"3"8"-2"15,-12 3 2-15,0 0-27 16,7 13-10-16,-7 4 0 16,-5 12-1-16,-1 10 0 15,-6 11 0-15,-6 11-1 0,-3 9 0 16,-2 9-1-16,-1-1-1 15,3-3 0-15,7-9-4 16,3-17-9-16,22-1-24 16,-2-25 0-16,19-9-1 15,-1-25-2-15</inkml:trace>
  <inkml:trace contextRef="#ctx0" brushRef="#br0" timeOffset="36315.077">14625 1945 108 0,'0'0'41'0,"-17"-18"2"16,17 18-4-16,15-13-36 0,14 1-3 15,12-1-1-15,10-3 0 16,8 2-2-16,4-1-1 15,7 9-6-15,-15-7-21 16,7 18-9-16,-21 1 2 16,-8 10-3-16</inkml:trace>
  <inkml:trace contextRef="#ctx0" brushRef="#br0" timeOffset="36510.0882">14638 2262 99 0,'0'0'39'15,"16"6"1"-15,19-6-5 0,11-9-34 16,6-1-1-16,4-1-1 16,1 0-1-16,0 5-3 15,-14-7-9-15,-4 18-24 16,-25-2 0-16,-10 13-1 15,-23-1 1-15</inkml:trace>
  <inkml:trace contextRef="#ctx0" brushRef="#br0" timeOffset="36660.0968">14519 2626 92 0,'-6'11'36'16,"26"-5"1"-16,12-20-1 16,21-4-36-16,18-6-3 15,5-19-19-15,15 8-14 16,-6-7-1-16,2 2 0 0,-13 0-1 15</inkml:trace>
  <inkml:trace contextRef="#ctx0" brushRef="#br0" timeOffset="36879.1092">15313 2288 96 0,'-13'36'40'0,"5"12"1"16,-11-3-2-16,7 9-36 15,-4 0-2-15,6-1 2 0,3-5-4 16,1-9-1-16,16-3-8 16,-9-21-22-16,23-1-7 15,-1-20 0-15,15-1 0 16</inkml:trace>
  <inkml:trace contextRef="#ctx0" brushRef="#br0" timeOffset="37125.1231">15523 2390 103 0,'-35'28'42'0,"-11"-6"0"16,13 6-1-16,-4-6-37 15,15 0-1-15,10-6 0 16,13-5-1-16,16-5 0 0,14-6-1 15,12-2-1-15,3 1-1 16,6-2-1-16,1-3-1 16,3 8-4-16,-10-16-12 15,9 22-13-15,-23-14-10 16,5 14 2-16,-12-11-3 15</inkml:trace>
  <inkml:trace contextRef="#ctx0" brushRef="#br0" timeOffset="37902.1676">16152 2395 90 0,'10'-18'38'15,"3"13"0"-15,-13 5-2 0,0 0-32 16,0 0 0-16,-13 23-1 16,-2 0 0-16,0 8 0 15,-3 3-2-15,0 1 1 16,3 0-1-16,1-1-1 15,6-8 0-15,7-6 0 16,2-8 0-16,-1-12 0 16,25-2 0-16,-7-11-1 15,0-6 2-15,-1-5-1 16,2-6 0-16,-6-2 1 15,-2-1 0-15,-3 3-1 16,-4 3 1-16,-2 6 0 16,-3 4 0-16,1 7 0 15,0 10 0-15,0 0 0 16,0 0 0-16,12 14-1 0,-1-5 1 15,4 4-1-15,7-2 0 16,5-1 1-16,3-6-1 16,6-2 1-16,-1-5-1 15,3-4 1-15,-1-4 0 16,0-4-1-16,-3-3 1 15,-5 2-1-15,-3 0 0 16,-3 1 0-16,-6 5-1 16,-6 5 0-16,-11 5 0 15,5 22-1-15,-12 4 0 16,-2 6-1-16,-2 9-1 15,1-1-1-15,5 7-2 16,3-14-4-16,23 8-9 16,-10-30-8-16,29 4-7 0,-6-21-4 15,16-3 3-15,-5-15 0 16</inkml:trace>
  <inkml:trace contextRef="#ctx0" brushRef="#br0" timeOffset="38252.1879">17000 2289 101 0,'0'0'40'16,"-31"-17"1"-16,15 29-2 15,-11 1-36-15,1 10 0 16,-4 8 0-16,2 7-1 16,-1 3-1-16,6 1 1 15,4 1-1-15,9-3 0 16,6-6-1-16,12-11 0 15,10-10 0-15,5-11 0 0,9-11 1 16,2-7-1-16,3-12 1 16,1-4-1-16,-3-4 1 15,-3-3 0-15,-7 5-1 16,-7 4 1-16,-9 9-1 15,-3 10 0-15,-6 11 0 16,-15 14 0-16,2 6-2 16,0 12 0-16,1 5-1 15,0-1-1-15,11 5-3 16,1-12-5-16,23 9-8 15,-9-30-5-15,30 14-3 16,-11-30-8-16,20 4-2 16,-2-20 0-16</inkml:trace>
  <inkml:trace contextRef="#ctx0" brushRef="#br0" timeOffset="38453.1991">17565 2327 71 0,'-36'12'40'0,"9"16"-1"15,-19-1 1-15,7 19-18 16,-3-6-20-16,0 5 0 15,4 0-1-15,6-3 0 16,8-1-4-16,2-16-7 16,20 8-16-16,-8-24-12 15,10-9 0-15,0 0-2 16,12-9 2-16</inkml:trace>
  <inkml:trace contextRef="#ctx0" brushRef="#br0" timeOffset="38607.2082">17265 2460 95 0,'10'-7'40'0,"-7"-6"1"16,9 23-1-16,-12-10-33 15,19 22-5-15,-1-7 0 16,5-1-3-16,6 0-3 16,3-14-7-16,17 15-13 15,-21-25-15-15,18 4 0 16,-11-18-3-16,7 1 2 15</inkml:trace>
  <inkml:trace contextRef="#ctx0" brushRef="#br0" timeOffset="38868.2228">17728 1874 78 0,'-11'-6'41'0,"14"18"-1"16,-6-2 2-16,17 17-18 15,-2-4-21-15,8 11 0 16,-2 4 0-16,3 8-2 15,-5 4 1-15,-4 8-2 16,-11 5 0-16,-8 9-2 16,-16 4 1-16,-11 0-1 15,-10 2-2-15,-17-5-3 16,3 14-14-16,-23-25-7 15,16 0-13-15,-8-21 3 16,17-4-3-16,2-16 0 0</inkml:trace>
  <inkml:trace contextRef="#ctx0" brushRef="#br0" timeOffset="39207.2425">16005 1902 89 0,'-5'23'39'0,"-4"25"-1"15,-15 9 1-15,1 23-33 16,-15 7-4-16,-2 13 0 15,7-1-2-15,7-4-2 16,27 5-15-16,17-35-19 16,36-13-2-16,23-24-3 15,33-15 2-15</inkml:trace>
  <inkml:trace contextRef="#ctx0" brushRef="#br0" timeOffset="40108.2937">18678 2243 89 0,'-25'-19'38'16,"1"13"1"-16,-14-11-8 16,4 17-26-16,-14 7-1 15,-2 11-1-15,-5 5 0 16,3 11 0-16,4 1-1 15,8 4-1-15,14-2 1 0,15-4-1 16,18-8 0 0,17-13 0-16,16-15-1 0,15-11 0 15,10-16 1-15,6-10 0 16,1-12 0-16,-3-8 1 15,-5-2-1-15,-8-4 1 16,-15 1-1-16,-6 3 0 16,-12 8-1-16,-9 6 2 15,-6 13-2-15,-7 12 0 16,-1 23 1-16,-19 9-1 15,5 29 0-15,-5 15-1 16,0 10 1-16,0 17-2 16,4 8-1-16,2 5-2 15,11 0-5-15,-6-18-11 16,26 8-7-16,-13-26-12 15,19-3 1-15,-3-26-2 16,12-11 2-16</inkml:trace>
  <inkml:trace contextRef="#ctx0" brushRef="#br0" timeOffset="40476.3151">19004 2307 66 0,'0'0'40'0,"-15"3"-1"15,21 9 1-15,-6-12-16 16,14 14-23-16,12-6-1 15,6-2 1-15,6-4 0 16,5-3 0-16,1-4 0 16,-2-8 0-16,-7-1 0 0,-4-3-1 15,-10-3 1-15,-7 0 0 16,-10 1-1-16,-10 2 1 15,-11 2-1-15,-6 5 1 16,-8 9-1-16,-6 6 1 16,-6 6 0-16,-2 12-1 15,2 4 1-15,4 9-1 16,7 1 1-16,13 5-1 15,15-4-1-15,12-1 0 16,19-6-3-16,10-12-1 16,19 4-7-16,-5-32-11 15,21 11-15-15,-12-24-1 16,9 5 0-16,-12-17 1 15</inkml:trace>
  <inkml:trace contextRef="#ctx0" brushRef="#br0" timeOffset="41002.3452">19603 2261 83 0,'-17'3'38'16,"7"17"0"-16,-11 5 2 15,8 13-33-15,-6 7-4 16,1 8 0-16,-1-3 0 16,4 6 1-16,4-5-1 15,1-7 0-15,4-8-1 16,3-10 0-16,3-10-2 15,0-16 1-15,14-1-1 16,-1-18-1-16,2-9 0 16,5-7 0-16,-1-11 1 15,2-10-1-15,1-1 2 16,-1-5 0-16,2 4 0 0,0 3-1 15,-3 9 1-15,0 7-1 16,2 13 1-16,0 9-1 16,3 11 0-16,0 11 1 15,1 5-1-15,3 7 0 16,-1 4 0-16,1 0 0 15,-4 3-1-15,-1 2 1 16,-11-3-1-16,-8 4 1 16,-11-4-1-16,-11 1 1 15,-13 0 0-15,-12 2 0 16,-7-2 0-16,-6 1 1 15,-4 5-1-15,0 2 1 16,2 4 1-16,5 3 0 16,8 11-1-16,6 3 1 0,7 7-1 15,5 2 0-15,7 5-2 16,3-5 0-16,7 4-4 15,0-13-7-15,15 9-9 16,-12-30-4-16,23 7-10 16,-17-39-6-16,29 11 0 15,-5-29 2-15</inkml:trace>
  <inkml:trace contextRef="#ctx0" brushRef="#br0" timeOffset="41708.3856">19987 2456 73 0,'0'0'40'0,"0"0"1"16,18-1-2-16,11-1-14 15,4-14-24-15,14-7 0 16,10-5 1-16,4-6-2 15,7 0 1-15,-2-3-1 16,-8 5 1-16,-9 2-1 16,-14 4 0-16,-14 6 1 15,-21 5 0-15,-10 3 0 16,-17 6 1-16,-7 6 0 15,-7 6 0-15,-3 9 0 16,-2 3-1-16,6 10 0 16,6 4 1-16,10 9-2 0,11 0 1 15,13 3-1-15,13-5 0 16,14-2 0-16,8-10 0 15,9-8 0-15,5-8 0 16,2-14 0-16,-1-9 0 16,-3-9 1-16,-4-6-1 15,-4-5 1-15,-9 1 0 16,-3-4-1-16,-7 7 1 15,-2 2 0-15,-8 9-1 16,-10 17 0-16,0 0 0 16,0 0 1-16,-16 30-1 15,-3 1 0-15,2 5-1 16,-3 4 1-16,4 2 0 15,4-7 0-15,9-5-1 16,6-12 1-16,11-11 0 0,8-14 0 16,6-13 1-16,6-9-1 15,0-5 1-15,3-8 0 16,-1 1-1-16,0-1 1 15,-4 10-1-15,-8 2 0 16,-6 13 0-16,-4 11 0 16,-14 6 0-16,8 30-1 15,-10 1-1-15,-3 8-1 16,4 6-2-16,0-2-3 15,16 9-8-15,-10-26-4 16,28 11-5-16,-9-36-1 16,28 11-6-16,-7-31-8 15,16-4 4-15,-4-14 2 16</inkml:trace>
  <inkml:trace contextRef="#ctx0" brushRef="#br0" timeOffset="42060.4056">21483 2154 93 0,'-32'-13'41'15,"0"20"2"-15,-18 3-2 16,0 21-18-16,2 0-21 15,0 13 0-15,7-1-1 16,11 6 0-16,12-3-1 16,18-6 1-16,16-10-1 15,12-12 0-15,12-18 1 16,10-18-1-16,7-12 1 15,1-15-1-15,1-8 1 16,-2-15 0-16,-3-2 0 16,-1-3 1-16,-11 10-2 0,-5 5 0 15,-11 13 0-15,-11 14 0 16,-12 17 0-16,-12 26 0 15,-13 18 0-15,-6 15 0 16,-4 10 0-16,0 11-4 16,8 7-3-16,2-10-7 15,25 12-4-15,-4-35-6 16,31 14-3-16,-8-39-2 15,32 7-7-15,-7-32-4 16,17-7 3-16</inkml:trace>
  <inkml:trace contextRef="#ctx0" brushRef="#br0" timeOffset="42346.422">22145 2110 106 0,'-23'8'41'0,"-19"-1"1"16,5 13-1-16,-17-1-36 15,16 5-3-15,10-3 0 16,10 4-1-16,14-6-1 15,15-3 0-15,11-4 0 16,9-3 0-16,4-1 0 16,1-3 1-16,-4-1-1 15,-4 5 1-15,-13 2 0 16,-9 10-1-16,-15 6 1 15,-10 5-2-15,-8 6-1 16,-8-3-2-16,6 13-9 16,-18-22-9-16,28 16-4 15,-15-28-11-15,25 4-3 16,9-18-4-16,0 0 4 0</inkml:trace>
  <inkml:trace contextRef="#ctx0" brushRef="#br0" timeOffset="43345.4792">23230 2173 79 0,'10'-11'38'16,"-12"-4"0"-16,2 15 1 16,-19-16-24-16,-2 19-10 15,-5 4-1-15,-3 10-1 16,-8 6 1-16,-1 16-1 15,-1 6-1-15,3 8 1 16,5 0-2-16,7 2 1 16,12-3-2-16,12-3 1 15,14-13-1-15,11-12 0 16,14-13 0-16,12-13 0 15,7-12-1-15,4-13 1 16,1-7 0-16,-6-8-1 16,-6-5 0-16,-10-1 1 0,-11 0-1 15,-15 4 1-15,-9 9 1 16,-12 5-1-16,-10 9 1 15,-4 5 0-15,-1 5 0 16,-1 8 0-16,7 2 0 16,15 1 0-16,0 0 0 15,14 8 0-15,16-7-1 16,12 1 1-16,5 1-1 15,5 4 1-15,-4 1 0 16,-1 4 0-16,-7 4 0 16,-14 11-1-16,-8 2 1 15,-14 9-1-15,-8 1 1 16,-10 5-1-16,-5 0 0 15,0-5 0-15,0-2 0 16,1-11-1-16,11-8 1 0,7-18-1 16,16-11 1-16,11-13 0 15,7-11 0-15,9-7 0 16,5-5 1-16,-1-5 0 15,-1 6 0-15,-3 5-1 16,-13 12 1-16,-4 15 1 16,-13 18 0-16,-6 17-2 15,-7 17 0-15,-4 14 0 16,0 10-3-16,2 3 0 15,10 13-9-15,-6-22-7 16,23 15-4-16,-13-38-2 16,28 12-6-16,-15-30-4 15,19 0-8-15,-7-14 3 0</inkml:trace>
  <inkml:trace contextRef="#ctx0" brushRef="#br0" timeOffset="45559.6058">1460 3868 80 0,'19'-26'35'0,"-9"7"-1"16,8 22-8-16,-18-3-20 15,-5 37 0-15,-2 5-1 16,3 16 1-16,-7 15-2 15,1 14-2-15,-2 7 0 16,3 8 0-16,-2-1-1 16,3 0-1-16,3-8-2 15,-2-14-3-15,12-1-17 16,-5-25-15-16,8-10 0 0,-2-21-1 15,7-11 0-15</inkml:trace>
  <inkml:trace contextRef="#ctx0" brushRef="#br0" timeOffset="45766.6176">1263 4606 101 0,'-27'-4'40'0,"13"11"0"15,14-7-1-15,0-10-35 16,25-6-2-16,19-9-2 15,13-10 1-15,15-9-2 16,16-7-2-16,1-15-5 0,19 6-27 16,-17-13-3-16,9 5-1 15,-19-6-1-15</inkml:trace>
  <inkml:trace contextRef="#ctx0" brushRef="#br0" timeOffset="46169.6406">2255 3704 102 0,'-21'33'39'0,"-9"2"3"16,6 13-3-16,-17 5-35 16,13 9-1-16,3 6 0 15,5 9 0-15,-2 5-2 16,5 2 0-16,3 1-1 0,6-1 0 15,3-9 0-15,1-7-1 16,6-11 0-16,0-11 0 16,6-16 1-16,4-12 0 15,6-16 0-15,4-17 0 16,5-11 0-16,2-9 0 15,0-7 0-15,0-4 0 16,-5 1 0-16,1 6 0 16,-7 5 1-16,-3 15-1 15,-4 12 0-15,-11 7 1 16,12 31-1-16,-6 6 0 15,-3 4 0-15,2 8-1 16,5 3-1-16,-1-4-3 16,12 0-4-16,-10-21-19 15,21 2-13-15,-3-22 1 0,10-3-2 16,0-16 2-16</inkml:trace>
  <inkml:trace contextRef="#ctx0" brushRef="#br0" timeOffset="46518.6605">2663 4531 94 0,'-8'10'39'16,"10"6"0"-16,-2-16 0 15,23 4-36-15,0-15 0 16,10-3 0-16,6-9-1 15,3-3-1-15,4-9 0 16,-3 1 1-16,-6-2-2 0,-7 1 1 16,-11 4 0-16,-9 8 0 15,-18 8 0-15,-14 13 1 16,-13 13 0-16,-10 14-1 15,-7 10 0-15,-5 13 0 16,1 2 0-16,9 5 1 16,14 0-2-16,16-11-1 15,20-8 0-15,18-19-4 16,28 0-13-16,4-30-20 15,26 2-5-15,1-16 2 16,14-3-3-16</inkml:trace>
  <inkml:trace contextRef="#ctx0" brushRef="#br0" timeOffset="47016.6892">4439 4028 77 0,'2'-38'38'16,"-8"-11"0"-16,3 6 1 15,-11-16-25-15,-2 8-12 16,-2 0 0-16,2 8 0 15,-7 9 1-15,-3 14-1 16,-3 16 0-16,0 20 0 16,-5 23 0-16,0 22 0 15,-1 18 0-15,3 15 0 16,6 10-2-16,4 6 0 0,7 0 0 15,6-5-1-15,13-9-2 16,3-16-2-16,12-7-5 16,-6-31-21-16,16 3-10 15,-7-23 1-15,7-4 0 16</inkml:trace>
  <inkml:trace contextRef="#ctx0" brushRef="#br0" timeOffset="47489.7162">3875 4448 94 0,'-12'-7'40'16,"12"7"-1"-16,17-8 0 15,8 3-37-15,5-4-1 0,9 0 1 16,5-4 1-16,4 1 0 15,1-1-1-15,-1 2 1 16,-5 2-2-16,-6 6 1 16,-3 3-1-16,-7 5-1 15,-5 9 0-15,-2 5-1 16,-10 6 1-16,0 5-1 15,-7 6 1-15,-3 2-1 16,-3 1 1-16,-4-4 0 16,0-4 0-16,-2-7 0 15,2-7 0-15,7-17 1 16,0 0 0-16,-5-18-1 15,12-9 1-15,1-10 0 16,5-7 0-16,-1-6 1 0,5-3-1 16,-2 2 1-16,1 5-1 15,0 8 1-15,-2 8-2 16,-1 8 1-16,1 8-1 15,1 8 0-15,5 6-2 16,3 0-1-16,10 3-3 16,2-11-8-16,21 10-20 15,-10-11-7-15,10 5 0 16,-9-7-2-16</inkml:trace>
  <inkml:trace contextRef="#ctx0" brushRef="#br0" timeOffset="47873.7382">4772 4345 102 0,'-3'17'39'16,"3"-17"1"-16,20 13-11 15,7-21-25-15,13-4 0 16,4-7-1-16,7-3 1 15,1-10-1-15,-2 1-1 16,-5-6 0-16,-8 1 1 16,-9 2-2-16,-12 4-1 15,-9 4 1-15,-12 9-1 16,-10 9 1-16,-8 11-1 15,-8 13 0-15,-8 14 0 16,-2 13 0-16,1 9 0 0,3 6 0 16,10 2 0-16,8-2 0 15,11-6-1-15,16-8 1 16,15-11-1-16,19-12-1 15,7-14 0-15,15-8-3 16,4-18-4-16,16 7-9 16,-11-23-20-16,12 7-3 15,-11-12 0-15,-1 7 3 16</inkml:trace>
  <inkml:trace contextRef="#ctx0" brushRef="#br0" timeOffset="48346.765">5773 4161 98 0,'0'0'40'0,"-29"-11"1"15,13 13-1-15,-18 1-33 0,5 5-2 16,-8 6-2-16,-1 10 1 16,-6 6-2-16,-2 8-1 15,3 2 0-15,5 3 0 16,4-2-1-16,9-4 1 15,11-4-1-15,14-11 0 16,11-11 1-16,16-11 0 16,9-7-1-16,9-8 1 15,4-6 0-15,2-4-1 16,-4-1 1-16,-2 1 1 15,-10 5-2-15,-7 7 2 16,-12 11-2-16,-7 11-1 16,-10 15 0-16,-8 13 1 15,-8 17-1-15,-8 11-1 0,-8 14 1 16,-6 4-1-16,0 6 2 15,2-5-1-15,2-5 2 16,6-11-1-16,10-15 0 16,8-16 0-16,17-21 1 15,14-18-1-15,11-19 0 16,9-17 0-16,11-15-2 15,8-12 0-15,8-12-3 16,-6-15-7-16,13 10-5 16,-18-14-12-16,11 20-11 15,-17 0 0-15,-2 22-2 16,-12 5 1-16</inkml:trace>
  <inkml:trace contextRef="#ctx0" brushRef="#br0" timeOffset="48985.8018">6457 4199 82 0,'12'-18'39'0,"-5"-9"-2"16,6 12 1-16,-13-11-27 15,7 11-4-15,-4 0-1 16,-3 15-1-16,0 0-1 16,0 0-1-16,-5 31-1 15,-3 4 0-15,-2 9-1 16,-1 8-1-16,-2 4 0 15,3 5 0-15,1-2 0 16,9-3-1-16,5-13 1 16,6-12 0-16,11-16 1 15,8-13-1-15,10-17 1 0,4-15 0 16,4-12 2-16,-1-7-1 15,0-6 0-15,-3-1 0 16,-9 2-1-16,-6 8 1 16,-9 9-1-16,-5 10 2 15,-7 13-5-15,-8 14 2 16,-3 13 0-16,-4 13-1 15,-2 13 0-15,-1 5-2 16,2 7 0-16,1 0-2 16,8 3-2-16,3-13-6 15,18 5-8-15,-11-28-14 16,23 1-5-16,-6-23 1 15,15-2-3-15</inkml:trace>
  <inkml:trace contextRef="#ctx0" brushRef="#br0" timeOffset="49661.8405">7160 4246 86 0,'-13'8'38'16,"12"9"0"-16,1-17 0 15,5 33-22-15,6-28-13 16,12 0 0-16,4-11 0 15,11-2 0-15,0-8-1 16,2-3 0-16,-1-6 0 16,-3-4-1-16,-7-1 0 15,-8 0-1-15,-10 3 1 0,-9 2-1 16,-7 6 1-16,-8 4-1 15,-10 9 0-15,-1 7 0 16,-6 12 0-16,-1 7 1 16,0 8-1-16,7 8 1 15,0 2-1-15,10 1-1 16,10-1 1-16,12-5 0 15,14-9 0-15,8-8 0 16,12-10 1-16,11-11-1 16,8-6 2-16,1-9 0 15,-2-4-1-15,0 0 1 16,-12-1-1-16,-5 1 0 15,-9 5 0-15,-12 6-1 16,-12 6 0-16,-10 7 0 0,-5 14 0 16,-7 7 0-16,-11 7-1 15,-2 6-1-15,-1 3 1 16,2 0 0-16,7-3 0 15,4-5 0-15,12-12 1 16,1-17-1-16,30-4 2 16,1-15 1-16,9-11 0 15,0-10 0-15,6-8-1 16,-2-5 1-16,-2-4-1 15,-4 6 1-15,-7 7-2 16,-8 8 0-16,-4 9 0 16,-6 14 0-16,-13 13 0 15,10 18 0-15,-14 10 0 16,3 8-3-16,-1 9-2 15,2 0-1-15,9 8-7 0,-4-17-5 16,16 11-9-16,-9-25-10 16,20 1-4-16,-4-19-1 15,13-3 2-15</inkml:trace>
  <inkml:trace contextRef="#ctx0" brushRef="#br0" timeOffset="49894.8538">8524 4044 91 0,'-10'-1'41'15,"-18"0"1"-15,4 18 0 16,-14-8-20-16,-1 17-18 16,7 4-1-16,5 2-1 15,5 5-1-15,12-1-1 0,10-2-1 16,9-4-2-16,13-2-1 15,4-14-4-15,14 4-7 16,-7-24-8-16,15 6-18 16,-6-19 0-16,8-1 0 15,-7-12 1-15</inkml:trace>
  <inkml:trace contextRef="#ctx0" brushRef="#br0" timeOffset="50360.8805">8842 4041 90 0,'-22'15'41'16,"-1"19"2"-16,-12-6-2 15,13 20-16-15,0-14-23 0,4-1 0 16,13-5-1-16,6-6 0 16,13-11 0-16,10-8 0 15,12-13-1-15,2-6 0 16,5-10 1-16,2-10-1 15,0-3 0-15,-1-2 0 16,-3 2 0-16,-5 5 0 16,-7 7 1-16,-6 12-1 15,-11 15 0-15,-9 15-1 16,-12 22 1-16,-14 18 0 15,-12 26-1-15,-11 19 0 16,-10 23 0-16,-5 9-1 16,0 7 2-16,2 1-2 15,4-8 1-15,8-12-1 0,8-22 3 16,11-23-2-16,10-32 2 15,8-25-1-15,10-18 1 16,10-38 0-16,3-14-1 16,7-19 1-16,10-16-1 15,4-4 0-15,4 0 0 16,1 3-1-16,4 8-2 15,-4 1-8-15,9 25-4 16,-16-10-10-16,14 27-13 16,-10-6-3-16,8 8-2 15,-4-4 2-15</inkml:trace>
  <inkml:trace contextRef="#ctx0" brushRef="#br0" timeOffset="50907.9116">10138 3281 63 0,'5'-16'37'0,"-23"11"0"15,-5 26 1-15,-23 8-17 16,-4 33-15-16,-9 9 0 16,4 22-1-16,1 6 1 15,8 8-2-15,10-2 0 0,16-7-1 16,15-12-3-16,19-13 0 15,19-14-3-15,17-18-3 16,17 2-12-16,-2-28-20 16,17 0-1-16,-7-17 0 15,2 1-1-15</inkml:trace>
  <inkml:trace contextRef="#ctx0" brushRef="#br0" timeOffset="51102.9229">10406 4009 74 0,'-25'-11'40'0,"18"26"1"15,-9 3-1-15,8 23-11 0,-5-3-27 16,5 3 0-16,4 3-2 16,5-1-1-16,8-4-2 15,4-11-3-15,19 1-14 16,-6-26-20-16,20-2 2 15,-3-19-3-15,14-5 2 16</inkml:trace>
  <inkml:trace contextRef="#ctx0" brushRef="#br0" timeOffset="51293.9338">10657 3599 89 0,'-36'-27'42'15,"12"18"0"-15,-4-2-2 0,14 6-18 16,2 2-24-16,2-8-5 15,23 17-21-15,-13-6-13 16,16-1 1-16,-16 1-2 16,30 24 0-16</inkml:trace>
  <inkml:trace contextRef="#ctx0" brushRef="#br0" timeOffset="51681.956">10757 4099 111 0,'0'0'40'16,"0"0"-1"-16,0 0-10 0,25-2-26 16,1-7-1-16,10 0-1 15,6-2 1-15,6-1 0 16,4-5-1-16,-3-2 1 15,0-4-1-15,-6 0 0 16,-4-3 0-16,-12-2 0 16,-7-1 0-16,-8 0-1 15,-9 1 0-15,-8 9 1 16,-5 4-1-16,-10 8 0 15,-7 11 1-15,-7 9-1 16,-3 16 1-16,-6 9 0 16,4 10-1-16,2 5 1 15,4 4 0-15,11-5-1 16,14-5 0-16,16-4-2 15,16-17-1-15,20-2-9 0,4-22-9 16,25 8-19-16,-5-13-1 16,13 4-1-16,-4-13 0 15</inkml:trace>
  <inkml:trace contextRef="#ctx0" brushRef="#br0" timeOffset="51817.9638">11710 4249 88 0,'-30'20'39'16,"-16"-5"-3"-16,-2-7-11 15,8 4-42-15,-14-8-24 16,10 3 0-16,-2-8 0 16</inkml:trace>
  <inkml:trace contextRef="#ctx0" brushRef="#br0" timeOffset="51977.973">10782 4497 106 0,'-27'19'41'0,"3"-17"-2"16,9-8-11-16,12-4-65 15,0-14-3-15,20 1-2 16,-2-12 0-16</inkml:trace>
  <inkml:trace contextRef="#ctx0" brushRef="#br0" timeOffset="55036.1479">12519 3461 76 0,'0'0'38'15,"0"0"-2"-15,0 0 1 16,-5 17-25-16,-2 14-10 16,-3 8 1-16,1 18-2 15,-4 8 1-15,-1 14 0 0,-4 5-1 16,1 4 0-16,2-3-3 15,-4-9-1-15,10 1-11 16,-3-22-23-16,11-7 0 16,-3-24-2-16,8-5 2 15</inkml:trace>
  <inkml:trace contextRef="#ctx0" brushRef="#br0" timeOffset="55235.1593">12317 4079 97 0,'0'0'39'0,"-8"-14"1"15,8 14-2-15,18-9-33 16,9-4-2-16,7-4-1 16,12-4-1-16,7-6-2 0,8-6-3 15,10 6-13-15,-3-16-21 16,9 5-1-16,-9-12 1 15,4 5-3-15</inkml:trace>
  <inkml:trace contextRef="#ctx0" brushRef="#br0" timeOffset="55614.1809">13120 3217 99 0,'-20'31'39'15,"-12"1"1"-15,8 17-2 16,-13 8-33-16,13 6-1 15,-4 4 0-15,7 7-1 0,-3 0 0 16,3 3-1-16,4-2 0 16,3-6-1-16,5-6 0 15,6-8-1-15,3-10 0 16,5-13 0-16,8-11-1 15,8-14 1-15,6-14 1 16,7-8-1-16,3-11 0 16,-1-1 1-16,3-6 0 15,-3 2-1-15,-3 3 0 16,-7 8 0-16,-6 12 0 15,-5 12 0-15,-6 14-1 16,-4 7 0-16,-3 13-1 16,0-2-2-16,3 10-4 15,-1-14-7-15,18 10-23 0,-7-23-2 16,14 0 1-16,0-19-2 15</inkml:trace>
  <inkml:trace contextRef="#ctx0" brushRef="#br0" timeOffset="55952.2003">13480 3922 105 0,'-21'11'40'0,"14"12"0"15,-2-11-1-15,18 3-37 16,9-10 0-16,13-2 0 15,7-9 0-15,10-6-1 16,3-7-1-16,2-5 0 0,-4-6 1 16,-8-1-1-16,-8 2 1 15,-14 0-1-15,-11 6 1 16,-14 6 0-16,-14 10 0 15,-9 9 0-15,-8 12-1 16,-3 13 1-16,-2 7 0 16,3 11 0-16,7 4-1 15,10 1 0-15,15-4-1 16,9-9-5-16,27 3-10 15,-6-25-23-15,26-3-1 16,-3-18-2-16,15 0-1 16</inkml:trace>
  <inkml:trace contextRef="#ctx0" brushRef="#br0" timeOffset="56437.228">14769 3797 99 0,'-14'-17'40'16,"14"17"0"-16,-26 2-1 15,6 10-35-15,-2 2-2 16,-2 10 1-16,-4 2 0 16,1 9-1-16,3 3-1 15,5 2 0-15,8 0 0 16,11-3-1-16,16-6-3 15,12-13-2-15,24 3-6 0,1-25-27 16,26 0-1-16,-2-20-1 16,9-2 0-16</inkml:trace>
  <inkml:trace contextRef="#ctx0" brushRef="#br0" timeOffset="56737.2452">15240 3757 104 0,'-37'9'39'15,"-11"2"1"-15,6 20-3 16,-2-1-32-16,6 11-2 15,8 2 0-15,9 4 0 16,10-2-2-16,13-2 0 16,10-7 0-16,11-8 0 0,9-10-1 15,7-11 1-15,7-13-1 16,0-11 0-16,-1-12 1 15,-2-6-1-15,-6-6 1 16,-6-4-2-16,-10-2 1 16,-9 0-2-16,-6 10 0 15,-11 3-1-15,-4 12-1 16,-10 4-3-16,8 22-8 15,-16-10-22-15,27 6-3 16,-20 8 1-16,20-8-1 16</inkml:trace>
  <inkml:trace contextRef="#ctx0" brushRef="#br0" timeOffset="56954.2576">15717 3161 104 0,'-14'-13'39'0,"-1"30"3"15,-7 11-3-15,6 22-34 16,-6 14-3-16,3 11-1 16,1 11 0-16,3 6-1 15,3 6-1-15,5-9-6 16,13 6-25-16,-4-23-8 15,12-4 0-15,1-21-1 16</inkml:trace>
  <inkml:trace contextRef="#ctx0" brushRef="#br0" timeOffset="57906.312">15978 3744 111 0,'-29'20'39'0,"-13"-1"2"16,4 18-1-16,-1 4-38 15,7 3 0-15,4 2-1 16,14 2 1-16,9-4-1 16,9-6 0-16,10-8-1 15,10-10 0-15,8-12 0 16,6-12 0-16,1-10-1 15,-2-10 1-15,0-8-1 16,-3-10 0-16,-4 0 1 16,-7-7-1-16,-1 2 1 0,-7 3-1 15,-2 5 1-15,-4 8-1 16,-1 5 1-16,-1 9 0 15,-7 17 1-15,14-9-1 16,-14 9 0-16,19 11 1 16,-6-2-1-16,5-3 1 15,3 1 0-15,6-3-1 16,2-3 1-16,0-2-1 15,-2-4 1-15,0 1-1 16,-4-2 1-16,-3 1 0 16,-4 1-1-16,-16 4 1 15,0 0 0-15,0 16-1 16,-16 4 1-16,-3 8-1 15,-4 6 1-15,-2 7-1 0,3 4 1 16,4 0-1-16,7-1 0 16,11-8 0-16,11-8 0 15,9-11 0-15,12-13 0 16,8-11 0-16,3-12 0 15,2-9 0-15,0-8 0 16,-2-5 1-16,-5-3-1 16,-4 0 1-16,-9 4-1 15,-4 5 0-15,-9 10 1 16,-8 7-1-16,-4 18 0 15,0 0 0-15,-18 21-1 16,7 5 1-16,3 4-1 16,2 5 1-16,9 0 0 15,7 0-1-15,12-11 1 16,7-5 0-16,7-9 0 0,5-7 1 15,3-5-1-15,1-6 0 16,-5-2 0-16,-4 2 0 16,-7-2 0-16,-6 9 0 15,-9 7 0-15,-4 7 0 16,-9 7 0-16,-9 7 0 15,1 5-1-15,-5 0 2 16,2 2-1-16,-2-3 0 16,6-8 0-16,5-7 0 15,1-16 1-15,14-5 0 16,2-17 0-16,3-6 0 15,4-12 0-15,1-5-1 16,5-5 2-16,-3-5-2 16,3 6 0-16,-6 3-4 0,1 9-1 15,-8 2-6-15,8 17-2 16,-20-8-6-16,18 28-11 15,-22-2-12-15,14-3 0 16,-4 6 0-16,23 2 3 16</inkml:trace>
  <inkml:trace contextRef="#ctx0" brushRef="#br0" timeOffset="58409.3408">18109 3184 78 0,'-16'-17'37'16,"0"-3"-1"-16,16 20 0 0,-15-21-32 15,15 21-1-15,0 0 1 16,0 0 1-16,17 9-1 15,-1 19-1-15,4 12 0 16,5 15-1-16,-2 12 0 16,1 12 0-16,-9 11 0 15,-6 5-1-15,-10 3 0 16,-11-4 0-16,-11-4 0 15,-8-9-1-15,-4-9 0 16,-3-10 0-16,5-9-5 16,-1-27-11-16,22 3-22 15,-2-26-1-15,14-3 0 16,19-31-3-16</inkml:trace>
  <inkml:trace contextRef="#ctx0" brushRef="#br0" timeOffset="58844.3657">18886 3759 88 0,'-17'-2'39'0,"2"10"0"16,-11-2 2-16,7 15-33 15,-9-3-4-15,6 13 1 0,-1 0-3 16,8 7 0-16,4 0 0 15,12-1-1-15,11-4-1 16,11-6 1-16,13-11-1 16,8-5 0-16,5-14 0 15,3-6 1-15,-3-12-1 16,-5-10 0-16,-7-1 1 15,-11-4-1-15,-14-1 0 16,-12-2 0-16,-11 6 0 16,-7 2 0-16,-6 10 0 15,-3 6-1-15,3 10-1 16,4 6-1-16,15 14-5 15,5-15-12-15,26 30-19 16,3-12-2-16,25 4 0 16,4-13 1-16</inkml:trace>
  <inkml:trace contextRef="#ctx0" brushRef="#br0" timeOffset="59075.3789">19956 3374 95 0,'-12'-53'40'0,"-2"18"2"15,-15 4-4-15,6 17-34 16,-19 25-2-16,-1 25 1 16,-6 21 0-16,-1 21-2 15,2 14 1-15,4 12-2 16,11 6-1-16,4-4-4 0,22 5-15 15,-3-23-20-15,20-9-1 16,-2-25-1-16,13-7 2 16</inkml:trace>
  <inkml:trace contextRef="#ctx0" brushRef="#br0" timeOffset="59234.388">19501 3966 111 0,'-24'-31'42'15,"16"14"1"-15,5-6-2 16,21-5-39-16,16 14-6 15,7-9-9-15,29 10-25 16,-9-11-4-16,16 8 0 16,-5-13-1-16</inkml:trace>
  <inkml:trace contextRef="#ctx0" brushRef="#br0" timeOffset="59624.4103">20952 3338 91 0,'14'-37'40'16,"1"20"1"-16,-15 17-2 15,0 0-28-15,1 28-10 16,-9 15 0-16,-4 10 1 16,-1 9-2-16,-2 9 1 15,0 7 0-15,1 2 0 16,3-4-2-16,5-3-2 15,1-12-4-15,19 4-23 16,-9-24-9-16,10 0 0 16,-3-23-2-16</inkml:trace>
  <inkml:trace contextRef="#ctx0" brushRef="#br0" timeOffset="59798.4203">20851 3878 101 0,'-20'-13'40'15,"2"-6"2"-15,18 19-3 16,0-18-33-16,24 8-4 15,15-4-1-15,17-3-4 16,17 5-8-16,-5-16-27 16,22 5-1-16,-7-13 0 15,6 2-2-15</inkml:trace>
  <inkml:trace contextRef="#ctx0" brushRef="#br0" timeOffset="60174.4418">21655 3104 111 0,'-14'11'40'0,"-11"7"2"15,6 24-2-15,-3 7-38 16,-2 16 1-16,-3 10-1 16,0 9 0-16,-2 7 0 15,0 2-1-15,3-4 0 16,5-2 0-16,5-12 0 15,4-13-1-15,6-12 0 16,11-17 0-16,8-17 0 16,13-17 1-16,7-15-1 15,5-11 1-15,3-8 0 16,0-7-1-16,1 0 1 15,-5 4-1-15,-4 8 1 16,-11 14-1-16,-9 13 0 0,-7 13 0 16,-7 16-1-16,-6 8 0 15,-2 11-2-15,0-1-1 16,7 8-6-16,-2-19-3 15,23 10-12-15,-8-28-14 16,25-1-2-16,3-22-2 16,13-5 3-16</inkml:trace>
  <inkml:trace contextRef="#ctx0" brushRef="#br0" timeOffset="60511.461">22030 3846 99 0,'-14'16'41'0,"-1"-7"1"16,18 10-2-16,5-4-29 15,15-9-10-15,10-3 1 16,10-3-1-16,4-5 1 16,-1-5-2-16,-5-5 1 15,-3-5-1-15,-12-2 1 16,-9-5-1-16,-9 0 0 15,-14-2 0-15,-10 3-1 16,-10 6 2-16,-12 11-1 16,-5 9 1-16,-8 11-1 15,-1 14 1-15,3 9 0 16,8 10 0-16,12 5-1 15,14-3 0-15,20-4-4 16,15-14-5-16,30 3-10 0,-5-26-16 16,26 0-7-16,-5-20 0 15,9-1-1-15</inkml:trace>
  <inkml:trace contextRef="#ctx0" brushRef="#br0" timeOffset="61262.504">944 5838 64 0,'13'-8'37'16,"-11"-3"0"-16,-2 11 0 15,0 0-17-15,-1 16-14 16,-6 4 2-16,7 13-3 16,-4 7 0-16,4 9-2 15,0 5 0-15,0 1-2 16,3 2-1-16,-3-6-3 15,7 0-7-15,-11-16-26 16,17-5-3-16,-9-18 1 16,13-9-2-16</inkml:trace>
  <inkml:trace contextRef="#ctx0" brushRef="#br0" timeOffset="61446.5145">1114 5530 97 0,'-23'-17'37'0,"-4"5"0"15,9 10-3-15,0 8-38 16,18-6-5-16,0 0-28 16,25 9 1-16,6 2-2 15,1-3 1-15</inkml:trace>
  <inkml:trace contextRef="#ctx0" brushRef="#br0" timeOffset="61780.5336">1448 5878 98 0,'-5'43'40'16,"-10"-8"2"-16,5 3-2 15,-6-14-35-15,8-1 0 16,1-9-3-16,7-14 0 16,0 0-1-16,17-1 0 15,0-15-1-15,4-6 1 16,4-8-2-16,3-5 2 15,5-2-1-15,-3-1 0 16,1-1 0-16,-8 6 1 16,-2 4-1-16,-5 6 0 0,-5 8 0 15,-11 15 1-15,16-4-1 16,-11 19 0-16,-2 13 2 15,-3 9-2-15,0 9 0 16,0 3-1-16,3 6 0 16,3-5-2-16,5-1-3 15,0-25-10-15,24 4-16 16,-5-26-7-16,16-5-1 15,1-20 0-15</inkml:trace>
  <inkml:trace contextRef="#ctx0" brushRef="#br0" timeOffset="62080.5508">2467 5795 82 0,'9'-14'37'16,"-13"-12"0"-16,10 10 2 15,-17-7-29-15,6 7-3 16,-8 0 0-16,-1 11-2 16,-10 5 0-16,-2 13-2 15,-4 9 0-15,-3 11-1 16,-1 8 1-16,5 2-1 15,4 1-1-15,8-1 0 16,12-2-1-16,10-13-4 16,20-1-7-16,0-28-14 15,29 5-15-15,-2-15 0 16,19-2-2-16,-4-11 2 0</inkml:trace>
  <inkml:trace contextRef="#ctx0" brushRef="#br0" timeOffset="62908.5981">2831 5763 108 0,'-26'4'40'15,"4"13"3"-15,-14 0-1 16,11 7-38-16,-4 6 0 16,3 8-2-16,4 4 0 15,6 9 0-15,8-1 0 16,8-1-1-16,9-3-1 15,8-4-1-15,7-10 0 16,5-10 0-16,7-12-1 16,2-13-1-16,1-14-1 0,-3-13 0 15,-1-5-1-15,-6-13 0 16,-5-1-1-16,-7-8 3 15,-3 2-2-15,-10 5 2 16,-3 5 2-16,-4 8 1 16,-5 6 1-16,2 11 2 15,-3 3 1-15,9 17-3 16,0 0 3-16,0 0-2 15,3-11 0-15,11 11 0 16,5-1-1-16,1 1 0 16,1 1 1-16,5 2-1 15,-5 1 1-15,-1 4-1 16,-4 4 1-16,-3 6 0 0,-7 4 0 15,-2 5 0-15,-5 4 1 16,-4 3-2-16,-4 3 2 16,2 3-2-16,-3-4 0 15,2-3 0-15,3-6-1 16,3-6-1-16,6-9 1 15,-4-12 0-15,25-14 0 16,-5-8 0-16,1-8-2 16,7-12 3-16,-1-3-3 15,1-1 2-15,-3 4-2 16,-3 5 2-16,-6 8-1 15,-2 5 0-15,-3 8 2 16,-11 16-2-16,11 0 1 16,-10 13 1-16,1 4 0 0,1 2 0 15,2 3 0-15,5-2 0 16,2-2 1-16,6-6-1 15,4-8-1-15,6-9 0 16,2-10 0-16,1-4 0 16,1-4-1-16,1-1 0 15,-4-4 0-15,-5 6 0 16,-5 5 1-16,-4 7 0 16,-5 10 0-16,-4 10-1 15,-5 10 1-15,-4 8 1 16,-1 7 0-16,2 5-3 15,2 4 1-15,1-4-3 16,9 1-4-16,0-22-6 16,22 6-6-16,-11-30-6 15,25 4-11-15,-10-20-1 0,10-8-3 16,-4-10 3-16</inkml:trace>
  <inkml:trace contextRef="#ctx0" brushRef="#br0" timeOffset="63081.608">4092 5685 104 0,'0'0'40'0,"-8"17"1"16,-3 19 0-16,-15 4-33 15,10 12-4-15,0 6-1 16,3 4-2-16,5 1 0 16,3-5-3-16,13 0-3 15,-5-28-13-15,22 5-11 16,-10-33-12-16,13-7 0 15,-4-22 0-15,8-10 1 16</inkml:trace>
  <inkml:trace contextRef="#ctx0" brushRef="#br0" timeOffset="63531.6338">4249 5462 106 0,'-14'-13'41'0,"14"13"0"16,-19-2-2-16,19 2-36 15,0 0-11-15,18-12-13 16,11 18-19-16,-6-9 1 15,12 11-2-15,-4-4 2 16,-1 13 35-16,0 4 5 16,-10 2 6-16,4 17 13 15,-20-7 20-15,5 10 0 16,-15-5 2-16,6 14 0 0,-5-10-33 15,2 0-4-15,1-5-1 16,3-2-1-16,2-8 1 16,4-6-4-16,4-8 0 15,2-12 0-15,6-10 0 16,1-6-2-16,4-11 0 15,2-8 1-15,1-9-1 16,2-2 1-16,-2 2 0 16,0 2 0-16,-7 9 2 15,0 7-1-15,-4 15 1 16,-6 14-1-16,-6 15 0 15,-7 13-1-15,2 11-1 16,-10-2-9-16,11 18-5 16,-16-21-6-16,24 14-8 15,-14-21-10-15,20-5-2 0,-1-18 1 16,11-8 0-16</inkml:trace>
  <inkml:trace contextRef="#ctx0" brushRef="#br0" timeOffset="64334.6796">5502 5650 80 0,'-1'-20'39'16,"1"20"0"-16,-27-16-3 15,10 17-26-15,-13-2-3 0,1 9-3 16,-8 8 0-16,-3 10-1 15,1 9 2-15,1 11-2 16,1 4 1-16,9 3-2 16,9-3 1-16,10-1-1 15,11-11 1-15,12-13-2 16,11-14-1-16,8-15 0 15,7-10-2-15,1-11 4 16,1-9-4-16,-1-6 2 16,-7-3-1-16,-6 1 0 15,-7-1 0-15,-7 6-1 16,-7 10 2-16,-4 8-2 15,-3 19 1-15,-12 20 0 16,-1 20 3-16,-5 28-2 0,-1 24 1 16,-2 18-1-16,-3 17 2 15,0 10 0-15,5 1 0 16,2-9 0-16,8-11-2 15,2-20 1-15,4-23 0 16,3-18 1-16,0-25-2 16,0-19 0-16,-3-24 0 15,1-13 1-15,-2-18-1 16,-1-12 0-16,3-15 0 15,-1-12-2-15,8-12 2 16,4-4-2-16,5 3 1 16,6-1-4-16,5 11-2 15,2-5-9-15,17 29-5 16,-13-13-5-16,20 28-16 15,-7-1 3-15,12 11-5 0,2-2 4 16</inkml:trace>
  <inkml:trace contextRef="#ctx0" brushRef="#br0" timeOffset="64771.7047">6890 5167 85 0,'2'-11'38'16,"-2"27"0"-16,-9 3 1 16,-2 22-35-16,-2 10-1 15,-1 12 1-15,-3 8-2 16,0 13 1-16,2-4-2 15,2-1 1-15,5-7-1 0,7-13-3 16,10-9-2-16,1-27-15 16,23-1-18-16,1-28 0 15,17-8-3-15,-3-15 0 16</inkml:trace>
  <inkml:trace contextRef="#ctx0" brushRef="#br0" timeOffset="64958.7153">7233 5537 90 0,'0'0'39'16,"-29"17"2"-16,13 13-2 15,-11 3-33-15,6 13-2 16,-1 3-1-16,7 2-1 16,3 1 0-16,7-4-3 15,10-8 0-15,6-14-5 0,19 0-16 16,-8-31-16-16,16-5-3 15,-7-26 2-15,15-3-2 16</inkml:trace>
  <inkml:trace contextRef="#ctx0" brushRef="#br0" timeOffset="65093.7228">7236 5276 98 0,'-31'-21'38'0,"-3"4"-1"16,18 18-6-16,13 10-41 15,3-11-27-15,23 16-1 16,8-8 0-16,17 10-1 15</inkml:trace>
  <inkml:trace contextRef="#ctx0" brushRef="#br0" timeOffset="66009.7755">7599 5482 92 0,'-18'20'39'16,"-13"-8"1"-16,5 14-1 16,-1-1-34-16,-7 9-1 15,1 7-1-15,3 4 1 16,4 1-1-16,9-1 0 15,12-9-1-15,12-8 1 16,14-15-2-16,10-10 2 16,12-21-3-16,8-8-1 15,0-8 2-15,2-4-2 16,-9-3 1-16,-4 0-2 15,-8 3 2-15,-8 10-2 0,-9 6 2 16,-8 9-1-16,-7 13 0 16,-8 17 0-16,-3 16 0 15,-8 15 2-15,-4 18 0 16,-2 14-1-16,-3 13 1 15,-2 6 1-15,1 1-1 16,2-3 0-16,3-8 1 16,1-11-2-16,5-11 0 15,4-17 1-15,5-16-1 16,3-17 1-16,6-17-1 15,-8-11 0-15,8-15 1 16,6-15-1-16,1-14 1 16,2-13-2-16,6-8 2 15,4-3-2-15,4 2 0 0,2 3 2 16,3 6-3-16,6 8 1 15,2 10 0-15,2 9-1 16,5 8-1-16,0 2 0 16,5 1 1-16,4-4-5 15,5 0 2-15,-4-15-1 16,5 2-1-16,-7-13 0 15,1 1 2-15,-6-1 3 16,-7 1 2-16,-10 3 2 16,-8 6 1-16,-4 12 3 15,-12 6-1-15,-2 20 2 16,-3 12-1-16,-22 15-2 15,6 16 0-15,-2 16-2 16,-6 13 1-16,1 11-1 0,-5 7 0 16,-1 11 0-16,5-5-1 15,7-5 1-15,3-11-1 16,8-14 1-16,6-15-2 15,10-13 3-15,11-19-2 16,8-17 1-16,6-15-1 16,2-7-2-16,1-9 2 15,1-2-2-15,-4-2 2 16,-1 4-3-16,-10 10 2 15,-4 10-2-15,-5 16 3 16,-15 5-1-16,12 26 0 16,-12 8 0-16,-4 6-1 15,2 6 1-15,3 2-1 0,3-4-3 16,9 1-7-1,-3-21-3-15,18 8-5 0,-10-31-3 16,25 8-5-16,-14-26-8 16,18 2-8-16,-5-13 7 15,2-9 2-15</inkml:trace>
  <inkml:trace contextRef="#ctx0" brushRef="#br0" timeOffset="66430.7996">9238 4993 78 0,'10'-38'38'16,"0"13"-1"-16,-15 5 1 15,5 20-34-15,-23 22 3 16,12 21-3-16,-8 20 2 15,0 20-3-15,-2 13 0 0,0 12-1 16,6 4 0-16,4-4-1 16,7-8-1-16,3-16-4 15,14-7-9-15,-10-32-17 16,18-8-8-16,-2-23 2 15,4-10-4-15</inkml:trace>
  <inkml:trace contextRef="#ctx0" brushRef="#br0" timeOffset="66595.809">9095 5578 121 0,'-23'-9'42'16,"0"-8"1"-16,23 17-12 16,11-22-28-16,23 1-3 15,23-7-5-15,8-18-11 0,29 11-10 16,-8-14-14-16,18 5-2 15,-10-3-2-15,-1 12 1 16</inkml:trace>
  <inkml:trace contextRef="#ctx0" brushRef="#br0" timeOffset="67373.8535">10744 5376 85 0,'-49'25'39'0,"-5"4"1"15,2 16-2-15,-5-4-32 16,13 9 0-16,7-8-2 15,12 3-1-15,10-8-1 16,17-6 2-16,11-17-3 0,15-10 0 16,9-12 0-16,11-10-1 15,5-8 1-15,0-7 0 16,0-9 0-16,-7 2-3 15,-7 1 3-15,-10 4 0 16,-6 4 0-16,-12 6 0 16,-7 7 0-16,-4 18 0 15,-12-7-1-15,0 22 0 16,-1 11 0-16,2 7 0 15,0 10-1-15,4 5 1 16,7 2-1-16,7-5 1 16,12-1-6-16,8-19 0 15,20 3-13-15,-6-35-3 16,23 5-14-16,-9-25-4 15,12 1 0-15,-10-14-1 0</inkml:trace>
  <inkml:trace contextRef="#ctx0" brushRef="#br0" timeOffset="67741.8746">11322 5438 94 0,'-24'-7'39'15,"4"18"1"-15,-11-2-1 16,9 14-34-16,-4 5-2 16,3 6 0-16,2 7-2 15,4 1 1-15,1 0 0 16,6-3 2-16,6-8-3 15,4-7 3-15,5-6-3 16,9-13 3-16,4-14-3 16,6-9 0-16,6-10 1 15,3-9-4-15,4-4 3 0,0-4-2 16,-3-3 2-16,0 6-3 15,-3 6 2-15,-5 7 0 16,-4 10 0-16,-5 10 0 16,-5 19 0-16,-5 8 0 15,-1 12-1-15,-3 8 0 16,2 8-2-16,3 0 2 15,10 5-4-15,2-13 0 16,18 1-10-16,-8-26-3 16,27 9-8-16,-12-29-6 15,16-2-5-15,-12-15-4 16,5 1 5-16</inkml:trace>
  <inkml:trace contextRef="#ctx0" brushRef="#br0" timeOffset="68112.8958">12001 5484 92 0,'-8'-25'39'0,"-12"-4"1"15,3 15-1-15,-14 6-33 16,7 13-2-16,-6 8-1 15,5 11 0-15,-1 10-1 16,5 4 0-16,3 6-1 16,8 1 0-16,10-2 1 15,9-11 1-15,9-12-1 16,8-12-1-16,8-17 1 15,5-12-1-15,3-17 1 16,5-11 0-16,-3-15-1 16,0-12-2-16,1-5 1 15,-2-4 2-15,-4-4-2 0,-3 5 0 16,-3 10-1-1,-9 12 2-15,-3 18-2 0,-12 23 1 16,-9 21 2-16,-15 42-3 16,-9 17 3-16,-9 18-3 15,0 13 1-15,-3 3-3 16,7 6-2-16,3-14-6 15,23 4-6-15,-2-31-2 16,34 4-5-16,-8-36-4 16,29-1-12-16,-3-19 1 15,15-10 1-15</inkml:trace>
  <inkml:trace contextRef="#ctx0" brushRef="#br0" timeOffset="69464.9731">10727 6154 81 0,'-13'0'38'15,"0"-3"0"-15,13 3 1 16,0 0-31-16,29 6-1 15,8-5-2-15,24 1 0 16,21-6-1-16,23-1-1 16,21-5-1-16,17-4 0 15,3-5-1-15,3 0 0 16,-4-2-1-16,-17 2 0 15,-14 4-1-15,-26 7 0 0,-18 6-2 16,-28 3 0-16,-13 8-3 16,-29-9-2-16,13 26-17 15,-31-19-14-15,0 3 1 16,-4-9 0-16,5-1 0 15</inkml:trace>
  <inkml:trace contextRef="#ctx0" brushRef="#br0" timeOffset="70457.0299">13540 5067 47 0,'14'-27'34'16,"-1"10"3"-16,-8 2-2 15,-5 15-15-15,0 0-12 16,2 25-2-16,-11 4 1 16,2 17-2-16,-6 5 0 15,2 14-3-15,-2 5 1 16,0 5-2-16,-1 0 0 15,4 2-1-15,1-5-2 16,5-11 1-16,7-2-6 0,-6-24-24 16,13-1-7-16,-4-19 2 15,9-6-2-15</inkml:trace>
  <inkml:trace contextRef="#ctx0" brushRef="#br0" timeOffset="70638.0401">13456 5555 94 0,'-23'-8'40'16,"-6"-2"1"-16,10 10-2 15,5-2-34-15,14 2-1 16,0 0-2-16,26-22-2 16,18-1-2-16,15-13-4 15,24 3-13-15,-1-21-19 0,19 0-1 16,-2-11-1-16,1 7 0 15</inkml:trace>
  <inkml:trace contextRef="#ctx0" brushRef="#br0" timeOffset="71031.0627">14230 4773 71 0,'-33'0'40'16,"8"16"0"-16,-7 2 0 16,10 23-15-16,-4 1-21 15,6 13-2-15,-1 7 2 16,1 12-2-16,2 3 2 15,-1 5-3-15,3-1 2 16,3-6-2-16,4-7 0 16,5-12-1-16,4-12 1 0,4-16-1 15,7-15 0-15,7-15 1 16,5-15 0-16,5-10-1 15,2-7 1-15,1-7 0 16,0-2-1-16,0 2 1 16,-4 5-1-16,-7 9 0 15,-1 12 0-15,-4 15 1 16,-3 15-1-16,-6 12-1 15,1 13 0-15,-3 6 0 16,3 7-2-16,0 0-1 16,9 2-3-16,-3-20-9 15,22 7-8-15,-10-30-5 16,20 0-11-16,-4-21-2 15,9-2 3-15</inkml:trace>
  <inkml:trace contextRef="#ctx0" brushRef="#br0" timeOffset="71389.0831">14678 5452 98 0,'-19'12'39'16,"10"8"2"-16,-1-10-2 15,10-10-36-15,12 11-1 16,6-13-1-16,7-6 1 15,6-6-1-15,7-7 1 16,0-3-1-16,-1-6 0 16,-4-2-1-16,-5-4 1 15,-9 0 0-15,-9-1-1 0,-9 2 1 16,-6 5-1-16,-10 8 1 15,-7 9 0-15,-9 18 0 16,-2 13 0-16,-2 17 0 16,1 12 0-16,3 9 0 15,7 7 0-15,8-2-1 16,11-6-1-16,13-9-2 15,15-5-6-15,0-26-12 16,30 5-6-16,-9-21-14 16,20-2 0-16,7-15-2 15,13-1 2-15</inkml:trace>
  <inkml:trace contextRef="#ctx0" brushRef="#br0" timeOffset="72208.13">15931 5307 81 0,'-1'-21'38'0,"6"9"0"16,-9-2 0-16,4 14-33 16,0 0-1-16,0 0 0 15,-8 10 0-15,1 11 0 16,-4 6-1-16,-1 9 0 15,0 3-1-15,2 6 0 16,2 1-1-16,4-1 1 16,7-4-1-16,7-3-1 0,6-12 0 15,8-10 1-15,5-10-1 16,3-10 0-16,4-9 0 15,3-8 1-15,2-9-1 16,-3-7 1-16,-4-1-1 16,-2 1 0-16,-6 0 1 15,-3 6-1-15,-8 6 0 16,-4 9 0-16,-11 16 0 15,12-6 0-15,-10 18 0 16,-1 7 0-16,-2 12 0 16,4 3 1-16,1 5-1 15,4 0 0-15,4-1 0 16,5 0 0-16,8-11 0 15,2-10 1-15,8-11 0 0,2-11 0 16,1-12 0-16,3-7 0 16,-5-12 0-16,-5-8 0 15,-7-1-1-15,-6-1 0 16,-9 0-1-16,-5 2-1 15,-3 7-1-15,-7 3-1 16,4 14-1-16,-2 2-1 16,4 18-3-16,0 0-6 15,36 8-7-15,-22-7-4 16,24 21-8-16,-5-12-4 15,10 6 2-15,2-5 1 16</inkml:trace>
  <inkml:trace contextRef="#ctx0" brushRef="#br0" timeOffset="72854.167">17046 5338 91 0,'-20'-6'39'15,"1"14"1"-15,-12-4 0 16,4 6-34-16,-10 9-2 16,7 7 1-16,-2 6-2 15,6 3 0-15,6 3-1 16,9-1 0-16,11-3-1 15,11-5-1-15,11-9 1 16,9-6-1-16,9-11 0 16,3-7-1-16,4-8 0 15,-3-8 1-15,-3-5-1 16,-7-5 1-16,-6-2-1 15,-11-5 1-15,-8 0 0 0,-6 0 0 16,-9 4 0-16,-7 6 1 16,-2 3-1-16,-2 7 0 15,2 5 1-15,1 6-1 16,14 6 1-16,-14 10-1 15,14-10 0-15,10 19 1 16,6-6-1-16,4 0 0 16,4 0 1-16,1 2-1 15,1 0 0-15,-1 1 1 16,-7 3-1-16,1 1 0 15,-4 0 1-15,-7 2-1 16,-3 1-1-16,-4 3 2 16,-2-2-1-16,-3-1 0 15,-3 0-1-15,1 1 2 16,1-6-2-16,0-1 1 0,5-17 1 15,-7 15-1-15,7-15 0 16,0 0 0-16,14-22 1 16,-1-1-1-16,3-6 1 15,4-4-1-15,2-4 1 16,1-4-1-16,-1 3 0 15,1 2 0-15,-5 3 0 16,-1 7 0-16,-2 5-1 16,-1 0-1-16,3 5-1 15,-2-3-2-15,8 9-4 16,-3-21-7-16,22 15-4 15,-13-28-3-15,25 14-5 16,-16-24-4-16,18 2-7 16,-9-13 2-16</inkml:trace>
  <inkml:trace contextRef="#ctx0" brushRef="#br0" timeOffset="73071.1794">18027 4659 102 0,'-27'41'41'0,"6"21"1"15,-9-4-1-15,8 19-38 16,0 8 1-16,9 5-2 15,3 2 1-15,4-5-3 16,6-2 1-16,3-9-3 16,5-6-2-16,1-17-2 15,11 2-8-15,-11-33-6 16,22 6-8-16,-17-28-8 15,14-5-4-15,-4-14-1 0,7-5 2 16</inkml:trace>
  <inkml:trace contextRef="#ctx0" brushRef="#br0" timeOffset="73369.1964">18202 5176 89 0,'-12'-1'40'0,"-15"2"1"16,5 18-1-16,-12-5-26 15,4 11-11-15,1 1 0 16,2-3-1-16,4 2 1 15,8 1-1-15,6-2 1 16,10-4-1-16,8-1-1 16,8-7 1-16,10 1-1 15,8 1 0-15,5-3-1 16,4 0 1-16,1 0-1 0,-1 1-1 15,-2 3 0-15,-5-4-3 16,0 9-6-16,-14-15-6 16,15 17-6-16,-26-22-5 15,18 13-7-15,-12-14-8 16,7 0-1-16,0-9 3 15</inkml:trace>
  <inkml:trace contextRef="#ctx0" brushRef="#br0" timeOffset="73935.2288">19952 4864 64 0,'-13'-37'38'0,"-1"1"-1"16,-15-4 1-16,2 8-27 16,-15-1-6-16,0 14 0 15,-5 10-1-15,-2 19 0 16,-4 16 0-16,1 23-1 15,1 17 1-15,1 17-2 16,5 11 1-16,4 12-1 16,4 3-1-16,10-6-2 0,9-5 0 15,3-10-2-15,15-7-5 16,-4-32-8-16,25 3-16 15,-8-30-6-15,11-8-1 16,-9-20-1-16</inkml:trace>
  <inkml:trace contextRef="#ctx0" brushRef="#br0" timeOffset="74153.2413">19128 5379 103 0,'-12'9'40'0,"12"-9"2"16,0 13-3-16,18-14-37 15,14-1-2-15,15-4-2 0,7-5 0 16,11-2-1-16,6-9-1 16,7 7-1-16,-2-12-4 15,7 19-12-15,-20-12-17 16,3 10 1-16,-14-3-1 15,-4 9 2-15</inkml:trace>
  <inkml:trace contextRef="#ctx0" brushRef="#br0" timeOffset="74844.2807">19902 5293 90 0,'-23'14'40'0,"6"11"0"15,-10-2-1-15,9 7-32 16,-4-1-2-16,9 6-1 16,4-4-1-16,9 1-1 15,6-7 0-15,15-6-1 16,9-11 0-16,11-8 0 0,5-13 0 15,6-6-1-15,3-10 1 16,2-6-1-16,-5-5 1 16,-2-3-1-16,-9 1 1 15,-5 3-1-15,-8 5 0 16,-5 10 0-16,-7 6 1 15,-16 18-1-15,0 0 0 16,3 32 0-16,-16 4 0 16,-3 8 0-16,-2 7-1 15,1 1 0-15,9-4-1 16,4-6-1-16,14-9-2 15,8-17-1-15,20-5-5 0,1-26-8 16,22 6-5 0,-13-26-3-16,19 8-3 0,-21-18 15 15,11 12 8-15,-15-6 5 16,-11 3 6-16,-2 14 10 15,-23-8 5-15,9 26 6 16,-29-7 5-16,14 23-15 16,-21-4-5-16,6 17-2 15,-7 2-3-15,4 8-1 16,-2 2-1-16,5 3 0 15,2-4-1-15,4-1 0 16,5-6 0-16,3-8-1 16,6-10 0-16,6-7 0 15,9-12 0-15,6-11 0 16,3-7 0-16,5-7-1 15,4-6 1-15,-1 1 0 0,-1-1-1 16,0 4 1-16,-10 5-1 16,-2 11 0-16,-7 11 0 15,-5 10 0-15,-5 12-1 16,-6 8 0-16,-2 12-1 15,-3 1-2-15,9 10-2 16,-4-11-6-16,22 12-8 16,-12-25-3-16,28 12-4 15,-9-28-7-15,22 2-5 16,-4-13 1-16,9-6 3 15</inkml:trace>
  <inkml:trace contextRef="#ctx0" brushRef="#br0" timeOffset="75055.2926">21445 5348 104 0,'-23'7'41'15,"-11"1"0"-15,3 13 0 16,0 0-37-16,4 6-1 16,9 5-1-16,7 2 0 15,14-6-1-15,11-6-1 16,16-6-1-16,10-13-3 15,16-6-3-15,-4-25-12 16,26 10-5-16,-15-29-10 16,13 0-6-16,-9-14 0 15,3-1 0-15</inkml:trace>
  <inkml:trace contextRef="#ctx0" brushRef="#br0" timeOffset="75242.3036">22066 4831 103 0,'-26'48'41'0,"-17"10"2"16,6 21-2-16,-9 1-37 15,4 7-2-15,2-2-1 16,4-4-1-16,7 0-3 16,0-15-5-16,20 7-14 15,-14-34-5-15,18 5-14 16,-4-26 1-16,12-5-1 15,-3-13 1-15</inkml:trace>
  <inkml:trace contextRef="#ctx0" brushRef="#br0" timeOffset="75580.3229">21719 5280 109 0,'2'12'41'16,"-2"-12"2"-16,18 24-2 15,1-16-38-15,16-4-2 16,8-4 1-16,8-2-1 15,3-2 1-15,3-1-1 16,-2-3 0-16,-2 1 0 16,-9 1 0-16,-7 4 0 15,-7 4 0-15,-8 4 1 16,-8 8-1-16,-10 7 0 15,-5 9-1-15,-10 4 0 16,-6 9 0-16,-1-1-1 16,-3 5-1-16,1-2 0 0,5 0-4 15,-1-19-2-15,21 9-12 16,-5-35-1-16,16 17-7 15,-3-34-4-15,20-2-7 16,-4-19-2-16,9-5 4 16</inkml:trace>
  <inkml:trace contextRef="#ctx0" brushRef="#br0" timeOffset="75709.3303">22396 5082 110 0,'-18'-21'40'16,"6"17"-3"-16,-2 8-6 15,-4-6-55-15,27 13-14 16,-9-11-2-16,32 27 0 15,-3-16 0-15</inkml:trace>
  <inkml:trace contextRef="#ctx0" brushRef="#br0" timeOffset="76324.3655">22716 5240 104 0,'-13'18'39'16,"-12"-4"3"-16,2 13-3 16,-6-1-35-16,-4 8 0 15,-2 4 0-15,3 3-1 16,4 1 0-16,10-2-1 15,7-3-1-15,8-4 0 16,11-8-1-16,7-7-1 16,8-11 1-16,5-7-1 0,3-10 0 15,1-6 0 1,-2-9 1-16,-3-6-1 0,0-6 0 15,-4-3 0-15,2-2 1 16,-2 0-1-16,1 3 1 16,-2 3 0-16,4 6 0 15,-2 8 1-15,0 8 0 16,3 7 1-16,-5 6 0 15,0 9 0-15,-4 0 0 16,-1 6 0-16,-3 6 0 16,-6 1-1-16,-5 7 1 15,-6 3-2-15,-9 5 0 16,-2 2 0-16,-8 4 0 15,-1-4 0-15,0 0 0 16,1-5 0-16,3-9 0 0,10-5 0 16,9-19 0-16,14-1 0 15,9-18 0-15,11-6 0 16,9-10 0-16,5-6 0 15,7-2 0-15,-4 5 0 16,-5 5 0-16,-3 10 0 16,-10 11 0-16,-4 11 0 15,-8 12 0-15,-6 10 0 16,-2 10 0-16,-1 2 0 15,4 7-2-15,-3-9-9 16,14 15-5-16,-15-25-4 16,25 18-4-16,-22-31-3 15,24 14-4-15,-18-21-6 16,9-3-5-16,-2 1 8 0</inkml:trace>
  <inkml:trace contextRef="#ctx0" brushRef="#br0" timeOffset="77259.419">1131 7364 80 0,'-3'-23'38'0,"2"8"0"15,-11-5 0-15,6 8-33 16,-12 0 0-16,-2 13 0 16,-5 4 0-16,-1 17 1 0,-6 7-3 15,1 14 0-15,-2 9-1 16,6 9 0-16,4 3-1 15,13-2 0-15,6-3 0 16,17-6 0-16,17-16 0 16,17-13 0-16,12-22-1 15,8-18 1-15,3-15 1 16,7-13-2-16,-9-10 1 15,-11-6-1-15,-14-6 2 16,-21 4-1-16,-15 5 0 16,-15 8 0-16,-14 13-1 15,-15 12 0-15,-6 9 0 16,-4 11 0-16,9 8-2 0,8 3-2 15,17 3-1-15,13-10-5 16,33-1-10-16,2-25-4 16,36 5-11-16,5-26-3 15,19-1-1-15,1-15 2 16</inkml:trace>
  <inkml:trace contextRef="#ctx0" brushRef="#br0" timeOffset="77460.4304">1977 6563 109 0,'-17'-24'37'16,"-15"5"3"-16,1 27-2 15,-4 8-35-15,3 20-1 16,-2 19 0-16,7 20 1 16,0 19-2-16,1 14 1 0,6 13-2 15,3 4 2-15,5-1-3 16,7-6-1-16,10-9-4 15,-3-25-13-15,22-2-11 16,-6-30-10-16,7-15 1 16,-2-25-2-16</inkml:trace>
  <inkml:trace contextRef="#ctx0" brushRef="#br0" timeOffset="77625.4399">1542 7470 121 0,'-23'-6'41'0,"8"-5"2"16,27 5-3-16,16-9-37 15,23-11-5-15,23 0-9 16,4-22-11-16,30 11-11 0,2-15-8 16,18 3-1-16,0-6 0 15</inkml:trace>
  <inkml:trace contextRef="#ctx0" brushRef="#br0" timeOffset="78046.4637">3512 6850 99 0,'3'-27'37'16,"-3"27"2"-16,-4-9-2 15,-1 30-30-15,-9 12-3 16,0 19-1-16,-1 15-2 15,-2 14-1-15,2 10 0 16,4 6-1-16,3 2 0 16,4-6-1-16,8-5-3 0,-4-26-14 15,22-5-18-15,-4-25 0 16,3-9-1-16,-5-22-1 15</inkml:trace>
  <inkml:trace contextRef="#ctx0" brushRef="#br0" timeOffset="78234.4747">3309 7445 113 0,'-32'-3'39'16,"-1"-2"3"-16,17 6-4 16,3 0-34-16,28-8-1 15,17-9-3-15,18-13-2 16,18-8-2-16,11-17-5 15,25 2-14-15,-7-17-14 16,16-1-2-16,-14-11 1 0,-3 4-2 16</inkml:trace>
  <inkml:trace contextRef="#ctx0" brushRef="#br0" timeOffset="78609.4959">4131 6467 115 0,'-35'36'40'15,"7"25"2"-15,-8-1-10 16,9 23-28-16,2 8-1 15,2 7 2-15,3 3-2 16,3 0 0-16,5-9-2 16,4-8 0-16,5-11 0 15,3-16-1-15,5-15 0 16,10-17 0-16,10-21 0 0,7-16 0 15,10-14 1-15,0-9-1 16,2-9 1-16,0-2 0 16,-3 1 1-16,-5 5-2 15,-7 9 0-15,-7 11 0 16,-6 17 0-16,-6 13 0 15,-6 13 0-15,1 9 0 16,-4 11-2-16,0 3-1 16,9 5-3-16,-4-8-7 15,20 7-8-15,-9-28-3 16,27 6-6-16,-11-28-5 15,18-5-6-15,-3-17 2 16,7-8 3-16</inkml:trace>
  <inkml:trace contextRef="#ctx0" brushRef="#br0" timeOffset="78948.5156">4650 7198 107 0,'-20'8'39'16,"16"12"1"-16,4-20-1 15,20 20-36-15,10-17-1 16,11-6-1-16,9-5 0 15,2-6 0-15,0-5 0 16,-4-4-1-16,-6-4 1 16,-11 2 0-16,-13-4 0 15,-11 4 0-15,-13 2 0 16,-9 4 0-16,-12 5 1 0,-5 13 0 15,-11 9 0-15,-1 13-1 16,-5 12 1-16,6 10 0 16,2 9-1-16,11 1 0 15,13-2-1-15,15-6-1 16,24-8-4-16,7-20-8 15,27 1-9-15,-10-30-4 16,29 6-8-16,-10-22-7 16,9 1-2-16,-4-10 1 15</inkml:trace>
  <inkml:trace contextRef="#ctx0" brushRef="#br0" timeOffset="83562.7795">6727 7088 80 0,'0'0'39'16,"5"-22"-2"-16,-5 22 2 15,0 0-25-15,0 0-10 16,-10 6-2-16,1 9 1 0,-4 8-1 16,-2 6 0-16,-4 2-2 15,3 4 1-15,-4-1 0 16,5-2 0-16,4-9-1 15,1-4 1-15,10-19-1 16,-1 13 1-16,1-13-1 16,20-23 1-16,-4 0-1 15,2-4 1-15,0-5 0 16,4-4-1-16,-1-1 1 15,-5 0-1-15,0 5 0 16,-1 4 1-16,-5 8-1 16,-2 5 0-16,-8 15 0 15,0 0 1-15,7 15-1 16,-7 3 1-16,0 5-1 15,2 1 0-15,2 1 1 0,5-3-1 16,7-7 1-16,6-10-1 16,11-8 1-16,5-6 0 15,7-11 0-15,2-4 0 16,0-5 0-16,-2 0 0 15,-6 3 0-15,-7 4 0 16,-8 6 0-16,-8 9-1 16,-7 8 1-16,-4 12-1 15,-5 7 0-15,-2 9 0 16,-2 5-1-16,1 2 0 15,4 5-1-15,-1-5-3 16,9 4-5-16,-3-19-10 16,21 5-12-16,-11-19-9 15,15-1 1-15,-3-14-1 0</inkml:trace>
  <inkml:trace contextRef="#ctx0" brushRef="#br0" timeOffset="83930.8005">7477 7108 104 0,'-14'5'38'15,"7"6"2"-15,7-11-2 16,1 14-33-16,10-16-3 16,14-2 0-16,7-6 0 15,12-5 0-15,2-6 0 16,5-2-1-16,-1-6 0 15,-5 0 0-15,-9 1 0 16,-12 1 1-16,-13 3-1 0,-16 5 0 16,-12 4 0-16,-11 7 0 15,-10 11 0-15,-6 8 0 16,-3 10-1-16,0 8 1 15,5 8-1-15,7 5 1 16,12 1-1-16,14 0 1 16,14-5-1-16,18-8-1 15,20-12-1-15,11-11-2 16,14-8-1-16,8-20-6 15,13 5-8-15,-13-28-17 16,8 5-4-16,-12-16 1 16,-2-2 0-16</inkml:trace>
  <inkml:trace contextRef="#ctx0" brushRef="#br0" timeOffset="84125.8117">8360 6469 95 0,'-8'-22'36'0,"-11"13"4"16,3 27-3-16,-12 15-21 15,5 19-10-15,1 15-3 16,4 12 0-16,-2 9-1 15,5 4 0-15,3 0-2 16,6-4-1-16,4-5-2 16,2-14-6-16,13-2-11 15,-11-29-20-15,12-7 0 16,-14-31 0-16,24 7-1 15</inkml:trace>
  <inkml:trace contextRef="#ctx0" brushRef="#br0" timeOffset="84313.8225">8134 6960 111 0,'-22'-17'40'0,"22"17"1"16,-14-3-1-16,26 10-36 16,7-7-5-16,17-5-1 15,18 1-2-15,6-1-2 16,15 5-3-16,-7-14-17 15,15 14-13-15,-11-4 0 16,-1 11 1-16,-14-2 2 16</inkml:trace>
  <inkml:trace contextRef="#ctx0" brushRef="#br0" timeOffset="84674.8431">8822 6975 104 0,'-16'5'39'0,"-15"-6"1"16,2 11-1-16,-17-5-30 16,6 11-3-16,-4 7-2 15,-4 6-1-15,9 0 0 16,4 5 0-16,10-3-2 15,13-1 0-15,15-5 0 16,13-12 1-16,12-8-2 16,12-7 0-16,5-11 0 15,5-7 0-15,2-9 0 16,-4-5 0-16,-5-5 0 15,-9 1 0-15,-5 2 0 16,-8 6 0-16,-8 7 0 16,-9 13 0-16,-4 10 0 15,-10 20 0-15,-2 8 0 0,2 7 0 16,1 3 0-16,4 2 0 15,10-1-2-15,5-11-2 16,18-8-5-16,1-23-4 16,23-3-6-16,-9-33-8 15,25 1-13-15,-11-22 0 16,8 0 1-16,-11-16 3 15</inkml:trace>
  <inkml:trace contextRef="#ctx0" brushRef="#br0" timeOffset="84861.8538">9434 6433 125 0,'-3'-16'38'16,"-16"16"3"-16,1 34-8 15,-7 14-27-15,-2 19 0 16,1 10-4-16,6 9 2 0,3 4-4 16,11-3 0-16,9-6 0 15,8-11-4-15,13-5-7 16,-4-26-4-16,19 3-12 15,-11-30-15-15,17-3 1 16,-7-15-1-16,9-1 2 16</inkml:trace>
  <inkml:trace contextRef="#ctx0" brushRef="#br0" timeOffset="85005.8619">9742 7175 126 0,'6'26'44'0,"-6"-26"-3"16,-8 20 0-16,3-6-43 15,5-14-7-15,0 0-9 0,-4-24-13 16,4 24-11-1,0-18-2-15,0 18 0 0,-1-22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3:14:57.5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11406 9839 65 0,'0'0'33'0,"-11"3"1"15,5-14-1-15,1-1-30 0,-6 1-1 16,11 11 0-16,-26-15 3 15,13 17 1-15,-12-4-2 16,3 5-1-16,-6-2 0 16,1 1 0-16,-7-5 0 15,2 0 0-15,-7-7-1 16,-2 0 0-16,-7-4 0 15,-4 0-1-15,-13 0 1 16,-7 4-1-16,-10 1 0 16,-8 2-1-16,-8 2 0 15,-9 3 0-15,-9 0 0 16,-9-1 1-16,-3 1-1 15,-4-3 0-15,-6 0 0 16,-3-1 0-16,-10-1 1 0,-3 0-1 16,-5 4 0-16,-11 0 0 15,-9 6 1-15,-11 2-1 16,-11 3 0-16,-7 3 0 15,-9 3-1-15,-3 1 1 16,-8 1 0-16,1 2 0 16,1-2 0-16,-2 2 1 15,0-2-1-15,-2 3 1 16,-1-1-1-16,-5 2 1 15,4 4-1-15,-6 2 1 16,0 2-1-16,0 4 1 16,5-1-2-16,-1 4 2 15,5-2-1-15,8 3 0 16,5-5 0-16,9-1 0 0,10-5 1 15,15 0-1-15,9-5 1 16,19 1 0-16,13-1-1 16,11-2 0-16,17 4-1 15,15 0 0-15,10 5-1 16,14 4 1-16,9 3-2 15,12 8 2-15,6 6-1 16,7 8 1-16,5 5 0 16,5 7 1-16,7 6 0 15,1 4-1-15,4 4 0 16,1 1 0-16,8 3 0 15,1 2 0-15,3 4 1 16,4 2-1-16,4-1 0 16,7 3 2-16,5-4-1 0,7-2 0 15,8-5 0-15,12-6-1 16,10-9 0-16,9-4 0 15,12-9 1-15,5-4-1 16,10-3 1-16,6-4 0 16,5-3 0-16,8-5 1 15,7-3-1-15,6-4 1 16,12-6-1-16,9-7 1 15,18-7 0-15,13-10 0 16,14-6 0-16,18-7 0 16,10-8-1-16,16-4 1 15,7-6-1-15,10-4 1 16,1 1-1-16,2-3 0 15,0-3 0-15,-2 1 0 16,0-1 0-16,0-2 0 0,0 0 0 16,2-3-1-16,7-1 1 15,1-1 2-15,7 2-2 16,2 3 1-16,-5 0-2 15,-3 4 2-15,1 4-1 16,-12 4 1-16,-6 5-1 16,-8 2-1-16,-9 5 0 15,-9-1 1-15,-3 3 0 16,-5 2 0-16,-7-2 0 15,-3-3-1-15,-5-2 1 16,-3-6 0-16,-8-1 1 16,-4-7-1-16,-11-3 0 15,-7-7 0-15,-12-3 1 16,-8-3-1-16,-14 0 1 0,-10-3-1 15,-8-2 1-15,-10 2 0 16,-10-1 0-16,-8 4 1 16,-11-1-1-16,-11 2 0 15,-12-3 0-15,-11 5 1 16,-16-5-1-16,-8-3-1 15,-15-3 0-15,-8-3-1 16,-10-3 3-16,-11-2-2 16,-9-4 2-16,-10-2-1 15,-9 2 0-15,-12 0 0 16,-9 1 1-16,-14 0 0 15,-11 2-1-15,-9 1 0 16,-10 4-1-16,-11 9 0 16,-18 8 0-16,-6 13 0 0,-16 16 0 15,-14 18 1-15,-6 18-3 16,-7 3-2-16,27 11-30 15,5-21-6-15,39-11 0 16,26-34-4-16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1:57:54.41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2067 1089 87 0,'-1'-62'37'0,"1"62"1"16,0 0-1-16,-6-69-32 16,6 69-2-16,0 0-2 15,0 0-1-15,0 0 1 16,-23 36-2-16,18 42 2 15,-2 16-1-15,1 7 2 16,-13-12-2-16,6 5 2 0,1-9-2 16,1-16 0-16,8-37 0 15,3-13-1-15,0-19 1 16,7-11-1-16,2-21 1 15,-9 32-1-15,14-53 3 16,-14 53-4-16,13-76 4 16,-5 28-1-16,2-4 0 15,1-3 0-15,3-3 0 16,-1-6 0-16,-2-5-1 15,6 2 1-15,-1 0-1 16,8 5-1-16,0 1 1 16,-24 61 0-16,60-102-1 15,-60 102-1-15,63-70 1 16,-63 70 0-16,61-26 0 15,-61 26 2-15,53 17-2 0,-53-17 0 16,0 0 1-16,41 79 1 16,-41-79 0-16,-5 75 1 15,5-75 0-15,-24 82 0 16,24-82-1-16,-43 84 1 15,43-84-1-15,-50 76 2 16,50-76-2-16,-45 67 0 16,45-67 0-16,-29 71 0 15,25-25-1-15,22 0 2 16,15-7-2-16,7-15 1 15,12 14-1-15,8 3 0 16,-7-4-3-16,-8-6-1 16,7-2-21-16,-7-12-15 15,5-2 1-15,-7-12-1 0,3-5 0 16</inkml:trace>
  <inkml:trace contextRef="#ctx0" brushRef="#br0" timeOffset="367.0209">2926 1350 103 0,'-19'7'39'0,"4"7"1"16,11 6-2-16,8-2-37 15,11-4 0-15,10-4 0 16,11-2 2-16,2-6-1 15,8-8 0-15,-46 6 0 0,48-16-1 16,-48 16 2-16,48-30-1 16,-48 30-1-16,0 0-2 15,52-63 2-15,-52 63-3 16,0 0 2-16,11-65-2 15,-11 65 2-15,0 0 1 16,-49-33 0-16,26 41 0 16,-40 7 0-16,2 12 1 15,-4 16-2-15,12 15 3 16,16 12-6-16,26-1-2 15,38-13-5-15,32-34-6 16,33-10-23-16,8-12-1 16,20-8 0-16,-2-13-1 15</inkml:trace>
  <inkml:trace contextRef="#ctx0" brushRef="#br0" timeOffset="705.0403">3932 1363 114 0,'0'0'42'15,"0"0"0"-15,-6-23 0 16,-33 23-39-16,-14 16-1 15,-6 15 0-15,-2 10-1 16,4 8 0-16,16 5-1 16,28-2 1-16,30-22-1 15,19-12 1-15,17-24 0 16,16-27 0-16,-69 33-1 15,87-59 0-15,-87 59 2 16,94-96-2-16,-46 38 0 0,3-6 0 16,-12-2 0-16,4-8 0 15,-11 6 0-15,1 2 0 16,-33 66 0-16,38-85 0 15,-38 85 0-15,0 0 0 16,-19 18 0-16,3 40 0 16,-10 46-13-16,1 30-28 15,5 7-2-15,18-4 1 16,35-28-2-16</inkml:trace>
  <inkml:trace contextRef="#ctx0" brushRef="#br0" timeOffset="1630.0929">5608 991 104 0,'-4'-64'38'16,"4"64"2"-16,0 0-1 16,0 0-37-16,-3 23-1 15,-6 41 0-15,1 27 2 16,-3 18-3-16,13 5 3 15,-22-27-3-15,16 11 1 16,-4-16-1-16,6-27 1 16,1-17-1-16,1-11 1 15,0-27-1-15,0 0 0 16,4-19 0-16,-2-18 0 15,-2 37 1-15,6-61-1 0,-6 61 1 16,3-91-2-16,2 38 2 16,2-5 0-16,-2 0 0 15,3-5-2-15,1 6 2 16,1-14-1-16,0 8 1 15,2-2 1-15,8 9-1 16,3 2 0-16,-23 54 0 16,61-97 0-16,-61 97 0 15,76-61-1-15,-76 61-1 16,89-22 0-16,-89 22-1 15,85 19 0-15,-85-19 1 16,66 47 0-16,-66-47 1 16,36 65 0-16,-36-65 0 15,3 79 1-15,-3-79-1 0,-25 84 2 16,-24-24-1-1,49-60-1-15,-57 71 0 0,57-71 0 16,-55 60 0-16,55-60-1 16,0 0 2-16,-36 53-2 15,36-53 2-15,0 0-1 16,0 0 0-16,82 25 1 15,-63-19-1-15,69 4 1 16,-7 6-1-16,-21 0 1 16,-23 21 0-16,-36 16 1 15,-45 5-2-15,-32 3 1 16,-23-11-1-16,-4-6 0 15,5-7 0-15,10-11-2 16,19-15-3-16,19-12-7 0,50 1-26 16,-5-29-1-16,46 6-1 15,16-13-1-15</inkml:trace>
  <inkml:trace contextRef="#ctx0" brushRef="#br0" timeOffset="2329.1332">6714 1270 110 0,'59'-17'39'16,"-59"17"2"-16,0 0-1 15,-9 18-35-15,-37 8 0 16,-17 15-1-16,-18 5 0 15,9 8-1-15,-3 2-1 0,20 3 0 16,32-17-2-16,25-5 0 16,21-13 0-16,27-14 0 15,21-11 0-15,15-16 0 16,9-15 0-16,3-10 0 15,-50 17 0-15,0-3 0 16,-48 28 0-16,79-67-2 16,-79 67 2-16,51-67-1 15,-51 67 1-15,10-60 0 16,-10 60 1-16,-16-47-1 15,16 47 2-15,0 0-2 16,-69-43 0-16,69 43 0 0,0 0 0 16,-50-19 0-1,50 19 0-15,0 0 0 0,0 0 0 16,0 0 0-16,48-4 0 15,-48 4 0-15,78 5 0 16,-32-6 0-16,3 1 0 16,3-1 0-16,-2 1 0 15,-50 0 0-15,76 17 0 16,-27 6 0-16,-43 10 0 15,-30 16 0-15,-32 7 0 16,3 8 0-16,4-2 0 16,29-5 0-16,28-18 0 15,25-15 0-15,22-15 0 16,17-11 0-16,12-17 0 15,3-11 0-15,-3-13 0 16,-84 43 0-16,73-55 0 0,-73 55 0 16,57-63 0-16,-57 63 0 15,20-66 0-15,-20 66 0 16,0-54 0-16,0 54 0 15,-24-46 0-15,24 46-4 16,0 0-21-16,-35-55-13 16,35 55-4-16,0 0-1 15,-3-66-1-15</inkml:trace>
  <inkml:trace contextRef="#ctx0" brushRef="#br0" timeOffset="2545.1456">7996 763 118 0,'66'-79'43'0,"-66"79"0"15,0 0-1-15,43-60-39 16,-43 60 0-16,0 0-2 16,-6 53 1-16,6-16-2 15,-21 79 0-15,-2 28 0 16,4 18-6-16,12 3-15 15,-8-41-18-15,24-14-3 16,6-36 0-16,18-51 0 16</inkml:trace>
  <inkml:trace contextRef="#ctx0" brushRef="#br0" timeOffset="2861.1637">8427 1198 109 0,'-5'-67'44'16,"5"67"1"-16,0 0 0 15,-57-42-36-15,57 42-6 16,-71 1-3-16,9 37 0 16,-5 18 0-16,12 9 0 15,23-9 0-15,22-26 0 16,32-14 0-16,23-6 0 15,5-13 0-15,1-1 0 16,-1 0 0-16,-2 2 0 16,-5 4 0-16,-3 4 0 15,-7 4 0-15,-3 4 0 16,2 6 0-16,-5-5 0 15,13 3-15-15,-14-12-17 0,18 3-11 16,-6-2 1-16,9 2-2 16,-5-3 1-16</inkml:trace>
  <inkml:trace contextRef="#ctx0" brushRef="#br0" timeOffset="3019.1727">8960 1620 124 0,'-20'23'44'0,"-10"1"-1"15,10 10-4-15,1 4-51 16,-9-6-28-16,16 13-3 16,-4-3 0-16,16 11 0 15</inkml:trace>
  <inkml:trace contextRef="#ctx0" brushRef="#br0" timeOffset="3864.221">9942 1047 91 0,'0'0'40'0,"0"0"1"15,-4-59-2-15,4 59-34 16,0 0-4-16,0 0 2 16,0 0-1-16,0 0 0 15,-10 48 0-15,5 21-1 16,-4 5 0-16,5 15 2 15,-15-11-2-15,12 6-1 16,-4-8 0-16,5-8 2 16,3-33-2-16,3-17 1 15,0-18 1-15,0-16-1 16,0-19 1-16,0 35-1 15,-2-56 1-15,2 56-2 16,6-83 1-16,-1 30-1 16,-2-6 1-16,10-3-2 0,2-3 3 15,0-20-3-15,-1 4 0 16,10 5 2-16,0 1-2 15,4 5 2-15,3-1-1 16,6 11-1-16,1 4 1 16,-38 56 0-16,82-80 0 15,-82 80-1-15,79-24 2 16,-79 24-3-16,64 27 2 15,-64-27 1-15,29 68-1 16,-29-68 1-16,-6 98 0 16,-10-44 1-16,-2 0-3 15,-7 0 1-15,-1 0-4 16,26-54-5-16,-55 89-20 15,55-89-11-15,-51 66-1 0,51-66-1 16,0 0 1-16</inkml:trace>
  <inkml:trace contextRef="#ctx0" brushRef="#br0" timeOffset="4348.2486">10958 1147 78 0,'0'0'41'0,"0"0"-2"16,0 0 2-16,0 0-24 15,0 0-9-15,-60 4-1 0,60-4-1 16,-68 11-2-16,44-1 0 15,-49 22-1-15,-4 12-2 16,11 4 1-16,-1-6-2 16,25 12 0-16,21-7-1 15,27-7 1-15,24-22-1 16,13-10 1-16,9-8 0 15,8-12 0-15,4-11 1 16,-64 23-1-16,66-34 0 16,-66 34 0-16,68-42 2 15,-68 42-3-15,58-45 2 16,-58 45-1-16,52-41 1 15,-52 41-1-15,0 0 0 0,61-36 0 16,-61 36-1 0,-11 29 1-16,-12 1-2 0,4 16 1 15,-1 8-3-15,10-1 0 16,16-10-3-16,22-24-5 15,33-6-19-15,2-19-9 16,26-6 2-16,-4-15-2 16,13-5 2-16</inkml:trace>
  <inkml:trace contextRef="#ctx0" brushRef="#br0" timeOffset="4830.2762">11689 1280 112 0,'0'0'42'0,"0"0"0"15,0 0-2-15,-7-47-33 0,-4 55-2 16,-40 4-1-1,-11 13-1-15,-3 15-3 0,-3 7 0 16,16 10 0-16,10-3 0 16,32-2 0-16,38-29 0 15,13-8 0-15,16-14 0 16,7-11 0-16,6-14 0 15,2-11 0-15,-72 35 0 16,74-47 0-16,-74 47 0 16,59-60 0-16,-59 60 0 15,53-60 0-15,-53 60 0 16,26-52 0-16,-26 52 0 15,5-15 0-15,-18 18 0 16,0 32 0-16,-21 20 0 16,0 29 0-16,-10 26 0 0,1 26 0 15,-1 2 0-15,13-12-3 16,-3-16 3-16,1-8-1 15,-1-18 1-15,2-13 0 16,0-22 0-16,1-17 0 16,1-24 1-16,1-19-1 15,2-19 0-15,8-24-1 16,5-16-2-16,5-20 0 15,15-4-3-15,5-12-6 16,22 9-11-16,-7-4-8 16,24 16-10-16,-3 6 3 15,19 23-2-15,-1 10 2 16</inkml:trace>
  <inkml:trace contextRef="#ctx0" brushRef="#br0" timeOffset="5205.2976">12191 1368 116 0,'-30'11'42'0,"4"1"1"16,10-1-2-16,16-11-38 15,24 12 0-15,9-11-1 16,13-3-1-16,8-4 0 15,10-7 0-15,-64 13 1 16,70-16-2-16,-70 16 0 16,63-25 0-16,-63 25 0 15,55-30 0-15,-55 30 0 0,0 0 0 16,0 0 0-16,37-55 0 15,-73 50 0-15,-3 14 0 16,-26 11 0-16,3 13 0 16,-11 11 0-16,12 15 0 15,10 4 0-15,32-4 0 16,36-20 0-16,21-17-4 15,34-7-18-15,7-21-11 16,36-4-10-16,10-12 0 16,30-5-1-16,4-7 1 15</inkml:trace>
  <inkml:trace contextRef="#ctx0" brushRef="#br0" timeOffset="5667.3242">13912 950 105 0,'0'0'42'0,"0"0"0"16,-22-55-1-16,22 55-38 15,0 0-1-15,0 0-1 16,0 0 1-16,0 0-1 16,-49 62 0-16,24 8 1 15,-3 10-1-15,8 12-1 16,1 2-2-16,-1-19-4 15,27 0-33-15,3-20-3 16,28-31 1-16,2-19-2 16</inkml:trace>
  <inkml:trace contextRef="#ctx0" brushRef="#br0" timeOffset="6002.3432">14250 1067 107 0,'4'-55'44'15,"-4"55"1"-15,0 0-2 16,9-71-32-16,-9 71-10 16,0 0 0-16,0 0 2 15,66-57-3-15,-66 57 0 16,62-11 0-16,-62 11 0 15,75-14 0-15,-75 14 0 0,83-8 0 16,-83 8 0-16,77 6 0 16,-77-6 0-16,63 25 0 15,-63-25 0-15,63 77 0 16,-69 5 0-16,-18 19 0 15,-19 1 0-15,-11-10 0 16,4 0-10-16,6-27-16 16,26-7-15-16,20-33-2 15,23-10 1-15,4-18-2 16</inkml:trace>
  <inkml:trace contextRef="#ctx0" brushRef="#br0" timeOffset="6925.3961">15876 1062 73 0,'-7'-63'39'15,"7"63"1"-15,-28-63 1 16,28 63-31-16,-50-50-1 16,50 50-2-16,-76-30 0 0,76 30-1 15,-93-8-1-15,47 13-1 16,-7 6-1-16,53-11-1 15,-91 32 0-15,91-32 1 16,-61 45-2-16,61-45 2 16,0 0-3-16,-12 71 0 15,12-71 0-15,0 0 0 16,72 36 0-16,-72-36 0 15,83 5 0-15,-35-9 0 16,-1 0 0-16,0-4 0 16,-47 8 0-16,84-6 0 15,-84 6 0-15,87 20 0 16,-73 19 0-16,-34 30 0 15,-22 24 0-15,-11-5-5 0,13 9-14 16,4-11-14-16,28-5-10 16,20-30 1-16,28-12-1 15</inkml:trace>
  <inkml:trace contextRef="#ctx0" brushRef="#br0" timeOffset="7087.4054">16190 1609 121 0,'-41'28'41'15,"3"13"-3"-15,0 1-15 16,0-8-62-16,20 5-3 16,4-4 0-16,21 2-1 15</inkml:trace>
  <inkml:trace contextRef="#ctx0" brushRef="#br0" timeOffset="7760.4439">17295 1169 96 0,'0'0'39'0,"0"0"1"15,0 0-1-15,0 0-36 0,0 0 0 16,0 0 0-16,0 0 0 16,0 0-1-16,0 0 1 15,0 0 0-15,75 7-1 16,-75-7 0-16,63-21-2 15,-63 21 1-15,69-43 0 16,-69 43-1-16,52-33-1 16,-52 33 1-16,0 0-1 15,0 0 2-15,0 0 1 16,0 0 0-16,0 0 0 15,0 0 0-15,-31-15 1 16,-41 66-3-16,11 11 2 16,6 11-3-16,22-8 0 15,33-3-3-15,32-8 0 0,32-17-5 16,12-21-6-16,33-10-22 15,-5-18-4-15,18-8 1 16,-66 3 0-16</inkml:trace>
  <inkml:trace contextRef="#ctx0" brushRef="#br0" timeOffset="7947.4546">18379 1100 93 0,'0'0'41'15,"-35"-38"1"-15,-18 53-3 16,-22 33-33-16,-25 19-5 15,6 20 2-15,7-8-5 0,15-6-2 16,28-14-6-16,17-28-27 16,25-10-2-16,2-21 0 15,26-11-1-15</inkml:trace>
  <inkml:trace contextRef="#ctx0" brushRef="#br0" timeOffset="8119.4644">17921 1346 94 0,'0'0'41'0,"0"0"1"15,21-61 1-15,-21 61-28 16,22-25-9-16,0 17-1 15,6 12-4-15,11 11 1 16,11 10-3-16,12 5-1 16,11 1-6-16,2-11-16 15,13-6-17-15,-14-7-2 16,1-6 1-16,-16-6-2 0</inkml:trace>
  <inkml:trace contextRef="#ctx0" brushRef="#br0" timeOffset="9809.561">19534 672 88 0,'0'0'37'15,"28"-63"1"-15,-28 63-3 16,0 0-33-16,0 0 0 15,0 0 1-15,0 0-1 16,0 0 1-16,23 75 2 16,-28-38-2-16,-5 75 2 15,-10 13-2-15,3 12-1 16,-2 6-1-16,4-25 1 0,5-12-4 15,7-25-3-15,22-42-8 16,-1-22-26-16,21-15-1 16,-1-19-1-16,13-13 0 15</inkml:trace>
  <inkml:trace contextRef="#ctx0" brushRef="#br0" timeOffset="10111.5784">20057 763 95 0,'0'0'41'16,"20"-64"1"-16,-20 64-2 0,0 0-37 15,0 0-1-15,0 0 0 16,0 0 1-16,0 0 1 15,20 54-1-15,-20-54 0 16,-28 116-1-16,15-8 0 16,-5 8-1-16,3 6 0 15,-6-19-2-15,10-11-1 16,6-13-3-16,7-16-1 15,14-24-6-15,-9-17-27 16,24-11-2-16,-3-18 0 16,15-8 0-16</inkml:trace>
  <inkml:trace contextRef="#ctx0" brushRef="#br0" timeOffset="10403.595">20654 889 94 0,'34'-69'41'16,"-34"69"0"-16,0 0 0 16,0 0-40-16,0 0 2 15,0 0 1-15,0 0-1 16,32 78 0-16,-41 24-2 15,1 13 1-15,4 3-2 16,5-17 2-16,5-3-4 16,5-8 0-16,0-18-2 0,3-26 1 15,3-13-5-15,-6-26-21 16,13-5-10-16,-5-17-1 15,6-8 1-15,-10-17 0 16</inkml:trace>
  <inkml:trace contextRef="#ctx0" brushRef="#br0" timeOffset="10996.629">20802 783 97 0,'0'0'41'16,"-23"-99"0"-16,23 99-2 15,-13-76-36-15,13 76 1 0,0 0-2 16,13-60 2-16,-13 60 0 16,0 0-1-16,62-23-1 15,-62 23-1-15,75-13 0 16,-75 13-1-16,90-13 0 15,-43 8 0-15,-47 5-1 16,90-7 0-16,-90 7 0 16,78 2 1-16,-78-2-1 15,54 13 1-15,-54-13-1 16,0 0 0-16,0 0 2 15,1 77-1-15,-1-77 1 16,-57 63-2-16,57-63 1 16,-87 71 0-16,40-37 0 15,1 2 2-15,46-36-2 16,-81 66 1-16,81-66-1 0,-47 55 1 15,47-55-1-15,0 0 0 16,21 58 0-16,-21-58-1 16,65 27 1-16,-65-27 0 15,89 22 2-15,-39-9-1 16,1 2 0-16,33 14 0 15,-6 13 0-15,-22 18 0 16,-48 11-2-16,-43-1 2 16,-33 3-2-16,-18 5 2 15,-8-10-1-15,12-7 1 16,5-11-1-16,10-12 0 15,14-13-1-15,15-11 0 16,19-13-3-16,12-13-3 0,28-8-15 16,-7-15-16-16,27 1-3 15,-2-6-1-15,15 3 0 16</inkml:trace>
  <inkml:trace contextRef="#ctx0" brushRef="#br0" timeOffset="11194.6403">21746 1677 123 0,'-13'7'44'0,"-7"-7"-3"16,-8-12-11-16,1-6-70 0,5-5-3 15,10 6 0-15,-10-2-2 16</inkml:trace>
  <inkml:trace contextRef="#ctx0" brushRef="#br1" timeOffset="18975.0853">1434 2723 75 0,'8'18'33'0,"2"-10"-1"16,9 4 2-16,1-7-32 0,14 3 0 15,9-5 1-15,13-4-1 16,4-12 1-16,13-1 1 15,-5-12-1-15,3-2 0 16,-10-10 0-16,-4 0 1 16,-19-1-1-16,-10 1-1 15,-23 3 0-15,-19 5-1 16,-20 8 0-16,-12 9 0 15,-15 16-1-15,-11 11 1 16,-6 10 0-16,1 14 1 16,6 4 0-16,11 8 0 15,17 3 0-15,18-1 0 16,24-6-2-16,19-9 0 15,29-10-4-15,16-21-11 0,29 4-23 16,7-15-2-16,16-4 1 16,-5-12-2-16</inkml:trace>
  <inkml:trace contextRef="#ctx0" brushRef="#br1" timeOffset="19165.0962">2594 2642 108 0,'0'0'40'0,"0"0"0"16,10-19-1-16,12-5-42 16,13-9-2-16,12 11-9 15,1-12-24-15,4 15 0 0,-14-1-2 16,-1 20 0-16</inkml:trace>
  <inkml:trace contextRef="#ctx0" brushRef="#br1" timeOffset="19329.1056">2330 2977 120 0,'-29'20'40'0,"25"-4"-1"16,15-27-8-16,26-6-33 15,31-1-9-15,8-20-27 16,29 1-1-16,10-16-1 15,24 0-1-15</inkml:trace>
  <inkml:trace contextRef="#ctx0" brushRef="#br1" timeOffset="19761.1299">3780 2214 93 0,'12'-3'38'15,"-12"3"1"-15,7 25-2 16,-16 14-34-16,0 10-2 16,-4 13-1-16,-4 14 2 15,-4 9-1-15,-1 9 1 16,0 0-3-16,3-6-1 15,12 6-18-15,1-29-16 16,16-11-1-16,4-23-2 16,17-12 0-16</inkml:trace>
  <inkml:trace contextRef="#ctx0" brushRef="#br1" timeOffset="19901.1383">4063 2770 107 0,'-18'2'38'0,"-7"-4"1"16,7 5-2-16,18-3-42 15,-20-8-32-15,35 4-2 16,5-11-1-16,17 3 0 16</inkml:trace>
  <inkml:trace contextRef="#ctx0" brushRef="#br1" timeOffset="20328.1627">4972 2242 108 0,'-19'7'40'15,"-19"0"1"-15,4 24-6 16,-14 7-32-16,-3 18 1 15,-3 16-1-15,1 10 1 16,3 4-2-16,8 4 0 16,14-1-1-16,9-6 0 15,17-13 0-15,16-13 0 0,13-18-2 16,13-14 1-16,7-14 0 15,4-12 0-15,3-13 0 16,-7-12 0-16,-6-7 1 16,-11-9-1-16,-15 1 0 15,-16-3 0-15,-17 8-1 16,-13 6 1-16,-13 12-1 15,-7 7 0-15,-4 15-1 16,2 2-2-16,8 16-2 16,7-14-16-16,24 17-16 15,14-25-2-15,17 14 0 16,19-22 0-16</inkml:trace>
  <inkml:trace contextRef="#ctx0" brushRef="#br1" timeOffset="20765.1877">5789 2555 105 0,'-5'-18'40'0,"5"18"1"16,-26 0-3-16,8 20-33 16,-17 5-4-16,-6 12 2 15,-10 15-2-15,-7 8 0 16,-3 7-2-16,0 1 1 0,5-2-3 15,5-11-2-15,16-7-3 16,6-25-9-16,24-6-20 16,1-27 1-16,24 1 18 15,-9-28 10-15,10-3 5 16,-3-4 5-16,-6-8 5 15,8 17 9-15,-18-6 21 16,9 19 1-16,-19-5-19 16,8 27-7-16,0 0-5 15,10 28-3-15,0-1-1 16,9 1-2-16,12 3-3 15,10-3-4-15,23 7-31 16,-4-23-4-16,20 1 1 16,-2-23-2-16</inkml:trace>
  <inkml:trace contextRef="#ctx0" brushRef="#br1" timeOffset="20953.1985">6400 2464 115 0,'-50'48'40'15,"-12"-5"1"-15,8 18-1 16,7-5-40-16,6 2 0 16,20-2-5-16,12-24-29 15,33 5-6-15,10-26 2 16,27-5-3-16</inkml:trace>
  <inkml:trace contextRef="#ctx0" brushRef="#br1" timeOffset="21231.2144">6840 2527 117 0,'-23'31'42'0,"-20"1"-1"16,9 19 1-16,-7 6-39 16,13-5 0-16,11 0-1 15,14-6 0-15,11-5-1 16,13-10 1-16,16-12-2 15,10-7 0-15,0-16 0 16,2-11 0-16,-3-10 0 16,-8-12 0-16,-10-7 0 15,-7-9 0-15,-8-5-2 0,-12-7-1 16,-2 10-2-16,-11-3-5 15,10 19-28-15,-19 1-3 16,8 23 2-16,-6 1-3 16</inkml:trace>
  <inkml:trace contextRef="#ctx0" brushRef="#br1" timeOffset="21636.2375">7317 2304 111 0,'10'-18'40'15,"-10"18"1"-15,12-18-2 0,8 1-36 16,0 8-2-16,11-3-2 15,13 2-2-15,4-6-4 16,23 11-30-16,-6-6-2 16,14 7-1-16,-12-2 0 15</inkml:trace>
  <inkml:trace contextRef="#ctx0" brushRef="#br1" timeOffset="21876.2513">8270 1935 104 0,'-11'-1'38'0,"-2"9"1"16,4 17-2-16,-6 2-35 15,-1 10-2-15,-2 7-2 16,-1-1-3-16,16 10-32 16,-4-9-1-16,16 1 0 15,6-14-2-15</inkml:trace>
  <inkml:trace contextRef="#ctx0" brushRef="#br1" timeOffset="22252.2728">8728 1935 104 0,'-17'-8'39'16,"-12"0"2"-16,3 15-2 15,-11-1-35-15,5 6 0 16,4 3-1-16,4 6-1 15,4-1 1-15,11 1-1 16,8-3-1-16,12-3 0 16,12-6 0-16,6-4 0 15,4-7-1-15,5-4 1 16,-1-4 0-16,-4-1 0 15,-6-1-1-15,-5 1 1 16,-8 3 0-16,-14 8-1 16,0 0 0-16,0 17 0 15,-17 9 0-15,-6 8-1 0,-6 9 1 16,-1 3-2-16,3 8-3 15,-2-7-6-15,20 10-27 16,-3-22-4-16,23 0 0 16,0-20-2-16</inkml:trace>
  <inkml:trace contextRef="#ctx0" brushRef="#br1" timeOffset="23000.3154">10056 2122 101 0,'-29'-31'40'0,"-5"13"1"16,-20-2-3-16,-9 14-31 16,-7 10-4-16,-9 18 1 15,-13 13-1-15,-2 17-2 16,4 9 1-16,8 15-1 15,12 5 0-15,19 3 1 16,18-2-1-16,28-8-1 16,31-10-1-16,25-14-1 15,27-9-6-15,8-22-29 16,33 0-4-16,-2-19 1 15,14 4-3-15</inkml:trace>
  <inkml:trace contextRef="#ctx0" brushRef="#br1" timeOffset="23161.3248">10381 2728 100 0,'-27'44'43'0,"-16"-1"-2"16,4 16 0-16,-7 3-33 15,6-6-11-15,15 12-24 16,-1-20-13-16,14 5 0 15,3-24-2-15,20-4 1 16</inkml:trace>
  <inkml:trace contextRef="#ctx0" brushRef="#br1" timeOffset="25016.4309">12053 2103 67 0,'14'-20'37'15,"-3"7"-1"-15,-11 13 0 16,0 0-22-16,8 22-12 16,-12 10 0-16,-5 8 1 15,-2 18 0-15,-6 8 0 16,2 12 0-16,-6 1-1 15,3-1 2-15,0-4-1 16,1-1 1-16,5-13-2 16,5-9 1-16,5-16-2 15,11-13 1-15,6-16 0 16,15-13-2-16,6-14 0 0,12-17-1 15,6-5 2-15,4-10-2 16,3-3 1-16,-4 5-1 16,-2 4 1-16,-10 10-1 15,-7 15 2-15,-9 16-1 16,-8 17 1-16,-7 14-1 15,-6 15 1-15,-2 8 0 16,-2 6-1-16,3 3 0 16,7 3-4-16,3-16-4 15,22 1-29-15,0-24-2 16,18-6-1-16,3-19-1 15</inkml:trace>
  <inkml:trace contextRef="#ctx0" brushRef="#br1" timeOffset="25221.4426">13253 2377 109 0,'0'0'41'0,"1"-12"-1"15,21 9-1-15,7-5-39 16,11-4-4-16,12 5-1 15,-1-9-9-15,8 15-25 16,-15-3-1-16,-4 14 1 16,-19-5-2-16</inkml:trace>
  <inkml:trace contextRef="#ctx0" brushRef="#br1" timeOffset="25354.4502">13203 2646 108 0,'-17'20'41'15,"17"-20"0"-15,21 1-2 16,30-15-40-16,8-19-36 15,28 10-2-15,1-14-2 16,12 6-1-16</inkml:trace>
  <inkml:trace contextRef="#ctx0" brushRef="#br1" timeOffset="25939.4837">15073 1975 95 0,'-31'-5'40'0,"0"15"0"16,-17 11 0-16,-2 13-37 15,-9 9 0-15,-2 18 1 16,-4 11-1-16,6 13-1 15,3 0 1-15,13 8-1 16,15-10 0-16,14 0 1 16,18-14-2-16,17-10 1 15,15-19-2-15,12-17 1 16,8-14 0-16,1-13-1 15,-5-10 0-15,-11-14-1 16,-9-4 1-16,-15-6-2 16,-15 0 2-16,-17 3-1 15,-12 3 0-15,-12 8 0 16,-5 5 0-16,-2 6 1 0,3 10-1 15,6 4-2-15,15 10-2 16,9-14-13-16,27 18-20 16,9-15-3-16,28 7 0 15,8-13-2-15</inkml:trace>
  <inkml:trace contextRef="#ctx0" brushRef="#br1" timeOffset="26076.4915">15390 2588 110 0,'-31'0'39'15,"5"5"1"-15,3-9-9 16,6-22-68-16,17 26-4 0,22-31 1 16,17 13-2-16</inkml:trace>
  <inkml:trace contextRef="#ctx0" brushRef="#br1" timeOffset="26440.5121">16128 2125 100 0,'-16'1'41'15,"-21"-1"2"-15,3 15-3 16,-16 12-32-16,4 3-6 16,-1 11 0-16,-1 16 0 15,1 6-1-15,1 10 3 16,12 3-3-16,6 5 2 0,12-5-1 15,10-7-1-15,15-8 0 16,13-18 1-16,12-19-2 16,13-14 0-16,8-16-1 15,3-17-1-15,0-10 1 16,-5-8-1-16,-9-7 1 15,-8-5-1-15,-15 1 0 16,-17 4-1-16,-15 8 2 16,-14 6 0-16,-8 11-1 15,-7 6-2-15,7 16-5 16,-10-11-24-16,24 23-7 15,1-11 1-15,18 0-3 16</inkml:trace>
  <inkml:trace contextRef="#ctx0" brushRef="#br1" timeOffset="26961.5421">16484 2205 106 0,'-56'11'42'16,"11"-12"-1"-16,33 5-2 15,12-4-40-15,43-8 0 16,13 4 0-16,9 2 0 0,5 1 1 16,1 4 0-16,-5 2 0 15,-8 3 1-15,-21 4 0 16,-18 5 0-16,-29-1 0 15,-15 3 1-15,-17 1-1 16,-9 1 1-16,-1-4-1 16,0-1 0-16,9-1 0 15,10-1-1-15,17-7 0 16,16-7 0-16,25 10 0 15,13-6-1-15,11-1 1 16,6 3 0-16,2 4 0 16,-1 3 1-16,-11 8-1 15,-9 2 1-15,-24 10 0 16,-18 3 1-16,-23 4-1 0,-13 1 2 15,-13-1-2-15,-4 2 1 16,3-9-3-16,-2-4 0 16,16 3-10-16,5-25-26 15,31 5-3-15,6-12-2 16,24-10-2-16</inkml:trace>
  <inkml:trace contextRef="#ctx0" brushRef="#br1" timeOffset="27382.5662">17850 2284 81 0,'-6'-11'38'16,"-5"15"0"-16,-12 7-1 15,3 15-34-15,-17 17-1 16,-2 15 1-16,-15 5 1 0,1 9 1 16,-2 1-2-16,5 1-1 15,7-6-2-15,6-15-2 16,17-7-5-16,1-26-29 15,26-5-3-15,3-25 0 16,14-8 0-16</inkml:trace>
  <inkml:trace contextRef="#ctx0" brushRef="#br1" timeOffset="27548.5757">17522 2514 85 0,'0'0'41'16,"-28"-16"-1"-16,22 35 1 16,-4 2-25-16,13 11-10 0,16 3-5 15,14 0 2 1,18 0-3-16,14-8-1 0,24-1-7 15,-1-19-31-15,27 2-2 16,-6-17-4-16,8 0 4 16</inkml:trace>
  <inkml:trace contextRef="#ctx0" brushRef="#br1" timeOffset="27735.5864">18498 2366 94 0,'-54'50'41'0,"-11"1"0"15,15 10 0-15,7-4-40 16,11 4 0-16,21-4-3 0,13-21-11 16,33 3-26-16,12-21 2 15,25-6-3-15,4-16 0 16</inkml:trace>
  <inkml:trace contextRef="#ctx0" brushRef="#br1" timeOffset="28044.6041">18964 2363 102 0,'-48'-4'41'0,"4"27"2"16,-11 4-2-16,13 14-38 16,3 7-1-16,10 5 2 15,10 2-1-15,16 3 0 16,17-12-1-16,17-7 1 0,12-14-2 15,9-10 2-15,9-15-3 16,2-12-1-16,2-16 0 16,-8-13 0-16,-10-10 0 15,-11-10 0-15,-12-2 0 16,-14-1-2-16,-16 6 3 15,-16 7-1-15,-11 12-1 16,-11 6-2-16,0 25-10 16,-11-8-17-16,19 27-10 15,0-6-1-15,20 12-2 16</inkml:trace>
  <inkml:trace contextRef="#ctx0" brushRef="#br1" timeOffset="28477.6288">19400 1908 107 0,'-20'5'42'16,"20"-5"-1"-16,0 0-1 15,0 0-42-15,36 1-4 16,-5-12-15-16,23 11-20 15,4-6 2-15,17 4-4 16,1-8 3-16</inkml:trace>
  <inkml:trace contextRef="#ctx0" brushRef="#br1" timeOffset="29011.6591">19946 1798 93 0,'-10'-1'37'0,"10"1"4"16,17-6-4-16,16-6-36 0,-4 4-2 16,4 2 2-16,4 2 0 15,-3 2 0-15,-1-1-1 16,-2 3 0-16,-7 1 1 15,-4 3 0-15,-8-1 0 16,-12-3 0-16,6 18 2 16,-14-7-2-16,-7 4 2 15,-4 1-1-15,-5 3 0 16,0 1-1-16,2 0 0 15,4 1 0-15,9-6-1 16,10-1 1-16,12-4-2 16,11-1 2-16,9-4-1 15,2 1 0-15,-1-2 0 16,-1 2 1-16,-8 2 0 0,-11 6 0 15,-16 3 0-15,-17 3-1 16,-11 3 0-16,-10 0-1 16,-1 1 0-16,-3-4-5 15,12 4-4-15,-1-19-29 16,33-5-1-16,0 0 0 15,34-11-3-15</inkml:trace>
  <inkml:trace contextRef="#ctx0" brushRef="#br1" timeOffset="29231.672">20662 1830 106 0,'-21'14'41'0,"-15"-6"2"15,13 8-3-15,4-2-38 16,5 3 1-16,7-1-1 15,11 2-1-15,15-2 0 16,12-3-1-16,15-3-3 16,8-7-1-16,12 1-6 15,-11-17-28-15,21 2-3 16,-17-12 1-16,2-1-2 15</inkml:trace>
  <inkml:trace contextRef="#ctx0" brushRef="#br1" timeOffset="29373.6801">20959 1792 108 0,'-43'53'41'0,"-9"-1"1"16,10 13-2-16,7-3-38 0,9-3-5 16,21 7-26-16,-4-17-13 15,19 2 1-15,5-20-2 16</inkml:trace>
  <inkml:trace contextRef="#ctx0" brushRef="#br1" timeOffset="29846.7071">21768 1956 82 0,'29'10'39'16,"8"14"-2"-16,-8-2 0 15,4 14-30-15,-10 0 0 16,3 11-2-16,-16 4 0 0,-3 13 0 16,-14 1-2-16,-7 4-1 15,-13-1 0-15,-4 0 1 16,-7-4-2-16,-5-3 1 15,-2-12-2-15,-3-15 0 16,7-10-4-16,-1-19-1 16,15 3-24-16,-7-31-13 15,15-3 2-15,0-26-3 16,15-2 3-16</inkml:trace>
  <inkml:trace contextRef="#ctx0" brushRef="#br1" timeOffset="30046.7186">21453 1843 110 0,'0'0'43'0,"-11"15"2"16,28 2-2-16,7 3-33 16,25-11-8-16,21-1-2 15,15 0 0-15,14 0-3 16,4-2-3-16,12 15-18 15,-13-13-17-15,-2 12-2 16,-20 1-1-16,-10 5 1 16</inkml:trace>
  <inkml:trace contextRef="#ctx0" brushRef="#br1" timeOffset="30200.7274">22357 2426 116 0,'-16'18'40'16,"1"-18"-3"-16,12-12-17 15,18 5-58-15,0-15-3 16,20 6 0-16,0-13-1 16</inkml:trace>
  <inkml:trace contextRef="#ctx0" brushRef="#br1" timeOffset="30581.7492">23229 1928 119 0,'-54'2'42'0,"5"13"0"0,-16-3-1 16,3 10-38-16,4 3-1 15,6 4-1-15,5 0 0 16,15 1-1-16,20-1 0 15,18-1 0-15,20-3 0 16,9-2-1-16,12-2 1 16,1-1 0-16,3-1 1 15,-7 1-1-15,-6-1 1 16,-14 4 0-16,-15 1 1 15,-14 2-2-15,-11 0 0 16,-13 1 0-16,-4-1 0 16,-3-3 0-16,2-2 0 15,4-7 0-15,13 2-7 0,6-23-15 16,34 14-18-16,6-15-4 15,25 10 2-15,0-9-3 16</inkml:trace>
  <inkml:trace contextRef="#ctx0" brushRef="#br1" timeOffset="30725.7574">23474 2637 132 0,'0'0'46'16,"-26"-1"-3"-16,26 1-9 15,-7-20-34-15,-6-12-21 16,20 16-20-16,-16-9-6 15,2 11 3-15,-9-3-3 16</inkml:trace>
  <inkml:trace contextRef="#ctx0" brushRef="#br1" timeOffset="33842.9356">1040 4438 74 0,'-8'-11'36'0,"-3"-6"1"16,11 17 1-16,-12-21-28 16,12 21-1-16,0 0-3 15,0 0 0-15,-3 10-1 16,4 14-2-16,-6 10-1 15,0 12 0-15,-5 13-2 16,-1 9 1-16,-2 7-1 0,0 0 0 16,1 1-1-16,4-8-3 15,8-7-3-15,-2-24-29 16,26-11-3-16,4-22 0 15,16-13-1-15</inkml:trace>
  <inkml:trace contextRef="#ctx0" brushRef="#br1" timeOffset="34233.9581">1394 4011 105 0,'-64'-30'38'0,"-9"24"2"16,-15 14-2-16,1 23-35 0,-13 22 0 15,3 22 0-15,-1 20 0 16,13 22-1-16,7 22 0 16,18 9-1-16,17 7 1 15,26-1-2-15,22-11 1 16,30-13-1-16,28-25 0 15,27-33 0-15,31-35 1 16,18-32-1-16,12-36 0 16,10-31 1-16,1-25-1 15,-13-20 2-15,-16-16-1 16,-25-6 0-16,-35-2 0 15,-30-1 1-15,-37 5-2 16,-34 6-1-16,-32 13-1 16,-29 16-1-16,-21 21-2 15,-21 21-5-15,7 47-19 0,-11 13-14 16,14 32 1-16,14 14-1 15,26 19 0-15</inkml:trace>
  <inkml:trace contextRef="#ctx0" brushRef="#br1" timeOffset="37811.1625">3383 4222 67 0,'14'-45'38'0,"-2"2"0"15,-14-7-1-15,5 7-20 16,-24-8-10-16,3 6-1 15,-14 2-1-15,-4 16 0 16,-8 7-2-16,-2 19 0 16,0 14-1-16,-1 22 0 15,1 19 0-15,6 21-1 16,-1 17 0-16,10 14 0 15,4 12-1-15,13 5 0 16,5 1-1-16,9-7 0 0,9-8 0 16,6-14-2-16,10-10-4 15,-10-25-28-15,17-7-4 16,-12-25 0-16,5-9-1 15</inkml:trace>
  <inkml:trace contextRef="#ctx0" brushRef="#br1" timeOffset="38000.1735">2657 4745 102 0,'-38'-16'42'16,"23"14"1"-16,15 2-2 15,24-7-28-15,22-7-10 0,18-10-4 16,28-4-1-16,8-9-5 15,23 8-28-15,-12-9-5 16,4 18-2-16,-11-5-1 16</inkml:trace>
  <inkml:trace contextRef="#ctx0" brushRef="#br1" timeOffset="38217.1858">3875 4583 86 0,'0'0'40'0,"4"-19"0"0,11-2 0 16,19 13-25-16,8-18-16 15,6-2-2-15,11 11-9 16,-7-6-25-16,3 14-2 15,-16-2 1-15,-6 16-3 16</inkml:trace>
  <inkml:trace contextRef="#ctx0" brushRef="#br1" timeOffset="38376.1948">3825 4861 108 0,'-18'23'42'0,"18"-23"0"15,12-3-2-15,22-20-41 16,19-15-5-16,30 2-32 15,-4-15-1-15,11 4-1 0,-4-4-2 16</inkml:trace>
  <inkml:trace contextRef="#ctx0" brushRef="#br1" timeOffset="39014.2311">5623 4159 97 0,'-39'14'39'0,"-15"-3"0"16,1 15-2-16,-15-4-31 15,11 5-1-15,0-8-3 16,9 4 1-16,13-2-2 15,15-1-2-15,18-3 1 0,20-3-1 16,18 2 1-16,24 0-1 16,15 6 0-16,8 3 1 15,3 5 0-15,-2 5 0 16,-12 4 0-16,-12 7 1 15,-22 4-1-15,-24 2 0 16,-24 1 0-16,-18-3 1 16,-20-8-1-16,-8-6 1 15,-6-13 0-15,1-14 0 16,5-16 0-16,11-15 0 15,14-19-1-15,16-16-1 16,20-11 1-16,19-9-1 16,15-2 1-16,7 2-1 15,5 8-1-15,0 8 0 0,-2 17-5 16,-11 0-12-16,-1 30-17 15,-16 2-1-15,-2 19-2 16,-9-6-1-16</inkml:trace>
  <inkml:trace contextRef="#ctx0" brushRef="#br1" timeOffset="39667.2688">6290 4556 113 0,'0'0'40'15,"-12"-6"1"-15,12 6-10 16,0 0-33-16,13-14-5 16,11 9-30-16,-6-14-2 15,14 9 0-15,-2-9-1 16</inkml:trace>
  <inkml:trace contextRef="#ctx0" brushRef="#br1" timeOffset="39999.2878">6857 4267 81 0,'-32'-7'40'0,"12"12"0"16,-13 0-1-16,8 22-15 0,-7-1-21 15,2 11-1-15,1 10 0 16,6 9 0-16,3-2 0 15,12 1-1-15,16-7 0 16,12-9 1-16,10-14-1 16,10-12 0-16,8-19 0 15,-1-9 0-15,3-15 0 16,-9-8-1-16,-10-7 1 15,-9-5 0-15,-16 1-1 16,-11-3 1-16,-10 6-3 16,-9 7 0-16,-4 9-2 15,-8-2-13-15,15 28-22 0,-15-4-1 16,22 16-2-16,0-2 0 15</inkml:trace>
  <inkml:trace contextRef="#ctx0" brushRef="#br1" timeOffset="40382.3098">8040 4193 106 0,'-6'10'39'0,"-13"-1"0"15,-1 17-2-15,-23 10-36 16,-3 5-1-16,-11 10-1 15,-3 10 0-15,-7 5 0 16,1-2 0-16,8-3-1 16,7-12-3-16,21-5-4 15,1-27-28-15,29-7 2 16,7-25-2-16,19-7-1 15</inkml:trace>
  <inkml:trace contextRef="#ctx0" brushRef="#br1" timeOffset="40547.3192">7691 4459 78 0,'17'-22'40'15,"-21"-1"0"-15,4 23-1 16,-9-8-14-16,5 22-18 15,0 7-2-15,7 6-2 16,7 5-2-16,13 1-1 16,14 0-2-16,10-6-3 15,24 4-18-15,1-23-18 16,23-4 2-16,-1-22-1 15,13-1-3-15</inkml:trace>
  <inkml:trace contextRef="#ctx0" brushRef="#br1" timeOffset="40712.3286">8698 4128 87 0,'-39'1'39'16,"1"21"0"-16,-16 7 0 16,3 22-20-16,4 0-20 15,3 2-2-15,15 10-6 16,0-13-28-16,30 4-2 15,11-17 0-15,22-10-1 16</inkml:trace>
  <inkml:trace contextRef="#ctx0" brushRef="#br1" timeOffset="41017.3461">9014 4169 109 0,'-16'-21'40'0,"1"20"2"15,-15 4-1-15,5 16-37 16,-3 13 0-16,5 12-2 15,6 5 0-15,9 6-1 16,12-2 0-16,10-3-1 16,10-9 0-16,13-13 0 15,5-10 0-15,3-16 0 16,1-11 0-16,-4-13-1 15,-5-11 1-15,-7-12 0 16,-10-3-1-16,-10-7-1 16,-5 0-2-16,-11-2-1 15,4 16-12-15,-19-12-18 16,12 23-5-16,-8-5-1 0,16 15 1 15</inkml:trace>
  <inkml:trace contextRef="#ctx0" brushRef="#br1" timeOffset="41231.3583">9730 3516 99 0,'-19'17'39'0,"-12"5"-1"16,5 15-1-16,-11 9-35 16,11-3-6-16,10 16-25 0,-2-11-8 15,18 2 0-15,5-17-2 16</inkml:trace>
  <inkml:trace contextRef="#ctx0" brushRef="#br1" timeOffset="41471.372">10033 3553 80 0,'-11'-6'41'16,"-12"-4"1"-16,6 22 1 15,-11-4-13-15,12 11-27 16,4 3-1-16,6 3 0 15,10 4 0-15,10-1-1 0,12-5-1 16,9-8-2-16,16-6-2 16,-4-18-11-16,25 2-23 15,-10-22-5-15,8 1 2 16,-13-13-1-16</inkml:trace>
  <inkml:trace contextRef="#ctx0" brushRef="#br1" timeOffset="41622.3807">10378 3527 117 0,'-65'59'41'15,"11"15"1"-15,-8-7-3 16,18 2-40-16,13 2-2 16,1-17-24-16,23 6-13 15,4-20-1-15,20-2-1 0,-2-18-1 16</inkml:trace>
  <inkml:trace contextRef="#ctx0" brushRef="#br1" timeOffset="42070.4063">10841 3650 90 0,'0'0'39'0,"0"0"0"16,4 17 1-16,-18 6-28 16,-5 17-9-16,-3 17 0 15,-1 17 0-15,-8 9 0 16,-3 12 0-16,1 3-3 0,5-2-1 15,14-5-3-15,3-19-8 16,28-3-26-16,-1-27-3 16,19-7 1-16,-2-22-2 15</inkml:trace>
  <inkml:trace contextRef="#ctx0" brushRef="#br1" timeOffset="42259.4171">10802 4291 105 0,'-28'-30'42'0,"11"14"0"16,-3-7-2-16,23 9-32 15,9 6-4-15,15 5-2 16,16-1-2-16,13-4-2 16,14-5-2-16,10-9-3 0,22 8-15 15,-10-24-18-15,14 5 1 16,-18-16 0-16,3 4 0 15</inkml:trace>
  <inkml:trace contextRef="#ctx0" brushRef="#br1" timeOffset="42433.4269">11632 3544 111 0,'-44'54'41'0,"-15"15"-1"16,15 27-3-16,-9 2-32 16,7 8-2-16,9-1-2 15,10-4-2-15,19-9-2 16,9-25-15-16,26-2-22 15,2-26-2-15,16-7 0 0,-2-27-2 16</inkml:trace>
  <inkml:trace contextRef="#ctx0" brushRef="#br1" timeOffset="42804.4483">11800 4018 106 0,'-1'11'41'15,"1"-11"1"-15,13-2-1 16,-3-10-35-16,23 3-4 16,2-2 0-16,5 1 0 15,-2 1 0-15,-2 6 0 16,-4 3-1-16,-8 7 1 0,-13 6 0 15,-12 7-1-15,-14 10 2 16,-13 2-3-16,-9 5 0 16,-3 0 0-16,-3 1 0 15,0-1 0-15,9-1 0 16,7-6 0-16,8-3 0 15,18-5 0-15,14-3-2 16,8-9-2-16,12-2-1 16,10-12-4-16,18 8-15 15,-8-25-13-15,22 9-3 16,-9-17-1-16,9 7 1 15</inkml:trace>
  <inkml:trace contextRef="#ctx0" brushRef="#br1" timeOffset="42913.4545">12393 4299 107 0,'-38'44'37'0,"-2"15"1"16,-3-9-8-16,7 2-47 15,5 7-20-15,-1-14-2 16,16-1-1-16,0-13 0 16</inkml:trace>
  <inkml:trace contextRef="#ctx0" brushRef="#br1" timeOffset="47062.6914">13872 3711 79 0,'20'-32'37'15,"4"6"-2"-15,-20-6 0 16,7 9-27-16,-10-7-2 15,-1 9 0-15,-8-1-2 16,-3 7 0-16,-8 8-2 16,-7 10 0-16,-10 10 1 15,-7 15-1-15,-10 11 0 16,-5 17 0-16,-3 12 0 15,-1 10 0-15,8 5 0 16,10 0-1-16,16-2-1 0,21-11 1 16,25-11-1-16,26-19 0 15,25-21-1-15,23-20 1 16,13-25 0-16,11-15 0 15,4-18 0-15,-4-13 0 16,-12-9 1-16,-13-8-2 16,-19-2 1-16,-19 2 1 15,-21 6-1-15,-17 2 0 16,-18 10 1-16,-11 11 0 15,-13 10 0-15,-7 25 1 16,-13 19-1-16,-6 27 0 16,-8 28 0-16,-11 25 0 15,-14 29 0-15,-10 24-1 16,-10 19-1-16,-6 7 0 0,3-1-1 15,10-12-2-15,23-5-7 16,17-29-27-16,39-17-4 16,24-38-1-16,40-24-1 15</inkml:trace>
  <inkml:trace contextRef="#ctx0" brushRef="#br1" timeOffset="47454.7143">14874 3834 109 0,'-14'3'41'0,"14"-3"0"15,17-7-2-15,16-10-36 16,4 6-2-16,7 2 0 15,4 2-1-15,4 0-2 16,1 8-3-16,-13-8-25 0,6 19-10 16,-21-9 1-16,-8 14-1 15</inkml:trace>
  <inkml:trace contextRef="#ctx0" brushRef="#br1" timeOffset="47604.7224">14925 4028 113 0,'-36'32'40'0,"3"-14"2"16,25 1-2-16,8-19-37 15,20 8-3-15,23-16-2 16,8-13-30-16,22 3-8 16,-3-12 0-16,10 6-2 15</inkml:trace>
  <inkml:trace contextRef="#ctx0" brushRef="#br1" timeOffset="50418.8838">15941 3596 106 0,'0'0'40'16,"17"-25"-1"-16,7 14-1 15,-5 4-38-15,18-9 0 16,10 2-1-16,9 2 1 16,-2 8 0-16,-4 5 0 15,-9 7 1-15,-7 8-1 16,-9 6 1-16,-14 8-1 15,-14 6 2-15,-13 6-1 0,-14 2 2 16,-5 7-1-16,-12 0-1 16,1 2 1-16,-3-3 0 15,4-1-1-15,9-4 0 16,11-7-1-16,11-3 1 15,17-9-1-15,17-10-1 16,17-11 0-16,21-7-2 16,13-18-5-16,25 3-29 15,-6-16-3-15,13 2 1 16,-10-7-2-16</inkml:trace>
  <inkml:trace contextRef="#ctx0" brushRef="#br1" timeOffset="50564.8922">16961 3848 103 0,'-16'8'39'16,"-3"-10"0"-16,9 4-4 16,-4-1-34-16,8-18-30 15,25 9-10-15,0-12 1 16,14 9-2-16</inkml:trace>
  <inkml:trace contextRef="#ctx0" brushRef="#br1" timeOffset="50917.9124">17463 3602 72 0,'0'0'40'0,"-24"-9"-1"16,8 16 1-16,-15-6-13 15,1 20-23-15,-1 3 0 16,0 14 0-16,1 7-2 15,4 9 0-15,5 3-1 16,12-3 0-16,9-4-1 16,10-6 1-16,17-14-1 15,10-12 1-15,8-16-1 16,9-16 0-16,0-11 1 15,-2-11-1-15,-5-7 0 16,-10-7 0-16,-11 2 0 16,-10-4 0-16,-11 3-1 15,-11 9 0-15,-8 9-1 0,-5 6 0 16,2 12-3-1,-3 0-6-15,20 13-26 0,-11 2-2 16,24 9-1-16,0-9 0 16</inkml:trace>
  <inkml:trace contextRef="#ctx0" brushRef="#br1" timeOffset="51136.9249">18344 3602 74 0,'-21'11'41'0,"-11"19"-2"15,-20 0 2-15,-5 26-15 16,-8-3-23-16,-1 8-1 16,-1 2 0-16,8-1-1 15,7-2-3-15,12-12-3 0,26 0-25 16,3-29-9-16,21-4 1 15,2-22-3-15</inkml:trace>
  <inkml:trace contextRef="#ctx0" brushRef="#br1" timeOffset="51303.9344">17969 3848 119 0,'0'0'41'0,"-8"-16"0"16,14 32-7-16,-6 0-31 16,10 7-1-16,10 5-1 15,9-2-3-15,12 9-4 16,3-16-14-16,18 12-20 15,-7-15-2-15,11 2 1 0,-7-18-2 16</inkml:trace>
  <inkml:trace contextRef="#ctx0" brushRef="#br1" timeOffset="51489.9451">18854 3675 88 0,'-31'15'41'0,"-1"17"0"16,-15 1-1-16,10 17-23 15,-1-2-16-15,9 0-1 16,9 3-3-16,7-14-6 16,28 4-28-16,5-18-3 15,25-4 0-15,8-22-1 0</inkml:trace>
  <inkml:trace contextRef="#ctx0" brushRef="#br1" timeOffset="51781.9618">19410 3771 112 0,'-7'15'42'0,"-22"9"1"15,4 21-2-15,-14 3-37 16,14 4-2-16,4 0 0 16,13 2 0-16,10-7 0 15,11-13-1-15,14-14 0 16,13-12 0-16,3-15 1 15,0-10-2-15,0-15 0 16,-5-10 0-16,-3-7 0 0,-9-5 0 16,-6-2 0-16,-10-2 0 15,-4 6 0-15,-7 6-4 16,-7 13 1-16,-8 11-3 15,-2 25-10-15,-20 5-24 16,1 26-4-16,-8 2 2 16,1 18-2-16</inkml:trace>
  <inkml:trace contextRef="#ctx0" brushRef="#br1" timeOffset="53942.0853">19840 3411 105 0,'0'0'41'0,"-14"1"0"15,14-1-1-15,19-9-38 16,14 1-1-16,9-4 0 16,6 2-1-16,8 2-2 15,2-2-3-15,11 12-9 16,-10-14-24-16,9 11-2 15,-15-12 1-15,5 9-1 16</inkml:trace>
  <inkml:trace contextRef="#ctx0" brushRef="#br1" timeOffset="54144.0969">20743 3154 107 0,'3'-15'40'0,"-3"15"0"15,0 0-2-15,-14 6-36 16,7 5 0-16,-3 9-1 15,2 9 0-15,0 4-3 16,1 11-2-16,-2-7-11 16,12 12-23-16,-4-9-2 15,16 1 1-15,2-16-3 16</inkml:trace>
  <inkml:trace contextRef="#ctx0" brushRef="#br1" timeOffset="54543.1197">21237 3172 105 0,'-14'-2'39'0,"-13"-7"1"16,6 20-2-16,-11-4-34 15,2 11 0-15,-6 5-1 16,3 4 0-16,2 1-1 16,8 1 0-16,7 0 0 15,10-5-1-15,15-8 0 0,11-9-1 16,12-11 1-16,10-7-1 15,4-6 0-15,3-6 1 16,-5-3-1-16,-2 3 1 16,-9 1 0-16,-9 5 0 15,-9 5-1-15,-15 12 1 16,0 0-1-16,-3 25 1 15,-13 1-2-15,-1 4 0 16,-4 10-2-16,0-3-2 16,8 18-15-16,-6-17-20 15,12 5-2-15,-1-13 0 16,14 2-2-16</inkml:trace>
  <inkml:trace contextRef="#ctx0" brushRef="#br1" timeOffset="54984.1449">22082 3323 77 0,'-2'-20'39'0,"2"20"1"16,2-15 0-16,6 26-10 16,-8-11-27-16,12 26 0 15,-6-1 0-15,1 7-1 16,-1 10 1-16,-1 6-1 15,-2 7 0-15,-6 8-1 16,-5 4 1-16,-8 3-1 16,-8 1 0-16,-8-1 0 15,-7-3-1-15,-6-6 1 16,-5-7-1-16,-1-15-2 15,6-10-2-15,1-23-5 16,23-5-24-16,-2-32-9 16,19 0 1-16,2-27-2 15</inkml:trace>
  <inkml:trace contextRef="#ctx0" brushRef="#br1" timeOffset="55211.1579">21734 3148 122 0,'-14'6'44'0,"-4"-6"0"15,23 14-2-15,12-7-39 16,16 2-3-16,18-1 0 16,16 1 0-16,13-7 0 15,15 1 0-15,14 0 0 16,-1-9-4-16,14 18-23 15,-27-17-14-15,0 19-2 16,-21-8-1-16,-5 11-1 16</inkml:trace>
  <inkml:trace contextRef="#ctx0" brushRef="#br1" timeOffset="55382.1675">22735 3810 128 0,'-27'18'45'15,"0"-9"-3"-15,8-12-5 16,5-3-56-16,7-13-21 16,13 8-4-16,-12-6 2 15,6 17-4-15</inkml:trace>
  <inkml:trace contextRef="#ctx0" brushRef="#br2" timeOffset="63727.645">3294 6094 69 0,'9'-24'34'16,"-10"8"-1"-16,-7-7 1 16,2 7-24-16,-12-11-2 15,4 9-1-15,-14-6 0 16,4 12-1-16,-12 2-1 15,2 9-1-15,-2 4-1 16,0 11-1-16,-1 3 0 16,7 6-1-16,3 6 0 15,8 1-1-15,6 2 1 16,10-3-1-16,10-3 0 15,10-5 0-15,12-4 0 16,7-6 0-16,10-6 1 16,6-8-1-16,4-6 1 0,1-7 0 15,-4-5 0-15,-1-3-1 16,-7-7 1-16,-6-3-1 15,-9 2-1-15,-8-2 1 16,-7 2-2-16,-7 8 1 16,-7 6-2-16,-1 18 3 15,-16-2-1-15,-2 16 0 16,-1 15 2-16,-3 6-3 15,6 11 0-15,-2-4-3 16,16 9-4-16,-3-14-27 16,21-2-2-16,4-18 2 15,16-8-2-15</inkml:trace>
  <inkml:trace contextRef="#ctx0" brushRef="#br2" timeOffset="64094.666">3547 5569 91 0,'-77'-32'36'0,"-12"12"1"16,-1 23 1-16,-11 22-35 16,1 16 1-16,5 23 0 15,4 25-1-15,9 23 0 16,18 15-1-16,19 9 0 15,24 0 2-15,28-6-2 16,29-9 0-16,31-25-2 16,31-28 2-16,26-32-2 15,15-31 1-15,8-30 0 0,1-24-1 16,-12-23 1-16,-15-14-1 15,-27-12 1-15,-30-6-1 16,-35-3 0-16,-32-1-1 16,-34 4 0-16,-27 4 0 15,-25 8-1-15,-18 16-1 16,-5 21-2-16,-2 11-5 15,17 36-27-15,8 10-2 16,22 25-1-16,18 14-1 16</inkml:trace>
  <inkml:trace contextRef="#ctx0" brushRef="#br2" timeOffset="67041.8346">4559 5678 58 0,'9'-17'35'16,"-3"-2"0"-16,3 4 0 16,-6-1-21-16,-3 16-10 15,0 0 0-15,11-1-1 16,-12 17 1-16,1 12-2 15,-4 9 2-15,-1 11-1 16,-2 6 0-16,1 8-1 16,0 2 1-16,1-3-3 15,6 3-2-15,-6-16-11 16,19-2-23-16,-1-16 0 15,10-7-1-15,0-16-1 16</inkml:trace>
  <inkml:trace contextRef="#ctx0" brushRef="#br2" timeOffset="67266.8474">4711 5650 96 0,'-11'-9'39'0,"-2"-3"0"16,13 12 0-16,4-13-37 15,21 0-1-15,12-4 0 16,10 0-2-16,9-2-1 16,3 1-4-16,11 14-21 15,-10-7-11-15,-6 13-1 0,-16 5 0 16,-8 10 0-16</inkml:trace>
  <inkml:trace contextRef="#ctx0" brushRef="#br2" timeOffset="67447.8578">4741 5970 104 0,'-25'19'41'16,"6"-15"-1"-16,19-4-2 16,17-7-35-16,17-8-1 15,15-2-4-15,5-6 1 16,11 4-5-16,-2-10-7 15,3 19-26-15,-17-3 1 16,-8 18-1-16,-19 2-1 0</inkml:trace>
  <inkml:trace contextRef="#ctx0" brushRef="#br2" timeOffset="67613.8673">4733 6298 107 0,'-11'5'39'15,"24"-1"0"-15,12-21-3 16,16 2-35-16,14-3-3 15,6-7-4-15,16 5-29 16,-8-9-3-16,6 8 0 16,-12-4-2-16</inkml:trace>
  <inkml:trace contextRef="#ctx0" brushRef="#br2" timeOffset="97053.5512">5548 6212 87 0,'0'0'35'0,"0"-12"1"16,0 12-3-16,0 0-28 16,0 0-1-16,5-13-1 15,-5 13 0-15,0 0 0 16,0 0-1-16,-2 20 0 15,-2 1 0-15,0 3 0 16,0 10 0-16,-3 3-2 16,3 5 1-16,-5 0 0 15,5 1-1-15,-2-8 0 16,4-5 1-16,1-11-1 15,1-19-1-15,0 0 1 16,16-6-1-16,-6-19 1 16,2-10 0-16,-1-8 0 0,0-7-1 15,2-6 1-15,-3 0 1 16,0-1-1-16,2 3 0 15,0 7 0-15,4 6 0 16,0 9 0-16,6 8 0 16,1 10 0-16,2 9 0 15,-1 10 0-15,-1 8 0 16,-2 8-1-16,0 4 0 15,-6 5 0-15,-6 3 1 16,-4 5-1-16,-8 0 0 16,-6 3 0-16,-5-3 0 15,-7 0 0-15,-3-5 1 16,-7 0-1-16,-1-6 1 15,-1-3 0-15,2-2 0 0,2-2 0 16,1 2 1-16,3 2-1 16,6 3 2-16,0 1-1 15,5 5 1-15,4 4-3 16,3-7-4-16,12 5-29 15,-5-15-2-15,10-5 0 16,3-15-2-16</inkml:trace>
  <inkml:trace contextRef="#ctx0" brushRef="#br2" timeOffset="97466.5748">6108 5585 88 0,'16'2'39'16,"-18"13"-2"-16,0 16 2 16,-18 14-37-16,11 5 2 15,-3 6 0-15,0 11 0 16,-1 3 0-16,-1 4-1 15,2-2 0-15,0-4 0 16,3-11 0-16,2-7-3 16,5-11 0-16,2-9 0 15,7-16 0-15,6-7 0 16,3-14 0-16,6-7 0 15,2-5 0-15,4-6 1 0,-1-1-1 16,-1-2 0-16,-3 6 0 16,-2 5 0-16,-6 10 0 15,-15 7 0-15,12 13-1 16,-12 4-2-16,-1 7-1 15,0-4-2-15,11 12-14 16,-7-16-18-16,18 3 0 16,-4-17 0-16,13 0-1 15</inkml:trace>
  <inkml:trace contextRef="#ctx0" brushRef="#br2" timeOffset="97781.5924">6538 6096 77 0,'-1'-14'39'0,"-16"-4"-1"16,5 17 2-16,-12-10-17 0,6 23-18 15,-9 5 0-15,4 9-2 16,0 5 0-16,6 5-1 16,4 0-1-16,7-2 0 15,7-1-1-15,8-10 1 16,13-11-1-16,6-9-1 15,7-13 0-15,3-9 0 16,2-8-1-16,-3-6 0 16,-5-3-1-16,-9-5-1 15,-8 4 1-15,-10 3-2 16,-7 11 2-16,-13 2-2 15,-3 13 1-15,-4 0-3 16,7 15-19-16,-6-8-9 16,21 1 0-16,-14-1 0 0,14 1 0 15</inkml:trace>
  <inkml:trace contextRef="#ctx0" brushRef="#br2" timeOffset="98014.6061">6970 5459 87 0,'-12'25'38'0,"-9"8"-1"16,4 22-1-16,-6 3-32 15,7 11 0-15,-4 7 1 16,1 8-1-16,1 5-1 15,-1 0-1-15,2 0-3 16,-3-11-3-16,12-1-24 0,-9-19-11 16,10-10 1-16,-2-20-1 15</inkml:trace>
  <inkml:trace contextRef="#ctx0" brushRef="#br2" timeOffset="98727.6467">6733 5974 107 0,'0'0'38'15,"-20"5"2"-15,24 10-3 16,-4-15-33-16,28 15-1 16,6-14-1-16,17-2-1 0,5-4 1 15,9-4-1-15,1 0 0 16,-2-3-1-16,-7 3 0 15,-9 3 1-15,-13 4-1 16,-15 4 1-16,-20-2-1 16,0 24 1-16,-19-3-1 15,-8 6 1-15,-2 5-1 16,-4 4 0-16,4 4 0 15,7-2-1-15,9-1 1 16,11-7 0-16,14-5-1 16,9-12 0-16,10-7-1 15,5-10 1-15,7-9-1 16,-3-9 0-16,1-2 1 15,-9-7 0-15,-6-1 0 16,-8 1 1-16,-11 1 0 0,-2 8 1 16,-9 0 1-16,-2 7-1 15,-4 5 1-15,10 10-1 16,0 0 1-16,0 0-1 15,0 0 0-15,7 10 1 16,7-3-1-16,3 3 0 16,-1 1 0-16,2 1 1 15,-1 0-1-15,-6 3 0 16,0 6 1-16,-6 0-2 15,-4 3 1-15,-4 3 0 16,-3-1-1-16,-2-4 0 16,1 0 0-16,2-7 0 15,5-15 0-15,0 0-1 16,16-9 1-16,5-14 0 0,6-6 0 15,5-6 0-15,2 1 0 16,-4-1 0-16,0 5 0 16,-6 7 1-16,-4 10-1 15,-6 11 0-15,-14 2 0 16,14 18 0-16,-8 2 0 15,3 2-2-15,5 2-1 16,4-4-2-16,15 7-14 16,-7-16-19-16,17-1-4 15,-2-18 2-15,14 2-1 16</inkml:trace>
  <inkml:trace contextRef="#ctx0" brushRef="#br2" timeOffset="98901.6569">8314 5858 108 0,'-10'-10'40'0,"10"10"1"16,0 0-3-16,17-11-35 16,5 5-6-16,8-5-4 15,17 11-29-15,-9-8-4 16,13 7 2-16,-10-4-3 15</inkml:trace>
  <inkml:trace contextRef="#ctx0" brushRef="#br2" timeOffset="99074.6667">8387 5989 101 0,'-49'26'43'0,"18"4"-1"16,0-12 0-16,21 8-21 0,10-26-19 16,32 0-2-16,11-7-2 15,9-13-5-15,25 12-24 16,-3-18-8-16,15 6-2 15,4-11-1-15,18 10-2 16</inkml:trace>
  <inkml:trace contextRef="#ctx0" brushRef="#br2" timeOffset="99696.7021">9910 5279 88 0,'-7'-11'38'0,"7"11"-1"16,0 0 1-16,0 0-34 0,0 0 0 15,2 16 0-15,-8 8 0 16,-1 13 0-16,-8 10-1 15,-3 19-1-15,-8 9 1 16,0 7 1-16,-6 2 0 16,4 0-1-16,2-9 0 15,7-10 0-15,10-14-1 16,13-15 0-16,12-17 0 15,11-17-1-15,10-14-4 16,9-9 5-16,3-11-4 16,-1-3 3-16,-1-9-2 15,-6 9 0-15,-5-1-1 16,-10 15 1-16,-9 8 1 0,-17 13 0 15,2 15 0-15,-7 6-1 16,-5 13 3-16,8 0-2 16,4 7-1-16,9-5-1 15,14 0-3-15,5-22-19 16,28 2-13-16,5-20-4 15,19-3 1-15,3-17 0 16</inkml:trace>
  <inkml:trace contextRef="#ctx0" brushRef="#br2" timeOffset="99996.7194">11192 5123 62 0,'-8'-65'38'16,"-1"16"1"-16,-14 3 0 15,3 29-12-15,-12 4-21 16,-3 27-2-16,-9 15 2 16,-1 22-2-16,-6 13 0 15,3 16-2-15,3 9 2 16,6 5-3-16,5 5 2 15,8-3 0-15,8-4-2 16,8-11-2-16,10-6-1 16,3-19-4-16,16 3-16 15,-14-27-15-15,13-5-2 16,-18-27-2-16,14 8 0 15</inkml:trace>
  <inkml:trace contextRef="#ctx0" brushRef="#br2" timeOffset="100139.7277">10548 5705 120 0,'-23'-29'41'0,"18"15"-1"15,0-7-5-15,30 12-34 16,20-3-1-16,14 0-5 16,26 11-11-16,2-16-23 15,22 13-2-15,-1-9 1 16,15 11-2-16</inkml:trace>
  <inkml:trace contextRef="#ctx0" brushRef="#br2" timeOffset="100279.7357">11713 5642 112 0,'-17'15'41'0,"-13"-9"-3"15,0-5-13-15,-8 6-63 16,-4-14-3-16,3 11 0 16,-15-8-3-16</inkml:trace>
  <inkml:trace contextRef="#ctx0" brushRef="#br2" timeOffset="101319.7951">4782 7280 98 0,'3'-12'38'0,"-10"1"-1"16,7 11-6-16,0 0-24 15,-7 22-2-15,-2 1-1 16,4 10-1-16,-2 9-1 0,-1 11-1 15,-1 9 0-15,1 7-1 16,3-1 0-16,1-4-2 16,7-3-3-16,-3-20-9 15,19-3-24-15,-3-22 0 16,12-12-1-16,-2-23 0 15</inkml:trace>
  <inkml:trace contextRef="#ctx0" brushRef="#br2" timeOffset="101515.8064">4842 7297 113 0,'-12'-9'41'16,"5"-4"-1"-16,19 7 0 15,2-5-38-15,18-10-1 0,15-1-1 16,7-5-2-16,10 2 0 15,-3 0-4-15,10 13-30 16,-17-1-3-16,-4 16 1 16,-22 3-3-16</inkml:trace>
  <inkml:trace contextRef="#ctx0" brushRef="#br2" timeOffset="101701.817">4870 7574 94 0,'-22'13'40'16,"22"-13"1"-16,0 0-2 0,36-13-20 15,3-12-17-15,12-2-3 16,7 0 0-16,-1-1-3 16,4 17-15-16,-15-4-18 15,-4 16-4-15,-21 4 2 16,-7 18-2-16</inkml:trace>
  <inkml:trace contextRef="#ctx0" brushRef="#br2" timeOffset="101860.8261">4878 7915 116 0,'0'0'40'0,"12"-7"2"16,17-18-3-16,20-9-38 16,19-6-2-16,12-18-15 15,18 12-22-15,-3-7-3 0,5 11 0 16,-6-5-1-16</inkml:trace>
  <inkml:trace contextRef="#ctx0" brushRef="#br2" timeOffset="102506.8631">8499 7190 110 0,'-19'1'40'16,"19"-1"0"-16,4-12-1 16,21 3-36-16,9-9-3 15,10-1-1-15,8 3-3 0,0-5-2 16,10 16-27-16,-16-3-6 15,-6 11 1-15,-14 1-2 16</inkml:trace>
  <inkml:trace contextRef="#ctx0" brushRef="#br2" timeOffset="102671.8725">8502 7376 100 0,'-22'11'38'0,"20"1"1"15,2-12-1-15,39-15-31 16,8-4-8-16,12-9-9 15,17 9-26-15,0-11-2 16,6 5 0-16,2-7-1 0</inkml:trace>
  <inkml:trace contextRef="#ctx0" brushRef="#br2" timeOffset="104069.9524">9914 6727 69 0,'12'-13'34'15,"-6"-2"1"-15,-6 15 0 16,0-28-15-16,0 28-17 15,-13-4-1-15,3 13 0 16,-12 3 1-16,2 12 1 16,-11 6-1-16,-2 14 1 15,-3 7 0-15,2 12 1 0,-2 4-1 16,8 4-3-16,7-1 2 15,13-1-3-15,11-8 1 16,17-10-1-16,15-13 0 16,14-15-2-16,12-15 2 15,1-10 2-15,1-13-2 16,-6-6 1-16,-12-6-1 15,-15-3 2-15,-20 0-2 16,-22 1 1-16,-18 8-1 16,-16 4 0-16,-6 2-1 15,-3 5 0-15,4 6-1 16,4-2-4-16,24 11-23 15,9-11-10-15,27 2 1 16,10-8-2-16</inkml:trace>
  <inkml:trace contextRef="#ctx0" brushRef="#br2" timeOffset="104220.9611">10431 7028 113 0,'-10'-1'34'0,"0"-9"-8"16,5-4-25-16,9-7-38 15,6-1-1-15,3-6-1 16</inkml:trace>
  <inkml:trace contextRef="#ctx0" brushRef="#br2" timeOffset="104570.9811">11071 6581 78 0,'-29'13'39'16,"-8"16"1"-16,-16-1 0 15,2 22-11-15,-13 3-24 16,4 12 1-16,-3 5-1 16,9 5-1-16,6-2-1 15,11-1-2-15,17-8-1 16,15-9 0-16,16-11 0 15,18-13-1-15,14-16 1 16,10-12-1-16,8-12 0 16,1-12 1-16,-1-6-1 15,-5-9 0-15,-11-1-1 0,-16-6 0 16,-14 6-2-16,-16-1-1 15,-8 10 1-15,-15-1-3 16,1 18-12-16,-14-7-19 16,13 8 0-16,1-5 1 15,23 15-1-15</inkml:trace>
  <inkml:trace contextRef="#ctx0" brushRef="#br2" timeOffset="105089.0107">11431 6673 112 0,'-52'9'40'16,"9"4"0"-16,2-9-2 15,20 1-35-15,21-5-1 16,0 0-1-16,34-12 1 16,11 5-1-16,8 0-1 15,7 1 1-15,0 1-1 16,-5 5 1-16,-7 4-1 15,-14 7 1-15,-18 7 0 16,-17 4 0-16,-16 4 0 16,-9 2 0-16,-9 1 0 15,-2-3-1-15,1-2 0 16,8-4 1-16,11-5-2 0,17-15 1 15,10 10 0-15,20-8 0 16,10-5-1-16,8 2 2 16,3 0-1-16,0 7 1 15,-8 1 0-15,-9 10 0 16,-16 6 0-16,-13 7 1 15,-14 3 0-15,-11 4-2 16,-12 1 0-16,-8-2 0 16,-3-2 0-16,0-7 0 15,9-4-5-15,5-10-1 16,21 3-17-16,8-16-17 15,15-13-1-15,8-10 1 16,23-1-2-16</inkml:trace>
  <inkml:trace contextRef="#ctx0" brushRef="#br2" timeOffset="105459.0319">12424 6747 103 0,'-44'43'38'0,"-24"4"1"16,-3 16-3-16,-20 5-32 15,9 6-3-15,1-1 1 16,10-4-2-16,23-4-1 16,13-17-4-16,24-6-2 15,13-26-16-15,24-6-16 16,11-24 2-16,15-6 0 15,-1-21 2-15,1-3 32 0,-8-4 5 16,-10-10 5-16,-3 17 18 16,-26-8 16-16,-4 22 1 15,-19 1-1-15,-1 24 0 16,-12 5-32-16,9 16-3 15,3 10-1-15,12 4-5 16,14 5 0-16,21-4 0 16,18-2-2-16,12-10-5 15,32 6-20-15,-2-27-14 16,18 0 0-16,-4-20-1 15,14 0 0-15</inkml:trace>
  <inkml:trace contextRef="#ctx0" brushRef="#br2" timeOffset="105624.0414">13065 6816 120 0,'-58'33'41'0,"-12"-3"0"16,10 10-1-16,-13 7-39 15,26-10-3-15,21 7-5 16,5-10-31-16,29 2-1 15,9-16-1-15,26-1-2 16</inkml:trace>
  <inkml:trace contextRef="#ctx0" brushRef="#br2" timeOffset="105917.0581">13422 6891 99 0,'-37'8'43'0,"-2"16"1"15,-13 2-2-15,11 19-15 16,5-4-27-16,12 9 0 15,12 2 0-15,17 0 0 16,15-7 0-16,12-8 0 16,13-10 0-16,8-9-2 15,3-17 2-15,-3-14 2 16,-4-10-2-16,-12-8 0 15,-8-6 0-15,-17-5 0 16,-14 0 0-16,-13-2 0 16,-7 14-7-16,-17-10-15 15,4 21-18-15,-10-2-2 0,14 13 1 16,-4-2-1-1</inkml:trace>
  <inkml:trace contextRef="#ctx0" brushRef="#br2" timeOffset="106391.0852">13438 6594 107 0,'0'0'42'15,"-18"2"-1"-15,18-2 0 0,7-15-28 16,12 5-15-16,19-1-2 16,7-10-11-16,22 7-23 15,0-10-3-15,16 6 1 16,-1-7-3-16</inkml:trace>
  <inkml:trace contextRef="#ctx0" brushRef="#br2" timeOffset="106877.113">13958 6249 112 0,'-28'2'40'0,"11"2"1"16,17-4-3-16,15-19-37 15,6 8-1-15,12 1-1 16,4 1 2-16,4 5-1 15,-2 2 0-15,-1 5 0 16,-3 3 1-16,-10 3 0 16,-9 5-1-16,-6 1 1 15,-10 2 0-15,-4-2-1 16,-4 0 1-16,-1-2-1 15,-3-2 0-15,3 1 0 16,9-12-1-16,-7 16 1 0,7-16 0 16,14 11-1-16,3-6 1 15,5 0 0-15,6-1 0 16,-1 3 0-16,-3-1 0 15,-2 3 0-15,-10 4 0 16,-9 2 1-16,-12 3-1 16,-10 6 0-16,-10 2 0 15,-5-2 0-15,2 2-3 16,2-11-7-16,22 0-27 15,8-15-2-15,10-8 0 16,22-14-2-16</inkml:trace>
  <inkml:trace contextRef="#ctx0" brushRef="#br2" timeOffset="107097.1256">14771 6210 107 0,'-28'5'41'0,"1"13"0"15,-8-6-1-15,11 12-35 16,3-11-2-16,11 7-1 15,11-3 1-15,13 1-1 16,14-8-1-16,10-1-1 16,13-2-2-16,4-6-2 15,10 3-7-15,-10-17-27 16,14 4-2-16,-14-14 0 15,-3 2-2-15</inkml:trace>
  <inkml:trace contextRef="#ctx0" brushRef="#br2" timeOffset="107247.1342">15023 6191 93 0,'-47'35'41'15,"5"18"1"-15,-6 3-1 16,16 15-17-16,4-9-23 16,13-2-1-16,10 6-12 15,2-20-24-15,20-1-5 16,-2-16 2-16,19-9-5 15</inkml:trace>
  <inkml:trace contextRef="#ctx0" brushRef="#br2" timeOffset="108539.2081">16501 6835 89 0,'-1'-11'39'15,"1"11"0"-15,-10-7 1 16,-2 18-25-16,-7 1-12 16,-9 12-1-16,-10 8 0 15,0 8 1-15,-10 9-3 16,-3 1 1-16,4 3-3 15,4-3-1-15,13 1-8 16,-2-19-28-16,20-4 0 16,12-28-1-16,3 10 0 15</inkml:trace>
  <inkml:trace contextRef="#ctx0" brushRef="#br2" timeOffset="108704.2174">16176 7051 107 0,'-5'-11'41'16,"-4"-1"2"-16,9 12-1 15,0 0-32-15,18 14-4 16,9-3-3-16,15 2 0 15,12 2-3-15,12-3-4 16,19 6-16-16,-5-16-20 16,10 3-2-16,-10-10 0 15,6-1-2-15</inkml:trace>
  <inkml:trace contextRef="#ctx0" brushRef="#br2" timeOffset="109485.2621">17826 6646 80 0,'19'-18'36'0,"-7"7"-2"15,-21-2 1-15,-7 11-29 0,-22-1-1 16,-4 13 2-16,-15 0-1 15,-2 11 1-15,-4-2-2 16,5 7 1-16,6-3-3 16,19 1 0-16,18 0-1 15,20-2 0-15,19-1-1 16,21 1-1-16,16-1 1 15,9 4-1-15,5 5 0 16,0 2 1-16,-9 3-1 16,-13 3 0-16,-16 5 0 15,-20-2 0-15,-15 2 1 16,-20-3-1-16,-13-10 1 15,-8-1 0-15,-6-11 0 0,1-7-1 16,5-14 1-16,10-7 0 16,7-15-1-16,13-11 1 15,12-9-1-15,9-9-1 16,10-3 1-16,6-6-2 15,9 2-1-15,-1 1-2 16,10 17-12-16,-9-5-21 16,14 17-2-16,-8-3 0 15,10 18-2-15</inkml:trace>
  <inkml:trace contextRef="#ctx0" brushRef="#br2" timeOffset="109731.2763">18793 6667 108 0,'-24'17'39'0,"-13"-2"2"16,-4 11-3-16,-20 5-34 15,3 10-1-15,-4 5-1 16,-1 8 1-16,-3 0-2 15,10 2-1-15,8-2-2 16,10-10-1-16,20-1-6 16,5-20-28-16,26-3-3 15,7-18 0-15,16-1 0 16</inkml:trace>
  <inkml:trace contextRef="#ctx0" brushRef="#br2" timeOffset="109905.2861">18467 6998 107 0,'-2'-16'40'15,"-15"-2"1"-15,17 18-2 16,-20-5-30-16,20 5-3 15,0 23-2-15,14-4-1 16,6 2-2-16,12-3-1 16,12 2-3-16,8-10-2 15,18 7-15-15,0-18-19 16,13-1-1-16,-9-13-1 15,12 0-1-15</inkml:trace>
  <inkml:trace contextRef="#ctx0" brushRef="#br2" timeOffset="110100.2974">19382 6710 101 0,'-47'17'42'16,"-2"18"-1"-16,-11-2-1 15,11 16-21-15,0-6-18 16,12 3-1-16,17 0-2 15,8-6-3-15,30 5-20 16,8-18-15-16,26-7 0 16,8-15 1-16,21-1-3 15</inkml:trace>
  <inkml:trace contextRef="#ctx0" brushRef="#br2" timeOffset="110386.3138">19940 6819 108 0,'-40'-9'42'0,"4"26"0"16,-20-2 0-16,12 22-27 15,-2-6-12-15,11 6 0 16,11-1-3-16,16 0 0 16,16-2 0-16,17-7 0 15,17-7 0-15,10-11 0 16,6-8 0-16,0-9 0 15,-3-10 0-15,-6-6 0 16,-10-8 0-16,-12-6 0 16,-10-3 0-16,-15-4 0 15,-8 0-2-15,-11-1-4 16,-1 16-11-16,-19-8-17 15,11 15-8-15,-9-3 2 16,11 15-2-16</inkml:trace>
  <inkml:trace contextRef="#ctx0" brushRef="#br2" timeOffset="110905.3434">20256 6062 74 0,'-24'13'37'16,"8"10"-2"-16,-9 2 0 16,11 10-16-16,-8-3-17 15,6 3-1-15,4-1-1 16,4-5-3-16,18 1-31 15,1-11-1-15,14-7 0 16,4-9-3-16</inkml:trace>
  <inkml:trace contextRef="#ctx0" brushRef="#br2" timeOffset="111145.3572">20656 6019 101 0,'-22'14'39'16,"-11"0"2"-16,4 14-2 15,-11-4-30-15,16 6-6 16,7-2 0-16,12 0 1 16,16-2-2-16,17-5 0 15,19-6-1-15,13-8-3 16,14-1-3-16,-1-22-18 15,16 9-16-15,-13-15-2 16,0 2 0-16,-21-13-1 16</inkml:trace>
  <inkml:trace contextRef="#ctx0" brushRef="#br2" timeOffset="111281.3649">20959 6089 102 0,'-56'40'42'16,"10"11"-1"-16,-3-3-3 15,11 6-24-15,14-5-52 16,-8-12-3-16,10 5 1 15,-7-9-3-15</inkml:trace>
  <inkml:trace contextRef="#ctx0" brushRef="#br2" timeOffset="112035.4081">4880 8507 81 0,'14'-3'39'15,"-14"3"-2"-15,9 22 1 16,-23 6-28-16,10 8-6 16,-9 8 0-16,3 14-2 15,-8 7 1-15,2 6-2 16,-3 1 1-16,5-2-1 15,5-7-1-15,5-10-3 16,13-3-9-16,-5-25-25 16,21-14-1-16,0-21 0 0,14-11-2 15</inkml:trace>
  <inkml:trace contextRef="#ctx0" brushRef="#br2" timeOffset="112219.4186">5032 8501 88 0,'-18'-14'40'15,"18"14"0"-15,-10-10 0 16,23 12-21-16,6-13-17 16,13-7-2-16,11 0-1 15,9-4-2-15,7 2-3 16,-6-5-27-16,6 13-6 15,-16 3 0-15,-6 15-1 0</inkml:trace>
  <inkml:trace contextRef="#ctx0" brushRef="#br2" timeOffset="112422.4301">4998 8800 105 0,'-22'14'37'0,"21"-2"3"15,1-12-3-15,27-3-35 16,4-9-2-16,9-3 0 15,9 0-1-15,2-1-1 16,2 2-2-16,-7-8-16 16,1 14-17-16,-23 2-2 15,-5 13 1-15,-19-7 1 0</inkml:trace>
  <inkml:trace contextRef="#ctx0" brushRef="#br2" timeOffset="112588.4397">4918 9123 107 0,'-29'23'40'16,"24"-4"-1"-16,5-19 0 15,37-10-36-15,4-17-2 16,21-7-3-16,14-4-2 16,2-15-16-16,19 6-19 15,-2-3-1-15,5 7-1 16,-5 2 0-16</inkml:trace>
  <inkml:trace contextRef="#ctx0" brushRef="#br2" timeOffset="113237.4768">8273 8631 77 0,'-14'-11'38'0,"14"11"0"15,-7-11 0-15,7 11-25 16,21-8-12-16,-4-1-1 16,10 0 0-16,10-2-1 15,6 8-4-15,-4-6-31 16,12 8 0-16,-8-2-2 15,-5 7 0-15</inkml:trace>
  <inkml:trace contextRef="#ctx0" brushRef="#br2" timeOffset="113387.4854">8144 8877 98 0,'-18'23'42'16,"26"-9"-1"-16,16-20-3 15,24 0-33-15,29-14-43 16,10-13-4-16,20 4 1 15,-2-6-1-15</inkml:trace>
  <inkml:trace contextRef="#ctx0" brushRef="#br2" timeOffset="117847.7404">19206 11085 50 0,'0'0'33'0,"10"5"1"16,-10-5 0-16,-17 32-19 15,-3-8-11-15,1 10 0 16,-4 3 1-16,3 6 1 15,0-2-1-15,13 3 0 16,6-10-1-16,16-3 0 16,14-12-1-16,19-11-1 15,14-10-1-15,16-9-1 0,12-4-5 16,-1-17-16-16,9 7-15 15,-13-10-1-15,-1 4-2 16,-17-4 1-16</inkml:trace>
  <inkml:trace contextRef="#ctx0" brushRef="#br2" timeOffset="118021.7505">19740 11181 92 0,'-44'56'40'0,"-1"-1"-2"16,12 9-1-16,6-6-37 15,12-2-2-15,19 2-8 0,7-21-26 16,21-1 0-16,7-19-2 16,21-6 0-16</inkml:trace>
  <inkml:trace contextRef="#ctx0" brushRef="#br2" timeOffset="118450.775">20529 10968 83 0,'-42'-7'42'16,"-6"1"-6"-16,2 13 5 15,-3-6-30-15,5 13-11 0,8 2 1 16,11 4-2-16,11 3 1 15,12 1-1-15,11 2 2 16,13 1-3-16,11 1 2 16,7-1-1-16,6 2 1 15,0 0 0-15,0 1 0 16,-3 0 0-16,-10 3-1 15,-13 3 1-15,-13-1 0 16,-11 0 0-16,-14-2 1 16,-8-1-1-16,-7-8 1 15,-4-5 0-15,-1-8-1 16,4-13 0-16,10-14 0 15,5-14 0-15,15-11 0 16,10-9-1-16,12-9 1 0,7-6-2 16,7 1 1-16,2-4-5 15,11 19-20-15,-16-3-10 16,2 18 0-16,-11 4-1 15</inkml:trace>
  <inkml:trace contextRef="#ctx0" brushRef="#br2" timeOffset="119282.8226">20406 12016 87 0,'0'0'37'0,"-10"-8"0"16,10 8-5-16,-21 17-28 15,1 3 0-15,-2 6 0 16,1 11 0-16,-4 5-1 16,1 4-1-16,5-2 0 15,9-2 0-15,13-7 0 0,19-11 0 16,14-15-2-16,18-17-1 15,18-13-2-15,9-18-5 16,17 5-22-16,-13-23-9 16,5 6 0-16,-23-9-1 15</inkml:trace>
  <inkml:trace contextRef="#ctx0" brushRef="#br2" timeOffset="119465.8331">20614 12124 100 0,'-41'73'40'15,"2"-7"-1"-15,15 0 0 16,13-11-38-16,6-13-2 0,19-9-3 16,14-26-9-16,23-2-23 15,1-17-3-15,16-7 1 16,0-12-2-16</inkml:trace>
  <inkml:trace contextRef="#ctx0" brushRef="#br2" timeOffset="119607.8412">21082 12258 83 0,'-38'9'40'16,"9"4"-2"-16,-1-13-3 16,14-4-25-16,16 4-44 15,23-27-5-15,13 8 1 16,4-10-3-16</inkml:trace>
  <inkml:trace contextRef="#ctx0" brushRef="#br2" timeOffset="120019.8648">21749 11910 82 0,'-38'-4'41'0,"0"10"-2"15,-11-6 2-15,3 15-24 16,-3-8-15-16,1 8-1 15,8-1 1-15,7 1-1 16,5 3 0-16,14 2 0 16,14-2 0-16,17-3-1 15,8 3 0-15,16-3 1 0,6 2-1 16,7 5 0-16,-2 5-1 15,-5 5 2-15,-9 7-2 16,-10 3 2-16,-14 7-2 16,-17 4 1-16,-12-2 0 15,-10-4-1-15,-10-7 1 16,0-6-1-16,0-14 2 15,2-10-3-15,8-15 3 16,11-17-2-16,13-12 0 16,12-16-1-16,14-5-3 15,-1-15-10-15,21 17-12 16,-15-10-11-16,5 16-2 15,-12 4-2-15,-4 15 2 16</inkml:trace>
  <inkml:trace contextRef="#ctx0" brushRef="#br2" timeOffset="131197.5041">21495 13118 58 0,'0'0'22'0,"-12"-6"-4"16,12 6 8-16,0 0-2 15,0 0-14-15,6-15-4 16,7 6 0-16,-3-7-1 16,11-1-2-16,4-3-1 15,4 4 1-15,0-4-1 16,2 7 0-16,-3 3 0 15,-3 10 0-15,-8 8 0 0,-6 12-1 16,-12 8 1-16,-10 9-1 16,-12 11 0-16,-6 6 0 15,-10 6 0-15,-6 4 0 16,-4-1 0-16,1-1 0 15,6-9 1-15,3-4-1 16,10-12 0-16,12-7 0 16,15-12-1-16,16-12 1 15,16-12-1-15,15-11-1 16,14-4-1-16,11-5-3 15,8 5-7-15,-8-9-24 16,2 8-1-16,-13 0-2 16,-7 13 1-16</inkml:trace>
  <inkml:trace contextRef="#ctx0" brushRef="#br2" timeOffset="131588.5263">22258 13004 75 0,'-11'-18'37'0,"11"18"-1"16,-22-7-1-16,10 14-31 16,-5-2 1-16,5 13-1 15,-3-3 1-15,5 8-2 16,1-1 0-16,4 5 0 15,6-1-1-15,7 1 1 16,4-4-2-16,5-3 0 16,4-4 0-16,4-4-1 15,6-10-1-15,3-5-1 16,7-8-1-16,-1-12-2 15,15-1-5-15,-10-25-24 16,16 6-3-16,-8-10-2 16,-1 2 1-16</inkml:trace>
  <inkml:trace contextRef="#ctx0" brushRef="#br2" timeOffset="131755.536">22419 12969 87 0,'-38'80'39'0,"-1"-3"-1"16,13 10 1-16,1-7-32 15,14-8-8-15,16-4-6 16,0-23-20-16,19-1-11 16,-4-18-1-16,9-4-1 15</inkml:trace>
  <inkml:trace contextRef="#ctx0" brushRef="#br2" timeOffset="133195.6184">18060 13946 65 0,'-19'2'34'16,"0"1"-3"-16,19-3-5 0,-15 3-28 15,15-3 0-15,0 0 0 16,15-3 0-16,8-2 1 15,7-1 0-15,11-2 2 16,11 0 0-16,11-4 1 16,11-2-1-16,8-1 1 15,11 3 0-15,10-3-1 16,6 4 0-16,7-2-1 15,6 1 0-15,3 3 1 16,11-1-1-16,3 1 0 16,0-1 0-16,3 4 0 15,7-3 1-15,3 4-1 16,3 2 0-16,1 3 0 0,-1 0 0 15,5 5 0 1,0 0 0-16,5-2 0 0,-2-1 0 16,-3 0 1-16,5-1 0 15,0-5 1-15,3 1 0 16,-8-5 0-16,3 0 2 15,-4-2-1-15,-2 3 0 16,-6-1-1-16,-12 3 0 16,-10-2-1-16,-10 0-2 15,-11 8-5-15,-23-11-25 16,-11 7-3-16,-17-4-2 15,-14 6 1-15</inkml:trace>
  <inkml:trace contextRef="#ctx0" brushRef="#br2" timeOffset="134015.6653">22335 14207 38 0,'6'-12'31'15,"-6"12"1"-15,2-17-6 16,-2 17-17-16,-2-10-1 16,2 10-1-16,0 0 1 0,-12 3-2 15,1 0 0-15,0 10-1 16,-5 3-2-16,-1 3 0 15,-4 4 0-15,4 3-1 16,1-3 0-16,9 3 0 16,5-4 0-16,11-3 0 15,7-7 0-15,18-9-1 16,14-6 0-16,11-8-2 15,12-7-1-15,-1-15-7 16,13 4-27-16,-14-17-2 16,1 4-1-16,-19-9 1 15</inkml:trace>
  <inkml:trace contextRef="#ctx0" brushRef="#br2" timeOffset="134202.676">22659 14023 69 0,'-33'60'39'0,"-6"-1"-2"15,12 14 2-15,-2-5-24 16,10 6-13-16,8-9-2 16,11-6-1-16,13-7-4 15,1-23-23-15,20 1-9 16,-6-22-1-16,10-6-2 15</inkml:trace>
  <inkml:trace contextRef="#ctx0" brushRef="#br2" timeOffset="134848.7129">21700 14104 43 0,'0'0'35'0,"2"-11"1"16,-2 11-1-16,-7-12-16 15,7 12-15-15,-17 4-1 16,4 6 0-16,-9 6 0 16,0 11 1-16,-7 5-1 15,0 15 1-15,-4 4-1 16,4 9 0-16,3 0-1 0,11 2 0 15,11-4-1 1,12-8 0-16,14-11 0 0,17-13 0 16,18-18-1-16,14-15 0 15,6-20 0-15,2-9 0 16,-4-10-1-16,-6-9 1 15,-15-1-1-15,-18-2 0 16,-21 3 0-16,-23 3 0 16,-15 7-1-16,-15 4 1 15,-5 8-2-15,-4 2 0 16,9 21-13-16,-5-6-21 15,15 14 0-15,5 1-1 16,16 13 0-16</inkml:trace>
  <inkml:trace contextRef="#ctx0" brushRef="#br2" timeOffset="135631.7577">20709 10238 96 0,'-11'9'35'16,"-2"0"-2"-16,6 16-6 15,-5 1-24-15,12 10-1 16,7 17-10-16,-5 3-26 15,8 12-1-15,-2 4 2 16,4 4-3-16</inkml:trace>
  <inkml:trace contextRef="#ctx0" brushRef="#br2" timeOffset="136581.812">20287 14158 60 0,'0'0'37'15,"0"0"-2"-15,9-13 1 16,13 2-30-16,6-6-4 0,9 0 0 15,8-4 0-15,4 2 0 16,3 0-2-16,-5 4 1 16,0 6 0-16,-14 7 0 15,-8 8-1-15,-11 8 1 16,-14 9 0-16,-9 8 0 15,-7 4 1-15,-6 4 0 16,3-3 0-16,4-6-1 16,9-4 0-16,12-4 1 15,12-10-1-15,12-7-1 16,12-5 0-16,5-1 0 15,3 1 0-15,-1 1 0 16,-11 7 0-16,-14 6 0 16,-13 11 1-16,-16 6-1 0,-15 8 0 15,-14 0 1-15,-7 1-2 16,-2-7-3-16,10 0-15 15,-8-25-18-15,21-8-1 16,4-25-2-16,17-13 1 16</inkml:trace>
  <inkml:trace contextRef="#ctx0" brushRef="#br2" timeOffset="137065.8393">19617 10288 104 0,'-12'43'37'16,"5"20"3"-16,-6 9-4 15,17 5-35-15,-5 25-21 16,0-11-17-16,13 5-2 16,3-13-3-16,7-6 2 15</inkml:trace>
  <inkml:trace contextRef="#ctx0" brushRef="#br2" timeOffset="137801.8814">19720 14136 61 0,'-5'-24'37'0,"5"24"-1"16,-28-19-6-16,12 20-22 16,-12 1-2-16,1 11 0 15,-8 4-1-15,3 8-2 16,-2 2 0-16,10 6-1 15,4-1-1-15,12 1 0 16,11-4 0-16,12-3-1 16,11-3 0-16,9-2 0 15,4 1 0-15,5-4 0 16,0 4 0-16,-5-1 1 15,-2 5-1-15,-11 2 0 0,-5 3 0 16,-10 2 0-16,-8 0-1 16,-8-3 0-16,-4 0-3 15,-8-11-3-15,11 0-30 16,-12-18-1-16,18-1 0 15,-21-23-1-15</inkml:trace>
  <inkml:trace contextRef="#ctx0" brushRef="#br2" timeOffset="137983.8922">19637 14181 83 0,'-14'2'41'15,"14"-2"-2"-15,16 0 1 0,17-12-38 16,19-10-4-16,15-17-12 15,29 7-20-15,-2-15-4 16,10 11-2-16,-2-6 0 16</inkml:trace>
  <inkml:trace contextRef="#ctx0" brushRef="#br2" timeOffset="138462.9196">21248 14360 90 0,'0'0'41'0,"0"0"-1"15,11-10-7-15,-7-6-53 16,15 13-18-16,-19 3-2 16,20-14-2-16,-20 14 0 15</inkml:trace>
  <inkml:trace contextRef="#ctx0" brushRef="#br2" timeOffset="139934.0038">9506 8296 85 0,'11'-6'37'0,"-11"6"-1"15,0 0-4-15,-21 3-23 16,3 15-2-16,-12 1-2 16,-4 10-2-16,-4 2-1 15,0 7-1-15,3 2 0 16,8-1 0-16,10-2 0 0,13 0 0 15,15-7-1-15,14-6 0 16,15-5 1-16,12-5-1 16,9-3 0-16,4-4 0 15,2-4 0-15,-5 0 0 16,-7 0 0-16,-8 2 0 15,-12 5 1-15,-16 4-1 16,-13 5 0-16,-13 7 0 16,-14 6 2-16,-8 1-2 15,-8 3 1-15,-5-3-1 16,3-1 1-16,2-9-4 15,11-1-4-15,0-22-25 16,26 0-8-16,2-25 1 16,21-1-3-16</inkml:trace>
  <inkml:trace contextRef="#ctx0" brushRef="#br2" timeOffset="140153.0163">9605 8365 100 0,'-36'11'41'0,"4"-7"0"16,18 2-2-16,9-17-35 16,24 1-2-16,18-4-2 15,17-7-1-15,19 2-2 16,5-11-6-16,19 10-26 15,-12-6-5-15,9 7 0 16,-13 0-1-16</inkml:trace>
  <inkml:trace contextRef="#ctx0" brushRef="#br2" timeOffset="140656.0451">10136 8344 91 0,'0'0'39'0,"-5"-11"1"16,9-2-2-16,11 1-33 15,0 0-4-15,12 3 1 16,5-1-1-16,-2 5 1 0,2 1-1 15,-3 4-1-15,-1 2 1 16,-6 3-1-16,-6 4 1 16,-6 4-1-16,-9 1 1 15,-6 6-1-15,-5 1 1 16,-4 7 0-16,-2 0 0 15,-3 0-1-15,2-2 1 16,3-1-1-16,4-6 1 16,14-7-1-16,9-7 0 15,10-6 0-15,10-6-1 16,7 0 1-16,3-3 0 15,0 4 0-15,-3 2 0 16,-10 8 0-16,-8 8 1 16,-15 8 0-16,-13 10-1 15,-13 3 1-15,-10 7 0 0,-11 1-1 16,-4 3 2-16,-1-5-3 15,8-1-2-15,2-20-10 16,31 8-15-16,4-26-13 16,18-2 1-16,11-15-3 15,27-1 1-15</inkml:trace>
  <inkml:trace contextRef="#ctx0" brushRef="#br2" timeOffset="140821.0543">11124 8760 107 0,'-16'19'44'15,"-16"-13"0"-15,7-1-3 16,-4-15-42-16,3-11-11 0,26 21-14 16,-7-32-15-16,13 11-2 15,-1-5-2-15,9 2 1 16</inkml:trace>
  <inkml:trace contextRef="#ctx0" brushRef="#br2" timeOffset="142248.1361">11727 8423 69 0,'-7'-20'37'0,"7"20"-1"16,-31-23-5-16,10 30-22 0,-15 4-2 15,0 16 0-15,-9 1 0 16,4 13-1-16,-3 3-2 15,10 5-1-15,5 1-1 16,14 4 0-16,10-6 1 16,16-5-3-16,17-9 2 15,13-10-2-15,11-14 0 16,10-11 0-16,0-10 0 15,-1-13 1-15,-7-9-2 16,-10-7 0-16,-8-5-1 16,-19-1 1-16,-13 2 0 15,-17 2-1-15,-8 7-1 16,-10 1 1-16,-3 11-2 0,0 1-3 15,12 18-9-15,-4-9-21 16,26 13 0-16,-3-12-2 16,26 9 2-16</inkml:trace>
  <inkml:trace contextRef="#ctx0" brushRef="#br2" timeOffset="142512.1512">12260 8285 101 0,'12'0'39'16,"-12"0"1"-16,0 0-11 15,-28 18-24-15,6-2-1 16,-5 2-1-16,0 12 0 16,-1 1-1-16,2 7 0 0,10-2 0 15,8-1 0-15,16-6-1 16,16-10 1-16,16-12-2 15,13-14 0-15,15-11-2 16,4-12-2-16,8-4-3 16,-8-18-17-16,6 11-16 15,-23-9 0-15,-4 11-2 16,-23-2 1-16</inkml:trace>
  <inkml:trace contextRef="#ctx0" brushRef="#br2" timeOffset="142663.1599">12549 8174 76 0,'-51'39'41'16,"10"21"-1"-16,-6 0 2 15,15 15-16-15,5-10-25 0,8-2-1 16,17-2-6-16,2-23-16 16,21 3-17-16,-1-18-1 15,18-7-2-15,2-13 0 16</inkml:trace>
  <inkml:trace contextRef="#ctx0" brushRef="#br2" timeOffset="143247.1933">13413 8357 85 0,'0'0'39'0,"-16"-13"0"16,4 22 0-16,-16 10-35 15,-1 7-2-15,-8 10-1 16,-2 8 0-16,-7 8-1 16,-1 3 1-16,1-1 0 0,5-2-1 15,9-7-1-15,8-15-3 16,15-8-4-16,9-22-21 15,10-9-9-15,8-20 6 16,15 7 18-16,-11-20 6 16,5 2 4-16,-3-4 6 15,-12-2 4-15,6 16 24 16,-18-2 8-16,1 17-4 15,-15-3-20-15,14 18-5 16,-14 8-3-16,13 11-1 16,1 6-2-16,9 2-1 15,13 3-3-15,10-4-1 0,17 1-6 16,7-19-18-1,25 3-14-15,5-16 0 0,10-3-1 16,-1-13 0-16</inkml:trace>
  <inkml:trace contextRef="#ctx0" brushRef="#br2" timeOffset="143436.2041">14111 8240 93 0,'-41'20'40'0,"-7"3"1"16,3 14-2-16,-6 1-37 15,8 6-1-15,8 4-2 16,9 0-2-16,17 3-6 16,0-15-24-16,29 3-6 15,8-18 0-15,21-4-2 0</inkml:trace>
  <inkml:trace contextRef="#ctx0" brushRef="#br2" timeOffset="143728.2208">14452 8333 98 0,'-16'-14'41'0,"0"14"1"16,-12 1-1-16,9 12-36 16,-6 7-2-16,3 12 0 15,7 4-1-15,5 6 0 16,8 2-1-16,12-2 1 15,9-5-1-15,11-9-1 16,11-10 1-16,2-14-1 0,5-13 0 16,-1-13 0-16,-3-9 0 15,-7-9-1-15,-8-3 0 16,-11-2-1-16,-12 4-2 15,-14-1-8-15,0 21-20 16,-27-2-9-16,1 16-1 16,-10-1-1-16</inkml:trace>
  <inkml:trace contextRef="#ctx0" brushRef="#br2" timeOffset="145658.3309">14872 8024 90 0,'0'0'40'0,"0"0"0"15,0 0-2-15,-3-14-34 16,3 14-2-16,19-5-2 16,1 1 0-16,12-5-1 15,7 0-2-15,15 1-4 16,-1-11-15-16,13 8-16 15,-6-5 0-15,4 6-1 0,-10-2 2 16</inkml:trace>
  <inkml:trace contextRef="#ctx0" brushRef="#br2" timeOffset="146034.3527">15423 7844 93 0,'-17'-5'38'0,"17"5"2"16,3-11-2-16,18 2-33 16,-2-2-2-16,13-1-1 0,1-3 0 15,5 4-1-15,0-1 0 16,-3 7 0-16,-3 3-1 15,-11 8 1-15,-13 7-1 16,-10 7 1-16,-11 5 0 16,-11 4 1-16,-8 6-1 15,-2 1 1-15,-4-1 0 16,5 1 0-16,8-9 0 15,7 0 0-15,18-15-1 16,17-6-1-16,17-9-2 16,14-12-3-16,23 4-10 15,-7-22-11-15,11 13-13 16,-5-9-3-16,-9 12 0 15,-11-1 0-15</inkml:trace>
  <inkml:trace contextRef="#ctx0" brushRef="#br2" timeOffset="146553.3823">16165 7743 77 0,'0'0'38'16,"0"0"-1"-16,0 0 1 15,-18 5-22-15,-1 3-13 16,-2 9-1-16,-5 5 1 16,0 8 1-16,-3 3-1 15,10 1 0-15,5 1 0 16,11-3-1-16,14-5 0 15,13-8 0-15,14-11-1 16,13-9 0-16,7-10 0 16,2-9-1-16,-2-9 1 0,-7-5 0 15,-14-3-1-15,-13-1-1 16,-19 6 0-16,-20 5-1 15,-13 13-2-15,-19 2-4 16,5 24-15-16,-14-5-17 16,8 14 1-16,4-5-2 15,19 3 1-15</inkml:trace>
  <inkml:trace contextRef="#ctx0" brushRef="#br2" timeOffset="147461.4343">16936 8034 86 0,'0'0'36'0,"0"0"-6"15,0 0 0-15,0 0-21 16,0 0-3-16,3-10-1 16,-3 10-2-16,0 0 0 15,0 0-1-15,9-13 0 16,-9 13 0-16,0 0 0 15,0 0 0-15,0 0-1 16,0 0 1-16,0 0 0 16,0 0-1-16,0 0 0 15,0 0 0-15,0 0-1 16,0 0 1-16,0 0-1 0,12 3 0 15,-12-3 1-15,14 20 0 16,-5 0 1-16,5 3-2 16,-1 5 1-16,3 9 0 15,-2 3 0-15,-5 6 0 16,-3 3 0-16,-7 2-1 15,-9 1 1-15,-7 1 0 16,-8-2 0-16,-4-4 1 16,-6-3-2-16,-1-11 0 15,4-6-2-15,-1-13-3 16,12-7-5-16,-1-26-17 15,22-1-13-15,0-14 0 16,15-8-2-16,-1-11 2 16</inkml:trace>
  <inkml:trace contextRef="#ctx0" brushRef="#br2" timeOffset="147648.445">16834 8004 104 0,'-12'-6'42'0,"-1"-3"-1"15,13 9 1-15,0 0-35 16,37-13-4-16,5 5-1 15,17-3-2-15,16-2-2 16,9-9-7-16,24 11-16 16,-13-12-15-16,7 9-2 15,-16-5-1-15,0 8 1 16</inkml:trace>
  <inkml:trace contextRef="#ctx0" brushRef="#br2" timeOffset="148715.5061">3204 10180 96 0,'-29'9'36'0,"1"13"0"16,-7-1-4-16,5 13-28 0,-3 5 0 15,8 3-1-15,4 1 0 16,11 2 0-16,9-8-1 16,14-6 0-16,11-10-1 15,12-10 1-15,8-10-1 16,4-8-1-16,3-9 1 15,-3-8-1-15,-5-5 0 16,-11-4-2-16,-9-2 3 16,-11 1-1-16,-10 1 1 15,-10 3-1-15,-7 3 1 16,-1 6-1-16,-5 2 1 15,6 7 1-15,1 4-1 16,14 8-1-16,-13-10 1 16,13 10-1-16,27-3 1 0,-3 4-1 15,9 4 1-15,2 4-1 16,2 0 0-16,1 8 0 15,-6 7-1-15,-4 3 1 16,-8 8-1-16,-11 3 1 16,-7 3-1-16,-7 2 1 15,-8-4 0-15,-3-2 1 16,-3-9 1-16,4-7 0 15,-2-12 0-15,6-13 0 16,5-13 1-16,10-12-2 16,4-11 2-16,11-5-2 15,6-7 1-15,5-6-2 16,8 5-2-16,4-3-5 15,16 18-14-15,-11-8-17 16,15 18-4-16,-8 1 0 0,8 17-1 16</inkml:trace>
  <inkml:trace contextRef="#ctx0" brushRef="#br2" timeOffset="149155.5312">5090 10073 87 0,'8'-12'38'0,"2"9"0"16,-10 3 0-16,15 2-25 15,-15 11-8-15,1 14-1 16,-2 10-2-16,0 13 1 15,-5 8-3-15,2 6 1 16,-2 6-2-16,-1-3 0 16,3-2-3-16,2-14-1 0,11-6-5 15,-5-27-22-15,17-4-6 16,-2-26 0-16,13-7-1 15</inkml:trace>
  <inkml:trace contextRef="#ctx0" brushRef="#br2" timeOffset="149339.5417">5214 10091 109 0,'-21'-18'39'16,"10"13"1"-16,1-4-1 16,25 4-32-16,1-5-4 15,19-4-1-15,12-2-3 16,10-5-2-16,10 5-5 15,-4-12-24-15,11 17-8 16,-17-4 0-16,-5 15-2 0</inkml:trace>
  <inkml:trace contextRef="#ctx0" brushRef="#br2" timeOffset="149542.5533">5235 10371 110 0,'-19'26'42'16,"7"-25"-1"-16,23-1-1 15,7-19-37-15,21-6-1 16,13-6-1-16,9-2-2 16,4 1-1-16,-1-1-5 0,6 19-22 15,-19-1-11-15,-7 20 1 16,-22 1-3-16,-9 18 0 15</inkml:trace>
  <inkml:trace contextRef="#ctx0" brushRef="#br2" timeOffset="149722.5637">5231 10646 112 0,'-12'13'41'0,"12"-13"1"16,12-20-2-16,16-4-37 15,22-6-1-15,11-5-3 16,10-5-2-16,11 9-9 15,-7-11-27-15,12 11-1 16,-12 0-2-16,1 11 0 0</inkml:trace>
  <inkml:trace contextRef="#ctx0" brushRef="#br2" timeOffset="150123.5863">7454 10171 101 0,'28'-12'38'15,"7"0"0"-15,2-7-2 16,8-3-38-16,-1 10-4 15,-9-9-29-15,6 15-3 16,-13 3 1-16,-6 12-2 16</inkml:trace>
  <inkml:trace contextRef="#ctx0" brushRef="#br2" timeOffset="150270.595">7517 10419 110 0,'-19'18'39'0,"23"-5"5"15,8-20-3-15,32-13-40 16,17-3-3-16,8-15-27 15,28 2-9-15,2-6-3 16,11 5-1-16,-4-3 0 16</inkml:trace>
  <inkml:trace contextRef="#ctx0" brushRef="#br2" timeOffset="151216.6491">10033 9779 68 0,'-12'-6'38'0,"-5"13"-2"15,-16 1 2-15,1 23-16 16,-13-9-17-16,2 13 1 15,0-3-1-15,7 7 0 16,6-6-1-16,14 3-1 16,13-8 0-16,20-3-1 15,15-6-1-15,14-4 0 16,11-4-1-16,4 1 1 15,1 0-1-15,-4 3 0 16,-10 6 0-16,-12 6-1 0,-16 5-1 16,-15 3 2-16,-13 2-1 15,-10-3 0-15,-8 1-1 16,-5-9-1-16,2-4-3 15,-2-20-7-15,21 1-24 16,-6-23-5-16,18-4 5 16,1-19-4-16</inkml:trace>
  <inkml:trace contextRef="#ctx0" brushRef="#br2" timeOffset="151404.6599">10045 9825 101 0,'-16'3'41'16,"15"12"0"-16,1-15 0 0,21 4-28 15,8-10-11 1,14-7-2-16,10 2-3 0,5-13-10 16,21 17-15-16,-18-12-12 15,6 12-1-15,-12 1-1 16,-3 13-1-16</inkml:trace>
  <inkml:trace contextRef="#ctx0" brushRef="#br2" timeOffset="151570.6693">10497 10145 113 0,'-20'11'41'0,"20"-11"2"16,-12-6-5-16,23-8-40 15,10-2-12-15,-1-22-24 16,19 6-2-16,-1-8-1 0,6 7-1 15</inkml:trace>
  <inkml:trace contextRef="#ctx0" brushRef="#br2" timeOffset="152073.6981">10906 9787 108 0,'-38'11'42'0,"16"0"-1"16,9-18 0-16,24-2-38 15,8-8-2-15,19-2 0 16,9 1 0-16,0 2-1 15,1 5 1-15,-4 3-1 16,-8 8 0-16,-10 8 1 16,-12 6-1-16,-11 5 0 15,-13 3 1-15,-2 6-1 16,-8-3 1-16,4-1-1 15,-2-1 0-15,3-4 0 16,8-4 0-16,7-5-1 16,0-10 1-16,21 15 0 15,2-12 0-15,3-1 0 16,2 0 0-16,3 3 0 0,-2 4 0 15,-4 3 0-15,-5 5 0 16,-7 7 0-16,-10 5 0 16,-9 3 0-16,-8 5 0 15,-6 1 0-15,-4-2-2 16,-2-6-1-16,5 0-4 15,-3-23-13-15,24-7-18 16,0 0-3-16,14-19 1 16,9-15-2-16</inkml:trace>
  <inkml:trace contextRef="#ctx0" brushRef="#br2" timeOffset="152402.717">11682 9699 108 0,'-22'-2'40'16,"-7"11"3"-16,3 14-3 15,-11 5-36-15,-1 12-1 16,1 7 0-16,5 11 0 16,6 3-1-16,13 3 0 15,11-6-1-15,16-5 0 16,15-12-1-16,13-12 1 15,8-15-1-15,7-14 1 16,2-17-1-16,-7-10 0 16,-4-15 0-16,-9-4 0 15,-10-7 0-15,-13-5-1 16,-12 3-1-16,-9 1-1 15,-9 9 0-15,-6 7-1 16,-1 16-3-16,-8-5-11 0,29 27-21 16,-23-14-2-16,23 14 1 15,0 0-1-15</inkml:trace>
  <inkml:trace contextRef="#ctx0" brushRef="#br2" timeOffset="152661.7318">12198 9681 111 0,'0'0'42'15,"-11"12"1"-15,-11-4-1 16,11 9-37-16,-12 3-1 16,3 6-1-16,5 0-1 15,8 4 1-15,11-1-3 16,14-4 0-16,15-4 0 0,13-8 0 15,10-7 0-15,7-8 0 16,5-7-4-16,1-14-4 16,2 7-7-16,-18-25-11 15,2 8-16-15,-18-11-2 16,-8 5 1-16,-15-6 1 15</inkml:trace>
  <inkml:trace contextRef="#ctx0" brushRef="#br2" timeOffset="152809.7402">12507 9654 114 0,'-49'53'43'0,"9"19"1"15,-5-4-2-15,12 6-37 16,10-1-5-16,4-6-3 0,22 4-10 16,-6-26-9-16,28 5-15 15,-8-24-9-15,16-10 2 16,-1-17 1-16</inkml:trace>
  <inkml:trace contextRef="#ctx0" brushRef="#br2" timeOffset="153282.7673">13383 9737 85 0,'0'0'39'0,"0"0"0"0,-18 21 1 16,2 9-25-16,-16 9-13 15,-2 11-1-15,-4 4 0 16,-1 8 0-16,-1-1-1 16,4-3-2-16,11-3-7 15,-4-19-28-15,19-6-2 16,10-30 1-16,-5 10-2 15</inkml:trace>
  <inkml:trace contextRef="#ctx0" brushRef="#br2" timeOffset="153478.7785">13092 9911 83 0,'0'0'43'0,"-9"-17"-1"16,13 29 1-16,-4-12-12 0,19 33-27 16,1-5-1-16,14 0-2 15,9 7-2-15,8-6-1 16,14 1-4-16,3-17-8 15,24 8-18-15,-9-21-10 16,9-3 0-16,-8-15-2 16,6-7 3-16</inkml:trace>
  <inkml:trace contextRef="#ctx0" brushRef="#br2" timeOffset="153643.7879">14040 9720 105 0,'-34'28'40'0,"-11"0"0"16,8 15-2-16,1 2-38 15,6 1-1-15,15 6-5 16,1-13-24-16,23 3-9 16,10-16 0-16,21-3-1 15</inkml:trace>
  <inkml:trace contextRef="#ctx0" brushRef="#br2" timeOffset="153963.8062">14557 9754 113 0,'-38'6'42'16,"2"16"1"-16,-9-2-1 16,16 12-37-16,-3 5-2 15,14 7-1-15,12 2 0 0,16-1 1 16,18-4-3-16,11-6 0 15,13-7 0-15,6-12 0 16,-1-9 0-16,-4-10 0 16,-7-13 0-16,-12-6 0 15,-14-6 0-15,-11-7 0 16,-14-3 0-16,-13-6-4 15,-5 6-2-15,-10-8-7 16,12 23-13-16,-17-9-17 16,15 12 0-16,-3 0 0 15,15 11 0-15</inkml:trace>
  <inkml:trace contextRef="#ctx0" brushRef="#br2" timeOffset="154481.8359">14994 9477 111 0,'-21'3'42'0,"21"-3"2"0,-16 7-3 16,16-7-38-16,21-6-4 15,8-2-1-15,11 2-2 16,4-9-6-16,21 17-21 15,-8-14-9-15,16 11 0 16,-7-8-2-16</inkml:trace>
  <inkml:trace contextRef="#ctx0" brushRef="#br2" timeOffset="154732.8499">15814 9074 109 0,'0'0'40'16,"-23"2"2"-16,10 13-2 16,-19 8-35-16,11 7-3 15,3 3-1-15,-3 7 0 16,6 6-2-16,2-1-2 15,12 6-4-15,0-16-15 16,25 7-17-16,-1-15-2 16,20-2 1-16,3-15-1 15</inkml:trace>
  <inkml:trace contextRef="#ctx0" brushRef="#br2" timeOffset="155149.8739">16268 9113 77 0,'-8'-25'39'16,"4"10"0"-16,-10 1 1 16,4 20-19-16,-12-3-14 15,6 12-1-15,-8 5-1 16,5 11 0-16,0-1-1 15,6 7-1-15,6-5-1 16,8-1 0-16,7-8-1 16,15-6 0-16,6-15 0 15,6-8-1-15,6-9 2 16,-1-6-2-16,-2-4 0 0,-2 1 0 15,-7-2 0-15,-10 5 0 16,-9 3 0-16,-4 8 0 16,-6 10 0-16,-15 13 0 15,-4 10 0-15,-5 10 0 16,-6 12 0-16,-5 7-3 15,4 9-1-15,-1-2-6 16,13 8-6-16,-9-23-10 16,27 4-16-16,-2-15 0 15,16-7-2-15,5-12 3 16</inkml:trace>
  <inkml:trace contextRef="#ctx0" brushRef="#br2" timeOffset="155750.9085">17039 9305 113 0,'18'4'40'16,"-18"-4"0"-16,23 29-6 15,-17-9-31-15,6 10 0 16,-2 7-1-16,6 10 2 16,-2 6-2-16,1 12 1 15,-5 0-1-15,-5 11 0 16,-6 3 0-16,-11 0 0 0,-14 0 1 15,-8-4-3-15,-10-5-2 16,-5-12 4-16,-5-9-4 16,0-15 1-16,2-17 0 15,5-18-1-15,14-16-2 16,6-25-3-16,20-2-7 15,-6-31-13-15,24 2-14 16,-4-16 0-16,11 3-1 16,-1-5 0-16</inkml:trace>
  <inkml:trace contextRef="#ctx0" brushRef="#br2" timeOffset="155956.9202">16724 9342 119 0,'0'0'42'0,"0"22"2"16,10-21-2-16,13-1-38 15,15-6 0-15,18-3-4 16,8-4 0-16,9-3 0 16,10 0 0-16,4 1 0 15,6 8-6-15,-11-2-7 16,12 22-15-16,-28-3-14 15,0 13-1-15,-16-1-1 16,-9 8 1-16</inkml:trace>
  <inkml:trace contextRef="#ctx0" brushRef="#br2" timeOffset="156236.9363">17668 10170 127 0,'-4'20'45'0,"-11"-12"-2"15,6 5-3-15,-14-13-40 16,8-2 0-16,15 2-12 16,-11-13-11-16,11 13-17 15,10-14-4-15,-10 14 1 0,16-20-1 16</inkml:trace>
  <inkml:trace contextRef="#ctx0" brushRef="#br2" timeOffset="187236.7093">3203 11662 62 0,'-1'-23'36'0,"3"1"-1"16,-7-4-1-16,4 10-20 15,-11-6-11-15,2 10 0 16,-10 5-1-16,-3 13 0 15,-8 10 1-15,-4 10-1 16,-3 7 1-16,1 10 0 0,0 8-1 16,5 3-1-16,10 4 1 15,7 0-2-15,10-2 1 16,12-3-1-16,10-4 0 15,14-7-2-15,12-13 2 16,9-15 0-16,11-14 0 16,2-16 0-16,2-18-1 15,-3-15 3-15,-5-10-3 16,-10-10 1-16,-11-2 0 15,-15 2 0-15,-18 1 0 16,-9 6 0-16,-16 11 0 16,-9 11 0-16,-14 11 1 15,0 13 0-15,-3 9 0 16,2 8 0-16,8 5-1 0,8 6 1 15,13 1-1-15,20-1 0 16,16-4 0-16,15-6 1 16,10-5-1-16,9-1 0 15,4 1 0-15,2-2 1 16,-4 2-1-16,-7 6 0 15,-10 7 1-15,-6 12-1 16,-11 8 1-16,-7 10 0 16,-7 9 0-16,-5 7-1 15,-4 3 0-15,-1 1 0 16,-3 2 0-16,3-8 0 15,1-5 0-15,4-7-2 16,0-13 2-16,5-10 0 0,4-12-1 16,1-13 0-16,1-11 1 15,0-8-1-15,-3-11 0 16,-3-8 2-16,-4-8-2 15,-1-9 1-15,-3-2-1 16,1-2 2-16,-2 4-2 16,4 2 2-16,4 10-2 15,7 5 0-15,9 12 1 16,5 10 0-16,6 8 0 15,4 12 1-15,0 5-1 16,-1 5 0-16,-2 7 0 16,-8 3 0-16,-7 4 0 15,-12 5 0-15,-14 3 0 16,-6-1 0-16,-12 3 0 0,-5-3 0 15,-6 0 0 1,4-4 2-16,1-2-1 0,5-2 1 16,8 1-1-16,8-1 2 15,9-1-1-15,14 1-1 16,7 1 1-16,7 0-3 15,8-3 2-15,6-2-4 16,7 0-3-16,-6-12-32 16,16 3-2-16,-6-13 0 15,10 0-2-15</inkml:trace>
  <inkml:trace contextRef="#ctx0" brushRef="#br2" timeOffset="187671.7342">5402 11454 79 0,'-13'-4'39'0,"13"4"-2"15,-17 0 1-15,17 0-33 16,6 15-3-16,2 9 0 15,-3 7 1-15,2 12 1 16,-5 13-2-16,-3 10-1 16,-4 6 0-16,-2 5-1 15,-2-1-2-15,-2-11-2 16,8 0-7-16,1-23-29 15,16-14 2-15,0-23-2 16,14-14 2-16</inkml:trace>
  <inkml:trace contextRef="#ctx0" brushRef="#br2" timeOffset="187874.7458">5507 11516 97 0,'-19'-12'40'15,"19"12"2"-15,4-13-3 16,25-9-36-16,10 4 0 15,13-4-2-15,14-4-1 16,1-1-1-16,9 4-3 16,-9-10-13-16,0 23-21 15,-22 2-2-15,-11 17 0 16,-23 2-1-16</inkml:trace>
  <inkml:trace contextRef="#ctx0" brushRef="#br2" timeOffset="188054.7561">5499 11771 97 0,'-17'22'42'15,"17"-22"-2"-15,17 4 0 16,23-20-38-16,13-4-1 16,15-5 0-16,3-2-1 15,5 3-2-15,-8-5-7 16,2 16-27-16,-25 1-3 15,-9 15 0-15,-36-3-1 16</inkml:trace>
  <inkml:trace contextRef="#ctx0" brushRef="#br2" timeOffset="188213.7652">5502 12055 95 0,'2'13'40'0,"17"-24"0"16,28-3 0-16,11-13-37 15,27-12-3-15,17-1-7 16,7-9-29-16,8 7-2 15,-6-4-2-15,6 8-1 16</inkml:trace>
  <inkml:trace contextRef="#ctx0" brushRef="#br2" timeOffset="188663.791">7686 11596 91 0,'-27'0'40'15,"11"4"1"-15,-4-13-3 16,20 9-34-16,6-17-2 15,19 1-1-15,16-1 0 16,3-3-3-16,9 5-1 16,3-1-4-16,4 21-17 15,-18-5-15-15,-6 18 1 16,-26 4-2-16,-13 16 3 15</inkml:trace>
  <inkml:trace contextRef="#ctx0" brushRef="#br2" timeOffset="188783.7978">7695 11861 86 0,'-26'16'36'16,"26"-3"-2"-16,17-23 3 0,21-6-34 15,29-7-9-15,7-14-30 16,29 0 0-16,6-8-2 16,11 2 0-16</inkml:trace>
  <inkml:trace contextRef="#ctx0" brushRef="#br2" timeOffset="189451.8359">9345 11203 79 0,'20'-16'39'16,"-14"-3"0"-16,-6 19-2 15,-7-12-30-15,-8 17-2 16,-14 6 0-16,-4 13-2 16,-10 5 0-16,0 10-1 15,2 1 0-15,8 4 0 16,11-1-2-16,15-2 1 15,22-7 0-15,17-9-1 16,19-9 1-16,13-5-1 16,9-3 0-16,-1-1 0 15,-4 0 0-15,-10 3 1 0,-13 8-1 16,-17 5 0-16,-22 10 1 15,-17 5 1-15,-14 4-1 16,-8 0-2-16,-8-1 1 16,1-7-2-16,3-3-2 15,5-17-6-15,20-4-29 16,4-22-4-16,22-7 3 15,5-18 0-15</inkml:trace>
  <inkml:trace contextRef="#ctx0" brushRef="#br2" timeOffset="189639.8468">9504 11204 103 0,'-19'10'40'16,"-3"-5"3"-16,17 7-3 15,5-12-38-15,36-2-1 16,5-1-2-16,13-7-2 15,18 3-4-15,1-10-31 16,16 12-3-16,-4-8 2 16,1 11-3-16</inkml:trace>
  <inkml:trace contextRef="#ctx0" brushRef="#br2" timeOffset="189812.8563">10131 11446 104 0,'-20'9'40'0,"5"-13"-1"16,15 4-8-16,22-22-69 16,0-7-1-16,12 6-1 15,-2-7-1-15</inkml:trace>
  <inkml:trace contextRef="#ctx0" brushRef="#br2" timeOffset="190366.8883">10515 11131 93 0,'-38'10'39'15,"6"-10"2"-15,18 2-2 16,14-2-37-16,21-14-1 16,14 4 1-16,15 0-1 15,3 1 0-15,4 0 0 16,-1 2 0-16,-2 2-1 15,-9 3 0-15,-12 3 1 16,-13 3-1-16,-9 2 1 16,-11-6-1-16,-10 20 0 15,-8-4 0-15,-9 3 1 16,-9 4-1-16,-4 3 1 15,-3 1-1-15,0 1 1 16,7-4-1-16,11-2 1 0,14-11-1 16,24-5 1-16,23-9-1 15,16-8 0-15,19-1 0 16,5-3 0-16,6 1 0 15,-4 1 0-15,-10 11 1 16,-16 10-1-16,-23 13 1 16,-21 10-1-16,-27 8 1 15,-18 7 0-15,-18 4 0 16,-11 2 1-16,-8-4-2 15,1-5 1-15,7-9-1 16,12-10-1-16,15-10-2 16,17-16-5-16,35-3-31 15,7-19-3-15,23-1 2 16,4-14-3-16</inkml:trace>
  <inkml:trace contextRef="#ctx0" brushRef="#br2" timeOffset="190811.9138">12107 11107 74 0,'-2'15'39'16,"-7"14"-2"-16,-25 9 1 16,-2 17-31-16,-22 8-3 15,-5 9-2-15,-7 2 0 16,4-2 1-16,5-2-4 0,10-14-1 15,17 1-11-15,6-27-25 16,24-12 1-16,4-18-3 16,24-16 3-16</inkml:trace>
  <inkml:trace contextRef="#ctx0" brushRef="#br2" timeOffset="190984.9233">11770 11373 92 0,'0'-21'41'16,"-9"3"1"-16,9 18-2 15,0 0-33-15,-5 26-3 16,19-6-2-16,9 7 0 15,14-2-2-15,11 2-2 16,19 1-1-16,7-11-3 16,21 7-32-16,-8-15-3 15,12 3 2-15,-10-15-3 0</inkml:trace>
  <inkml:trace contextRef="#ctx0" brushRef="#br2" timeOffset="191187.9353">12643 11196 102 0,'-49'24'41'0,"-4"3"0"16,9 16-2-16,2 2-38 15,11 4 0-15,9 4-2 16,9-1 0-16,21 0-4 15,8-15-28-15,26 5-6 16,8-19-1-16,21-5 0 0</inkml:trace>
  <inkml:trace contextRef="#ctx0" brushRef="#br2" timeOffset="191471.9512">13153 11251 88 0,'-23'15'42'16,"-12"6"1"-16,12 16-2 15,-2 3-30-15,13 4-8 16,10-2 0-16,13 1-1 16,10-6 0-16,14-3-1 15,9-13 0-15,7-9 0 16,5-13-1-16,-3-9 1 0,-7-12-1 15,-4-9 0-15,-12-5-1 16,-15-9 0-16,-10 1-2 16,-13-7-2-16,-4 11-11 15,-18-7-24-15,5 12-2 16,-10-1 1-16,5 12-1 15</inkml:trace>
  <inkml:trace contextRef="#ctx0" brushRef="#br2" timeOffset="191968.9799">13427 10845 94 0,'-20'10'41'16,"12"1"1"-16,8-11-2 15,0 0-28-15,28-1-14 16,4-4-2-16,18 3-5 15,-2-13-28-15,21 8-2 16,1-10 0-16,11 6-1 16</inkml:trace>
  <inkml:trace contextRef="#ctx0" brushRef="#br2" timeOffset="192239.9955">14263 10518 98 0,'-10'7'38'15,"-10"0"2"-15,1 18-3 16,-6 4-33-16,0 12 0 15,-3 7-2-15,-2 6-1 16,2 6-1-16,6-4-2 0,11 2-5 16,3-13-31-16,24-4-4 15,12-15 2-15,21-11-2 16</inkml:trace>
  <inkml:trace contextRef="#ctx0" brushRef="#br2" timeOffset="192652.0191">14724 10581 85 0,'-8'-23'39'16,"1"11"0"-16,-9-3 1 15,16 15-33-15,-34-2 0 0,12 20-1 16,-9 5-1-16,0 7-1 16,-4 2-1-16,5 3-1 15,7-3 0-15,9-4-1 16,13-9 0-16,11-7 0 15,14-10 0-15,12-9-1 16,8-7 0-16,4-5 1 16,-3-1-1-16,-3 0 0 15,-5 2 1-15,-9 4-1 16,-11 7 1-16,-17 7-1 15,0 22 1-15,-13 9-1 16,-9 10 1-16,-3 6-2 0,-5 9 0 16,-1 3-3-1,5 7-2-15,-1-16-13 0,20 5-22 16,-2-16-2-16,23-1 0 15,4-16 0-15</inkml:trace>
  <inkml:trace contextRef="#ctx0" brushRef="#br2" timeOffset="193139.0469">15368 10976 65 0,'19'-12'39'16,"-1"3"-1"-16,9 9 4 16,-5 1-32-16,6 14-5 15,-10 3 0-15,4 12-1 0,-9 7 0 16,-5 11-2-16,-16 2 0 15,-7 12 0-15,-13 0 0 16,-8 5 1-16,-11-4-1 16,-4-4 0-16,-2-7-1 15,0-11-1-15,9-10-4 16,2-27-16-16,18-3-20 15,5-24 1-15,19-7-1 16,0-21-2-16</inkml:trace>
  <inkml:trace contextRef="#ctx0" brushRef="#br2" timeOffset="193339.0583">15146 10902 117 0,'30'11'43'15,"8"-7"0"-15,26-1-1 16,14-10-39-16,19-2-1 15,15-4-1-15,4-4-1 16,1 4-2-16,-3-1-5 16,0 15-30-16,-27-4-5 15,-8 16 0-15,-29 0-1 16</inkml:trace>
  <inkml:trace contextRef="#ctx0" brushRef="#br2" timeOffset="194057.0993">14319 12123 89 0,'0'0'40'0,"19"-13"-1"15,3 3 0-15,13-6-38 16,-6 2-1-16,1 1 1 15,2 6 0-15,-8 7 0 16,-7 8 0-16,-10 7 1 16,-10 13-1-16,-12 4 1 15,-10 10 0-15,-7 3-1 16,-4 6 1-16,-6-2-1 15,5 0 1-15,5-6-2 16,7-4 2-16,15-9-2 16,14-10-1-16,19-8-2 15,13-17-4-15,33-1-31 0,-1-15-3 16,16 1 2-16,0-18-4 15</inkml:trace>
  <inkml:trace contextRef="#ctx0" brushRef="#br2" timeOffset="194484.1239">15346 12103 86 0,'-10'-8'39'0,"-8"3"0"16,2 10 0-16,-12 0-35 15,-1 8 0-15,-3 0-1 16,-2 11 0-16,1 0-1 15,6 2-1-15,6 2 0 16,7 0 0-16,11-6-1 16,11-4 0-16,11-4 0 15,8-6 1-15,4-6-1 16,2-1 0-16,2-2 0 15,-4 0 1-15,-5 1 0 16,-6 5 0-16,-20-5 0 16,10 24 0-16,-18-4 0 15,-4 3 1-15,-5 2-2 16,-3 0 2-16,1 3-3 15,1-5 0-15,7-1-3 0,2-15-6 16,21 7-30-16,-12-14-1 16,36-6 0-16,-10-10-2 15</inkml:trace>
  <inkml:trace contextRef="#ctx0" brushRef="#br2" timeOffset="194636.1326">15757 12377 100 0,'-15'-5'41'15,"5"-4"-3"-15,5-3-5 16,18 1-70-16,-7-6-4 0,17 3 0 16,1-8-1-1</inkml:trace>
  <inkml:trace contextRef="#ctx0" brushRef="#br2" timeOffset="194913.1484">16500 11639 88 0,'-34'-31'41'16,"2"18"2"-16,-12 7-3 15,0 18-35-15,-4 10-1 16,3 12 1-16,-1 12-3 15,2 11-1-15,5 7 0 16,5 9-1-16,6 5 1 0,8 3-3 16,10 0 0-16,3-7-5 15,12 4-10-15,-4-20-21 16,12-5-3-16,-9-22-1 15,10-9 3-15</inkml:trace>
  <inkml:trace contextRef="#ctx0" brushRef="#br2" timeOffset="195071.1574">15975 12156 95 0,'-18'-24'40'0,"18"24"2"16,-6-16-2-16,28 6-36 15,5 10-4-15,11-1-4 0,19 10-32 16,-3-8-5-16,17 10 1 15,-4-4-1-15</inkml:trace>
  <inkml:trace contextRef="#ctx0" brushRef="#br2" timeOffset="195214.1656">16661 12447 106 0,'-8'27'45'0,"-9"-17"-3"16,17-10-1-16,-21 14-50 15,6-27-30-15,15 13-3 16,1-25-2-16,2 11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2:04:11.655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23T02:04:39.672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1419 1168 52 0,'0'0'35'16,"12"-54"0"-16,-12 54 1 15,0 0-16-15,22-63-12 16,-22 63 1-16,0 0-3 16,0 0 0-16,0 0-3 15,47 39 0-15,-38 32-2 16,-5 23 1-16,1 8-2 15,-13-9 0-15,6 21 1 16,3 1-2-16,-3-10 1 16,-2-31 0-16,2-15 1 15,1-11-2-15,1-13 2 16,4-14 0-16,-4-21 0 0,17 0 0 15,-6-19-2-15,3-11 3 16,1-12-1-16,1-3 1 16,6-4-2-16,6-3 1 15,2 8-2-15,0 4 2 16,3 10-1-16,2 10 0 15,-2 16-1-15,4 7 1 16,-1 7 0-16,-3 13-1 16,-2 5 0-16,0 6 0 15,-6-1 2-15,-7 5-1 16,-12-2 2-16,-14 1-1 15,-18-4 2-15,-15-4-2 16,-15-11 2-16,-11-3-2 16,-9-11-1-16,-3-11-2 0,10-6-7 15,0-19-28-15,30-1-3 16,11-10 1-16,28 1-2 15</inkml:trace>
  <inkml:trace contextRef="#ctx0" brushRef="#br0" timeOffset="458.0262">2246 851 100 0,'-57'-33'41'15,"-11"12"0"-15,-4 10-1 16,-13 17-36-16,-49 33 0 15,-46 59-3-15,9 49 0 16,17 44 0-16,13 10 0 16,42 11-1-16,50-4-1 15,55-33 2-15,58-44-2 16,40-43 2-16,38-36-1 15,31-43 1-15,28-36 0 16,7-37 0-16,0-28 2 16,-20-15-1-16,-22-16 1 15,-99 59-1-15,-2-9 1 16,-28-4-2-16,-4-10 0 0,-29 4-1 15,-8-7-1-15,-29 2 1 16,-9 2-3-16,-19 11 0 16,-17-2-8-16,-8 14-28 15,-12 5-3-15,-5 13 0 16,-3 9-1-16</inkml:trace>
  <inkml:trace contextRef="#ctx0" brushRef="#br0" timeOffset="4046.2315">4143 1144 92 0,'10'-82'39'0,"-10"82"1"15,0-90-3-15,0 90-34 16,-14-81 0-16,14 81 0 15,-28-65-1-15,28 65 1 16,0 0-1-16,-67-37-1 16,67 37 1-16,-64 27 1 15,51 5-2-15,-47 63 2 16,0 34-3-16,11 27 1 0,-2-1-1 15,22 8 1-15,15-7-3 16,19-12-2-16,15-40-2 16,-4-26-10-16,12-7-22 15,-13-23-4-15,3-13 3 16,-11-23-2-16</inkml:trace>
  <inkml:trace contextRef="#ctx0" brushRef="#br0" timeOffset="4212.241">3551 1831 104 0,'-34'-39'40'15,"12"14"1"-15,4 0-2 16,18 10-33-16,14 5-2 16,19 1-2-16,13 3-3 15,12-5-5-15,26 0-30 0,-3-2-5 16,17 8 2-16,-8-2-2 15</inkml:trace>
  <inkml:trace contextRef="#ctx0" brushRef="#br0" timeOffset="4554.2605">4535 1754 111 0,'-15'3'41'16,"-5"4"-1"-16,4 19-1 15,-5 0-36-15,-1 10-2 0,-1 5 2 16,4 3-2-16,5 2 1 16,10 1-2-16,10-12 2 15,13-5-1-15,11-16 0 16,13-12 0-16,8-11 0 15,1-7-1-15,0-12 1 16,-6-9 0-16,-9-3 0 16,-14-7 1-16,-15 4-3 15,-16-2 1-15,-12 6-2 16,-10 4-1-16,-1 9-6 15,-9 0-29-15,14 10-4 16,3 4 0-16,23 12 0 16</inkml:trace>
  <inkml:trace contextRef="#ctx0" brushRef="#br0" timeOffset="6959.3981">3638 2552 86 0,'-15'-7'37'0,"15"7"1"16,0 0-3-16,27-6-30 15,15-4 0-15,26 1-1 16,20-11-1-16,23-1 1 0,22-9-1 16,17-2-1-16,7-4-1 15,4 1 0-15,-4 5 0 16,-14 0 0-16,-16 9 0 15,-19 1-1-15,-21 7 1 16,-24 3 0-16,-18 4-1 16,-17 1-1-16,-18 1-1 15,-10 4-3-15,-15-1-8 16,-16-5-24-16,6 10-3 15,-13-9 1-15,7 6-1 16</inkml:trace>
  <inkml:trace contextRef="#ctx0" brushRef="#br0" timeOffset="8244.4715">7669 1507 98 0,'-23'-10'37'16,"-9"1"0"-16,9 14-3 15,-11-4-29-15,3 11-2 16,-4 3 0-16,4 6 0 16,1 5-1-16,7 2 0 15,4 4-1-15,9 1 1 16,7-2-1-16,13 0 0 15,10-9-1-15,10-4 1 0,9-7-1 16,11-8 1-16,-2-11 0 16,9-4 0-16,-5-7 0 15,-1-7 0-15,-3-2 1 16,-8-6-1-16,-4 3 0 15,-8 1 0-15,-6 7 1 16,-7 1-1-16,-6 6 0 16,-9 16-1-16,0 0 1 15,0 0-1-15,0 30 0 16,-6 0 0-16,3 6-1 15,3 2 0-15,6 3-3 16,8-9-2-16,16-3-18 16,6-25-15-16,20-15-1 15,2-21 0-15,20-16-1 0</inkml:trace>
  <inkml:trace contextRef="#ctx0" brushRef="#br0" timeOffset="8447.4832">8627 1066 79 0,'32'-92'41'15,"-32"92"-1"-15,0 0 2 16,14-55-16-16,-22 71-21 16,-18 44-4-16,-2 43 1 15,-4 29-3-15,-10-5 0 16,11-2-4-16,1-25-13 15,18-15-20-15,10-33-3 16,8-14 2-16,-6-24-1 0</inkml:trace>
  <inkml:trace contextRef="#ctx0" brushRef="#br0" timeOffset="8595.4917">8422 1469 121 0,'-15'-26'42'0,"-7"-1"0"16,22 27-4-16,-9-17-33 15,26 9-3-15,22-3-6 16,-39 11-34-16,53-20-2 15,-53 20-2-15,88-19-1 16</inkml:trace>
  <inkml:trace contextRef="#ctx0" brushRef="#br0" timeOffset="9080.5194">10494 1115 77 0,'0'0'39'0,"32"-81"1"16,-32 81 0-16,24-88-21 16,-24 88-15-16,2-89 0 15,-2 89 1-15,-24-75-3 16,24 75 1-16,0 0-1 15,-76-58 0-15,76 58-1 16,-83 14 0-16,83-14 1 16,-91 88-1-16,9 24-2 15,17 27 1-15,12 18-2 16,12-11-1-16,19-6-2 15,15-24-4-15,20-22-24 0,-9-42-6 16,12-15-1-16,-12-21-1 16</inkml:trace>
  <inkml:trace contextRef="#ctx0" brushRef="#br0" timeOffset="9259.5297">9981 1605 74 0,'-33'-39'40'0,"8"11"-1"16,-7 1 1-16,14 13-24 15,-4-1-6-15,22 15-3 16,0-11-2-16,21 10-4 15,13 0-3-15,10-1-3 16,18-1-3-16,-1-11-10 16,25 5-20-16,-5 0-1 15,8 3 0-15,-8-4 1 0</inkml:trace>
  <inkml:trace contextRef="#ctx0" brushRef="#br0" timeOffset="9560.5469">10715 1410 78 0,'0'0'38'16,"5"18"1"-16,-23-8 1 15,4 15-20-15,-16-5-11 16,7 3-3-16,-4 4-2 15,7-1 0-15,2 3-2 16,10 3 0-16,8-1-1 16,12 0 0-16,7-4-1 15,11-6 1-15,9-7-1 16,4-8 0-16,2-8 1 15,-1-12 0-15,-3-8 0 16,-8-9 0-16,-8-2-1 0,-8-6 0 16,-13-4 0-16,-8 0-1 15,-8 8 0-15,-5 2-1 16,-2 13 0-16,-3 8-2 15,5 10-2-15,-2-2-8 16,20 16-25-16,-4 0-2 16,21 5 2-16,3-2-2 15</inkml:trace>
  <inkml:trace contextRef="#ctx0" brushRef="#br0" timeOffset="9747.5574">11492 1552 118 0,'-15'31'42'0,"-10"5"-1"16,-1 9-5-16,4 26-55 15,-10-32-20-15,14 7-2 16,-1-8-1-16,12 1-1 15</inkml:trace>
  <inkml:trace contextRef="#ctx0" brushRef="#br0" timeOffset="10298.589">12389 950 65 0,'0'0'39'0,"45"-64"-1"15,-45 64 3-15,0 0-15 16,0 0-23-16,14 31-1 15,-16 39-1-15,-12 22 0 16,0 18 1-16,-1 4-3 16,-3-24-1-16,22 1-8 15,-5-22-28-15,20-34 0 0,-4-19 0 16,12-15-1-16</inkml:trace>
  <inkml:trace contextRef="#ctx0" brushRef="#br0" timeOffset="10477.5993">12538 1129 77 0,'-7'-80'43'16,"7"80"-3"-16,5-75 2 15,-5 75-14-15,31-66-27 16,-31 66-3-16,51-57-4 15,-51 57-26-15,79-33-7 16,-79 33-1-16,88-10-1 0</inkml:trace>
  <inkml:trace contextRef="#ctx0" brushRef="#br0" timeOffset="10699.612">12780 1119 105 0,'-80'58'40'0,"80"-58"0"15,-59 48-1-15,59-48-35 16,0 0-5-16,0 0 0 16,0 0-1-16,26 54-2 15,-26-54-7-15,67-5-25 16,-67 5-4-16,74-8 1 15,-74 8-1-15</inkml:trace>
  <inkml:trace contextRef="#ctx0" brushRef="#br0" timeOffset="10859.6212">12580 1501 105 0,'-32'26'39'0,"22"0"2"16,11-12-2-16,34-6-36 16,10-5-1-16,19-6-1 15,15-5-3-15,4-6-2 16,11-1-7-16,-14-12-26 15,10-1-3-15,-17-7 1 16,-73 35-1-16</inkml:trace>
  <inkml:trace contextRef="#ctx0" brushRef="#br0" timeOffset="11066.633">13430 1151 98 0,'0'0'42'15,"15"1"1"-15,-19 22-1 16,-1 23-27-16,-4 21-13 15,-6 3 0-15,-3 11-2 16,9 1-1-16,4-2-5 16,5-37-8-16,19-2-25 15,-1-23-2-15,18-6 1 16,0-15-2-16</inkml:trace>
  <inkml:trace contextRef="#ctx0" brushRef="#br0" timeOffset="11333.6483">13818 1309 97 0,'-41'-8'42'16,"-13"8"2"-16,5 12-3 15,-6 7-19-15,10 11-20 16,2 9 0-16,43-18 0 15,16-5-1-15,11-4 1 16,10-1-2-16,5-2 0 16,2-1 0-16,0-1 0 15,1-2-4-15,-12-1 1 0,3 5-5 16,-16-12-22-16,9 8-10 15,-15-3-3-15,9 4 1 16,-10-4 0-16</inkml:trace>
  <inkml:trace contextRef="#ctx0" brushRef="#br0" timeOffset="11670.6675">14616 1175 94 0,'-46'-2'42'15,"46"2"1"-15,0 0-2 16,0 0-20-16,0 0-23 15,0 0-1-15,0 0-2 16,0 0-7-16,46 1-26 16,-46-1-4-16,56-4 3 15,-56 4-3-15</inkml:trace>
  <inkml:trace contextRef="#ctx0" brushRef="#br0" timeOffset="11835.677">14515 1435 115 0,'-48'38'42'16,"33"-12"0"-16,11-14-1 15,37-7-38-15,24-20-5 16,13-9-2-16,-21 9-26 16,2-2-9-16,5-3-1 15,0 1 1-15</inkml:trace>
  <inkml:trace contextRef="#ctx0" brushRef="#br0" timeOffset="12469.7133">15990 911 104 0,'0'0'40'15,"0"0"2"-15,6-67-8 16,-6 67-28-16,0 0-1 16,-66-8 1-16,66 8-1 15,-73 24-1-15,73-24-1 16,-68 50-1-16,-23 27-1 15,22 16 2-15,16 14-5 16,26-2 4-16,26-10-4 16,39-7 2-16,28-20-1 15,26-36 1-15,13-18 1 0,7-23-1 16,1-22 2-16,-59 6-2 15,-2-2 0-15,0-7 0 16,-3-5 0-16,-49 39 0 16,72-92 0-16,-51 42 0 15,-10-4 0-15,-13 1 0 16,-8-18 0-16,10 71 0 15,-53-103 0-15,53 103 0 16,-84-85-3-16,38 53-20 16,46 32-19-16,-88-50-1 15,88 50-1-15,-77-19-1 16</inkml:trace>
  <inkml:trace contextRef="#ctx0" brushRef="#br0" timeOffset="13436.7686">18070 871 102 0,'0'0'41'16,"-48"-17"1"-16,48 17-5 16,0 0-34-16,-66 9-1 15,66-9 0-15,-52 12-1 16,52-12-1-16,-47 20 3 15,47-20-3-15,0 0 0 16,-47 39 1-16,47-39-1 16,0 0 0-16,0 0 1 15,9 62 0-15,-9-62-1 0,0 0 0 16,47 57 0-16,-47-57 1 15,54 56 0-15,-34-11-2 16,-6 1 2-16,-19-5-2 16,-10-3 1-16,-17-15-1 15,3 1-2-15,6-10-4 16,23-14-6-16,0 0-25 15,0 0-3-15,0 0 2 16,0 0-2-16</inkml:trace>
  <inkml:trace contextRef="#ctx0" brushRef="#br0" timeOffset="13804.7896">18396 974 74 0,'68'-41'44'15,"-68"41"-2"-15,0 0 1 16,50-38-17-16,-50 38-23 15,0 0 1-15,0 0 0 16,0 0-1-16,0 0 0 16,-60 57-1-16,52-10-1 15,-28 16-1-15,19 10 2 16,9-1-4-16,27 1 2 15,13-30 0-15,29-12 0 16,-61-31-1-16,80 4 2 16,-80-4 0-16,90-26 0 15,-90 26-1-15,92-46-2 16,-92 46 2-16,71-65-1 15,-71 65 0-15,41-72-1 0,-41 72 1 16,1-96-2-16,-1 96 1 16,-30-60-2-16,30 60-4 15,-63-49-31-15,63 49-3 16,-70-31 0-16,70 31-2 15</inkml:trace>
  <inkml:trace contextRef="#ctx0" brushRef="#br0" timeOffset="15979.914">6713 2741 58 0,'9'-20'36'16,"5"5"-1"-16,-10-4 1 0,-4 19-13 16,7-15-17-16,-7 15 0 15,0 0-1-15,-2 22 0 16,-8 4 0-16,2 17-1 15,-8 9-1-15,1 11 0 16,-2 6 0-16,2 11 0 16,0-2-1-16,3 1-1 15,7-9 0-15,5-8 0 16,5-12 0-16,9-13-1 15,5-13 1-15,5-16-1 16,4-15 1-16,4-10 0 16,1-14 0-16,-3-5-1 15,1-2 2-15,-4 1-2 16,-3 1 1-16,-5 10 0 0,-4 7-1 15,-5 14 0-15,-10 5 0 16,8 30 0-16,-8 4-1 16,-2 5 0-16,2 9-2 15,1 1-1-15,7 8-4 16,-7-21-23-16,29 2-9 15,-3-22 1-15,21-6 0 16,4-20-1-16</inkml:trace>
  <inkml:trace contextRef="#ctx0" brushRef="#br0" timeOffset="16354.9355">8304 2457 80 0,'-7'-46'37'0,"2"8"1"16,-12-2 0-16,3 10-29 15,-12 3-3-15,0 13-1 16,-7 10-1-16,-3 18 0 16,-8 13-1-16,2 23 1 15,-7 15-2-15,-2 19 2 16,2 11-2-16,-1 15 2 15,2 10-3-15,4 6 2 16,4-2-3-16,11-9 0 0,10-8-2 16,10-16-3-16,15-9-3 15,2-29-8-15,21-8-22 16,-7-32-4-16,11-8 3 15,-9-22-1-15</inkml:trace>
  <inkml:trace contextRef="#ctx0" brushRef="#br0" timeOffset="16542.9462">7496 3092 119 0,'-21'-12'42'0,"8"-5"0"16,24 10-1-16,12-10-36 15,27-4-3-15,21-9 0 0,17 0-2 16,13-1-3-16,3-2-3 15,15 22-20-15,-14-13-14 16,-1 19-3-16,-21-2 1 16,-5 17-3-16</inkml:trace>
  <inkml:trace contextRef="#ctx0" brushRef="#br0" timeOffset="17413.9961">8934 3002 108 0,'-22'5'41'16,"22"-5"1"-16,-18 2-2 15,18-2-35-15,0 0-1 16,14-11-1-16,10-2-1 15,14 1-1-15,18-9 0 16,16-2 1-16,12-2-2 0,11 2 1 16,7-2-1-16,3 5 0 15,-1 2 0-15,-9 6 0 16,-6 7-2-16,-13 2 0 15,-6 5-2-15,-12-6-2 16,-3 14-8-16,-23-17-24 16,4 11-3-16,-22-12 1 15,-14 8-3-15</inkml:trace>
  <inkml:trace contextRef="#ctx0" brushRef="#br0" timeOffset="17790.0176">9070 3178 80 0,'-29'23'40'0,"1"-14"-1"16,17 5 2-16,0-21-24 15,11 7-11-15,26-7 0 16,12-2 0-16,14-7-1 16,16-4-1-16,15 0-1 15,15-6-1-15,11 2 0 16,10 2-1-16,4 1 0 15,-1 6 1-15,-8 6-2 16,-6 5 0-16,-13 5 0 16,-13 3 0-16,-11 3-2 0,-19 1 1 15,-14 3 0-15,-12-4-2 16,-8-2-1-16,-18-5-4 15,12 12-14-15,-28-22-17 16,16 10-2-16,-19-20 1 16,12 4-2-16</inkml:trace>
  <inkml:trace contextRef="#ctx0" brushRef="#br0" timeOffset="18639.0661">11865 2463 75 0,'-3'-21'36'0,"-15"-5"-2"15,1 17-3-15,-22-10-24 16,-5 16 0-16,-15-5 1 15,-3 18 0-15,-13 4-1 16,2 16-1-16,-5 8-2 16,6 13 1-16,2 7-3 15,13 13 2-15,11 6-3 16,14 3 2-16,21-1-2 15,19-4 1-15,19-8-1 16,26-14 0-16,24-18-1 16,21-24 1-16,13-19-1 15,11-24 1-15,0-19-1 16,0-15-1-16,-11-13 2 0,-19-4-2 15,-26-7 1-15,-27 4-1 16,-24 6 0-16,-24 12-1 16,-19 9 1-16,-17 10 0 15,-8 16 0-15,-4 4-2 16,7 18-2-16,3-5-10 15,27 20-21-15,0-8-4 16,20 4 1-16,14 0-2 16</inkml:trace>
  <inkml:trace contextRef="#ctx0" brushRef="#br0" timeOffset="19015.0876">11893 2034 81 0,'0'0'37'0,"-10"-9"1"16,10 9-1-16,0 0-29 16,-12 28-3-16,6-3-1 15,5 19 0-15,-8 13 0 16,2 23 0-16,-11 16-1 0,0 19 0 15,-8 10-1-15,-9 10 1 16,-11 2-2-16,-2 2 2 16,-1-10-4-16,3-17 0 15,14-14-4-15,5-33-17 16,27-6-16-16,5-36-2 15,26-13 1-15,4-28-2 16</inkml:trace>
  <inkml:trace contextRef="#ctx0" brushRef="#br0" timeOffset="19182.0972">12011 3202 114 0,'4'-10'42'0,"-4"10"0"16,-29-6-2-16,29 6-36 0,-22-17-6 15,17 3-1-15,5 14-5 16,5-30-22-16,10 25-10 15,-7-10 2-15,9 14-3 16,-17 1 2-16</inkml:trace>
  <inkml:trace contextRef="#ctx1" brushRef="#br0">17738 7407 0,'-35'-12'0,"1"1"0,34 11 0,0 0 0,-70 0 0,70 0 0</inkml:trace>
  <inkml:trace contextRef="#ctx0" brushRef="#br0" timeOffset="29001.6588">3131 4396 40 0,'-6'-15'34'15,"-2"-2"2"-15,-6-3-1 16,-1 13-15-16,-11-16-8 15,7 14-2-15,-17-3-1 16,1 18-1-16,-8 4-3 16,2 13 0-16,-6 2-1 15,7 8-2-15,3 0 0 0,7 6-1 16,12-5-1-16,11-2 0 15,16-7 1-15,15-9-1 16,12-7 0-16,12-11 0 16,11-11 0-16,10-9 0 15,1-9 0-15,1-8 1 16,-4-4 0-16,-8 0 0 15,-10 3 0-15,-11 3 0 16,-12 8 0-16,-15 7 0 16,-9 6-1-16,-2 16 0 15,-25 7 0-15,4 17 0 16,-6 10-1-16,2 7 1 15,4 3 0-15,6 2-1 16,10-2 1-16,18-13 0 16,16-12 1-16,19-26-1 0,19-22 0 15,10-16 2-15,15-22-1 16,6-12 0-16,7-17 0 15,-3-7 1-15,-9-7-1 16,-7 2 1-16,-14 6-1 16,-14 11 0-16,-15 16 0 15,-15 16 0-15,-23 24-1 16,-16 29 0-16,-20 33 1 15,-17 34-1-15,-15 36 0 16,-11 16 0-16,-6 15 1 16,7 5-2-16,14-5 1 15,18-15 0-15,24-25-1 0,29-31 1 16,34-36-1-1,30-35 1-15,22-28 0 0,12-23 1 16,7-22 0-16,0-16 0 16,-7-6 0-16,-14-4 0 15,-20 6 0-15,-22 17 0 16,-20 16-1-16,-22 32 0 15,-23 28 1-15,-18 35-1 16,-16 35 1-16,-10 22 0 16,-4 19 1-16,5 9-4 15,5 5 0-15,11-10-5 16,29-4-10-16,5-34-23 15,33-11-3-15,9-27 0 16,28-7-2-16</inkml:trace>
  <inkml:trace contextRef="#ctx0" brushRef="#br0" timeOffset="29602.6932">5541 4204 74 0,'0'0'38'0,"0"0"0"15,-17-8 0-15,8 24-16 16,-10-7-19-16,-3 11 1 15,-7 2-2-15,3 9 0 16,-2 6 1-16,1 4-1 16,5-1-1-16,8 1 0 15,10-6 0-15,11-8 0 0,11-10 0 16,12-13-1-16,11-9 1 15,8-14 0-15,5-10 0 16,0-9 1-16,-5-5-1 16,-7-5 0-16,-12 0 0 15,-12 3 1-15,-12 3-1 16,-12 11-1-16,-13 9 0 15,-4 12-1-15,-5 12-1 16,-1 7-1-16,10 16-5 16,-4-14-20-16,28 20-12 15,5-12 0-15,26 0 0 16,7-17 0-16</inkml:trace>
  <inkml:trace contextRef="#ctx0" brushRef="#br0" timeOffset="29852.7075">6539 3591 105 0,'-11'-32'41'16,"-18"2"0"-16,6 24-2 15,-25 12-33-15,7 27-2 16,-5 22-1-16,2 20-1 15,-1 20-1-15,2 13 0 16,6 5-2-16,7 6-1 16,11-7-1-16,7-11-2 15,14-8-6-15,-7-30-27 16,21-9-4-16,-3-31 1 0,9-8 0 15</inkml:trace>
  <inkml:trace contextRef="#ctx0" brushRef="#br0" timeOffset="30002.7161">6088 4136 125 0,'-23'-20'41'16,"23"20"2"-16,4-13-6 16,27 16-35-16,19 4-7 15,8-19-21-15,26 16-13 16,-3-11-2-16,8 13-1 15,-9-8-1-15</inkml:trace>
  <inkml:trace contextRef="#ctx0" brushRef="#br0" timeOffset="30486.7438">3195 4933 102 0,'40'-14'40'15,"18"5"2"-15,5-15-3 16,21 2-37-16,2-2 0 16,12 0-2-16,3 0 1 15,-4 5-2-15,-4 6-2 0,-11-4-4 16,-2 16-29-16,-24-7-3 15,-10 12 0-15,-23-5-2 16</inkml:trace>
  <inkml:trace contextRef="#ctx0" brushRef="#br0" timeOffset="30692.7556">3518 5048 111 0,'-32'12'42'0,"29"1"1"16,16-20-3-16,23-5-37 15,23-9-1-15,22-6-1 0,10-1 0 16,7-3-2 0,1 4-2-16,-6-3-5 0,2 18-29 15,-29-5-4-15,-9 14-1 16,-24-1-1-16</inkml:trace>
  <inkml:trace contextRef="#ctx0" brushRef="#br0" timeOffset="31954.8278">7754 4304 55 0,'4'-24'37'16,"-10"-4"-1"-16,5 7 0 16,-13-6-11-16,14 27-16 15,-26-18-1-15,16 21-2 16,-6 4-1-16,4 12-1 0,2 8-1 15,0 7-3-15,0 3 0 16,1 4 0-16,3 4 0 16,-2 0-1-16,1-2 1 15,-1-3-1-15,-2-7 2 16,5-7 0-16,-1-11-1 15,6-15 1-15,-12-1 0 16,10-20-1-16,3-11 1 16,5-13 0-16,5-10 0 15,6-10 1-15,5-10-1 16,5-7 0-16,8 1 0 15,2 8 1-15,-1 7-1 16,2 12-1-16,-2 13 0 16,-4 15 0-16,0 19 0 0,-3 15 0 15,-4 14-1-15,0 12 1 16,-2 8-1-16,-5 4 0 15,-1 6 0-15,-5 3 0 16,-2 2-1-16,-9-3 0 16,-7-2 1-16,-7-6-1 15,-8-3 1-15,-6-9-1 16,-9-4 2-16,-5-8-1 15,-5-8 1-15,1-6 0 16,0-6 0-16,3-4 1 16,6-1 0-16,5-2 0 15,6 3-1-15,3 9 1 16,3 12 0-16,-1 17 0 15,0 16-1-15,-4 12 1 0,-6 13-1 16,-3 4-1-16,3 5 1 16,1-8-3-16,10-6-1 15,5-30-16-15,25-5-17 16,1-29-1-16,26-17-1 15,11-24-1-15</inkml:trace>
  <inkml:trace contextRef="#ctx0" brushRef="#br0" timeOffset="32353.8506">8567 3584 93 0,'16'-8'40'0,"-16"8"2"16,-8 35-2-16,-16-6-22 0,3 27-16 15,-7 13 0-15,1 11 0 16,-1 7-1-16,-2 5 1 16,3 2-1-16,7-8-1 15,-1-8 0-15,6-17-1 16,6-12 1-16,6-14-1 15,5-14 0-15,8-17 1 16,7-14 1-16,3-12 0 16,9-10 0-16,3-9 1 15,0-4-1-15,4-2 1 16,-4 4-1-16,-4 10 0 15,-6 9 0-15,-4 11-1 0,-7 15 0 16,-7 10-1-16,-3 13-1 16,-1 6-1-16,3 6-2 15,-1-3-3-15,11 7-3 16,-4-20-22-16,18 6-8 15,-2-18 2-15,16-2-1 16</inkml:trace>
  <inkml:trace contextRef="#ctx0" brushRef="#br0" timeOffset="32683.8695">9055 4113 90 0,'0'-31'40'16,"-1"20"1"-16,-19-2-1 16,4 30-19-16,-18 1-15 15,4 13-1-15,-5 4-2 16,6 12-1-16,5 1 0 0,4-1-2 15,11-1 1-15,14-8-2 16,12-10 1-16,9-13-1 16,11-10 2-16,6-13-2 15,4-13 1-15,1-10 1 16,-6-8 0-16,-5-6 0 15,-8-6 0-15,-9-1 1 16,-8 0-2-16,-11 8 0 16,-10 12 0-16,-5 11-3 15,-2 11 1-15,-3 9-1 16,6 11-2-16,2 0-4 15,15 20-9-15,0-18-21 16,22 4-2-16,5-22 1 16,18 3 0-16</inkml:trace>
  <inkml:trace contextRef="#ctx0" brushRef="#br0" timeOffset="32893.8815">9715 3661 85 0,'19'-48'37'16,"-4"21"1"-16,-24 4-6 15,7 34-13-15,-21 9-11 16,4 28-1-16,-8 8-3 15,1 19-1-15,-3 10-1 16,3 10 0-16,3 3-2 16,2-5-2-16,3-1 0 15,5-15-5-15,13 6-21 16,-14-28-13-16,10-6 1 15,-2-24-2-15,6-9 1 0</inkml:trace>
  <inkml:trace contextRef="#ctx0" brushRef="#br0" timeOffset="33645.9245">9456 3999 106 0,'0'0'41'0,"0"0"1"15,1 13-2-15,28 5-34 16,2-11-4-16,12 0 0 15,9-2 0-15,11-5-1 16,6-5-1-16,4-2 0 16,-2-6 1-16,-6 2-1 0,-12-2 0 15,-8 2 1 1,-12-1-1-16,-15 5 1 0,-18 7 0 15,-14-1 0-15,-11 13 0 16,-9 10 0-16,-8 6 0 16,-2 8 0-16,0 10 0 15,3 2 0-15,12 3-1 16,13-1 0-16,11-5 0 15,14-7-1-15,15-10 0 16,16-10 0-16,6-11 0 16,8-10-1-16,1-11 1 15,0-9 1-15,-6-8-1 16,-3-7 1-16,-11-5-1 15,-6-2 1-15,-10 0 0 0,-5 3 1 16,-8 6-1-16,-2 3 0 16,-1 9 0-16,4 8 1 15,-7 16 0-15,20-13 0 16,-3 16 0-16,1 3 0 15,4 2 0-15,2 3 0 16,0 3 0-16,-2 0 1 16,-5 3-2-16,-3 2 0 15,-6 5 0-15,-6 1 0 16,-6 4 0-16,-7 1 0 15,-3-3 0-15,-3 3 0 16,2-5 0-16,1-7 0 16,8-6 0-16,6-12 0 15,23-12 0-15,6-9 0 16,8-10 0-16,9-7 0 0,0-6 0 15,4-1 0-15,-4-1 0 16,-8 10 0-16,-9 11 0 16,-9 11 0-16,-20 14 0 15,9 20 0-15,-18 10 0 16,-6 12 0-16,1 11 0 15,-3-4-9-15,13 10-4 16,-7-20-4-16,29 13-11 16,-7-31-16-16,27-1 0 15,-1-20 0-15,23-4 4 16</inkml:trace>
  <inkml:trace contextRef="#ctx0" brushRef="#br0" timeOffset="34554.9765">11618 4171 76 0,'0'0'40'0,"0"0"-1"16,20 9 0-16,3-24-14 15,19 1-23-15,7-2 0 16,9-6-1-16,2-2 0 16,4-2 0-16,-8-2 0 15,-5 0 0-15,-10 5 1 16,-13 0-1-16,-14 5 1 15,-10 4-1-15,-14 7 1 16,-12 6-1-16,-13 8 1 16,-8 9 0-16,-11 3-1 15,-1 11 0-15,-3 3 1 16,7 6-1-16,7 1 0 0,12 2 0 15,17-3 0-15,19-1-1 16,23-8 0-16,15-7-1 16,22-7 0-16,11-5 0 15,12-9-1-15,4-11 1 16,5-5 0-16,-4-9-1 15,-5-3 1-15,-8-6 1 16,-12-1 1-16,-11-4-2 16,-13 2 2-16,-9 4-1 15,-11 2 1-15,-11 8 0 16,-10 9 1-16,-2 12-1 15,-28 9 0-15,5 9 0 0,-8 12 0 16,-1 3 0 0,-2 5 0-16,1 2 0 0,3-4-1 15,6-2 0-15,10-9 1 16,7-8-1-16,7-17 1 15,17 6 1-15,8-18-2 16,7-10 0-16,6-5 0 16,8-9 0-16,0-2 0 15,3-5 0-15,-3 2 0 16,-4 6 0-16,-12 6 0 15,-3 10 0-15,-8 9 0 16,-5 14 0-16,-8 13 0 16,-7 10 0-16,-2 10 0 15,0 2 0-15,2 6-2 16,-2-7-7-16,17 13-10 0,-15-31-9 15,22 13-8-15,-8-25-6 16,13 0 0-16,-6-21 0 16</inkml:trace>
  <inkml:trace contextRef="#ctx0" brushRef="#br0" timeOffset="35366.0228">8254 3390 100 0,'-4'-11'36'15,"4"11"2"-15,-23-1-6 16,9 10-27-16,-8 3 1 16,7 10-2-16,-6-2 1 15,3 7-2-15,5-4 0 16,7 2-1-16,8-5 1 15,5-2-2-15,9-9 0 16,7-8-1-16,6-6 1 16,4-7-1-16,3-9 0 15,-4-6 0-15,-4-3 0 16,-6-7 0-16,-8 0 0 15,-8-1-2-15,-9 1 1 16,-8 5-2-16,-4 13-2 0,-13-5-17 16,5 32-15-16,-7 1-3 15,10 17 1-15,-2 0-2 16</inkml:trace>
  <inkml:trace contextRef="#ctx0" brushRef="#br0" timeOffset="36702.0989">13202 4119 89 0,'-5'12'36'15,"17"-4"1"-15,2-10 1 16,19-1-34-16,1-2-1 15,9 0 0-15,6-8 0 16,6-3-1-16,-2-3 1 16,1-3-1-16,-11-1 0 15,-9 0-1-15,-10 3 1 16,-13-1-1-16,-17 4 0 0,-9 5 1 15,-11 3-1-15,-7 4 0 16,-4 4 1-16,-2 9-1 16,-2 5 0-16,5 10 1 15,5 3-1-15,8 9 0 16,7 0 0-16,10 4-1 15,10 1 0-15,9-6-1 16,17-1-2-16,7-12-1 16,20-2-5-16,-5-23-18 15,22 5-11-15,-3-20-2 16,12 2 1-16,-7-15 0 15</inkml:trace>
  <inkml:trace contextRef="#ctx0" brushRef="#br0" timeOffset="37041.1187">14235 3937 74 0,'3'-15'37'16,"-3"15"0"-16,-20 0-9 15,5 26 3-15,-14-1-25 16,-1 11-1-16,-7 0 0 16,3 8-1-16,-1 0-1 15,8-5-1-15,2-7 0 16,8-3-1-16,5-10 0 15,11-9 0-15,1-10 0 16,20-15-1-16,2-7 1 16,6-9-1-16,2-6 1 15,2-6-1-15,1-2 1 16,0 0-1-16,-5 5 1 15,-7 7-1-15,1 4 0 16,-7 9 0-16,-1 9 0 0,2 5-1 16,5 6 0-16,1-1-1 15,8 10-2-15,1-6-2 16,15 15-8-16,-12-19-20 15,21 10-5-15,-14-10 1 16,7 8 0-16</inkml:trace>
  <inkml:trace contextRef="#ctx0" brushRef="#br0" timeOffset="37545.1475">14733 3925 107 0,'-17'-5'37'0,"5"11"2"16,-15-12-10-16,9 18-20 16,-14 0-3-16,4 9-2 15,-4 3 0-15,2 8-1 16,-3 3 0-16,5 4-1 0,6 0 0 15,10-3 0-15,8-4-1 16,9-8 0-16,11-10-1 16,8-8 1-16,11-14-1 15,3-8 0-15,7-11 0 16,3-6 0-16,-4-9 0 15,-2-2 0-15,-3 2 0 16,-7 3 0-16,-5 5 0 16,-7 10 0-16,-6 9-1 15,-14 15 1-15,0 19 0 16,-8 18 0-16,-10 15-1 15,-6 19 1-15,-10 14 0 16,-5 13-1-16,-6 9 0 0,0 2 1 16,-5-7-1-16,6-6 0 15,1-13 1-15,7-14-1 16,10-18 2-16,6-14-1 15,7-21 1-15,13-16-1 16,-9-17 1-16,16-18 0 16,6-13-1-16,6-14 1 15,10-15-2-15,1-12 1 16,8-4-2-16,6 1 0 15,4 8-1-15,-5 3-2 16,9 20-9-16,-15-10-11 16,13 32-14-16,-12 1 0 15,8 20 0-15,-10-10 0 16</inkml:trace>
  <inkml:trace contextRef="#ctx0" brushRef="#br0" timeOffset="38047.1762">15192 3944 118 0,'-17'-9'41'15,"17"9"0"-15,-27 5-6 16,17 10-30-16,-4 6-2 16,2 8 0-16,0 4 0 15,0 5-1-15,0 0-1 16,8 0 2-16,3-5-3 15,5-7 0-15,10-12 0 16,6-12 0-16,10-11 0 16,6-8 0-16,5-8 0 0,2-10 0 15,1-2 0-15,-2-1 0 16,-4 1 0-16,-8 8 0 15,-9 10 0-15,-8 12 0 16,-10 19 0-16,-7 20 0 16,-12 19 0-16,-10 20 0 15,-10 21-2-15,-9 21 1 16,-6 13-1-16,-6 2 1 15,2-5 1-15,1-8-1 16,6-13 1-16,7-16 0 16,10-24 1-16,9-27-1 15,9-23 0-15,13-12 1 16,-3-35-1-16,12-10 0 15,6-17 0-15,8-13 0 16,7-14-1-16,10-10 1 0,4-1-1 16,1 3-2-16,7 12-4 15,-14-5-7-15,13 31-13 16,-23-10-7-16,13 27-6 15,-14 4-1-15,16 14-1 16</inkml:trace>
  <inkml:trace contextRef="#ctx0" brushRef="#br0" timeOffset="38476.2008">16259 3812 98 0,'0'0'38'0,"-7"29"2"0,-6-2-2 15,10 12-31-15,-14 5-5 16,1 6 0-16,3 2 0 15,2 0-1-15,8-3-4 16,2-17-4-16,23-4-27 16,-5-24-5-16,15-6 0 15,2-19-1-15</inkml:trace>
  <inkml:trace contextRef="#ctx0" brushRef="#br0" timeOffset="38619.2089">16433 3587 103 0,'-16'-6'28'0,"2"10"-26"16,14-4-1-16,-8 21-38 0,8-21-2 16</inkml:trace>
  <inkml:trace contextRef="#ctx0" brushRef="#br0" timeOffset="38927.2265">16724 3807 101 0,'-27'20'39'0,"1"10"1"16,-14-15-2-16,14 5-31 15,-7-3-3-15,6 2 0 16,7-6-2-16,10 2 0 16,8-2-1-16,10 1 1 0,8-1-2 15,6-2 1-15,4 3-1 16,4 1 1-16,-1 0-1 15,-4 0 1-15,-3 1-1 16,-7 3 0-16,-8-1 1 16,-8 0-1-16,-5 1 0 15,-5-3 0-15,-3 1-2 16,-4-4 0-16,3 1-5 15,-9-15-11-15,19 12-20 16,-9-14-2-16,14 3 0 16,0 0-2-16</inkml:trace>
  <inkml:trace contextRef="#ctx0" brushRef="#br0" timeOffset="39604.2649">17672 3727 82 0,'0'0'37'0,"-4"-15"0"16,4 15-5-16,0 0-25 16,-13 23 0-16,3-7 0 15,0 15 0-15,-5 2-1 16,2 7-1-16,-2-1-1 15,3 4 0-15,5-4-2 16,2-4 0-16,10-7-1 16,5-4-1-16,9-12 1 15,7-7 0-15,4-9-1 0,4-6 0 16,3-10 0-16,1-5 1 15,-3-4-1-15,-1-3 0 16,-4 1 1-16,-6 1-1 16,-4 4 0-16,-4 7 0 15,-4 5 0-15,-12 14 0 16,0 0 0-16,2 12 0 15,-10 12 0-15,-4 9-1 16,1 6-1-16,-3 2-1 16,8 5-2-16,-2-8-5 15,22 7-17-15,-8-27-13 16,25-2 0-16,1-19-2 15,20-7 3-15</inkml:trace>
  <inkml:trace contextRef="#ctx0" brushRef="#br0" timeOffset="39910.2828">18450 3725 108 0,'-22'4'39'0,"-13"2"1"16,8 18-5-16,-10-3-32 15,7 3 0-15,0 3-1 16,11 4-1-16,8-5 1 15,11 0-1-15,10-7-1 16,12-5 1-16,7-3-1 16,4-1 0-16,-1-3 0 15,-3-2 0-15,-5 0 0 0,-6 3 1 16,-12 8-1-16,-10 4 0 15,-10 7 0-15,-6 1 1 16,-2 2-2-16,0 0-1 16,6 0-2-16,1-16-7 15,24 6-18-15,-9-20-12 16,39-9 1-16,-6-14-2 15,16-2 2-15</inkml:trace>
  <inkml:trace contextRef="#ctx0" brushRef="#br0" timeOffset="40248.3021">18748 3857 85 0,'-13'21'41'0,"-9"-5"0"16,19 6 1-16,3-22-18 15,11 12-22-15,12-9 0 16,15-2-1-16,8-3 0 15,2-7 0-15,-2-3 0 16,-2-3-1-16,-10-2 1 16,-5-2 0-16,-14 2-1 15,-10-2 1-15,-11 0-1 16,-8 5 1-16,-7 3-1 15,-9 4 1-15,-4 8-1 16,-4 10 0-16,-1 7 1 16,2 6-1-16,2 6 0 15,5 3-1-15,11 5-1 16,10-4-1-16,16 3-5 0,8-25-10 15,34 16-16-15,-7-22-8 16,22 2 1-16,-2-17-2 16</inkml:trace>
  <inkml:trace contextRef="#ctx0" brushRef="#br0" timeOffset="40593.3218">19424 3778 104 0,'-19'-6'41'15,"-20"1"1"-15,1 24-2 16,-17-8-33-16,12 22-4 15,3 1 0-15,7 9-1 16,8 0 0-16,13-4 0 0,17-13-1 16,16-10 1-1,12-17-1-15,20-14 0 0,8-16 0 16,10-15 0-16,5-14-1 15,3-9 2-15,1-10-2 16,-7-4 0-16,-8 6 0 16,-13 7 0-16,-14 13 0 15,-11 15 0-15,-20 21 0 16,-7 21 0-16,-35 32 0 15,-3 17 0-15,-6 17-2 16,-6 4-3-16,15 14-6 16,-7-16-12-16,32 16-9 15,-2-27-10-15,41 1-1 16,14-18-1-16</inkml:trace>
  <inkml:trace contextRef="#ctx0" brushRef="#br0" timeOffset="41023.3464">20904 3372 86 0,'-8'-19'39'15,"8"19"1"-15,-26 5-1 16,13 26-23-16,-8-1-13 15,0 12-2-15,-4 8 1 16,-3 14-1-16,-1 6 0 16,1 5-1-16,4 5 0 15,5-7-1-15,8-3-5 16,-3-27-15-16,22 7-18 15,-2-26 0-15,14-5-1 16,-2-23 0-16</inkml:trace>
  <inkml:trace contextRef="#ctx0" brushRef="#br0" timeOffset="41443.3705">20633 3659 106 0,'-28'-8'40'0,"13"18"2"15,6-2-2-15,25 8-34 16,6-4-4-16,18 2 0 15,14-3 0-15,17-1 0 16,10-1-1-16,7-6 1 16,0-2-1-16,-6-1 0 15,-10-4 0-15,-12 0-1 16,-15-1 1-16,-17-2-1 0,-28 7 0 15,-1-12 1-15,-22 12-1 16,-10 6 1-16,-9 5-1 16,-7 8 1-16,-4 6-1 15,2 10 1-15,6 5 1 16,11 4-2-16,15 1 0 15,19-2 0-15,20-8 0 16,22-7 0-16,19-8 0 16,13-13 0-16,3-12 0 15,-4-7 0-15,-5-8 0 16,-16-9 0-16,-20 0 0 15,-28-6-4-15,-20 10-8 16,-40-18-12-16,-3 24-9 16,-33-16-9-16,-1 14-2 15,-15-4 0-15,-4 3 0 0</inkml:trace>
  <inkml:trace contextRef="#ctx0" brushRef="#br0" timeOffset="42524.4323">4224 5366 61 0,'0'-17'36'15,"-10"-2"1"-15,0 11 0 16,-17-4-18-16,3 15-13 15,-14 2 1-15,0 15-1 16,-7 9-1-16,-1 11 0 0,-3 9-1 16,9 5-1-16,6 0-1 15,12 0 0-15,14-4 0 16,16-8-1-16,17-13 0 15,22-14-1-15,14-16 1 16,11-14 0-16,7-14-1 16,-3-10 0-16,-3-11 1 15,-9-3-1-15,-12-4 0 16,-16 0 0-16,-18 6 1 15,-12 5-1-15,-15 9 1 16,-11 9 0-16,-9 9 0 16,-4 11-1-16,-4 9 1 15,0 7 0-15,4 4-1 16,11 2 1-16,11 0-1 0,13-2 0 15,15-4 1-15,17-5-1 16,10-6-1-16,9-1 1 16,7-2 0-16,-1 1 0 15,2 3 0-15,-9 3 0 16,-9 6 0-16,-11 8 0 15,-8 7 0-15,-11 11 0 16,-7 5 0-16,-5 5 0 16,-5 7 0-16,-1-2 1 15,0-3-1-15,3-1 0 16,3-9 0-16,8-10 0 15,6-12 1-15,7-11 0 16,7-15-1-16,0-11 1 16,6-8 0-16,0-11-1 15,-5-3 0-15,-2-7-1 0,-4 1-2 16,-5-2-2-16,0 11-4 15,-11-8-8-15,17 26-12 16,-21-13-6-16,17 20-6 16,-7-6 1-16,13 15 1 15</inkml:trace>
  <inkml:trace contextRef="#ctx0" brushRef="#br0" timeOffset="43194.4706">5314 5413 76 0,'-7'25'42'0,"-4"-13"-2"16,11 5 2-16,0-17-14 0,9-1-25 16,10-1-1-16,10-6 0 15,9-4-1-15,4-5 0 16,2-5 0-16,3 0-1 15,-3-2 1-15,-4-2-1 16,-10 3 0-16,-10 0 1 16,-10 4-1-16,-14 1 0 15,-7 4 0-15,-12 6 1 16,-9 6-1-16,-6 8 0 15,-1 7 0-15,-3 8 0 16,4 9 0-16,6 4 1 16,8 3-1-16,13 1 0 15,14-1 0-15,14-5 1 0,12-7-1 16,14-6 0-16,7-7 0 15,3-3 0-15,5-7 0 16,-1-3 0-16,-5-3 0 16,-4 1 0-16,-10-1 0 15,-7 1 0-15,-10 3 0 16,-5 2 0-16,-16-2 0 15,1 22 0-15,-10 0 0 16,-5 3 0-16,0 2-1 16,2 4 1-16,-2-4-1 15,4-2 1-15,6-8 1 16,4-17-1-16,0 0 0 15,18-11 1-15,-3-16 0 16,2-5 0-16,0-10 0 0,3-3 0 16,0-3 0-1,2 0 0-15,2 3 1 0,-2 5-2 16,2 8 1-16,0 7 0 15,4 7-1-15,1 9-1 16,2 9-3-16,3-2-5 16,10 15-6-16,-12-18-9 15,17 21-6-15,-13-21-5 16,17 17-3-16,-9-13-4 15,13 7 2-15</inkml:trace>
  <inkml:trace contextRef="#ctx0" brushRef="#br0" timeOffset="43645.4963">6954 5386 69 0,'29'-18'39'0,"2"12"-6"16,-21-15-1-16,8 17-8 15,-26-11-15-15,-3 15-1 16,-19 2-2-16,-7 13-1 16,-12 9-1-16,-5 9-1 15,-4 8-1-15,3 5 0 16,8 5-1-16,10 0 0 15,18-4-1-15,17-8-1 16,19-8-2-16,17-13-2 16,31-1-12-16,0-27-11 15,30 3-12-15,-3-19 0 16,11 2-1-16,-4-16 0 15</inkml:trace>
  <inkml:trace contextRef="#ctx0" brushRef="#br0" timeOffset="44492.5449">7541 5389 104 0,'-34'12'41'0,"-17"2"1"15,5 16-1-15,-15 8-37 16,15-1-1-16,4 1-1 16,10 4 0-16,11-1 0 15,12 1-1-15,11-8 0 16,19-5 0-16,13-9-1 15,8-8 2-15,10-13-2 16,5-10-1-16,4-10 1 16,-4-10-1-16,-5-6 0 15,-9-7 0-15,-13-4 0 16,-7-3-3-16,-13 1 4 15,-8 3-1-15,-12 4 1 0,-4 8 0 16,-2 7 0-16,3 7 0 16,1 10 0-16,12 11 1 15,0 0 0-15,4 11 0 16,15 0 0-16,12 0-1 15,5 0 1-15,6 1 0 16,1-1 0-16,-2-2 0 16,-2-1-1-16,-6 0 1 15,-6 1 0-15,-9 4 0 16,-7 4 0-16,-11 2-1 15,-5 5 1-15,-4 4-1 16,-7 0 0-16,-2 5 1 16,-1-1-2-16,1-4 1 15,2-1 0-15,6-6 0 0,5-11 0 16,5-10 0-16,17-1 0 15,4-13 0-15,5-9 0 16,0-8 1-16,4-7-1 16,4-2 0-16,-6-6 1 15,0 2-1-15,-10 3 0 16,-3 10 0-16,-6 8 0 15,-3 13 0-15,-6 10 0 16,-8 14 0-16,1 9 0 16,-2 6 0-16,4 4 0 15,1-3 0-15,8 0 0 16,6-8 1-16,9-7-1 15,9-10 1-15,9-9-1 0,6-9 2 16,4-8-2-16,0-5 0 16,0-6 0-16,0-4 0 15,-7 4 0-15,-3 2 0 16,-7 4 0-16,-9 10 0 15,-5 8 0-15,-16 8 0 16,9 18 0-16,-14 6 0 16,-6 10 0-16,1 4 0 15,-3 7 0-15,2 2-2 16,3 1-2-16,3-5-2 15,11 2-6-15,-2-19-1 16,20 8-9-16,-13-26-4 16,25 5-5-16,-16-23-2 15,20 4-3-15,-10-18 0 0,3-6 4 16</inkml:trace>
  <inkml:trace contextRef="#ctx0" brushRef="#br0" timeOffset="44864.566">8844 5409 105 0,'-8'21'42'0,"-8"-8"1"15,11 10-2-15,-6-2-35 16,20-6-3-16,7-6 0 16,7-3-1-16,5-6-1 15,6-7 0-15,3-4 0 16,-3-7 0-16,-2-2-1 15,-3-4 1-15,-8-5-1 16,-6-2 0-16,-5 0 1 0,-10-1-1 16,-7 4 0-16,-9 10 1 15,-8 10-1-15,-9 11 1 16,-4 12 1-16,-1 13-2 15,-2 11 0-15,4 8 0 16,8 6 0-16,10-3 0 16,12-5 0-16,13-8 0 15,14-7-5-15,8-13-5 16,15-4-4-16,-4-27-8 15,30 11-8-15,-12-29-4 16,30 7-3-16,-9-18-6 16,23-10 3-16</inkml:trace>
  <inkml:trace contextRef="#ctx0" brushRef="#br0" timeOffset="45799.6196">10208 5302 102 0,'0'0'38'0,"0"0"1"16,12 1-12-16,-12-1-24 15,-14 23 0-15,0 7 0 16,-2 11 0-16,-5 4-1 16,3 5 1-16,3 0-1 15,6 4 0-15,5-9-1 16,13-9 0-16,10-18 0 15,13-11-1-15,8-10 1 0,6-10-1 16,3-8 0-16,3-9 1 16,-1-3-1-16,-4-5 0 15,-3 1 1-15,-7 5-1 16,-10 3 0-16,-4 6 0 15,-9 6 0-15,-6 5 1 16,-8 12-1-16,0 0 0 16,-22 25 0-16,8 0 0 15,3 2 0-15,-2 3 0 16,5 4 1-16,6-2-1 15,6-5 1-15,10-8 0 16,10-8 0-16,10-10 0 16,7-11 0-16,3-8 0 15,1-7 0-15,-2-7-1 0,-4-4 0 16,-7-4 0-16,-10 2-2 15,-8-2-1-15,-6 8-2 16,-6-3-1-16,2 15-4 16,-8-10-9-16,20 26-8 15,-14-17-6-15,22 20-4 16,0-5-1-16,12 10 2 15</inkml:trace>
  <inkml:trace contextRef="#ctx0" brushRef="#br0" timeOffset="46438.6562">11312 5269 57 0,'24'-1'36'16,"-1"4"0"-16,-23-3 1 15,9 8-14-15,-25-10-13 16,-1 14-2-16,-12-3-2 16,-1 11 0-16,-7 5-1 0,-4 11 0 15,-2 4-1-15,4 5-1 16,4 2-1-16,12-3 0 15,8-4 0-15,18-1-1 16,12-12 0-16,18-12-1 16,14-11 0-16,11-9 0 15,7-10-1-15,-1-8 1 16,1-7 0-16,-12-10-1 15,-8 2 0-15,-14 1 1 16,-12-2 0-16,-17 6-1 16,-13 5 1-16,-11 9 0 15,-2 7 0-15,-1 6 0 16,-2 7 0-16,8 5 0 15,6 6 0-15,13 0 1 0,13 0-1 16,11-3 1-16,11-2-1 16,5 1 1-16,5-2-1 15,-1 2 0-15,-1 1 1 16,-6 3-1-16,-8 3 0 15,-8 3 0-15,-9 5 0 16,-9 0 1-16,-6 1-1 16,-3 0 0-16,-4-5 0 15,-1-2 0-15,2-4 0 16,9-13 0-16,-15 8 0 15,15-8 1-15,8-19-1 16,5-1 0-16,5-3 1 16,3-6-1-16,1-1 1 15,0 1-1-15,-2 3 0 0,-2 5 1 16,-4 3-1-16,-5 1-1 15,-9 17 0-15,14-20-1 16,0 9-2-16,1-3-2 16,11 1-5-16,-3-19-5 15,24 17-8-15,-14-25-5 16,26 11-4-16,-15-19-4 15,14 2-2-15,-8-8 3 16</inkml:trace>
  <inkml:trace contextRef="#ctx0" brushRef="#br0" timeOffset="46631.6668">12447 4769 75 0,'0'0'40'15,"-23"11"-1"-15,5 26 2 0,-13 3-17 16,14 22-18-16,-9 6-1 16,10 10-2-16,0 6 1 15,5-1-2-15,7-1 0 16,4-10-2-16,5-6-3 15,2-14-3-15,12-2-10 16,-12-30-13-16,21 1-9 16,-10-22-2-16,15-5-2 15,-8-19 1-15</inkml:trace>
  <inkml:trace contextRef="#ctx0" brushRef="#br0" timeOffset="46917.6835">12680 5197 80 0,'-28'-9'42'0,"3"27"-1"16,-15-1 2-16,6 18-13 15,1-7-25-15,-1 3-1 16,4-1-1-16,6 2-1 16,9-3 0-16,7-2 1 15,13-6-3-15,10-4 0 16,12-3 0-16,8-3 0 15,9-4 0-15,6-6 0 16,6-1 0-16,3-4-2 16,4 3-3-16,-5-5-3 15,1 12-5-15,-18-17-9 16,7 25-8-16,-22-17-5 15,7 13-5-15,-17-7-1 16,9 4 1-16</inkml:trace>
  <inkml:trace contextRef="#ctx0" brushRef="#br0" timeOffset="47444.7135">14297 5090 56 0,'-11'-33'37'0,"4"1"1"16,-9-11-1-16,6 11-15 15,-13-18-10-15,10 9-6 16,-5 1 1-16,5 10-3 16,-4 2 0-16,2 15-1 15,-9 10 0-15,-2 16-1 0,-5 17-1 16,-4 17 0-16,-6 13 1 15,-3 15-1-15,-2 12 1 16,1 6-2-16,11 5-1 16,6-6-2-16,14-1-3 15,0-25-15-15,28 1-11 16,-7-27-8-16,16-5-1 15,-6-24 0-15</inkml:trace>
  <inkml:trace contextRef="#ctx0" brushRef="#br0" timeOffset="47652.7252">13700 5355 86 0,'-30'-15'41'16,"1"-7"0"-16,29 22 1 16,-12-23-14-16,38 17-25 15,13-4-2-15,18 0-1 16,13-1-1-16,5 1-2 15,12 5-1-15,-3-3-5 16,13 19-13-16,-25-22-10 16,7 19-9-16,-17-11 1 15,-4 8 0-15</inkml:trace>
  <inkml:trace contextRef="#ctx0" brushRef="#br0" timeOffset="48354.7654">14473 5246 118 0,'-26'18'41'15,"-12"-5"1"-15,15 20-8 16,-11-6-30-16,2 7 0 0,8 1-1 15,7 2-1-15,13-1-1 16,12-5 1-16,16-7-1 16,12-7 0-16,13-10-1 15,5-8 0-15,6-12 2 16,4-5-2-16,-2-7 0 15,-6-5 0-15,-7-4 0 16,-9 1 0-16,-6-2 0 16,-7 3 0-16,-8 8 0 15,-6 4 0-15,-6 8-2 16,-7 12 2-16,0 0 0 15,-5 28 0-15,-4 1-1 16,0 6 0-16,1 1-1 16,1 1-1-16,8 3-2 0,4-12-2 15,13 0-5-15,-4-23-8 16,28 11-8-16,-17-28-5 15,22 6-6-15,-10-14 1 16,11 0 1-16,-9-14 20 16,3-2 20-16,0 9 11 15,-20-14 9-15,11 17 5 16,-21-9 10-16,7 16 0 15,-17-5 2-15,-2 22-18 16,0 0-14-16,-15 18-2 16,-3 3-2-16,-2 12 0 15,-3 2-1-15,-3 6 0 16,2-1-1-16,2-2 0 15,6-5-1-15,3-7 0 0,12-9 0 16,10-11 0-16,11-11 0 16,10-9-1-16,9-10 2 15,1-7-2-15,5-5 0 16,-1-2 0-16,-2-1 0 15,-8 6 0-15,-7 5 0 16,-9 11 0-16,-5 10 0 16,-13 7 0-16,3 18 0 15,-6 3 0-15,1 9-3 16,2-1 0-16,9 5-3 15,2-9-5-15,19 9-7 16,-5-28-8-16,30 15-6 16,-11-24-4-16,19 7-4 15,-4-17 1-15,11 2 2 16</inkml:trace>
  <inkml:trace contextRef="#ctx0" brushRef="#br0" timeOffset="48572.7782">16125 5285 89 0,'-29'-13'42'0,"-4"19"1"16,-15-4-1-16,6 21-15 15,-6-3-23-15,2 4-2 16,9 6 0-16,8-1-1 16,14-1 0-16,15-5-1 15,19-7-1-15,13-10-1 16,15-4-3-16,8-16-5 15,19 4-8-15,-14-32-11 16,26 12-8-16,-12-24-3 16,8 1-3-16,-13-16 5 0</inkml:trace>
  <inkml:trace contextRef="#ctx0" brushRef="#br0" timeOffset="48751.7885">16688 4775 108 0,'-22'34'41'0,"-19"7"1"15,9 18-1-15,-17 7-37 16,14-2-2-16,-2 10-1 15,4 0-1-15,2 1-1 16,3-5-4-16,10 4-7 16,-13-21-17-16,18 2-12 15,-3-21 0-15,14-7-1 16,2-27 1-16</inkml:trace>
  <inkml:trace contextRef="#ctx0" brushRef="#br0" timeOffset="49088.8078">16361 5132 82 0,'0'0'42'16,"0"0"0"-16,10 24 0 16,5-23-14-16,17 9-23 15,1-2-2-15,13 0 0 16,5-5-1-16,2-4 0 15,-1-5 0-15,-1-1 0 16,-5 0-2-16,-8 1 0 16,-7 2 0-16,-8 5 0 0,-9 6 0 15,-10 15 0-15,-7 6 0 16,-8 12 0-16,-3 5 0 15,-3 5 0-15,-1 7 0 16,-2-4 0-16,7 0-4 16,4-16-2-16,18 0-7 15,-9-37-8-15,40 25-8 16,-16-40-3-16,27 4-3 15,-11-25-6-15,14-7 2 16</inkml:trace>
  <inkml:trace contextRef="#ctx0" brushRef="#br0" timeOffset="49241.8165">17163 4989 117 0,'-4'-25'42'0,"-11"3"0"0,15 22-2 16,-29 13-38-16,29-13-4 16,-9 19-3-16,9-19-10 15,21 35-14-15,-13-22-7 16,21 13-4-16,-3-9-2 15,15 7 2-15</inkml:trace>
  <inkml:trace contextRef="#ctx0" brushRef="#br0" timeOffset="50056.863">17426 5158 115 0,'-14'6'41'15,"-11"-7"3"-15,2 17-3 16,-13 0-37-16,-2 8-1 16,-2 6-1-16,1 9 1 15,6 5-1-15,5 2-2 16,11 2 0-16,8-7 0 0,11-4 0 15,10-12 0-15,10-11 0 16,8-12 0-16,9-12 0 16,4-12 0-16,2-11-2 15,0-10 1-15,1-10 1 16,-3-2-1-16,-1-5-1 15,-7 3 2-15,-5 12-2 16,-6 7 2-16,-4 9 1 16,-4 11-1-16,-2 10 1 15,0 11-1-15,-3 7 3 16,4 5-2-16,-1-3 1 15,6 3-2-15,0-1 0 16,0 2 0-16,1-2 0 0,-2 2 0 16,-2 0 0-16,-5 4 0 15,-4 2 0-15,-8 4 0 16,-9 4 0-16,-8 3 0 15,-7 2 0-15,-3-1 0 16,1-1 0-16,1-5 0 16,3-4 0-16,12-10 0 15,10-14 0-15,23-6 0 16,8-12 0-16,11-12 0 15,9-9 0-15,5-5 0 16,1-2 0-16,-3 4 0 16,-9 10 0-16,-8 10 0 15,-8 15 0-15,-15 13 0 16,-6 15 0-16,-9 8 0 0,-4 8 0 15,-3 3 0-15,4 1 0 16,-1-3 0-16,10-3 0 16,4-14-11-16,16 2-2 15,0-18-2-15,20 11-5 16,-10-24-5-16,24 16-4 15,-16-22-1-15,16 14 3 16,-20-11 0-16,0 1 17 16,-10 13 22-16,-24-14 7 15,16 21 7-15,-33-23 3 16,12 13 4-16,0 0 1 15,0-11 2-15,-7-1-18 16,10-2-18-16,-3 14 0 16,7-25-10-16,-7 25-5 0,-12-14-9 15,10 23-8-15,-24-14-4 16,7 13-2-16,-21-12-7 15</inkml:trace>
  <inkml:trace contextRef="#ctx0" brushRef="#br1" timeOffset="55404.169">1319 7062 89 0,'0'0'35'0,"0"0"0"16,12 13 1-16,5-19-31 15,18 1-1-15,5-8-1 16,16 2-1-16,9-6-1 16,10-3-1-16,4 3-1 15,-4 2-4-15,6 12-13 16,-16-2-17-16,-6 12 0 0,-14 0-1 15,-11 11 0-15</inkml:trace>
  <inkml:trace contextRef="#ctx0" brushRef="#br1" timeOffset="55601.1802">1625 7226 96 0,'-73'16'35'0,"13"1"0"16,11-7 0-16,25 2-33 15,24-12 0-15,17 5-2 16,28-11 0-16,26-9-2 15,19 1-5-15,4-17-15 16,21 1-13-16,-3-12 1 0,5 1-1 16,-11-6 0-16</inkml:trace>
  <inkml:trace contextRef="#ctx0" brushRef="#br1" timeOffset="55885.1965">2263 6632 98 0,'-9'14'37'0,"9"-14"0"16,14 21 0-16,8-7-35 16,16-2 0-16,11 1 0 15,6 6 1-15,-1 1-1 16,-5 10 1-16,-7 5-1 0,-9 12 0 15,-20 7 0-15,-15 8 0 16,-21 5-2-16,-13 7 2 16,-11-3-2-16,-6-5-2 15,1-5-1-15,4-19-6 16,19-3-28-16,3-22-3 15,26-17 2-15,0 0-3 16</inkml:trace>
  <inkml:trace contextRef="#ctx0" brushRef="#br1" timeOffset="58793.3628">2290 6877 79 0,'-16'-16'36'0,"-12"7"-1"15,-20-4 1-15,-4 17-21 16,-23-4-12-16,-7 11-1 0,-6 8-1 15,-5 12 1-15,3 5-1 16,8 6-1-16,13 2 0 16,19 1 1-16,25-5-1 15,24-6 2-15,34-19-1 16,35-15 1-16,31-20-1 15,28-10 0-15,22-12 0 16,12-8 0-16,-3-1 0 16,-11 5-2-16,-26 15 1 15,-33 20-1-15,-44 23 1 16,-39 20 0-16,-47 24 0 15,-33 15 1-15,-26 8 1 16,-13 3 0-16,2-10 0 16,10-8 0-16,19-20 0 15,29-21-2-15,37-28 1 0,37-20 0 16,33-24-1-16,30-7 0 15,18-4 1-15,5 3 0 16,-1 11 0-16,-11 17 1 16,-20 26-1-16,-23 22 0 15,-31 23 0-15,-29 17-1 16,-18 10 0-16,-9-1-1 15,-1-2-3-15,3-17-8 16,25-5-26-16,10-25-1 16,28-17 0-16,18-22-2 15</inkml:trace>
  <inkml:trace contextRef="#ctx0" brushRef="#br1" timeOffset="59363.3953">4271 6530 95 0,'0'-11'36'0,"-5"-2"0"0,5 13 1 16,0 0-33-16,0 0-1 16,-7 22-1-16,11 7 2 15,-4 13-1-15,-2 14 0 16,-6 14 0-16,-1 13 0 15,-5 6-1-15,-3 6 2 16,-2-2-3-16,1-7 0 16,0-9-1-16,8-14 0 15,5-15 1-15,10-18-1 16,10-16 0-16,7-20 0 15,8-15 1-15,9-14 0 16,2-9 0-16,1-8 0 0,-1-5 0 16,-6 2 0-1,-2 5 0-15,-9 8-1 0,-4 13 1 16,-6 14-1-16,-14 15-1 15,13 15 0-15,-7 14-1 16,0 6-2-16,11 13-4 16,1-10-19-16,20 13-13 15,4-14 0-15,18 0-1 16,3-18 1-16</inkml:trace>
  <inkml:trace contextRef="#ctx0" brushRef="#br1" timeOffset="59649.4118">5882 6204 102 0,'-39'-8'39'15,"-13"12"1"-15,-2 33-6 16,-5 7-30-16,2 16-1 16,1 15 0-16,4 10 1 15,4 9-2-15,7 5 1 16,13 1-2-16,6-4 1 15,12-3-4-15,4-14-3 16,23-1-32-16,-9-22-3 16,11-6 2-16,-8-24-2 15</inkml:trace>
  <inkml:trace contextRef="#ctx0" brushRef="#br1" timeOffset="59809.4209">5318 7085 113 0,'-14'-9'39'0,"0"-2"0"16,14 11-1-16,20-1-36 15,4 0-3-15,18 4-5 16,1-7-29-16,23 5-4 16,0-6 0-16,9 7-1 15</inkml:trace>
  <inkml:trace contextRef="#ctx0" brushRef="#br1" timeOffset="60114.4384">6011 7115 107 0,'-25'7'39'0,"6"8"2"15,-11-2-2-15,11 5-35 16,-3 4 0-16,5 7-1 16,5 0-1-16,7 1 0 15,7-2 0-15,9-3-1 16,10-7 0-16,7-6 0 15,7-10-1-15,0-8 0 16,0-5 1-16,-4-4 0 16,-6-7-1-16,-7 0 1 15,-11-2-1-15,-6 0-1 16,-6 5 0-16,-8-3-3 0,4 7-4 15,-12-12-18-15,14 17-12 16,-7-6-4-16,14 16 1 16,-1-22-1-16</inkml:trace>
  <inkml:trace contextRef="#ctx0" brushRef="#br1" timeOffset="60475.459">7084 6964 108 0,'0'0'39'16,"13"-12"1"-16,17 4-2 16,7-2-39-16,10-7-1 15,7 6-3-15,-5-8-21 16,3 13-12-16,-9 0 0 15,-6 7-1-15,-15 2 1 0</inkml:trace>
  <inkml:trace contextRef="#ctx0" brushRef="#br1" timeOffset="60627.4676">7191 7121 112 0,'-34'30'40'0,"10"-16"1"16,24-2 0-16,15-16-37 16,26-8-4-16,21-4-2 15,14-15-9-15,21 8-26 16,-1-8-4-16,12 5 1 15,-11-1-2-15</inkml:trace>
  <inkml:trace contextRef="#ctx0" brushRef="#br1" timeOffset="61328.5078">9026 6437 77 0,'9'-28'35'0,"-9"-2"-1"16,-3 5 3-16,-20 2-32 15,3 10 0-15,-15 7 0 16,-3 18 0-16,-18 11 1 15,1 20-1-15,-10 15-1 16,5 20 2-16,-1 8-3 16,13 9 2-16,13-2-3 15,21-1 1-15,22-12-2 16,26-18 2-16,24-19-2 15,25-25 0-15,17-23 0 0,13-27 0 16,8-19 0-16,-3-16 1 16,-8-14-1-16,-10-7-1 15,-22-5 1-15,-20-3-2 16,-21 0 2-16,-22 4-2 15,-22 9 1-15,-17 12-2 16,-16 20 2-16,-16 24 0 16,-11 31-1-16,-9 26 1 15,-3 32 0-15,-3 27 1 16,3 24-1-16,0 18 1 15,8 8-2-15,9 1 0 16,9-3 0-16,14-9-2 0,12-9-4 16,2-22-14-1,23-1-18-15,2-29-2 0,18-14 0 16,5-30 0-16</inkml:trace>
  <inkml:trace contextRef="#ctx0" brushRef="#br1" timeOffset="61932.5424">10283 6816 112 0,'-19'5'39'15,"19"-5"1"-15,0 0-2 16,22 4-37-16,18-8-1 15,16-2 0-15,19 1-1 16,7-1-2-16,11 4-2 0,-2-6-4 16,5 11-29-16,-14-5 0 15,-9 11-1-15,-24-3 0 16</inkml:trace>
  <inkml:trace contextRef="#ctx0" brushRef="#br1" timeOffset="62097.5518">10440 7057 117 0,'-44'14'40'0,"25"-1"1"16,19-13-2-16,27-20-39 16,23-2-1-16,17-11-6 15,31 1-30-15,-4-11-3 16,8 3 1-16,-9-5-1 15</inkml:trace>
  <inkml:trace contextRef="#ctx0" brushRef="#br1" timeOffset="62383.5682">10981 6513 109 0,'0'0'41'0,"24"3"-1"15,13 6 0-15,7-7-38 16,17 8 0-16,3 5 1 15,2 8 2-15,-9 8-3 16,-10 12 1-16,-16 9-2 16,-18 9 2-16,-23 8-2 15,-23 2 2-15,-14 0-3 0,-14-2 0 16,-5-4 0-16,4-11-4 15,6-6-1-15,6-23-9 16,28-2-24-16,9-22-3 16,25-5 1-16,8-15-2 15</inkml:trace>
  <inkml:trace contextRef="#ctx0" brushRef="#br1" timeOffset="63164.6129">13183 6426 87 0,'16'-40'35'0,"-12"-5"-1"16,-5 1 1-16,-18-2-31 15,-4 6-1-15,-14-2 1 16,-6 12 1-16,-13 8-1 15,-5 17 1-15,-7 14-1 16,1 19 0-16,-3 17 0 16,8 20-2-16,3 17 0 15,9 13 2-15,8 10-3 16,10 4 1-16,11 1-3 15,7-8 0-15,18-5-5 0,1-25-9 16,18-1-24-16,-1-25-2 16,5-8 1-16,-6-24 0 15</inkml:trace>
  <inkml:trace contextRef="#ctx0" brushRef="#br1" timeOffset="63349.6232">12341 6923 126 0,'0'0'41'0,"8"14"-1"16,14-22-4-16,18 9-37 16,18 1-3-16,7-7-5 15,26 1-29-15,-6-4-2 0,9 6 0 16,-4-6 0-16</inkml:trace>
  <inkml:trace contextRef="#ctx0" brushRef="#br1" timeOffset="63666.6416">13327 6919 114 0,'-32'26'40'0,"-15"-4"1"16,7 12-1-16,-3 0-36 15,8 2 0-15,6 0-1 16,14 2-1-16,11-6-1 15,14-3 0-15,13-9 0 0,20-7-1 16,8-11 1 0,10-8-1-16,5-11 1 0,-1-9-1 15,-4-6 2-15,-5-6-2 16,-11 0 0-16,-16 1-2 15,-11 2 0-15,-19 2 0 16,-11 7-1-16,-13 3-1 16,-2 11 0-16,-9 1-3 15,9 13-4-15,-4-9-26 16,31 7-3-16,0 0 1 15,19-6 0-15</inkml:trace>
  <inkml:trace contextRef="#ctx0" brushRef="#br1" timeOffset="63869.6532">14277 6703 116 0,'27'-10'40'0,"-12"-5"1"16,13 4-2-16,2-5-38 15,8-1-3-15,9 4 0 16,0 1-5-16,5 12-28 16,-17-1-5-16,-1 10 1 15,-16-2-2-15</inkml:trace>
  <inkml:trace contextRef="#ctx0" brushRef="#br1" timeOffset="64036.6626">14263 6849 121 0,'-47'15'41'0,"20"2"1"15,12-16-2-15,29-2-37 16,25-10-4-16,24-8-5 16,29 2-32-16,5-13-3 15,17 1 0-15,9-6 0 16</inkml:trace>
  <inkml:trace contextRef="#ctx0" brushRef="#br1" timeOffset="64726.7022">16427 6098 69 0,'-1'-26'38'16,"-14"0"-1"-16,-8 9 1 16,-18 1-17-16,-4 19-16 15,-15 9 0-15,-6 19 0 16,-8 10-2-16,-2 15 2 15,2 6-2-15,10 7 1 16,10 1-2-16,20-3 2 16,20-7-3-16,31-15 2 0,26-17-2 15,27-13-1-15,22-20 0 16,19-13 1-16,15-17-1 15,3-11-2-15,-5-7 2 16,-14-7-2-16,-19 3 2 16,-25-1-1-16,-23 5-1 15,-30 3 0-15,-28 10-1 16,-21 3 1-16,-14 13-1 15,-9 3-1-15,-1 12-2 16,-2-2-4-16,21 14-27 16,-2-7 0-16,25 10 0 15,8-7-1-15</inkml:trace>
  <inkml:trace contextRef="#ctx0" brushRef="#br1" timeOffset="65027.7194">16822 5827 85 0,'0'-23'36'0,"2"10"-1"15,-9-5 2-15,7 18-33 16,-20-14 2-16,3 23-1 15,-12 8 2-15,-8 20-4 16,-10 17 2-16,-10 17 0 16,-9 15-2-16,-6 11 1 0,-2 9-1 15,-2 4 0-15,8-4-4 16,11-7 2-16,12-9-7 15,12-25-7-15,28-5-25 16,5-25-1-16,23-12-3 16,10-23 0-16</inkml:trace>
  <inkml:trace contextRef="#ctx0" brushRef="#br1" timeOffset="65470.7448">15491 7040 113 0,'-35'10'40'15,"14"-11"1"-15,21 1-1 0,38-16-37 16,28-4-1-16,34-5-1 15,29-1 0-15,27-7 0 16,24 1 0-16,12 1-1 16,5 1-1-16,-2 7-2 15,-19 0-2-15,-14 17-16 16,-30-9-18-16,-28 10-2 15,-42 0 1-15,-25 3-1 16</inkml:trace>
  <inkml:trace contextRef="#ctx0" brushRef="#br1" timeOffset="66037.7772">16268 7033 95 0,'0'0'38'16,"0"0"1"-16,0 0-1 15,-12 2-31-15,9 12-2 0,-4 2 0 16,-2 13-2-16,-5 8 0 15,-3 10-2-15,-5 5 1 16,-5 7-2-16,-2 2 1 16,1 1-2-16,2-5 1 15,5-4 0-15,7-14 0 16,5-5 0-16,12-15 0 15,10-12 0-15,11-13 1 16,11-11-1-16,8-8 1 16,4-9-1-16,5-5 1 15,1 2 0-15,-6 3 0 16,-3 6 0-16,-9 8 0 15,-10 11-1-15,-8 10 1 16,-8 10 0-16,-7 7 0 16,-4 9-1-16,-2 4 0 0,1 0 0 15,5 3-2-15,2-8-4 16,14 10-11-16,-4-25-22 15,21 1-3-15,1-17 1 16,15 2-1-16</inkml:trace>
  <inkml:trace contextRef="#ctx0" brushRef="#br1" timeOffset="66169.7847">16983 7520 121 0,'0'0'41'16,"-18"0"1"-16,18 0-4 15,-16-10-40-15,8-3-5 16,8 13-32-16,4-17-2 15,-4 17-1-15,-19-9 0 0</inkml:trace>
  <inkml:trace contextRef="#ctx0" brushRef="#br1" timeOffset="66823.8221">13358 8139 73 0,'-16'-36'38'16,"-1"5"0"-16,-11-4 1 15,0 15-31-15,-9 0-4 16,0 17 1-16,-9 13-1 15,-3 13-2-15,-2 19 1 16,-1 16-2-16,-4 18 1 16,1 19-1-16,0 8 2 15,4 14-2-15,9-5 1 16,3-1-2-16,15-4-1 15,7-18-4-15,19-10-6 0,1-27-28 16,21-14 0-16,-6-26-1 16,15-11-1-16</inkml:trace>
  <inkml:trace contextRef="#ctx0" brushRef="#br1" timeOffset="67022.8334">12597 8758 99 0,'-17'-2'40'16,"2"-4"1"-16,15 6-1 15,17-5-37-15,15 0-2 16,15-5-1-16,13 0-1 16,17 1-2-16,3-4-4 0,14 13-7 15,-6-11-27-15,8 11 2 16,-13-5-3-16,4 7 3 15</inkml:trace>
  <inkml:trace contextRef="#ctx0" brushRef="#br1" timeOffset="67341.8518">13559 8759 80 0,'-29'12'41'16,"7"11"1"-16,-11-7 0 16,4 6-27-16,-1 1-9 15,5 7-3-15,4 0 1 16,7 3-2-16,9-3-1 15,11-4 0-15,13-8 0 0,10-4-1 16,9-9 1-16,9-6-1 16,3-9 1-16,-1-5-1 15,-5-4 0-15,-7-3 0 16,-11-5 0-16,-11 1 0 15,-13-2-3-15,-13 3 1 16,-5-1-2-16,-7 2 2 16,0 3-3-16,-4 3 1 15,10 9-4-15,0-11-10 16,17 20-20-16,9-16-1 15,16 11-1-15,4-6 0 16</inkml:trace>
  <inkml:trace contextRef="#ctx0" brushRef="#br1" timeOffset="67557.8641">14556 8526 105 0,'-10'-1'41'16,"10"1"1"-16,-23-8-2 15,23 8-39-15,9-21-2 16,7 6-1-16,15 6-3 16,-2-8-7-16,14 15-26 15,-8-5-3-15,2 11 1 16,-10-3-2-16</inkml:trace>
  <inkml:trace contextRef="#ctx0" brushRef="#br1" timeOffset="67709.8728">14398 8721 108 0,'-17'16'41'15,"17"-16"-1"-15,20 3-4 16,24-18-36-16,16-7-3 16,19 9-13-16,-4-15-23 15,11 8 0-15,-8-6-2 16,-3 9 0-16</inkml:trace>
  <inkml:trace contextRef="#ctx0" brushRef="#br1" timeOffset="72948.1724">15629 8346 86 0,'0'-21'37'0,"11"4"0"15,6-8 2-15,15 1-35 16,10-3 0-16,13 4-1 16,8-6 0-16,3 12 0 0,-5 3-1 15,-3 7-1-15,-14 10 0 16,-12 9-1-16,-23 11 0 15,-18 13 1-15,-25 13 0 16,-9 6-1-16,-15 6 1 16,-4 4 1-16,-1-2-1 15,3-3 1-15,9-7-1 16,15-8 0-16,15-9 0 15,21-13 0-15,21-14-1 16,22-9 0-16,23-8-1 16,10-9-1-16,19-4-3 15,3-14-9-15,13 10-24 16,-6-10-2-16,4 8 1 15,-18-6-2-15</inkml:trace>
  <inkml:trace contextRef="#ctx0" brushRef="#br1" timeOffset="73234.1888">16630 8438 113 0,'-13'4'41'0,"-8"-10"2"16,8 4-3-16,-5-1-38 15,11-11-4-15,15 2-3 16,2-14-19-16,21 12-16 16,-2-6 0-16,12 5-1 15,0-2-1-15</inkml:trace>
  <inkml:trace contextRef="#ctx0" brushRef="#br1" timeOffset="73571.2081">17243 8137 108 0,'-27'-3'39'0,"-12"2"3"0,1 16-3 15,-4 1-36-15,-1 17 0 16,5 8 0-16,0 14 0 15,9 5-1-15,11 5 0 16,16-5-1-16,17-4-1 16,15-11 0-16,18-13 1 15,12-16-1-15,8-19 1 16,4-16-1-16,-4-14 0 15,-3-11 1-15,-16-11-1 16,-12-3 0-16,-20-5-1 16,-15 1-3-16,-17-4 0 15,-6 14-6-15,-19-4-28 16,12 20-4-16,-6 2 1 0,18 13-1 15</inkml:trace>
  <inkml:trace contextRef="#ctx0" brushRef="#br1" timeOffset="73992.2319">18473 8144 67 0,'10'-10'39'0,"1"10"-3"15,-11 0 2-15,-5 22-19 16,-15 0-15-16,-4 14 0 16,-13 7 0-16,-5 10-1 15,-6 7-2-15,-2-2-1 16,6 1-3-16,1-12-1 15,16 2-9-15,3-21-24 16,18-10 1-16,6-18-1 0,15-13-1 16</inkml:trace>
  <inkml:trace contextRef="#ctx0" brushRef="#br1" timeOffset="74165.2417">18239 8351 102 0,'-8'-33'40'16,"7"15"2"-16,-11 0-2 16,12 18-32-16,0 0-3 15,-1 14-1-15,9 3-2 16,7 6-1-16,13 4-1 15,4-1-3-15,16 4-3 16,5-15-6-16,21 8-28 16,1-14-2-16,18-3 2 15,-4-14-3-15</inkml:trace>
  <inkml:trace contextRef="#ctx0" brushRef="#br1" timeOffset="74353.2527">19216 8174 106 0,'-35'0'40'0,"-3"11"0"15,-12 5-1-15,3 0-38 16,2 14-1-16,8 7 0 16,10 2-1-16,12 2-3 15,22 5-7-15,11-13-27 16,28-2-2-16,8-11 1 15,20-7-1-15</inkml:trace>
  <inkml:trace contextRef="#ctx0" brushRef="#br1" timeOffset="74661.2704">19678 8185 107 0,'-22'-20'42'16,"-3"16"-1"-16,-13 3 0 16,3 16-36-16,-3 5-3 15,6 14 0-15,6 2 0 16,11 4 0-16,13 3-1 15,12-2 0-15,16-6-1 16,13-9 0-16,10-10 0 16,5-9 0-16,3-14 0 15,-2-9 0-15,-7-9-1 16,-9-11 0-16,-10-2 1 0,-14-7-2 15,-10 2 1-15,-13 1-2 16,-7 6 1-16,-7 4-3 16,-1 11-3-16,-11-1-21 15,17 16-12-15,0 2 1 16,17 4-1-16,0 0 1 15</inkml:trace>
  <inkml:trace contextRef="#ctx0" brushRef="#br1" timeOffset="74872.2824">20174 7959 122 0,'0'0'40'0,"-15"0"0"15,28 5-8-15,9-9-35 16,8-5-7-16,21 5-27 16,-3-5-4-16,15 2 2 15,-1-8-3-15</inkml:trace>
  <inkml:trace contextRef="#ctx0" brushRef="#br1" timeOffset="75059.2931">20908 7680 104 0,'-11'-2'40'0,"-8"-3"0"16,2 13-1-16,-5 0-36 0,4 11-2 16,4 7-1-16,1 1-1 15,10 10-5-15,-4-10-31 16,20 7-1-16,3-10-1 15,13-3-1-15</inkml:trace>
  <inkml:trace contextRef="#ctx0" brushRef="#br1" timeOffset="75396.3124">21285 7610 115 0,'-27'-2'40'0,"2"16"1"16,-13-3-8-16,8 13-29 0,1 2-2 15,5 3 1-15,6-2-1 16,11-4-1-16,11-7 0 16,12-4 0-16,8-11 0 15,6-8 0-15,3-6 0 16,2-4 0-16,2-4 0 15,-5-2 0-15,-3 3 0 16,-5 3-1-16,-5 9 1 16,-6 10-1-16,-9 12 1 15,-6 10-1-15,-5 11 0 16,-7 6-2-16,-3 12-3 15,-9-5-13-15,10 13-22 16,-8-13-4-16,11 2 1 0,0-11-1 16</inkml:trace>
  <inkml:trace contextRef="#ctx0" brushRef="#br1" timeOffset="75892.3407">21963 7775 93 0,'2'16'39'0,"-10"-2"1"15,7 12-1-15,-8-1-32 16,9 13 0-16,-1 2-3 15,5 5 0-15,2 3-1 16,2 5-2-16,-1 0 1 16,0 7-2-16,-7 0 1 15,-7 0-1-15,-9-2 1 0,-10-3 0 16,-7-4 0-16,-9-7-1 15,-6-7 0-15,-5-14-3 16,8-6-3-16,-3-26-13 16,19 4-20-16,-3-19-3 15,17-6 0-15,0-14 0 16</inkml:trace>
  <inkml:trace contextRef="#ctx0" brushRef="#br1" timeOffset="76080.3516">21614 7871 124 0,'17'4'43'16,"1"-5"1"-16,20 3-2 0,6-5-40 16,15-2-2-16,12-3 0 15,10-4-3-15,7 10-8 16,-9-11-28-16,9 10-4 15,-13-4 0-15,-4 5-1 16</inkml:trace>
  <inkml:trace contextRef="#ctx0" brushRef="#br1" timeOffset="76801.3927">15375 9074 75 0,'12'-16'36'16,"6"11"-1"-16,7-2-1 16,14 7-26-16,6-2-6 15,21 2 0-15,18-1-1 16,16 1-1-16,23-1 1 15,20 2 0-15,21-1 0 16,19 1 2-16,19-2-1 16,17 2 1-16,14-2-1 15,17 1 1-15,12-2 0 0,12-1-1 16,11 2-1-16,13 0 0 15,11 1-1-15,5 1 1 16,10 2-1-16,4-2 0 16,5 1 1-16,3-2 0 15,1-2-1-15,-4-4 1 16,0-1 0-16,-8-2 0 15,-14-4-1-15,-14-1 0 16,-22 0-3-16,-26-3-2 16,-22 14-17-16,-37-12-16 15,-35 7-1-15,-34-2 0 16,-29 8-1-16</inkml:trace>
  <inkml:trace contextRef="#ctx0" brushRef="#br1" timeOffset="77776.4482">16647 9358 82 0,'29'-26'35'16,"-5"1"-2"-16,4 5 0 15,-21-6-29-15,4 10 1 16,-14 2-1-16,3 14 1 15,-24 7 1-15,-3 18-1 16,-12 8 0-16,-4 18-1 16,-13 12-1-16,-1 15 1 15,-5 6-1-15,4 9 1 16,7-4-2-16,14 0 1 15,13-10-2-15,19-11 2 16,14-15-3-16,23-19 1 0,19-17-1 16,14-17 0-16,10-17 0 15,-3-8 1-15,-2-8-1 16,-8-6 1-16,-15-2-1 15,-18 4 1-15,-24 4-1 16,-24 7 0-16,-20 11 0 16,-14 10 0-16,-8 3 0 15,-3 6-1-15,7 3-2 16,7-4-3-16,23 12-11 15,12-18-21-15,40 0-1 16,12-14-1-16,30 0 0 16</inkml:trace>
  <inkml:trace contextRef="#ctx0" brushRef="#br1" timeOffset="77936.4577">17276 9659 121 0,'-26'2'40'0,"9"0"-1"16,3-12-5-16,14-11-44 15,19 5-28-15,4-12-3 16,20 2 3-16,2-8-2 16</inkml:trace>
  <inkml:trace contextRef="#ctx0" brushRef="#br1" timeOffset="78281.4774">17936 9304 114 0,'-13'20'40'0,"-20"-1"1"16,-2 13-1-16,-17-1-35 15,4 17-3-15,-5 9 0 16,0 10 2-16,3 5-1 16,5 5 1-16,8-2-4 15,19-3 0-15,13-7 0 16,18-15 0-16,17-16 0 15,16-15 0-15,11-19 0 16,4-14 0-16,3-15 0 16,-6-8 0-16,-9-7 0 15,-12-5 0-15,-18 1 0 16,-15 1 0-16,-13 8 0 15,-15 4-3-15,-9 9 0 16,-5 3-2-16,2 15-4 0,-7-9-17 16,27 19-15-16,3-9 2 15,13 7-1-15,28-10 0 16</inkml:trace>
  <inkml:trace contextRef="#ctx0" brushRef="#br1" timeOffset="78763.5051">18348 9419 103 0,'-48'16'39'15,"6"-10"0"-15,23 2 0 0,8-10-35 16,22-1-3-16,20-2-1 16,14 2 1-16,7-3 0 15,9 4 1-15,-2 0-1 16,0 4 1-16,-12 2 1 15,-9 4-1-15,-14 2 0 16,-15 5 1-16,-14-2-1 16,-9 2 0-16,-6-1-1 15,-1-2-1-15,1 0 0 16,6-4-1-16,14-8 0 15,0 0 0-15,24 13 0 16,5-8 0-16,7 3 1 16,3 4 1-16,-6 4-1 15,-2 6 2-15,-9 3-1 0,-12 5 1 16,-15 6-1-16,-10-1 1 15,-8-1-1-15,-4-4 0 16,1-3-2-16,0-8-1 16,9-4-5-16,3-23-19 15,28 1-14-15,4-19-1 16,29-1 0-16,1-14-1 15</inkml:trace>
  <inkml:trace contextRef="#ctx0" brushRef="#br1" timeOffset="78973.5171">19496 9419 88 0,'-24'31'39'16,"-9"-7"2"-16,-4 12 0 0,-14-1-17 15,2 10-21-15,-2 8-1 16,3 4 1-16,1 1-2 15,9-4-2-15,9-5-3 16,7-19-10-16,21 2-24 16,1-32-2-16,11 11 2 15,1-27-2-15</inkml:trace>
  <inkml:trace contextRef="#ctx0" brushRef="#br1" timeOffset="79115.5252">19146 9698 126 0,'-13'-13'41'15,"15"27"1"-15,0 0-2 0,14 12-36 16,9 3-2-16,10-1-5 15,17 11-12-15,-7-20-25 16,19 3-1-16,-4-16-1 16,9 0-1-16</inkml:trace>
  <inkml:trace contextRef="#ctx0" brushRef="#br1" timeOffset="79613.5537">20097 9577 87 0,'10'-27'36'0,"2"11"0"16,-16-2 0-16,4 18-26 16,-19 1-6-16,1 15-1 15,-7 4 1-15,1 11-1 16,-2 8-1-16,2 9 0 15,5 2 0-15,6 3-2 16,11 5-4-16,3-18-16 16,20 10-18-16,3-17 1 15,16-6 0-15,5-18-3 16</inkml:trace>
  <inkml:trace contextRef="#ctx0" brushRef="#br1" timeOffset="79919.5712">20564 9579 99 0,'-11'-18'40'15,"2"19"-1"-15,-15 4 0 16,7 19-25-16,-9 8-10 16,3 12 0-16,4 5-1 15,8 9 1-15,11-1-2 16,11-7 1-16,17-8-2 15,15-10 2-15,8-17-3 16,6-15 0-16,3-15 0 16,-1-14 0-16,-7-10 0 15,-7-9 0-15,-12-5 0 16,-16-3 0-16,-10 6 0 15,-15 5-4-15,-12 9 1 0,-13 8-2 16,-8 18-3-16,-11-5-18 16,10 21-13-16,-2-3-1 15,16 11-1-15,5-7 0 16</inkml:trace>
  <inkml:trace contextRef="#ctx0" brushRef="#br1" timeOffset="80498.6043">21101 9450 112 0,'-18'8'39'0,"18"-8"1"16,-12 7-4-16,24-10-38 15,10-4-1-15,4-6-4 16,17 11-14-16,-2-13-18 15,14 5 2-15,-3-6-2 0,8 6 2 16</inkml:trace>
  <inkml:trace contextRef="#ctx0" brushRef="#br1" timeOffset="81091.6382">21654 9232 92 0,'18'-7'37'15,"1"-8"0"-15,11 9 0 16,-7-11-31-16,11 7-2 16,-3-1 0-16,-2 6-2 15,-6 1 0-15,-4 6-1 16,-8 2 1-16,-11-4-1 15,3 21 0-15,-13-7-1 16,-5 3 1-16,-3 2 0 16,-5 3 0-16,-1-1 0 0,2 0-1 15,7-4 1-15,7-1-1 16,10-4 0-16,12-6 0 15,10-2 1-15,6-3-2 16,7 0 1-16,1-1 0 16,-4 3 1-16,-5 1-1 15,-7 6 0-15,-18 5 1 16,-11 2-1-16,-14 3 1 15,-8 3 0-15,-3 0-1 16,-3-5-1-16,7-1-1 16,1-11-5-16,27-6-26 15,0 0-7-15,38-14 2 0,-1-12-3 16</inkml:trace>
  <inkml:trace contextRef="#ctx0" brushRef="#br1" timeOffset="81331.6519">22372 9140 114 0,'-24'3'40'0,"-1"12"0"16,-9-5-3-16,6 9-34 16,0 0-1-16,11 5 0 15,6 2 0-15,10-1-1 16,14-4 0-16,16-3 0 15,19-7-2-15,9-7 0 16,13-8-3-16,-2-8-1 16,6-2-4-16,-11-19-13 0,-1 8-19 15,-17-7 1-15,-10 8-1 16,-21-8 3-16</inkml:trace>
  <inkml:trace contextRef="#ctx0" brushRef="#br1" timeOffset="81452.6589">22604 9177 109 0,'-36'45'39'0,"-5"-1"0"16,17 12-2-16,5-2-35 15,12-10-12-15,12 8-26 16,3-14-3-16,14 0 0 16,5-16-1-16</inkml:trace>
  <inkml:trace contextRef="#ctx0" brushRef="#br1" timeOffset="82863.7396">23350 9391 85 0,'3'-10'36'0,"-3"-5"-3"15,0 15-3-15,0 0-24 16,0 0 0-16,9 0-1 16,1 18 0-16,-8 2-1 15,5 11 0-15,0 4 0 16,1 6 0-16,-2 4-1 0,1 7 1 15,-6 0-2-15,-1 1 1 16,-5-2-1-16,-2 1 0 16,-7-6-1-16,-3-1 0 15,-7-10 0-15,-3-5-1 16,-2-9-1-16,-1-9-1 15,3-8-4-15,0-21-11 16,11 2-20-16,-1-21-3 16,16 1 1-16,-3-17-2 15</inkml:trace>
  <inkml:trace contextRef="#ctx0" brushRef="#br1" timeOffset="83029.7491">23155 9402 97 0,'-14'-14'40'0,"-4"-1"1"15,18 15-1-15,-11-8-26 16,23 9-10-16,16-3-2 15,14-1-2-15,15 3-3 16,6-3-3-16,19 13-31 16,-11-9-4-16,7 17 1 15,-15-5-2-15</inkml:trace>
  <inkml:trace contextRef="#ctx0" brushRef="#br1" timeOffset="83187.7581">23801 9757 110 0,'0'0'41'15,"-10"18"0"-15,10-18-2 0,6-19-35 16,14 8-32-16,-2-16-12 16,11 4 0-16,0-13 0 15,16 7-2-15</inkml:trace>
  <inkml:trace contextRef="#ctx0" brushRef="#br1" timeOffset="83501.7761">24377 9365 92 0,'0'0'41'0,"-15"-6"1"16,-9 5-2-16,3 8-25 16,-3 0-13-16,0 5-1 0,5 7 1 15,3 2 0-15,3 2 0 16,8 2 0-16,9-1-1 15,7-1 1-15,5 0-1 16,6-3 1-16,0 0 0 16,2-2-1-16,-5-1 0 15,-4 2 0-15,-8-2 2 16,-6 4-3-16,-9-2 0 15,-6 0 0-15,-2-1-2 16,-7-5-6-16,14 13-16 16,-11-24-15-16,20-2-4 15,0 0 2-15,24 4-1 16</inkml:trace>
  <inkml:trace contextRef="#ctx0" brushRef="#br1" timeOffset="83652.7847">24571 9737 118 0,'-11'12'42'16,"-6"-16"0"-16,17 4-2 15,-23 6-27-15,13-22-17 16,10 16-7-16,-1-24-29 16,1 24-2-16,10-27 1 15,-10 27-3-15</inkml:trace>
  <inkml:trace contextRef="#ctx0" brushRef="#br1" timeOffset="84943.8586">13011 10535 85 0,'17'-53'35'15,"-14"-2"2"-15,-7 6 1 16,-20 6-33-16,-4 8-2 16,-10 7 1-16,-5 20-2 15,-9 13 2-15,0 22 1 16,-9 22-2-16,8 19 0 15,0 18-1-15,9 10 0 16,9 8-3-16,12 1 2 16,12 3-2-16,10-7-2 15,12-8 0-15,5-18-4 16,18 2-14-16,-3-26-19 15,4-6 0-15,-8-21-1 0,1-7 2 16</inkml:trace>
  <inkml:trace contextRef="#ctx0" brushRef="#br1" timeOffset="85132.8694">12365 11142 98 0,'-24'-10'40'15,"24"10"1"-15,0-15-3 16,24 7-37-16,14-3-1 15,13-3-2-15,11 3-2 16,4-9-9-16,13 13-26 16,-4-1 0-16,3 7-2 15,-12 0 2-15</inkml:trace>
  <inkml:trace contextRef="#ctx0" brushRef="#br1" timeOffset="85477.8891">13211 11119 82 0,'1'13'39'16,"-12"-8"1"-16,3 11 1 16,-13 4-35-16,4 8-1 15,0-1-1-15,1 5 0 16,2 0-1-16,6 2-1 15,5-6 0-15,10-5-1 16,6-7 0-16,13-11 0 16,5-10-1-16,5-4 1 0,4-7-1 15,-1-6 0-15,-7-5 0 16,-4 0 1-16,-9-5-1 15,-14 6 0-15,-7 2-1 16,-9 0 0-16,-9 6-1 16,-4 1-1-16,4 8-2 15,-3-7-8-15,23 16-22 16,-8-14-5-16,19 7 0 15,3-8 0-15</inkml:trace>
  <inkml:trace contextRef="#ctx0" brushRef="#br1" timeOffset="85691.9013">13976 10956 81 0,'-16'2'41'0,"16"-2"0"16,-22 0 0-16,22 0-15 15,16-8-27-15,4-3-1 16,11 4-3-16,0-13-17 16,12 16-16-16,-6-6-2 15,1 9 0-15,-10-2-1 16</inkml:trace>
  <inkml:trace contextRef="#ctx0" brushRef="#br1" timeOffset="85845.9099">13942 11121 100 0,'-40'24'42'0,"13"2"-1"0,7-15 0 15,27-1-38-15,12-15-3 16,18-8-2-16,20 0-7 16,-3-7-28-16,20 2-4 15,-2-6 0-15,3 7-2 16</inkml:trace>
  <inkml:trace contextRef="#ctx0" brushRef="#br1" timeOffset="99649.6997">15110 10787 56 0,'0'0'34'0,"0"0"0"15,21-3-17-15,-11-15 7 16,24 6-16-16,-3-10-2 15,19 7-1-15,1-5-1 16,8 5-2-16,-3 2-1 16,-1 0-1-16,-9 10-1 15,-11 5 0-15,-9 10 0 16,-15 3 0-16,-15 7 0 15,-15 2 1-15,-10 3 0 0,-9 8 1 16,-10-2 1-16,-1 2 1 16,-3-5 0-16,6-2-1 15,8-5 1-15,13-1-1 16,14-8 0-16,20-4-1 15,17-7 0-15,19-3-1 16,14-2-3-16,10-9-6 16,12 5-26-16,2-5-1 15,0 4-1-15,-10 2-2 16</inkml:trace>
  <inkml:trace contextRef="#ctx0" brushRef="#br1" timeOffset="100626.7556">14979 11242 71 0,'0'0'36'16,"0"0"0"-16,13 7-8 15,15-9-24-15,20 2-2 0,11-3 0 16,20 2 0-16,10-5-1 16,13-2-1-16,15-3-1 15,3-4-2-15,-2 1-2 16,-16-8-18-16,-3 11-13 15,-20-2 0-15,-15 5 0 16,-23 2 1-16</inkml:trace>
  <inkml:trace contextRef="#ctx0" brushRef="#br1" timeOffset="101144.7852">15204 11408 71 0,'0'0'37'16,"17"-9"-1"-16,2 5-1 0,2-5-35 15,5 2 1-15,2-1-1 16,-1 6 1-16,-5 2-1 15,-6 2-1-15,-16-2 1 16,7 21 1-16,-16-1-1 16,-10 3 1-16,-8 1 1 15,-6 6 0-15,-5-3 0 16,3 3 0-16,0-5 0 15,11-3 0-15,7-5-2 16,16-3 0-16,15-6-3 16,8-9-3-16,25 4-6 15,-9-14-22-15,22 3-2 0,-3-11-1 16,8 3 1-16</inkml:trace>
  <inkml:trace contextRef="#ctx0" brushRef="#br1" timeOffset="101437.802">15694 11458 60 0,'-25'0'36'0,"6"7"1"15,-8-2 0-15,9 9-29 16,-9-2-2-16,8 5-2 16,-3-1 0-16,8 4-1 15,4-2 0-15,7 0-1 16,5-5 0-16,8 1 0 15,8-8-1-15,6-4 0 16,7-3 0-16,4-5-1 16,0-5 1-16,-3-2-2 0,-3-2 1 15,-6-1-2-15,-8 1 0 16,-10-3-2-16,-4 6 0 15,-10-4-3-15,9 16-1 16,-20-19-7-16,20 19-21 16,0 0 0-16,0 0-1 15,0 0 2-15</inkml:trace>
  <inkml:trace contextRef="#ctx0" brushRef="#br1" timeOffset="101704.8171">16180 11288 63 0,'0'0'37'15,"-29"20"-2"-15,4 10 2 16,-13 7-33-16,-10 15 0 15,-9 5 0-15,-3 10 2 16,-7 2-4-16,4 2-3 16,4-2-1-16,6-15-9 15,16-1-26-15,11-11 0 16,17-10-1-16,10-14-2 15</inkml:trace>
  <inkml:trace contextRef="#ctx0" brushRef="#br1" timeOffset="102969.8896">16022 11672 45 0,'12'-4'33'16,"2"-1"2"-16,0-2-3 15,10 4-23-15,-6-8-3 16,5 8-1-16,-6-4 0 15,3 6-2-15,-8-1-1 16,-12 2-1-16,10 9 1 16,-13 1-1-16,-9 4 1 15,-2 2 1-15,-3 0-1 16,1 0 1-16,-1-2-1 0,9 1 0 15,8-15 0-15,0 14 0 16,12-12-2-16,10-3 0 16,3-1 0-16,4 1 0 15,0-4 1-15,-3 4 0 16,-5 2 0-16,-9 7 0 15,-12-8 0-15,-8 21 1 16,-10-5 0-16,-7 2-2 16,-4 1 1-16,0 0-2 15,-1-2 1-15,4-8-4 16,9 3 0-16,2-14-11 15,15 2-23-15,0 0 0 16,17-16-1-16,-1-4 4 16</inkml:trace>
  <inkml:trace contextRef="#ctx0" brushRef="#br1" timeOffset="104517.9781">16403 11198 16 0,'-17'-12'30'0,"17"12"1"15,-11-9-1-15,11 9-16 16,0 0-5-16,2 12-1 16,14 4 0-16,5-2-2 15,14 10-1-15,4 0 0 16,14 9 0-16,-2 2-1 0,3 7-1 15,-7 3-2-15,-7 2-2 16,-17 9-1-16,-15-1 1 16,-18 4-2-16,-16 0 0 15,-9-2-2-15,-13-15-13 16,4-1-15-16,3-11-1 15,8-13 2-15,12-10-3 16</inkml:trace>
  <inkml:trace contextRef="#ctx0" brushRef="#br1" timeOffset="105149.0141">15137 11285 39 0,'-20'-10'30'15,"-2"16"3"-15,-8 0-12 16,1 19-11-16,-16 3-1 15,11 16 1-15,-13 3-2 16,12 15 0-16,0 1-1 16,14 8-3-16,8 1-1 15,17 3-1-15,13-4-1 16,17-7-5-16,25 1-22 15,9-17-11-15,17-12 0 16,8-14 1-16</inkml:trace>
  <inkml:trace contextRef="#ctx0" brushRef="#br1" timeOffset="106493.0911">17742 10857 64 0,'0'0'34'15,"14"-8"0"-15,-14 8-2 16,0 0-22-16,-23 6-3 15,7 10-1-15,-11 4-2 16,-3 14-3-16,-13 4 1 16,-6 12-2-16,-8 5 1 0,-1 5-2 15,-2-1 1 1,3-2-2-16,6-6 1 0,6-12-2 15,20-3-5-15,0-16-27 16,25-20-1-16,0 0-1 16,29-25 1-16</inkml:trace>
  <inkml:trace contextRef="#ctx0" brushRef="#br1" timeOffset="106696.1027">17328 10971 91 0,'-15'-3'40'0,"15"14"1"16,0 4-4-16,20 9-33 15,8 3-1-15,12 3-2 16,12-1 0-16,12 2-1 16,7-6 0-16,4-1 0 0,5-1-2 15,-4-6-4-15,14 6-29 16,-20-12-4-16,6 3-1 15,-14-11 0-15</inkml:trace>
  <inkml:trace contextRef="#ctx0" brushRef="#br1" timeOffset="107215.1324">18834 10867 87 0,'-2'-10'35'16,"2"10"1"-16,-31 18-1 15,2 8-32-15,-3 7-2 16,2 9-1-16,-1 6 1 15,3 6-2-15,5 0 0 16,9-5-5-16,22 4-12 16,10-21-19-16,20-6 1 15,15-16 0-15,17-10-1 16</inkml:trace>
  <inkml:trace contextRef="#ctx0" brushRef="#br1" timeOffset="107553.1517">19419 10878 97 0,'-33'12'38'16,"-10"10"-1"-16,5 13-1 16,-1 4-33-16,8 7-1 15,4 5 0-15,15 3-1 16,9-2 0-16,13-4-1 15,16-6 2-15,14-9-1 16,12-11 0-16,14-14 0 16,4-12 0-16,5-16 0 15,-1-10 0-15,-6-9-1 16,-8-9 2-16,-16-3 0 0,-11-2-1 15,-19 0 1-15,-18 7-2 16,-16 5 1-16,-17 12-1 16,-8 11 0-16,-6 12-3 15,-4 4-5-15,15 16-28 16,-5-2-4-16,21 11 1 15,9-6-5-15</inkml:trace>
  <inkml:trace contextRef="#ctx0" brushRef="#br1" timeOffset="111799.3946">20047 10684 85 0,'10'-22'37'0,"4"6"0"16,-4-4 0-16,-1 9-33 15,-9 11 0-15,14-4 0 16,-14 4 0-16,-5 30-2 15,-4-3 0-15,0 4-1 16,-3 5-1-16,-1-3-1 16,8 4-3-16,-2-12-4 15,17 3-28-15,-2-12-1 16,13-1 0-16,3-13-1 15</inkml:trace>
  <inkml:trace contextRef="#ctx0" brushRef="#br1" timeOffset="112115.4123">20524 10648 96 0,'-17'-7'36'16,"-3"18"0"-16,-12-6-3 15,2 14-29-15,-4-2 0 16,3 7 0-16,4-3-1 15,11 1 0-15,10-6-1 16,14-2 0-16,13-6-1 16,10-2-1-16,8-2 1 15,3 0-1-15,-1 1 1 0,-4 0-1 16,-4 5 0-16,-14 3 0 15,-8 5 0-15,-12 0-1 16,-6 3 0-16,-10-2-2 16,2 1-2-16,-6-12-5 15,14 3-26-15,-4-13-3 16,11 2 2-16,3-20-2 15</inkml:trace>
  <inkml:trace contextRef="#ctx0" brushRef="#br1" timeOffset="112266.4213">20558 10686 103 0,'-19'-15'39'0,"19"15"1"16,-22-12-1-16,22 12-34 0,20-19-3 16,6 6-4-16,18 8-30 15,-3-15-6-15,13 9-1 16,-3-6-1-16</inkml:trace>
  <inkml:trace contextRef="#ctx0" brushRef="#br1" timeOffset="112424.4304">21072 10699 117 0,'-11'0'42'16,"11"0"-1"-16,-21-9-2 16,25-4-40-16,-1 3-6 15,-10-9-30-15,11 6-4 16,-6-4 1-16,2 17-3 15</inkml:trace>
  <inkml:trace contextRef="#ctx0" brushRef="#br1" timeOffset="113325.4819">11833 12798 78 0,'0'0'40'0,"0"0"-2"16,21-15 1-16,10 5-37 15,19-1-1-15,11-3 0 16,5 0-1-16,6-1-2 15,0 9-6-15,-14-4-30 16,-2 9 1-16,-16 0-1 16,-11 9-1-16</inkml:trace>
  <inkml:trace contextRef="#ctx0" brushRef="#br1" timeOffset="113490.4913">11892 12974 82 0,'-34'15'38'0,"18"-1"-2"15,16-14-2-15,27-19-38 0,25 8-14 16,9-20-18-16,15-2 0 16,5-9-2-16,8-1 1 15</inkml:trace>
  <inkml:trace contextRef="#ctx0" brushRef="#br1" timeOffset="113767.5072">12510 12483 79 0,'-19'7'39'0,"6"-3"-1"16,13-4 1-16,8 13-38 16,18-4 0-16,8 0 0 15,7 5 0-15,2 0 1 0,0 3-1 16,-7 3 1-16,-7 4-1 15,-14 2 1-15,-12 6-1 16,-17 3 0-16,-11 5 0 16,-12 0-1-16,-7-1-1 15,3 1-5-15,-4-21-12 16,22 5-21-16,3-19 0 15,20-5-1-15,15-17 0 16</inkml:trace>
  <inkml:trace contextRef="#ctx0" brushRef="#br1" timeOffset="114166.53">13468 12304 80 0,'-15'-36'39'16,"2"9"0"-16,-12-2 0 15,4 7-36-15,-4 9-1 0,-5 16-1 16,-3 10 0-16,-3 17 0 15,-2 14 0-15,-2 10 1 16,0 11-2-16,2 5 1 16,2 3-1-16,8 0 1 15,10-4-2-15,5-8-2 16,14 0-7-16,-4-19-29 15,17-6 1-15,-3-16-2 16,10-6 1-16</inkml:trace>
  <inkml:trace contextRef="#ctx0" brushRef="#br1" timeOffset="114331.5394">13035 12758 79 0,'-16'-5'39'16,"0"-5"0"-16,16 10 1 0,-9-16-35 15,22 9-3-15,11 0-2 16,11-4-4-16,13 7-5 15,-4-6-29-15,17 5 0 16,-2-6-1-16,5 10 1 16</inkml:trace>
  <inkml:trace contextRef="#ctx0" brushRef="#br1" timeOffset="114625.5562">13599 12754 81 0,'-12'14'39'0,"-10"-7"0"15,3 6 0-15,2-2-35 16,3 3 0-16,1 2-1 15,6 1 0-15,2 3 0 0,7 0-1 16,6-1 0-16,7-2 0 16,4-4-1-16,9-9 0 15,2-6 1-15,4-7-1 16,-3-8-1-16,-3-6 1 15,-6-6-1-15,-6-1 0 16,-9 0-1-16,-6-4-2 16,-5 7 0-16,-7-3-2 15,7 11-2-15,-11-7-13 16,16 14-19-16,-5-1-1 15,4 13 0-15,20-12 1 16</inkml:trace>
  <inkml:trace contextRef="#ctx0" brushRef="#br1" timeOffset="114827.5678">14279 12617 77 0,'0'0'39'15,"0"0"-3"-15,17-11 0 16,-6 4-38-16,13 7-5 16,-10-7-28-16,15 7-1 15,-5-2-1-15,3 3 0 16</inkml:trace>
  <inkml:trace contextRef="#ctx0" brushRef="#br1" timeOffset="114992.5772">14303 12738 90 0,'-31'20'41'0,"14"3"0"15,7-12-1-15,23-7-37 16,16-5-3-16,17-11-2 16,16 5-10-16,1-15-27 15,11 1 0-15,-5-9-2 16,3 5-1-16</inkml:trace>
  <inkml:trace contextRef="#ctx0" brushRef="#br1" timeOffset="116780.6795">15623 12245 24 0,'9'-10'29'15,"-2"-6"1"-15,0 1 1 0,4 8-20 16,-11-7-3-16,0 14 0 16,3-13-1-16,-3 13 0 15,-14 15-1-15,5 6 0 16,-12 3 1-16,1 13-3 15,-9 2-1-15,1 11 2 16,-5 1-1-16,4 4-1 16,-1-4 1-16,9-2-2 15,7-5 1-15,10-6-2 16,12-9 0-16,9-13-2 15,11-7 1-15,8-10 0 16,6-7 0-16,-1-6-1 16,-1-8 1-16,-4-4 0 15,-12 1-1-15,-13-2 1 0,-11 6-3 16,-13 2 2-16,-12 8-3 15,-13 1 2-15,1 16-4 16,-11-6-3-16,14 16-6 16,-6-6-22-16,14 4 2 15,7-2-2-15,12 1 2 16</inkml:trace>
  <inkml:trace contextRef="#ctx0" brushRef="#br1" timeOffset="117028.6937">15235 12805 77 0,'0'0'40'16,"20"-3"-2"-16,17-6 1 15,14-7-37-15,12-4-1 16,13-3 0-16,4 1-2 16,4 6-3-16,-12-3-6 15,3 13-28-15,-16 1 1 16,-8 11-2-16,-16 0 0 15</inkml:trace>
  <inkml:trace contextRef="#ctx0" brushRef="#br1" timeOffset="117685.7313">15497 12918 91 0,'-18'1'39'16,"18"-1"1"-16,0 0-8 15,3-14-30-15,14 8-2 16,5 0 1-16,2 2-1 15,2 0 1-15,-3 2-1 16,-3 2 0-16,-4 3 1 16,-9 10-1-16,-7 2 1 0,-7 9 0 15,-10 3 0-15,-3 4 1 16,-6 2-1-16,2 2 1 15,3-3-1-15,5-5-1 16,7-3 0-16,12-10 0 16,12-7-2-16,13-11-3 15,16-3-3-15,5-20-6 16,23 5-23-16,-7-14-1 15,8 1-1-15,-9-11 12 16,4 14 18-16,-16-1 6 16,-15 4 6-16,-7 14 7 15,-25-4 23-15,-5 19 4 16,-13-5 0-16,-5 18-10 15,-16-3-16-15,5 8-4 0,-8 4-2 16,5 7-1-16,1 0 0 16,10 4-1-16,7-3 0 15,9 1-1-15,10-3 0 16,14-6-1-16,5-7 0 15,12-6 0-15,2-9-1 16,1-8 1-16,0-7-1 16,-5-6-1-16,-7-5 0 15,-6-7-2-15,-8 2-2 16,-12-10-6-16,5 12-28 15,-17-10 1-15,6 12-2 16,-8-7-2-16</inkml:trace>
  <inkml:trace contextRef="#ctx0" brushRef="#br1" timeOffset="118260.7642">17267 12197 72 0,'-19'19'38'0,"-8"2"-2"15,-2 9 1-15,-10 9-34 16,-7-1-3-16,-1 11-1 15,-3-2-1-15,1 4 0 16,2-7-1-16,11-2-2 16,0-12-2-16,20-3 1 15,3-16-2-15,13-11 3 16,9-3 0-16,11-13 4 15,-2-5 3-15,1-10 4 0,6 6 3 16,-12-10 1-16,10 11 2 16,-18-4-2-16,8 14 0 15,-11 0-1-15,-2 14-4 16,16 0-1-16,-3 8-1 15,4 6-2-15,4 2-1 16,12 5-3-16,1-4-5 16,24 9-30-16,-10-11-3 15,12 4 1-15,-2-7-3 16</inkml:trace>
  <inkml:trace contextRef="#ctx0" brushRef="#br1" timeOffset="121173.9307">18297 12199 61 0,'-13'4'37'16,"1"8"-2"-16,2 13 2 15,-10-1-30-15,5 13-2 16,-6 1-2-16,4 9 0 16,1-2-3-16,2-1-1 15,10 0-3-15,7-14-3 16,16 2-18-16,5-18-11 15,10-6-1-15,13-17 1 0</inkml:trace>
  <inkml:trace contextRef="#ctx0" brushRef="#br1" timeOffset="121490.9489">18912 12144 80 0,'-16'14'39'0,"-20"9"-2"15,-3 15 1-15,-9 3-33 16,6 8 0-16,3-3-2 15,11 6 1-15,14-8-2 16,17-8-1-16,17-11 1 16,21-7 0-16,13-14-2 15,11-11 1-15,2-10 1 0,6-6-2 16,-7-8 1-16,-11-3 0 15,-16-1 0-15,-17-4-2 16,-17 5 0-16,-16 0-2 16,-13 7 0-16,-12 4 0 15,-2 7-2-15,-6-3-3 16,21 15-22-16,-3-10-9 15,26 14 2-15,1-25-2 16</inkml:trace>
  <inkml:trace contextRef="#ctx0" brushRef="#br1" timeOffset="121709.9615">19565 11822 91 0,'-11'1'42'0,"-10"-2"-3"15,7 11-1-15,-8 1-31 16,3-2-11-16,8 8 1 16,-1-4-6-16,14 16-6 15,-2-14-26-15,15 4 4 16,4-7-2-16,16 0 2 15</inkml:trace>
  <inkml:trace contextRef="#ctx0" brushRef="#br1" timeOffset="122026.9796">19976 11699 70 0,'-20'1'41'16,"-12"1"-2"-16,4 11 2 15,-4-3-21-15,5 9-16 16,11-2-1-16,6 3-3 15,7-4 3-15,12 1-5 16,9-4 3-16,8-1-3 16,5 0 3-16,1-3-3 15,-4 3 3-15,-4 3 0 16,-9 3-1-16,-10 5 1 15,-10 5-1-15,-12 2 1 16,-4 1-2-16,-7-5-1 16,4 2-2-16,-1-16-10 0,12-1-25 15,13-11 1-15,1-19-2 16,16-11 1-16</inkml:trace>
  <inkml:trace contextRef="#ctx0" brushRef="#br1" timeOffset="122176.9882">20031 11732 111 0,'-12'9'43'0,"-3"-5"-2"16,15-4 1-16,0 0-43 16,16-4-17-16,15 2-21 15,-4-7-4-15,15 4 2 16,-11-7-4-16</inkml:trace>
  <inkml:trace contextRef="#ctx0" brushRef="#br1" timeOffset="123398.058">13064 13746 33 0,'5'-14'25'0,"8"1"-22"16,-9 0-4-16,-6-7-24 15,4 7-4-15</inkml:trace>
  <inkml:trace contextRef="#ctx0" brushRef="#br1" timeOffset="123999.0924">13566 13621 57 0,'-11'-27'36'15,"-11"2"1"-15,-2 10-3 16,-17-2-25-16,6 13-2 16,-14 0-1-16,3 12-1 15,-4 4-1-15,6 17-1 16,1 7 0-16,5 14-1 15,4 8 0-15,6 10 0 16,5 10-2-16,6 4 1 16,0 5-2-16,4-1 0 15,1-2-1-15,-2-9-2 16,8-3-5-16,-10-23-8 15,10-2-22-15,-2-19 0 16,7-9 0-16,1-19 0 16</inkml:trace>
  <inkml:trace contextRef="#ctx0" brushRef="#br1" timeOffset="124195.1036">12819 14188 82 0,'-19'-1'41'0,"3"-1"-1"15,16 2-1-15,9 11-36 16,17-9-1-16,14-5-1 15,12-4-1-15,15-3-1 16,13-7-1-16,11 1-5 16,-3-14-9-16,9 10-24 15,-14-3 3-15,2 11-4 16,-18-3 2-16</inkml:trace>
  <inkml:trace contextRef="#ctx0" brushRef="#br1" timeOffset="124495.1208">13603 14158 79 0,'-18'18'40'15,"-5"-3"0"-15,11 9 1 16,-2-1-38-16,4 7 1 16,1 1-1-16,4 9 0 15,5-4 0-15,6 1-1 16,7-6 0-16,11-8 0 15,9-11-1-15,3-11 0 16,5-10 1-16,3-11-2 16,-4-10 1-16,-4-4-1 15,-8-6 0-15,-12-2-1 16,-8 4 0-16,-12-3-2 0,-5 7-1 15,-5 1-1-15,-1 13-2 16,-3-10-10-16,18 30-24 16,-24-15 2-16,24 15-2 15,0 0 2-15</inkml:trace>
  <inkml:trace contextRef="#ctx0" brushRef="#br1" timeOffset="125112.156">14442 12267 85 0,'-21'-3'37'0,"4"-3"-3"16,7 5-23-16,-3-8-49 16,13 9-1-16,0 0-1 15</inkml:trace>
  <inkml:trace contextRef="#ctx0" brushRef="#br1" timeOffset="125300.1668">14596 12909 92 0,'-26'35'41'0,"4"-4"0"0,0-17-3 16,22-14-40-16,-9 12-4 15,4-23-32-15,25 2-1 16,-2-9 0-16,11 4-2 15</inkml:trace>
  <inkml:trace contextRef="#ctx0" brushRef="#br1" timeOffset="125974.2054">14040 10674 93 0,'0'0'38'15,"-19"-17"-1"-15,19 17-2 16,0 0-46-16,0 0-26 16,23-7 0-16,-9 5-2 15,7 3 0-15</inkml:trace>
  <inkml:trace contextRef="#ctx0" brushRef="#br1" timeOffset="126134.2144">14133 11177 74 0,'-19'30'42'15,"8"-4"-4"-15,2-15 1 16,9-11-32-16,23 6-44 16,-4-17-1-16,11-2-1 15,-5-4-1-15</inkml:trace>
  <inkml:trace contextRef="#ctx0" brushRef="#br1" timeOffset="127005.2643">14410 14036 61 0,'0'0'37'0,"-22"-8"0"16,22 8 2-16,0 0-34 16,0 0 0-16,27-7-2 15,10-1-1-15,14-7 0 16,9-1-1-16,11-5 1 15,6 2-3-15,5 0 1 16,-7 1-1-16,-5 8-3 16,-10 0-5-16,-6 14-27 15,-18-1 0-15,-7 10-1 16,-29-13-1-16</inkml:trace>
  <inkml:trace contextRef="#ctx0" brushRef="#br1" timeOffset="127222.2767">14513 14196 77 0,'-22'10'40'0,"22"0"-2"16,12-13 2-16,17-3-38 15,20-5 0-15,11-5-1 16,12 0 0-16,6-3-1 15,3 0-2-15,-1-6-6 16,0 14-13-16,-17-11-18 16,-1 7 2-16,-19-3-3 15,-4 4 3-15</inkml:trace>
  <inkml:trace contextRef="#ctx0" brushRef="#br1" timeOffset="127389.2863">14839 13728 77 0,'-52'-14'38'15,"12"10"0"-15,9-1-2 16,14-4-38-16,20 24-17 16,-3-15-17-16,33 15-1 15,-9-5-1-15,10 10 1 16</inkml:trace>
  <inkml:trace contextRef="#ctx0" brushRef="#br1" timeOffset="127554.2957">14904 14298 77 0,'-26'30'40'0,"9"-2"-3"16,-1-17 1-16,18-11-39 16,13 6-25-16,1-23-11 15,15-2-1-15,0-5-2 16</inkml:trace>
  <inkml:trace contextRef="#ctx0" brushRef="#br1" timeOffset="129431.4031">16041 13755 21 0,'3'-15'30'0,"-2"0"1"0,-1 2-4 15,-8-10-16-15,8 23 0 16,-17-29 0-16,17 29-1 16,-24-17-2-16,10 16-1 15,-10-2-1-15,3 15-2 16,-8 2-1-16,4 11-1 15,-6 10 0-15,4 7-1 16,-1 7 0-16,5 7 1 16,4 4-2-16,11-2 0 15,7 0 1-15,12-8-1 16,13-9 0-16,12-10 1 15,8-10-1-15,9-16 0 16,6-13 1-16,2-12 0 0,1-14 0 16,-10-4 0-16,-7-10 1 15,-10-4-1-15,-16 0 0 16,-9-2-1-16,-14 3 0 15,-12 6 0-15,-6 5 0 16,-2 5-1-16,1 10-1 16,-2 2-3-16,25 23-5 15,-21-14-27-15,33 19 0 16,2 0-2-16,16 10 2 15</inkml:trace>
  <inkml:trace contextRef="#ctx0" brushRef="#br1" timeOffset="129596.4121">16601 13970 85 0,'-20'13'38'0,"5"2"1"16,-6-14-2-16,21-1-39 15,0-14-10-15,8-5-27 16,24-1 2-16,-2-11-4 15,17 3 2-15</inkml:trace>
  <inkml:trace contextRef="#ctx0" brushRef="#br1" timeOffset="130160.4447">17039 13573 78 0,'0'0'40'0,"-13"-9"-3"16,13 9 0-16,18-11-36 15,-4 1 0-15,8-1-1 16,4 5 1-16,6 1-1 16,2 2 0-16,1 3 0 15,-1 6 1-15,-2 3-1 16,-3 4 0-16,-7 3 0 15,-10 5 0-15,-8 2 0 16,-9 2 1-16,-5 2-1 0,-8 1 1 16,-4-2-1-16,-1 1 0 15,2-4 0-15,4-3 1 16,3-3-1-16,12-5 0 15,2-12 0-15,21 12 0 16,3-11 1-16,10 1-1 16,5-1 0-16,3 2 1 15,-1 1-1-15,-4 6 1 16,-6 5 0-16,-11 4 1 15,-10 7-2-15,-17 7 2 16,-14 4-1-16,-9 2-1 16,-7-1 1-16,-3-1-1 15,3-6-1-15,4-5-2 16,11-8 0-16,10-18-7 15,32 0-27-15,5-22-1 0,23 0-1 16,4-15 0-16</inkml:trace>
  <inkml:trace contextRef="#ctx0" brushRef="#br1" timeOffset="130565.468">18230 13626 72 0,'0'0'38'0,"-14"12"0"16,-3 14 0-16,-17 6-32 16,-3 9-3-16,-10 6-1 15,-3 8 0-15,-6 3-1 0,-1-4 0 16,8-5-2-16,5-12-1 15,14-3-6-15,6-26-10 16,24-8-20-16,0 0-2 16,24-26 3-16,-2-9 12 15,13 2 17-15,-7-7 5 16,-4-5 8-16,3 16 12 15,-18-8 20-15,0 19 4 16,-16 1-2-16,7 17-11 16,-19 10-16-16,14 13-3 15,0 5-4-15,10 7-1 16,8 3-2-16,10-1-2 15,15 0-4-15,6-15-13 0,17 6-23 16,1-17-1-16,11 0-2 16,-6-18 1-16</inkml:trace>
  <inkml:trace contextRef="#ctx0" brushRef="#br1" timeOffset="131027.4944">19137 13492 80 0,'-13'11'39'16,"-16"6"-1"-16,5 11 1 0,-19 16-38 16,4 1-1-16,1 7 0 15,1 5 0-15,8 5-3 16,6-6-1-16,20 7-5 15,3-21-26-15,27 0-3 16,12-19 0-16,23-5 0 16</inkml:trace>
  <inkml:trace contextRef="#ctx0" brushRef="#br1" timeOffset="131354.5131">19741 13672 76 0,'-3'-38'38'15,"-4"15"0"-15,-21 4 0 0,-4 21-31 16,-7 12-2-16,1 19 0 15,-5 7-1-15,2 13 0 16,2 5-2-16,12 4 2 16,7-2-3-16,20-8 1 15,14-8-2-15,17-13 1 16,20-16-1-16,12-13 0 15,10-14 1-15,4-14-1 16,0-11 1-16,-9-8 0 16,-10-8-1-16,-16-2 1 15,-15 2-2-15,-22 0-1 16,-14 6-2-16,-18 8 0 15,-8 12-1-15,-12 4-3 16,6 23-12-16,-11-10-19 0,17 15 0 16,6-5-1-16,18 5 2 15</inkml:trace>
  <inkml:trace contextRef="#ctx0" brushRef="#br1" timeOffset="131796.5384">20361 13055 78 0,'10'9'38'16,"-7"3"-3"-16,-1 11 1 16,-12 1-34-16,-2 8-1 15,-4 6-2-15,-3 1-2 0,3 4-3 16,-1-11-7-16,17 2-22 15,2-12-1-15,22-6-1 16,9-14 1-16</inkml:trace>
  <inkml:trace contextRef="#ctx0" brushRef="#br1" timeOffset="132113.5563">20961 13001 76 0,'-10'-10'38'15,"-5"16"0"-15,-17 2 1 16,2 18-31-16,-13-6-4 15,7 9 0-15,3-3-1 16,12 0-1-16,5-2 0 0,13-4-1 16,13-5 1-16,13-5-1 15,12-3-1-15,7 1 1 16,6-3-1-16,-3 1 0 15,-3 3 0-15,-7 6 1 16,-13 6-2-16,-11 6 0 16,-14 4 0-16,-11 4 0 15,-7 0-1-15,-3-3-1 16,0-2-3-16,1-19-5 15,22 3-27-15,1-14 0 16,11-16-1-16,9-12 0 16</inkml:trace>
  <inkml:trace contextRef="#ctx0" brushRef="#br1" timeOffset="132270.5655">21101 13020 98 0,'-31'-17'40'16,"10"13"2"-16,-1 0-3 15,22 4-35-15,12 3-4 16,15-7-3-16,24 9-16 15,6-15-20-15,16 7-1 16,-2-8-2-16,10 8 1 16</inkml:trace>
  <inkml:trace contextRef="#ctx0" brushRef="#br1" timeOffset="132653.5874">21965 13123 76 0,'10'-12'39'15,"-10"12"-2"-15,0 0 2 16,-10 20-33-16,6 11-3 15,-10 5 0-15,0 13-1 16,-8 8-1-16,-6 9 0 0,-1 3 0 16,-2 3 0-16,1 0-2 15,2-7-2-15,11-1-2 16,0-20-11-16,22 1-22 15,4-17-1-15,17-9 1 16,3-18-1-16</inkml:trace>
  <inkml:trace contextRef="#ctx0" brushRef="#br1" timeOffset="132834.5977">21950 13644 96 0,'-18'-14'39'16,"18"14"1"-16,-12-15-8 15,23 11-28-15,12-7-2 0,18-4-2 16,15-3-3-16,8-11-4 15,17 6-5-15,-6-16-4 16,18 9-22-16,-16-12 0 16,1 6-2-16,-15-6 3 15</inkml:trace>
  <inkml:trace contextRef="#ctx0" brushRef="#br1" timeOffset="133006.6076">22721 13024 103 0,'-22'31'40'15,"-13"13"-1"-15,0 26-9 16,-12 1-26-16,1 15-1 15,1 4-1-15,4 2-1 16,5-3-2-16,7-6-2 0,15-5-6 16,5-22-25-16,27-2-7 15,5-25 1-15,19-9-1 16</inkml:trace>
  <inkml:trace contextRef="#ctx0" brushRef="#br1" timeOffset="133359.6278">22892 13415 86 0,'0'0'39'0,"0"0"1"15,0 0-1-15,19-2-35 16,12-2-1-16,3-3-1 15,4 1 0-15,-5 2 0 0,0 1 0 16,-9 4-1-16,-8 4 0 16,-16-5-1-16,-5 22 0 15,-14-3 0-15,-12 3 1 16,-6 5 0-16,-10 4 0 15,0 0 1-15,4 5-1 16,5-6 1-16,13 2 0 16,13-8-1-16,17-4 1 15,17-7-2-15,12-9-2 16,16 2-6-16,-6-20-19 15,17 11-14-15,-14-12-1 16,0 9-2-16,-23-3 0 16</inkml:trace>
  <inkml:trace contextRef="#ctx0" brushRef="#br1" timeOffset="133982.6634">14147 15212 46 0,'21'-34'39'0,"-15"-9"-2"16,-10 7 1-16,-16-3-31 16,-9 8 0-16,-13 2-1 15,-6 13-1-15,-11 8-1 16,-1 18 0-16,-7 13 0 15,7 20 1-15,-1 12-1 16,12 17 0-16,7 10-2 16,6 8-1-16,12 7 0 15,6-1-2-15,13 6-1 16,0-11-3-16,10-1-4 15,-10-24-20-15,18 5-10 16,-13-20-2-16,8-7-1 16</inkml:trace>
  <inkml:trace contextRef="#ctx0" brushRef="#br1" timeOffset="134199.6758">13363 15754 80 0,'8'-10'43'16,"4"-6"-1"-16,18 11 0 15,8-8-40-15,13 0-2 16,12-1-1-16,4-1-2 16,9 7-1-16,0-4-2 15,6 10-2-15,-10-6-4 16,12 15-27-16,-18-11 0 15,5 12-1-15,-17-8 3 0</inkml:trace>
  <inkml:trace contextRef="#ctx0" brushRef="#br1" timeOffset="134478.6918">14343 15687 65 0,'-20'7'40'16,"3"18"-1"-16,-13-10 2 15,10 13-34-15,-9 2-2 16,5 8-1-16,0 2-1 16,6 2-1-16,7 0 1 15,11-6-2-15,7-5 1 16,12-9-1-16,10-12 0 15,11-12-1-15,1-12 1 16,2-9-1-16,-3-8 1 16,-6-6-1-16,-8-6 1 15,-12-1-2-15,-12-3 0 0,-14 1 0 16,-5 5-2-16,-7 2-2 15,1 10 0-15,-8 3-4 16,14 24-12-16,-12-10-19 16,29 12 0-16,-16 12-2 15,27-1 2-15</inkml:trace>
  <inkml:trace contextRef="#ctx0" brushRef="#br1" timeOffset="134817.7112">15223 15435 82 0,'0'0'40'15,"0"0"0"-15,33-24-11 16,9 9-30-16,14 1-2 16,3-5-3-16,10 15-8 15,-12-9-23-15,-1 14-1 0,-14-2-2 16,-8 13 2-16</inkml:trace>
  <inkml:trace contextRef="#ctx0" brushRef="#br1" timeOffset="134959.7193">15287 15655 69 0,'-26'14'41'0,"26"-1"-3"16,17-20 1-16,20-8-41 16,31 2-18-16,10-20-18 15,18 4 0-15,-1-10-2 16,9 4 0-16</inkml:trace>
  <inkml:trace contextRef="#ctx0" brushRef="#br1" timeOffset="135523.7516">15154 15039 74 0,'-17'-4'42'16,"17"4"-3"-16,-14-8-1 15,11-4-45-15,20 8-32 16,-17 4 1-16,27-6-2 15,-16 8 0-15</inkml:trace>
  <inkml:trace contextRef="#ctx0" brushRef="#br1" timeOffset="135752.7647">15673 15832 67 0,'-9'27'43'0,"7"2"-3"16,-8-16 1-16,10-13-38 16,0 0-5-16,13-7-5 15,16 2-32-15,-15-14 1 16,16 7-3-16,-4-16 1 15</inkml:trace>
  <inkml:trace contextRef="#ctx0" brushRef="#br1" timeOffset="136484.8063">16581 15001 67 0,'0'0'40'16,"2"-20"-2"-16,29 10-1 15,8-7-36-15,19-3-1 16,9 4 1-16,1 2-1 16,-2 6 1-16,-8 4-1 15,-10 8 0-15,-16 7-1 16,-14 11 1-16,-26 6-1 15,-17 11 0-15,-18 10 1 0,-15 6 0 16,-10 5 1-16,-4-1-1 16,6-2 1-16,5-8 0 15,21-5 1-15,23-17-2 16,22-12 1-16,28-15 0 15,25-12 0-15,21-7 0 16,14-6 0-16,9 0 0 16,1 3 0-16,-11 6 1 15,-11 10-1-15,-19 14 1 16,-26 16-1-16,-29 13 0 15,-30 12-1-15,-26 6 2 16,-22 11-1-16,-13-4 1 16,-6 0-2-16,2-10 1 15,13-7-1-15,14-17 0 0,19-14-3 16,21-12-2-16,19-25-13 15,31 3-21-15,7-22 0 16,18 4-3-16,9-14 1 16</inkml:trace>
  <inkml:trace contextRef="#ctx0" brushRef="#br1" timeOffset="136867.8283">18549 15145 45 0,'-9'-18'38'16,"9"18"1"-16,-27-9-2 15,4 26-19-15,-9 5-15 16,-12 16-2-16,-8 12 0 16,-12 12 1-16,-7 8-1 15,-2 4-2-15,4 1-1 0,2-9-5 16,18 2-14-1,-1-26-16-15,20-7-1 0,6-23 0 16,24-12 1-16</inkml:trace>
  <inkml:trace contextRef="#ctx0" brushRef="#br1" timeOffset="137054.8389">17975 15423 46 0,'15'-33'41'16,"-6"-2"-1"-16,10 18 0 16,-10-4-14-16,7 22-20 15,6 6-1-15,7 13-2 16,5 5-2-16,6 9-1 15,8 3-2-15,4 0-3 16,10 3-3-16,-4-17-12 16,20 9-19-16,-4-18-1 15,16 1 0-15,-7-18 0 0</inkml:trace>
  <inkml:trace contextRef="#ctx0" brushRef="#br1" timeOffset="137243.8499">19172 15248 72 0,'-34'23'40'0,"-13"5"-1"16,6 20 2-16,-7 1-38 16,5 6-3-16,10-1 1 15,7-3-4-15,20 0-4 16,5-25-22-16,29 2-9 15,6-22-2-15,24-7 0 0</inkml:trace>
  <inkml:trace contextRef="#ctx0" brushRef="#br1" timeOffset="137544.8672">19722 15217 74 0,'-14'6'41'16,"-18"13"-1"-16,3 26 1 15,-4 3-35-15,3 8-2 16,2-1-1-16,13 3-1 15,10-6 0-15,18-9-1 16,14-11 1-16,12-14-3 16,10-12 1-16,4-15-1 15,-1-12 0-15,0-7 1 0,-9-10 0 16,-11-7 0-16,-13-3-1 15,-11-6 0-15,-10-3-1 16,-11 3-1-16,-2 5-1 16,-10 1-2-16,6 19-13 15,-15-2-20-15,15 16-1 16,-4 3 0-16,10 14 0 15</inkml:trace>
  <inkml:trace contextRef="#ctx0" brushRef="#br1" timeOffset="137927.8889">20256 14774 66 0,'0'0'39'0,"4"16"-2"15,-8-3 1-15,8 12-35 0,-8 5-4 16,-3 4-2-16,3 5-3 16,-6-9-8-16,10 5-22 15,-1-12-1-15,12 0-1 16,1-15 2-16</inkml:trace>
  <inkml:trace contextRef="#ctx0" brushRef="#br1" timeOffset="141087.0698">20677 14793 12 0,'0'0'32'16,"0"0"2"-16,8-13 2 0,-3-4-18 15,7 9-3-15,-5-14-5 16,12 11 1-16,-7-8-1 15,9 9-1-15,-7-1-4 16,1 7-1-16,-15 4-1 16,15 5-1-16,-18 5-1 15,-7 12 0-15,-10 4-1 16,-6 7 0-16,-10 6 0 15,-3 2 0-15,-3 1 0 16,0-1 0-16,7-3 1 16,8-7-1-16,16-7 2 15,13-9-1-15,21-11-1 16,19-9 1-16,19-8-2 15,15-7 1-15,12-1-2 16,2-7 0-16,4 3-2 0,-11-5-5 16,2 14-30-16,-29-9 0 15,-10 13-1-15,-24-6 0 16</inkml:trace>
  <inkml:trace contextRef="#ctx0" brushRef="#br1" timeOffset="141297.0814">20905 14785 80 0,'-10'36'41'16,"-9"-1"0"-16,9 16-1 15,-5-6-37-15,2 5-2 16,3 0 0-16,-1-6-3 0,11 2-5 15,-3-19-32-15,23 2 0 16,3-18-3-16,20-4 1 16</inkml:trace>
  <inkml:trace contextRef="#ctx0" brushRef="#br1" timeOffset="141726.1063">22014 14757 67 0,'2'-27'41'0,"3"16"-1"16,-5 11-1-16,-10 9-31 15,-4 18-6-15,-1 14-1 16,-7 13 0-16,-4 13-2 15,-4 10 0-15,-1 8 0 16,1 2 1-16,1-5-2 0,10-1 0 16,-1-13-4-16,18 1-12 15,-5-25-20-15,21-5 0 16,-5-23-2-16,13-4 1 15</inkml:trace>
  <inkml:trace contextRef="#ctx0" brushRef="#br1" timeOffset="141944.1188">21905 15177 75 0,'0'0'42'0,"-11"-23"-2"16,11 23 1-16,19 1-37 15,6-4-2-15,10 1-1 16,10-7-2-16,11 3-2 0,3-9-1 15,12 1-2-15,-3-10-2 16,10 8-2-16,-9-19-11 16,13 8-18-16,-16-10 0 15,4 1 3-15,-11-9 0 16</inkml:trace>
  <inkml:trace contextRef="#ctx0" brushRef="#br1" timeOffset="142101.1278">22834 14623 68 0,'-26'8'41'15,"-25"12"-4"-15,0 26 2 16,-18 7-29-16,8 21-6 15,-2 9-1-15,7 9-1 16,6 3-3-16,8-6-1 0,21 1-5 16,4-17-24-16,28 2-8 15,6-21-3-15,22-8 2 16</inkml:trace>
  <inkml:trace contextRef="#ctx0" brushRef="#br1" timeOffset="142515.1513">23062 15091 62 0,'0'0'41'0,"22"3"-1"0,11-1 0 15,0-9-33-15,15 2-1 16,-4-2 0-16,3 3-3 16,-4-1 0-16,-7 3-2 15,-7 1 1-15,-8 5-2 16,-21-4 1-16,7 19-1 15,-21-5 0-15,-9 6 0 16,-10 6 0-16,-7 7 0 16,-6 4 0-16,-7 5 0 15,2 3 1-15,6 0 0 16,7 0 0-16,14-5 1 15,12-6-1-15,21-7 0 16,19-11-1-16,20-8 0 16,19-8-1-16,7-8-3 15,8-5-1-15,-4-13-11 0,9 12-23 16,-28-14-2-16,-1 11-1 15,-29-7 1-15</inkml:trace>
  <inkml:trace contextRef="#ctx0" brushRef="#br1" timeOffset="142725.1635">23142 15292 77 0,'-21'24'44'0,"10"-17"0"16,27 2-1-16,8-9-33 0,24-12-8 15,10-6-3 1,3-6-2-16,8 8-5 0,-13-16-18 16,12 19-15-16,-16-2-1 15,-1 13-2-15,-18-3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2:07:45.00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1645 1307 93 0,'0'0'37'0,"24"-49"0"15,-24 49-5-15,0 0-26 16,0 0-1-16,-7-70-1 15,7 70 0-15,0 0 0 16,0 0-1-16,-59-57 0 16,59 57 0-16,-63-6 1 15,63 6-1-15,-92 32 1 16,4 14-4-16,4 18 2 15,3 10-2-15,2-10 0 16,30 12-1-16,32-7 0 16,41-17-1-16,33-25-2 15,33-12-3-15,9-18-25 0,31-5-8 16,0-11 1-16,3-4-3 15</inkml:trace>
  <inkml:trace contextRef="#ctx0" brushRef="#br0" timeOffset="552.0314">2069 933 75 0,'0'0'38'16,"-61"-36"-2"-16,61 36 1 16,-68-32-29-16,68 32 0 15,-97-38-2-15,39 23 0 16,-11 4-2-16,-2 8 0 15,-7 6 0-15,0 8 1 16,-6 11-2-16,50 18 0 16,-121 56-2-16,29 33 1 15,26 36-2-15,25 2 0 16,48 7 0-16,57-5-2 0,44-32 0 15,40-55 1 1,21-37 1-16,22-34-1 0,11-41 2 16,3-33 1-16,-3-24-1 15,-92 33 3-15,-6-7-2 16,-11-1-1-16,-9-6 0 15,-19-5 0-15,-10-4-2 16,-18 4 0-16,-10-4 0 16,-19 5-1-16,-5-10-3 15,-9 14-6-15,8-1-25 16,-9 12-5-16,13 1 1 15,28 56-2-15</inkml:trace>
  <inkml:trace contextRef="#ctx0" brushRef="#br0" timeOffset="1329.076">3171 799 59 0,'18'-53'39'16,"-18"53"-2"-16,0 0 2 16,0 0-14-16,0 0-19 0,0 0-2 15,0 0-2-15,25 58 0 16,-25-58 1-16,10 93-2 15,-6 1 2-15,-3 16-3 16,3 18 1-16,-13-8-3 16,3 1 1-16,0-12-5 15,-1-33-15-15,16-20-17 16,3-23 0-16,13-22-1 15,3-16 1-15</inkml:trace>
  <inkml:trace contextRef="#ctx0" brushRef="#br0" timeOffset="1541.0881">3397 1101 106 0,'0'0'42'15,"-9"-94"0"-15,9 94-2 16,9-91-38-16,-9 91-1 15,34-74-1-15,-34 74-1 16,59-46-2-16,-59 46-5 16,82-21-27-16,-82 21-6 15,92-6 1-15,-92 6-3 16</inkml:trace>
  <inkml:trace contextRef="#ctx0" brushRef="#br0" timeOffset="1771.1012">3703 1079 108 0,'0'0'42'16,"-66"61"0"-16,66-61-1 16,-50 52-37-16,50-52-2 15,0 0 0-15,-29 55-1 16,29-55 0-16,0 0-3 15,0 0-1-15,58 25-4 16,-58-25-9-16,62 3-22 16,-62-3-3-16,46 3 1 15,0 9 0-15</inkml:trace>
  <inkml:trace contextRef="#ctx0" brushRef="#br0" timeOffset="1960.1121">3375 1707 107 0,'-25'24'40'16,"7"-14"1"-16,18-10 0 15,37 5-37-15,6-17-1 16,15-3-1-16,11-5-1 16,6-1-2-16,1-10-2 15,7 5-3-15,-12-9-12 16,6 5-22-16,-15 1-1 15,0 5 2-15,-12-1-2 16</inkml:trace>
  <inkml:trace contextRef="#ctx0" brushRef="#br0" timeOffset="2205.1261">4329 1277 118 0,'32'-49'43'0,"-32"49"-1"15,0 0-1-15,19-5-38 16,-10 31-1-16,-14 22-1 15,-2 21-1-15,-2 13-1 16,-1 12 1-16,-1 4 0 16,3-1-2-16,3-20-1 15,5-10-2-15,13-10-11 16,-2-20-22-16,20-9-3 15,2-22 0-15,16-10-2 16</inkml:trace>
  <inkml:trace contextRef="#ctx0" brushRef="#br0" timeOffset="2522.1441">4850 1396 118 0,'-65'20'41'0,"-6"11"1"16,-4 8-2-16,14-3-37 15,5 1-1-15,16-2 0 16,8-4 0-16,18-5 0 16,10-1-1-16,13-2 1 15,14-4-2-15,6 3 0 16,8-6 0-16,4 0 0 0,2 1 0 15,2-2 0-15,2-3 0 16,3-3 0-16,1-2 0 16,-2-1-2-16,2-2-2 15,-5 0-1-15,0 5-1 16,-12-3-5-16,11 15-14 15,-22-8-16-15,7 11 1 16,-11-6 0-16,6 9 2 16</inkml:trace>
  <inkml:trace contextRef="#ctx0" brushRef="#br0" timeOffset="3319.1897">5419 1671 95 0,'0'0'37'0,"-10"3"1"15,3 11-1-15,-8 4-30 16,4 7-2-16,-7 1 0 16,3 7-2-16,-2-1 0 15,4 3-1-15,1-7 1 16,5-1-3-16,2-7 1 15,5-9 0-15,0-11 0 16,14 2-1-16,-1-12 1 16,3-7 0-16,0-9-1 15,1-3 2-15,-2-2-2 16,-3-4 2-16,-2 6-2 15,-1 2 1-15,-6 6 0 0,-2 7-1 16,-1 14 0-16,0 0 1 16,0 0-1-16,4 18 0 15,0-2 0-15,6 1 1 16,5 1-1-16,8-1 1 15,6-8-1-15,9-6 1 16,5-10 0-16,4-7 0 16,3-4 2-16,-2-5-3 15,-3 0 0-15,-7-2 0 16,-7 4 0-16,-6 5 0 15,-9 6 0-15,-16 10 0 16,14-6 0-16,-14 6 0 16,-5 20 0-16,-1 4 0 15,1 7 0-15,-4 6 0 0,6 5-4 16,-2 2-1-16,15 0-1 15,-2-6-7-15,22 0-14 16,-3-19-13-16,17-4 0 16,3-19 1-16,14-3 0 15</inkml:trace>
  <inkml:trace contextRef="#ctx0" brushRef="#br0" timeOffset="3688.2109">6429 1664 118 0,'-35'-3'39'16,"3"9"2"-16,-15 1-2 15,6 12-34-15,-3 4-2 16,7 5 0-16,5 3-1 0,8 3-1 16,9-4 1-16,7 1 0 15,12-4-2-15,9-5 0 16,8-12 0-16,10-6 0 15,6-8 0-15,4-7 0 16,2-10 0-16,-2-6 0 16,-1-3 0-16,-5-2 0 15,-6 4 0-15,-10 0 0 16,-7 7 0-16,-6 8 0 15,-6 13 0-15,-10 13 0 16,-4 11 0-16,-4 10 0 16,2 0 0-16,1 8 0 15,9-1 0-15,3-6-8 0,23-4-9 16,-1-27-9-16,33 1-15 15,3-21-1-15,23-4 1 16,0-20 1-16</inkml:trace>
  <inkml:trace contextRef="#ctx0" brushRef="#br0" timeOffset="4027.2303">7120 1619 124 0,'-49'50'41'0,"-16"4"0"15,8 10-2-15,3-5-36 16,9-2-3-16,14-7 0 15,9-5-2-15,13-10-3 16,8-18-5-16,19-1-17 0,-18-16-12 16,27-12 0-16,-18-12 1 15,9-1 17-15,-13-12 18 16,-5-3 5-16,0 8 7 15,-16-9 18-15,14 18 12 16,-12-4 2-16,13 16 0 16,-11 1-19-16,12 10-14 15,27 2-6-15,5 2-2 16,16-1 0-16,9-1 0 15,13 4-7-15,1-16-11 16,22 10-14-16,-17-9-13 16,3 6 2-16,-12-5-3 15,4 0 3-15</inkml:trace>
  <inkml:trace contextRef="#ctx0" brushRef="#br0" timeOffset="4410.2522">8618 1226 112 0,'0'0'41'15,"0"0"0"-15,0 0-3 16,0 0-38-16,0 0-3 15,0 0-3-15,49-47-16 16,-49 47-19-16,65-12 2 16,-65 12-2-16,70-1 1 15</inkml:trace>
  <inkml:trace contextRef="#ctx0" brushRef="#br0" timeOffset="4593.2627">8577 1481 106 0,'-36'20'42'16,"29"-3"1"-16,7-17-2 15,53-12-26-15,13-1-17 16,-66 13-6-16,104-30-19 16,-40 14-12-16,9 0-2 15,0-4 0-15,10-3-1 16</inkml:trace>
  <inkml:trace contextRef="#ctx0" brushRef="#br0" timeOffset="5168.2956">10140 707 77 0,'0'0'40'16,"-9"-62"0"-16,9 62 0 15,0 0-17-15,0 0-19 16,0 0-1-16,0 0 0 15,5 73 0-15,-5-73 0 16,-10 125 0-16,-8-10-1 16,1 6 0-16,-3-4-1 15,11-10 1-15,-6-48-2 16,17-11 2-16,5-28-2 15,12-25 1-15,-19 5 0 16,0 0 0-16,0 0 1 16,63-54 0-16,-63 54-2 15,0 0 0-15,50-58 0 16,-50 58 0-16,0 0 0 15,52-48 0-15,-52 48 0 0,15-12 0 16,15 15 0-16,-1 14 0 16,1 13-2-16,3 14-1 15,7 5-3-15,10-5-6 16,23-2-16-16,-9-27-13 15,20-9-1-15,2-12-1 16,12-10 2-16</inkml:trace>
  <inkml:trace contextRef="#ctx0" brushRef="#br0" timeOffset="5468.3127">11660 859 106 0,'21'-59'42'0,"-14"-1"1"15,-5 7 0-15,-2 53-39 16,-24-89 0-16,24 89-1 16,-52-53 0-16,52 53-1 15,-79-9 0-15,32 18 1 16,-1 15-3-16,-9 7 0 15,8 12 0-15,-42 35 0 16,12 57 0-16,13 16 0 16,28 2 0-16,22-11-6 15,10-46-2-15,37-16-14 16,2-31-16-16,14-22-5 15,-12-20 1-15,3-10-1 16</inkml:trace>
  <inkml:trace contextRef="#ctx0" brushRef="#br0" timeOffset="5656.3235">11128 1274 128 0,'-40'-49'45'16,"40"49"-1"-16,0 0-6 15,-24-79-38-15,24 79 0 16,0 0 0-16,48-63-2 15,-48 63-5-15,81-23-16 16,-23 17-15-16,6 4-5 16,3-2-2-16,3 2 1 15</inkml:trace>
  <inkml:trace contextRef="#ctx0" brushRef="#br0" timeOffset="5879.3362">12084 1053 126 0,'0'0'48'0,"52"32"-2"15,-52-32-11-15,0 0-35 16,59 6 0-16,-59-6 0 16,59-1 0-16,-59 1 0 15,83 0-3-15,-29-3-16 16,1 0-12-16,7 10-15 15,4-11 1-15,8-3-1 16,2 2 2-16</inkml:trace>
  <inkml:trace contextRef="#ctx0" brushRef="#br0" timeOffset="6655.3806">14334 713 102 0,'0'0'41'15,"-56"-20"1"-15,56 20-1 16,-76 5-36-16,76-5 0 16,-94 32-2-16,45-6 0 15,-4 13-1-15,-10 27 1 16,-22 37-3-16,24 13 1 15,27-1-1-15,38-5 1 16,25-43-1-16,47-14 1 16,26-32 0-16,-43-27 0 15,5-4 2-15,8-11-3 16,2-4 0-16,-2-9 0 15,0-6 0-15,-4-4 0 16,0-8 0-16,-10-22 0 0,-9 1 0 16,-5 2 0-16,-9 0 0 15,-9 4 0-15,-11 5 0 16,-15 62 0-16,-3-89 0 15,3 89 0-15,-59-35 0 16,8 42 0-16,29 27 0 16,-113 46 0-16,-10 38-3 15,11 37 1-15,12 24-5 16,8-31-9-16,44-7-13 15,22-35-15-15,58-54 2 16,8-24-3-16,19-15 3 16</inkml:trace>
  <inkml:trace contextRef="#ctx0" brushRef="#br0" timeOffset="7561.4325">3663 2966 72 0,'0'0'39'16,"0"0"-1"-16,13 17 0 0,-21 0-14 15,3 17-21-15,-1 14-2 16,0 13 1-16,-6 11 0 15,2 11-1-15,-3 2 0 16,2 1-2-16,1-3-1 16,3-16-4-16,14-1-17 15,-4-31-16-15,11-10 2 16,3-26-2-16,11-10 0 15</inkml:trace>
  <inkml:trace contextRef="#ctx0" brushRef="#br0" timeOffset="7757.4436">3762 2990 108 0,'-1'-25'40'0,"10"16"1"16,6-9-1-16,17 3-37 15,9-3-2-15,15-3-1 16,8 0-2-16,4-1-1 15,6 13-7-15,-16-10-23 16,6 21-7-16,-21-1 2 16,-12 20-3-16</inkml:trace>
  <inkml:trace contextRef="#ctx0" brushRef="#br0" timeOffset="7952.4548">3749 3331 100 0,'-35'30'38'0,"11"-18"1"16,24-12 0-16,19-7-37 15,26-10-1-15,21-4-2 16,9-4 0-16,10 5-2 16,-4-5-2-16,5 23-15 15,-23-7-18-15,-7 20 1 16,-32 4-2-16,-15 15 2 15</inkml:trace>
  <inkml:trace contextRef="#ctx0" brushRef="#br0" timeOffset="8140.4656">3673 3740 116 0,'-35'28'39'0,"13"-19"2"16,22-9-13-16,34-6-25 16,18-16-2-16,22-7-1 0,11-3 1 15,11-5-4-15,0-3 0 16,4 4-4-16,-16-6-4 15,2 19-26-15,-29-7 0 16,-13 12-1-16,-20-6 0 16</inkml:trace>
  <inkml:trace contextRef="#ctx0" brushRef="#br0" timeOffset="8316.4754">4455 3334 105 0,'-1'19'38'16,"0"0"1"-16,4 25-2 15,-4-4-33-15,1 12-1 0,-2 6 0 16,0 1-3-16,1 4 0 15,-1-8-4-15,7-1-5 16,-7-20-26-16,16-5-5 16,3-24 1-16,13-6-2 15</inkml:trace>
  <inkml:trace contextRef="#ctx0" brushRef="#br0" timeOffset="8590.4913">4855 3440 117 0,'-51'16'40'15,"0"16"3"-15,-8-10-4 16,5 9-34-16,9-3-2 16,13-3-1-16,11-3 0 0,15-6-1 15,20-5 2-15,14-8-3 16,15-3 0-16,10-3 0 15,7-4 0-15,3 0 0 16,-2-1 0-16,-4 0-2 16,-6 4-1-16,-15 1-2 15,-5 13-7-15,-21-17-11 16,10 23-14-16,-20-16-5 15,10 14 0-15,-10-14-1 16</inkml:trace>
  <inkml:trace contextRef="#ctx0" brushRef="#br0" timeOffset="9732.5564">5427 3429 96 0,'0'0'38'15,"-22"-1"-1"-15,13 16 1 16,-7 1-33-16,3 13-1 15,-2 1-1-15,-2 9 0 16,0 2-1-16,5 1 0 16,2-3 0-16,2-1-1 15,3-11 0-15,7-6 0 16,-2-21-1-16,17 3 1 15,-2-19-1-15,2-8 1 0,-1-8-1 16,1-5 2 0,-2-2-2-16,-1-3 2 0,-4 4-2 15,-2 9 2-15,-4 5-2 16,-3 10 1-16,-1 14 0 15,0 0-1-15,0 0 1 16,14 11-1-16,-6 4 0 16,6 0 1-16,3-2 0 15,10-1 0-15,6-5 0 16,5-7 0-16,4-7 1 15,6-9-1-15,-1-6 2 16,-1-5-3-16,-3 0 0 16,-8 3 0-16,-8-2 0 15,-4 8 0-15,-9 5 0 0,-4 7 0 16,-10 6 0-16,-6 27 0 15,-2 3 0-15,-7 8 0 16,5 7 0-16,-4 3-3 16,6 5-1-16,1-2-1 15,18-3-2-15,6-18-5 16,23 4-8-16,-3-33-7 15,28 4-13-15,-3-20 2 16,12-3-1-16,-6-14 2 16,3-7 36-16,-10 5 8 15,-22-14 9-15,4 19 10 16,-30-12 13-16,0 13 0 15,-24-3 2-15,0 16 0 16,-26 3-34-16,2 13-2 16,-7 6-1-16,-3 13-2 0,-1 9 0 15,2 5-1-15,4 7 2 16,3 0-3-16,12 0 0 15,7-4 0-15,12-6 0 16,11-12 0-16,15-12 0 16,14-10 0-16,8-15 0 15,11-6 0-15,1-14 0 16,0-2 0-16,0-6 0 15,-8 2 0-15,-9 6 0 16,-11 8 0-16,-15 9 0 16,-11 21 0-16,0 0 0 15,-25 21 0-15,7 7 0 16,2 4 0-16,7 7 0 15,5-6-6-15,21 7-5 0,1-24-7 16,33 6-3-16,-7-32-7 16,33 10-7-16,-6-24-5 15,16-3 0-15,-8-13 4 16</inkml:trace>
  <inkml:trace contextRef="#ctx0" brushRef="#br0" timeOffset="10036.574">7067 3346 122 0,'-57'14'40'0,"1"21"0"16,-17-2-1-16,7 12-36 15,0 4-1-15,11 0-2 16,10-3 0-16,10-5-3 16,15-7 1-16,11-12-3 15,14-6 1-15,8-16-2 0,6-3 2 16,3-13 0-16,3-4 3 15,-3-5 2-15,1-3 1 16,-1 4 4-16,-5 3-1 16,-1 12 1-16,2 2 0 15,8 8-1-15,6 6-3 16,9 0-4-16,18 9-9 15,-4-13-7-15,25 16-10 16,-9-22-14-16,19 4-1 16,4-17-3-16,12 0 4 15</inkml:trace>
  <inkml:trace contextRef="#ctx0" brushRef="#br0" timeOffset="10469.5988">8748 2961 119 0,'0'0'41'0,"21"-16"1"16,15 5-3-16,10-6-40 15,11-1-2-15,9 4-3 16,-5-8-15-16,12 22-19 15,-17 0-1-15,-10 16 1 16,-20-2-2-16</inkml:trace>
  <inkml:trace contextRef="#ctx0" brushRef="#br0" timeOffset="10624.6077">8786 3218 124 0,'-37'10'42'0,"37"-10"1"16,13-5-2-16,36-13-40 15,36-7-3-15,21-10-4 16,22 10-14-16,-6-17-12 15,11 14-11-15,-9-1 0 16,-7 11-2-16</inkml:trace>
  <inkml:trace contextRef="#ctx0" brushRef="#br0" timeOffset="344962.7307">10672 2414 65 0,'-7'-25'36'16,"7"25"1"-16,-16-27-7 15,16 27-17-15,-33 1-2 16,15 20-3-16,-16 4-2 16,3 12-2-16,-9 5-1 15,4 6-1-15,1-2-1 16,11 2 2-16,8-5-3 15,15-8 2-15,15-8-2 16,20-9 1-16,18-7 0 16,10-2 0-16,9 2-1 15,0-4 0-15,-2 5 0 16,-6 8 0-16,-12 5 0 15,-19 9-1-15,-18 6 1 0,-17 9-1 16,-17-2 0-16,-9 2 0 16,-7 0-2-16,-1-18-3 15,10 5-27-15,-4-28-5 16,17-7 1-16,4-24-2 15</inkml:trace>
  <inkml:trace contextRef="#ctx0" brushRef="#br0" timeOffset="345153.7416">10648 2447 97 0,'-28'7'40'16,"2"0"0"-16,24 12 0 15,13-7-36-15,27-12-2 0,27-8-3 16,16-8-1-16,20 1-5 15,-2-12-29-15,22 10-2 16,-10-8-1-16,-2 14-2 16</inkml:trace>
  <inkml:trace contextRef="#ctx0" brushRef="#br0" timeOffset="345315.7509">11430 2810 91 0,'-18'18'41'0,"4"-17"0"15,14-1-4-15,0 0-32 0,19-30-44 16,17 10 0-16,-5-8-1 16,11 5 0-16</inkml:trace>
  <inkml:trace contextRef="#ctx0" brushRef="#br0" timeOffset="345795.7783">11908 2471 90 0,'-34'-7'39'0,"18"6"2"16,4-15-3-16,20-8-28 0,14 6-10 15,19-2 1-15,10 1-1 16,7 0 1-16,2 6-1 16,-5 7 1-16,-9 6 0 15,-12 13-1-15,-19 5 1 16,-17 13 0-16,-18 5-1 15,-14 5 1-15,-5 1 0 16,-2-1-1-16,3-3 0 16,6-6 0-16,12-8-1 15,13-10 1-15,20-7 0 16,15-7-1-16,14-4 1 15,12-1-1-15,3 1 1 16,-1 2 1-16,-5 5-1 16,-9 10 2-16,-17 8-1 0,-15 10 2 15,-21 5-2-15,-13 4 1 16,-11 3-1-16,-3-2 1 15,-3-4-3-15,3-6-1 16,12-2-5-16,-1-22-30 16,27-7-2-16,24-11 0 15,16-13-2-15</inkml:trace>
  <inkml:trace contextRef="#ctx0" brushRef="#br0" timeOffset="346171.7999">13153 2429 106 0,'-59'46'39'0,"-6"17"2"0,-17-3-9 16,-2 18-30-16,1 4-2 15,8-1 1-15,13-3-5 16,9-15-3-16,23 2-9 15,2-32-11-15,33-2-9 16,6-29 0-16,16-4 3 16,-2-30 22-16,8-4 8 15,-4-9 6-15,-10-17 10 16,11 13 13-16,-22-11 9 15,-1 20 2-15,-14-5-1 16,2 31-21-16,-12 1-5 16,7 20-2-16,-4 9-2 15,6 13-2-15,6 7-2 16,12 1 0-16,16 1-4 0,14-10-4 15,33-2-32-15,0-22-3 16,26-4 0-16,9-25-1 16</inkml:trace>
  <inkml:trace contextRef="#ctx0" brushRef="#br0" timeOffset="346339.8095">13708 2499 102 0,'-65'58'42'16,"-10"1"0"-16,10 16-1 15,2 5-38-15,20-17-6 16,30 10-33-16,6-26-2 16,30-2 0-16,12-22-2 0</inkml:trace>
  <inkml:trace contextRef="#ctx0" brushRef="#br0" timeOffset="346630.8261">14118 2673 112 0,'-49'18'42'15,"2"23"2"-15,-1-5-3 16,21 3-36-16,0 8-2 16,17 4 0-16,13-4-1 15,17-3-1-15,15-12-1 16,12-12-1-16,11-9 0 0,5-14 1 15,-1-9-1-15,-3-11 1 16,-8-11-1-16,-11-7 1 16,-11-4-1-16,-15 0 0 15,-14 2 0-15,-19 1-2 16,-5 7-2-16,-17-4-12 15,10 29-21-15,-15-4-5 16,10 16 2-16,1-3-2 16</inkml:trace>
  <inkml:trace contextRef="#ctx0" brushRef="#br0" timeOffset="347021.8481">14656 2254 96 0,'38'-9'38'15,"-1"-5"-1"-15,5 13-7 16,-4-8-30-16,0-4-11 15,5 11-26-15,-5-4 0 16,4 5-1-16,-4-5 1 16</inkml:trace>
  <inkml:trace contextRef="#ctx0" brushRef="#br0" timeOffset="347246.8613">15486 1973 103 0,'-19'0'40'15,"19"0"0"-15,-26 16-1 16,18-1-37-16,-5 7-1 16,3 5-1-16,2 1-1 15,1 6-1-15,9-1-2 16,2-5-7-16,18 2-28 15,-1-14 0-15,18 1 0 16,1-14-1-16</inkml:trace>
  <inkml:trace contextRef="#ctx0" brushRef="#br0" timeOffset="347599.8815">16010 1905 100 0,'-14'-9'39'15,"-16"-3"2"-15,3 11-2 16,-16 3-35-16,11 8 0 15,-2 2-1-15,2 14 1 16,7 0-2-16,1 10 0 16,10 1 0-16,11-3-2 15,10-5 1-15,9-5-1 16,8-12 0-16,11-5 1 15,6-14 0-15,4-11 0 16,-3-7-1-16,-1-3 2 16,-5-2-1-16,-8 2 0 15,-5 6 0-15,-8 4-1 16,-15 18 0-16,0 0 1 0,-17 23-1 15,-10 13-1-15,-5 13-1 16,-5 11-1-16,1 9-4 16,-8-4-27-16,23 13-6 15,-3-15-2-15,24-1 0 16</inkml:trace>
  <inkml:trace contextRef="#ctx0" brushRef="#br0" timeOffset="348132.912">16822 2079 88 0,'20'-10'38'0,"-6"1"-1"15,4 18-1-15,1 3-33 16,0 11 0-16,0 6 0 15,4 15 0-15,-4 8 0 16,4 15 0-16,-8 4-1 16,0 3 2-16,-9 0 0 15,-10 0 0-15,-8-6-1 16,-11-5 0-16,-9-10-1 15,-7-13-2-15,-4-10-3 16,-9-28-20-16,15 1-16 16,-6-21-5-16,15-4 4 15,-1-24-5-15</inkml:trace>
  <inkml:trace contextRef="#ctx0" brushRef="#br0" timeOffset="348320.9228">16652 2064 113 0,'-12'-2'42'0,"20"21"2"15,-3-6-3-15,11-1-39 16,30-8-2-16,19-4 0 16,18-3-3-16,14-13-3 15,21 9-16-15,-2-17-17 16,14 10-4-16,-17-2 2 15,0 18-3-15</inkml:trace>
  <inkml:trace contextRef="#ctx0" brushRef="#br0" timeOffset="348733.9464">17796 2461 104 0,'11'8'43'0,"14"2"0"16,4-15-1-16,19 3-39 15,15-2 0-15,13-1-1 16,8 1 0-16,5-5-1 15,1 1 0-15,-5-2 0 16,-8 3-1-16,-15 4 1 16,-11 0-1-16,-12 2 0 15,-9-1-1-15,-13 0-1 16,-7 2-4-16,-12-14-8 15,2 14-26-15,-11-14-3 16,0 10 1-16,-10-13-1 16</inkml:trace>
  <inkml:trace contextRef="#ctx0" brushRef="#br0" timeOffset="354877.2978">19203 2087 93 0,'20'-3'40'16,"-8"-2"1"-16,12 14-2 15,-6-5-37-15,12-9-1 16,8 1 0-16,8-3 0 15,3 2 0-15,-1 0-1 16,-6 7 1-16,-5 3-1 16,-11 13 0-16,-14 9 0 15,-21 11 0-15,-13 13 0 16,-15 8 1-16,-10 10-1 15,-5 0 0-15,1-2 0 16,3-7-1-16,19-6 3 0,14-9-2 16,19-17-1-16,24-15-3 15,20-21-3-15,38-2-29 16,0-24-3-16,23 3 1 15,-8-20-4-15</inkml:trace>
  <inkml:trace contextRef="#ctx0" brushRef="#br0" timeOffset="355033.3066">20210 2377 71 0,'-25'10'40'16,"11"5"-2"-16,-5-12 0 15,19-3-16-15,-1 13-31 0,7-29-28 16,22 7 0-1,-1-12-2-15,13 6 0 0</inkml:trace>
  <inkml:trace contextRef="#ctx0" brushRef="#br0" timeOffset="355373.3262">20556 2168 98 0,'-25'-2'39'0,"7"9"1"15,-10-4-2-15,1 11-36 16,6 7 1-16,5 11-1 15,1 9-1-15,5 10 0 16,7 1 0-16,9 5 0 0,8-6-1 16,8-3 1-1,8-13 0-15,6-14-1 0,7-20 1 16,3-14 0-16,1-20 0 15,-3-9 0-15,-5-11 0 16,-9-9-2-16,-8 2 1 16,-8-3-1-16,-9 9 0 15,-13 5-1-15,-5 15 0 16,-6 11-1-16,3 15-2 15,-2 4-3-15,19 19-30 16,-2-3 0-16,17 13 0 16,6-3-3-16</inkml:trace>
  <inkml:trace contextRef="#ctx0" brushRef="#br0" timeOffset="355568.3373">21516 2194 103 0,'-20'9'39'16,"-17"0"1"-16,-1 20-2 15,-22 11-36-15,3 7-1 16,-2 13-2-16,-1 6 1 16,3 8-3-16,5-10-3 15,23 14-30-15,-3-22-2 16,24-5 0-16,4-30-1 15</inkml:trace>
  <inkml:trace contextRef="#ctx0" brushRef="#br0" timeOffset="355742.3469">21200 2380 117 0,'-22'-8'40'16,"7"28"1"-16,-5-8-11 16,13 19-28-16,14 3-3 15,13-3-2-15,20 8-10 16,3-23-25-16,28 4-2 15,3-25 1-15,17 0-1 16</inkml:trace>
  <inkml:trace contextRef="#ctx0" brushRef="#br0" timeOffset="355907.3566">21904 2189 100 0,'-43'29'39'16,"-8"2"0"-16,7 19-1 15,-2-1-37-15,17 4-3 16,17 8-10-16,10-16-26 15,25 0 1-15,11-16-1 16,26-8-2-16</inkml:trace>
  <inkml:trace contextRef="#ctx0" brushRef="#br0" timeOffset="356208.3739">22357 2264 95 0,'-23'12'41'15,"-18"1"0"-15,9 22-1 16,-6-4-24-16,11 13-14 15,10 3 0-15,11 2 0 0,15-2 0 16,12-4 0-16,11-9-1 16,8-10 0-16,4-15-1 15,0-9 1-15,2-18 0 16,-5-11-1-16,-7-13 1 15,-8-8-3-15,-4-6 2 16,-12-2-2-16,-2 1 0 16,-5 1-3-16,-2 16-2 15,-15-5-18-15,9 29-16 16,-6-1 1-16,11 17-2 15,0 0 2-15</inkml:trace>
  <inkml:trace contextRef="#ctx0" brushRef="#br0" timeOffset="356408.3854">22899 2066 114 0,'-15'-5'41'0,"15"5"1"15,0 0-2-15,16-7-38 16,9 6-6-16,6-13-7 16,20 10-25-16,-4-10-4 15,19 4 1-15,-3-10-1 16</inkml:trace>
  <inkml:trace contextRef="#ctx0" brushRef="#br0" timeOffset="356567.3944">23505 1779 106 0,'-11'-2'39'0,"-13"2"1"16,6 13-1-16,-15 14-35 15,10-6-3-15,6 6 0 16,2 3-4-16,13 9-15 16,0-11-20-16,18 5-2 15,-1-12 1-15,14 2-2 16</inkml:trace>
  <inkml:trace contextRef="#ctx0" brushRef="#br0" timeOffset="356920.4146">23826 1768 104 0,'-18'6'40'16,"-9"-1"-1"-16,8 10 0 15,3-2-35-15,2 3-2 16,1 3 1-16,9-3-1 15,2-2 2-15,11-4-3 16,2-4 3-16,5-4-3 16,4-7-1-16,2-3 2 15,1-6-2-15,0-2 1 16,-1 0-1-16,-1 0 1 15,-3 2-2-15,-3 7 1 16,-15 7 1-16,14 14-1 0,-19 9 1 16,-7 8-2-16,-2 13 0 15,-6 6-3-15,3 4 0 16,-5-6-18-16,21 10-16 15,-6-15-5-15,23 1 2 16,9-17-3-16</inkml:trace>
  <inkml:trace contextRef="#ctx0" brushRef="#br0" timeOffset="357213.4314">24452 1827 104 0,'-3'16'41'0,"-2"1"1"0,15 14-1 16,0 1-35-16,5 12-2 16,-1 2 0-16,2 16 0 15,-4 1-2-15,-3 12 0 16,-8 0 0-16,-8 6-2 15,-10-4 1-15,-12-6 1 16,-10-4-2-16,-12-11 0 16,-4-9-3-16,-5-21-4 15,14 7-18-15,-10-31-15 16,25-4-1-16,1-20-4 15,28-8 1-15</inkml:trace>
  <inkml:trace contextRef="#ctx0" brushRef="#br0" timeOffset="357393.4416">24246 1956 129 0,'12'7'47'0,"12"8"-3"16,18 11-9-16,15-2-35 15,30 8 0-15,17 7-7 16,-6-12-14-16,24 22-12 15,-20-13-13-15,-5 10 1 16,-20-8-2-16,-18 4 4 16</inkml:trace>
  <inkml:trace contextRef="#ctx0" brushRef="#br0" timeOffset="358512.5057">3847 4887 72 0,'3'-23'38'0,"1"8"-1"16,-8 5 0-16,4 10-30 15,0 0-3-15,-8 28-1 16,3 4-1-16,4 10 1 16,-1 12 0-16,0 14-1 15,-1 11 1-15,3 10-2 16,0 1 2-16,2-2-3 15,3-2-1-15,2-15-4 16,14 0-14-16,-4-30-19 16,15-10 0-16,-3-27-1 0,10-16 1 15</inkml:trace>
  <inkml:trace contextRef="#ctx0" brushRef="#br0" timeOffset="358707.5169">4054 4905 99 0,'-22'-28'39'15,"14"14"1"-15,2-1-4 16,18 7-33-16,14-4-1 16,18 1-2-16,14-2-1 15,8-3-2-15,13 8-3 16,-1-13-11-16,10 20-21 0,-16-5-1 15,-2 13-1-15,-19-1 2 16</inkml:trace>
  <inkml:trace contextRef="#ctx0" brushRef="#br0" timeOffset="358911.5285">4070 5306 97 0,'-24'17'39'0,"24"-6"1"16,19-17-2-16,23-7-36 15,17-8-2-15,14-2 0 16,6 2-2-16,-3-3-2 16,2 15-12-16,-20-5-21 0,-9 15-1 15,-23 1-1-15,-14 19 1 16</inkml:trace>
  <inkml:trace contextRef="#ctx0" brushRef="#br0" timeOffset="359069.5376">4104 5737 93 0,'-19'21'38'15,"26"-5"1"-15,14-24-3 16,17-6-34-16,21-9-3 16,11-13-5-16,19-1-29 15,-8-8-1-15,10 3-2 16,-14-7-1-16</inkml:trace>
  <inkml:trace contextRef="#ctx0" brushRef="#br0" timeOffset="359265.5486">4909 5242 83 0,'-14'18'38'0,"13"8"-2"16,-8 2 1-16,9 14-33 15,-7 7-2-15,1 8-2 16,0 8-2-16,-1-5-5 15,14 7-27-15,-1-13-1 16,8-4 0-16,2-20-1 16</inkml:trace>
  <inkml:trace contextRef="#ctx0" brushRef="#br0" timeOffset="359519.5633">5155 5339 101 0,'-39'31'40'0,"-14"0"2"15,8 14-2-15,-8 3-36 16,16-9-2-16,10-5 0 16,13-4 0-16,14-8 0 15,14-7-1-15,15-11 0 16,13-4-2-16,6-4-1 15,4-6-2-15,7 4-4 16,-6-13-17-16,9 12-16 16,-10-5 0-16,3 7-1 0,-11-5 1 15</inkml:trace>
  <inkml:trace contextRef="#ctx0" brushRef="#br0" timeOffset="360045.5934">5764 5439 101 0,'-8'11'40'16,"-10"-4"1"-16,8 11-1 16,-7 3-37-16,-2 8 0 15,-1 3-1-15,3 4-1 0,0 1-1 16,4-2 1-16,5-5-1 15,7-4 0-15,5-12 0 16,8-12 0-16,6-11 0 16,6-11 0-16,1-11 1 15,2-6-1-15,-4-7 0 16,0 0 1-16,-6 2-1 15,-4 4 1-15,-2 7-1 16,-7 9 1-16,-1 9-1 16,-3 13 1-16,0 0-1 15,6 14 0-15,-1 2 1 16,3 5-1-16,6-3 0 15,2 1 1-15,6-8-1 16,-1-4 0-16,5-8 1 16,0-7 0-16,0-9-1 0,-2-2 1 15,-4-3-1-15,-3 0 1 16,-3 3-1-16,-2 4 1 15,-12 15-1-15,7-11-1 16,-7 11 0-16,-2 22-1 16,2 1-1-16,-1 4-1 15,6 3-1-15,3-3-3 16,15 9-8-16,-5-23-9 15,26 6-14-15,-5-16 0 16,14-3 0-16,-2-14 1 16</inkml:trace>
  <inkml:trace contextRef="#ctx0" brushRef="#br0" timeOffset="360398.6136">6547 5360 104 0,'0'0'40'0,"-32"-9"1"16,12 25-1-16,-7-1-35 15,-2 9-1-15,0 9-1 16,1 5-1-16,3 5 0 15,9 0-1-15,7-4-1 16,10-4 1-16,11-10 0 16,13-11-1-16,6-14 1 15,4-11-1-15,3-13 1 16,5-8-1-16,-8-8 1 15,-1-2 0-15,-12-2-1 16,-2 5 1-16,-12 7-1 16,-10 10 0-16,2 22 0 15,-21-4 0-15,7 22-1 0,-3 8 0 16,6 8-1-16,4 1-2 15,12 5-1-15,9-9-2 16,19 0-6-16,1-25-8 16,32 5-7-16,-11-27-8 15,19-2-3-15,-4-17 0 16,4 2 2-16</inkml:trace>
  <inkml:trace contextRef="#ctx0" brushRef="#br0" timeOffset="360683.6299">7188 5333 96 0,'-34'13'38'0,"3"22"3"16,-18-1-2-16,6 15-32 15,-3-2-4-15,5 0-1 16,8-1-1-16,8-8-2 16,15-10-1-16,6-14-1 0,16-11-1 15,3-12 0-15,8-9 0 16,2-10 1-16,-5-5 3 15,0 0 1-15,-6 1 3 16,-5 11 1-16,-9 6 1 16,0 15 0-16,0 0 0 15,0 27-1-15,10-4-3 16,10 1-1-16,15 5-5 15,3-14-9-15,27 11-10 16,-11-27-8-16,13 4-11 16,-2-15-2-16,5-3 0 15</inkml:trace>
  <inkml:trace contextRef="#ctx0" brushRef="#br0" timeOffset="361117.6546">9290 4983 97 0,'-14'0'40'16,"14"0"1"-16,0 0-3 16,23-7-37-16,16-4-2 15,7-10-7-15,21 8-26 16,-9-10-5-16,9 11 0 15,-11-3-2-15</inkml:trace>
  <inkml:trace contextRef="#ctx0" brushRef="#br0" timeOffset="361262.663">9290 5225 107 0,'-39'15'41'0,"22"-4"-1"16,17-11-3-16,42-32-49 15,22 17-25-15,5-10-4 16,17 12-1-16,-2-3 0 15</inkml:trace>
  <inkml:trace contextRef="#ctx0" brushRef="#br0" timeOffset="362372.7265">10662 4261 102 0,'0'0'38'0,"39"-12"2"16,6-7-3-16,15 1-37 15,20 2 0-15,7 1-1 16,-2 6 1-16,-11 6 0 15,-13 8 0-15,-14 7 0 0,-24 9 0 16,-20 9-1-16,-18 4 2 16,-17 5-2-16,-11 1 2 15,0 1-1-15,0-6 1 16,10-3-1-16,18-7 0 15,16-6 0-15,17-10 1 16,25-3-1-16,12-2 0 16,8-2 0-16,3 2 1 15,-1 3-1-15,-14 7 1 16,-13 9 0-16,-23 9 0 15,-21 11 0-15,-21 10 0 16,-21 5 1-16,-13 3-1 16,-6 2 0-16,-2-5-1 15,3-7-1-15,19-11-3 16,13-22-6-16,40 1-19 0,8-29-11 15,39-8 0-15,13-20-2 16</inkml:trace>
  <inkml:trace contextRef="#ctx0" brushRef="#br0" timeOffset="362523.7351">11881 4669 101 0,'-35'9'33'16,"14"-8"-30"-16,10-9-3 16,22-4-39-16,13-19-3 15</inkml:trace>
  <inkml:trace contextRef="#ctx0" brushRef="#br0" timeOffset="363020.7636">12294 4233 108 0,'-69'14'40'16,"24"4"2"-16,8-15-4 15,37-3-36-15,23-7-1 16,23-3-1-16,23-2 1 15,10-1 0-15,5 1 1 16,3 1-1-16,-3 1 0 16,-15 5-1-16,-15 4 2 0,-21 7-1 15,-22 3 0-15,-16 5 0 16,-15 1 0-16,-9 5 0 15,-6-1-1-15,1 1 0 16,1-1-1-16,9-3-1 16,10-1 1-16,13-3 0 15,15-3-1-15,12-3 1 16,14 1 0-16,4-1 0 15,2 2 1-15,-2 2 1 16,-6 4 0-16,-6 7 0 16,-15 3 0-16,-15 11 0 15,-17-1 0-15,-10 6 0 16,-11 2-1-16,-8-1 0 15,-5 1-2-15,-2-4-1 16,10 0-6-16,-3-22-9 0,29 14-11 16,1-23-14-16,14-7 1 15,25-14-1-15,13-8 2 16</inkml:trace>
  <inkml:trace contextRef="#ctx0" brushRef="#br0" timeOffset="363409.7858">14056 4305 99 0,'0'-14'39'0,"0"14"1"15,-28 18-1-15,-1 11-38 16,-13 12 1-16,-2 12-2 15,-11 9 0-15,0 7-1 16,1 4 0-16,2-6-1 0,12-4-3 16,4-17-3-16,27-3-25 15,-1-26-5-15,18-5 0 16,1-25-1-16</inkml:trace>
  <inkml:trace contextRef="#ctx0" brushRef="#br0" timeOffset="363582.7957">13694 4583 103 0,'-15'-22'41'16,"15"22"1"-16,-19-6-1 15,23 17-35-15,3 4-2 16,12 6-2-16,14 2-3 16,11-2 0-16,18 1-2 15,7-8-3-15,23 9-13 16,-8-25-13-16,19 5-10 0,-9-17 1 15,4-1-1-15</inkml:trace>
  <inkml:trace contextRef="#ctx0" brushRef="#br0" timeOffset="363748.8052">14695 4278 108 0,'-37'27'39'16,"-15"3"0"-16,11 11-1 15,-6 5-39-15,17 0-3 16,17 9-5-16,2-14-29 15,30 3-1-15,9-15 0 16,23-5-1-16</inkml:trace>
  <inkml:trace contextRef="#ctx0" brushRef="#br0" timeOffset="364057.8226">15166 4267 113 0,'-40'24'41'0,"-15"2"0"16,12 21-1-16,1-1-37 15,15 6-1-15,11-1 0 16,16 0-1-16,16-7 0 16,19-11 1-16,15-12-2 15,10-14 1-15,6-15 0 16,1-14-1-16,-5-11 1 15,-8-11-1-15,-13-7 0 0,-15-1 1 16,-16 0-2-16,-18 4 0 16,-16 10-2-16,-9 3-1 15,-1 19-9-15,-11-12-10 16,24 26-11-16,-3-8-8 15,24 10 1-15,11-9-1 16</inkml:trace>
  <inkml:trace contextRef="#ctx0" brushRef="#br0" timeOffset="364251.834">15712 4011 122 0,'-18'-2'40'15,"18"2"-1"-15,14-6-11 16,18-5-35-16,26 15-22 16,0-20-10-16,17 7 1 15,-3-12-2-15</inkml:trace>
  <inkml:trace contextRef="#ctx0" brushRef="#br0" timeOffset="364410.8431">16431 3653 68 0,'-25'6'36'15,"-1"15"-1"-15,-3 4 1 16,7 15-13-16,7 4-27 0,-7 2-29 16,19 3-1-16,7-5-1 15,14-4-1-15</inkml:trace>
  <inkml:trace contextRef="#ctx0" brushRef="#br0" timeOffset="364806.8656">16836 3635 104 0,'-31'3'39'15,"-4"-4"1"-15,12 13-2 16,0-4-34-16,10 5-1 0,6 2 1 15,9 2-1-15,9-2 0 16,5 0-1-16,7-4-1 16,1 1 1-16,3-8-1 15,1-5 0-15,2-8-1 16,1-4 0-16,-2-5 1 15,1-5-1-15,-2-4-1 16,0 4 2-16,-8 1-2 16,-7 7 2-16,-13 15-1 15,0 0 1-15,-18 23 0 16,-6 8 0-16,-5 12 0 15,-3 4-3-15,3 14-2 16,-1-10-14-16,22 16-10 16,-6-18-13-16,19-2 0 0,0-15-3 15,13-5 1-15</inkml:trace>
  <inkml:trace contextRef="#ctx0" brushRef="#br0" timeOffset="365375.8983">17971 3685 102 0,'12'12'40'16,"5"18"1"-16,-11-1-2 0,6 18-36 15,-3 11-1-15,5 10 0 16,0 6 0-16,-5 10 0 16,0 6-1-16,-7 1 0 15,-4-2 0-15,-12-3 0 16,-9-4 0-16,-7-6 0 15,-11-10 0-15,-5-13-1 16,-6-13-1-16,-1-17-2 16,6-15-3-16,0-27-10 15,24 0-12-15,-6-30-13 16,15-9-1-16,5-22 1 15,13-9 1-15</inkml:trace>
  <inkml:trace contextRef="#ctx0" brushRef="#br0" timeOffset="365558.9086">17648 3673 119 0,'0'0'44'16,"34"19"0"-16,0-20-1 16,32-1-40-16,18-6-3 15,21-6-1-15,24-1-2 16,9-6-2-16,19 13-12 15,-12-14-12-15,9 23-15 16,-18 2 0-16,-14 20-1 16,-20 4 3-16</inkml:trace>
  <inkml:trace contextRef="#ctx0" brushRef="#br0" timeOffset="365724.9182">19046 4425 117 0,'-25'24'43'16,"-1"-25"0"-16,11-5-6 15,27-6-53-15,-23-22-12 16,23 12-15-16,-13-9 0 16,3 9-2-16,-9-1 2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2:14:05.14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1372 1174 82 0,'0'0'39'16,"-51"7"-1"-16,51-7-7 15,0 0-13-15,0 0-10 16,0 0-3-16,0 0-2 16,0 0-2-16,0 0-1 15,0 0 0-15,34-53 0 16,-34 53 1-16,64-26-1 15,-64 26 0-15,73-22 0 16,-73 22 0-16,70 3 0 16,-70 15 0-16,49 26 0 15,-15 24 1-15,-31 19 0 16,-41 9 0-16,-28 16 0 0,-7 11 0 15,-9-10 1-15,29-30-2 16,18-18 2-16,25-16-3 16,28-15 2-16,25-20-2 15,27-17 0-15,21-16-1 16,19-11-3-16,7-14-5 15,13-7-28-15,-7-12-1 16,-3-2 0-16,-18-6-1 16</inkml:trace>
  <inkml:trace contextRef="#ctx0" brushRef="#br0" timeOffset="458.0262">2259 743 114 0,'-65'-60'40'0,"-11"5"2"16,-5 12-7-16,-10 8-33 16,-7 15-3-16,-2 17 2 15,-5 16 0-15,-2 14 0 16,-40 48 1-16,-43 72-3 15,27 36 2-15,44 40-1 16,33 5-1-16,45-1 1 16,60-4-2-16,47-28 1 15,39-32-1-15,21-35 1 16,23-27-1-16,18-45 1 0,12-37 1 15,2-38 1-15,4-40 0 16,-10-35 0-16,-12-27 3 16,-16-20-2-16,-23-16 3 15,-78 78-4-15,-2-9 2 16,-23-3-1-16,-5-11 0 15,-23 2-1-15,-9-5-1 16,-27 7 1-16,-13 0-2 16,-21 12 1-16,-7 10 0 15,-17 18-2-15,-6 11-3 16,3 18-18-16,-4 2-17 15,6 13-1-15,3 1-1 16,14 13 1-16</inkml:trace>
  <inkml:trace contextRef="#ctx0" brushRef="#br0" timeOffset="18954.0841">3672 1009 4 0,'0'0'18'16,"0"0"-4"-16,0 0 1 16,0 0-2-16,0 0 2 15,0 0 2-15,0 0 1 16,0 0 0-16,0 0-3 0,0 0-4 15,0 0-2 1,0 0-1-16,0 0-3 0,0 0-1 16,14 40-1-16,-3 49 1 15,-1 17-2-15,-14 3 1 16,1 12-2-16,-3 9 0 15,0 0-1-15,0-10-1 16,4-38-4-16,2-28-9 16,10-11-21-16,4-28 0 15,11-14-2-15,-2-16 2 16</inkml:trace>
  <inkml:trace contextRef="#ctx0" brushRef="#br0" timeOffset="19261.1014">3902 1232 88 0,'-21'-65'38'16,"21"65"-1"-16,0 0 2 16,0 0-37-16,-3-65 1 15,3 65-1-15,0 0 1 16,54-57 0-16,-54 57-1 15,62-38 0-15,-62 38-2 16,77-41-3-16,-77 41-5 0,86-30-29 16,-38 19-1-16,-48 11-1 15,89-15 0-15</inkml:trace>
  <inkml:trace contextRef="#ctx0" brushRef="#br0" timeOffset="19501.1154">3983 1509 81 0,'-39'29'36'0,"12"-7"-1"16,12-10 2-16,15-12-32 15,17-4-1-15,22-12 0 16,14-10 0-16,13-4-1 0,-66 30 0 15,77-35-2-15,-77 35-1 16,82-37-4-16,-82 37-12 16,72-26-21-16,-9 8 0 15,-20 15 0-15,-19 17-1 16</inkml:trace>
  <inkml:trace contextRef="#ctx0" brushRef="#br0" timeOffset="19682.1257">3913 1906 97 0,'-44'35'38'15,"16"-4"1"-15,9-15 0 16,10-6-37-16,32-12 0 0,24-11-2 16,15-10-2-16,12-11-1 15,22-4-14-15,-2-8-20 16,12 1 0-16,-12-2-1 15,-2 14 0-15</inkml:trace>
  <inkml:trace contextRef="#ctx0" brushRef="#br0" timeOffset="20136.1517">4851 1401 65 0,'-6'14'36'16,"3"9"-1"-16,-8 6 1 0,4 11-23 15,-10 3-5-15,11 9-1 16,-6 1-1-16,9 1-4 15,-3-1 0-15,5-6-3 16,7-6-1-16,1-14-6 16,16-8-29-16,-2-17 1 15,11-9-1-15,-1-16 0 16</inkml:trace>
  <inkml:trace contextRef="#ctx0" brushRef="#br0" timeOffset="20404.167">5085 1492 105 0,'-22'29'40'0,"-12"1"0"16,9 5-1-16,-12-11-35 15,14-1-1-15,2-5 0 16,8-4 0-16,7-1-2 15,6-13 1-15,15 9-1 16,4-8-1-16,4 0 0 16,5 4 0-16,0 1 1 15,-2 2-2-15,2 2-2 16,-1 2-1-16,5 0-7 15,-7-8-28-15,12 5-1 16,-8-11-1-16,11-1 1 16</inkml:trace>
  <inkml:trace contextRef="#ctx0" brushRef="#br0" timeOffset="20620.179">5806 1376 116 0,'0'0'39'0,"0"0"1"16,0 0-2-16,0 0-38 16,52-37 1-16,-52 37-3 15,0 0-2-15,60-31-20 16,-60 31-15-16,64-18 2 15,-64 18-2-15,58-13-1 16</inkml:trace>
  <inkml:trace contextRef="#ctx0" brushRef="#br0" timeOffset="20780.1885">5887 1567 91 0,'-25'28'41'0,"9"-14"0"16,23-3 0-16,14-14-11 15,23-20-29-15,23-7-4 16,-67 30-31-16,91-46-2 15,-41 24-4-15,8-3 0 16</inkml:trace>
  <inkml:trace contextRef="#ctx0" brushRef="#br0" timeOffset="21762.2447">7147 866 83 0,'0'0'36'15,"0"0"0"-15,0 0 0 16,0 0-30-16,0 0 0 16,0-58-1-16,0 58 0 15,0 0 0-15,0 0-2 16,0 0 0-16,0 0-1 0,0 0-1 15,0 0 0-15,0 0-1 16,0 0 2-16,0 0-2 16,28 70 0-16,-15-35 0 15,13 58 1-15,-1 13-2 16,5 8 1-16,-11-7-1 15,10-2 0-15,-3-10 1 16,-1-17-1-16,-6-34 1 16,-3-17 1-16,1-14 0 15,3-21 0-15,3-23 1 16,-23 31-1-16,29-57 2 15,-29 57-2-15,42-87 2 16,-21 28-2-16,1-4 2 16,7-7-1-16,0-2 0 15,0-10-1-15,-7-4 0 0,4 8 0 16,-1-1 0-16,-4 10-1 15,-2 4-2-15,-19 65-2 16,40-98-3-16,-40 98-24 16,33-68-9-16,-33 68-2 15,0 0-1-15,49-28 2 16</inkml:trace>
  <inkml:trace contextRef="#ctx0" brushRef="#br0" timeOffset="23287.3318">8393 1474 120 0,'-26'4'43'15,"4"8"-1"-15,-7-4-2 16,-2-1-43-16,31-7-3 15,0 0-32-15,16-4-2 16,4-1 0-16,10 5-2 0</inkml:trace>
  <inkml:trace contextRef="#ctx0" brushRef="#br0" timeOffset="24039.3749">9898 1459 113 0,'0'0'39'0,"0"0"-3"15,-8-18-34-15,8 18-41 16,0 0 1-16,0 0-2 15</inkml:trace>
  <inkml:trace contextRef="#ctx0" brushRef="#br0" timeOffset="27030.546">8966 1319 81 0,'0'0'36'0,"0"0"0"16,0 0 2-16,0 0-27 15,0 0-8-15,0 0 0 0,52-10 1 16,-52 10-1-16,0 0 1 16,57-13-2-16,-57 13-1 15,0 0 1-15,66-22-1 16,-66 22 0-16,48-26 0 15,-48 26-1-15,48-34 1 16,-48 34 0-16,0 0 1 16,50-71-1-16,-50 71 1 15,0 0 0-15,0 0 0 16,0 0 2-16,-53-26-2 15,14 59 0-15,-12 15 0 16,7 20-1-16,-6-4 0 16,19 13 0-16,19-8-1 15,40-22 0-15,28-34-2 0,20-22-2 16,-24-3-14-16,6-6-20 15,4-6-3-15,3-3 1 16,6-1-3-16</inkml:trace>
  <inkml:trace contextRef="#ctx0" brushRef="#br0" timeOffset="29619.6941">3087 3173 51 0,'1'-18'35'0,"-4"3"-1"16,3 15 0-16,-20-30-22 16,20 30 2-16,-29-24-9 15,14 15 0-15,-8-5 1 16,2 8-2-16,-4-1 0 15,3 8 0-15,-2 4-1 16,2 6 0-16,-2 6-1 16,2 6-1-16,2 4 0 15,3 7-1-15,3 5 0 16,3 1 0-16,6 1 0 15,8-4 0-15,6-6 0 0,10-9 1 16,10-11-1-16,8-14 0 16,6-12 1-16,7-14-1 15,4-12 1-15,-1-5 0 16,-1-2 0-16,-6 1-1 15,-9 3 1-15,-5 10 0 16,-11 7 0-16,-7 11-1 16,-14 16 1-16,0 0-1 15,1 23 0-15,-6 2-1 16,3 10-2-16,-3-1 0 15,8 8-2-15,-2-16-6 16,16 6-26-16,-1-22-1 16,15-7 0-16,-7-22-1 15</inkml:trace>
  <inkml:trace contextRef="#ctx0" brushRef="#br0" timeOffset="30020.717">3241 2402 98 0,'-80'-28'38'15,"4"26"1"-15,-9 2-5 16,5 28-32-16,2 12 0 16,10 14 0-16,5 14-1 15,10 18 2-15,14 12-3 16,14 19 2-16,21 11-2 15,18 3 0-15,24-3 1 0,18-9-2 16,18-17 1-16,23-24 0 16,17-33 0-16,8-33 0 15,7-39 1-15,0-30 1 16,-9-26-1-16,-5-15 0 15,-15-18 0-15,-20-2 0 16,-29-2 0-16,-24 1-2 16,-28 2 1-16,-29 9-2 15,-26 13 1-15,-26 17-1 16,-21 23 1-16,-13 17-1 15,4 27-2-15,-5 4-17 16,18 42-17-16,15 5 0 16,26 11-2-16,22-3-1 15</inkml:trace>
  <inkml:trace contextRef="#ctx0" brushRef="#br0" timeOffset="40547.3191">4422 2721 66 0,'6'-12'33'0,"-6"12"1"16,0 0-3-16,0 0-27 16,0 30 0-16,-1 4-1 15,1 10-1-15,0 13 0 16,-1 6-1-16,3 7 1 15,-2 3-3-15,4-7-4 16,4 6-11-16,-2-20-18 16,3-12 2-16,4-16-3 15,1-15 2-15</inkml:trace>
  <inkml:trace contextRef="#ctx0" brushRef="#br0" timeOffset="40758.3312">4575 2681 92 0,'-7'-18'36'16,"7"18"1"-16,10-19-1 16,0 10-34-16,20-5-2 15,11-3 0-15,7 1-1 16,7-9-2-16,11 13-5 15,-14-12-27-15,9 13 0 16,-13-4-1-16,-5 14-1 0</inkml:trace>
  <inkml:trace contextRef="#ctx0" brushRef="#br0" timeOffset="40954.3424">4666 2904 94 0,'-38'24'37'0,"14"-5"-2"16,12-12 2-16,12-7-37 15,33-8 0-15,5-7 0 16,15-2-3-16,2-4 0 16,12 7-6-16,-10-13-19 15,6 15-7-15,-18-3 1 16,-9 16-3-16</inkml:trace>
  <inkml:trace contextRef="#ctx0" brushRef="#br0" timeOffset="41128.3524">4631 3145 83 0,'-37'22'37'15,"20"3"0"-15,8-12 0 16,23-5-29-16,15-4-5 16,15-5-2-16,17-3-2 15,6-9-4-15,17 5-22 16,-4-18-8-16,7 6 0 15,-9-10-3-15</inkml:trace>
  <inkml:trace contextRef="#ctx0" brushRef="#br0" timeOffset="41342.3646">5377 2907 104 0,'-15'10'37'0,"7"15"1"15,-6-6-3-15,8 15-33 16,-1 4-1-16,4 3-1 15,2 5-1-15,-3 2-1 16,8 1-5-16,-4-14-20 16,11 4-11-16,1-18 1 15,10-4-1-15,-3-18 1 16</inkml:trace>
  <inkml:trace contextRef="#ctx0" brushRef="#br0" timeOffset="41615.3802">5630 2976 113 0,'-27'4'40'16,"6"11"0"-16,-8-10-5 16,5 10-32-16,1-2 1 15,5 3-1-15,1-3-1 16,4 3 0-16,5-3-1 15,1 1 0-15,6-1 0 16,1 0-1-16,7-1 0 16,4-3 0-16,8-1-1 15,4-2-2-15,8-2 0 0,2-5-3 16,13 10-13-16,-5-21-19 15,13 11-1-15,-9-13 0 16,9 3-2-16</inkml:trace>
  <inkml:trace contextRef="#ctx0" brushRef="#br0" timeOffset="41826.3923">6235 2856 112 0,'0'0'39'15,"-2"-12"1"-15,14 11-4 0,3-9-35 16,10-1-3-16,9 2-2 16,1-10-6-16,12 12-25 15,-5-10-5-15,5 10 3 16,-10-5-3-16</inkml:trace>
  <inkml:trace contextRef="#ctx0" brushRef="#br0" timeOffset="41993.4018">6275 3003 121 0,'-23'32'40'0,"8"-19"1"16,28 3-5-16,21-22-35 15,17-8-4-15,29 3-21 0,0-24-12 16,19 5-3-16,1-11-2 15,14 3 0-15</inkml:trace>
  <inkml:trace contextRef="#ctx0" brushRef="#br0" timeOffset="42544.4332">7842 2455 98 0,'-17'-14'37'15,"2"14"2"-15,-13-2-4 16,0 13-34-16,-2 11 0 16,-3 13 1-16,1 8-1 15,2 11 3-15,1 10-2 16,9 3 1-16,8-1 0 0,12-1 0 15,16-11 0-15,16-14 0 16,18-16-1-16,11-16-1 16,8-24 0-16,6-11-1 15,-1-18 0-15,-5-7-1 16,-15-12 1-16,-15 1-1 15,-17-2 1-15,-17 7-1 16,-18 7 0-16,-15 12 1 16,-9 11-1-16,-3 13 0 15,-2 14-2-15,3 4-4 16,19 25-24-16,3-13-8 15,22 15 0-15,9-12-2 16</inkml:trace>
  <inkml:trace contextRef="#ctx0" brushRef="#br0" timeOffset="42699.4422">8573 2748 110 0,'-14'6'38'0,"-2"-10"-9"16,1-12-27-16,22-1-40 15,0-19-3-15,18 6 1 16</inkml:trace>
  <inkml:trace contextRef="#ctx0" brushRef="#br0" timeOffset="42953.4568">8976 2355 103 0,'-30'16'41'0,"0"15"1"16,-11-9-2-16,18 8-37 15,-3 2 0-15,8 5-1 16,11-3 0-16,15-2-1 16,14-3 0-16,17-12-2 15,17-7-1-15,12-11-1 16,10-6-3-16,-1-17-3 15,12 7-16-15,-22-28-15 16,-1 10 2-16,-18-14-1 16,-11 7 1-16</inkml:trace>
  <inkml:trace contextRef="#ctx0" brushRef="#br0" timeOffset="43081.4641">9349 2318 104 0,'-47'38'39'16,"7"25"1"-16,-4 1-2 16,4 8-33-16,15 9-4 15,6-7-4-15,23 5-33 16,-3-24-2-16,24-7-2 15,-1-23 0-15</inkml:trace>
  <inkml:trace contextRef="#ctx0" brushRef="#br0" timeOffset="43546.4906">10126 2404 89 0,'-31'36'37'16,"-1"17"0"-16,-11 0-1 15,4 12-32-15,-3 4-2 16,7 0 0-16,4-5-2 16,5-14-2-16,14-2-4 15,-2-24-4-15,22 3-18 16,-8-27-8-16,12 0 0 15,-3-23-1-15</inkml:trace>
  <inkml:trace contextRef="#ctx0" brushRef="#br0" timeOffset="43711.5001">9884 2713 73 0,'-8'-38'39'0,"5"20"-2"16,-8-3 3-16,11 21-24 15,0 0-7-15,0 22-1 16,10-2-3-16,9 6-2 16,14 1-2-16,8-3-1 15,16-1-5-15,9-18-10 16,26 3-23-16,-1-18-3 15,15 1 2-15,-7-17-4 16</inkml:trace>
  <inkml:trace contextRef="#ctx0" brushRef="#br0" timeOffset="46886.6815">11022 2221 89 0,'16'-3'39'16,"-16"3"-1"-16,16 10 2 15,-23 13-36-15,0 16-2 0,-6 17 0 16,-4 13 1-16,-7 6 0 16,1 11 1-16,0 1-2 15,1-3-1-15,10-6-2 16,3-20-4-16,26-7-31 15,-5-23-3-15,20-7-1 16,1-21 0-16</inkml:trace>
  <inkml:trace contextRef="#ctx0" brushRef="#br0" timeOffset="47069.6922">11382 2635 110 0,'-18'-1'40'0,"4"11"1"16,-5-9-5-16,9 7-38 15,10-8-9-15,0 0-28 16,37-2 0-16,-7-13-1 16,19 5-1-16</inkml:trace>
  <inkml:trace contextRef="#ctx0" brushRef="#br0" timeOffset="47412.7118">12032 2291 103 0,'-12'-1'41'15,"-11"-2"0"-15,5 15-1 16,-12 3-37-16,6 14 0 16,-3 12-1-16,-1 13 1 0,-1 9-1 15,1 9 1-15,3 4-2 16,6-1 2-16,10-6-2 15,6-11 0-15,15-11-1 16,8-15 1-16,11-15-1 16,6-13 0-16,5-16-1 15,-2-10 1-15,-3-8 0 16,-6-5-1-16,-13-6 0 15,-9 1 0-15,-13 5 0 16,-10 5-1-16,-9 13 0 16,-6 6-2-16,3 11-2 15,0-5-6-15,14 18-27 0,12-13-2 16,12 9 2-16,11-14-3 15</inkml:trace>
  <inkml:trace contextRef="#ctx0" brushRef="#br0" timeOffset="47773.7325">12823 2362 104 0,'-29'19'41'0,"-10"17"1"15,-21 1-3-15,8 6-36 16,-16 11 0-16,3 0-1 15,5 1-1-15,8-7-1 16,9-3-4-16,15-19-1 16,24 2-11-16,4-28-20 0,17 2-5 15,2-22 1-15,15 4 27 16,-9-13 6-16,3-5 6 15,-5-1 4-15,-13-7 13 16,5 21 20-16,-16-8 4 16,6 19 0-16,-16-3-26 15,11 13-6-15,1 18-2 16,8 6-3-16,2 0-2 15,12 5 0-15,9 1-4 16,6-7-3-16,23 4-33 16,-4-20-2-16,18 2 1 15,-4-17-3-15</inkml:trace>
  <inkml:trace contextRef="#ctx0" brushRef="#br0" timeOffset="47953.7428">13495 2360 89 0,'-29'18'40'15,"-15"1"1"-15,5 16-1 16,-10-3-26-16,0 11-14 16,17 5-4-16,3-8-13 15,23 9-22-15,3-17 2 16,26-2-3-16,5-17-1 15</inkml:trace>
  <inkml:trace contextRef="#ctx0" brushRef="#br0" timeOffset="48254.7599">13855 2373 78 0,'0'0'43'0,"-30"22"-2"16,8 13 2-16,-16-4-14 15,17 15-25-15,3 2-1 16,12 5-1-16,10-3 0 15,12-8 0-15,15-9-2 16,8-13 2-16,12-14-2 16,4-11-1-16,-2-16 1 15,-4-10 0-15,-7-12 1 16,-8-6-2-16,-11-7 1 15,-14 1 0-15,-14 5-1 16,-15 4-1-16,-10 16-3 0,-18-4-15 16,4 30-20-16,-11 1-2 15,8 18 1-15,0-3-3 16</inkml:trace>
  <inkml:trace contextRef="#ctx0" brushRef="#br0" timeOffset="48907.7969">14122 2000 78 0,'10'-10'43'0,"-10"10"-3"16,13-5 2-16,-3 13-14 0,3-8-27 16,2-2 0-16,10 0-2 15,7-4-1-15,15 2-4 16,1-13-30-16,19 5-5 15,-2-6 2-15,7 1-3 16</inkml:trace>
  <inkml:trace contextRef="#ctx0" brushRef="#br0" timeOffset="49276.8184">14938 1684 97 0,'6'-13'37'0,"-6"13"2"16,0 0-4-16,-1 25-34 15,-8-2 1-15,0 7-1 16,-6 1 0-16,4 5-2 16,1-1-2-16,0-6-4 0,19-4-29 15,-6-9 1-15,13-3-3 16,5-11 0-16</inkml:trace>
  <inkml:trace contextRef="#ctx0" brushRef="#br0" timeOffset="49644.8395">15374 1648 87 0,'-24'-14'39'16,"4"16"2"-16,-12 2-1 15,4 10-20-15,-5-4-16 16,3 8-1-16,-1 1 1 15,7 5-3-15,7-4 1 0,7 3-1 16,12-4 0-16,11-1-1 16,6-10 0-16,8-5 0 15,6-9 0-15,4-6 2 16,0-4-1-16,-1-4 1 15,-5 0-1-15,-4-2 1 16,-9 4-2-16,-3 5 2 16,-15 13 0-16,12-3-2 15,-14 18 0-15,-4 14 0 16,-9 8 0-16,-6 9-3 15,-3 7 1-15,-2 4-4 16,6 10-9-16,-13-16-27 16,19-1 0-16,-2-18-1 0,17-7 0 15</inkml:trace>
  <inkml:trace contextRef="#ctx0" brushRef="#br0" timeOffset="50492.888">4705 3767 98 0,'0'0'38'15,"0"0"1"-15,8 15-4 16,-16 4-31-16,1 14-1 16,-2 8-1-16,-2 12-1 15,0 8-1-15,-3 8 1 16,2 1-3-16,3-5-1 0,8-1-7 15,-6-20-26-15,20-5-3 16,-3-24 0-16,16-10 0 16</inkml:trace>
  <inkml:trace contextRef="#ctx0" brushRef="#br0" timeOffset="50709.9004">4800 3765 113 0,'-23'-8'41'15,"13"16"-1"-15,-3-11-5 16,13 3-32-16,23-4-2 16,7-4-1-16,11-5-1 0,5-3-1 15,13 5-3-15,-2-16-14 16,11 17-19-16,-16-9-1 15,-1 17-1-15,-18-1 0 16</inkml:trace>
  <inkml:trace contextRef="#ctx0" brushRef="#br0" timeOffset="50891.9108">4815 4052 77 0,'-44'26'40'0,"16"1"-2"15,3-15 1-15,31-1-15 16,9-19-24-16,17-7-1 15,20-6-2-15,3-5-2 0,13 11-11 16,-5-16-22-16,5 9 1 16,-15-6-1-16,-8 16 0 15</inkml:trace>
  <inkml:trace contextRef="#ctx0" brushRef="#br0" timeOffset="51063.9206">4784 4249 76 0,'-44'33'39'16,"17"1"-1"-16,10-14 1 15,28-1-17-15,16-19-20 16,17-9-2-16,16-7-2 16,8-10-3-16,17 1-30 15,-12-9-2-15,12 1-1 16,-17-7 0-16</inkml:trace>
  <inkml:trace contextRef="#ctx0" brushRef="#br0" timeOffset="51260.9318">5448 3959 101 0,'-11'16'39'0,"7"17"1"16,-8 3-2-16,14 11-33 16,-14 8-3-16,5 5-2 15,-1 4 0-15,2-2-2 16,6 2-4-16,-5-22-24 15,19 5-9-15,-7-24 0 0,17-7-2 16</inkml:trace>
  <inkml:trace contextRef="#ctx0" brushRef="#br0" timeOffset="51528.9472">5686 4058 86 0,'-36'23'41'16,"5"16"0"-16,-7-9 0 15,14 7-14-15,-1-13-24 16,7 2-1-16,10-7 0 16,11-4 0-16,10-4-1 15,6-4 0-15,7-5-1 16,5-1 0-16,6-2 0 15,2-1-1-15,3-3-1 0,6-1-1 16,4 3-5-16,-4-17-24 16,19 14-8-16,-4-11 0 15,20 3-1-15</inkml:trace>
  <inkml:trace contextRef="#ctx0" brushRef="#br0" timeOffset="51730.9588">6547 4023 104 0,'-32'23'42'16,"0"-17"1"-16,32-6-2 0,0 0-26 15,18-22-16-15,25-3-1 16,9-3-2-16,11 7-6 15,-11-7-28-15,12 14-2 16,-19-4 0-16,-6 20-2 16</inkml:trace>
  <inkml:trace contextRef="#ctx0" brushRef="#br0" timeOffset="51878.9672">6516 4247 94 0,'-47'33'40'16,"22"1"0"-16,12-23 0 15,31-5-16-15,14-16-24 16,19-17-6-16,33 4-31 15,-6-16-3-15,18 4 0 0,-1-12-1 16</inkml:trace>
  <inkml:trace contextRef="#ctx0" brushRef="#br0" timeOffset="58745.36">10548 3531 101 0,'-13'14'39'0,"-14"18"1"16,-20 5-5-16,-4 16-34 0,-7 6 1 16,3 9-1-16,-2 0-1 15,9-4-1-15,13-5-4 16,9-18-4-16,25-6-28 15,2-24-1-15,20-10 0 16,2-23-1-16</inkml:trace>
  <inkml:trace contextRef="#ctx0" brushRef="#br0" timeOffset="58909.3694">10287 3699 90 0,'-15'1'39'0,"-7"4"3"16,17 20-2-16,0-5-20 15,15 12-17-15,18 2-2 16,14-4-3-16,26 0-4 0,10-16-30 15,26 1-4-15,5-18 0 16,14-1-2-16</inkml:trace>
  <inkml:trace contextRef="#ctx0" brushRef="#br0" timeOffset="59092.3798">11306 3542 78 0,'-57'28'42'0,"5"16"-2"16,-8 1 0-16,17 14-12 15,2-4-27-15,15 0-2 16,19 3-2-16,11-14-5 16,29 1-29-16,10-23-2 0,23-3-1 15,9-21 0-15</inkml:trace>
  <inkml:trace contextRef="#ctx0" brushRef="#br0" timeOffset="59360.3952">11727 3594 122 0,'-31'7'42'15,"6"23"0"-15,-8-4-11 16,8 19-27-16,7 5-2 16,14 6-1-16,12-3 0 15,11-3 1-15,12-10-2 16,13-10 1-16,4-15-1 0,4-15 1 15,-3-14 0-15,-6-16 0 16,-7-9-1-16,-8-11 0 16,-10-4-1-16,-17-3-2 15,-2 8-4-15,-20-9-25 16,5 29-10-16,-17 3 0 15,0 19-2-15,-2 3 1 16</inkml:trace>
  <inkml:trace contextRef="#ctx0" brushRef="#br0" timeOffset="60667.4699">12190 3442 109 0,'-15'-6'38'0,"15"6"1"15,12-24-10-15,9 9-26 16,7-4-2-16,10 0-1 16,4 5-1-16,2-3-5 15,14 12-29-15,-12-4-3 16,6 11 1-16,-10-5-3 15</inkml:trace>
  <inkml:trace contextRef="#ctx0" brushRef="#br0" timeOffset="60896.483">12990 3133 93 0,'-16'-1'37'16,"4"10"-1"-16,-6-1 2 15,5 19-35-15,-3-3-2 16,2 6-2-16,3 6-1 16,2-1-5-16,20 9-26 15,-3-13-3-15,16-1 0 16,4-16-2-16</inkml:trace>
  <inkml:trace contextRef="#ctx0" brushRef="#br0" timeOffset="61283.5052">13501 3049 97 0,'-24'-5'39'0,"3"12"1"15,-12-7-2-15,10 16-33 16,-7-6-2-16,2 3 0 15,2 5-1-15,4 1 0 16,-2 0 0-16,9 0-1 0,6-1 0 16,6-2 0-16,3-16 0 15,11 18 0-15,7-18 0 16,2-4 0-16,7-7-1 15,4-7 1-15,4-1 0 16,1-4-1-16,-1 4 1 16,-6-1-1-16,-4 6 0 15,-4 7 1-15,-9 12-1 16,-9 11 0-16,-5 11 0 15,-10 8 0-15,-1 8-1 16,-3 1-2-16,5 8-3 16,-3-16-14-16,18 12-18 15,0-18-4-15,18-1 2 16,1-15-3-16</inkml:trace>
  <inkml:trace contextRef="#ctx0" brushRef="#br0" timeOffset="61664.527">14151 3170 91 0,'0'0'38'15,"0"0"0"-15,13 0 2 0,-13 0-36 16,11 23 0-16,-7 1 1 15,0 12 0-15,-4 9-2 16,0 9 0-16,-1 4 0 16,-5 3-1-16,-3 2 0 15,-4-1-1-15,-6-7 1 16,-3-7-2-16,-5-5 1 15,-6-12-1-15,0-7-1 16,-3-13-3-16,4-9-3 16,-9-23-31-16,25 0-2 15,-6-21-1-15,17-5-1 16</inkml:trace>
  <inkml:trace contextRef="#ctx0" brushRef="#br0" timeOffset="61833.5366">13939 3101 116 0,'0'0'43'0,"-4"15"1"15,4-15-1-15,26 4-39 16,7-6-3-16,14-5-4 16,18 6-5-16,-2-14-31 15,28 7-3-15,-7-7 0 16,10 10-2-16</inkml:trace>
  <inkml:trace contextRef="#ctx0" brushRef="#br0" timeOffset="62627.582">15288 3420 94 0,'11'-23'40'16,"-15"-1"-1"-16,-3 12-1 15,-22 3-34-15,3 8-1 16,-9 7 0-16,-4 13 1 16,-4 4-1-16,1 16-1 15,4 1 1-15,4 7-1 16,13-1 1-16,10 3-2 15,13-7 0-15,15-5-1 16,12-8 1-16,14-13-1 16,8-10 0-16,3-11-1 15,6-7 1-15,-5-10 0 16,-5-9-1-16,-3-2 1 15,-14-3-1-15,-6 0 1 16,-11 0 0-16,-6 6 0 0,-4 4 0 16,-6 4 1-16,-2 4-1 15,-2 7 1-15,4 11-1 16,5-13 1-16,-5 13-1 15,29 0 0-15,-6 4 0 16,6 1 1-16,2 5-1 16,2 2 1-16,-2 4-1 15,-3 9 0-15,-6 1 1 16,-10 6-1-16,-9 3 1 15,-8 4 0-15,-4-1 0 16,-3-3-1-16,-1-3 1 16,0-9-1-16,4-6 0 15,9-17 0-15,0 0 0 0,13-9 1 16,9-17 0-16,7-7 0 15,7-9-1-15,3-7 1 16,2-3-1-16,1-2 0 16,-1 4-4-16,-4-2-1 15,7 19-17-15,-13-12-17 16,12 21-3-16,-7-4-1 15,13 17 0-15</inkml:trace>
  <inkml:trace contextRef="#ctx0" brushRef="#br0" timeOffset="63055.6065">17230 2996 104 0,'-4'16'38'0,"-7"0"2"0,6 22-4 16,-5 5-35-16,-4 16 0 16,0 9 2-16,-5 11-2 15,2 4 1-15,0-1-1 16,5-2-1-16,3-11-2 15,12-11-3-15,2-24-10 16,17-6-25-16,3-25 2 16,14-6-2-16,-2-22 0 15</inkml:trace>
  <inkml:trace contextRef="#ctx0" brushRef="#br0" timeOffset="63252.6178">17275 2977 113 0,'-17'-16'42'15,"29"21"0"-15,3-10-2 16,25 2-39-16,13-4-2 16,10-1-1-16,10 0-1 15,1-4-5-15,10 13-30 16,-18-9-3-16,-5 15 1 15,-26-3-2-15</inkml:trace>
  <inkml:trace contextRef="#ctx0" brushRef="#br0" timeOffset="63455.6292">17263 3414 102 0,'-20'30'41'16,"20"-30"1"-16,9 14-2 15,20-18-34-15,22-14-6 16,11 0 0-16,4-4-2 15,3 4-1-15,-6-2-3 16,2 21-19-16,-28-9-15 16,-11 18 1-16,-26-10-2 15,-11 34 3-15</inkml:trace>
  <inkml:trace contextRef="#ctx0" brushRef="#br0" timeOffset="63626.6392">17190 3713 104 0,'-32'21'40'0,"27"4"1"0,5-25-2 16,48 16-33-16,7-23-4 15,16-3-2-15,10-6-2 16,7-6-2-16,7-1-3 16,-8-17-19-16,6 11-14 15,-21-10 1-15,-2 7-3 16,-19-7 3-16</inkml:trace>
  <inkml:trace contextRef="#ctx0" brushRef="#br0" timeOffset="63807.6495">18140 3319 99 0,'-5'19'40'15,"1"17"1"-15,-9 2-1 16,9 9-37-16,-8 8 1 0,4 5-3 16,0 2 0-16,2-3-2 15,6-2-3-15,0-16-16 16,17 3-20-16,1-18 1 15,14-8-3-15,1-19 2 16</inkml:trace>
  <inkml:trace contextRef="#ctx0" brushRef="#br0" timeOffset="64052.6635">18371 3537 104 0,'-33'10'42'15,"-9"-6"1"-15,11 9-1 16,-1-2-37-16,10-1-2 15,12 3 1-15,10-3-2 0,9 2-1 16,9-3 0-16,9 0 0 16,3 2-1-16,7 0-2 15,-3-2-1-15,7 4-3 16,-6-14-15-16,9 11-20 15,-6-13-1-15,12 2-1 16,-3-18 0-16</inkml:trace>
  <inkml:trace contextRef="#ctx0" brushRef="#br0" timeOffset="64252.675">19023 3222 87 0,'-17'11'41'16,"-1"-8"1"-16,15 8-2 15,3-11-25-15,21-7-18 16,10 11-2-16,0-17-14 16,16 17-21-16,-7-11 1 15,8 11-1-15,-13-6 0 16</inkml:trace>
  <inkml:trace contextRef="#ctx0" brushRef="#br0" timeOffset="64402.6836">18901 3544 86 0,'-25'32'42'15,"6"-16"0"-15,26 3-2 0,12-24-19 16,18-2-24 0,23 6-30-16,-3-20-7 0,9 4 1 15,-7-11-2-15</inkml:trace>
  <inkml:trace contextRef="#ctx0" brushRef="#br0" timeOffset="65384.7395">21371 3105 114 0,'-35'21'42'0,"-21"6"0"16,-1 20-1-16,-8 6-41 15,-3 7 0-15,2 8 0 16,3 0-1-16,10 0-3 15,6-13-5-15,30 2-29 16,-3-24-3-16,19-5 1 16,1-28-2-16</inkml:trace>
  <inkml:trace contextRef="#ctx0" brushRef="#br0" timeOffset="65571.7504">20905 3349 93 0,'-9'-23'41'0,"9"23"3"15,0 0-2-15,11 20-16 16,9-1-24-16,15 5-1 15,13 3-1-15,10-7-2 16,15 3-3-16,4-11-2 16,18 8-20-16,-10-26-15 15,10 4 1-15,-11-22-2 16,7 5 2-16</inkml:trace>
  <inkml:trace contextRef="#ctx0" brushRef="#br0" timeOffset="65760.7613">21942 3097 107 0,'-47'16'42'15,"4"26"0"-15,-14-3-1 16,10 20-34-16,-1 1-4 16,11 6-2-16,5-2 0 15,12-3-2-15,20-5-4 16,7-26-14-16,26 4-20 15,7-21-3-15,22-6 0 16,2-23-1-16</inkml:trace>
  <inkml:trace contextRef="#ctx0" brushRef="#br0" timeOffset="66045.7776">22341 3244 121 0,'-8'-21'42'0,"8"21"1"16,-34 15-2-16,18 5-36 15,-11 19-2-15,5 10-3 16,4 4 0-16,5 3 0 15,7-1 0-15,12-5 0 16,10-12 0-16,10-9 0 16,11-17 0-16,4-12 0 15,3-12 0-15,3-13 0 16,-4-10 0-16,-9-7 0 15,-5-11 0-15,-11-2 0 0,-9-4 0 16,-10-1-3-16,-4 14-9 16,-19-11-13-16,9 24-16 15,-12-1-3-15,7 19 1 16,-3 3-1-16</inkml:trace>
  <inkml:trace contextRef="#ctx0" brushRef="#br0" timeOffset="66427.7994">22503 2834 118 0,'-19'-5'42'0,"19"5"0"15,5-11-2-15,19 1-40 16,-2 1-2-16,5-6-3 16,15 9-7-16,-2-14-28 0,19 11-1 15,0-7 0-15,9 7 0 16</inkml:trace>
  <inkml:trace contextRef="#ctx0" brushRef="#br0" timeOffset="66790.8202">23029 2533 98 0,'0'0'40'0,"-11"-10"-1"16,25 5-1-16,2-7-35 0,13 0 0 15,2 0 0-15,7 4 1 16,-6-1-2-16,2 6 0 16,-6 1 1-16,-8 4-2 15,-3 3 1-15,-17-5-1 16,8 21 0-16,-15-4 0 15,-9 2 0-15,-2 4 0 16,-6 3-1-16,2-2 1 16,0 4-1-16,2-4 0 15,11 1-1-15,8-8-2 16,20 2-4-16,2-20-16 15,28 12-16-15,2-14-4 16,15 2 3-16,-2-13-3 16</inkml:trace>
  <inkml:trace contextRef="#ctx0" brushRef="#br0" timeOffset="67060.8356">23712 2559 108 0,'-21'3'41'0,"-17"-2"0"16,2 17 1-16,-11-2-37 15,10 6 0-15,3 2-2 16,11 3 1-16,8 1-2 15,11 4 2-15,16-8-4 16,12 1 0-16,11-11 0 16,10-8 0-16,4-6 0 15,-2-6 0-15,-1-8 0 16,-5-11 0-16,-11-2 0 15,-10-6 0-15,-8-1 0 0,-13 1-6 16,-5 9 0-16,-8-4-5 16,14 28-14-16,-33-12-16 15,19 22 0-15,-1-1-2 16,12 14 2-16</inkml:trace>
  <inkml:trace contextRef="#ctx0" brushRef="#br0" timeOffset="67408.8555">24198 2824 107 0,'0'0'40'0,"9"15"2"15,1 15-1-15,-12 3-36 16,8 10-1-16,-6 11 0 16,1 11-1-16,-6 4 0 15,-3 6-1-15,-11 5 0 16,-7-2 0-16,-6-5-2 15,-8-5 0-15,-7-8 0 16,-2-14 0-16,2-10 0 16,-4-16 0-16,11-13 0 15,3-16-4-15,13-6-7 16,-4-32-16-16,28 3-13 15,-2-28-4-15,16-3 2 16,0-16-1-16</inkml:trace>
  <inkml:trace contextRef="#ctx0" brushRef="#br0" timeOffset="67608.867">23825 2803 128 0,'-15'-2'45'16,"-7"-5"0"-16,18 19-8 16,4-12-37-16,24 8 0 15,19 1 0-15,21-3 0 16,14 2 0-16,11 2 0 15,9 0 0-15,5-5 0 16,-1 5 0-16,-15-11-8 16,4 20-16-16,-39-18-14 15,0 13-6-15,-19-6-1 16,-1 9-1-16</inkml:trace>
  <inkml:trace contextRef="#ctx0" brushRef="#br0" timeOffset="67758.8755">24713 3203 126 0,'-2'18'47'0,"-11"-21"-3"15,13 3-6-15,-17-18-38 16,11-2 0-16,6 20-4 16,-24-37-21-16,13 29-17 15,-20-4-2-15,1 15 0 16,-15-2-1-16</inkml:trace>
  <inkml:trace contextRef="#ctx0" brushRef="#br0" timeOffset="81729.6746">7836 3634 92 0,'4'-18'36'15,"-4"18"-1"-15,-10-15-6 16,10 15-24-16,-20 11 0 15,7 6-1-15,-8 6 0 16,1 8-1-16,-4 10-1 16,2 6 1-16,2 8-1 15,4 7 0-15,8 1-1 16,8-1 0-16,5-3-1 15,12-8 0-15,13-16 0 16,10-14 0-16,8-21 1 16,4-21-1-16,5-18 1 15,-1-17-1-15,-1-16 2 0,-7-3-2 16,-13-4 1-16,-11 0 0 15,-17 5 0-15,-8 11 0 16,-17 12-1-16,-10 14 2 16,-10 16-2-16,-3 13 1 15,-2 10-2-15,3 8-1 16,11 10-3-16,6-8-20 15,23 11-14-15,0-23 0 16,34 23 0-16,3-23-1 16</inkml:trace>
  <inkml:trace contextRef="#ctx0" brushRef="#br0" timeOffset="81886.6836">8393 3706 114 0,'-18'22'39'0,"-10"-14"0"16,13 3-5-16,15-11-41 15,-14-19-29-15,33 3-4 16,4-15 0-16,15 2-1 16</inkml:trace>
  <inkml:trace contextRef="#ctx0" brushRef="#br0" timeOffset="82236.7034">8974 3419 104 0,'-9'17'40'0,"-16"-6"0"0,6 20 0 16,-15 1-36-16,3 12-1 16,-5 8 1-16,0 11-1 15,-2 5 1-15,5 2-2 16,7-5 0-16,12-5 0 15,7-10-2-15,13-12 1 16,10-14-1-16,13-16 0 16,9-14 0-16,4-11-1 15,-2-7 1-15,-2-8-1 16,-5-5 0-16,-7-1 0 15,-9 1-1-15,-15 2-1 16,-9 7-1-16,-9 4-1 16,0 12-5-16,-13-9-28 15,15 14-3-15,-4-9 2 0,18 16-2 16</inkml:trace>
  <inkml:trace contextRef="#ctx0" brushRef="#br0" timeOffset="82503.7187">9229 3514 113 0,'-10'16'41'0,"-6"-14"0"16,8 18-4-16,-2-12-33 15,-3 9-1-15,0 3-1 16,6 5-1-16,0 2 1 15,6 0-1-15,8 2 0 16,10-8-1-16,10-5 0 16,11-10 1-16,11-14-1 0,10-12-2 15,12-11-2-15,-2-15-2 16,15 7-19-16,-22-24-14 15,3 10-1-15,-21-9-1 16,-5 15-1-16</inkml:trace>
  <inkml:trace contextRef="#ctx0" brushRef="#br0" timeOffset="82645.727">9543 3451 102 0,'-49'64'42'0,"15"17"-1"16,0-11 0-16,24 0-27 15,0-3-16-15,6-18-17 0,21 9-19 16,-3-20-4-1,9 0 1-15,1-21-3 0</inkml:trace>
  <inkml:trace contextRef="#ctx0" brushRef="#br0" timeOffset="84089.8096">19783 2831 57 0,'-13'1'36'16,"-2"18"-1"-16,-10-3-1 15,8 24-6-15,-18 0-23 16,3 17 0-16,-5-1 0 0,6 10 0 15,4-2-1-15,5 2-1 16,12-6-1-16,11-7 0 16,12-11-1-16,11-13 0 15,8-15-1-15,7-11 0 16,2-12 0-16,2-8-1 15,-6-8 1-15,-7-5 0 16,-12-1-1-16,-16-1 1 16,-13 4 0-16,-17 4 0 15,-10 7 0-15,-9 6 0 16,0 9 0-16,0 1-2 15,13 11-2-15,6-13-18 0,32 13-16 16,10-12-1 0,29 4 0-16,9-14-1 0</inkml:trace>
  <inkml:trace contextRef="#ctx0" brushRef="#br0" timeOffset="84256.8192">20166 3162 104 0,'-20'-1'38'0,"-2"-8"-1"16,8-2-4-16,14 11-60 16,-12-33-13-16,25 15 2 15,0-5-2-15</inkml:trace>
  <inkml:trace contextRef="#ctx0" brushRef="#br0" timeOffset="84507.8334">20388 2960 107 0,'-40'11'41'0,"9"12"-1"16,-7-14-1-16,9 9-36 15,11 1-1-15,13-2 1 16,14 1-2-16,15-3 1 15,18-5-1-15,9-7-1 16,9-5 0-16,4-7-1 16,2-4-2-16,-1-11-3 0,-2 4-9 15,-15-20-23 1,-2 5-3-16,-17-8 2 0,-1 8-2 15</inkml:trace>
  <inkml:trace contextRef="#ctx0" brushRef="#br0" timeOffset="84674.8431">20718 2798 99 0,'-36'46'40'15,"6"23"3"-15,-10-3-3 16,14 12-32-16,-2-5-5 16,6-4-2-16,8-5-5 15,0-20-22-15,19 4-14 16,-3-25-1-16,13-5-1 15,-1-17-1-15</inkml:trace>
  <inkml:trace contextRef="#ctx0" brushRef="#br1" timeOffset="361019.6491">3431 5125 71 0,'9'-17'36'0,"-5"5"-1"15,-4 12 0-15,0 0-29 16,-11 18-3-16,0 8 0 16,1 13-2-16,-5 9 2 15,1 16-2-15,0 8 0 0,-2 9 0 16,-1 7-2-16,3-2 1 15,5 3-1-15,-3-16-5 16,17-7-27-16,-8-16-1 16,13-17 0-16,0-20-1 15</inkml:trace>
  <inkml:trace contextRef="#ctx0" brushRef="#br1" timeOffset="361216.6604">3524 5201 96 0,'-6'-20'37'0,"6"20"1"16,1-20-2-16,-1 20-33 16,32-13-5-16,4 1 1 0,12 2-4 15,7-8 0-15,18 12-22 16,-4-11-10-16,5 7-1 15,-9 0 0-15</inkml:trace>
  <inkml:trace contextRef="#ctx0" brushRef="#br1" timeOffset="361417.6716">3585 5498 92 0,'-43'28'37'15,"19"-4"0"-15,9-16 2 16,15-8-37-16,31-8-2 15,7-8 0-15,15-1-2 0,7-6-2 16,6 9-8-16,-11-5-24 16,4 9-1-16,-21 2-1 15,-13 18 1-15</inkml:trace>
  <inkml:trace contextRef="#ctx0" brushRef="#br1" timeOffset="361598.6822">3376 5905 98 0,'-11'26'38'15,"11"-26"1"-15,23 12-2 16,11-19-36-16,19-8 2 16,9-5-4-16,7-6-2 0,11 3-6 15,-10-11-28-15,10 4-2 16,-8-6 1-16,-6 6-1 15</inkml:trace>
  <inkml:trace contextRef="#ctx0" brushRef="#br1" timeOffset="361785.6926">4219 5506 91 0,'-5'28'37'0,"-4"-7"1"16,4 14 0-16,-5 12-35 15,4 2-1-15,1 5 1 16,3 6-3-16,3 3 0 15,-2-9-8-15,14 3-28 0,-3-15 0 16,10-6 0-16,2-22-3 16</inkml:trace>
  <inkml:trace contextRef="#ctx0" brushRef="#br1" timeOffset="362048.708">4522 5648 97 0,'-38'13'40'0,"4"11"1"16,-4-10-2-16,2 7-36 16,11-2-2-16,7 7 2 15,6-2-1-15,7 0 0 0,7-1 1 16,7-1-1-16,11-4-1 15,3-3-1-15,11-2-2 16,-2-21-12-16,14 10-24 16,-4-15-2-16,9 2-2 15,-3-11-2-15</inkml:trace>
  <inkml:trace contextRef="#ctx0" brushRef="#br1" timeOffset="362236.7186">5138 5575 100 0,'0'0'39'16,"17"-15"1"-16,-5-1-3 0,8 2-38 15,11 2-2-15,-1-4-3 16,13 10-30-16,-16-3-3 15,-2 17 1-15,-25-8-2 16</inkml:trace>
  <inkml:trace contextRef="#ctx0" brushRef="#br1" timeOffset="362394.7277">5012 5774 103 0,'0'0'42'15,"28"1"-1"-15,11-9-2 0,17-8-42 16,2-11-34-16,29 6-3 15,2-9 0-15,11 7-2 16</inkml:trace>
  <inkml:trace contextRef="#ctx0" brushRef="#br1" timeOffset="363518.792">6267 5078 62 0,'-7'-27'36'0,"-6"-2"0"16,6 12 2-16,-2-5-29 15,9 22-3-15,0 0-2 0,-8 15 0 16,5 14 0-16,4 14-3 16,2 14 1-16,0 14-1 15,3 14 0-15,2 7-1 16,3 1 1-16,2 3-3 15,10-4-2-15,-5-17-31 16,16-9-1-16,-4-20 0 16,11-14-2-16</inkml:trace>
  <inkml:trace contextRef="#ctx0" brushRef="#br1" timeOffset="363664.8004">6758 5602 101 0,'-29'-2'39'0,"3"10"1"0,-6-6-10 15,5-7-43-15,27 5-25 16,0 0-1-16,11-11-1 16,12-5 0-16</inkml:trace>
  <inkml:trace contextRef="#ctx0" brushRef="#br1" timeOffset="364077.824">7243 5386 77 0,'-11'6'38'0,"12"4"-2"15,-1-10 2-15,30 10-35 16,-3-7 0-16,11 2 0 15,6-5 0-15,4-3 0 16,3-6-2-16,0-5 1 16,-5-3-1-16,-6-8 1 15,-10-3-1-15,-7 0 0 16,-13 1 0-16,-10 3 0 15,-11 5 0-15,-6 8 0 16,-12 14-1-16,-8 15 1 16,-10 14 0-16,-6 16 0 15,-4 10 0-15,5 6 0 16,2 1 1-16,17-3-1 0,13-12 0 15,26-15 0-15,30-17-1 16,26-23-3-16,29-8-11 16,8-25-25-16,18-3-1 15,-8-16-1-15,-1 2-1 16</inkml:trace>
  <inkml:trace contextRef="#ctx0" brushRef="#br1" timeOffset="364656.8567">6380 5896 81 0,'0'0'39'0,"12"-15"-3"16,6-1 1-16,-5-16-33 16,15-8 0-16,2-15-2 15,13-6 1-15,-3-13 1 16,4-4-4-16,-1-6 2 15,0-2 0-15,-7 1-2 16,-1 2 1-16,-4 7-1 16,-7 8 1-16,-4 14-2 15,-8 12 0-15,-3 14-2 16,-8 13-3-16,-1 15-28 0,-2 21-5 15,-3 8 1-15,-4-4-2 16</inkml:trace>
  <inkml:trace contextRef="#ctx0" brushRef="#br1" timeOffset="365662.9147">3317 6709 87 0,'-11'-6'35'0,"11"6"0"16,-16-2 1-16,16 12-30 15,-5 5-2-15,10 16 0 16,-2 6 0-16,3 18 0 15,-6 6-2-15,0 15 0 16,-8 7 0-16,1 4-2 16,-5 0 0-16,-2-9-2 15,3-5-3-15,-2-22-11 16,16-10-21-16,7-25 0 0,13-16-1 15,1-20-1-15</inkml:trace>
  <inkml:trace contextRef="#ctx0" brushRef="#br1" timeOffset="365850.9254">3413 6801 116 0,'-4'-17'39'15,"20"15"1"-15,4-10-2 16,8-1-37-16,17-2-3 15,6-6-2-15,14 9-10 16,-4-11-25-16,5 11 0 16,-15 2 0-16,-7 11-1 0</inkml:trace>
  <inkml:trace contextRef="#ctx0" brushRef="#br1" timeOffset="366045.9366">3331 7197 100 0,'-18'23'40'15,"18"-23"-1"-15,18 0 0 16,24-16-24-16,21-15-15 16,18-4-1-16,8-4-2 15,3 9-4-15,-16 0-30 16,-3 16-2-16,-23 9 0 15,-21 22 0-15</inkml:trace>
  <inkml:trace contextRef="#ctx0" brushRef="#br1" timeOffset="366224.9466">3256 7610 116 0,'0'0'41'16,"23"-20"-1"-16,15-15 0 15,14-3-39-15,20-7-1 16,8-3-3-16,12 12-9 15,-11-4-26-15,-1 17-2 16,-15 4-1-16,-9 18 0 16</inkml:trace>
  <inkml:trace contextRef="#ctx0" brushRef="#br1" timeOffset="366489.962">4069 7284 110 0,'0'0'38'0,"0"0"2"15,-16 14-3-15,3 14-35 16,-1 8-1-16,4 10-1 15,-1 7 0-15,1 3-1 0,7 1-3 16,-1-13-7-16,13 4-26 16,3-17-2-16,12-5 1 15,2-22-2-15</inkml:trace>
  <inkml:trace contextRef="#ctx0" brushRef="#br1" timeOffset="366774.9783">4339 7402 110 0,'-52'28'39'16,"7"10"3"-16,-7-13-3 15,5 4-35-15,13-8-2 16,12-4 1-16,22-17-1 0,0 13 1 15,23-16-2-15,10-2 1 16,10-5-2-16,5 1 1 16,1 2 0-16,-1 2-2 15,-4 6 0-15,-9 3-1 16,-4 11-2-16,-12 1-3 15,5 17-30-15,-15-8-4 16,10 6 0-16,-4-8 0 16</inkml:trace>
  <inkml:trace contextRef="#ctx0" brushRef="#br1" timeOffset="367211.0032">5318 7122 106 0,'-13'1'39'0,"13"-1"0"15,0 0-1-15,43-9-36 16,-2-2-2-16,11-5-3 16,11 4-3-16,-2-13-14 15,9 14-19-15,-12-2 1 16,-7 12-1-16,-22 6 1 15</inkml:trace>
  <inkml:trace contextRef="#ctx0" brushRef="#br1" timeOffset="367368.0122">5361 7364 104 0,'-41'16'41'15,"26"-1"0"-15,15-15-1 16,34-29-26-16,18 6-13 16,19-7-2-16,18 5-10 15,6-12-27-15,8 8-3 16,-4 1 0-16,-4 11-2 15</inkml:trace>
  <inkml:trace contextRef="#ctx0" brushRef="#br1" timeOffset="458862.2454">6657 6777 80 0,'0'-18'34'16,"-1"-1"-1"-16,-4 8-1 0,-9-3-28 16,-1 6-2-16,-4 3 1 15,-7 10 0-15,-9 5 1 16,-4 13 1-16,-11 5-1 15,5 13 1-15,-1 5-2 16,7 10 0-16,9 1 0 16,15 3-1-16,15-1-2 15,18-1 0-15,14-10 0 16,13-7 0-16,15-11 0 15,6-16 0-15,7-12 0 16,4-14 0-16,-1-18 1 16,0-16-1-16,-5-13 1 15,-7-12-1-15,-11-4 1 0,-18-2-1 16,-19 1 0-16,-17 5 0 15,-22 10 1-15,-16 20-1 16,-16 15 1-16,-11 18 0 16,-2 16 0-16,4 10-1 15,12 11-2-15,13-5-20 16,27 9-16-16,14-15 0 15,32-3-2-15,22-13 0 16</inkml:trace>
  <inkml:trace contextRef="#ctx0" brushRef="#br1" timeOffset="459035.2553">7627 6840 103 0,'-46'27'41'16,"11"-6"-3"-16,2-11-7 15,9-2-59-15,24-8-11 16,0 0 0-16,31-11-2 16</inkml:trace>
  <inkml:trace contextRef="#ctx0" brushRef="#br1" timeOffset="459501.2819">8341 6664 101 0,'-25'-9'39'15,"-15"0"2"-15,3 7-4 16,-15 1-29-16,7 9-5 15,-2 6 0-15,6 10-1 16,-1 3 0-16,8 6-1 16,8 2 0-16,15-5 0 15,15-4 0-15,15-9 0 16,19-10 0-16,12-12 0 15,13-9 0-15,8-11 0 16,4-6 0-16,0-2-1 16,-5-4 1-16,-10 5-1 15,-10 3 1-15,-11 5-1 0,-12 7 1 16,-8 6-1-16,-19 11 0 15,3 20 1-15,-20 10-1 16,-10 16 1-16,-9 13-1 16,-4 12 0-16,-8 10-1 15,2 1 0-15,9-2-2 16,3-9-4-16,29-2-12 15,5-34-20-15,29-11-2 16,10-29 1-16,22-10-2 16</inkml:trace>
  <inkml:trace contextRef="#ctx0" brushRef="#br1" timeOffset="459733.2952">9243 6643 116 0,'-27'5'41'0,"6"18"-1"15,-14 1-2-15,5 21-35 16,-13 12-1-16,1 10 0 16,-7 10-2-16,-1 8-1 15,5-2-1-15,5-8-1 16,14-6-4-16,0-27-16 15,26-6-17-15,0-36 0 16,26 2 1-16,-2-32 0 16</inkml:trace>
  <inkml:trace contextRef="#ctx0" brushRef="#br1" timeOffset="459900.3047">8930 6938 106 0,'-23'-17'40'16,"9"22"1"-16,-6 6-1 16,14 18-28-16,0 6-7 15,15 4-2-15,10 1-3 16,16-3-2-16,22-1-6 15,3-19-30-15,30-4-2 16,4-20-1-16,20-7 0 16</inkml:trace>
  <inkml:trace contextRef="#ctx0" brushRef="#br1" timeOffset="460079.315">10013 6623 93 0,'-42'21'41'0,"-15"13"2"0,8 20-1 16,-9 1-15-16,3 15-24 15,24 0-1-15,12 3-1 16,17-2-3-16,13-7-4 16,22-3-29-16,7-26-6 15,19-5 2-15,0-25-2 16</inkml:trace>
  <inkml:trace contextRef="#ctx0" brushRef="#br1" timeOffset="460301.3277">10452 6849 98 0,'-17'16'41'0,"-10"-5"2"16,11 11-2-16,-10-13-12 15,14 6-26-15,1-3-3 16,11-12 0-16,-3 16 0 15,3-16-3-15,17 15-35 16,-17-15-1-16,20 0-3 16,-13-10 1-16</inkml:trace>
  <inkml:trace contextRef="#ctx0" brushRef="#br1" timeOffset="461056.3709">11382 6558 103 0,'-35'3'36'0,"0"22"3"16,-21-1-8-16,5 23-22 15,-4 6-2-15,5 14 0 16,-3 3-3-16,14 5 3 15,10-1-4-15,13-2-3 16,16-5 1-16,18-14-1 16,19-13 0-16,16-14 1 15,9-15-1-15,9-15 1 16,-1-12-1-16,-6-14 2 15,-14-8-2-15,-20-8 1 16,-21 0-1-16,-25 1-1 16,-17 5 0-16,-18 7 0 15,-11 13-1-15,-6 8 0 0,5 13-1 16,4 8-3-16,22 13-29 15,2-1-4-15,25 6 1 16,9-7-4-16</inkml:trace>
  <inkml:trace contextRef="#ctx0" brushRef="#br1" timeOffset="465995.6534">12341 6699 82 0,'-18'20'34'16,"-12"9"1"-16,-6 13-6 0,-16 0-20 15,2 13-1-15,-8-6-2 16,6 5 0-16,1-6-3 15,10-10-4-15,13-1-11 16,10-19-24-16,18-18 0 16,0 0 0-16,27-22-1 15</inkml:trace>
  <inkml:trace contextRef="#ctx0" brushRef="#br1" timeOffset="466162.6626">12042 6821 95 0,'-12'-2'39'0,"-11"0"1"15,7 17-1-15,-2 4-22 16,18 10-12-16,12 0-3 15,19-2 0-15,20-3-3 0,16-10-3 16,22 1-7-16,6-19-27 16,20-2-2-16,4-20 1 15,6 0-2-15</inkml:trace>
  <inkml:trace contextRef="#ctx0" brushRef="#br1" timeOffset="466328.6724">13130 6644 118 0,'-37'29'42'15,"-12"1"-1"-15,8 15 0 16,-2 0-40-16,6 6-1 16,14 5-2-16,6-3-3 15,22 10-27-15,0-16-8 0,23 1 1 16,6-16-3-16</inkml:trace>
  <inkml:trace contextRef="#ctx0" brushRef="#br1" timeOffset="466644.6905">13656 6656 94 0,'0'0'40'0,"-33"1"1"15,12 29-2-15,-15 4-19 16,1 15-17-16,7 3 0 15,9 5-1-15,8-3 0 16,16-5-1-16,13-11 0 16,19-13 0-16,13-15-1 0,12-15 0 15,5-15 0-15,-2-12 1 16,-1-10-1-16,-11-9 0 15,-14-3-1-15,-16-2-1 16,-18 8 0-16,-20 3-2 16,-14 14-2-16,-21 0-12 15,4 25-20-15,-12-2-1 16,11 14 0-16,5-2-1 15</inkml:trace>
  <inkml:trace contextRef="#ctx0" brushRef="#br1" timeOffset="467111.7172">14158 6308 108 0,'-5'12'40'16,"5"-12"0"-16,0 0-2 16,23 4-40-16,12-23-5 15,28 6-30-15,-2-13-2 16,13 4 1-16,-2-5-2 15</inkml:trace>
  <inkml:trace contextRef="#ctx0" brushRef="#br1" timeOffset="467347.7307">14986 5983 76 0,'-2'-14'37'0,"-10"6"-2"16,0 12 2-16,-8 9-26 15,1 13-9-15,-10 9 0 16,1 9 1-16,4 2-3 16,8-1-4-16,17 0-29 15,4-13-1-15,19-9-2 0,13-17-1 16</inkml:trace>
  <inkml:trace contextRef="#ctx0" brushRef="#br1" timeOffset="467665.7486">15416 5894 114 0,'-27'2'38'16,"-17"2"3"-16,5 17-7 16,-3-2-30-16,0 6-1 15,3 4-1-15,11 0 0 16,11-5-1-16,14 0 1 15,18-10-1-15,13-8-1 16,13-11 1-16,6-9-1 0,7-6 1 16,1-9-1-16,-4-1-1 15,-4 1 2-15,-15 3-1 16,-3 7 1-16,-15 10-1 15,-14 9 1-15,-5 25-1 16,-15 11 0-16,-7 14 0 16,-9 6-3-16,4 14-7 15,-10-6-28-15,21 4-2 16,2-16-1-16,23-5-2 15</inkml:trace>
  <inkml:trace contextRef="#ctx0" brushRef="#br1" timeOffset="467802.7567">15916 6332 106 0,'0'0'41'16,"-36"-17"-2"-16,6 0-13 16,-3 0-53-16,-8 3-13 15,13 7 0-15,-5-4-2 16</inkml:trace>
  <inkml:trace contextRef="#ctx0" brushRef="#br1" timeOffset="468620.8035">3581 8313 78 0,'11'-10'38'0,"-9"-1"-1"16,-2 11 0-16,0 0-22 15,-4 20-12-15,-2 13-2 16,0 13 0-16,-1 13 0 16,1 8 0-16,-1 7 1 0,3 7-1 15,-1-2-1-15,7-8-2 16,5-8-4-16,-4-20-28 15,14-9-2-15,-2-18 0 16,9-11-3-16</inkml:trace>
  <inkml:trace contextRef="#ctx0" brushRef="#br1" timeOffset="468833.8157">3687 8368 104 0,'-12'-3'39'16,"-2"-3"1"-16,14 6-1 15,0 0-36-15,15 2 0 0,13-8-2 16,16-8-1-16,11 1-2 16,4-5-2-16,10 12-9 15,-6-8-25-15,2 12-1 16,-15-1 0-16,-8 14-2 15</inkml:trace>
  <inkml:trace contextRef="#ctx0" brushRef="#br1" timeOffset="469035.8273">3722 8691 109 0,'-30'13'38'16,"20"-3"2"-16,10-10-7 0,15-10-31 15,21-4-2-15,11-3-2 16,9-2 0-16,5 0-2 15,3 7-4-15,-9-10-20 16,2 20-9-16,-19 0-2 16,-10 14 1-16,-19 2 2 15</inkml:trace>
  <inkml:trace contextRef="#ctx0" brushRef="#br1" timeOffset="469199.8366">3811 8899 94 0,'-31'26'38'15,"3"-6"1"-15,20 2-1 16,8-22-31-16,15 16-2 15,12-15-3-15,14-3-1 0,12-3-3 16,3-12-5-16,18 7-27 16,-11-16-5-16,6 4 1 15,-9-9-2-15</inkml:trace>
  <inkml:trace contextRef="#ctx0" brushRef="#br1" timeOffset="469401.8478">4485 8637 87 0,'0'0'38'15,"-13"25"1"-15,1-6-1 16,7 14-24-16,-6-2-9 16,6 11-2-16,-3 4 0 15,2 0-2-15,5 0-1 0,2-8-6 16,15 3-28-16,-4-18-6 15,11-1 1-15,1-22-1 16</inkml:trace>
  <inkml:trace contextRef="#ctx0" brushRef="#br1" timeOffset="469668.8635">4831 8668 107 0,'-37'27'41'16,"-11"-4"2"-16,5 10-2 15,-6-3-36-15,10-4-2 16,10-3 1-16,10 0-2 0,7-8 1 16,14-1-1-16,9-10-1 15,17-3-1-15,7-2 0 16,6 0-1-16,3 1-1 15,1-2-2-15,8 10-4 16,-19-12-30-16,14 14-3 16,-15-7-1-16,8 5 0 15</inkml:trace>
  <inkml:trace contextRef="#ctx0" brushRef="#br1" timeOffset="469898.8766">5481 8498 103 0,'-24'19'40'0,"18"0"2"16,6-19-3-16,34-5-36 15,5-12-4-15,11-6-3 16,16 5-6-16,-8-11-27 16,3 13-3-16,-14-1 0 15,-6 11-1-15</inkml:trace>
  <inkml:trace contextRef="#ctx0" brushRef="#br1" timeOffset="470040.8848">5558 8683 87 0,'-30'32'42'0,"5"-15"-1"16,25-4 0-16,11-19-22 15,21-11-21-15,35 0-32 16,7-16-6-16,19-3 0 16,2-6-3-16</inkml:trace>
  <inkml:trace contextRef="#ctx0" brushRef="#br1" timeOffset="471097.9452">6860 7854 93 0,'0'0'37'0,"0"0"-1"15,17 8-2-15,-11 6-28 16,3 13-2-16,-2 12-1 15,4 15-1-15,-8 11 0 16,-1 12-1-16,-7 8 0 16,-6 6-2-16,-3-1-1 15,-1-10-3-15,22-11-31 16,-12-21-2-16,23-11-1 15,7-26-1-15</inkml:trace>
  <inkml:trace contextRef="#ctx0" brushRef="#br1" timeOffset="471263.9547">7499 8259 104 0,'-25'13'41'0,"5"3"-2"15,-3-6-4-15,8-8-56 16,15-2-19-16,0-15 1 15,21-1-2-15,5-9 2 16</inkml:trace>
  <inkml:trace contextRef="#ctx0" brushRef="#br1" timeOffset="471518.9693">8038 7988 99 0,'-20'8'38'15,"-1"14"2"-15,-8-6-2 16,11 14-35-16,-11-1 0 15,6 7 0-15,4 0 0 16,9 5-1-16,10-3 1 16,17-9-2-16,21-13 1 15,21-12-1-15,21-13-1 16,19-12-1-16,14-13-2 15,1-15-3-15,7 7-24 16,-16-16-9-16,-10 10 1 16,-27-7-3-16</inkml:trace>
  <inkml:trace contextRef="#ctx0" brushRef="#br1" timeOffset="471684.9788">8560 7868 100 0,'-62'46'40'0,"8"16"1"15,-1-4-2-15,15 7-29 16,6-5-8-16,15-1-3 15,17-1-2-15,8-15-6 16,26-1-28-16,1-15-3 16,16-5 0-16,2-17-1 15</inkml:trace>
  <inkml:trace contextRef="#ctx0" brushRef="#br1" timeOffset="471939.9934">8945 7873 96 0,'-16'5'40'16,"6"16"2"-16,-9 1-1 16,8 22-27-16,-5-7-11 15,6 2 0-15,4 0-1 16,10-4 0-16,9-8-1 15,20-9-2-15,19-14 0 16,18-18 0-16,22-11-2 16,10-13-3-16,26-1-29 15,-6-20-6-15,4 5 1 16,-18-11-2-16</inkml:trace>
  <inkml:trace contextRef="#ctx0" brushRef="#br1" timeOffset="472124.0039">9477 7766 97 0,'-77'68'41'0,"19"10"1"16,3-10-2-16,22 11-24 16,13-21-15-16,19-3-4 15,21 3-16-15,1-23-19 16,15-4-2-16,-3-14-1 15,18-3-2-15</inkml:trace>
  <inkml:trace contextRef="#ctx0" brushRef="#br1" timeOffset="472496.0252">10389 7939 77 0,'0'0'40'0,"0"-12"-2"0,0 12 2 15,-35 10-17-15,0 15-20 16,-12 9-1-16,-7 11-1 15,-9 8-1-15,-3 6-1 16,5 1 0-16,9-3-3 16,12 1-3-16,5-26-17 15,29 4-14-15,7-22 0 16,22-7-2-16,0-19 2 15</inkml:trace>
  <inkml:trace contextRef="#ctx0" brushRef="#br1" timeOffset="472661.0346">10065 8138 102 0,'-14'-1'41'0,"-4"2"1"15,8 15-1-15,0 5-36 16,19 3-1-16,10 1-3 16,13-1-2-16,17 0-2 15,9-11-6-15,26 2-29 16,-4-16-2-16,19-1 0 15,-8-14-2-15</inkml:trace>
  <inkml:trace contextRef="#ctx0" brushRef="#br1" timeOffset="472834.0445">10969 7938 93 0,'-51'39'38'0,"-12"5"-2"0,9 12 2 15,-12-3-35-15,19 2-3 16,18-3-4-16,12-16-28 15,35-4-6-15,17-20 0 16,29-8-1-16</inkml:trace>
  <inkml:trace contextRef="#ctx0" brushRef="#br1" timeOffset="473110.0603">11489 8021 111 0,'-55'21'40'0,"4"15"2"16,-7-7-4-16,14 13-35 15,7 2-1-15,18 2 0 0,16 0 0 16,21-8-1-16,16-5-1 16,17-9 0-16,10-8 0 15,2-10 0-15,2-10 0 16,-10-11 0-16,-8-10-1 15,-13-6 1-15,-15-6-2 16,-16-3-1-16,-12-3-3 16,-22-12-15-16,8 15-17 15,-21-5-2-15,8 18 1 16,-4 0-2-16</inkml:trace>
  <inkml:trace contextRef="#ctx0" brushRef="#br1" timeOffset="473533.0845">12162 7741 101 0,'-14'1'38'16,"14"-1"2"-16,0 0-3 16,10-7-36-16,19-2-2 15,7-2-3-15,12 2-2 16,0-11-19-16,17 12-13 15,-5-5 0-15,4 7-1 16,-8-4 1-16</inkml:trace>
  <inkml:trace contextRef="#ctx0" brushRef="#br1" timeOffset="473727.0956">12885 7545 70 0,'-12'4'39'15,"-11"-1"-1"-15,1 12 1 16,-8-9-16-16,-2 18-21 15,4 4 0-15,7 2-2 16,6 2-2-16,6-7-5 16,26 6-29-16,2-14-2 15,20-5 0-15,5-14-2 16</inkml:trace>
  <inkml:trace contextRef="#ctx0" brushRef="#br1" timeOffset="474081.1158">13239 7532 99 0,'-33'18'40'0,"-12"-7"1"16,12 11-2-16,-8-5-35 15,19 3-1-15,8-5-1 16,14 2 1-16,13-7-2 15,9-6 1-15,12-6-1 16,9-7-1-16,4-8 1 16,1-3-1-16,-6-6 1 15,-1 0-1-15,-11 2 1 16,-7 2 0-16,-8 3 0 15,-10 8 0-15,-5 11 0 16,-13 7 0-16,-4 13 0 0,-6 14 0 16,-4 10-1-16,-2 6 0 15,0 9-2-15,4 1-1 16,12 8-13-16,-6-18-23 15,29-1-3-15,4-15 0 16,17-8-1-16</inkml:trace>
  <inkml:trace contextRef="#ctx0" brushRef="#br1" timeOffset="474554.1426">14325 7540 60 0,'19'-4'39'16,"1"7"-1"-16,-5-2 1 16,10 17-11-16,-5-3-24 0,2 12 1 15,-4 6-1-15,-1 14 0 16,-8 4 0-16,-4 9-1 15,-9 1-1-15,-6 8 1 16,-10-2-1-16,-3-7-2 16,-7-5 1-16,-4-9-2 15,1-10 1-15,-2-9-4 16,6-10-1-16,-2-33-16 15,20 0-19-15,-6-20 1 16,16-3-1-16,-3-17-1 16</inkml:trace>
  <inkml:trace contextRef="#ctx0" brushRef="#br1" timeOffset="474742.1537">13996 7542 113 0,'-11'12'42'15,"25"4"1"-15,15-18-2 16,36-4-38-16,31-7-3 15,22-5-1-15,13-1-2 16,7-7-4-16,11 18-21 16,-12-7-12-16,-7 15 0 15,-27 1-3-15,-14 15 2 16</inkml:trace>
  <inkml:trace contextRef="#ctx0" brushRef="#br1" timeOffset="474885.1616">15322 7712 109 0,'-15'20'44'0,"-8"-20"0"0,11-1-1 16,-5-30-30-16,9 6-14 15,6 2-3-15,-7-15-14 16,10 17-23-16,-16-6-2 16,5 15 0-16,-13 0-2 15</inkml:trace>
  <inkml:trace contextRef="#ctx0" brushRef="#br2" timeOffset="484396.7059">3081 9796 82 0,'5'18'36'0,"-2"17"-1"16,-9 4 1-16,2 18-30 15,-8 2-2-15,2 12-1 0,-4-1-2 16,1 0 0-16,3-4-3 16,2-12-7-16,12-5-28 15,-2-21 2-15,14-13-3 16,-1-21 0-16</inkml:trace>
  <inkml:trace contextRef="#ctx0" brushRef="#br2" timeOffset="484582.7165">3138 9729 108 0,'-19'-5'39'16,"19"5"1"-16,0 0-3 15,25 0-34-15,12-5-4 0,11-8-3 16,17 6-7-16,-7-11-25 15,19 7-2-15,-11-4 0 16,0 12-2-16</inkml:trace>
  <inkml:trace contextRef="#ctx0" brushRef="#br2" timeOffset="484780.7278">3171 10105 106 0,'-14'16'38'16,"14"-16"0"-16,22-9-1 15,16-12-35-15,10-1-1 16,7-3-1-16,3-2-2 16,3 11-7-16,-16-3-26 0,0 16-3 15,-21 3 1-15,-14 18-2 16</inkml:trace>
  <inkml:trace contextRef="#ctx0" brushRef="#br2" timeOffset="484935.7367">3097 10405 101 0,'-25'13'36'15,"24"-1"5"-15,1-12-2 16,37-12-38-16,7-6 1 16,14-7-4-16,16 2-26 15,2-13-9-15,4 3 1 0,-5-5-3 16</inkml:trace>
  <inkml:trace contextRef="#ctx0" brushRef="#br2" timeOffset="485130.7478">3761 10118 113 0,'-14'32'40'16,"-9"-3"1"-16,9 11-2 16,-3-2-37-16,7 3 1 15,8-3-4-15,2-1-1 16,9-2-4-16,-4-14-22 15,22 6-13-15,-4-19 2 16,14 1-2-16,-1-17 2 16</inkml:trace>
  <inkml:trace contextRef="#ctx0" brushRef="#br2" timeOffset="485382.7623">3985 10193 118 0,'-44'11'40'16,"5"17"1"-16,-7-12-2 15,15 9-35-15,-1-2-1 16,12-1-2-16,8-1 0 16,11-2 1-16,8-4-2 15,15-7 1-15,11-3-2 16,6-2 1-16,9-2-4 15,4-2-1-15,7 6-10 0,-11-16-17 16,10 11-10-16,-14-10-2 16,3 5 3-16</inkml:trace>
  <inkml:trace contextRef="#ctx0" brushRef="#br2" timeOffset="485582.7737">4582 9992 104 0,'-15'1'42'0,"15"-1"0"16,0 0-2-16,0 0-26 16,32-13-13-16,1 2-2 15,10-1-2-15,2-11-9 16,12 16-27-16,-13-6-2 0,-3 15 0 15,-19-2-1-15</inkml:trace>
  <inkml:trace contextRef="#ctx0" brushRef="#br2" timeOffset="485749.7833">4519 10260 120 0,'-21'16'42'16,"25"-1"1"-16,16-26-2 16,32 2-37-16,11-12-4 15,10-12-8-15,17 13-17 16,-13-11-14-16,6 9-4 15,-17 0-1-15,-3 11 0 16</inkml:trace>
  <inkml:trace contextRef="#ctx0" brushRef="#br2" timeOffset="487017.8558">5839 9629 68 0,'5'-20'36'0,"1"9"-2"0,-6 11 1 15,0 0-24-15,-6 23-7 16,4 6 0-16,-3 4-1 15,7 17 1-15,-2 7-2 16,5 12 1-16,2 3-1 16,3 3 0-16,5 1 0 15,5-6-1-15,0-7 0 16,5-10-1-16,3-13-1 15,-1-17-3-15,5-5-7 16,-3-24-28-16,5-6 4 16,-10-12-2-16,3-3-1 15</inkml:trace>
  <inkml:trace contextRef="#ctx0" brushRef="#br2" timeOffset="487519.8845">6144 10418 85 0,'-15'1'38'15,"15"-1"1"-15,-16-19 2 16,14 8-34-16,-1-19-1 16,8-3-2-16,8-10 0 15,12-7-2-15,8-10-1 16,9-3-1-16,6-5 1 15,-1 2 0-15,-1 1-1 0,-6 4 0 16,-10 10-1 0,-15 9-1-16,-9 15-4 0,-20 0-18 15,1 23-14-15,-9 1 0 16,6 13-2-16,-3 0 1 15</inkml:trace>
  <inkml:trace contextRef="#ctx0" brushRef="#br2" timeOffset="487736.8969">6647 10222 86 0,'-20'14'40'0,"6"0"0"0,-6-14-2 15,20 0-16-15,-12-9-25 16,12-20-18-16,18 10-17 16,1-14-1-16,18 5 0 15,-3-8-1-15</inkml:trace>
  <inkml:trace contextRef="#ctx0" brushRef="#br2" timeOffset="488106.9181">6955 10072 98 0,'-15'17'38'0,"2"-15"1"16,13-2-1-16,10 6-35 0,15-14-1 15,8-7 0-15,10 0 0 16,0-4 0-16,2 2 0 15,-4 0 0-15,-8-3-1 16,-10 2 1-16,-7-1-1 16,-13 1 0-16,-10-1 0 15,-9 6 0-15,-8 3 0 16,-10 5-1-16,-4 7 1 15,-7 11-1-15,1 10 1 16,1 11 0-16,4 5 0 16,6 8 0-16,11-1 0 15,14-4-1-15,16-2 1 16,16-14-1-16,14-10-1 15,18-10-3-15,2-21-15 0,20 4-20 16,-9-15-3-16,4-3 0 16,-12-10-1-16</inkml:trace>
  <inkml:trace contextRef="#ctx0" brushRef="#br2" timeOffset="492277.1566">4594 11100 89 0,'-12'-4'41'0,"12"4"-1"16,-7-12-2-16,15 1-36 16,11-2-4-16,11-4-4 15,19 6-29-15,-10-2 1 16,9 10-4-16,-9-4-1 15</inkml:trace>
  <inkml:trace contextRef="#ctx0" brushRef="#br2" timeOffset="492428.1652">4639 11216 91 0,'-36'11'39'0,"19"-1"-3"16,17-10 1-16,13-8-39 0,36 1-26 15,13-18-10-15,23 1 2 16,12-12-2-16</inkml:trace>
  <inkml:trace contextRef="#ctx0" brushRef="#br2" timeOffset="496620.405">5808 10798 86 0,'-1'-25'37'0,"-5"-1"0"15,6 26 0-15,1-9-33 16,3 24 0-16,-3 16-2 16,-2 17 1-16,-5 11-1 15,-1 11 0-15,-4 7-1 0,2 0-2 16,3-2-1-16,-2-11-5 15,16-1-10-15,-1-26-22 16,15-11 2-16,2-21-2 16,11-10 1-16</inkml:trace>
  <inkml:trace contextRef="#ctx0" brushRef="#br2" timeOffset="496759.413">6123 11030 97 0,'-23'-5'38'0,"0"12"2"16,-3-2-6-16,5-1-38 15,19 10-13-15,2-14-23 16,15-1 4-16,7-7-2 0,17-1 0 16</inkml:trace>
  <inkml:trace contextRef="#ctx0" brushRef="#br2" timeOffset="497137.4346">6449 10806 100 0,'0'0'39'0,"-11"-3"0"16,11 3-3-16,26-20-33 16,3 6 0-16,3-4-1 15,9-1-1-15,0 1 1 16,1 2-1-16,-4 3 0 0,-7 6 0 15,-9 7 0-15,-8 7 0 16,-13 7 0-16,-11 10-1 16,-8 6 1-16,-8 8 0 15,-8 4-1-15,-5 7 1 16,-4 2-1-16,5-3-1 15,6-3 0-15,7-5 0 16,14-10 1-16,15-13-3 16,22-13 2-16,15-15-2 15,22-6-2-15,8-21-8 16,20 4-25-16,0-14 0 15,8 3-1-15,-11-11 0 16</inkml:trace>
  <inkml:trace contextRef="#ctx0" brushRef="#br2" timeOffset="497465.4533">7427 10697 78 0,'-16'30'40'0,"-16"0"-1"16,0 13 1-16,-10-6-17 16,2 13-21-16,-3-1-1 15,6 1-2-15,4-5-1 16,3-6-3-16,11-4-2 15,2-14-4-15,18-1-2 16,-1-20-1-16,0 0 3 16,14-19 3-16,-2-2 3 15,-1-7 4-15,-2-10 3 16,3 4 6-16,-10-11 3 15,7 14 4-15,-9-8-4 16,5 18-1-16,-5 0-1 0,0 21-2 16,0 0 0-16,12 8-3 15,-6 14-1-15,5 1-2 16,7 6-2-16,7-4-2 15,12 4-4-15,0-13-33 16,23-2 0-16,3-16-1 16,18-5 0-16</inkml:trace>
  <inkml:trace contextRef="#ctx0" brushRef="#br2" timeOffset="497653.4641">8005 10685 109 0,'-40'43'42'16,"-15"2"1"-16,9 15-2 15,4-2-39-15,4 6-1 0,15-3-1 16,11-6-2-16,19-5-3 16,12-19-25-16,25-1-12 15,2-17 0-15,16-7-2 16,-6-19 2-16</inkml:trace>
  <inkml:trace contextRef="#ctx0" brushRef="#br2" timeOffset="498006.4843">8344 11014 116 0,'-21'15'43'15,"-8"-11"0"-15,10 4-2 16,4-8-43-16,6-12-10 15,9 12-28-15,15-16-4 0,0 6 2 16,-2-9-2-16</inkml:trace>
  <inkml:trace contextRef="#ctx0" brushRef="#br2" timeOffset="498640.5206">8974 10652 83 0,'0'0'40'0,"-5"-17"-2"16,-9 22 1-16,-16 5-33 15,-1 14-1-15,-8 6-1 16,0 13-1-16,-2 9 0 15,4 7 0-15,2-2-1 16,8 3-1-16,9-7 1 16,13-6-2-16,6-10 1 15,13-6-1-15,9-14 0 16,4-10-1-16,5-10 2 15,2-8-1-15,-4-7 0 16,-5-5 1-16,-5-4 0 16,-12 0-1-16,-9 0 0 15,-8 4 0-15,-6 4-2 16,-4 3 1-16,1 8-4 15,3-3-1-15,15 11-25 0,4-12-9 16,21 4 1-16,7-13-1 16</inkml:trace>
  <inkml:trace contextRef="#ctx0" brushRef="#br2" timeOffset="498991.5406">9458 10737 104 0,'-25'30'41'16,"-23"0"0"-16,1 10-1 15,-10 1-37-15,1 0-1 16,2 2-1-16,4-2-3 0,9-3 1 16,11-8-5-16,16-4-1 15,14-26-14-15,12 10-19 16,8-21-3-16,13-3 4 15,-4-17 6-15,7 6 26 16,-9-5 6-16,-8-3 5 16,1 15 14-16,-19-7 21 15,2 15 3-15,-13-3-2 16,10 13-4-16,-20 13-26 15,17 2-4-15,4 1-3 16,9 3-1-16,8-1-2 16,10-1-2-16,13-2-4 15,1-16-23-15,17 5-11 16,-2-13-1-16,6-1 1 15,-6-13-1-15</inkml:trace>
  <inkml:trace contextRef="#ctx0" brushRef="#br2" timeOffset="499155.55">9847 10735 101 0,'-19'12'41'16,"-14"2"-1"-16,5 14 0 16,-8-3-38-16,9 4-2 15,10 2-3-15,4-7-8 16,13 9-26-16,5-14-4 15,18 1 2-15,5-12-2 16</inkml:trace>
  <inkml:trace contextRef="#ctx0" brushRef="#br2" timeOffset="499440.5663">10145 10838 103 0,'-25'-4'41'16,"4"15"1"-16,-15 0 0 15,7 3-38-15,-5 7 0 16,6 12-1-16,6 0-1 15,10 4-2-15,8-2 1 16,13-2-2-16,16-5 1 16,10-7-1-16,9-8 1 15,4-10-1-15,3-10 1 16,-3-9 2-16,-5-11-2 15,-8-7 2-15,-9-7-3 16,-11-7 0-16,-13 0-4 0,-11-10-9 16,-4 16-26-16,-11-3-3 15,0 17 1-15,-12 4-1 16</inkml:trace>
  <inkml:trace contextRef="#ctx0" brushRef="#br2" timeOffset="499862.5905">10512 10548 105 0,'0'0'40'16,"0"0"0"-16,-9-21-4 15,9 21-37-15,35-9-4 0,-4-3-6 16,18 10-28-16,3-10 1 15,9 7-1-15,1-10 0 16</inkml:trace>
  <inkml:trace contextRef="#ctx0" brushRef="#br2" timeOffset="500056.6016">11106 10266 77 0,'-16'6'40'15,"-7"0"-4"-15,8 12 4 16,-9 1-32-16,10 10-2 15,0 0-4-15,9 1 0 16,10 0-4-16,8-17-6 0,13 4-29 16,6-16 0-16,15-7-1 15,1-11-1-15</inkml:trace>
  <inkml:trace contextRef="#ctx0" brushRef="#br2" timeOffset="500372.6196">11419 10203 105 0,'-24'8'41'0,"-10"-4"-1"15,8 12 1-15,-6-7-37 16,8 9-2-16,2-1-1 16,10 1 1-16,1-3-1 15,10 0 0-15,5-3-1 0,9-9 2 16,7-4-2-16,8-8 2 15,3-6-1-15,2-3 0 16,2-5 0-16,-1 2 0 16,-6 2 0-16,-3 5-1 15,-5 8 0-15,-9 16 0 16,-7 9 0-16,-8 11 0 15,-4 12-1-15,-7 7-1 16,4 9-4-16,-9-12-12 16,14 14-23-16,-3-17-1 15,18-5 0-15,4-18-2 16</inkml:trace>
  <inkml:trace contextRef="#ctx0" brushRef="#br2" timeOffset="500500.627">11760 10534 98 0,'-23'2'34'15,"-6"-2"-32"-15,3-5-2 16,9-17-38-16,5 9-2 16</inkml:trace>
  <inkml:trace contextRef="#ctx0" brushRef="#br2" timeOffset="504203.8388">13187 9458 67 0,'0'0'37'0,"9"10"1"0,-13 9 0 15,2 26-19-15,-8-4-16 16,2 14-1-16,-3 7 0 15,3 8 1-15,-3 5-3 16,-1-6 0-16,11-2-4 16,-7-19-11-16,16-1-23 15,-2-17 1-15,11-11-1 16,-1-17 0-16</inkml:trace>
  <inkml:trace contextRef="#ctx0" brushRef="#br2" timeOffset="504406.8504">13297 9515 95 0,'0'0'39'16,"0"0"1"-16,12-5-1 15,12-1-37-15,5-1-1 16,13 0-2-16,4-4-2 15,12 11-12-15,-8-11-24 16,3 9 1-16,-11-2-3 16,-2 6 3-16</inkml:trace>
  <inkml:trace contextRef="#ctx0" brushRef="#br2" timeOffset="504594.8611">13319 9726 91 0,'-30'23'37'0,"7"-12"1"16,23-11 0-16,6 12-32 15,21-21-5-15,16-3-1 16,9-4-2-16,11 3-1 16,-8-8-12-16,8 15-23 15,-15 0 1-15,-11 12-2 16,-20 4 2-16</inkml:trace>
  <inkml:trace contextRef="#ctx0" brushRef="#br2" timeOffset="504766.871">13238 10067 97 0,'-17'22'38'0,"17"-22"2"0,7 11-1 16,16-17-36-16,17-6-2 16,16-3-1-16,9-5-4 15,13 12-19-15,-5-14-15 16,4 7 0-16,-13-2-2 15,-4 7 1-15</inkml:trace>
  <inkml:trace contextRef="#ctx0" brushRef="#br2" timeOffset="504985.8835">13935 9838 92 0,'0'0'38'15,"0"0"2"-15,-7 27-2 0,-3-3-30 16,6 9-5-16,-1 8-2 15,0 5 1-15,3 6-2 16,2-1-1-16,7 1-5 16,-5-16-31-16,20 3-3 15,-2-20 0-15,11-5 1 16</inkml:trace>
  <inkml:trace contextRef="#ctx0" brushRef="#br2" timeOffset="505209.8963">14129 9948 105 0,'-37'15'41'0,"-6"0"1"16,12 12-2-16,-3-5-33 0,12 1-4 15,12-4-1-15,15-5 0 16,13-6-1-16,11-3-1 15,8-3-2-15,6-3 0 16,5 3-4-16,-5-13-16 16,9 17-18-16,-16-9-2 15,7 9 2-15,-13-8-2 16</inkml:trace>
  <inkml:trace contextRef="#ctx0" brushRef="#br2" timeOffset="505453.9103">14777 9643 107 0,'-19'1'41'16,"19"-1"-1"-16,0 0-1 15,0 0-36-15,23-7-5 16,-5 2-2-16,15 11-14 16,-10-7-21-16,8 7 0 15,-7-5 0-15,-1 7-2 16</inkml:trace>
  <inkml:trace contextRef="#ctx0" brushRef="#br2" timeOffset="505607.9191">14728 9871 104 0,'-35'25'41'0,"15"5"2"15,5-17-2-15,29-8-31 16,12-10-8-16,20-8-3 16,16 2-7-16,1-16-29 15,17 6-4-15,-5-11 0 16,4 9-2-16</inkml:trace>
  <inkml:trace contextRef="#ctx0" brushRef="#br2" timeOffset="509387.1352">15646 9361 78 0,'-1'12'36'0,"-1"13"0"15,-13 6-5-15,8 18-22 16,-11-1-2-16,5 16 1 16,-7-2-2-16,7 4-1 15,0-6-2-15,8-4-1 16,5-10-4-16,5-18-10 15,17-3-25-15,4-18-1 16,14-8-1-16,-1-16 0 0</inkml:trace>
  <inkml:trace contextRef="#ctx0" brushRef="#br2" timeOffset="509546.1443">15978 9698 112 0,'-21'3'40'15,"3"7"0"-15,-3-7-3 16,9-2-40-16,13 11-11 15,-1-12-24-15,25-3-2 16,-3-3 1-16,15 1-2 16</inkml:trace>
  <inkml:trace contextRef="#ctx0" brushRef="#br2" timeOffset="509945.1671">16616 9463 78 0,'-16'-12'39'15,"-16"1"-1"-15,3 10 2 16,-13-2-18-16,4 11-17 16,-1 6 0-16,2 10 0 15,0 2-1-15,8 5-1 16,7-3 0-16,12 0-1 15,7-5-1-15,15-6 1 16,10-12-2-16,13-8 1 16,9-11-1-16,3-6 1 0,2-1-1 15,1-4 0-15,-9 2 1 16,-7 4-1-16,-9 9 0 15,-13 10 1-15,-12 11-1 16,-11 13 0-16,-7 9 0 16,-5 11 1-16,-3 4-2 15,0 5 0-15,5 4-2 16,1-5-1-16,19 0-5 15,-4-15-30-15,27-2-2 16,-1-20 0-16,17-4-1 16</inkml:trace>
  <inkml:trace contextRef="#ctx0" brushRef="#br2" timeOffset="510279.1863">16990 9462 124 0,'0'0'42'16,"0"0"-1"-16,22-2-8 16,1-9-32-16,8 1 0 15,4 0 0-15,2 5 1 16,-5 5-1-16,-9 6 0 15,-9 8 0-15,-12 10-1 16,-14 10 1-16,-11 3 0 16,-12 6 0-16,-5 7 0 0,-5-2 0 15,-2-1 1-15,9-1-2 16,9-8 0-16,13-5 0 15,17-12 0-15,21-9 0 16,19-15-4-16,20-4-4 16,7-18-27-16,24 3-6 15,-5-16 0-15,15 1-2 16</inkml:trace>
  <inkml:trace contextRef="#ctx0" brushRef="#br2" timeOffset="510469.1971">17938 9497 106 0,'-28'28'39'15,"-5"16"3"-15,-19 0-3 16,4 13-32-16,-9 2-5 0,0 7 1 16,-1-3-3-16,8-4 0 15,10-6-5-15,6-22-8 16,21-2-25-16,13-29-3 15,0 0 2-15,14-17-2 16</inkml:trace>
  <inkml:trace contextRef="#ctx0" brushRef="#br2" timeOffset="510627.2062">17580 9701 117 0,'0'-25'42'15,"-12"2"1"-15,12 23-1 16,-10 2-35-16,10 14-3 16,5 4-4-16,14 7 0 15,9 3 0-15,5-2-2 16,19 6-11-16,-1-16-27 0,20 4-2 15,-5-17 0-15,12-4-2 16</inkml:trace>
  <inkml:trace contextRef="#ctx0" brushRef="#br2" timeOffset="510816.217">18424 9560 118 0,'-36'15'42'15,"1"15"1"-15,-11 1-2 16,9 13-39-16,-1 2-2 15,5 6 1-15,13 4-6 16,4-13-6-16,26 4-28 16,7-20-1-16,23-7 0 0,4-21-2 15</inkml:trace>
  <inkml:trace contextRef="#ctx0" brushRef="#br2" timeOffset="511100.2332">18773 9606 88 0,'-6'-12'41'0,"6"12"2"16,-35 21-1-16,13 17-11 15,-8 1-27-15,5 7 0 16,5 6-2-16,5 5-2 16,11-3 0-16,14-4 0 15,13-11 0-15,14-13 0 16,7-18 0-16,10-16 0 0,3-15 0 15,-2-15 0-15,-4-10 0 16,-11-9 0-16,-11-5 0 16,-12 3 0-16,-12 7 0 15,-17 8 0-15,-11 18 0 16,-11 4-9-16,3 23-28 15,-11-2-5-15,8 17 0 16,-2-6 0-16</inkml:trace>
  <inkml:trace contextRef="#ctx0" brushRef="#br2" timeOffset="511632.2636">19405 9219 97 0,'0'0'40'16,"0"0"1"-16,0 0-3 16,13-1-23-16,8-1-17 15,6-7-7-15,19 9-29 16,0-7-1-16,13 7 0 0,-2-8-2 15</inkml:trace>
  <inkml:trace contextRef="#ctx0" brushRef="#br2" timeOffset="511835.2753">20202 8950 111 0,'0'0'39'15,"-26"-15"1"-15,12 19-5 16,-4 2-34-16,2 9-1 15,1 10 0-15,1 5 0 16,6 10-3-16,2-4-4 16,23 11-29-16,0-12-3 0,18 1 1 15,6-16-2-15</inkml:trace>
  <inkml:trace contextRef="#ctx0" brushRef="#br2" timeOffset="512166.2942">20715 8918 98 0,'-33'-6'40'16,"-2"12"1"-16,-15 7-1 16,7 6-28-16,-2 4-9 15,9 7 0-15,12-4-1 16,15 0 0-16,17-10-1 15,14-6 0-15,17-11 0 16,10-6-1-16,4-7 0 0,3-4 1 16,-6-3-1-16,-6 0 0 15,-11 4 1-15,-10 2-1 16,-11 7 1-16,-12 8-1 15,0 0 0-15,-7 24 1 16,-7 1-1-16,-3 8-2 16,1 13-2-16,-8 1-3 15,19 12-30-15,-14-7-4 16,14 7 1-16,-3-12-3 15</inkml:trace>
  <inkml:trace contextRef="#ctx0" brushRef="#br2" timeOffset="512722.326">21617 9057 97 0,'11'-12'37'15,"-5"2"2"-15,-6 10-4 16,20 15-31-16,-12 6 0 16,-2 7 0-16,6 16 0 15,-7 9-1-15,3 13 2 16,-6 7-2-16,-2 6 1 0,-9 3-1 15,-8 0 0-15,-5-5-1 16,-7-3 0-16,-7-9-1 16,-3-11 0-16,3-13-4 15,-6-19-2-15,16-7-28 16,-6-26-7-16,13-11-1 15,2-21 0-15</inkml:trace>
  <inkml:trace contextRef="#ctx0" brushRef="#br2" timeOffset="512887.3354">21355 9066 123 0,'15'5'43'0,"17"6"1"15,10-12-5-15,19-4-43 16,26 12-29-16,7-12-7 16,17 7-2-16,-3-4 0 15</inkml:trace>
  <inkml:trace contextRef="#ctx0" brushRef="#br2" timeOffset="513037.344">22572 9367 122 0,'-19'17'44'16,"-14"-17"0"-16,7-1-3 15,-7 0-41-15,2-32-28 16,14 12-13-16,-12-10-3 16,3 9 1-16,-18-5-2 15</inkml:trace>
  <inkml:trace contextRef="#ctx0" brushRef="#br3" timeOffset="519798.7307">2996 12234 76 0,'0'0'39'0,"-10"-3"-1"15,10 3 0-15,-3 11-33 16,3 4-1-16,-2 7-1 15,4 13 1-15,-6 9-2 16,-2 14 0-16,-1 4-1 16,0 10 0-16,0-2-2 15,-1-5 0-15,5-7-4 0,-2-23-15 16,16-5-18-16,-1-27-1 15,16-11-1-15,1-22 1 16</inkml:trace>
  <inkml:trace contextRef="#ctx0" brushRef="#br3" timeOffset="519994.742">3060 12210 94 0,'-11'6'40'15,"-3"-8"1"-15,14 2-2 16,18 4-36-16,5-12-3 15,17-3-1-15,5-5-1 16,9 2-3-16,1-11-6 16,6 14-27-16,-12-7-1 0,-2 12-2 15,-16 2 2-15</inkml:trace>
  <inkml:trace contextRef="#ctx0" brushRef="#br3" timeOffset="520189.7531">3054 12493 86 0,'-31'19'39'15,"16"-1"1"-15,15-18-1 16,0 0-31-16,24-8-5 16,12-5-2-16,9-4 1 15,3-1-2-15,5 0-3 0,-3-4-3 16,7 14-29-16,-26-2-5 15,0 16 1-15,-31-6-1 16</inkml:trace>
  <inkml:trace contextRef="#ctx0" brushRef="#br3" timeOffset="520362.763">2973 12792 92 0,'-12'25'40'16,"5"-14"1"-16,18-1-3 15,5-4-34-15,18-18-3 16,13-4-2-16,7-4-1 15,11 0-4-15,-9-16-24 16,13 13-9-16,-8-11 0 16,2 9-1-16</inkml:trace>
  <inkml:trace contextRef="#ctx0" brushRef="#br3" timeOffset="520542.7733">3617 12493 88 0,'-5'20'39'0,"-10"-2"1"15,6 17 1-15,-7-4-36 16,6 9-2-16,1 4-1 15,4 3-1-15,5 0-1 16,3-8-3-16,10-2-4 16,-4-14-30-16,20-4-3 15,-1-18 1-15,14-4-2 16</inkml:trace>
  <inkml:trace contextRef="#ctx0" brushRef="#br3" timeOffset="520798.7879">3832 12606 98 0,'-46'11'41'0,"11"13"1"16,-5-9-1-16,10 8-36 16,2-6-2-16,11 0 0 15,4-2-1-15,10-1 0 16,3-14-1-16,22 16 0 15,2-12 0-15,8-3-1 16,10-1-1-16,8-1-2 16,7 1-2-16,-4-9-11 15,17 16-16-15,-16-13-10 16,5 4-1-16,-6-10-1 0</inkml:trace>
  <inkml:trace contextRef="#ctx0" brushRef="#br3" timeOffset="520978.7982">4432 12485 96 0,'-14'4'42'16,"14"-4"0"-16,0 0-1 15,0 0-38-15,18-8-3 16,7-4-4-16,15 13-20 15,-10-15-16-15,7 10 1 16,-8-7-4-16,4 10 2 16</inkml:trace>
  <inkml:trace contextRef="#ctx0" brushRef="#br3" timeOffset="521158.8085">4450 12710 100 0,'-19'24'43'15,"1"-17"0"-15,18-7-2 16,33-2-39-16,0-15-2 15,18-5-2-15,7-12-7 16,17 12-15-16,-7-17-17 16,8 8-1-16,-8-8-1 15,3 5 2-15</inkml:trace>
  <inkml:trace contextRef="#ctx0" brushRef="#br3" timeOffset="521526.8296">5258 12158 102 0,'-11'-6'42'0,"-6"-7"0"16,17 13-3-16,0 0-34 15,-9 12-1-15,7 7-2 16,5 11 0-16,-3 11-1 15,3 8 0-15,2 9-1 16,0 8 0-16,4-4 0 16,4-1 0-16,5-7 0 15,6-12 0-15,6-15 0 16,6-14 0-16,5-21 1 0,3-15 0 15,2-16 0-15,-2-13 0 16,-3-13 0-16,-1-5 0 16,-5-3-1-16,-4 2-1 15,-5 7 0-15,-8 10-3 16,1 16-2-16,-11 2-11 15,12 33-15-15,-20 3-10 16,10 9 0-16,-7 7-2 16</inkml:trace>
  <inkml:trace contextRef="#ctx0" brushRef="#br3" timeOffset="521699.8395">5865 12521 109 0,'-11'10'42'15,"8"1"2"-15,-11-17-2 16,22-5-41-16,-9 0-1 15,3-9-6-15,14 13-13 16,-12-18-21-16,17 12-2 16,-5-9-1-16,14 9 0 15</inkml:trace>
  <inkml:trace contextRef="#ctx0" brushRef="#br3" timeOffset="522067.8605">6147 12378 95 0,'-10'8'41'0,"11"7"1"16,-1-15-2-16,17 17-34 16,2-14-2-16,6-1-2 15,7-4 0-15,2-5 0 16,4-6-2-16,-1-6 1 15,-4-4-1-15,-7-1 0 16,-7-3 0-16,-9 1 0 16,-8 3 1-16,-8 6-1 15,-8 5 2-15,-4 12-1 16,-8 10 1-16,-3 9 0 15,-4 12 0-15,1 5-1 16,1 6 0-16,7 4 0 16,5-1-1-16,12-7-2 0,12-5-2 15,10-13-4-15,21 0-8 16,-8-28-14-16,31 5-14 15,-6-21 1-15,19-1-1 16,4-9 0-16</inkml:trace>
  <inkml:trace contextRef="#ctx0" brushRef="#br3" timeOffset="522675.8953">7020 12651 75 0,'-10'26'42'16,"-12"-2"-1"-16,1 9-2 15,-6-6-30-15,-7 0-45 16,21 6-5-16,3-15 1 15,15-3-2-15</inkml:trace>
  <inkml:trace contextRef="#ctx0" brushRef="#br3" timeOffset="523119.9207">7824 12102 61 0,'0'0'39'0,"8"-23"-1"16,2 21 2-16,-10 2-20 16,14 5-16-16,-11 19-1 0,-3 11 0 15,-8 14-1-15,-6 7 0 16,-4 8-1-16,-5 3 0 15,2-4-3-15,2-9-3 16,15-1-18-16,-1-27-17 16,19-11 0-16,0-21-1 15,18-11 2-15</inkml:trace>
  <inkml:trace contextRef="#ctx0" brushRef="#br3" timeOffset="523307.9315">7853 11950 99 0,'0'0'41'0,"15"-9"2"16,17 4-2-16,5-7-40 16,8-5-1-16,17 4-2 15,-1-5-2-15,6 17-13 16,-17-7-22-16,2 13-2 15,-19-1-2-15,-8 12 2 16</inkml:trace>
  <inkml:trace contextRef="#ctx0" brushRef="#br3" timeOffset="523502.9426">7869 12290 99 0,'-14'9'41'15,"14"-9"3"-15,18-1-4 16,11-10-37-16,12-8-2 0,9 0-1 15,1-2-1-15,0-2-4 16,9 19-22-16,-21-9-14 16,-2 14 0-16,-22-1-2 15,-4 15 2-15</inkml:trace>
  <inkml:trace contextRef="#ctx0" brushRef="#br3" timeOffset="523659.9516">7888 12500 101 0,'-29'27'43'16,"7"-17"0"-16,22-10-1 15,0 0-40-15,28-7-3 16,10-3-2-16,10-13-6 16,19 11-25-16,-7-12-8 0,15 11 1 15,-9-8-3-15</inkml:trace>
  <inkml:trace contextRef="#ctx0" brushRef="#br3" timeOffset="523856.9629">8529 12318 85 0,'-20'2'41'15,"10"9"-1"-15,-7-1 1 16,6 5-34-16,-5 8-4 16,7 9 0-16,2 2-1 15,4-1-3-15,9 1-2 16,2-16-9-16,26 5-29 0,-10-17 0 15,19-4-1-15,-5-17 2 16</inkml:trace>
  <inkml:trace contextRef="#ctx0" brushRef="#br3" timeOffset="524095.9765">8748 12275 99 0,'-39'14'43'0,"6"16"2"15,-13-8-3-15,16 5-36 16,-5-2-3-16,12-4 0 15,8-3-1-15,9-4 0 16,6-14-1-16,25 9 0 16,7-9-1-16,7-3-1 0,7 2 0 15,4-2-3-15,6 9-5 16,-11-16-17-16,15 20-16 15,-16-11 0-15,7 5-4 16,-8-9 2-16</inkml:trace>
  <inkml:trace contextRef="#ctx0" brushRef="#br3" timeOffset="524291.9876">9301 12131 94 0,'-22'-3'42'16,"22"3"1"-16,0 0-2 15,16-5-37-15,6-1-1 0,14-2-2 16,2 1-4-16,-1-13-12 16,14 13-24-16,-17-8-3 15,-3 7-1-15,-16-5 0 16</inkml:trace>
  <inkml:trace contextRef="#ctx0" brushRef="#br3" timeOffset="524456.9972">9192 12317 112 0,'-25'34'44'15,"9"-17"2"-15,30-6-3 16,7-17-41-16,26-11-4 16,21 4-6-16,-2-21-10 15,18 18-16-15,-13-11-11 16,5 11 1-16,-9 0-2 0</inkml:trace>
  <inkml:trace contextRef="#ctx0" brushRef="#br3" timeOffset="527161.1518">10124 11650 90 0,'0'0'41'0,"0"0"-2"16,-7 33 3-16,1 1-40 0,-6 8-1 15,1 12 0-15,2 7 0 16,-1 7 0-16,3 2-2 15,8-3-1-15,1-16-13 16,17 1-24-16,-3-18-1 16,16-8-1-16,2-17 0 15</inkml:trace>
  <inkml:trace contextRef="#ctx0" brushRef="#br3" timeOffset="527311.1604">10458 12000 94 0,'-20'-10'41'0,"4"7"-1"15,0-6-3-15,16 9-41 16,9-16-33-16,9-4-4 0,21 4 1 16,6-11-1-16</inkml:trace>
  <inkml:trace contextRef="#ctx0" brushRef="#br3" timeOffset="527645.1791">10993 11673 93 0,'-37'3'39'16,"-1"12"5"-16,-16-5-3 15,6 10-36-15,-1 4-1 16,9 5-2-16,6-2 1 16,12 7-1-16,11-3 0 15,16-2-3-15,17-6 2 16,13-6-3-16,10-4 2 0,10-3 1 15,0-1-1-15,0-1 0 16,-8 3 1-16,-12 4-1 16,-9 6 0-16,-14 6 1 15,-14 6-2-15,-16 5 1 16,-7-2-1-16,-5 0-1 15,1-3-2-15,-1-13-2 16,13 2-12-16,-7-31-21 16,24-6-2-16,5-23-2 15,19-6 2-15</inkml:trace>
  <inkml:trace contextRef="#ctx0" brushRef="#br3" timeOffset="527800.1884">10977 11693 99 0,'-14'5'42'0,"-5"-2"1"16,16 9 0-16,3-12-38 15,17 3-3-15,13-4-4 16,15-8-4-16,27 9-16 16,-2-14-19-16,20 5 0 15,-1-8-3-15,17 9 2 16</inkml:trace>
  <inkml:trace contextRef="#ctx0" brushRef="#br3" timeOffset="528160.2089">11967 11717 95 0,'-50'38'41'15,"-1"13"1"-15,-12-1-2 16,6 8-37-16,-1 2-1 0,8 3-3 16,8-7 1-16,10-5-2 15,16-7-2-15,7-22-3 16,22-4-8-16,-3-32-3 15,23 3 3-15,-13-26 6 16,8-3 5-16,-10-9 1 16,-4-3 5-16,-4 6 3 15,-17-8 10-15,8 26 7 16,-28-8-6-16,13 24-4 15,-11 0-3-15,10 14-2 16,2 6-1-16,9 9-2 16,10 2-2-16,15 2-3 0,14-3 1 15,11-3-1-15,17-1-4 16,5-11-5-16,20 8-12 15,-14-24-13-15,13 3-9 16,-10-11 0-16,0-4 1 16</inkml:trace>
  <inkml:trace contextRef="#ctx0" brushRef="#br3" timeOffset="528348.2196">12439 11707 103 0,'-13'15'45'0,"-15"3"-1"16,4 17-1-16,-10 1-35 15,8 11-6-15,4 4 0 16,3 3-2-16,7 5 0 15,5-3-3-15,12 1 1 16,6-9-3-16,13 2-11 0,-8-26-14 16,21 5-12-16,-3-18-2 15,9-5 0-15,-5-18 0 16</inkml:trace>
  <inkml:trace contextRef="#ctx0" brushRef="#br3" timeOffset="528506.2288">12653 12088 107 0,'-23'-9'43'0,"7"12"1"15,-6-12-2-15,0 0-41 16,22 9-4-16,5-18-6 16,21 19-14-16,-8-15-18 15,21 4-2-15,-6-9-1 16,15 5 2-16</inkml:trace>
  <inkml:trace contextRef="#ctx0" brushRef="#br3" timeOffset="528827.247">13210 11713 75 0,'0'0'45'0,"-4"-14"-2"16,-9 24 0-16,-17-1-15 16,-2 18-24-16,-7 10 1 15,1 15-3-15,-3 8 1 16,4 6-2-16,7 4 0 15,10-6-1-15,11-4 1 16,14-7-1-16,13-12 1 16,7-15-1-16,9-18 0 15,2-11 0-15,-2-12 0 0,-9-9-1 16,-7-6 1-16,-11-4-1 15,-12-2-1-15,-12 2 0 16,-7 4-2-16,-6 0-3 16,7 15-7-16,-14-14-11 15,24 21-10-15,-5-11-7 16,14 9-2-16,2-6 2 15</inkml:trace>
  <inkml:trace contextRef="#ctx0" brushRef="#br3" timeOffset="529204.2687">13657 11754 94 0,'0'0'39'15,"8"14"0"-15,-33 3-7 0,2 17-30 16,-13 5 1-16,-6 12-3 15,-5 2 0-15,-2 3-2 16,7-3-1-16,2-9-6 16,21-1-29-16,0-19 0 15,16-8-1-15,3-16 0 16</inkml:trace>
  <inkml:trace contextRef="#ctx0" brushRef="#br3" timeOffset="529377.2786">13417 11948 89 0,'-10'-1'42'16,"-12"2"1"-16,9 16-1 15,-6 0-30-15,13 5-8 16,13-1-3-16,16-1-1 0,20-5-4 16,12-15-5-16,30 5-12 15,0-23-20-15,21-2-1 16,1-15-1-16,7-3 0 15</inkml:trace>
  <inkml:trace contextRef="#ctx0" brushRef="#br3" timeOffset="529542.2876">14311 11719 90 0,'-53'35'41'0,"-14"1"2"16,8 11-3-16,-11-1-28 16,21 3-13-16,10 0 0 15,12-10-4-15,27 9-11 16,5-26-22-16,34 0-2 0,11-20-2 15,22-6 1-15</inkml:trace>
  <inkml:trace contextRef="#ctx0" brushRef="#br3" timeOffset="529804.303">14598 11809 104 0,'-34'3'42'0,"2"19"1"16,-14-4-1-16,11 13-38 15,4 7-1-15,7 3-3 16,17 2 2-16,10-2-3 15,16-9 2-15,17-7 0 16,9-11 0-16,8-13-1 16,1-11-1-16,-3-11 1 15,-8-6-1-15,-11-8 0 0,-14-1-2 16,-16-3-1-16,-8 9-7 15,-27-14-11-15,9 22-14 16,-22-4-5-16,9 9-3 16,-2-2 5-16</inkml:trace>
  <inkml:trace contextRef="#ctx0" brushRef="#br3" timeOffset="530173.3241">14714 11545 93 0,'29'-8'41'16,"-4"-8"1"-16,8 5-2 15,-15 7-39-15,6-10-3 16,12 9-7-16,-12-12-22 0,15 16-9 15,-5-6 0-15,13 6-1 16</inkml:trace>
  <inkml:trace contextRef="#ctx0" brushRef="#br3" timeOffset="530360.3348">15343 11250 73 0,'-18'0'39'0,"-5"2"0"16,4 12-1-16,-9 2-29 15,3 10-8-15,7 6-2 16,2-1-2-16,14 15-24 0,1-12-10 16,18 0 0-16,8-12-2 15</inkml:trace>
  <inkml:trace contextRef="#ctx0" brushRef="#br3" timeOffset="530699.3542">15666 11171 86 0,'-54'6'41'0,"8"18"0"16,1-5 1-16,20 8-37 15,5-1-1-15,17 1-1 16,13-8-1-16,17-4 0 0,11-10-1 15,8-9 0-15,2-7 0 16,-3-6-1-16,-5-2 1 16,-14-3-1-16,-11 5 0 15,-14 2 0-15,-11 10 1 16,-12 11-1-16,-7 15 0 15,-6 12 0-15,-3 15-1 16,1 7 0-16,1 11-3 16,2-6-5-16,24 17-16 15,-7-17-16-15,21-2-1 16,6-17-1-16,19-6 1 15</inkml:trace>
  <inkml:trace contextRef="#ctx0" brushRef="#br3" timeOffset="531022.3726">16185 11975 79 0,'0'0'39'15,"-19"-9"0"-15,0 22-10 16,-18-2-19-16,1 25-2 0,-14 7-3 16,1 10-3-16,6 5-3 15,3-10-13-15,26 8-24 16,4-14-1-16,23-9-1 15,11-20-1-15</inkml:trace>
  <inkml:trace contextRef="#ctx0" brushRef="#br3" timeOffset="531435.3963">16601 11480 62 0,'9'-12'39'0,"1"16"-1"15,-10-4 1-15,6 39-20 16,-12-9-17-16,-3 8 2 0,-1 9-2 16,-2 8-1-16,-5 3 0 15,3 2-2-15,6-1 0 16,0-10-5-16,16 6-16 15,-1-24-18-15,12-8 2 16,2-16-1-16,13-11 0 16</inkml:trace>
  <inkml:trace contextRef="#ctx0" brushRef="#br3" timeOffset="531636.4078">16695 11488 75 0,'0'0'42'0,"4"-25"-1"0,21 19 0 15,0-5-21-15,17-5-20 16,10 3-2-16,1-3-2 16,6 16-8-16,-17-10-18 15,0 19-10-15,-18 1 0 16,-3 9-1-16</inkml:trace>
  <inkml:trace contextRef="#ctx0" brushRef="#br3" timeOffset="531818.4182">16691 11754 94 0,'-6'12'41'16,"6"-12"1"-16,28 2-3 16,1-9-37-16,19-2-2 15,8-3 0-15,6 2-3 0,-1 4-1 16,-12-5-10-16,3 12-24 15,-23-2 0-15,-9 16-2 16,-25-3 0-16</inkml:trace>
  <inkml:trace contextRef="#ctx0" brushRef="#br3" timeOffset="531998.4285">16695 11964 75 0,'-29'20'40'0,"8"-12"0"16,21-8 0-16,0 0-26 15,38 4-11-15,7-13-2 16,15-3 0-16,8 1-2 15,2-8-1-15,6 7-4 16,-9-12-11-16,8 12-22 0,-23-6 0 16,-2 7-2-16,-19-7 3 15</inkml:trace>
  <inkml:trace contextRef="#ctx0" brushRef="#br3" timeOffset="532172.4385">17338 11800 98 0,'-3'23'37'15,"-8"-3"4"-15,5 17-4 16,-1-4-32-16,2 9-4 15,2-3 1-15,5 2-2 16,6-1-2-16,3-10-4 16,16 5-16-16,-9-22-18 15,14-4 0-15,-2-20-1 0,12-2 1 16</inkml:trace>
  <inkml:trace contextRef="#ctx0" brushRef="#br3" timeOffset="532411.4521">17597 11826 112 0,'-27'-5'41'15,"7"15"1"-15,-11-6-13 16,9 12-24-16,-5 2-1 16,8 4-4-16,4-1 3 15,7-3-3-15,6 1 1 16,10-4 1-16,9-2-1 15,7-5-1-15,11-3 0 16,3-2-3-16,8-3-1 16,-2-9-7-16,12 10-9 15,-16-20-14-15,14 5-8 0,-4-9-1 16,11 1 0-16</inkml:trace>
  <inkml:trace contextRef="#ctx0" brushRef="#br3" timeOffset="532607.4634">18263 11618 82 0,'-15'10'43'16,"-7"-7"-2"-16,22-3 1 15,-14 2-24-15,27-9-18 16,8 4-2-16,7-7-2 15,16 13-13-15,-14-17-18 0,15 12-4 16,-10-5-2-16,-3 8-1 16</inkml:trace>
  <inkml:trace contextRef="#ctx0" brushRef="#br3" timeOffset="532757.4719">18153 11776 107 0,'-36'28'40'0,"10"-15"1"15,23 5-3-15,24-17-37 16,10-9-3-16,21 6-11 15,-5-22-16-15,21 8-11 16,-2-8 0-16,5 1-2 16</inkml:trace>
  <inkml:trace contextRef="#ctx0" brushRef="#br3" timeOffset="533288.5022">18827 11317 91 0,'37'-3'40'0,"4"-9"0"15,14 7-1-15,-7 4-36 16,8-8-2-16,0 4 1 15,-8 8-1-15,-18 5 0 16,-13 10 0-16,-17 9 0 16,-15 5 0-16,-15 7-1 15,-7 6 2-15,-12 4-1 16,-4 3 2-16,-1-4-1 15,7 2 1-15,8-9-1 0,16-1 1 16,17-8-1-16,19-9-3 16,20-12 1-16,16-9-2 15,17-3-4-15,0-21-15 16,24 11-12-16,-10-18-10 15,6 6 2-15,-9-10-1 16</inkml:trace>
  <inkml:trace contextRef="#ctx0" brushRef="#br3" timeOffset="533442.5111">19608 11568 81 0,'-32'10'40'0,"8"1"-1"15,4-10-1-15,20-1-32 0,18-14-42 16,8-5-3-16,13 3 1 15,3-12-2-15</inkml:trace>
  <inkml:trace contextRef="#ctx0" brushRef="#br3" timeOffset="533681.5248">19972 11423 100 0,'-33'14'40'16,"3"8"2"-16,-5-6-2 15,16 0-35-15,0 5-2 16,15 1 0-16,9 1-1 15,19-4 0-15,8-5 0 0,15-2-1 16,14-10-2-16,8-9-1 16,7-5-2-16,0-15-2 15,5 2-5-15,-21-24-14 16,12 11-14-16,-24-11-1 15,-4 5-1-15,-22-5 2 16</inkml:trace>
  <inkml:trace contextRef="#ctx0" brushRef="#br3" timeOffset="533801.5317">20377 11284 97 0,'-76'48'40'0,"6"20"0"15,-5-2-2-15,14 6-33 16,19 5-10-16,6-23-16 16,30 2-17-16,10-19-2 15,23-6-1-15,9-16-1 0</inkml:trace>
  <inkml:trace contextRef="#ctx0" brushRef="#br3" timeOffset="534184.5536">21048 11453 70 0,'-23'6'39'0,"-4"9"-1"16,-12-4 0-16,2 20-22 15,-11-6-15-15,-3 7 2 16,-3 3-1-16,-2 3 1 15,5 2-3-15,4-7-5 16,19 9-16-16,-1-21-17 16,18-3 2-16,11-18-5 15,11-2 4-15</inkml:trace>
  <inkml:trace contextRef="#ctx0" brushRef="#br3" timeOffset="534364.5639">20800 11525 110 0,'0'-21'41'15,"0"21"0"-15,-13-8-8 16,7 20-28-16,3 6-2 15,4 6-2-15,12 1-2 16,9 1-1-16,17 2-4 16,10-15-8-16,31 8-14 15,-5-20-13-15,21 1 1 16,-1-14-2-16,8-3 2 15</inkml:trace>
  <inkml:trace contextRef="#ctx0" brushRef="#br3" timeOffset="534530.5734">21558 11458 102 0,'-65'26'40'0,"3"13"0"16,-3-6-3-16,12 8-33 16,11 3-5-16,15 0 0 15,26 2-12-15,1-22-17 16,39-3-10-16,13-13 4 15,23-6-4-15</inkml:trace>
  <inkml:trace contextRef="#ctx0" brushRef="#br3" timeOffset="534815.5893">22016 11453 74 0,'-27'10'42'0,"-19"3"-1"16,6 19 1-16,-16-5-12 15,18 13-24-15,4 5-3 16,18 3 1-16,14-3-2 15,17-5 0-15,21-11-1 16,12-6 2-16,13-15-2 16,5-9-1-16,-3-12-1 15,-5-10-1-15,-9-7 0 16,-18-7 1-16,-14 1-2 15,-19-9-3-15,-10 6 0 16,-23-9-10-16,5 22-10 16,-22-12-10-16,6 18-5 15,-2-1 0-15,13 12 0 0</inkml:trace>
  <inkml:trace contextRef="#ctx0" brushRef="#br3" timeOffset="535209.6122">22452 11169 81 0,'15'4'42'0,"-15"-4"0"16,22 1-2-16,-12-6-19 15,10-2-23-15,15 6-3 16,-2-9-7-16,23 12-19 16,-11-9-9-16,14 5 0 15,-3-7 1-15</inkml:trace>
  <inkml:trace contextRef="#ctx0" brushRef="#br3" timeOffset="535423.6244">23138 10906 90 0,'0'0'40'16,"-28"6"0"-16,12 13 0 16,-10-8-22-16,1 16-17 15,2 6 1-15,5 5-3 16,2 4-1-16,4-3-2 15,16 7-7-15,-2-21-17 16,25 7-12-16,4-17 1 16,20-4-2-16,0-13 2 15</inkml:trace>
  <inkml:trace contextRef="#ctx0" brushRef="#br3" timeOffset="535776.6446">23519 10946 81 0,'-20'-4'44'0,"-13"2"-5"15,4 12 2-15,-11-6-15 16,8 11-23-16,3 3-1 16,9 3-2-16,4 0 2 15,9 2-1-15,12-4 0 16,8-5-1-16,11-1 1 15,3-8-2-15,1-4 2 16,3-5-1-16,2-4 1 0,-4-3-1 16,-6-6 1-16,-2 5 1 15,-6-2-1-15,-3 4 0 16,-12 10-1-16,13-3 0 15,-15 15-1-15,-6 6 0 16,-4 13-2-16,-4 4-2 16,3 13-3-16,-5-11-10 15,19 16-11-15,-9-16-12 16,22-1 0-16,7-14-1 15,17-5 1-15</inkml:trace>
  <inkml:trace contextRef="#ctx0" brushRef="#br3" timeOffset="536261.672">24247 11149 59 0,'15'7'41'0,"-1"6"-2"15,-7-1 1-15,10 16-12 16,-12-3-23-16,7 12 0 16,-10 4-2-16,-2 12 0 15,-10 4 0-15,-5 4 1 16,-8 2-1-16,-8 6 0 15,-4-7-1-15,-7-3-1 16,0-10 0-16,-2-8-2 16,5-11 0-16,1-15-5 15,12-4-6-15,-6-32-14 16,28 4-13-16,-3-21-2 15,14-4-1-15,-2-18 2 0</inkml:trace>
  <inkml:trace contextRef="#ctx0" brushRef="#br3" timeOffset="536550.6888">23840 11090 117 0,'0'0'44'0,"5"13"0"16,37-4-1-16,29-6-41 15,1-1-2-15,21 2-2 16,9-3-3-16,7 5-2 15,-7-10-9-15,14 21-12 16,-30-16-9-16,0 13-5 16,-24-8-1-16,-6 9 2 0,-24-6 29 15,-20 1 16-15,-4 8 11 16,-31-19 13-16,13 14 8 15,-21-17 7-15,8 6 0 16,-12-14-3-16,11 5-28 16,3-2-21-16,-14-16-12 15,19 15-12-15,-23-6-11 16,0 10 0-16,-17 1-1 15</inkml:trace>
  <inkml:trace contextRef="#ctx0" brushRef="#br4" timeOffset="543728.099">2921 13759 95 0,'0'0'39'15,"0"0"-1"-15,12 11-12 16,-15 14-24-16,2 12-1 0,-2 13-1 15,-1 8-1-15,0 9 1 16,-3 5-1-16,1 0 0 16,0-7-2-16,3 0-4 15,-5-19-29-15,13-5 0 16,-2-22-2-16,7-8 1 15</inkml:trace>
  <inkml:trace contextRef="#ctx0" brushRef="#br4" timeOffset="543938.1114">3044 13793 65 0,'-14'-14'41'0,"-1"-6"-2"0,15 20 0 15,-2-19-16-15,14 10-20 16,13-1-2-16,8-1-2 15,10 3-1-15,5-5-3 16,7 15-11-16,-5-10-21 16,1 13-1-16,-16-5-2 15,-4 14 2-15</inkml:trace>
  <inkml:trace contextRef="#ctx0" brushRef="#br4" timeOffset="544126.1222">3024 14075 59 0,'-12'8'39'0,"15"3"1"0,-3-11 0 15,21-4-16-15,0-5-22 16,5 2-1-16,7 3-4 15,-3-6-5-15,9 15-28 16,-11-6-3-16,3 12-1 16,-11-4 0-16</inkml:trace>
  <inkml:trace contextRef="#ctx0" brushRef="#br4" timeOffset="544321.1333">2995 14297 81 0,'-26'4'39'16,"14"7"0"-16,12-11-2 0,0 0-33 15,14 4-2 1,10-3-1-16,9-2-2 0,10-3-2 16,9 1-3-16,-1-16-17 15,12 11-15-15,-6-13 1 16,6 4-3-16,-8-10 3 15</inkml:trace>
  <inkml:trace contextRef="#ctx0" brushRef="#br4" timeOffset="544509.144">3630 14033 95 0,'-20'18'37'0,"5"16"1"16,-7-3-9-16,7 14-28 15,4 3 0-15,6 7-2 0,7-2 1 16,3-5-5-16,16 5-17 15,0-24-15-15,13-4-1 16,-1-19-2-16,10-7 1 16</inkml:trace>
  <inkml:trace contextRef="#ctx0" brushRef="#br4" timeOffset="544749.1578">3846 14128 60 0,'-41'4'43'16,"11"12"-2"-16,-7-3 2 15,13 6-18-15,2-4-21 16,5 0-1-16,6-2-1 0,8 1-1 16,6-3 0-16,8 0 0 15,4-3-2-15,12 0-1 16,4-1 0-16,10-5-3 15,10 5-6-15,-7-14-29 16,17 7 0-16,-9-13-2 16,11 3 0-16</inkml:trace>
  <inkml:trace contextRef="#ctx0" brushRef="#br4" timeOffset="544952.1694">4334 13955 95 0,'0'0'40'0,"5"25"2"0,-5-25-4 16,38-10-38-16,-2 1-2 15,1-4-4-15,21 7-30 16,-13-12-4-16,3 11 1 15,-17-3-2-15</inkml:trace>
  <inkml:trace contextRef="#ctx0" brushRef="#br4" timeOffset="545096.1773">4348 14196 82 0,'-10'15'39'0,"10"-15"0"16,24-18 0-16,12-9-40 15,10-15-35-15,26 1 0 0,-1-6-3 16,11 8 0-16</inkml:trace>
  <inkml:trace contextRef="#ctx0" brushRef="#br4" timeOffset="545658.2098">5248 13659 69 0,'9'-22'38'0,"-9"-4"-3"16,11 13-3-16,-14-6-23 16,3 19-2-16,11 2-2 15,-4 17 0-15,-3 14-2 16,4 9 0-16,-5 12 0 0,3 10-1 15,0 4-1-15,-2 3-1 16,1-5 1-16,3-5 0 16,-1-11-1-16,5-12 0 15,4-15 0-15,2-16 1 16,7-16 1-16,3-14 0 15,1-12 0-15,3-10 0 16,-3-9 0-16,-1-7-2 16,1-2-1-16,-6-1-1 15,1 11-3-15,-5-5-8 16,5 27-26-16,-14 0-1 15,8 22-2-15,-18 9 2 16</inkml:trace>
  <inkml:trace contextRef="#ctx0" brushRef="#br4" timeOffset="545829.2196">5796 14103 73 0,'6'16'41'0,"-6"-16"1"15,0 0-1-15,2-31-28 16,3 6-17-16,12 5-32 15,-7-12-3-15,9 8 1 16,-2-6-3-16</inkml:trace>
  <inkml:trace contextRef="#ctx0" brushRef="#br4" timeOffset="546183.2398">6201 13984 78 0,'-11'14'40'15,"11"-14"-2"-15,0 0 0 16,0 0-33-16,18-10-2 16,-1-6 1-16,7-2-2 15,1-7 1-15,2 1-1 16,-2-5 0-16,-2 1-1 15,-6 0 1-15,-6 7-1 16,-9 2-1-16,-5 8 1 16,-8 5 0-16,-5 10 0 15,-6 10-1-15,-2 6 1 0,-2 9 1 16,3 4-1-16,0 2 0 15,8 0 0-15,5-2-1 16,13-4 0-16,12-10-3 16,8-12-4-16,26 3-30 15,-8-16-4-15,18 4 0 16,-3-11-3-16</inkml:trace>
  <inkml:trace contextRef="#ctx0" brushRef="#br4" timeOffset="546311.2472">6819 14072 90 0,'-22'17'41'0,"-9"-10"-1"0,2-12-33 16,1-8-44-16,10-12-3 16,13 2-2-16</inkml:trace>
  <inkml:trace contextRef="#ctx0" brushRef="#br4" timeOffset="546714.2699">7309 14080 91 0,'8'-13'41'15,"6"12"0"-15,-14 1-11 16,0 0-28-16,0 15-2 15,-3 6 0-15,-3 9-3 16,-3-5-4-16,11 13-31 0,-10-12 0 16,10-2-2-16,-2-24 2 15</inkml:trace>
  <inkml:trace contextRef="#ctx0" brushRef="#br4" timeOffset="547085.2914">7878 13566 86 0,'0'0'39'15,"0"0"1"-15,0 0-4 16,-8 16-32-16,3 9-1 16,-2 14 0-16,-2 12-2 15,-5 10 0-15,1 8-2 16,1 3 0-16,1-2-2 15,1-10-4-15,20-4-32 16,-6-22 0-16,13-8-3 16,4-23 2-16</inkml:trace>
  <inkml:trace contextRef="#ctx0" brushRef="#br4" timeOffset="547303.3039">7931 13530 90 0,'-12'-9'41'0,"12"9"1"16,22-11-1-16,16-1-40 16,2-5 0-16,14 2-2 15,5 2 0-15,3-1-2 16,4 14-6-16,-18-3-30 0,-4 17-1 15,-21-1-1 1,-9 15 0-16</inkml:trace>
  <inkml:trace contextRef="#ctx0" brushRef="#br4" timeOffset="547498.3151">7973 13860 72 0,'-13'17'42'0,"2"-11"-1"15,11-6 1-15,16-5-25 16,7-3-15-16,6-5 0 15,7 3-1-15,6 1-2 16,-1 0-2-16,7 12-9 16,-15-8-28-16,2 15 0 15,-21-6-2-15,0 15 2 16</inkml:trace>
  <inkml:trace contextRef="#ctx0" brushRef="#br4" timeOffset="547663.3245">7902 14120 80 0,'-31'25'41'16,"6"-15"0"-16,22 4 0 15,3-14-37-15,30-3-3 16,18-7-1-16,12-5-2 16,14 2-4-16,-4-10-32 15,18 7-2-15,-9-12-2 16,3 5 3-16</inkml:trace>
  <inkml:trace contextRef="#ctx0" brushRef="#br4" timeOffset="547836.3344">8604 13860 85 0,'-29'19'40'15,"17"3"0"-15,-6 4 1 16,14 6-36-16,-7 5-3 16,7 8-2-16,4 2-1 15,4-2-5-15,19 7-33 16,-11-16-1-16,12-2 0 15,-4-15-2-15</inkml:trace>
  <inkml:trace contextRef="#ctx0" brushRef="#br4" timeOffset="548077.3482">8741 13961 91 0,'-23'17'43'15,"-12"-4"0"-15,10 13-1 16,-11-3-37-16,15-3-2 15,6-1 0-15,10-2-1 16,11-1 0-16,11-7-2 16,10-2 0-16,8-1-1 15,5-1-2-15,3-8-6 16,17 12-26-16,-18-16-9 15,9 5 1-15,-13-8-2 16</inkml:trace>
  <inkml:trace contextRef="#ctx0" brushRef="#br4" timeOffset="548284.36">9312 13871 100 0,'0'0'43'0,"-16"7"0"16,16-7-1-16,0 0-42 15,23-14-1-15,8 6-3 16,-1-9-8-16,11 12-27 16,-12-7-4-16,5 10 1 15,-15-2-1-15</inkml:trace>
  <inkml:trace contextRef="#ctx0" brushRef="#br4" timeOffset="548415.3675">9243 14057 73 0,'-37'30'43'15,"-2"-14"-1"-15,23 0 1 16,16-16-22-16,5-16-20 15,31 1-5-15,2-13-31 16,24 8-6-16,0-7-1 16,10 3-1-16</inkml:trace>
  <inkml:trace contextRef="#ctx0" brushRef="#br4" timeOffset="549085.4058">10079 13380 82 0,'14'-3'43'0,"8"-4"-2"15,1-14 1-15,18 8-34 16,-3-8-6-16,6 6 1 16,1 2-1-16,-3 9 1 15,-9 9-2-15,-6 9 0 16,-14 10 0-16,-13 9-1 15,-11 6 1-15,-11 8-1 0,-12 6 1 16,-5 2 0-16,-5 0 0 16,3 1 0-16,1-6 0 15,10-3 0-15,10-9 0 16,12-5 0-16,13-9 0 15,13-10 0-15,13-9-1 16,9-6-1-16,11-6 0 16,6-7-2-16,11-2-2 15,2-13-7-15,21 14-22 16,-18-20-9-16,16 11 0 15,-6-11-1-15</inkml:trace>
  <inkml:trace contextRef="#ctx0" brushRef="#br4" timeOffset="549270.4164">11098 13590 88 0,'-41'33'39'16,"-8"1"0"-16,3 11-3 16,-5-4-35-16,3 2-2 15,4 1-1-15,2-5-3 16,18 1-4-16,-5-21-16 15,21-1-11-15,8-18-2 16,0 0 1-16,12-32 6 16</inkml:trace>
  <inkml:trace contextRef="#ctx0" brushRef="#br4" timeOffset="549414.4247">10825 13717 102 0,'1'-30'40'0,"10"20"-3"16,-17-13-4-16,6 23-24 0,11 15-3 16,1 5-2-16,2 5-3 15,10 4-1-15,13 1-2 16,6-6-5-16,29 10-24 15,-6-24-11-15,17-2 0 16,0-22-2-16</inkml:trace>
  <inkml:trace contextRef="#ctx0" brushRef="#br4" timeOffset="549609.4358">11634 13417 95 0,'-35'8'42'15,"7"22"1"-15,-8-1-3 0,11 19-36 16,-1 8-1-1,8 7-1-15,6 0-1 0,11-3-2 16,10-2-3-16,2-23-19 16,20 4-18-16,-2-21-2 15,15-7 0-15,-1-21 0 16</inkml:trace>
  <inkml:trace contextRef="#ctx0" brushRef="#br4" timeOffset="549752.444">11978 13696 78 0,'-19'18'44'15,"-11"-1"-3"-15,7 1-1 16,4 4-35-16,1-27-45 0,18 5-1 16,26-12-3-1,8-2 2-15</inkml:trace>
  <inkml:trace contextRef="#ctx0" brushRef="#br4" timeOffset="550090.4633">12549 13458 64 0,'0'0'42'0,"-18"-9"0"16,8 18 0-16,-13-4-19 16,5 27-16-16,-14 10-1 15,-2 17-1-15,-6 9-1 16,4 10-1-16,2 0-1 15,6-3-1-15,13-5 0 0,14-15-1 16,14-17 0-16,18-16-1 16,13-22 1-16,8-16 0 15,3-11 1-15,-2-7-1 16,-8-6 1-16,-13-2-1 15,-16 4 1-15,-22 4-1 16,-18 14-1-16,-17 5-2 16,-9 12-2-16,-13-5-10 15,15 23-17-15,-10-7-13 16,18 7 2-16,6-10-3 15</inkml:trace>
  <inkml:trace contextRef="#ctx0" brushRef="#br4" timeOffset="550505.487">13215 13472 85 0,'0'0'39'15,"0"-10"0"-15,-9 24-1 16,-10 10-36-16,-11 8-1 16,-5 13-1-16,-4 7 1 15,-2 3-2-15,2-2-1 16,10 6-8-16,1-21-28 15,13-4 1-15,3-24-2 16,12-10 0-16</inkml:trace>
  <inkml:trace contextRef="#ctx0" brushRef="#br4" timeOffset="550668.4964">12937 13648 73 0,'-13'-13'42'0,"-10"-4"0"16,23 17 0-16,-16-11-18 16,16 11-20-16,27 17-1 15,7-3-1-15,12 2-3 16,10-3-2-16,15 11-7 15,-8-13-29-15,17 7-2 16,-9-13 0-16,10 5-1 16</inkml:trace>
  <inkml:trace contextRef="#ctx0" brushRef="#br4" timeOffset="550849.5067">13687 13502 94 0,'-23'-2'40'0,"-6"1"0"0,8 18-1 16,-8 5-38-16,7 10 0 15,4 7-2-15,3 5-1 16,11 8-4-16,1-17-25 16,28 5-8-16,6-17 0 15,21-8-1-15</inkml:trace>
  <inkml:trace contextRef="#ctx0" brushRef="#br4" timeOffset="551126.5226">14130 13465 89 0,'-29'19'41'15,"-13"0"2"-15,11 18-2 0,-12 2-33 16,21 6-4-16,9 0-1 16,19 4 1-16,13-10-2 15,14-7 0-15,11-10-1 16,11-11 0-16,-2-11 0 15,3-13-1-15,-8-9 0 16,-11-9 0-16,-11-5-1 16,-17-3-1-16,-12-1-1 15,-18-7-2-15,-4 7-3 16,-13-7-12-16,15 15-21 15,-12-3 0-15,13 12-2 16,6-2 1-16</inkml:trace>
  <inkml:trace contextRef="#ctx0" brushRef="#br4" timeOffset="551356.5357">14487 13213 100 0,'-17'-7'41'0,"17"7"1"16,0-12-2-16,11 0-40 15,20-2-3-15,9-2-3 16,16 6-23-16,-5-13-10 15,14 6-1-15,-5-18-1 16</inkml:trace>
  <inkml:trace contextRef="#ctx0" brushRef="#br4" timeOffset="551517.545">15039 12802 88 0,'-12'3'40'0,"-15"-1"-1"16,6 22 0-16,-10-3-34 16,9 10-1-16,4 2-3 15,6 7-1-15,8 2-3 16,0-11-16-16,20 10-20 15,-1-14-1-15,13 0 0 16,4-17 0-16</inkml:trace>
  <inkml:trace contextRef="#ctx0" brushRef="#br4" timeOffset="551847.5638">15285 12874 90 0,'-9'-15'40'16,"-11"-3"2"-16,7 17-2 15,-14 2-34-15,10 8-3 16,-1 4 0-16,3 12 0 15,3 0-1-15,4 5 0 16,3-2-1-16,6-2 1 16,6-5-1-16,7-6 0 15,7-11-1-15,2-8 0 16,6-10 1-16,4-6-1 15,-2-4 0-15,-1-2 1 16,-3-3-1-16,-4 7 1 0,-7 4 0 16,-16 18 0-16,0 0-1 15,1 16 1-15,-16 15-2 16,-8 9 0-16,-1 11-3 15,-10-6-10-15,20 19-17 16,-15-14-12-16,16 2 0 16,1-17-2-16</inkml:trace>
  <inkml:trace contextRef="#ctx0" brushRef="#br4" timeOffset="552875.6226">16077 13040 61 0,'0'0'34'0,"-22"-13"-5"15,22 13 1-15,-33-9-21 16,12 11 0-16,-16-2-1 15,-2 15-1-15,-13 0 0 16,-1 16 0-16,-7 5 0 16,2 15-1-16,0 4-1 15,9 6-2-15,12-1 0 0,16 1-2 16,17-6-1-16,18-12-2 15,19-8 0-15,18-17-4 16,21-1-3-16,-2-23-30 16,18 2-1-16,-6-15 0 15,2 4-2-15</inkml:trace>
  <inkml:trace contextRef="#ctx0" brushRef="#br4" timeOffset="553028.6314">16287 13606 82 0,'-4'53'40'15,"-8"-5"-2"-15,6 7-1 16,-2-5-38-16,-6-10-33 16,14 1-4-16,-4-14 0 0,11-2-2 15</inkml:trace>
  <inkml:trace contextRef="#ctx0" brushRef="#br4" timeOffset="553485.6575">16911 13039 73 0,'0'0'40'16,"-12"9"-2"-16,1 16 1 16,-7 6-30-16,0 13-7 0,0 7-1 15,0 9-1-15,1 3 0 16,3 2-2-16,8 1-2 15,-2-20-18-15,17 9-14 16,-3-20-2-16,12-6-1 16,-3-17 1-16</inkml:trace>
  <inkml:trace contextRef="#ctx0" brushRef="#br4" timeOffset="553688.669">16929 12983 102 0,'-6'-12'39'0,"6"12"0"16,16-8-13-16,1 9-26 16,10 2-2-16,6-3-2 15,12 11-7-15,-6-9-27 16,13 8 1-16,-15-4-3 15,1 11 2-15</inkml:trace>
  <inkml:trace contextRef="#ctx0" brushRef="#br4" timeOffset="553876.6795">16874 13298 74 0,'-18'12'42'0,"22"1"-3"15,7-10 2-15,20 4-26 0,10-15-13 16,6 1 0-16,9 2-4 15,-4-4-5-15,10 10-31 16,-18-7 0-16,-4 13-2 16,-18-2-2-16</inkml:trace>
  <inkml:trace contextRef="#ctx0" brushRef="#br4" timeOffset="554072.691">16896 13616 92 0,'-17'4'43'15,"17"-4"0"-15,18-8-2 0,19 1-37 16,3-13-4-16,13-1-1 16,7 5-2-16,2-7-10 15,10 19-26-15,-16-9-2 16,7 12-2-16,-16-7 1 15</inkml:trace>
  <inkml:trace contextRef="#ctx0" brushRef="#br4" timeOffset="554620.7224">17577 13380 65 0,'15'-8'38'16,"-15"8"-1"-16,-1 16 1 15,-12 5-31-15,4 9-3 16,-6 3 0-16,1 11-1 16,0 2-3-16,5-1 0 15,6 1-5-15,-1-17-27 16,18 2-3-16,0-20-2 15,18-4-1-15</inkml:trace>
  <inkml:trace contextRef="#ctx0" brushRef="#br4" timeOffset="554889.7378">17807 13432 56 0,'-20'11'39'0,"-10"-1"1"15,7 9 0-15,-11-8-13 16,10 12-21-16,-3-4-2 15,11 1 0-15,-1-1-1 16,7 0 0-16,13-6-1 16,8-4 0-16,14-5-2 15,7-1-1-15,10-2 0 0,4 1-2 16,10 4-1-16,-4-4-2 15,11 21-13-15,-17-15-20 16,6 15-1-16,-12-9 0 16,2 8 2-16</inkml:trace>
  <inkml:trace contextRef="#ctx0" brushRef="#br4" timeOffset="555002.7442">18213 13790 81 0,'-10'6'38'16,"10"-6"-4"-16,-11-4-3 15,11 4-60-15,-13-12-6 16,13 12-2-16,-21-23-1 15</inkml:trace>
  <inkml:trace contextRef="#ctx0" brushRef="#br4" timeOffset="557754.9017">18357 13223 63 0,'-21'7'39'0,"21"-7"-1"16,0 0 0-16,0 0-26 16,11 6-10-16,14-12-2 15,9-1-1-15,6-2-2 16,13 8-9-16,-6-11-24 0,5 9 1 15,-7-1-4-15,-6 9 2 16</inkml:trace>
  <inkml:trace contextRef="#ctx0" brushRef="#br4" timeOffset="557912.9107">18359 13411 79 0,'-7'10'38'0,"7"-10"0"15,28 0-1-15,3-8-36 16,23-9-6-16,24 6-31 15,-2-12 0-15,11 1-2 16,-5-3 1-16</inkml:trace>
  <inkml:trace contextRef="#ctx0" brushRef="#br4" timeOffset="558469.9426">19211 12890 93 0,'-20'-1'39'0,"8"4"2"16,1-6-3-16,11 3-36 15,0 0-2-15,21 10 0 0,-2-4 0 16,8 2 0-16,1 0 0 16,3 2 0-16,2 1 0 15,-2-1 0-15,-6-1 0 16,-2 2 0-16,-5-1 0 15,-8 3 0-15,-7 1-1 16,-8-1 1-16,-8 4 0 16,-4-1 0-16,-3 2 0 15,-4 2 1-15,-2-3-1 16,4-1 1-16,5-1-1 15,8-3 1-15,9-12-1 16,4 16 1-16,14-13-1 16,5 2 1-16,5-3 0 15,2 4-1-15,-2 2 1 16,-1 5 0-16,-10 4-1 0,-9 7 1 15,-13 4 0-15,-11 4-1 16,-11 3 0-16,-8 3 0 16,-7-2 1-16,-5-3-2 15,4-6 0-15,5-9-2 16,13-5-3-16,0-20-26 15,25 7-8-15,20-30 0 16,19 6-1-16</inkml:trace>
  <inkml:trace contextRef="#ctx0" brushRef="#br4" timeOffset="558633.952">19756 13114 90 0,'-30'7'40'16,"10"1"1"-16,2-11-5 15,18 3-33-15,13-4-40 16,4-15-3-16,19 7 1 16,-2-10-2-16</inkml:trace>
  <inkml:trace contextRef="#ctx0" brushRef="#br4" timeOffset="559036.975">20146 12938 86 0,'-13'-1'40'0,"13"1"0"16,0 0 0-16,30-4-33 15,-8-6-2-15,8 3-1 16,4-2 0-16,3 1-1 15,1 1-1-15,-3 1-1 16,-3 4-1-16,-5 0 1 16,-5 1-1-16,-8 5 0 15,-14-4 0-15,9 22 0 16,-17-1 0-16,-7 8 0 15,-10 5 0-15,-8 11 0 16,-10 7 0-16,-6 4 0 16,-3 0 0-16,4-1 0 0,4-5 0 15,11-6 0-15,13-12 0 16,20-13-1-16,28-18 0 15,21-17-1-15,23-6-4 16,6-23-7-16,28 7-25 16,-3-18-3-16,14 3 1 15,-7-7-2-15</inkml:trace>
  <inkml:trace contextRef="#ctx0" brushRef="#br4" timeOffset="559414.9967">21161 12980 98 0,'-57'37'40'0,"1"8"2"16,-11-4-2-16,13 11-37 16,-8-1-1-16,5 0-2 15,10-3-1-15,7-6-2 16,18-6-3-16,8-17-6 15,24-3-26-15,-10-16-1 16,31-12-1-16,-11-15 9 16,10 3 20-16,-9-13 8 15,-8-5 5-15,-1 8 7 16,-21-11 30-16,6 13 0 15,-13-2 3-15,9 20-10 16,-19-6-18-16,16 19-6 16,-2 6-2-16,10 10-2 15,11 6-2-15,6 4-1 16,14 3-3-16,8-1-1 0,15 0-2 15,5-16-5-15,21 11-21 16,-9-25-11-16,13 2 1 16,-7-17-2-16</inkml:trace>
  <inkml:trace contextRef="#ctx0" brushRef="#br4" timeOffset="559595.007">21517 13036 86 0,'-34'36'42'0,"-13"-2"-2"16,9 14 2-16,-2-13-26 15,9 8-15-15,15-3-2 16,11-7-2-16,17-5-3 16,5-23-20-16,27 6-16 0,3-24 2 15,15 2-1-15,1-17 1 16</inkml:trace>
  <inkml:trace contextRef="#ctx0" brushRef="#br4" timeOffset="559858.022">21955 12986 99 0,'-14'3'42'16,"-18"5"0"-16,5 19-1 15,-16 4-35-15,13 7-2 16,5 2-2-16,7 6 0 16,8-1-1-16,13-5-1 15,9-7 1-15,10-9-1 16,7-9 0-16,4-11-1 15,3-14 1-15,2-10 0 0,-3-12 1 16,-6-4-1-16,-4-9-1 16,-8-6 0-16,-3-1-2 15,-13-2-7-15,5 19-6 16,-22-10-17-16,7 21-9 15,-6-3-1-15,15 27 0 16</inkml:trace>
  <inkml:trace contextRef="#ctx0" brushRef="#br4" timeOffset="560226.0431">22417 12824 77 0,'29'-1'40'16,"-14"-6"-3"-16,8 2-1 0,2-6-26 16,0-6-19-16,19 11-27 15,-7-7-1-15,7 7-1 16,0-5 0-16</inkml:trace>
  <inkml:trace contextRef="#ctx0" brushRef="#br4" timeOffset="560436.0551">23109 12574 73 0,'0'0'41'16,"0"0"-2"-16,-15-4 0 15,10 22-14-15,-9-3-24 16,3 3 0-16,0 5-2 0,2 4 0 15,4 2-4-15,3-7-6 16,18 5-28-16,0-12 1 16,18 0-1-16,3-13-1 15</inkml:trace>
  <inkml:trace contextRef="#ctx0" brushRef="#br4" timeOffset="560782.0745">23515 12547 93 0,'-23'-11'40'0,"3"11"1"16,-7-6-2-16,8 15-32 16,-5-3-4-16,5 4-2 0,2 3 2 15,8 0-3-15,6 2 3 16,10-4-3-16,9 1 2 15,10-6-3-15,6-5 2 16,4-2-1-16,5-6 1 16,-1-2-1-16,-5-5 1 15,-1 4 1-15,-11-3-1 16,-3 5 1-16,-10 2-1 15,-10 6 0-15,0 0-1 16,-16 25 0-16,-5 4 0 16,-5 3-3-16,0 13-1 15,-7-4-8-15,16 17-18 16,-7-11-12-16,17 3 1 0,4-15-3 15</inkml:trace>
  <inkml:trace contextRef="#ctx0" brushRef="#br4" timeOffset="561259.102">24187 12677 88 0,'12'-2'40'16,"10"9"-1"-16,-6-1 1 15,11 9-34-15,-8 7-5 16,1 11 1-16,-7 10 1 16,-5 10 0-16,-13 8 0 15,-1 7 1-15,-9 5-2 16,-4 0-1-16,-11-4 0 15,-6-6 0-15,-3-9-1 16,-2-6 0-16,-2-11-1 0,0-14-2 16,6-12-3-16,-5-25-14 15,24 2-21-15,-8-19 0 16,19-5 0-16,-3-16 0 15</inkml:trace>
  <inkml:trace contextRef="#ctx0" brushRef="#br4" timeOffset="561457.1135">23801 12659 114 0,'6'12'44'16,"5"-12"1"-16,26 3-3 15,24-11-39-15,9-6-3 16,17-1-1-16,12 2 0 0,7 6-4 15,-3 1-3-15,7 20-8 16,-23-6-15-16,1 23-13 16,-18 3 1-16,-8 15 0 15,-19-4 0-15</inkml:trace>
  <inkml:trace contextRef="#ctx0" brushRef="#br4" timeOffset="561601.1217">24836 13183 116 0,'-13'22'45'0,"-2"-20"-2"16,15-2-3-16,0-10-43 15,-1-15-9-15,11 14-7 16,-24-17-17-16,13 13-9 16,-16-4-1-16,-2 11 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2:24:06.7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3847 1143 72 0,'0'0'42'16,"-11"-68"-1"-16,11 68 1 15,0 0-19-15,0 0-23 16,-2-60-1-16,2 60 1 15,0 0-2-15,21 49 2 16,-11 32-2-16,-2 33 3 0,-11 12-2 16,3 38 2-16,-7 31-1 15,1 31 1-15,-3 23 0 16,0 10 0-16,-4 77 0 15,-4-18-1-15,-4 23 1 16,-1 23-1-16,-6 16 1 16,-3 20-1-16,2 15 3 15,2 51-2-15,5-69 1 16,7 53 1-16,2 57-1 15,3-31 1-15,0 19-2 16,1 41 1-16,-5-12-3 16,-7-39 2-16,-12 38-3 15,-8-10 2-15,-5-68-2 0,-6 15-2 16,8-46-5-16,-4-92-15 15,26-31-17-15,6-60-2 16,22-63 0-16,7-59-2 16</inkml:trace>
  <inkml:trace contextRef="#ctx0" brushRef="#br0" timeOffset="666.0381">1848 10558 97 0,'35'-27'40'0,"6"-8"1"0,16 12-3 16,-1 1-38-16,21 7 0 15,22 2 1-15,23 11 0 16,19 3 1-16,31 7-1 15,25 1 1-15,31 0-1 16,36-5 1-16,37-5-1 16,40-6-1-16,39-8 1 15,43-1 0-15,61-1-1 16,8 2 2-16,32 3-2 15,40 5 1-15,25 7 0 16,30 1 0-16,29 5 1 16,39-2-2-16,2-1 2 15,103-1-3-15,12-4 2 0,54-3 0 16,-3-4-1-16,59 0 1 15,1-1 0-15,34 6-1 16,-42 2 1-16,-52 9-3 16,-17 2-1-16,-51 23-17 15,-68-10-16-15,-116 10-7 16,-87-7 1-16,-154-9-3 15</inkml:trace>
  <inkml:trace contextRef="#ctx0" brushRef="#br0" timeOffset="1276.0728">1518 3652 90 0,'14'27'38'0,"-23"15"0"0,-5 30 0 16,-18 10-34-16,-1 20-1 15,-6 3-1-15,6 5-1 16,7-7-3-16,5-17-6 16,20-7-30-16,2-26 0 15,24-15 0-15,4-26-2 16</inkml:trace>
  <inkml:trace contextRef="#ctx0" brushRef="#br0" timeOffset="1501.0858">1617 3690 120 0,'-13'-14'40'0,"10"-3"2"16,25 13-8-16,17-14-32 15,29-10 0-15,19-2-4 16,11-8 0-16,14 4-2 15,-1-5-3-15,1 22-11 16,-24-1-21-16,-17 28-1 16,-31 9 0-16,-21 23 2 15</inkml:trace>
  <inkml:trace contextRef="#ctx0" brushRef="#br0" timeOffset="1682.0962">1769 4179 98 0,'-63'37'38'0,"12"-22"0"16,32-6 1-16,18-22-33 0,37-7-2 15,24-15-1-15,25-5-3 16,10-3-1-16,6-5-3 16,5 8-2-16,-15-2-10 15,-7 26-22-15,-33 6 0 16,-24 28-2-16,-39 6 2 15</inkml:trace>
  <inkml:trace contextRef="#ctx0" brushRef="#br0" timeOffset="1839.1052">1377 4714 104 0,'-31'37'40'16,"31"-37"0"-16,23 0-1 16,36-31-37-16,30-18-4 15,30-1-10-15,4-22-25 0,15 6-1 16,-6-4-1-16,-2 10 0 15</inkml:trace>
  <inkml:trace contextRef="#ctx0" brushRef="#br0" timeOffset="2018.1154">2452 4244 107 0,'-12'34'39'0,"-3"2"1"16,13 12-2-16,-1 3-37 15,4 3-1-15,0 6-1 16,1-4-5-16,9 7-14 15,-7-21-19-15,14-4 1 0,-3-20-2 16,14-9 0-16</inkml:trace>
  <inkml:trace contextRef="#ctx0" brushRef="#br0" timeOffset="2269.1297">2802 4343 109 0,'-42'27'41'16,"-10"5"1"-16,8 10-1 15,-6-13-36-15,11 11-2 16,11-6 0-16,16-5-1 16,18-6 1-16,20-11-1 15,17-7-1-15,18-6-1 0,5-4 0 16,5-2-3-16,5 3-3 15,-12-12-22-15,9 24-13 16,-18 1-3-16,0 20 1 16,-11 6-2-16</inkml:trace>
  <inkml:trace contextRef="#ctx0" brushRef="#br0" timeOffset="2909.1663">17226 11228 64 0,'-29'-45'40'16,"-2"13"0"-16,-18 3 1 16,1 28-20-16,-17 2-17 15,-2 21-1-15,-6 20-1 16,-1 17 0-16,3 15-1 15,6 12 2-15,14 5-4 16,11-1-3-16,23 8-16 0,7-25-20 16,23-3 1-16,-3-22-3 15,6-8 2-15</inkml:trace>
  <inkml:trace contextRef="#ctx0" brushRef="#br0" timeOffset="3074.1758">16358 11883 104 0,'-16'-38'43'0,"26"-2"2"15,26-9-3-15,33-4-35 16,-53-94-10-16,107 80-4 16,24 17-14-16,-14-17-15 15,8 12-8-15,-19-2 0 16,-18 11-3-16</inkml:trace>
  <inkml:trace contextRef="#ctx0" brushRef="#br0" timeOffset="3938.2252">8761 10535 52 0,'4'-15'34'0,"0"0"-1"16,6 11-8-16,-13-14-8 15,13 16-5-15,-10-10-3 16,13 8-3-16,-6-8-1 15,9 2-1-15,4-11 1 16,15-5-4-16,16-17 2 16,21-11-1-16,25-29 2 15,34-23-3-15,39-34 2 16,42-28-2-16,44-31-1 15,79-27 2-15,10-27-1 0,43-25 0 16,67-22 0-16,58-16 2 16,-3-22 0-16,34-16 1 15,46-25-1-15,2-13-1 16,74-21-1-16,29-14-1 15,0-5 1-15,-6 2-2 16,41 16 0-16,-14 23 2 16,1 26-1-16,-87 38 0 15,-68 37 1-15,-58 40-1 16,-78 44 0-16,-71 36-1 15,-78 35 1-15,-61 29-3 16,-102 26 1-16,-9 13-3 0,-35 26-9 16,-52-6-14-16,-18 22-13 15,-25-8-1-15,-11 9-1 16,-14-2 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3:58:30.17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747 6160 39 0,'-1'-29'32'0,"3"-1"3"15,4 6-1-15,-3-11-13 16,9 18-12-16,-12-8-1 16,8 11-1-16,-8-1-1 15,0 15-1-15,0 0-2 16,6 12-1-16,-9 11-1 0,1 10 0 15,0 10-1-15,-2 12 0 16,1 6 0-16,2 7 0 16,-3 1-2-16,3-2 0 15,7-2-4-15,-5-19-10 16,8-1-20-16,-1-19 1 15,11-11-2-15,-6-17 1 16</inkml:trace>
  <inkml:trace contextRef="#ctx0" brushRef="#br0" timeOffset="211.0121">900 5953 94 0,'0'0'37'0,"0"0"2"16,16-9-3-16,5 1-35 15,12-2 1-15,14-8-3 16,3-1 1-16,7 0-4 16,-1-8-3-16,11 12-29 15,-19-3-1-15,-9 14 0 16,-19 4-1-16</inkml:trace>
  <inkml:trace contextRef="#ctx0" brushRef="#br0" timeOffset="414.0236">868 6312 88 0,'-20'27'37'16,"1"-16"0"-16,19-11 1 16,0 0-34-16,29-12-2 15,3-8 0-15,11-4-2 16,8-1-1-16,4-7-4 15,8 14-10-15,-7-9-22 16,-5 16 1-16,-14 0-2 16,-7 17 1-16</inkml:trace>
  <inkml:trace contextRef="#ctx0" brushRef="#br0" timeOffset="611.035">857 6596 85 0,'-22'27'39'0,"5"-12"-2"16,13 1 2-16,8-5-29 15,13-9-7-15,10-3-3 16,11-2-2-16,9-2-3 16,3-13-10-16,15 5-21 15,-1-8-1-15,6-1 0 16,-5-8-2-16</inkml:trace>
  <inkml:trace contextRef="#ctx0" brushRef="#br0" timeOffset="795.0454">1504 6327 91 0,'-10'18'37'0,"-5"4"1"0,2 11 0 16,-4 8-34-16,4 2-2 15,3 2 0-15,5 5 0 16,4-3-3-16,4-4-3 15,19-4-31-15,-5-11-2 16,8-7 0-16,1-12 0 16</inkml:trace>
  <inkml:trace contextRef="#ctx0" brushRef="#br0" timeOffset="1062.0608">1583 6481 103 0,'-32'3'39'15,"9"12"2"-15,-5-11-1 16,19 6-36-16,-3-2-1 16,8 2 0-16,4-10-1 15,11 19 0-15,4-11-1 16,8 2 0-16,6 2-1 15,2-1-1-15,4 6-1 16,1-4-2-16,8 15-13 16,-12-13-19-16,9 12-5 15,-11-9 2-15,7 5-3 16</inkml:trace>
  <inkml:trace contextRef="#ctx0" brushRef="#br0" timeOffset="1729.0989">2626 6293 93 0,'-13'-4'34'0,"-3"13"1"16,0 16-9-16,-8-2-22 15,6 7-1-15,-2 2 1 0,6 5-1 16,0-2 0-16,10 1 0 15,5-7-1-15,12-6 0 16,5-9 0-16,11-7-1 16,4-12 0-16,0-6 0 15,5-10 0-15,-1-6-1 16,-6-7 1-16,-8-1-1 15,-6 1 1-15,-10 2 0 16,-9 2-1-16,-7 7-1 16,-7 6 1-16,-6 8-2 15,3 7 0-15,-1 2-1 16,8 10-4-16,2-10-8 15,10 0-22-15,23 7 1 16,11-10-1-16,6-12 0 0</inkml:trace>
  <inkml:trace contextRef="#ctx0" brushRef="#br0" timeOffset="1959.1121">3364 5873 64 0,'9'-37'35'0,"-18"1"-1"15,-4 12 1-15,-16-2-16 16,1 19-17-16,-10 6 1 15,4 17 0-15,-5 12 2 16,3 19-2-16,-1 13 0 16,7 13-1-16,-1 13 0 15,7 1-2-15,9 6 0 16,1-14-5-16,19 4-13 15,-4-21-18-15,10-10 0 0,-3-23-2 16,7-13 2-16</inkml:trace>
  <inkml:trace contextRef="#ctx0" brushRef="#br0" timeOffset="2097.12">2988 6340 88 0,'-16'-18'39'0,"12"7"1"16,4-3-1-16,19 13-21 15,14 1-29-15,5-14-26 16,14 12-3-16,-1 0 1 15,6 12-2-15</inkml:trace>
  <inkml:trace contextRef="#ctx0" brushRef="#br0" timeOffset="2682.1534">588 7920 73 0,'14'-8'35'0,"2"5"0"16,-2 1-1-16,7 6-26 16,-6-7-3-16,11 4-1 15,-1-5-1-15,4 0-1 16,1-4 0-16,1-1-1 15,-3-5 1-15,-3-2 0 16,-6 0-1-16,-5 0-1 16,-9 1 1-16,-10 3 0 15,-5 4-1-15,-10 6 1 0,-7 5 0 16,-6 7 1-16,-4 5 1 15,-2 8-1-15,1 7 1 16,6 3-1-16,1 4 0 16,10 3-1-16,7-2 0 15,18-2-3-15,14-5 0 16,12-12-1-16,19-9-1 15,12-18-6-15,27-5-24 16,-3-24-4-16,11-3 0 16,-8-20 1-16</inkml:trace>
  <inkml:trace contextRef="#ctx0" brushRef="#br0" timeOffset="2875.1645">1438 7311 101 0,'-26'11'39'15,"-12"17"0"-15,6 26-1 16,-2 14-34-16,3 13-2 15,4 9-1-15,7 6 0 16,4 2-2-16,6-4-2 16,9-6 0-16,4-12-3 15,9-4-3-15,-5-21-28 16,16-6 0-16,-5-19-1 15,4-11-1-15</inkml:trace>
  <inkml:trace contextRef="#ctx0" brushRef="#br0" timeOffset="3233.1846">1399 8122 72 0,'-14'-3'39'16,"14"3"-2"-16,-6 13 2 16,14 2-22-16,-8-15-14 15,29 0-1-15,-3-9 0 16,9-5 1-16,5-6-1 15,4-2 0-15,-3-5 0 16,-2 0 0-16,-6 0 0 16,-8 0 1-16,-8 6-2 15,-12 4 0-15,-12 3 0 16,-8 7 0-16,-7 5 0 15,-7 9 0-15,-3 6 0 16,-3 8 0-16,0 8-1 0,5 6 0 16,3 2 0-16,11 2-1 15,7-2 1-15,10-3-3 16,12-4 1-16,13-11-3 15,16-5-2-15,4-17-23 16,24 1-10-16,2-13 1 16,9-3 0-16</inkml:trace>
  <inkml:trace contextRef="#ctx0" brushRef="#br0" timeOffset="3418.1955">2143 7976 108 0,'-40'16'39'0,"7"12"1"16,-8-2-1-16,13 7-36 15,4-3 0-15,11 5-2 0,11-7 0 16,16-3-2-16,18-9-1 16,12-16-3-16,21-4-5 15,2-22-26-15,27-7-3 16,0-15 0-16,8-5-2 15</inkml:trace>
  <inkml:trace contextRef="#ctx0" brushRef="#br0" timeOffset="3600.2059">2783 7569 82 0,'-40'54'39'0,"-8"9"-1"16,9 12 2-16,0-4-19 15,4 9-20-15,14 0-2 0,6-7-7 16,17 4-25-16,-5-13-6 15,11-4 1-15,0-14-2 16</inkml:trace>
  <inkml:trace contextRef="#ctx0" brushRef="#br0" timeOffset="4587.2624">2531 8007 104 0,'21'-4'39'0,"11"6"2"16,-2-10-4-16,13 2-32 0,-5 1 0 16,5 0-2-16,-7 0-2 15,-1 3 0-15,-6 4 0 16,-7 11-1-16,-8 7 0 15,-5 4 0-15,-13 7 0 16,0 4-1-16,-7 4 1 16,1 1-1-16,-4-1 1 15,0-8-1-15,6-4 1 16,2-9 0-16,6-18 0 15,0 0 0-15,20-3 0 16,-4-18 0-16,2-6 0 16,2-12 0-16,1-3 1 15,1-3-1-15,-2 2 1 16,-6 6 0-16,1 5-1 15,-6 4 1-15,2 9-1 0,-1 9 1 16,0 7-1-16,3 5 0 16,3 3-1-16,5 1 1 15,5 1 0-15,6 0 0 16,3-3 0-16,4-2 0 15,0 0 0-15,-4-5 1 16,-4 1-1-16,-6 0 1 16,-10 1-1-16,-15 1 1 15,0 0 0-15,-16 24 0 16,-10-3-1-16,-5 6 0 15,-2 5 1-15,-2 2-1 16,5 5 0-16,5 0-1 16,9-1 1-16,12-6 0 15,12-5 0-15,7-6 0 0,12-9-1 16,7-9 1-16,8-9-1 15,-1-9 1-15,0-4-1 16,-3-10 1-16,-4 0-1 16,-7-6 1-16,-7 2 0 15,-8 2 2-15,-4 2-2 16,-3 6 2-16,-4 2-1 15,2 6 0-15,0 4 0 16,-3 11 0-16,17-8 0 16,-4 10 0-16,3 2 0 15,1 7-1-15,0 2 1 16,1 3-1-16,-1 2 0 15,-5 3-1-15,-5 3 1 0,-4 4 0 16,-7 2-1-16,-9-1 1 16,-3-2-1-16,-4 1 1 15,-3-3 0-15,1-3 0 16,5-9 0-16,3-7 0 15,14-6 0-15,4-25 0 16,15 0 0-16,9-10-1 16,6-6 2-16,8-2 0 15,1 3-1-15,0 6 1 16,-5 8 0-16,-4 16 0 15,-8 11 0-15,-6 11-1 16,-6 11-1-16,-4 9-2 16,2 6-2-16,-6-4-9 15,11 20-9-15,-18-17-13 0,11 9-7 16,-10-2-2-16,4 6 2 15</inkml:trace>
  <inkml:trace contextRef="#ctx0" brushRef="#br0" timeOffset="5206.2976">791 9114 73 0,'0'0'36'0,"-34"-2"1"16,6 23 0-16,-17 9-28 16,0 22-2-16,-14 12-1 15,-2 21-1-15,-12 11-1 16,7 15 1-16,4 8-1 15,17 3-1-15,15-4-1 16,22-8-1-16,24-9-2 16,22-18-2-16,34-9-13 0,8-29-21 15,25-12-4-15,4-25 0 16,12-11 2-16</inkml:trace>
  <inkml:trace contextRef="#ctx0" brushRef="#br0" timeOffset="5604.3206">1449 9668 89 0,'-21'14'37'15,"-9"5"1"-15,-1 18-1 16,-16 6-31-16,-3 15-4 15,-4 7-1-15,-6 6 0 16,2 0-2-16,3-2 1 0,7-6-4 16,6-16-3-16,18-7-3 15,-1-28-20-15,25-12-2 16,3-12-3-16,18-10 8 15,-11-25 10-15,15 0 14 16,-5-4 6-16,-5-9 7 16,8 20 20-16,-17-6 5 15,3 19 1-15,-12 3-6 16,3 24-9-16,-2 14-12 15,3 11-3-15,1 7-3 16,9 6-1-16,6 5-3 16,10-6-2-16,15 3-6 15,-3-20-26-15,23 1-3 0,2-20-1 16,14-1-1-16</inkml:trace>
  <inkml:trace contextRef="#ctx0" brushRef="#br0" timeOffset="5793.3314">1825 9761 80 0,'-31'6'38'16,"-12"3"-1"-16,6 20 1 16,-3-3-20-16,1 14-16 15,9 5-1-15,14 1-1 16,9 1-1-16,12-6-3 15,25 3-14-15,3-23-19 16,16-2 1-16,4-19-1 16,13-6 0-16</inkml:trace>
  <inkml:trace contextRef="#ctx0" brushRef="#br0" timeOffset="6062.3468">2164 9851 111 0,'-29'13'40'15,"8"23"1"-15,-17-9-4 16,14 17-32-16,5 1-1 15,9 1-1-15,9-2-1 16,8-5 1-16,6-7-2 16,10-9 1-16,6-12-2 15,0-9 1-15,1-10-1 16,-1-8 0-16,-5-9-1 15,-4-9-1-15,-5-2 0 0,-11-7-1 16,-3 0-3-16,-8-8-3 16,6 16-13-16,-14-11-17 15,9 13-1-15,-3-6-1 16,11 13 0-16</inkml:trace>
  <inkml:trace contextRef="#ctx0" brushRef="#br0" timeOffset="6288.3597">2516 9630 105 0,'0'0'40'0,"0"0"1"16,21 3-2-16,-1-19-36 15,13 0-4-15,12-1-3 16,-4-14-20-16,15 9-14 16,-5-9-1-16,4 6-1 15,-8-7 0-15</inkml:trace>
  <inkml:trace contextRef="#ctx0" brushRef="#br0" timeOffset="6468.37">3091 9306 103 0,'-19'16'40'16,"5"9"1"-16,-1-6-2 16,12 3-34-16,-6 0-4 0,5-3-2 15,8 11-16-15,-4-15-19 16,14 5-4-16,-2-12 0 15,10-1 0-15</inkml:trace>
  <inkml:trace contextRef="#ctx0" brushRef="#br0" timeOffset="6919.3958">3461 9201 80 0,'-19'5'40'15,"8"4"-1"-15,-10 0 2 16,4 15-20-16,-11-9-16 15,7 7-2-15,1-1-1 16,5 3 0-16,6-3-1 16,9-4 1-16,9-6-1 15,9-6-1-15,6-7 1 16,4-5 0-16,2-7 0 15,0-3-1-15,-2-7 1 16,-3 0-1-16,-5 0 0 16,-4 4 1-16,-7 2-1 0,-4 6 0 15,-5 12 1-15,0 0-1 16,-14 17 1-16,0 12-1 15,-3 4 0-15,-2 11 0 16,0 2-2-16,0 3-2 16,8 9-11-16,-13-17-17 15,19 0-10-15,-2-12 1 16,15-3-2-16</inkml:trace>
  <inkml:trace contextRef="#ctx0" brushRef="#br0" timeOffset="7407.4237">4019 9413 96 0,'12'1'38'16,"0"-1"-1"-16,10 15-6 15,-10-4-23-15,7 8-3 16,-1 4 0-16,2 11-1 16,-1 3 0-16,-3 5-1 15,-6 3 0-15,-3 6 0 16,-10 1-1-16,-8 0 0 15,-10-3 0-15,-8-2 0 16,-8-8-2-16,-3-7 1 16,-3-9-3-16,-1-16-2 15,7-5-4-15,-5-28-16 16,20-2-16-16,-2-18-1 15,12-2 0-15,-3-19-2 16</inkml:trace>
  <inkml:trace contextRef="#ctx0" brushRef="#br0" timeOffset="7587.434">3751 9464 111 0,'5'24'42'0,"1"-12"1"16,17 1-2-16,3-13-36 15,19-4-3-15,13-10-1 16,7-4-2-16,11-4-3 15,-2-12-9-15,18 17-20 16,-16-11-10-16,-2 12 1 16,-12-2-2-16</inkml:trace>
  <inkml:trace contextRef="#ctx0" brushRef="#br0" timeOffset="7958.4552">4450 8925 82 0,'-15'-16'42'0,"15"16"-1"15,9 20 0-15,12 3-19 16,6 11-20-16,8 9 0 16,5 11 1-16,8 11-1 0,0 6 0 15,2 10 0-15,-7 2-1 16,-8 6 1-16,-15 1-1 15,-19 2 0-15,-18-3 1 16,-16-4-1-16,-17-6-2 16,-12-8-1-16,-6-3-5 15,-9-25-11-15,16-3-22 16,-5-22-2-16,17-9-1 15,7-23-2-15</inkml:trace>
  <inkml:trace contextRef="#ctx0" brushRef="#br0" timeOffset="9043.5173">10150 14889 57 0,'0'-50'41'15,"-10"0"-2"-15,-7 12 1 16,-26 7-38-16,8 11 1 16,-7 9 0-16,-1 19-1 15,-6 16 1-15,3 22-1 16,-1 14 1-16,8 19-1 15,4 9 0-15,9 9-1 0,7 5 0 16,9-4-2-16,12-5-1 16,5-13-3-16,14-4-4 15,-10-32-30-15,19-9-1 16,-9-18-2-16,1-12 1 15</inkml:trace>
  <inkml:trace contextRef="#ctx0" brushRef="#br0" timeOffset="9500.5434">9522 15355 70 0,'-9'-10'44'0,"3"-4"-3"16,16 11 3-16,-10 3-39 15,40-17-1-15,-1 8-2 0,10 1 0 16,5 0-1-16,6 4 0 15,0 0-1-15,3 3 0 16,-4 4-1-16,-6 5 1 16,-5 4 0-16,-4 2 0 15,-12 1-1-15,-5 4 1 16,-8 2 0-16,-9 1 0 15,-8 2-1-15,-6 3 1 16,-6-5-1-16,-6 1 1 16,3-5 0-16,-2-3-1 15,5-8 1-15,10-7 1 16,-11-7-1-16,14-11 1 15,5-6 0-15,6-10 0 16,2-5-1-16,4-7 1 16,1 0-1-16,2-2 1 0,-1 3-1 15,1 5 0-15,-3 7 0 16,-4 8 1-16,1 10-1 15,-3 10 0-15,1 8-1 16,0 6 0-16,3 11-2 16,0-3-2-16,13 13-9 15,-10-21-14-15,20 14-13 16,-5-12-2-16,11 0 1 15</inkml:trace>
  <inkml:trace contextRef="#ctx0" brushRef="#br0" timeOffset="10289.5885">10684 15299 70 0,'-32'14'41'0,"15"3"1"16,3-12-1-16,14-5-37 15,15-5 0-15,14-7-1 16,14-6-1-16,8-3-1 15,3-8 0-15,2-1 0 16,-5 0 0-16,-8 4 0 16,-11-2 0-16,-11 6 0 15,-16 5-1-15,-13 4 1 16,-12 10 0-16,-10 5-1 15,-12 10 1-15,-3 6-1 16,-8 12 1-16,-1 9 0 16,7 4-1-16,4 2 1 15,8 0 0-15,14-2-1 16,19-9 0-16,15-8-1 0,22-14-1 15,16-12-1-15,12-5-2 16,13-14-3-16,13 4-8 16,-13-22-14-16,12 13-10 15,-16-11-3-15,-5 12 3 16,-24-6 30-16,-6 9 8 15,-16 4 4-15,-19-8 10 16,-2 24 13-16,-19-13 14 16,-3 12 1-16,-11-8 1 15,8 16-31-15,-9-5-5 16,5 9 0-16,-2 3-2 15,7 5 0-15,0 5-1 0,11-1 1 16,2-1-1-16,11-1 0 16,8-7 0-16,10-6-1 15,7-10 0-15,9-8 0 16,3-6-1-16,6-9 0 15,-4-1 1-15,3-1-1 16,-9 4 0-16,-4 0 0 16,-8 8 0-16,-7 9 0 15,-14 6 0-15,5 25 0 16,-16 6 0-16,-9 13 0 15,-4 11 0-15,-5 11 0 16,-6 3 1-16,0 1-2 16,0-5 2-16,2-8-1 15,8-12 1-15,9-14-2 16,8-18 2-16,8-13-1 0,17-29 0 15,8-8 1-15,9-9-2 16,7-7 1-16,4-3-2 16,0-4-2-16,8 11-8 15,-16-4-5-15,15 29-7 16,-26-9-14-16,19 18-6 15,-2-4 0-15</inkml:trace>
  <inkml:trace contextRef="#ctx0" brushRef="#br0" timeOffset="10830.6195">12528 15150 49 0,'0'0'39'16,"0"0"0"-16,-18 8 0 15,-8 1-31-15,8 11-3 0,-7 0 0 16,2 7 0-16,-2 2-1 16,5 3 0-16,1 1-1 15,9-3-1-15,5-3 0 16,8-2 0-16,10-10-1 15,9-7 0-15,6-10-1 16,6-8 1-16,0-7-1 16,0-5 0-16,-6-5 0 15,-5-2 0-15,-8 0 0 16,-9 1 0-16,-6 2-1 15,-6 7 0-15,-3 4 0 16,-3 3 0-16,12 12-2 16,-17-7 0-16,17 7-3 15,0 0-11-15,29 5-15 0,-6-14-8 16,16 4-1-16,9-12 1 15</inkml:trace>
  <inkml:trace contextRef="#ctx0" brushRef="#br0" timeOffset="11070.6332">13321 14614 67 0,'-23'-30'41'16,"-15"4"-2"-16,0 18 1 15,-14 11-37-15,-2 17 0 16,-4 21 1-16,3 21-2 15,-2 15 0-15,5 16 0 0,4 6-1 16,10 3 0 0,9 0-2-16,10-9-1 0,17-7-2 15,1-29-12-15,29 0-24 16,-8-30-1-16,14-8 0 15,-7-24-1-15</inkml:trace>
  <inkml:trace contextRef="#ctx0" brushRef="#br0" timeOffset="11235.6426">12724 15142 78 0,'-22'-7'44'0,"5"-3"-1"16,17 10 0-16,13 3-40 15,24-13-3-15,16-2-5 16,9-9-9-16,26 16-19 0,0-16-7 15,21 9-3-15,-1-9 1 16</inkml:trace>
  <inkml:trace contextRef="#ctx0" brushRef="#br0" timeOffset="11588.6628">13990 14752 60 0,'19'-34'41'15,"-1"19"-1"-15,-18 15-1 16,0 0-32-16,-13 33-3 16,-7 14-2-16,-6 13 1 15,-1 10-3-15,-5 7 2 16,6 3-2-16,2-1 1 15,10-6-1-15,9-9-2 16,5-17-4-16,26 0-19 16,-5-28-14-16,16-6 0 15,0-21-3-15,13-5 2 16</inkml:trace>
  <inkml:trace contextRef="#ctx0" brushRef="#br0" timeOffset="11776.6736">14278 15090 72 0,'-13'9'42'16,"-12"2"-1"-16,5 18 0 15,-12 4-37-15,12-2-2 16,6 5-1-16,4 1-1 16,6-2-1-16,5 0-2 15,11-4-3-15,-1-22-12 16,21 5-21-16,-4-23-1 15,11-4-1-15,-2-20 1 16</inkml:trace>
  <inkml:trace contextRef="#ctx0" brushRef="#br0" timeOffset="11933.6826">14424 14915 44 0,'-26'-47'38'15,"0"13"3"-15,-3 3-3 16,8 16-18-16,0 1-17 16,10 8-1-16,11 6-4 15,0 0-6-15,32 23-7 16,-7-13-23-16,14 8 0 15,-1-2-1-15,13 10 2 16</inkml:trace>
  <inkml:trace contextRef="#ctx0" brushRef="#br0" timeOffset="12452.7123">14730 15094 55 0,'-14'12'40'16,"0"7"-1"-16,-9-12 2 16,7 8-28-16,-12-4-9 0,5 5 0 15,-2-1-1-15,5 4 0 16,0-4-1-16,7 0-1 15,4-1 1-15,9-14-1 16,-4 11-1-16,4-11 1 16,25-17 0-16,-6-1-1 15,7-2 0-15,2-1 0 16,2-2 0-16,-1-1 0 15,-1 5-1-15,-3 5 1 16,-5 11 0-16,-4 8-1 16,-8 11 0-16,-6 13 1 15,-6 15 0-15,-10 18 1 16,-5 11-1-16,-5 15 0 0,-5 7 0 15,-3 4-1-15,-1-2 2 16,3-7-2-16,3-12 1 16,5-16-2-16,5-16 2 15,8-19 0-15,9-27 1 16,-2-10-1-16,11-24 1 15,2-13-1-15,4-12 1 16,3-10-1-16,-1-4 1 16,3 1 0-16,-3 5 0 15,-1 7 0-15,-2 5 0 16,4 8-1-16,3 5-2 15,-1 1 0-15,12 2-3 16,2-6-3-16,19 5-9 16,-12-26-8-16,26 11-11 0,-7-22-6 15,8 5 4-15,-3-7 0 16</inkml:trace>
  <inkml:trace contextRef="#ctx0" brushRef="#br0" timeOffset="12760.7299">15367 14577 81 0,'-27'29'41'0,"2"19"1"16,-17 4-1-16,9 14-37 15,-11 5-1-15,3 7-1 16,3-3 0-16,5-3-2 16,7-8 0-16,7-9-1 15,9-11 1-15,10-14 0 16,7-15 0-16,10-13 0 15,6-15 0-15,5-7 0 0,3-6 0 16,4-3 0-16,-4-1 0 16,-3 5 1-16,-2 5-1 15,-8 7 0-15,-5 11 0 16,-13 2 0-16,9 29-1 15,-11-4-1-15,2 11-3 16,-2-4-5-16,12 16-7 16,-11-19-8-16,26 13-12 15,-1-18-6-15,18-4 1 16</inkml:trace>
  <inkml:trace contextRef="#ctx0" brushRef="#br0" timeOffset="13117.7503">15949 14600 72 0,'-7'24'39'0,"4"19"0"16,-12-2-7-16,-1 22-30 16,-5 7 0-16,-1 8-1 0,-6 3 0 15,-2 0-3-15,5-2-2 16,-9-19-18-16,12 2-15 15,0-22-3-15,12-11 2 16,-4-20-2-16</inkml:trace>
  <inkml:trace contextRef="#ctx0" brushRef="#br0" timeOffset="13279.7596">15600 15084 67 0,'-20'-11'44'16,"20"11"-2"-16,-15-4 2 15,28 12-30-15,9-15-13 16,15-12-5-16,27 7-10 0,-1-23-7 15,32 12-20-15,-1-14-1 16,23 7-2-16,3-12 1 16</inkml:trace>
  <inkml:trace contextRef="#ctx0" brushRef="#br0" timeOffset="13654.781">17283 14358 51 0,'-45'1'40'16,"2"27"-2"-16,-17 15 1 15,8 32-21-15,-9 8-15 16,8 17 0-16,6 7 0 16,13 9 0-16,9-3-1 15,14-2-2-15,23-9-1 16,14-18-7-16,32 1-18 15,3-30-14-15,24-6 0 16,1-21-2-16</inkml:trace>
  <inkml:trace contextRef="#ctx0" brushRef="#br0" timeOffset="14104.8067">17925 14932 52 0,'-19'5'37'15,"-5"-2"0"-15,3 18-1 16,-18 7-33-16,1 12-1 0,-12 12 1 15,-2 10-2-15,-7 5-1 16,-4 0 0-16,3-5-3 16,3-11-1-16,19-7-4 15,-2-27-3-15,30-8 1 16,-2-26 0-16,25-7 5 15,2-14 3-15,8-8 3 16,4 1 4-16,-9-5 5 16,11 15 3-16,-18-4 2 15,9 21-1-15,-17-1-5 16,7 22-2-16,-4 7-2 15,2 13-1-15,3 6-3 16,5 4 1-16,11 3-3 0,6-1-1 16,15-2-3-16,4-19-10 15,25 8-17-15,-6-26-8 16,15 0 0-16,-9-23-1 15</inkml:trace>
  <inkml:trace contextRef="#ctx0" brushRef="#br0" timeOffset="14270.8163">18353 14884 69 0,'-37'9'39'0,"4"23"-1"16,-9 4 1-16,-2 15-40 15,10 9-2-15,7-2-5 16,21 7-29-16,-1-8 0 15,21-4-2-15,7-21 1 16</inkml:trace>
  <inkml:trace contextRef="#ctx0" brushRef="#br0" timeOffset="14563.833">18733 14922 60 0,'-22'3'42'0,"-16"6"-1"15,6 20 0-15,-12 6-26 16,9 10-11-16,6 3-2 15,14 5 1-15,10-3-2 16,15-7 1-16,13-9-2 16,12-12 1-16,11-12-1 0,4-14 0 15,2-12 0-15,-4-12-1 16,-6-5 1-16,-9-8-1 15,-13 0 0-15,-15-9-2 16,-8 6-1-16,-17-10-8 16,6 22-11-16,-21-9-15 15,12 11-3-15,-8-2 0 16,15 13-1-16</inkml:trace>
  <inkml:trace contextRef="#ctx0" brushRef="#br0" timeOffset="14872.8507">19142 14469 49 0,'13'6'39'0,"-12"5"-2"15,-2 13 0-15,-13 0-19 16,-4 6-19-16,1 6-4 16,-6-9-13-16,14 7-19 15,1-10 0-15,13-1 0 16,4-12-1-16</inkml:trace>
  <inkml:trace contextRef="#ctx0" brushRef="#br0" timeOffset="15121.8649">19434 14487 75 0,'-14'-3'40'0,"14"3"0"16,-23 13 0-16,21-2-36 15,-6-1-2-15,8 4 0 16,4-3-1-16,10 1 0 15,7-5 0-15,9-2-1 16,7-2-2-16,2-5 0 16,3 2-3-16,-5-18-13 0,8 13-21 15,-15-15 0-15,3 6-1 16,-11-10 0-16</inkml:trace>
  <inkml:trace contextRef="#ctx0" brushRef="#br0" timeOffset="15255.8726">19757 14399 73 0,'-20'37'41'0,"-13"0"-2"15,9 10 1-15,-5 1-37 16,9-3-3-16,10 5-10 16,-8-16-26-16,23 2-3 15,-2-14-3-15,17-3 1 16</inkml:trace>
  <inkml:trace contextRef="#ctx0" brushRef="#br0" timeOffset="15789.9031">19935 14323 23 0,'-5'-11'29'15,"5"11"4"-15,-14-21-1 16,14 21-23-16,-6-12-2 15,6 12 1-15,0 0 1 16,0 0 1-16,-14 10-2 16,14-10 0-16,0 0-3 15,-8 15-1-15,8-15 0 16,0 0-1-16,0 0-1 15,0 0-1-15,0 0-1 16,0 0 1-16,0 0-1 0,0 0 0 16,0 0-1-16,0 0 1 15,0 0 0-15,0 0 0 16,0 0-1-16,0 0-1 15,10 13-4-15,-10-13-19 16,0 0-12-16,0 0-1 16,0 0-1-16,-5-13 0 15</inkml:trace>
  <inkml:trace contextRef="#ctx0" brushRef="#br0" timeOffset="17102.9782">20395 14505 60 0,'0'0'37'0,"0"0"-1"16,-7 12-6-16,2 9-23 15,-5 6-2-15,-3 17-1 16,-3 7-1-16,-3 11-1 16,-3 7 0-16,0 5-2 15,1 3 0-15,2 0-2 16,1-2-1-16,8-13-2 15,10 4-11-15,0-25-20 16,9-3-1-16,-2-19-2 16,15-7 2-16</inkml:trace>
  <inkml:trace contextRef="#ctx0" brushRef="#br0" timeOffset="17292.9891">20294 15095 75 0,'-23'-7'41'15,"11"10"0"-15,-5-10-3 16,17 7-34-16,0 0-2 15,34-11 0-15,6-1-3 16,7-4-2-16,12-1-3 16,2-12-7-16,14 5-26 15,-10-9-1-15,2 9-1 16,-15-10 1-16</inkml:trace>
  <inkml:trace contextRef="#ctx0" brushRef="#br0" timeOffset="17494.0006">20826 14512 68 0,'-23'20'41'0,"8"24"-1"16,-9 3 0-16,10 15-30 16,-5 6-8-16,1 8 0 15,1 1-1-15,1-1-1 16,2-3-2-16,1-8-2 15,13-2-5-15,-11-23-24 16,24 1-7-16,-1-23-1 16,14-7 0-16</inkml:trace>
  <inkml:trace contextRef="#ctx0" brushRef="#br0" timeOffset="17844.0206">20981 14930 59 0,'0'0'41'0,"0"0"-1"15,14 1 1-15,2-3-30 16,13-5-9-16,7-4 0 16,1 6 1-16,-2-1-2 15,-2 4 1-15,-5 2-1 16,-8 6 1-16,-11 5-1 15,-10 6 0-15,-12 4 0 16,-9 8 0-16,-8 0 0 0,0 4 0 16,-4-1 0-16,3 3 0 15,4-4-1-15,8-2 1 16,8-6-1-16,13-6 1 15,17-6-1-15,10-7-1 16,14-5-1-16,2-11-2 16,14 6-8-16,-6-23-9 15,18 13-17-15,-19-17-3 16,7 9-2-16,-14-13 1 15</inkml:trace>
  <inkml:trace contextRef="#ctx0" brushRef="#br0" timeOffset="18198.0409">21599 14364 73 0,'4'-11'43'0,"-5"-5"-2"16,1 16 1-16,5 10-37 16,6 1-1-16,0 8 0 15,3 13 0-15,-1 7-2 16,3 9 0-16,-2 10-1 15,-3 5 1-15,-3 6-2 16,-2 4-1-16,-8 2 1 16,-7 1-1-16,-5-2 0 15,-8 0 0-15,-7-3 0 0,-6-7-4 16,-2 0-1-16,-10-16-7 15,13 8-8-15,-12-24-17 16,23 0-4-16,2-20-2 16,21-12 3-16</inkml:trace>
  <inkml:trace contextRef="#ctx0" brushRef="#br0" timeOffset="18365.0504">21594 15373 81 0,'0'0'44'0,"-4"12"-1"16,4-12-1-16,-6-12-40 15,6 12-5-15,4-21-7 16,10 21-9-16,-19-16-17 0,15 12-6 16,-10 4-2-16,0 0 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3:59:13.99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3878 1770 75 0,'-1'-17'36'0,"0"6"1"16,-13 1-2-16,3 10-27 16,-11 2-5-16,-1 10-1 15,-7 7 0-15,-2 10-1 16,-7 5 2-16,2 3-1 15,4 1 1-15,4 1-2 16,9-6 1-16,10-4-1 16,13-6 0-16,13-8-1 15,16-7-1-15,8-2 1 0,9-2-1 16,2-2 1-16,-1-1 0 15,-5 1 0-15,-8 5 0 16,-13 9 0-16,-15 6 0 16,-13 8 0-16,-16 5 0 15,-7 3-1-15,-6 1 0 16,-2-4-3-16,7 0-4 15,-3-20-30-15,31-15 2 16,-13-6-1-16,30-21-2 16</inkml:trace>
  <inkml:trace contextRef="#ctx0" brushRef="#br0" timeOffset="240.0135">4327 1380 94 0,'0'0'38'0,"20"-70"1"15,-20 70-2-15,9-21-35 16,-9 21-2-16,-9 35 1 16,-7 25-1-16,-10 38 2 15,2 11-1-15,0 12-1 16,2 1 0-16,8-29-2 15,12-10-4-15,-3-21-29 16,19-6-3-16,4-22 0 16,16-11 0-16</inkml:trace>
  <inkml:trace contextRef="#ctx0" brushRef="#br0" timeOffset="594.034">4716 1789 101 0,'-18'-12'39'16,"1"19"0"-16,-13 9-2 15,2 15-34-15,-1 10 0 16,5 5-2-16,4 2 0 16,5 5 0-16,10-3 0 15,8-5-1-15,9-13 1 16,15-9-2-16,5-16 2 15,11-10 0-15,1-11 0 16,6-15-1-16,-5-8 1 16,-4-8 1-16,-10-6-2 15,-8-1 1-15,-12 3-1 0,-14 4 0 16,-11 9-1-16,-9 7 1 15,-6 14-1-15,-4 9 0 16,0 13-1-16,4 5-1 16,10 9-2-16,5-4-4 15,28 4-26-15,-2-10-4 16,24 0 2-16,4-15-3 15</inkml:trace>
  <inkml:trace contextRef="#ctx0" brushRef="#br0" timeOffset="1157.0662">5263 1737 96 0,'0'0'36'0,"-1"24"2"0,-13-5-1 16,5 9-33 0,-9 4 1-16,3 11-3 0,-4 2 2 15,3 10-2-15,0-2 1 16,3 3-3-16,1-7 1 15,6-4-1-15,3-7 0 16,3-8 0-16,-1-8-1 16,3-10 0-16,-2-12 1 15,0 0-1-15,12-23 1 16,-5-6 1-16,-3-6-2 15,4-8 2-15,-2-12-2 16,5-10 2-16,1-3-2 16,2 0 3-16,4 8-3 15,-2 4 2-15,7 10-2 16,1 8 2-16,5 16 0 0,4 12 0 15,-1 12-1-15,2 11 1 16,1 4-1-16,0 6 0 16,-2 2 0-16,-4 3 0 15,-11 2 0-15,-7 6 0 16,-12 0 0-16,-11-2 0 15,-13 1 0-15,-10 1 0 16,-8-1 0-16,-1 2 0 16,0-1 0-16,1 1-1 15,8-3 1-15,4 8-1 16,8 2 0-16,7 10 1 15,2 7 0-15,-1 7-1 16,2 11 0-16,-4 8 3 16,-5 4-2-16,-3 0 0 0,3-4-1 15,-4-16-2-15,12-6-4 16,-6-29-28-16,25-13-4 15,5-39 1-15,22-13-3 16</inkml:trace>
  <inkml:trace contextRef="#ctx0" brushRef="#br0" timeOffset="1542.0882">5835 1989 100 0,'0'0'38'0,"32"-6"0"16,-8-11-2-16,17-7-32 16,-2-5-2-16,4-4 1 15,0-8-1-15,-5 4 1 16,-8 0-1-16,-8 6 1 15,-10 3 0-15,-13 8-1 16,-13 10 0-16,-13 12-1 16,-11 13 1-16,-10 12-1 15,-7 9 0-15,-1 9-1 16,3 6 1-16,9 2 0 15,7-1-1-15,16 2 0 16,15-14 0-16,21-12-2 16,22-8-1-16,14-16-3 15,27-3-16-15,1-19-15 16,17-2-3-16,-8-16 1 0,9 3-1 15</inkml:trace>
  <inkml:trace contextRef="#ctx0" brushRef="#br0" timeOffset="1691.0968">6635 1749 91 0,'14'8'34'0,"2"-4"-3"15,5-3-4-15,10-6-57 16,-4-3-2-16,5 4-1 15,-4-6-2-15</inkml:trace>
  <inkml:trace contextRef="#ctx0" brushRef="#br0" timeOffset="1877.1074">6591 2021 114 0,'-15'12'40'0,"20"-2"0"15,-5-10 0-15,41-10-37 16,-7-4-1-16,4-1-4 15,13 4-7-15,-8-11-27 16,18 9-4-16,-4-4 0 16,7 6-2-16</inkml:trace>
  <inkml:trace contextRef="#ctx0" brushRef="#br0" timeOffset="2561.1465">8432 1346 97 0,'0'0'37'16,"0"0"1"-16,4 16-3 15,-8 9-32-15,-8 13-2 0,-10 3 0 16,12 5 1-16,-4-2-1 16,2-2 0-16,3-4 0 15,2-7 1-15,2-7-1 16,7-9 0-16,-2-15 1 15,12-3-1-15,0-13 0 16,5-12 0-16,2-7 0 16,-1-11 0-16,-18 46 0 15,19-52 0-15,-19 52 1 16,15-56-1-16,-15 56 1 15,17-50-2-15,-17 50 1 16,0 0 0-16,20-72-1 16,-5 52-1-16,6 14-2 0,6 1-2 15,10 8-4 1,-37-3-27-16,48 3-3 0,-48-3 0 15,70-4-1-15</inkml:trace>
  <inkml:trace contextRef="#ctx0" brushRef="#br0" timeOffset="2750.1573">9082 1233 102 0,'39'11'39'16,"-37"13"1"-16,-14 16 0 15,-15 8-35-15,-1 10-4 16,4 3 0-16,9-7-1 15,11-9-2-15,7-9-2 0,10-5-7 16,-3-17-27 0,15-7-1-16,1-17 0 0,7-7-1 15</inkml:trace>
  <inkml:trace contextRef="#ctx0" brushRef="#br0" timeOffset="2892.1655">9206 1226 96 0,'0'0'34'0,"-17"-61"-1"15,17 61-20-15,0 0-50 16,0-71 0-16,0 71-1 16,0 0 0-16</inkml:trace>
  <inkml:trace contextRef="#ctx0" brushRef="#br0" timeOffset="3195.1827">9683 1153 82 0,'23'37'41'0,"-22"6"0"16,-30 1 0-16,-7-2-16 15,-15-18-23-15,20 2 0 16,8-3-2-16,21-5 1 16,11-3-1-16,12 0 0 15,5 0-1-15,6 5 1 16,0-3 0-16,-2 4 0 15,-2 2-1-15,-8 4 2 16,-9-4-1-16,-10 3-1 16,-11 1 1-16,-9-1 0 0,-4-3-1 15,-3-3 0-15,1-9-2 16,0-10-3-16,25-1-24 15,-19-13-10-15,28-6 1 16,4-11-2-16</inkml:trace>
  <inkml:trace contextRef="#ctx0" brushRef="#br0" timeOffset="3546.2029">9991 1426 104 0,'-1'19'39'0,"1"-19"1"16,9 18-1-16,12-14-37 15,12-7 0-15,13-5 0 0,6-3 0 16,3-4 0-16,3-5-1 16,-58 20 0-16,59-24 0 15,-59 24 0-15,0 0-1 16,58-41 0-16,-58 41 0 15,0 0 1-15,0 0-1 16,1-48 1-16,-1 48 0 16,-56 8 0-16,7 15 1 15,-14 5-1-15,8 14 0 16,3 3-1-16,22 9 0 15,23-1 0-15,36-17-1 16,27-11-2-16,16-18-5 16,29-7-15-16,-7-13-18 15,9-4 1-15,-16-6-1 16,-11 1-1-16</inkml:trace>
  <inkml:trace contextRef="#ctx0" brushRef="#br0" timeOffset="3846.22">8592 2118 110 0,'30'-10'42'16,"37"-8"-1"-16,27-23-3 0,37-4-35 15,33-3-2-15,25-9 1 16,15 6-3-16,1 2-1 15,-5 11-3-15,-20 3-6 16,-15 19-28-16,-42 8-2 16,-31 21 1-16,-47 4-2 15</inkml:trace>
  <inkml:trace contextRef="#ctx0" brushRef="#br0" timeOffset="4297.2458">9035 2390 76 0,'-3'-17'39'16,"3"17"-1"-16,-1-14 1 15,1 14-30-15,0 0-5 16,-13 22 0-16,4-1 0 16,-1 11-1-16,0 8-1 15,-1 1-1-15,0 4-1 16,3 2 1-16,1-5-1 15,3-5 2-15,3-11-1 16,5-10 0-16,-4-16-1 16,17 3 1-16,-5-17 0 0,2-8 0 15,-4-9 0-15,2-8-1 16,-3-8 1-16,0-1 0 15,-4-2 1-15,-3 4-1 16,3 4 0-16,-1 4 0 16,2 6-1-16,3 9 0 15,6 10 0-15,7 1-3 16,9 9-2-16,4-8-7 15,22 12-26-15,-6-8-2 16,13 7 0-16,-5-8-1 16</inkml:trace>
  <inkml:trace contextRef="#ctx0" brushRef="#br0" timeOffset="4642.2656">9745 2211 99 0,'-24'7'39'15,"3"16"1"-15,-10-4-2 16,2 13-34-16,5 5 0 15,6 8-1-15,2 0 0 16,10 3-1-16,9-6-1 16,9-3 0-16,10-10 0 15,12-10 0-15,6-12-1 16,8-12 0-16,4-9 0 15,0-8 0-15,0-5 1 16,-5-5-1-16,-7 3 0 16,-7-1 0-16,-11 6 1 15,-8 6-1-15,-11 8 0 16,-3 10 0-16,-15 4 0 0,-1 12 0 15,1 4-1-15,-3 4-2 16,7 6-1-16,4-7-2 16,17 12-10-16,-3-22-22 15,21 3-3-15,3-21 1 16,16 4 0-16</inkml:trace>
  <inkml:trace contextRef="#ctx0" brushRef="#br0" timeOffset="4981.285">10432 2275 100 0,'0'0'39'16,"-18"14"1"-16,7 10-1 0,-1 2-37 16,-5 9 1-16,-1 3-1 15,4 4 0-15,0-4-1 16,4 1 1-16,3-8-1 15,3-5 0-15,5-14 1 16,-1-12-1-16,22-17 0 16,-3-7 0-16,4-11 0 15,3-6 0-15,2-3 0 16,3-3 0-16,-2 3 0 15,-3 7 0-15,-5 9-1 16,-1 12 1-16,-5 13-2 16,-15 3 0-16,11 32-1 15,-15 5-3-15,-1 17-6 16,-19-6-16-16,8 23-14 0,-16-9 2 15,0 18-3 1,-13-11 3-16</inkml:trace>
  <inkml:trace contextRef="#ctx0" brushRef="#br0" timeOffset="5416.3098">6789 3682 100 0,'17'3'40'15,"18"-5"-2"-15,12-15-1 16,19-7-36-16,11 4-6 0,4-13-13 16,14 13-20-16,-10-4 1 15,-10 12-1-15,-22 1 0 16</inkml:trace>
  <inkml:trace contextRef="#ctx0" brushRef="#br0" timeOffset="5583.3194">7047 3955 116 0,'-9'16'42'0,"28"-4"0"16,17-28-1-16,27-11-40 16,22-5-4-16,10-14-10 15,20 8-25-15,-17-11-3 16,-1 10-1-16,-16 1-2 0</inkml:trace>
  <inkml:trace contextRef="#ctx0" brushRef="#br0" timeOffset="25377.4515">8404 3316 96 0,'-11'-11'38'15,"11"11"1"-15,10-32-3 16,15 6-33-16,11-1-2 16,16-6 0-16,7 0 0 15,10 2 0-15,-2 3 0 16,-2 6-1-16,-4 5 0 15,-10 9-1-15,-14 9 1 16,-15 8-1-16,-16 10 1 0,-15 5 0 16,-13 7 0-16,-11 6 1 15,-6 0-1-15,3-2 1 16,-1-1 0-16,8-4-1 15,9-8 1-15,13-5-1 16,7-17 0-16,30 14 0 16,1-13-1-16,4 0 1 15,4 4 0-15,-5 1 1 16,-1 5-1-16,-10 10 0 15,-13 7 1-15,-15 7 0 16,-10 7 0-16,-11 3 0 16,-5-1 0-16,-3-3-2 15,5-4 0-15,2-12-5 16,20 1-30-16,7-26-3 0,13 7 0 15,11-19-1-15</inkml:trace>
  <inkml:trace contextRef="#ctx0" brushRef="#br0" timeOffset="25554.4617">9231 3502 103 0,'-25'9'40'0,"-3"-11"-1"16,8 2-4-16,10-6-43 15,5-11-29-15,26 4-2 16,2-11 0-16,16 4-1 16</inkml:trace>
  <inkml:trace contextRef="#ctx0" brushRef="#br0" timeOffset="25941.4838">9583 3224 103 0,'0'0'40'16,"-14"-11"0"-16,30 0-1 16,10-9-37-16,12-1-1 15,13-2 0-15,4 3 1 16,-4 3-1-16,-4 6 1 15,-5 7-1-15,-12 10 0 16,-15 9 0-16,-16 10-1 0,-15 10 1 16,-17 8 0-16,-9 8 1 15,-9 7-1-15,-5 1 0 16,-1-1 0-16,4-3 0 15,6-7-1-15,17-9 1 16,13-6-1-16,21-13 0 16,20-11-1-16,23-9-1 15,20-11 0-15,18-2-3 16,9-12-1-16,16 5-18 15,-6-20-16-15,7 8 0 16,-16-11-1-16,1 5 1 16</inkml:trace>
  <inkml:trace contextRef="#ctx0" brushRef="#br0" timeOffset="26137.495">10691 3152 102 0,'-37'27'40'0,"2"19"0"15,-16 0-2-15,0 13-35 16,-4 4 0-16,0 1-2 15,4 0 0-15,4-9-2 16,12-4-1-16,6-16-4 16,17-5-3-16,-3-26-21 15,28-1-9-15,-2-21 0 16,15-2 0-16</inkml:trace>
  <inkml:trace contextRef="#ctx0" brushRef="#br0" timeOffset="26294.504">10337 3417 89 0,'-4'-21'40'15,"-15"-2"-2"-15,19 23 1 0,-31 2-25 16,29 17-6-16,3 1-3 15,14 6-3-15,13-3 0 16,17 0-2-16,18-5-4 16,15-10-4-16,26 2-28 15,1-22-5-15,10 4 2 16,-3-18-4-16</inkml:trace>
  <inkml:trace contextRef="#ctx0" brushRef="#br0" timeOffset="26477.5144">11266 3241 110 0,'-51'43'42'16,"-8"-6"0"-16,13 9-2 16,-6-1-39-16,19-1-2 15,16-1-1-15,9-4-3 16,22 5-32-16,4-17-3 15,22-1 0-15,6-18-2 16</inkml:trace>
  <inkml:trace contextRef="#ctx0" brushRef="#br0" timeOffset="26756.5304">11586 3296 104 0,'-35'18'40'0,"5"23"1"0,-7-7-1 16,19 11-37-16,-1 2 0 15,16 2-1-15,7-8 0 16,16-5-1-16,8-9 0 16,13-11 0-16,5-12-1 15,2-9 0-15,-3-14 0 16,-1-6 1-16,-11-9-1 15,-4-1 0-15,-14-7-2 16,-12 2-1-16,-4 10-7 16,-21-8-26-16,5 20-4 15,-14-4-1-15,7 18 0 16</inkml:trace>
  <inkml:trace contextRef="#ctx0" brushRef="#br0" timeOffset="27174.5543">11805 3073 76 0,'0'0'41'0,"13"-14"-2"16,10 10 1-16,-1-12-12 16,13 6-27-16,10 2-1 15,5-1-2-15,9 7-3 16,-8-9-27-16,15 12-7 15,-11-5 1-15,6 3-2 16</inkml:trace>
  <inkml:trace contextRef="#ctx0" brushRef="#br0" timeOffset="27391.5667">12705 2694 95 0,'-14'16'40'16,"-9"-1"-2"-16,6 14 1 15,-11 8-38-15,10 0 0 16,6 3-2-16,6-1-1 16,9 8-8-16,1-13-26 15,21 0-1-15,5-14 1 16,16-5-3-16</inkml:trace>
  <inkml:trace contextRef="#ctx0" brushRef="#br0" timeOffset="27758.5877">13032 2705 102 0,'-34'4'39'16,"3"17"3"-16,-10-4-4 15,7 7-33-15,3 1-1 16,7 7 0-16,7-6-1 15,11-2-1-15,9-10-1 16,12-2 0-16,10-10-1 16,11-4 1-16,3-8-1 15,5-5 0-15,-1-5 0 0,-2-2 1 16,-4 2-1-16,-5-2-1 15,-10 7 1-15,-7 3 0 16,-15 12 0-16,12-7 1 16,-18 17-1-16,-8 12 1 15,-6 9-1-15,-3 7 1 16,-2 9-3-16,-2 8-1 15,7 7-2-15,-2-11-18 16,22 17-15-16,3-21-4 16,19 5 1-16,3-16-2 15</inkml:trace>
  <inkml:trace contextRef="#ctx0" brushRef="#br0" timeOffset="28159.6107">13340 3273 110 0,'23'3'41'0,"0"-14"1"0,20 8-2 15,16-8-36-15,6-4-2 16,6 0 0-16,3-1-1 16,-1 1 0-16,-5 3 0 15,-9 5-1-15,-10 1 0 16,-12 3-1-16,-13 4 0 15,-10 0 0-15,-14-1-2 16,0 0-1-16,0 0-7 16,-4 16-28-16,-8-16-2 15,12 0 0-15,-12-1-1 16</inkml:trace>
  <inkml:trace contextRef="#ctx0" brushRef="#br0" timeOffset="29366.6794">8822 2599 71 0,'-14'-7'32'15,"-5"14"-9"-15,-16-10 2 0,1 17-16 16,-17-1 1-16,5 25-2 15,-13 11 0-15,-1 25-1 16,-4 17 0-16,4 28-1 16,3 13-1-16,14 18-1 15,16 8-3-15,18 1-3 16,31 3-15-16,23-29-21 15,32-10 0-15,15-33-3 16,25-19 1-16</inkml:trace>
  <inkml:trace contextRef="#ctx0" brushRef="#br0" timeOffset="38465.2">14819 2875 54 0,'7'-15'31'15,"0"-1"-1"-15,-6-2 2 16,-1 18-26-16,-9-24 1 16,9 24 0-16,-19-10 1 0,9 16-2 15,-9-4 1-15,2 19-3 16,-6 2 0-16,3 15-1 15,-3 3-2-15,1 10 1 16,0 7-1-16,7 6 0 16,2 2 0-16,11-7-1 15,9-7 0-15,11-11 0 16,14-17 1-16,12-14-1 15,7-23 1-15,5-15 0 16,0-18 0-16,2-9 0 16,-9-12 1-16,-8-2 0 15,-18 2-1-15,-12 3 0 16,-18 7-1-16,-13 9-1 0,-10 13 1 15,-13 10 0-15,-1 14 0 16,-1 9-1-16,7 9-1 16,8 1-4-16,24 16-29 15,6-10-2-15,22 8-1 16,10-9-1-16</inkml:trace>
  <inkml:trace contextRef="#ctx0" brushRef="#br0" timeOffset="38629.2095">15525 2968 104 0,'-24'8'38'16,"6"-1"-2"-16,2-3-6 0,2-16-64 15,14 12-5-15,20-17 1 16,8 6-2-16</inkml:trace>
  <inkml:trace contextRef="#ctx0" brushRef="#br0" timeOffset="38963.2285">16053 2735 100 0,'-50'28'39'0,"3"13"3"16,-9-5-9-16,8 15-28 15,4 2 0-15,11 6-2 0,11-3 0 16,13 2-2-16,12-8 0 16,18-9 0-16,10-10-1 15,11-11 0-15,4-10 0 16,2-9 0-16,-4-11-1 15,-7-9 1-15,-9-5 0 16,-12-3-1-16,-13-2-1 16,-12-6-1-16,-8 5 0 15,-9-3-2-15,4 7-2 16,-4-7-8-16,10 16-23 15,0-10 1-15,20 13-1 16,5-10 2-16</inkml:trace>
  <inkml:trace contextRef="#ctx0" brushRef="#br0" timeOffset="39200.2422">16431 2754 98 0,'-21'27'42'16,"-12"-7"0"-16,7 10-1 15,-8-2-35-15,13 0-3 16,7-2-1-16,14 0 0 16,15-6-1-16,14-11-1 15,19-5-2-15,13-10 0 16,18-6-4-16,-1-20-18 15,10 8-16-15,-17-17-1 16,5 7 0-16,-24-11-1 16</inkml:trace>
  <inkml:trace contextRef="#ctx0" brushRef="#br0" timeOffset="39351.2508">16685 2693 98 0,'-52'43'39'16,"11"14"3"-16,-1-9-3 15,21 2-32-15,5 1-8 16,11-13-12-16,21 9-24 15,4-17-3-15,19 1 1 16,5-18-2-16</inkml:trace>
  <inkml:trace contextRef="#ctx0" brushRef="#br0" timeOffset="39584.2638">17455 2743 75 0,'-46'38'43'15,"-10"0"-4"-15,1 17 2 16,-12-13-20-16,9 13-22 15,9 3-1-15,3-2-4 16,22 7-13-16,1-27-19 16,17 1 1-16,5-25-2 15,16-5 2-15</inkml:trace>
  <inkml:trace contextRef="#ctx0" brushRef="#br0" timeOffset="39756.274">17092 3019 71 0,'-14'-37'41'16,"5"15"-2"-16,-9-2 3 15,18 24-13-15,-16-8-23 16,16 8-2-16,14 18-1 15,2 0-1-15,11 0-2 16,10 2-2-16,12 0-2 16,3-12-7-16,18 9-28 15,-8-16-2-15,9 2 0 16,-7-15-2-16</inkml:trace>
  <inkml:trace contextRef="#ctx0" brushRef="#br0" timeOffset="39948.2849">17887 2711 70 0,'-22'19'44'16,"-14"-2"-3"-16,3 19 2 16,-7-12-17-16,6 13-25 15,5 4-1-15,5-4-6 16,20 7-31-16,0-16-4 15,22-1 2-15,9-18-3 16</inkml:trace>
  <inkml:trace contextRef="#ctx0" brushRef="#br0" timeOffset="40222.3006">18226 2789 104 0,'-36'25'42'15,"5"17"2"-15,-7-4-3 16,4 13-39-16,15 0 0 15,11 0-1-15,8-5 1 16,15-6-2-16,14-15 0 16,10-11 0-16,6-11 0 15,1-15 0-15,-1-11 0 16,-3-9-1-16,-6-7 1 15,-14-10-1-15,-10-2 0 16,-12-3 0-16,-11 9-4 16,-16-2-5-16,5 22-25 15,-22-7-8-15,11 19 2 0,-10-1 1 16</inkml:trace>
  <inkml:trace contextRef="#ctx0" brushRef="#br0" timeOffset="40680.3268">18631 2587 102 0,'-11'2'39'16,"11"-2"2"-16,0 0-11 0,28-4-30 15,2 0-2-15,5-7-1 16,12 10-5-16,-5-14-31 16,12 9 1-16,-6-7-3 15,4 7 3-15</inkml:trace>
  <inkml:trace contextRef="#ctx0" brushRef="#br0" timeOffset="40883.3384">19272 2220 86 0,'0'0'38'16,"-27"1"0"-16,16 14-1 15,-7-1-37-15,5 10-1 0,2 9-2 16,-2-5-5-16,16 16-29 15,-1-9-1-15,19 4 1 16,3-13-1-16</inkml:trace>
  <inkml:trace contextRef="#ctx0" brushRef="#br0" timeOffset="41236.3586">19662 2186 94 0,'-33'7'39'0,"-9"1"1"16,9 23-5-16,0-14-32 0,9 7 1 16,4-3-2-16,14 1 0 15,7-5 0-15,16-1-1 16,5-7 0-16,10-4 0 15,4-1 0-15,2-4-1 16,-4-4 1-16,-1-1-1 16,-7-1 1-16,-4 1-1 15,-8 0-1-15,-14 5 1 16,14-7-1-16,-14 7-1 15,-4 22 1-15,-5 2-1 16,-1 11-1-16,-5 3 0 16,6 11-4-16,-4-12-21 15,19 15-12-15,-1-16 1 16,18-4 0-16</inkml:trace>
  <inkml:trace contextRef="#ctx0" brushRef="#br0" timeOffset="41543.3762">20012 2010 101 0,'7'23'40'0,"1"-5"2"16,19 12-3-16,2-1-38 16,6 10 1-16,-3 3 1 0,-1 13 0 15,-7 9-2-15,-8 8 2 16,-13 6-2-16,-14 10 2 15,-12 2-3-15,-16 3 1 16,-6-5-3-16,-8-13-4 16,8 0-32-16,-14-23-4 15,11-4 0-15,-2-25-2 16</inkml:trace>
  <inkml:trace contextRef="#ctx0" brushRef="#br0" timeOffset="42708.4428">8292 4320 59 0,'17'-8'33'16,"7"2"0"-16,3-2-1 15,8 3-28-15,4 1-2 0,6 2-2 16,10 4 0-16,-1 1-1 15,11-1 1-15,6 2-1 16,9-1 1-16,9-2 0 16,12-2 0-16,12-5 0 15,11-2 0-15,17 0 1 16,13-7 1-16,13 3-1 15,14-6 1-15,9 2 1 16,7-1-1-16,9 3 0 16,4-1 0-16,6 5-1 15,-1 2 0-15,2 1 0 16,1 4 0-16,-4 2-1 15,7 0 1-15,2 0 0 16,7-3 0-16,1 1-1 0,9-5 2 16,7-2-1-16,1-5 0 15,10 1 1-15,-1-5-1 16,-1 1 0-16,0-3 0 15,-1 4 0-15,-7-2 0 16,3 1-1-16,-1 1 1 16,-3 0-2-16,3 4 2 15,3-2-2-15,-3 1 0 16,6 0 1-16,-1 0-1 15,-5 5 1-15,-1-4-1 16,-4 4 1-16,-10 0 0 16,-5 3 1-16,-7-1-1 15,-10 2 1-15,-10 2-1 16,-5 0 1-16,-13-2 0 0,-6 1-1 15,-13-2 0 1,-9-1 0-16,-14 0-5 0,-19-5-30 16,3 2-1-16,-22-9 0 15,-11 3-1-15</inkml:trace>
  <inkml:trace contextRef="#ctx0" brushRef="#br0" timeOffset="43392.4819">21204 2530 51 0,'-4'-16'36'0,"4"16"-1"15,0 0 0-15,-1 11-12 16,1-11-18-16,1 25-1 16,1-6-1-16,8 9 1 15,-3 3-2-15,6 13 1 16,-1 1 0-16,0 3-1 0,-3 3 0 15,-6 2 1-15,-9 1-1 16,-9 2-1-16,-11-5 0 16,-8-1 1-16,-9-4-2 15,0-3 1-15,-2-9-1 16,-2-6-1-16,8-9-5 15,1-24-15-15,17-1-18 16,3-17 1-16,17-3-1 16,-1-17 1-16</inkml:trace>
  <inkml:trace contextRef="#ctx0" brushRef="#br0" timeOffset="43602.494">20940 2626 98 0,'-20'-16'39'0,"9"12"3"16,-5-6-5-16,16 10-31 15,0 0-2-15,26-13-1 16,17 2-1-16,19-2-2 16,15-2-2-16,15-4-1 15,14 6-2-15,4-9-5 16,19 18-26-16,-19-10-5 15,-5 19 2-15,-20-6-1 16</inkml:trace>
  <inkml:trace contextRef="#ctx0" brushRef="#br0" timeOffset="52533.0048">9598 4811 56 0,'5'-12'36'16,"-5"-7"-1"-16,7 6-9 15,-16-13-9-15,6 11-7 16,-12-5-2-16,5 10-3 16,-11 2-1-16,-1 13-1 15,-11 13 0-15,-4 14-1 16,-7 9 0-16,-4 11 0 15,4 1 0-15,2 4-1 16,7-6 1-16,12-5-1 16,16-16-1-16,18-14 2 15,20-20-1-15,17-18 0 16,14-14 0-16,11-13-1 0,4-7 0 15,2-3 1-15,-7 5 0 16,-8 6-3-16,-16 18 3 16,-13 25-1-16,-23 28 0 15,-17 27 0-15,-17 32 1 16,-16 20-2-16,-10 15 1 15,-1 6-1-15,3 0-2 16,8-20-5-16,28-12-27 16,10-32-6-16,25-26 1 15,17-36-2-15</inkml:trace>
  <inkml:trace contextRef="#ctx0" brushRef="#br0" timeOffset="52743.0168">10183 5095 102 0,'-22'11'41'15,"0"-12"-1"-15,22 1-1 16,0 0-43-16,-6-13 0 15,28 11-34-15,-7-13-1 16,14 9 0-16,-1-10 0 16</inkml:trace>
  <inkml:trace contextRef="#ctx0" brushRef="#br0" timeOffset="53006.0318">10695 4849 83 0,'-19'16'41'15,"3"12"-1"-15,-14-3 1 16,8 7-34-16,-2 2-2 16,5 5-2-16,10-5 1 15,12-2-2-15,13-11 0 16,16-11-2-16,17-11-2 15,13-16-1-15,17-9-2 16,1-17-3-16,15 3-28 16,-17-15-4-16,-3 4 0 15,-23-5 0-15</inkml:trace>
  <inkml:trace contextRef="#ctx0" brushRef="#br0" timeOffset="53143.0395">11101 4789 89 0,'-45'54'37'0,"5"14"1"15,-2-2 2-15,12 4-37 16,11 0-1-16,13-13-6 15,17 2-6-15,6-26-28 16,24-6 2-16,8-21-4 16,22-11 1-16</inkml:trace>
  <inkml:trace contextRef="#ctx0" brushRef="#br0" timeOffset="53340.0509">11811 4850 88 0,'-52'47'39'0,"-19"4"1"15,1 16-2-15,-2-2-36 16,3-3-3-16,14 1-1 16,6-19-14-16,25 1-20 15,10-25-2-15,25-9-2 16,8-22 3-16</inkml:trace>
  <inkml:trace contextRef="#ctx0" brushRef="#br0" timeOffset="53491.0596">11569 5008 94 0,'0'0'39'0,"-27"9"4"0,18 14-3 15,-14-1-32-15,19 8-5 16,13 1-1-16,11-2-4 16,17-1-3-16,5-17-25 15,27 6-11-15,4-15 1 16,17-3-3-16</inkml:trace>
  <inkml:trace contextRef="#ctx0" brushRef="#br0" timeOffset="53668.0695">12275 4918 98 0,'-41'30'41'16,"-8"-2"0"-16,12 12-3 0,10-3-38 15,5 0-4-15,22 10-21 16,4-17-14-16,18 0 1 15,7-14-3-15,18-5 1 16</inkml:trace>
  <inkml:trace contextRef="#ctx0" brushRef="#br0" timeOffset="53958.0863">12627 4949 91 0,'-26'12'41'15,"4"17"2"-15,-8 1-1 16,16 10-28-16,-5 4-10 15,10 5-3-15,14-2 2 0,7-2-1 16,12-11 0-16,7-9-1 16,9-15-1-16,4-14 0 15,2-13 1-15,-2-15-1 16,-4-9-2-16,-10-9 1 15,-3-2-2-15,-11-4 0 16,-4 10-4-16,-11-2-2 16,6 24-22-16,-18-6-10 15,6 16 0-15,-5 0-2 16,10 14 3-16</inkml:trace>
  <inkml:trace contextRef="#ctx0" brushRef="#br0" timeOffset="54140.0967">13203 4556 93 0,'0'0'39'0,"-26"4"1"15,14 12-2-15,-16 3-37 16,14 6-5-16,17 16-30 15,-9-10-5-15,13 8 1 16,1-12-2-16</inkml:trace>
  <inkml:trace contextRef="#ctx0" brushRef="#br0" timeOffset="54388.1109">13494 4471 75 0,'-10'4'41'16,"-14"2"0"-16,7 15 0 15,-6-6-15-15,4 9-23 16,5 5-2-16,7 2 0 16,6 3 0-16,8-5 0 15,12-7-1-15,13-7-1 16,10-8-1-16,8-12-3 15,16 3-18-15,-10-30-16 16,14 0-1-16,-13-15-1 16,3 3 0-16</inkml:trace>
  <inkml:trace contextRef="#ctx0" brushRef="#br0" timeOffset="54526.1188">13815 4392 83 0,'-52'52'42'0,"-15"5"-1"16,9 14 1-16,-4-11-16 15,20 7-25-15,8 2-6 16,-1-20-25-16,22 5-12 15,4-14 0-15,21-2-1 16</inkml:trace>
  <inkml:trace contextRef="#ctx0" brushRef="#br0" timeOffset="54922.1413">14122 4968 104 0,'0'0'42'0,"0"0"0"15,28 9-1-15,13-16-40 16,1-9-5-16,25 9-26 15,-4-17-11-15,14 4 1 16,3-9-3-16</inkml:trace>
  <inkml:trace contextRef="#ctx0" brushRef="#br0" timeOffset="59921.4273">15384 4547 79 0,'12'-24'38'16,"2"10"-1"-16,-18-8-4 15,4 22-25-15,-4-20-2 16,4 20-1-16,-24 6-2 16,5 8-1-16,-7 6 0 15,-2 5-1-15,-1 3 0 16,2 4 0-16,8 1-1 15,10 0 1-15,11-5-1 16,14-3 0-16,15-10 0 16,12-4 0-16,11-3 0 0,3-4 0 15,1-2 0-15,-4 1 0 16,-5 7 0-16,-12 6 1 15,-13 11-1-15,-13 10 0 16,-17 8 2-16,-10 4-2 16,-10 3 1-16,0-4-1 15,-2-5 0-15,1-11-4 16,12-8-1-16,-1-28-18 15,16 4-17-15,22-36 2 16,4 2-2-16,0-16 2 16</inkml:trace>
  <inkml:trace contextRef="#ctx0" brushRef="#br0" timeOffset="60093.4372">15606 4524 72 0,'-29'-12'40'0,"-5"-2"-1"16,10 18 1-16,1-12-14 15,23 8-21-15,0 0-3 16,39-7-1-16,9-3-3 15,13-9-3-15,24 6-8 16,3-11-26-16,11 7 1 16,-5-4-1-16,2 13-1 15</inkml:trace>
  <inkml:trace contextRef="#ctx0" brushRef="#br0" timeOffset="60257.4466">16300 4660 104 0,'-19'18'38'15,"3"-14"-2"-15,16-4-7 16,0 0-47-16,21-18-20 16,10 0 1-16,4-11-2 15,11 3 1-15</inkml:trace>
  <inkml:trace contextRef="#ctx0" brushRef="#br0" timeOffset="60504.4607">16828 4438 94 0,'-29'13'39'0,"5"13"1"16,-14-7-1-16,14 9-33 16,-6-1-3-16,12 7 0 15,8 1-1-15,17-2 0 0,20-5-1 16,18-10 0-16,20-8-2 15,17-10-1-15,12-6-1 16,8-18-2-16,4-1-3 16,-16-21-19-16,-2 9-12 15,-22-13 0-15,-16 9 0 16,-28-10 2-16</inkml:trace>
  <inkml:trace contextRef="#ctx0" brushRef="#br0" timeOffset="60640.4685">17227 4345 72 0,'-59'44'38'0,"-2"7"-1"16,16 19 2-16,-6-4-14 15,22 9-23-15,12-2-2 16,15-5-2-16,20 4-25 0,6-21-9 16,21-6-2-16,7-16-1 15</inkml:trace>
  <inkml:trace contextRef="#ctx0" brushRef="#br0" timeOffset="60938.4855">17984 4568 89 0,'-39'40'38'0,"-12"1"0"16,4 13 0-16,-8-4-37 15,7 1-3-15,9 1-3 16,-2-18-12-16,22 5-20 15,0-19 0-15,21-8-2 16,-2-12 2-16</inkml:trace>
  <inkml:trace contextRef="#ctx0" brushRef="#br0" timeOffset="61092.4943">17716 4698 71 0,'0'0'40'0,"-19"-2"0"0,17 19 0 16,-2-7-17-16,13 13-21 15,7-2-1-15,13-6-2 16,18-1-4-16,8-22-13 15,25 7-21-15,5-19-1 16,10-2 0-16,-1-10 0 16</inkml:trace>
  <inkml:trace contextRef="#ctx0" brushRef="#br0" timeOffset="61249.5033">18577 4458 91 0,'-44'27'39'0,"3"14"-1"16,-5 1-1-16,11 3-38 0,10 9-6 15,-1-9-29-15,28 4-1 16,5-14-1-16,23-4-1 16</inkml:trace>
  <inkml:trace contextRef="#ctx0" brushRef="#br0" timeOffset="61542.5201">19066 4495 79 0,'-19'7'41'0,"-13"8"-1"15,4 17 1-15,-11 3-28 16,10 11-9-16,7-1-1 16,12 7 1-16,10-4-2 15,14-7 0-15,13-10-2 0,7-9 1 16,7-14 0-16,1-14-1 15,2-11 1-15,-5-13-1 16,0-12 0-16,-7-5-2 16,-5-5 0-16,-6-3-1 15,-5 3-2-15,-8-1-5 16,7 24-21-16,-20-5-10 15,9 18 1-15,-12 2 0 16</inkml:trace>
  <inkml:trace contextRef="#ctx0" brushRef="#br0" timeOffset="61783.5339">19778 4102 92 0,'-23'12'39'16,"9"7"2"-16,-9-4-4 15,17 9-29-15,-8 3-10 16,0-1-4-16,19 10-31 15,-10-14-2-15,21 2 0 16,1-14-2-16</inkml:trace>
  <inkml:trace contextRef="#ctx0" brushRef="#br0" timeOffset="62006.5466">20096 3996 81 0,'0'0'40'15,"-17"-4"-2"-15,6 20 2 16,-10-10-24-16,0 18-13 15,5 3-2-15,7 2 1 16,4 1-2-16,9-3 1 16,12-4-1-16,13-10-2 15,18 1-6-15,-3-23-28 16,25 1-3-16,-6-20 1 15,8 0-2-15</inkml:trace>
  <inkml:trace contextRef="#ctx0" brushRef="#br0" timeOffset="62157.5552">20342 4019 107 0,'-52'52'40'0,"-1"-5"0"16,16 15-2-16,8-9-35 16,10-2-5-16,15 1-3 15,-2-15-34-15,27 1-2 16,1-12 0-16,13 0-2 15</inkml:trace>
  <inkml:trace contextRef="#ctx0" brushRef="#br0" timeOffset="62511.5755">20607 3834 100 0,'23'33'41'16,"-15"-10"1"-16,14 17-2 15,-16 13-36-15,12-2-2 16,1 9 1-16,-4 7-3 16,-6 6 0-16,-3 2-1 15,-11 3 0-15,-11-5 0 0,-14-1-1 16,-19-2 0-16,-17-4-1 15,-17-8-2-15,-3 7-17 16,-24-17-18-16,9-6 0 16,-10-12-2-16,10-6 2 15</inkml:trace>
  <inkml:trace contextRef="#ctx0" brushRef="#br0" timeOffset="63091.6087">9149 4355 79 0,'-32'15'37'16,"7"26"-1"-16,-13 14-5 15,-7 33-25-15,-4 12 1 16,4 22-3-16,5 5 1 16,11 8-2-16,16-2-1 15,13-13-6-15,28-7-28 0,8-26-7 16,25-7 1-16,10-21 0 15</inkml:trace>
  <inkml:trace contextRef="#ctx0" brushRef="#br0" timeOffset="63571.6361">7166 6635 88 0,'0'0'39'16,"4"12"-2"-16,16-12 2 16,3-15-34-16,22-1-3 15,10-6-4-15,6-7-8 16,10 3-27-16,-5-5-1 15,-4 9 1-15,-13-1-3 16</inkml:trace>
  <inkml:trace contextRef="#ctx0" brushRef="#br0" timeOffset="63713.6443">7340 6791 98 0,'-52'39'37'0,"20"-2"1"0,10-16-2 16,22-21-34-16,38 6-19 15,8-34-19-15,24-8-2 16,10-7-2-16,13-2 2 15</inkml:trace>
  <inkml:trace contextRef="#ctx0" brushRef="#br0" timeOffset="74132.2401">8721 6395 55 0,'0'0'38'15,"-2"-12"-1"-15,12 2 0 16,1-13-10-16,13 6-23 15,5-4-2-15,6 2 0 16,5 1-1-16,0 6 1 16,-2 3-1-16,-4 9-1 15,-9 9 1-15,-9 5-1 16,-8 10 0-16,-11 8 1 15,-9 6-1-15,-10 7-1 16,-9 4 2-16,-5 4 1 16,-6 1-2-16,1 1 3 0,1-3-2 15,4-4 1-15,9-4 0 16,7-9 1-16,12-4-2 15,9-9-1-15,13-7 1 16,11-8-1-16,13-6-1 16,6-9-2-16,13 2-4 15,-3-12-29-15,15-3-2 16,-4-7 1-16,10-1-2 15</inkml:trace>
  <inkml:trace contextRef="#ctx0" brushRef="#br0" timeOffset="74314.2506">9612 6465 95 0,'-20'6'37'0,"8"4"-1"15,0-6-2-15,12-4-38 16,0 0-6-16,11-4-26 15,17-4 1-15,5-10-1 16,11 1 0-16</inkml:trace>
  <inkml:trace contextRef="#ctx0" brushRef="#br0" timeOffset="74643.2694">10155 6217 88 0,'-13'-7'36'0,"-3"14"1"15,-18-5-2-15,2 12-29 16,0-2-1-16,3 10-1 0,2-1-1 15,7 7 0-15,8-1-1 16,11 2-1-16,10-2 0 16,13-3 0-16,7-3 0 15,9-4-1-15,4-1 0 16,3-3 1-16,-2-3-1 15,-2 0 0-15,-9 1 0 16,-7 4-1-16,-9 1 2 16,-11 5 0-16,-12 2 0 15,-7 4 0-15,-5-2 0 16,-7 0 0-16,0 1-1 15,0-10-1-15,8 0-6 16,-7-16-25-16,25 0-7 16,-8-13 0-16,15-4-1 0</inkml:trace>
  <inkml:trace contextRef="#ctx0" brushRef="#br0" timeOffset="74832.2801">10188 6169 104 0,'0'0'38'15,"-19"-3"1"-15,19 3-4 16,14-2-35-16,9-11-2 16,17 4-4-16,3-14-8 15,24 10-23-15,-1-7 0 16,16 6-1-16,-1-4 0 0</inkml:trace>
  <inkml:trace contextRef="#ctx0" brushRef="#br0" timeOffset="75148.2983">11071 6010 73 0,'0'13'38'15,"-9"5"-1"-15,-15 4 2 16,0 17-21-16,-16 3-13 16,6 16 0-16,-6 4 0 15,6 9-1-15,-2 3 0 16,10-2 1-16,12-9-3 15,14-8 1-15,13-10-1 16,12-16 0-16,14-11-2 16,8-17 3-16,2-13-3 0,-3-10-2 15,-3-8 1-15,-14-4 0 16,-15-3 0-16,-12-2-2 15,-17 4 0-15,-15 2-1 16,-9 11 0-16,-11 2-2 16,5 15-10-16,-11-3-22 15,12 12 0-15,5-3-1 16,17 7 0-16</inkml:trace>
  <inkml:trace contextRef="#ctx0" brushRef="#br0" timeOffset="76024.3484">12178 6258 77 0,'-17'12'34'0,"-8"7"-1"16,-14 4-3-16,1 12-29 16,-5 4-1-16,-1 6 0 15,-1 0-1-15,2-3 0 16,13 1-12-16,-2-15-16 15,16-6-4-15,3-16 0 16,13-6 1-16</inkml:trace>
  <inkml:trace contextRef="#ctx0" brushRef="#br0" timeOffset="76191.3579">11874 6384 87 0,'4'-16'38'0,"-9"4"0"16,5 12 2-16,0 0-33 16,1 22-2-16,12-5-1 15,8 5-2-15,12-1-2 16,13-1-3-16,15 0-5 15,5-10-27-15,20-2-3 16,3-9-1-16,14-2 0 16</inkml:trace>
  <inkml:trace contextRef="#ctx0" brushRef="#br0" timeOffset="76379.3687">13188 6160 94 0,'-32'23'37'16,"-13"3"2"-16,4 8-3 15,2 2-35-15,4 1-1 16,12 3-2-16,9-9-4 16,24 6-23-16,4-13-9 15,22-1 2-15,7-10-3 16</inkml:trace>
  <inkml:trace contextRef="#ctx0" brushRef="#br0" timeOffset="76687.3863">13639 6185 88 0,'-28'0'38'16,"4"18"0"-16,-10 3 0 16,11 14-33-16,-3 1-1 15,12 9 1-15,5-3-2 16,14 1 0-16,10-8-1 15,14-5-1-15,9-13 0 16,6-4 0-16,6-11-1 16,-3-6 1-16,-4-11-1 15,-4-7 1-15,-9-8-1 16,-10-4 0-16,-8-5-1 15,-10-4-1-15,-4 2-2 16,-8-3-2-16,2 13-4 16,-11-6-28-16,11 13 0 15,-5-2 0-15,13 14-1 0</inkml:trace>
  <inkml:trace contextRef="#ctx0" brushRef="#br0" timeOffset="76942.4007">14260 5881 108 0,'-20'12'41'0,"0"-9"1"15,20-3-2-15,-2 16-36 16,18-16-4-16,18-1-2 16,7-5-1-16,17 9-11 15,-1-15-23-15,11 5-5 16,-4-4 3-16,5 3-4 15</inkml:trace>
  <inkml:trace contextRef="#ctx0" brushRef="#br0" timeOffset="77925.4571">15086 5662 68 0,'0'0'34'16,"0"0"1"-16,-29 15-7 15,18 5-21-15,-6 1-4 16,5 9 2-16,0-1-2 0,2 0-2 15,9 3-3-15,0-12-19 16,16-2-12-16,7-8-2 16,12-7 0-16,7-9 0 15</inkml:trace>
  <inkml:trace contextRef="#ctx0" brushRef="#br0" timeOffset="78293.4782">15505 5558 82 0,'-31'4'38'0,"-2"12"0"16,-7-2-1-16,12 5-32 16,-6 4-1-16,12 6 0 15,6-4-1-15,13 2 1 0,12-7-2 16,11-7 2-16,12-8-3 15,6-6 0-15,7-6 0 16,-1-9 0-16,-2-4 0 16,-6-3-3-16,-6 0 3 15,-9-1-2-15,-8 2 2 16,-7 5 0-16,-8 3 0 15,2 14 0-15,-18-7 0 16,2 17 0-16,-4 10-1 16,-2 12 1-16,-2 7-1 15,2 8 0-15,3 3-1 16,2-4-3-16,16 12-12 15,-5-19-21-15,21-1-3 16,-4-16 0-16,14 0-1 0</inkml:trace>
  <inkml:trace contextRef="#ctx0" brushRef="#br0" timeOffset="79368.5397">8033 7148 58 0,'3'-10'33'0,"10"5"1"0,6 0-2 16,8 6-27-16,-2-5-1 15,10 8 1-15,2-3-1 16,10 6-1-16,3-7-1 15,10 2 0-15,12-5 0 16,8-4-1-16,11-6 1 16,13-1-1-16,9-8 1 15,12 2-1-15,8-2 1 16,3-1-1-16,8 2 1 15,8 5-1-15,3 2 0 16,1 6-1-16,1 3 1 16,0 6 0-16,8 2-1 15,1 1 1-15,1 2 0 0,4-1 0 16,3 0 0-16,6-2 0 15,3-3 0-15,7-3 0 16,2-2 0-16,3-1-1 16,2-3 1-16,6-2-1 15,-2 3 0-15,1-3 0 16,0 3 0-16,2 0-1 15,-4-2 1-15,-4 1 0 16,0-2 0-16,-6 1 0 16,-4-5 0-16,-9 3 0 15,-6-6 0-15,-9 0 0 16,-2 1 0-16,-9-2 0 15,-9 4 0-15,-12 0 0 16,-11 2 0-16,-12 5 1 0,-13 1-1 16,-11 3-1-16,-17 4 0 15,-14-4-4-15,-1 10-24 16,-21-10-8-16,-6 1 0 15,-10-5-1-15</inkml:trace>
  <inkml:trace contextRef="#ctx0" brushRef="#br0" timeOffset="83319.7657">9507 7269 20 0,'17'-16'30'16,"-17"16"2"-16,13-16 1 15,-13 16-13-15,6-14-7 16,-6 14 4-16,5-12-7 15,-5 12-4-15,6-12-1 16,-6 12-2-16,0 0 0 16,0 0-1-16,0 0-1 15,-4 20 1-15,-8 0 0 0,-1 9-1 16,-4 1 1-16,-2 8-1 15,-3-1 2-15,5 0-2 16,3 0 1-16,6-4-2 16,8-6 2-16,12-5-1 15,12-7 0-15,11-6-1 16,12-7 1-16,10-4-2 15,9-8 0-15,9-9-1 16,6-1-5-16,-3-19-15 16,3 7-14-16,-9-8 0 15,-3 2-2-15,-15-3 2 16</inkml:trace>
  <inkml:trace contextRef="#ctx0" brushRef="#br0" timeOffset="83537.7781">9967 7171 98 0,'-34'44'37'0,"-7"4"2"16,8 13-1-16,0 2-34 15,10 10-3-15,4 1 1 16,7-4-2-16,6-2-1 15,3-13-3-15,18 2-22 16,-1-20-12-16,13-11 0 16,0-17-3-16,10-7 2 15</inkml:trace>
  <inkml:trace contextRef="#ctx0" brushRef="#br0" timeOffset="85175.8718">12528 7397 62 0,'0'0'32'0,"0"0"0"16,-2 11-11-16,-17 4-18 15,2 11 1-15,-14 9-1 16,1 12 1-16,-10 3-2 15,2 2-1-15,3 3-8 16,-6-9-24-16,12-10-1 16,7-12-2-16,12-16 1 15</inkml:trace>
  <inkml:trace contextRef="#ctx0" brushRef="#br0" timeOffset="85367.8827">12309 7484 82 0,'-1'-13'40'0,"1"24"-2"16,-1 1 1-16,10 17-32 15,4-5-4-15,12 3-1 16,16-4-2-16,11-7-3 16,22 3-13-16,10-23-22 15,23 1 0-15,3-16-2 16,13-3 0-16</inkml:trace>
  <inkml:trace contextRef="#ctx0" brushRef="#br0" timeOffset="85543.8927">13844 7327 92 0,'-40'23'36'16,"3"8"1"-16,-6-5-1 15,6-1-34-15,8 7-7 16,4-9-7-16,25 9-25 15,2-11 0-15,20-1-1 16,7-10 0-16</inkml:trace>
  <inkml:trace contextRef="#ctx0" brushRef="#br0" timeOffset="85884.9121">14356 7311 74 0,'-29'15'39'16,"-12"2"-2"-16,4 17 3 15,-3-5-27-15,6 10-10 16,6-1 1-16,17 4-1 16,6-4 0-16,15-1-1 15,15-9 0-15,12-6-1 16,14-12-1-16,2-7 1 15,4-11-1-15,-1-11 1 16,-6-5-1-16,-7-8 0 16,-10-3 0-16,-11-4-1 15,-16 4 0-15,-13-2-1 0,-8 9 0 16,-9 2-1-16,2 9-3 15,-9-3-12-15,13 17-21 16,-1-5 1-16,19 8-1 16,0 0 1-16</inkml:trace>
  <inkml:trace contextRef="#ctx0" brushRef="#br0" timeOffset="86083.9237">14905 7203 95 0,'-14'8'40'0,"-2"-7"0"16,16-1-1-16,0 0-26 0,0 0-14 15,24-13-2-15,7 2-5 16,26 4-26-16,-5-11-5 15,15 1 1-15,-3-6-3 16</inkml:trace>
  <inkml:trace contextRef="#ctx0" brushRef="#br0" timeOffset="86272.9344">15544 6943 102 0,'-16'13'37'0,"1"9"2"16,-12-6-5-16,7 10-33 15,2 5-1-15,2 1-2 0,4 5-5 16,-5-11-29-16,17 5-1 16,2-11-1-16,9-1 0 15</inkml:trace>
  <inkml:trace contextRef="#ctx0" brushRef="#br0" timeOffset="86556.9507">15783 6903 71 0,'-19'2'40'15,"9"10"-1"-15,-10-3 1 0,6 14-12 16,-8-5-23-16,8 3 0 15,1 1-1-15,7 1-1 16,7-3 0-16,15-7-1 16,14-4-2-16,15-9-1 15,15-6-2-15,8-13-3 16,15 9-12-16,-4-22-21 15,2 2-2-15,-14-10 1 16,-3 7-2-16</inkml:trace>
  <inkml:trace contextRef="#ctx0" brushRef="#br0" timeOffset="86738.9611">16127 6849 81 0,'-32'46'40'0,"-5"-6"-1"15,12 7 1-15,-3-10-18 16,12 1-22-16,8 4-2 15,3-12-3-15,14 11-16 16,-1-19-19-16,10 1 3 16,-2-9-3-16,9 3 2 15</inkml:trace>
  <inkml:trace contextRef="#ctx0" brushRef="#br0" timeOffset="86842.9671">16178 7254 83 0,'0'0'36'0,"0"0"-10"15,0 0-27-15,0 0-25 0,-17-9-10 16,17 9 2-16</inkml:trace>
  <inkml:trace contextRef="#ctx0" brushRef="#br0" timeOffset="87639.0124">7134 8924 79 0,'0'0'36'0,"15"-2"0"16,6-3-1-16,2-5-34 15,12-4-2-15,11 9-8 16,-3-7-25-16,12 3-1 15,-7-1-1-15,-1 7 0 0</inkml:trace>
  <inkml:trace contextRef="#ctx0" brushRef="#br0" timeOffset="87822.0232">7236 9127 100 0,'-18'23'39'15,"7"-15"0"-15,23 5-9 16,15-19-30-16,15-10-4 15,30 1-28-15,1-9-5 16,14-5-1-16,1-3-1 16</inkml:trace>
  <inkml:trace contextRef="#ctx0" brushRef="#br0" timeOffset="91429.2295">8668 8837 57 0,'5'-15'33'16,"-1"4"-1"-16,-6-10-2 16,2 21-18-16,-5-25-4 15,5 25-1-15,-12-23-1 16,12 23-3-16,-24-12 0 15,9 15-2-15,-5 4 1 16,-5 8-1-16,-6 8 2 16,1 9-1-16,-5 5 1 15,3 7-1-15,1 1 1 16,11 4-1-16,6-3 0 15,15-2-1-15,17-7 0 16,15-8-1-16,14-9 1 16,11-9-1-16,11-12 0 0,2-7 0 15,0-9 1-15,-6-6-1 16,-8-7 1-16,-14-4-1 15,-11-5 1-15,-16-3 0 16,-11 3-2-16,-12 2 2 16,-12 3-2-16,-5 3 1 15,-8 3-1-15,-2 7 2 16,3 7-3-16,1 4 0 15,6 5-1-15,7-2-2 16,17 7-9-16,14 0-25 16,13 0 1-16,3-4-2 15,21 5 2-15</inkml:trace>
  <inkml:trace contextRef="#ctx0" brushRef="#br0" timeOffset="91589.2386">9399 8907 93 0,'-9'15'40'16,"2"2"1"-16,-11-12-2 15,18-5-35-15,-19-7-3 16,15-9-3-16,13 0-5 16,-3-16-26-16,21 7-6 15,-3-7-1-15,17 3 0 16</inkml:trace>
  <inkml:trace contextRef="#ctx0" brushRef="#br0" timeOffset="95907.4856">10176 8554 25 0,'0'0'30'0,"20"-16"-4"16,-15-4-9-16,10 15-1 16,-12-15 1-16,12 15-2 15,-16-11 4-15,1 16-9 16,0 0-4-16,0 0-1 15,-24 17 0-15,4 11-2 16,-11 8 0-16,-4 13-1 16,-9 10 1-16,-2 13 0 15,-3 3 1-15,6 3-2 16,5-3 1-16,11-2-1 0,13-10 0 15,14-10-1-15,18-19-1 16,12-15 1-16,12-14-1 16,5-14-1-16,1-10 1 15,-3-10 0-15,-5-4 0 16,-10-2 0-16,-13 2 0 15,-14 5-1-15,-15 7 1 16,-12 6 0-16,-8 9-1 16,-5 0-1-16,3 7-3 15,3-6-2-15,18 9-6 16,-1-13-24-16,29-1-1 15,8-14 0-15,20 2 0 16</inkml:trace>
  <inkml:trace contextRef="#ctx0" brushRef="#br0" timeOffset="96141.499">10594 8656 74 0,'0'0'39'0,"3"15"0"16,-16-4 0-16,5 18-30 15,-11-7-1-15,9 9-3 16,-3-5 0-16,7 6-2 15,5-8 1-15,7-3-3 16,13-11 2-16,11-5-3 16,14-11-2-16,7-10 1 15,14-7-4-15,1-12-2 16,16 5-25-16,-14-17-7 0,3 8-2 15,-17-12 0 1</inkml:trace>
  <inkml:trace contextRef="#ctx0" brushRef="#br0" timeOffset="96291.5076">10984 8593 90 0,'-45'56'40'16,"7"5"0"-16,3-7-1 16,10 1-38-16,16-4-1 15,8-12-8-15,20-2-29 16,3-12 0-16,17-8-3 15,5-10 0-15</inkml:trace>
  <inkml:trace contextRef="#ctx0" brushRef="#br0" timeOffset="96805.537">12049 8667 79 0,'0'0'38'16,"-17"16"0"-16,-4 3 1 15,-8 13-37-15,0 3 1 16,-3 5-2-16,-3 5-1 15,-1-4-3-15,10 0-1 16,-3-14-5-16,22 8-12 16,-5-26-13-16,12-9-2 15,0 0 12-15,27-9 13 16,-15-9 7-16,3-7 6 15,1 5 5-15,-16-15 12 16,9 15 18-16,-14-2-1 16,5 22-8-16,-9-21-14 15,9 21-3-15,0 0-5 16,3 12-1-16,12 0-1 0,16-2-3 15,16 1-3-15,11-15-8 16,21 11-26-16,3-16-4 16,14 2-1-16,3-10-1 15</inkml:trace>
  <inkml:trace contextRef="#ctx0" brushRef="#br0" timeOffset="97006.5484">13065 8605 89 0,'-34'29'40'16,"-8"-3"-1"-16,9 6 1 16,-2-2-38-16,13 3-2 15,11 1-1-15,9-5-5 0,27 2-26 16,4-13-7-16,19-5 2 15,7-14-3-15</inkml:trace>
  <inkml:trace contextRef="#ctx0" brushRef="#br0" timeOffset="97305.5656">13654 8644 92 0,'-38'27'40'15,"5"9"3"-15,-2-1-1 16,16 2-39-16,6 0 2 15,15-3-2-15,14-4 1 16,17-5-2-16,12-10 1 0,12-10-2 16,3-9 0-16,5-8 0 15,-2-10-3-15,-7-4 2 16,-12-8-1-16,-11-1 0 15,-15-5 0-15,-12 1 0 16,-12 2-2-16,-15 3 0 16,-6 5-1-16,-8 3-3 15,9 21-20-15,-10-7-14 16,12 14 0-16,0 1-1 15,15 8 1-15</inkml:trace>
  <inkml:trace contextRef="#ctx0" brushRef="#br0" timeOffset="99505.6914">14201 8290 37 0,'0'0'32'0,"3"-12"1"16,-3 12-3-16,0 0-20 15,0 0-4-15,0 0 1 16,5-10-1-16,-5 10 1 15,0 0-1-15,21-1-1 0,-6-4-1 16,10 3 0-16,10-6-1 16,10 0 0-16,8-3-3 15,5-1-2-15,8 5-4 16,-9-10-13-16,4 10-16 15,-8 0-1-15,-7 6-2 16,-13-1 2-16</inkml:trace>
  <inkml:trace contextRef="#ctx0" brushRef="#br0" timeOffset="111882.3993">15023 7111 33 0,'0'0'32'16,"4"-10"2"-16,-4 10-1 15,-9-14-19-15,9 14 10 16,0 0-12-16,0 0-3 15,0 0-3-15,0 0 0 16,-12 22-2-16,9 5 0 16,-1 6-2-16,-1 6-3 15,-3 10 1-15,0 1-3 16,2 7-3-16,-6-14-18 15,10 4-15-15,1-17 0 16,7-9-1-16,-6-21 2 16</inkml:trace>
  <inkml:trace contextRef="#ctx0" brushRef="#br0" timeOffset="114713.5613">15076 8006 58 0,'8'-15'34'15,"8"6"1"-15,1-5-3 16,5 5-28-16,2-6 0 15,7 4 1-15,-3-4-1 16,0 6-1-16,-7 3-2 16,-3 2 0-16,-7 5 0 15,-11-1 0-15,3 14 0 16,-11 1 0-16,-4 0-1 15,-5 2 1-15,0 2-1 16,0 0 0-16,3-2 0 0,3-2 0 16,7-3 0-16,4-12-1 15,13 15 1-15,3-11 0 16,3-2 1-16,4 0-1 15,1-2 0-15,-2-1 1 16,-4 3 1-16,-2 6 0 16,-8 5 0-16,-4 3-1 15,-10 3 1-15,-3 4-1 16,-7 2 0-16,-2 1-1 15,1-1 0-15,2-8-4 16,8 2-6-16,7-19-26 16,0 0 0-16,15-12-1 15,13-10-1-15</inkml:trace>
  <inkml:trace contextRef="#ctx0" brushRef="#br0" timeOffset="115190.5886">15659 7852 75 0,'-10'4'36'0,"-2"-1"-2"15,12-3 2-15,0 0-33 16,0 0-1-16,0 0 1 15,16 1-1-15,3-5 1 16,5 2-1-16,3-1 0 16,3 1 0-16,-4 0-1 15,2 2 1-15,-9 1-1 0,-3 5 0 16,-16-6 0-16,6 17 0 15,-15-3 0-15,-8 1 0 16,-2 1-1-16,-3 3 1 16,1-2-1-16,2-3 0 15,4 0 0-15,6-4 0 16,9-10-1-16,5 15 1 15,8-10 0-15,4-1 0 16,2 3 0-16,3 1 2 16,-3 4-1-16,-5 6 0 15,-5 3 1-15,-8 4-2 16,-9 3 2-16,-8 2-2 15,-5-1 1-15,-6 1-3 16,3-7-1-16,-5-10-8 0,9 2-27 16,0-10 0-16,9-1-1 15,1-11-1-15</inkml:trace>
  <inkml:trace contextRef="#ctx0" brushRef="#br0" timeOffset="116282.651">7375 10347 88 0,'0'0'36'0,"0"0"0"15,-6-18-4-15,6 18-31 16,22-11 0-16,-3 6 0 15,4 1-2-15,1-2-1 16,5 5-1-16,-3-8-10 16,5 11-23-16,-8-2 0 15,-1 6 0-15,-22-6-2 16</inkml:trace>
  <inkml:trace contextRef="#ctx0" brushRef="#br0" timeOffset="116449.6606">7340 10481 85 0,'-24'18'37'0,"10"1"0"0,14-19 1 16,0 0-33-16,28 1-4 16,11-17-5-16,29-4-32 15,2-4-2-15,11-1 1 16,4-4-4-16</inkml:trace>
  <inkml:trace contextRef="#ctx0" brushRef="#br0" timeOffset="117741.7345">8981 9874 51 0,'0'0'30'0,"-14"-9"1"15,-3 14 0-15,-9 13-26 16,-9 1 1-16,3 18 0 16,-11-1 2-16,5 19 1 15,-11-1-1-15,11 15 0 16,-3-3-3-16,14 8-1 15,8-6-3-15,13-3 1 16,13-6-2-16,9-9 0 0,16-13-1 16,8-12 2-16,5-15-1 15,4-11 0-15,-3-11 0 16,-3-8 0-16,-13-4 1 15,-8-5 0-15,-15-2-1 16,-12 3 1-16,-14 3-1 16,-9 2 0-16,-7 3 1 15,0 4-1-15,2 3-1 16,3-1-3-16,11 7-1 15,4-11-14-15,15 18-18 16,29-24-2-16,5 9 1 16,9-8 0-16</inkml:trace>
  <inkml:trace contextRef="#ctx0" brushRef="#br0" timeOffset="117913.7443">9362 10149 94 0,'-14'9'37'15,"-1"-7"-3"-15,1-4-2 16,14 2-47-16,0 0-23 16,15-22 2-16,4 3-3 15,10-2 3-15</inkml:trace>
  <inkml:trace contextRef="#ctx0" brushRef="#br0" timeOffset="118153.758">9690 9878 88 0,'-21'11'38'15,"1"12"0"-15,-9-4 1 16,7 7-34-16,3 2-2 16,7 3 1-16,3 0-1 15,12 3 1-15,9-7-2 16,12-6-1-16,15-10 0 15,14-13-1-15,11-8-1 16,5-13-3-16,8 0-6 16,-9-17-27-16,7-2-3 15,-15-5 0-15,-8 4-1 16</inkml:trace>
  <inkml:trace contextRef="#ctx0" brushRef="#br0" timeOffset="118312.7671">9943 9926 105 0,'-40'61'40'0,"9"12"0"15,3-12-6-15,15 3-34 16,14-3-5-16,0-15-30 16,24-8-5-16,1-14 1 15,15-7-3-15</inkml:trace>
  <inkml:trace contextRef="#ctx0" brushRef="#br0" timeOffset="118695.789">11113 9888 87 0,'0'0'37'0,"-19"0"1"16,0 22 0-16,-10 14-34 15,-2 9-2-15,-10 13-2 0,-1 7 1 16,-5 7-1-16,1 0-1 15,5-1-2-15,3-17-3 16,20 1-11-16,-6-24-19 16,23-12-2-16,1-19 1 15,20-9-1-15</inkml:trace>
  <inkml:trace contextRef="#ctx0" brushRef="#br0" timeOffset="118875.7993">10830 10135 95 0,'-20'-13'39'0,"4"19"2"16,-4 3-2-16,11 17-32 15,3-1-2-15,12 9-2 16,12-2-2-16,12-2-1 0,14-4-3 16,10-12-2-16,21 7-17 15,0-25-20-15,16 0 2 16,-1-15-2-16,6 0 2 15</inkml:trace>
  <inkml:trace contextRef="#ctx0" brushRef="#br0" timeOffset="119064.8102">11703 9916 93 0,'-42'16'39'16,"4"15"0"-16,-6 1-1 15,8 7-36-15,3 4-2 0,8 6 0 16,13-2-3-1,7-7-5-15,27 4-20 0,2-17-10 16,21-4-1-16,4-12-2 16</inkml:trace>
  <inkml:trace contextRef="#ctx0" brushRef="#br0" timeOffset="119355.8268">12084 10008 95 0,'-17'9'40'16,"-12"4"0"-16,2 16-1 15,2 2-36-15,2 7 0 16,3 2-1-16,9 1 1 16,9-4-1-16,9-6 0 0,12-8 0 15,8-9-1-15,10-11 1 16,3-9-2-16,0-10 1 15,-3-7 0-15,-5-8 0 16,-10-6-1-16,-13-2-1 16,-12-3 0-16,-10 4-2 15,-14-2-3-15,2 18-9 16,-16-11-24-16,12 17-3 15,-3-3 2-15,16 12-2 16</inkml:trace>
  <inkml:trace contextRef="#ctx0" brushRef="#br0" timeOffset="119769.8505">12534 9662 97 0,'0'0'38'0,"-18"7"2"15,18-7-2-15,22-7-38 16,7-3-2-16,14-1-3 15,5-10-9-15,13 9-23 16,0-4-2-16,8 4-1 16,-6 0 0-16</inkml:trace>
  <inkml:trace contextRef="#ctx0" brushRef="#br0" timeOffset="120283.8799">13212 9420 78 0,'-11'2'38'16,"-2"-6"-1"-16,13 4 1 15,-2-16-35-15,2 16-2 16,20-14 1-16,-2 9-1 16,2 1 1-16,-2 4 0 15,1 1-1-15,-1 2-1 0,-3 1 1 16,-2 3-1-16,-13-7 1 15,13 15-1-15,-13-15 1 16,1 18-1-16,-3-8 1 16,-3 1-1-16,0 3 1 15,1-3-1-15,-1 2 0 16,4-1 0-16,2 0 1 15,3-2-1-15,1 1 0 16,-5-11 1-16,18 18-1 16,-9-7 1-16,-9-11-1 15,11 20 1-15,-11-7 0 16,-6 1 1-16,-7 2 0 15,-2 2-1-15,-6 0-1 16,-1-3 0-16,4 2-3 16,0-10-2-16,15 7-14 0,3-14-19 15,9-14-1-15,9-9-2 16,16-1 3-16</inkml:trace>
  <inkml:trace contextRef="#ctx0" brushRef="#br0" timeOffset="120497.8921">13722 9389 62 0,'-2'15'39'16,"-14"-7"-1"-16,-2 8 1 16,-6-7-17-16,7 9-18 15,0-2-1-15,9 2 1 16,9-3-1-16,13-2-1 15,13-6-1-15,13-5-1 0,13-5-1 16,5-10-3-16,10 0-4 16,-6-14-30-16,13-1 0 15,-14-10-2-15,-4 2 0 16</inkml:trace>
  <inkml:trace contextRef="#ctx0" brushRef="#br0" timeOffset="120650.9009">14013 9314 86 0,'-46'61'38'0,"-3"4"1"15,15 6 0-15,4-12-37 16,12-5-22-16,18 4-17 16,7-16 1-16,17-7-3 15,5-13 1-15</inkml:trace>
  <inkml:trace contextRef="#ctx0" brushRef="#br0" timeOffset="121369.9419">15320 9532 70 0,'0'0'36'0,"0"0"1"15,-14-12 0-15,14 12-31 16,0 0-1-16,8 20-2 15,2-6 0-15,9 8 0 16,0 3 0-16,5 11 0 16,-4 3 0-16,4 8 0 0,-10 2 0 15,-8 7 0-15,-11 1-1 16,-9 4 0-16,-16-1 0 15,-9 1 0-15,-10-7-2 16,-2-5 0-16,1-9-3 16,0-17-3-16,19-1-19 15,0-28-14-15,17-8 0 16,5-21-2-16,21-8 2 15</inkml:trace>
  <inkml:trace contextRef="#ctx0" brushRef="#br0" timeOffset="121568.9534">15084 9539 96 0,'-20'1'40'16,"-1"0"1"-16,21-1-1 16,0 0-35-16,19 12-2 15,23-13-1-15,11-4-3 16,19 3-1-16,6-8-6 15,23 9-28-15,-9-5-5 16,9 12 1-16,-13-2-1 16</inkml:trace>
  <inkml:trace contextRef="#ctx0" brushRef="#br0" timeOffset="121730.9627">15935 10059 111 0,'-18'23'42'0,"2"-20"-2"15,16-3-2-15,0 0-55 16,-8-10-22-16,22-8-3 16,-7-9 1-16,2 3-1 15</inkml:trace>
  <inkml:trace contextRef="#ctx0" brushRef="#br0" timeOffset="123082.0399">21504 4423 34 0,'0'0'33'16,"7"-16"3"-16,-7 16-1 15,3-18-11-15,-3 18-14 16,0 0-2-16,0 0-1 15,-14-2-2-15,2 12 0 16,-11 1-1-16,1 8-1 16,-8 1 0-16,2 5-1 0,0 0 0 15,5 3-1-15,6-5 0 16,7-1 0-16,12-1-1 15,11-7 0-15,9-4 0 16,9-1 0-16,4-2 0 16,3 2 0-16,-4 0 0 15,-1 6 1-15,-10 0-1 16,-9 7 0-16,-12 6 0 15,-11-1 0-15,-9 1-1 16,-5 0 1-16,-3-1-1 16,0-14-2-16,8 4-6 15,-6-23-29-15,24 6 0 16,12-37 0-16,11 6-2 15</inkml:trace>
  <inkml:trace contextRef="#ctx0" brushRef="#br0" timeOffset="123270.0507">21782 4298 99 0,'0'11'39'15,"0"-11"0"-15,26-2-4 16,11-6-42-16,3-19-18 15,20 8-13-15,2-16 1 16,11 5-1-16,-1-11 1 16</inkml:trace>
  <inkml:trace contextRef="#ctx0" brushRef="#br0" timeOffset="123413.0589">22531 3862 83 0,'-13'21'39'0,"-9"1"-1"15,6 12-1-15,-3 0-23 16,-4 1-50-16,16 10-2 15,-5-3-1-15,7 4-1 16</inkml:trace>
  <inkml:trace contextRef="#ctx0" brushRef="#br0" timeOffset="124247.1066">16631 9678 90 0,'1'-15'39'0,"-1"15"-1"16,-15-16 1-16,-2 20-33 15,-16 0-4-15,-5 8 0 16,-6 4 1-16,-5 9-1 16,-3 3 0-16,4 2 0 15,2-1-1-15,12-3 0 16,6-3 0-16,17-3-1 15,13-10 0-15,15-4-1 0,13-6 1 16,13-2-1-16,7-2 1 16,3 4 0-16,-1-1 0 15,-2 5 0-15,-12 7 0 16,-11 9 1-16,-17 9-1 15,-16 6 0-15,-13 7 0 16,-11-3-1-16,-3 4-3 16,-9-18-21-16,14 6-13 15,3-17-2-15,25-14 0 16,0 0-1-16</inkml:trace>
  <inkml:trace contextRef="#ctx0" brushRef="#br0" timeOffset="124405.1156">16933 10123 119 0,'-21'18'41'0,"-1"-1"-2"16,-1-10-9-16,-1-13-68 15,24 6-3-15,-16-18 0 16,16 6-1-16</inkml:trace>
  <inkml:trace contextRef="#ctx0" brushRef="#br0" timeOffset="133993.664">8237 11064 63 0,'-42'9'37'15,"-10"12"1"-15,-15 9-1 16,-7 23-32-16,-7 13-1 15,4 20-1-15,-1 9 1 16,14 15 1-16,11 4-2 16,25 8 1-16,23-3-3 15,28-7 0-15,28-11-4 16,19-23-10-16,29-9-26 15,12-24-1-15,22-18 0 0,2-25 0 16</inkml:trace>
  <inkml:trace contextRef="#ctx0" brushRef="#br0" timeOffset="134360.685">8938 11453 69 0,'6'58'37'16,"-6"14"2"-16,-8 1-3 15,-5 14-35-15,-3 2 0 16,2-6-2-16,1-1-3 16,-4-24-17-16,10 0-15 15,2-23-4-15,6-12 4 16,-1-23-1-16</inkml:trace>
  <inkml:trace contextRef="#ctx0" brushRef="#br0" timeOffset="134577.6974">8501 11436 87 0,'-9'-14'41'16,"10"-2"-1"-16,22 7 1 15,9-6-38-15,21-4-1 16,19-5-1-16,12-3 0 15,7 2-3-15,1-3-2 16,8 14-14-16,-14-7-21 16,-1 8-1-16,-13 0-1 15,-2 6 0-15</inkml:trace>
  <inkml:trace contextRef="#ctx0" brushRef="#br0" timeOffset="134947.7186">9515 11236 76 0,'-11'30'39'0,"-4"1"1"15,6 12-1-15,-6 7-35 16,8 4 0-16,-1 5 0 16,4 8 2-16,-5-3-3 15,1 5 0-15,2-6-1 16,1-7 0-16,1-10-1 15,3-9 0-15,4-9 0 16,5-16-2-16,5-9 1 16,8-12 1-16,3-10-1 0,2-5 3 15,3-6-3-15,-1 1 2 16,-3 0-2-16,-1 5 3 15,-4 7-3-15,-6 9 3 16,-2 8-3-16,-5 10 1 16,-3 6-1-16,1 5-4 15,-1 4 3-15,1 0-4 16,4 2 1-16,3-8-8 15,17 7-16-15,-9-21-15 16,16-2 2-16,-4-12-1 16,12-9 2-16</inkml:trace>
  <inkml:trace contextRef="#ctx0" brushRef="#br0" timeOffset="135142.7298">10095 11632 78 0,'0'0'39'16,"-14"2"2"-16,0 11 0 15,7 16-31-15,-6 3-6 16,3 7-1-16,1 3 0 15,6 1-1-15,4-2 0 16,3-4-3-16,9-8-1 16,1-16-5-16,11 1-14 15,-7-26-19-15,12-8-1 16,-7-15 0-16,3-5 0 15</inkml:trace>
  <inkml:trace contextRef="#ctx0" brushRef="#br0" timeOffset="135270.7371">10102 11312 86 0,'-13'-10'38'15,"13"10"-2"-15,-10-1-5 16,33 11-64-16,-4-7-4 16,15 5-3-16,8-1 2 15</inkml:trace>
  <inkml:trace contextRef="#ctx0" brushRef="#br0" timeOffset="135570.7542">10599 11453 78 0,'-13'16'41'0,"-2"6"0"16,-10-6 0-16,3 12-34 15,-7-10-3-15,6 4 0 0,2-2-1 16,5 2 0-16,6-4-2 16,11-2 0-16,10-2 0 15,9-5 0-15,10-3-1 16,7 0 0-16,4-1 1 15,1 0 1-15,-4 3-1 16,-9 7 1-16,-10 5-1 16,-11 9-1-16,-16 2 1 15,-13 5-2-15,-9 3 1 16,-4-3-4-16,2 1-1 15,-2-21-11-15,24 6-19 16,-4-21-7-16,14-1-1 16,14-27 0-16</inkml:trace>
  <inkml:trace contextRef="#ctx0" brushRef="#br0" timeOffset="135946.7757">11632 11590 93 0,'0'0'39'15,"0"0"2"-15,0 0-12 16,0 0-26-16,-14 27-1 16,10 2 1-16,-2 6-3 15,1 1-2-15,7 6-2 16,-2-14-11-16,12 4-24 15,3-14 0-15,11-5-2 16,1-20 0-16</inkml:trace>
  <inkml:trace contextRef="#ctx0" brushRef="#br0" timeOffset="136097.7843">11730 11379 72 0,'-30'-24'37'0,"9"10"-3"15,8 10-4-15,13 4-45 16,0 0-19-16,34-6-1 15,3 10-1-15,10-1 0 16</inkml:trace>
  <inkml:trace contextRef="#ctx0" brushRef="#br0" timeOffset="136382.8007">12141 11457 67 0,'-22'24'38'0,"0"3"2"16,-12-2 0-16,5 10-29 15,-4-12-4-15,8 5-2 0,3-5-1 16,11-1 0-16,7-7-2 15,17-1-1-15,8-7 0 16,13-4 1-16,6 0-2 16,4-1 1-16,-2 1 0 15,-5 3-1-15,-9 8 0 16,-13 7 0-16,-16 4 0 15,-17 6-2-15,-12 6 2 16,-10-1-3-16,-2 3 0 16,-6-12-7-16,21 6-20 15,-11-18-11-15,23-8 1 16,15-7-1-16</inkml:trace>
  <inkml:trace contextRef="#ctx0" brushRef="#br0" timeOffset="136989.8353">13282 11548 61 0,'-15'-20'37'16,"0"5"0"-16,-5 0 2 15,3 10-31-15,-9 0-4 16,2 9 0-16,-7 7 0 16,2 11 1-16,-10 6-1 15,5 9 2-15,-1 2-3 16,7 5 2-16,10 0-2 15,7-4-2-15,15-10 0 16,12-4-1-16,15-12 1 16,12-13-3-16,10-10 2 0,5-11-1 15,3-5 0-15,-5-6 3 16,-6-3-2-16,-6 1 1 15,-10 0-1-15,-12 8 1 16,-10 3-2-16,-6 6 1 16,-6 16 0-16,-9-10 0 15,9 10 0-15,-20 17-1 16,12 1 0-16,2 5 0 15,10 4-3-15,2-5-2 16,21 11-20-16,-5-15-15 16,20-1 1-16,1-11 1 15,13-3-1-15</inkml:trace>
  <inkml:trace contextRef="#ctx0" brushRef="#br0" timeOffset="137554.8677">13892 11543 58 0,'-12'-3'39'0,"-6"1"-2"15,1 13 3-15,-5 0-23 16,5 11-11-16,-3 2-1 16,6 13 1-16,-5 1-1 15,10 4-3-15,-1-1 1 16,4-1-1-16,2-6 0 15,4-5-4-15,4-6 3 16,1-11-3-16,-5-12 2 16,15-4 0-16,-7-15 1 0,3-8 1 15,-1-6-2-15,0-8 1 16,-1-6-2-16,5-4 2 15,-3-2-2-15,4 1 2 16,2 8-2-16,3 5 0 16,5 6 1-16,4 9-1 15,4 7 1-15,1 11 0 16,-1 7 0-16,0 8 0 15,-2 5 0-15,-7 4 0 16,-6 5-1-16,-11 3 1 16,-7 1-1-16,-10 2 1 15,-11 0 0-15,-8 0 1 16,-6-4-1-16,-5 1 2 15,-2-3-2-15,2 0 1 0,0-4 0 16,4 4 0 0,7 0 0-16,2 7-3 0,3 10 2 15,0 8-1-15,-3 15 1 16,1 9-1-16,-3 10 2 15,-1 1-2-15,3 1 0 16,2-7-2-16,13-5-4 16,-4-30-16-16,37-7-12 15,-2-33-6-15,23-14 0 16,3-25-1-16</inkml:trace>
  <inkml:trace contextRef="#ctx0" brushRef="#br0" timeOffset="138153.902">14263 11636 87 0,'0'0'40'0,"0"0"1"16,4 10 0-16,1 5-36 15,-5-3-3-15,4 6 2 16,-3 5-2-16,0 4 0 15,-4 4 0-15,-1 2-2 16,-4-1 2-16,-2-1-3 16,0-3 1-16,2-6-1 15,-2-8 2-15,10-14-1 16,0 0 0-16,0-11 0 15,10-12 1-15,7-10 0 16,5-6-1-16,2-8 1 16,6-3-2-16,0-2 2 0,3 3-2 15,-4 6 2-15,-4 7-2 16,-2 6-1-16,-3 8 2 15,-2 7 0-15,-3 7 0 16,1 4 0-16,-3 8 0 16,2 2 0-16,3 3 0 15,-2 3 0-15,1 6 0 16,-1 1 0-16,-4 7-1 15,-4 1 2-15,-5 5-1 16,-7 3 1-16,-10 3-2 16,-5 0 0-16,-15 2 1 15,-2-6-1-15,-6 0 1 16,-2-5-3-16,0-3 3 15,1-8-2-15,3-6 3 0,6-2-1 16,7-4 1-16,7 0-1 16,2 2 0-16,7 7 1 15,2 7-1-15,-2 15 1 16,3 9-1-16,-2 10 0 15,2 11-4-15,-9-7-8 16,17 16-17-16,-15-17-11 16,9-2-1-16,1-20-2 15</inkml:trace>
  <inkml:trace contextRef="#ctx0" brushRef="#br0" timeOffset="139071.9542">15009 11489 78 0,'0'0'38'0,"-4"10"1"16,4-10-10-16,-13 26-24 16,5-2 0-16,2 9 1 15,-6 4-1-15,3 7 0 16,-3-1-2-16,3-1-1 15,0-4 0-15,2-7-2 16,3-6 1-16,6-10-3 16,-2-15 3-16,15-10-1 15,1-9-1-15,2-10 2 16,2-6-1-16,0-3 1 0,-2-4-1 15,0-3 1-15,-1 4-1 16,-6 6-1-16,-3 5 1 16,-3 7 0-16,-3 5 0 15,3 6 0-15,-5 12 0 16,25-7 0-16,-2 8 0 15,7-2 0-15,8 0 1 16,7-3-1-16,9-3 0 16,1 1 0-16,0-3 0 15,-5 2-1-15,-8-1 1 16,-7 2 0-16,-12 5 0 15,-9 5 0-15,-14-4 0 16,-6 23 1-16,-13 0 0 16,-6 3 0-16,-5 10 1 0,-1 3 1 15,0 4-2-15,5 2 3 16,7-1-3-16,9-4 0 15,14-6 0-15,6-9-2 16,13-10 2-16,6-8 0 16,6-13-1-16,4-10 0 15,0-9 0-15,-3-4 1 16,-5-7-1-16,-8-3 1 15,-6-2-2-15,-7 0-2 16,-9 3 1-16,-5 2-2 16,-3 8 1-16,-3 3-2 15,5 8-1-15,-2-2-3 16,21 22-13-16,-10-17-8 15,26 16-3-15,-2-10-6 0,18 6 0 16,3-11 1-16</inkml:trace>
  <inkml:trace contextRef="#ctx0" brushRef="#br0" timeOffset="139432.9751">16173 11356 86 0,'-17'16'39'16,"-5"14"1"-16,-13-1 0 15,6 9-37-15,-10 7-2 16,-3 4 2-16,3-3-2 15,1 1 1-15,9-5-3 16,1-12 0-16,12-5-3 16,3-18-3-16,22 0-11 15,-9-28-4-15,23 8 9 16,-12-18 3-16,7 2 4 0,-4-4 3 15,-3-2 5-15,-1 9 4 16,-16-5 13-16,6 31 2 16,-13-18-7-16,13 18-3 15,-15 15-3-15,17 4-2 16,2 0-2-16,12 4-1 15,10-2-2-15,11-5-2 16,14-4-3-16,2-11-2 16,18 5-8-16,-10-24-15 15,20 9-10-15,-13-11-1 16,3 1-2-16,-13-7 3 15</inkml:trace>
  <inkml:trace contextRef="#ctx0" brushRef="#br0" timeOffset="139582.9834">16615 11492 90 0,'-28'4'40'15,"8"12"2"-15,-12 0-2 16,7 6-33-16,1 2-4 15,4 5 0-15,7 0-3 16,4-3-1-16,13-3-5 16,-4-23-14-16,30 22-13 15,-11-25-8-15,11-2 0 16,-5-12-2-16</inkml:trace>
  <inkml:trace contextRef="#ctx0" brushRef="#br0" timeOffset="139724.9919">16575 11232 77 0,'-11'-12'37'0,"11"12"-4"16,0 0-10-16,0 0-58 16,31 11-2-16,-7-8-1 15,11 8 1-15</inkml:trace>
  <inkml:trace contextRef="#ctx0" brushRef="#br0" timeOffset="140176.0176">16822 11422 86 0,'-6'38'41'15,"-10"-6"0"-15,6 5 1 16,-9-8-36-16,9 0-1 15,-2-8-3-15,7-4 1 16,4-8-2-16,1-9-1 16,15 2 0-16,-1-10-1 0,4-4 1 15,-2-9-1-15,4-4 1 16,-2-1 0-16,1-5-1 15,-3 2 1-15,-3 3 0 16,-3 1 0-16,-2 8 1 16,-2 2-1-16,-6 15 0 15,0 0 0-15,0 0 1 16,11 19-1-16,-8-2 0 15,4 4 1-15,-1-1-1 16,6 0 0-16,3-2 1 16,4-7 0-16,3-7-1 15,2-5 1-15,4-8-1 16,0-6 1-16,1-3 0 15,-3-4 0-15,-4-1-1 0,0 2 0 16,-7 4 1-16,-2 4-1 16,-13 13 0-16,0 0-1 15,-8 23 0-15,-3 1-1 16,-2 10-3-16,-5-7-6 15,17 18-14-15,-18-17-7 16,22 7-3-16,-6-16-8 16,20 0 3-16</inkml:trace>
  <inkml:trace contextRef="#ctx0" brushRef="#br0" timeOffset="140769.0513">17705 11414 68 0,'-20'-20'39'15,"5"8"-1"-15,-9-2 0 16,7 11-29-16,-13 1-4 16,4 11-1-16,-9 5 0 0,1 12 0 15,-4 2 0-15,5 8-1 16,0 1 0-16,10 2-1 15,7-2 0-15,11-5 0 16,14-6-1-16,10-8 0 16,11-9 0-16,8-6-1 15,7-9 0-15,-1-6 0 16,4-7 0-16,-5-4 0 15,-5-3-1-15,-6-1 1 16,-6-1-1-16,-8 2 1 16,-5 4-1-16,-7 4 1 15,-5 7 0-15,-1 11 0 16,-10 0 0-16,2 10 0 15,1 6 0-15,2 5-1 0,5 4 0 16,4-3-1-16,8-1-1 16,8-12-3-16,19 3-11 15,-3-29-12-15,24 3-4 16,-4-24-6-16,12-6-2 15,-2-16 2-15</inkml:trace>
  <inkml:trace contextRef="#ctx0" brushRef="#br0" timeOffset="140964.0627">18345 10735 105 0,'-32'20'40'0,"-13"21"0"16,2 26-2-16,-8 5-35 0,9 15-4 15,9 3 0-15,11 2-1 16,10-3-1-16,11-6-2 15,16-5-2-15,-5-20-21 16,17 2-12-16,-7-17 0 16,3-8 0-16,-9-16 0 15</inkml:trace>
  <inkml:trace contextRef="#ctx0" brushRef="#br0" timeOffset="141153.0735">18018 11401 92 0,'-19'-17'40'0,"19"17"1"15,-8-11-1-15,21 11-36 0,5-1-1 16,15-1-3-16,11 0-2 16,7-5-3-16,16 8-10 15,-8-14-17-15,13 12-7 16,-13-5-1-16,2 6-2 15</inkml:trace>
  <inkml:trace contextRef="#ctx0" brushRef="#br0" timeOffset="141507.0938">18468 11443 87 0,'-28'14'39'16,"12"7"1"-16,-2-9 0 16,21 2-36-16,-3-14-1 15,24 16-1-15,1-14 0 16,6-3 0-16,7-8 0 0,3-2 0 15,-2-3-2-15,-2-4 1 16,-9 1 0-16,-7-2-1 16,-8 2 0-16,-10 3 0 15,-10 2 0-15,-7 6 1 16,-10 5-1-16,-5 6 1 15,-7 7-1-15,-1 8 1 16,1 5 0-16,4 5 0 16,6 2 0-16,9 3-1 15,13-3-1-15,11-3-2 16,18-5-1-16,9-13-4 15,28 4-16-15,-8-25-8 16,25 0-7-16,-5-15-3 16,6-5 2-16</inkml:trace>
  <inkml:trace contextRef="#ctx0" brushRef="#br0" timeOffset="141685.104">19198 11025 90 0,'-22'19'40'0,"-11"12"-2"16,2 21 4-16,-10 5-36 15,5 15-5-15,1 2 0 16,4 2 1-16,7-1-4 16,4-12-6-16,23 6-20 15,-10-21-13-15,20-7 1 16,1-17 1-16</inkml:trace>
  <inkml:trace contextRef="#ctx0" brushRef="#br0" timeOffset="142595.156">19323 11505 73 0,'1'-16'38'0,"-1"16"0"16,-7-16 1-16,7 16-32 15,-25 8-3-15,10 8 1 16,-8 6-1-16,1 9-1 15,0 0 0-15,5 5 1 16,5-4-1-16,12-2 1 16,8-9-3-16,10-7 0 15,12-13 0-15,9-8-1 16,7-12 1-16,4-7-3 0,-3-6 2 15,1-3-2-15,-8-4 3 16,-5 4-2-16,-6 3 1 16,-8 7-1-16,-10 12 1 15,-11 13 0-15,-3 14-1 16,-11 16 0-16,-7 19 1 15,-10 15 2-15,0 15-2 16,-8 12-1-16,2 9 2 16,3 0-1-16,3-4 1 15,6-6-1-15,9-13 0 16,4-17-2-16,5-15 3 15,5-19 1-15,2-26-2 16,0 0 1-16,10-40 0 16,0-6-1-16,0-14 1 0,6-12-1 15,6-10-2-15,6-7 0 16,4 2-3-16,-3-12-12 15,14 24-11-15,-20-8-11 16,9 16-2-16,-13 2 0 16,-1 15 0-16</inkml:trace>
  <inkml:trace contextRef="#ctx0" brushRef="#br0" timeOffset="143399.202">9743 12607 81 0,'-2'44'40'0,"4"15"-3"16,-5 0-8-16,3 15-24 16,3 2-2-16,2 9 0 15,-1-1-1-15,-3 0 0 16,1-7 0-16,-6-6-1 15,-2-12 0-15,1-12 0 16,-5-12 0-16,3-18-1 0,7-17 1 16,-17-17-1-16,11-19 1 15,3-14-1-15,4-17 0 16,2-16 0-16,4-11 0 15,0-9 0-15,9-6 0 16,2 1 1-16,3 7 0 16,3 8-1-16,1 15 0 15,4 15 0-15,2 17 0 16,0 20 0-16,1 19 0 15,0 16 1-15,-3 15-1 16,-4 13 0-16,-6 9 0 16,-8 11 1-16,-10 7 0 15,-13 7 0-15,-13 3 0 16,-10-1-1-16,-7-9 1 0,-4-8-1 15,5-14-1-15,2-17-2 16,15-13-5-16,1-36-15 16,35-4-15-16,0-25-2 15,22-7-2-15,5-17 2 16</inkml:trace>
  <inkml:trace contextRef="#ctx0" brushRef="#br0" timeOffset="143609.214">10289 12372 93 0,'-2'36'41'15,"-7"2"-1"-15,6 28-7 16,-9-5-30-16,6 16 0 16,-2 7 0-16,4 12-1 0,-6 0-1 15,7 0-2-15,1-6-1 16,3-10-1-16,8-8-5 15,-3-32-18-15,27-9-15 16,-1-22 0-16,17-16 0 16,-2-18 1-16</inkml:trace>
  <inkml:trace contextRef="#ctx0" brushRef="#br0" timeOffset="144000.2364">10804 12899 83 0,'-18'4'43'0,"-17"2"-2"16,0 15 2-16,-14 3-35 15,3 9-6-15,-3 0 1 0,9 4-1 16,2 3 0-16,8 1-1 16,9-5 0-16,11-4 0 15,16-8 0-15,8-8 0 16,13-10 0-16,10-8-1 15,7-13 0-15,3-7 1 16,1-8-1-16,1-7 0 16,-7-2 0-16,-5-4 0 15,-6 5-1-15,-9 5 1 16,-5 4 0-16,-8 7-1 15,-9 22 1-15,0 0-1 16,0 10 1-16,-8 20 0 16,-5 8-1-16,1 7 0 15,0 7 0-15,0-4-2 0,10 0-1 16,4-16-2-16,15-3-5 15,-5-30-14-15,28 5-7 16,-9-28-3-16,15 0-6 16,-4-12 2-16</inkml:trace>
  <inkml:trace contextRef="#ctx0" brushRef="#br0" timeOffset="144337.2557">11179 12982 82 0,'-9'5'41'16,"0"13"0"-16,-11 1 0 15,6 12-34-15,-2-2-4 16,1 3 0-16,3-2-1 15,6-1-1-15,-1-4 1 16,5-1-1-16,4-10-1 0,-2-14 1 16,12 2-1-16,1-14 0 15,3-12 1-15,2-6 0 16,1-12-1-16,2-5 1 15,2-4 0-15,-3 0 0 16,1 4 0-16,-4 9-1 16,-2 6 0-16,-3 13 1 15,-2 15-1-15,-3 16 0 16,1 15 0-16,-3 9 0 15,0 12-1-15,3 3-1 16,8 8-2-16,-3-11-4 16,20 15-14-16,-15-31-9 15,25 9-4-15,-9-25-7 16,17-4 0-16</inkml:trace>
  <inkml:trace contextRef="#ctx0" brushRef="#br0" timeOffset="144570.269">11850 13019 71 0,'-9'-5'43'0,"-15"0"-3"16,5 15 3-16,-18 3-28 16,10 11-11-16,-3 4 0 15,8 5-1-15,1 2 0 16,11 2-2-16,9-7-1 15,15-10 0-15,11-8-2 16,10-14-2-16,16-4-8 16,-4-29-14-16,24 10-7 0,-13-31-9 15,13 3 0-15,-12-16 1 16</inkml:trace>
  <inkml:trace contextRef="#ctx0" brushRef="#br0" timeOffset="144751.2793">12294 12471 90 0,'-23'38'42'15,"-10"12"0"-15,7 19 0 16,-11 6-38-16,15 5-2 16,8 2-2-16,3-5-3 15,12 3-5-15,-8-23-16 16,24 4-17-16,-8-18 0 15,9-11-3-15,-1-20 2 16</inkml:trace>
  <inkml:trace contextRef="#ctx0" brushRef="#br0" timeOffset="144984.2927">12298 12850 76 0,'-25'20'44'0,"-11"2"-1"15,12 13 0-15,-9-5-25 16,8 0-15-16,10-3-1 15,11-4-1-15,10-5 0 16,8-6 0-16,8-1-2 16,3-7 0-16,9-1-3 0,0-12-6 15,12 15-15 1,-16-21-10-16,12 11-6 0,-9-8-3 15,13 8 2-15</inkml:trace>
  <inkml:trace contextRef="#ctx0" brushRef="#br0" timeOffset="145464.3199">13046 12701 75 0,'-13'15'41'0,"-13"0"0"16,2 10 1-16,-14-4-37 15,5 9-1-15,6-4-1 16,6 3 0-16,6-5-1 16,14-5-1-16,12-10 0 15,15-5 0-15,10-4-1 16,5 0 0-16,2 1 0 0,-2 4 1 15,-4 7-1-15,-11 8 0 16,-9 7 1-16,-15 7-1 16,-10 6 0-16,-11-3-2 15,0 1-1-15,-6-10-4 16,11 2-16-16,-11-30-11 15,25 0-6-15,-12-29-2 16,25-8 1-16</inkml:trace>
  <inkml:trace contextRef="#ctx0" brushRef="#br0" timeOffset="145614.3284">12911 12364 92 0,'-50'54'37'0,"8"14"-19"16,0-9-17-16,7-5-40 15,21-12-4-15,25-5 0 16</inkml:trace>
  <inkml:trace contextRef="#ctx0" brushRef="#br0" timeOffset="146065.3542">14297 12725 40 0,'-14'-15'37'0,"-6"9"2"16,-9 2-1-16,-3 17-12 15,-15-3-19-15,7 15 0 16,-5 2-2-16,4 12 0 0,3-1-1 15,12 4-1-15,8-5-2 16,18-2-2-16,15-5-2 16,10-18-10-16,32 6-22 15,0-20-4-15,21-1-2 16,-2-13 1-16</inkml:trace>
  <inkml:trace contextRef="#ctx0" brushRef="#br0" timeOffset="146735.3928">14581 12825 81 0,'-21'-7'41'0,"-14"-3"-1"15,5 11 2-15,-11 4-36 16,7 5-3-16,3 6-1 16,6 12 0-16,4 4 0 0,7 6-1 15,5 3 0-15,11 0 0 16,9-4 0-16,8-3-1 15,7-9 0-15,4-10 0 16,5-7-1-16,1-11 0 16,1-11 0-16,-6-9-1 15,1-9 0-15,-6-4 0 16,-3-6 1-16,-4-3 0 15,-1 0 0-15,-2 1 0 16,-4 7 1-16,-1 5 0 16,-4 9 0-16,2 5 0 15,-6 6 1-15,-3 12-1 16,13-7 1-16,-13 7 0 0,14 5-1 15,-3-3 1-15,5 0-1 16,3 0 1-16,4-1 0 16,0 1 0-16,-2-2 0 15,-1 3 0-15,-3 2 1 16,-2 4-1-16,-9 3 1 15,-2 6-1-15,-9 2 0 16,0 5 0-16,-5 5 0 16,-1 2-1-16,2-3 0 15,1 2 1-15,2-4-1 16,4-3 0-16,3-7-1 15,-1-17 1-15,20 12 0 16,-3-18-1-16,4-8 1 16,1-6 0-16,4-6-1 15,-2-5 1-15,3-3 0 0,-2-6 0 16,-1 6 0-16,0-1 0 15,-6 7 0-15,-2 10-1 16,-4 8 2-16,-12 10-1 16,15 10 0-16,-15 10 0 15,-1 7-1-15,-2 6-1 16,7 5-2-16,1-7-4 15,18 9-11-15,-13-26-8 16,28 11-3-16,-9-27-3 16,23 1-8-16,-2-16 1 15</inkml:trace>
  <inkml:trace contextRef="#ctx0" brushRef="#br0" timeOffset="147071.412">15664 12681 81 0,'-32'6'42'16,"-1"10"-1"-16,-10 1 1 15,10 5-38-15,-5 5-1 16,7 5-1-16,5-4 1 16,8 1-1-16,11-4-1 15,13-9-1-15,10-4 0 16,8-10 0-16,8-3-1 15,1-3 0-15,2-1 1 16,-1-2-1-16,-3 3 1 16,-8 5 0-16,-7 6 1 15,-8 8 0-15,-8 8 0 16,-5 5 0-16,-7 0-1 0,0 3 1 15,1-5-2-15,0-3-1 16,11-5-3-16,0-18-11 16,33-7-10-16,-9-28-6 15,27 5-7-15,-2-23-3 16,13-5 2-16</inkml:trace>
  <inkml:trace contextRef="#ctx0" brushRef="#br0" timeOffset="147252.4223">16212 12204 70 0,'-7'12'43'15,"-20"20"-2"-15,-1 28 3 16,-12 1-22-16,-4 12-20 0,5 13-2 16,3-2-1-1,6 1-2-15,0-10-7 0,20 8-13 16,-13-27-10-16,18 0-7 15,-2-19-2-15,9-9 1 16</inkml:trace>
  <inkml:trace contextRef="#ctx0" brushRef="#br0" timeOffset="147425.4323">15841 12727 94 0,'-15'-24'43'16,"15"24"0"-16,-11-23-1 15,26 13-38-15,5 4-6 16,7-6-2-16,18 11-9 0,-8-20-14 15,26 17-10-15,-5-9-5 16,9 6-1-16,-9-2 1 16</inkml:trace>
  <inkml:trace contextRef="#ctx0" brushRef="#br0" timeOffset="148002.4653">16551 12738 72 0,'-51'15'40'16,"-2"16"-1"-16,-20 0-4 15,14 14-28-15,0-1-1 16,13 4-1-16,9-6-1 15,18-1-1-15,17-13-1 16,20-10 0-16,20-15-2 0,19-13 1 16,15-12-1-16,8-6 0 15,0-10 0-15,-2-2 0 16,-8-1 0-16,-12 3 0 15,-18 3 0-15,-15 8 0 16,-20 8 0-16,-5 19 0 16,-25-10 0-16,1 18 0 15,-7 9 0-15,1 10 0 16,3 8-1-16,3 6 1 15,13 3-1-15,6-4-1 16,16 4-2-16,6-17-5 16,22 13-14-16,-5-31-12 15,20 0-3-15,-5-17-3 16,10-4 2-16</inkml:trace>
  <inkml:trace contextRef="#ctx0" brushRef="#br0" timeOffset="148370.4863">17078 12815 88 0,'0'0'39'0,"-24"-1"-1"15,10 23-5-15,-5-4-29 16,2 11-1-16,-4 2 0 16,6 5 0-16,1-2-1 15,7-1 0-15,3-7-1 16,7-7 1-16,7-12-1 15,7-13-1-15,5-13 1 16,5-7 0-16,5-10 0 16,-1-4-1-16,4-6 1 15,0-2 0-15,-2 6-1 0,-3 4 1 16,-5 10-1-16,-5 8 1 15,-7 15-1-15,-13 5 0 16,11 25 1-16,-15 4-1 16,-1 9 0-16,2 3 0 15,4 4-2-15,4-4-1 16,9-4-3-16,4-21-8 15,20 7-10-15,-10-35-5 16,29 5-3-16,-8-24-9 16,11-6 2-16</inkml:trace>
  <inkml:trace contextRef="#ctx0" brushRef="#br0" timeOffset="148553.4968">17874 12381 94 0,'-28'15'37'15,"7"25"3"-15,-18 6-10 16,4 22-26-16,0 7-2 15,6 7-1-15,5 1-3 16,3-10-5-16,17 6-15 16,-8-23-14-16,13-4-3 15,-2-21-2-15,11-9 2 16</inkml:trace>
  <inkml:trace contextRef="#ctx0" brushRef="#br0" timeOffset="148720.5063">17721 12535 98 0,'6'-25'41'0,"10"8"1"16,12 9-5-16,-3 15-38 16,-63 98-17-16,84-107-13 15,22 13-9-15,-11-5-1 16,7 10-1-16</inkml:trace>
  <inkml:trace contextRef="#ctx0" brushRef="#br0" timeOffset="148845.5135">18196 12956 66 0,'-19'60'42'15,"-7"-10"-4"-15,6 1-2 16,5-6-35-16,-12-15-39 0,19-2-2 16,-1-14 0-16,9-14-1 15</inkml:trace>
  <inkml:trace contextRef="#ctx0" brushRef="#br0" timeOffset="149513.5514">19362 12286 73 0,'15'-35'40'0,"4"12"-1"16,-9-1 0-16,12 17-29 16,-22 7-6-16,6 19 0 15,-10 11 0-15,-6 15 0 0,-6 11-1 16,-1 8-1-16,-5 7 1 15,0 2-2-15,1 0 1 16,4-4-1-16,1-6-1 16,10-10 0-16,6-13 0 15,6-8 0-15,11-14 0 16,7-12 1-16,10-10-1 15,5-9 1-15,4-8-1 16,2-6 1-16,-1-1-1 16,-2-1 0-16,-5 5 1 15,-9 4-1-15,-5 8 0 16,-8 6 1-16,-15 6-1 0,14 16 0 15,-14 5 0-15,-1 3 0 16,2 7-2-16,-1-1-1 16,9 1-3-16,-1-16-9 15,23 10-11-15,-9-31-5 16,26 7-1-16,-6-28-5 15,17 0-3-15,0-17 0 16</inkml:trace>
  <inkml:trace contextRef="#ctx0" brushRef="#br0" timeOffset="149806.5685">20184 11819 111 0,'-14'-3'41'0,"24"22"1"0,1-9-10 15,5 18-29-15,16 5-1 16,10 12-2-16,0 11 2 16,-4 8-3-16,-9 12 2 15,-8 13 1-15,-15 4-2 16,-17 8 1-16,-12-1-1 15,-13-2 0-15,-8-4-1 16,-2-15-2-16,5-7-3 16,-2-29-11-16,27 6-10 15,-6-34-7-15,33-2-7 16,1-22-2-16,28 0 2 15</inkml:trace>
  <inkml:trace contextRef="#ctx0" brushRef="#br0" timeOffset="149934.5758">20449 12890 88 0,'-20'0'42'0,"2"3"-2"15,-4-4-9-15,-3-3-40 16,19-9-30-16,-8-14-2 16,12 7-2-16,-9-9 0 15</inkml:trace>
  <inkml:trace contextRef="#ctx0" brushRef="#br0" timeOffset="153933.8043">1817 1926 62 0,'-9'-13'36'0,"-11"-1"0"15,2 13-4-15,-22-2-4 0,8 10-20 16,-13 3-2-16,2 10-1 16,-7 7-1-16,3 12-1 15,0 9 1-15,9 5-3 16,4 2 0-16,12 6 0 15,12-2-1-15,15 2-1 16,15-10 0-16,16-14-1 16,21-15-4-16,10-28-24 15,29-9-9-15,1-24 0 16,15-14-2-16</inkml:trace>
  <inkml:trace contextRef="#ctx0" brushRef="#br0" timeOffset="154391.8307">2140 1388 88 0,'0'0'36'0,"-69"-13"1"16,-4 11-1-16,-10 13-32 16,3 21 0-16,-12 16-1 15,4 29 0-15,-6 18 1 16,10 31-2-16,12 15 1 15,10 19-2-15,8 4 3 0,23 1-2 16,23-14 0-16,30-19 0 16,30-33-1-16,38-33 0 15,38-45-1-15,28-49 0 16,28-39 0-16,5-35-1 15,-1-19 2-15,-15-14-1 16,-21-5 0-16,-33-2 2 16,-35 11-1-16,-40 11 2 15,-43 8-3-15,-16 61 1 16,-16-2-2-16,31 53 1 15,-98-92-1-15,30 53-1 16,-7 3-3-16,-52-19-8 16,-25 14-25-16,4 10 0 15,15 14-3-15,22 12 0 0</inkml:trace>
  <inkml:trace contextRef="#ctx0" brushRef="#br0" timeOffset="155044.8681">729 1748 106 0,'0'0'39'0,"2"-15"0"16,12 0-2-16,9 0-36 15,15-2-1-15,12-4 0 0,5 3 1 16,4 2 0-16,-2 2 0 16,-5 6 0-16,-11 10 0 15,-16 12 1-15,-18 16-2 16,-19 17 0-16,-22 12 2 15,-12 12-2-15,-15 15 2 16,-7 7-2-16,-1-1 2 16,1 6-2-16,10-11 2 15,13-8-2-15,15-15 2 16,15-10-1-16,23-23 0 15,20-16-1-15,15-21 0 16,19-14 0-16,13-13-1 16,8-6-1-16,1-2-1 0,-1-7-3 15,6 18-21-15,-27-7-13 16,1 20 1-16,-19-1-3 15,-2 8 2-15</inkml:trace>
  <inkml:trace contextRef="#ctx0" brushRef="#br0" timeOffset="155499.8939">1617 1253 83 0,'0'0'35'0,"-56"-35"1"16,56 35-7-16,-67-23-26 16,67 23 0-16,-80-18 0 15,34 14 3-15,-11 0-1 16,-3 3 0-16,-6 6 0 15,-3 1-1-15,11 10 1 16,-97 30 0-16,-5 22-2 16,-8 4-1-16,11 31-2 15,22 23 0-15,23 23 1 0,40 21-2 16,47 1 0-16,20 2 0 15,23-8 2-15,27-13-1 16,29-27 0-16,20-34-2 16,28-34-8-16,6-52-26 15,19-32-3-15,-6-37-1 16,-10-16-2-16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emf"/><Relationship Id="rId4" Type="http://schemas.openxmlformats.org/officeDocument/2006/relationships/customXml" Target="../ink/ink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customXml" Target="../ink/ink10.xml"/><Relationship Id="rId4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ustomXml" Target="../ink/ink13.xml"/><Relationship Id="rId3" Type="http://schemas.openxmlformats.org/officeDocument/2006/relationships/chart" Target="../charts/chart2.xml"/><Relationship Id="rId7" Type="http://schemas.openxmlformats.org/officeDocument/2006/relationships/image" Target="../media/image2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2.xml"/><Relationship Id="rId5" Type="http://schemas.openxmlformats.org/officeDocument/2006/relationships/image" Target="../media/image17.emf"/><Relationship Id="rId4" Type="http://schemas.openxmlformats.org/officeDocument/2006/relationships/customXml" Target="../ink/ink11.xml"/><Relationship Id="rId9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6.xml"/><Relationship Id="rId3" Type="http://schemas.openxmlformats.org/officeDocument/2006/relationships/chart" Target="../charts/chart3.xml"/><Relationship Id="rId7" Type="http://schemas.openxmlformats.org/officeDocument/2006/relationships/image" Target="../media/image2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5.xml"/><Relationship Id="rId5" Type="http://schemas.openxmlformats.org/officeDocument/2006/relationships/image" Target="../media/image17.emf"/><Relationship Id="rId4" Type="http://schemas.openxmlformats.org/officeDocument/2006/relationships/customXml" Target="../ink/ink14.xml"/><Relationship Id="rId9" Type="http://schemas.openxmlformats.org/officeDocument/2006/relationships/image" Target="../media/image2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2.xml"/><Relationship Id="rId4" Type="http://schemas.openxmlformats.org/officeDocument/2006/relationships/image" Target="../media/image10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25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6915268"/>
              </p:ext>
            </p:extLst>
          </p:nvPr>
        </p:nvGraphicFramePr>
        <p:xfrm>
          <a:off x="214283" y="664342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through the answers for Unit 11B in the red book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our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 4 and then have some HRT on it PLUS some time marking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to embed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6640" y="365400"/>
              <a:ext cx="7560000" cy="4258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3320" y="350640"/>
                <a:ext cx="7586280" cy="427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969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223208"/>
              </p:ext>
            </p:extLst>
          </p:nvPr>
        </p:nvGraphicFramePr>
        <p:xfrm>
          <a:off x="228600" y="304800"/>
          <a:ext cx="8534400" cy="5410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29200"/>
                <a:gridCol w="3505200"/>
              </a:tblGrid>
              <a:tr h="901700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Ek of electron (x10^-19 J)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freq (x10^14 Hz)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017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0.64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5.4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017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1.44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6.8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017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1.92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7.3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017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8.1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9017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9.4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363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5210794"/>
              </p:ext>
            </p:extLst>
          </p:nvPr>
        </p:nvGraphicFramePr>
        <p:xfrm>
          <a:off x="838200" y="228599"/>
          <a:ext cx="8153400" cy="4953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84600" y="2067120"/>
              <a:ext cx="7731720" cy="3698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480" y="2053800"/>
                <a:ext cx="7761600" cy="372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1888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840" y="393840"/>
              <a:ext cx="8086680" cy="4458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720" y="385920"/>
                <a:ext cx="8109000" cy="448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111720" y="2719080"/>
              <a:ext cx="2990880" cy="1059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97680" y="2709720"/>
                <a:ext cx="3021120" cy="108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805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0122794"/>
              </p:ext>
            </p:extLst>
          </p:nvPr>
        </p:nvGraphicFramePr>
        <p:xfrm>
          <a:off x="838200" y="228599"/>
          <a:ext cx="8153400" cy="4953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84600" y="2067120"/>
              <a:ext cx="7731720" cy="3698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480" y="2053800"/>
                <a:ext cx="7761600" cy="37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28040" y="73080"/>
              <a:ext cx="8659800" cy="50486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1840" y="57600"/>
                <a:ext cx="8681760" cy="507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6617160" y="3940200"/>
              <a:ext cx="2520000" cy="335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04200" y="3930840"/>
                <a:ext cx="2548080" cy="35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21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38883"/>
              </p:ext>
            </p:extLst>
          </p:nvPr>
        </p:nvGraphicFramePr>
        <p:xfrm>
          <a:off x="838200" y="228599"/>
          <a:ext cx="8153400" cy="4953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84600" y="2067120"/>
              <a:ext cx="7731720" cy="3698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480" y="2053800"/>
                <a:ext cx="7761600" cy="37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53320" y="176040"/>
              <a:ext cx="7992720" cy="21186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7120" y="165240"/>
                <a:ext cx="8024400" cy="214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1774800" y="1773360"/>
              <a:ext cx="5947560" cy="25164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763280" y="1766880"/>
                <a:ext cx="5968440" cy="252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619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95640" y="219240"/>
              <a:ext cx="8439480" cy="4823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1240" y="205920"/>
                <a:ext cx="8463240" cy="485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3202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9600" y="93240"/>
              <a:ext cx="8391600" cy="2713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4120" y="78480"/>
                <a:ext cx="8410680" cy="274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55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78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2695774"/>
              </p:ext>
            </p:extLst>
          </p:nvPr>
        </p:nvGraphicFramePr>
        <p:xfrm>
          <a:off x="533400" y="533400"/>
          <a:ext cx="8094663" cy="4976459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Y12/NCEA2 revision of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Bohr’s model is and what it tells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Line Spectra – H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emission and absorption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Units 4 and 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effect and Photocurrent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0600" y="292680"/>
              <a:ext cx="8546400" cy="4787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" y="280440"/>
                <a:ext cx="8570880" cy="481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20000" y="3471840"/>
              <a:ext cx="3940560" cy="1011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6320" y="3456360"/>
                <a:ext cx="3969000" cy="104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624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1440" y="175320"/>
              <a:ext cx="8269560" cy="5119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5600" y="159480"/>
                <a:ext cx="8297640" cy="514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0310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2960" y="260640"/>
              <a:ext cx="8472960" cy="5520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7480" y="244800"/>
                <a:ext cx="8497440" cy="554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854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9680" y="192960"/>
              <a:ext cx="8726400" cy="1891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3840" y="176400"/>
                <a:ext cx="8745480" cy="191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446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150" y="152400"/>
              <a:ext cx="8677800" cy="5022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6670" y="136920"/>
                <a:ext cx="8697600" cy="504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882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1551</TotalTime>
  <Words>256</Words>
  <Application>Microsoft Office PowerPoint</Application>
  <PresentationFormat>On-screen Show (4:3)</PresentationFormat>
  <Paragraphs>52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80</cp:revision>
  <dcterms:created xsi:type="dcterms:W3CDTF">2006-08-16T00:00:00Z</dcterms:created>
  <dcterms:modified xsi:type="dcterms:W3CDTF">2015-02-24T20:48:38Z</dcterms:modified>
</cp:coreProperties>
</file>