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6.xml" ContentType="application/inkml+xml"/>
  <Override PartName="/ppt/ink/ink17.xml" ContentType="application/inkml+xml"/>
  <Override PartName="/ppt/ink/ink18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19.xml" ContentType="application/inkml+xml"/>
  <Override PartName="/ppt/ink/ink20.xml" ContentType="application/inkml+xml"/>
  <Override PartName="/ppt/ink/ink21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76" r:id="rId6"/>
    <p:sldId id="377" r:id="rId7"/>
    <p:sldId id="378" r:id="rId8"/>
    <p:sldId id="379" r:id="rId9"/>
    <p:sldId id="381" r:id="rId10"/>
    <p:sldId id="382" r:id="rId11"/>
    <p:sldId id="383" r:id="rId12"/>
    <p:sldId id="384" r:id="rId13"/>
    <p:sldId id="385" r:id="rId14"/>
    <p:sldId id="387" r:id="rId15"/>
    <p:sldId id="389" r:id="rId16"/>
    <p:sldId id="390" r:id="rId17"/>
    <p:sldId id="391" r:id="rId18"/>
    <p:sldId id="415" r:id="rId19"/>
    <p:sldId id="416" r:id="rId20"/>
    <p:sldId id="392" r:id="rId21"/>
    <p:sldId id="393" r:id="rId22"/>
    <p:sldId id="39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2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7Px\7Px%20spreadsheets\PE%20effect%20ques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7Px\7Px%20spreadsheets\PE%20effect%20ques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7Px\7Px%20spreadsheets\PE%20effect%20ques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dirty="0" smtClean="0"/>
              <a:t>Graph of </a:t>
            </a:r>
            <a:r>
              <a:rPr lang="en-NZ" dirty="0" err="1" smtClean="0"/>
              <a:t>Ek</a:t>
            </a:r>
            <a:r>
              <a:rPr lang="en-NZ" dirty="0" smtClean="0"/>
              <a:t> of electron vs frequency of light)</a:t>
            </a:r>
            <a:endParaRPr lang="en-N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Ek of electron (x10^-19 J)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5.4</c:v>
                </c:pt>
                <c:pt idx="1">
                  <c:v>6.8</c:v>
                </c:pt>
                <c:pt idx="2">
                  <c:v>7.3</c:v>
                </c:pt>
                <c:pt idx="3">
                  <c:v>8.1</c:v>
                </c:pt>
                <c:pt idx="4">
                  <c:v>9.4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0.64</c:v>
                </c:pt>
                <c:pt idx="1">
                  <c:v>1.44</c:v>
                </c:pt>
                <c:pt idx="2">
                  <c:v>1.92</c:v>
                </c:pt>
                <c:pt idx="3">
                  <c:v>2.4</c:v>
                </c:pt>
                <c:pt idx="4">
                  <c:v>3.2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3675712"/>
        <c:axId val="313675320"/>
      </c:scatterChart>
      <c:valAx>
        <c:axId val="313675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675320"/>
        <c:crosses val="autoZero"/>
        <c:crossBetween val="midCat"/>
      </c:valAx>
      <c:valAx>
        <c:axId val="313675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6757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dirty="0" smtClean="0"/>
              <a:t>Graph of </a:t>
            </a:r>
            <a:r>
              <a:rPr lang="en-NZ" dirty="0" err="1" smtClean="0"/>
              <a:t>Ek</a:t>
            </a:r>
            <a:r>
              <a:rPr lang="en-NZ" dirty="0" smtClean="0"/>
              <a:t> of electron vs frequency of light)</a:t>
            </a:r>
            <a:endParaRPr lang="en-N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Ek of electron (x10^-19 J)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5.4</c:v>
                </c:pt>
                <c:pt idx="1">
                  <c:v>6.8</c:v>
                </c:pt>
                <c:pt idx="2">
                  <c:v>7.3</c:v>
                </c:pt>
                <c:pt idx="3">
                  <c:v>8.1</c:v>
                </c:pt>
                <c:pt idx="4">
                  <c:v>9.4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0.64</c:v>
                </c:pt>
                <c:pt idx="1">
                  <c:v>1.44</c:v>
                </c:pt>
                <c:pt idx="2">
                  <c:v>1.92</c:v>
                </c:pt>
                <c:pt idx="3">
                  <c:v>2.4</c:v>
                </c:pt>
                <c:pt idx="4">
                  <c:v>3.2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211040"/>
        <c:axId val="313676496"/>
      </c:scatterChart>
      <c:valAx>
        <c:axId val="347211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676496"/>
        <c:crosses val="autoZero"/>
        <c:crossBetween val="midCat"/>
      </c:valAx>
      <c:valAx>
        <c:axId val="313676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2110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dirty="0" smtClean="0"/>
              <a:t>Graph of </a:t>
            </a:r>
            <a:r>
              <a:rPr lang="en-NZ" dirty="0" err="1" smtClean="0"/>
              <a:t>Ek</a:t>
            </a:r>
            <a:r>
              <a:rPr lang="en-NZ" dirty="0" smtClean="0"/>
              <a:t> of electron vs frequency of light)</a:t>
            </a:r>
            <a:endParaRPr lang="en-N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Ek of electron (x10^-19 J)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5.4</c:v>
                </c:pt>
                <c:pt idx="1">
                  <c:v>6.8</c:v>
                </c:pt>
                <c:pt idx="2">
                  <c:v>7.3</c:v>
                </c:pt>
                <c:pt idx="3">
                  <c:v>8.1</c:v>
                </c:pt>
                <c:pt idx="4">
                  <c:v>9.4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0.64</c:v>
                </c:pt>
                <c:pt idx="1">
                  <c:v>1.44</c:v>
                </c:pt>
                <c:pt idx="2">
                  <c:v>1.92</c:v>
                </c:pt>
                <c:pt idx="3">
                  <c:v>2.4</c:v>
                </c:pt>
                <c:pt idx="4">
                  <c:v>3.2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2877936"/>
        <c:axId val="312877544"/>
      </c:scatterChart>
      <c:valAx>
        <c:axId val="312877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2877544"/>
        <c:crosses val="autoZero"/>
        <c:crossBetween val="midCat"/>
      </c:valAx>
      <c:valAx>
        <c:axId val="312877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28779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2:25:01.3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1408 942 37 0,'-55'-62'32'0,"55"62"3"16,0 0-1-16,0 0-16 16,0 0-7-16,-27-52 0 15,27 52-2-15,0 0-3 0,0 0-2 16,0 0-1-16,0 0-1 15,0 0-1-15,0 0 1 16,0 0-2-16,-5 77 2 16,15-8-3-16,-2 31 3 15,1 11-3-15,0 9 2 16,-12-19-2-16,4-7 2 15,1-15-2-15,-2-21 0 16,5-28 0-16,-2-17 1 16,-3-13 0-16,17-34 0 15,-8-10 1-15,-9 44-1 16,11-61 1-16,-11 61 0 15,10-91 1-15,-4 35-3 16,-2-7 3-16,2-4-1 16,-4-10 0-16,2-5-1 0,-3 0 1 15,5 6 0-15,1-3-1 16,2 9 0-16,1 1 0 15,4 11-1-15,5 2 2 16,-19 56-2-16,40-80 0 16,-40 80 0-16,49-26 0 15,-49 26 1-15,47 34-1 16,-47-34-1-16,38 80 0 15,-27-28 3-15,-3 8-2 16,-3 2 1-16,-7-33-1 16,0 33 2-16,-2 0-2 15,-2-3 3-15,-1 0-3 16,7-59 1-16,-24 100 1 15,24-100-1-15,-26 77 2 0,26-77-1 16,-16 53 2-16,16-53-1 16,-5 42 1-16,24-13 0 15,-1-22-2-15,20 25 0 16,-1 3-1-16,7 7 1 15,4 8-3-15,0-3-4 16,9-13-29-16,-5-10-3 16,10-12 0-16,-2-13-2 15</inkml:trace>
  <inkml:trace contextRef="#ctx0" brushRef="#br0" timeOffset="406.0229">2361 1322 105 0,'0'0'40'0,"-54"-34"0"16,54 34-2-16,0 0-37 16,-47-15-1-16,47 15 0 15,0 0 0-15,0 0 1 16,0 0-1-16,0 0 2 15,0 0-3-15,61-13 2 16,-61 13-1-16,64-26 0 16,-64 26 1-16,64-39-1 15,-64 39 0-15,42-44 0 16,-42 44 0-16,0 0 1 15,18-56 0-15,-18 56 0 0,0 0 1 16,-52-15-1-16,27 30 2 16,-43 19-2-16,-2 21 1 15,0 16-2-15,23 8 1 16,15-20-2-16,44 6-2 15,34-17 0-15,32-32-2 16,22-12-3-16,-49-16-16 16,14-1-14-16,2-3-1 15,9-3-1-15,-6-7 1 16</inkml:trace>
  <inkml:trace contextRef="#ctx0" brushRef="#br0" timeOffset="766.0438">3153 1221 104 0,'0'0'41'16,"8"-46"3"-16,-64 68-4 15,-15 25-35-15,-14 17-2 16,2-7 0-16,10 7-2 16,39-2 0-16,25-12-1 15,28-22 1-15,21-19-1 16,15-23 1-16,-55 14 0 15,83-45-2-15,-83 45 3 16,97-82-1-16,-45 25 0 16,5-6 0-16,-8-11 0 15,-4-16-1-15,-8-3 1 16,0 0 3-16,-12 6-4 15,1 5 0-15,-11 17 0 16,-15 65 0-16,16-86 0 16,-16 86 0-16,0 0 0 0,0 0 0 15,-35 22-2-15,23 80 0 16,9 44-4-16,21 23-4 15,33-6-30-15,9-50-1 16,36-40-3-16,21-42 1 16</inkml:trace>
  <inkml:trace contextRef="#ctx0" brushRef="#br0" timeOffset="1653.0945">4875 786 93 0,'-75'-10'39'15,"75"10"-1"-15,-66-16 0 16,66 16-35-16,-53-23 0 15,53 23-2-15,0 0 1 16,-48-12 0-16,48 12-1 16,0 0 3-16,-17 55-2 0,17-55 1 15,-4 92-2-15,15 8 2 16,-4 12-2-16,7 8 1 15,-6-1-2-15,-9-37 0 16,2-17-1-16,7-21 1 16,-2-28 0-16,-6-16 1 15,16-24-1-15,-16 24 0 16,0 0 2-16,15-69-2 15,-15 69 1-15,8-82-1 16,-3 29 1-16,1-7-1 16,-2-14 1-16,-2-3-1 15,1-4 0-15,5 5 0 16,0-2 0-16,2 4 1 15,1 1-1-15,5 10-1 0,3 3 1 16,0 4 0-16,-19 56 0 16,46-78 0-16,-46 78 0 15,47-26 0-15,-47 26 0 16,0 0 0-16,64 61 0 15,-64-61-1-15,16 91 0 16,-20-37 1-16,-4 4 1 16,-7 3-1-16,-1-2 1 15,-2-1-1-15,-2-1 0 16,20-57 1-16,-37 98-1 15,37-98 0-15,-15 74 0 16,15-74-2-16,0 0 1 16,24 62 1-16,-24-62-1 15,51 13 1-15,-51-13 0 16,73 7 1-16,-73-7-1 0,87 6 3 15,-64 8-2-15,47 17 1 16,-26 13-2-16,-28 18 1 16,-50-6-2-16,-24 16 2 15,-25 1-2-15,-6-5 1 16,10-30-2-16,6-11 1 15,13-15 0-15,9-13-2 16,19-16-2-16,10-15-5 16,22 32-27-16,11-48-3 15,-11 48 1-15,32-64 0 16</inkml:trace>
  <inkml:trace contextRef="#ctx0" brushRef="#br0" timeOffset="2449.14">5690 1117 86 0,'0'0'39'15,"55"-4"-2"-15,-55 4 3 16,0 0-19-16,0 0-17 15,0 0 0-15,0 0 0 16,-53 33 2-16,-6 4-2 16,-16 9 0-16,-3 3-2 15,11 11 0-15,-4-14-2 16,30 16 0-16,25-8 0 15,34-6 0-15,20-22-1 0,17-10 1 16,13-15 0-16,8-14 0 16,5-13 1-16,-81 26-1 15,86-44 2-15,-86 44-2 16,85-55 0-16,-85 55 0 15,63-67 0-15,-63 67 0 16,42-67 0-16,-42 67-3 16,8-60 3-16,-8 60 0 15,0 0 1-15,-37-60 1 16,37 60-2-16,-47-26 0 15,47 26 0-15,-48-8 0 16,48 8 0-16,0 0 0 16,0 0 0-16,0 0 0 15,0 0 0-15,0 0 0 16,0 0 0-16,0 0 0 0,89 18 0 15,-40-27 0-15,2-1 0 16,1-2 0-16,0-2 0 16,-1 1 0-16,-51 13 0 15,80-19 0-15,-80 19 0 16,0 0 0-16,66 18 0 15,-64 20 0-15,-24 17 0 16,-13 17 0-16,-18-8 0 16,18 13 0-16,14-8 0 15,29-11 0-15,31-34 0 16,18-17 0-16,9-16 0 15,5-19 0-15,-71 28 0 0,81-45 0 16,-81 45 0-16,69-62 0 16,-69 62 0-16,55-69 0 15,-55 69 0-15,25-75 0 16,-25 75 0-16,1-65 0 15,-1 65 0-15,-30-67 0 16,30 67 0-16,0 0-4 16,-55-68-3-16,55 68-14 15,0 0-20-15,-37-53-1 16,37 53 0-16,0 0 0 15</inkml:trace>
  <inkml:trace contextRef="#ctx0" brushRef="#br0" timeOffset="2682.1534">6891 613 119 0,'60'-94'40'16,"-60"94"1"-16,35-69 0 16,-35 69-37-16,0 0-2 15,0 0-1-15,0 0-1 16,-14 59 1-16,-18 18-1 15,6 70 1-15,9 25-2 16,12 18 0-16,11 2-2 16,-5-47-1-16,20-23-18 15,0-43-17-15,18-32-2 16,-3-28 0-16,20-23 0 15</inkml:trace>
  <inkml:trace contextRef="#ctx0" brushRef="#br0" timeOffset="2984.1706">7424 1210 116 0,'0'0'43'16,"-15"-67"1"-16,15 67 0 16,0 0-38-16,-63-46-4 15,63 46-2-15,-61-2 0 16,61 2 0-16,-68 47 0 15,7 10 0-15,13 4 0 16,12-6 0-16,20-22 0 16,26-5 0-16,27-8 0 15,12-13 0-15,9-1 0 16,2-5 0-16,1-1 0 15,3 1 0-15,0 2 0 0,-1 0 0 16,0 0 0-16,9 6-15 16,-20-8-24-16,13 6-4 15,-13-1-1-15,1 1-1 16</inkml:trace>
  <inkml:trace contextRef="#ctx0" brushRef="#br0" timeOffset="3823.2186">8888 852 100 0,'0'0'41'0,"0"0"0"15,48-55-3-15,-48 55-36 16,0 0 2-16,0 0-2 15,19 56 2-15,-16-26-1 16,-1 64-1-16,-3 13-1 16,-3 8 1-16,1 3-2 15,-8-24 1-15,11-5-2 16,6-20 1-16,2-43-1 0,6-14 2 15,0-18-1-15,1-17 1 16,-15 23 0-16,0 0-1 16,20-81 2-16,-20 81-1 15,9-91 0-15,-1 32-1 16,-5-7 1-16,2-2-1 15,0-14 1-15,0 4-1 16,-5 1-1-16,4-1 2 16,2 10-1-16,3 3 0 15,1 9 0-15,2 2 0 16,-12 54 0-16,35-68-1 15,-35 68 1-15,45-24 0 16,-45 24 0-16,48 26-1 16,-48-26 1-16,34 73 1 0,-34-73 0 15,10 94 0-15,-10-94 0 16,-14 105-1-16,14-105-1 15,-33 98-1-15,33-98-9 16,-46 73-21-16,46-73-12 16,-43 43 1-16,43-43-2 15</inkml:trace>
  <inkml:trace contextRef="#ctx0" brushRef="#br0" timeOffset="4194.2396">9919 844 95 0,'0'0'40'16,"-37"-54"0"-16,37 54 1 15,0 0-38-15,-47-28 2 16,47 28-1-16,0 0-1 16,-50 89-2-16,24 6 1 15,-2 22-1-15,18 12-2 16,1 4-3-16,-2-38-2 0,32-17-28 15,10-34-6-15,29-36 0 16,10-23-1-16</inkml:trace>
  <inkml:trace contextRef="#ctx0" brushRef="#br0" timeOffset="4545.2599">10432 1023 111 0,'14'-75'44'16,"-14"75"-3"-16,0 0 3 15,0 0-40-15,-17-22-2 16,-34 69 1-16,-16 33-2 0,9 34 0 16,-3 11-1-16,27-26 2 15,21-7-3-15,26-17 1 16,18-39-1-16,10-16 0 15,4-14 1-15,1-12 0 16,-1-13 1-16,-4-10-1 16,-10-7 0-16,-9-9 0 15,-22 45 1-15,0 0-2 16,7-69 1-16,-7 69-1 15,0 0-1-15,-30-58 0 16,30 58-1-16,0 0-3 16,-57-36-5-16,57 36-26 15,0 0-5-15,0 0 2 16,-32-48-2-16</inkml:trace>
  <inkml:trace contextRef="#ctx0" brushRef="#br0" timeOffset="5026.2872">11087 830 116 0,'0'0'43'0,"67"-61"1"16,-67 61-2-16,0 0-39 15,10-54-1-15,-10 54-1 16,-49-2-1-16,49 2 0 15,-68 23 1-15,68-23-1 16,-62 46 0-16,62-46-1 16,0 0 2-16,-38 81-1 0,38-81 1 15,16 64 1-15,-16-64-2 16,50 70 0-16,-48-48 0 15,73 56 0-15,13 4 0 16,-11-4-2-16,-20-10 2 16,-29 0-2-16,-26-2 2 15,-34-5-1-15,-20-9 1 16,-9-10 0-16,-3-10 0 15,5-13 0-15,6-11 0 16,10-18 0-16,15-17 1 16,28 27-1-16,4-54 0 15,-4 54 1-15,27-96-2 16,-2 38 2-16,7-8-1 15,1-3 1-15,1-2-1 0,3-11 2 16,-4 3-5-16,-4 4 0 16,-3 1-9-16,6 11-18 15,-7 3-14-15,-25 60 0 16,41-97-2-16,-41 97 2 15</inkml:trace>
  <inkml:trace contextRef="#ctx0" brushRef="#br0" timeOffset="5230.2991">11989 1366 108 0,'-17'48'45'0,"-19"-18"-1"0,2-21-12 15,15-6-34-15,19-3-28 16,-21-23-12-16,7 3-3 16,2-6-1-16,8 8 1 15</inkml:trace>
  <inkml:trace contextRef="#ctx0" brushRef="#br0" timeOffset="13432.7683">13143 560 23 0,'0'0'29'16,"0"0"1"-16,0 0 3 16,10 67-20-16,-10-67-2 15,-25 90-2-15,-30-11 2 16,13 45-2-16,-4 4 2 15,7-3-3-15,5-16-1 0,0-42-1 16,16-25-2-16,18-42 0 16,0 0 0-16,0 0-1 15,0 0-1-15,29-58 0 16,-29 58-1-16,37-77 0 15,-12 28-1-15,0-20 1 16,-1-1-1-16,1-3 1 16,0-2 0-16,3 1 0 15,-1 1-1-15,-2 6 2 16,2 0-1-16,-1 13 0 15,-26 54 1-15,53-71-2 16,-53 71 1-16,46-16-1 16,-46 16 1-16,0 0 0 15,60 88-1-15,-44 6 0 0,15 59 0 16,-7 10-1-16,0 7 0 15,-13-28-2-15,-3-33 0 16,-4-30-4-16,-7-37-7 16,9-28-24-16,-6-14-1 15,-1-30 1-15,1 30 0 16</inkml:trace>
  <inkml:trace contextRef="#ctx0" brushRef="#br0" timeOffset="13607.7783">13390 1339 75 0,'0'0'38'0,"-48"-59"0"15,48 59 1-15,-57-50-22 16,57 50-10-16,-55-42-3 15,55 42 0-15,0 0-2 16,-49-63-1-16,49 63-1 0,0 0-3 16,0 0-2-16,49-34-8 15,-49 34-24-15,83-2-2 16,-29 2 1-16,8 3-2 15</inkml:trace>
  <inkml:trace contextRef="#ctx0" brushRef="#br0" timeOffset="13868.7932">14096 1076 93 0,'0'0'40'0,"0"0"1"16,0 0 0-16,0 0-34 15,0 0-2-15,0 0-1 0,-53 29 0 16,34-19-2-16,-37 29 0 15,-5 5-2-15,13 5 1 16,8 2-1-16,16-16 0 16,24 1-2-16,26-18 0 15,-26-18-3-15,66-12 1 16,-66 12-2-16,98-44-9 15,-35 11-24-15,2-2-1 16,2-10 1-16,2-19 0 16</inkml:trace>
  <inkml:trace contextRef="#ctx0" brushRef="#br0" timeOffset="14048.8035">14716 572 106 0,'0'0'39'0,"0"0"1"16,0 0 0-16,0 0-37 15,0 0-1-15,-28 68-1 16,19-36 0-16,-35 99-1 15,5 28-1-15,8-2-4 16,13-24-5-16,11-45-30 16,13-28 0-16,9-27 0 15,-15-33-1-15</inkml:trace>
  <inkml:trace contextRef="#ctx0" brushRef="#br0" timeOffset="14643.8375">14511 1208 104 0,'-39'-81'40'0,"39"81"2"0,0 0-2 16,-13-71-38-16,13 71-2 16,0 0 2-16,36-56 0 15,-36 56 0-15,54-22 0 16,-54 22-2-16,71-14-3 15,-71 14 0-15,84-17-2 16,-37 8-3-16,-47 9-2 16,90-14-1-16,-90 14 1 15,79-10 1-15,-79 10 4 16,63-3 1-16,-63 3 6 15,0 0 2-15,61 7 2 16,-61-7 3-16,0 0-1 16,0 0 0-16,0 0 0 15,0 0-2-15,0 0-1 0,0 0 0 16,0 0-2-16,0 0 0 15,40 53 0-15,-40-53-2 16,0 0 0-16,0 0 0 16,0 0 0-16,0 0-1 15,-4 69 1-15,4-69-1 16,0 0 0-16,0 0 0 15,-4 68 0-15,4-68 0 16,0 0 0-16,0 0 0 16,-1 69 0-16,1-69 0 15,0 0 0-15,0 0 1 16,-1 59-1-16,1-59 0 15,13 27 1-15,-13-27-1 0,0 20 0 16,0-20 0-16,0 15 0 16,0-15-2-16,0 0 0 15,0 0-3-15,0 0-22 16,0 0-12-16,0 0-2 15,0 0 1-15,0 0-2 16</inkml:trace>
  <inkml:trace contextRef="#ctx0" brushRef="#br0" timeOffset="14911.8528">15277 754 113 0,'0'0'42'16,"0"0"0"-16,0 0-4 15,-58-55-42-15,58 55-19 16,0 0-18-16,0 0 0 16,0 0-2-16,0 0 2 15</inkml:trace>
  <inkml:trace contextRef="#ctx0" brushRef="#br0" timeOffset="15261.8728">15460 872 80 0,'0'0'42'16,"0"0"-2"-16,0 0 2 16,0 0-22-16,0 0-18 15,0 54 1-15,0-54 0 16,0 0 0-16,0 0-1 15,-18 63 0-15,18-63 0 16,-17 63 0-16,22-11-1 16,-2-1 0-16,10 7-1 15,-2-6 0-15,1-21 1 16,-12-31-1-16,0 0 1 15,0 0 0-15,53 4-1 0,-53-4 2 16,0 0-3-16,52-50 1 16,-52 50-2-16,35-46-1 15,-35 46-4-15,37-67-11 16,-37 67-23-16,34-62-2 15,-34 62 2-15,29-60-2 16</inkml:trace>
  <inkml:trace contextRef="#ctx0" brushRef="#br0" timeOffset="15478.8852">15890 866 82 0,'0'0'41'15,"49"17"-1"-15,-49-17 2 0,0 0-27 16,0 0-7-16,36 66-1 15,-36-66-3-15,4 40-1 16,-5 17-2-16,-9 4-1 16,-1-1-5-16,11-60-9 15,0 0-26-15,3 61-1 16,-3-61 0-16,0 0-2 15</inkml:trace>
  <inkml:trace contextRef="#ctx0" brushRef="#br0" timeOffset="15612.893">16136 849 104 0,'0'-104'33'0,"-4"50"-21"0,4 54-12 16,-11-98-38-16,11 98-2 15,-7-87 2-15</inkml:trace>
  <inkml:trace contextRef="#ctx0" brushRef="#br0" timeOffset="15836.9058">16465 296 109 0,'0'0'42'0,"56"12"0"16,-56-12-2-16,0 0-39 16,51 75 1-16,-51-75-1 15,1 90 1-15,-9-36 0 0,1 7-1 16,6-14-2-16,-21 96 0 15,-5 5-3-15,3-3-3 16,13-14-33-16,-8-33-1 16,13-30-1-16,-1-34 1 15</inkml:trace>
  <inkml:trace contextRef="#ctx0" brushRef="#br0" timeOffset="16463.9416">16476 1113 105 0,'-10'-74'41'16,"10"74"0"-16,0 0 1 0,7-57-41 16,-7 57-1-16,0 0 1 15,0 0 1-15,64-30-1 16,-64 30-1-16,48 2 1 15,-48-2-1-15,63-4 1 16,-63 4-1-16,59-7 1 16,-59 7-1-16,50-3 1 15,-50 3 0-15,0 0 1 16,45 12 0-16,-45-12-1 15,0 0 1-15,0 0 0 16,14 57 0-16,-14-57-1 16,0 0-1-16,0 0 1 15,14 54-1-15,-14-54 1 16,0 0-1-16,46 9-1 15,-46-9 1-15,50-12 0 0,-50 12-1 16,62-26 1-16,-62 26-1 16,66-31 0-16,-66 31-1 15,52-22 2-15,-52 22 0 16,33 19-1-16,-21 28 1 15,-26 29-2-15,-16 31 2 16,-26 10-2-16,0 13 3 16,-9 5-3-16,11-3 1 15,16-44 0-15,6-14 0 16,8-20 0-16,5-13 2 15,7-23-1-15,12-18-1 16,-14-2 1-16,12-21 0 16,4-14 0-16,5-21 1 15,6-5 0-15,7-17 0 0,7-4 0 16,-27 84 0-16,33-92-1 15,-10 45-5-15,5-4-14 16,-5 1-22-16,9-2-1 16,3 6-1-16,6-5-1 15</inkml:trace>
  <inkml:trace contextRef="#ctx0" brushRef="#br0" timeOffset="17023.9737">17931 739 81 0,'0'0'41'15,"23"-67"0"-15,-23 67 0 16,0 0-35-16,0 0-1 15,38-62 0-15,-38 62-2 16,0 0 2-16,0 0-3 16,0 0-2-16,0 0 2 15,9 66-1-15,-9-66 0 16,-9 108-1-16,-13-6 0 15,3 12 0-15,3-4-2 16,7-1 1-16,10-28-7 16,-1-81-8-16,0 0-24 0,0 0 1 15,73 39 1-15,-73-39-4 16</inkml:trace>
  <inkml:trace contextRef="#ctx0" brushRef="#br0" timeOffset="17241.9861">18404 781 103 0,'33'-80'42'0,"-33"80"0"16,0 0-2-16,7-58-37 16,-7 58 0-16,0 0 0 15,0 0-1-15,-35 65 1 16,35-65-2-16,-23 90 0 15,28-59-3-15,-23 71-1 0,10 0-10 16,8-102-26-16,5 80-3 16,-5-80 1-16,26 56-2 15</inkml:trace>
  <inkml:trace contextRef="#ctx0" brushRef="#br0" timeOffset="17775.0166">18752 1066 82 0,'0'0'40'16,"0"0"-2"-16,3 21 2 15,-15 20-34-15,-2 4-4 0,1 5 1 16,4-1-1-16,0-3 1 15,-1-9-1-15,7-2 1 16,0-18-2-16,6-7 2 16,-3-10 0-16,4-12 0 15,-4 12-1-15,0 0 0 16,13-49 1-16,-13 49-3 15,14-60 1-15,-14 60-1 16,24-85 0-16,-10 31 0 16,5-25 1-16,2 9-1 15,-5-3 1-15,5-2 1 16,-2 5-1-16,6-2 0 15,-7 6 0-15,4 0-1 16,0 6 1-16,-22 60-1 16,47-90 1-16,-47 90-2 0,48-43 2 15,-48 43-1-15,48 12 0 16,-48-12 0-16,46 65-1 15,-46-65 2-15,41 102 0 16,-23-39 0-16,-18 37-1 16,36 43 0-16,-13 1-1 15,-1-12 0-15,-12-26-2 16,-8-39-3-16,3-17-4 15,-11-35-16-15,6-15-16 16,0 0 1-16,0 0-1 16,0 0 2-16</inkml:trace>
  <inkml:trace contextRef="#ctx0" brushRef="#br0" timeOffset="17942.0262">19188 1066 75 0,'0'0'43'16,"0"0"-1"-16,-49-77 1 15,49 77-15-15,0 0-27 16,-37-68 0-16,37 68-2 15,0 0-3-15,0 0-17 16,53-58-19-16,-53 58-2 16,80-5-1-16,-32 1 2 15</inkml:trace>
  <inkml:trace contextRef="#ctx0" brushRef="#br0" timeOffset="18115.0361">19987 958 119 0,'0'0'47'16,"0"0"2"-16,37 69-9 15,-37-69-40-15,0 0-4 16,0 0-14-16,-5 62-10 16,5-62-15-16,0 0-2 15,0 0-1-15,-51 50 1 16</inkml:trace>
  <inkml:trace contextRef="#ctx0" brushRef="#br1" timeOffset="21918.2536">1089 2674 51 0,'0'-11'32'16,"0"11"3"-16,-3-17-4 16,3 17-17-16,0 0-3 0,0 0-3 15,-11 15-1-15,14 13-1 16,-11 7-2-16,5 14-1 15,-2 11-2-15,-2 13 1 16,-2 6-2-16,-1 5 1 16,2-5-3-16,-1-11-2 15,14-2-22-15,-4-34-9 16,12-17 0-16,7-26-1 15</inkml:trace>
  <inkml:trace contextRef="#ctx0" brushRef="#br1" timeOffset="22301.2755">1140 2259 90 0,'-55'-13'37'0,"-4"6"-1"15,7 20 1-15,-10 8-33 16,15 18 0-16,2 16-3 15,7 19 2-15,4 21-1 16,11 22 1-16,5 16-2 16,13 10 2-16,13 2-3 15,16-4 1-15,14-15-1 16,24-21 1-16,16-32-1 15,23-30 1-15,17-39-1 16,12-37 0-16,5-30 2 16,-3-23 0-16,-11-20-1 0,-23-11-1 15,-32-8 0-15,-33-2-1 16,-35 10 1-16,-35 11-1 15,-35 19 0-15,-28 16-2 16,-20 27 0-16,-16 23-1 16,9 48-14-16,-9 6-17 15,24 28-3-15,12 8 0 16,30 8-4-16</inkml:trace>
  <inkml:trace contextRef="#ctx0" brushRef="#br1" timeOffset="24773.4169">2570 3013 81 0,'5'-19'36'0,"-8"-9"-1"16,2 11 1-16,-8-4-32 15,-3 9-1-15,-12 4 1 16,-1 15 0-16,-9 5 0 16,-3 12-1-16,-4 8 0 15,3 10-1-15,0 3 0 16,8 0 0-16,9-5 0 15,9-1-1-15,15-8-1 16,12-8 1-16,13-12 0 16,10-14-1-16,14-12 0 0,5-8 1 15,5-15 0-15,0-4 0 16,-4-9 0-16,-7 0 0 15,-10 5 0-15,-7 5 0 16,-16 9 0-16,-8 11 0 16,-10 21 0-16,0 0 0 15,-15 25 0-15,2 7-1 16,2 7 0-16,1 2-1 15,9 5-3-15,2-16-14 16,22 4-19-16,-4-21-3 16,18-8-2-16,0-19 0 15</inkml:trace>
  <inkml:trace contextRef="#ctx0" brushRef="#br1" timeOffset="25878.4801">2693 2651 71 0,'-28'-11'37'16,"-2"-1"-4"-16,-2 10 3 16,-14 3-32-16,6 13 0 15,-5 9 1-15,1 18 0 0,-5 11-1 16,5 20 1-16,-3 7-2 15,11 19 1-15,10 6-1 16,15 10-2-16,14-2 0 16,18-5-2-16,18-5 0 15,21-16 0-15,19-18 0 16,9-26 0-16,11-26 1 15,7-32 1-15,1-27-1 16,-3-28 1-16,-12-22 0 16,-11-12 0-16,-21-10 0 15,-22 1 0-15,-31 0-1 16,-24 11-2-16,-27 14 1 15,-27 20-2-15,-22 25-1 16,-18 14-1-16,-1 43-13 0,-4 4-19 16,14 26 1-16,8 11-2 15,18 17 1-15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14:57.5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11406 9839 65 0,'0'0'33'0,"-11"3"1"15,5-14-1-15,1-1-30 0,-6 1-1 16,11 11 0-16,-26-15 3 15,13 17 1-15,-12-4-2 16,3 5-1-16,-6-2 0 16,1 1 0-16,-7-5 0 15,2 0 0-15,-7-7-1 16,-2 0 0-16,-7-4 0 15,-4 0-1-15,-13 0 1 16,-7 4-1-16,-10 1 0 16,-8 2-1-16,-8 2 0 15,-9 3 0-15,-9 0 0 16,-9-1 1-16,-3 1-1 15,-4-3 0-15,-6 0 0 16,-3-1 0-16,-10-1 1 0,-3 0-1 16,-5 4 0-16,-11 0 0 15,-9 6 1-15,-11 2-1 16,-11 3 0-16,-7 3 0 15,-9 3-1-15,-3 1 1 16,-8 1 0-16,1 2 0 16,1-2 0-16,-2 2 1 15,0-2-1-15,-2 3 1 16,-1-1-1-16,-5 2 1 15,4 4-1-15,-6 2 1 16,0 2-1-16,0 4 1 16,5-1-2-16,-1 4 2 15,5-2-1-15,8 3 0 16,5-5 0-16,9-1 0 0,10-5 1 15,15 0-1-15,9-5 1 16,19 1 0-16,13-1-1 16,11-2 0-16,17 4-1 15,15 0 0-15,10 5-1 16,14 4 1-16,9 3-2 15,12 8 2-15,6 6-1 16,7 8 1-16,5 5 0 16,5 7 1-16,7 6 0 15,1 4-1-15,4 4 0 16,1 1 0-16,8 3 0 15,1 2 0-15,3 4 1 16,4 2-1-16,4-1 0 16,7 3 2-16,5-4-1 0,7-2 0 15,8-5 0-15,12-6-1 16,10-9 0-16,9-4 0 15,12-9 1-15,5-4-1 16,10-3 1-16,6-4 0 16,5-3 0-16,8-5 1 15,7-3-1-15,6-4 1 16,12-6-1-16,9-7 1 15,18-7 0-15,13-10 0 16,14-6 0-16,18-7 0 16,10-8-1-16,16-4 1 15,7-6-1-15,10-4 1 16,1 1-1-16,2-3 0 15,0-3 0-15,-2 1 0 16,0-1 0-16,0-2 0 0,0 0 0 16,2-3-1-16,7-1 1 15,1-1 2-15,7 2-2 16,2 3 1-16,-5 0-2 15,-3 4 2-15,1 4-1 16,-12 4 1-16,-6 5-1 16,-8 2-1-16,-9 5 0 15,-9-1 1-15,-3 3 0 16,-5 2 0-16,-7-2 0 15,-3-3-1-15,-5-2 1 16,-3-6 0-16,-8-1 1 16,-4-7-1-16,-11-3 0 15,-7-7 0-15,-12-3 1 16,-8-3-1-16,-14 0 1 0,-10-3-1 15,-8-2 1-15,-10 2 0 16,-10-1 0-16,-8 4 1 16,-11-1-1-16,-11 2 0 15,-12-3 0-15,-11 5 1 16,-16-5-1-16,-8-3-1 15,-15-3 0-15,-8-3-1 16,-10-3 3-16,-11-2-2 16,-9-4 2-16,-10-2-1 15,-9 2 0-15,-12 0 0 16,-9 1 1-16,-14 0 0 15,-11 2-1-15,-9 1 0 16,-10 4-1-16,-11 9 0 16,-18 8 0-16,-6 13 0 0,-16 16 0 15,-14 18 1-15,-6 18-3 16,-7 3-2-16,27 11-30 15,5-21-6-15,39-11 0 16,26-34-4-16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1:57:54.41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2067 1089 87 0,'-1'-62'37'0,"1"62"1"16,0 0-1-16,-6-69-32 16,6 69-2-16,0 0-2 15,0 0-1-15,0 0 1 16,-23 36-2-16,18 42 2 15,-2 16-1-15,1 7 2 16,-13-12-2-16,6 5 2 0,1-9-2 16,1-16 0-16,8-37 0 15,3-13-1-15,0-19 1 16,7-11-1-16,2-21 1 15,-9 32-1-15,14-53 3 16,-14 53-4-16,13-76 4 16,-5 28-1-16,2-4 0 15,1-3 0-15,3-3 0 16,-1-6 0-16,-2-5-1 15,6 2 1-15,-1 0-1 16,8 5-1-16,0 1 1 16,-24 61 0-16,60-102-1 15,-60 102-1-15,63-70 1 16,-63 70 0-16,61-26 0 15,-61 26 2-15,53 17-2 0,-53-17 0 16,0 0 1-16,41 79 1 16,-41-79 0-16,-5 75 1 15,5-75 0-15,-24 82 0 16,24-82-1-16,-43 84 1 15,43-84-1-15,-50 76 2 16,50-76-2-16,-45 67 0 16,45-67 0-16,-29 71 0 15,25-25-1-15,22 0 2 16,15-7-2-16,7-15 1 15,12 14-1-15,8 3 0 16,-7-4-3-16,-8-6-1 16,7-2-21-16,-7-12-15 15,5-2 1-15,-7-12-1 0,3-5 0 16</inkml:trace>
  <inkml:trace contextRef="#ctx0" brushRef="#br0" timeOffset="367.0209">2926 1350 103 0,'-19'7'39'0,"4"7"1"16,11 6-2-16,8-2-37 15,11-4 0-15,10-4 0 16,11-2 2-16,2-6-1 15,8-8 0-15,-46 6 0 0,48-16-1 16,-48 16 2-16,48-30-1 16,-48 30-1-16,0 0-2 15,52-63 2-15,-52 63-3 16,0 0 2-16,11-65-2 15,-11 65 2-15,0 0 1 16,-49-33 0-16,26 41 0 16,-40 7 0-16,2 12 1 15,-4 16-2-15,12 15 3 16,16 12-6-16,26-1-2 15,38-13-5-15,32-34-6 16,33-10-23-16,8-12-1 16,20-8 0-16,-2-13-1 15</inkml:trace>
  <inkml:trace contextRef="#ctx0" brushRef="#br0" timeOffset="705.0403">3932 1363 114 0,'0'0'42'15,"0"0"0"-15,-6-23 0 16,-33 23-39-16,-14 16-1 15,-6 15 0-15,-2 10-1 16,4 8 0-16,16 5-1 16,28-2 1-16,30-22-1 15,19-12 1-15,17-24 0 16,16-27 0-16,-69 33-1 15,87-59 0-15,-87 59 2 16,94-96-2-16,-46 38 0 0,3-6 0 16,-12-2 0-16,4-8 0 15,-11 6 0-15,1 2 0 16,-33 66 0-16,38-85 0 15,-38 85 0-15,0 0 0 16,-19 18 0-16,3 40 0 16,-10 46-13-16,1 30-28 15,5 7-2-15,18-4 1 16,35-28-2-16</inkml:trace>
  <inkml:trace contextRef="#ctx0" brushRef="#br0" timeOffset="1630.0932">5608 991 104 0,'-4'-64'38'16,"4"64"2"-16,0 0-1 16,0 0-37-16,-3 23-1 15,-6 41 0-15,1 27 2 16,-3 18-3-16,13 5 3 15,-22-27-3-15,16 11 1 16,-4-16-1-16,6-27 1 16,1-17-1-16,1-11 1 15,0-27-1-15,0 0 0 16,4-19 0-16,-2-18 0 15,-2 37 1-15,6-61-1 0,-6 61 1 16,3-91-2-16,2 38 2 16,2-5 0-16,-2 0 0 15,3-5-2-15,1 6 2 16,1-14-1-16,0 8 1 15,2-2 1-15,8 9-1 16,3 2 0-16,-23 54 0 16,61-97 0-16,-61 97 0 15,76-61-1-15,-76 61-1 16,89-22 0-16,-89 22-1 15,85 19 0-15,-85-19 1 16,66 47 0-16,-66-47 1 16,36 65 0-16,-36-65 0 15,3 79 1-15,-3-79-1 0,-25 84 2 16,-24-24-1-1,49-60-1-15,-57 71 0 0,57-71 0 16,-55 60 0-16,55-60-1 16,0 0 2-16,-36 53-2 15,36-53 2-15,0 0-1 16,0 0 0-16,82 25 1 15,-63-19-1-15,69 4 1 16,-7 6-1-16,-21 0 1 16,-23 21 0-16,-36 16 1 15,-45 5-2-15,-32 3 1 16,-23-11-1-16,-4-6 0 15,5-7 0-15,10-11-2 16,19-15-3-16,19-12-7 0,50 1-26 16,-5-29-1-16,46 6-1 15,16-13-1-15</inkml:trace>
  <inkml:trace contextRef="#ctx0" brushRef="#br0" timeOffset="2329.1332">6714 1270 110 0,'59'-17'39'16,"-59"17"2"-16,0 0-1 15,-9 18-35-15,-37 8 0 16,-17 15-1-16,-18 5 0 15,9 8-1-15,-3 2-1 0,20 3 0 16,32-17-2-16,25-5 0 16,21-13 0-16,27-14 0 15,21-11 0-15,15-16 0 16,9-15 0-16,3-10 0 15,-50 17 0-15,0-3 0 16,-48 28 0-16,79-67-2 16,-79 67 2-16,51-67-1 15,-51 67 1-15,10-60 0 16,-10 60 1-16,-16-47-1 15,16 47 2-15,0 0-2 16,-69-43 0-16,69 43 0 0,0 0 0 16,-50-19 0-1,50 19 0-15,0 0 0 0,0 0 0 16,0 0 0-16,48-4 0 15,-48 4 0-15,78 5 0 16,-32-6 0-16,3 1 0 16,3-1 0-16,-2 1 0 15,-50 0 0-15,76 17 0 16,-27 6 0-16,-43 10 0 15,-30 16 0-15,-32 7 0 16,3 8 0-16,4-2 0 16,29-5 0-16,28-18 0 15,25-15 0-15,22-15 0 16,17-11 0-16,12-17 0 15,3-11 0-15,-3-13 0 16,-84 43 0-16,73-55 0 0,-73 55 0 16,57-63 0-16,-57 63 0 15,20-66 0-15,-20 66 0 16,0-54 0-16,0 54 0 15,-24-46 0-15,24 46-4 16,0 0-21-16,-35-55-13 16,35 55-4-16,0 0-1 15,-3-66-1-15</inkml:trace>
  <inkml:trace contextRef="#ctx0" brushRef="#br0" timeOffset="2545.1456">7996 763 118 0,'66'-79'43'0,"-66"79"0"15,0 0-1-15,43-60-39 16,-43 60 0-16,0 0-2 16,-6 53 1-16,6-16-2 15,-21 79 0-15,-2 28 0 16,4 18-6-16,12 3-15 15,-8-41-18-15,24-14-3 16,6-36 0-16,18-51 0 16</inkml:trace>
  <inkml:trace contextRef="#ctx0" brushRef="#br0" timeOffset="2861.1637">8427 1198 109 0,'-5'-67'44'16,"5"67"1"-16,0 0 0 15,-57-42-36-15,57 42-6 16,-71 1-3-16,9 37 0 16,-5 18 0-16,12 9 0 15,23-9 0-15,22-26 0 16,32-14 0-16,23-6 0 15,5-13 0-15,1-1 0 16,-1 0 0-16,-2 2 0 16,-5 4 0-16,-3 4 0 15,-7 4 0-15,-3 4 0 16,2 6 0-16,-5-5 0 15,13 3-15-15,-14-12-17 0,18 3-11 16,-6-2 1-16,9 2-2 16,-5-3 1-16</inkml:trace>
  <inkml:trace contextRef="#ctx0" brushRef="#br0" timeOffset="3019.1727">8960 1620 124 0,'-20'23'44'0,"-10"1"-1"15,10 10-4-15,1 4-51 16,-9-6-28-16,16 13-3 16,-4-3 0-16,16 11 0 15</inkml:trace>
  <inkml:trace contextRef="#ctx0" brushRef="#br0" timeOffset="3864.221">9942 1047 91 0,'0'0'40'0,"0"0"1"15,-4-59-2-15,4 59-34 16,0 0-4-16,0 0 2 16,0 0-1-16,0 0 0 15,-10 48 0-15,5 21-1 16,-4 5 0-16,5 15 2 15,-15-11-2-15,12 6-1 16,-4-8 0-16,5-8 2 16,3-33-2-16,3-17 1 15,0-18 1-15,0-16-1 16,0-19 1-16,0 35-1 15,-2-56 1-15,2 56-2 16,6-83 1-16,-1 30-1 16,-2-6 1-16,10-3-2 0,2-3 3 15,0-20-3-15,-1 4 0 16,10 5 2-16,0 1-2 15,4 5 2-15,3-1-1 16,6 11-1-16,1 4 1 16,-38 56 0-16,82-80 0 15,-82 80-1-15,79-24 2 16,-79 24-3-16,64 27 2 15,-64-27 1-15,29 68-1 16,-29-68 1-16,-6 98 0 16,-10-44 1-16,-2 0-3 15,-7 0 1-15,-1 0-4 16,26-54-5-16,-55 89-20 15,55-89-11-15,-51 66-1 0,51-66-1 16,0 0 1-16</inkml:trace>
  <inkml:trace contextRef="#ctx0" brushRef="#br0" timeOffset="4348.2486">10958 1147 78 0,'0'0'41'0,"0"0"-2"16,0 0 2-16,0 0-24 15,0 0-9-15,-60 4-1 0,60-4-1 16,-68 11-2-16,44-1 0 15,-49 22-1-15,-4 12-2 16,11 4 1-16,-1-6-2 16,25 12 0-16,21-7-1 15,27-7 1-15,24-22-1 16,13-10 1-16,9-8 0 15,8-12 0-15,4-11 1 16,-64 23-1-16,66-34 0 16,-66 34 0-16,68-42 2 15,-68 42-3-15,58-45 2 16,-58 45-1-16,52-41 1 15,-52 41-1-15,0 0 0 0,61-36 0 16,-61 36-1 0,-11 29 1-16,-12 1-2 0,4 16 1 15,-1 8-3-15,10-1 0 16,16-10-3-16,22-24-5 15,33-6-19-15,2-19-9 16,26-6 2-16,-4-15-2 16,13-5 2-16</inkml:trace>
  <inkml:trace contextRef="#ctx0" brushRef="#br0" timeOffset="4830.2762">11689 1280 112 0,'0'0'42'0,"0"0"0"15,0 0-2-15,-7-47-33 0,-4 55-2 16,-40 4-1-1,-11 13-1-15,-3 15-3 0,-3 7 0 16,16 10 0-16,10-3 0 16,32-2 0-16,38-29 0 15,13-8 0-15,16-14 0 16,7-11 0-16,6-14 0 15,2-11 0-15,-72 35 0 16,74-47 0-16,-74 47 0 16,59-60 0-16,-59 60 0 15,53-60 0-15,-53 60 0 16,26-52 0-16,-26 52 0 15,5-15 0-15,-18 18 0 16,0 32 0-16,-21 20 0 16,0 29 0-16,-10 26 0 0,1 26 0 15,-1 2 0-15,13-12-3 16,-3-16 3-16,1-8-1 15,-1-18 1-15,2-13 0 16,0-22 0-16,1-17 0 16,1-24 1-16,1-19-1 15,2-19 0-15,8-24-1 16,5-16-2-16,5-20 0 15,15-4-3-15,5-12-6 16,22 9-11-16,-7-4-8 16,24 16-10-16,-3 6 3 15,19 23-2-15,-1 10 2 16</inkml:trace>
  <inkml:trace contextRef="#ctx0" brushRef="#br0" timeOffset="5205.2976">12191 1368 116 0,'-30'11'42'0,"4"1"1"16,10-1-2-16,16-11-38 15,24 12 0-15,9-11-1 16,13-3-1-16,8-4 0 15,10-7 0-15,-64 13 1 16,70-16-2-16,-70 16 0 16,63-25 0-16,-63 25 0 15,55-30 0-15,-55 30 0 0,0 0 0 16,0 0 0-16,37-55 0 15,-73 50 0-15,-3 14 0 16,-26 11 0-16,3 13 0 16,-11 11 0-16,12 15 0 15,10 4 0-15,32-4 0 16,36-20 0-16,21-17-4 15,34-7-18-15,7-21-11 16,36-4-10-16,10-12 0 16,30-5-1-16,4-7 1 15</inkml:trace>
  <inkml:trace contextRef="#ctx0" brushRef="#br0" timeOffset="5667.3242">13912 950 105 0,'0'0'42'0,"0"0"0"16,-22-55-1-16,22 55-38 15,0 0-1-15,0 0-1 16,0 0 1-16,0 0-1 16,-49 62 0-16,24 8 1 15,-3 10-1-15,8 12-1 16,1 2-2-16,-1-19-4 15,27 0-33-15,3-20-3 16,28-31 1-16,2-19-2 16</inkml:trace>
  <inkml:trace contextRef="#ctx0" brushRef="#br0" timeOffset="6002.3432">14250 1067 107 0,'4'-55'44'15,"-4"55"1"-15,0 0-2 16,9-71-32-16,-9 71-10 16,0 0 0-16,0 0 2 15,66-57-3-15,-66 57 0 16,62-11 0-16,-62 11 0 15,75-14 0-15,-75 14 0 0,83-8 0 16,-83 8 0-16,77 6 0 16,-77-6 0-16,63 25 0 15,-63-25 0-15,63 77 0 16,-69 5 0-16,-18 19 0 15,-19 1 0-15,-11-10 0 16,4 0-10-16,6-27-16 16,26-7-15-16,20-33-2 15,23-10 1-15,4-18-2 16</inkml:trace>
  <inkml:trace contextRef="#ctx0" brushRef="#br0" timeOffset="6925.3961">15876 1062 73 0,'-7'-63'39'15,"7"63"1"-15,-28-63 1 16,28 63-31-16,-50-50-1 16,50 50-2-16,-76-30 0 0,76 30-1 15,-93-8-1-15,47 13-1 16,-7 6-1-16,53-11-1 15,-91 32 0-15,91-32 1 16,-61 45-2-16,61-45 2 16,0 0-3-16,-12 71 0 15,12-71 0-15,0 0 0 16,72 36 0-16,-72-36 0 15,83 5 0-15,-35-9 0 16,-1 0 0-16,0-4 0 16,-47 8 0-16,84-6 0 15,-84 6 0-15,87 20 0 16,-73 19 0-16,-34 30 0 15,-22 24 0-15,-11-5-5 0,13 9-14 16,4-11-14-16,28-5-10 16,20-30 1-16,28-12-1 15</inkml:trace>
  <inkml:trace contextRef="#ctx0" brushRef="#br0" timeOffset="7087.4054">16190 1609 121 0,'-41'28'41'15,"3"13"-3"-15,0 1-15 16,0-8-62-16,20 5-3 16,4-4 0-16,21 2-1 15</inkml:trace>
  <inkml:trace contextRef="#ctx0" brushRef="#br0" timeOffset="7760.4439">17295 1169 96 0,'0'0'39'0,"0"0"1"15,0 0-1-15,0 0-36 0,0 0 0 16,0 0 0-16,0 0 0 16,0 0-1-16,0 0 1 15,0 0 0-15,75 7-1 16,-75-7 0-16,63-21-2 15,-63 21 1-15,69-43 0 16,-69 43-1-16,52-33-1 16,-52 33 1-16,0 0-1 15,0 0 2-15,0 0 1 16,0 0 0-16,0 0 0 15,0 0 0-15,-31-15 1 16,-41 66-3-16,11 11 2 16,6 11-3-16,22-8 0 15,33-3-3-15,32-8 0 0,32-17-5 16,12-21-6-16,33-10-22 15,-5-18-4-15,18-8 1 16,-66 3 0-16</inkml:trace>
  <inkml:trace contextRef="#ctx0" brushRef="#br0" timeOffset="7947.4546">18379 1100 93 0,'0'0'41'15,"-35"-38"1"-15,-18 53-3 16,-22 33-33-16,-25 19-5 15,6 20 2-15,7-8-5 0,15-6-2 16,28-14-6-16,17-28-27 16,25-10-2-16,2-21 0 15,26-11-1-15</inkml:trace>
  <inkml:trace contextRef="#ctx0" brushRef="#br0" timeOffset="8119.4644">17921 1346 94 0,'0'0'41'0,"0"0"1"15,21-61 1-15,-21 61-28 16,22-25-9-16,0 17-1 15,6 12-4-15,11 11 1 16,11 10-3-16,12 5-1 16,11 1-6-16,2-11-16 15,13-6-17-15,-14-7-2 16,1-6 1-16,-16-6-2 0</inkml:trace>
  <inkml:trace contextRef="#ctx0" brushRef="#br0" timeOffset="9809.561">19534 672 88 0,'0'0'37'15,"28"-63"1"-15,-28 63-3 16,0 0-33-16,0 0 0 15,0 0 1-15,0 0-1 16,0 0 1-16,23 75 2 16,-28-38-2-16,-5 75 2 15,-10 13-2-15,3 12-1 16,-2 6-1-16,4-25 1 0,5-12-4 15,7-25-3-15,22-42-8 16,-1-22-26-16,21-15-1 16,-1-19-1-16,13-13 0 15</inkml:trace>
  <inkml:trace contextRef="#ctx0" brushRef="#br0" timeOffset="10111.5784">20057 763 95 0,'0'0'41'16,"20"-64"1"-16,-20 64-2 0,0 0-37 15,0 0-1-15,0 0 0 16,0 0 1-16,0 0 1 15,20 54-1-15,-20-54 0 16,-28 116-1-16,15-8 0 16,-5 8-1-16,3 6 0 15,-6-19-2-15,10-11-1 16,6-13-3-16,7-16-1 15,14-24-6-15,-9-17-27 16,24-11-2-16,-3-18 0 16,15-8 0-16</inkml:trace>
  <inkml:trace contextRef="#ctx0" brushRef="#br0" timeOffset="10403.595">20654 889 94 0,'34'-69'41'16,"-34"69"0"-16,0 0 0 16,0 0-40-16,0 0 2 15,0 0 1-15,0 0-1 16,32 78 0-16,-41 24-2 15,1 13 1-15,4 3-2 16,5-17 2-16,5-3-4 16,5-8 0-16,0-18-2 0,3-26 1 15,3-13-5-15,-6-26-21 16,13-5-10-16,-5-17-1 15,6-8 1-15,-10-17 0 16</inkml:trace>
  <inkml:trace contextRef="#ctx0" brushRef="#br0" timeOffset="10996.629">20802 783 97 0,'0'0'41'16,"-23"-99"0"-16,23 99-2 15,-13-76-36-15,13 76 1 0,0 0-2 16,13-60 2-16,-13 60 0 16,0 0-1-16,62-23-1 15,-62 23-1-15,75-13 0 16,-75 13-1-16,90-13 0 15,-43 8 0-15,-47 5-1 16,90-7 0-16,-90 7 0 16,78 2 1-16,-78-2-1 15,54 13 1-15,-54-13-1 16,0 0 0-16,0 0 2 15,1 77-1-15,-1-77 1 16,-57 63-2-16,57-63 1 16,-87 71 0-16,40-37 0 15,1 2 2-15,46-36-2 16,-81 66 1-16,81-66-1 0,-47 55 1 15,47-55-1-15,0 0 0 16,21 58 0-16,-21-58-1 16,65 27 1-16,-65-27 0 15,89 22 2-15,-39-9-1 16,1 2 0-16,33 14 0 15,-6 13 0-15,-22 18 0 16,-48 11-2-16,-43-1 2 16,-33 3-2-16,-18 5 2 15,-8-10-1-15,12-7 1 16,5-11-1-16,10-12 0 15,14-13-1-15,15-11 0 16,19-13-3-16,12-13-3 0,28-8-15 16,-7-15-16-16,27 1-3 15,-2-6-1-15,15 3 0 16</inkml:trace>
  <inkml:trace contextRef="#ctx0" brushRef="#br0" timeOffset="11194.6403">21746 1677 123 0,'-13'7'44'0,"-7"-7"-3"16,-8-12-11-16,1-6-70 0,5-5-3 15,10 6 0-15,-10-2-2 16</inkml:trace>
  <inkml:trace contextRef="#ctx0" brushRef="#br1" timeOffset="18975.0853">1434 2723 75 0,'8'18'33'0,"2"-10"-1"16,9 4 2-16,1-7-32 0,14 3 0 15,9-5 1-15,13-4-1 16,4-12 1-16,13-1 1 15,-5-12-1-15,3-2 0 16,-10-10 0-16,-4 0 1 16,-19-1-1-16,-10 1-1 15,-23 3 0-15,-19 5-1 16,-20 8 0-16,-12 9 0 15,-15 16-1-15,-11 11 1 16,-6 10 0-16,1 14 1 16,6 4 0-16,11 8 0 15,17 3 0-15,18-1 0 16,24-6-2-16,19-9 0 15,29-10-4-15,16-21-11 0,29 4-23 16,7-15-2-16,16-4 1 16,-5-12-2-16</inkml:trace>
  <inkml:trace contextRef="#ctx0" brushRef="#br1" timeOffset="19165.0962">2594 2642 108 0,'0'0'40'0,"0"0"0"16,10-19-1-16,12-5-42 16,13-9-2-16,12 11-9 15,1-12-24-15,4 15 0 0,-14-1-2 16,-1 20 0-16</inkml:trace>
  <inkml:trace contextRef="#ctx0" brushRef="#br1" timeOffset="19329.1056">2330 2977 120 0,'-29'20'40'0,"25"-4"-1"16,15-27-8-16,26-6-33 15,31-1-9-15,8-20-27 16,29 1-1-16,10-16-1 15,24 0-1-15</inkml:trace>
  <inkml:trace contextRef="#ctx0" brushRef="#br1" timeOffset="19761.1302">3780 2214 93 0,'12'-3'38'15,"-12"3"1"-15,7 25-2 16,-16 14-34-16,0 10-2 16,-4 13-1-16,-4 14 2 15,-4 9-1-15,-1 9 1 16,0 0-3-16,3-6-1 15,12 6-18-15,1-29-16 16,16-11-1-16,4-23-2 16,17-12 0-16</inkml:trace>
  <inkml:trace contextRef="#ctx0" brushRef="#br1" timeOffset="19901.1383">4063 2770 107 0,'-18'2'38'0,"-7"-4"1"16,7 5-2-16,18-3-42 15,-20-8-32-15,35 4-2 16,5-11-1-16,17 3 0 16</inkml:trace>
  <inkml:trace contextRef="#ctx0" brushRef="#br1" timeOffset="20328.1627">4972 2242 108 0,'-19'7'40'15,"-19"0"1"-15,4 24-6 16,-14 7-32-16,-3 18 1 15,-3 16-1-15,1 10 1 16,3 4-2-16,8 4 0 16,14-1-1-16,9-6 0 15,17-13 0-15,16-13 0 0,13-18-2 16,13-14 1-16,7-14 0 15,4-12 0-15,3-13 0 16,-7-12 0-16,-6-7 1 16,-11-9-1-16,-15 1 0 15,-16-3 0-15,-17 8-1 16,-13 6 1-16,-13 12-1 15,-7 7 0-15,-4 15-1 16,2 2-2-16,8 16-2 16,7-14-16-16,24 17-16 15,14-25-2-15,17 14 0 16,19-22 0-16</inkml:trace>
  <inkml:trace contextRef="#ctx0" brushRef="#br1" timeOffset="20765.1877">5789 2555 105 0,'-5'-18'40'0,"5"18"1"16,-26 0-3-16,8 20-33 16,-17 5-4-16,-6 12 2 15,-10 15-2-15,-7 8 0 16,-3 7-2-16,0 1 1 0,5-2-3 15,5-11-2-15,16-7-3 16,6-25-9-16,24-6-20 16,1-27 1-16,24 1 18 15,-9-28 10-15,10-3 5 16,-3-4 5-16,-6-8 5 15,8 17 9-15,-18-6 21 16,9 19 1-16,-19-5-19 16,8 27-7-16,0 0-5 15,10 28-3-15,0-1-1 16,9 1-2-16,12 3-3 15,10-3-4-15,23 7-31 16,-4-23-4-16,20 1 1 16,-2-23-2-16</inkml:trace>
  <inkml:trace contextRef="#ctx0" brushRef="#br1" timeOffset="20953.1985">6400 2464 115 0,'-50'48'40'15,"-12"-5"1"-15,8 18-1 16,7-5-40-16,6 2 0 16,20-2-5-16,12-24-29 15,33 5-6-15,10-26 2 16,27-5-3-16</inkml:trace>
  <inkml:trace contextRef="#ctx0" brushRef="#br1" timeOffset="21231.2144">6840 2527 117 0,'-23'31'42'0,"-20"1"-1"16,9 19 1-16,-7 6-39 16,13-5 0-16,11 0-1 15,14-6 0-15,11-5-1 16,13-10 1-16,16-12-2 15,10-7 0-15,0-16 0 16,2-11 0-16,-3-10 0 16,-8-12 0-16,-10-7 0 15,-7-9 0-15,-8-5-2 0,-12-7-1 16,-2 10-2-16,-11-3-5 15,10 19-28-15,-19 1-3 16,8 23 2-16,-6 1-3 16</inkml:trace>
  <inkml:trace contextRef="#ctx0" brushRef="#br1" timeOffset="21636.2375">7317 2304 111 0,'10'-18'40'15,"-10"18"1"-15,12-18-2 0,8 1-36 16,0 8-2-16,11-3-2 15,13 2-2-15,4-6-4 16,23 11-30-16,-6-6-2 16,14 7-1-16,-12-2 0 15</inkml:trace>
  <inkml:trace contextRef="#ctx0" brushRef="#br1" timeOffset="21876.2513">8270 1935 104 0,'-11'-1'38'0,"-2"9"1"16,4 17-2-16,-6 2-35 15,-1 10-2-15,-2 7-2 16,-1-1-3-16,16 10-32 16,-4-9-1-16,16 1 0 15,6-14-2-15</inkml:trace>
  <inkml:trace contextRef="#ctx0" brushRef="#br1" timeOffset="22252.2728">8728 1935 104 0,'-17'-8'39'16,"-12"0"2"-16,3 15-2 15,-11-1-35-15,5 6 0 16,4 3-1-16,4 6-1 15,4-1 1-15,11 1-1 16,8-3-1-16,12-3 0 16,12-6 0-16,6-4 0 15,4-7-1-15,5-4 1 16,-1-4 0-16,-4-1 0 15,-6-1-1-15,-5 1 1 16,-8 3 0-16,-14 8-1 16,0 0 0-16,0 17 0 15,-17 9 0-15,-6 8-1 0,-6 9 1 16,-1 3-2-16,3 8-3 15,-2-7-6-15,20 10-27 16,-3-22-4-16,23 0 0 16,0-20-2-16</inkml:trace>
  <inkml:trace contextRef="#ctx0" brushRef="#br1" timeOffset="23000.3155">10056 2122 101 0,'-29'-31'40'0,"-5"13"1"16,-20-2-3-16,-9 14-31 16,-7 10-4-16,-9 18 1 15,-13 13-1-15,-2 17-2 16,4 9 1-16,8 15-1 15,12 5 0-15,19 3 1 16,18-2-1-16,28-8-1 16,31-10-1-16,25-14-1 15,27-9-6-15,8-22-29 16,33 0-4-16,-2-19 1 15,14 4-3-15</inkml:trace>
  <inkml:trace contextRef="#ctx0" brushRef="#br1" timeOffset="23161.3248">10381 2728 100 0,'-27'44'43'0,"-16"-1"-2"16,4 16 0-16,-7 3-33 15,6-6-11-15,15 12-24 16,-1-20-13-16,14 5 0 15,3-24-2-15,20-4 1 16</inkml:trace>
  <inkml:trace contextRef="#ctx0" brushRef="#br1" timeOffset="25016.4309">12053 2103 67 0,'14'-20'37'15,"-3"7"-1"-15,-11 13 0 16,0 0-22-16,8 22-12 16,-12 10 0-16,-5 8 1 15,-2 18 0-15,-6 8 0 16,2 12 0-16,-6 1-1 15,3-1 2-15,0-4-1 16,1-1 1-16,5-13-2 16,5-9 1-16,5-16-2 15,11-13 1-15,6-16 0 16,15-13-2-16,6-14 0 0,12-17-1 15,6-5 2-15,4-10-2 16,3-3 1-16,-4 5-1 16,-2 4 1-16,-10 10-1 15,-7 15 2-15,-9 16-1 16,-8 17 1-16,-7 14-1 15,-6 15 1-15,-2 8 0 16,-2 6-1-16,3 3 0 16,7 3-4-16,3-16-4 15,22 1-29-15,0-24-2 16,18-6-1-16,3-19-1 15</inkml:trace>
  <inkml:trace contextRef="#ctx0" brushRef="#br1" timeOffset="25221.4426">13253 2377 109 0,'0'0'41'0,"1"-12"-1"15,21 9-1-15,7-5-39 16,11-4-4-16,12 5-1 15,-1-9-9-15,8 15-25 16,-15-3-1-16,-4 14 1 16,-19-5-2-16</inkml:trace>
  <inkml:trace contextRef="#ctx0" brushRef="#br1" timeOffset="25354.4502">13203 2646 108 0,'-17'20'41'15,"17"-20"0"-15,21 1-2 16,30-15-40-16,8-19-36 15,28 10-2-15,1-14-2 16,12 6-1-16</inkml:trace>
  <inkml:trace contextRef="#ctx0" brushRef="#br1" timeOffset="25939.4837">15073 1975 95 0,'-31'-5'40'0,"0"15"0"16,-17 11 0-16,-2 13-37 15,-9 9 0-15,-2 18 1 16,-4 11-1-16,6 13-1 15,3 0 1-15,13 8-1 16,15-10 0-16,14 0 1 16,18-14-2-16,17-10 1 15,15-19-2-15,12-17 1 16,8-14 0-16,1-13-1 15,-5-10 0-15,-11-14-1 16,-9-4 1-16,-15-6-2 16,-15 0 2-16,-17 3-1 15,-12 3 0-15,-12 8 0 16,-5 5 0-16,-2 6 1 0,3 10-1 15,6 4-2-15,15 10-2 16,9-14-13-16,27 18-20 16,9-15-3-16,28 7 0 15,8-13-2-15</inkml:trace>
  <inkml:trace contextRef="#ctx0" brushRef="#br1" timeOffset="26076.4915">15390 2588 110 0,'-31'0'39'15,"5"5"1"-15,3-9-9 16,6-22-68-16,17 26-4 0,22-31 1 16,17 13-2-16</inkml:trace>
  <inkml:trace contextRef="#ctx0" brushRef="#br1" timeOffset="26440.5122">16128 2125 100 0,'-16'1'41'15,"-21"-1"2"-15,3 15-3 16,-16 12-32-16,4 3-6 16,-1 11 0-16,-1 16 0 15,1 6-1-15,1 10 3 16,12 3-3-16,6 5 2 0,12-5-1 15,10-7-1-15,15-8 0 16,13-18 1-16,12-19-2 16,13-14 0-16,8-16-1 15,3-17-1-15,0-10 1 16,-5-8-1-16,-9-7 1 15,-8-5-1-15,-15 1 0 16,-17 4-1-16,-15 8 2 16,-14 6 0-16,-8 11-1 15,-7 6-2-15,7 16-5 16,-10-11-24-16,24 23-7 15,1-11 1-15,18 0-3 16</inkml:trace>
  <inkml:trace contextRef="#ctx0" brushRef="#br1" timeOffset="26961.5421">16484 2205 106 0,'-56'11'42'16,"11"-12"-1"-16,33 5-2 15,12-4-40-15,43-8 0 16,13 4 0-16,9 2 0 0,5 1 1 16,1 4 0-16,-5 2 0 15,-8 3 1-15,-21 4 0 16,-18 5 0-16,-29-1 0 15,-15 3 1-15,-17 1-1 16,-9 1 1-16,-1-4-1 16,0-1 0-16,9-1 0 15,10-1-1-15,17-7 0 16,16-7 0-16,25 10 0 15,13-6-1-15,11-1 1 16,6 3 0-16,2 4 0 16,-1 3 1-16,-11 8-1 15,-9 2 1-15,-24 10 0 16,-18 3 1-16,-23 4-1 0,-13 1 2 15,-13-1-2-15,-4 2 1 16,3-9-3-16,-2-4 0 16,16 3-10-16,5-25-26 15,31 5-3-15,6-12-2 16,24-10-2-16</inkml:trace>
  <inkml:trace contextRef="#ctx0" brushRef="#br1" timeOffset="27382.5662">17850 2284 81 0,'-6'-11'38'16,"-5"15"0"-16,-12 7-1 15,3 15-34-15,-17 17-1 16,-2 15 1-16,-15 5 1 0,1 9 1 16,-2 1-2-16,5 1-1 15,7-6-2-15,6-15-2 16,17-7-5-16,1-26-29 15,26-5-3-15,3-25 0 16,14-8 0-16</inkml:trace>
  <inkml:trace contextRef="#ctx0" brushRef="#br1" timeOffset="27548.5757">17522 2514 85 0,'0'0'41'16,"-28"-16"-1"-16,22 35 1 16,-4 2-25-16,13 11-10 0,16 3-5 15,14 0 2 1,18 0-3-16,14-8-1 0,24-1-7 15,-1-19-31-15,27 2-2 16,-6-17-4-16,8 0 4 16</inkml:trace>
  <inkml:trace contextRef="#ctx0" brushRef="#br1" timeOffset="27735.5864">18498 2366 94 0,'-54'50'41'0,"-11"1"0"15,15 10 0-15,7-4-40 16,11 4 0-16,21-4-3 0,13-21-11 16,33 3-26-16,12-21 2 15,25-6-3-15,4-16 0 16</inkml:trace>
  <inkml:trace contextRef="#ctx0" brushRef="#br1" timeOffset="28044.6041">18964 2363 102 0,'-48'-4'41'0,"4"27"2"16,-11 4-2-16,13 14-38 16,3 7-1-16,10 5 2 15,10 2-1-15,16 3 0 16,17-12-1-16,17-7 1 0,12-14-2 15,9-10 2-15,9-15-3 16,2-12-1-16,2-16 0 16,-8-13 0-16,-10-10 0 15,-11-10 0-15,-12-2 0 16,-14-1-2-16,-16 6 3 15,-16 7-1-15,-11 12-1 16,-11 6-2-16,0 25-10 16,-11-8-17-16,19 27-10 15,0-6-1-15,20 12-2 16</inkml:trace>
  <inkml:trace contextRef="#ctx0" brushRef="#br1" timeOffset="28477.6288">19400 1908 107 0,'-20'5'42'16,"20"-5"-1"-16,0 0-1 15,0 0-42-15,36 1-4 16,-5-12-15-16,23 11-20 15,4-6 2-15,17 4-4 16,1-8 3-16</inkml:trace>
  <inkml:trace contextRef="#ctx0" brushRef="#br1" timeOffset="29011.6593">19946 1798 93 0,'-10'-1'37'0,"10"1"4"16,17-6-4-16,16-6-36 0,-4 4-2 16,4 2 2-16,4 2 0 15,-3 2 0-15,-1-1-1 16,-2 3 0-16,-7 1 1 15,-4 3 0-15,-8-1 0 16,-12-3 0-16,6 18 2 16,-14-7-2-16,-7 4 2 15,-4 1-1-15,-5 3 0 16,0 1-1-16,2 0 0 15,4 1 0-15,9-6-1 16,10-1 1-16,12-4-2 16,11-1 2-16,9-4-1 15,2 1 0-15,-1-2 0 16,-1 2 1-16,-8 2 0 0,-11 6 0 15,-16 3 0-15,-17 3-1 16,-11 3 0-16,-10 0-1 16,-1 1 0-16,-3-4-5 15,12 4-4-15,-1-19-29 16,33-5-1-16,0 0 0 15,34-11-3-15</inkml:trace>
  <inkml:trace contextRef="#ctx0" brushRef="#br1" timeOffset="29231.672">20662 1830 106 0,'-21'14'41'0,"-15"-6"2"15,13 8-3-15,4-2-38 16,5 3 1-16,7-1-1 15,11 2-1-15,15-2 0 16,12-3-1-16,15-3-3 16,8-7-1-16,12 1-6 15,-11-17-28-15,21 2-3 16,-17-12 1-16,2-1-2 15</inkml:trace>
  <inkml:trace contextRef="#ctx0" brushRef="#br1" timeOffset="29373.6801">20959 1792 108 0,'-43'53'41'0,"-9"-1"1"16,10 13-2-16,7-3-38 0,9-3-5 16,21 7-26-16,-4-17-13 15,19 2 1-15,5-20-2 16</inkml:trace>
  <inkml:trace contextRef="#ctx0" brushRef="#br1" timeOffset="29846.7071">21768 1956 82 0,'29'10'39'16,"8"14"-2"-16,-8-2 0 15,4 14-30-15,-10 0 0 16,3 11-2-16,-16 4 0 0,-3 13 0 16,-14 1-2-16,-7 4-1 15,-13-1 0-15,-4 0 1 16,-7-4-2-16,-5-3 1 15,-2-12-2-15,-3-15 0 16,7-10-4-16,-1-19-1 16,15 3-24-16,-7-31-13 15,15-3 2-15,0-26-3 16,15-2 3-16</inkml:trace>
  <inkml:trace contextRef="#ctx0" brushRef="#br1" timeOffset="30046.7186">21453 1843 110 0,'0'0'43'0,"-11"15"2"16,28 2-2-16,7 3-33 16,25-11-8-16,21-1-2 15,15 0 0-15,14 0-3 16,4-2-3-16,12 15-18 15,-13-13-17-15,-2 12-2 16,-20 1-1-16,-10 5 1 16</inkml:trace>
  <inkml:trace contextRef="#ctx0" brushRef="#br1" timeOffset="30200.7274">22357 2426 116 0,'-16'18'40'16,"1"-18"-3"-16,12-12-17 15,18 5-58-15,0-15-3 16,20 6 0-16,0-13-1 16</inkml:trace>
  <inkml:trace contextRef="#ctx0" brushRef="#br1" timeOffset="30581.7492">23229 1928 119 0,'-54'2'42'0,"5"13"0"0,-16-3-1 16,3 10-38-16,4 3-1 15,6 4-1-15,5 0 0 16,15 1-1-16,20-1 0 15,18-1 0-15,20-3 0 16,9-2-1-16,12-2 1 16,1-1 0-16,3-1 1 15,-7 1-1-15,-6-1 1 16,-14 4 0-16,-15 1 1 15,-14 2-2-15,-11 0 0 16,-13 1 0-16,-4-1 0 16,-3-3 0-16,2-2 0 15,4-7 0-15,13 2-7 0,6-23-15 16,34 14-18-16,6-15-4 15,25 10 2-15,0-9-3 16</inkml:trace>
  <inkml:trace contextRef="#ctx0" brushRef="#br1" timeOffset="30725.7574">23474 2637 132 0,'0'0'46'16,"-26"-1"-3"-16,26 1-9 15,-7-20-34-15,-6-12-21 16,20 16-20-16,-16-9-6 15,2 11 3-15,-9-3-3 16</inkml:trace>
  <inkml:trace contextRef="#ctx0" brushRef="#br1" timeOffset="33842.9356">1040 4438 74 0,'-8'-11'36'0,"-3"-6"1"16,11 17 1-16,-12-21-28 16,12 21-1-16,0 0-3 15,0 0 0-15,-3 10-1 16,4 14-2-16,-6 10-1 15,0 12 0-15,-5 13-2 16,-1 9 1-16,-2 7-1 0,0 0 0 16,1 1-1-16,4-8-3 15,8-7-3-15,-2-24-29 16,26-11-3-16,4-22 0 15,16-13-1-15</inkml:trace>
  <inkml:trace contextRef="#ctx0" brushRef="#br1" timeOffset="34233.9581">1394 4011 105 0,'-64'-30'38'0,"-9"24"2"16,-15 14-2-16,1 23-35 0,-13 22 0 15,3 22 0-15,-1 20 0 16,13 22-1-16,7 22 0 16,18 9-1-16,17 7 1 15,26-1-2-15,22-11 1 16,30-13-1-16,28-25 0 15,27-33 0-15,31-35 1 16,18-32-1-16,12-36 0 16,10-31 1-16,1-25-1 15,-13-20 2-15,-16-16-1 16,-25-6 0-16,-35-2 0 15,-30-1 1-15,-37 5-2 16,-34 6-1-16,-32 13-1 16,-29 16-1-16,-21 21-2 15,-21 21-5-15,7 47-19 0,-11 13-14 16,14 32 1-16,14 14-1 15,26 19 0-15</inkml:trace>
  <inkml:trace contextRef="#ctx0" brushRef="#br1" timeOffset="37811.1626">3383 4222 67 0,'14'-45'38'0,"-2"2"0"15,-14-7-1-15,5 7-20 16,-24-8-10-16,3 6-1 15,-14 2-1-15,-4 16 0 16,-8 7-2-16,-2 19 0 16,0 14-1-16,-1 22 0 15,1 19 0-15,6 21-1 16,-1 17 0-16,10 14 0 15,4 12-1-15,13 5 0 16,5 1-1-16,9-7 0 0,9-8 0 16,6-14-2-16,10-10-4 15,-10-25-28-15,17-7-4 16,-12-25 0-16,5-9-1 15</inkml:trace>
  <inkml:trace contextRef="#ctx0" brushRef="#br1" timeOffset="38000.1735">2657 4745 102 0,'-38'-16'42'16,"23"14"1"-16,15 2-2 15,24-7-28-15,22-7-10 0,18-10-4 16,28-4-1-16,8-9-5 15,23 8-28-15,-12-9-5 16,4 18-2-16,-11-5-1 16</inkml:trace>
  <inkml:trace contextRef="#ctx0" brushRef="#br1" timeOffset="38217.1858">3875 4583 86 0,'0'0'40'0,"4"-19"0"0,11-2 0 16,19 13-25-16,8-18-16 15,6-2-2-15,11 11-9 16,-7-6-25-16,3 14-2 15,-16-2 1-15,-6 16-3 16</inkml:trace>
  <inkml:trace contextRef="#ctx0" brushRef="#br1" timeOffset="38376.1949">3825 4861 108 0,'-18'23'42'0,"18"-23"0"15,12-3-2-15,22-20-41 16,19-15-5-16,30 2-32 15,-4-15-1-15,11 4-1 0,-4-4-2 16</inkml:trace>
  <inkml:trace contextRef="#ctx0" brushRef="#br1" timeOffset="39014.2314">5623 4159 97 0,'-39'14'39'0,"-15"-3"0"16,1 15-2-16,-15-4-31 15,11 5-1-15,0-8-3 16,9 4 1-16,13-2-2 15,15-1-2-15,18-3 1 0,20-3-1 16,18 2 1-16,24 0-1 16,15 6 0-16,8 3 1 15,3 5 0-15,-2 5 0 16,-12 4 0-16,-12 7 1 15,-22 4-1-15,-24 2 0 16,-24 1 0-16,-18-3 1 16,-20-8-1-16,-8-6 1 15,-6-13 0-15,1-14 0 16,5-16 0-16,11-15 0 15,14-19-1-15,16-16-1 16,20-11 1-16,19-9-1 16,15-2 1-16,7 2-1 15,5 8-1-15,0 8 0 0,-2 17-5 16,-11 0-12-16,-1 30-17 15,-16 2-1-15,-2 19-2 16,-9-6-1-16</inkml:trace>
  <inkml:trace contextRef="#ctx0" brushRef="#br1" timeOffset="39667.2688">6290 4556 113 0,'0'0'40'15,"-12"-6"1"-15,12 6-10 16,0 0-33-16,13-14-5 16,11 9-30-16,-6-14-2 15,14 9 0-15,-2-9-1 16</inkml:trace>
  <inkml:trace contextRef="#ctx0" brushRef="#br1" timeOffset="39999.2878">6857 4267 81 0,'-32'-7'40'0,"12"12"0"16,-13 0-1-16,8 22-15 0,-7-1-21 15,2 11-1-15,1 10 0 16,6 9 0-16,3-2 0 15,12 1-1-15,16-7 0 16,12-9 1-16,10-14-1 16,10-12 0-16,8-19 0 15,-1-9 0-15,3-15 0 16,-9-8-1-16,-10-7 1 15,-9-5 0-15,-16 1-1 16,-11-3 1-16,-10 6-3 16,-9 7 0-16,-4 9-2 15,-8-2-13-15,15 28-22 0,-15-4-1 16,22 16-2-16,0-2 0 15</inkml:trace>
  <inkml:trace contextRef="#ctx0" brushRef="#br1" timeOffset="40382.3098">8040 4193 106 0,'-6'10'39'0,"-13"-1"0"15,-1 17-2-15,-23 10-36 16,-3 5-1-16,-11 10-1 15,-3 10 0-15,-7 5 0 16,1-2 0-16,8-3-1 16,7-12-3-16,21-5-4 15,1-27-28-15,29-7 2 16,7-25-2-16,19-7-1 15</inkml:trace>
  <inkml:trace contextRef="#ctx0" brushRef="#br1" timeOffset="40547.3192">7691 4459 78 0,'17'-22'40'15,"-21"-1"0"-15,4 23-1 16,-9-8-14-16,5 22-18 15,0 7-2-15,7 6-2 16,7 5-2-16,13 1-1 16,14 0-2-16,10-6-3 15,24 4-18-15,1-23-18 16,23-4 2-16,-1-22-1 15,13-1-3-15</inkml:trace>
  <inkml:trace contextRef="#ctx0" brushRef="#br1" timeOffset="40712.3286">8698 4128 87 0,'-39'1'39'16,"1"21"0"-16,-16 7 0 16,3 22-20-16,4 0-20 15,3 2-2-15,15 10-6 16,0-13-28-16,30 4-2 15,11-17 0-15,22-10-1 16</inkml:trace>
  <inkml:trace contextRef="#ctx0" brushRef="#br1" timeOffset="41017.3461">9014 4169 109 0,'-16'-21'40'0,"1"20"2"15,-15 4-1-15,5 16-37 16,-3 13 0-16,5 12-2 15,6 5 0-15,9 6-1 16,12-2 0-16,10-3-1 16,10-9 0-16,13-13 0 15,5-10 0-15,3-16 0 16,1-11 0-16,-4-13-1 15,-5-11 1-15,-7-12 0 16,-10-3-1-16,-10-7-1 16,-5 0-2-16,-11-2-1 15,4 16-12-15,-19-12-18 16,12 23-5-16,-8-5-1 0,16 15 1 15</inkml:trace>
  <inkml:trace contextRef="#ctx0" brushRef="#br1" timeOffset="41231.3583">9730 3516 99 0,'-19'17'39'0,"-12"5"-1"16,5 15-1-16,-11 9-35 16,11-3-6-16,10 16-25 0,-2-11-8 15,18 2 0-15,5-17-2 16</inkml:trace>
  <inkml:trace contextRef="#ctx0" brushRef="#br1" timeOffset="41471.372">10033 3553 80 0,'-11'-6'41'16,"-12"-4"1"-16,6 22 1 15,-11-4-13-15,12 11-27 16,4 3-1-16,6 3 0 15,10 4 0-15,10-1-1 0,12-5-1 16,9-8-2-16,16-6-2 16,-4-18-11-16,25 2-23 15,-10-22-5-15,8 1 2 16,-13-13-1-16</inkml:trace>
  <inkml:trace contextRef="#ctx0" brushRef="#br1" timeOffset="41622.3807">10378 3527 117 0,'-65'59'41'15,"11"15"1"-15,-8-7-3 16,18 2-40-16,13 2-2 16,1-17-24-16,23 6-13 15,4-20-1-15,20-2-1 0,-2-18-1 16</inkml:trace>
  <inkml:trace contextRef="#ctx0" brushRef="#br1" timeOffset="42070.4063">10841 3650 90 0,'0'0'39'0,"0"0"0"16,4 17 1-16,-18 6-28 16,-5 17-9-16,-3 17 0 15,-1 17 0-15,-8 9 0 16,-3 12 0-16,1 3-3 0,5-2-1 15,14-5-3-15,3-19-8 16,28-3-26-16,-1-27-3 16,19-7 1-16,-2-22-2 15</inkml:trace>
  <inkml:trace contextRef="#ctx0" brushRef="#br1" timeOffset="42259.4171">10802 4291 105 0,'-28'-30'42'0,"11"14"0"16,-3-7-2-16,23 9-32 15,9 6-4-15,15 5-2 16,16-1-2-16,13-4-2 16,14-5-2-16,10-9-3 0,22 8-15 15,-10-24-18-15,14 5 1 16,-18-16 0-16,3 4 0 15</inkml:trace>
  <inkml:trace contextRef="#ctx0" brushRef="#br1" timeOffset="42433.427">11632 3544 111 0,'-44'54'41'0,"-15"15"-1"16,15 27-3-16,-9 2-32 16,7 8-2-16,9-1-2 15,10-4-2-15,19-9-2 16,9-25-15-16,26-2-22 15,2-26-2-15,16-7 0 0,-2-27-2 16</inkml:trace>
  <inkml:trace contextRef="#ctx0" brushRef="#br1" timeOffset="42804.4483">11800 4018 106 0,'-1'11'41'15,"1"-11"1"-15,13-2-1 16,-3-10-35-16,23 3-4 16,2-2 0-16,5 1 0 15,-2 1 0-15,-2 6 0 16,-4 3-1-16,-8 7 1 0,-13 6 0 15,-12 7-1-15,-14 10 2 16,-13 2-3-16,-9 5 0 16,-3 0 0-16,-3 1 0 15,0-1 0-15,9-1 0 16,7-6 0-16,8-3 0 15,18-5 0-15,14-3-2 16,8-9-2-16,12-2-1 16,10-12-4-16,18 8-15 15,-8-25-13-15,22 9-3 16,-9-17-1-16,9 7 1 15</inkml:trace>
  <inkml:trace contextRef="#ctx0" brushRef="#br1" timeOffset="42913.4545">12393 4299 107 0,'-38'44'37'0,"-2"15"1"16,-3-9-8-16,7 2-47 15,5 7-20-15,-1-14-2 16,16-1-1-16,0-13 0 16</inkml:trace>
  <inkml:trace contextRef="#ctx0" brushRef="#br1" timeOffset="47062.6917">13872 3711 79 0,'20'-32'37'15,"4"6"-2"-15,-20-6 0 16,7 9-27-16,-10-7-2 15,-1 9 0-15,-8-1-2 16,-3 7 0-16,-8 8-2 16,-7 10 0-16,-10 10 1 15,-7 15-1-15,-10 11 0 16,-5 17 0-16,-3 12 0 15,-1 10 0-15,8 5 0 16,10 0-1-16,16-2-1 0,21-11 1 16,25-11-1-16,26-19 0 15,25-21-1-15,23-20 1 16,13-25 0-16,11-15 0 15,4-18 0-15,-4-13 0 16,-12-9 1-16,-13-8-2 16,-19-2 1-16,-19 2 1 15,-21 6-1-15,-17 2 0 16,-18 10 1-16,-11 11 0 15,-13 10 0-15,-7 25 1 16,-13 19-1-16,-6 27 0 16,-8 28 0-16,-11 25 0 15,-14 29 0-15,-10 24-1 16,-10 19-1-16,-6 7 0 0,3-1-1 15,10-12-2-15,23-5-7 16,17-29-27-16,39-17-4 16,24-38-1-16,40-24-1 15</inkml:trace>
  <inkml:trace contextRef="#ctx0" brushRef="#br1" timeOffset="47454.7143">14874 3834 109 0,'-14'3'41'0,"14"-3"0"15,17-7-2-15,16-10-36 16,4 6-2-16,7 2 0 15,4 2-1-15,4 0-2 16,1 8-3-16,-13-8-25 0,6 19-10 16,-21-9 1-16,-8 14-1 15</inkml:trace>
  <inkml:trace contextRef="#ctx0" brushRef="#br1" timeOffset="47604.7227">14925 4028 113 0,'-36'32'40'0,"3"-14"2"16,25 1-2-16,8-19-37 15,20 8-3-15,23-16-2 16,8-13-30-16,22 3-8 16,-3-12 0-16,10 6-2 15</inkml:trace>
  <inkml:trace contextRef="#ctx0" brushRef="#br1" timeOffset="50418.8838">15941 3596 106 0,'0'0'40'16,"17"-25"-1"-16,7 14-1 15,-5 4-38-15,18-9 0 16,10 2-1-16,9 2 1 16,-2 8 0-16,-4 5 0 15,-9 7 1-15,-7 8-1 16,-9 6 1-16,-14 8-1 15,-14 6 2-15,-13 6-1 0,-14 2 2 16,-5 7-1-16,-12 0-1 16,1 2 1-16,-3-3 0 15,4-1-1-15,9-4 0 16,11-7-1-16,11-3 1 15,17-9-1-15,17-10-1 16,17-11 0-16,21-7-2 16,13-18-5-16,25 3-29 15,-6-16-3-15,13 2 1 16,-10-7-2-16</inkml:trace>
  <inkml:trace contextRef="#ctx0" brushRef="#br1" timeOffset="50564.8922">16961 3848 103 0,'-16'8'39'16,"-3"-10"0"-16,9 4-4 16,-4-1-34-16,8-18-30 15,25 9-10-15,0-12 1 16,14 9-2-16</inkml:trace>
  <inkml:trace contextRef="#ctx0" brushRef="#br1" timeOffset="50917.9124">17463 3602 72 0,'0'0'40'0,"-24"-9"-1"16,8 16 1-16,-15-6-13 15,1 20-23-15,-1 3 0 16,0 14 0-16,1 7-2 15,4 9 0-15,5 3-1 16,12-3 0-16,9-4-1 16,10-6 1-16,17-14-1 15,10-12 1-15,8-16-1 16,9-16 0-16,0-11 1 15,-2-11-1-15,-5-7 0 16,-10-7 0-16,-11 2 0 16,-10-4 0-16,-11 3-1 15,-11 9 0-15,-8 9-1 0,-5 6 0 16,2 12-3-1,-3 0-6-15,20 13-26 0,-11 2-2 16,24 9-1-16,0-9 0 16</inkml:trace>
  <inkml:trace contextRef="#ctx0" brushRef="#br1" timeOffset="51136.9249">18344 3602 74 0,'-21'11'41'0,"-11"19"-2"15,-20 0 2-15,-5 26-15 16,-8-3-23-16,-1 8-1 16,-1 2 0-16,8-1-1 15,7-2-3-15,12-12-3 0,26 0-25 16,3-29-9-16,21-4 1 15,2-22-3-15</inkml:trace>
  <inkml:trace contextRef="#ctx0" brushRef="#br1" timeOffset="51303.9344">17969 3848 119 0,'0'0'41'0,"-8"-16"0"16,14 32-7-16,-6 0-31 16,10 7-1-16,10 5-1 15,9-2-3-15,12 9-4 16,3-16-14-16,18 12-20 15,-7-15-2-15,11 2 1 0,-7-18-2 16</inkml:trace>
  <inkml:trace contextRef="#ctx0" brushRef="#br1" timeOffset="51489.9451">18854 3675 88 0,'-31'15'41'0,"-1"17"0"16,-15 1-1-16,10 17-23 15,-1-2-16-15,9 0-1 16,9 3-3-16,7-14-6 16,28 4-28-16,5-18-3 15,25-4 0-15,8-22-1 0</inkml:trace>
  <inkml:trace contextRef="#ctx0" brushRef="#br1" timeOffset="51781.9618">19410 3771 112 0,'-7'15'42'0,"-22"9"1"15,4 21-2-15,-14 3-37 16,14 4-2-16,4 0 0 16,13 2 0-16,10-7 0 15,11-13-1-15,14-14 0 16,13-12 0-16,3-15 1 15,0-10-2-15,0-15 0 16,-5-10 0-16,-3-7 0 0,-9-5 0 16,-6-2 0-16,-10-2 0 15,-4 6 0-15,-7 6-4 16,-7 13 1-16,-8 11-3 15,-2 25-10-15,-20 5-24 16,1 26-4-16,-8 2 2 16,1 18-2-16</inkml:trace>
  <inkml:trace contextRef="#ctx0" brushRef="#br1" timeOffset="53942.0853">19840 3411 105 0,'0'0'41'0,"-14"1"0"15,14-1-1-15,19-9-38 16,14 1-1-16,9-4 0 16,6 2-1-16,8 2-2 15,2-2-3-15,11 12-9 16,-10-14-24-16,9 11-2 15,-15-12 1-15,5 9-1 16</inkml:trace>
  <inkml:trace contextRef="#ctx0" brushRef="#br1" timeOffset="54144.0969">20743 3154 107 0,'3'-15'40'0,"-3"15"0"15,0 0-2-15,-14 6-36 16,7 5 0-16,-3 9-1 15,2 9 0-15,0 4-3 16,1 11-2-16,-2-7-11 16,12 12-23-16,-4-9-2 15,16 1 1-15,2-16-3 16</inkml:trace>
  <inkml:trace contextRef="#ctx0" brushRef="#br1" timeOffset="54543.1197">21237 3172 105 0,'-14'-2'39'0,"-13"-7"1"16,6 20-2-16,-11-4-34 15,2 11 0-15,-6 5-1 16,3 4 0-16,2 1-1 16,8 1 0-16,7 0 0 15,10-5-1-15,15-8 0 0,11-9-1 16,12-11 1-16,10-7-1 15,4-6 0-15,3-6 1 16,-5-3-1-16,-2 3 1 16,-9 1 0-16,-9 5 0 15,-9 5-1-15,-15 12 1 16,0 0-1-16,-3 25 1 15,-13 1-2-15,-1 4 0 16,-4 10-2-16,0-3-2 16,8 18-15-16,-6-17-20 15,12 5-2-15,-1-13 0 16,14 2-2-16</inkml:trace>
  <inkml:trace contextRef="#ctx0" brushRef="#br1" timeOffset="54984.1449">22082 3323 77 0,'-2'-20'39'0,"2"20"1"16,2-15 0-16,6 26-10 16,-8-11-27-16,12 26 0 15,-6-1 0-15,1 7-1 16,-1 10 1-16,-1 6-1 15,-2 7 0-15,-6 8-1 16,-5 4 1-16,-8 3-1 16,-8 1 0-16,-8-1 0 15,-7-3-1-15,-6-6 1 16,-5-7-1-16,-1-15-2 15,6-10-2-15,1-23-5 16,23-5-24-16,-2-32-9 16,19 0 1-16,2-27-2 15</inkml:trace>
  <inkml:trace contextRef="#ctx0" brushRef="#br1" timeOffset="55211.1579">21734 3148 122 0,'-14'6'44'0,"-4"-6"0"15,23 14-2-15,12-7-39 16,16 2-3-16,18-1 0 16,16 1 0-16,13-7 0 15,15 1 0-15,14 0 0 16,-1-9-4-16,14 18-23 15,-27-17-14-15,0 19-2 16,-21-8-1-16,-5 11-1 16</inkml:trace>
  <inkml:trace contextRef="#ctx0" brushRef="#br1" timeOffset="55382.1676">22735 3810 128 0,'-27'18'45'15,"0"-9"-3"-15,8-12-5 16,5-3-56-16,7-13-21 16,13 8-4-16,-12-6 2 15,6 17-4-15</inkml:trace>
  <inkml:trace contextRef="#ctx0" brushRef="#br2" timeOffset="63727.645">3294 6094 69 0,'9'-24'34'16,"-10"8"-1"-16,-7-7 1 16,2 7-24-16,-12-11-2 15,4 9-1-15,-14-6 0 16,4 12-1-16,-12 2-1 15,2 9-1-15,-2 4-1 16,0 11-1-16,-1 3 0 16,7 6-1-16,3 6 0 15,8 1-1-15,6 2 1 16,10-3-1-16,10-3 0 15,10-5 0-15,12-4 0 16,7-6 0-16,10-6 1 16,6-8-1-16,4-6 1 0,1-7 0 15,-4-5 0-15,-1-3-1 16,-7-7 1-16,-6-3-1 15,-9 2-1-15,-8-2 1 16,-7 2-2-16,-7 8 1 16,-7 6-2-16,-1 18 3 15,-16-2-1-15,-2 16 0 16,-1 15 2-16,-3 6-3 15,6 11 0-15,-2-4-3 16,16 9-4-16,-3-14-27 16,21-2-2-16,4-18 2 15,16-8-2-15</inkml:trace>
  <inkml:trace contextRef="#ctx0" brushRef="#br2" timeOffset="64094.666">3547 5569 91 0,'-77'-32'36'0,"-12"12"1"16,-1 23 1-16,-11 22-35 16,1 16 1-16,5 23 0 15,4 25-1-15,9 23 0 16,18 15-1-16,19 9 0 15,24 0 2-15,28-6-2 16,29-9 0-16,31-25-2 16,31-28 2-16,26-32-2 15,15-31 1-15,8-30 0 0,1-24-1 16,-12-23 1-16,-15-14-1 15,-27-12 1-15,-30-6-1 16,-35-3 0-16,-32-1-1 16,-34 4 0-16,-27 4 0 15,-25 8-1-15,-18 16-1 16,-5 21-2-16,-2 11-5 15,17 36-27-15,8 10-2 16,22 25-1-16,18 14-1 16</inkml:trace>
  <inkml:trace contextRef="#ctx0" brushRef="#br2" timeOffset="67041.8346">4559 5678 58 0,'9'-17'35'16,"-3"-2"0"-16,3 4 0 16,-6-1-21-16,-3 16-10 15,0 0 0-15,11-1-1 16,-12 17 1-16,1 12-2 15,-4 9 2-15,-1 11-1 16,-2 6 0-16,1 8-1 16,0 2 1-16,1-3-3 15,6 3-2-15,-6-16-11 16,19-2-23-16,-1-16 0 15,10-7-1-15,0-16-1 16</inkml:trace>
  <inkml:trace contextRef="#ctx0" brushRef="#br2" timeOffset="67266.8474">4711 5650 96 0,'-11'-9'39'0,"-2"-3"0"16,13 12 0-16,4-13-37 15,21 0-1-15,12-4 0 16,10 0-2-16,9-2-1 16,3 1-4-16,11 14-21 15,-10-7-11-15,-6 13-1 0,-16 5 0 16,-8 10 0-16</inkml:trace>
  <inkml:trace contextRef="#ctx0" brushRef="#br2" timeOffset="67447.8578">4741 5970 104 0,'-25'19'41'16,"6"-15"-1"-16,19-4-2 16,17-7-35-16,17-8-1 15,15-2-4-15,5-6 1 16,11 4-5-16,-2-10-7 15,3 19-26-15,-17-3 1 16,-8 18-1-16,-19 2-1 0</inkml:trace>
  <inkml:trace contextRef="#ctx0" brushRef="#br2" timeOffset="67613.8673">4733 6298 107 0,'-11'5'39'15,"24"-1"0"-15,12-21-3 16,16 2-35-16,14-3-3 15,6-7-4-15,16 5-29 16,-8-9-3-16,6 8 0 16,-12-4-2-16</inkml:trace>
  <inkml:trace contextRef="#ctx0" brushRef="#br2" timeOffset="97053.5512">5548 6212 87 0,'0'0'35'0,"0"-12"1"16,0 12-3-16,0 0-28 16,0 0-1-16,5-13-1 15,-5 13 0-15,0 0 0 16,0 0-1-16,-2 20 0 15,-2 1 0-15,0 3 0 16,0 10 0-16,-3 3-2 16,3 5 1-16,-5 0 0 15,5 1-1-15,-2-8 0 16,4-5 1-16,1-11-1 15,1-19-1-15,0 0 1 16,16-6-1-16,-6-19 1 16,2-10 0-16,-1-8 0 0,0-7-1 15,2-6 1-15,-3 0 1 16,0-1-1-16,2 3 0 15,0 7 0-15,4 6 0 16,0 9 0-16,6 8 0 16,1 10 0-16,2 9 0 15,-1 10 0-15,-1 8 0 16,-2 8-1-16,0 4 0 15,-6 5 0-15,-6 3 1 16,-4 5-1-16,-8 0 0 16,-6 3 0-16,-5-3 0 15,-7 0 0-15,-3-5 1 16,-7 0-1-16,-1-6 1 15,-1-3 0-15,2-2 0 0,2-2 0 16,1 2 1-16,3 2-1 16,6 3 2-16,0 1-1 15,5 5 1-15,4 4-3 16,3-7-4-16,12 5-29 15,-5-15-2-15,10-5 0 16,3-15-2-16</inkml:trace>
  <inkml:trace contextRef="#ctx0" brushRef="#br2" timeOffset="97466.5748">6108 5585 88 0,'16'2'39'16,"-18"13"-2"-16,0 16 2 16,-18 14-37-16,11 5 2 15,-3 6 0-15,0 11 0 16,-1 3 0-16,-1 4-1 15,2-2 0-15,0-4 0 16,3-11 0-16,2-7-3 16,5-11 0-16,2-9 0 15,7-16 0-15,6-7 0 16,3-14 0-16,6-7 0 15,2-5 0-15,4-6 1 0,-1-1-1 16,-1-2 0-16,-3 6 0 16,-2 5 0-16,-6 10 0 15,-15 7 0-15,12 13-1 16,-12 4-2-16,-1 7-1 15,0-4-2-15,11 12-14 16,-7-16-18-16,18 3 0 16,-4-17 0-16,13 0-1 15</inkml:trace>
  <inkml:trace contextRef="#ctx0" brushRef="#br2" timeOffset="97781.5927">6538 6096 77 0,'-1'-14'39'0,"-16"-4"-1"16,5 17 2-16,-12-10-17 0,6 23-18 15,-9 5 0-15,4 9-2 16,0 5 0-16,6 5-1 16,4 0-1-16,7-2 0 15,7-1-1-15,8-10 1 16,13-11-1-16,6-9-1 15,7-13 0-15,3-9 0 16,2-8-1-16,-3-6 0 16,-5-3-1-16,-9-5-1 15,-8 4 1-15,-10 3-2 16,-7 11 2-16,-13 2-2 15,-3 13 1-15,-4 0-3 16,7 15-19-16,-6-8-9 16,21 1 0-16,-14-1 0 0,14 1 0 15</inkml:trace>
  <inkml:trace contextRef="#ctx0" brushRef="#br2" timeOffset="98014.6061">6970 5459 87 0,'-12'25'38'0,"-9"8"-1"16,4 22-1-16,-6 3-32 15,7 11 0-15,-4 7 1 16,1 8-1-16,1 5-1 15,-1 0-1-15,2 0-3 16,-3-11-3-16,12-1-24 0,-9-19-11 16,10-10 1-16,-2-20-1 15</inkml:trace>
  <inkml:trace contextRef="#ctx0" brushRef="#br2" timeOffset="98727.6468">6733 5974 107 0,'0'0'38'15,"-20"5"2"-15,24 10-3 16,-4-15-33-16,28 15-1 16,6-14-1-16,17-2-1 0,5-4 1 15,9-4-1-15,1 0 0 16,-2-3-1-16,-7 3 0 15,-9 3 1-15,-13 4-1 16,-15 4 1-16,-20-2-1 16,0 24 1-16,-19-3-1 15,-8 6 1-15,-2 5-1 16,-4 4 0-16,4 4 0 15,7-2-1-15,9-1 1 16,11-7 0-16,14-5-1 16,9-12 0-16,10-7-1 15,5-10 1-15,7-9-1 16,-3-9 0-16,1-2 1 15,-9-7 0-15,-6-1 0 16,-8 1 1-16,-11 1 0 0,-2 8 1 16,-9 0 1-16,-2 7-1 15,-4 5 1-15,10 10-1 16,0 0 1-16,0 0-1 15,0 0 0-15,7 10 1 16,7-3-1-16,3 3 0 16,-1 1 0-16,2 1 1 15,-1 0-1-15,-6 3 0 16,0 6 1-16,-6 0-2 15,-4 3 1-15,-4 3 0 16,-3-1-1-16,-2-4 0 16,1 0 0-16,2-7 0 15,5-15 0-15,0 0-1 16,16-9 1-16,5-14 0 0,6-6 0 15,5-6 0-15,2 1 0 16,-4-1 0-16,0 5 0 16,-6 7 1-16,-4 10-1 15,-6 11 0-15,-14 2 0 16,14 18 0-16,-8 2 0 15,3 2-2-15,5 2-1 16,4-4-2-16,15 7-14 16,-7-16-19-16,17-1-4 15,-2-18 2-15,14 2-1 16</inkml:trace>
  <inkml:trace contextRef="#ctx0" brushRef="#br2" timeOffset="98901.6569">8314 5858 108 0,'-10'-10'40'0,"10"10"1"16,0 0-3-16,17-11-35 16,5 5-6-16,8-5-4 15,17 11-29-15,-9-8-4 16,13 7 2-16,-10-4-3 15</inkml:trace>
  <inkml:trace contextRef="#ctx0" brushRef="#br2" timeOffset="99074.6667">8387 5989 101 0,'-49'26'43'0,"18"4"-1"16,0-12 0-16,21 8-21 0,10-26-19 16,32 0-2-16,11-7-2 15,9-13-5-15,25 12-24 16,-3-18-8-16,15 6-2 15,4-11-1-15,18 10-2 16</inkml:trace>
  <inkml:trace contextRef="#ctx0" brushRef="#br2" timeOffset="99696.7022">9910 5279 88 0,'-7'-11'38'0,"7"11"-1"16,0 0 1-16,0 0-34 0,0 0 0 15,2 16 0-15,-8 8 0 16,-1 13 0-16,-8 10-1 15,-3 19-1-15,-8 9 1 16,0 7 1-16,-6 2 0 16,4 0-1-16,2-9 0 15,7-10 0-15,10-14-1 16,13-15 0-16,12-17 0 15,11-17-1-15,10-14-4 16,9-9 5-16,3-11-4 16,-1-3 3-16,-1-9-2 15,-6 9 0-15,-5-1-1 16,-10 15 1-16,-9 8 1 0,-17 13 0 15,2 15 0-15,-7 6-1 16,-5 13 3-16,8 0-2 16,4 7-1-16,9-5-1 15,14 0-3-15,5-22-19 16,28 2-13-16,5-20-4 15,19-3 1-15,3-17 0 16</inkml:trace>
  <inkml:trace contextRef="#ctx0" brushRef="#br2" timeOffset="99996.7194">11192 5123 62 0,'-8'-65'38'16,"-1"16"1"-16,-14 3 0 15,3 29-12-15,-12 4-21 16,-3 27-2-16,-9 15 2 16,-1 22-2-16,-6 13 0 15,3 16-2-15,3 9 2 16,6 5-3-16,5 5 2 15,8-3 0-15,8-4-2 16,8-11-2-16,10-6-1 16,3-19-4-16,16 3-16 15,-14-27-15-15,13-5-2 16,-18-27-2-16,14 8 0 15</inkml:trace>
  <inkml:trace contextRef="#ctx0" brushRef="#br2" timeOffset="100139.7277">10548 5705 120 0,'-23'-29'41'0,"18"15"-1"15,0-7-5-15,30 12-34 16,20-3-1-16,14 0-5 16,26 11-11-16,2-16-23 15,22 13-2-15,-1-9 1 16,15 11-2-16</inkml:trace>
  <inkml:trace contextRef="#ctx0" brushRef="#br2" timeOffset="100279.7357">11713 5642 112 0,'-17'15'41'0,"-13"-9"-3"15,0-5-13-15,-8 6-63 16,-4-14-3-16,3 11 0 16,-15-8-3-16</inkml:trace>
  <inkml:trace contextRef="#ctx0" brushRef="#br2" timeOffset="101319.7951">4782 7280 98 0,'3'-12'38'0,"-10"1"-1"16,7 11-6-16,0 0-24 15,-7 22-2-15,-2 1-1 16,4 10-1-16,-2 9-1 0,-1 11-1 15,-1 9 0-15,1 7-1 16,3-1 0-16,1-4-2 16,7-3-3-16,-3-20-9 15,19-3-24-15,-3-22 0 16,12-12-1-16,-2-23 0 15</inkml:trace>
  <inkml:trace contextRef="#ctx0" brushRef="#br2" timeOffset="101515.8064">4842 7297 113 0,'-12'-9'41'16,"5"-4"-1"-16,19 7 0 15,2-5-38-15,18-10-1 0,15-1-1 16,7-5-2-16,10 2 0 15,-3 0-4-15,10 13-30 16,-17-1-3-16,-4 16 1 16,-22 3-3-16</inkml:trace>
  <inkml:trace contextRef="#ctx0" brushRef="#br2" timeOffset="101701.817">4870 7574 94 0,'-22'13'40'16,"22"-13"1"-16,0 0-2 0,36-13-20 15,3-12-17-15,12-2-3 16,7 0 0-16,-1-1-3 16,4 17-15-16,-15-4-18 15,-4 16-4-15,-21 4 2 16,-7 18-2-16</inkml:trace>
  <inkml:trace contextRef="#ctx0" brushRef="#br2" timeOffset="101860.8261">4878 7915 116 0,'0'0'40'0,"12"-7"2"16,17-18-3-16,20-9-38 16,19-6-2-16,12-18-15 15,18 12-22-15,-3-7-3 0,5 11 0 16,-6-5-1-16</inkml:trace>
  <inkml:trace contextRef="#ctx0" brushRef="#br2" timeOffset="102506.8631">8499 7190 110 0,'-19'1'40'16,"19"-1"0"-16,4-12-1 16,21 3-36-16,9-9-3 15,10-1-1-15,8 3-3 0,0-5-2 16,10 16-27-16,-16-3-6 15,-6 11 1-15,-14 1-2 16</inkml:trace>
  <inkml:trace contextRef="#ctx0" brushRef="#br2" timeOffset="102671.8725">8502 7376 100 0,'-22'11'38'0,"20"1"1"15,2-12-1-15,39-15-31 16,8-4-8-16,12-9-9 15,17 9-26-15,0-11-2 16,6 5 0-16,2-7-1 0</inkml:trace>
  <inkml:trace contextRef="#ctx0" brushRef="#br2" timeOffset="104069.9524">9914 6727 69 0,'12'-13'34'15,"-6"-2"1"-15,-6 15 0 16,0-28-15-16,0 28-17 15,-13-4-1-15,3 13 0 16,-12 3 1-16,2 12 1 16,-11 6-1-16,-2 14 1 15,-3 7 0-15,2 12 1 0,-2 4-1 16,8 4-3-16,7-1 2 15,13-1-3-15,11-8 1 16,17-10-1-16,15-13 0 16,14-15-2-16,12-15 2 15,1-10 2-15,1-13-2 16,-6-6 1-16,-12-6-1 15,-15-3 2-15,-20 0-2 16,-22 1 1-16,-18 8-1 16,-16 4 0-16,-6 2-1 15,-3 5 0-15,4 6-1 16,4-2-4-16,24 11-23 15,9-11-10-15,27 2 1 16,10-8-2-16</inkml:trace>
  <inkml:trace contextRef="#ctx0" brushRef="#br2" timeOffset="104220.9611">10431 7028 113 0,'-10'-1'34'0,"0"-9"-8"16,5-4-25-16,9-7-38 15,6-1-1-15,3-6-1 16</inkml:trace>
  <inkml:trace contextRef="#ctx0" brushRef="#br2" timeOffset="104570.9811">11071 6581 78 0,'-29'13'39'16,"-8"16"1"-16,-16-1 0 15,2 22-11-15,-13 3-24 16,4 12 1-16,-3 5-1 16,9 5-1-16,6-2-1 15,11-1-2-15,17-8-1 16,15-9 0-16,16-11 0 15,18-13-1-15,14-16 1 16,10-12-1-16,8-12 0 16,1-12 1-16,-1-6-1 15,-5-9 0-15,-11-1-1 0,-16-6 0 16,-14 6-2-16,-16-1-1 15,-8 10 1-15,-15-1-3 16,1 18-12-16,-14-7-19 16,13 8 0-16,1-5 1 15,23 15-1-15</inkml:trace>
  <inkml:trace contextRef="#ctx0" brushRef="#br2" timeOffset="105089.0107">11431 6673 112 0,'-52'9'40'16,"9"4"0"-16,2-9-2 15,20 1-35-15,21-5-1 16,0 0-1-16,34-12 1 16,11 5-1-16,8 0-1 15,7 1 1-15,0 1-1 16,-5 5 1-16,-7 4-1 15,-14 7 1-15,-18 7 0 16,-17 4 0-16,-16 4 0 16,-9 2 0-16,-9 1 0 15,-2-3-1-15,1-2 0 16,8-4 1-16,11-5-2 0,17-15 1 15,10 10 0-15,20-8 0 16,10-5-1-16,8 2 2 16,3 0-1-16,0 7 1 15,-8 1 0-15,-9 10 0 16,-16 6 0-16,-13 7 1 15,-14 3 0-15,-11 4-2 16,-12 1 0-16,-8-2 0 16,-3-2 0-16,0-7 0 15,9-4-5-15,5-10-1 16,21 3-17-16,8-16-17 15,15-13-1-15,8-10 1 16,23-1-2-16</inkml:trace>
  <inkml:trace contextRef="#ctx0" brushRef="#br2" timeOffset="105459.0319">12424 6747 103 0,'-44'43'38'0,"-24"4"1"16,-3 16-3-16,-20 5-32 15,9 6-3-15,1-1 1 16,10-4-2-16,23-4-1 16,13-17-4-16,24-6-2 15,13-26-16-15,24-6-16 16,11-24 2-16,15-6 0 15,-1-21 2-15,1-3 32 0,-8-4 5 16,-10-10 5-16,-3 17 18 16,-26-8 16-16,-4 22 1 15,-19 1-1-15,-1 24 0 16,-12 5-32-16,9 16-3 15,3 10-1-15,12 4-5 16,14 5 0-16,21-4 0 16,18-2-2-16,12-10-5 15,32 6-20-15,-2-27-14 16,18 0 0-16,-4-20-1 15,14 0 0-15</inkml:trace>
  <inkml:trace contextRef="#ctx0" brushRef="#br2" timeOffset="105624.0414">13065 6816 120 0,'-58'33'41'0,"-12"-3"0"16,10 10-1-16,-13 7-39 15,26-10-3-15,21 7-5 16,5-10-31-16,29 2-1 15,9-16-1-15,26-1-2 16</inkml:trace>
  <inkml:trace contextRef="#ctx0" brushRef="#br2" timeOffset="105917.0581">13422 6891 99 0,'-37'8'43'0,"-2"16"1"15,-13 2-2-15,11 19-15 16,5-4-27-16,12 9 0 15,12 2 0-15,17 0 0 16,15-7 0-16,12-8 0 16,13-10 0-16,8-9-2 15,3-17 2-15,-3-14 2 16,-4-10-2-16,-12-8 0 15,-8-6 0-15,-17-5 0 16,-14 0 0-16,-13-2 0 16,-7 14-7-16,-17-10-15 15,4 21-18-15,-10-2-2 0,14 13 1 16,-4-2-1-1</inkml:trace>
  <inkml:trace contextRef="#ctx0" brushRef="#br2" timeOffset="106391.0852">13438 6594 107 0,'0'0'42'15,"-18"2"-1"-15,18-2 0 0,7-15-28 16,12 5-15-16,19-1-2 16,7-10-11-16,22 7-23 15,0-10-3-15,16 6 1 16,-1-7-3-16</inkml:trace>
  <inkml:trace contextRef="#ctx0" brushRef="#br2" timeOffset="106877.113">13958 6249 112 0,'-28'2'40'0,"11"2"1"16,17-4-3-16,15-19-37 15,6 8-1-15,12 1-1 16,4 1 2-16,4 5-1 15,-2 2 0-15,-1 5 0 16,-3 3 1-16,-10 3 0 16,-9 5-1-16,-6 1 1 15,-10 2 0-15,-4-2-1 16,-4 0 1-16,-1-2-1 15,-3-2 0-15,3 1 0 16,9-12-1-16,-7 16 1 0,7-16 0 16,14 11-1-16,3-6 1 15,5 0 0-15,6-1 0 16,-1 3 0-16,-3-1 0 15,-2 3 0-15,-10 4 0 16,-9 2 1-16,-12 3-1 16,-10 6 0-16,-10 2 0 15,-5-2 0-15,2 2-3 16,2-11-7-16,22 0-27 15,8-15-2-15,10-8 0 16,22-14-2-16</inkml:trace>
  <inkml:trace contextRef="#ctx0" brushRef="#br2" timeOffset="107097.1256">14771 6210 107 0,'-28'5'41'0,"1"13"0"15,-8-6-1-15,11 12-35 16,3-11-2-16,11 7-1 15,11-3 1-15,13 1-1 16,14-8-1-16,10-1-1 16,13-2-2-16,4-6-2 15,10 3-7-15,-10-17-27 16,14 4-2-16,-14-14 0 15,-3 2-2-15</inkml:trace>
  <inkml:trace contextRef="#ctx0" brushRef="#br2" timeOffset="107247.1342">15023 6191 93 0,'-47'35'41'15,"5"18"1"-15,-6 3-1 16,16 15-17-16,4-9-23 16,13-2-1-16,10 6-12 15,2-20-24-15,20-1-5 16,-2-16 2-16,19-9-5 15</inkml:trace>
  <inkml:trace contextRef="#ctx0" brushRef="#br2" timeOffset="108539.2081">16501 6835 89 0,'-1'-11'39'15,"1"11"0"-15,-10-7 1 16,-2 18-25-16,-7 1-12 16,-9 12-1-16,-10 8 0 15,0 8 1-15,-10 9-3 16,-3 1 1-16,4 3-3 15,4-3-1-15,13 1-8 16,-2-19-28-16,20-4 0 16,12-28-1-16,3 10 0 15</inkml:trace>
  <inkml:trace contextRef="#ctx0" brushRef="#br2" timeOffset="108704.2174">16176 7051 107 0,'-5'-11'41'16,"-4"-1"2"-16,9 12-1 15,0 0-32-15,18 14-4 16,9-3-3-16,15 2 0 15,12 2-3-15,12-3-4 16,19 6-16-16,-5-16-20 16,10 3-2-16,-10-10 0 15,6-1-2-15</inkml:trace>
  <inkml:trace contextRef="#ctx0" brushRef="#br2" timeOffset="109485.2621">17826 6646 80 0,'19'-18'36'0,"-7"7"-2"15,-21-2 1-15,-7 11-29 0,-22-1-1 16,-4 13 2-16,-15 0-1 15,-2 11 1-15,-4-2-2 16,5 7 1-16,6-3-3 16,19 1 0-16,18 0-1 15,20-2 0-15,19-1-1 16,21 1-1-16,16-1 1 15,9 4-1-15,5 5 0 16,0 2 1-16,-9 3-1 16,-13 3 0-16,-16 5 0 15,-20-2 0-15,-15 2 1 16,-20-3-1-16,-13-10 1 15,-8-1 0-15,-6-11 0 0,1-7-1 16,5-14 1-16,10-7 0 16,7-15-1-16,13-11 1 15,12-9-1-15,9-9-1 16,10-3 1-16,6-6-2 15,9 2-1-15,-1 1-2 16,10 17-12-16,-9-5-21 16,14 17-2-16,-8-3 0 15,10 18-2-15</inkml:trace>
  <inkml:trace contextRef="#ctx0" brushRef="#br2" timeOffset="109731.2763">18793 6667 108 0,'-24'17'39'0,"-13"-2"2"16,-4 11-3-16,-20 5-34 15,3 10-1-15,-4 5-1 16,-1 8 1-16,-3 0-2 15,10 2-1-15,8-2-2 16,10-10-1-16,20-1-6 16,5-20-28-16,26-3-3 15,7-18 0-15,16-1 0 16</inkml:trace>
  <inkml:trace contextRef="#ctx0" brushRef="#br2" timeOffset="109905.2861">18467 6998 107 0,'-2'-16'40'15,"-15"-2"1"-15,17 18-2 16,-20-5-30-16,20 5-3 15,0 23-2-15,14-4-1 16,6 2-2-16,12-3-1 16,12 2-3-16,8-10-2 15,18 7-15-15,0-18-19 16,13-1-1-16,-9-13-1 15,12 0-1-15</inkml:trace>
  <inkml:trace contextRef="#ctx0" brushRef="#br2" timeOffset="110100.2974">19382 6710 101 0,'-47'17'42'16,"-2"18"-1"-16,-11-2-1 15,11 16-21-15,0-6-18 16,12 3-1-16,17 0-2 15,8-6-3-15,30 5-20 16,8-18-15-16,26-7 0 16,8-15 1-16,21-1-3 15</inkml:trace>
  <inkml:trace contextRef="#ctx0" brushRef="#br2" timeOffset="110386.3138">19940 6819 108 0,'-40'-9'42'0,"4"26"0"16,-20-2 0-16,12 22-27 15,-2-6-12-15,11 6 0 16,11-1-3-16,16 0 0 16,16-2 0-16,17-7 0 15,17-7 0-15,10-11 0 16,6-8 0-16,0-9 0 15,-3-10 0-15,-6-6 0 16,-10-8 0-16,-12-6 0 16,-10-3 0-16,-15-4 0 15,-8 0-2-15,-11-1-4 16,-1 16-11-16,-19-8-17 15,11 15-8-15,-9-3 2 16,11 15-2-16</inkml:trace>
  <inkml:trace contextRef="#ctx0" brushRef="#br2" timeOffset="110905.3434">20256 6062 74 0,'-24'13'37'16,"8"10"-2"-16,-9 2 0 16,11 10-16-16,-8-3-17 15,6 3-1-15,4-1-1 16,4-5-3-16,18 1-31 15,1-11-1-15,14-7 0 16,4-9-3-16</inkml:trace>
  <inkml:trace contextRef="#ctx0" brushRef="#br2" timeOffset="111145.3572">20656 6019 101 0,'-22'14'39'16,"-11"0"2"-16,4 14-2 15,-11-4-30-15,16 6-6 16,7-2 0-16,12 0 1 16,16-2-2-16,17-5 0 15,19-6-1-15,13-8-3 16,14-1-3-16,-1-22-18 15,16 9-16-15,-13-15-2 16,0 2 0-16,-21-13-1 16</inkml:trace>
  <inkml:trace contextRef="#ctx0" brushRef="#br2" timeOffset="111281.3649">20959 6089 102 0,'-56'40'42'16,"10"11"-1"-16,-3-3-3 15,11 6-24-15,14-5-52 16,-8-12-3-16,10 5 1 15,-7-9-3-15</inkml:trace>
  <inkml:trace contextRef="#ctx0" brushRef="#br2" timeOffset="112035.4081">4880 8507 81 0,'14'-3'39'15,"-14"3"-2"-15,9 22 1 16,-23 6-28-16,10 8-6 16,-9 8 0-16,3 14-2 15,-8 7 1-15,2 6-2 16,-3 1 1-16,5-2-1 15,5-7-1-15,5-10-3 16,13-3-9-16,-5-25-25 16,21-14-1-16,0-21 0 0,14-11-2 15</inkml:trace>
  <inkml:trace contextRef="#ctx0" brushRef="#br2" timeOffset="112219.4186">5032 8501 88 0,'-18'-14'40'15,"18"14"0"-15,-10-10 0 16,23 12-21-16,6-13-17 16,13-7-2-16,11 0-1 15,9-4-2-15,7 2-3 16,-6-5-27-16,6 13-6 15,-16 3 0-15,-6 15-1 0</inkml:trace>
  <inkml:trace contextRef="#ctx0" brushRef="#br2" timeOffset="112422.4301">4998 8800 105 0,'-22'14'37'0,"21"-2"3"15,1-12-3-15,27-3-35 16,4-9-2-16,9-3 0 15,9 0-1-15,2-1-1 16,2 2-2-16,-7-8-16 16,1 14-17-16,-23 2-2 15,-5 13 1-15,-19-7 1 0</inkml:trace>
  <inkml:trace contextRef="#ctx0" brushRef="#br2" timeOffset="112588.4397">4918 9123 107 0,'-29'23'40'16,"24"-4"-1"-16,5-19 0 15,37-10-36-15,4-17-2 16,21-7-3-16,14-4-2 16,2-15-16-16,19 6-19 15,-2-3-1-15,5 7-1 16,-5 2 0-16</inkml:trace>
  <inkml:trace contextRef="#ctx0" brushRef="#br2" timeOffset="113237.4768">8273 8631 77 0,'-14'-11'38'0,"14"11"0"15,-7-11 0-15,7 11-25 16,21-8-12-16,-4-1-1 16,10 0 0-16,10-2-1 15,6 8-4-15,-4-6-31 16,12 8 0-16,-8-2-2 15,-5 7 0-15</inkml:trace>
  <inkml:trace contextRef="#ctx0" brushRef="#br2" timeOffset="113387.4854">8144 8877 98 0,'-18'23'42'16,"26"-9"-1"-16,16-20-3 15,24 0-33-15,29-14-43 16,10-13-4-16,20 4 1 15,-2-6-1-15</inkml:trace>
  <inkml:trace contextRef="#ctx0" brushRef="#br2" timeOffset="117847.7404">19206 11085 50 0,'0'0'33'0,"10"5"1"16,-10-5 0-16,-17 32-19 15,-3-8-11-15,1 10 0 16,-4 3 1-16,3 6 1 15,0-2-1-15,13 3 0 16,6-10-1-16,16-3 0 16,14-12-1-16,19-11-1 15,14-10-1-15,16-9-1 0,12-4-5 16,-1-17-16-16,9 7-15 15,-13-10-1-15,-1 4-2 16,-17-4 1-16</inkml:trace>
  <inkml:trace contextRef="#ctx0" brushRef="#br2" timeOffset="118021.7505">19740 11181 92 0,'-44'56'40'0,"-1"-1"-2"16,12 9-1-16,6-6-37 15,12-2-2-15,19 2-8 0,7-21-26 16,21-1 0-16,7-19-2 16,21-6 0-16</inkml:trace>
  <inkml:trace contextRef="#ctx0" brushRef="#br2" timeOffset="118450.775">20529 10968 83 0,'-42'-7'42'16,"-6"1"-6"-16,2 13 5 15,-3-6-30-15,5 13-11 0,8 2 1 16,11 4-2-16,11 3 1 15,12 1-1-15,11 2 2 16,13 1-3-16,11 1 2 16,7-1-1-16,6 2 1 15,0 0 0-15,0 1 0 16,-3 0 0-16,-10 3-1 15,-13 3 1-15,-13-1 0 16,-11 0 0-16,-14-2 1 16,-8-1-1-16,-7-8 1 15,-4-5 0-15,-1-8-1 16,4-13 0-16,10-14 0 15,5-14 0-15,15-11 0 16,10-9-1-16,12-9 1 0,7-6-2 16,7 1 1-16,2-4-5 15,11 19-20-15,-16-3-10 16,2 18 0-16,-11 4-1 15</inkml:trace>
  <inkml:trace contextRef="#ctx0" brushRef="#br2" timeOffset="119282.8226">20406 12016 87 0,'0'0'37'0,"-10"-8"0"16,10 8-5-16,-21 17-28 15,1 3 0-15,-2 6 0 16,1 11 0-16,-4 5-1 16,1 4-1-16,5-2 0 15,9-2 0-15,13-7 0 0,19-11 0 16,14-15-2-16,18-17-1 15,18-13-2-15,9-18-5 16,17 5-22-16,-13-23-9 16,5 6 0-16,-23-9-1 15</inkml:trace>
  <inkml:trace contextRef="#ctx0" brushRef="#br2" timeOffset="119465.8331">20614 12124 100 0,'-41'73'40'15,"2"-7"-1"-15,15 0 0 16,13-11-38-16,6-13-2 0,19-9-3 16,14-26-9-16,23-2-23 15,1-17-3-15,16-7 1 16,0-12-2-16</inkml:trace>
  <inkml:trace contextRef="#ctx0" brushRef="#br2" timeOffset="119607.8412">21082 12258 83 0,'-38'9'40'16,"9"4"-2"-16,-1-13-3 16,14-4-25-16,16 4-44 15,23-27-5-15,13 8 1 16,4-10-3-16</inkml:trace>
  <inkml:trace contextRef="#ctx0" brushRef="#br2" timeOffset="120019.8648">21749 11910 82 0,'-38'-4'41'0,"0"10"-2"15,-11-6 2-15,3 15-24 16,-3-8-15-16,1 8-1 15,8-1 1-15,7 1-1 16,5 3 0-16,14 2 0 16,14-2 0-16,17-3-1 15,8 3 0-15,16-3 1 0,6 2-1 16,7 5 0-16,-2 5-1 15,-5 5 2-15,-9 7-2 16,-10 3 2-16,-14 7-2 16,-17 4 1-16,-12-2 0 15,-10-4-1-15,-10-7 1 16,0-6-1-16,0-14 2 15,2-10-3-15,8-15 3 16,11-17-2-16,13-12 0 16,12-16-1-16,14-5-3 15,-1-15-10-15,21 17-12 16,-15-10-11-16,5 16-2 15,-12 4-2-15,-4 15 2 16</inkml:trace>
  <inkml:trace contextRef="#ctx0" brushRef="#br2" timeOffset="131197.5041">21495 13118 58 0,'0'0'22'0,"-12"-6"-4"16,12 6 8-16,0 0-2 15,0 0-14-15,6-15-4 16,7 6 0-16,-3-7-1 16,11-1-2-16,4-3-1 15,4 4 1-15,0-4-1 16,2 7 0-16,-3 3 0 15,-3 10 0-15,-8 8 0 0,-6 12-1 16,-12 8 1-16,-10 9-1 16,-12 11 0-16,-6 6 0 15,-10 6 0-15,-6 4 0 16,-4-1 0-16,1-1 0 15,6-9 1-15,3-4-1 16,10-12 0-16,12-7 0 16,15-12-1-16,16-12 1 15,16-12-1-15,15-11-1 16,14-4-1-16,11-5-3 15,8 5-7-15,-8-9-24 16,2 8-1-16,-13 0-2 16,-7 13 1-16</inkml:trace>
  <inkml:trace contextRef="#ctx0" brushRef="#br2" timeOffset="131588.5263">22258 13004 75 0,'-11'-18'37'0,"11"18"-1"16,-22-7-1-16,10 14-31 16,-5-2 1-16,5 13-1 15,-3-3 1-15,5 8-2 16,1-1 0-16,4 5 0 15,6-1-1-15,7 1 1 16,4-4-2-16,5-3 0 16,4-4 0-16,4-4-1 15,6-10-1-15,3-5-1 16,7-8-1-16,-1-12-2 15,15-1-5-15,-10-25-24 16,16 6-3-16,-8-10-2 16,-1 2 1-16</inkml:trace>
  <inkml:trace contextRef="#ctx0" brushRef="#br2" timeOffset="131755.536">22419 12969 87 0,'-38'80'39'0,"-1"-3"-1"16,13 10 1-16,1-7-32 15,14-8-8-15,16-4-6 16,0-23-20-16,19-1-11 16,-4-18-1-16,9-4-1 15</inkml:trace>
  <inkml:trace contextRef="#ctx0" brushRef="#br2" timeOffset="133195.6184">18060 13946 65 0,'-19'2'34'16,"0"1"-3"-16,19-3-5 0,-15 3-28 15,15-3 0-15,0 0 0 16,15-3 0-16,8-2 1 15,7-1 0-15,11-2 2 16,11 0 0-16,11-4 1 16,11-2-1-16,8-1 1 15,11 3 0-15,10-3-1 16,6 4 0-16,7-2-1 15,6 1 0-15,3 3 1 16,11-1-1-16,3 1 0 16,0-1 0-16,3 4 0 15,7-3 1-15,3 4-1 16,3 2 0-16,1 3 0 0,-1 0 0 15,5 5 0 1,0 0 0-16,5-2 0 0,-2-1 0 16,-3 0 1-16,5-1 0 15,0-5 1-15,3 1 0 16,-8-5 0-16,3 0 2 15,-4-2-1-15,-2 3 0 16,-6-1-1-16,-12 3 0 16,-10-2-1-16,-10 0-2 15,-11 8-5-15,-23-11-25 16,-11 7-3-16,-17-4-2 15,-14 6 1-15</inkml:trace>
  <inkml:trace contextRef="#ctx0" brushRef="#br2" timeOffset="134015.6653">22335 14207 38 0,'6'-12'31'15,"-6"12"1"-15,2-17-6 16,-2 17-17-16,-2-10-1 16,2 10-1-16,0 0 1 0,-12 3-2 15,1 0 0-15,0 10-1 16,-5 3-2-16,-1 3 0 15,-4 4 0-15,4 3-1 16,1-3 0-16,9 3 0 16,5-4 0-16,11-3 0 15,7-7 0-15,18-9-1 16,14-6 0-16,11-8-2 15,12-7-1-15,-1-15-7 16,13 4-27-16,-14-17-2 16,1 4-1-16,-19-9 1 15</inkml:trace>
  <inkml:trace contextRef="#ctx0" brushRef="#br2" timeOffset="134202.676">22659 14023 69 0,'-33'60'39'0,"-6"-1"-2"15,12 14 2-15,-2-5-24 16,10 6-13-16,8-9-2 16,11-6-1-16,13-7-4 15,1-23-23-15,20 1-9 16,-6-22-1-16,10-6-2 15</inkml:trace>
  <inkml:trace contextRef="#ctx0" brushRef="#br2" timeOffset="134848.7129">21700 14104 43 0,'0'0'35'0,"2"-11"1"16,-2 11-1-16,-7-12-16 15,7 12-15-15,-17 4-1 16,4 6 0-16,-9 6 0 16,0 11 1-16,-7 5-1 15,0 15 1-15,-4 4-1 16,4 9 0-16,3 0-1 0,11 2 0 15,11-4-1 1,12-8 0-16,14-11 0 0,17-13 0 16,18-18-1-16,14-15 0 15,6-20 0-15,2-9 0 16,-4-10-1-16,-6-9 1 15,-15-1-1-15,-18-2 0 16,-21 3 0-16,-23 3 0 16,-15 7-1-16,-15 4 1 15,-5 8-2-15,-4 2 0 16,9 21-13-16,-5-6-21 15,15 14 0-15,5 1-1 16,16 13 0-16</inkml:trace>
  <inkml:trace contextRef="#ctx0" brushRef="#br2" timeOffset="135631.7577">20709 10238 96 0,'-11'9'35'16,"-2"0"-2"-16,6 16-6 15,-5 1-24-15,12 10-1 16,7 17-10-16,-5 3-26 15,8 12-1-15,-2 4 2 16,4 4-3-16</inkml:trace>
  <inkml:trace contextRef="#ctx0" brushRef="#br2" timeOffset="136581.812">20287 14158 60 0,'0'0'37'15,"0"0"-2"-15,9-13 1 16,13 2-30-16,6-6-4 0,9 0 0 15,8-4 0-15,4 2 0 16,3 0-2-16,-5 4 1 16,0 6 0-16,-14 7 0 15,-8 8-1-15,-11 8 1 16,-14 9 0-16,-9 8 0 15,-7 4 1-15,-6 4 0 16,3-3 0-16,4-6-1 16,9-4 0-16,12-4 1 15,12-10-1-15,12-7-1 16,12-5 0-16,5-1 0 15,3 1 0-15,-1 1 0 16,-11 7 0-16,-14 6 0 16,-13 11 1-16,-16 6-1 0,-15 8 0 15,-14 0 1-15,-7 1-2 16,-2-7-3-16,10 0-15 15,-8-25-18-15,21-8-1 16,4-25-2-16,17-13 1 16</inkml:trace>
  <inkml:trace contextRef="#ctx0" brushRef="#br2" timeOffset="137065.8396">19617 10288 104 0,'-12'43'37'16,"5"20"3"-16,-6 9-4 15,17 5-35-15,-5 25-21 16,0-11-17-16,13 5-2 16,3-13-3-16,7-6 2 15</inkml:trace>
  <inkml:trace contextRef="#ctx0" brushRef="#br2" timeOffset="137801.8817">19720 14136 61 0,'-5'-24'37'0,"5"24"-1"16,-28-19-6-16,12 20-22 16,-12 1-2-16,1 11 0 15,-8 4-1-15,3 8-2 16,-2 2 0-16,10 6-1 15,4-1-1-15,12 1 0 16,11-4 0-16,12-3-1 16,11-3 0-16,9-2 0 15,4 1 0-15,5-4 0 16,0 4 0-16,-5-1 1 15,-2 5-1-15,-11 2 0 0,-5 3 0 16,-10 2 0-16,-8 0-1 16,-8-3 0-16,-4 0-3 15,-8-11-3-15,11 0-30 16,-12-18-1-16,18-1 0 15,-21-23-1-15</inkml:trace>
  <inkml:trace contextRef="#ctx0" brushRef="#br2" timeOffset="137983.8922">19637 14181 83 0,'-14'2'41'15,"14"-2"-2"-15,16 0 1 0,17-12-38 16,19-10-4-16,15-17-12 15,29 7-20-15,-2-15-4 16,10 11-2-16,-2-6 0 16</inkml:trace>
  <inkml:trace contextRef="#ctx0" brushRef="#br2" timeOffset="138462.9196">21248 14360 90 0,'0'0'41'0,"0"0"-1"15,11-10-7-15,-7-6-53 16,15 13-18-16,-19 3-2 16,20-14-2-16,-20 14 0 15</inkml:trace>
  <inkml:trace contextRef="#ctx0" brushRef="#br2" timeOffset="139934.0038">9506 8296 85 0,'11'-6'37'0,"-11"6"-1"15,0 0-4-15,-21 3-23 16,3 15-2-16,-12 1-2 16,-4 10-2-16,-4 2-1 15,0 7-1-15,3 2 0 16,8-1 0-16,10-2 0 0,13 0 0 15,15-7-1-15,14-6 0 16,15-5 1-16,12-5-1 16,9-3 0-16,4-4 0 15,2-4 0-15,-5 0 0 16,-7 0 0-16,-8 2 0 15,-12 5 1-15,-16 4-1 16,-13 5 0-16,-13 7 0 16,-14 6 2-16,-8 1-2 15,-8 3 1-15,-5-3-1 16,3-1 1-16,2-9-4 15,11-1-4-15,0-22-25 16,26 0-8-16,2-25 1 16,21-1-3-16</inkml:trace>
  <inkml:trace contextRef="#ctx0" brushRef="#br2" timeOffset="140153.0163">9605 8365 100 0,'-36'11'41'0,"4"-7"0"16,18 2-2-16,9-17-35 16,24 1-2-16,18-4-2 15,17-7-1-15,19 2-2 16,5-11-6-16,19 10-26 15,-12-6-5-15,9 7 0 16,-13 0-1-16</inkml:trace>
  <inkml:trace contextRef="#ctx0" brushRef="#br2" timeOffset="140656.0451">10136 8344 91 0,'0'0'39'0,"-5"-11"1"16,9-2-2-16,11 1-33 15,0 0-4-15,12 3 1 16,5-1-1-16,-2 5 1 0,2 1-1 15,-3 4-1-15,-1 2 1 16,-6 3-1-16,-6 4 1 16,-6 4-1-16,-9 1 1 15,-6 6-1-15,-5 1 1 16,-4 7 0-16,-2 0 0 15,-3 0-1-15,2-2 1 16,3-1-1-16,4-6 1 16,14-7-1-16,9-7 0 15,10-6 0-15,10-6-1 16,7 0 1-16,3-3 0 15,0 4 0-15,-3 2 0 16,-10 8 0-16,-8 8 1 16,-15 8 0-16,-13 10-1 15,-13 3 1-15,-10 7 0 0,-11 1-1 16,-4 3 2-16,-1-5-3 15,8-1-2-15,2-20-10 16,31 8-15-16,4-26-13 16,18-2 1-16,11-15-3 15,27-1 1-15</inkml:trace>
  <inkml:trace contextRef="#ctx0" brushRef="#br2" timeOffset="140821.0544">11124 8760 107 0,'-16'19'44'15,"-16"-13"0"-15,7-1-3 16,-4-15-42-16,3-11-11 0,26 21-14 16,-7-32-15-16,13 11-2 15,-1-5-2-15,9 2 1 16</inkml:trace>
  <inkml:trace contextRef="#ctx0" brushRef="#br2" timeOffset="142248.1361">11727 8423 69 0,'-7'-20'37'0,"7"20"-1"16,-31-23-5-16,10 30-22 0,-15 4-2 15,0 16 0-15,-9 1 0 16,4 13-1-16,-3 3-2 15,10 5-1-15,5 1-1 16,14 4 0-16,10-6 1 16,16-5-3-16,17-9 2 15,13-10-2-15,11-14 0 16,10-11 0-16,0-10 0 15,-1-13 1-15,-7-9-2 16,-10-7 0-16,-8-5-1 16,-19-1 1-16,-13 2 0 15,-17 2-1-15,-8 7-1 16,-10 1 1-16,-3 11-2 0,0 1-3 15,12 18-9-15,-4-9-21 16,26 13 0-16,-3-12-2 16,26 9 2-16</inkml:trace>
  <inkml:trace contextRef="#ctx0" brushRef="#br2" timeOffset="142512.1512">12260 8285 101 0,'12'0'39'16,"-12"0"1"-16,0 0-11 15,-28 18-24-15,6-2-1 16,-5 2-1-16,0 12 0 16,-1 1-1-16,2 7 0 0,10-2 0 15,8-1 0-15,16-6-1 16,16-10 1-16,16-12-2 15,13-14 0-15,15-11-2 16,4-12-2-16,8-4-3 16,-8-18-17-16,6 11-16 15,-23-9 0-15,-4 11-2 16,-23-2 1-16</inkml:trace>
  <inkml:trace contextRef="#ctx0" brushRef="#br2" timeOffset="142663.1599">12549 8174 76 0,'-51'39'41'16,"10"21"-1"-16,-6 0 2 15,15 15-16-15,5-10-25 0,8-2-1 16,17-2-6-16,2-23-16 16,21 3-17-16,-1-18-1 15,18-7-2-15,2-13 0 16</inkml:trace>
  <inkml:trace contextRef="#ctx0" brushRef="#br2" timeOffset="143247.1933">13413 8357 85 0,'0'0'39'0,"-16"-13"0"16,4 22 0-16,-16 10-35 15,-1 7-2-15,-8 10-1 16,-2 8 0-16,-7 8-1 16,-1 3 1-16,1-1 0 0,5-2-1 15,9-7-1-15,8-15-3 16,15-8-4-16,9-22-21 15,10-9-9-15,8-20 6 16,15 7 18-16,-11-20 6 16,5 2 4-16,-3-4 6 15,-12-2 4-15,6 16 24 16,-18-2 8-16,1 17-4 15,-15-3-20-15,14 18-5 16,-14 8-3-16,13 11-1 16,1 6-2-16,9 2-1 15,13 3-3-15,10-4-1 0,17 1-6 16,7-19-18-1,25 3-14-15,5-16 0 0,10-3-1 16,-1-13 0-16</inkml:trace>
  <inkml:trace contextRef="#ctx0" brushRef="#br2" timeOffset="143436.2041">14111 8240 93 0,'-41'20'40'0,"-7"3"1"16,3 14-2-16,-6 1-37 15,8 6-1-15,8 4-2 16,9 0-2-16,17 3-6 16,0-15-24-16,29 3-6 15,8-18 0-15,21-4-2 0</inkml:trace>
  <inkml:trace contextRef="#ctx0" brushRef="#br2" timeOffset="143728.2208">14452 8333 98 0,'-16'-14'41'0,"0"14"1"16,-12 1-1-16,9 12-36 16,-6 7-2-16,3 12 0 15,7 4-1-15,5 6 0 16,8 2-1-16,12-2 1 15,9-5-1-15,11-9-1 16,11-10 1-16,2-14-1 0,5-13 0 16,-1-13 0-16,-3-9 0 15,-7-9-1-15,-8-3 0 16,-11-2-1-16,-12 4-2 15,-14-1-8-15,0 21-20 16,-27-2-9-16,1 16-1 16,-10-1-1-16</inkml:trace>
  <inkml:trace contextRef="#ctx0" brushRef="#br2" timeOffset="145658.3311">14872 8024 90 0,'0'0'40'0,"0"0"0"15,0 0-2-15,-3-14-34 16,3 14-2-16,19-5-2 16,1 1 0-16,12-5-1 15,7 0-2-15,15 1-4 16,-1-11-15-16,13 8-16 15,-6-5 0-15,4 6-1 0,-10-2 2 16</inkml:trace>
  <inkml:trace contextRef="#ctx0" brushRef="#br2" timeOffset="146034.3527">15423 7844 93 0,'-17'-5'38'0,"17"5"2"16,3-11-2-16,18 2-33 16,-2-2-2-16,13-1-1 0,1-3 0 15,5 4-1-15,0-1 0 16,-3 7 0-16,-3 3-1 15,-11 8 1-15,-13 7-1 16,-10 7 1-16,-11 5 0 16,-11 4 1-16,-8 6-1 15,-2 1 1-15,-4-1 0 16,5 1 0-16,8-9 0 15,7 0 0-15,18-15-1 16,17-6-1-16,17-9-2 16,14-12-3-16,23 4-10 15,-7-22-11-15,11 13-13 16,-5-9-3-16,-9 12 0 15,-11-1 0-15</inkml:trace>
  <inkml:trace contextRef="#ctx0" brushRef="#br2" timeOffset="146553.3823">16165 7743 77 0,'0'0'38'16,"0"0"-1"-16,0 0 1 15,-18 5-22-15,-1 3-13 16,-2 9-1-16,-5 5 1 16,0 8 1-16,-3 3-1 15,10 1 0-15,5 1 0 16,11-3-1-16,14-5 0 15,13-8 0-15,14-11-1 16,13-9 0-16,7-10 0 16,2-9-1-16,-2-9 1 0,-7-5 0 15,-14-3-1-15,-13-1-1 16,-19 6 0-16,-20 5-1 15,-13 13-2-15,-19 2-4 16,5 24-15-16,-14-5-17 16,8 14 1-16,4-5-2 15,19 3 1-15</inkml:trace>
  <inkml:trace contextRef="#ctx0" brushRef="#br2" timeOffset="147461.4343">16936 8034 86 0,'0'0'36'0,"0"0"-6"15,0 0 0-15,0 0-21 16,0 0-3-16,3-10-1 16,-3 10-2-16,0 0 0 15,0 0-1-15,9-13 0 16,-9 13 0-16,0 0 0 15,0 0 0-15,0 0-1 16,0 0 1-16,0 0 0 16,0 0-1-16,0 0 0 15,0 0 0-15,0 0-1 16,0 0 1-16,0 0-1 0,12 3 0 15,-12-3 1-15,14 20 0 16,-5 0 1-16,5 3-2 16,-1 5 1-16,3 9 0 15,-2 3 0-15,-5 6 0 16,-3 3 0-16,-7 2-1 15,-9 1 1-15,-7 1 0 16,-8-2 0-16,-4-4 1 16,-6-3-2-16,-1-11 0 15,4-6-2-15,-1-13-3 16,12-7-5-16,-1-26-17 15,22-1-13-15,0-14 0 16,15-8-2-16,-1-11 2 16</inkml:trace>
  <inkml:trace contextRef="#ctx0" brushRef="#br2" timeOffset="147648.445">16834 8004 104 0,'-12'-6'42'0,"-1"-3"-1"15,13 9 1-15,0 0-35 16,37-13-4-16,5 5-1 15,17-3-2-15,16-2-2 16,9-9-7-16,24 11-16 16,-13-12-15-16,7 9-2 15,-16-5-1-15,0 8 1 16</inkml:trace>
  <inkml:trace contextRef="#ctx0" brushRef="#br2" timeOffset="148715.5061">3204 10180 96 0,'-29'9'36'0,"1"13"0"16,-7-1-4-16,5 13-28 0,-3 5 0 15,8 3-1-15,4 1 0 16,11 2 0-16,9-8-1 16,14-6 0-16,11-10-1 15,12-10 1-15,8-10-1 16,4-8-1-16,3-9 1 15,-3-8-1-15,-5-5 0 16,-11-4-2-16,-9-2 3 16,-11 1-1-16,-10 1 1 15,-10 3-1-15,-7 3 1 16,-1 6-1-16,-5 2 1 15,6 7 1-15,1 4-1 16,14 8-1-16,-13-10 1 16,13 10-1-16,27-3 1 0,-3 4-1 15,9 4 1-15,2 4-1 16,2 0 0-16,1 8 0 15,-6 7-1-15,-4 3 1 16,-8 8-1-16,-11 3 1 16,-7 3-1-16,-7 2 1 15,-8-4 0-15,-3-2 1 16,-3-9 1-16,4-7 0 15,-2-12 0-15,6-13 0 16,5-13 1-16,10-12-2 16,4-11 2-16,11-5-2 15,6-7 1-15,5-6-2 16,8 5-2-16,4-3-5 15,16 18-14-15,-11-8-17 16,15 18-4-16,-8 1 0 0,8 17-1 16</inkml:trace>
  <inkml:trace contextRef="#ctx0" brushRef="#br2" timeOffset="149155.5312">5090 10073 87 0,'8'-12'38'0,"2"9"0"16,-10 3 0-16,15 2-25 15,-15 11-8-15,1 14-1 16,-2 10-2-16,0 13 1 15,-5 8-3-15,2 6 1 16,-2 6-2-16,-1-3 0 16,3-2-3-16,2-14-1 0,11-6-5 15,-5-27-22-15,17-4-6 16,-2-26 0-16,13-7-1 15</inkml:trace>
  <inkml:trace contextRef="#ctx0" brushRef="#br2" timeOffset="149339.5417">5214 10091 109 0,'-21'-18'39'16,"10"13"1"-16,1-4-1 16,25 4-32-16,1-5-4 15,19-4-1-15,12-2-3 16,10-5-2-16,10 5-5 15,-4-12-24-15,11 17-8 16,-17-4 0-16,-5 15-2 0</inkml:trace>
  <inkml:trace contextRef="#ctx0" brushRef="#br2" timeOffset="149542.5533">5235 10371 110 0,'-19'26'42'16,"7"-25"-1"-16,23-1-1 15,7-19-37-15,21-6-1 16,13-6-1-16,9-2-2 16,4 1-1-16,-1-1-5 0,6 19-22 15,-19-1-11-15,-7 20 1 16,-22 1-3-16,-9 18 0 15</inkml:trace>
  <inkml:trace contextRef="#ctx0" brushRef="#br2" timeOffset="149722.5637">5231 10646 112 0,'-12'13'41'0,"12"-13"1"16,12-20-2-16,16-4-37 15,22-6-1-15,11-5-3 16,10-5-2-16,11 9-9 15,-7-11-27-15,12 11-1 16,-12 0-2-16,1 11 0 0</inkml:trace>
  <inkml:trace contextRef="#ctx0" brushRef="#br2" timeOffset="150123.5865">7454 10171 101 0,'28'-12'38'15,"7"0"0"-15,2-7-2 16,8-3-38-16,-1 10-4 15,-9-9-29-15,6 15-3 16,-13 3 1-16,-6 12-2 16</inkml:trace>
  <inkml:trace contextRef="#ctx0" brushRef="#br2" timeOffset="150270.595">7517 10419 110 0,'-19'18'39'0,"23"-5"5"15,8-20-3-15,32-13-40 16,17-3-3-16,8-15-27 15,28 2-9-15,2-6-3 16,11 5-1-16,-4-3 0 16</inkml:trace>
  <inkml:trace contextRef="#ctx0" brushRef="#br2" timeOffset="151216.6491">10033 9779 68 0,'-12'-6'38'0,"-5"13"-2"15,-16 1 2-15,1 23-16 16,-13-9-17-16,2 13 1 15,0-3-1-15,7 7 0 16,6-6-1-16,14 3-1 16,13-8 0-16,20-3-1 15,15-6-1-15,14-4 0 16,11-4-1-16,4 1 1 15,1 0-1-15,-4 3 0 16,-10 6 0-16,-12 6-1 0,-16 5-1 16,-15 3 2-16,-13 2-1 15,-10-3 0-15,-8 1-1 16,-5-9-1-16,2-4-3 15,-2-20-7-15,21 1-24 16,-6-23-5-16,18-4 5 16,1-19-4-16</inkml:trace>
  <inkml:trace contextRef="#ctx0" brushRef="#br2" timeOffset="151404.6599">10045 9825 101 0,'-16'3'41'16,"15"12"0"-16,1-15 0 0,21 4-28 15,8-10-11 1,14-7-2-16,10 2-3 0,5-13-10 16,21 17-15-16,-18-12-12 15,6 12-1-15,-12 1-1 16,-3 13-1-16</inkml:trace>
  <inkml:trace contextRef="#ctx0" brushRef="#br2" timeOffset="151570.6693">10497 10145 113 0,'-20'11'41'0,"20"-11"2"16,-12-6-5-16,23-8-40 15,10-2-12-15,-1-22-24 16,19 6-2-16,-1-8-1 0,6 7-1 15</inkml:trace>
  <inkml:trace contextRef="#ctx0" brushRef="#br2" timeOffset="152073.6981">10906 9787 108 0,'-38'11'42'0,"16"0"-1"16,9-18 0-16,24-2-38 15,8-8-2-15,19-2 0 16,9 1 0-16,0 2-1 15,1 5 1-15,-4 3-1 16,-8 8 0-16,-10 8 1 16,-12 6-1-16,-11 5 0 15,-13 3 1-15,-2 6-1 16,-8-3 1-16,4-1-1 15,-2-1 0-15,3-4 0 16,8-4 0-16,7-5-1 16,0-10 1-16,21 15 0 15,2-12 0-15,3-1 0 16,2 0 0-16,3 3 0 0,-2 4 0 15,-4 3 0-15,-5 5 0 16,-7 7 0-16,-10 5 0 16,-9 3 0-16,-8 5 0 15,-6 1 0-15,-4-2-2 16,-2-6-1-16,5 0-4 15,-3-23-13-15,24-7-18 16,0 0-3-16,14-19 1 16,9-15-2-16</inkml:trace>
  <inkml:trace contextRef="#ctx0" brushRef="#br2" timeOffset="152402.717">11682 9699 108 0,'-22'-2'40'16,"-7"11"3"-16,3 14-3 15,-11 5-36-15,-1 12-1 16,1 7 0-16,5 11 0 16,6 3-1-16,13 3 0 15,11-6-1-15,16-5 0 16,15-12-1-16,13-12 1 15,8-15-1-15,7-14 1 16,2-17-1-16,-7-10 0 16,-4-15 0-16,-9-4 0 15,-10-7 0-15,-13-5-1 16,-12 3-1-16,-9 1-1 15,-9 9 0-15,-6 7-1 16,-1 16-3-16,-8-5-11 0,29 27-21 16,-23-14-2-16,23 14 1 15,0 0-1-15</inkml:trace>
  <inkml:trace contextRef="#ctx0" brushRef="#br2" timeOffset="152661.7318">12198 9681 111 0,'0'0'42'15,"-11"12"1"-15,-11-4-1 16,11 9-37-16,-12 3-1 16,3 6-1-16,5 0-1 15,8 4 1-15,11-1-3 16,14-4 0-16,15-4 0 0,13-8 0 15,10-7 0-15,7-8 0 16,5-7-4-16,1-14-4 16,2 7-7-16,-18-25-11 15,2 8-16-15,-18-11-2 16,-8 5 1-16,-15-6 1 15</inkml:trace>
  <inkml:trace contextRef="#ctx0" brushRef="#br2" timeOffset="152809.7402">12507 9654 114 0,'-49'53'43'0,"9"19"1"15,-5-4-2-15,12 6-37 16,10-1-5-16,4-6-3 0,22 4-10 16,-6-26-9-16,28 5-15 15,-8-24-9-15,16-10 2 16,-1-17 1-16</inkml:trace>
  <inkml:trace contextRef="#ctx0" brushRef="#br2" timeOffset="153282.7673">13383 9737 85 0,'0'0'39'0,"0"0"0"0,-18 21 1 16,2 9-25-16,-16 9-13 15,-2 11-1-15,-4 4 0 16,-1 8 0-16,-1-1-1 16,4-3-2-16,11-3-7 15,-4-19-28-15,19-6-2 16,10-30 1-16,-5 10-2 15</inkml:trace>
  <inkml:trace contextRef="#ctx0" brushRef="#br2" timeOffset="153478.7785">13092 9911 83 0,'0'0'43'0,"-9"-17"-1"16,13 29 1-16,-4-12-12 0,19 33-27 16,1-5-1-16,14 0-2 15,9 7-2-15,8-6-1 16,14 1-4-16,3-17-8 15,24 8-18-15,-9-21-10 16,9-3 0-16,-8-15-2 16,6-7 3-16</inkml:trace>
  <inkml:trace contextRef="#ctx0" brushRef="#br2" timeOffset="153643.7879">14040 9720 105 0,'-34'28'40'0,"-11"0"0"16,8 15-2-16,1 2-38 15,6 1-1-15,15 6-5 16,1-13-24-16,23 3-9 16,10-16 0-16,21-3-1 15</inkml:trace>
  <inkml:trace contextRef="#ctx0" brushRef="#br2" timeOffset="153963.8062">14557 9754 113 0,'-38'6'42'16,"2"16"1"-16,-9-2-1 16,16 12-37-16,-3 5-2 15,14 7-1-15,12 2 0 0,16-1 1 16,18-4-3-16,11-6 0 15,13-7 0-15,6-12 0 16,-1-9 0-16,-4-10 0 16,-7-13 0-16,-12-6 0 15,-14-6 0-15,-11-7 0 16,-14-3 0-16,-13-6-4 15,-5 6-2-15,-10-8-7 16,12 23-13-16,-17-9-17 16,15 12 0-16,-3 0 0 15,15 11 0-15</inkml:trace>
  <inkml:trace contextRef="#ctx0" brushRef="#br2" timeOffset="154481.8359">14994 9477 111 0,'-21'3'42'0,"21"-3"2"0,-16 7-3 16,16-7-38-16,21-6-4 15,8-2-1-15,11 2-2 16,4-9-6-16,21 17-21 15,-8-14-9-15,16 11 0 16,-7-8-2-16</inkml:trace>
  <inkml:trace contextRef="#ctx0" brushRef="#br2" timeOffset="154732.8501">15814 9074 109 0,'0'0'40'16,"-23"2"2"-16,10 13-2 16,-19 8-35-16,11 7-3 15,3 3-1-15,-3 7 0 16,6 6-2-16,2-1-2 15,12 6-4-15,0-16-15 16,25 7-17-16,-1-15-2 16,20-2 1-16,3-15-1 15</inkml:trace>
  <inkml:trace contextRef="#ctx0" brushRef="#br2" timeOffset="155149.874">16268 9113 77 0,'-8'-25'39'16,"4"10"0"-16,-10 1 1 16,4 20-19-16,-12-3-14 15,6 12-1-15,-8 5-1 16,5 11 0-16,0-1-1 15,6 7-1-15,6-5-1 16,8-1 0-16,7-8-1 16,15-6 0-16,6-15 0 15,6-8-1-15,6-9 2 16,-1-6-2-16,-2-4 0 0,-2 1 0 15,-7-2 0-15,-10 5 0 16,-9 3 0-16,-4 8 0 16,-6 10 0-16,-15 13 0 15,-4 10 0-15,-5 10 0 16,-6 12 0-16,-5 7-3 15,4 9-1-15,-1-2-6 16,13 8-6-16,-9-23-10 16,27 4-16-16,-2-15 0 15,16-7-2-15,5-12 3 16</inkml:trace>
  <inkml:trace contextRef="#ctx0" brushRef="#br2" timeOffset="155750.9085">17039 9305 113 0,'18'4'40'16,"-18"-4"0"-16,23 29-6 15,-17-9-31-15,6 10 0 16,-2 7-1-16,6 10 2 16,-2 6-2-16,1 12 1 15,-5 0-1-15,-5 11 0 16,-6 3 0-16,-11 0 0 0,-14 0 1 15,-8-4-3-15,-10-5-2 16,-5-12 4-16,-5-9-4 16,0-15 1-16,2-17 0 15,5-18-1-15,14-16-2 16,6-25-3-16,20-2-7 15,-6-31-13-15,24 2-14 16,-4-16 0-16,11 3-1 16,-1-5 0-16</inkml:trace>
  <inkml:trace contextRef="#ctx0" brushRef="#br2" timeOffset="155956.9202">16724 9342 119 0,'0'0'42'0,"0"22"2"16,10-21-2-16,13-1-38 15,15-6 0-15,18-3-4 16,8-4 0-16,9-3 0 16,10 0 0-16,4 1 0 15,6 8-6-15,-11-2-7 16,12 22-15-16,-28-3-14 15,0 13-1-15,-16-1-1 16,-9 8 1-16</inkml:trace>
  <inkml:trace contextRef="#ctx0" brushRef="#br2" timeOffset="156236.9363">17668 10170 127 0,'-4'20'45'0,"-11"-12"-2"15,6 5-3-15,-14-13-40 16,8-2 0-16,15 2-12 16,-11-13-11-16,11 13-17 15,10-14-4-15,-10 14 1 0,16-20-1 16</inkml:trace>
  <inkml:trace contextRef="#ctx0" brushRef="#br2" timeOffset="187236.7093">3203 11662 62 0,'-1'-23'36'0,"3"1"-1"16,-7-4-1-16,4 10-20 15,-11-6-11-15,2 10 0 16,-10 5-1-16,-3 13 0 15,-8 10 1-15,-4 10-1 16,-3 7 1-16,1 10 0 0,0 8-1 16,5 3-1-16,10 4 1 15,7 0-2-15,10-2 1 16,12-3-1-16,10-4 0 15,14-7-2-15,12-13 2 16,9-15 0-16,11-14 0 16,2-16 0-16,2-18-1 15,-3-15 3-15,-5-10-3 16,-10-10 1-16,-11-2 0 15,-15 2 0-15,-18 1 0 16,-9 6 0-16,-16 11 0 16,-9 11 0-16,-14 11 1 15,0 13 0-15,-3 9 0 16,2 8 0-16,8 5-1 0,8 6 1 15,13 1-1-15,20-1 0 16,16-4 0-16,15-6 1 16,10-5-1-16,9-1 0 15,4 1 0-15,2-2 1 16,-4 2-1-16,-7 6 0 15,-10 7 1-15,-6 12-1 16,-11 8 1-16,-7 10 0 16,-7 9 0-16,-5 7-1 15,-4 3 0-15,-1 1 0 16,-3 2 0-16,3-8 0 15,1-5 0-15,4-7-2 16,0-13 2-16,5-10 0 0,4-12-1 16,1-13 0-16,1-11 1 15,0-8-1-15,-3-11 0 16,-3-8 2-16,-4-8-2 15,-1-9 1-15,-3-2-1 16,1-2 2-16,-2 4-2 16,4 2 2-16,4 10-2 15,7 5 0-15,9 12 1 16,5 10 0-16,6 8 0 15,4 12 1-15,0 5-1 16,-1 5 0-16,-2 7 0 16,-8 3 0-16,-7 4 0 15,-12 5 0-15,-14 3 0 16,-6-1 0-16,-12 3 0 0,-5-3 0 15,-6 0 0 1,4-4 2-16,1-2-1 0,5-2 1 16,8 1-1-16,8-1 2 15,9-1-1-15,14 1-1 16,7 1 1-16,7 0-3 15,8-3 2-15,6-2-4 16,7 0-3-16,-6-12-32 16,16 3-2-16,-6-13 0 15,10 0-2-15</inkml:trace>
  <inkml:trace contextRef="#ctx0" brushRef="#br2" timeOffset="187671.7342">5402 11454 79 0,'-13'-4'39'0,"13"4"-2"15,-17 0 1-15,17 0-33 16,6 15-3-16,2 9 0 15,-3 7 1-15,2 12 1 16,-5 13-2-16,-3 10-1 16,-4 6 0-16,-2 5-1 15,-2-1-2-15,-2-11-2 16,8 0-7-16,1-23-29 15,16-14 2-15,0-23-2 16,14-14 2-16</inkml:trace>
  <inkml:trace contextRef="#ctx0" brushRef="#br2" timeOffset="187874.7458">5507 11516 97 0,'-19'-12'40'15,"19"12"2"-15,4-13-3 16,25-9-36-16,10 4 0 15,13-4-2-15,14-4-1 16,1-1-1-16,9 4-3 16,-9-10-13-16,0 23-21 15,-22 2-2-15,-11 17 0 16,-23 2-1-16</inkml:trace>
  <inkml:trace contextRef="#ctx0" brushRef="#br2" timeOffset="188054.7561">5499 11771 97 0,'-17'22'42'15,"17"-22"-2"-15,17 4 0 16,23-20-38-16,13-4-1 16,15-5 0-16,3-2-1 15,5 3-2-15,-8-5-7 16,2 16-27-16,-25 1-3 15,-9 15 0-15,-36-3-1 16</inkml:trace>
  <inkml:trace contextRef="#ctx0" brushRef="#br2" timeOffset="188213.7652">5502 12055 95 0,'2'13'40'0,"17"-24"0"16,28-3 0-16,11-13-37 15,27-12-3-15,17-1-7 16,7-9-29-16,8 7-2 15,-6-4-2-15,6 8-1 16</inkml:trace>
  <inkml:trace contextRef="#ctx0" brushRef="#br2" timeOffset="188663.791">7686 11596 91 0,'-27'0'40'15,"11"4"1"-15,-4-13-3 16,20 9-34-16,6-17-2 15,19 1-1-15,16-1 0 16,3-3-3-16,9 5-1 16,3-1-4-16,4 21-17 15,-18-5-15-15,-6 18 1 16,-26 4-2-16,-13 16 3 15</inkml:trace>
  <inkml:trace contextRef="#ctx0" brushRef="#br2" timeOffset="188783.7978">7695 11861 86 0,'-26'16'36'16,"26"-3"-2"-16,17-23 3 0,21-6-34 15,29-7-9-15,7-14-30 16,29 0 0-16,6-8-2 16,11 2 0-16</inkml:trace>
  <inkml:trace contextRef="#ctx0" brushRef="#br2" timeOffset="189451.8359">9345 11203 79 0,'20'-16'39'16,"-14"-3"0"-16,-6 19-2 15,-7-12-30-15,-8 17-2 16,-14 6 0-16,-4 13-2 16,-10 5 0-16,0 10-1 15,2 1 0-15,8 4 0 16,11-1-2-16,15-2 1 15,22-7 0-15,17-9-1 16,19-9 1-16,13-5-1 16,9-3 0-16,-1-1 0 15,-4 0 0-15,-10 3 1 0,-13 8-1 16,-17 5 0-16,-22 10 1 15,-17 5 1-15,-14 4-1 16,-8 0-2-16,-8-1 1 16,1-7-2-16,3-3-2 15,5-17-6-15,20-4-29 16,4-22-4-16,22-7 3 15,5-18 0-15</inkml:trace>
  <inkml:trace contextRef="#ctx0" brushRef="#br2" timeOffset="189639.8468">9504 11204 103 0,'-19'10'40'16,"-3"-5"3"-16,17 7-3 15,5-12-38-15,36-2-1 16,5-1-2-16,13-7-2 15,18 3-4-15,1-10-31 16,16 12-3-16,-4-8 2 16,1 11-3-16</inkml:trace>
  <inkml:trace contextRef="#ctx0" brushRef="#br2" timeOffset="189812.8566">10131 11446 104 0,'-20'9'40'0,"5"-13"-1"16,15 4-8-16,22-22-69 16,0-7-1-16,12 6-1 15,-2-7-1-15</inkml:trace>
  <inkml:trace contextRef="#ctx0" brushRef="#br2" timeOffset="190366.8883">10515 11131 93 0,'-38'10'39'15,"6"-10"2"-15,18 2-2 16,14-2-37-16,21-14-1 16,14 4 1-16,15 0-1 15,3 1 0-15,4 0 0 16,-1 2 0-16,-2 2-1 15,-9 3 0-15,-12 3 1 16,-13 3-1-16,-9 2 1 16,-11-6-1-16,-10 20 0 15,-8-4 0-15,-9 3 1 16,-9 4-1-16,-4 3 1 15,-3 1-1-15,0 1 1 16,7-4-1-16,11-2 1 0,14-11-1 16,24-5 1-16,23-9-1 15,16-8 0-15,19-1 0 16,5-3 0-16,6 1 0 15,-4 1 0-15,-10 11 1 16,-16 10-1-16,-23 13 1 16,-21 10-1-16,-27 8 1 15,-18 7 0-15,-18 4 0 16,-11 2 1-16,-8-4-2 15,1-5 1-15,7-9-1 16,12-10-1-16,15-10-2 16,17-16-5-16,35-3-31 15,7-19-3-15,23-1 2 16,4-14-3-16</inkml:trace>
  <inkml:trace contextRef="#ctx0" brushRef="#br2" timeOffset="190811.9138">12107 11107 74 0,'-2'15'39'16,"-7"14"-2"-16,-25 9 1 16,-2 17-31-16,-22 8-3 15,-5 9-2-15,-7 2 0 16,4-2 1-16,5-2-4 0,10-14-1 15,17 1-11-15,6-27-25 16,24-12 1-16,4-18-3 16,24-16 3-16</inkml:trace>
  <inkml:trace contextRef="#ctx0" brushRef="#br2" timeOffset="190984.9236">11770 11373 92 0,'0'-21'41'16,"-9"3"1"-16,9 18-2 15,0 0-33-15,-5 26-3 16,19-6-2-16,9 7 0 15,14-2-2-15,11 2-2 16,19 1-1-16,7-11-3 16,21 7-32-16,-8-15-3 15,12 3 2-15,-10-15-3 0</inkml:trace>
  <inkml:trace contextRef="#ctx0" brushRef="#br2" timeOffset="191187.9353">12643 11196 102 0,'-49'24'41'0,"-4"3"0"16,9 16-2-16,2 2-38 15,11 4 0-15,9 4-2 16,9-1 0-16,21 0-4 15,8-15-28-15,26 5-6 16,8-19-1-16,21-5 0 0</inkml:trace>
  <inkml:trace contextRef="#ctx0" brushRef="#br2" timeOffset="191471.9515">13153 11251 88 0,'-23'15'42'16,"-12"6"1"-16,12 16-2 15,-2 3-30-15,13 4-8 16,10-2 0-16,13 1-1 16,10-6 0-16,14-3-1 15,9-13 0-15,7-9 0 16,5-13-1-16,-3-9 1 0,-7-12-1 15,-4-9 0-15,-12-5-1 16,-15-9 0-16,-10 1-2 16,-13-7-2-16,-4 11-11 15,-18-7-24-15,5 12-2 16,-10-1 1-16,5 12-1 15</inkml:trace>
  <inkml:trace contextRef="#ctx0" brushRef="#br2" timeOffset="191968.9799">13427 10845 94 0,'-20'10'41'16,"12"1"1"-16,8-11-2 15,0 0-28-15,28-1-14 16,4-4-2-16,18 3-5 15,-2-13-28-15,21 8-2 16,1-10 0-16,11 6-1 16</inkml:trace>
  <inkml:trace contextRef="#ctx0" brushRef="#br2" timeOffset="192239.9955">14263 10518 98 0,'-10'7'38'15,"-10"0"2"-15,1 18-3 16,-6 4-33-16,0 12 0 15,-3 7-2-15,-2 6-1 16,2 6-1-16,6-4-2 0,11 2-5 16,3-13-31-16,24-4-4 15,12-15 2-15,21-11-2 16</inkml:trace>
  <inkml:trace contextRef="#ctx0" brushRef="#br2" timeOffset="192652.0191">14724 10581 85 0,'-8'-23'39'16,"1"11"0"-16,-9-3 1 15,16 15-33-15,-34-2 0 0,12 20-1 16,-9 5-1-16,0 7-1 16,-4 2-1-16,5 3-1 15,7-3 0-15,9-4-1 16,13-9 0-16,11-7 0 15,14-10 0-15,12-9-1 16,8-7 0-16,4-5 1 16,-3-1-1-16,-3 0 0 15,-5 2 1-15,-9 4-1 16,-11 7 1-16,-17 7-1 15,0 22 1-15,-13 9-1 16,-9 10 1-16,-3 6-2 0,-5 9 0 16,-1 3-3-1,5 7-2-15,-1-16-13 0,20 5-22 16,-2-16-2-16,23-1 0 15,4-16 0-15</inkml:trace>
  <inkml:trace contextRef="#ctx0" brushRef="#br2" timeOffset="193139.0469">15368 10976 65 0,'19'-12'39'16,"-1"3"-1"-16,9 9 4 16,-5 1-32-16,6 14-5 15,-10 3 0-15,4 12-1 0,-9 7 0 16,-5 11-2-16,-16 2 0 15,-7 12 0-15,-13 0 0 16,-8 5 1-16,-11-4-1 16,-4-4 0-16,-2-7-1 15,0-11-1-15,9-10-4 16,2-27-16-16,18-3-20 15,5-24 1-15,19-7-1 16,0-21-2-16</inkml:trace>
  <inkml:trace contextRef="#ctx0" brushRef="#br2" timeOffset="193339.0583">15146 10902 117 0,'30'11'43'15,"8"-7"0"-15,26-1-1 16,14-10-39-16,19-2-1 15,15-4-1-15,4-4-1 16,1 4-2-16,-3-1-5 16,0 15-30-16,-27-4-5 15,-8 16 0-15,-29 0-1 16</inkml:trace>
  <inkml:trace contextRef="#ctx0" brushRef="#br2" timeOffset="194057.0993">14319 12123 89 0,'0'0'40'0,"19"-13"-1"15,3 3 0-15,13-6-38 16,-6 2-1-16,1 1 1 15,2 6 0-15,-8 7 0 16,-7 8 0-16,-10 7 1 16,-10 13-1-16,-12 4 1 15,-10 10 0-15,-7 3-1 16,-4 6 1-16,-6-2-1 15,5 0 1-15,5-6-2 16,7-4 2-16,15-9-2 16,14-10-1-16,19-8-2 15,13-17-4-15,33-1-31 0,-1-15-3 16,16 1 2-16,0-18-4 15</inkml:trace>
  <inkml:trace contextRef="#ctx0" brushRef="#br2" timeOffset="194484.1239">15346 12103 86 0,'-10'-8'39'0,"-8"3"0"16,2 10 0-16,-12 0-35 15,-1 8 0-15,-3 0-1 16,-2 11 0-16,1 0-1 15,6 2-1-15,6 2 0 16,7 0 0-16,11-6-1 16,11-4 0-16,11-4 0 15,8-6 1-15,4-6-1 16,2-1 0-16,2-2 0 15,-4 0 1-15,-5 1 0 16,-6 5 0-16,-20-5 0 16,10 24 0-16,-18-4 0 15,-4 3 1-15,-5 2-2 16,-3 0 2-16,1 3-3 15,1-5 0-15,7-1-3 0,2-15-6 16,21 7-30-16,-12-14-1 16,36-6 0-16,-10-10-2 15</inkml:trace>
  <inkml:trace contextRef="#ctx0" brushRef="#br2" timeOffset="194636.1326">15757 12377 100 0,'-15'-5'41'15,"5"-4"-3"-15,5-3-5 16,18 1-70-16,-7-6-4 0,17 3 0 16,1-8-1-1</inkml:trace>
  <inkml:trace contextRef="#ctx0" brushRef="#br2" timeOffset="194913.1484">16500 11639 88 0,'-34'-31'41'16,"2"18"2"-16,-12 7-3 15,0 18-35-15,-4 10-1 16,3 12 1-16,-1 12-3 15,2 11-1-15,5 7 0 16,5 9-1-16,6 5 1 0,8 3-3 16,10 0 0-16,3-7-5 15,12 4-10-15,-4-20-21 16,12-5-3-16,-9-22-1 15,10-9 3-15</inkml:trace>
  <inkml:trace contextRef="#ctx0" brushRef="#br2" timeOffset="195071.1574">15975 12156 95 0,'-18'-24'40'0,"18"24"2"16,-6-16-2-16,28 6-36 15,5 10-4-15,11-1-4 0,19 10-32 16,-3-8-5-16,17 10 1 15,-4-4-1-15</inkml:trace>
  <inkml:trace contextRef="#ctx0" brushRef="#br2" timeOffset="195214.1656">16661 12447 106 0,'-8'27'45'0,"-9"-17"-3"16,17-10-1-16,-21 14-50 15,6-27-30-15,15 13-3 16,1-25-2-16,2 11 0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2:04:11.655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23T02:04:39.672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1419 1168 52 0,'0'0'35'16,"12"-54"0"-16,-12 54 1 15,0 0-16-15,22-63-12 16,-22 63 1-16,0 0-3 16,0 0 0-16,0 0-3 15,47 39 0-15,-38 32-2 16,-5 23 1-16,1 8-2 15,-13-9 0-15,6 21 1 16,3 1-2-16,-3-10 1 16,-2-31 0-16,2-15 1 15,1-11-2-15,1-13 2 16,4-14 0-16,-4-21 0 0,17 0 0 15,-6-19-2-15,3-11 3 16,1-12-1-16,1-3 1 16,6-4-2-16,6-3 1 15,2 8-2-15,0 4 2 16,3 10-1-16,2 10 0 15,-2 16-1-15,4 7 1 16,-1 7 0-16,-3 13-1 16,-2 5 0-16,0 6 0 15,-6-1 2-15,-7 5-1 16,-12-2 2-16,-14 1-1 15,-18-4 2-15,-15-4-2 16,-15-11 2-16,-11-3-2 16,-9-11-1-16,-3-11-2 0,10-6-7 15,0-19-28-15,30-1-3 16,11-10 1-16,28 1-2 15</inkml:trace>
  <inkml:trace contextRef="#ctx0" brushRef="#br0" timeOffset="458.0262">2246 851 100 0,'-57'-33'41'15,"-11"12"0"-15,-4 10-1 16,-13 17-36-16,-49 33 0 15,-46 59-3-15,9 49 0 16,17 44 0-16,13 10 0 16,42 11-1-16,50-4-1 15,55-33 2-15,58-44-2 16,40-43 2-16,38-36-1 15,31-43 1-15,28-36 0 16,7-37 0-16,0-28 2 16,-20-15-1-16,-22-16 1 15,-99 59-1-15,-2-9 1 16,-28-4-2-16,-4-10 0 0,-29 4-1 15,-8-7-1-15,-29 2 1 16,-9 2-3-16,-19 11 0 16,-17-2-8-16,-8 14-28 15,-12 5-3-15,-5 13 0 16,-3 9-1-16</inkml:trace>
  <inkml:trace contextRef="#ctx0" brushRef="#br0" timeOffset="4046.2315">4143 1144 92 0,'10'-82'39'0,"-10"82"1"15,0-90-3-15,0 90-34 16,-14-81 0-16,14 81 0 15,-28-65-1-15,28 65 1 16,0 0-1-16,-67-37-1 16,67 37 1-16,-64 27 1 15,51 5-2-15,-47 63 2 16,0 34-3-16,11 27 1 0,-2-1-1 15,22 8 1-15,15-7-3 16,19-12-2-16,15-40-2 16,-4-26-10-16,12-7-22 15,-13-23-4-15,3-13 3 16,-11-23-2-16</inkml:trace>
  <inkml:trace contextRef="#ctx0" brushRef="#br0" timeOffset="4212.241">3551 1831 104 0,'-34'-39'40'15,"12"14"1"-15,4 0-2 16,18 10-33-16,14 5-2 16,19 1-2-16,13 3-3 15,12-5-5-15,26 0-30 0,-3-2-5 16,17 8 2-16,-8-2-2 15</inkml:trace>
  <inkml:trace contextRef="#ctx0" brushRef="#br0" timeOffset="4554.2605">4535 1754 111 0,'-15'3'41'16,"-5"4"-1"-16,4 19-1 15,-5 0-36-15,-1 10-2 0,-1 5 2 16,4 3-2-16,5 2 1 16,10 1-2-16,10-12 2 15,13-5-1-15,11-16 0 16,13-12 0-16,8-11 0 15,1-7-1-15,0-12 1 16,-6-9 0-16,-9-3 0 16,-14-7 1-16,-15 4-3 15,-16-2 1-15,-12 6-2 16,-10 4-1-16,-1 9-6 15,-9 0-29-15,14 10-4 16,3 4 0-16,23 12 0 16</inkml:trace>
  <inkml:trace contextRef="#ctx0" brushRef="#br0" timeOffset="6959.3981">3638 2552 86 0,'-15'-7'37'0,"15"7"1"16,0 0-3-16,27-6-30 15,15-4 0-15,26 1-1 16,20-11-1-16,23-1 1 0,22-9-1 16,17-2-1-16,7-4-1 15,4 1 0-15,-4 5 0 16,-14 0 0-16,-16 9 0 15,-19 1-1-15,-21 7 1 16,-24 3 0-16,-18 4-1 16,-17 1-1-16,-18 1-1 15,-10 4-3-15,-15-1-8 16,-16-5-24-16,6 10-3 15,-13-9 1-15,7 6-1 16</inkml:trace>
  <inkml:trace contextRef="#ctx0" brushRef="#br0" timeOffset="8244.4715">7669 1507 98 0,'-23'-10'37'16,"-9"1"0"-16,9 14-3 15,-11-4-29-15,3 11-2 16,-4 3 0-16,4 6 0 16,1 5-1-16,7 2 0 15,4 4-1-15,9 1 1 16,7-2-1-16,13 0 0 15,10-9-1-15,10-4 1 0,9-7-1 16,11-8 1-16,-2-11 0 16,9-4 0-16,-5-7 0 15,-1-7 0-15,-3-2 1 16,-8-6-1-16,-4 3 0 15,-8 1 0-15,-6 7 1 16,-7 1-1-16,-6 6 0 16,-9 16-1-16,0 0 1 15,0 0-1-15,0 30 0 16,-6 0 0-16,3 6-1 15,3 2 0-15,6 3-3 16,8-9-2-16,16-3-18 16,6-25-15-16,20-15-1 15,2-21 0-15,20-16-1 0</inkml:trace>
  <inkml:trace contextRef="#ctx0" brushRef="#br0" timeOffset="8447.4832">8627 1066 79 0,'32'-92'41'15,"-32"92"-1"-15,0 0 2 16,14-55-16-16,-22 71-21 16,-18 44-4-16,-2 43 1 15,-4 29-3-15,-10-5 0 16,11-2-4-16,1-25-13 15,18-15-20-15,10-33-3 16,8-14 2-16,-6-24-1 0</inkml:trace>
  <inkml:trace contextRef="#ctx0" brushRef="#br0" timeOffset="8595.4917">8422 1469 121 0,'-15'-26'42'0,"-7"-1"0"16,22 27-4-16,-9-17-33 15,26 9-3-15,22-3-6 16,-39 11-34-16,53-20-2 15,-53 20-2-15,88-19-1 16</inkml:trace>
  <inkml:trace contextRef="#ctx0" brushRef="#br0" timeOffset="9080.5194">10494 1115 77 0,'0'0'39'0,"32"-81"1"16,-32 81 0-16,24-88-21 16,-24 88-15-16,2-89 0 15,-2 89 1-15,-24-75-3 16,24 75 1-16,0 0-1 15,-76-58 0-15,76 58-1 16,-83 14 0-16,83-14 1 16,-91 88-1-16,9 24-2 15,17 27 1-15,12 18-2 16,12-11-1-16,19-6-2 15,15-24-4-15,20-22-24 0,-9-42-6 16,12-15-1-16,-12-21-1 16</inkml:trace>
  <inkml:trace contextRef="#ctx0" brushRef="#br0" timeOffset="9259.5297">9981 1605 74 0,'-33'-39'40'0,"8"11"-1"16,-7 1 1-16,14 13-24 15,-4-1-6-15,22 15-3 16,0-11-2-16,21 10-4 15,13 0-3-15,10-1-3 16,18-1-3-16,-1-11-10 16,25 5-20-16,-5 0-1 15,8 3 0-15,-8-4 1 0</inkml:trace>
  <inkml:trace contextRef="#ctx0" brushRef="#br0" timeOffset="9560.5469">10715 1410 78 0,'0'0'38'16,"5"18"1"-16,-23-8 1 15,4 15-20-15,-16-5-11 16,7 3-3-16,-4 4-2 15,7-1 0-15,2 3-2 16,10 3 0-16,8-1-1 16,12 0 0-16,7-4-1 15,11-6 1-15,9-7-1 16,4-8 0-16,2-8 1 15,-1-12 0-15,-3-8 0 16,-8-9 0-16,-8-2-1 0,-8-6 0 16,-13-4 0-16,-8 0-1 15,-8 8 0-15,-5 2-1 16,-2 13 0-16,-3 8-2 15,5 10-2-15,-2-2-8 16,20 16-25-16,-4 0-2 16,21 5 2-16,3-2-2 15</inkml:trace>
  <inkml:trace contextRef="#ctx0" brushRef="#br0" timeOffset="9747.5575">11492 1552 118 0,'-15'31'42'0,"-10"5"-1"16,-1 9-5-16,4 26-55 15,-10-32-20-15,14 7-2 16,-1-8-1-16,12 1-1 15</inkml:trace>
  <inkml:trace contextRef="#ctx0" brushRef="#br0" timeOffset="10298.589">12389 950 65 0,'0'0'39'0,"45"-64"-1"15,-45 64 3-15,0 0-15 16,0 0-23-16,14 31-1 15,-16 39-1-15,-12 22 0 16,0 18 1-16,-1 4-3 16,-3-24-1-16,22 1-8 15,-5-22-28-15,20-34 0 0,-4-19 0 16,12-15-1-16</inkml:trace>
  <inkml:trace contextRef="#ctx0" brushRef="#br0" timeOffset="10477.5993">12538 1129 77 0,'-7'-80'43'16,"7"80"-3"-16,5-75 2 15,-5 75-14-15,31-66-27 16,-31 66-3-16,51-57-4 15,-51 57-26-15,79-33-7 16,-79 33-1-16,88-10-1 0</inkml:trace>
  <inkml:trace contextRef="#ctx0" brushRef="#br0" timeOffset="10699.612">12780 1119 105 0,'-80'58'40'0,"80"-58"0"15,-59 48-1-15,59-48-35 16,0 0-5-16,0 0 0 16,0 0-1-16,26 54-2 15,-26-54-7-15,67-5-25 16,-67 5-4-16,74-8 1 15,-74 8-1-15</inkml:trace>
  <inkml:trace contextRef="#ctx0" brushRef="#br0" timeOffset="10859.6212">12580 1501 105 0,'-32'26'39'0,"22"0"2"16,11-12-2-16,34-6-36 16,10-5-1-16,19-6-1 15,15-5-3-15,4-6-2 16,11-1-7-16,-14-12-26 15,10-1-3-15,-17-7 1 16,-73 35-1-16</inkml:trace>
  <inkml:trace contextRef="#ctx0" brushRef="#br0" timeOffset="11066.633">13430 1151 98 0,'0'0'42'15,"15"1"1"-15,-19 22-1 16,-1 23-27-16,-4 21-13 15,-6 3 0-15,-3 11-2 16,9 1-1-16,4-2-5 16,5-37-8-16,19-2-25 15,-1-23-2-15,18-6 1 16,0-15-2-16</inkml:trace>
  <inkml:trace contextRef="#ctx0" brushRef="#br0" timeOffset="11333.6483">13818 1309 97 0,'-41'-8'42'16,"-13"8"2"-16,5 12-3 15,-6 7-19-15,10 11-20 16,2 9 0-16,43-18 0 15,16-5-1-15,11-4 1 16,10-1-2-16,5-2 0 16,2-1 0-16,0-1 0 15,1-2-4-15,-12-1 1 0,3 5-5 16,-16-12-22-16,9 8-10 15,-15-3-3-15,9 4 1 16,-10-4 0-16</inkml:trace>
  <inkml:trace contextRef="#ctx0" brushRef="#br0" timeOffset="11670.6675">14616 1175 94 0,'-46'-2'42'15,"46"2"1"-15,0 0-2 16,0 0-20-16,0 0-23 15,0 0-1-15,0 0-2 16,0 0-7-16,46 1-26 16,-46-1-4-16,56-4 3 15,-56 4-3-15</inkml:trace>
  <inkml:trace contextRef="#ctx0" brushRef="#br0" timeOffset="11835.677">14515 1435 115 0,'-48'38'42'16,"33"-12"0"-16,11-14-1 15,37-7-38-15,24-20-5 16,13-9-2-16,-21 9-26 16,2-2-9-16,5-3-1 15,0 1 1-15</inkml:trace>
  <inkml:trace contextRef="#ctx0" brushRef="#br0" timeOffset="12469.7133">15990 911 104 0,'0'0'40'15,"0"0"2"-15,6-67-8 16,-6 67-28-16,0 0-1 16,-66-8 1-16,66 8-1 15,-73 24-1-15,73-24-1 16,-68 50-1-16,-23 27-1 15,22 16 2-15,16 14-5 16,26-2 4-16,26-10-4 16,39-7 2-16,28-20-1 15,26-36 1-15,13-18 1 0,7-23-1 16,1-22 2-16,-59 6-2 15,-2-2 0-15,0-7 0 16,-3-5 0-16,-49 39 0 16,72-92 0-16,-51 42 0 15,-10-4 0-15,-13 1 0 16,-8-18 0-16,10 71 0 15,-53-103 0-15,53 103 0 16,-84-85-3-16,38 53-20 16,46 32-19-16,-88-50-1 15,88 50-1-15,-77-19-1 16</inkml:trace>
  <inkml:trace contextRef="#ctx0" brushRef="#br0" timeOffset="13436.7686">18070 871 102 0,'0'0'41'16,"-48"-17"1"-16,48 17-5 16,0 0-34-16,-66 9-1 15,66-9 0-15,-52 12-1 16,52-12-1-16,-47 20 3 15,47-20-3-15,0 0 0 16,-47 39 1-16,47-39-1 16,0 0 0-16,0 0 1 15,9 62 0-15,-9-62-1 0,0 0 0 16,47 57 0-16,-47-57 1 15,54 56 0-15,-34-11-2 16,-6 1 2-16,-19-5-2 16,-10-3 1-16,-17-15-1 15,3 1-2-15,6-10-4 16,23-14-6-16,0 0-25 15,0 0-3-15,0 0 2 16,0 0-2-16</inkml:trace>
  <inkml:trace contextRef="#ctx0" brushRef="#br0" timeOffset="13804.7896">18396 974 74 0,'68'-41'44'15,"-68"41"-2"-15,0 0 1 16,50-38-17-16,-50 38-23 15,0 0 1-15,0 0 0 16,0 0-1-16,0 0 0 16,-60 57-1-16,52-10-1 15,-28 16-1-15,19 10 2 16,9-1-4-16,27 1 2 15,13-30 0-15,29-12 0 16,-61-31-1-16,80 4 2 16,-80-4 0-16,90-26 0 15,-90 26-1-15,92-46-2 16,-92 46 2-16,71-65-1 15,-71 65 0-15,41-72-1 0,-41 72 1 16,1-96-2-16,-1 96 1 16,-30-60-2-16,30 60-4 15,-63-49-31-15,63 49-3 16,-70-31 0-16,70 31-2 15</inkml:trace>
  <inkml:trace contextRef="#ctx0" brushRef="#br0" timeOffset="15979.914">6713 2741 58 0,'9'-20'36'16,"5"5"-1"-16,-10-4 1 0,-4 19-13 16,7-15-17-16,-7 15 0 15,0 0-1-15,-2 22 0 16,-8 4 0-16,2 17-1 15,-8 9-1-15,1 11 0 16,-2 6 0-16,2 11 0 16,0-2-1-16,3 1-1 15,7-9 0-15,5-8 0 16,5-12 0-16,9-13-1 15,5-13 1-15,5-16-1 16,4-15 1-16,4-10 0 16,1-14 0-16,-3-5-1 15,1-2 2-15,-4 1-2 16,-3 1 1-16,-5 10 0 0,-4 7-1 15,-5 14 0-15,-10 5 0 16,8 30 0-16,-8 4-1 16,-2 5 0-16,2 9-2 15,1 1-1-15,7 8-4 16,-7-21-23-16,29 2-9 15,-3-22 1-15,21-6 0 16,4-20-1-16</inkml:trace>
  <inkml:trace contextRef="#ctx0" brushRef="#br0" timeOffset="16354.9355">8304 2457 80 0,'-7'-46'37'0,"2"8"1"16,-12-2 0-16,3 10-29 15,-12 3-3-15,0 13-1 16,-7 10-1-16,-3 18 0 16,-8 13-1-16,2 23 1 15,-7 15-2-15,-2 19 2 16,2 11-2-16,-1 15 2 15,2 10-3-15,4 6 2 16,4-2-3-16,11-9 0 0,10-8-2 16,10-16-3-16,15-9-3 15,2-29-8-15,21-8-22 16,-7-32-4-16,11-8 3 15,-9-22-1-15</inkml:trace>
  <inkml:trace contextRef="#ctx0" brushRef="#br0" timeOffset="16542.9462">7496 3092 119 0,'-21'-12'42'0,"8"-5"0"16,24 10-1-16,12-10-36 15,27-4-3-15,21-9 0 0,17 0-2 16,13-1-3-16,3-2-3 15,15 22-20-15,-14-13-14 16,-1 19-3-16,-21-2 1 16,-5 17-3-16</inkml:trace>
  <inkml:trace contextRef="#ctx0" brushRef="#br0" timeOffset="17413.9961">8934 3002 108 0,'-22'5'41'16,"22"-5"1"-16,-18 2-2 15,18-2-35-15,0 0-1 16,14-11-1-16,10-2-1 15,14 1-1-15,18-9 0 16,16-2 1-16,12-2-2 0,11 2 1 16,7-2-1-16,3 5 0 15,-1 2 0-15,-9 6 0 16,-6 7-2-16,-13 2 0 15,-6 5-2-15,-12-6-2 16,-3 14-8-16,-23-17-24 16,4 11-3-16,-22-12 1 15,-14 8-3-15</inkml:trace>
  <inkml:trace contextRef="#ctx0" brushRef="#br0" timeOffset="17790.0176">9070 3178 80 0,'-29'23'40'0,"1"-14"-1"16,17 5 2-16,0-21-24 15,11 7-11-15,26-7 0 16,12-2 0-16,14-7-1 16,16-4-1-16,15 0-1 15,15-6-1-15,11 2 0 16,10 2-1-16,4 1 0 15,-1 6 1-15,-8 6-2 16,-6 5 0-16,-13 5 0 16,-13 3 0-16,-11 3-2 0,-19 1 1 15,-14 3 0-15,-12-4-2 16,-8-2-1-16,-18-5-4 15,12 12-14-15,-28-22-17 16,16 10-2-16,-19-20 1 16,12 4-2-16</inkml:trace>
  <inkml:trace contextRef="#ctx0" brushRef="#br0" timeOffset="18639.0661">11865 2463 75 0,'-3'-21'36'0,"-15"-5"-2"15,1 17-3-15,-22-10-24 16,-5 16 0-16,-15-5 1 15,-3 18 0-15,-13 4-1 16,2 16-1-16,-5 8-2 16,6 13 1-16,2 7-3 15,13 13 2-15,11 6-3 16,14 3 2-16,21-1-2 15,19-4 1-15,19-8-1 16,26-14 0-16,24-18-1 16,21-24 1-16,13-19-1 15,11-24 1-15,0-19-1 16,0-15-1-16,-11-13 2 0,-19-4-2 15,-26-7 1-15,-27 4-1 16,-24 6 0-16,-24 12-1 16,-19 9 1-16,-17 10 0 15,-8 16 0-15,-4 4-2 16,7 18-2-16,3-5-10 15,27 20-21-15,0-8-4 16,20 4 1-16,14 0-2 16</inkml:trace>
  <inkml:trace contextRef="#ctx0" brushRef="#br0" timeOffset="19015.0876">11893 2034 81 0,'0'0'37'0,"-10"-9"1"16,10 9-1-16,0 0-29 16,-12 28-3-16,6-3-1 15,5 19 0-15,-8 13 0 16,2 23 0-16,-11 16-1 0,0 19 0 15,-8 10-1-15,-9 10 1 16,-11 2-2-16,-2 2 2 16,-1-10-4-16,3-17 0 15,14-14-4-15,5-33-17 16,27-6-16-16,5-36-2 15,26-13 1-15,4-28-2 16</inkml:trace>
  <inkml:trace contextRef="#ctx0" brushRef="#br0" timeOffset="19182.0972">12011 3202 114 0,'4'-10'42'0,"-4"10"0"16,-29-6-2-16,29 6-36 0,-22-17-6 15,17 3-1-15,5 14-5 16,5-30-22-16,10 25-10 15,-7-10 2-15,9 14-3 16,-17 1 2-16</inkml:trace>
  <inkml:trace contextRef="#ctx1" brushRef="#br0">17738 7407 0,'-35'-12'0,"1"1"0,34 11 0,0 0 0,-70 0 0,70 0 0</inkml:trace>
  <inkml:trace contextRef="#ctx0" brushRef="#br0" timeOffset="29001.6588">3131 4396 40 0,'-6'-15'34'15,"-2"-2"2"-15,-6-3-1 16,-1 13-15-16,-11-16-8 15,7 14-2-15,-17-3-1 16,1 18-1-16,-8 4-3 16,2 13 0-16,-6 2-1 15,7 8-2-15,3 0 0 0,7 6-1 16,12-5-1-16,11-2 0 15,16-7 1-15,15-9-1 16,12-7 0-16,12-11 0 16,11-11 0-16,10-9 0 15,1-9 0-15,1-8 1 16,-4-4 0-16,-8 0 0 15,-10 3 0-15,-11 3 0 16,-12 8 0-16,-15 7 0 16,-9 6-1-16,-2 16 0 15,-25 7 0-15,4 17 0 16,-6 10-1-16,2 7 1 15,4 3 0-15,6 2-1 16,10-2 1-16,18-13 0 16,16-12 1-16,19-26-1 0,19-22 0 15,10-16 2-15,15-22-1 16,6-12 0-16,7-17 0 15,-3-7 1-15,-9-7-1 16,-7 2 1-16,-14 6-1 16,-14 11 0-16,-15 16 0 15,-15 16 0-15,-23 24-1 16,-16 29 0-16,-20 33 1 15,-17 34-1-15,-15 36 0 16,-11 16 0-16,-6 15 1 16,7 5-2-16,14-5 1 15,18-15 0-15,24-25-1 0,29-31 1 16,34-36-1-1,30-35 1-15,22-28 0 0,12-23 1 16,7-22 0-16,0-16 0 16,-7-6 0-16,-14-4 0 15,-20 6 0-15,-22 17 0 16,-20 16-1-16,-22 32 0 15,-23 28 1-15,-18 35-1 16,-16 35 1-16,-10 22 0 16,-4 19 1-16,5 9-4 15,5 5 0-15,11-10-5 16,29-4-10-16,5-34-23 15,33-11-3-15,9-27 0 16,28-7-2-16</inkml:trace>
  <inkml:trace contextRef="#ctx0" brushRef="#br0" timeOffset="29602.6932">5541 4204 74 0,'0'0'38'0,"0"0"0"15,-17-8 0-15,8 24-16 16,-10-7-19-16,-3 11 1 15,-7 2-2-15,3 9 0 16,-2 6 1-16,1 4-1 16,5-1-1-16,8 1 0 15,10-6 0-15,11-8 0 0,11-10 0 16,12-13-1-16,11-9 1 15,8-14 0-15,5-10 0 16,0-9 1-16,-5-5-1 16,-7-5 0-16,-12 0 0 15,-12 3 1-15,-12 3-1 16,-12 11-1-16,-13 9 0 15,-4 12-1-15,-5 12-1 16,-1 7-1-16,10 16-5 16,-4-14-20-16,28 20-12 15,5-12 0-15,26 0 0 16,7-17 0-16</inkml:trace>
  <inkml:trace contextRef="#ctx0" brushRef="#br0" timeOffset="29852.7075">6539 3591 105 0,'-11'-32'41'16,"-18"2"0"-16,6 24-2 15,-25 12-33-15,7 27-2 16,-5 22-1-16,2 20-1 15,-1 20-1-15,2 13 0 16,6 5-2-16,7 6-1 16,11-7-1-16,7-11-2 15,14-8-6-15,-7-30-27 16,21-9-4-16,-3-31 1 0,9-8 0 15</inkml:trace>
  <inkml:trace contextRef="#ctx0" brushRef="#br0" timeOffset="30002.7161">6088 4136 125 0,'-23'-20'41'16,"23"20"2"-16,4-13-6 16,27 16-35-16,19 4-7 15,8-19-21-15,26 16-13 16,-3-11-2-16,8 13-1 15,-9-8-1-15</inkml:trace>
  <inkml:trace contextRef="#ctx0" brushRef="#br0" timeOffset="30486.7438">3195 4933 102 0,'40'-14'40'15,"18"5"2"-15,5-15-3 16,21 2-37-16,2-2 0 16,12 0-2-16,3 0 1 15,-4 5-2-15,-4 6-2 0,-11-4-4 16,-2 16-29-16,-24-7-3 15,-10 12 0-15,-23-5-2 16</inkml:trace>
  <inkml:trace contextRef="#ctx0" brushRef="#br0" timeOffset="30692.7556">3518 5048 111 0,'-32'12'42'0,"29"1"1"16,16-20-3-16,23-5-37 15,23-9-1-15,22-6-1 0,10-1 0 16,7-3-2 0,1 4-2-16,-6-3-5 0,2 18-29 15,-29-5-4-15,-9 14-1 16,-24-1-1-16</inkml:trace>
  <inkml:trace contextRef="#ctx0" brushRef="#br0" timeOffset="31954.8278">7754 4304 55 0,'4'-24'37'16,"-10"-4"-1"-16,5 7 0 16,-13-6-11-16,14 27-16 15,-26-18-1-15,16 21-2 16,-6 4-1-16,4 12-1 0,2 8-1 15,0 7-3-15,0 3 0 16,1 4 0-16,3 4 0 16,-2 0-1-16,1-2 1 15,-1-3-1-15,-2-7 2 16,5-7 0-16,-1-11-1 15,6-15 1-15,-12-1 0 16,10-20-1-16,3-11 1 16,5-13 0-16,5-10 0 15,6-10 1-15,5-10-1 16,5-7 0-16,8 1 0 15,2 8 1-15,-1 7-1 16,2 12-1-16,-2 13 0 16,-4 15 0-16,0 19 0 0,-3 15 0 15,-4 14-1-15,0 12 1 16,-2 8-1-16,-5 4 0 15,-1 6 0-15,-5 3 0 16,-2 2-1-16,-9-3 0 16,-7-2 1-16,-7-6-1 15,-8-3 1-15,-6-9-1 16,-9-4 2-16,-5-8-1 15,-5-8 1-15,1-6 0 16,0-6 0-16,3-4 1 16,6-1 0-16,5-2 0 15,6 3-1-15,3 9 1 16,3 12 0-16,-1 17 0 15,0 16-1-15,-4 12 1 0,-6 13-1 16,-3 4-1-16,3 5 1 16,1-8-3-16,10-6-1 15,5-30-16-15,25-5-17 16,1-29-1-16,26-17-1 15,11-24-1-15</inkml:trace>
  <inkml:trace contextRef="#ctx0" brushRef="#br0" timeOffset="32353.8506">8567 3584 93 0,'16'-8'40'0,"-16"8"2"16,-8 35-2-16,-16-6-22 0,3 27-16 15,-7 13 0-15,1 11 0 16,-1 7-1-16,-2 5 1 16,3 2-1-16,7-8-1 15,-1-8 0-15,6-17-1 16,6-12 1-16,6-14-1 15,5-14 0-15,8-17 1 16,7-14 1-16,3-12 0 16,9-10 0-16,3-9 1 15,0-4-1-15,4-2 1 16,-4 4-1-16,-4 10 0 15,-6 9 0-15,-4 11-1 0,-7 15 0 16,-7 10-1-16,-3 13-1 16,-1 6-1-16,3 6-2 15,-1-3-3-15,11 7-3 16,-4-20-22-16,18 6-8 15,-2-18 2-15,16-2-1 16</inkml:trace>
  <inkml:trace contextRef="#ctx0" brushRef="#br0" timeOffset="32683.8695">9055 4113 90 0,'0'-31'40'16,"-1"20"1"-16,-19-2-1 16,4 30-19-16,-18 1-15 15,4 13-1-15,-5 4-2 16,6 12-1-16,5 1 0 0,4-1-2 15,11-1 1-15,14-8-2 16,12-10 1-16,9-13-1 16,11-10 2-16,6-13-2 15,4-13 1-15,1-10 1 16,-6-8 0-16,-5-6 0 15,-8-6 0-15,-9-1 1 16,-8 0-2-16,-11 8 0 16,-10 12 0-16,-5 11-3 15,-2 11 1-15,-3 9-1 16,6 11-2-16,2 0-4 15,15 20-9-15,0-18-21 16,22 4-2-16,5-22 1 16,18 3 0-16</inkml:trace>
  <inkml:trace contextRef="#ctx0" brushRef="#br0" timeOffset="32893.8815">9715 3661 85 0,'19'-48'37'16,"-4"21"1"-16,-24 4-6 15,7 34-13-15,-21 9-11 16,4 28-1-16,-8 8-3 15,1 19-1-15,-3 10-1 16,3 10 0-16,3 3-2 16,2-5-2-16,3-1 0 15,5-15-5-15,13 6-21 16,-14-28-13-16,10-6 1 15,-2-24-2-15,6-9 1 0</inkml:trace>
  <inkml:trace contextRef="#ctx0" brushRef="#br0" timeOffset="33645.9245">9456 3999 106 0,'0'0'41'0,"0"0"1"15,1 13-2-15,28 5-34 16,2-11-4-16,12 0 0 15,9-2 0-15,11-5-1 16,6-5-1-16,4-2 0 16,-2-6 1-16,-6 2-1 0,-12-2 0 15,-8 2 1 1,-12-1-1-16,-15 5 1 0,-18 7 0 15,-14-1 0-15,-11 13 0 16,-9 10 0-16,-8 6 0 16,-2 8 0-16,0 10 0 15,3 2 0-15,12 3-1 16,13-1 0-16,11-5 0 15,14-7-1-15,15-10 0 16,16-10 0-16,6-11 0 16,8-10-1-16,1-11 1 15,0-9 1-15,-6-8-1 16,-3-7 1-16,-11-5-1 15,-6-2 1-15,-10 0 0 0,-5 3 1 16,-8 6-1-16,-2 3 0 16,-1 9 0-16,4 8 1 15,-7 16 0-15,20-13 0 16,-3 16 0-16,1 3 0 15,4 2 0-15,2 3 0 16,0 3 0-16,-2 0 1 16,-5 3-2-16,-3 2 0 15,-6 5 0-15,-6 1 0 16,-6 4 0-16,-7 1 0 15,-3-3 0-15,-3 3 0 16,2-5 0-16,1-7 0 16,8-6 0-16,6-12 0 15,23-12 0-15,6-9 0 16,8-10 0-16,9-7 0 0,0-6 0 15,4-1 0-15,-4-1 0 16,-8 10 0-16,-9 11 0 16,-9 11 0-16,-20 14 0 15,9 20 0-15,-18 10 0 16,-6 12 0-16,1 11 0 15,-3-4-9-15,13 10-4 16,-7-20-4-16,29 13-11 16,-7-31-16-16,27-1 0 15,-1-20 0-15,23-4 4 16</inkml:trace>
  <inkml:trace contextRef="#ctx0" brushRef="#br0" timeOffset="34554.9765">11618 4171 76 0,'0'0'40'0,"0"0"-1"16,20 9 0-16,3-24-14 15,19 1-23-15,7-2 0 16,9-6-1-16,2-2 0 16,4-2 0-16,-8-2 0 15,-5 0 0-15,-10 5 1 16,-13 0-1-16,-14 5 1 15,-10 4-1-15,-14 7 1 16,-12 6-1-16,-13 8 1 16,-8 9 0-16,-11 3-1 15,-1 11 0-15,-3 3 1 16,7 6-1-16,7 1 0 0,12 2 0 15,17-3 0-15,19-1-1 16,23-8 0-16,15-7-1 16,22-7 0-16,11-5 0 15,12-9-1-15,4-11 1 16,5-5 0-16,-4-9-1 15,-5-3 1-15,-8-6 1 16,-12-1 1-16,-11-4-2 16,-13 2 2-16,-9 4-1 15,-11 2 1-15,-11 8 0 16,-10 9 1-16,-2 12-1 15,-28 9 0-15,5 9 0 0,-8 12 0 16,-1 3 0 0,-2 5 0-16,1 2 0 0,3-4-1 15,6-2 0-15,10-9 1 16,7-8-1-16,7-17 1 15,17 6 1-15,8-18-2 16,7-10 0-16,6-5 0 16,8-9 0-16,0-2 0 15,3-5 0-15,-3 2 0 16,-4 6 0-16,-12 6 0 15,-3 10 0-15,-8 9 0 16,-5 14 0-16,-8 13 0 16,-7 10 0-16,-2 10 0 15,0 2 0-15,2 6-2 16,-2-7-7-16,17 13-10 0,-15-31-9 15,22 13-8-15,-8-25-6 16,13 0 0-16,-6-21 0 16</inkml:trace>
  <inkml:trace contextRef="#ctx0" brushRef="#br0" timeOffset="35366.0228">8254 3390 100 0,'-4'-11'36'15,"4"11"2"-15,-23-1-6 16,9 10-27-16,-8 3 1 16,7 10-2-16,-6-2 1 15,3 7-2-15,5-4 0 16,7 2-1-16,8-5 1 15,5-2-2-15,9-9 0 16,7-8-1-16,6-6 1 16,4-7-1-16,3-9 0 15,-4-6 0-15,-4-3 0 16,-6-7 0-16,-8 0 0 15,-8-1-2-15,-9 1 1 16,-8 5-2-16,-4 13-2 0,-13-5-17 16,5 32-15-16,-7 1-3 15,10 17 1-15,-2 0-2 16</inkml:trace>
  <inkml:trace contextRef="#ctx0" brushRef="#br0" timeOffset="36702.0992">13202 4119 89 0,'-5'12'36'15,"17"-4"1"-15,2-10 1 16,19-1-34-16,1-2-1 15,9 0 0-15,6-8 0 16,6-3-1-16,-2-3 1 16,1-3-1-16,-11-1 0 15,-9 0-1-15,-10 3 1 16,-13-1-1-16,-17 4 0 0,-9 5 1 15,-11 3-1-15,-7 4 0 16,-4 4 1-16,-2 9-1 16,-2 5 0-16,5 10 1 15,5 3-1-15,8 9 0 16,7 0 0-16,10 4-1 15,10 1 0-15,9-6-1 16,17-1-2-16,7-12-1 16,20-2-5-16,-5-23-18 15,22 5-11-15,-3-20-2 16,12 2 1-16,-7-15 0 15</inkml:trace>
  <inkml:trace contextRef="#ctx0" brushRef="#br0" timeOffset="37041.1187">14235 3937 74 0,'3'-15'37'16,"-3"15"0"-16,-20 0-9 15,5 26 3-15,-14-1-25 16,-1 11-1-16,-7 0 0 16,3 8-1-16,-1 0-1 15,8-5-1-15,2-7 0 16,8-3-1-16,5-10 0 15,11-9 0-15,1-10 0 16,20-15-1-16,2-7 1 16,6-9-1-16,2-6 1 15,2-6-1-15,1-2 1 16,0 0-1-16,-5 5 1 15,-7 7-1-15,1 4 0 16,-7 9 0-16,-1 9 0 0,2 5-1 16,5 6 0-16,1-1-1 15,8 10-2-15,1-6-2 16,15 15-8-16,-12-19-20 15,21 10-5-15,-14-10 1 16,7 8 0-16</inkml:trace>
  <inkml:trace contextRef="#ctx0" brushRef="#br0" timeOffset="37545.1475">14733 3925 107 0,'-17'-5'37'0,"5"11"2"16,-15-12-10-16,9 18-20 16,-14 0-3-16,4 9-2 15,-4 3 0-15,2 8-1 16,-3 3 0-16,5 4-1 0,6 0 0 15,10-3 0-15,8-4-1 16,9-8 0-16,11-10-1 16,8-8 1-16,11-14-1 15,3-8 0-15,7-11 0 16,3-6 0-16,-4-9 0 15,-2-2 0-15,-3 2 0 16,-7 3 0-16,-5 5 0 16,-7 10 0-16,-6 9-1 15,-14 15 1-15,0 19 0 16,-8 18 0-16,-10 15-1 15,-6 19 1-15,-10 14 0 16,-5 13-1-16,-6 9 0 0,0 2 1 16,-5-7-1-16,6-6 0 15,1-13 1-15,7-14-1 16,10-18 2-16,6-14-1 15,7-21 1-15,13-16-1 16,-9-17 1-16,16-18 0 16,6-13-1-16,6-14 1 15,10-15-2-15,1-12 1 16,8-4-2-16,6 1 0 15,4 8-1-15,-5 3-2 16,9 20-9-16,-15-10-11 16,13 32-14-16,-12 1 0 15,8 20 0-15,-10-10 0 16</inkml:trace>
  <inkml:trace contextRef="#ctx0" brushRef="#br0" timeOffset="38047.1762">15192 3944 118 0,'-17'-9'41'15,"17"9"0"-15,-27 5-6 16,17 10-30-16,-4 6-2 16,2 8 0-16,0 4 0 15,0 5-1-15,0 0-1 16,8 0 2-16,3-5-3 15,5-7 0-15,10-12 0 16,6-12 0-16,10-11 0 16,6-8 0-16,5-8 0 0,2-10 0 15,1-2 0-15,-2-1 0 16,-4 1 0-16,-8 8 0 15,-9 10 0-15,-8 12 0 16,-10 19 0-16,-7 20 0 16,-12 19 0-16,-10 20 0 15,-10 21-2-15,-9 21 1 16,-6 13-1-16,-6 2 1 15,2-5 1-15,1-8-1 16,6-13 1-16,7-16 0 16,10-24 1-16,9-27-1 15,9-23 0-15,13-12 1 16,-3-35-1-16,12-10 0 15,6-17 0-15,8-13 0 16,7-14-1-16,10-10 1 0,4-1-1 16,1 3-2-16,7 12-4 15,-14-5-7-15,13 31-13 16,-23-10-7-16,13 27-6 15,-14 4-1-15,16 14-1 16</inkml:trace>
  <inkml:trace contextRef="#ctx0" brushRef="#br0" timeOffset="38476.2008">16259 3812 98 0,'0'0'38'0,"-7"29"2"0,-6-2-2 15,10 12-31-15,-14 5-5 16,1 6 0-16,3 2 0 15,2 0-1-15,8-3-4 16,2-17-4-16,23-4-27 16,-5-24-5-16,15-6 0 15,2-19-1-15</inkml:trace>
  <inkml:trace contextRef="#ctx0" brushRef="#br0" timeOffset="38619.2089">16433 3587 103 0,'-16'-6'28'0,"2"10"-26"16,14-4-1-16,-8 21-38 0,8-21-2 16</inkml:trace>
  <inkml:trace contextRef="#ctx0" brushRef="#br0" timeOffset="38927.2265">16724 3807 101 0,'-27'20'39'0,"1"10"1"16,-14-15-2-16,14 5-31 15,-7-3-3-15,6 2 0 16,7-6-2-16,10 2 0 16,8-2-1-16,10 1 1 0,8-1-2 15,6-2 1-15,4 3-1 16,4 1 1-16,-1 0-1 15,-4 0 1-15,-3 1-1 16,-7 3 0-16,-8-1 1 16,-8 0-1-16,-5 1 0 15,-5-3 0-15,-3 1-2 16,-4-4 0-16,3 1-5 15,-9-15-11-15,19 12-20 16,-9-14-2-16,14 3 0 16,0 0-2-16</inkml:trace>
  <inkml:trace contextRef="#ctx0" brushRef="#br0" timeOffset="39604.2652">17672 3727 82 0,'0'0'37'0,"-4"-15"0"16,4 15-5-16,0 0-25 16,-13 23 0-16,3-7 0 15,0 15 0-15,-5 2-1 16,2 7-1-16,-2-1-1 15,3 4 0-15,5-4-2 16,2-4 0-16,10-7-1 16,5-4-1-16,9-12 1 15,7-7 0-15,4-9-1 0,4-6 0 16,3-10 0-16,1-5 1 15,-3-4-1-15,-1-3 0 16,-4 1 1-16,-6 1-1 16,-4 4 0-16,-4 7 0 15,-4 5 0-15,-12 14 0 16,0 0 0-16,2 12 0 15,-10 12 0-15,-4 9-1 16,1 6-1-16,-3 2-1 16,8 5-2-16,-2-8-5 15,22 7-17-15,-8-27-13 16,25-2 0-16,1-19-2 15,20-7 3-15</inkml:trace>
  <inkml:trace contextRef="#ctx0" brushRef="#br0" timeOffset="39910.2828">18450 3725 108 0,'-22'4'39'0,"-13"2"1"16,8 18-5-16,-10-3-32 15,7 3 0-15,0 3-1 16,11 4-1-16,8-5 1 15,11 0-1-15,10-7-1 16,12-5 1-16,7-3-1 16,4-1 0-16,-1-3 0 15,-3-2 0-15,-5 0 0 0,-6 3 1 16,-12 8-1-16,-10 4 0 15,-10 7 0-15,-6 1 1 16,-2 2-2-16,0 0-1 16,6 0-2-16,1-16-7 15,24 6-18-15,-9-20-12 16,39-9 1-16,-6-14-2 15,16-2 2-15</inkml:trace>
  <inkml:trace contextRef="#ctx0" brushRef="#br0" timeOffset="40248.3021">18748 3857 85 0,'-13'21'41'0,"-9"-5"0"16,19 6 1-16,3-22-18 15,11 12-22-15,12-9 0 16,15-2-1-16,8-3 0 15,2-7 0-15,-2-3 0 16,-2-3-1-16,-10-2 1 16,-5-2 0-16,-14 2-1 15,-10-2 1-15,-11 0-1 16,-8 5 1-16,-7 3-1 15,-9 4 1-15,-4 8-1 16,-4 10 0-16,-1 7 1 16,2 6-1-16,2 6 0 15,5 3-1-15,11 5-1 16,10-4-1-16,16 3-5 0,8-25-10 15,34 16-16-15,-7-22-8 16,22 2 1-16,-2-17-2 16</inkml:trace>
  <inkml:trace contextRef="#ctx0" brushRef="#br0" timeOffset="40593.3218">19424 3778 104 0,'-19'-6'41'15,"-20"1"1"-15,1 24-2 16,-17-8-33-16,12 22-4 15,3 1 0-15,7 9-1 16,8 0 0-16,13-4 0 0,17-13-1 16,16-10 1-1,12-17-1-15,20-14 0 0,8-16 0 16,10-15 0-16,5-14-1 15,3-9 2-15,1-10-2 16,-7-4 0-16,-8 6 0 16,-13 7 0-16,-14 13 0 15,-11 15 0-15,-20 21 0 16,-7 21 0-16,-35 32 0 15,-3 17 0-15,-6 17-2 16,-6 4-3-16,15 14-6 16,-7-16-12-16,32 16-9 15,-2-27-10-15,41 1-1 16,14-18-1-16</inkml:trace>
  <inkml:trace contextRef="#ctx0" brushRef="#br0" timeOffset="41023.3464">20904 3372 86 0,'-8'-19'39'15,"8"19"1"-15,-26 5-1 16,13 26-23-16,-8-1-13 15,0 12-2-15,-4 8 1 16,-3 14-1-16,-1 6 0 16,1 5-1-16,4 5 0 15,5-7-1-15,8-3-5 16,-3-27-15-16,22 7-18 15,-2-26 0-15,14-5-1 16,-2-23 0-16</inkml:trace>
  <inkml:trace contextRef="#ctx0" brushRef="#br0" timeOffset="41443.3705">20633 3659 106 0,'-28'-8'40'0,"13"18"2"15,6-2-2-15,25 8-34 16,6-4-4-16,18 2 0 15,14-3 0-15,17-1 0 16,10-1-1-16,7-6 1 16,0-2-1-16,-6-1 0 15,-10-4 0-15,-12 0-1 16,-15-1 1-16,-17-2-1 0,-28 7 0 15,-1-12 1-15,-22 12-1 16,-10 6 1-16,-9 5-1 16,-7 8 1-16,-4 6-1 15,2 10 1-15,6 5 1 16,11 4-2-16,15 1 0 15,19-2 0-15,20-8 0 16,22-7 0-16,19-8 0 16,13-13 0-16,3-12 0 15,-4-7 0-15,-5-8 0 16,-16-9 0-16,-20 0 0 15,-28-6-4-15,-20 10-8 16,-40-18-12-16,-3 24-9 16,-33-16-9-16,-1 14-2 15,-15-4 0-15,-4 3 0 0</inkml:trace>
  <inkml:trace contextRef="#ctx0" brushRef="#br0" timeOffset="42524.4323">4224 5366 61 0,'0'-17'36'15,"-10"-2"1"-15,0 11 0 16,-17-4-18-16,3 15-13 15,-14 2 1-15,0 15-1 16,-7 9-1-16,-1 11 0 0,-3 9-1 16,9 5-1-16,6 0-1 15,12 0 0-15,14-4 0 16,16-8-1-16,17-13 0 15,22-14-1-15,14-16 1 16,11-14 0-16,7-14-1 16,-3-10 0-16,-3-11 1 15,-9-3-1-15,-12-4 0 16,-16 0 0-16,-18 6 1 15,-12 5-1-15,-15 9 1 16,-11 9 0-16,-9 9 0 16,-4 11-1-16,-4 9 1 15,0 7 0-15,4 4-1 16,11 2 1-16,11 0-1 0,13-2 0 15,15-4 1-15,17-5-1 16,10-6-1-16,9-1 1 16,7-2 0-16,-1 1 0 15,2 3 0-15,-9 3 0 16,-9 6 0-16,-11 8 0 15,-8 7 0-15,-11 11 0 16,-7 5 0-16,-5 5 0 16,-5 7 0-16,-1-2 1 15,0-3-1-15,3-1 0 16,3-9 0-16,8-10 0 15,6-12 1-15,7-11 0 16,7-15-1-16,0-11 1 16,6-8 0-16,0-11-1 15,-5-3 0-15,-2-7-1 0,-4 1-2 16,-5-2-2-16,0 11-4 15,-11-8-8-15,17 26-12 16,-21-13-6-16,17 20-6 16,-7-6 1-16,13 15 1 15</inkml:trace>
  <inkml:trace contextRef="#ctx0" brushRef="#br0" timeOffset="43194.4706">5314 5413 76 0,'-7'25'42'0,"-4"-13"-2"16,11 5 2-16,0-17-14 0,9-1-25 16,10-1-1-16,10-6 0 15,9-4-1-15,4-5 0 16,2-5 0-16,3 0-1 15,-3-2 1-15,-4-2-1 16,-10 3 0-16,-10 0 1 16,-10 4-1-16,-14 1 0 15,-7 4 0-15,-12 6 1 16,-9 6-1-16,-6 8 0 15,-1 7 0-15,-3 8 0 16,4 9 0-16,6 4 1 16,8 3-1-16,13 1 0 15,14-1 0-15,14-5 1 0,12-7-1 16,14-6 0-16,7-7 0 15,3-3 0-15,5-7 0 16,-1-3 0-16,-5-3 0 16,-4 1 0-16,-10-1 0 15,-7 1 0-15,-10 3 0 16,-5 2 0-16,-16-2 0 15,1 22 0-15,-10 0 0 16,-5 3 0-16,0 2-1 16,2 4 1-16,-2-4-1 15,4-2 1-15,6-8 1 16,4-17-1-16,0 0 0 15,18-11 1-15,-3-16 0 16,2-5 0-16,0-10 0 0,3-3 0 16,0-3 0-1,2 0 0-15,2 3 1 0,-2 5-2 16,2 8 1-16,0 7 0 15,4 7-1-15,1 9-1 16,2 9-3-16,3-2-5 16,10 15-6-16,-12-18-9 15,17 21-6-15,-13-21-5 16,17 17-3-16,-9-13-4 15,13 7 2-15</inkml:trace>
  <inkml:trace contextRef="#ctx0" brushRef="#br0" timeOffset="43645.4963">6954 5386 69 0,'29'-18'39'0,"2"12"-6"16,-21-15-1-16,8 17-8 15,-26-11-15-15,-3 15-1 16,-19 2-2-16,-7 13-1 16,-12 9-1-16,-5 9-1 15,-4 8-1-15,3 5 0 16,8 5-1-16,10 0 0 15,18-4-1-15,17-8-1 16,19-8-2-16,17-13-2 16,31-1-12-16,0-27-11 15,30 3-12-15,-3-19 0 16,11 2-1-16,-4-16 0 15</inkml:trace>
  <inkml:trace contextRef="#ctx0" brushRef="#br0" timeOffset="44492.5449">7541 5389 104 0,'-34'12'41'0,"-17"2"1"15,5 16-1-15,-15 8-37 16,15-1-1-16,4 1-1 16,10 4 0-16,11-1 0 15,12 1-1-15,11-8 0 16,19-5 0-16,13-9-1 15,8-8 2-15,10-13-2 16,5-10-1-16,4-10 1 16,-4-10-1-16,-5-6 0 15,-9-7 0-15,-13-4 0 16,-7-3-3-16,-13 1 4 15,-8 3-1-15,-12 4 1 0,-4 8 0 16,-2 7 0-16,3 7 0 16,1 10 0-16,12 11 1 15,0 0 0-15,4 11 0 16,15 0 0-16,12 0-1 15,5 0 1-15,6 1 0 16,1-1 0-16,-2-2 0 16,-2-1-1-16,-6 0 1 15,-6 1 0-15,-9 4 0 16,-7 4 0-16,-11 2-1 15,-5 5 1-15,-4 4-1 16,-7 0 0-16,-2 5 1 16,-1-1-2-16,1-4 1 15,2-1 0-15,6-6 0 0,5-11 0 16,5-10 0-16,17-1 0 15,4-13 0-15,5-9 0 16,0-8 1-16,4-7-1 16,4-2 0-16,-6-6 1 15,0 2-1-15,-10 3 0 16,-3 10 0-16,-6 8 0 15,-3 13 0-15,-6 10 0 16,-8 14 0-16,1 9 0 16,-2 6 0-16,4 4 0 15,1-3 0-15,8 0 0 16,6-8 1-16,9-7-1 15,9-10 1-15,9-9-1 0,6-9 2 16,4-8-2-16,0-5 0 16,0-6 0-16,0-4 0 15,-7 4 0-15,-3 2 0 16,-7 4 0-16,-9 10 0 15,-5 8 0-15,-16 8 0 16,9 18 0-16,-14 6 0 16,-6 10 0-16,1 4 0 15,-3 7 0-15,2 2-2 16,3 1-2-16,3-5-2 15,11 2-6-15,-2-19-1 16,20 8-9-16,-13-26-4 16,25 5-5-16,-16-23-2 15,20 4-3-15,-10-18 0 0,3-6 4 16</inkml:trace>
  <inkml:trace contextRef="#ctx0" brushRef="#br0" timeOffset="44864.566">8844 5409 105 0,'-8'21'42'0,"-8"-8"1"15,11 10-2-15,-6-2-35 16,20-6-3-16,7-6 0 16,7-3-1-16,5-6-1 15,6-7 0-15,3-4 0 16,-3-7 0-16,-2-2-1 15,-3-4 1-15,-8-5-1 16,-6-2 0-16,-5 0 1 0,-10-1-1 16,-7 4 0-16,-9 10 1 15,-8 10-1-15,-9 11 1 16,-4 12 1-16,-1 13-2 15,-2 11 0-15,4 8 0 16,8 6 0-16,10-3 0 16,12-5 0-16,13-8 0 15,14-7-5-15,8-13-5 16,15-4-4-16,-4-27-8 15,30 11-8-15,-12-29-4 16,30 7-3-16,-9-18-6 16,23-10 3-16</inkml:trace>
  <inkml:trace contextRef="#ctx0" brushRef="#br0" timeOffset="45799.6196">10208 5302 102 0,'0'0'38'0,"0"0"1"16,12 1-12-16,-12-1-24 15,-14 23 0-15,0 7 0 16,-2 11 0-16,-5 4-1 16,3 5 1-16,3 0-1 15,6 4 0-15,5-9-1 16,13-9 0-16,10-18 0 15,13-11-1-15,8-10 1 0,6-10-1 16,3-8 0-16,3-9 1 16,-1-3-1-16,-4-5 0 15,-3 1 1-15,-7 5-1 16,-10 3 0-16,-4 6 0 15,-9 6 0-15,-6 5 1 16,-8 12-1-16,0 0 0 16,-22 25 0-16,8 0 0 15,3 2 0-15,-2 3 0 16,5 4 1-16,6-2-1 15,6-5 1-15,10-8 0 16,10-8 0-16,10-10 0 16,7-11 0-16,3-8 0 15,1-7 0-15,-2-7-1 0,-4-4 0 16,-7-4 0-16,-10 2-2 15,-8-2-1-15,-6 8-2 16,-6-3-1-16,2 15-4 16,-8-10-9-16,20 26-8 15,-14-17-6-15,22 20-4 16,0-5-1-16,12 10 2 15</inkml:trace>
  <inkml:trace contextRef="#ctx0" brushRef="#br0" timeOffset="46438.6562">11312 5269 57 0,'24'-1'36'16,"-1"4"0"-16,-23-3 1 15,9 8-14-15,-25-10-13 16,-1 14-2-16,-12-3-2 16,-1 11 0-16,-7 5-1 0,-4 11 0 15,-2 4-1-15,4 5-1 16,4 2-1-16,12-3 0 15,8-4 0-15,18-1-1 16,12-12 0-16,18-12-1 16,14-11 0-16,11-9 0 15,7-10-1-15,-1-8 1 16,1-7 0-16,-12-10-1 15,-8 2 0-15,-14 1 1 16,-12-2 0-16,-17 6-1 16,-13 5 1-16,-11 9 0 15,-2 7 0-15,-1 6 0 16,-2 7 0-16,8 5 0 15,6 6 0-15,13 0 1 0,13 0-1 16,11-3 1-16,11-2-1 16,5 1 1-16,5-2-1 15,-1 2 0-15,-1 1 1 16,-6 3-1-16,-8 3 0 15,-8 3 0-15,-9 5 0 16,-9 0 1-16,-6 1-1 16,-3 0 0-16,-4-5 0 15,-1-2 0-15,2-4 0 16,9-13 0-16,-15 8 0 15,15-8 1-15,8-19-1 16,5-1 0-16,5-3 1 16,3-6-1-16,1-1 1 15,0 1-1-15,-2 3 0 0,-2 5 1 16,-4 3-1-16,-5 1-1 15,-9 17 0-15,14-20-1 16,0 9-2-16,1-3-2 16,11 1-5-16,-3-19-5 15,24 17-8-15,-14-25-5 16,26 11-4-16,-15-19-4 15,14 2-2-15,-8-8 3 16</inkml:trace>
  <inkml:trace contextRef="#ctx0" brushRef="#br0" timeOffset="46631.6671">12447 4769 75 0,'0'0'40'15,"-23"11"-1"-15,5 26 2 0,-13 3-17 16,14 22-18-16,-9 6-1 16,10 10-2-16,0 6 1 15,5-1-2-15,7-1 0 16,4-10-2-16,5-6-3 15,2-14-3-15,12-2-10 16,-12-30-13-16,21 1-9 16,-10-22-2-16,15-5-2 15,-8-19 1-15</inkml:trace>
  <inkml:trace contextRef="#ctx0" brushRef="#br0" timeOffset="46917.6835">12680 5197 80 0,'-28'-9'42'0,"3"27"-1"16,-15-1 2-16,6 18-13 15,1-7-25-15,-1 3-1 16,4-1-1-16,6 2-1 16,9-3 0-16,7-2 1 15,13-6-3-15,10-4 0 16,12-3 0-16,8-3 0 15,9-4 0-15,6-6 0 16,6-1 0-16,3-4-2 16,4 3-3-16,-5-5-3 15,1 12-5-15,-18-17-9 16,7 25-8-16,-22-17-5 15,7 13-5-15,-17-7-1 16,9 4 1-16</inkml:trace>
  <inkml:trace contextRef="#ctx0" brushRef="#br0" timeOffset="47444.7136">14297 5090 56 0,'-11'-33'37'0,"4"1"1"16,-9-11-1-16,6 11-15 15,-13-18-10-15,10 9-6 16,-5 1 1-16,5 10-3 16,-4 2 0-16,2 15-1 15,-9 10 0-15,-2 16-1 0,-5 17-1 16,-4 17 0-16,-6 13 1 15,-3 15-1-15,-2 12 1 16,1 6-2-16,11 5-1 16,6-6-2-16,14-1-3 15,0-25-15-15,28 1-11 16,-7-27-8-16,16-5-1 15,-6-24 0-15</inkml:trace>
  <inkml:trace contextRef="#ctx0" brushRef="#br0" timeOffset="47652.7255">13700 5355 86 0,'-30'-15'41'16,"1"-7"0"-16,29 22 1 16,-12-23-14-16,38 17-25 15,13-4-2-15,18 0-1 16,13-1-1-16,5 1-2 15,12 5-1-15,-3-3-5 16,13 19-13-16,-25-22-10 16,7 19-9-16,-17-11 1 15,-4 8 0-15</inkml:trace>
  <inkml:trace contextRef="#ctx0" brushRef="#br0" timeOffset="48354.7657">14473 5246 118 0,'-26'18'41'15,"-12"-5"1"-15,15 20-8 16,-11-6-30-16,2 7 0 0,8 1-1 15,7 2-1-15,13-1-1 16,12-5 1-16,16-7-1 16,12-7 0-16,13-10-1 15,5-8 0-15,6-12 2 16,4-5-2-16,-2-7 0 15,-6-5 0-15,-7-4 0 16,-9 1 0-16,-6-2 0 16,-7 3 0-16,-8 8 0 15,-6 4 0-15,-6 8-2 16,-7 12 2-16,0 0 0 15,-5 28 0-15,-4 1-1 16,0 6 0-16,1 1-1 16,1 1-1-16,8 3-2 0,4-12-2 15,13 0-5-15,-4-23-8 16,28 11-8-16,-17-28-5 15,22 6-6-15,-10-14 1 16,11 0 1-16,-9-14 20 16,3-2 20-16,0 9 11 15,-20-14 9-15,11 17 5 16,-21-9 10-16,7 16 0 15,-17-5 2-15,-2 22-18 16,0 0-14-16,-15 18-2 16,-3 3-2-16,-2 12 0 15,-3 2-1-15,-3 6 0 16,2-1-1-16,2-2 0 15,6-5-1-15,3-7 0 0,12-9 0 16,10-11 0-16,11-11 0 16,10-9-1-16,9-10 2 15,1-7-2-15,5-5 0 16,-1-2 0-16,-2-1 0 15,-8 6 0-15,-7 5 0 16,-9 11 0-16,-5 10 0 16,-13 7 0-16,3 18 0 15,-6 3 0-15,1 9-3 16,2-1 0-16,9 5-3 15,2-9-5-15,19 9-7 16,-5-28-8-16,30 15-6 16,-11-24-4-16,19 7-4 15,-4-17 1-15,11 2 2 16</inkml:trace>
  <inkml:trace contextRef="#ctx0" brushRef="#br0" timeOffset="48572.7782">16125 5285 89 0,'-29'-13'42'0,"-4"19"1"16,-15-4-1-16,6 21-15 15,-6-3-23-15,2 4-2 16,9 6 0-16,8-1-1 16,14-1 0-16,15-5-1 15,19-7-1-15,13-10-1 16,15-4-3-16,8-16-5 15,19 4-8-15,-14-32-11 16,26 12-8-16,-12-24-3 16,8 1-3-16,-13-16 5 0</inkml:trace>
  <inkml:trace contextRef="#ctx0" brushRef="#br0" timeOffset="48751.7885">16688 4775 108 0,'-22'34'41'0,"-19"7"1"15,9 18-1-15,-17 7-37 16,14-2-2-16,-2 10-1 15,4 0-1-15,2 1-1 16,3-5-4-16,10 4-7 16,-13-21-17-16,18 2-12 15,-3-21 0-15,14-7-1 16,2-27 1-16</inkml:trace>
  <inkml:trace contextRef="#ctx0" brushRef="#br0" timeOffset="49088.8078">16361 5132 82 0,'0'0'42'16,"0"0"0"-16,10 24 0 16,5-23-14-16,17 9-23 15,1-2-2-15,13 0 0 16,5-5-1-16,2-4 0 15,-1-5 0-15,-1-1 0 16,-5 0-2-16,-8 1 0 16,-7 2 0-16,-8 5 0 0,-9 6 0 15,-10 15 0-15,-7 6 0 16,-8 12 0-16,-3 5 0 15,-3 5 0-15,-1 7 0 16,-2-4 0-16,7 0-4 16,4-16-2-16,18 0-7 15,-9-37-8-15,40 25-8 16,-16-40-3-16,27 4-3 15,-11-25-6-15,14-7 2 16</inkml:trace>
  <inkml:trace contextRef="#ctx0" brushRef="#br0" timeOffset="49241.8165">17163 4989 117 0,'-4'-25'42'0,"-11"3"0"0,15 22-2 16,-29 13-38-16,29-13-4 16,-9 19-3-16,9-19-10 15,21 35-14-15,-13-22-7 16,21 13-4-16,-3-9-2 15,15 7 2-15</inkml:trace>
  <inkml:trace contextRef="#ctx0" brushRef="#br0" timeOffset="50056.863">17426 5158 115 0,'-14'6'41'15,"-11"-7"3"-15,2 17-3 16,-13 0-37-16,-2 8-1 16,-2 6-1-16,1 9 1 15,6 5-1-15,5 2-2 16,11 2 0-16,8-7 0 0,11-4 0 15,10-12 0-15,10-11 0 16,8-12 0-16,9-12 0 16,4-12 0-16,2-11-2 15,0-10 1-15,1-10 1 16,-3-2-1-16,-1-5-1 15,-7 3 2-15,-5 12-2 16,-6 7 2-16,-4 9 1 16,-4 11-1-16,-2 10 1 15,0 11-1-15,-3 7 3 16,4 5-2-16,-1-3 1 15,6 3-2-15,0-1 0 16,0 2 0-16,1-2 0 0,-2 2 0 16,-2 0 0-16,-5 4 0 15,-4 2 0-15,-8 4 0 16,-9 4 0-16,-8 3 0 15,-7 2 0-15,-3-1 0 16,1-1 0-16,1-5 0 16,3-4 0-16,12-10 0 15,10-14 0-15,23-6 0 16,8-12 0-16,11-12 0 15,9-9 0-15,5-5 0 16,1-2 0-16,-3 4 0 16,-9 10 0-16,-8 10 0 15,-8 15 0-15,-15 13 0 16,-6 15 0-16,-9 8 0 0,-4 8 0 15,-3 3 0-15,4 1 0 16,-1-3 0-16,10-3 0 16,4-14-11-16,16 2-2 15,0-18-2-15,20 11-5 16,-10-24-5-16,24 16-4 15,-16-22-1-15,16 14 3 16,-20-11 0-16,0 1 17 16,-10 13 22-16,-24-14 7 15,16 21 7-15,-33-23 3 16,12 13 4-16,0 0 1 15,0-11 2-15,-7-1-18 16,10-2-18-16,-3 14 0 16,7-25-10-16,-7 25-5 0,-12-14-9 15,10 23-8-15,-24-14-4 16,7 13-2-16,-21-12-7 15</inkml:trace>
  <inkml:trace contextRef="#ctx0" brushRef="#br1" timeOffset="55404.169">1319 7062 89 0,'0'0'35'0,"0"0"0"16,12 13 1-16,5-19-31 15,18 1-1-15,5-8-1 16,16 2-1-16,9-6-1 16,10-3-1-16,4 3-1 15,-4 2-4-15,6 12-13 16,-16-2-17-16,-6 12 0 0,-14 0-1 15,-11 11 0-15</inkml:trace>
  <inkml:trace contextRef="#ctx0" brushRef="#br1" timeOffset="55601.1802">1625 7226 96 0,'-73'16'35'0,"13"1"0"16,11-7 0-16,25 2-33 15,24-12 0-15,17 5-2 16,28-11 0-16,26-9-2 15,19 1-5-15,4-17-15 16,21 1-13-16,-3-12 1 0,5 1-1 16,-11-6 0-16</inkml:trace>
  <inkml:trace contextRef="#ctx0" brushRef="#br1" timeOffset="55885.1965">2263 6632 98 0,'-9'14'37'0,"9"-14"0"16,14 21 0-16,8-7-35 16,16-2 0-16,11 1 0 15,6 6 1-15,-1 1-1 16,-5 10 1-16,-7 5-1 0,-9 12 0 15,-20 7 0-15,-15 8 0 16,-21 5-2-16,-13 7 2 16,-11-3-2-16,-6-5-2 15,1-5-1-15,4-19-6 16,19-3-28-16,3-22-3 15,26-17 2-15,0 0-3 16</inkml:trace>
  <inkml:trace contextRef="#ctx0" brushRef="#br1" timeOffset="58793.3628">2290 6877 79 0,'-16'-16'36'0,"-12"7"-1"15,-20-4 1-15,-4 17-21 16,-23-4-12-16,-7 11-1 0,-6 8-1 15,-5 12 1-15,3 5-1 16,8 6-1-16,13 2 0 16,19 1 1-16,25-5-1 15,24-6 2-15,34-19-1 16,35-15 1-16,31-20-1 15,28-10 0-15,22-12 0 16,12-8 0-16,-3-1 0 16,-11 5-2-16,-26 15 1 15,-33 20-1-15,-44 23 1 16,-39 20 0-16,-47 24 0 15,-33 15 1-15,-26 8 1 16,-13 3 0-16,2-10 0 16,10-8 0-16,19-20 0 15,29-21-2-15,37-28 1 0,37-20 0 16,33-24-1-16,30-7 0 15,18-4 1-15,5 3 0 16,-1 11 0-16,-11 17 1 16,-20 26-1-16,-23 22 0 15,-31 23 0-15,-29 17-1 16,-18 10 0-16,-9-1-1 15,-1-2-3-15,3-17-8 16,25-5-26-16,10-25-1 16,28-17 0-16,18-22-2 15</inkml:trace>
  <inkml:trace contextRef="#ctx0" brushRef="#br1" timeOffset="59363.3953">4271 6530 95 0,'0'-11'36'0,"-5"-2"0"0,5 13 1 16,0 0-33-16,0 0-1 16,-7 22-1-16,11 7 2 15,-4 13-1-15,-2 14 0 16,-6 14 0-16,-1 13 0 15,-5 6-1-15,-3 6 2 16,-2-2-3-16,1-7 0 16,0-9-1-16,8-14 0 15,5-15 1-15,10-18-1 16,10-16 0-16,7-20 0 15,8-15 1-15,9-14 0 16,2-9 0-16,1-8 0 0,-1-5 0 16,-6 2 0-1,-2 5 0-15,-9 8-1 0,-4 13 1 16,-6 14-1-16,-14 15-1 15,13 15 0-15,-7 14-1 16,0 6-2-16,11 13-4 16,1-10-19-16,20 13-13 15,4-14 0-15,18 0-1 16,3-18 1-16</inkml:trace>
  <inkml:trace contextRef="#ctx0" brushRef="#br1" timeOffset="59649.4118">5882 6204 102 0,'-39'-8'39'15,"-13"12"1"-15,-2 33-6 16,-5 7-30-16,2 16-1 16,1 15 0-16,4 10 1 15,4 9-2-15,7 5 1 16,13 1-2-16,6-4 1 15,12-3-4-15,4-14-3 16,23-1-32-16,-9-22-3 16,11-6 2-16,-8-24-2 15</inkml:trace>
  <inkml:trace contextRef="#ctx0" brushRef="#br1" timeOffset="59809.4209">5318 7085 113 0,'-14'-9'39'0,"0"-2"0"16,14 11-1-16,20-1-36 15,4 0-3-15,18 4-5 16,1-7-29-16,23 5-4 16,0-6 0-16,9 7-1 15</inkml:trace>
  <inkml:trace contextRef="#ctx0" brushRef="#br1" timeOffset="60114.4384">6011 7115 107 0,'-25'7'39'0,"6"8"2"15,-11-2-2-15,11 5-35 16,-3 4 0-16,5 7-1 16,5 0-1-16,7 1 0 15,7-2 0-15,9-3-1 16,10-7 0-16,7-6 0 15,7-10-1-15,0-8 0 16,0-5 1-16,-4-4 0 16,-6-7-1-16,-7 0 1 15,-11-2-1-15,-6 0-1 16,-6 5 0-16,-8-3-3 0,4 7-4 15,-12-12-18-15,14 17-12 16,-7-6-4-16,14 16 1 16,-1-22-1-16</inkml:trace>
  <inkml:trace contextRef="#ctx0" brushRef="#br1" timeOffset="60475.459">7084 6964 108 0,'0'0'39'16,"13"-12"1"-16,17 4-2 16,7-2-39-16,10-7-1 15,7 6-3-15,-5-8-21 16,3 13-12-16,-9 0 0 15,-6 7-1-15,-15 2 1 0</inkml:trace>
  <inkml:trace contextRef="#ctx0" brushRef="#br1" timeOffset="60627.4676">7191 7121 112 0,'-34'30'40'0,"10"-16"1"16,24-2 0-16,15-16-37 16,26-8-4-16,21-4-2 15,14-15-9-15,21 8-26 16,-1-8-4-16,12 5 1 15,-11-1-2-15</inkml:trace>
  <inkml:trace contextRef="#ctx0" brushRef="#br1" timeOffset="61328.5078">9026 6437 77 0,'9'-28'35'0,"-9"-2"-1"16,-3 5 3-16,-20 2-32 15,3 10 0-15,-15 7 0 16,-3 18 0-16,-18 11 1 15,1 20-1-15,-10 15-1 16,5 20 2-16,-1 8-3 16,13 9 2-16,13-2-3 15,21-1 1-15,22-12-2 16,26-18 2-16,24-19-2 15,25-25 0-15,17-23 0 0,13-27 0 16,8-19 0-16,-3-16 1 16,-8-14-1-16,-10-7-1 15,-22-5 1-15,-20-3-2 16,-21 0 2-16,-22 4-2 15,-22 9 1-15,-17 12-2 16,-16 20 2-16,-16 24 0 16,-11 31-1-16,-9 26 1 15,-3 32 0-15,-3 27 1 16,3 24-1-16,0 18 1 15,8 8-2-15,9 1 0 16,9-3 0-16,14-9-2 0,12-9-4 16,2-22-14-1,23-1-18-15,2-29-2 0,18-14 0 16,5-30 0-16</inkml:trace>
  <inkml:trace contextRef="#ctx0" brushRef="#br1" timeOffset="61932.5424">10283 6816 112 0,'-19'5'39'15,"19"-5"1"-15,0 0-2 16,22 4-37-16,18-8-1 15,16-2 0-15,19 1-1 16,7-1-2-16,11 4-2 0,-2-6-4 16,5 11-29-16,-14-5 0 15,-9 11-1-15,-24-3 0 16</inkml:trace>
  <inkml:trace contextRef="#ctx0" brushRef="#br1" timeOffset="62097.5518">10440 7057 117 0,'-44'14'40'0,"25"-1"1"16,19-13-2-16,27-20-39 16,23-2-1-16,17-11-6 15,31 1-30-15,-4-11-3 16,8 3 1-16,-9-5-1 15</inkml:trace>
  <inkml:trace contextRef="#ctx0" brushRef="#br1" timeOffset="62383.5682">10981 6513 109 0,'0'0'41'0,"24"3"-1"15,13 6 0-15,7-7-38 16,17 8 0-16,3 5 1 15,2 8 2-15,-9 8-3 16,-10 12 1-16,-16 9-2 16,-18 9 2-16,-23 8-2 15,-23 2 2-15,-14 0-3 0,-14-2 0 16,-5-4 0-16,4-11-4 15,6-6-1-15,6-23-9 16,28-2-24-16,9-22-3 16,25-5 1-16,8-15-2 15</inkml:trace>
  <inkml:trace contextRef="#ctx0" brushRef="#br1" timeOffset="63164.6129">13183 6426 87 0,'16'-40'35'0,"-12"-5"-1"16,-5 1 1-16,-18-2-31 15,-4 6-1-15,-14-2 1 16,-6 12 1-16,-13 8-1 15,-5 17 1-15,-7 14-1 16,1 19 0-16,-3 17 0 16,8 20-2-16,3 17 0 15,9 13 2-15,8 10-3 16,10 4 1-16,11 1-3 15,7-8 0-15,18-5-5 0,1-25-9 16,18-1-24-16,-1-25-2 16,5-8 1-16,-6-24 0 15</inkml:trace>
  <inkml:trace contextRef="#ctx0" brushRef="#br1" timeOffset="63349.6233">12341 6923 126 0,'0'0'41'0,"8"14"-1"16,14-22-4-16,18 9-37 16,18 1-3-16,7-7-5 15,26 1-29-15,-6-4-2 0,9 6 0 16,-4-6 0-16</inkml:trace>
  <inkml:trace contextRef="#ctx0" brushRef="#br1" timeOffset="63666.6416">13327 6919 114 0,'-32'26'40'0,"-15"-4"1"16,7 12-1-16,-3 0-36 15,8 2 0-15,6 0-1 16,14 2-1-16,11-6-1 15,14-3 0-15,13-9 0 0,20-7-1 16,8-11 1 0,10-8-1-16,5-11 1 0,-1-9-1 15,-4-6 2-15,-5-6-2 16,-11 0 0-16,-16 1-2 15,-11 2 0-15,-19 2 0 16,-11 7-1-16,-13 3-1 16,-2 11 0-16,-9 1-3 15,9 13-4-15,-4-9-26 16,31 7-3-16,0 0 1 15,19-6 0-15</inkml:trace>
  <inkml:trace contextRef="#ctx0" brushRef="#br1" timeOffset="63869.6532">14277 6703 116 0,'27'-10'40'0,"-12"-5"1"16,13 4-2-16,2-5-38 15,8-1-3-15,9 4 0 16,0 1-5-16,5 12-28 16,-17-1-5-16,-1 10 1 15,-16-2-2-15</inkml:trace>
  <inkml:trace contextRef="#ctx0" brushRef="#br1" timeOffset="64036.6626">14263 6849 121 0,'-47'15'41'0,"20"2"1"15,12-16-2-15,29-2-37 16,25-10-4-16,24-8-5 16,29 2-32-16,5-13-3 15,17 1 0-15,9-6 0 16</inkml:trace>
  <inkml:trace contextRef="#ctx0" brushRef="#br1" timeOffset="64726.7022">16427 6098 69 0,'-1'-26'38'16,"-14"0"-1"-16,-8 9 1 16,-18 1-17-16,-4 19-16 15,-15 9 0-15,-6 19 0 16,-8 10-2-16,-2 15 2 15,2 6-2-15,10 7 1 16,10 1-2-16,20-3 2 16,20-7-3-16,31-15 2 0,26-17-2 15,27-13-1-15,22-20 0 16,19-13 1-16,15-17-1 15,3-11-2-15,-5-7 2 16,-14-7-2-16,-19 3 2 16,-25-1-1-16,-23 5-1 15,-30 3 0-15,-28 10-1 16,-21 3 1-16,-14 13-1 15,-9 3-1-15,-1 12-2 16,-2-2-4-16,21 14-27 16,-2-7 0-16,25 10 0 15,8-7-1-15</inkml:trace>
  <inkml:trace contextRef="#ctx0" brushRef="#br1" timeOffset="65027.7194">16822 5827 85 0,'0'-23'36'0,"2"10"-1"15,-9-5 2-15,7 18-33 16,-20-14 2-16,3 23-1 15,-12 8 2-15,-8 20-4 16,-10 17 2-16,-10 17 0 16,-9 15-2-16,-6 11 1 0,-2 9-1 15,-2 4 0-15,8-4-4 16,11-7 2-16,12-9-7 15,12-25-7-15,28-5-25 16,5-25-1-16,23-12-3 16,10-23 0-16</inkml:trace>
  <inkml:trace contextRef="#ctx0" brushRef="#br1" timeOffset="65470.7448">15491 7040 113 0,'-35'10'40'15,"14"-11"1"-15,21 1-1 0,38-16-37 16,28-4-1-16,34-5-1 15,29-1 0-15,27-7 0 16,24 1 0-16,12 1-1 16,5 1-1-16,-2 7-2 15,-19 0-2-15,-14 17-16 16,-30-9-18-16,-28 10-2 15,-42 0 1-15,-25 3-1 16</inkml:trace>
  <inkml:trace contextRef="#ctx0" brushRef="#br1" timeOffset="66037.7772">16268 7033 95 0,'0'0'38'16,"0"0"1"-16,0 0-1 15,-12 2-31-15,9 12-2 0,-4 2 0 16,-2 13-2-16,-5 8 0 15,-3 10-2-15,-5 5 1 16,-5 7-2-16,-2 2 1 16,1 1-2-16,2-5 1 15,5-4 0-15,7-14 0 16,5-5 0-16,12-15 0 15,10-12 0-15,11-13 1 16,11-11-1-16,8-8 1 16,4-9-1-16,5-5 1 15,1 2 0-15,-6 3 0 16,-3 6 0-16,-9 8 0 15,-10 11-1-15,-8 10 1 16,-8 10 0-16,-7 7 0 16,-4 9-1-16,-2 4 0 0,1 0 0 15,5 3-2-15,2-8-4 16,14 10-11-16,-4-25-22 15,21 1-3-15,1-17 1 16,15 2-1-16</inkml:trace>
  <inkml:trace contextRef="#ctx0" brushRef="#br1" timeOffset="66169.7847">16983 7520 121 0,'0'0'41'16,"-18"0"1"-16,18 0-4 15,-16-10-40-15,8-3-5 16,8 13-32-16,4-17-2 15,-4 17-1-15,-19-9 0 0</inkml:trace>
  <inkml:trace contextRef="#ctx0" brushRef="#br1" timeOffset="66823.8221">13358 8139 73 0,'-16'-36'38'16,"-1"5"0"-16,-11-4 1 15,0 15-31-15,-9 0-4 16,0 17 1-16,-9 13-1 15,-3 13-2-15,-2 19 1 16,-1 16-2-16,-4 18 1 16,1 19-1-16,0 8 2 15,4 14-2-15,9-5 1 16,3-1-2-16,15-4-1 15,7-18-4-15,19-10-6 0,1-27-28 16,21-14 0-16,-6-26-1 16,15-11-1-16</inkml:trace>
  <inkml:trace contextRef="#ctx0" brushRef="#br1" timeOffset="67022.8334">12597 8758 99 0,'-17'-2'40'16,"2"-4"1"-16,15 6-1 15,17-5-37-15,15 0-2 16,15-5-1-16,13 0-1 16,17 1-2-16,3-4-4 0,14 13-7 15,-6-11-27-15,8 11 2 16,-13-5-3-16,4 7 3 15</inkml:trace>
  <inkml:trace contextRef="#ctx0" brushRef="#br1" timeOffset="67341.8518">13559 8759 80 0,'-29'12'41'16,"7"11"1"-16,-11-7 0 16,4 6-27-16,-1 1-9 15,5 7-3-15,4 0 1 16,7 3-2-16,9-3-1 15,11-4 0-15,13-8 0 0,10-4-1 16,9-9 1-16,9-6-1 16,3-9 1-16,-1-5-1 15,-5-4 0-15,-7-3 0 16,-11-5 0-16,-11 1 0 15,-13-2-3-15,-13 3 1 16,-5-1-2-16,-7 2 2 16,0 3-3-16,-4 3 1 15,10 9-4-15,0-11-10 16,17 20-20-16,9-16-1 15,16 11-1-15,4-6 0 16</inkml:trace>
  <inkml:trace contextRef="#ctx0" brushRef="#br1" timeOffset="67557.8641">14556 8526 105 0,'-10'-1'41'16,"10"1"1"-16,-23-8-2 15,23 8-39-15,9-21-2 16,7 6-1-16,15 6-3 16,-2-8-7-16,14 15-26 15,-8-5-3-15,2 11 1 16,-10-3-2-16</inkml:trace>
  <inkml:trace contextRef="#ctx0" brushRef="#br1" timeOffset="67709.8728">14398 8721 108 0,'-17'16'41'15,"17"-16"-1"-15,20 3-4 16,24-18-36-16,16-7-3 16,19 9-13-16,-4-15-23 15,11 8 0-15,-8-6-2 16,-3 9 0-16</inkml:trace>
  <inkml:trace contextRef="#ctx0" brushRef="#br1" timeOffset="72948.1724">15629 8346 86 0,'0'-21'37'0,"11"4"0"15,6-8 2-15,15 1-35 16,10-3 0-16,13 4-1 16,8-6 0-16,3 12 0 0,-5 3-1 15,-3 7-1-15,-14 10 0 16,-12 9-1-16,-23 11 0 15,-18 13 1-15,-25 13 0 16,-9 6-1-16,-15 6 1 16,-4 4 1-16,-1-2-1 15,3-3 1-15,9-7-1 16,15-8 0-16,15-9 0 15,21-13 0-15,21-14-1 16,22-9 0-16,23-8-1 16,10-9-1-16,19-4-3 15,3-14-9-15,13 10-24 16,-6-10-2-16,4 8 1 15,-18-6-2-15</inkml:trace>
  <inkml:trace contextRef="#ctx0" brushRef="#br1" timeOffset="73234.1888">16630 8438 113 0,'-13'4'41'0,"-8"-10"2"16,8 4-3-16,-5-1-38 15,11-11-4-15,15 2-3 16,2-14-19-16,21 12-16 16,-2-6 0-16,12 5-1 15,0-2-1-15</inkml:trace>
  <inkml:trace contextRef="#ctx0" brushRef="#br1" timeOffset="73571.2081">17243 8137 108 0,'-27'-3'39'0,"-12"2"3"0,1 16-3 15,-4 1-36-15,-1 17 0 16,5 8 0-16,0 14 0 15,9 5-1-15,11 5 0 16,16-5-1-16,17-4-1 16,15-11 0-16,18-13 1 15,12-16-1-15,8-19 1 16,4-16-1-16,-4-14 0 15,-3-11 1-15,-16-11-1 16,-12-3 0-16,-20-5-1 16,-15 1-3-16,-17-4 0 15,-6 14-6-15,-19-4-28 16,12 20-4-16,-6 2 1 0,18 13-1 15</inkml:trace>
  <inkml:trace contextRef="#ctx0" brushRef="#br1" timeOffset="73992.2321">18473 8144 67 0,'10'-10'39'0,"1"10"-3"15,-11 0 2-15,-5 22-19 16,-15 0-15-16,-4 14 0 16,-13 7 0-16,-5 10-1 15,-6 7-2-15,-2-2-1 16,6 1-3-16,1-12-1 15,16 2-9-15,3-21-24 16,18-10 1-16,6-18-1 0,15-13-1 16</inkml:trace>
  <inkml:trace contextRef="#ctx0" brushRef="#br1" timeOffset="74165.242">18239 8351 102 0,'-8'-33'40'16,"7"15"2"-16,-11 0-2 16,12 18-32-16,0 0-3 15,-1 14-1-15,9 3-2 16,7 6-1-16,13 4-1 15,4-1-3-15,16 4-3 16,5-15-6-16,21 8-28 16,1-14-2-16,18-3 2 15,-4-14-3-15</inkml:trace>
  <inkml:trace contextRef="#ctx0" brushRef="#br1" timeOffset="74353.2527">19216 8174 106 0,'-35'0'40'0,"-3"11"0"15,-12 5-1-15,3 0-38 16,2 14-1-16,8 7 0 16,10 2-1-16,12 2-3 15,22 5-7-15,11-13-27 16,28-2-2-16,8-11 1 15,20-7-1-15</inkml:trace>
  <inkml:trace contextRef="#ctx0" brushRef="#br1" timeOffset="74661.2704">19678 8185 107 0,'-22'-20'42'16,"-3"16"-1"-16,-13 3 0 16,3 16-36-16,-3 5-3 15,6 14 0-15,6 2 0 16,11 4 0-16,13 3-1 15,12-2 0-15,16-6-1 16,13-9 0-16,10-10 0 16,5-9 0-16,3-14 0 15,-2-9 0-15,-7-9-1 16,-9-11 0-16,-10-2 1 0,-14-7-2 15,-10 2 1-15,-13 1-2 16,-7 6 1-16,-7 4-3 16,-1 11-3-16,-11-1-21 15,17 16-12-15,0 2 1 16,17 4-1-16,0 0 1 15</inkml:trace>
  <inkml:trace contextRef="#ctx0" brushRef="#br1" timeOffset="74872.2824">20174 7959 122 0,'0'0'40'0,"-15"0"0"15,28 5-8-15,9-9-35 16,8-5-7-16,21 5-27 16,-3-5-4-16,15 2 2 15,-1-8-3-15</inkml:trace>
  <inkml:trace contextRef="#ctx0" brushRef="#br1" timeOffset="75059.2931">20908 7680 104 0,'-11'-2'40'0,"-8"-3"0"16,2 13-1-16,-5 0-36 0,4 11-2 16,4 7-1-16,1 1-1 15,10 10-5-15,-4-10-31 16,20 7-1-16,3-10-1 15,13-3-1-15</inkml:trace>
  <inkml:trace contextRef="#ctx0" brushRef="#br1" timeOffset="75396.3124">21285 7610 115 0,'-27'-2'40'0,"2"16"1"16,-13-3-8-16,8 13-29 0,1 2-2 15,5 3 1-15,6-2-1 16,11-4-1-16,11-7 0 16,12-4 0-16,8-11 0 15,6-8 0-15,3-6 0 16,2-4 0-16,2-4 0 15,-5-2 0-15,-3 3 0 16,-5 3-1-16,-5 9 1 16,-6 10-1-16,-9 12 1 15,-6 10-1-15,-5 11 0 16,-7 6-2-16,-3 12-3 15,-9-5-13-15,10 13-22 16,-8-13-4-16,11 2 1 0,0-11-1 16</inkml:trace>
  <inkml:trace contextRef="#ctx0" brushRef="#br1" timeOffset="75892.3407">21963 7775 93 0,'2'16'39'0,"-10"-2"1"15,7 12-1-15,-8-1-32 16,9 13 0-16,-1 2-3 15,5 5 0-15,2 3-1 16,2 5-2-16,-1 0 1 16,0 7-2-16,-7 0 1 15,-7 0-1-15,-9-2 1 0,-10-3 0 16,-7-4 0-16,-9-7-1 15,-6-7 0-15,-5-14-3 16,8-6-3-16,-3-26-13 16,19 4-20-16,-3-19-3 15,17-6 0-15,0-14 0 16</inkml:trace>
  <inkml:trace contextRef="#ctx0" brushRef="#br1" timeOffset="76080.3516">21614 7871 124 0,'17'4'43'16,"1"-5"1"-16,20 3-2 0,6-5-40 16,15-2-2-16,12-3 0 15,10-4-3-15,7 10-8 16,-9-11-28-16,9 10-4 15,-13-4 0-15,-4 5-1 16</inkml:trace>
  <inkml:trace contextRef="#ctx0" brushRef="#br1" timeOffset="76801.3927">15375 9074 75 0,'12'-16'36'16,"6"11"-1"-16,7-2-1 16,14 7-26-16,6-2-6 15,21 2 0-15,18-1-1 16,16 1-1-16,23-1 1 15,20 2 0-15,21-1 0 16,19 1 2-16,19-2-1 16,17 2 1-16,14-2-1 15,17 1 1-15,12-2 0 0,12-1-1 16,11 2-1-16,13 0 0 15,11 1-1-15,5 1 1 16,10 2-1-16,4-2 0 16,5 1 1-16,3-2 0 15,1-2-1-15,-4-4 1 16,0-1 0-16,-8-2 0 15,-14-4-1-15,-14-1 0 16,-22 0-3-16,-26-3-2 16,-22 14-17-16,-37-12-16 15,-35 7-1-15,-34-2 0 16,-29 8-1-16</inkml:trace>
  <inkml:trace contextRef="#ctx0" brushRef="#br1" timeOffset="77776.4485">16647 9358 82 0,'29'-26'35'16,"-5"1"-2"-16,4 5 0 15,-21-6-29-15,4 10 1 16,-14 2-1-16,3 14 1 15,-24 7 1-15,-3 18-1 16,-12 8 0-16,-4 18-1 16,-13 12-1-16,-1 15 1 15,-5 6-1-15,4 9 1 16,7-4-2-16,14 0 1 15,13-10-2-15,19-11 2 16,14-15-3-16,23-19 1 0,19-17-1 16,14-17 0-16,10-17 0 15,-3-8 1-15,-2-8-1 16,-8-6 1-16,-15-2-1 15,-18 4 1-15,-24 4-1 16,-24 7 0-16,-20 11 0 16,-14 10 0-16,-8 3 0 15,-3 6-1-15,7 3-2 16,7-4-3-16,23 12-11 15,12-18-21-15,40 0-1 16,12-14-1-16,30 0 0 16</inkml:trace>
  <inkml:trace contextRef="#ctx0" brushRef="#br1" timeOffset="77936.4577">17276 9659 121 0,'-26'2'40'0,"9"0"-1"16,3-12-5-16,14-11-44 15,19 5-28-15,4-12-3 16,20 2 3-16,2-8-2 16</inkml:trace>
  <inkml:trace contextRef="#ctx0" brushRef="#br1" timeOffset="78281.4774">17936 9304 114 0,'-13'20'40'0,"-20"-1"1"16,-2 13-1-16,-17-1-35 15,4 17-3-15,-5 9 0 16,0 10 2-16,3 5-1 16,5 5 1-16,8-2-4 15,19-3 0-15,13-7 0 16,18-15 0-16,17-16 0 15,16-15 0-15,11-19 0 16,4-14 0-16,3-15 0 16,-6-8 0-16,-9-7 0 15,-12-5 0-15,-18 1 0 16,-15 1 0-16,-13 8 0 15,-15 4-3-15,-9 9 0 16,-5 3-2-16,2 15-4 0,-7-9-17 16,27 19-15-16,3-9 2 15,13 7-1-15,28-10 0 16</inkml:trace>
  <inkml:trace contextRef="#ctx0" brushRef="#br1" timeOffset="78763.5051">18348 9419 103 0,'-48'16'39'15,"6"-10"0"-15,23 2 0 0,8-10-35 16,22-1-3-16,20-2-1 16,14 2 1-16,7-3 0 15,9 4 1-15,-2 0-1 16,0 4 1-16,-12 2 1 15,-9 4-1-15,-14 2 0 16,-15 5 1-16,-14-2-1 16,-9 2 0-16,-6-1-1 15,-1-2-1-15,1 0 0 16,6-4-1-16,14-8 0 15,0 0 0-15,24 13 0 16,5-8 0-16,7 3 1 16,3 4 1-16,-6 4-1 15,-2 6 2-15,-9 3-1 0,-12 5 1 16,-15 6-1-16,-10-1 1 15,-8-1-1-15,-4-4 0 16,1-3-2-16,0-8-1 16,9-4-5-16,3-23-19 15,28 1-14-15,4-19-1 16,29-1 0-16,1-14-1 15</inkml:trace>
  <inkml:trace contextRef="#ctx0" brushRef="#br1" timeOffset="78973.5171">19496 9419 88 0,'-24'31'39'16,"-9"-7"2"-16,-4 12 0 0,-14-1-17 15,2 10-21-15,-2 8-1 16,3 4 1-16,1 1-2 15,9-4-2-15,9-5-3 16,7-19-10-16,21 2-24 16,1-32-2-16,11 11 2 15,1-27-2-15</inkml:trace>
  <inkml:trace contextRef="#ctx0" brushRef="#br1" timeOffset="79115.5252">19146 9698 126 0,'-13'-13'41'15,"15"27"1"-15,0 0-2 0,14 12-36 16,9 3-2-16,10-1-5 15,17 11-12-15,-7-20-25 16,19 3-1-16,-4-16-1 16,9 0-1-16</inkml:trace>
  <inkml:trace contextRef="#ctx0" brushRef="#br1" timeOffset="79613.5537">20097 9577 87 0,'10'-27'36'0,"2"11"0"16,-16-2 0-16,4 18-26 16,-19 1-6-16,1 15-1 15,-7 4 1-15,1 11-1 16,-2 8-1-16,2 9 0 15,5 2 0-15,6 3-2 16,11 5-4-16,3-18-16 16,20 10-18-16,3-17 1 15,16-6 0-15,5-18-3 16</inkml:trace>
  <inkml:trace contextRef="#ctx0" brushRef="#br1" timeOffset="79919.5712">20564 9579 99 0,'-11'-18'40'15,"2"19"-1"-15,-15 4 0 16,7 19-25-16,-9 8-10 16,3 12 0-16,4 5-1 15,8 9 1-15,11-1-2 16,11-7 1-16,17-8-2 15,15-10 2-15,8-17-3 16,6-15 0-16,3-15 0 16,-1-14 0-16,-7-10 0 15,-7-9 0-15,-12-5 0 16,-16-3 0-16,-10 6 0 15,-15 5-4-15,-12 9 1 0,-13 8-2 16,-8 18-3-16,-11-5-18 16,10 21-13-16,-2-3-1 15,16 11-1-15,5-7 0 16</inkml:trace>
  <inkml:trace contextRef="#ctx0" brushRef="#br1" timeOffset="80498.6043">21101 9450 112 0,'-18'8'39'0,"18"-8"1"16,-12 7-4-16,24-10-38 15,10-4-1-15,4-6-4 16,17 11-14-16,-2-13-18 15,14 5 2-15,-3-6-2 0,8 6 2 16</inkml:trace>
  <inkml:trace contextRef="#ctx0" brushRef="#br1" timeOffset="81091.6382">21654 9232 92 0,'18'-7'37'15,"1"-8"0"-15,11 9 0 16,-7-11-31-16,11 7-2 16,-3-1 0-16,-2 6-2 15,-6 1 0-15,-4 6-1 16,-8 2 1-16,-11-4-1 15,3 21 0-15,-13-7-1 16,-5 3 1-16,-3 2 0 16,-5 3 0-16,-1-1 0 0,2 0-1 15,7-4 1-15,7-1-1 16,10-4 0-16,12-6 0 15,10-2 1-15,6-3-2 16,7 0 1-16,1-1 0 16,-4 3 1-16,-5 1-1 15,-7 6 0-15,-18 5 1 16,-11 2-1-16,-14 3 1 15,-8 3 0-15,-3 0-1 16,-3-5-1-16,7-1-1 16,1-11-5-16,27-6-26 15,0 0-7-15,38-14 2 0,-1-12-3 16</inkml:trace>
  <inkml:trace contextRef="#ctx0" brushRef="#br1" timeOffset="81331.6519">22372 9140 114 0,'-24'3'40'0,"-1"12"0"16,-9-5-3-16,6 9-34 16,0 0-1-16,11 5 0 15,6 2 0-15,10-1-1 16,14-4 0-16,16-3 0 15,19-7-2-15,9-7 0 16,13-8-3-16,-2-8-1 16,6-2-4-16,-11-19-13 0,-1 8-19 15,-17-7 1-15,-10 8-1 16,-21-8 3-16</inkml:trace>
  <inkml:trace contextRef="#ctx0" brushRef="#br1" timeOffset="81452.6589">22604 9177 109 0,'-36'45'39'0,"-5"-1"0"16,17 12-2-16,5-2-35 15,12-10-12-15,12 8-26 16,3-14-3-16,14 0 0 16,5-16-1-16</inkml:trace>
  <inkml:trace contextRef="#ctx0" brushRef="#br1" timeOffset="82863.7396">23350 9391 85 0,'3'-10'36'0,"-3"-5"-3"15,0 15-3-15,0 0-24 16,0 0 0-16,9 0-1 16,1 18 0-16,-8 2-1 15,5 11 0-15,0 4 0 16,1 6 0-16,-2 4-1 0,1 7 1 15,-6 0-2-15,-1 1 1 16,-5-2-1-16,-2 1 0 16,-7-6-1-16,-3-1 0 15,-7-10 0-15,-3-5-1 16,-2-9-1-16,-1-9-1 15,3-8-4-15,0-21-11 16,11 2-20-16,-1-21-3 16,16 1 1-16,-3-17-2 15</inkml:trace>
  <inkml:trace contextRef="#ctx0" brushRef="#br1" timeOffset="83029.7491">23155 9402 97 0,'-14'-14'40'0,"-4"-1"1"15,18 15-1-15,-11-8-26 16,23 9-10-16,16-3-2 15,14-1-2-15,15 3-3 16,6-3-3-16,19 13-31 16,-11-9-4-16,7 17 1 15,-15-5-2-15</inkml:trace>
  <inkml:trace contextRef="#ctx0" brushRef="#br1" timeOffset="83187.7581">23801 9757 110 0,'0'0'41'15,"-10"18"0"-15,10-18-2 0,6-19-35 16,14 8-32-16,-2-16-12 16,11 4 0-16,0-13 0 15,16 7-2-15</inkml:trace>
  <inkml:trace contextRef="#ctx0" brushRef="#br1" timeOffset="83501.7761">24377 9365 92 0,'0'0'41'0,"-15"-6"1"16,-9 5-2-16,3 8-25 16,-3 0-13-16,0 5-1 0,5 7 1 15,3 2 0-15,3 2 0 16,8 2 0-16,9-1-1 15,7-1 1-15,5 0-1 16,6-3 1-16,0 0 0 16,2-2-1-16,-5-1 0 15,-4 2 0-15,-8-2 2 16,-6 4-3-16,-9-2 0 15,-6 0 0-15,-2-1-2 16,-7-5-6-16,14 13-16 16,-11-24-15-16,20-2-4 15,0 0 2-15,24 4-1 16</inkml:trace>
  <inkml:trace contextRef="#ctx0" brushRef="#br1" timeOffset="83652.7847">24571 9737 118 0,'-11'12'42'16,"-6"-16"0"-16,17 4-2 15,-23 6-27-15,13-22-17 16,10 16-7-16,-1-24-29 16,1 24-2-16,10-27 1 15,-10 27-3-15</inkml:trace>
  <inkml:trace contextRef="#ctx0" brushRef="#br1" timeOffset="84943.8586">13011 10535 85 0,'17'-53'35'15,"-14"-2"2"-15,-7 6 1 16,-20 6-33-16,-4 8-2 16,-10 7 1-16,-5 20-2 15,-9 13 2-15,0 22 1 16,-9 22-2-16,8 19 0 15,0 18-1-15,9 10 0 16,9 8-3-16,12 1 2 16,12 3-2-16,10-7-2 15,12-8 0-15,5-18-4 16,18 2-14-16,-3-26-19 15,4-6 0-15,-8-21-1 0,1-7 2 16</inkml:trace>
  <inkml:trace contextRef="#ctx0" brushRef="#br1" timeOffset="85132.8694">12365 11142 98 0,'-24'-10'40'15,"24"10"1"-15,0-15-3 16,24 7-37-16,14-3-1 15,13-3-2-15,11 3-2 16,4-9-9-16,13 13-26 16,-4-1 0-16,3 7-2 15,-12 0 2-15</inkml:trace>
  <inkml:trace contextRef="#ctx0" brushRef="#br1" timeOffset="85477.8891">13211 11119 82 0,'1'13'39'16,"-12"-8"1"-16,3 11 1 16,-13 4-35-16,4 8-1 15,0-1-1-15,1 5 0 16,2 0-1-16,6 2-1 15,5-6 0-15,10-5-1 16,6-7 0-16,13-11 0 16,5-10-1-16,5-4 1 0,4-7-1 15,-1-6 0-15,-7-5 0 16,-4 0 1-16,-9-5-1 15,-14 6 0-15,-7 2-1 16,-9 0 0-16,-9 6-1 16,-4 1-1-16,4 8-2 15,-3-7-8-15,23 16-22 16,-8-14-5-16,19 7 0 15,3-8 0-15</inkml:trace>
  <inkml:trace contextRef="#ctx0" brushRef="#br1" timeOffset="85691.9013">13976 10956 81 0,'-16'2'41'0,"16"-2"0"16,-22 0 0-16,22 0-15 15,16-8-27-15,4-3-1 16,11 4-3-16,0-13-17 16,12 16-16-16,-6-6-2 15,1 9 0-15,-10-2-1 16</inkml:trace>
  <inkml:trace contextRef="#ctx0" brushRef="#br1" timeOffset="85845.91">13942 11121 100 0,'-40'24'42'0,"13"2"-1"0,7-15 0 15,27-1-38-15,12-15-3 16,18-8-2-16,20 0-7 16,-3-7-28-16,20 2-4 15,-2-6 0-15,3 7-2 16</inkml:trace>
  <inkml:trace contextRef="#ctx0" brushRef="#br1" timeOffset="99649.6997">15110 10787 56 0,'0'0'34'0,"0"0"0"15,21-3-17-15,-11-15 7 16,24 6-16-16,-3-10-2 15,19 7-1-15,1-5-1 16,8 5-2-16,-3 2-1 16,-1 0-1-16,-9 10-1 15,-11 5 0-15,-9 10 0 16,-15 3 0-16,-15 7 0 15,-15 2 1-15,-10 3 0 0,-9 8 1 16,-10-2 1-16,-1 2 1 16,-3-5 0-16,6-2-1 15,8-5 1-15,13-1-1 16,14-8 0-16,20-4-1 15,17-7 0-15,19-3-1 16,14-2-3-16,10-9-6 16,12 5-26-16,2-5-1 15,0 4-1-15,-10 2-2 16</inkml:trace>
  <inkml:trace contextRef="#ctx0" brushRef="#br1" timeOffset="100626.7556">14979 11242 71 0,'0'0'36'16,"0"0"0"-16,13 7-8 15,15-9-24-15,20 2-2 0,11-3 0 16,20 2 0-16,10-5-1 16,13-2-1-16,15-3-1 15,3-4-2-15,-2 1-2 16,-16-8-18-16,-3 11-13 15,-20-2 0-15,-15 5 0 16,-23 2 1-16</inkml:trace>
  <inkml:trace contextRef="#ctx0" brushRef="#br1" timeOffset="101144.7852">15204 11408 71 0,'0'0'37'16,"17"-9"-1"-16,2 5-1 0,2-5-35 15,5 2 1-15,2-1-1 16,-1 6 1-16,-5 2-1 15,-6 2-1-15,-16-2 1 16,7 21 1-16,-16-1-1 16,-10 3 1-16,-8 1 1 15,-6 6 0-15,-5-3 0 16,3 3 0-16,0-5 0 15,11-3 0-15,7-5-2 16,16-3 0-16,15-6-3 16,8-9-3-16,25 4-6 15,-9-14-22-15,22 3-2 0,-3-11-1 16,8 3 1-16</inkml:trace>
  <inkml:trace contextRef="#ctx0" brushRef="#br1" timeOffset="101437.802">15694 11458 60 0,'-25'0'36'0,"6"7"1"15,-8-2 0-15,9 9-29 16,-9-2-2-16,8 5-2 16,-3-1 0-16,8 4-1 15,4-2 0-15,7 0-1 16,5-5 0-16,8 1 0 15,8-8-1-15,6-4 0 16,7-3 0-16,4-5-1 16,0-5 1-16,-3-2-2 0,-3-2 1 15,-6-1-2-15,-8 1 0 16,-10-3-2-16,-4 6 0 15,-10-4-3-15,9 16-1 16,-20-19-7-16,20 19-21 16,0 0 0-16,0 0-1 15,0 0 2-15</inkml:trace>
  <inkml:trace contextRef="#ctx0" brushRef="#br1" timeOffset="101704.8171">16180 11288 63 0,'0'0'37'15,"-29"20"-2"-15,4 10 2 16,-13 7-33-16,-10 15 0 15,-9 5 0-15,-3 10 2 16,-7 2-4-16,4 2-3 16,4-2-1-16,6-15-9 15,16-1-26-15,11-11 0 16,17-10-1-16,10-14-2 15</inkml:trace>
  <inkml:trace contextRef="#ctx0" brushRef="#br1" timeOffset="102969.8896">16022 11672 45 0,'12'-4'33'16,"2"-1"2"-16,0-2-3 15,10 4-23-15,-6-8-3 16,5 8-1-16,-6-4 0 15,3 6-2-15,-8-1-1 16,-12 2-1-16,10 9 1 16,-13 1-1-16,-9 4 1 15,-2 2 1-15,-3 0-1 16,1 0 1-16,-1-2-1 0,9 1 0 15,8-15 0-15,0 14 0 16,12-12-2-16,10-3 0 16,3-1 0-16,4 1 0 15,0-4 1-15,-3 4 0 16,-5 2 0-16,-9 7 0 15,-12-8 0-15,-8 21 1 16,-10-5 0-16,-7 2-2 16,-4 1 1-16,0 0-2 15,-1-2 1-15,4-8-4 16,9 3 0-16,2-14-11 15,15 2-23-15,0 0 0 16,17-16-1-16,-1-4 4 16</inkml:trace>
  <inkml:trace contextRef="#ctx0" brushRef="#br1" timeOffset="104517.9781">16403 11198 16 0,'-17'-12'30'0,"17"12"1"15,-11-9-1-15,11 9-16 16,0 0-5-16,2 12-1 16,14 4 0-16,5-2-2 15,14 10-1-15,4 0 0 16,14 9 0-16,-2 2-1 0,3 7-1 15,-7 3-2-15,-7 2-2 16,-17 9-1-16,-15-1 1 16,-18 4-2-16,-16 0 0 15,-9-2-2-15,-13-15-13 16,4-1-15-16,3-11-1 15,8-13 2-15,12-10-3 16</inkml:trace>
  <inkml:trace contextRef="#ctx0" brushRef="#br1" timeOffset="105149.0141">15137 11285 39 0,'-20'-10'30'15,"-2"16"3"-15,-8 0-12 16,1 19-11-16,-16 3-1 15,11 16 1-15,-13 3-2 16,12 15 0-16,0 1-1 16,14 8-3-16,8 1-1 15,17 3-1-15,13-4-1 16,17-7-5-16,25 1-22 15,9-17-11-15,17-12 0 16,8-14 1-16</inkml:trace>
  <inkml:trace contextRef="#ctx0" brushRef="#br1" timeOffset="106493.0911">17742 10857 64 0,'0'0'34'15,"14"-8"0"-15,-14 8-2 16,0 0-22-16,-23 6-3 15,7 10-1-15,-11 4-2 16,-3 14-3-16,-13 4 1 16,-6 12-2-16,-8 5 1 0,-1 5-2 15,-2-1 1 1,3-2-2-16,6-6 1 0,6-12-2 15,20-3-5-15,0-16-27 16,25-20-1-16,0 0-1 16,29-25 1-16</inkml:trace>
  <inkml:trace contextRef="#ctx0" brushRef="#br1" timeOffset="106696.1027">17328 10971 91 0,'-15'-3'40'0,"15"14"1"16,0 4-4-16,20 9-33 15,8 3-1-15,12 3-2 16,12-1 0-16,12 2-1 16,7-6 0-16,4-1 0 0,5-1-2 15,-4-6-4-15,14 6-29 16,-20-12-4-16,6 3-1 15,-14-11 0-15</inkml:trace>
  <inkml:trace contextRef="#ctx0" brushRef="#br1" timeOffset="107215.1324">18834 10867 87 0,'-2'-10'35'16,"2"10"1"-16,-31 18-1 15,2 8-32-15,-3 7-2 16,2 9-1-16,-1 6 1 15,3 6-2-15,5 0 0 16,9-5-5-16,22 4-12 16,10-21-19-16,20-6 1 15,15-16 0-15,17-10-1 16</inkml:trace>
  <inkml:trace contextRef="#ctx0" brushRef="#br1" timeOffset="107553.1517">19419 10878 97 0,'-33'12'38'16,"-10"10"-1"-16,5 13-1 16,-1 4-33-16,8 7-1 15,4 5 0-15,15 3-1 16,9-2 0-16,13-4-1 15,16-6 2-15,14-9-1 16,12-11 0-16,14-14 0 16,4-12 0-16,5-16 0 15,-1-10 0-15,-6-9-1 16,-8-9 2-16,-16-3 0 0,-11-2-1 15,-19 0 1-15,-18 7-2 16,-16 5 1-16,-17 12-1 16,-8 11 0-16,-6 12-3 15,-4 4-5-15,15 16-28 16,-5-2-4-16,21 11 1 15,9-6-5-15</inkml:trace>
  <inkml:trace contextRef="#ctx0" brushRef="#br1" timeOffset="111799.3946">20047 10684 85 0,'10'-22'37'0,"4"6"0"16,-4-4 0-16,-1 9-33 15,-9 11 0-15,14-4 0 16,-14 4 0-16,-5 30-2 15,-4-3 0-15,0 4-1 16,-3 5-1-16,-1-3-1 16,8 4-3-16,-2-12-4 15,17 3-28-15,-2-12-1 16,13-1 0-16,3-13-1 15</inkml:trace>
  <inkml:trace contextRef="#ctx0" brushRef="#br1" timeOffset="112115.4126">20524 10648 96 0,'-17'-7'36'16,"-3"18"0"-16,-12-6-3 15,2 14-29-15,-4-2 0 16,3 7 0-16,4-3-1 15,11 1 0-15,10-6-1 16,14-2 0-16,13-6-1 16,10-2-1-16,8-2 1 15,3 0-1-15,-1 1 1 0,-4 0-1 16,-4 5 0-16,-14 3 0 15,-8 5 0-15,-12 0-1 16,-6 3 0-16,-10-2-2 16,2 1-2-16,-6-12-5 15,14 3-26-15,-4-13-3 16,11 2 2-16,3-20-2 15</inkml:trace>
  <inkml:trace contextRef="#ctx0" brushRef="#br1" timeOffset="112266.4213">20558 10686 103 0,'-19'-15'39'0,"19"15"1"16,-22-12-1-16,22 12-34 0,20-19-3 16,6 6-4-16,18 8-30 15,-3-15-6-15,13 9-1 16,-3-6-1-16</inkml:trace>
  <inkml:trace contextRef="#ctx0" brushRef="#br1" timeOffset="112424.4304">21072 10699 117 0,'-11'0'42'16,"11"0"-1"-16,-21-9-2 16,25-4-40-16,-1 3-6 15,-10-9-30-15,11 6-4 16,-6-4 1-16,2 17-3 15</inkml:trace>
  <inkml:trace contextRef="#ctx0" brushRef="#br1" timeOffset="113325.4819">11833 12798 78 0,'0'0'40'0,"0"0"-2"16,21-15 1-16,10 5-37 15,19-1-1-15,11-3 0 16,5 0-1-16,6-1-2 15,0 9-6-15,-14-4-30 16,-2 9 1-16,-16 0-1 16,-11 9-1-16</inkml:trace>
  <inkml:trace contextRef="#ctx0" brushRef="#br1" timeOffset="113490.4913">11892 12974 82 0,'-34'15'38'0,"18"-1"-2"15,16-14-2-15,27-19-38 0,25 8-14 16,9-20-18-16,15-2 0 16,5-9-2-16,8-1 1 15</inkml:trace>
  <inkml:trace contextRef="#ctx0" brushRef="#br1" timeOffset="113767.5072">12510 12483 79 0,'-19'7'39'0,"6"-3"-1"16,13-4 1-16,8 13-38 16,18-4 0-16,8 0 0 15,7 5 0-15,2 0 1 0,0 3-1 16,-7 3 1-16,-7 4-1 15,-14 2 1-15,-12 6-1 16,-17 3 0-16,-11 5 0 16,-12 0-1-16,-7-1-1 15,3 1-5-15,-4-21-12 16,22 5-21-16,3-19 0 15,20-5-1-15,15-17 0 16</inkml:trace>
  <inkml:trace contextRef="#ctx0" brushRef="#br1" timeOffset="114166.53">13468 12304 80 0,'-15'-36'39'16,"2"9"0"-16,-12-2 0 15,4 7-36-15,-4 9-1 0,-5 16-1 16,-3 10 0-16,-3 17 0 15,-2 14 0-15,-2 10 1 16,0 11-2-16,2 5 1 16,2 3-1-16,8 0 1 15,10-4-2-15,5-8-2 16,14 0-7-16,-4-19-29 15,17-6 1-15,-3-16-2 16,10-6 1-16</inkml:trace>
  <inkml:trace contextRef="#ctx0" brushRef="#br1" timeOffset="114331.5394">13035 12758 79 0,'-16'-5'39'16,"0"-5"0"-16,16 10 1 0,-9-16-35 15,22 9-3-15,11 0-2 16,11-4-4-16,13 7-5 15,-4-6-29-15,17 5 0 16,-2-6-1-16,5 10 1 16</inkml:trace>
  <inkml:trace contextRef="#ctx0" brushRef="#br1" timeOffset="114625.5562">13599 12754 81 0,'-12'14'39'0,"-10"-7"0"15,3 6 0-15,2-2-35 16,3 3 0-16,1 2-1 15,6 1 0-15,2 3 0 0,7 0-1 16,6-1 0-16,7-2 0 16,4-4-1-16,9-9 0 15,2-6 1-15,4-7-1 16,-3-8-1-16,-3-6 1 15,-6-6-1-15,-6-1 0 16,-9 0-1-16,-6-4-2 16,-5 7 0-16,-7-3-2 15,7 11-2-15,-11-7-13 16,16 14-19-16,-5-1-1 15,4 13 0-15,20-12 1 16</inkml:trace>
  <inkml:trace contextRef="#ctx0" brushRef="#br1" timeOffset="114827.5678">14279 12617 77 0,'0'0'39'15,"0"0"-3"-15,17-11 0 16,-6 4-38-16,13 7-5 16,-10-7-28-16,15 7-1 15,-5-2-1-15,3 3 0 16</inkml:trace>
  <inkml:trace contextRef="#ctx0" brushRef="#br1" timeOffset="114992.5772">14303 12738 90 0,'-31'20'41'0,"14"3"0"15,7-12-1-15,23-7-37 16,16-5-3-16,17-11-2 16,16 5-10-16,1-15-27 15,11 1 0-15,-5-9-2 16,3 5-1-16</inkml:trace>
  <inkml:trace contextRef="#ctx0" brushRef="#br1" timeOffset="116780.6795">15623 12245 24 0,'9'-10'29'15,"-2"-6"1"-15,0 1 1 0,4 8-20 16,-11-7-3-16,0 14 0 16,3-13-1-16,-3 13 0 15,-14 15-1-15,5 6 0 16,-12 3 1-16,1 13-3 15,-9 2-1-15,1 11 2 16,-5 1-1-16,4 4-1 16,-1-4 1-16,9-2-2 15,7-5 1-15,10-6-2 16,12-9 0-16,9-13-2 15,11-7 1-15,8-10 0 16,6-7 0-16,-1-6-1 16,-1-8 1-16,-4-4 0 15,-12 1-1-15,-13-2 1 0,-11 6-3 16,-13 2 2-16,-12 8-3 15,-13 1 2-15,1 16-4 16,-11-6-3-16,14 16-6 16,-6-6-22-16,14 4 2 15,7-2-2-15,12 1 2 16</inkml:trace>
  <inkml:trace contextRef="#ctx0" brushRef="#br1" timeOffset="117028.6937">15235 12805 77 0,'0'0'40'16,"20"-3"-2"-16,17-6 1 15,14-7-37-15,12-4-1 16,13-3 0-16,4 1-2 16,4 6-3-16,-12-3-6 15,3 13-28-15,-16 1 1 16,-8 11-2-16,-16 0 0 15</inkml:trace>
  <inkml:trace contextRef="#ctx0" brushRef="#br1" timeOffset="117685.7313">15497 12918 91 0,'-18'1'39'16,"18"-1"1"-16,0 0-8 15,3-14-30-15,14 8-2 16,5 0 1-16,2 2-1 15,2 0 1-15,-3 2-1 16,-3 2 0-16,-4 3 1 16,-9 10-1-16,-7 2 1 0,-7 9 0 15,-10 3 0-15,-3 4 1 16,-6 2-1-16,2 2 1 15,3-3-1-15,5-5-1 16,7-3 0-16,12-10 0 16,12-7-2-16,13-11-3 15,16-3-3-15,5-20-6 16,23 5-23-16,-7-14-1 15,8 1-1-15,-9-11 12 16,4 14 18-16,-16-1 6 16,-15 4 6-16,-7 14 7 15,-25-4 23-15,-5 19 4 16,-13-5 0-16,-5 18-10 15,-16-3-16-15,5 8-4 0,-8 4-2 16,5 7-1-16,1 0 0 16,10 4-1-16,7-3 0 15,9 1-1-15,10-3 0 16,14-6-1-16,5-7 0 15,12-6 0-15,2-9-1 16,1-8 1-16,0-7-1 16,-5-6-1-16,-7-5 0 15,-6-7-2-15,-8 2-2 16,-12-10-6-16,5 12-28 15,-17-10 1-15,6 12-2 16,-8-7-2-16</inkml:trace>
  <inkml:trace contextRef="#ctx0" brushRef="#br1" timeOffset="118260.7642">17267 12197 72 0,'-19'19'38'0,"-8"2"-2"15,-2 9 1-15,-10 9-34 16,-7-1-3-16,-1 11-1 15,-3-2-1-15,1 4 0 16,2-7-1-16,11-2-2 16,0-12-2-16,20-3 1 15,3-16-2-15,13-11 3 16,9-3 0-16,11-13 4 15,-2-5 3-15,1-10 4 0,6 6 3 16,-12-10 1-16,10 11 2 16,-18-4-2-16,8 14 0 15,-11 0-1-15,-2 14-4 16,16 0-1-16,-3 8-1 15,4 6-2-15,4 2-1 16,12 5-3-16,1-4-5 16,24 9-30-16,-10-11-3 15,12 4 1-15,-2-7-3 16</inkml:trace>
  <inkml:trace contextRef="#ctx0" brushRef="#br1" timeOffset="121173.9307">18297 12199 61 0,'-13'4'37'16,"1"8"-2"-16,2 13 2 15,-10-1-30-15,5 13-2 16,-6 1-2-16,4 9 0 16,1-2-3-16,2-1-1 15,10 0-3-15,7-14-3 16,16 2-18-16,5-18-11 15,10-6-1-15,13-17 1 0</inkml:trace>
  <inkml:trace contextRef="#ctx0" brushRef="#br1" timeOffset="121490.9489">18912 12144 80 0,'-16'14'39'0,"-20"9"-2"15,-3 15 1-15,-9 3-33 16,6 8 0-16,3-3-2 15,11 6 1-15,14-8-2 16,17-8-1-16,17-11 1 16,21-7 0-16,13-14-2 15,11-11 1-15,2-10 1 0,6-6-2 16,-7-8 1-16,-11-3 0 15,-16-1 0-15,-17-4-2 16,-17 5 0-16,-16 0-2 16,-13 7 0-16,-12 4 0 15,-2 7-2-15,-6-3-3 16,21 15-22-16,-3-10-9 15,26 14 2-15,1-25-2 16</inkml:trace>
  <inkml:trace contextRef="#ctx0" brushRef="#br1" timeOffset="121709.9615">19565 11822 91 0,'-11'1'42'0,"-10"-2"-3"15,7 11-1-15,-8 1-31 16,3-2-11-16,8 8 1 16,-1-4-6-16,14 16-6 15,-2-14-26-15,15 4 4 16,4-7-2-16,16 0 2 15</inkml:trace>
  <inkml:trace contextRef="#ctx0" brushRef="#br1" timeOffset="122026.9796">19976 11699 70 0,'-20'1'41'16,"-12"1"-2"-16,4 11 2 15,-4-3-21-15,5 9-16 16,11-2-1-16,6 3-3 15,7-4 3-15,12 1-5 16,9-4 3-16,8-1-3 16,5 0 3-16,1-3-3 15,-4 3 3-15,-4 3 0 16,-9 3-1-16,-10 5 1 15,-10 5-1-15,-12 2 1 16,-4 1-2-16,-7-5-1 16,4 2-2-16,-1-16-10 0,12-1-25 15,13-11 1-15,1-19-2 16,16-11 1-16</inkml:trace>
  <inkml:trace contextRef="#ctx0" brushRef="#br1" timeOffset="122176.9882">20031 11732 111 0,'-12'9'43'0,"-3"-5"-2"16,15-4 1-16,0 0-43 16,16-4-17-16,15 2-21 15,-4-7-4-15,15 4 2 16,-11-7-4-16</inkml:trace>
  <inkml:trace contextRef="#ctx0" brushRef="#br1" timeOffset="123398.058">13064 13746 33 0,'5'-14'25'0,"8"1"-22"16,-9 0-4-16,-6-7-24 15,4 7-4-15</inkml:trace>
  <inkml:trace contextRef="#ctx0" brushRef="#br1" timeOffset="123999.0924">13566 13621 57 0,'-11'-27'36'15,"-11"2"1"-15,-2 10-3 16,-17-2-25-16,6 13-2 16,-14 0-1-16,3 12-1 15,-4 4-1-15,6 17-1 16,1 7 0-16,5 14-1 15,4 8 0-15,6 10 0 16,5 10-2-16,6 4 1 16,0 5-2-16,4-1 0 15,1-2-1-15,-2-9-2 16,8-3-5-16,-10-23-8 15,10-2-22-15,-2-19 0 16,7-9 0-16,1-19 0 16</inkml:trace>
  <inkml:trace contextRef="#ctx0" brushRef="#br1" timeOffset="124195.1036">12819 14188 82 0,'-19'-1'41'0,"3"-1"-1"15,16 2-1-15,9 11-36 16,17-9-1-16,14-5-1 15,12-4-1-15,15-3-1 16,13-7-1-16,11 1-5 16,-3-14-9-16,9 10-24 15,-14-3 3-15,2 11-4 16,-18-3 2-16</inkml:trace>
  <inkml:trace contextRef="#ctx0" brushRef="#br1" timeOffset="124495.1208">13603 14158 79 0,'-18'18'40'15,"-5"-3"0"-15,11 9 1 16,-2-1-38-16,4 7 1 16,1 1-1-16,4 9 0 15,5-4 0-15,6 1-1 16,7-6 0-16,11-8 0 15,9-11-1-15,3-11 0 16,5-10 1-16,3-11-2 16,-4-10 1-16,-4-4-1 15,-8-6 0-15,-12-2-1 16,-8 4 0-16,-12-3-2 0,-5 7-1 15,-5 1-1-15,-1 13-2 16,-3-10-10-16,18 30-24 16,-24-15 2-16,24 15-2 15,0 0 2-15</inkml:trace>
  <inkml:trace contextRef="#ctx0" brushRef="#br1" timeOffset="125112.156">14442 12267 85 0,'-21'-3'37'0,"4"-3"-3"16,7 5-23-16,-3-8-49 16,13 9-1-16,0 0-1 15</inkml:trace>
  <inkml:trace contextRef="#ctx0" brushRef="#br1" timeOffset="125300.1668">14596 12909 92 0,'-26'35'41'0,"4"-4"0"0,0-17-3 16,22-14-40-16,-9 12-4 15,4-23-32-15,25 2-1 16,-2-9 0-16,11 4-2 15</inkml:trace>
  <inkml:trace contextRef="#ctx0" brushRef="#br1" timeOffset="125974.2054">14040 10674 93 0,'0'0'38'15,"-19"-17"-1"-15,19 17-2 16,0 0-46-16,0 0-26 16,23-7 0-16,-9 5-2 15,7 3 0-15</inkml:trace>
  <inkml:trace contextRef="#ctx0" brushRef="#br1" timeOffset="126134.2144">14133 11177 74 0,'-19'30'42'15,"8"-4"-4"-15,2-15 1 16,9-11-32-16,23 6-44 16,-4-17-1-16,11-2-1 15,-5-4-1-15</inkml:trace>
  <inkml:trace contextRef="#ctx0" brushRef="#br1" timeOffset="127005.2643">14410 14036 61 0,'0'0'37'0,"-22"-8"0"16,22 8 2-16,0 0-34 16,0 0 0-16,27-7-2 15,10-1-1-15,14-7 0 16,9-1-1-16,11-5 1 15,6 2-3-15,5 0 1 16,-7 1-1-16,-5 8-3 16,-10 0-5-16,-6 14-27 15,-18-1 0-15,-7 10-1 16,-29-13-1-16</inkml:trace>
  <inkml:trace contextRef="#ctx0" brushRef="#br1" timeOffset="127222.2767">14513 14196 77 0,'-22'10'40'0,"22"0"-2"16,12-13 2-16,17-3-38 15,20-5 0-15,11-5-1 16,12 0 0-16,6-3-1 15,3 0-2-15,-1-6-6 16,0 14-13-16,-17-11-18 16,-1 7 2-16,-19-3-3 15,-4 4 3-15</inkml:trace>
  <inkml:trace contextRef="#ctx0" brushRef="#br1" timeOffset="127389.2863">14839 13728 77 0,'-52'-14'38'15,"12"10"0"-15,9-1-2 16,14-4-38-16,20 24-17 16,-3-15-17-16,33 15-1 15,-9-5-1-15,10 10 1 16</inkml:trace>
  <inkml:trace contextRef="#ctx0" brushRef="#br1" timeOffset="127554.2957">14904 14298 77 0,'-26'30'40'0,"9"-2"-3"16,-1-17 1-16,18-11-39 16,13 6-25-16,1-23-11 15,15-2-1-15,0-5-2 16</inkml:trace>
  <inkml:trace contextRef="#ctx0" brushRef="#br1" timeOffset="129431.4031">16041 13755 21 0,'3'-15'30'0,"-2"0"1"0,-1 2-4 15,-8-10-16-15,8 23 0 16,-17-29 0-16,17 29-1 16,-24-17-2-16,10 16-1 15,-10-2-1-15,3 15-2 16,-8 2-1-16,4 11-1 15,-6 10 0-15,4 7-1 16,-1 7 0-16,5 7 1 16,4 4-2-16,11-2 0 15,7 0 1-15,12-8-1 16,13-9 0-16,12-10 1 15,8-10-1-15,9-16 0 16,6-13 1-16,2-12 0 0,1-14 0 16,-10-4 0-16,-7-10 1 15,-10-4-1-15,-16 0 0 16,-9-2-1-16,-14 3 0 15,-12 6 0-15,-6 5 0 16,-2 5-1-16,1 10-1 16,-2 2-3-16,25 23-5 15,-21-14-27-15,33 19 0 16,2 0-2-16,16 10 2 15</inkml:trace>
  <inkml:trace contextRef="#ctx0" brushRef="#br1" timeOffset="129596.4124">16601 13970 85 0,'-20'13'38'0,"5"2"1"16,-6-14-2-16,21-1-39 15,0-14-10-15,8-5-27 16,24-1 2-16,-2-11-4 15,17 3 2-15</inkml:trace>
  <inkml:trace contextRef="#ctx0" brushRef="#br1" timeOffset="130160.4447">17039 13573 78 0,'0'0'40'0,"-13"-9"-3"16,13 9 0-16,18-11-36 15,-4 1 0-15,8-1-1 16,4 5 1-16,6 1-1 16,2 2 0-16,1 3 0 15,-1 6 1-15,-2 3-1 16,-3 4 0-16,-7 3 0 15,-10 5 0-15,-8 2 0 16,-9 2 1-16,-5 2-1 0,-8 1 1 16,-4-2-1-16,-1 1 0 15,2-4 0-15,4-3 1 16,3-3-1-16,12-5 0 15,2-12 0-15,21 12 0 16,3-11 1-16,10 1-1 16,5-1 0-16,3 2 1 15,-1 1-1-15,-4 6 1 16,-6 5 0-16,-11 4 1 15,-10 7-2-15,-17 7 2 16,-14 4-1-16,-9 2-1 16,-7-1 1-16,-3-1-1 15,3-6-1-15,4-5-2 16,11-8 0-16,10-18-7 15,32 0-27-15,5-22-1 0,23 0-1 16,4-15 0-16</inkml:trace>
  <inkml:trace contextRef="#ctx0" brushRef="#br1" timeOffset="130565.468">18230 13626 72 0,'0'0'38'0,"-14"12"0"16,-3 14 0-16,-17 6-32 16,-3 9-3-16,-10 6-1 15,-3 8 0-15,-6 3-1 0,-1-4 0 16,8-5-2-16,5-12-1 15,14-3-6-15,6-26-10 16,24-8-20-16,0 0-2 16,24-26 3-16,-2-9 12 15,13 2 17-15,-7-7 5 16,-4-5 8-16,3 16 12 15,-18-8 20-15,0 19 4 16,-16 1-2-16,7 17-11 16,-19 10-16-16,14 13-3 15,0 5-4-15,10 7-1 16,8 3-2-16,10-1-2 15,15 0-4-15,6-15-13 0,17 6-23 16,1-17-1-16,11 0-2 16,-6-18 1-16</inkml:trace>
  <inkml:trace contextRef="#ctx0" brushRef="#br1" timeOffset="131027.4944">19137 13492 80 0,'-13'11'39'16,"-16"6"-1"-16,5 11 1 0,-19 16-38 16,4 1-1-16,1 7 0 15,1 5 0-15,8 5-3 16,6-6-1-16,20 7-5 15,3-21-26-15,27 0-3 16,12-19 0-16,23-5 0 16</inkml:trace>
  <inkml:trace contextRef="#ctx0" brushRef="#br1" timeOffset="131354.5131">19741 13672 76 0,'-3'-38'38'15,"-4"15"0"-15,-21 4 0 0,-4 21-31 16,-7 12-2-16,1 19 0 15,-5 7-1-15,2 13 0 16,2 5-2-16,12 4 2 16,7-2-3-16,20-8 1 15,14-8-2-15,17-13 1 16,20-16-1-16,12-13 0 15,10-14 1-15,4-14-1 16,0-11 1-16,-9-8 0 16,-10-8-1-16,-16-2 1 15,-15 2-2-15,-22 0-1 16,-14 6-2-16,-18 8 0 15,-8 12-1-15,-12 4-3 16,6 23-12-16,-11-10-19 0,17 15 0 16,6-5-1-16,18 5 2 15</inkml:trace>
  <inkml:trace contextRef="#ctx0" brushRef="#br1" timeOffset="131796.5384">20361 13055 78 0,'10'9'38'16,"-7"3"-3"-16,-1 11 1 16,-12 1-34-16,-2 8-1 15,-4 6-2-15,-3 1-2 0,3 4-3 16,-1-11-7-16,17 2-22 15,2-12-1-15,22-6-1 16,9-14 1-16</inkml:trace>
  <inkml:trace contextRef="#ctx0" brushRef="#br1" timeOffset="132113.5564">20961 13001 76 0,'-10'-10'38'15,"-5"16"0"-15,-17 2 1 16,2 18-31-16,-13-6-4 15,7 9 0-15,3-3-1 16,12 0-1-16,5-2 0 0,13-4-1 16,13-5 1-16,13-5-1 15,12-3-1-15,7 1 1 16,6-3-1-16,-3 1 0 15,-3 3 0-15,-7 6 1 16,-13 6-2-16,-11 6 0 16,-14 4 0-16,-11 4 0 15,-7 0-1-15,-3-3-1 16,0-2-3-16,1-19-5 15,22 3-27-15,1-14 0 16,11-16-1-16,9-12 0 16</inkml:trace>
  <inkml:trace contextRef="#ctx0" brushRef="#br1" timeOffset="132270.5655">21101 13020 98 0,'-31'-17'40'16,"10"13"2"-16,-1 0-3 15,22 4-35-15,12 3-4 16,15-7-3-16,24 9-16 15,6-15-20-15,16 7-1 16,-2-8-2-16,10 8 1 16</inkml:trace>
  <inkml:trace contextRef="#ctx0" brushRef="#br1" timeOffset="132653.5874">21965 13123 76 0,'10'-12'39'15,"-10"12"-2"-15,0 0 2 16,-10 20-33-16,6 11-3 15,-10 5 0-15,0 13-1 16,-8 8-1-16,-6 9 0 0,-1 3 0 16,-2 3 0-16,1 0-2 15,2-7-2-15,11-1-2 16,0-20-11-16,22 1-22 15,4-17-1-15,17-9 1 16,3-18-1-16</inkml:trace>
  <inkml:trace contextRef="#ctx0" brushRef="#br1" timeOffset="132834.5977">21950 13644 96 0,'-18'-14'39'16,"18"14"1"-16,-12-15-8 15,23 11-28-15,12-7-2 0,18-4-2 16,15-3-3-16,8-11-4 15,17 6-5-15,-6-16-4 16,18 9-22-16,-16-12 0 16,1 6-2-16,-15-6 3 15</inkml:trace>
  <inkml:trace contextRef="#ctx0" brushRef="#br1" timeOffset="133006.6076">22721 13024 103 0,'-22'31'40'15,"-13"13"-1"-15,0 26-9 16,-12 1-26-16,1 15-1 15,1 4-1-15,4 2-1 16,5-3-2-16,7-6-2 0,15-5-6 16,5-22-25-16,27-2-7 15,5-25 1-15,19-9-1 16</inkml:trace>
  <inkml:trace contextRef="#ctx0" brushRef="#br1" timeOffset="133359.6278">22892 13415 86 0,'0'0'39'0,"0"0"1"15,0 0-1-15,19-2-35 16,12-2-1-16,3-3-1 15,4 1 0-15,-5 2 0 0,0 1 0 16,-9 4-1-16,-8 4 0 16,-16-5-1-16,-5 22 0 15,-14-3 0-15,-12 3 1 16,-6 5 0-16,-10 4 0 15,0 0 1-15,4 5-1 16,5-6 1-16,13 2 0 16,13-8-1-16,17-4 1 15,17-7-2-15,12-9-2 16,16 2-6-16,-6-20-19 15,17 11-14-15,-14-12-1 16,0 9-2-16,-23-3 0 16</inkml:trace>
  <inkml:trace contextRef="#ctx0" brushRef="#br1" timeOffset="133982.6634">14147 15212 46 0,'21'-34'39'0,"-15"-9"-2"16,-10 7 1-16,-16-3-31 16,-9 8 0-16,-13 2-1 15,-6 13-1-15,-11 8-1 16,-1 18 0-16,-7 13 0 15,7 20 1-15,-1 12-1 16,12 17 0-16,7 10-2 16,6 8-1-16,12 7 0 15,6-1-2-15,13 6-1 16,0-11-3-16,10-1-4 15,-10-24-20-15,18 5-10 16,-13-20-2-16,8-7-1 16</inkml:trace>
  <inkml:trace contextRef="#ctx0" brushRef="#br1" timeOffset="134199.6758">13363 15754 80 0,'8'-10'43'16,"4"-6"-1"-16,18 11 0 15,8-8-40-15,13 0-2 16,12-1-1-16,4-1-2 16,9 7-1-16,0-4-2 15,6 10-2-15,-10-6-4 16,12 15-27-16,-18-11 0 15,5 12-1-15,-17-8 3 0</inkml:trace>
  <inkml:trace contextRef="#ctx0" brushRef="#br1" timeOffset="134478.6918">14343 15687 65 0,'-20'7'40'16,"3"18"-1"-16,-13-10 2 15,10 13-34-15,-9 2-2 16,5 8-1-16,0 2-1 16,6 2-1-16,7 0 1 15,11-6-2-15,7-5 1 16,12-9-1-16,10-12 0 15,11-12-1-15,1-12 1 16,2-9-1-16,-3-8 1 16,-6-6-1-16,-8-6 1 15,-12-1-2-15,-12-3 0 0,-14 1 0 16,-5 5-2-16,-7 2-2 15,1 10 0-15,-8 3-4 16,14 24-12-16,-12-10-19 16,29 12 0-16,-16 12-2 15,27-1 2-15</inkml:trace>
  <inkml:trace contextRef="#ctx0" brushRef="#br1" timeOffset="134817.7112">15223 15435 82 0,'0'0'40'15,"0"0"0"-15,33-24-11 16,9 9-30-16,14 1-2 16,3-5-3-16,10 15-8 15,-12-9-23-15,-1 14-1 0,-14-2-2 16,-8 13 2-16</inkml:trace>
  <inkml:trace contextRef="#ctx0" brushRef="#br1" timeOffset="134959.7193">15287 15655 69 0,'-26'14'41'0,"26"-1"-3"16,17-20 1-16,20-8-41 16,31 2-18-16,10-20-18 15,18 4 0-15,-1-10-2 16,9 4 0-16</inkml:trace>
  <inkml:trace contextRef="#ctx0" brushRef="#br1" timeOffset="135523.7516">15154 15039 74 0,'-17'-4'42'16,"17"4"-3"-16,-14-8-1 15,11-4-45-15,20 8-32 16,-17 4 1-16,27-6-2 15,-16 8 0-15</inkml:trace>
  <inkml:trace contextRef="#ctx0" brushRef="#br1" timeOffset="135752.7647">15673 15832 67 0,'-9'27'43'0,"7"2"-3"16,-8-16 1-16,10-13-38 16,0 0-5-16,13-7-5 15,16 2-32-15,-15-14 1 16,16 7-3-16,-4-16 1 15</inkml:trace>
  <inkml:trace contextRef="#ctx0" brushRef="#br1" timeOffset="136484.8064">16581 15001 67 0,'0'0'40'16,"2"-20"-2"-16,29 10-1 15,8-7-36-15,19-3-1 16,9 4 1-16,1 2-1 16,-2 6 1-16,-8 4-1 15,-10 8 0-15,-16 7-1 16,-14 11 1-16,-26 6-1 15,-17 11 0-15,-18 10 1 0,-15 6 0 16,-10 5 1-16,-4-1-1 16,6-2 1-16,5-8 0 15,21-5 1-15,23-17-2 16,22-12 1-16,28-15 0 15,25-12 0-15,21-7 0 16,14-6 0-16,9 0 0 16,1 3 0-16,-11 6 1 15,-11 10-1-15,-19 14 1 16,-26 16-1-16,-29 13 0 15,-30 12-1-15,-26 6 2 16,-22 11-1-16,-13-4 1 16,-6 0-2-16,2-10 1 15,13-7-1-15,14-17 0 0,19-14-3 16,21-12-2-16,19-25-13 15,31 3-21-15,7-22 0 16,18 4-3-16,9-14 1 16</inkml:trace>
  <inkml:trace contextRef="#ctx0" brushRef="#br1" timeOffset="136867.8283">18549 15145 45 0,'-9'-18'38'16,"9"18"1"-16,-27-9-2 15,4 26-19-15,-9 5-15 16,-12 16-2-16,-8 12 0 16,-12 12 1-16,-7 8-1 15,-2 4-2-15,4 1-1 0,2-9-5 16,18 2-14-1,-1-26-16-15,20-7-1 0,6-23 0 16,24-12 1-16</inkml:trace>
  <inkml:trace contextRef="#ctx0" brushRef="#br1" timeOffset="137054.839">17975 15423 46 0,'15'-33'41'16,"-6"-2"-1"-16,10 18 0 16,-10-4-14-16,7 22-20 15,6 6-1-15,7 13-2 16,5 5-2-16,6 9-1 15,8 3-2-15,4 0-3 16,10 3-3-16,-4-17-12 16,20 9-19-16,-4-18-1 15,16 1 0-15,-7-18 0 0</inkml:trace>
  <inkml:trace contextRef="#ctx0" brushRef="#br1" timeOffset="137243.8499">19172 15248 72 0,'-34'23'40'0,"-13"5"-1"16,6 20 2-16,-7 1-38 16,5 6-3-16,10-1 1 15,7-3-4-15,20 0-4 16,5-25-22-16,29 2-9 15,6-22-2-15,24-7 0 0</inkml:trace>
  <inkml:trace contextRef="#ctx0" brushRef="#br1" timeOffset="137544.8672">19722 15217 74 0,'-14'6'41'16,"-18"13"-1"-16,3 26 1 15,-4 3-35-15,3 8-2 16,2-1-1-16,13 3-1 15,10-6 0-15,18-9-1 16,14-11 1-16,12-14-3 16,10-12 1-16,4-15-1 15,-1-12 0-15,0-7 1 0,-9-10 0 16,-11-7 0-16,-13-3-1 15,-11-6 0-15,-10-3-1 16,-11 3-1-16,-2 5-1 16,-10 1-2-16,6 19-13 15,-15-2-20-15,15 16-1 16,-4 3 0-16,10 14 0 15</inkml:trace>
  <inkml:trace contextRef="#ctx0" brushRef="#br1" timeOffset="137927.889">20256 14774 66 0,'0'0'39'0,"4"16"-2"15,-8-3 1-15,8 12-35 0,-8 5-4 16,-3 4-2-16,3 5-3 16,-6-9-8-16,10 5-22 15,-1-12-1-15,12 0-1 16,1-15 2-16</inkml:trace>
  <inkml:trace contextRef="#ctx0" brushRef="#br1" timeOffset="141087.0698">20677 14793 12 0,'0'0'32'16,"0"0"2"-16,8-13 2 0,-3-4-18 15,7 9-3-15,-5-14-5 16,12 11 1-16,-7-8-1 15,9 9-1-15,-7-1-4 16,1 7-1-16,-15 4-1 16,15 5-1-16,-18 5-1 15,-7 12 0-15,-10 4-1 16,-6 7 0-16,-10 6 0 15,-3 2 0-15,-3 1 0 16,0-1 0-16,7-3 1 16,8-7-1-16,16-7 2 15,13-9-1-15,21-11-1 16,19-9 1-16,19-8-2 15,15-7 1-15,12-1-2 16,2-7 0-16,4 3-2 0,-11-5-5 16,2 14-30-16,-29-9 0 15,-10 13-1-15,-24-6 0 16</inkml:trace>
  <inkml:trace contextRef="#ctx0" brushRef="#br1" timeOffset="141297.0817">20905 14785 80 0,'-10'36'41'16,"-9"-1"0"-16,9 16-1 15,-5-6-37-15,2 5-2 16,3 0 0-16,-1-6-3 0,11 2-5 15,-3-19-32-15,23 2 0 16,3-18-3-16,20-4 1 16</inkml:trace>
  <inkml:trace contextRef="#ctx0" brushRef="#br1" timeOffset="141726.1063">22014 14757 67 0,'2'-27'41'0,"3"16"-1"16,-5 11-1-16,-10 9-31 15,-4 18-6-15,-1 14-1 16,-7 13 0-16,-4 13-2 15,-4 10 0-15,-1 8 0 16,1 2 1-16,1-5-2 0,10-1 0 16,-1-13-4-16,18 1-12 15,-5-25-20-15,21-5 0 16,-5-23-2-16,13-4 1 15</inkml:trace>
  <inkml:trace contextRef="#ctx0" brushRef="#br1" timeOffset="141944.1188">21905 15177 75 0,'0'0'42'0,"-11"-23"-2"16,11 23 1-16,19 1-37 15,6-4-2-15,10 1-1 16,10-7-2-16,11 3-2 0,3-9-1 15,12 1-2-15,-3-10-2 16,10 8-2-16,-9-19-11 16,13 8-18-16,-16-10 0 15,4 1 3-15,-11-9 0 16</inkml:trace>
  <inkml:trace contextRef="#ctx0" brushRef="#br1" timeOffset="142101.1278">22834 14623 68 0,'-26'8'41'15,"-25"12"-4"-15,0 26 2 16,-18 7-29-16,8 21-6 15,-2 9-1-15,7 9-1 16,6 3-3-16,8-6-1 0,21 1-5 16,4-17-24-16,28 2-8 15,6-21-3-15,22-8 2 16</inkml:trace>
  <inkml:trace contextRef="#ctx0" brushRef="#br1" timeOffset="142515.1513">23062 15091 62 0,'0'0'41'0,"22"3"-1"0,11-1 0 15,0-9-33-15,15 2-1 16,-4-2 0-16,3 3-3 16,-4-1 0-16,-7 3-2 15,-7 1 1-15,-8 5-2 16,-21-4 1-16,7 19-1 15,-21-5 0-15,-9 6 0 16,-10 6 0-16,-7 7 0 16,-6 4 0-16,-7 5 0 15,2 3 1-15,6 0 0 16,7 0 0-16,14-5 1 15,12-6-1-15,21-7 0 16,19-11-1-16,20-8 0 16,19-8-1-16,7-8-3 15,8-5-1-15,-4-13-11 0,9 12-23 16,-28-14-2-16,-1 11-1 15,-29-7 1-15</inkml:trace>
  <inkml:trace contextRef="#ctx0" brushRef="#br1" timeOffset="142725.1635">23142 15292 77 0,'-21'24'44'0,"10"-17"0"16,27 2-1-16,8-9-33 0,24-12-8 15,10-6-3 1,3-6-2-16,8 8-5 0,-13-16-18 16,12 19-15-16,-16-2-1 15,-1 13-2-15,-18-3 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2:07:45.00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1645 1307 93 0,'0'0'37'0,"24"-49"0"15,-24 49-5-15,0 0-26 16,0 0-1-16,-7-70-1 15,7 70 0-15,0 0 0 16,0 0-1-16,-59-57 0 16,59 57 0-16,-63-6 1 15,63 6-1-15,-92 32 1 16,4 14-4-16,4 18 2 15,3 10-2-15,2-10 0 16,30 12-1-16,32-7 0 16,41-17-1-16,33-25-2 15,33-12-3-15,9-18-25 0,31-5-8 16,0-11 1-16,3-4-3 15</inkml:trace>
  <inkml:trace contextRef="#ctx0" brushRef="#br0" timeOffset="552.0314">2069 933 75 0,'0'0'38'16,"-61"-36"-2"-16,61 36 1 16,-68-32-29-16,68 32 0 15,-97-38-2-15,39 23 0 16,-11 4-2-16,-2 8 0 15,-7 6 0-15,0 8 1 16,-6 11-2-16,50 18 0 16,-121 56-2-16,29 33 1 15,26 36-2-15,25 2 0 16,48 7 0-16,57-5-2 0,44-32 0 15,40-55 1 1,21-37 1-16,22-34-1 0,11-41 2 16,3-33 1-16,-3-24-1 15,-92 33 3-15,-6-7-2 16,-11-1-1-16,-9-6 0 15,-19-5 0-15,-10-4-2 16,-18 4 0-16,-10-4 0 16,-19 5-1-16,-5-10-3 15,-9 14-6-15,8-1-25 16,-9 12-5-16,13 1 1 15,28 56-2-15</inkml:trace>
  <inkml:trace contextRef="#ctx0" brushRef="#br0" timeOffset="1329.076">3171 799 59 0,'18'-53'39'16,"-18"53"-2"-16,0 0 2 16,0 0-14-16,0 0-19 0,0 0-2 15,0 0-2-15,25 58 0 16,-25-58 1-16,10 93-2 15,-6 1 2-15,-3 16-3 16,3 18 1-16,-13-8-3 16,3 1 1-16,0-12-5 15,-1-33-15-15,16-20-17 16,3-23 0-16,13-22-1 15,3-16 1-15</inkml:trace>
  <inkml:trace contextRef="#ctx0" brushRef="#br0" timeOffset="1541.0881">3397 1101 106 0,'0'0'42'15,"-9"-94"0"-15,9 94-2 16,9-91-38-16,-9 91-1 15,34-74-1-15,-34 74-1 16,59-46-2-16,-59 46-5 16,82-21-27-16,-82 21-6 15,92-6 1-15,-92 6-3 16</inkml:trace>
  <inkml:trace contextRef="#ctx0" brushRef="#br0" timeOffset="1771.1012">3703 1079 108 0,'0'0'42'16,"-66"61"0"-16,66-61-1 16,-50 52-37-16,50-52-2 15,0 0 0-15,-29 55-1 16,29-55 0-16,0 0-3 15,0 0-1-15,58 25-4 16,-58-25-9-16,62 3-22 16,-62-3-3-16,46 3 1 15,0 9 0-15</inkml:trace>
  <inkml:trace contextRef="#ctx0" brushRef="#br0" timeOffset="1960.1121">3375 1707 107 0,'-25'24'40'16,"7"-14"1"-16,18-10 0 15,37 5-37-15,6-17-1 16,15-3-1-16,11-5-1 16,6-1-2-16,1-10-2 15,7 5-3-15,-12-9-12 16,6 5-22-16,-15 1-1 15,0 5 2-15,-12-1-2 16</inkml:trace>
  <inkml:trace contextRef="#ctx0" brushRef="#br0" timeOffset="2205.1261">4329 1277 118 0,'32'-49'43'0,"-32"49"-1"15,0 0-1-15,19-5-38 16,-10 31-1-16,-14 22-1 15,-2 21-1-15,-2 13-1 16,-1 12 1-16,-1 4 0 16,3-1-2-16,3-20-1 15,5-10-2-15,13-10-11 16,-2-20-22-16,20-9-3 15,2-22 0-15,16-10-2 16</inkml:trace>
  <inkml:trace contextRef="#ctx0" brushRef="#br0" timeOffset="2522.1441">4850 1396 118 0,'-65'20'41'0,"-6"11"1"16,-4 8-2-16,14-3-37 15,5 1-1-15,16-2 0 16,8-4 0-16,18-5 0 16,10-1-1-16,13-2 1 15,14-4-2-15,6 3 0 16,8-6 0-16,4 0 0 0,2 1 0 15,2-2 0-15,2-3 0 16,3-3 0-16,1-2 0 16,-2-1-2-16,2-2-2 15,-5 0-1-15,0 5-1 16,-12-3-5-16,11 15-14 15,-22-8-16-15,7 11 1 16,-11-6 0-16,6 9 2 16</inkml:trace>
  <inkml:trace contextRef="#ctx0" brushRef="#br0" timeOffset="3319.1897">5419 1671 95 0,'0'0'37'0,"-10"3"1"15,3 11-1-15,-8 4-30 16,4 7-2-16,-7 1 0 16,3 7-2-16,-2-1 0 15,4 3-1-15,1-7 1 16,5-1-3-16,2-7 1 15,5-9 0-15,0-11 0 16,14 2-1-16,-1-12 1 16,3-7 0-16,0-9-1 15,1-3 2-15,-2-2-2 16,-3-4 2-16,-2 6-2 15,-1 2 1-15,-6 6 0 0,-2 7-1 16,-1 14 0-16,0 0 1 16,0 0-1-16,4 18 0 15,0-2 0-15,6 1 1 16,5 1-1-16,8-1 1 15,6-8-1-15,9-6 1 16,5-10 0-16,4-7 0 16,3-4 2-16,-2-5-3 15,-3 0 0-15,-7-2 0 16,-7 4 0-16,-6 5 0 15,-9 6 0-15,-16 10 0 16,14-6 0-16,-14 6 0 16,-5 20 0-16,-1 4 0 15,1 7 0-15,-4 6 0 0,6 5-4 16,-2 2-1-16,15 0-1 15,-2-6-7-15,22 0-14 16,-3-19-13-16,17-4 0 16,3-19 1-16,14-3 0 15</inkml:trace>
  <inkml:trace contextRef="#ctx0" brushRef="#br0" timeOffset="3688.2109">6429 1664 118 0,'-35'-3'39'16,"3"9"2"-16,-15 1-2 15,6 12-34-15,-3 4-2 16,7 5 0-16,5 3-1 0,8 3-1 16,9-4 1-16,7 1 0 15,12-4-2-15,9-5 0 16,8-12 0-16,10-6 0 15,6-8 0-15,4-7 0 16,2-10 0-16,-2-6 0 16,-1-3 0-16,-5-2 0 15,-6 4 0-15,-10 0 0 16,-7 7 0-16,-6 8 0 15,-6 13 0-15,-10 13 0 16,-4 11 0-16,-4 10 0 16,2 0 0-16,1 8 0 15,9-1 0-15,3-6-8 0,23-4-9 16,-1-27-9-16,33 1-15 15,3-21-1-15,23-4 1 16,0-20 1-16</inkml:trace>
  <inkml:trace contextRef="#ctx0" brushRef="#br0" timeOffset="4027.2303">7120 1619 124 0,'-49'50'41'0,"-16"4"0"15,8 10-2-15,3-5-36 16,9-2-3-16,14-7 0 15,9-5-2-15,13-10-3 16,8-18-5-16,19-1-17 0,-18-16-12 16,27-12 0-16,-18-12 1 15,9-1 17-15,-13-12 18 16,-5-3 5-16,0 8 7 15,-16-9 18-15,14 18 12 16,-12-4 2-16,13 16 0 16,-11 1-19-16,12 10-14 15,27 2-6-15,5 2-2 16,16-1 0-16,9-1 0 15,13 4-7-15,1-16-11 16,22 10-14-16,-17-9-13 16,3 6 2-16,-12-5-3 15,4 0 3-15</inkml:trace>
  <inkml:trace contextRef="#ctx0" brushRef="#br0" timeOffset="4410.2522">8618 1226 112 0,'0'0'41'15,"0"0"0"-15,0 0-3 16,0 0-38-16,0 0-3 15,0 0-3-15,49-47-16 16,-49 47-19-16,65-12 2 16,-65 12-2-16,70-1 1 15</inkml:trace>
  <inkml:trace contextRef="#ctx0" brushRef="#br0" timeOffset="4593.2627">8577 1481 106 0,'-36'20'42'16,"29"-3"1"-16,7-17-2 15,53-12-26-15,13-1-17 16,-66 13-6-16,104-30-19 16,-40 14-12-16,9 0-2 15,0-4 0-15,10-3-1 16</inkml:trace>
  <inkml:trace contextRef="#ctx0" brushRef="#br0" timeOffset="5168.2956">10140 707 77 0,'0'0'40'16,"-9"-62"0"-16,9 62 0 15,0 0-17-15,0 0-19 16,0 0-1-16,0 0 0 15,5 73 0-15,-5-73 0 16,-10 125 0-16,-8-10-1 16,1 6 0-16,-3-4-1 15,11-10 1-15,-6-48-2 16,17-11 2-16,5-28-2 15,12-25 1-15,-19 5 0 16,0 0 0-16,0 0 1 16,63-54 0-16,-63 54-2 15,0 0 0-15,50-58 0 16,-50 58 0-16,0 0 0 15,52-48 0-15,-52 48 0 0,15-12 0 16,15 15 0-16,-1 14 0 16,1 13-2-16,3 14-1 15,7 5-3-15,10-5-6 16,23-2-16-16,-9-27-13 15,20-9-1-15,2-12-1 16,12-10 2-16</inkml:trace>
  <inkml:trace contextRef="#ctx0" brushRef="#br0" timeOffset="5468.3127">11660 859 106 0,'21'-59'42'0,"-14"-1"1"15,-5 7 0-15,-2 53-39 16,-24-89 0-16,24 89-1 16,-52-53 0-16,52 53-1 15,-79-9 0-15,32 18 1 16,-1 15-3-16,-9 7 0 15,8 12 0-15,-42 35 0 16,12 57 0-16,13 16 0 16,28 2 0-16,22-11-6 15,10-46-2-15,37-16-14 16,2-31-16-16,14-22-5 15,-12-20 1-15,3-10-1 16</inkml:trace>
  <inkml:trace contextRef="#ctx0" brushRef="#br0" timeOffset="5656.3235">11128 1274 128 0,'-40'-49'45'16,"40"49"-1"-16,0 0-6 15,-24-79-38-15,24 79 0 16,0 0 0-16,48-63-2 15,-48 63-5-15,81-23-16 16,-23 17-15-16,6 4-5 16,3-2-2-16,3 2 1 15</inkml:trace>
  <inkml:trace contextRef="#ctx0" brushRef="#br0" timeOffset="5879.3362">12084 1053 126 0,'0'0'48'0,"52"32"-2"15,-52-32-11-15,0 0-35 16,59 6 0-16,-59-6 0 16,59-1 0-16,-59 1 0 15,83 0-3-15,-29-3-16 16,1 0-12-16,7 10-15 15,4-11 1-15,8-3-1 16,2 2 2-16</inkml:trace>
  <inkml:trace contextRef="#ctx0" brushRef="#br0" timeOffset="6655.3806">14334 713 102 0,'0'0'41'15,"-56"-20"1"-15,56 20-1 16,-76 5-36-16,76-5 0 16,-94 32-2-16,45-6 0 15,-4 13-1-15,-10 27 1 16,-22 37-3-16,24 13 1 15,27-1-1-15,38-5 1 16,25-43-1-16,47-14 1 16,26-32 0-16,-43-27 0 15,5-4 2-15,8-11-3 16,2-4 0-16,-2-9 0 15,0-6 0-15,-4-4 0 16,0-8 0-16,-10-22 0 0,-9 1 0 16,-5 2 0-16,-9 0 0 15,-9 4 0-15,-11 5 0 16,-15 62 0-16,-3-89 0 15,3 89 0-15,-59-35 0 16,8 42 0-16,29 27 0 16,-113 46 0-16,-10 38-3 15,11 37 1-15,12 24-5 16,8-31-9-16,44-7-13 15,22-35-15-15,58-54 2 16,8-24-3-16,19-15 3 16</inkml:trace>
  <inkml:trace contextRef="#ctx0" brushRef="#br0" timeOffset="7561.4325">3663 2966 72 0,'0'0'39'16,"0"0"-1"-16,13 17 0 0,-21 0-14 15,3 17-21-15,-1 14-2 16,0 13 1-16,-6 11 0 15,2 11-1-15,-3 2 0 16,2 1-2-16,1-3-1 16,3-16-4-16,14-1-17 15,-4-31-16-15,11-10 2 16,3-26-2-16,11-10 0 15</inkml:trace>
  <inkml:trace contextRef="#ctx0" brushRef="#br0" timeOffset="7757.4436">3762 2990 108 0,'-1'-25'40'0,"10"16"1"16,6-9-1-16,17 3-37 15,9-3-2-15,15-3-1 16,8 0-2-16,4-1-1 15,6 13-7-15,-16-10-23 16,6 21-7-16,-21-1 2 16,-12 20-3-16</inkml:trace>
  <inkml:trace contextRef="#ctx0" brushRef="#br0" timeOffset="7952.4548">3749 3331 100 0,'-35'30'38'0,"11"-18"1"16,24-12 0-16,19-7-37 15,26-10-1-15,21-4-2 16,9-4 0-16,10 5-2 16,-4-5-2-16,5 23-15 15,-23-7-18-15,-7 20 1 16,-32 4-2-16,-15 15 2 15</inkml:trace>
  <inkml:trace contextRef="#ctx0" brushRef="#br0" timeOffset="8140.4656">3673 3740 116 0,'-35'28'39'0,"13"-19"2"16,22-9-13-16,34-6-25 16,18-16-2-16,22-7-1 0,11-3 1 15,11-5-4-15,0-3 0 16,4 4-4-16,-16-6-4 15,2 19-26-15,-29-7 0 16,-13 12-1-16,-20-6 0 16</inkml:trace>
  <inkml:trace contextRef="#ctx0" brushRef="#br0" timeOffset="8316.4755">4455 3334 105 0,'-1'19'38'16,"0"0"1"-16,4 25-2 15,-4-4-33-15,1 12-1 0,-2 6 0 16,0 1-3-16,1 4 0 15,-1-8-4-15,7-1-5 16,-7-20-26-16,16-5-5 16,3-24 1-16,13-6-2 15</inkml:trace>
  <inkml:trace contextRef="#ctx0" brushRef="#br0" timeOffset="8590.4913">4855 3440 117 0,'-51'16'40'15,"0"16"3"-15,-8-10-4 16,5 9-34-16,9-3-2 16,13-3-1-16,11-3 0 0,15-6-1 15,20-5 2-15,14-8-3 16,15-3 0-16,10-3 0 15,7-4 0-15,3 0 0 16,-2-1 0-16,-4 0-2 16,-6 4-1-16,-15 1-2 15,-5 13-7-15,-21-17-11 16,10 23-14-16,-20-16-5 15,10 14 0-15,-10-14-1 16</inkml:trace>
  <inkml:trace contextRef="#ctx0" brushRef="#br0" timeOffset="9732.5565">5427 3429 96 0,'0'0'38'15,"-22"-1"-1"-15,13 16 1 16,-7 1-33-16,3 13-1 15,-2 1-1-15,-2 9 0 16,0 2-1-16,5 1 0 16,2-3 0-16,2-1-1 15,3-11 0-15,7-6 0 16,-2-21-1-16,17 3 1 15,-2-19-1-15,2-8 1 0,-1-8-1 16,1-5 2 0,-2-2-2-16,-1-3 2 0,-4 4-2 15,-2 9 2-15,-4 5-2 16,-3 10 1-16,-1 14 0 15,0 0-1-15,0 0 1 16,14 11-1-16,-6 4 0 16,6 0 1-16,3-2 0 15,10-1 0-15,6-5 0 16,5-7 0-16,4-7 1 15,6-9-1-15,-1-6 2 16,-1-5-3-16,-3 0 0 16,-8 3 0-16,-8-2 0 15,-4 8 0-15,-9 5 0 0,-4 7 0 16,-10 6 0-16,-6 27 0 15,-2 3 0-15,-7 8 0 16,5 7 0-16,-4 3-3 16,6 5-1-16,1-2-1 15,18-3-2-15,6-18-5 16,23 4-8-16,-3-33-7 15,28 4-13-15,-3-20 2 16,12-3-1-16,-6-14 2 16,3-7 36-16,-10 5 8 15,-22-14 9-15,4 19 10 16,-30-12 13-16,0 13 0 15,-24-3 2-15,0 16 0 16,-26 3-34-16,2 13-2 16,-7 6-1-16,-3 13-2 0,-1 9 0 15,2 5-1-15,4 7 2 16,3 0-3-16,12 0 0 15,7-4 0-15,12-6 0 16,11-12 0-16,15-12 0 16,14-10 0-16,8-15 0 15,11-6 0-15,1-14 0 16,0-2 0-16,0-6 0 15,-8 2 0-15,-9 6 0 16,-11 8 0-16,-15 9 0 16,-11 21 0-16,0 0 0 15,-25 21 0-15,7 7 0 16,2 4 0-16,7 7 0 15,5-6-6-15,21 7-5 0,1-24-7 16,33 6-3-16,-7-32-7 16,33 10-7-16,-6-24-5 15,16-3 0-15,-8-13 4 16</inkml:trace>
  <inkml:trace contextRef="#ctx0" brushRef="#br0" timeOffset="10036.574">7067 3346 122 0,'-57'14'40'0,"1"21"0"16,-17-2-1-16,7 12-36 15,0 4-1-15,11 0-2 16,10-3 0-16,10-5-3 16,15-7 1-16,11-12-3 15,14-6 1-15,8-16-2 0,6-3 2 16,3-13 0-16,3-4 3 15,-3-5 2-15,1-3 1 16,-1 4 4-16,-5 3-1 16,-1 12 1-16,2 2 0 15,8 8-1-15,6 6-3 16,9 0-4-16,18 9-9 15,-4-13-7-15,25 16-10 16,-9-22-14-16,19 4-1 16,4-17-3-16,12 0 4 15</inkml:trace>
  <inkml:trace contextRef="#ctx0" brushRef="#br0" timeOffset="10469.5988">8748 2961 119 0,'0'0'41'0,"21"-16"1"16,15 5-3-16,10-6-40 15,11-1-2-15,9 4-3 16,-5-8-15-16,12 22-19 15,-17 0-1-15,-10 16 1 16,-20-2-2-16</inkml:trace>
  <inkml:trace contextRef="#ctx0" brushRef="#br0" timeOffset="10624.6077">8786 3218 124 0,'-37'10'42'0,"37"-10"1"16,13-5-2-16,36-13-40 15,36-7-3-15,21-10-4 16,22 10-14-16,-6-17-12 15,11 14-11-15,-9-1 0 16,-7 11-2-16</inkml:trace>
  <inkml:trace contextRef="#ctx0" brushRef="#br0" timeOffset="344962.7307">10672 2414 65 0,'-7'-25'36'16,"7"25"1"-16,-16-27-7 15,16 27-17-15,-33 1-2 16,15 20-3-16,-16 4-2 16,3 12-2-16,-9 5-1 15,4 6-1-15,1-2-1 16,11 2 2-16,8-5-3 15,15-8 2-15,15-8-2 16,20-9 1-16,18-7 0 16,10-2 0-16,9 2-1 15,0-4 0-15,-2 5 0 16,-6 8 0-16,-12 5 0 15,-19 9-1-15,-18 6 1 0,-17 9-1 16,-17-2 0-16,-9 2 0 16,-7 0-2-16,-1-18-3 15,10 5-27-15,-4-28-5 16,17-7 1-16,4-24-2 15</inkml:trace>
  <inkml:trace contextRef="#ctx0" brushRef="#br0" timeOffset="345153.7416">10648 2447 97 0,'-28'7'40'16,"2"0"0"-16,24 12 0 15,13-7-36-15,27-12-2 0,27-8-3 16,16-8-1-16,20 1-5 15,-2-12-29-15,22 10-2 16,-10-8-1-16,-2 14-2 16</inkml:trace>
  <inkml:trace contextRef="#ctx0" brushRef="#br0" timeOffset="345315.7509">11430 2810 91 0,'-18'18'41'0,"4"-17"0"15,14-1-4-15,0 0-32 0,19-30-44 16,17 10 0-16,-5-8-1 16,11 5 0-16</inkml:trace>
  <inkml:trace contextRef="#ctx0" brushRef="#br0" timeOffset="345795.7783">11908 2471 90 0,'-34'-7'39'0,"18"6"2"16,4-15-3-16,20-8-28 0,14 6-10 15,19-2 1-15,10 1-1 16,7 0 1-16,2 6-1 16,-5 7 1-16,-9 6 0 15,-12 13-1-15,-19 5 1 16,-17 13 0-16,-18 5-1 15,-14 5 1-15,-5 1 0 16,-2-1-1-16,3-3 0 16,6-6 0-16,12-8-1 15,13-10 1-15,20-7 0 16,15-7-1-16,14-4 1 15,12-1-1-15,3 1 1 16,-1 2 1-16,-5 5-1 16,-9 10 2-16,-17 8-1 0,-15 10 2 15,-21 5-2-15,-13 4 1 16,-11 3-1-16,-3-2 1 15,-3-4-3-15,3-6-1 16,12-2-5-16,-1-22-30 16,27-7-2-16,24-11 0 15,16-13-2-15</inkml:trace>
  <inkml:trace contextRef="#ctx0" brushRef="#br0" timeOffset="346171.7999">13153 2429 106 0,'-59'46'39'0,"-6"17"2"0,-17-3-9 16,-2 18-30-16,1 4-2 15,8-1 1-15,13-3-5 16,9-15-3-16,23 2-9 15,2-32-11-15,33-2-9 16,6-29 0-16,16-4 3 16,-2-30 22-16,8-4 8 15,-4-9 6-15,-10-17 10 16,11 13 13-16,-22-11 9 15,-1 20 2-15,-14-5-1 16,2 31-21-16,-12 1-5 16,7 20-2-16,-4 9-2 15,6 13-2-15,6 7-2 16,12 1 0-16,16 1-4 0,14-10-4 15,33-2-32-15,0-22-3 16,26-4 0-16,9-25-1 16</inkml:trace>
  <inkml:trace contextRef="#ctx0" brushRef="#br0" timeOffset="346339.8095">13708 2499 102 0,'-65'58'42'16,"-10"1"0"-16,10 16-1 15,2 5-38-15,20-17-6 16,30 10-33-16,6-26-2 16,30-2 0-16,12-22-2 0</inkml:trace>
  <inkml:trace contextRef="#ctx0" brushRef="#br0" timeOffset="346630.8261">14118 2673 112 0,'-49'18'42'15,"2"23"2"-15,-1-5-3 16,21 3-36-16,0 8-2 16,17 4 0-16,13-4-1 15,17-3-1-15,15-12-1 16,12-12-1-16,11-9 0 0,5-14 1 15,-1-9-1-15,-3-11 1 16,-8-11-1-16,-11-7 1 16,-11-4-1-16,-15 0 0 15,-14 2 0-15,-19 1-2 16,-5 7-2-16,-17-4-12 15,10 29-21-15,-15-4-5 16,10 16 2-16,1-3-2 16</inkml:trace>
  <inkml:trace contextRef="#ctx0" brushRef="#br0" timeOffset="347021.8484">14656 2254 96 0,'38'-9'38'15,"-1"-5"-1"-15,5 13-7 16,-4-8-30-16,0-4-11 15,5 11-26-15,-5-4 0 16,4 5-1-16,-4-5 1 16</inkml:trace>
  <inkml:trace contextRef="#ctx0" brushRef="#br0" timeOffset="347246.8613">15486 1973 103 0,'-19'0'40'15,"19"0"0"-15,-26 16-1 16,18-1-37-16,-5 7-1 16,3 5-1-16,2 1-1 15,1 6-1-15,9-1-2 16,2-5-7-16,18 2-28 15,-1-14 0-15,18 1 0 16,1-14-1-16</inkml:trace>
  <inkml:trace contextRef="#ctx0" brushRef="#br0" timeOffset="347599.8815">16010 1905 100 0,'-14'-9'39'15,"-16"-3"2"-15,3 11-2 16,-16 3-35-16,11 8 0 15,-2 2-1-15,2 14 1 16,7 0-2-16,1 10 0 16,10 1 0-16,11-3-2 15,10-5 1-15,9-5-1 16,8-12 0-16,11-5 1 15,6-14 0-15,4-11 0 16,-3-7-1-16,-1-3 2 16,-5-2-1-16,-8 2 0 15,-5 6 0-15,-8 4-1 16,-15 18 0-16,0 0 1 0,-17 23-1 15,-10 13-1-15,-5 13-1 16,-5 11-1-16,1 9-4 16,-8-4-27-16,23 13-6 15,-3-15-2-15,24-1 0 16</inkml:trace>
  <inkml:trace contextRef="#ctx0" brushRef="#br0" timeOffset="348132.912">16822 2079 88 0,'20'-10'38'0,"-6"1"-1"15,4 18-1-15,1 3-33 16,0 11 0-16,0 6 0 15,4 15 0-15,-4 8 0 16,4 15 0-16,-8 4-1 16,0 3 2-16,-9 0 0 15,-10 0 0-15,-8-6-1 16,-11-5 0-16,-9-10-1 15,-7-13-2-15,-4-10-3 16,-9-28-20-16,15 1-16 16,-6-21-5-16,15-4 4 15,-1-24-5-15</inkml:trace>
  <inkml:trace contextRef="#ctx0" brushRef="#br0" timeOffset="348320.9228">16652 2064 113 0,'-12'-2'42'0,"20"21"2"15,-3-6-3-15,11-1-39 16,30-8-2-16,19-4 0 16,18-3-3-16,14-13-3 15,21 9-16-15,-2-17-17 16,14 10-4-16,-17-2 2 15,0 18-3-15</inkml:trace>
  <inkml:trace contextRef="#ctx0" brushRef="#br0" timeOffset="348733.9464">17796 2461 104 0,'11'8'43'0,"14"2"0"16,4-15-1-16,19 3-39 15,15-2 0-15,13-1-1 16,8 1 0-16,5-5-1 15,1 1 0-15,-5-2 0 16,-8 3-1-16,-15 4 1 16,-11 0-1-16,-12 2 0 15,-9-1-1-15,-13 0-1 16,-7 2-4-16,-12-14-8 15,2 14-26-15,-11-14-3 16,0 10 1-16,-10-13-1 16</inkml:trace>
  <inkml:trace contextRef="#ctx0" brushRef="#br0" timeOffset="354877.2978">19203 2087 93 0,'20'-3'40'16,"-8"-2"1"-16,12 14-2 15,-6-5-37-15,12-9-1 16,8 1 0-16,8-3 0 15,3 2 0-15,-1 0-1 16,-6 7 1-16,-5 3-1 16,-11 13 0-16,-14 9 0 15,-21 11 0-15,-13 13 0 16,-15 8 1-16,-10 10-1 15,-5 0 0-15,1-2 0 16,3-7-1-16,19-6 3 0,14-9-2 16,19-17-1-16,24-15-3 15,20-21-3-15,38-2-29 16,0-24-3-16,23 3 1 15,-8-20-4-15</inkml:trace>
  <inkml:trace contextRef="#ctx0" brushRef="#br0" timeOffset="355033.3066">20210 2377 71 0,'-25'10'40'16,"11"5"-2"-16,-5-12 0 15,19-3-16-15,-1 13-31 0,7-29-28 16,22 7 0-1,-1-12-2-15,13 6 0 0</inkml:trace>
  <inkml:trace contextRef="#ctx0" brushRef="#br0" timeOffset="355373.3262">20556 2168 98 0,'-25'-2'39'0,"7"9"1"15,-10-4-2-15,1 11-36 16,6 7 1-16,5 11-1 15,1 9-1-15,5 10 0 16,7 1 0-16,9 5 0 0,8-6-1 16,8-3 1-1,8-13 0-15,6-14-1 0,7-20 1 16,3-14 0-16,1-20 0 15,-3-9 0-15,-5-11 0 16,-9-9-2-16,-8 2 1 16,-8-3-1-16,-9 9 0 15,-13 5-1-15,-5 15 0 16,-6 11-1-16,3 15-2 15,-2 4-3-15,19 19-30 16,-2-3 0-16,17 13 0 16,6-3-3-16</inkml:trace>
  <inkml:trace contextRef="#ctx0" brushRef="#br0" timeOffset="355568.3373">21516 2194 103 0,'-20'9'39'16,"-17"0"1"-16,-1 20-2 15,-22 11-36-15,3 7-1 16,-2 13-2-16,-1 6 1 16,3 8-3-16,5-10-3 15,23 14-30-15,-3-22-2 16,24-5 0-16,4-30-1 15</inkml:trace>
  <inkml:trace contextRef="#ctx0" brushRef="#br0" timeOffset="355742.3472">21200 2380 117 0,'-22'-8'40'16,"7"28"1"-16,-5-8-11 16,13 19-28-16,14 3-3 15,13-3-2-15,20 8-10 16,3-23-25-16,28 4-2 15,3-25 1-15,17 0-1 16</inkml:trace>
  <inkml:trace contextRef="#ctx0" brushRef="#br0" timeOffset="355907.3566">21904 2189 100 0,'-43'29'39'16,"-8"2"0"-16,7 19-1 15,-2-1-37-15,17 4-3 16,17 8-10-16,10-16-26 15,25 0 1-15,11-16-1 16,26-8-2-16</inkml:trace>
  <inkml:trace contextRef="#ctx0" brushRef="#br0" timeOffset="356208.3739">22357 2264 95 0,'-23'12'41'15,"-18"1"0"-15,9 22-1 16,-6-4-24-16,11 13-14 15,10 3 0-15,11 2 0 0,15-2 0 16,12-4 0-16,11-9-1 16,8-10 0-16,4-15-1 15,0-9 1-15,2-18 0 16,-5-11-1-16,-7-13 1 15,-8-8-3-15,-4-6 2 16,-12-2-2-16,-2 1 0 16,-5 1-3-16,-2 16-2 15,-15-5-18-15,9 29-16 16,-6-1 1-16,11 17-2 15,0 0 2-15</inkml:trace>
  <inkml:trace contextRef="#ctx0" brushRef="#br0" timeOffset="356408.3854">22899 2066 114 0,'-15'-5'41'0,"15"5"1"15,0 0-2-15,16-7-38 16,9 6-6-16,6-13-7 16,20 10-25-16,-4-10-4 15,19 4 1-15,-3-10-1 16</inkml:trace>
  <inkml:trace contextRef="#ctx0" brushRef="#br0" timeOffset="356567.3944">23505 1779 106 0,'-11'-2'39'0,"-13"2"1"16,6 13-1-16,-15 14-35 15,10-6-3-15,6 6 0 16,2 3-4-16,13 9-15 16,0-11-20-16,18 5-2 15,-1-12 1-15,14 2-2 16</inkml:trace>
  <inkml:trace contextRef="#ctx0" brushRef="#br0" timeOffset="356920.4146">23826 1768 104 0,'-18'6'40'16,"-9"-1"-1"-16,8 10 0 15,3-2-35-15,2 3-2 16,1 3 1-16,9-3-1 15,2-2 2-15,11-4-3 16,2-4 3-16,5-4-3 16,4-7-1-16,2-3 2 15,1-6-2-15,0-2 1 16,-1 0-1-16,-1 0 1 15,-3 2-2-15,-3 7 1 16,-15 7 1-16,14 14-1 0,-19 9 1 16,-7 8-2-16,-2 13 0 15,-6 6-3-15,3 4 0 16,-5-6-18-16,21 10-16 15,-6-15-5-15,23 1 2 16,9-17-3-16</inkml:trace>
  <inkml:trace contextRef="#ctx0" brushRef="#br0" timeOffset="357213.4314">24452 1827 104 0,'-3'16'41'0,"-2"1"1"0,15 14-1 16,0 1-35-16,5 12-2 16,-1 2 0-16,2 16 0 15,-4 1-2-15,-3 12 0 16,-8 0 0-16,-8 6-2 15,-10-4 1-15,-12-6 1 16,-10-4-2-16,-12-11 0 16,-4-9-3-16,-5-21-4 15,14 7-18-15,-10-31-15 16,25-4-1-16,1-20-4 15,28-8 1-15</inkml:trace>
  <inkml:trace contextRef="#ctx0" brushRef="#br0" timeOffset="357393.4416">24246 1956 129 0,'12'7'47'0,"12"8"-3"16,18 11-9-16,15-2-35 15,30 8 0-15,17 7-7 16,-6-12-14-16,24 22-12 15,-20-13-13-15,-5 10 1 16,-20-8-2-16,-18 4 4 16</inkml:trace>
  <inkml:trace contextRef="#ctx0" brushRef="#br0" timeOffset="358512.5057">3847 4887 72 0,'3'-23'38'0,"1"8"-1"16,-8 5 0-16,4 10-30 15,0 0-3-15,-8 28-1 16,3 4-1-16,4 10 1 16,-1 12 0-16,0 14-1 15,-1 11 1-15,3 10-2 16,0 1 2-16,2-2-3 15,3-2-1-15,2-15-4 16,14 0-14-16,-4-30-19 16,15-10 0-16,-3-27-1 0,10-16 1 15</inkml:trace>
  <inkml:trace contextRef="#ctx0" brushRef="#br0" timeOffset="358707.5169">4054 4905 99 0,'-22'-28'39'15,"14"14"1"-15,2-1-4 16,18 7-33-16,14-4-1 16,18 1-2-16,14-2-1 15,8-3-2-15,13 8-3 16,-1-13-11-16,10 20-21 0,-16-5-1 15,-2 13-1-15,-19-1 2 16</inkml:trace>
  <inkml:trace contextRef="#ctx0" brushRef="#br0" timeOffset="358911.5285">4070 5306 97 0,'-24'17'39'0,"24"-6"1"16,19-17-2-16,23-7-36 15,17-8-2-15,14-2 0 16,6 2-2-16,-3-3-2 16,2 15-12-16,-20-5-21 0,-9 15-1 15,-23 1-1-15,-14 19 1 16</inkml:trace>
  <inkml:trace contextRef="#ctx0" brushRef="#br0" timeOffset="359069.5376">4104 5737 93 0,'-19'21'38'15,"26"-5"1"-15,14-24-3 16,17-6-34-16,21-9-3 16,11-13-5-16,19-1-29 15,-8-8-1-15,10 3-2 16,-14-7-1-16</inkml:trace>
  <inkml:trace contextRef="#ctx0" brushRef="#br0" timeOffset="359265.5487">4909 5242 83 0,'-14'18'38'0,"13"8"-2"16,-8 2 1-16,9 14-33 15,-7 7-2-15,1 8-2 16,0 8-2-16,-1-5-5 15,14 7-27-15,-1-13-1 16,8-4 0-16,2-20-1 16</inkml:trace>
  <inkml:trace contextRef="#ctx0" brushRef="#br0" timeOffset="359519.5633">5155 5339 101 0,'-39'31'40'0,"-14"0"2"15,8 14-2-15,-8 3-36 16,16-9-2-16,10-5 0 16,13-4 0-16,14-8 0 15,14-7-1-15,15-11 0 16,13-4-2-16,6-4-1 15,4-6-2-15,7 4-4 16,-6-13-17-16,9 12-16 16,-10-5 0-16,3 7-1 0,-11-5 1 15</inkml:trace>
  <inkml:trace contextRef="#ctx0" brushRef="#br0" timeOffset="360045.5934">5764 5439 101 0,'-8'11'40'16,"-10"-4"1"-16,8 11-1 16,-7 3-37-16,-2 8 0 15,-1 3-1-15,3 4-1 0,0 1-1 16,4-2 1-16,5-5-1 15,7-4 0-15,5-12 0 16,8-12 0-16,6-11 0 16,6-11 0-16,1-11 1 15,2-6-1-15,-4-7 0 16,0 0 1-16,-6 2-1 15,-4 4 1-15,-2 7-1 16,-7 9 1-16,-1 9-1 16,-3 13 1-16,0 0-1 15,6 14 0-15,-1 2 1 16,3 5-1-16,6-3 0 15,2 1 1-15,6-8-1 16,-1-4 0-16,5-8 1 16,0-7 0-16,0-9-1 0,-2-2 1 15,-4-3-1-15,-3 0 1 16,-3 3-1-16,-2 4 1 15,-12 15-1-15,7-11-1 16,-7 11 0-16,-2 22-1 16,2 1-1-16,-1 4-1 15,6 3-1-15,3-3-3 16,15 9-8-16,-5-23-9 15,26 6-14-15,-5-16 0 16,14-3 0-16,-2-14 1 16</inkml:trace>
  <inkml:trace contextRef="#ctx0" brushRef="#br0" timeOffset="360398.6136">6547 5360 104 0,'0'0'40'0,"-32"-9"1"16,12 25-1-16,-7-1-35 15,-2 9-1-15,0 9-1 16,1 5-1-16,3 5 0 15,9 0-1-15,7-4-1 16,10-4 1-16,11-10 0 16,13-11-1-16,6-14 1 15,4-11-1-15,3-13 1 16,5-8-1-16,-8-8 1 15,-1-2 0-15,-12-2-1 16,-2 5 1-16,-12 7-1 16,-10 10 0-16,2 22 0 15,-21-4 0-15,7 22-1 0,-3 8 0 16,6 8-1-16,4 1-2 15,12 5-1-15,9-9-2 16,19 0-6-16,1-25-8 16,32 5-7-16,-11-27-8 15,19-2-3-15,-4-17 0 16,4 2 2-16</inkml:trace>
  <inkml:trace contextRef="#ctx0" brushRef="#br0" timeOffset="360683.6299">7188 5333 96 0,'-34'13'38'0,"3"22"3"16,-18-1-2-16,6 15-32 15,-3-2-4-15,5 0-1 16,8-1-1-16,8-8-2 16,15-10-1-16,6-14-1 0,16-11-1 15,3-12 0-15,8-9 0 16,2-10 1-16,-5-5 3 15,0 0 1-15,-6 1 3 16,-5 11 1-16,-9 6 1 16,0 15 0-16,0 0 0 15,0 27-1-15,10-4-3 16,10 1-1-16,15 5-5 15,3-14-9-15,27 11-10 16,-11-27-8-16,13 4-11 16,-2-15-2-16,5-3 0 15</inkml:trace>
  <inkml:trace contextRef="#ctx0" brushRef="#br0" timeOffset="361117.6546">9290 4983 97 0,'-14'0'40'16,"14"0"1"-16,0 0-3 16,23-7-37-16,16-4-2 15,7-10-7-15,21 8-26 16,-9-10-5-16,9 11 0 15,-11-3-2-15</inkml:trace>
  <inkml:trace contextRef="#ctx0" brushRef="#br0" timeOffset="361262.663">9290 5225 107 0,'-39'15'41'0,"22"-4"-1"16,17-11-3-16,42-32-49 15,22 17-25-15,5-10-4 16,17 12-1-16,-2-3 0 15</inkml:trace>
  <inkml:trace contextRef="#ctx0" brushRef="#br0" timeOffset="362372.7265">10662 4261 102 0,'0'0'38'0,"39"-12"2"16,6-7-3-16,15 1-37 15,20 2 0-15,7 1-1 16,-2 6 1-16,-11 6 0 15,-13 8 0-15,-14 7 0 0,-24 9 0 16,-20 9-1-16,-18 4 2 16,-17 5-2-16,-11 1 2 15,0 1-1-15,0-6 1 16,10-3-1-16,18-7 0 15,16-6 0-15,17-10 1 16,25-3-1-16,12-2 0 16,8-2 0-16,3 2 1 15,-1 3-1-15,-14 7 1 16,-13 9 0-16,-23 9 0 15,-21 11 0-15,-21 10 0 16,-21 5 1-16,-13 3-1 16,-6 2 0-16,-2-5-1 15,3-7-1-15,19-11-3 16,13-22-6-16,40 1-19 0,8-29-11 15,39-8 0-15,13-20-2 16</inkml:trace>
  <inkml:trace contextRef="#ctx0" brushRef="#br0" timeOffset="362523.7351">11881 4669 101 0,'-35'9'33'16,"14"-8"-30"-16,10-9-3 16,22-4-39-16,13-19-3 15</inkml:trace>
  <inkml:trace contextRef="#ctx0" brushRef="#br0" timeOffset="363020.7636">12294 4233 108 0,'-69'14'40'16,"24"4"2"-16,8-15-4 15,37-3-36-15,23-7-1 16,23-3-1-16,23-2 1 15,10-1 0-15,5 1 1 16,3 1-1-16,-3 1 0 16,-15 5-1-16,-15 4 2 0,-21 7-1 15,-22 3 0-15,-16 5 0 16,-15 1 0-16,-9 5 0 15,-6-1-1-15,1 1 0 16,1-1-1-16,9-3-1 16,10-1 1-16,13-3 0 15,15-3-1-15,12-3 1 16,14 1 0-16,4-1 0 15,2 2 1-15,-2 2 1 16,-6 4 0-16,-6 7 0 16,-15 3 0-16,-15 11 0 15,-17-1 0-15,-10 6 0 16,-11 2-1-16,-8-1 0 15,-5 1-2-15,-2-4-1 16,10 0-6-16,-3-22-9 0,29 14-11 16,1-23-14-16,14-7 1 15,25-14-1-15,13-8 2 16</inkml:trace>
  <inkml:trace contextRef="#ctx0" brushRef="#br0" timeOffset="363409.7858">14056 4305 99 0,'0'-14'39'0,"0"14"1"15,-28 18-1-15,-1 11-38 16,-13 12 1-16,-2 12-2 15,-11 9 0-15,0 7-1 16,1 4 0-16,2-6-1 0,12-4-3 16,4-17-3-16,27-3-25 15,-1-26-5-15,18-5 0 16,1-25-1-16</inkml:trace>
  <inkml:trace contextRef="#ctx0" brushRef="#br0" timeOffset="363582.7957">13694 4583 103 0,'-15'-22'41'16,"15"22"1"-16,-19-6-1 15,23 17-35-15,3 4-2 16,12 6-2-16,14 2-3 16,11-2 0-16,18 1-2 15,7-8-3-15,23 9-13 16,-8-25-13-16,19 5-10 0,-9-17 1 15,4-1-1-15</inkml:trace>
  <inkml:trace contextRef="#ctx0" brushRef="#br0" timeOffset="363748.8052">14695 4278 108 0,'-37'27'39'16,"-15"3"0"-16,11 11-1 15,-6 5-39-15,17 0-3 16,17 9-5-16,2-14-29 15,30 3-1-15,9-15 0 16,23-5-1-16</inkml:trace>
  <inkml:trace contextRef="#ctx0" brushRef="#br0" timeOffset="364057.8228">15166 4267 113 0,'-40'24'41'0,"-15"2"0"16,12 21-1-16,1-1-37 15,15 6-1-15,11-1 0 16,16 0-1-16,16-7 0 16,19-11 1-16,15-12-2 15,10-14 1-15,6-15 0 16,1-14-1-16,-5-11 1 15,-8-11-1-15,-13-7 0 0,-15-1 1 16,-16 0-2-16,-18 4 0 16,-16 10-2-16,-9 3-1 15,-1 19-9-15,-11-12-10 16,24 26-11-16,-3-8-8 15,24 10 1-15,11-9-1 16</inkml:trace>
  <inkml:trace contextRef="#ctx0" brushRef="#br0" timeOffset="364251.834">15712 4011 122 0,'-18'-2'40'15,"18"2"-1"-15,14-6-11 16,18-5-35-16,26 15-22 16,0-20-10-16,17 7 1 15,-3-12-2-15</inkml:trace>
  <inkml:trace contextRef="#ctx0" brushRef="#br0" timeOffset="364410.8431">16431 3653 68 0,'-25'6'36'15,"-1"15"-1"-15,-3 4 1 16,7 15-13-16,7 4-27 0,-7 2-29 16,19 3-1-16,7-5-1 15,14-4-1-15</inkml:trace>
  <inkml:trace contextRef="#ctx0" brushRef="#br0" timeOffset="364806.8656">16836 3635 104 0,'-31'3'39'15,"-4"-4"1"-15,12 13-2 16,0-4-34-16,10 5-1 0,6 2 1 15,9 2-1-15,9-2 0 16,5 0-1-16,7-4-1 16,1 1 1-16,3-8-1 15,1-5 0-15,2-8-1 16,1-4 0-16,-2-5 1 15,1-5-1-15,-2-4-1 16,0 4 2-16,-8 1-2 16,-7 7 2-16,-13 15-1 15,0 0 1-15,-18 23 0 16,-6 8 0-16,-5 12 0 15,-3 4-3-15,3 14-2 16,-1-10-14-16,22 16-10 16,-6-18-13-16,19-2 0 0,0-15-3 15,13-5 1-15</inkml:trace>
  <inkml:trace contextRef="#ctx0" brushRef="#br0" timeOffset="365375.8983">17971 3685 102 0,'12'12'40'16,"5"18"1"-16,-11-1-2 0,6 18-36 15,-3 11-1-15,5 10 0 16,0 6 0-16,-5 10 0 16,0 6-1-16,-7 1 0 15,-4-2 0-15,-12-3 0 16,-9-4 0-16,-7-6 0 15,-11-10 0-15,-5-13-1 16,-6-13-1-16,-1-17-2 16,6-15-3-16,0-27-10 15,24 0-12-15,-6-30-13 16,15-9-1-16,5-22 1 15,13-9 1-15</inkml:trace>
  <inkml:trace contextRef="#ctx0" brushRef="#br0" timeOffset="365558.9086">17648 3673 119 0,'0'0'44'16,"34"19"0"-16,0-20-1 16,32-1-40-16,18-6-3 15,21-6-1-15,24-1-2 16,9-6-2-16,19 13-12 15,-12-14-12-15,9 23-15 16,-18 2 0-16,-14 20-1 16,-20 4 3-16</inkml:trace>
  <inkml:trace contextRef="#ctx0" brushRef="#br0" timeOffset="365724.9182">19046 4425 117 0,'-25'24'43'16,"-1"-25"0"-16,11-5-6 15,27-6-53-15,-23-22-12 16,23 12-15-16,-13-9 0 16,3 9-2-16,-9-1 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2:14:05.1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1372 1174 82 0,'0'0'39'16,"-51"7"-1"-16,51-7-7 15,0 0-13-15,0 0-10 16,0 0-3-16,0 0-2 16,0 0-2-16,0 0-1 15,0 0 0-15,34-53 0 16,-34 53 1-16,64-26-1 15,-64 26 0-15,73-22 0 16,-73 22 0-16,70 3 0 16,-70 15 0-16,49 26 0 15,-15 24 1-15,-31 19 0 16,-41 9 0-16,-28 16 0 0,-7 11 0 15,-9-10 1-15,29-30-2 16,18-18 2-16,25-16-3 16,28-15 2-16,25-20-2 15,27-17 0-15,21-16-1 16,19-11-3-16,7-14-5 15,13-7-28-15,-7-12-1 16,-3-2 0-16,-18-6-1 16</inkml:trace>
  <inkml:trace contextRef="#ctx0" brushRef="#br0" timeOffset="458.0262">2259 743 114 0,'-65'-60'40'0,"-11"5"2"16,-5 12-7-16,-10 8-33 16,-7 15-3-16,-2 17 2 15,-5 16 0-15,-2 14 0 16,-40 48 1-16,-43 72-3 15,27 36 2-15,44 40-1 16,33 5-1-16,45-1 1 16,60-4-2-16,47-28 1 15,39-32-1-15,21-35 1 16,23-27-1-16,18-45 1 0,12-37 1 15,2-38 1-15,4-40 0 16,-10-35 0-16,-12-27 3 16,-16-20-2-16,-23-16 3 15,-78 78-4-15,-2-9 2 16,-23-3-1-16,-5-11 0 15,-23 2-1-15,-9-5-1 16,-27 7 1-16,-13 0-2 16,-21 12 1-16,-7 10 0 15,-17 18-2-15,-6 11-3 16,3 18-18-16,-4 2-17 15,6 13-1-15,3 1-1 16,14 13 1-16</inkml:trace>
  <inkml:trace contextRef="#ctx0" brushRef="#br0" timeOffset="18954.0841">3672 1009 4 0,'0'0'18'16,"0"0"-4"-16,0 0 1 16,0 0-2-16,0 0 2 15,0 0 2-15,0 0 1 16,0 0 0-16,0 0-3 0,0 0-4 15,0 0-2 1,0 0-1-16,0 0-3 0,0 0-1 16,14 40-1-16,-3 49 1 15,-1 17-2-15,-14 3 1 16,1 12-2-16,-3 9 0 15,0 0-1-15,0-10-1 16,4-38-4-16,2-28-9 16,10-11-21-16,4-28 0 15,11-14-2-15,-2-16 2 16</inkml:trace>
  <inkml:trace contextRef="#ctx0" brushRef="#br0" timeOffset="19261.1015">3902 1232 88 0,'-21'-65'38'16,"21"65"-1"-16,0 0 2 16,0 0-37-16,-3-65 1 15,3 65-1-15,0 0 1 16,54-57 0-16,-54 57-1 15,62-38 0-15,-62 38-2 16,77-41-3-16,-77 41-5 0,86-30-29 16,-38 19-1-16,-48 11-1 15,89-15 0-15</inkml:trace>
  <inkml:trace contextRef="#ctx0" brushRef="#br0" timeOffset="19501.1154">3983 1509 81 0,'-39'29'36'0,"12"-7"-1"16,12-10 2-16,15-12-32 15,17-4-1-15,22-12 0 16,14-10 0-16,13-4-1 0,-66 30 0 15,77-35-2-15,-77 35-1 16,82-37-4-16,-82 37-12 16,72-26-21-16,-9 8 0 15,-20 15 0-15,-19 17-1 16</inkml:trace>
  <inkml:trace contextRef="#ctx0" brushRef="#br0" timeOffset="19682.1257">3913 1906 97 0,'-44'35'38'15,"16"-4"1"-15,9-15 0 16,10-6-37-16,32-12 0 0,24-11-2 16,15-10-2-16,12-11-1 15,22-4-14-15,-2-8-20 16,12 1 0-16,-12-2-1 15,-2 14 0-15</inkml:trace>
  <inkml:trace contextRef="#ctx0" brushRef="#br0" timeOffset="20136.1517">4851 1401 65 0,'-6'14'36'16,"3"9"-1"-16,-8 6 1 0,4 11-23 15,-10 3-5-15,11 9-1 16,-6 1-1-16,9 1-4 15,-3-1 0-15,5-6-3 16,7-6-1-16,1-14-6 16,16-8-29-16,-2-17 1 15,11-9-1-15,-1-16 0 16</inkml:trace>
  <inkml:trace contextRef="#ctx0" brushRef="#br0" timeOffset="20404.167">5085 1492 105 0,'-22'29'40'0,"-12"1"0"16,9 5-1-16,-12-11-35 15,14-1-1-15,2-5 0 16,8-4 0-16,7-1-2 15,6-13 1-15,15 9-1 16,4-8-1-16,4 0 0 16,5 4 0-16,0 1 1 15,-2 2-2-15,2 2-2 16,-1 2-1-16,5 0-7 15,-7-8-28-15,12 5-1 16,-8-11-1-16,11-1 1 16</inkml:trace>
  <inkml:trace contextRef="#ctx0" brushRef="#br0" timeOffset="20620.1793">5806 1376 116 0,'0'0'39'0,"0"0"1"16,0 0-2-16,0 0-38 16,52-37 1-16,-52 37-3 15,0 0-2-15,60-31-20 16,-60 31-15-16,64-18 2 15,-64 18-2-15,58-13-1 16</inkml:trace>
  <inkml:trace contextRef="#ctx0" brushRef="#br0" timeOffset="20780.1885">5887 1567 91 0,'-25'28'41'0,"9"-14"0"16,23-3 0-16,14-14-11 15,23-20-29-15,23-7-4 16,-67 30-31-16,91-46-2 15,-41 24-4-15,8-3 0 16</inkml:trace>
  <inkml:trace contextRef="#ctx0" brushRef="#br0" timeOffset="21762.2447">7147 866 83 0,'0'0'36'15,"0"0"0"-15,0 0 0 16,0 0-30-16,0 0 0 16,0-58-1-16,0 58 0 15,0 0 0-15,0 0-2 16,0 0 0-16,0 0-1 0,0 0-1 15,0 0 0-15,0 0-1 16,0 0 2-16,0 0-2 16,28 70 0-16,-15-35 0 15,13 58 1-15,-1 13-2 16,5 8 1-16,-11-7-1 15,10-2 0-15,-3-10 1 16,-1-17-1-16,-6-34 1 16,-3-17 1-16,1-14 0 15,3-21 0-15,3-23 1 16,-23 31-1-16,29-57 2 15,-29 57-2-15,42-87 2 16,-21 28-2-16,1-4 2 16,7-7-1-16,0-2 0 15,0-10-1-15,-7-4 0 0,4 8 0 16,-1-1 0-16,-4 10-1 15,-2 4-2-15,-19 65-2 16,40-98-3-16,-40 98-24 16,33-68-9-16,-33 68-2 15,0 0-1-15,49-28 2 16</inkml:trace>
  <inkml:trace contextRef="#ctx0" brushRef="#br0" timeOffset="23287.3318">8393 1474 120 0,'-26'4'43'15,"4"8"-1"-15,-7-4-2 16,-2-1-43-16,31-7-3 15,0 0-32-15,16-4-2 16,4-1 0-16,10 5-2 0</inkml:trace>
  <inkml:trace contextRef="#ctx0" brushRef="#br0" timeOffset="24039.3749">9898 1459 113 0,'0'0'39'0,"0"0"-3"15,-8-18-34-15,8 18-41 16,0 0 1-16,0 0-2 15</inkml:trace>
  <inkml:trace contextRef="#ctx0" brushRef="#br0" timeOffset="27030.546">8966 1319 81 0,'0'0'36'0,"0"0"0"16,0 0 2-16,0 0-27 15,0 0-8-15,0 0 0 0,52-10 1 16,-52 10-1-16,0 0 1 16,57-13-2-16,-57 13-1 15,0 0 1-15,66-22-1 16,-66 22 0-16,48-26 0 15,-48 26-1-15,48-34 1 16,-48 34 0-16,0 0 1 16,50-71-1-16,-50 71 1 15,0 0 0-15,0 0 0 16,0 0 2-16,-53-26-2 15,14 59 0-15,-12 15 0 16,7 20-1-16,-6-4 0 16,19 13 0-16,19-8-1 15,40-22 0-15,28-34-2 0,20-22-2 16,-24-3-14-16,6-6-20 15,4-6-3-15,3-3 1 16,6-1-3-16</inkml:trace>
  <inkml:trace contextRef="#ctx0" brushRef="#br0" timeOffset="29619.6941">3087 3173 51 0,'1'-18'35'0,"-4"3"-1"16,3 15 0-16,-20-30-22 16,20 30 2-16,-29-24-9 15,14 15 0-15,-8-5 1 16,2 8-2-16,-4-1 0 15,3 8 0-15,-2 4-1 16,2 6 0-16,-2 6-1 16,2 6-1-16,2 4 0 15,3 7-1-15,3 5 0 16,3 1 0-16,6 1 0 15,8-4 0-15,6-6 0 0,10-9 1 16,10-11-1-16,8-14 0 16,6-12 1-16,7-14-1 15,4-12 1-15,-1-5 0 16,-1-2 0-16,-6 1-1 15,-9 3 1-15,-5 10 0 16,-11 7 0-16,-7 11-1 16,-14 16 1-16,0 0-1 15,1 23 0-15,-6 2-1 16,3 10-2-16,-3-1 0 15,8 8-2-15,-2-16-6 16,16 6-26-16,-1-22-1 16,15-7 0-16,-7-22-1 15</inkml:trace>
  <inkml:trace contextRef="#ctx0" brushRef="#br0" timeOffset="30020.717">3241 2402 98 0,'-80'-28'38'15,"4"26"1"-15,-9 2-5 16,5 28-32-16,2 12 0 16,10 14 0-16,5 14-1 15,10 18 2-15,14 12-3 16,14 19 2-16,21 11-2 15,18 3 0-15,24-3 1 0,18-9-2 16,18-17 1-16,23-24 0 16,17-33 0-16,8-33 0 15,7-39 1-15,0-30 1 16,-9-26-1-16,-5-15 0 15,-15-18 0-15,-20-2 0 16,-29-2 0-16,-24 1-2 16,-28 2 1-16,-29 9-2 15,-26 13 1-15,-26 17-1 16,-21 23 1-16,-13 17-1 15,4 27-2-15,-5 4-17 16,18 42-17-16,15 5 0 16,26 11-2-16,22-3-1 15</inkml:trace>
  <inkml:trace contextRef="#ctx0" brushRef="#br0" timeOffset="40547.3191">4422 2721 66 0,'6'-12'33'0,"-6"12"1"16,0 0-3-16,0 0-27 16,0 30 0-16,-1 4-1 15,1 10-1-15,0 13 0 16,-1 6-1-16,3 7 1 15,-2 3-3-15,4-7-4 16,4 6-11-16,-2-20-18 16,3-12 2-16,4-16-3 15,1-15 2-15</inkml:trace>
  <inkml:trace contextRef="#ctx0" brushRef="#br0" timeOffset="40758.3312">4575 2681 92 0,'-7'-18'36'16,"7"18"1"-16,10-19-1 16,0 10-34-16,20-5-2 15,11-3 0-15,7 1-1 16,7-9-2-16,11 13-5 15,-14-12-27-15,9 13 0 16,-13-4-1-16,-5 14-1 0</inkml:trace>
  <inkml:trace contextRef="#ctx0" brushRef="#br0" timeOffset="40954.3424">4666 2904 94 0,'-38'24'37'0,"14"-5"-2"16,12-12 2-16,12-7-37 15,33-8 0-15,5-7 0 16,15-2-3-16,2-4 0 16,12 7-6-16,-10-13-19 15,6 15-7-15,-18-3 1 16,-9 16-3-16</inkml:trace>
  <inkml:trace contextRef="#ctx0" brushRef="#br0" timeOffset="41128.3524">4631 3145 83 0,'-37'22'37'15,"20"3"0"-15,8-12 0 16,23-5-29-16,15-4-5 16,15-5-2-16,17-3-2 15,6-9-4-15,17 5-22 16,-4-18-8-16,7 6 0 15,-9-10-3-15</inkml:trace>
  <inkml:trace contextRef="#ctx0" brushRef="#br0" timeOffset="41342.3646">5377 2907 104 0,'-15'10'37'0,"7"15"1"15,-6-6-3-15,8 15-33 16,-1 4-1-16,4 3-1 15,2 5-1-15,-3 2-1 16,8 1-5-16,-4-14-20 16,11 4-11-16,1-18 1 15,10-4-1-15,-3-18 1 16</inkml:trace>
  <inkml:trace contextRef="#ctx0" brushRef="#br0" timeOffset="41615.3802">5630 2976 113 0,'-27'4'40'16,"6"11"0"-16,-8-10-5 16,5 10-32-16,1-2 1 15,5 3-1-15,1-3-1 16,4 3 0-16,5-3-1 15,1 1 0-15,6-1 0 16,1 0-1-16,7-1 0 16,4-3 0-16,8-1-1 15,4-2-2-15,8-2 0 0,2-5-3 16,13 10-13-16,-5-21-19 15,13 11-1-15,-9-13 0 16,9 3-2-16</inkml:trace>
  <inkml:trace contextRef="#ctx0" brushRef="#br0" timeOffset="41826.3923">6235 2856 112 0,'0'0'39'15,"-2"-12"1"-15,14 11-4 0,3-9-35 16,10-1-3-16,9 2-2 16,1-10-6-16,12 12-25 15,-5-10-5-15,5 10 3 16,-10-5-3-16</inkml:trace>
  <inkml:trace contextRef="#ctx0" brushRef="#br0" timeOffset="41993.4018">6275 3003 121 0,'-23'32'40'0,"8"-19"1"16,28 3-5-16,21-22-35 15,17-8-4-15,29 3-21 0,0-24-12 16,19 5-3-16,1-11-2 15,14 3 0-15</inkml:trace>
  <inkml:trace contextRef="#ctx0" brushRef="#br0" timeOffset="42544.4333">7842 2455 98 0,'-17'-14'37'15,"2"14"2"-15,-13-2-4 16,0 13-34-16,-2 11 0 16,-3 13 1-16,1 8-1 15,2 11 3-15,1 10-2 16,9 3 1-16,8-1 0 0,12-1 0 15,16-11 0-15,16-14 0 16,18-16-1-16,11-16-1 16,8-24 0-16,6-11-1 15,-1-18 0-15,-5-7-1 16,-15-12 1-16,-15 1-1 15,-17-2 1-15,-17 7-1 16,-18 7 0-16,-15 12 1 16,-9 11-1-16,-3 13 0 15,-2 14-2-15,3 4-4 16,19 25-24-16,3-13-8 15,22 15 0-15,9-12-2 16</inkml:trace>
  <inkml:trace contextRef="#ctx0" brushRef="#br0" timeOffset="42699.4422">8573 2748 110 0,'-14'6'38'0,"-2"-10"-9"16,1-12-27-16,22-1-40 15,0-19-3-15,18 6 1 16</inkml:trace>
  <inkml:trace contextRef="#ctx0" brushRef="#br0" timeOffset="42953.4568">8976 2355 103 0,'-30'16'41'0,"0"15"1"16,-11-9-2-16,18 8-37 15,-3 2 0-15,8 5-1 16,11-3 0-16,15-2-1 16,14-3 0-16,17-12-2 15,17-7-1-15,12-11-1 16,10-6-3-16,-1-17-3 15,12 7-16-15,-22-28-15 16,-1 10 2-16,-18-14-1 16,-11 7 1-16</inkml:trace>
  <inkml:trace contextRef="#ctx0" brushRef="#br0" timeOffset="43081.4641">9349 2318 104 0,'-47'38'39'16,"7"25"1"-16,-4 1-2 16,4 8-33-16,15 9-4 15,6-7-4-15,23 5-33 16,-3-24-2-16,24-7-2 15,-1-23 0-15</inkml:trace>
  <inkml:trace contextRef="#ctx0" brushRef="#br0" timeOffset="43546.4906">10126 2404 89 0,'-31'36'37'16,"-1"17"0"-16,-11 0-1 15,4 12-32-15,-3 4-2 16,7 0 0-16,4-5-2 16,5-14-2-16,14-2-4 15,-2-24-4-15,22 3-18 16,-8-27-8-16,12 0 0 15,-3-23-1-15</inkml:trace>
  <inkml:trace contextRef="#ctx0" brushRef="#br0" timeOffset="43711.5001">9884 2713 73 0,'-8'-38'39'0,"5"20"-2"16,-8-3 3-16,11 21-24 15,0 0-7-15,0 22-1 16,10-2-3-16,9 6-2 16,14 1-2-16,8-3-1 15,16-1-5-15,9-18-10 16,26 3-23-16,-1-18-3 15,15 1 2-15,-7-17-4 16</inkml:trace>
  <inkml:trace contextRef="#ctx0" brushRef="#br0" timeOffset="46886.6816">11022 2221 89 0,'16'-3'39'16,"-16"3"-1"-16,16 10 2 15,-23 13-36-15,0 16-2 0,-6 17 0 16,-4 13 1-16,-7 6 0 16,1 11 1-16,0 1-2 15,1-3-1-15,10-6-2 16,3-20-4-16,26-7-31 15,-5-23-3-15,20-7-1 16,1-21 0-16</inkml:trace>
  <inkml:trace contextRef="#ctx0" brushRef="#br0" timeOffset="47069.6922">11382 2635 110 0,'-18'-1'40'0,"4"11"1"16,-5-9-5-16,9 7-38 15,10-8-9-15,0 0-28 16,37-2 0-16,-7-13-1 16,19 5-1-16</inkml:trace>
  <inkml:trace contextRef="#ctx0" brushRef="#br0" timeOffset="47412.7118">12032 2291 103 0,'-12'-1'41'15,"-11"-2"0"-15,5 15-1 16,-12 3-37-16,6 14 0 16,-3 12-1-16,-1 13 1 0,-1 9-1 15,1 9 1-15,3 4-2 16,6-1 2-16,10-6-2 15,6-11 0-15,15-11-1 16,8-15 1-16,11-15-1 16,6-13 0-16,5-16-1 15,-2-10 1-15,-3-8 0 16,-6-5-1-16,-13-6 0 15,-9 1 0-15,-13 5 0 16,-10 5-1-16,-9 13 0 16,-6 6-2-16,3 11-2 15,0-5-6-15,14 18-27 0,12-13-2 16,12 9 2-16,11-14-3 15</inkml:trace>
  <inkml:trace contextRef="#ctx0" brushRef="#br0" timeOffset="47773.7325">12823 2362 104 0,'-29'19'41'0,"-10"17"1"15,-21 1-3-15,8 6-36 16,-16 11 0-16,3 0-1 15,5 1-1-15,8-7-1 16,9-3-4-16,15-19-1 16,24 2-11-16,4-28-20 0,17 2-5 15,2-22 1-15,15 4 27 16,-9-13 6-16,3-5 6 15,-5-1 4-15,-13-7 13 16,5 21 20-16,-16-8 4 16,6 19 0-16,-16-3-26 15,11 13-6-15,1 18-2 16,8 6-3-16,2 0-2 15,12 5 0-15,9 1-4 16,6-7-3-16,23 4-33 16,-4-20-2-16,18 2 1 15,-4-17-3-15</inkml:trace>
  <inkml:trace contextRef="#ctx0" brushRef="#br0" timeOffset="47953.7428">13495 2360 89 0,'-29'18'40'15,"-15"1"1"-15,5 16-1 16,-10-3-26-16,0 11-14 16,17 5-4-16,3-8-13 15,23 9-22-15,3-17 2 16,26-2-3-16,5-17-1 15</inkml:trace>
  <inkml:trace contextRef="#ctx0" brushRef="#br0" timeOffset="48254.7599">13855 2373 78 0,'0'0'43'0,"-30"22"-2"16,8 13 2-16,-16-4-14 15,17 15-25-15,3 2-1 16,12 5-1-16,10-3 0 15,12-8 0-15,15-9-2 16,8-13 2-16,12-14-2 16,4-11-1-16,-2-16 1 15,-4-10 0-15,-7-12 1 16,-8-6-2-16,-11-7 1 15,-14 1 0-15,-14 5-1 16,-15 4-1-16,-10 16-3 0,-18-4-15 16,4 30-20-16,-11 1-2 15,8 18 1-15,0-3-3 16</inkml:trace>
  <inkml:trace contextRef="#ctx0" brushRef="#br0" timeOffset="48907.7972">14122 2000 78 0,'10'-10'43'0,"-10"10"-3"16,13-5 2-16,-3 13-14 0,3-8-27 16,2-2 0-16,10 0-2 15,7-4-1-15,15 2-4 16,1-13-30-16,19 5-5 15,-2-6 2-15,7 1-3 16</inkml:trace>
  <inkml:trace contextRef="#ctx0" brushRef="#br0" timeOffset="49276.8184">14938 1684 97 0,'6'-13'37'0,"-6"13"2"16,0 0-4-16,-1 25-34 15,-8-2 1-15,0 7-1 16,-6 1 0-16,4 5-2 16,1-1-2-16,0-6-4 0,19-4-29 15,-6-9 1-15,13-3-3 16,5-11 0-16</inkml:trace>
  <inkml:trace contextRef="#ctx0" brushRef="#br0" timeOffset="49644.8395">15374 1648 87 0,'-24'-14'39'16,"4"16"2"-16,-12 2-1 15,4 10-20-15,-5-4-16 16,3 8-1-16,-1 1 1 15,7 5-3-15,7-4 1 0,7 3-1 16,12-4 0-16,11-1-1 16,6-10 0-16,8-5 0 15,6-9 0-15,4-6 2 16,0-4-1-16,-1-4 1 15,-5 0-1-15,-4-2 1 16,-9 4-2-16,-3 5 2 16,-15 13 0-16,12-3-2 15,-14 18 0-15,-4 14 0 16,-9 8 0-16,-6 9-3 15,-3 7 1-15,-2 4-4 16,6 10-9-16,-13-16-27 16,19-1 0-16,-2-18-1 0,17-7 0 15</inkml:trace>
  <inkml:trace contextRef="#ctx0" brushRef="#br0" timeOffset="50492.888">4705 3767 98 0,'0'0'38'15,"0"0"1"-15,8 15-4 16,-16 4-31-16,1 14-1 16,-2 8-1-16,-2 12-1 15,0 8-1-15,-3 8 1 16,2 1-3-16,3-5-1 0,8-1-7 15,-6-20-26-15,20-5-3 16,-3-24 0-16,16-10 0 16</inkml:trace>
  <inkml:trace contextRef="#ctx0" brushRef="#br0" timeOffset="50709.9004">4800 3765 113 0,'-23'-8'41'15,"13"16"-1"-15,-3-11-5 16,13 3-32-16,23-4-2 16,7-4-1-16,11-5-1 0,5-3-1 15,13 5-3-15,-2-16-14 16,11 17-19-16,-16-9-1 15,-1 17-1-15,-18-1 0 16</inkml:trace>
  <inkml:trace contextRef="#ctx0" brushRef="#br0" timeOffset="50891.9108">4815 4052 77 0,'-44'26'40'0,"16"1"-2"15,3-15 1-15,31-1-15 16,9-19-24-16,17-7-1 15,20-6-2-15,3-5-2 0,13 11-11 16,-5-16-22-16,5 9 1 16,-15-6-1-16,-8 16 0 15</inkml:trace>
  <inkml:trace contextRef="#ctx0" brushRef="#br0" timeOffset="51063.9206">4784 4249 76 0,'-44'33'39'16,"17"1"-1"-16,10-14 1 15,28-1-17-15,16-19-20 16,17-9-2-16,16-7-2 16,8-10-3-16,17 1-30 15,-12-9-2-15,12 1-1 16,-17-7 0-16</inkml:trace>
  <inkml:trace contextRef="#ctx0" brushRef="#br0" timeOffset="51260.9318">5448 3959 101 0,'-11'16'39'0,"7"17"1"16,-8 3-2-16,14 11-33 16,-14 8-3-16,5 5-2 15,-1 4 0-15,2-2-2 16,6 2-4-16,-5-22-24 15,19 5-9-15,-7-24 0 0,17-7-2 16</inkml:trace>
  <inkml:trace contextRef="#ctx0" brushRef="#br0" timeOffset="51528.9472">5686 4058 86 0,'-36'23'41'16,"5"16"0"-16,-7-9 0 15,14 7-14-15,-1-13-24 16,7 2-1-16,10-7 0 16,11-4 0-16,10-4-1 15,6-4 0-15,7-5-1 16,5-1 0-16,6-2 0 15,2-1-1-15,3-3-1 0,6-1-1 16,4 3-5-16,-4-17-24 16,19 14-8-16,-4-11 0 15,20 3-1-15</inkml:trace>
  <inkml:trace contextRef="#ctx0" brushRef="#br0" timeOffset="51730.9588">6547 4023 104 0,'-32'23'42'16,"0"-17"1"-16,32-6-2 0,0 0-26 15,18-22-16-15,25-3-1 16,9-3-2-16,11 7-6 15,-11-7-28-15,12 14-2 16,-19-4 0-16,-6 20-2 16</inkml:trace>
  <inkml:trace contextRef="#ctx0" brushRef="#br0" timeOffset="51878.9672">6516 4247 94 0,'-47'33'40'16,"22"1"0"-16,12-23 0 15,31-5-16-15,14-16-24 16,19-17-6-16,33 4-31 15,-6-16-3-15,18 4 0 0,-1-12-1 16</inkml:trace>
  <inkml:trace contextRef="#ctx0" brushRef="#br0" timeOffset="58745.36">10548 3531 101 0,'-13'14'39'0,"-14"18"1"16,-20 5-5-16,-4 16-34 0,-7 6 1 16,3 9-1-16,-2 0-1 15,9-4-1-15,13-5-4 16,9-18-4-16,25-6-28 15,2-24-1-15,20-10 0 16,2-23-1-16</inkml:trace>
  <inkml:trace contextRef="#ctx0" brushRef="#br0" timeOffset="58909.3694">10287 3699 90 0,'-15'1'39'0,"-7"4"3"16,17 20-2-16,0-5-20 15,15 12-17-15,18 2-2 16,14-4-3-16,26 0-4 0,10-16-30 15,26 1-4-15,5-18 0 16,14-1-2-16</inkml:trace>
  <inkml:trace contextRef="#ctx0" brushRef="#br0" timeOffset="59092.3798">11306 3542 78 0,'-57'28'42'0,"5"16"-2"16,-8 1 0-16,17 14-12 15,2-4-27-15,15 0-2 16,19 3-2-16,11-14-5 16,29 1-29-16,10-23-2 0,23-3-1 15,9-21 0-15</inkml:trace>
  <inkml:trace contextRef="#ctx0" brushRef="#br0" timeOffset="59360.3952">11727 3594 122 0,'-31'7'42'15,"6"23"0"-15,-8-4-11 16,8 19-27-16,7 5-2 16,14 6-1-16,12-3 0 15,11-3 1-15,12-10-2 16,13-10 1-16,4-15-1 0,4-15 1 15,-3-14 0-15,-6-16 0 16,-7-9-1-16,-8-11 0 16,-10-4-1-16,-17-3-2 15,-2 8-4-15,-20-9-25 16,5 29-10-16,-17 3 0 15,0 19-2-15,-2 3 1 16</inkml:trace>
  <inkml:trace contextRef="#ctx0" brushRef="#br0" timeOffset="60667.4699">12190 3442 109 0,'-15'-6'38'0,"15"6"1"15,12-24-10-15,9 9-26 16,7-4-2-16,10 0-1 16,4 5-1-16,2-3-5 15,14 12-29-15,-12-4-3 16,6 11 1-16,-10-5-3 15</inkml:trace>
  <inkml:trace contextRef="#ctx0" brushRef="#br0" timeOffset="60896.483">12990 3133 93 0,'-16'-1'37'16,"4"10"-1"-16,-6-1 2 15,5 19-35-15,-3-3-2 16,2 6-2-16,3 6-1 16,2-1-5-16,20 9-26 15,-3-13-3-15,16-1 0 16,4-16-2-16</inkml:trace>
  <inkml:trace contextRef="#ctx0" brushRef="#br0" timeOffset="61283.5052">13501 3049 97 0,'-24'-5'39'0,"3"12"1"15,-12-7-2-15,10 16-33 16,-7-6-2-16,2 3 0 15,2 5-1-15,4 1 0 16,-2 0 0-16,9 0-1 0,6-1 0 16,6-2 0-16,3-16 0 15,11 18 0-15,7-18 0 16,2-4 0-16,7-7-1 15,4-7 1-15,4-1 0 16,1-4-1-16,-1 4 1 16,-6-1-1-16,-4 6 0 15,-4 7 1-15,-9 12-1 16,-9 11 0-16,-5 11 0 15,-10 8 0-15,-1 8-1 16,-3 1-2-16,5 8-3 16,-3-16-14-16,18 12-18 15,0-18-4-15,18-1 2 16,1-15-3-16</inkml:trace>
  <inkml:trace contextRef="#ctx0" brushRef="#br0" timeOffset="61664.527">14151 3170 91 0,'0'0'38'15,"0"0"0"-15,13 0 2 0,-13 0-36 16,11 23 0-16,-7 1 1 15,0 12 0-15,-4 9-2 16,0 9 0-16,-1 4 0 16,-5 3-1-16,-3 2 0 15,-4-1-1-15,-6-7 1 16,-3-7-2-16,-5-5 1 15,-6-12-1-15,0-7-1 16,-3-13-3-16,4-9-3 16,-9-23-31-16,25 0-2 15,-6-21-1-15,17-5-1 16</inkml:trace>
  <inkml:trace contextRef="#ctx0" brushRef="#br0" timeOffset="61833.5366">13939 3101 116 0,'0'0'43'0,"-4"15"1"15,4-15-1-15,26 4-39 16,7-6-3-16,14-5-4 16,18 6-5-16,-2-14-31 15,28 7-3-15,-7-7 0 16,10 10-2-16</inkml:trace>
  <inkml:trace contextRef="#ctx0" brushRef="#br0" timeOffset="62627.582">15288 3420 94 0,'11'-23'40'16,"-15"-1"-1"-16,-3 12-1 15,-22 3-34-15,3 8-1 16,-9 7 0-16,-4 13 1 16,-4 4-1-16,1 16-1 15,4 1 1-15,4 7-1 16,13-1 1-16,10 3-2 15,13-7 0-15,15-5-1 16,12-8 1-16,14-13-1 16,8-10 0-16,3-11-1 15,6-7 1-15,-5-10 0 16,-5-9-1-16,-3-2 1 15,-14-3-1-15,-6 0 1 16,-11 0 0-16,-6 6 0 0,-4 4 0 16,-6 4 1-16,-2 4-1 15,-2 7 1-15,4 11-1 16,5-13 1-16,-5 13-1 15,29 0 0-15,-6 4 0 16,6 1 1-16,2 5-1 16,2 2 1-16,-2 4-1 15,-3 9 0-15,-6 1 1 16,-10 6-1-16,-9 3 1 15,-8 4 0-15,-4-1 0 16,-3-3-1-16,-1-3 1 16,0-9-1-16,4-6 0 15,9-17 0-15,0 0 0 0,13-9 1 16,9-17 0-16,7-7 0 15,7-9-1-15,3-7 1 16,2-3-1-16,1-2 0 16,-1 4-4-16,-4-2-1 15,7 19-17-15,-13-12-17 16,12 21-3-16,-7-4-1 15,13 17 0-15</inkml:trace>
  <inkml:trace contextRef="#ctx0" brushRef="#br0" timeOffset="63055.6065">17230 2996 104 0,'-4'16'38'0,"-7"0"2"0,6 22-4 16,-5 5-35-16,-4 16 0 16,0 9 2-16,-5 11-2 15,2 4 1-15,0-1-1 16,5-2-1-16,3-11-2 15,12-11-3-15,2-24-10 16,17-6-25-16,3-25 2 16,14-6-2-16,-2-22 0 15</inkml:trace>
  <inkml:trace contextRef="#ctx0" brushRef="#br0" timeOffset="63252.6178">17275 2977 113 0,'-17'-16'42'15,"29"21"0"-15,3-10-2 16,25 2-39-16,13-4-2 16,10-1-1-16,10 0-1 15,1-4-5-15,10 13-30 16,-18-9-3-16,-5 15 1 15,-26-3-2-15</inkml:trace>
  <inkml:trace contextRef="#ctx0" brushRef="#br0" timeOffset="63455.6293">17263 3414 102 0,'-20'30'41'16,"20"-30"1"-16,9 14-2 15,20-18-34-15,22-14-6 16,11 0 0-16,4-4-2 15,3 4-1-15,-6-2-3 16,2 21-19-16,-28-9-15 16,-11 18 1-16,-26-10-2 15,-11 34 3-15</inkml:trace>
  <inkml:trace contextRef="#ctx0" brushRef="#br0" timeOffset="63626.6392">17190 3713 104 0,'-32'21'40'0,"27"4"1"0,5-25-2 16,48 16-33-16,7-23-4 15,16-3-2-15,10-6-2 16,7-6-2-16,7-1-3 16,-8-17-19-16,6 11-14 15,-21-10 1-15,-2 7-3 16,-19-7 3-16</inkml:trace>
  <inkml:trace contextRef="#ctx0" brushRef="#br0" timeOffset="63807.6495">18140 3319 99 0,'-5'19'40'15,"1"17"1"-15,-9 2-1 16,9 9-37-16,-8 8 1 0,4 5-3 16,0 2 0-16,2-3-2 15,6-2-3-15,0-16-16 16,17 3-20-16,1-18 1 15,14-8-3-15,1-19 2 16</inkml:trace>
  <inkml:trace contextRef="#ctx0" brushRef="#br0" timeOffset="64052.6635">18371 3537 104 0,'-33'10'42'15,"-9"-6"1"-15,11 9-1 16,-1-2-37-16,10-1-2 15,12 3 1-15,10-3-2 0,9 2-1 16,9-3 0-16,9 0 0 16,3 2-1-16,7 0-2 15,-3-2-1-15,7 4-3 16,-6-14-15-16,9 11-20 15,-6-13-1-15,12 2-1 16,-3-18 0-16</inkml:trace>
  <inkml:trace contextRef="#ctx0" brushRef="#br0" timeOffset="64252.675">19023 3222 87 0,'-17'11'41'16,"-1"-8"1"-16,15 8-2 15,3-11-25-15,21-7-18 16,10 11-2-16,0-17-14 16,16 17-21-16,-7-11 1 15,8 11-1-15,-13-6 0 16</inkml:trace>
  <inkml:trace contextRef="#ctx0" brushRef="#br0" timeOffset="64402.6836">18901 3544 86 0,'-25'32'42'15,"6"-16"0"-15,26 3-2 0,12-24-19 16,18-2-24 0,23 6-30-16,-3-20-7 0,9 4 1 15,-7-11-2-15</inkml:trace>
  <inkml:trace contextRef="#ctx0" brushRef="#br0" timeOffset="65384.7396">21371 3105 114 0,'-35'21'42'0,"-21"6"0"16,-1 20-1-16,-8 6-41 15,-3 7 0-15,2 8 0 16,3 0-1-16,10 0-3 15,6-13-5-15,30 2-29 16,-3-24-3-16,19-5 1 16,1-28-2-16</inkml:trace>
  <inkml:trace contextRef="#ctx0" brushRef="#br0" timeOffset="65571.7504">20905 3349 93 0,'-9'-23'41'0,"9"23"3"15,0 0-2-15,11 20-16 16,9-1-24-16,15 5-1 15,13 3-1-15,10-7-2 16,15 3-3-16,4-11-2 16,18 8-20-16,-10-26-15 15,10 4 1-15,-11-22-2 16,7 5 2-16</inkml:trace>
  <inkml:trace contextRef="#ctx0" brushRef="#br0" timeOffset="65760.7613">21942 3097 107 0,'-47'16'42'15,"4"26"0"-15,-14-3-1 16,10 20-34-16,-1 1-4 16,11 6-2-16,5-2 0 15,12-3-2-15,20-5-4 16,7-26-14-16,26 4-20 15,7-21-3-15,22-6 0 16,2-23-1-16</inkml:trace>
  <inkml:trace contextRef="#ctx0" brushRef="#br0" timeOffset="66045.7776">22341 3244 121 0,'-8'-21'42'0,"8"21"1"16,-34 15-2-16,18 5-36 15,-11 19-2-15,5 10-3 16,4 4 0-16,5 3 0 15,7-1 0-15,12-5 0 16,10-12 0-16,10-9 0 16,11-17 0-16,4-12 0 15,3-12 0-15,3-13 0 16,-4-10 0-16,-9-7 0 15,-5-11 0-15,-11-2 0 0,-9-4 0 16,-10-1-3-16,-4 14-9 16,-19-11-13-16,9 24-16 15,-12-1-3-15,7 19 1 16,-3 3-1-16</inkml:trace>
  <inkml:trace contextRef="#ctx0" brushRef="#br0" timeOffset="66427.7994">22503 2834 118 0,'-19'-5'42'0,"19"5"0"15,5-11-2-15,19 1-40 16,-2 1-2-16,5-6-3 16,15 9-7-16,-2-14-28 0,19 11-1 15,0-7 0-15,9 7 0 16</inkml:trace>
  <inkml:trace contextRef="#ctx0" brushRef="#br0" timeOffset="66790.8202">23029 2533 98 0,'0'0'40'0,"-11"-10"-1"16,25 5-1-16,2-7-35 0,13 0 0 15,2 0 0-15,7 4 1 16,-6-1-2-16,2 6 0 16,-6 1 1-16,-8 4-2 15,-3 3 1-15,-17-5-1 16,8 21 0-16,-15-4 0 15,-9 2 0-15,-2 4 0 16,-6 3-1-16,2-2 1 16,0 4-1-16,2-4 0 15,11 1-1-15,8-8-2 16,20 2-4-16,2-20-16 15,28 12-16-15,2-14-4 16,15 2 3-16,-2-13-3 16</inkml:trace>
  <inkml:trace contextRef="#ctx0" brushRef="#br0" timeOffset="67060.8356">23712 2559 108 0,'-21'3'41'0,"-17"-2"0"16,2 17 1-16,-11-2-37 15,10 6 0-15,3 2-2 16,11 3 1-16,8 1-2 15,11 4 2-15,16-8-4 16,12 1 0-16,11-11 0 16,10-8 0-16,4-6 0 15,-2-6 0-15,-1-8 0 16,-5-11 0-16,-11-2 0 15,-10-6 0-15,-8-1 0 0,-13 1-6 16,-5 9 0-16,-8-4-5 16,14 28-14-16,-33-12-16 15,19 22 0-15,-1-1-2 16,12 14 2-16</inkml:trace>
  <inkml:trace contextRef="#ctx0" brushRef="#br0" timeOffset="67408.8555">24198 2824 107 0,'0'0'40'0,"9"15"2"15,1 15-1-15,-12 3-36 16,8 10-1-16,-6 11 0 16,1 11-1-16,-6 4 0 15,-3 6-1-15,-11 5 0 16,-7-2 0-16,-6-5-2 15,-8-5 0-15,-7-8 0 16,-2-14 0-16,2-10 0 16,-4-16 0-16,11-13 0 15,3-16-4-15,13-6-7 16,-4-32-16-16,28 3-13 15,-2-28-4-15,16-3 2 16,0-16-1-16</inkml:trace>
  <inkml:trace contextRef="#ctx0" brushRef="#br0" timeOffset="67608.867">23825 2803 128 0,'-15'-2'45'16,"-7"-5"0"-16,18 19-8 16,4-12-37-16,24 8 0 15,19 1 0-15,21-3 0 16,14 2 0-16,11 2 0 15,9 0 0-15,5-5 0 16,-1 5 0-16,-15-11-8 16,4 20-16-16,-39-18-14 15,0 13-6-15,-19-6-1 16,-1 9-1-16</inkml:trace>
  <inkml:trace contextRef="#ctx0" brushRef="#br0" timeOffset="67758.8755">24713 3203 126 0,'-2'18'47'0,"-11"-21"-3"15,13 3-6-15,-17-18-38 16,11-2 0-16,6 20-4 16,-24-37-21-16,13 29-17 15,-20-4-2-15,1 15 0 16,-15-2-1-16</inkml:trace>
  <inkml:trace contextRef="#ctx0" brushRef="#br0" timeOffset="81729.6746">7836 3634 92 0,'4'-18'36'15,"-4"18"-1"-15,-10-15-6 16,10 15-24-16,-20 11 0 15,7 6-1-15,-8 6 0 16,1 8-1-16,-4 10-1 16,2 6 1-16,2 8-1 15,4 7 0-15,8 1-1 16,8-1 0-16,5-3-1 15,12-8 0-15,13-16 0 16,10-14 0-16,8-21 1 16,4-21-1-16,5-18 1 15,-1-17-1-15,-1-16 2 0,-7-3-2 16,-13-4 1-16,-11 0 0 15,-17 5 0-15,-8 11 0 16,-17 12-1-16,-10 14 2 16,-10 16-2-16,-3 13 1 15,-2 10-2-15,3 8-1 16,11 10-3-16,6-8-20 15,23 11-14-15,0-23 0 16,34 23 0-16,3-23-1 16</inkml:trace>
  <inkml:trace contextRef="#ctx0" brushRef="#br0" timeOffset="81886.6836">8393 3706 114 0,'-18'22'39'0,"-10"-14"0"16,13 3-5-16,15-11-41 15,-14-19-29-15,33 3-4 16,4-15 0-16,15 2-1 16</inkml:trace>
  <inkml:trace contextRef="#ctx0" brushRef="#br0" timeOffset="82236.7035">8974 3419 104 0,'-9'17'40'0,"-16"-6"0"0,6 20 0 16,-15 1-36-16,3 12-1 16,-5 8 1-16,0 11-1 15,-2 5 1-15,5 2-2 16,7-5 0-16,12-5 0 15,7-10-2-15,13-12 1 16,10-14-1-16,13-16 0 16,9-14 0-16,4-11-1 15,-2-7 1-15,-2-8-1 16,-5-5 0-16,-7-1 0 15,-9 1-1-15,-15 2-1 16,-9 7-1-16,-9 4-1 16,0 12-5-16,-13-9-28 15,15 14-3-15,-4-9 2 0,18 16-2 16</inkml:trace>
  <inkml:trace contextRef="#ctx0" brushRef="#br0" timeOffset="82503.7188">9229 3514 113 0,'-10'16'41'0,"-6"-14"0"16,8 18-4-16,-2-12-33 15,-3 9-1-15,0 3-1 16,6 5-1-16,0 2 1 15,6 0-1-15,8 2 0 16,10-8-1-16,10-5 0 16,11-10 1-16,11-14-1 0,10-12-2 15,12-11-2-15,-2-15-2 16,15 7-19-16,-22-24-14 15,3 10-1-15,-21-9-1 16,-5 15-1-16</inkml:trace>
  <inkml:trace contextRef="#ctx0" brushRef="#br0" timeOffset="82645.727">9543 3451 102 0,'-49'64'42'0,"15"17"-1"16,0-11 0-16,24 0-27 15,0-3-16-15,6-18-17 0,21 9-19 16,-3-20-4-1,9 0 1-15,1-21-3 0</inkml:trace>
  <inkml:trace contextRef="#ctx0" brushRef="#br0" timeOffset="84089.8096">19783 2831 57 0,'-13'1'36'16,"-2"18"-1"-16,-10-3-1 15,8 24-6-15,-18 0-23 16,3 17 0-16,-5-1 0 0,6 10 0 15,4-2-1-15,5 2-1 16,12-6-1-16,11-7 0 16,12-11-1-16,11-13 0 15,8-15-1-15,7-11 0 16,2-12 0-16,2-8-1 15,-6-8 1-15,-7-5 0 16,-12-1-1-16,-16-1 1 16,-13 4 0-16,-17 4 0 15,-10 7 0-15,-9 6 0 16,0 9 0-16,0 1-2 15,13 11-2-15,6-13-18 0,32 13-16 16,10-12-1 0,29 4 0-16,9-14-1 0</inkml:trace>
  <inkml:trace contextRef="#ctx0" brushRef="#br0" timeOffset="84256.8192">20166 3162 104 0,'-20'-1'38'0,"-2"-8"-1"16,8-2-4-16,14 11-60 16,-12-33-13-16,25 15 2 15,0-5-2-15</inkml:trace>
  <inkml:trace contextRef="#ctx0" brushRef="#br0" timeOffset="84507.8334">20388 2960 107 0,'-40'11'41'0,"9"12"-1"16,-7-14-1-16,9 9-36 15,11 1-1-15,13-2 1 16,14 1-2-16,15-3 1 15,18-5-1-15,9-7-1 16,9-5 0-16,4-7-1 16,2-4-2-16,-1-11-3 0,-2 4-9 15,-15-20-23 1,-2 5-3-16,-17-8 2 0,-1 8-2 15</inkml:trace>
  <inkml:trace contextRef="#ctx0" brushRef="#br0" timeOffset="84674.8431">20718 2798 99 0,'-36'46'40'15,"6"23"3"-15,-10-3-3 16,14 12-32-16,-2-5-5 16,6-4-2-16,8-5-5 15,0-20-22-15,19 4-14 16,-3-25-1-16,13-5-1 15,-1-17-1-15</inkml:trace>
  <inkml:trace contextRef="#ctx0" brushRef="#br1" timeOffset="361019.6491">3431 5125 71 0,'9'-17'36'0,"-5"5"-1"15,-4 12 0-15,0 0-29 16,-11 18-3-16,0 8 0 16,1 13-2-16,-5 9 2 15,1 16-2-15,0 8 0 0,-2 9 0 16,-1 7-2-16,3-2 1 15,5 3-1-15,-3-16-5 16,17-7-27-16,-8-16-1 16,13-17 0-16,0-20-1 15</inkml:trace>
  <inkml:trace contextRef="#ctx0" brushRef="#br1" timeOffset="361216.6604">3524 5201 96 0,'-6'-20'37'0,"6"20"1"16,1-20-2-16,-1 20-33 16,32-13-5-16,4 1 1 0,12 2-4 15,7-8 0-15,18 12-22 16,-4-11-10-16,5 7-1 15,-9 0 0-15</inkml:trace>
  <inkml:trace contextRef="#ctx0" brushRef="#br1" timeOffset="361417.6718">3585 5498 92 0,'-43'28'37'15,"19"-4"0"-15,9-16 2 16,15-8-37-16,31-8-2 15,7-8 0-15,15-1-2 0,7-6-2 16,6 9-8-16,-11-5-24 16,4 9-1-16,-21 2-1 15,-13 18 1-15</inkml:trace>
  <inkml:trace contextRef="#ctx0" brushRef="#br1" timeOffset="361598.6822">3376 5905 98 0,'-11'26'38'15,"11"-26"1"-15,23 12-2 16,11-19-36-16,19-8 2 16,9-5-4-16,7-6-2 0,11 3-6 15,-10-11-28-15,10 4-2 16,-8-6 1-16,-6 6-1 15</inkml:trace>
  <inkml:trace contextRef="#ctx0" brushRef="#br1" timeOffset="361785.6928">4219 5506 91 0,'-5'28'37'0,"-4"-7"1"16,4 14 0-16,-5 12-35 15,4 2-1-15,1 5 1 16,3 6-3-16,3 3 0 15,-2-9-8-15,14 3-28 0,-3-15 0 16,10-6 0-16,2-22-3 16</inkml:trace>
  <inkml:trace contextRef="#ctx0" brushRef="#br1" timeOffset="362048.708">4522 5648 97 0,'-38'13'40'0,"4"11"1"16,-4-10-2-16,2 7-36 16,11-2-2-16,7 7 2 15,6-2-1-15,7 0 0 0,7-1 1 16,7-1-1-16,11-4-1 15,3-3-1-15,11-2-2 16,-2-21-12-16,14 10-24 16,-4-15-2-16,9 2-2 15,-3-11-2-15</inkml:trace>
  <inkml:trace contextRef="#ctx0" brushRef="#br1" timeOffset="362236.7186">5138 5575 100 0,'0'0'39'16,"17"-15"1"-16,-5-1-3 0,8 2-38 15,11 2-2-15,-1-4-3 16,13 10-30-16,-16-3-3 15,-2 17 1-15,-25-8-2 16</inkml:trace>
  <inkml:trace contextRef="#ctx0" brushRef="#br1" timeOffset="362394.7277">5012 5774 103 0,'0'0'42'15,"28"1"-1"-15,11-9-2 0,17-8-42 16,2-11-34-16,29 6-3 15,2-9 0-15,11 7-2 16</inkml:trace>
  <inkml:trace contextRef="#ctx0" brushRef="#br1" timeOffset="363518.792">6267 5078 62 0,'-7'-27'36'0,"-6"-2"0"16,6 12 2-16,-2-5-29 15,9 22-3-15,0 0-2 0,-8 15 0 16,5 14 0-16,4 14-3 16,2 14 1-16,0 14-1 15,3 14 0-15,2 7-1 16,3 1 1-16,2 3-3 15,10-4-2-15,-5-17-31 16,16-9-1-16,-4-20 0 16,11-14-2-16</inkml:trace>
  <inkml:trace contextRef="#ctx0" brushRef="#br1" timeOffset="363664.8004">6758 5602 101 0,'-29'-2'39'0,"3"10"1"0,-6-6-10 15,5-7-43-15,27 5-25 16,0 0-1-16,11-11-1 16,12-5 0-16</inkml:trace>
  <inkml:trace contextRef="#ctx0" brushRef="#br1" timeOffset="364077.824">7243 5386 77 0,'-11'6'38'0,"12"4"-2"15,-1-10 2-15,30 10-35 16,-3-7 0-16,11 2 0 15,6-5 0-15,4-3 0 16,3-6-2-16,0-5 1 16,-5-3-1-16,-6-8 1 15,-10-3-1-15,-7 0 0 16,-13 1 0-16,-10 3 0 15,-11 5 0-15,-6 8 0 16,-12 14-1-16,-8 15 1 16,-10 14 0-16,-6 16 0 15,-4 10 0-15,5 6 0 16,2 1 1-16,17-3-1 0,13-12 0 15,26-15 0-15,30-17-1 16,26-23-3-16,29-8-11 16,8-25-25-16,18-3-1 15,-8-16-1-15,-1 2-1 16</inkml:trace>
  <inkml:trace contextRef="#ctx0" brushRef="#br1" timeOffset="364656.857">6380 5896 81 0,'0'0'39'0,"12"-15"-3"16,6-1 1-16,-5-16-33 16,15-8 0-16,2-15-2 15,13-6 1-15,-3-13 1 16,4-4-4-16,-1-6 2 15,0-2 0-15,-7 1-2 16,-1 2 1-16,-4 7-1 16,-7 8 1-16,-4 14-2 15,-8 12 0-15,-3 14-2 16,-8 13-3-16,-1 15-28 0,-2 21-5 15,-3 8 1-15,-4-4-2 16</inkml:trace>
  <inkml:trace contextRef="#ctx0" brushRef="#br1" timeOffset="365662.9147">3317 6709 87 0,'-11'-6'35'0,"11"6"0"16,-16-2 1-16,16 12-30 15,-5 5-2-15,10 16 0 16,-2 6 0-16,3 18 0 15,-6 6-2-15,0 15 0 16,-8 7 0-16,1 4-2 16,-5 0 0-16,-2-9-2 15,3-5-3-15,-2-22-11 16,16-10-21-16,7-25 0 0,13-16-1 15,1-20-1-15</inkml:trace>
  <inkml:trace contextRef="#ctx0" brushRef="#br1" timeOffset="365850.9254">3413 6801 116 0,'-4'-17'39'15,"20"15"1"-15,4-10-2 16,8-1-37-16,17-2-3 15,6-6-2-15,14 9-10 16,-4-11-25-16,5 11 0 16,-15 2 0-16,-7 11-1 0</inkml:trace>
  <inkml:trace contextRef="#ctx0" brushRef="#br1" timeOffset="366045.9366">3331 7197 100 0,'-18'23'40'15,"18"-23"-1"-15,18 0 0 16,24-16-24-16,21-15-15 16,18-4-1-16,8-4-2 15,3 9-4-15,-16 0-30 16,-3 16-2-16,-23 9 0 15,-21 22 0-15</inkml:trace>
  <inkml:trace contextRef="#ctx0" brushRef="#br1" timeOffset="366224.9467">3256 7610 116 0,'0'0'41'16,"23"-20"-1"-16,15-15 0 15,14-3-39-15,20-7-1 16,8-3-3-16,12 12-9 15,-11-4-26-15,-1 17-2 16,-15 4-1-16,-9 18 0 16</inkml:trace>
  <inkml:trace contextRef="#ctx0" brushRef="#br1" timeOffset="366489.962">4069 7284 110 0,'0'0'38'0,"0"0"2"15,-16 14-3-15,3 14-35 16,-1 8-1-16,4 10-1 15,-1 7 0-15,1 3-1 0,7 1-3 16,-1-13-7-16,13 4-26 16,3-17-2-16,12-5 1 15,2-22-2-15</inkml:trace>
  <inkml:trace contextRef="#ctx0" brushRef="#br1" timeOffset="366774.9783">4339 7402 110 0,'-52'28'39'16,"7"10"3"-16,-7-13-3 15,5 4-35-15,13-8-2 16,12-4 1-16,22-17-1 0,0 13 1 15,23-16-2-15,10-2 1 16,10-5-2-16,5 1 1 16,1 2 0-16,-1 2-2 15,-4 6 0-15,-9 3-1 16,-4 11-2-16,-12 1-3 15,5 17-30-15,-15-8-4 16,10 6 0-16,-4-8 0 16</inkml:trace>
  <inkml:trace contextRef="#ctx0" brushRef="#br1" timeOffset="367211.0032">5318 7122 106 0,'-13'1'39'0,"13"-1"0"15,0 0-1-15,43-9-36 16,-2-2-2-16,11-5-3 16,11 4-3-16,-2-13-14 15,9 14-19-15,-12-2 1 16,-7 12-1-16,-22 6 1 15</inkml:trace>
  <inkml:trace contextRef="#ctx0" brushRef="#br1" timeOffset="367368.0122">5361 7364 104 0,'-41'16'41'15,"26"-1"0"-15,15-15-1 16,34-29-26-16,18 6-13 16,19-7-2-16,18 5-10 15,6-12-27-15,8 8-3 16,-4 1 0-16,-4 11-2 15</inkml:trace>
  <inkml:trace contextRef="#ctx0" brushRef="#br1" timeOffset="458862.2454">6657 6777 80 0,'0'-18'34'16,"-1"-1"-1"-16,-4 8-1 0,-9-3-28 16,-1 6-2-16,-4 3 1 15,-7 10 0-15,-9 5 1 16,-4 13 1-16,-11 5-1 15,5 13 1-15,-1 5-2 16,7 10 0-16,9 1 0 16,15 3-1-16,15-1-2 15,18-1 0-15,14-10 0 16,13-7 0-16,15-11 0 15,6-16 0-15,7-12 0 16,4-14 0-16,-1-18 1 16,0-16-1-16,-5-13 1 15,-7-12-1-15,-11-4 1 0,-18-2-1 16,-19 1 0-16,-17 5 0 15,-22 10 1-15,-16 20-1 16,-16 15 1-16,-11 18 0 16,-2 16 0-16,4 10-1 15,12 11-2-15,13-5-20 16,27 9-16-16,14-15 0 15,32-3-2-15,22-13 0 16</inkml:trace>
  <inkml:trace contextRef="#ctx0" brushRef="#br1" timeOffset="459035.2553">7627 6840 103 0,'-46'27'41'16,"11"-6"-3"-16,2-11-7 15,9-2-59-15,24-8-11 16,0 0 0-16,31-11-2 16</inkml:trace>
  <inkml:trace contextRef="#ctx0" brushRef="#br1" timeOffset="459501.2819">8341 6664 101 0,'-25'-9'39'15,"-15"0"2"-15,3 7-4 16,-15 1-29-16,7 9-5 15,-2 6 0-15,6 10-1 16,-1 3 0-16,8 6-1 16,8 2 0-16,15-5 0 15,15-4 0-15,15-9 0 16,19-10 0-16,12-12 0 15,13-9 0-15,8-11 0 16,4-6 0-16,0-2-1 16,-5-4 1-16,-10 5-1 15,-10 3 1-15,-11 5-1 0,-12 7 1 16,-8 6-1-16,-19 11 0 15,3 20 1-15,-20 10-1 16,-10 16 1-16,-9 13-1 16,-4 12 0-16,-8 10-1 15,2 1 0-15,9-2-2 16,3-9-4-16,29-2-12 15,5-34-20-15,29-11-2 16,10-29 1-16,22-10-2 16</inkml:trace>
  <inkml:trace contextRef="#ctx0" brushRef="#br1" timeOffset="459733.2952">9243 6643 116 0,'-27'5'41'0,"6"18"-1"15,-14 1-2-15,5 21-35 16,-13 12-1-16,1 10 0 16,-7 10-2-16,-1 8-1 15,5-2-1-15,5-8-1 16,14-6-4-16,0-27-16 15,26-6-17-15,0-36 0 16,26 2 1-16,-2-32 0 16</inkml:trace>
  <inkml:trace contextRef="#ctx0" brushRef="#br1" timeOffset="459900.3047">8930 6938 106 0,'-23'-17'40'16,"9"22"1"-16,-6 6-1 16,14 18-28-16,0 6-7 15,15 4-2-15,10 1-3 16,16-3-2-16,22-1-6 15,3-19-30-15,30-4-2 16,4-20-1-16,20-7 0 16</inkml:trace>
  <inkml:trace contextRef="#ctx0" brushRef="#br1" timeOffset="460079.315">10013 6623 93 0,'-42'21'41'0,"-15"13"2"0,8 20-1 16,-9 1-15-16,3 15-24 15,24 0-1-15,12 3-1 16,17-2-3-16,13-7-4 16,22-3-29-16,7-26-6 15,19-5 2-15,0-25-2 16</inkml:trace>
  <inkml:trace contextRef="#ctx0" brushRef="#br1" timeOffset="460301.3277">10452 6849 98 0,'-17'16'41'0,"-10"-5"2"16,11 11-2-16,-10-13-12 15,14 6-26-15,1-3-3 16,11-12 0-16,-3 16 0 15,3-16-3-15,17 15-35 16,-17-15-1-16,20 0-3 16,-13-10 1-16</inkml:trace>
  <inkml:trace contextRef="#ctx0" brushRef="#br1" timeOffset="461056.3709">11382 6558 103 0,'-35'3'36'0,"0"22"3"16,-21-1-8-16,5 23-22 15,-4 6-2-15,5 14 0 16,-3 3-3-16,14 5 3 15,10-1-4-15,13-2-3 16,16-5 1-16,18-14-1 16,19-13 0-16,16-14 1 15,9-15-1-15,9-15 1 16,-1-12-1-16,-6-14 2 15,-14-8-2-15,-20-8 1 16,-21 0-1-16,-25 1-1 16,-17 5 0-16,-18 7 0 15,-11 13-1-15,-6 8 0 0,5 13-1 16,4 8-3-16,22 13-29 15,2-1-4-15,25 6 1 16,9-7-4-16</inkml:trace>
  <inkml:trace contextRef="#ctx0" brushRef="#br1" timeOffset="465995.6534">12341 6699 82 0,'-18'20'34'16,"-12"9"1"-16,-6 13-6 0,-16 0-20 15,2 13-1-15,-8-6-2 16,6 5 0-16,1-6-3 15,10-10-4-15,13-1-11 16,10-19-24-16,18-18 0 16,0 0 0-16,27-22-1 15</inkml:trace>
  <inkml:trace contextRef="#ctx0" brushRef="#br1" timeOffset="466162.6628">12042 6821 95 0,'-12'-2'39'0,"-11"0"1"15,7 17-1-15,-2 4-22 16,18 10-12-16,12 0-3 15,19-2 0-15,20-3-3 0,16-10-3 16,22 1-7-16,6-19-27 16,20-2-2-16,4-20 1 15,6 0-2-15</inkml:trace>
  <inkml:trace contextRef="#ctx0" brushRef="#br1" timeOffset="466328.6724">13130 6644 118 0,'-37'29'42'15,"-12"1"-1"-15,8 15 0 16,-2 0-40-16,6 6-1 16,14 5-2-16,6-3-3 15,22 10-27-15,0-16-8 0,23 1 1 16,6-16-3-16</inkml:trace>
  <inkml:trace contextRef="#ctx0" brushRef="#br1" timeOffset="466644.6905">13656 6656 94 0,'0'0'40'0,"-33"1"1"15,12 29-2-15,-15 4-19 16,1 15-17-16,7 3 0 15,9 5-1-15,8-3 0 16,16-5-1-16,13-11 0 16,19-13 0-16,13-15-1 0,12-15 0 15,5-15 0-15,-2-12 1 16,-1-10-1-16,-11-9 0 15,-14-3-1-15,-16-2-1 16,-18 8 0-16,-20 3-2 16,-14 14-2-16,-21 0-12 15,4 25-20-15,-12-2-1 16,11 14 0-16,5-2-1 15</inkml:trace>
  <inkml:trace contextRef="#ctx0" brushRef="#br1" timeOffset="467111.7172">14158 6308 108 0,'-5'12'40'16,"5"-12"0"-16,0 0-2 16,23 4-40-16,12-23-5 15,28 6-30-15,-2-13-2 16,13 4 1-16,-2-5-2 15</inkml:trace>
  <inkml:trace contextRef="#ctx0" brushRef="#br1" timeOffset="467347.7307">14986 5983 76 0,'-2'-14'37'0,"-10"6"-2"16,0 12 2-16,-8 9-26 15,1 13-9-15,-10 9 0 16,1 9 1-16,4 2-3 16,8-1-4-16,17 0-29 15,4-13-1-15,19-9-2 0,13-17-1 16</inkml:trace>
  <inkml:trace contextRef="#ctx0" brushRef="#br1" timeOffset="467665.7488">15416 5894 114 0,'-27'2'38'16,"-17"2"3"-16,5 17-7 16,-3-2-30-16,0 6-1 15,3 4-1-15,11 0 0 16,11-5-1-16,14 0 1 15,18-10-1-15,13-8-1 16,13-11 1-16,6-9-1 0,7-6 1 16,1-9-1-16,-4-1-1 15,-4 1 2-15,-15 3-1 16,-3 7 1-16,-15 10-1 15,-14 9 1-15,-5 25-1 16,-15 11 0-16,-7 14 0 16,-9 6-3-16,4 14-7 15,-10-6-28-15,21 4-2 16,2-16-1-16,23-5-2 15</inkml:trace>
  <inkml:trace contextRef="#ctx0" brushRef="#br1" timeOffset="467802.7567">15916 6332 106 0,'0'0'41'16,"-36"-17"-2"-16,6 0-13 16,-3 0-53-16,-8 3-13 15,13 7 0-15,-5-4-2 16</inkml:trace>
  <inkml:trace contextRef="#ctx0" brushRef="#br1" timeOffset="468620.8035">3581 8313 78 0,'11'-10'38'0,"-9"-1"-1"16,-2 11 0-16,0 0-22 15,-4 20-12-15,-2 13-2 16,0 13 0-16,-1 13 0 16,1 8 0-16,-1 7 1 0,3 7-1 15,-1-2-1-15,7-8-2 16,5-8-4-16,-4-20-28 15,14-9-2-15,-2-18 0 16,9-11-3-16</inkml:trace>
  <inkml:trace contextRef="#ctx0" brushRef="#br1" timeOffset="468833.8157">3687 8368 104 0,'-12'-3'39'16,"-2"-3"1"-16,14 6-1 15,0 0-36-15,15 2 0 0,13-8-2 16,16-8-1-16,11 1-2 16,4-5-2-16,10 12-9 15,-6-8-25-15,2 12-1 16,-15-1 0-16,-8 14-2 15</inkml:trace>
  <inkml:trace contextRef="#ctx0" brushRef="#br1" timeOffset="469035.8273">3722 8691 109 0,'-30'13'38'16,"20"-3"2"-16,10-10-7 0,15-10-31 15,21-4-2-15,11-3-2 16,9-2 0-16,5 0-2 15,3 7-4-15,-9-10-20 16,2 20-9-16,-19 0-2 16,-10 14 1-16,-19 2 2 15</inkml:trace>
  <inkml:trace contextRef="#ctx0" brushRef="#br1" timeOffset="469199.8366">3811 8899 94 0,'-31'26'38'15,"3"-6"1"-15,20 2-1 16,8-22-31-16,15 16-2 15,12-15-3-15,14-3-1 0,12-3-3 16,3-12-5-16,18 7-27 16,-11-16-5-16,6 4 1 15,-9-9-2-15</inkml:trace>
  <inkml:trace contextRef="#ctx0" brushRef="#br1" timeOffset="469401.8481">4485 8637 87 0,'0'0'38'15,"-13"25"1"-15,1-6-1 16,7 14-24-16,-6-2-9 16,6 11-2-16,-3 4 0 15,2 0-2-15,5 0-1 0,2-8-6 16,15 3-28-16,-4-18-6 15,11-1 1-15,1-22-1 16</inkml:trace>
  <inkml:trace contextRef="#ctx0" brushRef="#br1" timeOffset="469668.8635">4831 8668 107 0,'-37'27'41'16,"-11"-4"2"-16,5 10-2 15,-6-3-36-15,10-4-2 16,10-3 1-16,10 0-2 0,7-8 1 16,14-1-1-16,9-10-1 15,17-3-1-15,7-2 0 16,6 0-1-16,3 1-1 15,1-2-2-15,8 10-4 16,-19-12-30-16,14 14-3 16,-15-7-1-16,8 5 0 15</inkml:trace>
  <inkml:trace contextRef="#ctx0" brushRef="#br1" timeOffset="469898.8766">5481 8498 103 0,'-24'19'40'0,"18"0"2"16,6-19-3-16,34-5-36 15,5-12-4-15,11-6-3 16,16 5-6-16,-8-11-27 16,3 13-3-16,-14-1 0 15,-6 11-1-15</inkml:trace>
  <inkml:trace contextRef="#ctx0" brushRef="#br1" timeOffset="470040.8848">5558 8683 87 0,'-30'32'42'0,"5"-15"-1"16,25-4 0-16,11-19-22 15,21-11-21-15,35 0-32 16,7-16-6-16,19-3 0 16,2-6-3-16</inkml:trace>
  <inkml:trace contextRef="#ctx0" brushRef="#br1" timeOffset="471097.9452">6860 7854 93 0,'0'0'37'0,"0"0"-1"15,17 8-2-15,-11 6-28 16,3 13-2-16,-2 12-1 15,4 15-1-15,-8 11 0 16,-1 12-1-16,-7 8 0 16,-6 6-2-16,-3-1-1 15,-1-10-3-15,22-11-31 16,-12-21-2-16,23-11-1 15,7-26-1-15</inkml:trace>
  <inkml:trace contextRef="#ctx0" brushRef="#br1" timeOffset="471263.9547">7499 8259 104 0,'-25'13'41'0,"5"3"-2"15,-3-6-4-15,8-8-56 16,15-2-19-16,0-15 1 15,21-1-2-15,5-9 2 16</inkml:trace>
  <inkml:trace contextRef="#ctx0" brushRef="#br1" timeOffset="471518.9693">8038 7988 99 0,'-20'8'38'15,"-1"14"2"-15,-8-6-2 16,11 14-35-16,-11-1 0 15,6 7 0-15,4 0 0 16,9 5-1-16,10-3 1 16,17-9-2-16,21-13 1 15,21-12-1-15,21-13-1 16,19-12-1-16,14-13-2 15,1-15-3-15,7 7-24 16,-16-16-9-16,-10 10 1 16,-27-7-3-16</inkml:trace>
  <inkml:trace contextRef="#ctx0" brushRef="#br1" timeOffset="471684.9788">8560 7868 100 0,'-62'46'40'0,"8"16"1"15,-1-4-2-15,15 7-29 16,6-5-8-16,15-1-3 15,17-1-2-15,8-15-6 16,26-1-28-16,1-15-3 16,16-5 0-16,2-17-1 15</inkml:trace>
  <inkml:trace contextRef="#ctx0" brushRef="#br1" timeOffset="471939.9934">8945 7873 96 0,'-16'5'40'16,"6"16"2"-16,-9 1-1 16,8 22-27-16,-5-7-11 15,6 2 0-15,4 0-1 16,10-4 0-16,9-8-1 15,20-9-2-15,19-14 0 16,18-18 0-16,22-11-2 16,10-13-3-16,26-1-29 15,-6-20-6-15,4 5 1 16,-18-11-2-16</inkml:trace>
  <inkml:trace contextRef="#ctx0" brushRef="#br1" timeOffset="472124.0039">9477 7766 97 0,'-77'68'41'0,"19"10"1"16,3-10-2-16,22 11-24 16,13-21-15-16,19-3-4 15,21 3-16-15,1-23-19 16,15-4-2-16,-3-14-1 15,18-3-2-15</inkml:trace>
  <inkml:trace contextRef="#ctx0" brushRef="#br1" timeOffset="472496.0252">10389 7939 77 0,'0'0'40'0,"0"-12"-2"0,0 12 2 15,-35 10-17-15,0 15-20 16,-12 9-1-16,-7 11-1 15,-9 8-1-15,-3 6-1 16,5 1 0-16,9-3-3 16,12 1-3-16,5-26-17 15,29 4-14-15,7-22 0 16,22-7-2-16,0-19 2 15</inkml:trace>
  <inkml:trace contextRef="#ctx0" brushRef="#br1" timeOffset="472661.0346">10065 8138 102 0,'-14'-1'41'0,"-4"2"1"15,8 15-1-15,0 5-36 16,19 3-1-16,10 1-3 16,13-1-2-16,17 0-2 15,9-11-6-15,26 2-29 16,-4-16-2-16,19-1 0 15,-8-14-2-15</inkml:trace>
  <inkml:trace contextRef="#ctx0" brushRef="#br1" timeOffset="472834.0445">10969 7938 93 0,'-51'39'38'0,"-12"5"-2"0,9 12 2 15,-12-3-35-15,19 2-3 16,18-3-4-16,12-16-28 15,35-4-6-15,17-20 0 16,29-8-1-16</inkml:trace>
  <inkml:trace contextRef="#ctx0" brushRef="#br1" timeOffset="473110.0603">11489 8021 111 0,'-55'21'40'0,"4"15"2"16,-7-7-4-16,14 13-35 15,7 2-1-15,18 2 0 0,16 0 0 16,21-8-1-16,16-5-1 16,17-9 0-16,10-8 0 15,2-10 0-15,2-10 0 16,-10-11 0-16,-8-10-1 15,-13-6 1-15,-15-6-2 16,-16-3-1-16,-12-3-3 16,-22-12-15-16,8 15-17 15,-21-5-2-15,8 18 1 16,-4 0-2-16</inkml:trace>
  <inkml:trace contextRef="#ctx0" brushRef="#br1" timeOffset="473533.0845">12162 7741 101 0,'-14'1'38'16,"14"-1"2"-16,0 0-3 16,10-7-36-16,19-2-2 15,7-2-3-15,12 2-2 16,0-11-19-16,17 12-13 15,-5-5 0-15,4 7-1 16,-8-4 1-16</inkml:trace>
  <inkml:trace contextRef="#ctx0" brushRef="#br1" timeOffset="473727.0956">12885 7545 70 0,'-12'4'39'15,"-11"-1"-1"-15,1 12 1 16,-8-9-16-16,-2 18-21 15,4 4 0-15,7 2-2 16,6 2-2-16,6-7-5 16,26 6-29-16,2-14-2 15,20-5 0-15,5-14-2 16</inkml:trace>
  <inkml:trace contextRef="#ctx0" brushRef="#br1" timeOffset="474081.1158">13239 7532 99 0,'-33'18'40'0,"-12"-7"1"16,12 11-2-16,-8-5-35 15,19 3-1-15,8-5-1 16,14 2 1-16,13-7-2 15,9-6 1-15,12-6-1 16,9-7-1-16,4-8 1 16,1-3-1-16,-6-6 1 15,-1 0-1-15,-11 2 1 16,-7 2 0-16,-8 3 0 15,-10 8 0-15,-5 11 0 16,-13 7 0-16,-4 13 0 0,-6 14 0 16,-4 10-1-16,-2 6 0 15,0 9-2-15,4 1-1 16,12 8-13-16,-6-18-23 15,29-1-3-15,4-15 0 16,17-8-1-16</inkml:trace>
  <inkml:trace contextRef="#ctx0" brushRef="#br1" timeOffset="474554.1428">14325 7540 60 0,'19'-4'39'16,"1"7"-1"-16,-5-2 1 16,10 17-11-16,-5-3-24 0,2 12 1 15,-4 6-1-15,-1 14 0 16,-8 4 0-16,-4 9-1 15,-9 1-1-15,-6 8 1 16,-10-2-1-16,-3-7-2 16,-7-5 1-16,-4-9-2 15,1-10 1-15,-2-9-4 16,6-10-1-16,-2-33-16 15,20 0-19-15,-6-20 1 16,16-3-1-16,-3-17-1 16</inkml:trace>
  <inkml:trace contextRef="#ctx0" brushRef="#br1" timeOffset="474742.1537">13996 7542 113 0,'-11'12'42'15,"25"4"1"-15,15-18-2 16,36-4-38-16,31-7-3 15,22-5-1-15,13-1-2 16,7-7-4-16,11 18-21 16,-12-7-12-16,-7 15 0 15,-27 1-3-15,-14 15 2 16</inkml:trace>
  <inkml:trace contextRef="#ctx0" brushRef="#br1" timeOffset="474885.1617">15322 7712 109 0,'-15'20'44'0,"-8"-20"0"0,11-1-1 16,-5-30-30-16,9 6-14 15,6 2-3-15,-7-15-14 16,10 17-23-16,-16-6-2 16,5 15 0-16,-13 0-2 15</inkml:trace>
  <inkml:trace contextRef="#ctx0" brushRef="#br2" timeOffset="484396.7059">3081 9796 82 0,'5'18'36'0,"-2"17"-1"16,-9 4 1-16,2 18-30 15,-8 2-2-15,2 12-1 0,-4-1-2 16,1 0 0-16,3-4-3 16,2-12-7-16,12-5-28 15,-2-21 2-15,14-13-3 16,-1-21 0-16</inkml:trace>
  <inkml:trace contextRef="#ctx0" brushRef="#br2" timeOffset="484582.7165">3138 9729 108 0,'-19'-5'39'16,"19"5"1"-16,0 0-3 15,25 0-34-15,12-5-4 0,11-8-3 16,17 6-7-16,-7-11-25 15,19 7-2-15,-11-4 0 16,0 12-2-16</inkml:trace>
  <inkml:trace contextRef="#ctx0" brushRef="#br2" timeOffset="484780.7278">3171 10105 106 0,'-14'16'38'16,"14"-16"0"-16,22-9-1 15,16-12-35-15,10-1-1 16,7-3-1-16,3-2-2 16,3 11-7-16,-16-3-26 0,0 16-3 15,-21 3 1-15,-14 18-2 16</inkml:trace>
  <inkml:trace contextRef="#ctx0" brushRef="#br2" timeOffset="484935.7367">3097 10405 101 0,'-25'13'36'15,"24"-1"5"-15,1-12-2 16,37-12-38-16,7-6 1 16,14-7-4-16,16 2-26 15,2-13-9-15,4 3 1 0,-5-5-3 16</inkml:trace>
  <inkml:trace contextRef="#ctx0" brushRef="#br2" timeOffset="485130.7478">3761 10118 113 0,'-14'32'40'16,"-9"-3"1"-16,9 11-2 16,-3-2-37-16,7 3 1 15,8-3-4-15,2-1-1 16,9-2-4-16,-4-14-22 15,22 6-13-15,-4-19 2 16,14 1-2-16,-1-17 2 16</inkml:trace>
  <inkml:trace contextRef="#ctx0" brushRef="#br2" timeOffset="485382.7623">3985 10193 118 0,'-44'11'40'16,"5"17"1"-16,-7-12-2 15,15 9-35-15,-1-2-1 16,12-1-2-16,8-1 0 16,11-2 1-16,8-4-2 15,15-7 1-15,11-3-2 16,6-2 1-16,9-2-4 15,4-2-1-15,7 6-10 0,-11-16-17 16,10 11-10-16,-14-10-2 16,3 5 3-16</inkml:trace>
  <inkml:trace contextRef="#ctx0" brushRef="#br2" timeOffset="485582.7737">4582 9992 104 0,'-15'1'42'0,"15"-1"0"16,0 0-2-16,0 0-26 16,32-13-13-16,1 2-2 15,10-1-2-15,2-11-9 16,12 16-27-16,-13-6-2 0,-3 15 0 15,-19-2-1-15</inkml:trace>
  <inkml:trace contextRef="#ctx0" brushRef="#br2" timeOffset="485749.7833">4519 10260 120 0,'-21'16'42'16,"25"-1"1"-16,16-26-2 16,32 2-37-16,11-12-4 15,10-12-8-15,17 13-17 16,-13-11-14-16,6 9-4 15,-17 0-1-15,-3 11 0 16</inkml:trace>
  <inkml:trace contextRef="#ctx0" brushRef="#br2" timeOffset="487017.8558">5839 9629 68 0,'5'-20'36'0,"1"9"-2"0,-6 11 1 15,0 0-24-15,-6 23-7 16,4 6 0-16,-3 4-1 15,7 17 1-15,-2 7-2 16,5 12 1-16,2 3-1 16,3 3 0-16,5 1 0 15,5-6-1-15,0-7 0 16,5-10-1-16,3-13-1 15,-1-17-3-15,5-5-7 16,-3-24-28-16,5-6 4 16,-10-12-2-16,3-3-1 15</inkml:trace>
  <inkml:trace contextRef="#ctx0" brushRef="#br2" timeOffset="487519.8845">6144 10418 85 0,'-15'1'38'15,"15"-1"1"-15,-16-19 2 16,14 8-34-16,-1-19-1 16,8-3-2-16,8-10 0 15,12-7-2-15,8-10-1 16,9-3-1-16,6-5 1 15,-1 2 0-15,-1 1-1 0,-6 4 0 16,-10 10-1 0,-15 9-1-16,-9 15-4 0,-20 0-18 15,1 23-14-15,-9 1 0 16,6 13-2-16,-3 0 1 15</inkml:trace>
  <inkml:trace contextRef="#ctx0" brushRef="#br2" timeOffset="487736.8969">6647 10222 86 0,'-20'14'40'0,"6"0"0"0,-6-14-2 15,20 0-16-15,-12-9-25 16,12-20-18-16,18 10-17 16,1-14-1-16,18 5 0 15,-3-8-1-15</inkml:trace>
  <inkml:trace contextRef="#ctx0" brushRef="#br2" timeOffset="488106.9181">6955 10072 98 0,'-15'17'38'0,"2"-15"1"16,13-2-1-16,10 6-35 0,15-14-1 15,8-7 0-15,10 0 0 16,0-4 0-16,2 2 0 15,-4 0 0-15,-8-3-1 16,-10 2 1-16,-7-1-1 16,-13 1 0-16,-10-1 0 15,-9 6 0-15,-8 3 0 16,-10 5-1-16,-4 7 1 15,-7 11-1-15,1 10 1 16,1 11 0-16,4 5 0 16,6 8 0-16,11-1 0 15,14-4-1-15,16-2 1 16,16-14-1-16,14-10-1 15,18-10-3-15,2-21-15 0,20 4-20 16,-9-15-3-16,4-3 0 16,-12-10-1-16</inkml:trace>
  <inkml:trace contextRef="#ctx0" brushRef="#br2" timeOffset="492277.1566">4594 11100 89 0,'-12'-4'41'0,"12"4"-1"16,-7-12-2-16,15 1-36 16,11-2-4-16,11-4-4 15,19 6-29-15,-10-2 1 16,9 10-4-16,-9-4-1 15</inkml:trace>
  <inkml:trace contextRef="#ctx0" brushRef="#br2" timeOffset="492428.1652">4639 11216 91 0,'-36'11'39'0,"19"-1"-3"16,17-10 1-16,13-8-39 0,36 1-26 15,13-18-10-15,23 1 2 16,12-12-2-16</inkml:trace>
  <inkml:trace contextRef="#ctx0" brushRef="#br2" timeOffset="496620.405">5808 10798 86 0,'-1'-25'37'0,"-5"-1"0"15,6 26 0-15,1-9-33 16,3 24 0-16,-3 16-2 16,-2 17 1-16,-5 11-1 15,-1 11 0-15,-4 7-1 0,2 0-2 16,3-2-1-16,-2-11-5 15,16-1-10-15,-1-26-22 16,15-11 2-16,2-21-2 16,11-10 1-16</inkml:trace>
  <inkml:trace contextRef="#ctx0" brushRef="#br2" timeOffset="496759.413">6123 11030 97 0,'-23'-5'38'0,"0"12"2"16,-3-2-6-16,5-1-38 15,19 10-13-15,2-14-23 16,15-1 4-16,7-7-2 0,17-1 0 16</inkml:trace>
  <inkml:trace contextRef="#ctx0" brushRef="#br2" timeOffset="497137.4346">6449 10806 100 0,'0'0'39'0,"-11"-3"0"16,11 3-3-16,26-20-33 16,3 6 0-16,3-4-1 15,9-1-1-15,0 1 1 16,1 2-1-16,-4 3 0 0,-7 6 0 15,-9 7 0-15,-8 7 0 16,-13 7 0-16,-11 10-1 16,-8 6 1-16,-8 8 0 15,-8 4-1-15,-5 7 1 16,-4 2-1-16,5-3-1 15,6-3 0-15,7-5 0 16,14-10 1-16,15-13-3 16,22-13 2-16,15-15-2 15,22-6-2-15,8-21-8 16,20 4-25-16,0-14 0 15,8 3-1-15,-11-11 0 16</inkml:trace>
  <inkml:trace contextRef="#ctx0" brushRef="#br2" timeOffset="497465.4533">7427 10697 78 0,'-16'30'40'0,"-16"0"-1"16,0 13 1-16,-10-6-17 16,2 13-21-16,-3-1-1 15,6 1-2-15,4-5-1 16,3-6-3-16,11-4-2 15,2-14-4-15,18-1-2 16,-1-20-1-16,0 0 3 16,14-19 3-16,-2-2 3 15,-1-7 4-15,-2-10 3 16,3 4 6-16,-10-11 3 15,7 14 4-15,-9-8-4 16,5 18-1-16,-5 0-1 0,0 21-2 16,0 0 0-16,12 8-3 15,-6 14-1-15,5 1-2 16,7 6-2-16,7-4-2 15,12 4-4-15,0-13-33 16,23-2 0-16,3-16-1 16,18-5 0-16</inkml:trace>
  <inkml:trace contextRef="#ctx0" brushRef="#br2" timeOffset="497653.4641">8005 10685 109 0,'-40'43'42'16,"-15"2"1"-16,9 15-2 15,4-2-39-15,4 6-1 0,15-3-1 16,11-6-2-16,19-5-3 16,12-19-25-16,25-1-12 15,2-17 0-15,16-7-2 16,-6-19 2-16</inkml:trace>
  <inkml:trace contextRef="#ctx0" brushRef="#br2" timeOffset="498006.4843">8344 11014 116 0,'-21'15'43'15,"-8"-11"0"-15,10 4-2 16,4-8-43-16,6-12-10 15,9 12-28-15,15-16-4 0,0 6 2 16,-2-9-2-16</inkml:trace>
  <inkml:trace contextRef="#ctx0" brushRef="#br2" timeOffset="498640.5206">8974 10652 83 0,'0'0'40'0,"-5"-17"-2"16,-9 22 1-16,-16 5-33 15,-1 14-1-15,-8 6-1 16,0 13-1-16,-2 9 0 15,4 7 0-15,2-2-1 16,8 3-1-16,9-7 1 16,13-6-2-16,6-10 1 15,13-6-1-15,9-14 0 16,4-10-1-16,5-10 2 15,2-8-1-15,-4-7 0 16,-5-5 1-16,-5-4 0 16,-12 0-1-16,-9 0 0 15,-8 4 0-15,-6 4-2 16,-4 3 1-16,1 8-4 15,3-3-1-15,15 11-25 0,4-12-9 16,21 4 1-16,7-13-1 16</inkml:trace>
  <inkml:trace contextRef="#ctx0" brushRef="#br2" timeOffset="498991.5406">9458 10737 104 0,'-25'30'41'16,"-23"0"0"-16,1 10-1 15,-10 1-37-15,1 0-1 16,2 2-1-16,4-2-3 0,9-3 1 16,11-8-5-16,16-4-1 15,14-26-14-15,12 10-19 16,8-21-3-16,13-3 4 15,-4-17 6-15,7 6 26 16,-9-5 6-16,-8-3 5 16,1 15 14-16,-19-7 21 15,2 15 3-15,-13-3-2 16,10 13-4-16,-20 13-26 15,17 2-4-15,4 1-3 16,9 3-1-16,8-1-2 16,10-1-2-16,13-2-4 15,1-16-23-15,17 5-11 16,-2-13-1-16,6-1 1 15,-6-13-1-15</inkml:trace>
  <inkml:trace contextRef="#ctx0" brushRef="#br2" timeOffset="499155.55">9847 10735 101 0,'-19'12'41'16,"-14"2"-1"-16,5 14 0 16,-8-3-38-16,9 4-2 15,10 2-3-15,4-7-8 16,13 9-26-16,5-14-4 15,18 1 2-15,5-12-2 16</inkml:trace>
  <inkml:trace contextRef="#ctx0" brushRef="#br2" timeOffset="499440.5663">10145 10838 103 0,'-25'-4'41'16,"4"15"1"-16,-15 0 0 15,7 3-38-15,-5 7 0 16,6 12-1-16,6 0-1 15,10 4-2-15,8-2 1 16,13-2-2-16,16-5 1 16,10-7-1-16,9-8 1 15,4-10-1-15,3-10 1 16,-3-9 2-16,-5-11-2 15,-8-7 2-15,-9-7-3 16,-11-7 0-16,-13 0-4 0,-11-10-9 16,-4 16-26-16,-11-3-3 15,0 17 1-15,-12 4-1 16</inkml:trace>
  <inkml:trace contextRef="#ctx0" brushRef="#br2" timeOffset="499862.5905">10512 10548 105 0,'0'0'40'16,"0"0"0"-16,-9-21-4 15,9 21-37-15,35-9-4 0,-4-3-6 16,18 10-28-16,3-10 1 15,9 7-1-15,1-10 0 16</inkml:trace>
  <inkml:trace contextRef="#ctx0" brushRef="#br2" timeOffset="500056.6016">11106 10266 77 0,'-16'6'40'15,"-7"0"-4"-15,8 12 4 16,-9 1-32-16,10 10-2 15,0 0-4-15,9 1 0 16,10 0-4-16,8-17-6 0,13 4-29 16,6-16 0-16,15-7-1 15,1-11-1-15</inkml:trace>
  <inkml:trace contextRef="#ctx0" brushRef="#br2" timeOffset="500372.6196">11419 10203 105 0,'-24'8'41'0,"-10"-4"-1"15,8 12 1-15,-6-7-37 16,8 9-2-16,2-1-1 16,10 1 1-16,1-3-1 15,10 0 0-15,5-3-1 0,9-9 2 16,7-4-2-16,8-8 2 15,3-6-1-15,2-3 0 16,2-5 0-16,-1 2 0 16,-6 2 0-16,-3 5-1 15,-5 8 0-15,-9 16 0 16,-7 9 0-16,-8 11 0 15,-4 12-1-15,-7 7-1 16,4 9-4-16,-9-12-12 16,14 14-23-16,-3-17-1 15,18-5 0-15,4-18-2 16</inkml:trace>
  <inkml:trace contextRef="#ctx0" brushRef="#br2" timeOffset="500500.627">11760 10534 98 0,'-23'2'34'15,"-6"-2"-32"-15,3-5-2 16,9-17-38-16,5 9-2 16</inkml:trace>
  <inkml:trace contextRef="#ctx0" brushRef="#br2" timeOffset="504203.8388">13187 9458 67 0,'0'0'37'0,"9"10"1"0,-13 9 0 15,2 26-19-15,-8-4-16 16,2 14-1-16,-3 7 0 15,3 8 1-15,-3 5-3 16,-1-6 0-16,11-2-4 16,-7-19-11-16,16-1-23 15,-2-17 1-15,11-11-1 16,-1-17 0-16</inkml:trace>
  <inkml:trace contextRef="#ctx0" brushRef="#br2" timeOffset="504406.8504">13297 9515 95 0,'0'0'39'16,"0"0"1"-16,12-5-1 15,12-1-37-15,5-1-1 16,13 0-2-16,4-4-2 15,12 11-12-15,-8-11-24 16,3 9 1-16,-11-2-3 16,-2 6 3-16</inkml:trace>
  <inkml:trace contextRef="#ctx0" brushRef="#br2" timeOffset="504594.8611">13319 9726 91 0,'-30'23'37'0,"7"-12"1"16,23-11 0-16,6 12-32 15,21-21-5-15,16-3-1 16,9-4-2-16,11 3-1 16,-8-8-12-16,8 15-23 15,-15 0 1-15,-11 12-2 16,-20 4 2-16</inkml:trace>
  <inkml:trace contextRef="#ctx0" brushRef="#br2" timeOffset="504766.871">13238 10067 97 0,'-17'22'38'0,"17"-22"2"0,7 11-1 16,16-17-36-16,17-6-2 16,16-3-1-16,9-5-4 15,13 12-19-15,-5-14-15 16,4 7 0-16,-13-2-2 15,-4 7 1-15</inkml:trace>
  <inkml:trace contextRef="#ctx0" brushRef="#br2" timeOffset="504985.8835">13935 9838 92 0,'0'0'38'15,"0"0"2"-15,-7 27-2 0,-3-3-30 16,6 9-5-16,-1 8-2 15,0 5 1-15,3 6-2 16,2-1-1-16,7 1-5 16,-5-16-31-16,20 3-3 15,-2-20 0-15,11-5 1 16</inkml:trace>
  <inkml:trace contextRef="#ctx0" brushRef="#br2" timeOffset="505209.8963">14129 9948 105 0,'-37'15'41'0,"-6"0"1"16,12 12-2-16,-3-5-33 0,12 1-4 15,12-4-1-15,15-5 0 16,13-6-1-16,11-3-1 15,8-3-2-15,6-3 0 16,5 3-4-16,-5-13-16 16,9 17-18-16,-16-9-2 15,7 9 2-15,-13-8-2 16</inkml:trace>
  <inkml:trace contextRef="#ctx0" brushRef="#br2" timeOffset="505453.9103">14777 9643 107 0,'-19'1'41'16,"19"-1"-1"-16,0 0-1 15,0 0-36-15,23-7-5 16,-5 2-2-16,15 11-14 16,-10-7-21-16,8 7 0 15,-7-5 0-15,-1 7-2 16</inkml:trace>
  <inkml:trace contextRef="#ctx0" brushRef="#br2" timeOffset="505607.9191">14728 9871 104 0,'-35'25'41'0,"15"5"2"15,5-17-2-15,29-8-31 16,12-10-8-16,20-8-3 16,16 2-7-16,1-16-29 15,17 6-4-15,-5-11 0 16,4 9-2-16</inkml:trace>
  <inkml:trace contextRef="#ctx0" brushRef="#br2" timeOffset="509387.1352">15646 9361 78 0,'-1'12'36'0,"-1"13"0"15,-13 6-5-15,8 18-22 16,-11-1-2-16,5 16 1 16,-7-2-2-16,7 4-1 15,0-6-2-15,8-4-1 16,5-10-4-16,5-18-10 15,17-3-25-15,4-18-1 16,14-8-1-16,-1-16 0 0</inkml:trace>
  <inkml:trace contextRef="#ctx0" brushRef="#br2" timeOffset="509546.1443">15978 9698 112 0,'-21'3'40'15,"3"7"0"-15,-3-7-3 16,9-2-40-16,13 11-11 15,-1-12-24-15,25-3-2 16,-3-3 1-16,15 1-2 16</inkml:trace>
  <inkml:trace contextRef="#ctx0" brushRef="#br2" timeOffset="509945.1671">16616 9463 78 0,'-16'-12'39'15,"-16"1"-1"-15,3 10 2 16,-13-2-18-16,4 11-17 16,-1 6 0-16,2 10 0 15,0 2-1-15,8 5-1 16,7-3 0-16,12 0-1 15,7-5-1-15,15-6 1 16,10-12-2-16,13-8 1 16,9-11-1-16,3-6 1 0,2-1-1 15,1-4 0-15,-9 2 1 16,-7 4-1-16,-9 9 0 15,-13 10 1-15,-12 11-1 16,-11 13 0-16,-7 9 0 16,-5 11 1-16,-3 4-2 15,0 5 0-15,5 4-2 16,1-5-1-16,19 0-5 15,-4-15-30-15,27-2-2 16,-1-20 0-16,17-4-1 16</inkml:trace>
  <inkml:trace contextRef="#ctx0" brushRef="#br2" timeOffset="510279.1863">16990 9462 124 0,'0'0'42'16,"0"0"-1"-16,22-2-8 16,1-9-32-16,8 1 0 15,4 0 0-15,2 5 1 16,-5 5-1-16,-9 6 0 15,-9 8 0-15,-12 10-1 16,-14 10 1-16,-11 3 0 16,-12 6 0-16,-5 7 0 0,-5-2 0 15,-2-1 1-15,9-1-2 16,9-8 0-16,13-5 0 15,17-12 0-15,21-9 0 16,19-15-4-16,20-4-4 16,7-18-27-16,24 3-6 15,-5-16 0-15,15 1-2 16</inkml:trace>
  <inkml:trace contextRef="#ctx0" brushRef="#br2" timeOffset="510469.1971">17938 9497 106 0,'-28'28'39'15,"-5"16"3"-15,-19 0-3 16,4 13-32-16,-9 2-5 0,0 7 1 16,-1-3-3-16,8-4 0 15,10-6-5-15,6-22-8 16,21-2-25-16,13-29-3 15,0 0 2-15,14-17-2 16</inkml:trace>
  <inkml:trace contextRef="#ctx0" brushRef="#br2" timeOffset="510627.2062">17580 9701 117 0,'0'-25'42'15,"-12"2"1"-15,12 23-1 16,-10 2-35-16,10 14-3 16,5 4-4-16,14 7 0 15,9 3 0-15,5-2-2 16,19 6-11-16,-1-16-27 0,20 4-2 15,-5-17 0-15,12-4-2 16</inkml:trace>
  <inkml:trace contextRef="#ctx0" brushRef="#br2" timeOffset="510816.217">18424 9560 118 0,'-36'15'42'15,"1"15"1"-15,-11 1-2 16,9 13-39-16,-1 2-2 15,5 6 1-15,13 4-6 16,4-13-6-16,26 4-28 16,7-20-1-16,23-7 0 0,4-21-2 15</inkml:trace>
  <inkml:trace contextRef="#ctx0" brushRef="#br2" timeOffset="511100.2332">18773 9606 88 0,'-6'-12'41'0,"6"12"2"16,-35 21-1-16,13 17-11 15,-8 1-27-15,5 7 0 16,5 6-2-16,5 5-2 16,11-3 0-16,14-4 0 15,13-11 0-15,14-13 0 16,7-18 0-16,10-16 0 0,3-15 0 15,-2-15 0-15,-4-10 0 16,-11-9 0-16,-11-5 0 16,-12 3 0-16,-12 7 0 15,-17 8 0-15,-11 18 0 16,-11 4-9-16,3 23-28 15,-11-2-5-15,8 17 0 16,-2-6 0-16</inkml:trace>
  <inkml:trace contextRef="#ctx0" brushRef="#br2" timeOffset="511632.2636">19405 9219 97 0,'0'0'40'16,"0"0"1"-16,0 0-3 16,13-1-23-16,8-1-17 15,6-7-7-15,19 9-29 16,0-7-1-16,13 7 0 0,-2-8-2 15</inkml:trace>
  <inkml:trace contextRef="#ctx0" brushRef="#br2" timeOffset="511835.2753">20202 8950 111 0,'0'0'39'15,"-26"-15"1"-15,12 19-5 16,-4 2-34-16,2 9-1 15,1 10 0-15,1 5 0 16,6 10-3-16,2-4-4 16,23 11-29-16,0-12-3 0,18 1 1 15,6-16-2-15</inkml:trace>
  <inkml:trace contextRef="#ctx0" brushRef="#br2" timeOffset="512166.2942">20715 8918 98 0,'-33'-6'40'16,"-2"12"1"-16,-15 7-1 16,7 6-28-16,-2 4-9 15,9 7 0-15,12-4-1 16,15 0 0-16,17-10-1 15,14-6 0-15,17-11 0 16,10-6-1-16,4-7 0 0,3-4 1 16,-6-3-1-16,-6 0 0 15,-11 4 1-15,-10 2-1 16,-11 7 1-16,-12 8-1 15,0 0 0-15,-7 24 1 16,-7 1-1-16,-3 8-2 16,1 13-2-16,-8 1-3 15,19 12-30-15,-14-7-4 16,14 7 1-16,-3-12-3 15</inkml:trace>
  <inkml:trace contextRef="#ctx0" brushRef="#br2" timeOffset="512722.326">21617 9057 97 0,'11'-12'37'15,"-5"2"2"-15,-6 10-4 16,20 15-31-16,-12 6 0 16,-2 7 0-16,6 16 0 15,-7 9-1-15,3 13 2 16,-6 7-2-16,-2 6 1 0,-9 3-1 15,-8 0 0-15,-5-5-1 16,-7-3 0-16,-7-9-1 16,-3-11 0-16,3-13-4 15,-6-19-2-15,16-7-28 16,-6-26-7-16,13-11-1 15,2-21 0-15</inkml:trace>
  <inkml:trace contextRef="#ctx0" brushRef="#br2" timeOffset="512887.3354">21355 9066 123 0,'15'5'43'0,"17"6"1"15,10-12-5-15,19-4-43 16,26 12-29-16,7-12-7 16,17 7-2-16,-3-4 0 15</inkml:trace>
  <inkml:trace contextRef="#ctx0" brushRef="#br2" timeOffset="513037.344">22572 9367 122 0,'-19'17'44'16,"-14"-17"0"-16,7-1-3 15,-7 0-41-15,2-32-28 16,14 12-13-16,-12-10-3 16,3 9 1-16,-18-5-2 15</inkml:trace>
  <inkml:trace contextRef="#ctx0" brushRef="#br3" timeOffset="519798.7307">2996 12234 76 0,'0'0'39'0,"-10"-3"-1"15,10 3 0-15,-3 11-33 16,3 4-1-16,-2 7-1 15,4 13 1-15,-6 9-2 16,-2 14 0-16,-1 4-1 16,0 10 0-16,0-2-2 15,-1-5 0-15,5-7-4 0,-2-23-15 16,16-5-18-16,-1-27-1 15,16-11-1-15,1-22 1 16</inkml:trace>
  <inkml:trace contextRef="#ctx0" brushRef="#br3" timeOffset="519994.742">3060 12210 94 0,'-11'6'40'15,"-3"-8"1"-15,14 2-2 16,18 4-36-16,5-12-3 15,17-3-1-15,5-5-1 16,9 2-3-16,1-11-6 16,6 14-27-16,-12-7-1 0,-2 12-2 15,-16 2 2-15</inkml:trace>
  <inkml:trace contextRef="#ctx0" brushRef="#br3" timeOffset="520189.7531">3054 12493 86 0,'-31'19'39'15,"16"-1"1"-15,15-18-1 16,0 0-31-16,24-8-5 16,12-5-2-16,9-4 1 15,3-1-2-15,5 0-3 0,-3-4-3 16,7 14-29-16,-26-2-5 15,0 16 1-15,-31-6-1 16</inkml:trace>
  <inkml:trace contextRef="#ctx0" brushRef="#br3" timeOffset="520362.763">2973 12792 92 0,'-12'25'40'16,"5"-14"1"-16,18-1-3 15,5-4-34-15,18-18-3 16,13-4-2-16,7-4-1 15,11 0-4-15,-9-16-24 16,13 13-9-16,-8-11 0 16,2 9-1-16</inkml:trace>
  <inkml:trace contextRef="#ctx0" brushRef="#br3" timeOffset="520542.7733">3617 12493 88 0,'-5'20'39'0,"-10"-2"1"15,6 17 1-15,-7-4-36 16,6 9-2-16,1 4-1 15,4 3-1-15,5 0-1 16,3-8-3-16,10-2-4 16,-4-14-30-16,20-4-3 15,-1-18 1-15,14-4-2 16</inkml:trace>
  <inkml:trace contextRef="#ctx0" brushRef="#br3" timeOffset="520798.7879">3832 12606 98 0,'-46'11'41'0,"11"13"1"16,-5-9-1-16,10 8-36 16,2-6-2-16,11 0 0 15,4-2-1-15,10-1 0 16,3-14-1-16,22 16 0 15,2-12 0-15,8-3-1 16,10-1-1-16,8-1-2 16,7 1-2-16,-4-9-11 15,17 16-16-15,-16-13-10 16,5 4-1-16,-6-10-1 0</inkml:trace>
  <inkml:trace contextRef="#ctx0" brushRef="#br3" timeOffset="520978.7982">4432 12485 96 0,'-14'4'42'16,"14"-4"0"-16,0 0-1 15,0 0-38-15,18-8-3 16,7-4-4-16,15 13-20 15,-10-15-16-15,7 10 1 16,-8-7-4-16,4 10 2 16</inkml:trace>
  <inkml:trace contextRef="#ctx0" brushRef="#br3" timeOffset="521158.8085">4450 12710 100 0,'-19'24'43'15,"1"-17"0"-15,18-7-2 16,33-2-39-16,0-15-2 15,18-5-2-15,7-12-7 16,17 12-15-16,-7-17-17 16,8 8-1-16,-8-8-1 15,3 5 2-15</inkml:trace>
  <inkml:trace contextRef="#ctx0" brushRef="#br3" timeOffset="521526.8296">5258 12158 102 0,'-11'-6'42'0,"-6"-7"0"16,17 13-3-16,0 0-34 15,-9 12-1-15,7 7-2 16,5 11 0-16,-3 11-1 15,3 8 0-15,2 9-1 16,0 8 0-16,4-4 0 16,4-1 0-16,5-7 0 15,6-12 0-15,6-15 0 16,6-14 0-16,5-21 1 0,3-15 0 15,2-16 0-15,-2-13 0 16,-3-13 0-16,-1-5 0 16,-5-3-1-16,-4 2-1 15,-5 7 0-15,-8 10-3 16,1 16-2-16,-11 2-11 15,12 33-15-15,-20 3-10 16,10 9 0-16,-7 7-2 16</inkml:trace>
  <inkml:trace contextRef="#ctx0" brushRef="#br3" timeOffset="521699.8395">5865 12521 109 0,'-11'10'42'15,"8"1"2"-15,-11-17-2 16,22-5-41-16,-9 0-1 15,3-9-6-15,14 13-13 16,-12-18-21-16,17 12-2 16,-5-9-1-16,14 9 0 15</inkml:trace>
  <inkml:trace contextRef="#ctx0" brushRef="#br3" timeOffset="522067.8605">6147 12378 95 0,'-10'8'41'0,"11"7"1"16,-1-15-2-16,17 17-34 16,2-14-2-16,6-1-2 15,7-4 0-15,2-5 0 16,4-6-2-16,-1-6 1 15,-4-4-1-15,-7-1 0 16,-7-3 0-16,-9 1 0 16,-8 3 1-16,-8 6-1 15,-8 5 2-15,-4 12-1 16,-8 10 1-16,-3 9 0 15,-4 12 0-15,1 5-1 16,1 6 0-16,7 4 0 16,5-1-1-16,12-7-2 0,12-5-2 15,10-13-4-15,21 0-8 16,-8-28-14-16,31 5-14 15,-6-21 1-15,19-1-1 16,4-9 0-16</inkml:trace>
  <inkml:trace contextRef="#ctx0" brushRef="#br3" timeOffset="522675.8953">7020 12651 75 0,'-10'26'42'16,"-12"-2"-1"-16,1 9-2 15,-6-6-30-15,-7 0-45 16,21 6-5-16,3-15 1 15,15-3-2-15</inkml:trace>
  <inkml:trace contextRef="#ctx0" brushRef="#br3" timeOffset="523119.9207">7824 12102 61 0,'0'0'39'0,"8"-23"-1"16,2 21 2-16,-10 2-20 16,14 5-16-16,-11 19-1 0,-3 11 0 15,-8 14-1-15,-6 7 0 16,-4 8-1-16,-5 3 0 15,2-4-3-15,2-9-3 16,15-1-18-16,-1-27-17 16,19-11 0-16,0-21-1 15,18-11 2-15</inkml:trace>
  <inkml:trace contextRef="#ctx0" brushRef="#br3" timeOffset="523307.9315">7853 11950 99 0,'0'0'41'0,"15"-9"2"16,17 4-2-16,5-7-40 16,8-5-1-16,17 4-2 15,-1-5-2-15,6 17-13 16,-17-7-22-16,2 13-2 15,-19-1-2-15,-8 12 2 16</inkml:trace>
  <inkml:trace contextRef="#ctx0" brushRef="#br3" timeOffset="523502.9426">7869 12290 99 0,'-14'9'41'15,"14"-9"3"-15,18-1-4 16,11-10-37-16,12-8-2 0,9 0-1 15,1-2-1-15,0-2-4 16,9 19-22-16,-21-9-14 16,-2 14 0-16,-22-1-2 15,-4 15 2-15</inkml:trace>
  <inkml:trace contextRef="#ctx0" brushRef="#br3" timeOffset="523659.9516">7888 12500 101 0,'-29'27'43'16,"7"-17"0"-16,22-10-1 15,0 0-40-15,28-7-3 16,10-3-2-16,10-13-6 16,19 11-25-16,-7-12-8 0,15 11 1 15,-9-8-3-15</inkml:trace>
  <inkml:trace contextRef="#ctx0" brushRef="#br3" timeOffset="523856.9629">8529 12318 85 0,'-20'2'41'15,"10"9"-1"-15,-7-1 1 16,6 5-34-16,-5 8-4 16,7 9 0-16,2 2-1 15,4-1-3-15,9 1-2 16,2-16-9-16,26 5-29 0,-10-17 0 15,19-4-1-15,-5-17 2 16</inkml:trace>
  <inkml:trace contextRef="#ctx0" brushRef="#br3" timeOffset="524095.9765">8748 12275 99 0,'-39'14'43'0,"6"16"2"15,-13-8-3-15,16 5-36 16,-5-2-3-16,12-4 0 15,8-3-1-15,9-4 0 16,6-14-1-16,25 9 0 16,7-9-1-16,7-3-1 0,7 2 0 15,4-2-3-15,6 9-5 16,-11-16-17-16,15 20-16 15,-16-11 0-15,7 5-4 16,-8-9 2-16</inkml:trace>
  <inkml:trace contextRef="#ctx0" brushRef="#br3" timeOffset="524291.9876">9301 12131 94 0,'-22'-3'42'16,"22"3"1"-16,0 0-2 15,16-5-37-15,6-1-1 0,14-2-2 16,2 1-4-16,-1-13-12 16,14 13-24-16,-17-8-3 15,-3 7-1-15,-16-5 0 16</inkml:trace>
  <inkml:trace contextRef="#ctx0" brushRef="#br3" timeOffset="524456.9972">9192 12317 112 0,'-25'34'44'15,"9"-17"2"-15,30-6-3 16,7-17-41-16,26-11-4 16,21 4-6-16,-2-21-10 15,18 18-16-15,-13-11-11 16,5 11 1-16,-9 0-2 0</inkml:trace>
  <inkml:trace contextRef="#ctx0" brushRef="#br3" timeOffset="527161.1518">10124 11650 90 0,'0'0'41'0,"0"0"-2"16,-7 33 3-16,1 1-40 0,-6 8-1 15,1 12 0-15,2 7 0 16,-1 7 0-16,3 2-2 15,8-3-1-15,1-16-13 16,17 1-24-16,-3-18-1 16,16-8-1-16,2-17 0 15</inkml:trace>
  <inkml:trace contextRef="#ctx0" brushRef="#br3" timeOffset="527311.1604">10458 12000 94 0,'-20'-10'41'0,"4"7"-1"15,0-6-3-15,16 9-41 16,9-16-33-16,9-4-4 0,21 4 1 16,6-11-1-16</inkml:trace>
  <inkml:trace contextRef="#ctx0" brushRef="#br3" timeOffset="527645.1794">10993 11673 93 0,'-37'3'39'16,"-1"12"5"-16,-16-5-3 15,6 10-36-15,-1 4-1 16,9 5-2-16,6-2 1 16,12 7-1-16,11-3 0 15,16-2-3-15,17-6 2 16,13-6-3-16,10-4 2 0,10-3 1 15,0-1-1-15,0-1 0 16,-8 3 1-16,-12 4-1 16,-9 6 0-16,-14 6 1 15,-14 6-2-15,-16 5 1 16,-7-2-1-16,-5 0-1 15,1-3-2-15,-1-13-2 16,13 2-12-16,-7-31-21 16,24-6-2-16,5-23-2 15,19-6 2-15</inkml:trace>
  <inkml:trace contextRef="#ctx0" brushRef="#br3" timeOffset="527800.1884">10977 11693 99 0,'-14'5'42'0,"-5"-2"1"16,16 9 0-16,3-12-38 15,17 3-3-15,13-4-4 16,15-8-4-16,27 9-16 16,-2-14-19-16,20 5 0 15,-1-8-3-15,17 9 2 16</inkml:trace>
  <inkml:trace contextRef="#ctx0" brushRef="#br3" timeOffset="528160.2089">11967 11717 95 0,'-50'38'41'15,"-1"13"1"-15,-12-1-2 16,6 8-37-16,-1 2-1 0,8 3-3 16,8-7 1-16,10-5-2 15,16-7-2-15,7-22-3 16,22-4-8-16,-3-32-3 15,23 3 3-15,-13-26 6 16,8-3 5-16,-10-9 1 16,-4-3 5-16,-4 6 3 15,-17-8 10-15,8 26 7 16,-28-8-6-16,13 24-4 15,-11 0-3-15,10 14-2 16,2 6-1-16,9 9-2 16,10 2-2-16,15 2-3 0,14-3 1 15,11-3-1-15,17-1-4 16,5-11-5-16,20 8-12 15,-14-24-13-15,13 3-9 16,-10-11 0-16,0-4 1 16</inkml:trace>
  <inkml:trace contextRef="#ctx0" brushRef="#br3" timeOffset="528348.2196">12439 11707 103 0,'-13'15'45'0,"-15"3"-1"16,4 17-1-16,-10 1-35 15,8 11-6-15,4 4 0 16,3 3-2-16,7 5 0 15,5-3-3-15,12 1 1 16,6-9-3-16,13 2-11 0,-8-26-14 16,21 5-12-16,-3-18-2 15,9-5 0-15,-5-18 0 16</inkml:trace>
  <inkml:trace contextRef="#ctx0" brushRef="#br3" timeOffset="528506.2288">12653 12088 107 0,'-23'-9'43'0,"7"12"1"15,-6-12-2-15,0 0-41 16,22 9-4-16,5-18-6 16,21 19-14-16,-8-15-18 15,21 4-2-15,-6-9-1 16,15 5 2-16</inkml:trace>
  <inkml:trace contextRef="#ctx0" brushRef="#br3" timeOffset="528827.247">13210 11713 75 0,'0'0'45'0,"-4"-14"-2"16,-9 24 0-16,-17-1-15 16,-2 18-24-16,-7 10 1 15,1 15-3-15,-3 8 1 16,4 6-2-16,7 4 0 15,10-6-1-15,11-4 1 16,14-7-1-16,13-12 1 16,7-15-1-16,9-18 0 15,2-11 0-15,-2-12 0 0,-9-9-1 16,-7-6 1-16,-11-4-1 15,-12-2-1-15,-12 2 0 16,-7 4-2-16,-6 0-3 16,7 15-7-16,-14-14-11 15,24 21-10-15,-5-11-7 16,14 9-2-16,2-6 2 15</inkml:trace>
  <inkml:trace contextRef="#ctx0" brushRef="#br3" timeOffset="529204.2687">13657 11754 94 0,'0'0'39'15,"8"14"0"-15,-33 3-7 0,2 17-30 16,-13 5 1-16,-6 12-3 15,-5 2 0-15,-2 3-2 16,7-3-1-16,2-9-6 16,21-1-29-16,0-19 0 15,16-8-1-15,3-16 0 16</inkml:trace>
  <inkml:trace contextRef="#ctx0" brushRef="#br3" timeOffset="529377.2786">13417 11948 89 0,'-10'-1'42'16,"-12"2"1"-16,9 16-1 15,-6 0-30-15,13 5-8 16,13-1-3-16,16-1-1 0,20-5-4 16,12-15-5-16,30 5-12 15,0-23-20-15,21-2-1 16,1-15-1-16,7-3 0 15</inkml:trace>
  <inkml:trace contextRef="#ctx0" brushRef="#br3" timeOffset="529542.2879">14311 11719 90 0,'-53'35'41'0,"-14"1"2"16,8 11-3-16,-11-1-28 16,21 3-13-16,10 0 0 15,12-10-4-15,27 9-11 16,5-26-22-16,34 0-2 0,11-20-2 15,22-6 1-15</inkml:trace>
  <inkml:trace contextRef="#ctx0" brushRef="#br3" timeOffset="529804.303">14598 11809 104 0,'-34'3'42'0,"2"19"1"16,-14-4-1-16,11 13-38 15,4 7-1-15,7 3-3 16,17 2 2-16,10-2-3 15,16-9 2-15,17-7 0 16,9-11 0-16,8-13-1 16,1-11-1-16,-3-11 1 15,-8-6-1-15,-11-8 0 0,-14-1-2 16,-16-3-1-16,-8 9-7 15,-27-14-11-15,9 22-14 16,-22-4-5-16,9 9-3 16,-2-2 5-16</inkml:trace>
  <inkml:trace contextRef="#ctx0" brushRef="#br3" timeOffset="530173.3241">14714 11545 93 0,'29'-8'41'16,"-4"-8"1"-16,8 5-2 15,-15 7-39-15,6-10-3 16,12 9-7-16,-12-12-22 0,15 16-9 15,-5-6 0-15,13 6-1 16</inkml:trace>
  <inkml:trace contextRef="#ctx0" brushRef="#br3" timeOffset="530360.3348">15343 11250 73 0,'-18'0'39'0,"-5"2"0"16,4 12-1-16,-9 2-29 15,3 10-8-15,7 6-2 16,2-1-2-16,14 15-24 0,1-12-10 16,18 0 0-16,8-12-2 15</inkml:trace>
  <inkml:trace contextRef="#ctx0" brushRef="#br3" timeOffset="530699.3542">15666 11171 86 0,'-54'6'41'0,"8"18"0"16,1-5 1-16,20 8-37 15,5-1-1-15,17 1-1 16,13-8-1-16,17-4 0 0,11-10-1 15,8-9 0-15,2-7 0 16,-3-6-1-16,-5-2 1 16,-14-3-1-16,-11 5 0 15,-14 2 0-15,-11 10 1 16,-12 11-1-16,-7 15 0 15,-6 12 0-15,-3 15-1 16,1 7 0-16,1 11-3 16,2-6-5-16,24 17-16 15,-7-17-16-15,21-2-1 16,6-17-1-16,19-6 1 15</inkml:trace>
  <inkml:trace contextRef="#ctx0" brushRef="#br3" timeOffset="531022.3726">16185 11975 79 0,'0'0'39'15,"-19"-9"0"-15,0 22-10 16,-18-2-19-16,1 25-2 0,-14 7-3 16,1 10-3-16,6 5-3 15,3-10-13-15,26 8-24 16,4-14-1-16,23-9-1 15,11-20-1-15</inkml:trace>
  <inkml:trace contextRef="#ctx0" brushRef="#br3" timeOffset="531435.3963">16601 11480 62 0,'9'-12'39'0,"1"16"-1"15,-10-4 1-15,6 39-20 16,-12-9-17-16,-3 8 2 0,-1 9-2 16,-2 8-1-16,-5 3 0 15,3 2-2-15,6-1 0 16,0-10-5-16,16 6-16 15,-1-24-18-15,12-8 2 16,2-16-1-16,13-11 0 16</inkml:trace>
  <inkml:trace contextRef="#ctx0" brushRef="#br3" timeOffset="531636.4078">16695 11488 75 0,'0'0'42'0,"4"-25"-1"0,21 19 0 15,0-5-21-15,17-5-20 16,10 3-2-16,1-3-2 16,6 16-8-16,-17-10-18 15,0 19-10-15,-18 1 0 16,-3 9-1-16</inkml:trace>
  <inkml:trace contextRef="#ctx0" brushRef="#br3" timeOffset="531818.4182">16691 11754 94 0,'-6'12'41'16,"6"-12"1"-16,28 2-3 16,1-9-37-16,19-2-2 15,8-3 0-15,6 2-3 0,-1 4-1 16,-12-5-10-16,3 12-24 15,-23-2 0-15,-9 16-2 16,-25-3 0-16</inkml:trace>
  <inkml:trace contextRef="#ctx0" brushRef="#br3" timeOffset="531998.4285">16695 11964 75 0,'-29'20'40'0,"8"-12"0"16,21-8 0-16,0 0-26 15,38 4-11-15,7-13-2 16,15-3 0-16,8 1-2 15,2-8-1-15,6 7-4 16,-9-12-11-16,8 12-22 0,-23-6 0 16,-2 7-2-16,-19-7 3 15</inkml:trace>
  <inkml:trace contextRef="#ctx0" brushRef="#br3" timeOffset="532172.4385">17338 11800 98 0,'-3'23'37'15,"-8"-3"4"-15,5 17-4 16,-1-4-32-16,2 9-4 15,2-3 1-15,5 2-2 16,6-1-2-16,3-10-4 16,16 5-16-16,-9-22-18 15,14-4 0-15,-2-20-1 0,12-2 1 16</inkml:trace>
  <inkml:trace contextRef="#ctx0" brushRef="#br3" timeOffset="532411.4521">17597 11826 112 0,'-27'-5'41'15,"7"15"1"-15,-11-6-13 16,9 12-24-16,-5 2-1 16,8 4-4-16,4-1 3 15,7-3-3-15,6 1 1 16,10-4 1-16,9-2-1 15,7-5-1-15,11-3 0 16,3-2-3-16,8-3-1 16,-2-9-7-16,12 10-9 15,-16-20-14-15,14 5-8 0,-4-9-1 16,11 1 0-16</inkml:trace>
  <inkml:trace contextRef="#ctx0" brushRef="#br3" timeOffset="532607.4634">18263 11618 82 0,'-15'10'43'16,"-7"-7"-2"-16,22-3 1 15,-14 2-24-15,27-9-18 16,8 4-2-16,7-7-2 15,16 13-13-15,-14-17-18 0,15 12-4 16,-10-5-2-16,-3 8-1 16</inkml:trace>
  <inkml:trace contextRef="#ctx0" brushRef="#br3" timeOffset="532757.4719">18153 11776 107 0,'-36'28'40'0,"10"-15"1"15,23 5-3-15,24-17-37 16,10-9-3-16,21 6-11 15,-5-22-16-15,21 8-11 16,-2-8 0-16,5 1-2 16</inkml:trace>
  <inkml:trace contextRef="#ctx0" brushRef="#br3" timeOffset="533288.5022">18827 11317 91 0,'37'-3'40'0,"4"-9"0"15,14 7-1-15,-7 4-36 16,8-8-2-16,0 4 1 15,-8 8-1-15,-18 5 0 16,-13 10 0-16,-17 9 0 16,-15 5 0-16,-15 7-1 15,-7 6 2-15,-12 4-1 16,-4 3 2-16,-1-4-1 15,7 2 1-15,8-9-1 0,16-1 1 16,17-8-1-16,19-9-3 16,20-12 1-16,16-9-2 15,17-3-4-15,0-21-15 16,24 11-12-16,-10-18-10 15,6 6 2-15,-9-10-1 16</inkml:trace>
  <inkml:trace contextRef="#ctx0" brushRef="#br3" timeOffset="533442.5111">19608 11568 81 0,'-32'10'40'0,"8"1"-1"15,4-10-1-15,20-1-32 0,18-14-42 16,8-5-3-16,13 3 1 15,3-12-2-15</inkml:trace>
  <inkml:trace contextRef="#ctx0" brushRef="#br3" timeOffset="533681.5248">19972 11423 100 0,'-33'14'40'16,"3"8"2"-16,-5-6-2 15,16 0-35-15,0 5-2 16,15 1 0-16,9 1-1 15,19-4 0-15,8-5 0 0,15-2-1 16,14-10-2-16,8-9-1 16,7-5-2-16,0-15-2 15,5 2-5-15,-21-24-14 16,12 11-14-16,-24-11-1 15,-4 5-1-15,-22-5 2 16</inkml:trace>
  <inkml:trace contextRef="#ctx0" brushRef="#br3" timeOffset="533801.5317">20377 11284 97 0,'-76'48'40'0,"6"20"0"15,-5-2-2-15,14 6-33 16,19 5-10-16,6-23-16 16,30 2-17-16,10-19-2 15,23-6-1-15,9-16-1 0</inkml:trace>
  <inkml:trace contextRef="#ctx0" brushRef="#br3" timeOffset="534184.5536">21048 11453 70 0,'-23'6'39'0,"-4"9"-1"16,-12-4 0-16,2 20-22 15,-11-6-15-15,-3 7 2 16,-3 3-1-16,-2 3 1 15,5 2-3-15,4-7-5 16,19 9-16-16,-1-21-17 16,18-3 2-16,11-18-5 15,11-2 4-15</inkml:trace>
  <inkml:trace contextRef="#ctx0" brushRef="#br3" timeOffset="534364.5639">20800 11525 110 0,'0'-21'41'15,"0"21"0"-15,-13-8-8 16,7 20-28-16,3 6-2 15,4 6-2-15,12 1-2 16,9 1-1-16,17 2-4 16,10-15-8-16,31 8-14 15,-5-20-13-15,21 1 1 16,-1-14-2-16,8-3 2 15</inkml:trace>
  <inkml:trace contextRef="#ctx0" brushRef="#br3" timeOffset="534530.5734">21558 11458 102 0,'-65'26'40'0,"3"13"0"16,-3-6-3-16,12 8-33 16,11 3-5-16,15 0 0 15,26 2-12-15,1-22-17 16,39-3-10-16,13-13 4 15,23-6-4-15</inkml:trace>
  <inkml:trace contextRef="#ctx0" brushRef="#br3" timeOffset="534815.5896">22016 11453 74 0,'-27'10'42'0,"-19"3"-1"16,6 19 1-16,-16-5-12 15,18 13-24-15,4 5-3 16,18 3 1-16,14-3-2 15,17-5 0-15,21-11-1 16,12-6 2-16,13-15-2 16,5-9-1-16,-3-12-1 15,-5-10-1-15,-9-7 0 16,-18-7 1-16,-14 1-2 15,-19-9-3-15,-10 6 0 16,-23-9-10-16,5 22-10 16,-22-12-10-16,6 18-5 15,-2-1 0-15,13 12 0 0</inkml:trace>
  <inkml:trace contextRef="#ctx0" brushRef="#br3" timeOffset="535209.6122">22452 11169 81 0,'15'4'42'0,"-15"-4"0"16,22 1-2-16,-12-6-19 15,10-2-23-15,15 6-3 16,-2-9-7-16,23 12-19 16,-11-9-9-16,14 5 0 15,-3-7 1-15</inkml:trace>
  <inkml:trace contextRef="#ctx0" brushRef="#br3" timeOffset="535423.6244">23138 10906 90 0,'0'0'40'16,"-28"6"0"-16,12 13 0 16,-10-8-22-16,1 16-17 15,2 6 1-15,5 5-3 16,2 4-1-16,4-3-2 15,16 7-7-15,-2-21-17 16,25 7-12-16,4-17 1 16,20-4-2-16,0-13 2 15</inkml:trace>
  <inkml:trace contextRef="#ctx0" brushRef="#br3" timeOffset="535776.6446">23519 10946 81 0,'-20'-4'44'0,"-13"2"-5"15,4 12 2-15,-11-6-15 16,8 11-23-16,3 3-1 16,9 3-2-16,4 0 2 15,9 2-1-15,12-4 0 16,8-5-1-16,11-1 1 15,3-8-2-15,1-4 2 16,3-5-1-16,2-4 1 0,-4-3-1 16,-6-6 1-16,-2 5 1 15,-6-2-1-15,-3 4 0 16,-12 10-1-16,13-3 0 15,-15 15-1-15,-6 6 0 16,-4 13-2-16,-4 4-2 16,3 13-3-16,-5-11-10 15,19 16-11-15,-9-16-12 16,22-1 0-16,7-14-1 15,17-5 1-15</inkml:trace>
  <inkml:trace contextRef="#ctx0" brushRef="#br3" timeOffset="536261.6723">24247 11149 59 0,'15'7'41'0,"-1"6"-2"15,-7-1 1-15,10 16-12 16,-12-3-23-16,7 12 0 16,-10 4-2-16,-2 12 0 15,-10 4 0-15,-5 4 1 16,-8 2-1-16,-8 6 0 15,-4-7-1-15,-7-3-1 16,0-10 0-16,-2-8-2 16,5-11 0-16,1-15-5 15,12-4-6-15,-6-32-14 16,28 4-13-16,-3-21-2 15,14-4-1-15,-2-18 2 0</inkml:trace>
  <inkml:trace contextRef="#ctx0" brushRef="#br3" timeOffset="536550.6888">23840 11090 117 0,'0'0'44'0,"5"13"0"16,37-4-1-16,29-6-41 15,1-1-2-15,21 2-2 16,9-3-3-16,7 5-2 15,-7-10-9-15,14 21-12 16,-30-16-9-16,0 13-5 16,-24-8-1-16,-6 9 2 0,-24-6 29 15,-20 1 16-15,-4 8 11 16,-31-19 13-16,13 14 8 15,-21-17 7-15,8 6 0 16,-12-14-3-16,11 5-28 16,3-2-21-16,-14-16-12 15,19 15-12-15,-23-6-11 16,0 10 0-16,-17 1-1 15</inkml:trace>
  <inkml:trace contextRef="#ctx0" brushRef="#br4" timeOffset="543728.0993">2921 13759 95 0,'0'0'39'15,"0"0"-1"-15,12 11-12 16,-15 14-24-16,2 12-1 0,-2 13-1 15,-1 8-1-15,0 9 1 16,-3 5-1-16,1 0 0 16,0-7-2-16,3 0-4 15,-5-19-29-15,13-5 0 16,-2-22-2-16,7-8 1 15</inkml:trace>
  <inkml:trace contextRef="#ctx0" brushRef="#br4" timeOffset="543938.1114">3044 13793 65 0,'-14'-14'41'0,"-1"-6"-2"0,15 20 0 15,-2-19-16-15,14 10-20 16,13-1-2-16,8-1-2 15,10 3-1-15,5-5-3 16,7 15-11-16,-5-10-21 16,1 13-1-16,-16-5-2 15,-4 14 2-15</inkml:trace>
  <inkml:trace contextRef="#ctx0" brushRef="#br4" timeOffset="544126.1222">3024 14075 59 0,'-12'8'39'0,"15"3"1"0,-3-11 0 15,21-4-16-15,0-5-22 16,5 2-1-16,7 3-4 15,-3-6-5-15,9 15-28 16,-11-6-3-16,3 12-1 16,-11-4 0-16</inkml:trace>
  <inkml:trace contextRef="#ctx0" brushRef="#br4" timeOffset="544321.1333">2995 14297 81 0,'-26'4'39'16,"14"7"0"-16,12-11-2 0,0 0-33 15,14 4-2 1,10-3-1-16,9-2-2 0,10-3-2 16,9 1-3-16,-1-16-17 15,12 11-15-15,-6-13 1 16,6 4-3-16,-8-10 3 15</inkml:trace>
  <inkml:trace contextRef="#ctx0" brushRef="#br4" timeOffset="544509.144">3630 14033 95 0,'-20'18'37'0,"5"16"1"16,-7-3-9-16,7 14-28 15,4 3 0-15,6 7-2 0,7-2 1 16,3-5-5-16,16 5-17 15,0-24-15-15,13-4-1 16,-1-19-2-16,10-7 1 16</inkml:trace>
  <inkml:trace contextRef="#ctx0" brushRef="#br4" timeOffset="544749.1578">3846 14128 60 0,'-41'4'43'16,"11"12"-2"-16,-7-3 2 15,13 6-18-15,2-4-21 16,5 0-1-16,6-2-1 0,8 1-1 16,6-3 0-16,8 0 0 15,4-3-2-15,12 0-1 16,4-1 0-16,10-5-3 15,10 5-6-15,-7-14-29 16,17 7 0-16,-9-13-2 16,11 3 0-16</inkml:trace>
  <inkml:trace contextRef="#ctx0" brushRef="#br4" timeOffset="544952.1694">4334 13955 95 0,'0'0'40'0,"5"25"2"0,-5-25-4 16,38-10-38-16,-2 1-2 15,1-4-4-15,21 7-30 16,-13-12-4-16,3 11 1 15,-17-3-2-15</inkml:trace>
  <inkml:trace contextRef="#ctx0" brushRef="#br4" timeOffset="545096.1776">4348 14196 82 0,'-10'15'39'0,"10"-15"0"16,24-18 0-16,12-9-40 15,10-15-35-15,26 1 0 0,-1-6-3 16,11 8 0-16</inkml:trace>
  <inkml:trace contextRef="#ctx0" brushRef="#br4" timeOffset="545658.2098">5248 13659 69 0,'9'-22'38'0,"-9"-4"-3"16,11 13-3-16,-14-6-23 16,3 19-2-16,11 2-2 15,-4 17 0-15,-3 14-2 16,4 9 0-16,-5 12 0 0,3 10-1 15,0 4-1-15,-2 3-1 16,1-5 1-16,3-5 0 16,-1-11-1-16,5-12 0 15,4-15 0-15,2-16 1 16,7-16 1-16,3-14 0 15,1-12 0-15,3-10 0 16,-3-9 0-16,-1-7-2 16,1-2-1-16,-6-1-1 15,1 11-3-15,-5-5-8 16,5 27-26-16,-14 0-1 15,8 22-2-15,-18 9 2 16</inkml:trace>
  <inkml:trace contextRef="#ctx0" brushRef="#br4" timeOffset="545829.2196">5796 14103 73 0,'6'16'41'0,"-6"-16"1"15,0 0-1-15,2-31-28 16,3 6-17-16,12 5-32 15,-7-12-3-15,9 8 1 16,-2-6-3-16</inkml:trace>
  <inkml:trace contextRef="#ctx0" brushRef="#br4" timeOffset="546183.2398">6201 13984 78 0,'-11'14'40'15,"11"-14"-2"-15,0 0 0 16,0 0-33-16,18-10-2 16,-1-6 1-16,7-2-2 15,1-7 1-15,2 1-1 16,-2-5 0-16,-2 1-1 15,-6 0 1-15,-6 7-1 16,-9 2-1-16,-5 8 1 16,-8 5 0-16,-5 10 0 15,-6 10-1-15,-2 6 1 0,-2 9 1 16,3 4-1-16,0 2 0 15,8 0 0-15,5-2-1 16,13-4 0-16,12-10-3 16,8-12-4-16,26 3-30 15,-8-16-4-15,18 4 0 16,-3-11-3-16</inkml:trace>
  <inkml:trace contextRef="#ctx0" brushRef="#br4" timeOffset="546311.2472">6819 14072 90 0,'-22'17'41'0,"-9"-10"-1"0,2-12-33 16,1-8-44-16,10-12-3 16,13 2-2-16</inkml:trace>
  <inkml:trace contextRef="#ctx0" brushRef="#br4" timeOffset="546714.2701">7309 14080 91 0,'8'-13'41'15,"6"12"0"-15,-14 1-11 16,0 0-28-16,0 15-2 15,-3 6 0-15,-3 9-3 16,-3-5-4-16,11 13-31 0,-10-12 0 16,10-2-2-16,-2-24 2 15</inkml:trace>
  <inkml:trace contextRef="#ctx0" brushRef="#br4" timeOffset="547085.2914">7878 13566 86 0,'0'0'39'15,"0"0"1"-15,0 0-4 16,-8 16-32-16,3 9-1 16,-2 14 0-16,-2 12-2 15,-5 10 0-15,1 8-2 16,1 3 0-16,1-2-2 15,1-10-4-15,20-4-32 16,-6-22 0-16,13-8-3 16,4-23 2-16</inkml:trace>
  <inkml:trace contextRef="#ctx0" brushRef="#br4" timeOffset="547303.3039">7931 13530 90 0,'-12'-9'41'0,"12"9"1"16,22-11-1-16,16-1-40 16,2-5 0-16,14 2-2 15,5 2 0-15,3-1-2 16,4 14-6-16,-18-3-30 0,-4 17-1 15,-21-1-1 1,-9 15 0-16</inkml:trace>
  <inkml:trace contextRef="#ctx0" brushRef="#br4" timeOffset="547498.3151">7973 13860 72 0,'-13'17'42'0,"2"-11"-1"15,11-6 1-15,16-5-25 16,7-3-15-16,6-5 0 15,7 3-1-15,6 1-2 16,-1 0-2-16,7 12-9 16,-15-8-28-16,2 15 0 15,-21-6-2-15,0 15 2 16</inkml:trace>
  <inkml:trace contextRef="#ctx0" brushRef="#br4" timeOffset="547663.3245">7902 14120 80 0,'-31'25'41'16,"6"-15"0"-16,22 4 0 15,3-14-37-15,30-3-3 16,18-7-1-16,12-5-2 16,14 2-4-16,-4-10-32 15,18 7-2-15,-9-12-2 16,3 5 3-16</inkml:trace>
  <inkml:trace contextRef="#ctx0" brushRef="#br4" timeOffset="547836.3344">8604 13860 85 0,'-29'19'40'15,"17"3"0"-15,-6 4 1 16,14 6-36-16,-7 5-3 16,7 8-2-16,4 2-1 15,4-2-5-15,19 7-33 16,-11-16-1-16,12-2 0 15,-4-15-2-15</inkml:trace>
  <inkml:trace contextRef="#ctx0" brushRef="#br4" timeOffset="548077.3482">8741 13961 91 0,'-23'17'43'15,"-12"-4"0"-15,10 13-1 16,-11-3-37-16,15-3-2 15,6-1 0-15,10-2-1 16,11-1 0-16,11-7-2 16,10-2 0-16,8-1-1 15,5-1-2-15,3-8-6 16,17 12-26-16,-18-16-9 15,9 5 1-15,-13-8-2 16</inkml:trace>
  <inkml:trace contextRef="#ctx0" brushRef="#br4" timeOffset="548284.36">9312 13871 100 0,'0'0'43'0,"-16"7"0"16,16-7-1-16,0 0-42 15,23-14-1-15,8 6-3 16,-1-9-8-16,11 12-27 16,-12-7-4-16,5 10 1 15,-15-2-1-15</inkml:trace>
  <inkml:trace contextRef="#ctx0" brushRef="#br4" timeOffset="548415.3675">9243 14057 73 0,'-37'30'43'15,"-2"-14"-1"-15,23 0 1 16,16-16-22-16,5-16-20 15,31 1-5-15,2-13-31 16,24 8-6-16,0-7-1 16,10 3-1-16</inkml:trace>
  <inkml:trace contextRef="#ctx0" brushRef="#br4" timeOffset="549085.4058">10079 13380 82 0,'14'-3'43'0,"8"-4"-2"15,1-14 1-15,18 8-34 16,-3-8-6-16,6 6 1 16,1 2-1-16,-3 9 1 15,-9 9-2-15,-6 9 0 16,-14 10 0-16,-13 9-1 15,-11 6 1-15,-11 8-1 0,-12 6 1 16,-5 2 0-16,-5 0 0 16,3 1 0-16,1-6 0 15,10-3 0-15,10-9 0 16,12-5 0-16,13-9 0 15,13-10 0-15,13-9-1 16,9-6-1-16,11-6 0 16,6-7-2-16,11-2-2 15,2-13-7-15,21 14-22 16,-18-20-9-16,16 11 0 15,-6-11-1-15</inkml:trace>
  <inkml:trace contextRef="#ctx0" brushRef="#br4" timeOffset="549270.4164">11098 13590 88 0,'-41'33'39'16,"-8"1"0"-16,3 11-3 16,-5-4-35-16,3 2-2 15,4 1-1-15,2-5-3 16,18 1-4-16,-5-21-16 15,21-1-11-15,8-18-2 16,0 0 1-16,12-32 6 16</inkml:trace>
  <inkml:trace contextRef="#ctx0" brushRef="#br4" timeOffset="549414.4247">10825 13717 102 0,'1'-30'40'0,"10"20"-3"16,-17-13-4-16,6 23-24 0,11 15-3 16,1 5-2-16,2 5-3 15,10 4-1-15,13 1-2 16,6-6-5-16,29 10-24 15,-6-24-11-15,17-2 0 16,0-22-2-16</inkml:trace>
  <inkml:trace contextRef="#ctx0" brushRef="#br4" timeOffset="549609.4358">11634 13417 95 0,'-35'8'42'15,"7"22"1"-15,-8-1-3 0,11 19-36 16,-1 8-1-1,8 7-1-15,6 0-1 0,11-3-2 16,10-2-3-16,2-23-19 16,20 4-18-16,-2-21-2 15,15-7 0-15,-1-21 0 16</inkml:trace>
  <inkml:trace contextRef="#ctx0" brushRef="#br4" timeOffset="549752.444">11978 13696 78 0,'-19'18'44'15,"-11"-1"-3"-15,7 1-1 16,4 4-35-16,1-27-45 0,18 5-1 16,26-12-3-1,8-2 2-15</inkml:trace>
  <inkml:trace contextRef="#ctx0" brushRef="#br4" timeOffset="550090.4633">12549 13458 64 0,'0'0'42'0,"-18"-9"0"16,8 18 0-16,-13-4-19 16,5 27-16-16,-14 10-1 15,-2 17-1-15,-6 9-1 16,4 10-1-16,2 0-1 15,6-3-1-15,13-5 0 0,14-15-1 16,14-17 0-16,18-16-1 16,13-22 1-16,8-16 0 15,3-11 1-15,-2-7-1 16,-8-6 1-16,-13-2-1 15,-16 4 1-15,-22 4-1 16,-18 14-1-16,-17 5-2 16,-9 12-2-16,-13-5-10 15,15 23-17-15,-10-7-13 16,18 7 2-16,6-10-3 15</inkml:trace>
  <inkml:trace contextRef="#ctx0" brushRef="#br4" timeOffset="550505.487">13215 13472 85 0,'0'0'39'15,"0"-10"0"-15,-9 24-1 16,-10 10-36-16,-11 8-1 16,-5 13-1-16,-4 7 1 15,-2 3-2-15,2-2-1 16,10 6-8-16,1-21-28 15,13-4 1-15,3-24-2 16,12-10 0-16</inkml:trace>
  <inkml:trace contextRef="#ctx0" brushRef="#br4" timeOffset="550668.4964">12937 13648 73 0,'-13'-13'42'0,"-10"-4"0"16,23 17 0-16,-16-11-18 16,16 11-20-16,27 17-1 15,7-3-1-15,12 2-3 16,10-3-2-16,15 11-7 15,-8-13-29-15,17 7-2 16,-9-13 0-16,10 5-1 16</inkml:trace>
  <inkml:trace contextRef="#ctx0" brushRef="#br4" timeOffset="550849.5067">13687 13502 94 0,'-23'-2'40'0,"-6"1"0"0,8 18-1 16,-8 5-38-16,7 10 0 15,4 7-2-15,3 5-1 16,11 8-4-16,1-17-25 16,28 5-8-16,6-17 0 15,21-8-1-15</inkml:trace>
  <inkml:trace contextRef="#ctx0" brushRef="#br4" timeOffset="551126.5226">14130 13465 89 0,'-29'19'41'15,"-13"0"2"-15,11 18-2 0,-12 2-33 16,21 6-4-16,9 0-1 16,19 4 1-16,13-10-2 15,14-7 0-15,11-10-1 16,11-11 0-16,-2-11 0 15,3-13-1-15,-8-9 0 16,-11-9 0-16,-11-5-1 16,-17-3-1-16,-12-1-1 15,-18-7-2-15,-4 7-3 16,-13-7-12-16,15 15-21 15,-12-3 0-15,13 12-2 16,6-2 1-16</inkml:trace>
  <inkml:trace contextRef="#ctx0" brushRef="#br4" timeOffset="551356.5357">14487 13213 100 0,'-17'-7'41'0,"17"7"1"16,0-12-2-16,11 0-40 15,20-2-3-15,9-2-3 16,16 6-23-16,-5-13-10 15,14 6-1-15,-5-18-1 16</inkml:trace>
  <inkml:trace contextRef="#ctx0" brushRef="#br4" timeOffset="551517.545">15039 12802 88 0,'-12'3'40'0,"-15"-1"-1"16,6 22 0-16,-10-3-34 16,9 10-1-16,4 2-3 15,6 7-1-15,8 2-3 16,0-11-16-16,20 10-20 15,-1-14-1-15,13 0 0 16,4-17 0-16</inkml:trace>
  <inkml:trace contextRef="#ctx0" brushRef="#br4" timeOffset="551847.5638">15285 12874 90 0,'-9'-15'40'16,"-11"-3"2"-16,7 17-2 15,-14 2-34-15,10 8-3 16,-1 4 0-16,3 12 0 15,3 0-1-15,4 5 0 16,3-2-1-16,6-2 1 16,6-5-1-16,7-6 0 15,7-11-1-15,2-8 0 16,6-10 1-16,4-6-1 15,-2-4 0-15,-1-2 1 16,-3-3-1-16,-4 7 1 0,-7 4 0 16,-16 18 0-16,0 0-1 15,1 16 1-15,-16 15-2 16,-8 9 0-16,-1 11-3 15,-10-6-10-15,20 19-17 16,-15-14-12-16,16 2 0 16,1-17-2-16</inkml:trace>
  <inkml:trace contextRef="#ctx0" brushRef="#br4" timeOffset="552875.6226">16077 13040 61 0,'0'0'34'0,"-22"-13"-5"15,22 13 1-15,-33-9-21 16,12 11 0-16,-16-2-1 15,-2 15-1-15,-13 0 0 16,-1 16 0-16,-7 5 0 16,2 15-1-16,0 4-1 15,9 6-2-15,12-1 0 0,16 1-2 16,17-6-1-16,18-12-2 15,19-8 0-15,18-17-4 16,21-1-3-16,-2-23-30 16,18 2-1-16,-6-15 0 15,2 4-2-15</inkml:trace>
  <inkml:trace contextRef="#ctx0" brushRef="#br4" timeOffset="553028.6314">16287 13606 82 0,'-4'53'40'15,"-8"-5"-2"-15,6 7-1 16,-2-5-38-16,-6-10-33 16,14 1-4-16,-4-14 0 0,11-2-2 15</inkml:trace>
  <inkml:trace contextRef="#ctx0" brushRef="#br4" timeOffset="553485.6575">16911 13039 73 0,'0'0'40'16,"-12"9"-2"-16,1 16 1 16,-7 6-30-16,0 13-7 0,0 7-1 15,0 9-1-15,1 3 0 16,3 2-2-16,8 1-2 15,-2-20-18-15,17 9-14 16,-3-20-2-16,12-6-1 16,-3-17 1-16</inkml:trace>
  <inkml:trace contextRef="#ctx0" brushRef="#br4" timeOffset="553688.669">16929 12983 102 0,'-6'-12'39'0,"6"12"0"16,16-8-13-16,1 9-26 16,10 2-2-16,6-3-2 15,12 11-7-15,-6-9-27 16,13 8 1-16,-15-4-3 15,1 11 2-15</inkml:trace>
  <inkml:trace contextRef="#ctx0" brushRef="#br4" timeOffset="553876.6798">16874 13298 74 0,'-18'12'42'0,"22"1"-3"15,7-10 2-15,20 4-26 0,10-15-13 16,6 1 0-16,9 2-4 15,-4-4-5-15,10 10-31 16,-18-7 0-16,-4 13-2 16,-18-2-2-16</inkml:trace>
  <inkml:trace contextRef="#ctx0" brushRef="#br4" timeOffset="554072.691">16896 13616 92 0,'-17'4'43'15,"17"-4"0"-15,18-8-2 0,19 1-37 16,3-13-4-16,13-1-1 16,7 5-2-16,2-7-10 15,10 19-26-15,-16-9-2 16,7 12-2-16,-16-7 1 15</inkml:trace>
  <inkml:trace contextRef="#ctx0" brushRef="#br4" timeOffset="554620.7224">17577 13380 65 0,'15'-8'38'16,"-15"8"-1"-16,-1 16 1 15,-12 5-31-15,4 9-3 16,-6 3 0-16,1 11-1 16,0 2-3-16,5-1 0 15,6 1-5-15,-1-17-27 16,18 2-3-16,0-20-2 15,18-4-1-15</inkml:trace>
  <inkml:trace contextRef="#ctx0" brushRef="#br4" timeOffset="554889.7378">17807 13432 56 0,'-20'11'39'0,"-10"-1"1"15,7 9 0-15,-11-8-13 16,10 12-21-16,-3-4-2 15,11 1 0-15,-1-1-1 16,7 0 0-16,13-6-1 16,8-4 0-16,14-5-2 15,7-1-1-15,10-2 0 0,4 1-2 16,10 4-1-16,-4-4-2 15,11 21-13-15,-17-15-20 16,6 15-1-16,-12-9 0 16,2 8 2-16</inkml:trace>
  <inkml:trace contextRef="#ctx0" brushRef="#br4" timeOffset="555002.7442">18213 13790 81 0,'-10'6'38'16,"10"-6"-4"-16,-11-4-3 15,11 4-60-15,-13-12-6 16,13 12-2-16,-21-23-1 15</inkml:trace>
  <inkml:trace contextRef="#ctx0" brushRef="#br4" timeOffset="557754.9017">18357 13223 63 0,'-21'7'39'0,"21"-7"-1"16,0 0 0-16,0 0-26 16,11 6-10-16,14-12-2 15,9-1-1-15,6-2-2 16,13 8-9-16,-6-11-24 0,5 9 1 15,-7-1-4-15,-6 9 2 16</inkml:trace>
  <inkml:trace contextRef="#ctx0" brushRef="#br4" timeOffset="557912.9107">18359 13411 79 0,'-7'10'38'0,"7"-10"0"15,28 0-1-15,3-8-36 16,23-9-6-16,24 6-31 15,-2-12 0-15,11 1-2 16,-5-3 1-16</inkml:trace>
  <inkml:trace contextRef="#ctx0" brushRef="#br4" timeOffset="558469.9426">19211 12890 93 0,'-20'-1'39'0,"8"4"2"16,1-6-3-16,11 3-36 15,0 0-2-15,21 10 0 0,-2-4 0 16,8 2 0-16,1 0 0 16,3 2 0-16,2 1 0 15,-2-1 0-15,-6-1 0 16,-2 2 0-16,-5-1 0 15,-8 3 0-15,-7 1-1 16,-8-1 1-16,-8 4 0 16,-4-1 0-16,-3 2 0 15,-4 2 1-15,-2-3-1 16,4-1 1-16,5-1-1 15,8-3 1-15,9-12-1 16,4 16 1-16,14-13-1 16,5 2 1-16,5-3 0 15,2 4-1-15,-2 2 1 16,-1 5 0-16,-10 4-1 0,-9 7 1 15,-13 4 0-15,-11 4-1 16,-11 3 0-16,-8 3 0 16,-7-2 1-16,-5-3-2 15,4-6 0-15,5-9-2 16,13-5-3-16,0-20-26 15,25 7-8-15,20-30 0 16,19 6-1-16</inkml:trace>
  <inkml:trace contextRef="#ctx0" brushRef="#br4" timeOffset="558633.952">19756 13114 90 0,'-30'7'40'16,"10"1"1"-16,2-11-5 15,18 3-33-15,13-4-40 16,4-15-3-16,19 7 1 16,-2-10-2-16</inkml:trace>
  <inkml:trace contextRef="#ctx0" brushRef="#br4" timeOffset="559036.975">20146 12938 86 0,'-13'-1'40'0,"13"1"0"16,0 0 0-16,30-4-33 15,-8-6-2-15,8 3-1 16,4-2 0-16,3 1-1 15,1 1-1-15,-3 1-1 16,-3 4-1-16,-5 0 1 16,-5 1-1-16,-8 5 0 15,-14-4 0-15,9 22 0 16,-17-1 0-16,-7 8 0 15,-10 5 0-15,-8 11 0 16,-10 7 0-16,-6 4 0 16,-3 0 0-16,4-1 0 0,4-5 0 15,11-6 0-15,13-12 0 16,20-13-1-16,28-18 0 15,21-17-1-15,23-6-4 16,6-23-7-16,28 7-25 16,-3-18-3-16,14 3 1 15,-7-7-2-15</inkml:trace>
  <inkml:trace contextRef="#ctx0" brushRef="#br4" timeOffset="559414.9967">21161 12980 98 0,'-57'37'40'0,"1"8"2"16,-11-4-2-16,13 11-37 16,-8-1-1-16,5 0-2 15,10-3-1-15,7-6-2 16,18-6-3-16,8-17-6 15,24-3-26-15,-10-16-1 16,31-12-1-16,-11-15 9 16,10 3 20-16,-9-13 8 15,-8-5 5-15,-1 8 7 16,-21-11 30-16,6 13 0 15,-13-2 3-15,9 20-10 16,-19-6-18-16,16 19-6 16,-2 6-2-16,10 10-2 15,11 6-2-15,6 4-1 16,14 3-3-16,8-1-1 0,15 0-2 15,5-16-5-15,21 11-21 16,-9-25-11-16,13 2 1 16,-7-17-2-16</inkml:trace>
  <inkml:trace contextRef="#ctx0" brushRef="#br4" timeOffset="559595.007">21517 13036 86 0,'-34'36'42'0,"-13"-2"-2"16,9 14 2-16,-2-13-26 15,9 8-15-15,15-3-2 16,11-7-2-16,17-5-3 16,5-23-20-16,27 6-16 0,3-24 2 15,15 2-1-15,1-17 1 16</inkml:trace>
  <inkml:trace contextRef="#ctx0" brushRef="#br4" timeOffset="559858.022">21955 12986 99 0,'-14'3'42'16,"-18"5"0"-16,5 19-1 15,-16 4-35-15,13 7-2 16,5 2-2-16,7 6 0 16,8-1-1-16,13-5-1 15,9-7 1-15,10-9-1 16,7-9 0-16,4-11-1 15,3-14 1-15,2-10 0 0,-3-12 1 16,-6-4-1-16,-4-9-1 16,-8-6 0-16,-3-1-2 15,-13-2-7-15,5 19-6 16,-22-10-17-16,7 21-9 15,-6-3-1-15,15 27 0 16</inkml:trace>
  <inkml:trace contextRef="#ctx0" brushRef="#br4" timeOffset="560226.0431">22417 12824 77 0,'29'-1'40'16,"-14"-6"-3"-16,8 2-1 0,2-6-26 16,0-6-19-16,19 11-27 15,-7-7-1-15,7 7-1 16,0-5 0-16</inkml:trace>
  <inkml:trace contextRef="#ctx0" brushRef="#br4" timeOffset="560436.0551">23109 12574 73 0,'0'0'41'16,"0"0"-2"-16,-15-4 0 15,10 22-14-15,-9-3-24 16,3 3 0-16,0 5-2 0,2 4 0 15,4 2-4-15,3-7-6 16,18 5-28-16,0-12 1 16,18 0-1-16,3-13-1 15</inkml:trace>
  <inkml:trace contextRef="#ctx0" brushRef="#br4" timeOffset="560782.0748">23515 12547 93 0,'-23'-11'40'0,"3"11"1"16,-7-6-2-16,8 15-32 16,-5-3-4-16,5 4-2 0,2 3 2 15,8 0-3-15,6 2 3 16,10-4-3-16,9 1 2 15,10-6-3-15,6-5 2 16,4-2-1-16,5-6 1 16,-1-2-1-16,-5-5 1 15,-1 4 1-15,-11-3-1 16,-3 5 1-16,-10 2-1 15,-10 6 0-15,0 0-1 16,-16 25 0-16,-5 4 0 16,-5 3-3-16,0 13-1 15,-7-4-8-15,16 17-18 16,-7-11-12-16,17 3 1 0,4-15-3 15</inkml:trace>
  <inkml:trace contextRef="#ctx0" brushRef="#br4" timeOffset="561259.102">24187 12677 88 0,'12'-2'40'16,"10"9"-1"-16,-6-1 1 15,11 9-34-15,-8 7-5 16,1 11 1-16,-7 10 1 16,-5 10 0-16,-13 8 0 15,-1 7 1-15,-9 5-2 16,-4 0-1-16,-11-4 0 15,-6-6 0-15,-3-9-1 16,-2-6 0-16,-2-11-1 0,0-14-2 16,6-12-3-16,-5-25-14 15,24 2-21-15,-8-19 0 16,19-5 0-16,-3-16 0 15</inkml:trace>
  <inkml:trace contextRef="#ctx0" brushRef="#br4" timeOffset="561457.1135">23801 12659 114 0,'6'12'44'16,"5"-12"1"-16,26 3-3 15,24-11-39-15,9-6-3 16,17-1-1-16,12 2 0 0,7 6-4 15,-3 1-3-15,7 20-8 16,-23-6-15-16,1 23-13 16,-18 3 1-16,-8 15 0 15,-19-4 0-15</inkml:trace>
  <inkml:trace contextRef="#ctx0" brushRef="#br4" timeOffset="561601.1217">24836 13183 116 0,'-13'22'45'0,"-2"-20"-2"16,15-2-3-16,0-10-43 15,-1-15-9-15,11 14-7 16,-24-17-17-16,13 13-9 16,-16-4-1-16,-2 11 3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2:24:06.7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3847 1143 72 0,'0'0'42'16,"-11"-68"-1"-16,11 68 1 15,0 0-19-15,0 0-23 16,-2-60-1-16,2 60 1 15,0 0-2-15,21 49 2 16,-11 32-2-16,-2 33 3 0,-11 12-2 16,3 38 2-16,-7 31-1 15,1 31 1-15,-3 23 0 16,0 10 0-16,-4 77 0 15,-4-18-1-15,-4 23 1 16,-1 23-1-16,-6 16 1 16,-3 20-1-16,2 15 3 15,2 51-2-15,5-69 1 16,7 53 1-16,2 57-1 15,3-31 1-15,0 19-2 16,1 41 1-16,-5-12-3 16,-7-39 2-16,-12 38-3 15,-8-10 2-15,-5-68-2 0,-6 15-2 16,8-46-5-16,-4-92-15 15,26-31-17-15,6-60-2 16,22-63 0-16,7-59-2 16</inkml:trace>
  <inkml:trace contextRef="#ctx0" brushRef="#br0" timeOffset="666.0381">1848 10558 97 0,'35'-27'40'0,"6"-8"1"0,16 12-3 16,-1 1-38-16,21 7 0 15,22 2 1-15,23 11 0 16,19 3 1-16,31 7-1 15,25 1 1-15,31 0-1 16,36-5 1-16,37-5-1 16,40-6-1-16,39-8 1 15,43-1 0-15,61-1-1 16,8 2 2-16,32 3-2 15,40 5 1-15,25 7 0 16,30 1 0-16,29 5 1 16,39-2-2-16,2-1 2 15,103-1-3-15,12-4 2 0,54-3 0 16,-3-4-1-16,59 0 1 15,1-1 0-15,34 6-1 16,-42 2 1-16,-52 9-3 16,-17 2-1-16,-51 23-17 15,-68-10-16-15,-116 10-7 16,-87-7 1-16,-154-9-3 15</inkml:trace>
  <inkml:trace contextRef="#ctx0" brushRef="#br0" timeOffset="1276.0728">1518 3652 90 0,'14'27'38'0,"-23"15"0"0,-5 30 0 16,-18 10-34-16,-1 20-1 15,-6 3-1-15,6 5-1 16,7-7-3-16,5-17-6 16,20-7-30-16,2-26 0 15,24-15 0-15,4-26-2 16</inkml:trace>
  <inkml:trace contextRef="#ctx0" brushRef="#br0" timeOffset="1501.0858">1617 3690 120 0,'-13'-14'40'0,"10"-3"2"16,25 13-8-16,17-14-32 15,29-10 0-15,19-2-4 16,11-8 0-16,14 4-2 15,-1-5-3-15,1 22-11 16,-24-1-21-16,-17 28-1 16,-31 9 0-16,-21 23 2 15</inkml:trace>
  <inkml:trace contextRef="#ctx0" brushRef="#br0" timeOffset="1682.0962">1769 4179 98 0,'-63'37'38'0,"12"-22"0"16,32-6 1-16,18-22-33 0,37-7-2 15,24-15-1-15,25-5-3 16,10-3-1-16,6-5-3 16,5 8-2-16,-15-2-10 15,-7 26-22-15,-33 6 0 16,-24 28-2-16,-39 6 2 15</inkml:trace>
  <inkml:trace contextRef="#ctx0" brushRef="#br0" timeOffset="1839.1052">1377 4714 104 0,'-31'37'40'16,"31"-37"0"-16,23 0-1 16,36-31-37-16,30-18-4 15,30-1-10-15,4-22-25 0,15 6-1 16,-6-4-1-16,-2 10 0 15</inkml:trace>
  <inkml:trace contextRef="#ctx0" brushRef="#br0" timeOffset="2018.1154">2452 4244 107 0,'-12'34'39'0,"-3"2"1"16,13 12-2-16,-1 3-37 15,4 3-1-15,0 6-1 16,1-4-5-16,9 7-14 15,-7-21-19-15,14-4 1 0,-3-20-2 16,14-9 0-16</inkml:trace>
  <inkml:trace contextRef="#ctx0" brushRef="#br0" timeOffset="2269.1297">2802 4343 109 0,'-42'27'41'16,"-10"5"1"-16,8 10-1 15,-6-13-36-15,11 11-2 16,11-6 0-16,16-5-1 16,18-6 1-16,20-11-1 15,17-7-1-15,18-6-1 0,5-4 0 16,5-2-3-16,5 3-3 15,-12-12-22-15,9 24-13 16,-18 1-3-16,0 20 1 16,-11 6-2-16</inkml:trace>
  <inkml:trace contextRef="#ctx0" brushRef="#br0" timeOffset="2909.1663">17226 11228 64 0,'-29'-45'40'16,"-2"13"0"-16,-18 3 1 16,1 28-20-16,-17 2-17 15,-2 21-1-15,-6 20-1 16,-1 17 0-16,3 15-1 15,6 12 2-15,14 5-4 16,11-1-3-16,23 8-16 0,7-25-20 16,23-3 1-16,-3-22-3 15,6-8 2-15</inkml:trace>
  <inkml:trace contextRef="#ctx0" brushRef="#br0" timeOffset="3074.1758">16358 11883 104 0,'-16'-38'43'0,"26"-2"2"15,26-9-3-15,33-4-35 16,-53-94-10-16,107 80-4 16,24 17-14-16,-14-17-15 15,8 12-8-15,-19-2 0 16,-18 11-3-16</inkml:trace>
  <inkml:trace contextRef="#ctx0" brushRef="#br0" timeOffset="3938.2252">8761 10535 52 0,'4'-15'34'0,"0"0"-1"16,6 11-8-16,-13-14-8 15,13 16-5-15,-10-10-3 16,13 8-3-16,-6-8-1 15,9 2-1-15,4-11 1 16,15-5-4-16,16-17 2 16,21-11-1-16,25-29 2 15,34-23-3-15,39-34 2 16,42-28-2-16,44-31-1 15,79-27 2-15,10-27-1 0,43-25 0 16,67-22 0-16,58-16 2 16,-3-22 0-16,34-16 1 15,46-25-1-15,2-13-1 16,74-21-1-16,29-14-1 15,0-5 1-15,-6 2-2 16,41 16 0-16,-14 23 2 16,1 26-1-16,-87 38 0 15,-68 37 1-15,-58 40-1 16,-78 44 0-16,-71 36-1 15,-78 35 1-15,-61 29-3 16,-102 26 1-16,-9 13-3 0,-35 26-9 16,-52-6-14-16,-18 22-13 15,-25-8-1-15,-11 9-1 16,-14-2 2-16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3:58:30.1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747 6160 39 0,'-1'-29'32'0,"3"-1"3"15,4 6-1-15,-3-11-13 16,9 18-12-16,-12-8-1 16,8 11-1-16,-8-1-1 15,0 15-1-15,0 0-2 16,6 12-1-16,-9 11-1 0,1 10 0 15,0 10-1-15,-2 12 0 16,1 6 0-16,2 7 0 16,-3 1-2-16,3-2 0 15,7-2-4-15,-5-19-10 16,8-1-20-16,-1-19 1 15,11-11-2-15,-6-17 1 16</inkml:trace>
  <inkml:trace contextRef="#ctx0" brushRef="#br0" timeOffset="211.0121">900 5953 94 0,'0'0'37'0,"0"0"2"16,16-9-3-16,5 1-35 15,12-2 1-15,14-8-3 16,3-1 1-16,7 0-4 16,-1-8-3-16,11 12-29 15,-19-3-1-15,-9 14 0 16,-19 4-1-16</inkml:trace>
  <inkml:trace contextRef="#ctx0" brushRef="#br0" timeOffset="414.0237">868 6312 88 0,'-20'27'37'16,"1"-16"0"-16,19-11 1 16,0 0-34-16,29-12-2 15,3-8 0-15,11-4-2 16,8-1-1-16,4-7-4 15,8 14-10-15,-7-9-22 16,-5 16 1-16,-14 0-2 16,-7 17 1-16</inkml:trace>
  <inkml:trace contextRef="#ctx0" brushRef="#br0" timeOffset="611.035">857 6596 85 0,'-22'27'39'0,"5"-12"-2"16,13 1 2-16,8-5-29 15,13-9-7-15,10-3-3 16,11-2-2-16,9-2-3 16,3-13-10-16,15 5-21 15,-1-8-1-15,6-1 0 16,-5-8-2-16</inkml:trace>
  <inkml:trace contextRef="#ctx0" brushRef="#br0" timeOffset="795.0455">1504 6327 91 0,'-10'18'37'0,"-5"4"1"0,2 11 0 16,-4 8-34-16,4 2-2 15,3 2 0-15,5 5 0 16,4-3-3-16,4-4-3 15,19-4-31-15,-5-11-2 16,8-7 0-16,1-12 0 16</inkml:trace>
  <inkml:trace contextRef="#ctx0" brushRef="#br0" timeOffset="1062.0608">1583 6481 103 0,'-32'3'39'15,"9"12"2"-15,-5-11-1 16,19 6-36-16,-3-2-1 16,8 2 0-16,4-10-1 15,11 19 0-15,4-11-1 16,8 2 0-16,6 2-1 15,2-1-1-15,4 6-1 16,1-4-2-16,8 15-13 16,-12-13-19-16,9 12-5 15,-11-9 2-15,7 5-3 16</inkml:trace>
  <inkml:trace contextRef="#ctx0" brushRef="#br0" timeOffset="1729.0989">2626 6293 93 0,'-13'-4'34'0,"-3"13"1"16,0 16-9-16,-8-2-22 15,6 7-1-15,-2 2 1 0,6 5-1 16,0-2 0-16,10 1 0 15,5-7-1-15,12-6 0 16,5-9 0-16,11-7-1 16,4-12 0-16,0-6 0 15,5-10 0-15,-1-6-1 16,-6-7 1-16,-8-1-1 15,-6 1 1-15,-10 2 0 16,-9 2-1-16,-7 7-1 16,-7 6 1-16,-6 8-2 15,3 7 0-15,-1 2-1 16,8 10-4-16,2-10-8 15,10 0-22-15,23 7 1 16,11-10-1-16,6-12 0 0</inkml:trace>
  <inkml:trace contextRef="#ctx0" brushRef="#br0" timeOffset="1959.1121">3364 5873 64 0,'9'-37'35'0,"-18"1"-1"15,-4 12 1-15,-16-2-16 16,1 19-17-16,-10 6 1 15,4 17 0-15,-5 12 2 16,3 19-2-16,-1 13 0 16,7 13-1-16,-1 13 0 15,7 1-2-15,9 6 0 16,1-14-5-16,19 4-13 15,-4-21-18-15,10-10 0 0,-3-23-2 16,7-13 2-16</inkml:trace>
  <inkml:trace contextRef="#ctx0" brushRef="#br0" timeOffset="2097.12">2988 6340 88 0,'-16'-18'39'0,"12"7"1"16,4-3-1-16,19 13-21 15,14 1-29-15,5-14-26 16,14 12-3-16,-1 0 1 15,6 12-2-15</inkml:trace>
  <inkml:trace contextRef="#ctx0" brushRef="#br0" timeOffset="2682.1534">588 7920 73 0,'14'-8'35'0,"2"5"0"16,-2 1-1-16,7 6-26 16,-6-7-3-16,11 4-1 15,-1-5-1-15,4 0-1 16,1-4 0-16,1-1-1 15,-3-5 1-15,-3-2 0 16,-6 0-1-16,-5 0-1 16,-9 1 1-16,-10 3 0 15,-5 4-1-15,-10 6 1 0,-7 5 0 16,-6 7 1-16,-4 5 1 15,-2 8-1-15,1 7 1 16,6 3-1-16,1 4 0 16,10 3-1-16,7-2 0 15,18-2-3-15,14-5 0 16,12-12-1-16,19-9-1 15,12-18-6-15,27-5-24 16,-3-24-4-16,11-3 0 16,-8-20 1-16</inkml:trace>
  <inkml:trace contextRef="#ctx0" brushRef="#br0" timeOffset="2875.1645">1438 7311 101 0,'-26'11'39'15,"-12"17"0"-15,6 26-1 16,-2 14-34-16,3 13-2 15,4 9-1-15,7 6 0 16,4 2-2-16,6-4-2 16,9-6 0-16,4-12-3 15,9-4-3-15,-5-21-28 16,16-6 0-16,-5-19-1 15,4-11-1-15</inkml:trace>
  <inkml:trace contextRef="#ctx0" brushRef="#br0" timeOffset="3233.1849">1399 8122 72 0,'-14'-3'39'16,"14"3"-2"-16,-6 13 2 16,14 2-22-16,-8-15-14 15,29 0-1-15,-3-9 0 16,9-5 1-16,5-6-1 15,4-2 0-15,-3-5 0 16,-2 0 0-16,-6 0 0 16,-8 0 1-16,-8 6-2 15,-12 4 0-15,-12 3 0 16,-8 7 0-16,-7 5 0 15,-7 9 0-15,-3 6 0 16,-3 8 0-16,0 8-1 0,5 6 0 16,3 2 0-16,11 2-1 15,7-2 1-15,10-3-3 16,12-4 1-16,13-11-3 15,16-5-2-15,4-17-23 16,24 1-10-16,2-13 1 16,9-3 0-16</inkml:trace>
  <inkml:trace contextRef="#ctx0" brushRef="#br0" timeOffset="3418.1955">2143 7976 108 0,'-40'16'39'0,"7"12"1"16,-8-2-1-16,13 7-36 15,4-3 0-15,11 5-2 0,11-7 0 16,16-3-2-16,18-9-1 16,12-16-3-16,21-4-5 15,2-22-26-15,27-7-3 16,0-15 0-16,8-5-2 15</inkml:trace>
  <inkml:trace contextRef="#ctx0" brushRef="#br0" timeOffset="3600.2059">2783 7569 82 0,'-40'54'39'0,"-8"9"-1"16,9 12 2-16,0-4-19 15,4 9-20-15,14 0-2 0,6-7-7 16,17 4-25-16,-5-13-6 15,11-4 1-15,0-14-2 16</inkml:trace>
  <inkml:trace contextRef="#ctx0" brushRef="#br0" timeOffset="4587.2624">2531 8007 104 0,'21'-4'39'0,"11"6"2"16,-2-10-4-16,13 2-32 0,-5 1 0 16,5 0-2-16,-7 0-2 15,-1 3 0-15,-6 4 0 16,-7 11-1-16,-8 7 0 15,-5 4 0-15,-13 7 0 16,0 4-1-16,-7 4 1 16,1 1-1-16,-4-1 1 15,0-8-1-15,6-4 1 16,2-9 0-16,6-18 0 15,0 0 0-15,20-3 0 16,-4-18 0-16,2-6 0 16,2-12 0-16,1-3 1 15,1-3-1-15,-2 2 1 16,-6 6 0-16,1 5-1 15,-6 4 1-15,2 9-1 0,-1 9 1 16,0 7-1-16,3 5 0 16,3 3-1-16,5 1 1 15,5 1 0-15,6 0 0 16,3-3 0-16,4-2 0 15,0 0 0-15,-4-5 1 16,-4 1-1-16,-6 0 1 16,-10 1-1-16,-15 1 1 15,0 0 0-15,-16 24 0 16,-10-3-1-16,-5 6 0 15,-2 5 1-15,-2 2-1 16,5 5 0-16,5 0-1 16,9-1 1-16,12-6 0 15,12-5 0-15,7-6 0 0,12-9-1 16,7-9 1-16,8-9-1 15,-1-9 1-15,0-4-1 16,-3-10 1-16,-4 0-1 16,-7-6 1-16,-7 2 0 15,-8 2 2-15,-4 2-2 16,-3 6 2-16,-4 2-1 15,2 6 0-15,0 4 0 16,-3 11 0-16,17-8 0 16,-4 10 0-16,3 2 0 15,1 7-1-15,0 2 1 16,1 3-1-16,-1 2 0 15,-5 3-1-15,-5 3 1 0,-4 4 0 16,-7 2-1-16,-9-1 1 16,-3-2-1-16,-4 1 1 15,-3-3 0-15,1-3 0 16,5-9 0-16,3-7 0 15,14-6 0-15,4-25 0 16,15 0 0-16,9-10-1 16,6-6 2-16,8-2 0 15,1 3-1-15,0 6 1 16,-5 8 0-16,-4 16 0 15,-8 11 0-15,-6 11-1 16,-6 11-1-16,-4 9-2 16,2 6-2-16,-6-4-9 15,11 20-9-15,-18-17-13 0,11 9-7 16,-10-2-2-16,4 6 2 15</inkml:trace>
  <inkml:trace contextRef="#ctx0" brushRef="#br0" timeOffset="5206.2978">791 9114 73 0,'0'0'36'0,"-34"-2"1"16,6 23 0-16,-17 9-28 16,0 22-2-16,-14 12-1 15,-2 21-1-15,-12 11-1 16,7 15 1-16,4 8-1 15,17 3-1-15,15-4-1 16,22-8-1-16,24-9-2 16,22-18-2-16,34-9-13 0,8-29-21 15,25-12-4-15,4-25 0 16,12-11 2-16</inkml:trace>
  <inkml:trace contextRef="#ctx0" brushRef="#br0" timeOffset="5604.3206">1449 9668 89 0,'-21'14'37'15,"-9"5"1"-15,-1 18-1 16,-16 6-31-16,-3 15-4 15,-4 7-1-15,-6 6 0 16,2 0-2-16,3-2 1 0,7-6-4 16,6-16-3-16,18-7-3 15,-1-28-20-15,25-12-2 16,3-12-3-16,18-10 8 15,-11-25 10-15,15 0 14 16,-5-4 6-16,-5-9 7 16,8 20 20-16,-17-6 5 15,3 19 1-15,-12 3-6 16,3 24-9-16,-2 14-12 15,3 11-3-15,1 7-3 16,9 6-1-16,6 5-3 16,10-6-2-16,15 3-6 15,-3-20-26-15,23 1-3 0,2-20-1 16,14-1-1-16</inkml:trace>
  <inkml:trace contextRef="#ctx0" brushRef="#br0" timeOffset="5793.3314">1825 9761 80 0,'-31'6'38'16,"-12"3"-1"-16,6 20 1 16,-3-3-20-16,1 14-16 15,9 5-1-15,14 1-1 16,9 1-1-16,12-6-3 15,25 3-14-15,3-23-19 16,16-2 1-16,4-19-1 16,13-6 0-16</inkml:trace>
  <inkml:trace contextRef="#ctx0" brushRef="#br0" timeOffset="6062.3468">2164 9851 111 0,'-29'13'40'15,"8"23"1"-15,-17-9-4 16,14 17-32-16,5 1-1 15,9 1-1-15,9-2-1 16,8-5 1-16,6-7-2 16,10-9 1-16,6-12-2 15,0-9 1-15,1-10-1 16,-1-8 0-16,-5-9-1 15,-4-9-1-15,-5-2 0 0,-11-7-1 16,-3 0-3-16,-8-8-3 16,6 16-13-16,-14-11-17 15,9 13-1-15,-3-6-1 16,11 13 0-16</inkml:trace>
  <inkml:trace contextRef="#ctx0" brushRef="#br0" timeOffset="6288.3597">2516 9630 105 0,'0'0'40'0,"0"0"1"16,21 3-2-16,-1-19-36 15,13 0-4-15,12-1-3 16,-4-14-20-16,15 9-14 16,-5-9-1-16,4 6-1 15,-8-7 0-15</inkml:trace>
  <inkml:trace contextRef="#ctx0" brushRef="#br0" timeOffset="6468.37">3091 9306 103 0,'-19'16'40'16,"5"9"1"-16,-1-6-2 16,12 3-34-16,-6 0-4 0,5-3-2 15,8 11-16-15,-4-15-19 16,14 5-4-16,-2-12 0 15,10-1 0-15</inkml:trace>
  <inkml:trace contextRef="#ctx0" brushRef="#br0" timeOffset="6919.3958">3461 9201 80 0,'-19'5'40'15,"8"4"-1"-15,-10 0 2 16,4 15-20-16,-11-9-16 15,7 7-2-15,1-1-1 16,5 3 0-16,6-3-1 16,9-4 1-16,9-6-1 15,9-6-1-15,6-7 1 16,4-5 0-16,2-7 0 15,0-3-1-15,-2-7 1 16,-3 0-1-16,-5 0 0 16,-4 4 1-16,-7 2-1 0,-4 6 0 15,-5 12 1-15,0 0-1 16,-14 17 1-16,0 12-1 15,-3 4 0-15,-2 11 0 16,0 2-2-16,0 3-2 16,8 9-11-16,-13-17-17 15,19 0-10-15,-2-12 1 16,15-3-2-16</inkml:trace>
  <inkml:trace contextRef="#ctx0" brushRef="#br0" timeOffset="7407.4237">4019 9413 96 0,'12'1'38'16,"0"-1"-1"-16,10 15-6 15,-10-4-23-15,7 8-3 16,-1 4 0-16,2 11-1 16,-1 3 0-16,-3 5-1 15,-6 3 0-15,-3 6 0 16,-10 1-1-16,-8 0 0 15,-10-3 0-15,-8-2 0 16,-8-8-2-16,-3-7 1 16,-3-9-3-16,-1-16-2 15,7-5-4-15,-5-28-16 16,20-2-16-16,-2-18-1 15,12-2 0-15,-3-19-2 16</inkml:trace>
  <inkml:trace contextRef="#ctx0" brushRef="#br0" timeOffset="7587.434">3751 9464 111 0,'5'24'42'0,"1"-12"1"16,17 1-2-16,3-13-36 15,19-4-3-15,13-10-1 16,7-4-2-16,11-4-3 15,-2-12-9-15,18 17-20 16,-16-11-10-16,-2 12 1 16,-12-2-2-16</inkml:trace>
  <inkml:trace contextRef="#ctx0" brushRef="#br0" timeOffset="7958.4552">4450 8925 82 0,'-15'-16'42'0,"15"16"-1"15,9 20 0-15,12 3-19 16,6 11-20-16,8 9 0 16,5 11 1-16,8 11-1 0,0 6 0 15,2 10 0-15,-7 2-1 16,-8 6 1-16,-15 1-1 15,-19 2 0-15,-18-3 1 16,-16-4-1-16,-17-6-2 16,-12-8-1-16,-6-3-5 15,-9-25-11-15,16-3-22 16,-5-22-2-16,17-9-1 15,7-23-2-15</inkml:trace>
  <inkml:trace contextRef="#ctx0" brushRef="#br0" timeOffset="9043.5173">10150 14889 57 0,'0'-50'41'15,"-10"0"-2"-15,-7 12 1 16,-26 7-38-16,8 11 1 16,-7 9 0-16,-1 19-1 15,-6 16 1-15,3 22-1 16,-1 14 1-16,8 19-1 15,4 9 0-15,9 9-1 0,7 5 0 16,9-4-2-16,12-5-1 16,5-13-3-16,14-4-4 15,-10-32-30-15,19-9-1 16,-9-18-2-16,1-12 1 15</inkml:trace>
  <inkml:trace contextRef="#ctx0" brushRef="#br0" timeOffset="9500.5434">9522 15355 70 0,'-9'-10'44'0,"3"-4"-3"16,16 11 3-16,-10 3-39 15,40-17-1-15,-1 8-2 0,10 1 0 16,5 0-1-16,6 4 0 15,0 0-1-15,3 3 0 16,-4 4-1-16,-6 5 1 16,-5 4 0-16,-4 2 0 15,-12 1-1-15,-5 4 1 16,-8 2 0-16,-9 1 0 15,-8 2-1-15,-6 3 1 16,-6-5-1-16,-6 1 1 16,3-5 0-16,-2-3-1 15,5-8 1-15,10-7 1 16,-11-7-1-16,14-11 1 15,5-6 0-15,6-10 0 16,2-5-1-16,4-7 1 16,1 0-1-16,2-2 1 0,-1 3-1 15,1 5 0-15,-3 7 0 16,-4 8 1-16,1 10-1 15,-3 10 0-15,1 8-1 16,0 6 0-16,3 11-2 16,0-3-2-16,13 13-9 15,-10-21-14-15,20 14-13 16,-5-12-2-16,11 0 1 15</inkml:trace>
  <inkml:trace contextRef="#ctx0" brushRef="#br0" timeOffset="10289.5885">10684 15299 70 0,'-32'14'41'0,"15"3"1"16,3-12-1-16,14-5-37 15,15-5 0-15,14-7-1 16,14-6-1-16,8-3-1 15,3-8 0-15,2-1 0 16,-5 0 0-16,-8 4 0 16,-11-2 0-16,-11 6 0 15,-16 5-1-15,-13 4 1 16,-12 10 0-16,-10 5-1 15,-12 10 1-15,-3 6-1 16,-8 12 1-16,-1 9 0 16,7 4-1-16,4 2 1 15,8 0 0-15,14-2-1 16,19-9 0-16,15-8-1 0,22-14-1 15,16-12-1-15,12-5-2 16,13-14-3-16,13 4-8 16,-13-22-14-16,12 13-10 15,-16-11-3-15,-5 12 3 16,-24-6 30-16,-6 9 8 15,-16 4 4-15,-19-8 10 16,-2 24 13-16,-19-13 14 16,-3 12 1-16,-11-8 1 15,8 16-31-15,-9-5-5 16,5 9 0-16,-2 3-2 15,7 5 0-15,0 5-1 0,11-1 1 16,2-1-1-16,11-1 0 16,8-7 0-16,10-6-1 15,7-10 0-15,9-8 0 16,3-6-1-16,6-9 0 15,-4-1 1-15,3-1-1 16,-9 4 0-16,-4 0 0 16,-8 8 0-16,-7 9 0 15,-14 6 0-15,5 25 0 16,-16 6 0-16,-9 13 0 15,-4 11 0-15,-5 11 0 16,-6 3 1-16,0 1-2 16,0-5 2-16,2-8-1 15,8-12 1-15,9-14-2 16,8-18 2-16,8-13-1 0,17-29 0 15,8-8 1-15,9-9-2 16,7-7 1-16,4-3-2 16,0-4-2-16,8 11-8 15,-16-4-5-15,15 29-7 16,-26-9-14-16,19 18-6 15,-2-4 0-15</inkml:trace>
  <inkml:trace contextRef="#ctx0" brushRef="#br0" timeOffset="10830.6195">12528 15150 49 0,'0'0'39'16,"0"0"0"-16,-18 8 0 15,-8 1-31-15,8 11-3 0,-7 0 0 16,2 7 0-16,-2 2-1 16,5 3 0-16,1 1-1 15,9-3-1-15,5-3 0 16,8-2 0-16,10-10-1 15,9-7 0-15,6-10-1 16,6-8 1-16,0-7-1 16,0-5 0-16,-6-5 0 15,-5-2 0-15,-8 0 0 16,-9 1 0-16,-6 2-1 15,-6 7 0-15,-3 4 0 16,-3 3 0-16,12 12-2 16,-17-7 0-16,17 7-3 15,0 0-11-15,29 5-15 0,-6-14-8 16,16 4-1-16,9-12 1 15</inkml:trace>
  <inkml:trace contextRef="#ctx0" brushRef="#br0" timeOffset="11070.6332">13321 14614 67 0,'-23'-30'41'16,"-15"4"-2"-16,0 18 1 15,-14 11-37-15,-2 17 0 16,-4 21 1-16,3 21-2 15,-2 15 0-15,5 16 0 0,4 6-1 16,10 3 0 0,9 0-2-16,10-9-1 0,17-7-2 15,1-29-12-15,29 0-24 16,-8-30-1-16,14-8 0 15,-7-24-1-15</inkml:trace>
  <inkml:trace contextRef="#ctx0" brushRef="#br0" timeOffset="11235.6426">12724 15142 78 0,'-22'-7'44'0,"5"-3"-1"16,17 10 0-16,13 3-40 15,24-13-3-15,16-2-5 16,9-9-9-16,26 16-19 0,0-16-7 15,21 9-3-15,-1-9 1 16</inkml:trace>
  <inkml:trace contextRef="#ctx0" brushRef="#br0" timeOffset="11588.6628">13990 14752 60 0,'19'-34'41'15,"-1"19"-1"-15,-18 15-1 16,0 0-32-16,-13 33-3 16,-7 14-2-16,-6 13 1 15,-1 10-3-15,-5 7 2 16,6 3-2-16,2-1 1 15,10-6-1-15,9-9-2 16,5-17-4-16,26 0-19 16,-5-28-14-16,16-6 0 15,0-21-3-15,13-5 2 16</inkml:trace>
  <inkml:trace contextRef="#ctx0" brushRef="#br0" timeOffset="11776.6736">14278 15090 72 0,'-13'9'42'16,"-12"2"-1"-16,5 18 0 15,-12 4-37-15,12-2-2 16,6 5-1-16,4 1-1 16,6-2-1-16,5 0-2 15,11-4-3-15,-1-22-12 16,21 5-21-16,-4-23-1 15,11-4-1-15,-2-20 1 16</inkml:trace>
  <inkml:trace contextRef="#ctx0" brushRef="#br0" timeOffset="11933.6826">14424 14915 44 0,'-26'-47'38'15,"0"13"3"-15,-3 3-3 16,8 16-18-16,0 1-17 16,10 8-1-16,11 6-4 15,0 0-6-15,32 23-7 16,-7-13-23-16,14 8 0 15,-1-2-1-15,13 10 2 16</inkml:trace>
  <inkml:trace contextRef="#ctx0" brushRef="#br0" timeOffset="12452.7123">14730 15094 55 0,'-14'12'40'16,"0"7"-1"-16,-9-12 2 16,7 8-28-16,-12-4-9 0,5 5 0 15,-2-1-1-15,5 4 0 16,0-4-1-16,7 0-1 15,4-1 1-15,9-14-1 16,-4 11-1-16,4-11 1 16,25-17 0-16,-6-1-1 15,7-2 0-15,2-1 0 16,2-2 0-16,-1-1 0 15,-1 5-1-15,-3 5 1 16,-5 11 0-16,-4 8-1 16,-8 11 0-16,-6 13 1 15,-6 15 0-15,-10 18 1 16,-5 11-1-16,-5 15 0 0,-5 7 0 15,-3 4-1-15,-1-2 2 16,3-7-2-16,3-12 1 16,5-16-2-16,5-16 2 15,8-19 0-15,9-27 1 16,-2-10-1-16,11-24 1 15,2-13-1-15,4-12 1 16,3-10-1-16,-1-4 1 16,3 1 0-16,-3 5 0 15,-1 7 0-15,-2 5 0 16,4 8-1-16,3 5-2 15,-1 1 0-15,12 2-3 16,2-6-3-16,19 5-9 16,-12-26-8-16,26 11-11 0,-7-22-6 15,8 5 4-15,-3-7 0 16</inkml:trace>
  <inkml:trace contextRef="#ctx0" brushRef="#br0" timeOffset="12760.7299">15367 14577 81 0,'-27'29'41'0,"2"19"1"16,-17 4-1-16,9 14-37 15,-11 5-1-15,3 7-1 16,3-3 0-16,5-3-2 16,7-8 0-16,7-9-1 15,9-11 1-15,10-14 0 16,7-15 0-16,10-13 0 15,6-15 0-15,5-7 0 0,3-6 0 16,4-3 0-16,-4-1 0 16,-3 5 1-16,-2 5-1 15,-8 7 0-15,-5 11 0 16,-13 2 0-16,9 29-1 15,-11-4-1-15,2 11-3 16,-2-4-5-16,12 16-7 16,-11-19-8-16,26 13-12 15,-1-18-6-15,18-4 1 16</inkml:trace>
  <inkml:trace contextRef="#ctx0" brushRef="#br0" timeOffset="13117.7503">15949 14600 72 0,'-7'24'39'0,"4"19"0"16,-12-2-7-16,-1 22-30 16,-5 7 0-16,-1 8-1 0,-6 3 0 15,-2 0-3-15,5-2-2 16,-9-19-18-16,12 2-15 15,0-22-3-15,12-11 2 16,-4-20-2-16</inkml:trace>
  <inkml:trace contextRef="#ctx0" brushRef="#br0" timeOffset="13279.7596">15600 15084 67 0,'-20'-11'44'16,"20"11"-2"-16,-15-4 2 15,28 12-30-15,9-15-13 16,15-12-5-16,27 7-10 0,-1-23-7 15,32 12-20-15,-1-14-1 16,23 7-2-16,3-12 1 16</inkml:trace>
  <inkml:trace contextRef="#ctx0" brushRef="#br0" timeOffset="13654.781">17283 14358 51 0,'-45'1'40'16,"2"27"-2"-16,-17 15 1 15,8 32-21-15,-9 8-15 16,8 17 0-16,6 7 0 16,13 9 0-16,9-3-1 15,14-2-2-15,23-9-1 16,14-18-7-16,32 1-18 15,3-30-14-15,24-6 0 16,1-21-2-16</inkml:trace>
  <inkml:trace contextRef="#ctx0" brushRef="#br0" timeOffset="14104.8068">17925 14932 52 0,'-19'5'37'15,"-5"-2"0"-15,3 18-1 16,-18 7-33-16,1 12-1 0,-12 12 1 15,-2 10-2-15,-7 5-1 16,-4 0 0-16,3-5-3 16,3-11-1-16,19-7-4 15,-2-27-3-15,30-8 1 16,-2-26 0-16,25-7 5 15,2-14 3-15,8-8 3 16,4 1 4-16,-9-5 5 16,11 15 3-16,-18-4 2 15,9 21-1-15,-17-1-5 16,7 22-2-16,-4 7-2 15,2 13-1-15,3 6-3 16,5 4 1-16,11 3-3 0,6-1-1 16,15-2-3-16,4-19-10 15,25 8-17-15,-6-26-8 16,15 0 0-16,-9-23-1 15</inkml:trace>
  <inkml:trace contextRef="#ctx0" brushRef="#br0" timeOffset="14270.8163">18353 14884 69 0,'-37'9'39'0,"4"23"-1"16,-9 4 1-16,-2 15-40 15,10 9-2-15,7-2-5 16,21 7-29-16,-1-8 0 15,21-4-2-15,7-21 1 16</inkml:trace>
  <inkml:trace contextRef="#ctx0" brushRef="#br0" timeOffset="14563.833">18733 14922 60 0,'-22'3'42'0,"-16"6"-1"15,6 20 0-15,-12 6-26 16,9 10-11-16,6 3-2 15,14 5 1-15,10-3-2 16,15-7 1-16,13-9-2 16,12-12 1-16,11-12-1 0,4-14 0 15,2-12 0-15,-4-12-1 16,-6-5 1-16,-9-8-1 15,-13 0 0-15,-15-9-2 16,-8 6-1-16,-17-10-8 16,6 22-11-16,-21-9-15 15,12 11-3-15,-8-2 0 16,15 13-1-16</inkml:trace>
  <inkml:trace contextRef="#ctx0" brushRef="#br0" timeOffset="14872.8507">19142 14469 49 0,'13'6'39'0,"-12"5"-2"15,-2 13 0-15,-13 0-19 16,-4 6-19-16,1 6-4 16,-6-9-13-16,14 7-19 15,1-10 0-15,13-1 0 16,4-12-1-16</inkml:trace>
  <inkml:trace contextRef="#ctx0" brushRef="#br0" timeOffset="15121.8649">19434 14487 75 0,'-14'-3'40'0,"14"3"0"16,-23 13 0-16,21-2-36 15,-6-1-2-15,8 4 0 16,4-3-1-16,10 1 0 15,7-5 0-15,9-2-1 16,7-2-2-16,2-5 0 16,3 2-3-16,-5-18-13 0,8 13-21 15,-15-15 0-15,3 6-1 16,-11-10 0-16</inkml:trace>
  <inkml:trace contextRef="#ctx0" brushRef="#br0" timeOffset="15255.8726">19757 14399 73 0,'-20'37'41'0,"-13"0"-2"15,9 10 1-15,-5 1-37 16,9-3-3-16,10 5-10 16,-8-16-26-16,23 2-3 15,-2-14-3-15,17-3 1 16</inkml:trace>
  <inkml:trace contextRef="#ctx0" brushRef="#br0" timeOffset="15789.9031">19935 14323 23 0,'-5'-11'29'15,"5"11"4"-15,-14-21-1 16,14 21-23-16,-6-12-2 15,6 12 1-15,0 0 1 16,0 0 1-16,-14 10-2 16,14-10 0-16,0 0-3 15,-8 15-1-15,8-15 0 16,0 0-1-16,0 0-1 15,0 0-1-15,0 0-1 16,0 0 1-16,0 0-1 0,0 0 0 16,0 0-1-16,0 0 1 15,0 0 0-15,0 0 0 16,0 0-1-16,0 0-1 15,10 13-4-15,-10-13-19 16,0 0-12-16,0 0-1 16,0 0-1-16,-5-13 0 15</inkml:trace>
  <inkml:trace contextRef="#ctx0" brushRef="#br0" timeOffset="17102.9782">20395 14505 60 0,'0'0'37'0,"0"0"-1"16,-7 12-6-16,2 9-23 15,-5 6-2-15,-3 17-1 16,-3 7-1-16,-3 11-1 16,-3 7 0-16,0 5-2 15,1 3 0-15,2 0-2 16,1-2-1-16,8-13-2 15,10 4-11-15,0-25-20 16,9-3-1-16,-2-19-2 16,15-7 2-16</inkml:trace>
  <inkml:trace contextRef="#ctx0" brushRef="#br0" timeOffset="17292.9891">20294 15095 75 0,'-23'-7'41'15,"11"10"0"-15,-5-10-3 16,17 7-34-16,0 0-2 15,34-11 0-15,6-1-3 16,7-4-2-16,12-1-3 16,2-12-7-16,14 5-26 15,-10-9-1-15,2 9-1 16,-15-10 1-16</inkml:trace>
  <inkml:trace contextRef="#ctx0" brushRef="#br0" timeOffset="17494.0006">20826 14512 68 0,'-23'20'41'0,"8"24"-1"16,-9 3 0-16,10 15-30 16,-5 6-8-16,1 8 0 15,1 1-1-15,1-1-1 16,2-3-2-16,1-8-2 15,13-2-5-15,-11-23-24 16,24 1-7-16,-1-23-1 16,14-7 0-16</inkml:trace>
  <inkml:trace contextRef="#ctx0" brushRef="#br0" timeOffset="17844.0206">20981 14930 59 0,'0'0'41'0,"0"0"-1"15,14 1 1-15,2-3-30 16,13-5-9-16,7-4 0 16,1 6 1-16,-2-1-2 15,-2 4 1-15,-5 2-1 16,-8 6 1-16,-11 5-1 15,-10 6 0-15,-12 4 0 16,-9 8 0-16,-8 0 0 0,0 4 0 16,-4-1 0-16,3 3 0 15,4-4-1-15,8-2 1 16,8-6-1-16,13-6 1 15,17-6-1-15,10-7-1 16,14-5-1-16,2-11-2 16,14 6-8-16,-6-23-9 15,18 13-17-15,-19-17-3 16,7 9-2-16,-14-13 1 15</inkml:trace>
  <inkml:trace contextRef="#ctx0" brushRef="#br0" timeOffset="18198.0409">21599 14364 73 0,'4'-11'43'0,"-5"-5"-2"16,1 16 1-16,5 10-37 16,6 1-1-16,0 8 0 15,3 13 0-15,-1 7-2 16,3 9 0-16,-2 10-1 15,-3 5 1-15,-3 6-2 16,-2 4-1-16,-8 2 1 16,-7 1-1-16,-5-2 0 15,-8 0 0-15,-7-3 0 0,-6-7-4 16,-2 0-1-16,-10-16-7 15,13 8-8-15,-12-24-17 16,23 0-4-16,2-20-2 16,21-12 3-16</inkml:trace>
  <inkml:trace contextRef="#ctx0" brushRef="#br0" timeOffset="18365.0504">21594 15373 81 0,'0'0'44'0,"-4"12"-1"16,4-12-1-16,-6-12-40 15,6 12-5-15,4-21-7 16,10 21-9-16,-19-16-17 0,15 12-6 16,-10 4-2-16,0 0 1 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3:59:13.99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3878 1770 75 0,'-1'-17'36'0,"0"6"1"16,-13 1-2-16,3 10-27 16,-11 2-5-16,-1 10-1 15,-7 7 0-15,-2 10-1 16,-7 5 2-16,2 3-1 15,4 1 1-15,4 1-2 16,9-6 1-16,10-4-1 16,13-6 0-16,13-8-1 15,16-7-1-15,8-2 1 0,9-2-1 16,2-2 1-16,-1-1 0 15,-5 1 0-15,-8 5 0 16,-13 9 0-16,-15 6 0 16,-13 8 0-16,-16 5 0 15,-7 3-1-15,-6 1 0 16,-2-4-3-16,7 0-4 15,-3-20-30-15,31-15 2 16,-13-6-1-16,30-21-2 16</inkml:trace>
  <inkml:trace contextRef="#ctx0" brushRef="#br0" timeOffset="240.0138">4327 1380 94 0,'0'0'38'0,"20"-70"1"15,-20 70-2-15,9-21-35 16,-9 21-2-16,-9 35 1 16,-7 25-1-16,-10 38 2 15,2 11-1-15,0 12-1 16,2 1 0-16,8-29-2 15,12-10-4-15,-3-21-29 16,19-6-3-16,4-22 0 16,16-11 0-16</inkml:trace>
  <inkml:trace contextRef="#ctx0" brushRef="#br0" timeOffset="594.034">4716 1789 101 0,'-18'-12'39'16,"1"19"0"-16,-13 9-2 15,2 15-34-15,-1 10 0 16,5 5-2-16,4 2 0 16,5 5 0-16,10-3 0 15,8-5-1-15,9-13 1 16,15-9-2-16,5-16 2 15,11-10 0-15,1-11 0 16,6-15-1-16,-5-8 1 16,-4-8 1-16,-10-6-2 15,-8-1 1-15,-12 3-1 0,-14 4 0 16,-11 9-1-16,-9 7 1 15,-6 14-1-15,-4 9 0 16,0 13-1-16,4 5-1 16,10 9-2-16,5-4-4 15,28 4-26-15,-2-10-4 16,24 0 2-16,4-15-3 15</inkml:trace>
  <inkml:trace contextRef="#ctx0" brushRef="#br0" timeOffset="1157.0662">5263 1737 96 0,'0'0'36'0,"-1"24"2"0,-13-5-1 16,5 9-33 0,-9 4 1-16,3 11-3 0,-4 2 2 15,3 10-2-15,0-2 1 16,3 3-3-16,1-7 1 15,6-4-1-15,3-7 0 16,3-8 0-16,-1-8-1 16,3-10 0-16,-2-12 1 15,0 0-1-15,12-23 1 16,-5-6 1-16,-3-6-2 15,4-8 2-15,-2-12-2 16,5-10 2-16,1-3-2 16,2 0 3-16,4 8-3 15,-2 4 2-15,7 10-2 16,1 8 2-16,5 16 0 0,4 12 0 15,-1 12-1-15,2 11 1 16,1 4-1-16,0 6 0 16,-2 2 0-16,-4 3 0 15,-11 2 0-15,-7 6 0 16,-12 0 0-16,-11-2 0 15,-13 1 0-15,-10 1 0 16,-8-1 0-16,-1 2 0 16,0-1 0-16,1 1-1 15,8-3 1-15,4 8-1 16,8 2 0-16,7 10 1 15,2 7 0-15,-1 7-1 16,2 11 0-16,-4 8 3 16,-5 4-2-16,-3 0 0 0,3-4-1 15,-4-16-2-15,12-6-4 16,-6-29-28-16,25-13-4 15,5-39 1-15,22-13-3 16</inkml:trace>
  <inkml:trace contextRef="#ctx0" brushRef="#br0" timeOffset="1542.0882">5835 1989 100 0,'0'0'38'0,"32"-6"0"16,-8-11-2-16,17-7-32 16,-2-5-2-16,4-4 1 15,0-8-1-15,-5 4 1 16,-8 0-1-16,-8 6 1 15,-10 3 0-15,-13 8-1 16,-13 10 0-16,-13 12-1 16,-11 13 1-16,-10 12-1 15,-7 9 0-15,-1 9-1 16,3 6 1-16,9 2 0 15,7-1-1-15,16 2 0 16,15-14 0-16,21-12-2 16,22-8-1-16,14-16-3 15,27-3-16-15,1-19-15 16,17-2-3-16,-8-16 1 0,9 3-1 15</inkml:trace>
  <inkml:trace contextRef="#ctx0" brushRef="#br0" timeOffset="1691.0968">6635 1749 91 0,'14'8'34'0,"2"-4"-3"15,5-3-4-15,10-6-57 16,-4-3-2-16,5 4-1 15,-4-6-2-15</inkml:trace>
  <inkml:trace contextRef="#ctx0" brushRef="#br0" timeOffset="1877.1074">6591 2021 114 0,'-15'12'40'0,"20"-2"0"15,-5-10 0-15,41-10-37 16,-7-4-1-16,4-1-4 15,13 4-7-15,-8-11-27 16,18 9-4-16,-4-4 0 16,7 6-2-16</inkml:trace>
  <inkml:trace contextRef="#ctx0" brushRef="#br0" timeOffset="2561.1465">8432 1346 97 0,'0'0'37'16,"0"0"1"-16,4 16-3 15,-8 9-32-15,-8 13-2 0,-10 3 0 16,12 5 1-16,-4-2-1 16,2-2 0-16,3-4 0 15,2-7 1-15,2-7-1 16,7-9 0-16,-2-15 1 15,12-3-1-15,0-13 0 16,5-12 0-16,2-7 0 16,-1-11 0-16,-18 46 0 15,19-52 0-15,-19 52 1 16,15-56-1-16,-15 56 1 15,17-50-2-15,-17 50 1 16,0 0 0-16,20-72-1 16,-5 52-1-16,6 14-2 0,6 1-2 15,10 8-4 1,-37-3-27-16,48 3-3 0,-48-3 0 15,70-4-1-15</inkml:trace>
  <inkml:trace contextRef="#ctx0" brushRef="#br0" timeOffset="2750.1573">9082 1233 102 0,'39'11'39'16,"-37"13"1"-16,-14 16 0 15,-15 8-35-15,-1 10-4 16,4 3 0-16,9-7-1 15,11-9-2-15,7-9-2 0,10-5-7 16,-3-17-27 0,15-7-1-16,1-17 0 0,7-7-1 15</inkml:trace>
  <inkml:trace contextRef="#ctx0" brushRef="#br0" timeOffset="2892.1655">9206 1226 96 0,'0'0'34'0,"-17"-61"-1"15,17 61-20-15,0 0-50 16,0-71 0-16,0 71-1 16,0 0 0-16</inkml:trace>
  <inkml:trace contextRef="#ctx0" brushRef="#br0" timeOffset="3195.1828">9683 1153 82 0,'23'37'41'0,"-22"6"0"16,-30 1 0-16,-7-2-16 15,-15-18-23-15,20 2 0 16,8-3-2-16,21-5 1 16,11-3-1-16,12 0 0 15,5 0-1-15,6 5 1 16,0-3 0-16,-2 4 0 15,-2 2-1-15,-8 4 2 16,-9-4-1-16,-10 3-1 16,-11 1 1-16,-9-1 0 0,-4-3-1 15,-3-3 0-15,1-9-2 16,0-10-3-16,25-1-24 15,-19-13-10-15,28-6 1 16,4-11-2-16</inkml:trace>
  <inkml:trace contextRef="#ctx0" brushRef="#br0" timeOffset="3546.2029">9991 1426 104 0,'-1'19'39'0,"1"-19"1"16,9 18-1-16,12-14-37 15,12-7 0-15,13-5 0 0,6-3 0 16,3-4 0-16,3-5-1 16,-58 20 0-16,59-24 0 15,-59 24 0-15,0 0-1 16,58-41 0-16,-58 41 0 15,0 0 1-15,0 0-1 16,1-48 1-16,-1 48 0 16,-56 8 0-16,7 15 1 15,-14 5-1-15,8 14 0 16,3 3-1-16,22 9 0 15,23-1 0-15,36-17-1 16,27-11-2-16,16-18-5 16,29-7-15-16,-7-13-18 15,9-4 1-15,-16-6-1 16,-11 1-1-16</inkml:trace>
  <inkml:trace contextRef="#ctx0" brushRef="#br0" timeOffset="3846.22">8592 2118 110 0,'30'-10'42'16,"37"-8"-1"-16,27-23-3 0,37-4-35 15,33-3-2-15,25-9 1 16,15 6-3-16,1 2-1 15,-5 11-3-15,-20 3-6 16,-15 19-28-16,-42 8-2 16,-31 21 1-16,-47 4-2 15</inkml:trace>
  <inkml:trace contextRef="#ctx0" brushRef="#br0" timeOffset="4297.2458">9035 2390 76 0,'-3'-17'39'16,"3"17"-1"-16,-1-14 1 15,1 14-30-15,0 0-5 16,-13 22 0-16,4-1 0 16,-1 11-1-16,0 8-1 15,-1 1-1-15,0 4-1 16,3 2 1-16,1-5-1 15,3-5 2-15,3-11-1 16,5-10 0-16,-4-16-1 16,17 3 1-16,-5-17 0 0,2-8 0 15,-4-9 0-15,2-8-1 16,-3-8 1-16,0-1 0 15,-4-2 1-15,-3 4-1 16,3 4 0-16,-1 4 0 16,2 6-1-16,3 9 0 15,6 10 0-15,7 1-3 16,9 9-2-16,4-8-7 15,22 12-26-15,-6-8-2 16,13 7 0-16,-5-8-1 16</inkml:trace>
  <inkml:trace contextRef="#ctx0" brushRef="#br0" timeOffset="4642.2656">9745 2211 99 0,'-24'7'39'15,"3"16"1"-15,-10-4-2 16,2 13-34-16,5 5 0 15,6 8-1-15,2 0 0 16,10 3-1-16,9-6-1 16,9-3 0-16,10-10 0 15,12-10 0-15,6-12-1 16,8-12 0-16,4-9 0 15,0-8 0-15,0-5 1 16,-5-5-1-16,-7 3 0 16,-7-1 0-16,-11 6 1 15,-8 6-1-15,-11 8 0 16,-3 10 0-16,-15 4 0 0,-1 12 0 15,1 4-1-15,-3 4-2 16,7 6-1-16,4-7-2 16,17 12-10-16,-3-22-22 15,21 3-3-15,3-21 1 16,16 4 0-16</inkml:trace>
  <inkml:trace contextRef="#ctx0" brushRef="#br0" timeOffset="4981.285">10432 2275 100 0,'0'0'39'16,"-18"14"1"-16,7 10-1 0,-1 2-37 16,-5 9 1-16,-1 3-1 15,4 4 0-15,0-4-1 16,4 1 1-16,3-8-1 15,3-5 0-15,5-14 1 16,-1-12-1-16,22-17 0 16,-3-7 0-16,4-11 0 15,3-6 0-15,2-3 0 16,3-3 0-16,-2 3 0 15,-3 7 0-15,-5 9-1 16,-1 12 1-16,-5 13-2 16,-15 3 0-16,11 32-1 15,-15 5-3-15,-1 17-6 16,-19-6-16-16,8 23-14 0,-16-9 2 15,0 18-3 1,-13-11 3-16</inkml:trace>
  <inkml:trace contextRef="#ctx0" brushRef="#br0" timeOffset="5416.3098">6789 3682 100 0,'17'3'40'15,"18"-5"-2"-15,12-15-1 16,19-7-36-16,11 4-6 0,4-13-13 16,14 13-20-16,-10-4 1 15,-10 12-1-15,-22 1 0 16</inkml:trace>
  <inkml:trace contextRef="#ctx0" brushRef="#br0" timeOffset="5583.3194">7047 3955 116 0,'-9'16'42'0,"28"-4"0"16,17-28-1-16,27-11-40 16,22-5-4-16,10-14-10 15,20 8-25-15,-17-11-3 16,-1 10-1-16,-16 1-2 0</inkml:trace>
  <inkml:trace contextRef="#ctx0" brushRef="#br0" timeOffset="25377.4515">8404 3316 96 0,'-11'-11'38'15,"11"11"1"-15,10-32-3 16,15 6-33-16,11-1-2 16,16-6 0-16,7 0 0 15,10 2 0-15,-2 3 0 16,-2 6-1-16,-4 5 0 15,-10 9-1-15,-14 9 1 16,-15 8-1-16,-16 10 1 0,-15 5 0 16,-13 7 0-16,-11 6 1 15,-6 0-1-15,3-2 1 16,-1-1 0-16,8-4-1 15,9-8 1-15,13-5-1 16,7-17 0-16,30 14 0 16,1-13-1-16,4 0 1 15,4 4 0-15,-5 1 1 16,-1 5-1-16,-10 10 0 15,-13 7 1-15,-15 7 0 16,-10 7 0-16,-11 3 0 16,-5-1 0-16,-3-3-2 15,5-4 0-15,2-12-5 16,20 1-30-16,7-26-3 0,13 7 0 15,11-19-1-15</inkml:trace>
  <inkml:trace contextRef="#ctx0" brushRef="#br0" timeOffset="25554.4617">9231 3502 103 0,'-25'9'40'0,"-3"-11"-1"16,8 2-4-16,10-6-43 15,5-11-29-15,26 4-2 16,2-11 0-16,16 4-1 16</inkml:trace>
  <inkml:trace contextRef="#ctx0" brushRef="#br0" timeOffset="25941.4838">9583 3224 103 0,'0'0'40'16,"-14"-11"0"-16,30 0-1 16,10-9-37-16,12-1-1 15,13-2 0-15,4 3 1 16,-4 3-1-16,-4 6 1 15,-5 7-1-15,-12 10 0 16,-15 9 0-16,-16 10-1 0,-15 10 1 16,-17 8 0-16,-9 8 1 15,-9 7-1-15,-5 1 0 16,-1-1 0-16,4-3 0 15,6-7-1-15,17-9 1 16,13-6-1-16,21-13 0 16,20-11-1-16,23-9-1 15,20-11 0-15,18-2-3 16,9-12-1-16,16 5-18 15,-6-20-16-15,7 8 0 16,-16-11-1-16,1 5 1 16</inkml:trace>
  <inkml:trace contextRef="#ctx0" brushRef="#br0" timeOffset="26137.495">10691 3152 102 0,'-37'27'40'0,"2"19"0"15,-16 0-2-15,0 13-35 16,-4 4 0-16,0 1-2 15,4 0 0-15,4-9-2 16,12-4-1-16,6-16-4 16,17-5-3-16,-3-26-21 15,28-1-9-15,-2-21 0 16,15-2 0-16</inkml:trace>
  <inkml:trace contextRef="#ctx0" brushRef="#br0" timeOffset="26294.504">10337 3417 89 0,'-4'-21'40'15,"-15"-2"-2"-15,19 23 1 0,-31 2-25 16,29 17-6-16,3 1-3 15,14 6-3-15,13-3 0 16,17 0-2-16,18-5-4 16,15-10-4-16,26 2-28 15,1-22-5-15,10 4 2 16,-3-18-4-16</inkml:trace>
  <inkml:trace contextRef="#ctx0" brushRef="#br0" timeOffset="26477.5145">11266 3241 110 0,'-51'43'42'16,"-8"-6"0"-16,13 9-2 16,-6-1-39-16,19-1-2 15,16-1-1-15,9-4-3 16,22 5-32-16,4-17-3 15,22-1 0-15,6-18-2 16</inkml:trace>
  <inkml:trace contextRef="#ctx0" brushRef="#br0" timeOffset="26756.5304">11586 3296 104 0,'-35'18'40'0,"5"23"1"0,-7-7-1 16,19 11-37-16,-1 2 0 15,16 2-1-15,7-8 0 16,16-5-1-16,8-9 0 16,13-11 0-16,5-12-1 15,2-9 0-15,-3-14 0 16,-1-6 1-16,-11-9-1 15,-4-1 0-15,-14-7-2 16,-12 2-1-16,-4 10-7 16,-21-8-26-16,5 20-4 15,-14-4-1-15,7 18 0 16</inkml:trace>
  <inkml:trace contextRef="#ctx0" brushRef="#br0" timeOffset="27174.5543">11805 3073 76 0,'0'0'41'0,"13"-14"-2"16,10 10 1-16,-1-12-12 16,13 6-27-16,10 2-1 15,5-1-2-15,9 7-3 16,-8-9-27-16,15 12-7 15,-11-5 1-15,6 3-2 16</inkml:trace>
  <inkml:trace contextRef="#ctx0" brushRef="#br0" timeOffset="27391.5667">12705 2694 95 0,'-14'16'40'16,"-9"-1"-2"-16,6 14 1 15,-11 8-38-15,10 0 0 16,6 3-2-16,6-1-1 16,9 8-8-16,1-13-26 15,21 0-1-15,5-14 1 16,16-5-3-16</inkml:trace>
  <inkml:trace contextRef="#ctx0" brushRef="#br0" timeOffset="27758.5877">13032 2705 102 0,'-34'4'39'16,"3"17"3"-16,-10-4-4 15,7 7-33-15,3 1-1 16,7 7 0-16,7-6-1 15,11-2-1-15,9-10-1 16,12-2 0-16,10-10-1 16,11-4 1-16,3-8-1 15,5-5 0-15,-1-5 0 0,-2-2 1 16,-4 2-1-16,-5-2-1 15,-10 7 1-15,-7 3 0 16,-15 12 0-16,12-7 1 16,-18 17-1-16,-8 12 1 15,-6 9-1-15,-3 7 1 16,-2 9-3-16,-2 8-1 15,7 7-2-15,-2-11-18 16,22 17-15-16,3-21-4 16,19 5 1-16,3-16-2 15</inkml:trace>
  <inkml:trace contextRef="#ctx0" brushRef="#br0" timeOffset="28159.6107">13340 3273 110 0,'23'3'41'0,"0"-14"1"0,20 8-2 15,16-8-36-15,6-4-2 16,6 0 0-16,3-1-1 16,-1 1 0-16,-5 3 0 15,-9 5-1-15,-10 1 0 16,-12 3-1-16,-13 4 0 15,-10 0 0-15,-14-1-2 16,0 0-1-16,0 0-7 16,-4 16-28-16,-8-16-2 15,12 0 0-15,-12-1-1 16</inkml:trace>
  <inkml:trace contextRef="#ctx0" brushRef="#br0" timeOffset="29366.6797">8822 2599 71 0,'-14'-7'32'15,"-5"14"-9"-15,-16-10 2 0,1 17-16 16,-17-1 1-16,5 25-2 15,-13 11 0-15,-1 25-1 16,-4 17 0-16,4 28-1 16,3 13-1-16,14 18-1 15,16 8-3-15,18 1-3 16,31 3-15-16,23-29-21 15,32-10 0-15,15-33-3 16,25-19 1-16</inkml:trace>
  <inkml:trace contextRef="#ctx0" brushRef="#br0" timeOffset="38465.2001">14819 2875 54 0,'7'-15'31'15,"0"-1"-1"-15,-6-2 2 16,-1 18-26-16,-9-24 1 16,9 24 0-16,-19-10 1 0,9 16-2 15,-9-4 1-15,2 19-3 16,-6 2 0-16,3 15-1 15,-3 3-2-15,1 10 1 16,0 7-1-16,7 6 0 16,2 2 0-16,11-7-1 15,9-7 0-15,11-11 0 16,14-17 1-16,12-14-1 15,7-23 1-15,5-15 0 16,0-18 0-16,2-9 0 16,-9-12 1-16,-8-2 0 15,-18 2-1-15,-12 3 0 16,-18 7-1-16,-13 9-1 0,-10 13 1 15,-13 10 0-15,-1 14 0 16,-1 9-1-16,7 9-1 16,8 1-4-16,24 16-29 15,6-10-2-15,22 8-1 16,10-9-1-16</inkml:trace>
  <inkml:trace contextRef="#ctx0" brushRef="#br0" timeOffset="38629.2095">15525 2968 104 0,'-24'8'38'16,"6"-1"-2"-16,2-3-6 0,2-16-64 15,14 12-5-15,20-17 1 16,8 6-2-16</inkml:trace>
  <inkml:trace contextRef="#ctx0" brushRef="#br0" timeOffset="38963.2286">16053 2735 100 0,'-50'28'39'0,"3"13"3"16,-9-5-9-16,8 15-28 15,4 2 0-15,11 6-2 0,11-3 0 16,13 2-2-16,12-8 0 16,18-9 0-16,10-10-1 15,11-11 0-15,4-10 0 16,2-9 0-16,-4-11-1 15,-7-9 1-15,-9-5 0 16,-12-3-1-16,-13-2-1 16,-12-6-1-16,-8 5 0 15,-9-3-2-15,4 7-2 16,-4-7-8-16,10 16-23 15,0-10 1-15,20 13-1 16,5-10 2-16</inkml:trace>
  <inkml:trace contextRef="#ctx0" brushRef="#br0" timeOffset="39200.2422">16431 2754 98 0,'-21'27'42'16,"-12"-7"0"-16,7 10-1 15,-8-2-35-15,13 0-3 16,7-2-1-16,14 0 0 16,15-6-1-16,14-11-1 15,19-5-2-15,13-10 0 16,18-6-4-16,-1-20-18 15,10 8-16-15,-17-17-1 16,5 7 0-16,-24-11-1 16</inkml:trace>
  <inkml:trace contextRef="#ctx0" brushRef="#br0" timeOffset="39351.2508">16685 2693 98 0,'-52'43'39'16,"11"14"3"-16,-1-9-3 15,21 2-32-15,5 1-8 16,11-13-12-16,21 9-24 15,4-17-3-15,19 1 1 16,5-18-2-16</inkml:trace>
  <inkml:trace contextRef="#ctx0" brushRef="#br0" timeOffset="39584.2641">17455 2743 75 0,'-46'38'43'15,"-10"0"-4"-15,1 17 2 16,-12-13-20-16,9 13-22 15,9 3-1-15,3-2-4 16,22 7-13-16,1-27-19 16,17 1 1-16,5-25-2 15,16-5 2-15</inkml:trace>
  <inkml:trace contextRef="#ctx0" brushRef="#br0" timeOffset="39756.274">17092 3019 71 0,'-14'-37'41'16,"5"15"-2"-16,-9-2 3 15,18 24-13-15,-16-8-23 16,16 8-2-16,14 18-1 15,2 0-1-15,11 0-2 16,10 2-2-16,12 0-2 16,3-12-7-16,18 9-28 15,-8-16-2-15,9 2 0 16,-7-15-2-16</inkml:trace>
  <inkml:trace contextRef="#ctx0" brushRef="#br0" timeOffset="39948.2849">17887 2711 70 0,'-22'19'44'16,"-14"-2"-3"-16,3 19 2 16,-7-12-17-16,6 13-25 15,5 4-1-15,5-4-6 16,20 7-31-16,0-16-4 15,22-1 2-15,9-18-3 16</inkml:trace>
  <inkml:trace contextRef="#ctx0" brushRef="#br0" timeOffset="40222.3006">18226 2789 104 0,'-36'25'42'15,"5"17"2"-15,-7-4-3 16,4 13-39-16,15 0 0 15,11 0-1-15,8-5 1 16,15-6-2-16,14-15 0 16,10-11 0-16,6-11 0 15,1-15 0-15,-1-11 0 16,-3-9-1-16,-6-7 1 15,-14-10-1-15,-10-2 0 16,-12-3 0-16,-11 9-4 16,-16-2-5-16,5 22-25 15,-22-7-8-15,11 19 2 0,-10-1 1 16</inkml:trace>
  <inkml:trace contextRef="#ctx0" brushRef="#br0" timeOffset="40680.3268">18631 2587 102 0,'-11'2'39'16,"11"-2"2"-16,0 0-11 0,28-4-30 15,2 0-2-15,5-7-1 16,12 10-5-16,-5-14-31 16,12 9 1-16,-6-7-3 15,4 7 3-15</inkml:trace>
  <inkml:trace contextRef="#ctx0" brushRef="#br0" timeOffset="40883.3384">19272 2220 86 0,'0'0'38'16,"-27"1"0"-16,16 14-1 15,-7-1-37-15,5 10-1 0,2 9-2 16,-2-5-5-16,16 16-29 15,-1-9-1-15,19 4 1 16,3-13-1-16</inkml:trace>
  <inkml:trace contextRef="#ctx0" brushRef="#br0" timeOffset="41236.3586">19662 2186 94 0,'-33'7'39'0,"-9"1"1"16,9 23-5-16,0-14-32 0,9 7 1 16,4-3-2-16,14 1 0 15,7-5 0-15,16-1-1 16,5-7 0-16,10-4 0 15,4-1 0-15,2-4-1 16,-4-4 1-16,-1-1-1 16,-7-1 1-16,-4 1-1 15,-8 0-1-15,-14 5 1 16,14-7-1-16,-14 7-1 15,-4 22 1-15,-5 2-1 16,-1 11-1-16,-5 3 0 16,6 11-4-16,-4-12-21 15,19 15-12-15,-1-16 1 16,18-4 0-16</inkml:trace>
  <inkml:trace contextRef="#ctx0" brushRef="#br0" timeOffset="41543.3762">20012 2010 101 0,'7'23'40'0,"1"-5"2"16,19 12-3-16,2-1-38 16,6 10 1-16,-3 3 1 0,-1 13 0 15,-7 9-2-15,-8 8 2 16,-13 6-2-16,-14 10 2 15,-12 2-3-15,-16 3 1 16,-6-5-3-16,-8-13-4 16,8 0-32-16,-14-23-4 15,11-4 0-15,-2-25-2 16</inkml:trace>
  <inkml:trace contextRef="#ctx0" brushRef="#br0" timeOffset="42708.4428">8292 4320 59 0,'17'-8'33'16,"7"2"0"-16,3-2-1 15,8 3-28-15,4 1-2 0,6 2-2 16,10 4 0-16,-1 1-1 15,11-1 1-15,6 2-1 16,9-1 1-16,9-2 0 16,12-2 0-16,12-5 0 15,11-2 0-15,17 0 1 16,13-7 1-16,13 3-1 15,14-6 1-15,9 2 1 16,7-1-1-16,9 3 0 16,4-1 0-16,6 5-1 15,-1 2 0-15,2 1 0 16,1 4 0-16,-4 2-1 15,7 0 1-15,2 0 0 16,7-3 0-16,1 1-1 0,9-5 2 16,7-2-1-16,1-5 0 15,10 1 1-15,-1-5-1 16,-1 1 0-16,0-3 0 15,-1 4 0-15,-7-2 0 16,3 1-1-16,-1 1 1 16,-3 0-2-16,3 4 2 15,3-2-2-15,-3 1 0 16,6 0 1-16,-1 0-1 15,-5 5 1-15,-1-4-1 16,-4 4 1-16,-10 0 0 16,-5 3 1-16,-7-1-1 15,-10 2 1-15,-10 2-1 16,-5 0 1-16,-13-2 0 0,-6 1-1 15,-13-2 0 1,-9-1 0-16,-14 0-5 0,-19-5-30 16,3 2-1-16,-22-9 0 15,-11 3-1-15</inkml:trace>
  <inkml:trace contextRef="#ctx0" brushRef="#br0" timeOffset="43392.4819">21204 2530 51 0,'-4'-16'36'0,"4"16"-1"15,0 0 0-15,-1 11-12 16,1-11-18-16,1 25-1 16,1-6-1-16,8 9 1 15,-3 3-2-15,6 13 1 16,-1 1 0-16,0 3-1 0,-3 3 0 15,-6 2 1-15,-9 1-1 16,-9 2-1-16,-11-5 0 16,-8-1 1-16,-9-4-2 15,0-3 1-15,-2-9-1 16,-2-6-1-16,8-9-5 15,1-24-15-15,17-1-18 16,3-17 1-16,17-3-1 16,-1-17 1-16</inkml:trace>
  <inkml:trace contextRef="#ctx0" brushRef="#br0" timeOffset="43602.494">20940 2626 98 0,'-20'-16'39'0,"9"12"3"16,-5-6-5-16,16 10-31 15,0 0-2-15,26-13-1 16,17 2-1-16,19-2-2 16,15-2-2-16,15-4-1 15,14 6-2-15,4-9-5 16,19 18-26-16,-19-10-5 15,-5 19 2-15,-20-6-1 16</inkml:trace>
  <inkml:trace contextRef="#ctx0" brushRef="#br0" timeOffset="52533.0048">9598 4811 56 0,'5'-12'36'16,"-5"-7"-1"-16,7 6-9 15,-16-13-9-15,6 11-7 16,-12-5-2-16,5 10-3 16,-11 2-1-16,-1 13-1 15,-11 13 0-15,-4 14-1 16,-7 9 0-16,-4 11 0 15,4 1 0-15,2 4-1 16,7-6 1-16,12-5-1 16,16-16-1-16,18-14 2 15,20-20-1-15,17-18 0 16,14-14 0-16,11-13-1 0,4-7 0 15,2-3 1-15,-7 5 0 16,-8 6-3-16,-16 18 3 16,-13 25-1-16,-23 28 0 15,-17 27 0-15,-17 32 1 16,-16 20-2-16,-10 15 1 15,-1 6-1-15,3 0-2 16,8-20-5-16,28-12-27 16,10-32-6-16,25-26 1 15,17-36-2-15</inkml:trace>
  <inkml:trace contextRef="#ctx0" brushRef="#br0" timeOffset="52743.0168">10183 5095 102 0,'-22'11'41'15,"0"-12"-1"-15,22 1-1 16,0 0-43-16,-6-13 0 15,28 11-34-15,-7-13-1 16,14 9 0-16,-1-10 0 16</inkml:trace>
  <inkml:trace contextRef="#ctx0" brushRef="#br0" timeOffset="53006.0318">10695 4849 83 0,'-19'16'41'15,"3"12"-1"-15,-14-3 1 16,8 7-34-16,-2 2-2 16,5 5-2-16,10-5 1 15,12-2-2-15,13-11 0 16,16-11-2-16,17-11-2 15,13-16-1-15,17-9-2 16,1-17-3-16,15 3-28 16,-17-15-4-16,-3 4 0 15,-23-5 0-15</inkml:trace>
  <inkml:trace contextRef="#ctx0" brushRef="#br0" timeOffset="53143.0396">11101 4789 89 0,'-45'54'37'0,"5"14"1"15,-2-2 2-15,12 4-37 16,11 0-1-16,13-13-6 15,17 2-6-15,6-26-28 16,24-6 2-16,8-21-4 16,22-11 1-16</inkml:trace>
  <inkml:trace contextRef="#ctx0" brushRef="#br0" timeOffset="53340.0509">11811 4850 88 0,'-52'47'39'0,"-19"4"1"15,1 16-2-15,-2-2-36 16,3-3-3-16,14 1-1 16,6-19-14-16,25 1-20 15,10-25-2-15,25-9-2 16,8-22 3-16</inkml:trace>
  <inkml:trace contextRef="#ctx0" brushRef="#br0" timeOffset="53491.0596">11569 5008 94 0,'0'0'39'0,"-27"9"4"0,18 14-3 15,-14-1-32-15,19 8-5 16,13 1-1-16,11-2-4 16,17-1-3-16,5-17-25 15,27 6-11-15,4-15 1 16,17-3-3-16</inkml:trace>
  <inkml:trace contextRef="#ctx0" brushRef="#br0" timeOffset="53668.0697">12275 4918 98 0,'-41'30'41'16,"-8"-2"0"-16,12 12-3 0,10-3-38 15,5 0-4-15,22 10-21 16,4-17-14-16,18 0 1 15,7-14-3-15,18-5 1 16</inkml:trace>
  <inkml:trace contextRef="#ctx0" brushRef="#br0" timeOffset="53958.0863">12627 4949 91 0,'-26'12'41'15,"4"17"2"-15,-8 1-1 16,16 10-28-16,-5 4-10 15,10 5-3-15,14-2 2 0,7-2-1 16,12-11 0-16,7-9-1 16,9-15-1-16,4-14 0 15,2-13 1-15,-2-15-1 16,-4-9-2-16,-10-9 1 15,-3-2-2-15,-11-4 0 16,-4 10-4-16,-11-2-2 16,6 24-22-16,-18-6-10 15,6 16 0-15,-5 0-2 16,10 14 3-16</inkml:trace>
  <inkml:trace contextRef="#ctx0" brushRef="#br0" timeOffset="54140.0967">13203 4556 93 0,'0'0'39'0,"-26"4"1"15,14 12-2-15,-16 3-37 16,14 6-5-16,17 16-30 15,-9-10-5-15,13 8 1 16,1-12-2-16</inkml:trace>
  <inkml:trace contextRef="#ctx0" brushRef="#br0" timeOffset="54388.1109">13494 4471 75 0,'-10'4'41'16,"-14"2"0"-16,7 15 0 15,-6-6-15-15,4 9-23 16,5 5-2-16,7 2 0 16,6 3 0-16,8-5 0 15,12-7-1-15,13-7-1 16,10-8-1-16,8-12-3 15,16 3-18-15,-10-30-16 16,14 0-1-16,-13-15-1 16,3 3 0-16</inkml:trace>
  <inkml:trace contextRef="#ctx0" brushRef="#br0" timeOffset="54526.1188">13815 4392 83 0,'-52'52'42'0,"-15"5"-1"16,9 14 1-16,-4-11-16 15,20 7-25-15,8 2-6 16,-1-20-25-16,22 5-12 15,4-14 0-15,21-2-1 16</inkml:trace>
  <inkml:trace contextRef="#ctx0" brushRef="#br0" timeOffset="54922.1414">14122 4968 104 0,'0'0'42'0,"0"0"0"15,28 9-1-15,13-16-40 16,1-9-5-16,25 9-26 15,-4-17-11-15,14 4 1 16,3-9-3-16</inkml:trace>
  <inkml:trace contextRef="#ctx0" brushRef="#br0" timeOffset="59921.4273">15384 4547 79 0,'12'-24'38'16,"2"10"-1"-16,-18-8-4 15,4 22-25-15,-4-20-2 16,4 20-1-16,-24 6-2 16,5 8-1-16,-7 6 0 15,-2 5-1-15,-1 3 0 16,2 4 0-16,8 1-1 15,10 0 1-15,11-5-1 16,14-3 0-16,15-10 0 16,12-4 0-16,11-3 0 0,3-4 0 15,1-2 0-15,-4 1 0 16,-5 7 0-16,-12 6 1 15,-13 11-1-15,-13 10 0 16,-17 8 2-16,-10 4-2 16,-10 3 1-16,0-4-1 15,-2-5 0-15,1-11-4 16,12-8-1-16,-1-28-18 15,16 4-17-15,22-36 2 16,4 2-2-16,0-16 2 16</inkml:trace>
  <inkml:trace contextRef="#ctx0" brushRef="#br0" timeOffset="60093.4372">15606 4524 72 0,'-29'-12'40'0,"-5"-2"-1"16,10 18 1-16,1-12-14 15,23 8-21-15,0 0-3 16,39-7-1-16,9-3-3 15,13-9-3-15,24 6-8 16,3-11-26-16,11 7 1 16,-5-4-1-16,2 13-1 15</inkml:trace>
  <inkml:trace contextRef="#ctx0" brushRef="#br0" timeOffset="60257.4466">16300 4660 104 0,'-19'18'38'15,"3"-14"-2"-15,16-4-7 16,0 0-47-16,21-18-20 16,10 0 1-16,4-11-2 15,11 3 1-15</inkml:trace>
  <inkml:trace contextRef="#ctx0" brushRef="#br0" timeOffset="60504.4607">16828 4438 94 0,'-29'13'39'0,"5"13"1"16,-14-7-1-16,14 9-33 16,-6-1-3-16,12 7 0 15,8 1-1-15,17-2 0 0,20-5-1 16,18-10 0-16,20-8-2 15,17-10-1-15,12-6-1 16,8-18-2-16,4-1-3 16,-16-21-19-16,-2 9-12 15,-22-13 0-15,-16 9 0 16,-28-10 2-16</inkml:trace>
  <inkml:trace contextRef="#ctx0" brushRef="#br0" timeOffset="60640.4685">17227 4345 72 0,'-59'44'38'0,"-2"7"-1"16,16 19 2-16,-6-4-14 15,22 9-23-15,12-2-2 16,15-5-2-16,20 4-25 0,6-21-9 16,21-6-2-16,7-16-1 15</inkml:trace>
  <inkml:trace contextRef="#ctx0" brushRef="#br0" timeOffset="60938.4855">17984 4568 89 0,'-39'40'38'0,"-12"1"0"16,4 13 0-16,-8-4-37 15,7 1-3-15,9 1-3 16,-2-18-12-16,22 5-20 15,0-19 0-15,21-8-2 16,-2-12 2-16</inkml:trace>
  <inkml:trace contextRef="#ctx0" brushRef="#br0" timeOffset="61092.4943">17716 4698 71 0,'0'0'40'0,"-19"-2"0"0,17 19 0 16,-2-7-17-16,13 13-21 15,7-2-1-15,13-6-2 16,18-1-4-16,8-22-13 15,25 7-21-15,5-19-1 16,10-2 0-16,-1-10 0 16</inkml:trace>
  <inkml:trace contextRef="#ctx0" brushRef="#br0" timeOffset="61249.5033">18577 4458 91 0,'-44'27'39'0,"3"14"-1"16,-5 1-1-16,11 3-38 0,10 9-6 15,-1-9-29-15,28 4-1 16,5-14-1-16,23-4-1 16</inkml:trace>
  <inkml:trace contextRef="#ctx0" brushRef="#br0" timeOffset="61542.5201">19066 4495 79 0,'-19'7'41'0,"-13"8"-1"15,4 17 1-15,-11 3-28 16,10 11-9-16,7-1-1 16,12 7 1-16,10-4-2 15,14-7 0-15,13-10-2 0,7-9 1 16,7-14 0-16,1-14-1 15,2-11 1-15,-5-13-1 16,0-12 0-16,-7-5-2 16,-5-5 0-16,-6-3-1 15,-5 3-2-15,-8-1-5 16,7 24-21-16,-20-5-10 15,9 18 1-15,-12 2 0 16</inkml:trace>
  <inkml:trace contextRef="#ctx0" brushRef="#br0" timeOffset="61783.5339">19778 4102 92 0,'-23'12'39'16,"9"7"2"-16,-9-4-4 15,17 9-29-15,-8 3-10 16,0-1-4-16,19 10-31 15,-10-14-2-15,21 2 0 16,1-14-2-16</inkml:trace>
  <inkml:trace contextRef="#ctx0" brushRef="#br0" timeOffset="62006.5466">20096 3996 81 0,'0'0'40'15,"-17"-4"-2"-15,6 20 2 16,-10-10-24-16,0 18-13 15,5 3-2-15,7 2 1 16,4 1-2-16,9-3 1 16,12-4-1-16,13-10-2 15,18 1-6-15,-3-23-28 16,25 1-3-16,-6-20 1 15,8 0-2-15</inkml:trace>
  <inkml:trace contextRef="#ctx0" brushRef="#br0" timeOffset="62157.5552">20342 4019 107 0,'-52'52'40'0,"-1"-5"0"16,16 15-2-16,8-9-35 16,10-2-5-16,15 1-3 15,-2-15-34-15,27 1-2 16,1-12 0-16,13 0-2 15</inkml:trace>
  <inkml:trace contextRef="#ctx0" brushRef="#br0" timeOffset="62511.5755">20607 3834 100 0,'23'33'41'16,"-15"-10"1"-16,14 17-2 15,-16 13-36-15,12-2-2 16,1 9 1-16,-4 7-3 16,-6 6 0-16,-3 2-1 15,-11 3 0-15,-11-5 0 0,-14-1-1 16,-19-2 0-16,-17-4-1 15,-17-8-2-15,-3 7-17 16,-24-17-18-16,9-6 0 16,-10-12-2-16,10-6 2 15</inkml:trace>
  <inkml:trace contextRef="#ctx0" brushRef="#br0" timeOffset="63091.6087">9149 4355 79 0,'-32'15'37'16,"7"26"-1"-16,-13 14-5 15,-7 33-25-15,-4 12 1 16,4 22-3-16,5 5 1 16,11 8-2-16,16-2-1 15,13-13-6-15,28-7-28 0,8-26-7 16,25-7 1-16,10-21 0 15</inkml:trace>
  <inkml:trace contextRef="#ctx0" brushRef="#br0" timeOffset="63571.6361">7166 6635 88 0,'0'0'39'16,"4"12"-2"-16,16-12 2 16,3-15-34-16,22-1-3 15,10-6-4-15,6-7-8 16,10 3-27-16,-5-5-1 15,-4 9 1-15,-13-1-3 16</inkml:trace>
  <inkml:trace contextRef="#ctx0" brushRef="#br0" timeOffset="63713.6443">7340 6791 98 0,'-52'39'37'0,"20"-2"1"0,10-16-2 16,22-21-34-16,38 6-19 15,8-34-19-15,24-8-2 16,10-7-2-16,13-2 2 15</inkml:trace>
  <inkml:trace contextRef="#ctx0" brushRef="#br0" timeOffset="74132.2402">8721 6395 55 0,'0'0'38'15,"-2"-12"-1"-15,12 2 0 16,1-13-10-16,13 6-23 15,5-4-2-15,6 2 0 16,5 1-1-16,0 6 1 16,-2 3-1-16,-4 9-1 15,-9 9 1-15,-9 5-1 16,-8 10 0-16,-11 8 1 15,-9 6-1-15,-10 7-1 16,-9 4 2-16,-5 4 1 16,-6 1-2-16,1 1 3 0,1-3-2 15,4-4 1-15,9-4 0 16,7-9 1-16,12-4-2 15,9-9-1-15,13-7 1 16,11-8-1-16,13-6-1 16,6-9-2-16,13 2-4 15,-3-12-29-15,15-3-2 16,-4-7 1-16,10-1-2 15</inkml:trace>
  <inkml:trace contextRef="#ctx0" brushRef="#br0" timeOffset="74314.2506">9612 6465 95 0,'-20'6'37'0,"8"4"-1"15,0-6-2-15,12-4-38 16,0 0-6-16,11-4-26 15,17-4 1-15,5-10-1 16,11 1 0-16</inkml:trace>
  <inkml:trace contextRef="#ctx0" brushRef="#br0" timeOffset="74643.2694">10155 6217 88 0,'-13'-7'36'0,"-3"14"1"15,-18-5-2-15,2 12-29 16,0-2-1-16,3 10-1 0,2-1-1 15,7 7 0-15,8-1-1 16,11 2-1-16,10-2 0 16,13-3 0-16,7-3 0 15,9-4-1-15,4-1 0 16,3-3 1-16,-2-3-1 15,-2 0 0-15,-9 1 0 16,-7 4-1-16,-9 1 2 16,-11 5 0-16,-12 2 0 15,-7 4 0-15,-5-2 0 16,-7 0 0-16,0 1-1 15,0-10-1-15,8 0-6 16,-7-16-25-16,25 0-7 16,-8-13 0-16,15-4-1 0</inkml:trace>
  <inkml:trace contextRef="#ctx0" brushRef="#br0" timeOffset="74832.2802">10188 6169 104 0,'0'0'38'15,"-19"-3"1"-15,19 3-4 16,14-2-35-16,9-11-2 16,17 4-4-16,3-14-8 15,24 10-23-15,-1-7 0 16,16 6-1-16,-1-4 0 0</inkml:trace>
  <inkml:trace contextRef="#ctx0" brushRef="#br0" timeOffset="75148.2983">11071 6010 73 0,'0'13'38'15,"-9"5"-1"-15,-15 4 2 16,0 17-21-16,-16 3-13 16,6 16 0-16,-6 4 0 15,6 9-1-15,-2 3 0 16,10-2 1-16,12-9-3 15,14-8 1-15,13-10-1 16,12-16 0-16,14-11-2 16,8-17 3-16,2-13-3 0,-3-10-2 15,-3-8 1-15,-14-4 0 16,-15-3 0-16,-12-2-2 15,-17 4 0-15,-15 2-1 16,-9 11 0-16,-11 2-2 16,5 15-10-16,-11-3-22 15,12 12 0-15,5-3-1 16,17 7 0-16</inkml:trace>
  <inkml:trace contextRef="#ctx0" brushRef="#br0" timeOffset="76024.3484">12178 6258 77 0,'-17'12'34'0,"-8"7"-1"16,-14 4-3-16,1 12-29 16,-5 4-1-16,-1 6 0 15,-1 0-1-15,2-3 0 16,13 1-12-16,-2-15-16 15,16-6-4-15,3-16 0 16,13-6 1-16</inkml:trace>
  <inkml:trace contextRef="#ctx0" brushRef="#br0" timeOffset="76191.3579">11874 6384 87 0,'4'-16'38'0,"-9"4"0"16,5 12 2-16,0 0-33 16,1 22-2-16,12-5-1 15,8 5-2-15,12-1-2 16,13-1-3-16,15 0-5 15,5-10-27-15,20-2-3 16,3-9-1-16,14-2 0 16</inkml:trace>
  <inkml:trace contextRef="#ctx0" brushRef="#br0" timeOffset="76379.3687">13188 6160 94 0,'-32'23'37'16,"-13"3"2"-16,4 8-3 15,2 2-35-15,4 1-1 16,12 3-2-16,9-9-4 16,24 6-23-16,4-13-9 15,22-1 2-15,7-10-3 16</inkml:trace>
  <inkml:trace contextRef="#ctx0" brushRef="#br0" timeOffset="76687.3863">13639 6185 88 0,'-28'0'38'16,"4"18"0"-16,-10 3 0 16,11 14-33-16,-3 1-1 15,12 9 1-15,5-3-2 16,14 1 0-16,10-8-1 15,14-5-1-15,9-13 0 16,6-4 0-16,6-11-1 16,-3-6 1-16,-4-11-1 15,-4-7 1-15,-9-8-1 16,-10-4 0-16,-8-5-1 15,-10-4-1-15,-4 2-2 16,-8-3-2-16,2 13-4 16,-11-6-28-16,11 13 0 15,-5-2 0-15,13 14-1 0</inkml:trace>
  <inkml:trace contextRef="#ctx0" brushRef="#br0" timeOffset="76942.4009">14260 5881 108 0,'-20'12'41'0,"0"-9"1"15,20-3-2-15,-2 16-36 16,18-16-4-16,18-1-2 16,7-5-1-16,17 9-11 15,-1-15-23-15,11 5-5 16,-4-4 3-16,5 3-4 15</inkml:trace>
  <inkml:trace contextRef="#ctx0" brushRef="#br0" timeOffset="77925.4571">15086 5662 68 0,'0'0'34'16,"0"0"1"-16,-29 15-7 15,18 5-21-15,-6 1-4 16,5 9 2-16,0-1-2 0,2 0-2 15,9 3-3-15,0-12-19 16,16-2-12-16,7-8-2 16,12-7 0-16,7-9 0 15</inkml:trace>
  <inkml:trace contextRef="#ctx0" brushRef="#br0" timeOffset="78293.4782">15505 5558 82 0,'-31'4'38'0,"-2"12"0"16,-7-2-1-16,12 5-32 16,-6 4-1-16,12 6 0 15,6-4-1-15,13 2 1 0,12-7-2 16,11-7 2-16,12-8-3 15,6-6 0-15,7-6 0 16,-1-9 0-16,-2-4 0 16,-6-3-3-16,-6 0 3 15,-9-1-2-15,-8 2 2 16,-7 5 0-16,-8 3 0 15,2 14 0-15,-18-7 0 16,2 17 0-16,-4 10-1 16,-2 12 1-16,-2 7-1 15,2 8 0-15,3 3-1 16,2-4-3-16,16 12-12 15,-5-19-21-15,21-1-3 16,-4-16 0-16,14 0-1 0</inkml:trace>
  <inkml:trace contextRef="#ctx0" brushRef="#br0" timeOffset="79368.5397">8033 7148 58 0,'3'-10'33'0,"10"5"1"0,6 0-2 16,8 6-27-16,-2-5-1 15,10 8 1-15,2-3-1 16,10 6-1-16,3-7-1 15,10 2 0-15,12-5 0 16,8-4-1-16,11-6 1 16,13-1-1-16,9-8 1 15,12 2-1-15,8-2 1 16,3-1-1-16,8 2 1 15,8 5-1-15,3 2 0 16,1 6-1-16,1 3 1 16,0 6 0-16,8 2-1 15,1 1 1-15,1 2 0 0,4-1 0 16,3 0 0-16,6-2 0 15,3-3 0-15,7-3 0 16,2-2 0-16,3-1-1 16,2-3 1-16,6-2-1 15,-2 3 0-15,1-3 0 16,0 3 0-16,2 0-1 15,-4-2 1-15,-4 1 0 16,0-2 0-16,-6 1 0 16,-4-5 0-16,-9 3 0 15,-6-6 0-15,-9 0 0 16,-2 1 0-16,-9-2 0 15,-9 4 0-15,-12 0 0 16,-11 2 0-16,-12 5 1 0,-13 1-1 16,-11 3-1-16,-17 4 0 15,-14-4-4-15,-1 10-24 16,-21-10-8-16,-6 1 0 15,-10-5-1-15</inkml:trace>
  <inkml:trace contextRef="#ctx0" brushRef="#br0" timeOffset="83319.7657">9507 7269 20 0,'17'-16'30'16,"-17"16"2"-16,13-16 1 15,-13 16-13-15,6-14-7 16,-6 14 4-16,5-12-7 15,-5 12-4-15,6-12-1 16,-6 12-2-16,0 0 0 16,0 0-1-16,0 0-1 15,-4 20 1-15,-8 0 0 0,-1 9-1 16,-4 1 1-16,-2 8-1 15,-3-1 2-15,5 0-2 16,3 0 1-16,6-4-2 16,8-6 2-16,12-5-1 15,12-7 0-15,11-6-1 16,12-7 1-16,10-4-2 15,9-8 0-15,9-9-1 16,6-1-5-16,-3-19-15 16,3 7-14-16,-9-8 0 15,-3 2-2-15,-15-3 2 16</inkml:trace>
  <inkml:trace contextRef="#ctx0" brushRef="#br0" timeOffset="83537.7781">9967 7171 98 0,'-34'44'37'0,"-7"4"2"16,8 13-1-16,0 2-34 15,10 10-3-15,4 1 1 16,7-4-2-16,6-2-1 15,3-13-3-15,18 2-22 16,-1-20-12-16,13-11 0 16,0-17-3-16,10-7 2 15</inkml:trace>
  <inkml:trace contextRef="#ctx0" brushRef="#br0" timeOffset="85175.8718">12528 7397 62 0,'0'0'32'0,"0"0"0"16,-2 11-11-16,-17 4-18 15,2 11 1-15,-14 9-1 16,1 12 1-16,-10 3-2 15,2 2-1-15,3 3-8 16,-6-9-24-16,12-10-1 16,7-12-2-16,12-16 1 15</inkml:trace>
  <inkml:trace contextRef="#ctx0" brushRef="#br0" timeOffset="85367.8828">12309 7484 82 0,'-1'-13'40'0,"1"24"-2"16,-1 1 1-16,10 17-32 15,4-5-4-15,12 3-1 16,16-4-2-16,11-7-3 16,22 3-13-16,10-23-22 15,23 1 0-15,3-16-2 16,13-3 0-16</inkml:trace>
  <inkml:trace contextRef="#ctx0" brushRef="#br0" timeOffset="85543.8929">13844 7327 92 0,'-40'23'36'16,"3"8"1"-16,-6-5-1 15,6-1-34-15,8 7-7 16,4-9-7-16,25 9-25 15,2-11 0-15,20-1-1 16,7-10 0-16</inkml:trace>
  <inkml:trace contextRef="#ctx0" brushRef="#br0" timeOffset="85884.9124">14356 7311 74 0,'-29'15'39'16,"-12"2"-2"-16,4 17 3 15,-3-5-27-15,6 10-10 16,6-1 1-16,17 4-1 16,6-4 0-16,15-1-1 15,15-9 0-15,12-6-1 16,14-12-1-16,2-7 1 15,4-11-1-15,-1-11 1 16,-6-5-1-16,-7-8 0 16,-10-3 0-16,-11-4-1 15,-16 4 0-15,-13-2-1 0,-8 9 0 16,-9 2-1-16,2 9-3 15,-9-3-12-15,13 17-21 16,-1-5 1-16,19 8-1 16,0 0 1-16</inkml:trace>
  <inkml:trace contextRef="#ctx0" brushRef="#br0" timeOffset="86083.9238">14905 7203 95 0,'-14'8'40'0,"-2"-7"0"16,16-1-1-16,0 0-26 0,0 0-14 15,24-13-2-15,7 2-5 16,26 4-26-16,-5-11-5 15,15 1 1-15,-3-6-3 16</inkml:trace>
  <inkml:trace contextRef="#ctx0" brushRef="#br0" timeOffset="86272.9346">15544 6943 102 0,'-16'13'37'0,"1"9"2"16,-12-6-5-16,7 10-33 15,2 5-1-15,2 1-2 0,4 5-5 16,-5-11-29-16,17 5-1 16,2-11-1-16,9-1 0 15</inkml:trace>
  <inkml:trace contextRef="#ctx0" brushRef="#br0" timeOffset="86556.9508">15783 6903 71 0,'-19'2'40'15,"9"10"-1"-15,-10-3 1 0,6 14-12 16,-8-5-23-16,8 3 0 15,1 1-1-15,7 1-1 16,7-3 0-16,15-7-1 16,14-4-2-16,15-9-1 15,15-6-2-15,8-13-3 16,15 9-12-16,-4-22-21 15,2 2-2-15,-14-10 1 16,-3 7-2-16</inkml:trace>
  <inkml:trace contextRef="#ctx0" brushRef="#br0" timeOffset="86738.9612">16127 6849 81 0,'-32'46'40'0,"-5"-6"-1"15,12 7 1-15,-3-10-18 16,12 1-22-16,8 4-2 15,3-12-3-15,14 11-16 16,-1-19-19-16,10 1 3 16,-2-9-3-16,9 3 2 15</inkml:trace>
  <inkml:trace contextRef="#ctx0" brushRef="#br0" timeOffset="86842.9672">16178 7254 83 0,'0'0'36'0,"0"0"-10"15,0 0-27-15,0 0-25 0,-17-9-10 16,17 9 2-16</inkml:trace>
  <inkml:trace contextRef="#ctx0" brushRef="#br0" timeOffset="87639.0127">7134 8924 79 0,'0'0'36'0,"15"-2"0"16,6-3-1-16,2-5-34 15,12-4-2-15,11 9-8 16,-3-7-25-16,12 3-1 15,-7-1-1-15,-1 7 0 0</inkml:trace>
  <inkml:trace contextRef="#ctx0" brushRef="#br0" timeOffset="87822.0232">7236 9127 100 0,'-18'23'39'15,"7"-15"0"-15,23 5-9 16,15-19-30-16,15-10-4 15,30 1-28-15,1-9-5 16,14-5-1-16,1-3-1 16</inkml:trace>
  <inkml:trace contextRef="#ctx0" brushRef="#br0" timeOffset="91429.2295">8668 8837 57 0,'5'-15'33'16,"-1"4"-1"-16,-6-10-2 16,2 21-18-16,-5-25-4 15,5 25-1-15,-12-23-1 16,12 23-3-16,-24-12 0 15,9 15-2-15,-5 4 1 16,-5 8-1-16,-6 8 2 16,1 9-1-16,-5 5 1 15,3 7-1-15,1 1 1 16,11 4-1-16,6-3 0 15,15-2-1-15,17-7 0 16,15-8-1-16,14-9 1 16,11-9-1-16,11-12 0 0,2-7 0 15,0-9 1-15,-6-6-1 16,-8-7 1-16,-14-4-1 15,-11-5 1-15,-16-3 0 16,-11 3-2-16,-12 2 2 16,-12 3-2-16,-5 3 1 15,-8 3-1-15,-2 7 2 16,3 7-3-16,1 4 0 15,6 5-1-15,7-2-2 16,17 7-9-16,14 0-25 16,13 0 1-16,3-4-2 15,21 5 2-15</inkml:trace>
  <inkml:trace contextRef="#ctx0" brushRef="#br0" timeOffset="91589.2386">9399 8907 93 0,'-9'15'40'16,"2"2"1"-16,-11-12-2 15,18-5-35-15,-19-7-3 16,15-9-3-16,13 0-5 16,-3-16-26-16,21 7-6 15,-3-7-1-15,17 3 0 16</inkml:trace>
  <inkml:trace contextRef="#ctx0" brushRef="#br0" timeOffset="95907.4856">10176 8554 25 0,'0'0'30'0,"20"-16"-4"16,-15-4-9-16,10 15-1 16,-12-15 1-16,12 15-2 15,-16-11 4-15,1 16-9 16,0 0-4-16,0 0-1 15,-24 17 0-15,4 11-2 16,-11 8 0-16,-4 13-1 16,-9 10 1-16,-2 13 0 15,-3 3 1-15,6 3-2 16,5-3 1-16,11-2-1 0,13-10 0 15,14-10-1-15,18-19-1 16,12-15 1-16,12-14-1 16,5-14-1-16,1-10 1 15,-3-10 0-15,-5-4 0 16,-10-2 0-16,-13 2 0 15,-14 5-1-15,-15 7 1 16,-12 6 0-16,-8 9-1 16,-5 0-1-16,3 7-3 15,3-6-2-15,18 9-6 16,-1-13-24-16,29-1-1 15,8-14 0-15,20 2 0 16</inkml:trace>
  <inkml:trace contextRef="#ctx0" brushRef="#br0" timeOffset="96141.499">10594 8656 74 0,'0'0'39'0,"3"15"0"16,-16-4 0-16,5 18-30 15,-11-7-1-15,9 9-3 16,-3-5 0-16,7 6-2 15,5-8 1-15,7-3-3 16,13-11 2-16,11-5-3 16,14-11-2-16,7-10 1 15,14-7-4-15,1-12-2 16,16 5-25-16,-14-17-7 0,3 8-2 15,-17-12 0 1</inkml:trace>
  <inkml:trace contextRef="#ctx0" brushRef="#br0" timeOffset="96291.5076">10984 8593 90 0,'-45'56'40'16,"7"5"0"-16,3-7-1 16,10 1-38-16,16-4-1 15,8-12-8-15,20-2-29 16,3-12 0-16,17-8-3 15,5-10 0-15</inkml:trace>
  <inkml:trace contextRef="#ctx0" brushRef="#br0" timeOffset="96805.537">12049 8667 79 0,'0'0'38'16,"-17"16"0"-16,-4 3 1 15,-8 13-37-15,0 3 1 16,-3 5-2-16,-3 5-1 15,-1-4-3-15,10 0-1 16,-3-14-5-16,22 8-12 16,-5-26-13-16,12-9-2 15,0 0 12-15,27-9 13 16,-15-9 7-16,3-7 6 15,1 5 5-15,-16-15 12 16,9 15 18-16,-14-2-1 16,5 22-8-16,-9-21-14 15,9 21-3-15,0 0-5 16,3 12-1-16,12 0-1 0,16-2-3 15,16 1-3-15,11-15-8 16,21 11-26-16,3-16-4 16,14 2-1-16,3-10-1 15</inkml:trace>
  <inkml:trace contextRef="#ctx0" brushRef="#br0" timeOffset="97006.5485">13065 8605 89 0,'-34'29'40'16,"-8"-3"-1"-16,9 6 1 16,-2-2-38-16,13 3-2 15,11 1-1-15,9-5-5 0,27 2-26 16,4-13-7-16,19-5 2 15,7-14-3-15</inkml:trace>
  <inkml:trace contextRef="#ctx0" brushRef="#br0" timeOffset="97305.5656">13654 8644 92 0,'-38'27'40'15,"5"9"3"-15,-2-1-1 16,16 2-39-16,6 0 2 15,15-3-2-15,14-4 1 16,17-5-2-16,12-10 1 0,12-10-2 16,3-9 0-16,5-8 0 15,-2-10-3-15,-7-4 2 16,-12-8-1-16,-11-1 0 15,-15-5 0-15,-12 1 0 16,-12 2-2-16,-15 3 0 16,-6 5-1-16,-8 3-3 15,9 21-20-15,-10-7-14 16,12 14 0-16,0 1-1 15,15 8 1-15</inkml:trace>
  <inkml:trace contextRef="#ctx0" brushRef="#br0" timeOffset="99505.6914">14201 8290 37 0,'0'0'32'0,"3"-12"1"16,-3 12-3-16,0 0-20 15,0 0-4-15,0 0 1 16,5-10-1-16,-5 10 1 15,0 0-1-15,21-1-1 0,-6-4-1 16,10 3 0-16,10-6-1 16,10 0 0-16,8-3-3 15,5-1-2-15,8 5-4 16,-9-10-13-16,4 10-16 15,-8 0-1-15,-7 6-2 16,-13-1 2-16</inkml:trace>
  <inkml:trace contextRef="#ctx0" brushRef="#br0" timeOffset="111882.3993">15023 7111 33 0,'0'0'32'16,"4"-10"2"-16,-4 10-1 15,-9-14-19-15,9 14 10 16,0 0-12-16,0 0-3 15,0 0-3-15,0 0 0 16,-12 22-2-16,9 5 0 16,-1 6-2-16,-1 6-3 15,-3 10 1-15,0 1-3 16,2 7-3-16,-6-14-18 15,10 4-15-15,1-17 0 16,7-9-1-16,-6-21 2 16</inkml:trace>
  <inkml:trace contextRef="#ctx0" brushRef="#br0" timeOffset="114713.5613">15076 8006 58 0,'8'-15'34'15,"8"6"1"-15,1-5-3 16,5 5-28-16,2-6 0 15,7 4 1-15,-3-4-1 16,0 6-1-16,-7 3-2 16,-3 2 0-16,-7 5 0 15,-11-1 0-15,3 14 0 16,-11 1 0-16,-4 0-1 15,-5 2 1-15,0 2-1 16,0 0 0-16,3-2 0 0,3-2 0 16,7-3 0-16,4-12-1 15,13 15 1-15,3-11 0 16,3-2 1-16,4 0-1 15,1-2 0-15,-2-1 1 16,-4 3 1-16,-2 6 0 16,-8 5 0-16,-4 3-1 15,-10 3 1-15,-3 4-1 16,-7 2 0-16,-2 1-1 15,1-1 0-15,2-8-4 16,8 2-6-16,7-19-26 16,0 0 0-16,15-12-1 15,13-10-1-15</inkml:trace>
  <inkml:trace contextRef="#ctx0" brushRef="#br0" timeOffset="115190.5886">15659 7852 75 0,'-10'4'36'0,"-2"-1"-2"15,12-3 2-15,0 0-33 16,0 0-1-16,0 0 1 15,16 1-1-15,3-5 1 16,5 2-1-16,3-1 0 16,3 1 0-16,-4 0-1 15,2 2 1-15,-9 1-1 0,-3 5 0 16,-16-6 0-16,6 17 0 15,-15-3 0-15,-8 1 0 16,-2 1-1-16,-3 3 1 16,1-2-1-16,2-3 0 15,4 0 0-15,6-4 0 16,9-10-1-16,5 15 1 15,8-10 0-15,4-1 0 16,2 3 0-16,3 1 2 16,-3 4-1-16,-5 6 0 15,-5 3 1-15,-8 4-2 16,-9 3 2-16,-8 2-2 15,-5-1 1-15,-6 1-3 16,3-7-1-16,-5-10-8 0,9 2-27 16,0-10 0-16,9-1-1 15,1-11-1-15</inkml:trace>
  <inkml:trace contextRef="#ctx0" brushRef="#br0" timeOffset="116282.651">7375 10347 88 0,'0'0'36'0,"0"0"0"15,-6-18-4-15,6 18-31 16,22-11 0-16,-3 6 0 15,4 1-2-15,1-2-1 16,5 5-1-16,-3-8-10 16,5 11-23-16,-8-2 0 15,-1 6 0-15,-22-6-2 16</inkml:trace>
  <inkml:trace contextRef="#ctx0" brushRef="#br0" timeOffset="116449.6606">7340 10481 85 0,'-24'18'37'0,"10"1"0"0,14-19 1 16,0 0-33-16,28 1-4 16,11-17-5-16,29-4-32 15,2-4-2-15,11-1 1 16,4-4-4-16</inkml:trace>
  <inkml:trace contextRef="#ctx0" brushRef="#br0" timeOffset="117741.7345">8981 9874 51 0,'0'0'30'0,"-14"-9"1"15,-3 14 0-15,-9 13-26 16,-9 1 1-16,3 18 0 16,-11-1 2-16,5 19 1 15,-11-1-1-15,11 15 0 16,-3-3-3-16,14 8-1 15,8-6-3-15,13-3 1 16,13-6-2-16,9-9 0 0,16-13-1 16,8-12 2-16,5-15-1 15,4-11 0-15,-3-11 0 16,-3-8 0-16,-13-4 1 15,-8-5 0-15,-15-2-1 16,-12 3 1-16,-14 3-1 16,-9 2 0-16,-7 3 1 15,0 4-1-15,2 3-1 16,3-1-3-16,11 7-1 15,4-11-14-15,15 18-18 16,29-24-2-16,5 9 1 16,9-8 0-16</inkml:trace>
  <inkml:trace contextRef="#ctx0" brushRef="#br0" timeOffset="117913.7443">9362 10149 94 0,'-14'9'37'15,"-1"-7"-3"-15,1-4-2 16,14 2-47-16,0 0-23 16,15-22 2-16,4 3-3 15,10-2 3-15</inkml:trace>
  <inkml:trace contextRef="#ctx0" brushRef="#br0" timeOffset="118153.758">9690 9878 88 0,'-21'11'38'15,"1"12"0"-15,-9-4 1 16,7 7-34-16,3 2-2 16,7 3 1-16,3 0-1 15,12 3 1-15,9-7-2 16,12-6-1-16,15-10 0 15,14-13-1-15,11-8-1 16,5-13-3-16,8 0-6 16,-9-17-27-16,7-2-3 15,-15-5 0-15,-8 4-1 16</inkml:trace>
  <inkml:trace contextRef="#ctx0" brushRef="#br0" timeOffset="118312.7671">9943 9926 105 0,'-40'61'40'0,"9"12"0"15,3-12-6-15,15 3-34 16,14-3-5-16,0-15-30 16,24-8-5-16,1-14 1 15,15-7-3-15</inkml:trace>
  <inkml:trace contextRef="#ctx0" brushRef="#br0" timeOffset="118695.789">11113 9888 87 0,'0'0'37'0,"-19"0"1"16,0 22 0-16,-10 14-34 15,-2 9-2-15,-10 13-2 0,-1 7 1 16,-5 7-1-16,1 0-1 15,5-1-2-15,3-17-3 16,20 1-11-16,-6-24-19 16,23-12-2-16,1-19 1 15,20-9-1-15</inkml:trace>
  <inkml:trace contextRef="#ctx0" brushRef="#br0" timeOffset="118875.7993">10830 10135 95 0,'-20'-13'39'0,"4"19"2"16,-4 3-2-16,11 17-32 15,3-1-2-15,12 9-2 16,12-2-2-16,12-2-1 0,14-4-3 16,10-12-2-16,21 7-17 15,0-25-20-15,16 0 2 16,-1-15-2-16,6 0 2 15</inkml:trace>
  <inkml:trace contextRef="#ctx0" brushRef="#br0" timeOffset="119064.8102">11703 9916 93 0,'-42'16'39'16,"4"15"0"-16,-6 1-1 15,8 7-36-15,3 4-2 0,8 6 0 16,13-2-3-1,7-7-5-15,27 4-20 0,2-17-10 16,21-4-1-16,4-12-2 16</inkml:trace>
  <inkml:trace contextRef="#ctx0" brushRef="#br0" timeOffset="119355.8268">12084 10008 95 0,'-17'9'40'16,"-12"4"0"-16,2 16-1 15,2 2-36-15,2 7 0 16,3 2-1-16,9 1 1 16,9-4-1-16,9-6 0 0,12-8 0 15,8-9-1-15,10-11 1 16,3-9-2-16,0-10 1 15,-3-7 0-15,-5-8 0 16,-10-6-1-16,-13-2-1 16,-12-3 0-16,-10 4-2 15,-14-2-3-15,2 18-9 16,-16-11-24-16,12 17-3 15,-3-3 2-15,16 12-2 16</inkml:trace>
  <inkml:trace contextRef="#ctx0" brushRef="#br0" timeOffset="119769.8505">12534 9662 97 0,'0'0'38'0,"-18"7"2"15,18-7-2-15,22-7-38 16,7-3-2-16,14-1-3 15,5-10-9-15,13 9-23 16,0-4-2-16,8 4-1 16,-6 0 0-16</inkml:trace>
  <inkml:trace contextRef="#ctx0" brushRef="#br0" timeOffset="120283.8799">13212 9420 78 0,'-11'2'38'16,"-2"-6"-1"-16,13 4 1 15,-2-16-35-15,2 16-2 16,20-14 1-16,-2 9-1 16,2 1 1-16,-2 4 0 15,1 1-1-15,-1 2-1 0,-3 1 1 16,-2 3-1-16,-13-7 1 15,13 15-1-15,-13-15 1 16,1 18-1-16,-3-8 1 16,-3 1-1-16,0 3 1 15,1-3-1-15,-1 2 0 16,4-1 0-16,2 0 1 15,3-2-1-15,1 1 0 16,-5-11 1-16,18 18-1 16,-9-7 1-16,-9-11-1 15,11 20 1-15,-11-7 0 16,-6 1 1-16,-7 2 0 15,-2 2-1-15,-6 0-1 16,-1-3 0-16,4 2-3 16,0-10-2-16,15 7-14 0,3-14-19 15,9-14-1-15,9-9-2 16,16-1 3-16</inkml:trace>
  <inkml:trace contextRef="#ctx0" brushRef="#br0" timeOffset="120497.8921">13722 9389 62 0,'-2'15'39'16,"-14"-7"-1"-16,-2 8 1 16,-6-7-17-16,7 9-18 15,0-2-1-15,9 2 1 16,9-3-1-16,13-2-1 15,13-6-1-15,13-5-1 0,13-5-1 16,5-10-3-16,10 0-4 16,-6-14-30-16,13-1 0 15,-14-10-2-15,-4 2 0 16</inkml:trace>
  <inkml:trace contextRef="#ctx0" brushRef="#br0" timeOffset="120650.9009">14013 9314 86 0,'-46'61'38'0,"-3"4"1"15,15 6 0-15,4-12-37 16,12-5-22-16,18 4-17 16,7-16 1-16,17-7-3 15,5-13 1-15</inkml:trace>
  <inkml:trace contextRef="#ctx0" brushRef="#br0" timeOffset="121369.942">15320 9532 70 0,'0'0'36'0,"0"0"1"15,-14-12 0-15,14 12-31 16,0 0-1-16,8 20-2 15,2-6 0-15,9 8 0 16,0 3 0-16,5 11 0 16,-4 3 0-16,4 8 0 0,-10 2 0 15,-8 7 0-15,-11 1-1 16,-9 4 0-16,-16-1 0 15,-9 1 0-15,-10-7-2 16,-2-5 0-16,1-9-3 16,0-17-3-16,19-1-19 15,0-28-14-15,17-8 0 16,5-21-2-16,21-8 2 15</inkml:trace>
  <inkml:trace contextRef="#ctx0" brushRef="#br0" timeOffset="121568.9534">15084 9539 96 0,'-20'1'40'16,"-1"0"1"-16,21-1-1 16,0 0-35-16,19 12-2 15,23-13-1-15,11-4-3 16,19 3-1-16,6-8-6 15,23 9-28-15,-9-5-5 16,9 12 1-16,-13-2-1 16</inkml:trace>
  <inkml:trace contextRef="#ctx0" brushRef="#br0" timeOffset="121730.9627">15935 10059 111 0,'-18'23'42'0,"2"-20"-2"15,16-3-2-15,0 0-55 16,-8-10-22-16,22-8-3 16,-7-9 1-16,2 3-1 15</inkml:trace>
  <inkml:trace contextRef="#ctx0" brushRef="#br0" timeOffset="123082.0399">21504 4423 34 0,'0'0'33'16,"7"-16"3"-16,-7 16-1 15,3-18-11-15,-3 18-14 16,0 0-2-16,0 0-1 15,-14-2-2-15,2 12 0 16,-11 1-1-16,1 8-1 16,-8 1 0-16,2 5-1 0,0 0 0 15,5 3-1-15,6-5 0 16,7-1 0-16,12-1-1 15,11-7 0-15,9-4 0 16,9-1 0-16,4-2 0 16,3 2 0-16,-4 0 0 15,-1 6 1-15,-10 0-1 16,-9 7 0-16,-12 6 0 15,-11-1 0-15,-9 1-1 16,-5 0 1-16,-3-1-1 16,0-14-2-16,8 4-6 15,-6-23-29-15,24 6 0 16,12-37 0-16,11 6-2 15</inkml:trace>
  <inkml:trace contextRef="#ctx0" brushRef="#br0" timeOffset="123270.0507">21782 4298 99 0,'0'11'39'15,"0"-11"0"-15,26-2-4 16,11-6-42-16,3-19-18 15,20 8-13-15,2-16 1 16,11 5-1-16,-1-11 1 16</inkml:trace>
  <inkml:trace contextRef="#ctx0" brushRef="#br0" timeOffset="123413.0589">22531 3862 83 0,'-13'21'39'0,"-9"1"-1"15,6 12-1-15,-3 0-23 16,-4 1-50-16,16 10-2 15,-5-3-1-15,7 4-1 16</inkml:trace>
  <inkml:trace contextRef="#ctx0" brushRef="#br0" timeOffset="124247.1066">16631 9678 90 0,'1'-15'39'0,"-1"15"-1"16,-15-16 1-16,-2 20-33 15,-16 0-4-15,-5 8 0 16,-6 4 1-16,-5 9-1 16,-3 3 0-16,4 2 0 15,2-1-1-15,12-3 0 16,6-3 0-16,17-3-1 15,13-10 0-15,15-4-1 0,13-6 1 16,13-2-1-16,7-2 1 16,3 4 0-16,-1-1 0 15,-2 5 0-15,-12 7 0 16,-11 9 1-16,-17 9-1 15,-16 6 0-15,-13 7 0 16,-11-3-1-16,-3 4-3 16,-9-18-21-16,14 6-13 15,3-17-2-15,25-14 0 16,0 0-1-16</inkml:trace>
  <inkml:trace contextRef="#ctx0" brushRef="#br0" timeOffset="124405.1156">16933 10123 119 0,'-21'18'41'0,"-1"-1"-2"16,-1-10-9-16,-1-13-68 15,24 6-3-15,-16-18 0 16,16 6-1-16</inkml:trace>
  <inkml:trace contextRef="#ctx0" brushRef="#br0" timeOffset="133993.664">8237 11064 63 0,'-42'9'37'15,"-10"12"1"-15,-15 9-1 16,-7 23-32-16,-7 13-1 15,4 20-1-15,-1 9 1 16,14 15 1-16,11 4-2 16,25 8 1-16,23-3-3 15,28-7 0-15,28-11-4 16,19-23-10-16,29-9-26 15,12-24-1-15,22-18 0 0,2-25 0 16</inkml:trace>
  <inkml:trace contextRef="#ctx0" brushRef="#br0" timeOffset="134360.685">8938 11453 69 0,'6'58'37'16,"-6"14"2"-16,-8 1-3 15,-5 14-35-15,-3 2 0 16,2-6-2-16,1-1-3 16,-4-24-17-16,10 0-15 15,2-23-4-15,6-12 4 16,-1-23-1-16</inkml:trace>
  <inkml:trace contextRef="#ctx0" brushRef="#br0" timeOffset="134577.6974">8501 11436 87 0,'-9'-14'41'16,"10"-2"-1"-16,22 7 1 15,9-6-38-15,21-4-1 16,19-5-1-16,12-3 0 15,7 2-3-15,1-3-2 16,8 14-14-16,-14-7-21 16,-1 8-1-16,-13 0-1 15,-2 6 0-15</inkml:trace>
  <inkml:trace contextRef="#ctx0" brushRef="#br0" timeOffset="134947.7186">9515 11236 76 0,'-11'30'39'0,"-4"1"1"15,6 12-1-15,-6 7-35 16,8 4 0-16,-1 5 0 16,4 8 2-16,-5-3-3 15,1 5 0-15,2-6-1 16,1-7 0-16,1-10-1 15,3-9 0-15,4-9 0 16,5-16-2-16,5-9 1 16,8-12 1-16,3-10-1 0,2-5 3 15,3-6-3-15,-1 1 2 16,-3 0-2-16,-1 5 3 15,-4 7-3-15,-6 9 3 16,-2 8-3-16,-5 10 1 16,-3 6-1-16,1 5-4 15,-1 4 3-15,1 0-4 16,4 2 1-16,3-8-8 15,17 7-16-15,-9-21-15 16,16-2 2-16,-4-12-1 16,12-9 2-16</inkml:trace>
  <inkml:trace contextRef="#ctx0" brushRef="#br0" timeOffset="135142.7298">10095 11632 78 0,'0'0'39'16,"-14"2"2"-16,0 11 0 15,7 16-31-15,-6 3-6 16,3 7-1-16,1 3 0 15,6 1-1-15,4-2 0 16,3-4-3-16,9-8-1 16,1-16-5-16,11 1-14 15,-7-26-19-15,12-8-1 16,-7-15 0-16,3-5 0 15</inkml:trace>
  <inkml:trace contextRef="#ctx0" brushRef="#br0" timeOffset="135270.7371">10102 11312 86 0,'-13'-10'38'15,"13"10"-2"-15,-10-1-5 16,33 11-64-16,-4-7-4 16,15 5-3-16,8-1 2 15</inkml:trace>
  <inkml:trace contextRef="#ctx0" brushRef="#br0" timeOffset="135570.7542">10599 11453 78 0,'-13'16'41'0,"-2"6"0"16,-10-6 0-16,3 12-34 15,-7-10-3-15,6 4 0 0,2-2-1 16,5 2 0-16,6-4-2 16,11-2 0-16,10-2 0 15,9-5 0-15,10-3-1 16,7 0 0-16,4-1 1 15,1 0 1-15,-4 3-1 16,-9 7 1-16,-10 5-1 16,-11 9-1-16,-16 2 1 15,-13 5-2-15,-9 3 1 16,-4-3-4-16,2 1-1 15,-2-21-11-15,24 6-19 16,-4-21-7-16,14-1-1 16,14-27 0-16</inkml:trace>
  <inkml:trace contextRef="#ctx0" brushRef="#br0" timeOffset="135946.7757">11632 11590 93 0,'0'0'39'15,"0"0"2"-15,0 0-12 16,0 0-26-16,-14 27-1 16,10 2 1-16,-2 6-3 15,1 1-2-15,7 6-2 16,-2-14-11-16,12 4-24 15,3-14 0-15,11-5-2 16,1-20 0-16</inkml:trace>
  <inkml:trace contextRef="#ctx0" brushRef="#br0" timeOffset="136097.7844">11730 11379 72 0,'-30'-24'37'0,"9"10"-3"15,8 10-4-15,13 4-45 16,0 0-19-16,34-6-1 15,3 10-1-15,10-1 0 16</inkml:trace>
  <inkml:trace contextRef="#ctx0" brushRef="#br0" timeOffset="136382.8007">12141 11457 67 0,'-22'24'38'0,"0"3"2"16,-12-2 0-16,5 10-29 15,-4-12-4-15,8 5-2 0,3-5-1 16,11-1 0-16,7-7-2 15,17-1-1-15,8-7 0 16,13-4 1-16,6 0-2 16,4-1 1-16,-2 1 0 15,-5 3-1-15,-9 8 0 16,-13 7 0-16,-16 4 0 15,-17 6-2-15,-12 6 2 16,-10-1-3-16,-2 3 0 16,-6-12-7-16,21 6-20 15,-11-18-11-15,23-8 1 16,15-7-1-16</inkml:trace>
  <inkml:trace contextRef="#ctx0" brushRef="#br0" timeOffset="136989.8354">13282 11548 61 0,'-15'-20'37'16,"0"5"0"-16,-5 0 2 15,3 10-31-15,-9 0-4 16,2 9 0-16,-7 7 0 16,2 11 1-16,-10 6-1 15,5 9 2-15,-1 2-3 16,7 5 2-16,10 0-2 15,7-4-2-15,15-10 0 16,12-4-1-16,15-12 1 16,12-13-3-16,10-10 2 0,5-11-1 15,3-5 0-15,-5-6 3 16,-6-3-2-16,-6 1 1 15,-10 0-1-15,-12 8 1 16,-10 3-2-16,-6 6 1 16,-6 16 0-16,-9-10 0 15,9 10 0-15,-20 17-1 16,12 1 0-16,2 5 0 15,10 4-3-15,2-5-2 16,21 11-20-16,-5-15-15 16,20-1 1-16,1-11 1 15,13-3-1-15</inkml:trace>
  <inkml:trace contextRef="#ctx0" brushRef="#br0" timeOffset="137554.8677">13892 11543 58 0,'-12'-3'39'0,"-6"1"-2"15,1 13 3-15,-5 0-23 16,5 11-11-16,-3 2-1 16,6 13 1-16,-5 1-1 15,10 4-3-15,-1-1 1 16,4-1-1-16,2-6 0 15,4-5-4-15,4-6 3 16,1-11-3-16,-5-12 2 16,15-4 0-16,-7-15 1 0,3-8 1 15,-1-6-2-15,0-8 1 16,-1-6-2-16,5-4 2 15,-3-2-2-15,4 1 2 16,2 8-2-16,3 5 0 16,5 6 1-16,4 9-1 15,4 7 1-15,1 11 0 16,-1 7 0-16,0 8 0 15,-2 5 0-15,-7 4 0 16,-6 5-1-16,-11 3 1 16,-7 1-1-16,-10 2 1 15,-11 0 0-15,-8 0 1 16,-6-4-1-16,-5 1 2 15,-2-3-2-15,2 0 1 0,0-4 0 16,4 4 0 0,7 0 0-16,2 7-3 0,3 10 2 15,0 8-1-15,-3 15 1 16,1 9-1-16,-3 10 2 15,-1 1-2-15,3 1 0 16,2-7-2-16,13-5-4 16,-4-30-16-16,37-7-12 15,-2-33-6-15,23-14 0 16,3-25-1-16</inkml:trace>
  <inkml:trace contextRef="#ctx0" brushRef="#br0" timeOffset="138153.902">14263 11636 87 0,'0'0'40'0,"0"0"1"16,4 10 0-16,1 5-36 15,-5-3-3-15,4 6 2 16,-3 5-2-16,0 4 0 15,-4 4 0-15,-1 2-2 16,-4-1 2-16,-2-1-3 16,0-3 1-16,2-6-1 15,-2-8 2-15,10-14-1 16,0 0 0-16,0-11 0 15,10-12 1-15,7-10 0 16,5-6-1-16,2-8 1 16,6-3-2-16,0-2 2 0,3 3-2 15,-4 6 2-15,-4 7-2 16,-2 6-1-16,-3 8 2 15,-2 7 0-15,-3 7 0 16,1 4 0-16,-3 8 0 16,2 2 0-16,3 3 0 15,-2 3 0-15,1 6 0 16,-1 1 0-16,-4 7-1 15,-4 1 2-15,-5 5-1 16,-7 3 1-16,-10 3-2 16,-5 0 0-16,-15 2 1 15,-2-6-1-15,-6 0 1 16,-2-5-3-16,0-3 3 15,1-8-2-15,3-6 3 0,6-2-1 16,7-4 1-16,7 0-1 16,2 2 0-16,7 7 1 15,2 7-1-15,-2 15 1 16,3 9-1-16,-2 10 0 15,2 11-4-15,-9-7-8 16,17 16-17-16,-15-17-11 16,9-2-1-16,1-20-2 15</inkml:trace>
  <inkml:trace contextRef="#ctx0" brushRef="#br0" timeOffset="139071.9545">15009 11489 78 0,'0'0'38'0,"-4"10"1"16,4-10-10-16,-13 26-24 16,5-2 0-16,2 9 1 15,-6 4-1-15,3 7 0 16,-3-1-2-16,3-1-1 15,0-4 0-15,2-7-2 16,3-6 1-16,6-10-3 16,-2-15 3-16,15-10-1 15,1-9-1-15,2-10 2 16,2-6-1-16,0-3 1 0,-2-4-1 15,0-3 1-15,-1 4-1 16,-6 6-1-16,-3 5 1 16,-3 7 0-16,-3 5 0 15,3 6 0-15,-5 12 0 16,25-7 0-16,-2 8 0 15,7-2 0-15,8 0 1 16,7-3-1-16,9-3 0 16,1 1 0-16,0-3 0 15,-5 2-1-15,-8-1 1 16,-7 2 0-16,-12 5 0 15,-9 5 0-15,-14-4 0 16,-6 23 1-16,-13 0 0 16,-6 3 0-16,-5 10 1 0,-1 3 1 15,0 4-2-15,5 2 3 16,7-1-3-16,9-4 0 15,14-6 0-15,6-9-2 16,13-10 2-16,6-8 0 16,6-13-1-16,4-10 0 15,0-9 0-15,-3-4 1 16,-5-7-1-16,-8-3 1 15,-6-2-2-15,-7 0-2 16,-9 3 1-16,-5 2-2 16,-3 8 1-16,-3 3-2 15,5 8-1-15,-2-2-3 16,21 22-13-16,-10-17-8 15,26 16-3-15,-2-10-6 0,18 6 0 16,3-11 1-16</inkml:trace>
  <inkml:trace contextRef="#ctx0" brushRef="#br0" timeOffset="139432.9751">16173 11356 86 0,'-17'16'39'16,"-5"14"1"-16,-13-1 0 15,6 9-37-15,-10 7-2 16,-3 4 2-16,3-3-2 15,1 1 1-15,9-5-3 16,1-12 0-16,12-5-3 16,3-18-3-16,22 0-11 15,-9-28-4-15,23 8 9 16,-12-18 3-16,7 2 4 0,-4-4 3 15,-3-2 5-15,-1 9 4 16,-16-5 13-16,6 31 2 16,-13-18-7-16,13 18-3 15,-15 15-3-15,17 4-2 16,2 0-2-16,12 4-1 15,10-2-2-15,11-5-2 16,14-4-3-16,2-11-2 16,18 5-8-16,-10-24-15 15,20 9-10-15,-13-11-1 16,3 1-2-16,-13-7 3 15</inkml:trace>
  <inkml:trace contextRef="#ctx0" brushRef="#br0" timeOffset="139582.9837">16615 11492 90 0,'-28'4'40'15,"8"12"2"-15,-12 0-2 16,7 6-33-16,1 2-4 15,4 5 0-15,7 0-3 16,4-3-1-16,13-3-5 16,-4-23-14-16,30 22-13 15,-11-25-8-15,11-2 0 16,-5-12-2-16</inkml:trace>
  <inkml:trace contextRef="#ctx0" brushRef="#br0" timeOffset="139724.9919">16575 11232 77 0,'-11'-12'37'0,"11"12"-4"16,0 0-10-16,0 0-58 16,31 11-2-16,-7-8-1 15,11 8 1-15</inkml:trace>
  <inkml:trace contextRef="#ctx0" brushRef="#br0" timeOffset="140176.0176">16822 11422 86 0,'-6'38'41'15,"-10"-6"0"-15,6 5 1 16,-9-8-36-16,9 0-1 15,-2-8-3-15,7-4 1 16,4-8-2-16,1-9-1 16,15 2 0-16,-1-10-1 0,4-4 1 15,-2-9-1-15,4-4 1 16,-2-1 0-16,1-5-1 15,-3 2 1-15,-3 3 0 16,-3 1 0-16,-2 8 1 16,-2 2-1-16,-6 15 0 15,0 0 0-15,0 0 1 16,11 19-1-16,-8-2 0 15,4 4 1-15,-1-1-1 16,6 0 0-16,3-2 1 16,4-7 0-16,3-7-1 15,2-5 1-15,4-8-1 16,0-6 1-16,1-3 0 15,-3-4 0-15,-4-1-1 0,0 2 0 16,-7 4 1-16,-2 4-1 16,-13 13 0-16,0 0-1 15,-8 23 0-15,-3 1-1 16,-2 10-3-16,-5-7-6 15,17 18-14-15,-18-17-7 16,22 7-3-16,-6-16-8 16,20 0 3-16</inkml:trace>
  <inkml:trace contextRef="#ctx0" brushRef="#br0" timeOffset="140769.0516">17705 11414 68 0,'-20'-20'39'15,"5"8"-1"-15,-9-2 0 16,7 11-29-16,-13 1-4 16,4 11-1-16,-9 5 0 0,1 12 0 15,-4 2 0-15,5 8-1 16,0 1 0-16,10 2-1 15,7-2 0-15,11-5 0 16,14-6-1-16,10-8 0 16,11-9 0-16,8-6-1 15,7-9 0-15,-1-6 0 16,4-7 0-16,-5-4 0 15,-5-3-1-15,-6-1 1 16,-6-1-1-16,-8 2 1 16,-5 4-1-16,-7 4 1 15,-5 7 0-15,-1 11 0 16,-10 0 0-16,2 10 0 15,1 6 0-15,2 5-1 0,5 4 0 16,4-3-1-16,8-1-1 16,8-12-3-16,19 3-11 15,-3-29-12-15,24 3-4 16,-4-24-6-16,12-6-2 15,-2-16 2-15</inkml:trace>
  <inkml:trace contextRef="#ctx0" brushRef="#br0" timeOffset="140964.0627">18345 10735 105 0,'-32'20'40'0,"-13"21"0"16,2 26-2-16,-8 5-35 0,9 15-4 15,9 3 0-15,11 2-1 16,10-3-1-16,11-6-2 15,16-5-2-15,-5-20-21 16,17 2-12-16,-7-17 0 16,3-8 0-16,-9-16 0 15</inkml:trace>
  <inkml:trace contextRef="#ctx0" brushRef="#br0" timeOffset="141153.0735">18018 11401 92 0,'-19'-17'40'0,"19"17"1"15,-8-11-1-15,21 11-36 0,5-1-1 16,15-1-3-16,11 0-2 16,7-5-3-16,16 8-10 15,-8-14-17-15,13 12-7 16,-13-5-1-16,2 6-2 15</inkml:trace>
  <inkml:trace contextRef="#ctx0" brushRef="#br0" timeOffset="141507.0938">18468 11443 87 0,'-28'14'39'16,"12"7"1"-16,-2-9 0 16,21 2-36-16,-3-14-1 15,24 16-1-15,1-14 0 16,6-3 0-16,7-8 0 0,3-2 0 15,-2-3-2-15,-2-4 1 16,-9 1 0-16,-7-2-1 16,-8 2 0-16,-10 3 0 15,-10 2 0-15,-7 6 1 16,-10 5-1-16,-5 6 1 15,-7 7-1-15,-1 8 1 16,1 5 0-16,4 5 0 16,6 2 0-16,9 3-1 15,13-3-1-15,11-3-2 16,18-5-1-16,9-13-4 15,28 4-16-15,-8-25-8 16,25 0-7-16,-5-15-3 16,6-5 2-16</inkml:trace>
  <inkml:trace contextRef="#ctx0" brushRef="#br0" timeOffset="141685.104">19198 11025 90 0,'-22'19'40'0,"-11"12"-2"16,2 21 4-16,-10 5-36 15,5 15-5-15,1 2 0 16,4 2 1-16,7-1-4 16,4-12-6-16,23 6-20 15,-10-21-13-15,20-7 1 16,1-17 1-16</inkml:trace>
  <inkml:trace contextRef="#ctx0" brushRef="#br0" timeOffset="142595.156">19323 11505 73 0,'1'-16'38'0,"-1"16"0"16,-7-16 1-16,7 16-32 15,-25 8-3-15,10 8 1 16,-8 6-1-16,1 9-1 15,0 0 0-15,5 5 1 16,5-4-1-16,12-2 1 16,8-9-3-16,10-7 0 15,12-13 0-15,9-8-1 16,7-12 1-16,4-7-3 0,-3-6 2 15,1-3-2-15,-8-4 3 16,-5 4-2-16,-6 3 1 16,-8 7-1-16,-10 12 1 15,-11 13 0-15,-3 14-1 16,-11 16 0-16,-7 19 1 15,-10 15 2-15,0 15-2 16,-8 12-1-16,2 9 2 16,3 0-1-16,3-4 1 15,6-6-1-15,9-13 0 16,4-17-2-16,5-15 3 15,5-19 1-15,2-26-2 16,0 0 1-16,10-40 0 16,0-6-1-16,0-14 1 0,6-12-1 15,6-10-2-15,6-7 0 16,4 2-3-16,-3-12-12 15,14 24-11-15,-20-8-11 16,9 16-2-16,-13 2 0 16,-1 15 0-16</inkml:trace>
  <inkml:trace contextRef="#ctx0" brushRef="#br0" timeOffset="143399.202">9743 12607 81 0,'-2'44'40'0,"4"15"-3"16,-5 0-8-16,3 15-24 16,3 2-2-16,2 9 0 15,-1-1-1-15,-3 0 0 16,1-7 0-16,-6-6-1 15,-2-12 0-15,1-12 0 16,-5-12 0-16,3-18-1 0,7-17 1 16,-17-17-1-16,11-19 1 15,3-14-1-15,4-17 0 16,2-16 0-16,4-11 0 15,0-9 0-15,9-6 0 16,2 1 1-16,3 7 0 16,3 8-1-16,1 15 0 15,4 15 0-15,2 17 0 16,0 20 0-16,1 19 0 15,0 16 1-15,-3 15-1 16,-4 13 0-16,-6 9 0 16,-8 11 1-16,-10 7 0 15,-13 7 0-15,-13 3 0 16,-10-1-1-16,-7-9 1 0,-4-8-1 15,5-14-1-15,2-17-2 16,15-13-5-16,1-36-15 16,35-4-15-16,0-25-2 15,22-7-2-15,5-17 2 16</inkml:trace>
  <inkml:trace contextRef="#ctx0" brushRef="#br0" timeOffset="143609.214">10289 12372 93 0,'-2'36'41'15,"-7"2"-1"-15,6 28-7 16,-9-5-30-16,6 16 0 16,-2 7 0-16,4 12-1 0,-6 0-1 15,7 0-2-15,1-6-1 16,3-10-1-16,8-8-5 15,-3-32-18-15,27-9-15 16,-1-22 0-16,17-16 0 16,-2-18 1-16</inkml:trace>
  <inkml:trace contextRef="#ctx0" brushRef="#br0" timeOffset="144000.2364">10804 12899 83 0,'-18'4'43'0,"-17"2"-2"16,0 15 2-16,-14 3-35 15,3 9-6-15,-3 0 1 0,9 4-1 16,2 3 0-16,8 1-1 16,9-5 0-16,11-4 0 15,16-8 0-15,8-8 0 16,13-10 0-16,10-8-1 15,7-13 0-15,3-7 1 16,1-8-1-16,1-7 0 16,-7-2 0-16,-5-4 0 15,-6 5-1-15,-9 5 1 16,-5 4 0-16,-8 7-1 15,-9 22 1-15,0 0-1 16,0 10 1-16,-8 20 0 16,-5 8-1-16,1 7 0 15,0 7 0-15,0-4-2 0,10 0-1 16,4-16-2-16,15-3-5 15,-5-30-14-15,28 5-7 16,-9-28-3-16,15 0-6 16,-4-12 2-16</inkml:trace>
  <inkml:trace contextRef="#ctx0" brushRef="#br0" timeOffset="144337.2557">11179 12982 82 0,'-9'5'41'16,"0"13"0"-16,-11 1 0 15,6 12-34-15,-2-2-4 16,1 3 0-16,3-2-1 15,6-1-1-15,-1-4 1 16,5-1-1-16,4-10-1 0,-2-14 1 16,12 2-1-16,1-14 0 15,3-12 1-15,2-6 0 16,1-12-1-16,2-5 1 15,2-4 0-15,-3 0 0 16,1 4 0-16,-4 9-1 16,-2 6 0-16,-3 13 1 15,-2 15-1-15,-3 16 0 16,1 15 0-16,-3 9 0 15,0 12-1-15,3 3-1 16,8 8-2-16,-3-11-4 16,20 15-14-16,-15-31-9 15,25 9-4-15,-9-25-7 16,17-4 0-16</inkml:trace>
  <inkml:trace contextRef="#ctx0" brushRef="#br0" timeOffset="144570.269">11850 13019 71 0,'-9'-5'43'0,"-15"0"-3"16,5 15 3-16,-18 3-28 16,10 11-11-16,-3 4 0 15,8 5-1-15,1 2 0 16,11 2-2-16,9-7-1 15,15-10 0-15,11-8-2 16,10-14-2-16,16-4-8 16,-4-29-14-16,24 10-7 0,-13-31-9 15,13 3 0-15,-12-16 1 16</inkml:trace>
  <inkml:trace contextRef="#ctx0" brushRef="#br0" timeOffset="144751.2793">12294 12471 90 0,'-23'38'42'15,"-10"12"0"-15,7 19 0 16,-11 6-38-16,15 5-2 16,8 2-2-16,3-5-3 15,12 3-5-15,-8-23-16 16,24 4-17-16,-8-18 0 15,9-11-3-15,-1-20 2 16</inkml:trace>
  <inkml:trace contextRef="#ctx0" brushRef="#br0" timeOffset="144984.2927">12298 12850 76 0,'-25'20'44'0,"-11"2"-1"15,12 13 0-15,-9-5-25 16,8 0-15-16,10-3-1 15,11-4-1-15,10-5 0 16,8-6 0-16,8-1-2 16,3-7 0-16,9-1-3 0,0-12-6 15,12 15-15 1,-16-21-10-16,12 11-6 0,-9-8-3 15,13 8 2-15</inkml:trace>
  <inkml:trace contextRef="#ctx0" brushRef="#br0" timeOffset="145464.3201">13046 12701 75 0,'-13'15'41'0,"-13"0"0"16,2 10 1-16,-14-4-37 15,5 9-1-15,6-4-1 16,6 3 0-16,6-5-1 16,14-5-1-16,12-10 0 15,15-5 0-15,10-4-1 16,5 0 0-16,2 1 0 0,-2 4 1 15,-4 7-1-15,-11 8 0 16,-9 7 1-16,-15 7-1 16,-10 6 0-16,-11-3-2 15,0 1-1-15,-6-10-4 16,11 2-16-16,-11-30-11 15,25 0-6-15,-12-29-2 16,25-8 1-16</inkml:trace>
  <inkml:trace contextRef="#ctx0" brushRef="#br0" timeOffset="145614.3287">12911 12364 92 0,'-50'54'37'0,"8"14"-19"16,0-9-17-16,7-5-40 15,21-12-4-15,25-5 0 16</inkml:trace>
  <inkml:trace contextRef="#ctx0" brushRef="#br0" timeOffset="146065.3545">14297 12725 40 0,'-14'-15'37'0,"-6"9"2"16,-9 2-1-16,-3 17-12 15,-15-3-19-15,7 15 0 16,-5 2-2-16,4 12 0 0,3-1-1 15,12 4-1-15,8-5-2 16,18-2-2-16,15-5-2 16,10-18-10-16,32 6-22 15,0-20-4-15,21-1-2 16,-2-13 1-16</inkml:trace>
  <inkml:trace contextRef="#ctx0" brushRef="#br0" timeOffset="146735.3928">14581 12825 81 0,'-21'-7'41'0,"-14"-3"-1"15,5 11 2-15,-11 4-36 16,7 5-3-16,3 6-1 16,6 12 0-16,4 4 0 0,7 6-1 15,5 3 0-15,11 0 0 16,9-4 0-16,8-3-1 15,7-9 0-15,4-10 0 16,5-7-1-16,1-11 0 16,1-11 0-16,-6-9-1 15,1-9 0-15,-6-4 0 16,-3-6 1-16,-4-3 0 15,-1 0 0-15,-2 1 0 16,-4 7 1-16,-1 5 0 16,-4 9 0-16,2 5 0 15,-6 6 1-15,-3 12-1 16,13-7 1-16,-13 7 0 0,14 5-1 15,-3-3 1-15,5 0-1 16,3 0 1-16,4-1 0 16,0 1 0-16,-2-2 0 15,-1 3 0-15,-3 2 1 16,-2 4-1-16,-9 3 1 15,-2 6-1-15,-9 2 0 16,0 5 0-16,-5 5 0 16,-1 2-1-16,2-3 0 15,1 2 1-15,2-4-1 16,4-3 0-16,3-7-1 15,-1-17 1-15,20 12 0 16,-3-18-1-16,4-8 1 16,1-6 0-16,4-6-1 15,-2-5 1-15,3-3 0 0,-2-6 0 16,-1 6 0-16,0-1 0 15,-6 7 0-15,-2 10-1 16,-4 8 2-16,-12 10-1 16,15 10 0-16,-15 10 0 15,-1 7-1-15,-2 6-1 16,7 5-2-16,1-7-4 15,18 9-11-15,-13-26-8 16,28 11-3-16,-9-27-3 16,23 1-8-16,-2-16 1 15</inkml:trace>
  <inkml:trace contextRef="#ctx0" brushRef="#br0" timeOffset="147071.412">15664 12681 81 0,'-32'6'42'16,"-1"10"-1"-16,-10 1 1 15,10 5-38-15,-5 5-1 16,7 5-1-16,5-4 1 16,8 1-1-16,11-4-1 15,13-9-1-15,10-4 0 16,8-10 0-16,8-3-1 15,1-3 0-15,2-1 1 16,-1-2-1-16,-3 3 1 16,-8 5 0-16,-7 6 1 15,-8 8 0-15,-8 8 0 16,-5 5 0-16,-7 0-1 0,0 3 1 15,1-5-2-15,0-3-1 16,11-5-3-16,0-18-11 16,33-7-10-16,-9-28-6 15,27 5-7-15,-2-23-3 16,13-5 2-16</inkml:trace>
  <inkml:trace contextRef="#ctx0" brushRef="#br0" timeOffset="147252.4224">16212 12204 70 0,'-7'12'43'15,"-20"20"-2"-15,-1 28 3 16,-12 1-22-16,-4 12-20 0,5 13-2 16,3-2-1-1,6 1-2-15,0-10-7 0,20 8-13 16,-13-27-10-16,18 0-7 15,-2-19-2-15,9-9 1 16</inkml:trace>
  <inkml:trace contextRef="#ctx0" brushRef="#br0" timeOffset="147425.4323">15841 12727 94 0,'-15'-24'43'16,"15"24"0"-16,-11-23-1 15,26 13-38-15,5 4-6 16,7-6-2-16,18 11-9 0,-8-20-14 15,26 17-10-15,-5-9-5 16,9 6-1-16,-9-2 1 16</inkml:trace>
  <inkml:trace contextRef="#ctx0" brushRef="#br0" timeOffset="148002.4653">16551 12738 72 0,'-51'15'40'16,"-2"16"-1"-16,-20 0-4 15,14 14-28-15,0-1-1 16,13 4-1-16,9-6-1 15,18-1-1-15,17-13-1 16,20-10 0-16,20-15-2 0,19-13 1 16,15-12-1-16,8-6 0 15,0-10 0-15,-2-2 0 16,-8-1 0-16,-12 3 0 15,-18 3 0-15,-15 8 0 16,-20 8 0-16,-5 19 0 16,-25-10 0-16,1 18 0 15,-7 9 0-15,1 10 0 16,3 8-1-16,3 6 1 15,13 3-1-15,6-4-1 16,16 4-2-16,6-17-5 16,22 13-14-16,-5-31-12 15,20 0-3-15,-5-17-3 16,10-4 2-16</inkml:trace>
  <inkml:trace contextRef="#ctx0" brushRef="#br0" timeOffset="148370.4863">17078 12815 88 0,'0'0'39'0,"-24"-1"-1"15,10 23-5-15,-5-4-29 16,2 11-1-16,-4 2 0 16,6 5 0-16,1-2-1 15,7-1 0-15,3-7-1 16,7-7 1-16,7-12-1 15,7-13-1-15,5-13 1 16,5-7 0-16,5-10 0 16,-1-4-1-16,4-6 1 15,0-2 0-15,-2 6-1 0,-3 4 1 16,-5 10-1-16,-5 8 1 15,-7 15-1-15,-13 5 0 16,11 25 1-16,-15 4-1 16,-1 9 0-16,2 3 0 15,4 4-2-15,4-4-1 16,9-4-3-16,4-21-8 15,20 7-10-15,-10-35-5 16,29 5-3-16,-8-24-9 16,11-6 2-16</inkml:trace>
  <inkml:trace contextRef="#ctx0" brushRef="#br0" timeOffset="148553.4968">17874 12381 94 0,'-28'15'37'15,"7"25"3"-15,-18 6-10 16,4 22-26-16,0 7-2 15,6 7-1-15,5 1-3 16,3-10-5-16,17 6-15 16,-8-23-14-16,13-4-3 15,-2-21-2-15,11-9 2 16</inkml:trace>
  <inkml:trace contextRef="#ctx0" brushRef="#br0" timeOffset="148720.5064">17721 12535 98 0,'6'-25'41'0,"10"8"1"16,12 9-5-16,-3 15-38 16,-63 98-17-16,84-107-13 15,22 13-9-15,-11-5-1 16,7 10-1-16</inkml:trace>
  <inkml:trace contextRef="#ctx0" brushRef="#br0" timeOffset="148845.5135">18196 12956 66 0,'-19'60'42'15,"-7"-10"-4"-15,6 1-2 16,5-6-35-16,-12-15-39 0,19-2-2 16,-1-14 0-16,9-14-1 15</inkml:trace>
  <inkml:trace contextRef="#ctx0" brushRef="#br0" timeOffset="149513.5517">19362 12286 73 0,'15'-35'40'0,"4"12"-1"16,-9-1 0-16,12 17-29 16,-22 7-6-16,6 19 0 15,-10 11 0-15,-6 15 0 0,-6 11-1 16,-1 8-1-16,-5 7 1 15,0 2-2-15,1 0 1 16,4-4-1-16,1-6-1 16,10-10 0-16,6-13 0 15,6-8 0-15,11-14 0 16,7-12 1-16,10-10-1 15,5-9 1-15,4-8-1 16,2-6 1-16,-1-1-1 16,-2-1 0-16,-5 5 1 15,-9 4-1-15,-5 8 0 16,-8 6 1-16,-15 6-1 0,14 16 0 15,-14 5 0-15,-1 3 0 16,2 7-2-16,-1-1-1 16,9 1-3-16,-1-16-9 15,23 10-11-15,-9-31-5 16,26 7-1-16,-6-28-5 15,17 0-3-15,0-17 0 16</inkml:trace>
  <inkml:trace contextRef="#ctx0" brushRef="#br0" timeOffset="149806.5685">20184 11819 111 0,'-14'-3'41'0,"24"22"1"0,1-9-10 15,5 18-29-15,16 5-1 16,10 12-2-16,0 11 2 16,-4 8-3-16,-9 12 2 15,-8 13 1-15,-15 4-2 16,-17 8 1-16,-12-1-1 15,-13-2 0-15,-8-4-1 16,-2-15-2-16,5-7-3 16,-2-29-11-16,27 6-10 15,-6-34-7-15,33-2-7 16,1-22-2-16,28 0 2 15</inkml:trace>
  <inkml:trace contextRef="#ctx0" brushRef="#br0" timeOffset="149934.5758">20449 12890 88 0,'-20'0'42'0,"2"3"-2"15,-4-4-9-15,-3-3-40 16,19-9-30-16,-8-14-2 16,12 7-2-16,-9-9 0 15</inkml:trace>
  <inkml:trace contextRef="#ctx0" brushRef="#br0" timeOffset="153933.8045">1817 1926 62 0,'-9'-13'36'0,"-11"-1"0"15,2 13-4-15,-22-2-4 0,8 10-20 16,-13 3-2-16,2 10-1 16,-7 7-1-16,3 12-1 15,0 9 1-15,9 5-3 16,4 2 0-16,12 6 0 15,12-2-1-15,15 2-1 16,15-10 0-16,16-14-1 16,21-15-4-16,10-28-24 15,29-9-9-15,1-24 0 16,15-14-2-16</inkml:trace>
  <inkml:trace contextRef="#ctx0" brushRef="#br0" timeOffset="154391.8307">2140 1388 88 0,'0'0'36'0,"-69"-13"1"16,-4 11-1-16,-10 13-32 16,3 21 0-16,-12 16-1 15,4 29 0-15,-6 18 1 16,10 31-2-16,12 15 1 15,10 19-2-15,8 4 3 0,23 1-2 16,23-14 0-16,30-19 0 16,30-33-1-16,38-33 0 15,38-45-1-15,28-49 0 16,28-39 0-16,5-35-1 15,-1-19 2-15,-15-14-1 16,-21-5 0-16,-33-2 2 16,-35 11-1-16,-40 11 2 15,-43 8-3-15,-16 61 1 16,-16-2-2-16,31 53 1 15,-98-92-1-15,30 53-1 16,-7 3-3-16,-52-19-8 16,-25 14-25-16,4 10 0 15,15 14-3-15,22 12 0 0</inkml:trace>
  <inkml:trace contextRef="#ctx0" brushRef="#br0" timeOffset="155044.8681">729 1748 106 0,'0'0'39'0,"2"-15"0"16,12 0-2-16,9 0-36 15,15-2-1-15,12-4 0 0,5 3 1 16,4 2 0-16,-2 2 0 16,-5 6 0-16,-11 10 0 15,-16 12 1-15,-18 16-2 16,-19 17 0-16,-22 12 2 15,-12 12-2-15,-15 15 2 16,-7 7-2-16,-1-1 2 16,1 6-2-16,10-11 2 15,13-8-2-15,15-15 2 16,15-10-1-16,23-23 0 15,20-16-1-15,15-21 0 16,19-14 0-16,13-13-1 16,8-6-1-16,1-2-1 0,-1-7-3 15,6 18-21-15,-27-7-13 16,1 20 1-16,-19-1-3 15,-2 8 2-15</inkml:trace>
  <inkml:trace contextRef="#ctx0" brushRef="#br0" timeOffset="155499.8941">1617 1253 83 0,'0'0'35'0,"-56"-35"1"16,56 35-7-16,-67-23-26 16,67 23 0-16,-80-18 0 15,34 14 3-15,-11 0-1 16,-3 3 0-16,-6 6 0 15,-3 1-1-15,11 10 1 16,-97 30 0-16,-5 22-2 16,-8 4-1-16,11 31-2 15,22 23 0-15,23 23 1 0,40 21-2 16,47 1 0-16,20 2 0 15,23-8 2-15,27-13-1 16,29-27 0-16,20-34-2 16,28-34-8-16,6-52-26 15,19-32-3-15,-6-37-1 16,-10-16-2-16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4:57.6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18202 7757 23 0,'-71'-3'27'16,"-1"3"-9"-16,-3 6 5 15,-12-8-9-15,11 15 1 16,-10-11-3-16,14 13 0 15,-4-10-3-15,12 9-2 16,1-8-2-16,10 4 1 16,6-3-3-16,11 1 0 15,7-1-1-15,8 6 0 16,7 2-1-16,6 10 1 15,3 14-1-15,4 12-1 16,-1 16 1-16,1 19-1 16,-4 17 1-16,-1 16-1 15,-2 12 1-15,-5 12-1 16,-3 6 1-16,-2 8-1 15,-8 5 1-15,-5 3 1 0,-3 0 2 16,-1-1-1-16,5-10-2 16,5-5 1-16,7-17-2 15,17-15 3-15,13-20-3 16,25-16 0-16,16-22-2 15,19-18 1-15,13-10-3 16,3-16 0-16,9 4-19 16,-9-18-13-16,-1-2-1 15,-13-11-1-15,-6-3 0 16</inkml:trace>
  <inkml:trace contextRef="#ctx0" brushRef="#br0" timeOffset="1090.0623">18059 8165 57 0,'0'0'36'0,"-8"-11"-2"16,-5 10 1-16,13 1-23 16,-33 10-4-16,12 4-2 15,-3 0-1-15,-1 10-1 16,1 0-2-16,5 4 0 15,3 2-1-15,8-1 0 16,6 0-2-16,6-8-4 16,21 5-28-16,-2-13-3 15,14-7 0-15,1-9-2 0</inkml:trace>
  <inkml:trace contextRef="#ctx0" brushRef="#br0" timeOffset="1956.1119">18397 8144 89 0,'-31'8'38'16,"5"5"-2"-16,-8-1 1 15,10 8-34-15,3 0-1 16,7 6 1-16,3 0-1 15,10 3 0-15,6-5-1 16,11-1-1-16,5-7 1 0,7-5-1 16,3-9 0-16,6-10-1 15,4-5 0-15,-2-10-1 16,-1-3 1-16,-4-4-1 15,-4-1 0-15,-7 0 0 16,-5 2 1-16,-11 6 0 16,-7 3 1-16,-6 9 1 15,-7 4 0-15,-6 5 1 16,2 4-1-16,0 2 1 15,2 2-1-15,15-6 0 16,-7 12 0-16,7-12-1 16,23 2 0-16,4-4 0 15,3 0 0-15,3 0 0 16,2 2 0-16,-5 2 0 15,-6 4 0-15,0 6 1 0,-12 2-1 16,-6 5 0-16,-9 3 0 16,-4 0 1-16,-4 2-1 15,-3-1 1-15,3-5-1 16,-1-5 1-16,12-13-1 15,-13 12 0-15,13-12 0 16,11-17 0-16,4 0 0 16,3-4 0-16,6-4 0 15,3 1 0-15,0-1 0 16,-1 1 0-16,-3 4 1 15,-4 4-1-15,-5 2 1 16,-3 6-1-16,-11 8 1 0,0 0-1 16,0 0 1-16,0 0 0 15,0 0-1-15,-5 10 1 16,5-10-1-16,0 19 0 15,0-19 1-15,13 17-1 16,0-11 0-16,2-2 1 16,3-2 0-16,3-5 0 15,2-4 0-15,3-4 0 16,2-7-1-16,0-3 2 15,3-3-1-15,-1 0 0 16,-6 2-1-16,0 4 1 16,-5 5-1-16,-8 11 2 15,-11 2-2-15,5 24 0 16,-13 0-1-16,-2 5 0 15,-1 5-1-15,-3 0-2 0,6 2-1 16,0-12-7-16,20 6-19 16,-7-17-8-16,14-3-1 15,-1-11 0-15</inkml:trace>
  <inkml:trace contextRef="#ctx0" brushRef="#br0" timeOffset="2524.1443">19413 8118 88 0,'-11'12'36'0,"-5"0"2"16,4 9-1-16,-3 1-33 16,6 8-1-16,-4 0 0 15,6 7 0-15,-1-4-1 0,3 2 0 16,2-7-1-16,2-2 1 15,1-9-2-15,0-17 1 16,0 0-1-16,19-5 1 16,-5-16-1-16,1-9 0 15,3-9 0-15,1-4 0 16,2-4 0-16,-1 0 0 15,2 0 0-15,-2 5 1 16,-3 6 0-16,-3 6 0 16,0 10-1-16,-3 8 2 15,-11 12-2-15,20 7 0 16,-11 8 1-16,-1 7-2 15,1 2 2-15,2 5-2 16,-3 2 1-16,-1 2-2 0,-1-2 2 16,-4 0-1-16,-5-1 0 15,-6-1 0-15,-5-3-1 16,-5-5 1-16,-2-2 0 15,-3-6 0-15,0-5 1 16,-1-3 0-16,4-3 0 16,3-2 0-16,-1 1 0 15,4 5 1-15,1 6-1 16,0 10 1-16,1 6-1 15,-1 9 1-15,-1 4-1 16,1 4 0-16,1 0-1 16,3-6-2-16,12 1-3 15,-6-25-19-15,19 1-14 16,4-17 1-16,13-8-2 0,1-15 1 15</inkml:trace>
  <inkml:trace contextRef="#ctx0" brushRef="#br0" timeOffset="2907.1663">19834 8145 97 0,'0'0'39'0,"-5"14"1"15,-7-3 0-15,12 10-37 16,-5-2 0-16,4 4-1 15,2-1 0-15,2 1-1 16,3-5 0-16,8-3 0 0,3-8-1 16,4-5 1-16,5-5-1 15,0-10 1-15,7-3-1 16,0-9 1-16,0-3-1 15,0-4 1-15,-4 1 0 16,0 0-1-16,-7-3 0 16,-3 12 2-16,-7 0-2 15,-12 22 2-15,0 0-2 16,0 0 0-16,-6 25 0 15,-6 3 1-15,1 9-2 16,0-4-2-16,7 9 0 16,4-15-3-16,13 0-3 15,1-24-15-15,29 0-17 16,0-19 1-16,14-5-1 15,2-14 2-15</inkml:trace>
  <inkml:trace contextRef="#ctx0" brushRef="#br0" timeOffset="3093.1769">20743 7651 102 0,'-11'14'39'16,"-15"16"1"-16,1 21-1 16,-15 18-35-16,9 2-3 15,3 4 0-15,6-1-2 16,6-1-1-16,2-10-4 15,18 4-18-15,-7-22-16 16,11-8 1-16,-2-17-2 16,8-8 2-16</inkml:trace>
  <inkml:trace contextRef="#ctx0" brushRef="#br0" timeOffset="3282.1877">20514 8028 105 0,'-15'0'41'16,"10"14"0"-16,5-14-1 15,6 10-37-15,11-4-2 16,13-8-2-16,9 1-3 16,4-20-12-16,17 11-21 15,-13-8-3-15,7 6 0 16,-12-3-1-16</inkml:trace>
  <inkml:trace contextRef="#ctx0" brushRef="#br0" timeOffset="3854.2204">20794 8213 89 0,'3'10'39'0,"12"0"0"16,2-13-1-16,14 1-32 15,3-11-2-15,9-4 0 16,-2-4-2-16,1-2 0 15,-7-7 0-15,-5 0 0 16,-10 5-1-16,-11 0 0 16,-10 7-1-16,-12 9 2 15,-8 8-2-15,-5 3 0 16,-6 13-1-16,-1 6 0 15,4 4 1-15,3 3-1 0,10 2 1 16,6-4 0-16,10-4 0 16,15-1 1-16,4-7-1 15,14-5 1-15,4-6-1 16,6-3 1-16,1-3 0 15,1-2-1-15,-7 1 1 16,-5 0-1-16,-4 3 0 16,-10 3 1-16,-10 8-1 15,-5 1 0-15,-9 8 0 16,-4 4 0-16,-4 1 0 15,-1 1 0-15,2 1 0 16,1-7 0-16,7-5 0 16,4-14 1-16,12-1 0 15,5-14 0-15,3-9 1 0,5-9 0 16,0 0-1-16,1-6 1 15,-3 4 0-15,0-2-1 16,-3 7-2-16,-2 4-1 16,2 5-4-16,-6-4-7 15,13 14-6-15,-16-15-12 16,17 11-11-16,-1-5 0 15,13 2 0-15,-3-4 2 16</inkml:trace>
  <inkml:trace contextRef="#ctx0" brushRef="#br0" timeOffset="4552.2604">22350 8084 101 0,'-21'-7'40'16,"-2"5"-1"-16,-11-3-12 15,2 13-23-15,-5 7-1 16,2 9 1-16,-2 7-1 15,5 8-1-15,3 2 0 16,10 0 0-16,10 0-1 16,12-6-1-16,16-8-3 15,10-12-1-15,22 0-7 16,-4-23-22-16,22 1-8 15,-2-14 2-15,9 3-2 0</inkml:trace>
  <inkml:trace contextRef="#ctx0" brushRef="#br0" timeOffset="4942.2827">22677 8155 95 0,'-27'8'38'16,"-2"-3"3"-16,6 9-3 15,-7-1-34-15,5 9 0 16,2 0-1-16,5 6 1 15,2 0-2-15,5 0 0 16,4-1 0-16,8-4 0 16,4-6-1-16,9-3 1 15,2-8-1-15,6-7-1 0,4-10 1 16,1-7 0-16,2-5 0 15,1-7-1-15,-2-4 1 16,-2-1-1-16,-3-1 0 16,-6 5 0-16,-3 5 0 15,-3 10 0-15,-11 16-1 16,0 0 1-16,1 15 0 15,-7 12 0-15,0 7-1 16,-1 4 0-16,5 2-1 16,2-7-2-16,11-1-2 15,2-21-7-15,22 4-13 16,-7-30-14-16,18-5-1 15,-2-20 0-15,8-3 1 0</inkml:trace>
  <inkml:trace contextRef="#ctx0" brushRef="#br0" timeOffset="5115.2926">23273 7641 111 0,'-15'47'40'16,"-18"13"1"-16,5 20-3 15,-1 1-37-15,4 5-1 16,7-2-2-16,4-10-5 15,20 3-25-15,1-17-9 16,19-10 1-16,2-17-2 16</inkml:trace>
  <inkml:trace contextRef="#ctx0" brushRef="#br0" timeOffset="5385.308">23760 8112 89 0,'-25'-2'41'0,"-9"0"1"16,1 12-1-16,-8 4-24 16,3 7-13-16,0 3-2 15,9 6 1-15,5 1-2 16,9 3 1-16,11-2-2 15,13-3-1-15,13-5-2 16,9-10-2-16,19 2-10 16,-8-21-13-16,19 6-14 0,-3-11 0 15,7 0-2-15,-4-8 3 16</inkml:trace>
  <inkml:trace contextRef="#ctx0" brushRef="#br0" timeOffset="5919.3385">24252 8220 97 0,'-22'4'40'0,"-9"-1"2"16,6 12-3-16,-5-2-35 15,6 9 0-15,1-2-1 16,11 2 0-16,8-3 0 15,13-1-1-15,14-10-1 16,7-11 1-16,12-7-1 16,8-11-1-16,4-7 1 0,-1-6 0 15,-2-3 0-15,-5-1-1 16,-11 7 1-16,-4 4-1 15,-14 10 1-15,-17 17-1 16,0 0 0-16,-9 26 0 16,-12 2 0-16,-1 10-1 15,1 2 0-15,2-2 0 16,10 0-1-16,7-12-3 15,13-5-2-15,2-23-8 16,27 3-14-16,-16-23-12 16,14-8-1-16,-7-15 0 15,6-9 4-15</inkml:trace>
  <inkml:trace contextRef="#ctx0" brushRef="#br0" timeOffset="6080.3478">24588 7553 124 0,'-59'47'42'16,"7"30"-1"-16,-10-5-10 15,6 13-33-15,19 12-8 16,-2-16-29-16,27 1-3 16,-6-15 0-16,12-3-1 15</inkml:trace>
  <inkml:trace contextRef="#ctx0" brushRef="#br0" timeOffset="7174.4103">19051 8939 62 0,'0'0'36'16,"-16"-4"-2"-16,4-3-16 15,12 7 10-15,-25 8-18 16,13 1-3-16,-11 0-1 15,3 11-2-15,-9 3 0 16,1 9-1-16,-5 10-1 16,0 7 1-16,2 1-1 15,4 4 0-15,8-2 0 16,9-2 0-16,12-8-1 15,14-6 0-15,16-14 0 16,13-12-1-16,14-13 1 16,6-9-1-16,3-12 1 0,-4-5-1 15,-3-7 0-15,-13-3-1 16,-13 3 0-16,-13 0-1 15,-16 6 0-15,-15 1-1 16,-10 8 2-16,-6-1-1 16,-6 6 0-16,0-1 1 15,-2 2 2-15,5 1-1 16,6 0 1-16,7 0-1 15,15 14 1-15,-11-17-2 16,11 17-2-16,12-8-12 16,12 12-22-16,-8 0 0 15,6 5-1-15,-1-1-1 0</inkml:trace>
  <inkml:trace contextRef="#ctx0" brushRef="#br0" timeOffset="8451.4834">19119 9036 69 0,'-10'4'35'0,"-1"-4"-1"16,11 0 2-16,-17 0-28 15,17 0-1-15,0 0-1 16,0 0 0-16,-10-4-1 16,10 4 0-16,0 0-1 0,5-17 0 15,1 4-1-15,6-1-1 16,3-3 0-16,7-4-1 15,3-2 0-15,5 2 1 16,4-3-2-16,4 3 1 16,0 2-2-16,1 0 1 15,-1 2-2-15,-3 6 2 16,-4-1-2-16,-1 0 1 15,-5 6-1-15,0-1 2 16,-8 1 0-16,-2 2 0 16,-4 1 0-16,-11 3 0 15,0 0 0-15,0 0 0 16,0 14 0-16,0-14-2 0,-11 17-2 15,-3-18-19-15,16 15-15 16,-2-14-1-16,0 16 0 16,0-16 0-16</inkml:trace>
  <inkml:trace contextRef="#ctx0" brushRef="#br0" timeOffset="8826.5048">19541 9185 73 0,'4'-15'36'0,"6"4"-1"15,-7-2 2-15,-3 13-26 16,7-17-4-16,-7 17-1 16,0 0-2-16,0 0 0 15,-14 17 0-15,8-7-1 16,0 2-2-16,2 3 1 15,4-15-1-15,-2 20 0 16,2-20 0-16,0 0 0 16,14 3 0-16,-14-3-1 15,22-13 0-15,-13 1-3 16,5 4-3-16,-12-11-20 15,14 12-13-15,-8-11 0 16,6 10-2-16,-2-8 2 0</inkml:trace>
  <inkml:trace contextRef="#ctx0" brushRef="#br0" timeOffset="9209.5267">20039 8961 97 0,'-8'-14'37'0,"-5"6"3"16,13 8-2-16,-28-7-34 16,17 11-1-16,-4 0 0 15,1 12 0-15,-1 3 1 16,1 7-2-16,1-1 0 0,7 2 0 15,7 0-1-15,11-8 1 16,11 0-2-16,10-10 1 16,6-1-1-16,8-4 1 15,2 0-1-15,-3 2 0 16,-4-1 0-16,-12 10 0 15,-10 4-1-15,-11 8 1 16,-13 2 0-16,-11 4 0 16,-6-1 0-16,-4-1-1 15,2-3-2-15,0-13-3 16,15 2-11-16,-4-23-20 15,23-8-3-15,-1-17-1 16,18-4 0-16</inkml:trace>
  <inkml:trace contextRef="#ctx0" brushRef="#br0" timeOffset="9404.5379">20104 8923 117 0,'-31'5'42'16,"15"9"0"-16,3-9-2 15,13-5-36-15,26 11-3 16,12-13-1-16,16-1-2 15,9-6-2-15,13 4-5 16,-8-11-17-16,20 10-15 16,-11-2 0-16,0 8-2 15,-12-2 2-15</inkml:trace>
  <inkml:trace contextRef="#ctx0" brushRef="#br0" timeOffset="9587.5484">20996 9049 93 0,'-16'27'38'16,"-15"1"2"-16,0 10-1 15,-8-6-33-15,3 11-2 16,-4 0-2-16,6-2 0 16,2-2-3-16,5-9-2 15,15 3-7-15,-3-21-27 16,15-12-2-16,12-5 0 15,6-9 0-15</inkml:trace>
  <inkml:trace contextRef="#ctx0" brushRef="#br0" timeOffset="9749.5576">20799 9156 110 0,'-20'-2'40'15,"16"18"2"-15,-8-1-1 16,17 8-36-16,-3-5-2 16,13 5-2-16,13-2-4 15,5-13-4-15,24 10-13 16,-6-23-20-16,16 0-1 15,0-13 0-15,9-2-2 16</inkml:trace>
  <inkml:trace contextRef="#ctx0" brushRef="#br0" timeOffset="9946.5689">21540 8986 104 0,'-28'26'39'15,"-5"-2"2"-15,2 13-2 16,-3-1-37-16,7 2-1 15,6 2-1-15,5-6-4 16,21 8-14-16,2-21-21 16,17 0 1-16,5-18-2 15,16-3 0-15</inkml:trace>
  <inkml:trace contextRef="#ctx0" brushRef="#br0" timeOffset="10223.5847">21866 9056 107 0,'-28'2'41'0,"4"22"2"0,-12 3-2 15,10 17-34-15,3-4-4 16,9 3 0-16,8-2-1 16,14-3 0-16,11-9-1 15,15-11 0-15,6-10-1 16,6-10 1-16,1-12-1 15,-2-9 0-15,-4-9 0 16,-9-5 0-16,-11-2-1 16,-8-3 0-16,-11 3-2 15,-9-2-5-15,2 18-6 16,-21-12-16-16,8 21-13 15,-10 0 1-15,6 15-2 16,-2 2 2-16</inkml:trace>
  <inkml:trace contextRef="#ctx0" brushRef="#br0" timeOffset="10621.6075">22479 8986 104 0,'0'0'38'0,"0"0"1"16,0 0-4-16,24-4-41 15,-3-7-30-15,24 6-3 16,-2-3 1-16,10 2-2 16</inkml:trace>
  <inkml:trace contextRef="#ctx0" brushRef="#br0" timeOffset="11237.6427">22948 8814 80 0,'0'0'36'0,"21"-13"0"16,8 5 1-16,-4 0-34 15,16 1 2-15,-8 0-2 16,4 8 2-16,-9 1-2 16,-3 8 0-16,-12-1 0 15,-7 5-1-15,-11-1 0 16,-4 5-1-16,-9-3 1 0,3 1-2 15,-3-2 1-15,3-3-1 16,4 1 0-16,11-12 1 16,-5 17-2-16,5-17 1 15,16 12 0-15,-1-7 0 16,-1 0 0-16,2 1 0 15,-4-1 1-15,-12-5-1 16,13 20 1-16,-17-10 0 16,-2 1-1-16,-4-1 0 15,10-10-2-15,-21 16-1 16,19-4-9-16,2-12-24 15,0 0-4-15,16-19 1 16,15 7-1-16</inkml:trace>
  <inkml:trace contextRef="#ctx0" brushRef="#br0" timeOffset="11456.6553">23551 8811 95 0,'-16'13'39'0,"-1"-4"1"15,-1 10 0-15,-5-7-36 16,8 8 0-16,1-3 0 15,11 2-1-15,7-6 0 16,15-1-1-16,10-5-2 16,14-8-2-16,11-3-2 15,1-11-6-15,14 10-20 16,-12-19-10-16,-2 5-1 15,-14-9 1-15</inkml:trace>
  <inkml:trace contextRef="#ctx0" brushRef="#br0" timeOffset="11605.6638">23757 8834 106 0,'-38'38'40'15,"-3"2"0"-15,9 7-2 16,8-3-36-16,2 2-4 16,11 1-4-16,0-16-18 15,17 7-15-15,-2-12-1 16,13-6-1-16,0-9 0 15</inkml:trace>
  <inkml:trace contextRef="#ctx0" brushRef="#br0" timeOffset="12191.6973">24203 8961 87 0,'-7'14'36'16,"1"4"-9"-16,9 19 2 15,-13-2-18-15,11 17-4 16,-6-4-1-16,10 12 0 0,-4-4-2 15,6 1 0-15,-5-6-1 16,3-4 0-16,-5-5-2 16,-4-8 0-16,-6-5 0 15,-6-8-1-15,-8-5-1 16,-6-8-1-16,-3-1-2 15,-10-15-4-15,15 0-26 16,-14-12-6-16,15-6 1 16,-1-12-1-16</inkml:trace>
  <inkml:trace contextRef="#ctx0" brushRef="#br0" timeOffset="12364.7072">23967 9014 104 0,'0'0'41'0,"0"0"1"0,0 0-2 16,7 11-36-16,9-9-2 15,13 0-4-15,8-5-3 16,22 12-13-16,-8-10-22 16,20 7 0-16,-3-4-1 15,5 13-1-15</inkml:trace>
  <inkml:trace contextRef="#ctx0" brushRef="#br0" timeOffset="12499.7149">24500 9389 103 0,'-15'15'38'0,"3"-8"-6"15,12-7-29-15,10-12-42 16,7-8-1-16,15 1-1 16</inkml:trace>
  <inkml:trace contextRef="#ctx0" brushRef="#br0" timeOffset="12829.7338">24800 9116 97 0,'-14'7'38'0,"-6"-4"3"16,11 19-11-16,-1-13-25 16,4 8 0-16,1 0-1 15,11 0 0-15,3 1-2 0,10 1 0 16,6-3-1-16,4-3 0 15,3-3 0-15,-1 0-1 16,0 0 1-16,-7 1-1 16,-5 4 1-16,-7 1-1 15,-11 4 1-15,-7 1-1 16,-6 2 0-16,0-1 0 15,-2 0-3-15,-5-9-3 16,15 9-13-16,-13-22-16 16,17 0-7-16,8-14 0 15,12-3 0-15</inkml:trace>
  <inkml:trace contextRef="#ctx0" brushRef="#br0" timeOffset="13159.7527">25013 8551 89 0,'0'0'41'0,"0"0"1"15,14 11-1-15,3 4-33 16,12 14-4-16,4 6 0 15,9 12-1-15,-3 5 0 16,-1 10-1-16,-7 6 1 16,-11 9-2-16,-12 4 1 15,-8 2-2-15,-13 1 0 16,-11-3 1-16,-11-4 0 0,-4-8-1 15,-5-8-2-15,-4-14-2 16,11-1-10-16,-10-29-9 16,18 1-20-16,-3-16 1 15,13-1-3-15,-1-14 3 16</inkml:trace>
  <inkml:trace contextRef="#ctx0" brushRef="#br0" timeOffset="14095.8062">20494 10045 89 0,'1'-17'35'0,"-1"17"1"16,-32-4-9-16,11 17-20 15,-13-1-1-15,2 13-2 16,-10 4 0-16,4 10-1 16,-5 6 0-16,8 7 0 15,2-3-1-15,10 3 1 16,8-7-2-16,11-6 1 0,17-11-1 15,15-15 0-15,15-17 0 16,11-16-3-16,7-14 4 16,7-10-3-16,-3-8 3 15,-3-2-3-15,-14 0 3 16,-14 3-3-16,-15 5 3 15,-15 9 0-15,-13 10-2 16,-9 9 1-16,-11 9 0 16,-8 9 0-16,2 6-1 15,1 5 1-15,8 4 0 16,11 0-1-16,11-3 1 15,4-12-1-15,35 8 1 16,4-14-1-16,10-8 2 0,3-3-1 16,0-8 0-16,-1-2 1 15,-11 3 0-15,-6 0-1 16,-8 3 1-16,-12 5 0 15,-7 5 0-15,-7 11-2 16,0 0 0-16,-10 30 0 16,3 4 0-16,-3 10 0 15,2 8 0-15,3 6 0 16,4 4 0-16,2-6-2 15,11-2-2-15,4-11 0 16,15-9-5-16,-1-23-9 16,27 4-14-16,-14-24-10 15,18-4 4-15,-8-15-6 16,4-1 7-16</inkml:trace>
  <inkml:trace contextRef="#ctx0" brushRef="#br0" timeOffset="14310.8185">21221 10024 111 0,'-42'-8'40'16,"0"15"2"-16,-9 1-2 15,12 14-33-15,-9 1-2 16,10 6-1-16,8 0-2 16,11-1 0-16,15-7 0 15,18-4-2-15,20-8 0 16,13-6-3-16,15 0-1 15,5-6-3-15,17 10-7 16,-9-17-18-16,13 18-9 16,-16-5-1-16,0 12-1 15,-20-2 4-15</inkml:trace>
  <inkml:trace contextRef="#ctx0" brushRef="#br0" timeOffset="14438.8258">21658 10386 114 0,'-19'10'42'0,"5"-1"-1"16,-7-15-1-16,9-8-38 15,4 0-3-15,-1-13-10 16,10 14-8-16,-18-15-24 15,8 6 3-15,-16-1-3 16,0 5 2-16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3:58:30.1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747 6160 39 0,'-1'-29'32'0,"3"-1"3"15,4 6-1-15,-3-11-13 16,9 18-12-16,-12-8-1 16,8 11-1-16,-8-1-1 15,0 15-1-15,0 0-2 16,6 12-1-16,-9 11-1 0,1 10 0 15,0 10-1-15,-2 12 0 16,1 6 0-16,2 7 0 16,-3 1-2-16,3-2 0 15,7-2-4-15,-5-19-10 16,8-1-20-16,-1-19 1 15,11-11-2-15,-6-17 1 16</inkml:trace>
  <inkml:trace contextRef="#ctx0" brushRef="#br0" timeOffset="211.0121">900 5953 94 0,'0'0'37'0,"0"0"2"16,16-9-3-16,5 1-35 15,12-2 1-15,14-8-3 16,3-1 1-16,7 0-4 16,-1-8-3-16,11 12-29 15,-19-3-1-15,-9 14 0 16,-19 4-1-16</inkml:trace>
  <inkml:trace contextRef="#ctx0" brushRef="#br0" timeOffset="414.0237">868 6312 88 0,'-20'27'37'16,"1"-16"0"-16,19-11 1 16,0 0-34-16,29-12-2 15,3-8 0-15,11-4-2 16,8-1-1-16,4-7-4 15,8 14-10-15,-7-9-22 16,-5 16 1-16,-14 0-2 16,-7 17 1-16</inkml:trace>
  <inkml:trace contextRef="#ctx0" brushRef="#br0" timeOffset="611.035">857 6596 85 0,'-22'27'39'0,"5"-12"-2"16,13 1 2-16,8-5-29 15,13-9-7-15,10-3-3 16,11-2-2-16,9-2-3 16,3-13-10-16,15 5-21 15,-1-8-1-15,6-1 0 16,-5-8-2-16</inkml:trace>
  <inkml:trace contextRef="#ctx0" brushRef="#br0" timeOffset="795.0455">1504 6327 91 0,'-10'18'37'0,"-5"4"1"0,2 11 0 16,-4 8-34-16,4 2-2 15,3 2 0-15,5 5 0 16,4-3-3-16,4-4-3 15,19-4-31-15,-5-11-2 16,8-7 0-16,1-12 0 16</inkml:trace>
  <inkml:trace contextRef="#ctx0" brushRef="#br0" timeOffset="1062.0608">1583 6481 103 0,'-32'3'39'15,"9"12"2"-15,-5-11-1 16,19 6-36-16,-3-2-1 16,8 2 0-16,4-10-1 15,11 19 0-15,4-11-1 16,8 2 0-16,6 2-1 15,2-1-1-15,4 6-1 16,1-4-2-16,8 15-13 16,-12-13-19-16,9 12-5 15,-11-9 2-15,7 5-3 16</inkml:trace>
  <inkml:trace contextRef="#ctx0" brushRef="#br0" timeOffset="1729.0989">2626 6293 93 0,'-13'-4'34'0,"-3"13"1"16,0 16-9-16,-8-2-22 15,6 7-1-15,-2 2 1 0,6 5-1 16,0-2 0-16,10 1 0 15,5-7-1-15,12-6 0 16,5-9 0-16,11-7-1 16,4-12 0-16,0-6 0 15,5-10 0-15,-1-6-1 16,-6-7 1-16,-8-1-1 15,-6 1 1-15,-10 2 0 16,-9 2-1-16,-7 7-1 16,-7 6 1-16,-6 8-2 15,3 7 0-15,-1 2-1 16,8 10-4-16,2-10-8 15,10 0-22-15,23 7 1 16,11-10-1-16,6-12 0 0</inkml:trace>
  <inkml:trace contextRef="#ctx0" brushRef="#br0" timeOffset="1959.1121">3364 5873 64 0,'9'-37'35'0,"-18"1"-1"15,-4 12 1-15,-16-2-16 16,1 19-17-16,-10 6 1 15,4 17 0-15,-5 12 2 16,3 19-2-16,-1 13 0 16,7 13-1-16,-1 13 0 15,7 1-2-15,9 6 0 16,1-14-5-16,19 4-13 15,-4-21-18-15,10-10 0 0,-3-23-2 16,7-13 2-16</inkml:trace>
  <inkml:trace contextRef="#ctx0" brushRef="#br0" timeOffset="2097.12">2988 6340 88 0,'-16'-18'39'0,"12"7"1"16,4-3-1-16,19 13-21 15,14 1-29-15,5-14-26 16,14 12-3-16,-1 0 1 15,6 12-2-15</inkml:trace>
  <inkml:trace contextRef="#ctx0" brushRef="#br0" timeOffset="2682.1534">588 7920 73 0,'14'-8'35'0,"2"5"0"16,-2 1-1-16,7 6-26 16,-6-7-3-16,11 4-1 15,-1-5-1-15,4 0-1 16,1-4 0-16,1-1-1 15,-3-5 1-15,-3-2 0 16,-6 0-1-16,-5 0-1 16,-9 1 1-16,-10 3 0 15,-5 4-1-15,-10 6 1 0,-7 5 0 16,-6 7 1-16,-4 5 1 15,-2 8-1-15,1 7 1 16,6 3-1-16,1 4 0 16,10 3-1-16,7-2 0 15,18-2-3-15,14-5 0 16,12-12-1-16,19-9-1 15,12-18-6-15,27-5-24 16,-3-24-4-16,11-3 0 16,-8-20 1-16</inkml:trace>
  <inkml:trace contextRef="#ctx0" brushRef="#br0" timeOffset="2875.1645">1438 7311 101 0,'-26'11'39'15,"-12"17"0"-15,6 26-1 16,-2 14-34-16,3 13-2 15,4 9-1-15,7 6 0 16,4 2-2-16,6-4-2 16,9-6 0-16,4-12-3 15,9-4-3-15,-5-21-28 16,16-6 0-16,-5-19-1 15,4-11-1-15</inkml:trace>
  <inkml:trace contextRef="#ctx0" brushRef="#br0" timeOffset="3233.1849">1399 8122 72 0,'-14'-3'39'16,"14"3"-2"-16,-6 13 2 16,14 2-22-16,-8-15-14 15,29 0-1-15,-3-9 0 16,9-5 1-16,5-6-1 15,4-2 0-15,-3-5 0 16,-2 0 0-16,-6 0 0 16,-8 0 1-16,-8 6-2 15,-12 4 0-15,-12 3 0 16,-8 7 0-16,-7 5 0 15,-7 9 0-15,-3 6 0 16,-3 8 0-16,0 8-1 0,5 6 0 16,3 2 0-16,11 2-1 15,7-2 1-15,10-3-3 16,12-4 1-16,13-11-3 15,16-5-2-15,4-17-23 16,24 1-10-16,2-13 1 16,9-3 0-16</inkml:trace>
  <inkml:trace contextRef="#ctx0" brushRef="#br0" timeOffset="3418.1955">2143 7976 108 0,'-40'16'39'0,"7"12"1"16,-8-2-1-16,13 7-36 15,4-3 0-15,11 5-2 0,11-7 0 16,16-3-2-16,18-9-1 16,12-16-3-16,21-4-5 15,2-22-26-15,27-7-3 16,0-15 0-16,8-5-2 15</inkml:trace>
  <inkml:trace contextRef="#ctx0" brushRef="#br0" timeOffset="3600.2059">2783 7569 82 0,'-40'54'39'0,"-8"9"-1"16,9 12 2-16,0-4-19 15,4 9-20-15,14 0-2 0,6-7-7 16,17 4-25-16,-5-13-6 15,11-4 1-15,0-14-2 16</inkml:trace>
  <inkml:trace contextRef="#ctx0" brushRef="#br0" timeOffset="4587.2624">2531 8007 104 0,'21'-4'39'0,"11"6"2"16,-2-10-4-16,13 2-32 0,-5 1 0 16,5 0-2-16,-7 0-2 15,-1 3 0-15,-6 4 0 16,-7 11-1-16,-8 7 0 15,-5 4 0-15,-13 7 0 16,0 4-1-16,-7 4 1 16,1 1-1-16,-4-1 1 15,0-8-1-15,6-4 1 16,2-9 0-16,6-18 0 15,0 0 0-15,20-3 0 16,-4-18 0-16,2-6 0 16,2-12 0-16,1-3 1 15,1-3-1-15,-2 2 1 16,-6 6 0-16,1 5-1 15,-6 4 1-15,2 9-1 0,-1 9 1 16,0 7-1-16,3 5 0 16,3 3-1-16,5 1 1 15,5 1 0-15,6 0 0 16,3-3 0-16,4-2 0 15,0 0 0-15,-4-5 1 16,-4 1-1-16,-6 0 1 16,-10 1-1-16,-15 1 1 15,0 0 0-15,-16 24 0 16,-10-3-1-16,-5 6 0 15,-2 5 1-15,-2 2-1 16,5 5 0-16,5 0-1 16,9-1 1-16,12-6 0 15,12-5 0-15,7-6 0 0,12-9-1 16,7-9 1-16,8-9-1 15,-1-9 1-15,0-4-1 16,-3-10 1-16,-4 0-1 16,-7-6 1-16,-7 2 0 15,-8 2 2-15,-4 2-2 16,-3 6 2-16,-4 2-1 15,2 6 0-15,0 4 0 16,-3 11 0-16,17-8 0 16,-4 10 0-16,3 2 0 15,1 7-1-15,0 2 1 16,1 3-1-16,-1 2 0 15,-5 3-1-15,-5 3 1 0,-4 4 0 16,-7 2-1-16,-9-1 1 16,-3-2-1-16,-4 1 1 15,-3-3 0-15,1-3 0 16,5-9 0-16,3-7 0 15,14-6 0-15,4-25 0 16,15 0 0-16,9-10-1 16,6-6 2-16,8-2 0 15,1 3-1-15,0 6 1 16,-5 8 0-16,-4 16 0 15,-8 11 0-15,-6 11-1 16,-6 11-1-16,-4 9-2 16,2 6-2-16,-6-4-9 15,11 20-9-15,-18-17-13 0,11 9-7 16,-10-2-2-16,4 6 2 15</inkml:trace>
  <inkml:trace contextRef="#ctx0" brushRef="#br0" timeOffset="5206.2978">791 9114 73 0,'0'0'36'0,"-34"-2"1"16,6 23 0-16,-17 9-28 16,0 22-2-16,-14 12-1 15,-2 21-1-15,-12 11-1 16,7 15 1-16,4 8-1 15,17 3-1-15,15-4-1 16,22-8-1-16,24-9-2 16,22-18-2-16,34-9-13 0,8-29-21 15,25-12-4-15,4-25 0 16,12-11 2-16</inkml:trace>
  <inkml:trace contextRef="#ctx0" brushRef="#br0" timeOffset="5604.3206">1449 9668 89 0,'-21'14'37'15,"-9"5"1"-15,-1 18-1 16,-16 6-31-16,-3 15-4 15,-4 7-1-15,-6 6 0 16,2 0-2-16,3-2 1 0,7-6-4 16,6-16-3-16,18-7-3 15,-1-28-20-15,25-12-2 16,3-12-3-16,18-10 8 15,-11-25 10-15,15 0 14 16,-5-4 6-16,-5-9 7 16,8 20 20-16,-17-6 5 15,3 19 1-15,-12 3-6 16,3 24-9-16,-2 14-12 15,3 11-3-15,1 7-3 16,9 6-1-16,6 5-3 16,10-6-2-16,15 3-6 15,-3-20-26-15,23 1-3 0,2-20-1 16,14-1-1-16</inkml:trace>
  <inkml:trace contextRef="#ctx0" brushRef="#br0" timeOffset="5793.3314">1825 9761 80 0,'-31'6'38'16,"-12"3"-1"-16,6 20 1 16,-3-3-20-16,1 14-16 15,9 5-1-15,14 1-1 16,9 1-1-16,12-6-3 15,25 3-14-15,3-23-19 16,16-2 1-16,4-19-1 16,13-6 0-16</inkml:trace>
  <inkml:trace contextRef="#ctx0" brushRef="#br0" timeOffset="6062.3468">2164 9851 111 0,'-29'13'40'15,"8"23"1"-15,-17-9-4 16,14 17-32-16,5 1-1 15,9 1-1-15,9-2-1 16,8-5 1-16,6-7-2 16,10-9 1-16,6-12-2 15,0-9 1-15,1-10-1 16,-1-8 0-16,-5-9-1 15,-4-9-1-15,-5-2 0 0,-11-7-1 16,-3 0-3-16,-8-8-3 16,6 16-13-16,-14-11-17 15,9 13-1-15,-3-6-1 16,11 13 0-16</inkml:trace>
  <inkml:trace contextRef="#ctx0" brushRef="#br0" timeOffset="6288.3597">2516 9630 105 0,'0'0'40'0,"0"0"1"16,21 3-2-16,-1-19-36 15,13 0-4-15,12-1-3 16,-4-14-20-16,15 9-14 16,-5-9-1-16,4 6-1 15,-8-7 0-15</inkml:trace>
  <inkml:trace contextRef="#ctx0" brushRef="#br0" timeOffset="6468.37">3091 9306 103 0,'-19'16'40'16,"5"9"1"-16,-1-6-2 16,12 3-34-16,-6 0-4 0,5-3-2 15,8 11-16-15,-4-15-19 16,14 5-4-16,-2-12 0 15,10-1 0-15</inkml:trace>
  <inkml:trace contextRef="#ctx0" brushRef="#br0" timeOffset="6919.3958">3461 9201 80 0,'-19'5'40'15,"8"4"-1"-15,-10 0 2 16,4 15-20-16,-11-9-16 15,7 7-2-15,1-1-1 16,5 3 0-16,6-3-1 16,9-4 1-16,9-6-1 15,9-6-1-15,6-7 1 16,4-5 0-16,2-7 0 15,0-3-1-15,-2-7 1 16,-3 0-1-16,-5 0 0 16,-4 4 1-16,-7 2-1 0,-4 6 0 15,-5 12 1-15,0 0-1 16,-14 17 1-16,0 12-1 15,-3 4 0-15,-2 11 0 16,0 2-2-16,0 3-2 16,8 9-11-16,-13-17-17 15,19 0-10-15,-2-12 1 16,15-3-2-16</inkml:trace>
  <inkml:trace contextRef="#ctx0" brushRef="#br0" timeOffset="7407.4237">4019 9413 96 0,'12'1'38'16,"0"-1"-1"-16,10 15-6 15,-10-4-23-15,7 8-3 16,-1 4 0-16,2 11-1 16,-1 3 0-16,-3 5-1 15,-6 3 0-15,-3 6 0 16,-10 1-1-16,-8 0 0 15,-10-3 0-15,-8-2 0 16,-8-8-2-16,-3-7 1 16,-3-9-3-16,-1-16-2 15,7-5-4-15,-5-28-16 16,20-2-16-16,-2-18-1 15,12-2 0-15,-3-19-2 16</inkml:trace>
  <inkml:trace contextRef="#ctx0" brushRef="#br0" timeOffset="7587.434">3751 9464 111 0,'5'24'42'0,"1"-12"1"16,17 1-2-16,3-13-36 15,19-4-3-15,13-10-1 16,7-4-2-16,11-4-3 15,-2-12-9-15,18 17-20 16,-16-11-10-16,-2 12 1 16,-12-2-2-16</inkml:trace>
  <inkml:trace contextRef="#ctx0" brushRef="#br0" timeOffset="7958.4552">4450 8925 82 0,'-15'-16'42'0,"15"16"-1"15,9 20 0-15,12 3-19 16,6 11-20-16,8 9 0 16,5 11 1-16,8 11-1 0,0 6 0 15,2 10 0-15,-7 2-1 16,-8 6 1-16,-15 1-1 15,-19 2 0-15,-18-3 1 16,-16-4-1-16,-17-6-2 16,-12-8-1-16,-6-3-5 15,-9-25-11-15,16-3-22 16,-5-22-2-16,17-9-1 15,7-23-2-15</inkml:trace>
  <inkml:trace contextRef="#ctx0" brushRef="#br0" timeOffset="9043.5173">10150 14889 57 0,'0'-50'41'15,"-10"0"-2"-15,-7 12 1 16,-26 7-38-16,8 11 1 16,-7 9 0-16,-1 19-1 15,-6 16 1-15,3 22-1 16,-1 14 1-16,8 19-1 15,4 9 0-15,9 9-1 0,7 5 0 16,9-4-2-16,12-5-1 16,5-13-3-16,14-4-4 15,-10-32-30-15,19-9-1 16,-9-18-2-16,1-12 1 15</inkml:trace>
  <inkml:trace contextRef="#ctx0" brushRef="#br0" timeOffset="9500.5434">9522 15355 70 0,'-9'-10'44'0,"3"-4"-3"16,16 11 3-16,-10 3-39 15,40-17-1-15,-1 8-2 0,10 1 0 16,5 0-1-16,6 4 0 15,0 0-1-15,3 3 0 16,-4 4-1-16,-6 5 1 16,-5 4 0-16,-4 2 0 15,-12 1-1-15,-5 4 1 16,-8 2 0-16,-9 1 0 15,-8 2-1-15,-6 3 1 16,-6-5-1-16,-6 1 1 16,3-5 0-16,-2-3-1 15,5-8 1-15,10-7 1 16,-11-7-1-16,14-11 1 15,5-6 0-15,6-10 0 16,2-5-1-16,4-7 1 16,1 0-1-16,2-2 1 0,-1 3-1 15,1 5 0-15,-3 7 0 16,-4 8 1-16,1 10-1 15,-3 10 0-15,1 8-1 16,0 6 0-16,3 11-2 16,0-3-2-16,13 13-9 15,-10-21-14-15,20 14-13 16,-5-12-2-16,11 0 1 15</inkml:trace>
  <inkml:trace contextRef="#ctx0" brushRef="#br0" timeOffset="10289.5885">10684 15299 70 0,'-32'14'41'0,"15"3"1"16,3-12-1-16,14-5-37 15,15-5 0-15,14-7-1 16,14-6-1-16,8-3-1 15,3-8 0-15,2-1 0 16,-5 0 0-16,-8 4 0 16,-11-2 0-16,-11 6 0 15,-16 5-1-15,-13 4 1 16,-12 10 0-16,-10 5-1 15,-12 10 1-15,-3 6-1 16,-8 12 1-16,-1 9 0 16,7 4-1-16,4 2 1 15,8 0 0-15,14-2-1 16,19-9 0-16,15-8-1 0,22-14-1 15,16-12-1-15,12-5-2 16,13-14-3-16,13 4-8 16,-13-22-14-16,12 13-10 15,-16-11-3-15,-5 12 3 16,-24-6 30-16,-6 9 8 15,-16 4 4-15,-19-8 10 16,-2 24 13-16,-19-13 14 16,-3 12 1-16,-11-8 1 15,8 16-31-15,-9-5-5 16,5 9 0-16,-2 3-2 15,7 5 0-15,0 5-1 0,11-1 1 16,2-1-1-16,11-1 0 16,8-7 0-16,10-6-1 15,7-10 0-15,9-8 0 16,3-6-1-16,6-9 0 15,-4-1 1-15,3-1-1 16,-9 4 0-16,-4 0 0 16,-8 8 0-16,-7 9 0 15,-14 6 0-15,5 25 0 16,-16 6 0-16,-9 13 0 15,-4 11 0-15,-5 11 0 16,-6 3 1-16,0 1-2 16,0-5 2-16,2-8-1 15,8-12 1-15,9-14-2 16,8-18 2-16,8-13-1 0,17-29 0 15,8-8 1-15,9-9-2 16,7-7 1-16,4-3-2 16,0-4-2-16,8 11-8 15,-16-4-5-15,15 29-7 16,-26-9-14-16,19 18-6 15,-2-4 0-15</inkml:trace>
  <inkml:trace contextRef="#ctx0" brushRef="#br0" timeOffset="10830.6195">12528 15150 49 0,'0'0'39'16,"0"0"0"-16,-18 8 0 15,-8 1-31-15,8 11-3 0,-7 0 0 16,2 7 0-16,-2 2-1 16,5 3 0-16,1 1-1 15,9-3-1-15,5-3 0 16,8-2 0-16,10-10-1 15,9-7 0-15,6-10-1 16,6-8 1-16,0-7-1 16,0-5 0-16,-6-5 0 15,-5-2 0-15,-8 0 0 16,-9 1 0-16,-6 2-1 15,-6 7 0-15,-3 4 0 16,-3 3 0-16,12 12-2 16,-17-7 0-16,17 7-3 15,0 0-11-15,29 5-15 0,-6-14-8 16,16 4-1-16,9-12 1 15</inkml:trace>
  <inkml:trace contextRef="#ctx0" brushRef="#br0" timeOffset="11070.6332">13321 14614 67 0,'-23'-30'41'16,"-15"4"-2"-16,0 18 1 15,-14 11-37-15,-2 17 0 16,-4 21 1-16,3 21-2 15,-2 15 0-15,5 16 0 0,4 6-1 16,10 3 0 0,9 0-2-16,10-9-1 0,17-7-2 15,1-29-12-15,29 0-24 16,-8-30-1-16,14-8 0 15,-7-24-1-15</inkml:trace>
  <inkml:trace contextRef="#ctx0" brushRef="#br0" timeOffset="11235.6426">12724 15142 78 0,'-22'-7'44'0,"5"-3"-1"16,17 10 0-16,13 3-40 15,24-13-3-15,16-2-5 16,9-9-9-16,26 16-19 0,0-16-7 15,21 9-3-15,-1-9 1 16</inkml:trace>
  <inkml:trace contextRef="#ctx0" brushRef="#br0" timeOffset="11588.6628">13990 14752 60 0,'19'-34'41'15,"-1"19"-1"-15,-18 15-1 16,0 0-32-16,-13 33-3 16,-7 14-2-16,-6 13 1 15,-1 10-3-15,-5 7 2 16,6 3-2-16,2-1 1 15,10-6-1-15,9-9-2 16,5-17-4-16,26 0-19 16,-5-28-14-16,16-6 0 15,0-21-3-15,13-5 2 16</inkml:trace>
  <inkml:trace contextRef="#ctx0" brushRef="#br0" timeOffset="11776.6736">14278 15090 72 0,'-13'9'42'16,"-12"2"-1"-16,5 18 0 15,-12 4-37-15,12-2-2 16,6 5-1-16,4 1-1 16,6-2-1-16,5 0-2 15,11-4-3-15,-1-22-12 16,21 5-21-16,-4-23-1 15,11-4-1-15,-2-20 1 16</inkml:trace>
  <inkml:trace contextRef="#ctx0" brushRef="#br0" timeOffset="11933.6826">14424 14915 44 0,'-26'-47'38'15,"0"13"3"-15,-3 3-3 16,8 16-18-16,0 1-17 16,10 8-1-16,11 6-4 15,0 0-6-15,32 23-7 16,-7-13-23-16,14 8 0 15,-1-2-1-15,13 10 2 16</inkml:trace>
  <inkml:trace contextRef="#ctx0" brushRef="#br0" timeOffset="12452.7123">14730 15094 55 0,'-14'12'40'16,"0"7"-1"-16,-9-12 2 16,7 8-28-16,-12-4-9 0,5 5 0 15,-2-1-1-15,5 4 0 16,0-4-1-16,7 0-1 15,4-1 1-15,9-14-1 16,-4 11-1-16,4-11 1 16,25-17 0-16,-6-1-1 15,7-2 0-15,2-1 0 16,2-2 0-16,-1-1 0 15,-1 5-1-15,-3 5 1 16,-5 11 0-16,-4 8-1 16,-8 11 0-16,-6 13 1 15,-6 15 0-15,-10 18 1 16,-5 11-1-16,-5 15 0 0,-5 7 0 15,-3 4-1-15,-1-2 2 16,3-7-2-16,3-12 1 16,5-16-2-16,5-16 2 15,8-19 0-15,9-27 1 16,-2-10-1-16,11-24 1 15,2-13-1-15,4-12 1 16,3-10-1-16,-1-4 1 16,3 1 0-16,-3 5 0 15,-1 7 0-15,-2 5 0 16,4 8-1-16,3 5-2 15,-1 1 0-15,12 2-3 16,2-6-3-16,19 5-9 16,-12-26-8-16,26 11-11 0,-7-22-6 15,8 5 4-15,-3-7 0 16</inkml:trace>
  <inkml:trace contextRef="#ctx0" brushRef="#br0" timeOffset="12760.7299">15367 14577 81 0,'-27'29'41'0,"2"19"1"16,-17 4-1-16,9 14-37 15,-11 5-1-15,3 7-1 16,3-3 0-16,5-3-2 16,7-8 0-16,7-9-1 15,9-11 1-15,10-14 0 16,7-15 0-16,10-13 0 15,6-15 0-15,5-7 0 0,3-6 0 16,4-3 0-16,-4-1 0 16,-3 5 1-16,-2 5-1 15,-8 7 0-15,-5 11 0 16,-13 2 0-16,9 29-1 15,-11-4-1-15,2 11-3 16,-2-4-5-16,12 16-7 16,-11-19-8-16,26 13-12 15,-1-18-6-15,18-4 1 16</inkml:trace>
  <inkml:trace contextRef="#ctx0" brushRef="#br0" timeOffset="13117.7503">15949 14600 72 0,'-7'24'39'0,"4"19"0"16,-12-2-7-16,-1 22-30 16,-5 7 0-16,-1 8-1 0,-6 3 0 15,-2 0-3-15,5-2-2 16,-9-19-18-16,12 2-15 15,0-22-3-15,12-11 2 16,-4-20-2-16</inkml:trace>
  <inkml:trace contextRef="#ctx0" brushRef="#br0" timeOffset="13279.7596">15600 15084 67 0,'-20'-11'44'16,"20"11"-2"-16,-15-4 2 15,28 12-30-15,9-15-13 16,15-12-5-16,27 7-10 0,-1-23-7 15,32 12-20-15,-1-14-1 16,23 7-2-16,3-12 1 16</inkml:trace>
  <inkml:trace contextRef="#ctx0" brushRef="#br0" timeOffset="13654.781">17283 14358 51 0,'-45'1'40'16,"2"27"-2"-16,-17 15 1 15,8 32-21-15,-9 8-15 16,8 17 0-16,6 7 0 16,13 9 0-16,9-3-1 15,14-2-2-15,23-9-1 16,14-18-7-16,32 1-18 15,3-30-14-15,24-6 0 16,1-21-2-16</inkml:trace>
  <inkml:trace contextRef="#ctx0" brushRef="#br0" timeOffset="14104.8068">17925 14932 52 0,'-19'5'37'15,"-5"-2"0"-15,3 18-1 16,-18 7-33-16,1 12-1 0,-12 12 1 15,-2 10-2-15,-7 5-1 16,-4 0 0-16,3-5-3 16,3-11-1-16,19-7-4 15,-2-27-3-15,30-8 1 16,-2-26 0-16,25-7 5 15,2-14 3-15,8-8 3 16,4 1 4-16,-9-5 5 16,11 15 3-16,-18-4 2 15,9 21-1-15,-17-1-5 16,7 22-2-16,-4 7-2 15,2 13-1-15,3 6-3 16,5 4 1-16,11 3-3 0,6-1-1 16,15-2-3-16,4-19-10 15,25 8-17-15,-6-26-8 16,15 0 0-16,-9-23-1 15</inkml:trace>
  <inkml:trace contextRef="#ctx0" brushRef="#br0" timeOffset="14270.8163">18353 14884 69 0,'-37'9'39'0,"4"23"-1"16,-9 4 1-16,-2 15-40 15,10 9-2-15,7-2-5 16,21 7-29-16,-1-8 0 15,21-4-2-15,7-21 1 16</inkml:trace>
  <inkml:trace contextRef="#ctx0" brushRef="#br0" timeOffset="14563.833">18733 14922 60 0,'-22'3'42'0,"-16"6"-1"15,6 20 0-15,-12 6-26 16,9 10-11-16,6 3-2 15,14 5 1-15,10-3-2 16,15-7 1-16,13-9-2 16,12-12 1-16,11-12-1 0,4-14 0 15,2-12 0-15,-4-12-1 16,-6-5 1-16,-9-8-1 15,-13 0 0-15,-15-9-2 16,-8 6-1-16,-17-10-8 16,6 22-11-16,-21-9-15 15,12 11-3-15,-8-2 0 16,15 13-1-16</inkml:trace>
  <inkml:trace contextRef="#ctx0" brushRef="#br0" timeOffset="14872.8507">19142 14469 49 0,'13'6'39'0,"-12"5"-2"15,-2 13 0-15,-13 0-19 16,-4 6-19-16,1 6-4 16,-6-9-13-16,14 7-19 15,1-10 0-15,13-1 0 16,4-12-1-16</inkml:trace>
  <inkml:trace contextRef="#ctx0" brushRef="#br0" timeOffset="15121.8649">19434 14487 75 0,'-14'-3'40'0,"14"3"0"16,-23 13 0-16,21-2-36 15,-6-1-2-15,8 4 0 16,4-3-1-16,10 1 0 15,7-5 0-15,9-2-1 16,7-2-2-16,2-5 0 16,3 2-3-16,-5-18-13 0,8 13-21 15,-15-15 0-15,3 6-1 16,-11-10 0-16</inkml:trace>
  <inkml:trace contextRef="#ctx0" brushRef="#br0" timeOffset="15255.8726">19757 14399 73 0,'-20'37'41'0,"-13"0"-2"15,9 10 1-15,-5 1-37 16,9-3-3-16,10 5-10 16,-8-16-26-16,23 2-3 15,-2-14-3-15,17-3 1 16</inkml:trace>
  <inkml:trace contextRef="#ctx0" brushRef="#br0" timeOffset="15789.9031">19935 14323 23 0,'-5'-11'29'15,"5"11"4"-15,-14-21-1 16,14 21-23-16,-6-12-2 15,6 12 1-15,0 0 1 16,0 0 1-16,-14 10-2 16,14-10 0-16,0 0-3 15,-8 15-1-15,8-15 0 16,0 0-1-16,0 0-1 15,0 0-1-15,0 0-1 16,0 0 1-16,0 0-1 0,0 0 0 16,0 0-1-16,0 0 1 15,0 0 0-15,0 0 0 16,0 0-1-16,0 0-1 15,10 13-4-15,-10-13-19 16,0 0-12-16,0 0-1 16,0 0-1-16,-5-13 0 15</inkml:trace>
  <inkml:trace contextRef="#ctx0" brushRef="#br0" timeOffset="17102.9782">20395 14505 60 0,'0'0'37'0,"0"0"-1"16,-7 12-6-16,2 9-23 15,-5 6-2-15,-3 17-1 16,-3 7-1-16,-3 11-1 16,-3 7 0-16,0 5-2 15,1 3 0-15,2 0-2 16,1-2-1-16,8-13-2 15,10 4-11-15,0-25-20 16,9-3-1-16,-2-19-2 16,15-7 2-16</inkml:trace>
  <inkml:trace contextRef="#ctx0" brushRef="#br0" timeOffset="17292.9891">20294 15095 75 0,'-23'-7'41'15,"11"10"0"-15,-5-10-3 16,17 7-34-16,0 0-2 15,34-11 0-15,6-1-3 16,7-4-2-16,12-1-3 16,2-12-7-16,14 5-26 15,-10-9-1-15,2 9-1 16,-15-10 1-16</inkml:trace>
  <inkml:trace contextRef="#ctx0" brushRef="#br0" timeOffset="17494.0006">20826 14512 68 0,'-23'20'41'0,"8"24"-1"16,-9 3 0-16,10 15-30 16,-5 6-8-16,1 8 0 15,1 1-1-15,1-1-1 16,2-3-2-16,1-8-2 15,13-2-5-15,-11-23-24 16,24 1-7-16,-1-23-1 16,14-7 0-16</inkml:trace>
  <inkml:trace contextRef="#ctx0" brushRef="#br0" timeOffset="17844.0206">20981 14930 59 0,'0'0'41'0,"0"0"-1"15,14 1 1-15,2-3-30 16,13-5-9-16,7-4 0 16,1 6 1-16,-2-1-2 15,-2 4 1-15,-5 2-1 16,-8 6 1-16,-11 5-1 15,-10 6 0-15,-12 4 0 16,-9 8 0-16,-8 0 0 0,0 4 0 16,-4-1 0-16,3 3 0 15,4-4-1-15,8-2 1 16,8-6-1-16,13-6 1 15,17-6-1-15,10-7-1 16,14-5-1-16,2-11-2 16,14 6-8-16,-6-23-9 15,18 13-17-15,-19-17-3 16,7 9-2-16,-14-13 1 15</inkml:trace>
  <inkml:trace contextRef="#ctx0" brushRef="#br0" timeOffset="18198.0409">21599 14364 73 0,'4'-11'43'0,"-5"-5"-2"16,1 16 1-16,5 10-37 16,6 1-1-16,0 8 0 15,3 13 0-15,-1 7-2 16,3 9 0-16,-2 10-1 15,-3 5 1-15,-3 6-2 16,-2 4-1-16,-8 2 1 16,-7 1-1-16,-5-2 0 15,-8 0 0-15,-7-3 0 0,-6-7-4 16,-2 0-1-16,-10-16-7 15,13 8-8-15,-12-24-17 16,23 0-4-16,2-20-2 16,21-12 3-16</inkml:trace>
  <inkml:trace contextRef="#ctx0" brushRef="#br0" timeOffset="18365.0504">21594 15373 81 0,'0'0'44'0,"-4"12"-1"16,4-12-1-16,-6-12-40 15,6 12-5-15,4-21-7 16,10 21-9-16,-19-16-17 0,15 12-6 16,-10 4-2-16,0 0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2:30:33.05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4191 2774 71 0,'8'-15'36'16,"-8"3"0"-16,0 12 0 15,0 0-32-15,-8 18 0 16,3 10-3-16,1 5 1 16,-1 10 0-16,1 7-1 15,0 7 0-15,0 6 0 16,2 1-1-16,1 4-1 15,0-4 0-15,-2-6 0 0,5-5-3 16,-4-18-7-16,12-2-24 16,-5-22 1-16,8-16-2 15,0-22 0-15</inkml:trace>
  <inkml:trace contextRef="#ctx0" brushRef="#br0" timeOffset="197.0113">4219 2795 86 0,'0'0'35'0,"-10"-11"2"16,24 5 1-16,6-15-36 16,18 2-1-16,12-7 0 15,14-4-2-15,4 0-2 0,-1-14-17 16,5 23-15-16,-15-3-1 15,-10 20 0-15,-19 4-2 16</inkml:trace>
  <inkml:trace contextRef="#ctx0" brushRef="#br0" timeOffset="398.0228">4380 3029 94 0,'0'0'38'0,"14"-4"0"16,6-16-1-16,15-3-37 15,7-1 0-15,8-4 1 16,5 4-5-16,-7-7-17 16,4 20-16-16,-19 2 2 0,-5 20-3 15,-22 2 0-15</inkml:trace>
  <inkml:trace contextRef="#ctx0" brushRef="#br0" timeOffset="566.0323">4285 3361 83 0,'-19'19'38'15,"19"-4"0"-15,0-15 0 16,42-20-28-16,4-4-9 16,18-9-3-16,16-2-4 15,4-17-28-15,18 6-1 16,-4-7-1-16,5 3-2 15</inkml:trace>
  <inkml:trace contextRef="#ctx0" brushRef="#br0" timeOffset="765.0438">5190 2961 98 0,'6'12'37'16,"9"-25"2"-16,18 2-2 15,15-10-36-15,5-3 1 16,7-3-3-16,0-5-11 15,1 13-24-15,-13 0-2 16,-8 14 0-16,-20-1 0 16</inkml:trace>
  <inkml:trace contextRef="#ctx0" brushRef="#br0" timeOffset="926.053">5065 3312 97 0,'29'10'38'0,"10"-34"-1"16,21 0-5-16,17-22-36 15,10-18-24-15,20 0-7 16,1-15-1-16,7 7 1 15</inkml:trace>
  <inkml:trace contextRef="#ctx0" brushRef="#br0" timeOffset="1292.0737">6272 2357 101 0,'-23'21'38'16,"-9"1"1"-16,8 22-1 15,-11 5-35-15,6 13 3 16,-5 12-3-16,4 9 2 15,2 0-3-15,5 1 1 16,5-7-1-16,5-12 0 16,9-9-1-16,7-13-1 15,9-16 1-15,7-11 0 16,5-15 0-16,6-12-1 15,6-8 1-15,3-6 0 0,-2-6-1 16,0-2 1-16,-5 1-1 16,-2 4 1-16,-7 10-1 15,-5 10 0-15,-4 9 0 16,-5 11 0-16,-1 10-1 15,-2 5-1-15,7 12-2 16,0-7-2-16,22 15-29 16,-7-24-5-16,23 3-1 15,0-21 0-15</inkml:trace>
  <inkml:trace contextRef="#ctx0" brushRef="#br0" timeOffset="1700.0972">7583 2208 98 0,'-22'-59'38'0,"-5"17"2"16,-14 0-4-16,0 19-29 15,-7 11-2-15,-2 24 1 0,-2 14-3 16,-3 17-1 0,-2 14-1-16,9 20 0 0,2 12-1 15,7 11 1-15,6 6-1 16,8-1 1-16,9-3-2 15,10-4 2-15,12-8-3 16,5-18 1-16,8-8-5 16,-2-24-5-16,12-3-27 15,-12-23-1-15,4-4 0 16,-15-21-1-16</inkml:trace>
  <inkml:trace contextRef="#ctx0" brushRef="#br0" timeOffset="1867.1068">6826 2825 120 0,'-32'-21'40'15,"21"19"1"-15,11 2-2 0,11-14-37 16,26 4 0-16,24-4-3 16,19-2-2-16,12-7-5 15,21 10-28-15,-11-12-6 16,9 12 2-16,-16-6-3 15</inkml:trace>
  <inkml:trace contextRef="#ctx0" brushRef="#br0" timeOffset="3073.1758">4450 4278 59 0,'0'-16'35'16,"0"16"0"-16,0-24-2 15,0 24-24-15,4-17-3 16,-4 17-1-16,0 0 0 15,0 0-2-15,-1 15 0 16,-1 13 0-16,-2 9-1 16,3 11-1-16,-4 7 0 0,0 8 0 15,1 4-1-15,0-1 0 16,3-4-2-16,1-12-2 15,9-4-4-15,-7-21-27 16,16-9-1-16,-3-19-1 16,8-9 1-16</inkml:trace>
  <inkml:trace contextRef="#ctx0" brushRef="#br0" timeOffset="3277.1873">4483 4219 90 0,'4'-15'38'15,"3"-5"-1"-15,18 2 1 0,5-5-35 16,9 1-2-16,9-3 1 16,5 3-3-16,3 8-3 15,-10-5-20-15,1 22-12 16,-18 1-1-16,-6 15-1 15,-18 0 0-15</inkml:trace>
  <inkml:trace contextRef="#ctx0" brushRef="#br0" timeOffset="3470.1985">4555 4468 88 0,'-2'17'37'0,"13"-22"1"15,13 2-1-15,7-12-35 16,10 0 0-16,4-3-1 0,4 1-1 15,-3 7-6-15,-15-5-29 16,1 15-1-16,-21 1-1 16,-12 16-2-16</inkml:trace>
  <inkml:trace contextRef="#ctx0" brushRef="#br0" timeOffset="3628.2075">4432 4841 86 0,'17'13'37'16,"9"-19"0"-16,21-2 0 15,13-13-35-15,17-8 0 16,10 0-9-16,2-14-28 16,8 1-1-16,-5-6-1 0,-4 4-3 15</inkml:trace>
  <inkml:trace contextRef="#ctx0" brushRef="#br0" timeOffset="3887.2223">5473 4398 95 0,'29'-9'39'15,"-6"-11"0"-15,7 8-5 16,3-3-39-16,-8-15-19 16,12 12-12-16,-7-1 0 15,2 9-2-15,-13-2 0 16</inkml:trace>
  <inkml:trace contextRef="#ctx0" brushRef="#br0" timeOffset="4044.2313">5501 4664 91 0,'-17'27'39'0,"21"-7"-1"16,10-18-2-16,19-12-40 0,19-4-32 15,6-14-1-15,18-2 0 16,0-13-1-16</inkml:trace>
  <inkml:trace contextRef="#ctx0" brushRef="#br0" timeOffset="4567.2612">6840 3815 68 0,'7'-26'37'0,"-7"26"-1"16,-12-8 0-16,-13 30-15 15,-17 14-17-15,-6 19 0 16,-13 12-1-16,-2 18 0 15,-6 6 0-15,7 12-1 16,6-3 0-16,19 1-1 16,14-14 0-16,18-9-2 15,19-17 1-15,17-16-1 16,16-16 1-16,10-18 0 0,5-15 0 15,-2-13 1-15,-5-11 0 16,-10-7-1-16,-15-5 1 16,-11-3-1-16,-22 4 0 15,-16 4 0-15,-10 6-1 16,-10 7 0-16,-2 7 0 15,-1 7-2-15,8 8-2 16,5-10-13-16,29 10-20 16,0 0 0-16,31-7-2 15,11-9 1-15</inkml:trace>
  <inkml:trace contextRef="#ctx0" brushRef="#br0" timeOffset="4739.2711">7378 4289 113 0,'-39'4'40'0,"12"2"-1"16,-1-16-5-16,3-9-41 16,45 4-28-16,6-17-4 15,23 3 1-15,7-16-2 16</inkml:trace>
  <inkml:trace contextRef="#ctx0" brushRef="#br0" timeOffset="5070.29">7932 3907 113 0,'-30'3'40'0,"3"13"1"16,-14-6-4-16,6 14-33 0,-3 11-2 16,4 9-1-16,0 11 0 15,2 10 0-15,3 7-1 16,5 3 0-16,7 1-1 15,6-6 1-15,8-5-1 16,9-12 0-16,5-10 1 16,7-17-1-16,7-12 1 15,5-16 0-15,3-13-1 16,0-11 1-16,0-9 0 15,-6-7 0-15,-7-6 0 16,-5-1 0-16,-7 5-1 16,-12 4 0-16,-10 11-1 15,-13 8-2-15,3 13-5 16,-10-2-28-16,17 16-3 0,-3-7 0 15,20 1 0-15</inkml:trace>
  <inkml:trace contextRef="#ctx0" brushRef="#br0" timeOffset="5568.3185">8141 4063 100 0,'-29'3'38'0,"13"-16"0"15,16 13-1-15,26-29-37 16,14 4 0-16,13 0 1 15,11-2 0-15,2 3 0 16,1 6 0-16,-9 3 2 16,-7 9-1-16,-14 6 0 15,-17 11 1-15,-20 7 0 16,-14 8-1-16,-16 4 1 15,-4 2-1-15,-2 3-1 16,1-2-1-16,5-1 0 16,14-4 0-16,14-6 0 15,18-6-1-15,15-3 1 16,12-2 0-16,7-3 0 0,2 1 0 15,-4 2 0-15,-11 7 1 16,-17 5-1-16,-18 7 0 16,-23 7 1-16,-19 5-2 15,-14 2 2-15,-11 5-1 16,-1-7-1-16,0-7-4 15,16 3-15-15,6-25-19 16,27-4-3-16,12-24 1 16,29-7-3-16</inkml:trace>
  <inkml:trace contextRef="#ctx0" brushRef="#br0" timeOffset="5980.3421">9145 4082 52 0,'28'-28'35'0,"-1"-4"-1"15,6 9 2-15,-13-3-19 16,6 12-7-16,-26 14 0 0,12 2-3 16,-27 25 0-16,-8 15-2 15,-15 11-1-15,-4 11-3 16,-5 8 0-16,-4 6-2 15,2-2 1-15,7-12-3 16,13-4-3-16,4-27-19 16,21-7-13-16,4-26 1 15,14-1-2-15,4-24 1 16</inkml:trace>
  <inkml:trace contextRef="#ctx0" brushRef="#br0" timeOffset="6147.3516">9003 4202 92 0,'-29'-17'40'0,"8"17"1"0,-4 1-2 16,16 12-25-16,0 5-10 15,15 3-1-15,12 0-2 16,20-9-2-16,21 1-3 16,12-11-4-16,33 3-29 15,-5-17-3-15,22 4 1 16,-4-16-2-16</inkml:trace>
  <inkml:trace contextRef="#ctx0" brushRef="#br0" timeOffset="6320.3615">9969 3969 107 0,'-66'15'39'16,"3"17"2"-16,-6-2-3 0,5 7-37 16,17 6-2-16,8-3-2 15,21 4-3-15,3-14-28 16,32 4-5-16,12-17-1 15,27 0 0-15</inkml:trace>
  <inkml:trace contextRef="#ctx0" brushRef="#br0" timeOffset="6620.3786">10241 3995 103 0,'-35'20'40'15,"-13"3"0"-15,12 20 0 16,2 0-37-16,11 7 0 0,9 0-1 15,19 0-1-15,13-5 0 16,16-9 0-16,17-7-1 16,7-13 0-16,3-10 1 15,4-13-2-15,-7-11 2 16,-5-11 1-16,-12-8-1 15,-18-8 0-15,-13-4-2 16,-18-2 1-16,-10 4-4 16,-16 0-1-16,-1 24-15 15,-18-9-19-15,7 20-2 16,-3-1 0-16,17 14-1 15</inkml:trace>
  <inkml:trace contextRef="#ctx0" brushRef="#br0" timeOffset="6976.399">10824 3697 103 0,'-16'3'40'16,"16"-3"-2"-16,12-8-2 15,-4-5-42-15,39 7-24 16,-1-17-9-16,18 7 1 16,3-10 0-16</inkml:trace>
  <inkml:trace contextRef="#ctx0" brushRef="#br0" timeOffset="7494.4287">11380 3361 101 0,'-27'2'38'0,"27"-2"1"15,-13 3-3-15,25-4-35 16,14-4 0-16,9 2 0 16,7 1 1-16,6-1-1 15,-1 2 0-15,-1 0 0 16,-6 1-1-16,-8 3 1 15,-9 2 0-15,-10 3 0 16,-10 2 0-16,-9 1 0 16,-8 3 0-16,-2-1 0 0,-4 2-1 15,3 0 0-15,1 3-1 16,5-2 1-16,7-1-1 15,6 0 0-15,9 2 0 16,5-1 0-16,4 4 1 16,3-3 0-16,-1 2 0 15,-1-2 0-15,-7 1 1 16,0 0 0-16,-9-1-1 15,-9-1 0-15,-6 0 1 16,-9-2-1-16,-4-2 0 16,-1-2-2-16,0 0-4 15,-6-14-16-15,20 6-17 16,1-15 1-16,20 2-3 0,8-14 3 15</inkml:trace>
  <inkml:trace contextRef="#ctx0" brushRef="#br0" timeOffset="7728.442">12147 3421 78 0,'-25'-1'39'16,"-4"4"-1"-16,3 13 1 15,-8-6-17-15,8 11-19 16,1 1 1-16,7 3-2 15,10-1 1-15,12 1-2 16,16-6 1-16,17-5-1 16,16-12 0-16,12-4-2 0,12-8-3 15,0-18-3-15,17 5-29 16,-19-19-3-16,-3 5 0 15,-19-12-1-15</inkml:trace>
  <inkml:trace contextRef="#ctx0" brushRef="#br0" timeOffset="7874.4504">12444 3348 107 0,'-51'63'39'0,"-5"-4"2"16,13 17-2-16,-1-3-34 16,17-4-4-16,13 1-2 15,10-16-9-15,19 9-28 16,2-22-2-16,16 4 0 15,-2-18-3-15</inkml:trace>
  <inkml:trace contextRef="#ctx0" brushRef="#br0" timeOffset="8262.4725">12996 4269 108 0,'0'0'37'16,"-6"10"-7"-16,6-10-29 15,6-10-42-15,8 5 2 16,-8-12-4-16</inkml:trace>
  <inkml:trace contextRef="#ctx0" brushRef="#br0" timeOffset="10509.6011">13872 3646 69 0,'4'-22'36'16,"5"7"-1"-16,-7 0 0 16,-2 15-29-16,7-13-2 15,-7 13 0-15,5-13 0 0,-5 13 0 16,-3 14-1-16,-3 3 1 15,-8 6 0-15,0 13-1 16,-9 3 0-16,3 8 0 16,-4 3-2-16,9 1 2 15,7-5-2-15,13-4 0 16,19-10 0-16,18-13 0 15,21-13 0-15,18-10-2 16,16-8 0-16,7-14-2 16,6-1-4-16,-16-18-28 15,5 7-4-15,-21-10 0 16,-10 8-1-16</inkml:trace>
  <inkml:trace contextRef="#ctx0" brushRef="#br0" timeOffset="10706.6124">14418 3615 102 0,'-53'58'39'0,"-6"1"1"16,16 13-1-16,5 1-36 16,10 2 0-16,10-1-2 15,8 1 0-15,9-6-1 16,7-7-4-16,12 0-8 15,4-22-27-15,14-6-2 16,-3-19 1-16,11-6-2 16</inkml:trace>
  <inkml:trace contextRef="#ctx0" brushRef="#br0" timeOffset="11301.6464">13248 3956 62 0,'25'-17'35'15,"2"4"-1"-15,-2-6 1 16,4 8-26-16,-12-5-1 0,6 8-1 15,-23 8-1-15,14-4 0 16,-27 12-2-16,-6 16 0 16,-15 9-1-16,-9 11 0 15,-9 9-1-15,-8 10-1 16,-1 1 0-16,1 2 0 15,5-5-1-15,10-8-1 16,9-8-2-16,7-15-2 16,16-8 0-16,13-22-5 15,12 1-27-15,2-24 1 16,18-2-1-16,-8-16 0 15</inkml:trace>
  <inkml:trace contextRef="#ctx0" brushRef="#br0" timeOffset="11509.6582">13078 4008 65 0,'-7'-25'38'0,"-14"-2"-1"16,10 21 2-16,-8-5-19 15,17 27-7-15,-2-1-4 16,18 14-3-16,9-2-3 16,13 6 1-16,12 3-2 15,5 1 0-15,7-3-1 16,1-1 0-16,-3-3-1 15,-4-5-2-15,-5-1-2 16,-15-10-7-16,7 8-29 16,-21-11-1-16,3 2-1 15,-13-12-1-15</inkml:trace>
  <inkml:trace contextRef="#ctx0" brushRef="#br0" timeOffset="12329.7052">14935 3914 62 0,'0'0'36'16,"0"0"-2"-16,-10 7 1 15,-3-8-24-15,7 14-2 16,-9-6-2-16,6 7-2 16,-5-3 0-16,5 4-2 15,-2-6 0-15,11-9-1 16,-10 15 0-16,10-15-1 15,0 0-1-15,17-6 1 0,-1-3-1 16,3-4 1-16,1-1 0 16,0-1 0-16,-1 1 0 15,-2 2 0-15,-4 0 0 16,-13 12 0-16,0 0 0 15,0 0 0-15,-12 2 0 16,-3 10 0-16,-1-2-1 16,0 3 0-16,3 0-2 15,2-3-1-15,11 7-8 16,0-17-26-16,23 0-3 15,-1-15 1-15,17 4-1 16</inkml:trace>
  <inkml:trace contextRef="#ctx0" brushRef="#br0" timeOffset="12702.7266">15439 3709 100 0,'-14'0'38'16,"-6"-10"1"-16,2 11-1 15,-10-2-36-15,0 8 1 16,-4 4-1-16,-2 6 0 16,-1 4 0-16,1 4 0 15,4 4-1-15,8 0-1 16,10 0 1-16,20-2-1 15,20-4 0-15,11-3 0 16,15-3 0-16,10 2 0 0,6-3 1 16,-1 1-1-16,-5 1 0 15,-9 6 0-15,-17 3 0 16,-13 4 1-16,-15 6-2 15,-17 1 1-15,-13 3 1 16,-8-3-2-16,-4 0 0 16,-3-9-2-16,4-2-4 15,-5-20-26-15,19 1-7 16,2-19 0-16,19-4 0 15</inkml:trace>
  <inkml:trace contextRef="#ctx0" brushRef="#br0" timeOffset="12935.7399">15549 3665 109 0,'-26'-12'42'0,"9"14"-1"15,-3-7-2-15,5 7-36 16,15-2-2-16,0 0 0 15,17 1-3-15,6-3 0 16,9 0-2-16,8-4-2 16,16 6-3-16,-1-15-17 15,18 14-13-15,-3-7 1 16,7 6-1-16,-8-3 1 15</inkml:trace>
  <inkml:trace contextRef="#ctx0" brushRef="#br0" timeOffset="13297.7606">16080 3676 105 0,'0'0'38'0,"13"0"1"16,13 3-5-16,5-13-31 15,13 2 0-15,5-4 0 16,6 1 1-16,0-2-1 16,-4 5 0-16,-6-1-1 15,-7 7 0-15,-8 3-1 16,-10 6 1-16,-13 7-1 15,-7 7-1-15,-10 6 1 0,-5 10-1 16,-9 8 0-16,-1 7 0 16,-5 7 0-16,0 0 0 15,1 1 0-15,2-4 0 16,4-4-2-16,4-7-2 15,7-4-2-15,-2-26-16 16,18 9-18-16,-4-24-1 16,14 6 0-16,-1-19-2 15</inkml:trace>
  <inkml:trace contextRef="#ctx0" brushRef="#br0" timeOffset="15339.8774">17525 3741 79 0,'0'0'36'0,"0"0"-2"16,-26 4-5-16,2 18-25 15,-6 7-1-15,-4 16 0 16,-12 10-1-16,-2 12 0 15,-7 5-1-15,1 4-1 16,7 0-4-16,2-16-8 16,20-5-23-16,3-19 0 15,16-13-2-15,6-23 2 16</inkml:trace>
  <inkml:trace contextRef="#ctx0" brushRef="#br0" timeOffset="15529.8883">17167 4068 80 0,'-12'-22'38'16,"12"22"0"-16,-19-19-1 15,19 19-26-15,0 0-6 16,22 25-2-16,8-9-1 16,18 3-1-16,12 0-3 15,9-2-2-15,17 4-20 16,-6-15-15-16,7 2 1 15,-12-14-2-15,3 3 1 16</inkml:trace>
  <inkml:trace contextRef="#ctx0" brushRef="#br0" timeOffset="15742.9004">18141 3861 94 0,'-20'14'38'16,"-9"-3"1"-16,7 16-3 15,-3-2-35-15,4 3-2 16,5 7-2-16,-1-3-7 16,12 11-27-16,3-10 0 15,11 4-1-15,10-17-1 16</inkml:trace>
  <inkml:trace contextRef="#ctx0" brushRef="#br0" timeOffset="16076.9195">18658 3801 92 0,'-29'16'39'0,"-13"5"0"15,9 16-1-15,-1 3-35 16,5 8 0-16,5 2-1 15,11 2 0-15,12-4-1 16,16-5 1-16,11-10-2 16,13-11 1-16,9-14 0 15,8-10 0-15,3-16 0 16,4-8 0-16,-9-13 1 15,-7-7-2-15,-13-4 0 16,-14-3 0-16,-16 0 0 16,-18 1-1-16,-13 10 0 0,-12 0-1 15,-3 13-3-15,-4-2-6 16,13 19-27-16,0-2-2 15,21 13 1-15,12 1-1 16</inkml:trace>
  <inkml:trace contextRef="#ctx0" brushRef="#br0" timeOffset="16662.9531">18969 3256 67 0,'0'0'38'16,"2"-15"-1"-16,-2 15 1 15,0 0-28-15,-9 19-6 16,-3-3-1-16,0 8-1 15,-3 5-1-15,-1 3-1 16,2 5-3-16,-1-3-3 16,16 4-29-16,-5-15-1 0,15 0-1 15,4-15-1-15</inkml:trace>
  <inkml:trace contextRef="#ctx0" brushRef="#br0" timeOffset="16934.9686">19357 3222 87 0,'0'0'39'0,"-19"-15"-1"16,19 15 1-16,-23-4-34 15,23 4-1-15,-22 18-2 0,16-1 1 16,-3 3-1-1,4 5-1-15,5 0 0 0,5 1 0 16,8-2-1-16,10-8 0 16,15-7-1-16,8-13-2 15,18-3-3-15,-6-22-22 16,15 7-10-16,-12-11-1 15,2 1-1-15,-19-3 1 16</inkml:trace>
  <inkml:trace contextRef="#ctx0" brushRef="#br0" timeOffset="17091.9776">19635 3198 95 0,'-50'40'38'0,"13"13"2"16,-3-7-2-16,9 5-36 15,15-4-1-15,8-5-4 0,21-2-6 16,-3-17-29-16,24 1 0 15,4-13 0-15,17-1-1 16</inkml:trace>
  <inkml:trace contextRef="#ctx0" brushRef="#br0" timeOffset="17227.9854">19950 3561 83 0,'9'-10'40'15,"-9"10"-2"-15,0 0 2 16,-12-11-27-16,-10 4-11 16,-2-4-4-16,10 11-23 15,-14-16-14-15,9 9 1 16,-9-8-3-16,7 4 1 15</inkml:trace>
  <inkml:trace contextRef="#ctx0" brushRef="#br0" timeOffset="18505.0584">4538 5722 27 0,'0'0'30'0,"0"0"3"16,0 0-3-16,0 0-15 15,0 0-4-15,0 0-2 16,0 0-2-16,-5 16 1 15,3 5 0-15,6 13-3 16,-5 9 1-16,1 15-3 16,-3 9 1-16,-1 10-2 15,-2 5 1-15,-3-4-4 16,3-4-4-16,-7-19-17 15,14-3-14-15,3-22 0 16,10-16-1-16,7-23 0 16</inkml:trace>
  <inkml:trace contextRef="#ctx0" brushRef="#br0" timeOffset="18718.0706">4704 5744 87 0,'-17'-2'37'15,"17"2"1"-15,11-12 0 16,16 0-36-16,19-7-2 16,9-3-2-16,9 0-2 15,-1-13-10-15,4 17-23 16,-12-5 0-16,-9 15-1 15,-17 1 0-15</inkml:trace>
  <inkml:trace contextRef="#ctx0" brushRef="#br0" timeOffset="18912.0817">4760 6029 100 0,'-21'30'38'16,"10"-15"1"-16,21-3-1 15,3-14-36-15,22-7-1 16,14-4-2-16,5-8-2 15,10 5-4-15,-7-13-14 16,6 13-18-16,-13-1 2 16,-6 11-2-16,-19 4 1 15</inkml:trace>
  <inkml:trace contextRef="#ctx0" brushRef="#br0" timeOffset="19085.0916">4695 6462 93 0,'-12'21'37'0,"12"-21"0"15,41-3 1-15,5-21-37 16,22-9-3-16,22-2-9 16,3-18-25-16,17-1 0 15,3-9 0-15,0 1-3 16</inkml:trace>
  <inkml:trace contextRef="#ctx0" brushRef="#br0" timeOffset="19281.1028">5872 5843 76 0,'-24'17'39'0,"13"-1"1"16,11-16-1-16,11 2-24 15,15-17-15-15,11-5-4 16,12 2-2-16,-1-15-30 15,15 10 0-15,-8-3-4 16,-2 6 1-16</inkml:trace>
  <inkml:trace contextRef="#ctx0" brushRef="#br0" timeOffset="19431.1111">5857 6115 100 0,'-13'37'40'15,"19"-8"-1"-15,13-16-4 16,21-23-68-16,26-4-6 15,14-14 0-15,22-10-2 16</inkml:trace>
  <inkml:trace contextRef="#ctx0" brushRef="#br0" timeOffset="27263.5594">13179 5660 59 0,'14'-13'34'0,"-10"0"2"15,-4 13-2-15,0 0-23 16,-5 15-3-16,-17 9-1 16,-5 18-2-16,-15 8-1 15,-10 13-2-15,-8 6 0 16,-3 7 0-16,2-2-1 15,1-10-2-15,10-5-2 16,6-20-7-16,28-9-24 0,3-25-2 16,13-5 0-16,18-30-1 15</inkml:trace>
  <inkml:trace contextRef="#ctx0" brushRef="#br0" timeOffset="27435.5692">12908 5872 78 0,'0'-22'37'0,"0"22"2"15,-8-13-1-15,7 27-22 16,-8-4-6-16,16 10-7 15,6 1 2-15,14 3-4 16,10-3 1-16,10-3-4 16,15-2-1-16,-1-14-29 15,21 2-7-15,-3-11 0 16,9-3-2-16</inkml:trace>
  <inkml:trace contextRef="#ctx0" brushRef="#br0" timeOffset="27639.5809">13890 5683 93 0,'-32'5'39'16,"3"16"0"-16,-5-2-1 15,9-3-34-15,-3 16-2 16,7 5-2-16,9 6-1 15,5-4-3-15,23 8-25 16,1-15-8-16,18 0 1 0,5-15-4 16</inkml:trace>
  <inkml:trace contextRef="#ctx0" brushRef="#br0" timeOffset="27952.5988">14462 5622 95 0,'-30'23'39'15,"-14"3"1"-15,4 20-2 16,-2 0-33-16,5 9 0 16,11-1 0-16,11 1-2 15,12-6 1-15,17-10-1 16,14-10-1-16,13-11-1 0,10-14-1 15,7-13 1-15,0-11-1 16,-2-9 1-16,-4-8-2 16,-12-6 1-16,-9-2-3 15,-16-4 1-15,-12 6-3 16,-15 0 1-16,-4 10-3 15,-15-7-21-15,5 18-11 16,-5-1-3-16,10 12 2 16,4-3 1-16</inkml:trace>
  <inkml:trace contextRef="#ctx0" brushRef="#br0" timeOffset="28263.6166">14933 5437 105 0,'-21'0'41'0,"21"0"0"15,0 0-1-15,37-21-41 16,7 9-1-16,9-6-3 15,17 14-15-15,-5-15-19 16,6 11 0-16,-8-7-2 0,3 8 1 16</inkml:trace>
  <inkml:trace contextRef="#ctx0" brushRef="#br0" timeOffset="28786.6465">15644 5150 99 0,'0'0'40'0,"18"-4"1"16,-5-9-3-16,13 2-36 15,0 0-2-15,2 3 1 16,1-2-1-16,4 6 1 15,-7 0-2-15,-1 3 1 16,-6 2 1-16,-4 5-1 0,-9 5 2 16,-7 5-2-16,-10 6 2 15,-12 4-1-15,-7 8 1 16,-6 2-2-16,-2 7 2 15,1-1-2-15,3 0 0 16,9-1 0-16,10-8 0 16,15-6 0-16,17-7-2 15,13-12-2-15,19-1-5 16,-2-18-28-16,21 2-3 15,-3-17 1-15,8 4-2 16</inkml:trace>
  <inkml:trace contextRef="#ctx0" brushRef="#br0" timeOffset="29104.6647">16402 5112 81 0,'-20'17'41'16,"-17"-1"0"-16,3 19 0 15,-12 1-16-15,8 5-21 16,4 3-1-16,9 2 0 15,9-2-1-15,11-3 0 16,15-6-1-16,17-10-1 16,11-10 0-16,9-10 0 15,10-12 0-15,5-12 0 16,-1-10-1-16,-3-11 1 15,-6-4-1-15,-14-5 0 16,-12-3-2-16,-18 1 2 16,-16 10-3-16,-19 9 2 15,-11 13-1-15,-14 8-2 0,0 26-12 16,-12-8-21-16,16 18-1 15,0-4-1-15,19 6 0 16</inkml:trace>
  <inkml:trace contextRef="#ctx0" brushRef="#br0" timeOffset="31620.8086">6019 5614 94 0,'-15'-9'40'0,"15"9"1"0,-23-8-3 16,23 8-38-16,-12-5-2 15,12 5-7-15,21-5-29 16,-10-2-1-16,11 11 1 16,-3-4-3-16</inkml:trace>
  <inkml:trace contextRef="#ctx0" brushRef="#br0" timeOffset="31855.822">6116 6486 108 0,'-22'17'42'0,"9"3"2"15,-9-12-4-15,10-5-38 16,-2 4-4-16,4-6-5 15,17 10-19-15,-7-11-14 16,0 0-1-16,7-19-2 16,4 10 1-16</inkml:trace>
  <inkml:trace contextRef="#ctx0" brushRef="#br0" timeOffset="36573.0916">7167 5595 75 0,'18'-13'38'15,"10"-11"-2"-15,18 5 2 16,12-9-35-16,18 0 0 16,11-1-1-16,11 2 0 0,-1 2 0 15,-2 8-1-15,-10 7-1 16,-13 6 1-16,-20 11-1 15,-15 11 0-15,-23 10 0 16,-19 9 0-16,-18 8 0 16,-11 1 1-16,-10 3-2 15,-1 2 2-15,0-8-1 16,4-3 2-16,10-9-2 15,16-7 2-15,15-7-2 16,15-6 3-16,16-4-3 16,12-4 2-16,4 2-1 15,6-1-1-15,-1 2 1 16,-6 4-1-16,-11 5 3 0,-8 7-2 15,-18 7 2-15,-10 7-3 16,-15 5 4-16,-10 4-4 16,-10 3 4-16,-2-1-3 15,-1-4-1-15,2-7-1 16,10-4-1-16,7-15-5 15,20-17-31-15,11 0-2 16,21-17 1-16,9-18-1 16</inkml:trace>
  <inkml:trace contextRef="#ctx0" brushRef="#br0" timeOffset="37581.1495">4736 7593 82 0,'-5'-19'38'0,"3"5"-2"15,-5-1 2-15,7 15-31 16,-6-13-2-16,6 13-2 15,4 19 0-15,-3 10 0 0,-2 8-2 16,0 10 0-16,-2 9 0 16,-4 5 0-16,2 5-2 15,-3-2 0-15,7-8-3 16,-2-11-3-16,22-6-28 15,-9-23-4-15,17-10 2 16,-2-13-2-16</inkml:trace>
  <inkml:trace contextRef="#ctx0" brushRef="#br0" timeOffset="37784.1608">4915 7545 100 0,'-13'-14'38'0,"-1"-1"2"0,14 15-2 16,5-18-35-16,14 5-1 15,15-3-2-15,11-6-1 16,12-1-1-16,6-4-2 16,8 14-9-16,-7-10-26 15,0 16 2-15,-17 1-2 16,-11 12-1-16</inkml:trace>
  <inkml:trace contextRef="#ctx0" brushRef="#br0" timeOffset="37970.1715">4878 7830 103 0,'-26'16'39'0,"24"-4"0"0,2-12-2 16,27-19-36-16,22-3 0 15,14-3-1-15,10-5-2 16,1-4-2-16,11 10-28 15,-15-5-6-15,-8 13 0 16,-22 8-1-16</inkml:trace>
  <inkml:trace contextRef="#ctx0" brushRef="#br0" timeOffset="38152.1822">4865 8110 100 0,'-28'21'38'15,"24"-5"1"-15,15-24-2 16,30-8-34-16,20-11-3 0,25-7-1 15,16-2-3-15,4-17-17 16,15 8-17-16,-10-6 1 16,4 11-2-16,-13-1-1 15</inkml:trace>
  <inkml:trace contextRef="#ctx0" brushRef="#br0" timeOffset="38430.1978">6135 7758 103 0,'17'-20'39'16,"10"3"1"-16,4-9-2 16,8 2-38-16,9 2-1 15,4-5-2-15,0 16-5 16,-11-3-28-16,-2 13-3 15,-15 0 0-15,-6 11-1 16</inkml:trace>
  <inkml:trace contextRef="#ctx0" brushRef="#br0" timeOffset="38608.2083">6044 8048 107 0,'0'0'39'0,"22"15"3"15,18-29-2-15,21-4-39 16,24-11-1-16,11-5-2 15,10 2-6-15,-4-11-29 16,7 9-2-16,-19-6-2 16,-8 14 0-16</inkml:trace>
  <inkml:trace contextRef="#ctx0" brushRef="#br0" timeOffset="38903.2248">6444 7471 112 0,'-26'-10'42'15,"12"4"-1"-15,3-9-4 16,6-1-46-16,23 11-30 15,-4-3-2-15,10 9 0 0,-6 1-1 16</inkml:trace>
  <inkml:trace contextRef="#ctx0" brushRef="#br0" timeOffset="39090.2355">6677 8157 86 0,'-15'28'42'0,"8"-4"0"15,-5-18-2-15,12-6-18 16,0 0-32-16,13-23-28 16,8 10-4-16,-6-11 2 15,6 1-2-15</inkml:trace>
  <inkml:trace contextRef="#ctx0" brushRef="#br0" timeOffset="39923.2835">7840 7344 94 0,'2'-17'38'16,"20"-3"1"-16,12-5-3 16,10 3-35-16,18-1-1 15,8 5 1-15,0 6 0 16,-5 5-1-16,-10 6 1 15,-12 8 0-15,-19 8 0 16,-15 12-2-16,-16 6 3 16,-12 5-1-16,-14 4 1 15,-5 5-2-15,-3-2 2 16,4-3-2-16,4-3 1 0,13-10 0 15,15-4 0-15,16-8-1 16,17-7 0-16,13-3 0 16,15-1 1-16,5 1-1 15,1 0 0-15,-7 6 1 16,-10 6 0-16,-14 8 1 15,-22 4-1-15,-20 8 1 16,-20 5-1-16,-15 2 1 16,-9-2-1-16,-5 2-1 15,2-9-1-15,5-5-1 16,18-4-3-16,13-22-13 15,22-6-20-15,20-6-3 16,25-9 1-16,11-16-1 16</inkml:trace>
  <inkml:trace contextRef="#ctx0" brushRef="#br0" timeOffset="40857.3369">12327 7212 89 0,'14'-3'38'0,"-14"3"-2"15,-14 29 0-15,-15-1-31 16,-6 13-1-16,-15 4-1 16,-6 13-1-16,-4 3-1 15,-3 2-2-15,7-5-2 16,3-15-5-16,26-1-28 15,1-21-1-15,23-8 0 16,3-13-2-16</inkml:trace>
  <inkml:trace contextRef="#ctx0" brushRef="#br0" timeOffset="41011.3457">12020 7441 90 0,'-8'-20'39'16,"8"20"0"-16,-15-9 1 0,15 9-31 16,-2 19-4-16,19 0-1 15,16 0-3-15,18-5-4 16,22 8-15-16,10-15-20 15,24-2-2-15,7-12 1 16,16-2-3-16</inkml:trace>
  <inkml:trace contextRef="#ctx0" brushRef="#br0" timeOffset="41201.3566">13214 7178 109 0,'-61'25'37'16,"-3"1"1"-16,4 14-2 0,0 2-37 15,16 1-2 1,20 5-1-16,12-12-10 0,32 4-25 16,16-16 2-16,26-4-3 15,16-18 2-15</inkml:trace>
  <inkml:trace contextRef="#ctx0" brushRef="#br0" timeOffset="41494.3733">13823 7218 111 0,'-56'23'40'16,"4"12"0"-16,-9 1-2 16,12 7-36-16,9 2 0 0,19 2-2 15,17-4 1-15,25-6 1 16,17-11-1-16,17-7-1 15,11-11 1-15,9-11-1 16,-1-9 0-16,-5-10 1 16,-8-9-1-16,-15-6-1 15,-14-6 1-15,-15-3-1 16,-15 3-2-16,-16-2-3 15,-1 18-19-15,-21-8-14 16,4 17 0-16,-13-1 0 16,8 17-1-16</inkml:trace>
  <inkml:trace contextRef="#ctx0" brushRef="#br0" timeOffset="41968.4005">14411 6989 108 0,'-16'-17'39'0,"19"3"2"15,2-6-2-15,17 4-36 16,14-2-2-16,15 1-1 15,12 3-4-15,4-7-7 16,8 14-27-16,-5-2-1 16,6 4-1-16,-11-2 0 0</inkml:trace>
  <inkml:trace contextRef="#ctx0" brushRef="#br0" timeOffset="42311.42">15389 6587 63 0,'4'-11'35'16,"-4"11"1"-16,0 0 1 15,0 0-28-15,0 0 0 16,3 14-1-16,-3 9-1 15,-12-1-2-15,1 10-1 16,-4 1-2-16,0 4-1 16,0 2-3-16,2-8-6 15,15 4-28-15,2-15-2 16,13-2 1-16,6-13-1 15</inkml:trace>
  <inkml:trace contextRef="#ctx0" brushRef="#br0" timeOffset="42794.4476">15965 6663 57 0,'-4'-13'37'15,"4"13"-2"-15,-12-19 2 16,0 17-12-16,-12-6-15 16,5 11-1-16,-16-3-1 15,4 9-1-15,-8 1-2 16,5 6 0-16,2 2-2 15,4 1 0-15,7-1-1 16,8 1 0-16,13-3-2 0,17-2 1 16,8-3-1-16,12-6 0 15,7 1 0-15,8-4 1 16,2-3-1-16,0-3 0 15,-3-6 1-15,-7 2-1 16,-5-3 1-16,-7-3-1 16,-13 2 1-16,-4 2-1 15,-15 10 0-15,0 0 0 16,0 0 1-16,-27 17-1 15,-4 10 0-15,-6 11 0 16,-7 6 0-16,0 9-1 16,1 2-1-16,2-1-1 15,13 1-4-15,0-17-19 16,29 3-12-16,2-18-4 0,16-6 1 15,3-13-2-15</inkml:trace>
  <inkml:trace contextRef="#ctx0" brushRef="#br0" timeOffset="47655.7255">17152 6785 67 0,'16'-9'35'0,"-16"9"-1"16,18-2 1-16,-3 11-28 0,-15-9 0 16,26 31-1-16,-14-5 0 15,8 15 0-15,-6 4-3 16,2 11 1-16,-8 3-1 15,-6 8-1-15,-9-2 1 16,-7 1-1-16,-12-6 1 16,-7-2-2-16,-7-7 2 15,-2-7-2-15,0-10 0 16,1-11-2-16,5-9-2 15,5-20-5-15,18-5-27 16,-1-21-5-16,19-7 2 16,-1-16-2-16</inkml:trace>
  <inkml:trace contextRef="#ctx0" brushRef="#br0" timeOffset="47856.7369">16894 6819 108 0,'-41'4'40'0,"15"11"0"16,5-8-1-16,21-7-35 15,18 12-1-15,23-16-1 16,23-5-2-16,19-5-1 16,19 4-3-16,3-8-1 15,16 15-14-15,-8-13-18 16,1 16-4-16,-17-2 2 15,-9 14-1-15</inkml:trace>
  <inkml:trace contextRef="#ctx0" brushRef="#br0" timeOffset="48588.7789">17876 7056 100 0,'-25'12'39'0,"-15"-2"0"16,6 14 0-16,-13-1-34 15,2 13-1-15,-1 0 0 16,4 8-1-16,3-5 0 16,15 2-2-16,13-7 1 15,17-7-2-15,15-9 2 16,17-12-2-16,14-11 0 15,9-10 0-15,5-12 0 0,1-6 1 16,-5-3-1-16,-9-3 0 16,-12-4 0-16,-15 5 0 15,-13 1 0-15,-13 7 1 16,-10 8-1-16,-8 5 0 15,-3 8 0-15,-1 3-1 16,5 6 1-16,4 5 0 16,13-5-1-16,4 16 1 15,14-8-1-15,10-2 1 16,12-2 0-16,6-1 0 15,7-6 0-15,2 1 1 16,-1-3-1-16,-5 2 1 16,-9-2 0-16,-5 3-1 15,-13 0 1-15,-5 4 1 0,-17-2-1 16,4 19 0-16,-16-1-1 15,0 3 1-15,-6 4 0 16,2 4-1-16,0 0 0 16,3 0 0-16,4-4 0 15,9-5 0-15,9-7 0 16,8-7 0-16,10-9 0 15,9-10 0-15,6-5 1 16,4-5 0-16,-2-6-1 16,2-1 1-16,-4 1-1 15,-7 2 2-15,-7 8-2 16,-10 4 0-16,-7 6 0 15,-11 9 0-15,0 0 0 0,0 17 0 16,-10 1 0-16,0 3 0 16,2 4 0-16,2 3 0 15,5 0-5-15,2-6-1 16,17-4-2-16,1-21-20 15,27 2-12-15,0-13 0 16,20-6 1-16,-2-18-2 16</inkml:trace>
  <inkml:trace contextRef="#ctx0" brushRef="#br0" timeOffset="48787.7902">19373 6642 102 0,'-14'5'38'15,"-15"12"2"-15,1 22 0 0,-11 9-32 16,2 14-4-1,1 5-1-15,6 8-1 0,3-2-1 16,6 1-2-16,11-5 0 16,4-11-4-16,13-1-9 15,-2-23-24-15,12-4-3 16,0-17 1-16,12-5 0 15</inkml:trace>
  <inkml:trace contextRef="#ctx0" brushRef="#br0" timeOffset="49133.8103">19315 7125 112 0,'-15'12'39'0,"11"6"1"16,4-18-2-16,9 21-36 15,13-16-1-15,11-4 1 16,10-7 0-16,7-2-1 15,4-7 0-15,1-2 0 16,-3-3 0-16,-7 0 0 16,-10-3 0-16,-9 5 1 15,-14 0-1-15,-12 3-1 16,-15 4 2-16,-9 9-1 15,-12 5 0-15,-3 11 0 16,-5 5 0-16,0 8-1 16,5 7 1-16,5 4-1 15,16 1 0-15,6-1-3 16,19-2 1-16,12-10-3 15,24 2-9-15,1-19-26 0,24-3-1 16,-2-19-1-16,19-3 1 16</inkml:trace>
  <inkml:trace contextRef="#ctx0" brushRef="#br0" timeOffset="49471.8296">20274 6869 112 0,'-32'0'41'0,"-18"4"0"16,1 14 0-16,-12 3-33 15,10 2-5-15,8 5-1 16,13-1 0-16,11 1-1 16,17-3 0-16,18-3 0 15,14-7-1-15,14-2 0 0,5-3 0 16,1-4 2-16,-4 0-2 15,-3 0 0-15,-8-1 0 16,-12 6 0-16,-10 3 0 16,-18 5 0-16,-10 8 0 15,-13 2 0-15,-7 4 0 16,-7 1 0-16,-5-1 0 15,4-1 0-15,5-5-2 16,15 0-7-16,7-23-13 16,30 5-19-16,10-16-1 15,25 3-1-15,9-13-2 16</inkml:trace>
  <inkml:trace contextRef="#ctx0" brushRef="#br0" timeOffset="49638.8392">20731 7298 126 0,'-21'14'45'0,"-5"-17"-3"15,10 4 0-15,3-9-42 16,13 8-3-16,-8-12-5 16,1-7-18-16,7 19-14 15,6-15-4-15,-6 15 2 16,-1-18-1-16</inkml:trace>
  <inkml:trace contextRef="#ctx0" brushRef="#br1" timeOffset="88658.071">1133 9169 67 0,'0'-12'33'0,"3"2"0"15,-5 1 0-15,13 4-26 16,-11 5-2-16,0 0 0 15,5 16 0-15,-2 16 0 16,-6 6 0-16,2 17-1 16,-7 6 0-16,1 14-1 15,-4 3 0-15,0 9 0 16,-3-4-1-16,3-5-1 15,0-10 0-15,5-9 0 16,1-12-1-16,10-13 1 16,3-16-1-16,5-11 1 15,7-15 0-15,2-12 0 16,2-6 0-16,3-7-1 15,-2-7 1-15,2 1 0 0,-1 0-1 16,-3 4 0-16,1 7 0 16,-2 9-1-16,0 8 1 15,-3 10-1-15,2 11 0 16,-3 5 0-16,-4 8 0 15,-2 5 1-15,-6 6 0 16,-7 2 1-16,-10-1 0 16,-6 2 0-16,-11-1 0 15,-5-1 1-15,-10-5-1 16,-4-6-1-16,0-8-1 15,-3-8-2-15,12-5-4 16,-4-22-23-16,25 2-8 16,3-20 0-16,20-1-2 15</inkml:trace>
  <inkml:trace contextRef="#ctx0" brushRef="#br1" timeOffset="89103.0964">1623 8845 91 0,'-48'-17'38'15,"-14"1"-1"-15,-2 14 1 16,-16 7-35-16,0 14 0 15,-2 14 1-15,2 22-2 16,2 24 1-16,8 25-2 16,5 23 2-16,14 17-1 0,17 10-1 15,25-2 0-15,19-3-1 16,26-16 2-16,24-28 0 15,25-29-1-15,19-35 0 16,26-37 0-16,21-39 1 16,8-28-1-16,-5-23 0 15,-11-14 0-15,-24-15 0 16,-23-5 0-16,-31-1 0 15,-37 0 0-15,-46 13-2 16,-39 8 1-16,-28 14-1 16,-22 17 0-16,-16 21-1 15,-11 21-1-15,-2 26-1 16,-2 15-4-16,29 28-28 15,7 2-3-15,30 13-1 0,20-9-3 16</inkml:trace>
  <inkml:trace contextRef="#ctx0" brushRef="#br1" timeOffset="98041.6077">2692 9617 91 0,'2'-11'36'15,"3"-10"0"-15,13 4-2 16,2-12-31-16,9-1-1 16,6-1-1-16,2 2 1 15,0 4-1-15,-5 5-1 16,-4 7 1-16,-6 11 0 15,-9 11 0-15,-9 13 0 16,-9 12 1-16,-5 9 0 16,-4 8 0-16,1 7-1 15,1-2 1-15,5 2-1 0,6-6 0 16,11-7 0-16,10-15 0 15,14-12 0-15,10-16 0 16,11-12 0-16,7-15 1 16,1-13-1-16,2-12 1 15,-1-8-1-15,-8-5 1 16,-7-2-1-16,-13 0 1 15,-7 2-1-15,-10 7-1 16,-5 6 1-16,-6 9-1 16,-2 7-1-16,-1 10 0 15,5 6-2-15,6 12-2 16,2-4-8-16,15 14-26 15,-3-3-1-15,16 9 0 16,-3-9-2-16</inkml:trace>
  <inkml:trace contextRef="#ctx0" brushRef="#br1" timeOffset="98253.6198">3982 9417 106 0,'-10'3'39'0,"10"-3"2"16,14 0-4-16,7-6-36 16,8 1-2-16,2-6-4 15,8 9-26-15,-6-6-8 16,3 9 1-16,-14-2-3 0</inkml:trace>
  <inkml:trace contextRef="#ctx0" brushRef="#br1" timeOffset="98426.6297">3836 9720 87 0,'-19'22'40'0,"6"-16"0"16,13-6 0-16,22-13-14 15,13-6-27-15,17 0-4 16,1-11-33-16,20 4-2 15,-1-4 0-15,7 4-1 16</inkml:trace>
  <inkml:trace contextRef="#ctx0" brushRef="#br1" timeOffset="99725.704">5419 8600 57 0,'-22'-15'32'0,"-19"23"-2"16,-19 21 2-16,-17 17-28 15,-12 25 1-15,-13 13 1 16,4 25 2-16,1 5-1 15,15 13 0-15,13-4 0 16,28 1-3-16,22-12-4 0,31-20-10 16,31-9-25-16,19-24-1 15,25-16-1-15,6-26 0 16</inkml:trace>
  <inkml:trace contextRef="#ctx0" brushRef="#br1" timeOffset="99978.7184">5813 9292 85 0,'-32'8'38'16,"-16"1"0"-16,-1 19 1 0,-10 4-35 15,4 9 1-15,3 1-1 16,11 7 0-16,8 0-1 16,16-1-2-16,20-8-2 15,18-11-3-15,32-1-31 16,5-25-4-16,22-6 0 15,8-19-1-15</inkml:trace>
  <inkml:trace contextRef="#ctx0" brushRef="#br1" timeOffset="100302.7367">6206 8728 89 0,'11'12'38'16,"12"-3"1"-16,25 9 0 16,8 3-36-16,14 7-2 15,0 8 2-15,-1 13-1 16,-10 5 2-16,-15 16-2 15,-17 7-1-15,-19 13 0 16,-20-1 1-16,-16 5-1 16,-15 2 0-16,-6-6-1 15,-5-5-2-15,0-23-5 16,19-4-31-16,4-28-1 15,23-15-1-15,8-15-1 0</inkml:trace>
  <inkml:trace contextRef="#ctx0" brushRef="#br1" timeOffset="100514.7491">7197 9297 100 0,'0'0'40'15,"0"0"1"-15,0 0-3 16,24-5-37-16,3-3-2 16,6-5-2-16,13 14-13 15,-5-12-22-15,7 7-1 0,-7-4-1 16,-5 10 0-16</inkml:trace>
  <inkml:trace contextRef="#ctx0" brushRef="#br1" timeOffset="100672.7582">7156 9549 105 0,'-19'31'41'16,"15"-16"1"-16,25 0-2 16,13-7-39-16,24-24-5 15,32 0-33-15,-2-7-3 16,20 3 0-16,1-7-2 15</inkml:trace>
  <inkml:trace contextRef="#ctx0" brushRef="#br1" timeOffset="101340.7961">8968 8867 65 0,'1'-34'35'15,"-4"1"2"-15,-12-4-1 16,-7 3-25-16,-11-1-6 16,-2 12 0-16,-11 2 1 15,1 14-2-15,-7 7-1 16,1 15 0-16,-1 10 1 15,8 20-1-15,3 9 1 16,9 16-3-16,3 10 2 16,10 11-3-16,4 6 1 15,4 2-2-15,5 3-1 16,5-12 0-16,3-6-3 15,0-16-1-15,13-5-6 0,-13-29-24 16,16-11-1-16,-5-21 0 16,3-7-1-16</inkml:trace>
  <inkml:trace contextRef="#ctx0" brushRef="#br1" timeOffset="101520.8067">8323 9368 98 0,'-14'-7'40'15,"2"-2"0"-15,12 9-1 16,19 7-34-16,13-8-2 15,13-6-2-15,12-5-1 16,14 2-2-16,5-10-3 16,15 10-7-16,-10-17-25 15,11 7-3-15,-9-11 1 0,2 4-2 16</inkml:trace>
  <inkml:trace contextRef="#ctx0" brushRef="#br1" timeOffset="101782.8216">9503 8755 73 0,'-4'-21'39'16,"4"21"0"-16,0 0 0 15,0 0-19-15,5 28-15 16,6 2-2-16,3 6 1 15,3 11-2-15,5 5 0 16,2 1-1-16,7 3 1 0,0-1-2 16,5 1-1-16,-4-10-2 15,4 0-3-15,-9-18-17 16,5 6-16-16,-10-12 0 15,-1-1-1-15,-21-21 0 16</inkml:trace>
  <inkml:trace contextRef="#ctx0" brushRef="#br1" timeOffset="101971.8324">9640 9171 103 0,'-31'1'40'0,"7"19"1"15,-6 3-1-15,1 15-37 16,2 3 0-16,-2 8-1 15,5 3-2-15,-3-2-1 0,12 2-4 16,1-16-28-16,18-1-7 16,3-17 1-16,20-3-3 15</inkml:trace>
  <inkml:trace contextRef="#ctx0" brushRef="#br1" timeOffset="103426.9157">10910 9289 94 0,'29'-4'39'16,"-6"-11"0"-16,10 6-3 16,7-5-36-16,6-3 0 15,10 1-3-15,-2-2-4 16,13 18-16-16,-16-10-15 15,1 11 1-15,-11-3-2 16,-9 6 1-16</inkml:trace>
  <inkml:trace contextRef="#ctx0" brushRef="#br1" timeOffset="103601.9257">11113 9346 91 0,'-49'23'38'16,"2"-8"0"-16,16 5 0 15,8-10-36-15,23-10-1 0,15 10-2 16,20-16 0-16,18-3-4 15,8-20-15-15,19 8-17 16,1-12 0-16,4 0-2 16,-7-7 1-16</inkml:trace>
  <inkml:trace contextRef="#ctx0" brushRef="#br1" timeOffset="103870.9411">11468 8975 89 0,'5'10'39'15,"21"-2"-2"-15,8-5 3 16,9 4-38-16,13-2 2 16,6 7-1-16,-3-2 0 0,-5 10 0 15,-10 4 0-15,-12 10-1 16,-17 5 0-16,-16 9-1 15,-18 5 0-15,-13 3 1 16,-15 0-2-16,-3-1 0 16,-4-3-2-16,2-12-3 15,12 2-31-15,0-22-4 16,24-5 0-16,3-16-2 15</inkml:trace>
  <inkml:trace contextRef="#ctx0" brushRef="#br1" timeOffset="104763.9919">13167 8605 75 0,'0'0'38'0,"-7"12"-1"15,7 10 0-15,7 11-33 16,8 6 0-16,13 9-1 15,7 8 1-15,11 5-1 16,10-1 0-16,5 2-1 16,5-2 1-16,0-4-3 15,-3-4 0-15,-9-2-1 16,-10-4-3-16,-11-9-1 15,-8 2-9-15,-18-19-23 16,-1-1 0-16,-6-19-2 16,-16-3 1-16</inkml:trace>
  <inkml:trace contextRef="#ctx0" brushRef="#br1" timeOffset="104948.0027">13477 9084 92 0,'-44'43'39'0,"-10"7"1"16,8 14-3-16,-6-3-33 15,9 4-1-15,6-6-2 16,9-5-1-16,16-7-4 16,4-21-31-16,27-8-4 15,4-17 0-15,14-5-1 16</inkml:trace>
  <inkml:trace contextRef="#ctx0" brushRef="#br1" timeOffset="106477.0901">14277 9049 90 0,'0'0'38'0,"17"-7"-1"0,2-4-1 15,11 6-34-15,8-3-1 16,6 0-3-16,7 10-9 15,-3-8-26-15,-1 5 0 16,-7-3-1-16,-10 4 0 16</inkml:trace>
  <inkml:trace contextRef="#ctx0" brushRef="#br1" timeOffset="106659.1006">14225 9315 100 0,'2'13'39'0,"25"-4"1"15,12-24-4-15,20 0-36 16,24-5-4-16,0-8-31 16,17 1-3-16,-2-5 1 15,1 3-3-15</inkml:trace>
  <inkml:trace contextRef="#ctx0" brushRef="#br1" timeOffset="107349.14">16163 8616 52 0,'12'-18'35'15,"-6"-3"-1"-15,-1 4 2 16,-11-9-22-16,5 16-5 16,-19-7 0-16,3 13-1 15,-11-1-2-15,-5 11 0 16,-11 7-2-16,0 10 0 0,-11 9-1 15,2 8 1-15,-5 8 0 16,6 5-2-16,7-1 1 16,8 0-2-16,15-2 1 15,17-11-2-15,26-10 2 16,26-18-4-16,30-10 0 15,13-11-4-15,19 1-6 16,0-16-26-16,4 7-3 16,-13-2 2-16,-15 9-3 15</inkml:trace>
  <inkml:trace contextRef="#ctx0" brushRef="#br1" timeOffset="107697.1599">15360 9344 93 0,'-10'3'38'0,"21"0"2"16,17-16 0-16,36-2-35 0,16-11 0 15,22 1-1-15,14-6 0 16,9 3-2-16,4 3-2 16,-2 0-2-16,-8 13-5 15,-24-3-30-15,-8 13-3 16,-22-7 0-16,-14 8-1 15</inkml:trace>
  <inkml:trace contextRef="#ctx0" brushRef="#br1" timeOffset="108385.1993">16578 9396 50 0,'0'0'32'16,"-6"-19"3"-16,1 6-1 15,2 2-19-15,-8-11-6 16,7 8-2-16,-10-10 1 16,4 10-3-16,-9-1 0 15,0 10-1-15,-9 1 1 16,-2 13-1-16,-11 9 0 0,1 9-1 15,-7 13 1-15,2 8-2 16,-4 7 1-16,7 8 1 16,1 4-2-16,12 3 1 15,5 1-2-15,11 3 1 16,13-5-3-16,8-6 2 15,8-6-4-15,8-8 0 16,9-7-2-16,-3-14-2 16,6-3-4-16,-14-20-28 15,4-3-1-15,-11-14 0 16,-4-3 1-16</inkml:trace>
  <inkml:trace contextRef="#ctx0" brushRef="#br1" timeOffset="108573.21">15925 9751 116 0,'-15'-12'42'15,"27"8"1"-15,15-9-2 16,19 3-38-16,20-5-1 16,15-1-2-16,8-2-1 15,5 0-3-15,5 8-2 16,-16-12-17-16,2 19-17 15,-22-5-1-15,-4 7-1 16,-17-2 1-16</inkml:trace>
  <inkml:trace contextRef="#ctx0" brushRef="#br1" timeOffset="109851.2831">8523 5964 106 0,'0'0'40'0,"-25"10"1"15,15-5-4-15,-2-3-40 16,2-12-12-16,10 10-24 16,18-15 0-16,5 6-1 15,-7-7-1-15</inkml:trace>
  <inkml:trace contextRef="#ctx0" brushRef="#br1" timeOffset="110288.3081">8937 5709 71 0,'0'0'38'15,"7"-17"-2"-15,-7 17 3 16,-7-14-33-16,7 14-2 15,-23-7 0-15,8 12 0 0,-9 2 0 16,-2 9-1-16,-4 7-1 16,1 5 3-16,1 6-1 15,7 5-1-15,4 6 0 16,9 3 0-16,10-2-1 15,12-4 0-15,9-6 0 16,11-4-3-16,7-11 1 16,10-10 0-16,2-14 1 15,3-8-1-15,0-10 0 16,-5-10 1-16,-6-4-3 15,-8-4 3-15,-10-1-3 16,-8-4 2-16,-14 2-2 16,-7 2-1-16,-5 4-2 15,-11 5-1-15,2 10 0 16,-11-1-6-16,12 16-25 0,-13 1-4 15,15 12 2-15,-2-4 0 16</inkml:trace>
  <inkml:trace contextRef="#ctx0" brushRef="#br1" timeOffset="110812.3381">9536 5592 101 0,'0'0'38'15,"3"-15"0"-15,9 2-10 16,12-1-28-16,12 3 0 16,3-1 0-16,4 5 1 15,2 3-1-15,-6 0 1 16,-5 6 0-16,-7 5-1 15,-12 5 2-15,-14 4-1 16,-10 7 0-16,-12 1 1 16,-8 3 0-16,-7 2 0 15,3-1-1-15,4 0-1 16,8-4 3-16,10-6-2 0,15-5 1 15,16-7-2-15,13 2 0 16,11-2 0-16,5-3 3 16,1 3-2-16,-3 5 0 15,-12 4 0-15,-11 7 0 16,-20 11 3-16,-19 0-1 15,-17 5 0-15,-12 5-3 16,-7-1 2-16,-3-3-4 16,1-1 0-16,4-10-7 15,17 0-29-15,1-13-3 16,19 2 0-16,1-14-1 15</inkml:trace>
  <inkml:trace contextRef="#ctx0" brushRef="#br1" timeOffset="111190.3597">8870 7385 116 0,'-17'3'42'0,"17"-3"-1"15,-10 4-2-15,-2-10-42 16,26 6-9-16,-3-14-28 16,5 8-1-16,-6-9 0 15,5 8-1-15</inkml:trace>
  <inkml:trace contextRef="#ctx0" brushRef="#br1" timeOffset="111601.3832">9419 7258 105 0,'-18'-16'38'16,"8"12"2"-16,-12-10-4 15,1 14-33-15,-4 4-1 16,-2 13 0-16,-2 3 1 16,1 11-1-16,-4 5 1 15,7 6-2-15,7 5 2 16,9 2-2-16,10-4 1 15,14-5 0-15,10-10-1 16,15-7 0-16,9-12-1 16,9-11 0-16,4-13 1 0,-2-9-1 15,-3-5 0-15,-13-8 0 16,-7-2 0-16,-14-3-1 15,-11-4 0-15,-14-1 0 16,-8 2-1-16,-9 1-1 16,0 5-1-16,-6 3-1 15,8 20-13-15,-7-4-20 16,9 19-2-16,-4 4 0 15,12 10 1-15</inkml:trace>
  <inkml:trace contextRef="#ctx0" brushRef="#br1" timeOffset="112262.421">10192 7103 88 0,'0'0'36'16,"0"0"-1"-16,18-9 1 15,2-2-32-15,9 4 1 16,3-7-1-16,12 5 0 15,1-4 0-15,4 3-1 16,-5 3-1-16,-4 3 0 16,-11 5 0-16,-10 7-1 15,-15 6 0-15,-13 5 0 16,-12 5 1-16,-10 5-1 15,-7 0 1-15,-3 2-1 16,4-2 0-16,8-1-3 0,10-7 3 16,13-2-3-16,16-9 3 15,18-4-1-15,15-4 0 16,14 2-3-16,4 1 4 15,0 2 0-15,-4 6 1 16,-12 5 0-16,-19 9 0 16,-20 11-2-16,-26 5 2 15,-18 4 0-15,-14 1 0 16,-7 2-1-16,-5-6-2 15,4-11-2-15,16 2-7 16,4-24-29-16,40-11-2 16,-7-11-1-16,35-15-1 15</inkml:trace>
  <inkml:trace contextRef="#ctx0" brushRef="#br1" timeOffset="113763.5069">13430 10261 16 0,'5'-12'25'15,"-5"12"2"-15,-5-16-9 16,5 16-2-16,3-11-3 16,-3 11 1-16,3-13-1 15,-3 13-2-15,6-11-2 16,-6 11-1-16,0 0-1 15,9-10-2-15,-9 10 0 16,0 0-1-16,1-16 0 16,-1 16-1-16,0 0-1 15,4-12 0-15,-4 12 0 16,0 0 0-16,0 0-1 15,0 0 1-15,10 5 0 16,-1 15 1-16,2 5-2 0,3 13 1 16,4 9-1-16,8 10 0 15,3 6 0-15,4 6 0 16,3 1-2-16,2-6 1 15,5-4-2-15,0-11-1 16,5-4-4-16,-16-24-16 16,11 8-16-16,-19-16 1 15,-1-3-2-15,-11-11 2 16</inkml:trace>
  <inkml:trace contextRef="#ctx0" brushRef="#br1" timeOffset="113951.5177">13627 10677 97 0,'-35'16'39'0,"-5"1"0"16,7 10-2-16,-2 1-35 16,7 4-1-16,2 3-2 15,5-3 0-15,14 6-7 16,-2-10-33-16,23-3 2 15,6-8-1-15,18-3 1 16</inkml:trace>
  <inkml:trace contextRef="#ctx0" brushRef="#br1" timeOffset="114213.5326">14173 10656 91 0,'26'1'38'0,"8"-5"0"16,2-10 0-16,2-2-40 15,10 5-1-15,-4-9-12 16,2 13-23-16,-11-1 1 16,-11 9-1-16,-24-1 0 15</inkml:trace>
  <inkml:trace contextRef="#ctx0" brushRef="#br1" timeOffset="114379.5421">14164 10852 97 0,'-34'20'40'15,"17"2"1"-15,17-22-2 16,9 12-35-16,26-17-3 15,19-7-1-15,19-2-8 16,1-9-30-16,18 3-1 16,-4-8-1-16,3 4-1 15</inkml:trace>
  <inkml:trace contextRef="#ctx0" brushRef="#br1" timeOffset="115391.6">15599 10573 88 0,'-9'-17'39'0,"20"8"-1"15,8-10 1-15,5 5-36 0,16 1-1 16,8 3 0-16,1 3 0 15,-2 4-1-15,-5 3 0 16,-7 7 0-16,-13 4-1 16,-12 3 0-16,-15 6 1 15,-11-1 0-15,-12 3-1 16,-5 1 1-16,-1-3 0 15,2-2-1-15,3 0 0 16,11-3 0-16,14-4 0 16,13 1 0-16,18-5 0 15,9 0 0-15,10 2 1 16,5-1-1-16,-1 0 1 15,-2 2-1-15,-6 1 1 0,-11 4 1 16,-12 2-1-16,-14 3 0 16,-18 2 0-16,-9 1 0 15,-11-1 0-15,-5 1 0 16,0-4-2-16,1-4-1 15,10-2-2-15,6-12-2 16,21-1-7-16,17-7-27 16,21-6 1-16,6-14-1 15,18-1 1-15</inkml:trace>
  <inkml:trace contextRef="#ctx0" brushRef="#br1" timeOffset="115595.6117">16636 10514 77 0,'16'-23'36'0,"-16"23"0"0,-11-15 0 16,-7 26-28-16,-22 3-4 15,2 13 0-15,-10 9-1 16,0 11 0-16,-8 5-1 16,9 6 1-16,-2 1-2 15,5-4-3-15,11-1-4 16,0-18-14-16,17-1-19 15,6-19-2-15,10-16 3 16,16 4 0-16</inkml:trace>
  <inkml:trace contextRef="#ctx0" brushRef="#br1" timeOffset="115768.6216">16341 10757 85 0,'0'-28'40'16,"5"13"1"-16,-11-4 0 0,6 19-25 16,0 0-11-16,0 0-2 15,9 21 0-15,5-4-3 16,7 3-2-16,7-5-2 15,15 13-12-15,2-18-23 16,14 4-1-16,1-14-1 16,9 0 0-16</inkml:trace>
  <inkml:trace contextRef="#ctx0" brushRef="#br1" timeOffset="115965.6329">17158 10521 101 0,'-43'18'39'0,"-12"2"2"15,9 14-3-15,-10 2-36 16,14 3-1-16,8 3-2 16,12-4-2-16,20 6-7 15,0-11-27-15,32-3-2 16,7-15 0-16,20-3-1 15</inkml:trace>
  <inkml:trace contextRef="#ctx0" brushRef="#br1" timeOffset="116247.649">17528 10580 107 0,'-35'-1'40'16,"3"16"2"-16,-9 0-3 15,3 14-35-15,3 5 0 0,10 6-1 16,7 0-1-16,12 1 0 15,12-6 0-15,14-4-1 16,11-9 0-16,11-8 0 16,6-13-1-16,4-8 0 15,3-11 0-15,-5-9-1 16,-3-9-1-16,-10-5-1 15,-6-5-1-15,-12-7-3 16,-4 10-4-16,-25-9-25 16,9 18-6-16,-16-3 2 15,5 16-1-15</inkml:trace>
  <inkml:trace contextRef="#ctx0" brushRef="#br1" timeOffset="116706.6752">18352 10070 106 0,'-32'-17'39'0,"-14"-1"1"15,6 11-1-15,-3 1-37 16,2 8 0-16,7 4 0 16,10 8 0-16,4 3 0 15,10 5-1-15,10 3-1 16,9 3 1-16,7 1-1 0,6 3-1 15,0 3 0-15,4-1 1 16,-6 5 0-16,-1-3 0 16,-9 5-1-16,-6-2 2 15,-11 0-2-15,-9-3 3 16,-5-4-2-16,-5-2 0 15,-3-8 0-15,2-6 0 16,2-9 0-16,7-11-1 16,8-11 1-16,10-14-1 15,12-7 0-15,8-12-2 16,9-7 3-16,4-5-2 15,5 6 0-15,-5-3-5 16,6 14-28-16,-17 3-4 0,-3 15 2 16,-12 8-2-16</inkml:trace>
  <inkml:trace contextRef="#ctx0" brushRef="#br1" timeOffset="117285.7084">15402 11252 68 0,'0'0'38'0,"0"0"-1"16,36-9 0-16,5 1-31 15,30 4-1-15,23-7 0 16,30 3-1-16,24-2 0 16,27 3-2-16,24-5 0 15,23 5 0-15,12 0-1 16,3 2 0-16,1 1-1 15,0-3 1-15,-11 0-1 16,-11-2-1-16,-17 1-1 16,-21-6-2-16,-24 8-5 15,-37-9-29-15,-22 10 0 16,-38-5-1-16,-30 7-1 15</inkml:trace>
  <inkml:trace contextRef="#ctx0" brushRef="#br1" timeOffset="120846.9119">19571 11625 106 0,'0'0'42'0,"-15"-10"0"15,15 10-1-15,-6-11-40 16,6 11-1-16,-9-18-2 15,2 5-3-15,7 13-8 16,-5-10-27-16,5 10-1 16,0 0 0-16,-10-2-1 15</inkml:trace>
  <inkml:trace contextRef="#ctx0" brushRef="#br1" timeOffset="131034.4947">15430 11615 39 0,'0'0'32'16,"15"-7"-3"-16,-15 7-3 15,0 0-6-15,2-18-6 16,-2 18-2-16,0 0-4 16,0 0-3-16,0 0-1 15,-6 19-1-15,-4-4 0 16,-3 5 1-16,-4 6-1 15,-1 7 1-15,-1 1-2 16,0 0-1-16,4-3 1 16,9-1-2-16,11-8 2 15,13-7-3-15,22-12 2 16,15-10 1-16,20-8-2 15,13-6 1-15,7-3-5 16,-5-10-4-16,3 7-30 0,-22-6 0 16,-8 13-2-16,-25-7-2 15</inkml:trace>
  <inkml:trace contextRef="#ctx0" brushRef="#br1" timeOffset="131224.5056">15747 11573 88 0,'-27'32'41'0,"10"13"2"16,-4-2-4-16,13-4-37 16,-1 10-1-16,5-2-3 15,5 4-3-15,-3-13-35 16,17 1 1-16,0-14-3 0,17-5 1 15</inkml:trace>
  <inkml:trace contextRef="#ctx0" brushRef="#br1" timeOffset="131374.5142">16198 11861 86 0,'-28'1'35'0,"1"3"-18"15,2-10-16-15,3 0-39 16,12-7-1-16,20 0-1 15</inkml:trace>
  <inkml:trace contextRef="#ctx0" brushRef="#br1" timeOffset="131755.536">16685 11603 71 0,'-32'-3'38'0,"3"8"1"16,-8-1-1-16,8 11-30 15,-9-4-4-15,9 7 2 16,2 0-3-16,7 3 1 16,10-3-2-16,7 6 1 15,8-5-2-15,12 0 2 16,6-4-1-16,9 0-4 0,4-3 3 15,3 0-3 1,-3-4 3-16,-2-1-4 0,-6-1 4 16,-7 1-3-16,-10 4 2 15,-9 4 1-15,-11 2-1 16,-9 3 0-16,-5 3 0 15,-5 1 1-15,-5 0-2 16,1-3-1-16,6 0-2 16,-1-16-6-16,27-5-29 15,-13-2-1-15,22-9-1 16,3-17 1-16</inkml:trace>
  <inkml:trace contextRef="#ctx0" brushRef="#br1" timeOffset="131937.5464">16705 11598 97 0,'-20'-4'40'0,"11"8"3"16,-7-6-3-16,16 2-38 16,0 0-1-16,0 0-2 15,25 9-3-15,-5-13-5 16,18 8-29-16,-6-6-3 15,10 5 1-15,-2-6-2 16</inkml:trace>
  <inkml:trace contextRef="#ctx0" brushRef="#br1" timeOffset="132251.5643">17080 11644 88 0,'-9'11'41'0,"-4"-8"0"15,13-3 0-15,0 0-36 16,17 0-2-16,12-9 0 15,11 1 0-15,6-4-1 16,10 4-1-16,1-2 0 16,-4 3 0-16,-2 5-1 15,-12 5 1-15,-8 8-1 16,-11 5 3-16,-17 7-3 15,-10 9 3-15,-16 5-2 16,-8 5-2-16,-4 1 2 16,-5 0-2-16,1 1 1 15,1-6-5-15,11-3-1 16,3-19-13-16,31 8-12 0,-7-24-11 15,31 6 0-15,-2-19-1 16</inkml:trace>
  <inkml:trace contextRef="#ctx0" brushRef="#br1" timeOffset="132799.5957">18203 11638 78 0,'3'11'38'16,"-12"6"1"-16,-20 8-1 15,-8 8-36-15,-12 6 0 16,-7 7-1-16,-9 2 0 16,-1 1 0-16,0-5-1 15,8-2-3-15,11-9 0 16,10-13-2-16,21-9-1 15,16-11 0-15,4-13 1 16,13-11-1-16,11-3 3 0,4-6 2 16,-2-7 3-16,3 3 6 15,-9-3-2-15,-2 11 4 16,-11-1-2-16,-1 13 3 15,-10 4-5-15,0 13 3 16,0 0-4-16,2 19-3 16,6-1 1-16,10 3-4 15,13-1 0-15,10-4-6 16,20 6-10-16,-4-17-23 15,25 2 0-15,-2-13-1 16,10 0-2-16</inkml:trace>
  <inkml:trace contextRef="#ctx0" brushRef="#br1" timeOffset="132997.607">18664 11649 100 0,'-45'19'41'16,"9"6"2"-16,-2-3-4 15,13 3-38-15,13 4-3 16,3-5-5-16,21 11-16 16,0-18-18-16,21 4 1 15,2-13-3-15,21 0 4 16</inkml:trace>
  <inkml:trace contextRef="#ctx0" brushRef="#br1" timeOffset="133304.6243">19143 11636 96 0,'-34'11'41'0,"2"13"4"16,-8 0-4-16,12 12-37 16,1-1 1-16,9 5-2 15,6-2 0-15,10 0-2 16,12-8 1-16,14-8-4 15,13-12 3-15,6-10 0 16,5-11-1-16,1-10 2 16,2-9-2-16,-4-6 0 15,-11-4-1-15,-9-3 0 16,-14 3-1-16,-11 2 0 0,-9 9-3 15,-12 6-1-15,-8 14-2 16,-15-5-11-16,12 21-17 16,-12-3-5-16,11 9 0 15,2-4 0-15</inkml:trace>
  <inkml:trace contextRef="#ctx0" brushRef="#br1" timeOffset="134288.6809">19833 11130 65 0,'0'0'36'16,"-18"20"-1"-16,-9-5 1 15,1 8-31-15,-8 0-2 16,4 2-1-16,6 5-6 15,-1-12-27-15,19 1-3 0,6-19-2 16,22 11 1-16</inkml:trace>
  <inkml:trace contextRef="#ctx0" brushRef="#br1" timeOffset="134521.6942">20208 11036 85 0,'-30'9'37'0,"2"12"2"15,-5-9-2-15,7 9-31 16,2-4-3-16,13 5 1 16,8-6-2-16,16-2 0 15,13-5-1-15,19-7-3 0,14-5-1 16,8-12-9-16,18 4-27 15,-6-11 0-15,3 3-1 16,-15-7 0-16</inkml:trace>
  <inkml:trace contextRef="#ctx0" brushRef="#br1" timeOffset="134671.7028">20419 11094 95 0,'-65'32'38'16,"16"6"0"-16,4-5 0 15,15 3-34-15,18 0-4 16,11-10-5-16,26 4-32 15,-6-10-2-15,15-3 0 16,-2-8-2-16</inkml:trace>
  <inkml:trace contextRef="#ctx0" brushRef="#br1" timeOffset="136490.8068">13654 12449 49 0,'-3'-13'36'16,"3"13"-1"-16,-1-18 2 15,1 18-26-15,0 0 0 16,0 0-3-16,12-2-2 16,2 12-1-16,1 2-1 15,9 11 0-15,4-1-1 0,7 10-1 16,4 2-1-16,3 6 0 15,1 0 0-15,1 6-1 16,-6 1 0-16,-3-1 0 16,-4 0-1-16,-7 0 1 15,-6-1-1-15,-9-5 0 16,-3-4-2-16,-6-7-1 15,-1-3-4-15,-12-22-17 16,13-4-14-16,-14-1 0 16,10-11 0-16,-1-13 1 15</inkml:trace>
  <inkml:trace contextRef="#ctx0" brushRef="#br1" timeOffset="136685.818">13957 12703 77 0,'-23'-8'39'0,"-9"6"0"15,6 18 0-15,-9 2-31 16,7 20-2-16,-8 7-2 15,2 10-1-15,-1 4-1 16,3 4-1-16,4-1-1 16,6-5-1-16,14-7-4 15,6-20-7-15,25-2-29 16,3-21 1-16,22-7-1 15,6-16-1-15</inkml:trace>
  <inkml:trace contextRef="#ctx0" brushRef="#br1" timeOffset="136909.8308">14561 12839 88 0,'0'0'40'0,"0"0"0"15,0 0 0-15,24-18-39 16,6 3-3-16,5-3 0 16,9 8-3-16,-6-8-8 15,12 11-26-15,-12-1 0 16,-4 10-1-16,-16 0 1 15</inkml:trace>
  <inkml:trace contextRef="#ctx0" brushRef="#br1" timeOffset="137097.8413">14468 13076 91 0,'-21'17'41'16,"21"0"2"-16,10-19-2 16,30-6-37-16,9-8-1 15,13-5-3-15,7-1-2 16,0-8-4-16,12 17-17 15,-14-16-19-15,3 12 1 16,-16-1-2-16,2 6 2 16</inkml:trace>
  <inkml:trace contextRef="#ctx0" brushRef="#br1" timeOffset="140165.017">14716 12525 87 0,'-23'11'43'15,"23"-11"-1"-15,-23 0 0 16,23 0-34-16,0 0-6 15,-15-12-2-15,15 12-2 16,0 0-4-16,10-7-32 16,-10 7-2-16,14-3-1 15,-14 3-1-15</inkml:trace>
  <inkml:trace contextRef="#ctx0" brushRef="#br1" timeOffset="140466.0342">14781 13255 83 0,'0'0'44'0,"10"-10"-1"16,-10 10-1-16,0-15-32 15,0 15-6-15,-10-9-3 0,10 9-1 16,0 0-3-16,0 0-3 15,-9-16-8-15,9 16-26 16,11 0-1-16,3 2-1 16,0-7 0-16</inkml:trace>
  <inkml:trace contextRef="#ctx0" brushRef="#br1" timeOffset="142289.1385">15696 12611 13 0,'0'0'30'15,"4"-17"1"-15,-4 17-7 16,-13-21-5-16,13 21-5 15,-23-23-2-15,12 18 0 16,-10-8-5-16,6 11 2 16,-10-3-4-16,6 12 0 15,-6 3-2-15,0 7-1 16,-3 7 0-16,0 11-1 0,-1 5 1 15,2 11-1-15,3 5 1 16,5 4-1-16,11 1 0 16,8-2 0-16,13-6 0 15,12-5 0-15,16-17-1 16,9-11 0-16,12-22 1 15,10-16-1-15,6-17 0 16,0-11 1-16,-6-8-1 16,-7-6 0-16,-12-1 1 15,-13 0-1-15,-19 5 0 16,-17 10 1-16,-16 7-1 15,-19 10 1-15,-9 9-1 16,-9 11 0-16,-3 10-1 16,-2 5-2-16,7 17-4 0,-1-4-31 15,22 8 1-15,11-4-3 16,22 4 1-16</inkml:trace>
  <inkml:trace contextRef="#ctx0" brushRef="#br1" timeOffset="142466.1486">16453 12908 90 0,'-26'13'41'0,"3"3"0"15,-8-15-5-15,-4-4-41 16,23 5-32-16,-4-13-2 0,16 11 0 15,-7-21-3-15</inkml:trace>
  <inkml:trace contextRef="#ctx0" brushRef="#br1" timeOffset="143418.2031">17109 12483 50 0,'0'0'32'16,"3"-13"3"-16,-3 13-6 15,0 0-19-15,-11-2-4 16,0 2 0-16,1 15 2 16,-13 1-4-16,2 13 0 15,-9 3 1-15,0 15-2 16,-6 6 0-16,-1 12 0 15,-1 1 0-15,7 2-1 16,4-3 0-16,11-2-1 16,10-9 0-16,8-9 0 0,15-13-1 15,10-13 0-15,7-12 0 16,2-13 0-16,1-9 0 15,-1-9 0-15,-7-8 0 16,-8-4-1-16,-10-1-1 16,-13 0 0-16,-10 4 0 15,-9 5-1-15,-5 12-1 16,-8 2-3-16,5 23-8 15,-8-7-23-15,12 13 2 16,3-3-3-16,14 7 2 16</inkml:trace>
  <inkml:trace contextRef="#ctx0" brushRef="#br1" timeOffset="144272.2519">17517 12617 52 0,'9'-8'35'16,"-9"8"0"-16,-24 5-1 16,-11 3-28-16,-1 10-1 15,-11-1 1-15,1 6-2 16,-3 0-1-16,7 6 0 0,7-4 0 15,16 3-1-15,16-2 0 16,18-2 0-16,18-6-1 16,16 2 0-16,12-4-1 15,7 0 1-15,4-1 0 16,-5 0 0-16,-6 2-1 15,-12 3 1-15,-15 3-1 16,-16 4 1-16,-16 1-1 16,-16 3 1-16,-12-1-1 15,-6 1 1-15,-5-5-2 16,1-7-1-16,2 0-8 15,1-16-27-15,15-3 0 16,4-17-2-16,18-3 1 16</inkml:trace>
  <inkml:trace contextRef="#ctx0" brushRef="#br1" timeOffset="144470.2632">17502 12648 85 0,'-10'4'40'16,"10"-4"0"-16,0 0 0 15,19 5-37-15,20-7-2 16,13-4-1-16,10-3-3 16,17 9-13-16,2-14-22 15,12 6-1-15,-6-3-1 16,1 4 0-16</inkml:trace>
  <inkml:trace contextRef="#ctx0" brushRef="#br1" timeOffset="144912.2885">18960 12671 70 0,'-18'16'38'16,"-6"-1"-2"-16,-5 13 1 15,-18 2-36-15,1 13 0 16,-6 6 0-16,1 6 0 15,-6 1-1-15,5-6-3 0,18 1-26 16,-4-14-6-16,18-9-1 16,7-16-1-16</inkml:trace>
  <inkml:trace contextRef="#ctx0" brushRef="#br1" timeOffset="145085.2984">18574 12856 80 0,'-4'-21'40'15,"4"21"-1"-15,0 0 0 16,9 2-32-16,5 11-2 15,19 7-1-15,10 0-3 16,12-1-2-16,16 10-8 16,-3-16-29-16,19 7 0 15,-6-11-2-15,4 4-1 16</inkml:trace>
  <inkml:trace contextRef="#ctx0" brushRef="#br1" timeOffset="145321.3119">19912 12620 90 0,'-34'5'39'0,"11"7"0"16,-15 2 0-16,2 10-39 15,0 6-1-15,0 6 0 16,9 4-2-16,4-3-6 16,23 10-28-16,1-13 0 0,21 2-2 15,4-14 1-15</inkml:trace>
  <inkml:trace contextRef="#ctx0" brushRef="#br1" timeOffset="145661.3313">20310 12652 86 0,'0'-24'40'16,"0"24"0"-16,-17-17 0 16,17 17-34-16,-33 24-2 15,10 4-1-15,2 4 0 16,5 10-1-16,2-1 0 15,12 5 0-15,6-3-1 0,10-4 1 16,9-9-2-16,11-9 1 16,5-14-1-16,5-12 1 15,0-6-1-15,-1-14 0 16,-3-7 0-16,-4-9 0 15,-11-3-1-15,-6-6-1 16,-15 2 0-16,-7-2 1 16,-8 5-2-16,-12 4-1 15,-3 13-2-15,-14-2-3 16,12 25-30-16,-16 3 0 15,12 16 0-15,-3 0-3 16</inkml:trace>
  <inkml:trace contextRef="#ctx0" brushRef="#br1" timeOffset="146211.3628">20649 12408 97 0,'21'-7'40'0,"1"3"2"0,1-6-3 16,5-1-38-16,16 1-2 15,4 0-2-15,10 8-6 16,-7-8-29-16,12 10 0 15,-2-5-2-15,5 6 0 16</inkml:trace>
  <inkml:trace contextRef="#ctx0" brushRef="#br1" timeOffset="146624.3861">22002 11966 76 0,'0'0'39'16,"-9"-15"-2"-16,-6 20 2 15,-17-1-33-15,-8 16 0 16,-11 5 0-16,-2 16-1 15,-6 5-1-15,7 10 1 16,3 2-2-16,13 2 1 16,14-6-3-16,19-3 1 15,13-8-1-15,15-10 0 16,9-11-1-16,7-8 1 15,-2-10-1-15,-1-6 1 16,-5-7-1-16,-9-7-2 0,-11-3 1 16,-11-4-1-16,-8 0 0 15,-10-3-2-15,-7 4 0 16,-7 0-2-16,1 8-2 15,-12-9-13-15,15 21-19 16,-4-6 1-16,11 10 0 16,5-3 0-16</inkml:trace>
  <inkml:trace contextRef="#ctx0" brushRef="#br1" timeOffset="147375.4293">22716 12546 48 0,'0'0'37'0,"-9"18"0"15,-2 0-1-15,-10-6-13 16,4 16-15-16,-10-1-3 16,8 4 0-16,-3-2-3 15,6 1 1-15,3-5-2 16,10-4 0-16,6-5-1 15,10-9 1-15,6-8-2 16,4-10 1-16,8-5 0 16,0-7 0-16,0-2 0 15,-4-6 1-15,-4 1-1 16,-5 0 1-16,-5 2 0 15,-4 7 1-15,-6 3-1 0,-3 18 2 16,-7-10-2-16,7 10 0 16,-13 16 0-16,11-1 0 15,2 2 0-15,8-1-1 16,12 0 1-16,10-5-1 15,9-6 1-15,10-3 0 16,7-7 0-16,2-2 0 16,-1-2 1-16,-4 2-1 15,-6 1 0-15,-9 4 0 16,-11 5 0-16,-9 9 0 15,-10 7 0-15,-7 7-1 16,-3 5 0-16,-5 4-1 16,0 5-2-16,-3-2-2 0,7 8-8 15,-3-17-25-15,19 3-4 16,-2-15 1-16,17 2 0 15</inkml:trace>
  <inkml:trace contextRef="#ctx0" brushRef="#br1" timeOffset="148134.4728">13872 13725 71 0,'7'-14'39'0,"4"9"0"16,-11 5 1-16,16 10-34 15,-5 7-2-15,5 14-1 16,3 9-1-16,1 11 1 16,6 9-2-16,4 3-1 15,1 7-1-15,3 1 1 16,-2-2-1-16,-2-1 0 15,-4 0-1-15,-1-8-1 16,-3-5-1-16,-5-12-2 16,2 0-8-16,-13-22-26 15,6-4 2-15,-12-17-1 16,15-15 2-16</inkml:trace>
  <inkml:trace contextRef="#ctx0" brushRef="#br1" timeOffset="148308.4828">14187 14263 68 0,'-34'-15'38'16,"5"20"-1"-16,-7 1-4 15,5 26-24-15,-7 4-4 16,6 10-1-16,1 2-2 16,3 0-2-16,9 0-2 15,8-17-7-15,20-3-29 16,10-20 0-16,19-10-2 15,9-20 1-15</inkml:trace>
  <inkml:trace contextRef="#ctx0" brushRef="#br1" timeOffset="148518.4945">14794 14115 73 0,'0'0'41'0,"0"0"-2"16,0 0 0-16,8-11-37 15,15 1-3-15,6-4 1 16,8 6-4-16,0-9-8 16,12 11-27-16,-10-6 2 15,-1 12-3-15,-15-2 3 16</inkml:trace>
  <inkml:trace contextRef="#ctx0" brushRef="#br1" timeOffset="148683.5042">14702 14353 74 0,'-14'16'40'15,"20"-4"-1"-15,14-21 0 16,25-9-39-16,19-4-1 16,11-13-9-16,18 7-28 15,0-9 0-15,11 5-2 16,-3-2 1-16</inkml:trace>
  <inkml:trace contextRef="#ctx0" brushRef="#br1" timeOffset="149195.5335">14962 13816 89 0,'-14'-1'40'16,"3"4"1"-16,-6-7-5 15,4-1-40-15,13 5-26 16,15 8-10-16,7 2 1 0,-4-2-3 16</inkml:trace>
  <inkml:trace contextRef="#ctx0" brushRef="#br1" timeOffset="149374.5437">15141 14525 86 0,'-19'18'41'16,"1"-18"-2"-16,14-10-2 16,10-6-75-16,6-17-2 0,17 1-2 15,-1-5 1 1</inkml:trace>
  <inkml:trace contextRef="#ctx0" brushRef="#br1" timeOffset="150266.5948">16421 13577 30 0,'0'0'28'15,"0"0"2"-15,0 0-15 16,0 0-9-16,0 0 0 15,0 0 0-15,0 0 1 16,0 0-1-16,0 0 1 16,0 0 0-16,0 0 0 15,-9-2 0-15,-6 4-1 0,1 11 0 16,-11 3-2-16,-3 16 0 15,-9 6-1-15,-3 15 0 16,-3 10-1-16,2 8 0 16,0 4 0-16,10 2 0 15,5-5-2-15,14-5 1 16,9-13 0-16,15-8-1 15,12-17 1-15,12-14-1 16,8-15 1-16,5-11-1 16,2-12 1-16,-4-5-1 15,-6-9 1-15,-9-3 1 16,-14 1-2-16,-13 2 1 0,-13 10 0 15,-14 4 0-15,-9 9-1 16,-8 9 1-16,0 10-2 16,1 1-2-16,8 4 0 15,7 3-2-15,15 7-5 16,8-20-29-16,22 17 0 15,8-21-2-15,21 3 3 16</inkml:trace>
  <inkml:trace contextRef="#ctx0" brushRef="#br1" timeOffset="150431.6042">17039 13920 67 0,'-14'2'37'0,"-6"-1"-5"0,0-3-3 16,8 12-50-16,-3-14-15 15,15 4 1-15,0 0-1 16</inkml:trace>
  <inkml:trace contextRef="#ctx0" brushRef="#br1" timeOffset="150785.6243">17465 13669 68 0,'-30'6'39'0,"3"14"0"15,-9-5 1-15,11 14-34 16,-6-6-2-16,9 8 0 0,4-1-1 16,9 2-1-16,9-2-1 15,9-1 1-15,15-7-1 16,9-3 0-16,7-4-1 15,3-1 1-15,1-3-1 16,0-1 1-16,-5 2-1 16,-8 0-1-16,-11 7 1 15,-8 0-1-15,-12 5 1 16,-9 5-1-16,-10 1 0 15,-5-1 0-15,-4 1-1 16,-3-7 0-16,6 0-4 16,-9-20-20-16,20 0-13 15,0-20 0-15,19-3-1 16,1-21-1-16</inkml:trace>
  <inkml:trace contextRef="#ctx0" brushRef="#br1" timeOffset="150952.634">17536 13702 76 0,'-4'-21'42'16,"-4"0"-2"-16,8 21 1 15,0 0-25-15,30-15-14 16,3 11-3-16,8-6-3 16,16 8-2-16,1-15-17 15,23 18-17-15,-2-6 0 16,8 11-1-16,-5-4 0 15</inkml:trace>
  <inkml:trace contextRef="#ctx0" brushRef="#br1" timeOffset="151245.6508">18688 13862 55 0,'-8'-14'36'16,"8"14"1"-16,-25 0 0 15,6 16-27-15,-19 4-4 16,1 17 1-16,-12 1-4 15,-2 8-2-15,1 1-1 16,3-3-3-16,12 6-12 0,2-20-22 16,14-3-1-16,5-19-1 15,14-8 1-15</inkml:trace>
  <inkml:trace contextRef="#ctx0" brushRef="#br1" timeOffset="151418.6607">18341 14007 74 0,'-5'-18'42'0,"5"18"-2"16,0-15 2-16,0 15-31 15,21 9-8-15,3 3 0 16,8-3-2-16,8 2-2 16,12 4-3-16,2-8-6 15,17 9-29-15,-10-10-2 16,8 6 0-16,-12-17 0 0</inkml:trace>
  <inkml:trace contextRef="#ctx0" brushRef="#br1" timeOffset="151616.672">19273 13751 78 0,'-41'22'39'16,"2"16"-1"-16,-11 0 1 15,10 15-35-15,2-5-3 16,8-1-2-16,15-4 0 15,9-10-5-15,25-2-32 16,7-18 0-16,19-4-1 0,6-19 0 16</inkml:trace>
  <inkml:trace contextRef="#ctx0" brushRef="#br1" timeOffset="151904.6885">19618 13772 81 0,'-32'25'41'16,"-11"2"-1"-16,7 19 0 15,4-4-35-15,6 5-2 16,8-1 0-16,13-2-1 16,12-7-1-16,10-10-1 15,15-10 0-15,11-13 0 16,8-14 0-16,1-11 1 0,1-9 0 15,-4-8 1-15,-6-6-2 16,-10-3 1-16,-12-3-1 16,-13 2-2-16,-13 7-1 15,-10 6-3-15,-4 21-10 16,-22-3-24-16,8 19 0 15,-10 3-1-15,10 13 1 16</inkml:trace>
  <inkml:trace contextRef="#ctx0" brushRef="#br1" timeOffset="152284.7102">20331 13594 91 0,'-20'11'41'16,"2"-11"0"-16,18 0-2 0,23 4-39 16,6-9-2-16,18 1-5 15,1-7-26-15,26 6-7 16,2-8 1-16,15 5-1 15</inkml:trace>
  <inkml:trace contextRef="#ctx0" brushRef="#br1" timeOffset="152604.7285">21085 13387 82 0,'12'2'40'15,"4"-9"-1"-15,24 3 1 16,9-9-37-16,8 5 0 16,-3-1 0-16,1 5 0 15,-10 4-1-15,-8 8 0 16,-13 6 0-16,-8 10 0 15,-18 10 0-15,-8 3-2 16,-9 4 1-16,-3 4 0 16,-1 0-1-16,0-2-2 15,5-4-3-15,2-19-12 16,21 7-23-16,-5-27-1 15,31 12-2-15,-5-24 1 16</inkml:trace>
  <inkml:trace contextRef="#ctx0" brushRef="#br1" timeOffset="153354.7714">22059 13925 53 0,'5'-21'34'15,"-2"-5"2"-15,5 8 0 16,-4-7-31-16,3 12 2 16,-6-4-1-16,-1 17 1 15,0 0-1-15,0 0 0 16,-20 7 0-16,9 11-2 15,-8 1-1-15,3 3 0 16,-1 2-1-16,3 2 0 16,3-4-2-16,3-4 1 15,7-3-2-15,1-15 1 0,14 12 0 16,0-17 0-16,4-5 0 15,4-4 0-15,4-7 1 16,-1-3-1-16,-2-4 1 16,1 1 0-16,-3-3-1 15,-4 3 0-15,-3 6 1 16,-6 4 0-16,-1 4-1 15,-7 13 1-15,0 0-1 16,0 0 1-16,-2 18-1 16,5-3 0-16,2 0 1 15,5 1-1-15,6-4 0 16,11-2 1-16,9-7-1 15,7-4 0-15,5-7 1 16,4 0-1-16,-3-4 1 0,2 1 0 16,-12 3 0-16,-5 2-1 15,-11 5 1-15,-8 8 0 16,-8 4 0-16,-7 6-1 15,-7 9-2-15,-4-1 0 16,-1 10-5-16,-10-12-12 16,9 18-22-16,-18-7 0 15,1 3-3-15,-14-6 0 16</inkml:trace>
  <inkml:trace contextRef="#ctx0" brushRef="#br1" timeOffset="153992.8079">14102 15315 58 0,'5'-13'39'16,"-6"-5"-2"-16,1 18 3 15,11-20-35-15,3 19-1 16,2 5 0-16,6 11-1 0,4 9-1 16,0 10 1-16,5 10-1 15,-1 10-1-15,-1 7 0 16,-2 4-2-16,0 2 1 15,-4-4-2-15,-1-3 0 16,-2-7-3-16,0-9 1 16,-2-15-1-16,5-4-8 15,-23-25-24-15,32-1-1 16,-21-22-1-16,5 2 1 15</inkml:trace>
  <inkml:trace contextRef="#ctx0" brushRef="#br1" timeOffset="154167.8179">14382 15579 81 0,'-31'14'40'15,"-8"5"0"-15,9 26-14 16,-6-3-24-16,6 8 1 16,6 3-3-16,5 1-1 15,8 2-3-15,6-13-7 16,21 3-28-16,3-23 0 15,23-4-1-15,5-21-1 16</inkml:trace>
  <inkml:trace contextRef="#ctx0" brushRef="#br1" timeOffset="155036.8676">14918 15496 60 0,'19'-6'41'16,"-4"-9"-2"-16,18 7 2 15,-3-6-38-15,8 4-2 16,5 3 1-16,2-1-2 16,3 6-1-16,-1-3-1 15,5 5-1-15,-3-5-1 16,2 5-3-16,-9-12-7 15,5 8-22-15,-10-5-3 16,0 6 2-16,-16-4 0 16</inkml:trace>
  <inkml:trace contextRef="#ctx0" brushRef="#br1" timeOffset="155376.8867">15001 15735 49 0,'24'12'39'16,"0"-15"-1"-16,14 2 0 15,6-13-34-15,9-1 0 16,8-5-2-16,4-3-1 15,-1 3-2-15,-7-6-2 16,-4 13-7-16,-19-7-16 16,-2 19-11-16,-18-2-1 15,-8 15 1-15</inkml:trace>
  <inkml:trace contextRef="#ctx0" brushRef="#br1" timeOffset="155623.9012">15221 15089 73 0,'-21'-13'41'15,"9"12"-2"-15,-4-2-1 16,16 3-42-16,3 18-10 16,-3-18-26-16,30 27 1 15,-14-9-1-15,13 12 1 16</inkml:trace>
  <inkml:trace contextRef="#ctx0" brushRef="#br1" timeOffset="155789.9107">15577 15879 76 0,'-20'39'43'16,"-11"-24"-2"-16,13-2-1 16,-8-16-43-16,17-15-6 15,26 5-30-15,-6-16-1 16,20 10-2-16,0-12 1 15</inkml:trace>
  <inkml:trace contextRef="#ctx0" brushRef="#br1" timeOffset="160768.1954">16700 14991 45 0,'18'-15'34'0,"-10"-5"2"16,2 15-6-16,-10 5-25 16,0 0 0-16,-22-9 1 15,8 23 0-15,-12 4 0 16,0 12-2-16,-7 7 0 15,-1 13 0-15,-3 7-1 0,2 8 1 16,2 5-2-16,5 3 1 16,7-1-2-16,7-6-2 15,9-7 2-15,14-11-2 16,9-15 2-16,11-11-3 15,10-15 2-15,8-15-2 16,4-11 2-16,-1-10 1 16,-2-9-1-16,-6-5 0 15,-8 0 0-15,-15 1 1 16,-9 4-2-16,-14 8 2 15,-13 11-1-15,-13 10-1 16,-10 10 1-16,-6 8-1 16,-6 7 0-16,2 3-1 15,7 6-2-15,5-9-3 16,23 9-14-16,15-25-15 0,14 7-2 15,18-19-2-15,21 0 2 16</inkml:trace>
  <inkml:trace contextRef="#ctx0" brushRef="#br1" timeOffset="161159.2178">17219 15112 48 0,'-9'-24'37'15,"9"24"0"-15,0-21 0 16,0 21-28-16,0 0-4 16,-15 12-1-16,-5 6 0 0,-2 13 1 15,-7 0-2-15,0 7 0 16,2-3-1-16,6 1 1 15,8-5-2-15,12-5 1 16,12-7-1-16,17-7-1 16,10-5 1-16,15-2-1 15,-1-2 0-15,5 1 0 16,-5 2 0-16,-9 3 0 15,-9 6 0-15,-13 5 1 16,-15 4-1-16,-14 1-1 16,-12 5 0-16,-5-5-1 15,-6 1-1-15,-4-9-3 16,13 3-11-16,-13-28-19 0,24-2-3 15,1-18 0-15,19-4 0 16</inkml:trace>
  <inkml:trace contextRef="#ctx0" brushRef="#br1" timeOffset="161596.2428">17282 15016 68 0,'-22'3'40'15,"16"7"-1"-15,6-10 1 16,21-3-37-16,10-4-2 15,13-1 1-15,10-4 0 16,7 2-2-16,4-2 1 16,-3 5-1-16,0 4 0 0,-14 3 0 15,-6 4 1-15,-11 4-1 16,-10 5 1-16,-11 3-1 15,-10 4 1-15,-7 4 1 16,-11 4-1-16,-3 9 0 16,-5 5 0-16,-2 4 1 15,4 1-1-15,3 1 0 16,6-3 0-16,11-2 0 15,12-11 0-15,12-10 0 16,11-11 0-16,11-12-1 16,5-12 1-16,2-8-1 15,1-13 0-15,-10-4 0 16,-6-5-1-16,-8-2 0 15,-14-1-1-15,-12 1-1 0,-8 5-1 16,-10 2-3-16,0 17-7 16,-16-9-12-16,13 26-12 15,-11-4-2-15,15 16 0 16</inkml:trace>
  <inkml:trace contextRef="#ctx0" brushRef="#br1" timeOffset="161978.2646">18894 15113 59 0,'-12'32'38'16,"-17"2"-3"-16,-3 15 0 15,-13 5-32-15,-5 4-3 16,-4 2-2-16,-2-4-3 16,15 5-22-16,-2-22-9 0,20-4 0 15,5-23 1-15</inkml:trace>
  <inkml:trace contextRef="#ctx0" brushRef="#br1" timeOffset="162165.2753">18677 15315 70 0,'11'-23'41'0,"-14"-1"-1"16,3 24 1-16,0 0-33 15,0 0-3-15,-4 14-2 16,16 9-1-16,5 2-2 16,17 0-1-16,12 4-2 15,9-10-6-15,23 7-12 16,-3-22-13-16,20 4-5 15,0-20-3-15,13 4 2 16</inkml:trace>
  <inkml:trace contextRef="#ctx0" brushRef="#br2" timeOffset="172380.8593">19814 15084 43 0,'0'0'35'0,"1"-15"2"16,-1 15 0-16,-3-18-28 16,3 18-3-16,1-15 1 15,-1 15-3-15,0 0 0 16,0 0 0-16,-5 16-2 15,-3 12 0-15,-4 10-1 16,-6 8 0-16,-1 8-1 0,-5 3 0 16,6 1-2-16,3-7-2 15,11 2-5-15,1-26-18 16,20 4-11-16,6-24-1 15,20 0 2-15</inkml:trace>
  <inkml:trace contextRef="#ctx0" brushRef="#br2" timeOffset="172720.8791">20228 15148 29 0,'4'-31'33'0,"1"17"-2"16,-18-5-5-16,13 19-5 15,-28 7-6-15,17 20-5 16,-13-2-1-16,6 15-4 15,1 2-1-15,5 5-1 0,5-1 0 16,11 1-1-16,7-8 0 16,14-10-1-16,8-10 0 15,9-12-1-15,7-12 1 16,3-10-1-16,-1-10 1 15,-8-7-2-15,-10-6 2 16,-6-5-1-16,-13 0 1 16,-12-2-2-16,-8 3 1 15,-6 0-2-15,-6 9 1 16,1 3-2-16,3 11-2 15,-6 0-5-15,20 19-28 16,-11-2 0-16,13 15-2 0,-2-13 2 16</inkml:trace>
  <inkml:trace contextRef="#ctx0" brushRef="#br2" timeOffset="172976.8934">20634 14874 75 0,'-15'4'42'0,"15"-4"-2"15,19-8 0-15,7 1-39 0,3 0-5 16,-1-13-18-16,16 15-18 16,-7-8 1-16,10 6-3 15,-6-8 2-15</inkml:trace>
  <inkml:trace contextRef="#ctx0" brushRef="#br2" timeOffset="173462.9212">21477 14705 79 0,'-25'-12'40'0,"2"11"-1"16,-12-10-10-16,6 14-22 15,-3 1-3-15,5 5-1 16,2 0 0-16,5 5-2 15,7-3 0-15,10 4 0 16,7-1 0-16,12-1-2 16,7-1 1-16,9-4 0 15,8-3 0-15,0-4 1 16,1-3-1-16,-1-7 1 15,-5-3 0-15,-1-5 0 16,-8 0 0-16,-10-3 1 0,-4 6-1 16,-6-1 0-16,-6 15 0 15,0 0-1-15,-27 10 0 16,5 10-1-16,-9 14 0 15,-4 6 0-15,-3 9 0 16,3 3-1-16,4-3-1 16,10-5-3-16,16 0-12 15,-3-28-13-15,26 0-9 16,4-22-3-16,14-6 1 15</inkml:trace>
  <inkml:trace contextRef="#ctx0" brushRef="#br1" timeOffset="179001.2383">21866 15152 48 0,'9'-12'34'15,"-9"12"2"-15,0 0-16 16,0 0-10-16,0 0-4 0,-1 11-1 16,-4 2-1-16,4 5-2 15,-4 3 0-15,1 7 1 16,-3 2-2-16,1 1 0 15,-3 0 0-15,2-2 0 16,-1-4 0-16,2-2 0 16,0-5-1-16,3-6 1 15,3-12 0-15,0 0 0 16,0 0-1-16,16-16 1 15,-3-6-1-15,3-7 1 16,0-3 0-16,0-4-1 16,3 1 1-16,-4 1-1 15,-1 5 0-15,-5 9 0 16,-2 3 1-16,-7 17-1 0,0 0 0 15,13-4 0-15,-9 15 0 16,1 2 0-16,1 2 1 16,5 0-1-16,4-1 1 15,6 0 0-15,7-10 0 16,9-1 0-16,4-10 0 15,7-6 0-15,1-2 0 16,3-3 0-16,-7 0 0 16,-1 0 0-16,-7 6-1 15,-11 9 0-15,-10 12 1 16,-7 12-1-16,-10 10 0 15,-7 13 0-15,-1 3 0 16,-5 7-1-16,5 3-1 16,-3-15-10-16,21 10-18 0,-10-24-9 15,16-5-2-15,-2-22-1 16</inkml:trace>
  <inkml:trace contextRef="#ctx0" brushRef="#br1" timeOffset="179892.2893">14196 16774 9 0,'2'-14'33'16,"-2"14"2"-16,5-27 0 15,-5 27-22-15,1-23-1 16,-1 23-2-16,1-19-1 15,-1 19-2-15,0-15-2 16,0 15 0-16,0 0-2 16,0 0 0-16,0 0 0 15,13 26-1-15,1 3-1 16,4 10 1-16,7 11-1 15,5 7 1-15,6 8-2 0,5 0 2 16,3-1-2-16,4-3 1 16,1-3-1-16,-3-8 0 15,-1-7-1-15,-8-8-2 16,-2-5-1-16,-13-9-5 15,3 2-27-15,-25-23-3 16,19 7-2-16,-25-18 3 16</inkml:trace>
  <inkml:trace contextRef="#ctx0" brushRef="#br1" timeOffset="180148.3039">14467 17190 28 0,'-22'9'37'0,"-3"-3"1"15,7 4 0-15,-6-7-25 16,24-3-3-16,-20 18-1 16,12-1-3-16,-4 4-1 15,3 6-2-15,-6 6 0 16,-3 6-3-16,-2 3 0 15,-3-3-2-15,5 0-4 16,-1-9-9-16,17-6-24 16,2-24 0-16,21 12-2 15,7-29 2-15</inkml:trace>
  <inkml:trace contextRef="#ctx0" brushRef="#br1" timeOffset="180454.3211">15051 17054 58 0,'0'0'41'0,"20"-8"0"16,-20 8-1-16,35-11-35 15,-9 0-3-15,12-1 0 16,8-1-2-16,8-5-2 0,7 4-1 15,-6-9-10-15,5 15-26 16,-15-4-1-16,-2 19 0 16,-20-6 0-16</inkml:trace>
  <inkml:trace contextRef="#ctx0" brushRef="#br1" timeOffset="180643.3322">15181 17305 74 0,'10'-4'41'16,"25"-3"-2"-16,6-16-9 0,17 0-28 16,13-2-3-16,6 1-2 15,15 9-27-15,-12-7-10 16,7 13 1-16,-12-4-2 15</inkml:trace>
  <inkml:trace contextRef="#ctx0" brushRef="#br1" timeOffset="181237.3662">15273 16663 61 0,'-19'-12'42'0,"7"10"-3"15,-4-12 1-15,16 14-41 0,-1-12-3 16,4-5-31-16,14 21-3 16,-3-10-3-16,7 18 1 15</inkml:trace>
  <inkml:trace contextRef="#ctx0" brushRef="#br1" timeOffset="181440.3778">15719 17421 67 0,'-19'20'43'0,"-10"-14"-2"15,1 2-2-15,-2 0-45 16,-2-13-13-16,22 5-20 0,10 0 0 15,2-12-3-15,11 2 2 16</inkml:trace>
  <inkml:trace contextRef="#ctx0" brushRef="#br1" timeOffset="183542.498">17020 16465 37 0,'7'-23'37'16,"-2"11"-1"-16,-13-1 0 15,-5 18-32-15,-15 5 1 16,-6 19-1-16,-12 10 1 16,-7 19 1-16,-14 9-3 15,-2 17 1-15,-3 10-2 16,5 5 2-16,6 3-1 15,12-1 0-15,10-6-1 16,20-9 0-16,14-9-2 16,13-19 1-16,14-15-1 0,14-14 1 15,5-20-2-15,3-12 1 16,-1-15 0-16,-5-11-1 15,-4-12 0-15,-12-1-1 16,-15-1 0-16,-12 0-1 16,-11 9-1-16,-11 0 0 15,2 16-1-15,-7 1-6 16,18 18-22-16,-8-6-4 15,22 5 0-15,0 0-1 16</inkml:trace>
  <inkml:trace contextRef="#ctx0" brushRef="#br1" timeOffset="183895.5182">17461 16703 54 0,'-11'-7'38'16,"-15"19"-1"-16,-14-2 0 15,-6 16-31-15,0 0-3 16,6 3 1-16,3 3-1 16,10 3 0-16,11-7 0 15,17 3-1-15,13-5-1 16,16-5 0-16,14-3 0 15,7 0 0-15,6-2-1 16,1-1 1-16,-5 2-1 16,-7 2 0-16,-11 5 0 15,-13 7 0-15,-17 2 0 0,-13 4 0 16,-13 1 0-16,-8-2-1 15,-8-6-2-15,-1-10-1 16,6-6-8-16,-2-25-28 16,20-8 1-16,3-19-2 15,22-11 1-15</inkml:trace>
  <inkml:trace contextRef="#ctx0" brushRef="#br1" timeOffset="184381.546">17534 16616 66 0,'0'0'42'0,"-3"24"-2"16,3-24 1-16,35-4-38 0,-4-2-2 16,15-3 0-16,8-1 1 15,7 2-2-15,5 2 1 16,1 2-1-16,-1 2 0 15,-5 2 0-15,-7 5 0 16,-10 2 0-16,-10 5 1 16,-10-3-1-16,-15 3 1 15,-10 2-1-15,-13 4 1 16,-9 1 0-16,-4 8-1 15,-6 2 1-15,-4 6 0 16,0 9 0-16,3 6-1 16,4 4 1-16,7 5 0 15,11-2 0-15,9-4-1 16,15-6 1-16,14-11-1 15,16-18 0-15,11-16 1 16,9-16-1-16,7-23 0 0,1-11-1 16,-1-11 2-16,-8-7-1 15,-10-4 0-15,-16 2 0 16,-14-4 0-16,-15 10 0 15,-15 13-1-15,-15 17 0 16,-12 14-1-16,-12 15-2 16,-6 19-2-16,-12 4-8 15,23 28-13-15,-13-8-13 16,22 7-2-16,7-12 0 15</inkml:trace>
  <inkml:trace contextRef="#ctx0" brushRef="#br2" timeOffset="188923.8058">19430 16857 48 0,'0'0'38'16,"9"-13"-1"-16,-9 13 1 15,0 0-31-15,-11 21-2 16,1-3-1-16,0 10 0 16,-7 9-2-16,2 5 1 15,-3 13-1-15,-1 2 0 16,-2 7 0-16,6-9 0 0,1-5 0 15,5-6-1-15,5-10 1 16,6-11 0-16,6-12-1 16,8-16-1-16,5-17 1 15,6-6-1-15,5-12 0 16,6-5 0-16,3-8 0 15,3-1 0-15,2-4 0 16,-1 4-1-16,1 4 2 16,-4 10-1-16,-2 5 0 15,-4 8 0-15,-1 6 0 16,-2 9 0-16,-4 8 1 15,1 7 0-15,-5 8-1 16,-2 8 1-16,-1 11-1 0,-5 5 2 16,-3 11-2-16,-6 4 1 15,0 7-1-15,-7 2 2 16,3 0-2-16,-3-10-1 15,4-5-1-15,-2-11-2 16,16-5-29-16,-9-22-7 16,14-7-2-16,0-19-2 15</inkml:trace>
  <inkml:trace contextRef="#ctx0" brushRef="#br1" timeOffset="193928.0921">20374 16912 38 0,'11'-5'36'0,"-11"5"1"15,0 0 0-15,0 0-29 0,-4 18-3 16,-3-7 0-16,3 8 2 16,-5 3-3-16,2 5 0 15,-2 6-1-15,1 4 0 16,-2 4 0-16,2 2 0 15,0 2 0-15,0 0-2 16,0-5 1-16,1-7-1 16,2-4 1-16,1-7-1 15,4-22 0-15,0 0-1 16,19-28 0-16,0-4 0 15,4-13 0-15,8-6 0 16,4-14 0-16,5 0-1 16,4 2 1-16,0 9-1 15,-5 5 1-15,2 13-1 16,-9 11 1-16,-5 10-1 0,-4 16 1 15,-7 13 0-15,-7 9 1 16,-6 8-1-16,-5 6 1 16,-2 3 0-16,-5 5 0 15,-1-2 0-15,-3 1 0 16,5-6 0-16,0-7 0 15,5-7-1-15,3-9 0 16,0-15 0-16,17 3-1 16,-2-17 1-16,6-10-1 15,3-8 1-15,4-8-1 16,3 0 1-16,1-5-1 15,1 2 1-15,0 3 0 16,-1 5 0-16,-3 5 0 16,-3 7 0-16,0 7 0 0,-1 4 0 15,-4 7 0-15,-2 2 0 16,2 6 0-16,-1 0 0 15,2 6 1-15,0 7-1 16,-1 4 0-16,-2 5 1 16,0 5-1-16,-4 7 1 15,-1 4-1-15,-5 3 1 16,-2-1 0-16,0-3-1 15,-2-4 1-15,-1-8-3 16,1-3-2-16,-4-14-7 16,8 3-28-16,-9-14-3 15,0 0-1-15,0-12 1 16</inkml:trace>
  <inkml:trace contextRef="#ctx0" brushRef="#br1" timeOffset="194102.102">21602 17258 62 0,'18'16'43'0,"-18"-16"-3"16,0 0-2-16,-11 5-38 15,0-11-37-15,11 6-3 16,-8-10-2-16,8 10 2 15</inkml:trace>
  <inkml:trace contextRef="#ctx0" brushRef="#br3" timeOffset="586545.5485">7936 6220 77 0,'34'-20'39'15,"23"-1"-2"-15,25-16 1 16,28 2-32-16,22-9-2 16,24 2 1-16,17-2-4 0,10 5 2 15,2 4-4-15,-8 7 3 16,-8 9-4-16,-16 7 2 15,-14 5 0-15,-19 4-1 16,-21 4 0-16,-17 0 0 16,-18 1 0-16,-14 1-1 15,-12 2-6-15,-19-7-29 16,-4 2 2-16,-15 0-3 15,-8-14 1-15</inkml:trace>
  <inkml:trace contextRef="#ctx0" brushRef="#br3" timeOffset="587236.588">10042 5129 76 0,'16'-18'38'15,"0"-3"-4"-15,10 1 1 16,9 2-37-16,4-2 2 15,6 5-1-15,3 2 0 16,-3 2 0-16,-6 4 0 0,-9 6 2 16,-5 5 0-16,-25-4 0 15,7 27 1-15,-22-7 1 16,-9 5-1-16,-3 3 2 15,-1 2-2-15,3 1 1 16,6-1-3-16,12-4 1 16,11-2-1-16,11-5-1 15,12-2 0-15,3 1 0 16,3-1 1-16,-3 1-1 15,-4 3 1-15,-11 6 0 16,-12 2 0-16,-11 4-1 16,-14-1 0-16,-4 5-3 15,-11-14-22-15,9 5-9 16,-1-13-1-16,13-7-1 0</inkml:trace>
  <inkml:trace contextRef="#ctx0" brushRef="#br3" timeOffset="587591.6083">10872 5030 77 0,'0'0'37'0,"-18"-5"-2"15,-10 10 2-15,-3 11-35 16,-5 6 3-16,6 8-2 15,-3 6 1-15,6 5-2 16,5 5 1-16,8 1-1 16,14-2 1-16,16-6-2 15,13-9 0-15,11-10-1 0,14-10 1 16,1-15-1-16,6-13 1 15,0-9-1-15,-8-10 0 16,-10-7 2-16,-14-3-4 16,-14-4 2-16,-14 1-2 15,-11 4 2-15,-14 5-2 16,-8 9 0-16,-1 8-2 15,-7-2-12-15,15 25-21 16,-1 0-1-16,22 13-1 16,2 0 1-16</inkml:trace>
  <inkml:trace contextRef="#ctx0" brushRef="#br3" timeOffset="587779.6189">11381 5396 101 0,'-27'-10'39'0,"11"1"-1"16,2-4-15-16,5-12-62 15,15 5 0-15,0-6-1 16,10 3 0-16</inkml:trace>
  <inkml:trace contextRef="#ctx0" brushRef="#br3" timeOffset="588342.6513">11709 4918 90 0,'0'0'39'0,"-13"-1"-1"16,13 1-1-16,29-1-38 0,1-1 1 16,8-1 0-16,9 4 1 15,-1 3-1-15,-1 2 1 16,-1 2-1-16,-4 2 1 15,-11 2 0-15,-11 1-1 16,-9 0 1-16,-10 1 0 16,-11 1 0-16,-5 2 1 15,-6-2-1-15,0 0-1 16,2 1 2-16,3 2-2 15,5 0 2-15,8 1-2 16,9 4 1-16,6 0-1 16,6 2 1-16,3 5 0 15,-2 1-1-15,1 1 1 16,-6 0 0-16,-7 2 0 0,-8-3 0 15,-8 0 0-15,-9-1 0 16,-5-2 0-16,-5 0-1 16,-3-4-1-16,1 3-3 15,-2-15-12-15,12 11-22 16,-3-12-2-16,16-1 0 15,9-10-2-15</inkml:trace>
  <inkml:trace contextRef="#ctx0" brushRef="#br3" timeOffset="594518.0044">5314 12412 63 0,'-69'81'39'15,"-24"18"-1"-15,-1 26 1 16,-10 10-31-16,16 9-3 16,11-6-2-16,23-7 0 15,28-23-1-15,28-23-1 0,33-29-1 16,26-26 0-16,21-29 0 15,10-15 0-15,-4-10 1 16,-7-10-1-16,-22-4 1 16,-24 0-1-16,-29 6 0 15,-30 4 0-15,-22 6-1 16,-20 5 0-16,-6 3-1 15,-4 2 0-15,10 6-4 16,4-11-5-16,32 4-26 16,20-15-1-16,33-4 0 15,22-17 1-15</inkml:trace>
  <inkml:trace contextRef="#ctx0" brushRef="#br3" timeOffset="594848.0234">5749 12604 89 0,'-41'5'42'0,"1"13"0"15,-16-4-2-15,3 10-37 16,7 5-1-16,6 8-1 16,9 0 1-16,8 6-1 15,12 4 0-15,16 0 0 16,19-4 0-16,18-8 0 15,20-10-1-15,17-7 1 16,13-7-1-16,10-4 0 16,0-3 0-16,-6 2 0 15,-13 3 0-15,-14 8 0 0,-24 13 0 16,-23 10 0-16,-23 10-1 15,-25 3 0-15,-14 6 1 16,-11-1-2-16,-3-4-1 16,-1-12-3-16,14-2-32 15,-2-28-4-15,24-10 1 16,6-24-1-16</inkml:trace>
  <inkml:trace contextRef="#ctx0" brushRef="#br3" timeOffset="595022.0333">5887 12580 85 0,'-14'3'42'0,"14"-3"1"16,0 0-3-16,24 9-30 0,24-31-14 15,25-1-6-15,8-15-29 16,28 5-1-16,4-10 0 15,18 7-1-15</inkml:trace>
  <inkml:trace contextRef="#ctx0" brushRef="#br3" timeOffset="595314.05">7152 12479 96 0,'-76'82'42'16,"-17"5"2"-16,1 18-2 15,-11 2-39-15,13 11 0 16,14-2-2-16,25-6 0 15,21-10 0-15,30-15-1 0,26-23 0 16,26-19 0-16,18-26 0 16,8-22-1-16,1-16 1 15,-10-17 0-15,-12-9 1 16,-23-8-1-16,-30 3 0 15,-28 1-1-15,-22 8 0 16,-20 7-1-16,-10 11-3 16,-9 1-7-16,12 20-28 15,0-5-3-15,24 8 1 16,15-8-3-16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2:29.1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1636 1068 96 0,'0'0'41'0,"-40"-62"0"16,40 62-1-16,0 0-38 15,-26-73-1-15,26 73-1 16,5-57 2-16,-5 57-1 15,27-54 0-15,-27 54 0 16,0 0-1-16,65-64 2 16,-65 64-1-16,49-21 0 15,-49 21-1-15,0 0 0 16,56 19-1-16,-56-19 1 15,10 54 2-15,-32 5-1 0,-4 39 0 16,-21 15 0-16,-8-1 2 16,-7-8-2-16,2-35 2 15,19-14-2-15,28-21 0 16,23-21-2-16,15-11 2 15,16-11-1-15,16-5 0 16,-57 14-1-16,79-21 1 16,-79 21-1-16,89-23-1 15,-39 12-5-15,1-4-23 16,1 0-12-16,0 2 2 15,1 1 0-15,2 3 0 16</inkml:trace>
  <inkml:trace contextRef="#ctx0" brushRef="#br0" timeOffset="609.0348">2661 1114 54 0,'0'0'39'0,"0"0"-1"16,0 0 2-16,-12-57-21 15,12 57-6-15,0 0-5 16,0 0-2-16,0 0 0 15,-64-17-3-15,64 17 1 16,-45 24-1-16,35 2-2 16,-53 31 1-16,12 9 1 15,4 7-1-15,15 3 0 16,-2-27-1-16,28 9 0 16,17-26-1-16,32-36 2 15,-43 4-3-15,66-43 2 16,-66 43 0-16,76-75 0 15,-34 24 1-15,5-9-2 16,-11-14 2-16,-3-15-2 0,-5-8 2 16,-1-3-2-16,-9-1 0 15,3 3 0-15,-10 8 0 16,1 11 0-16,-11 12 0 15,-1 67 0-15,-1-82 0 16,1 82 0-16,0 0 0 16,0 0 0-16,-41 55 0 15,23-27 0-15,10 113-3 16,10 41-6-16,24 17-18 15,2-8-13-15,16-38-4 16,-13-78 2-16,20-28-3 16</inkml:trace>
  <inkml:trace contextRef="#ctx0" brushRef="#br0" timeOffset="1285.0735">2987 497 55 0,'-46'-69'38'16,"46"69"1"-16,-70-69 0 0,70 69-12 16,-90-63-17-16,39 37-2 15,-5 3-1-15,-6 2-2 16,0 7-1-16,-7 5-2 15,-2 10 1-15,-9 7-1 16,5 11-1-16,-7 6 0 16,1 13-1-16,-5 6 0 15,3 7 1-15,-3 9-1 16,2 3 0-16,1 6 1 15,3 3 0-15,7 3 0 16,-10 48 0-16,-31 41-1 16,39-3 1-16,36-11-1 15,22-43 0-15,50-2-1 16,44-7-1-16,28-8 1 0,22-14-1 15,18-12 1-15,4-12-2 16,12-15 2-16,8-17-1 16,-1-16 2-16,0-18-2 15,-5-14 0-15,-12-13 2 16,-11-7-1-16,-12-7 2 15,-16-8-2-15,-19-10 2 16,-93 73-1-16,78-86 1 16,-52 31 1-16,-1-7-1 15,-17-8 1-15,-7-11-2 16,-17-11 2-16,-18-20-1 15,-20 0 0-15,-12 0 1 16,-20 8 0-16,-7 5-2 16,-13 13 0-16,-4 6-3 0,-2 15-13 15,-4 0-23-15,8 13-3 16,2 14-1-16,10 9-2 15</inkml:trace>
  <inkml:trace contextRef="#ctx0" brushRef="#br0" timeOffset="2810.1607">14811 11443 67 0,'0'0'36'16,"0"0"-1"-16,-5 19-8 15,-7-14-22-15,-2 6-3 16,-2 2-3-16,-4-1-2 15,2 6-1-15,-4-8-3 16,10 11-14-16,-6-8-13 16,7 3 0-16,0-2-1 15</inkml:trace>
  <inkml:trace contextRef="#ctx0" brushRef="#br0" timeOffset="3020.1727">14532 11763 58 0,'-23'18'35'0,"-4"-2"0"16,4 3-4-16,-4-5-24 16,9 7-5-16,-5-4 2 15,7 4-5-15,-1-1-2 16,0-8-5-16,9 9-25 15,-7-4-1-15,1 5-1 16,-4-3 0-16</inkml:trace>
  <inkml:trace contextRef="#ctx0" brushRef="#br0" timeOffset="3223.1843">14023 12355 61 0,'-14'15'36'0,"5"3"1"16,-4-7-1-16,13-11-29 15,-17 16-6-15,17-16-2 16,-18 19-3-16,4-14-5 16,6 15-11-16,-13-11-13 15,7 7-4-15,-9-3 2 16,5 7 0-16</inkml:trace>
  <inkml:trace contextRef="#ctx0" brushRef="#br0" timeOffset="3478.1989">13532 12935 48 0,'-25'22'37'16,"3"4"-1"-16,-5-1-1 15,2 0-21-15,-4-3-10 16,1 5-1-16,-1-5-2 15,2-1 0-15,2-1-2 16,2-5-1-16,6 0-1 16,0-6-3-16,8 5-2 15,-6-13-11-15,9 9-16 16,6-10-1-16,-6 20 1 15,3-9 2-15</inkml:trace>
  <inkml:trace contextRef="#ctx0" brushRef="#br0" timeOffset="3630.2076">13137 13412 57 0,'-11'9'38'0,"-1"3"-1"16,-2-6-1-16,6 5-27 16,-6-6-5-16,0-2-5 15,6 10-8-15,-9-11-27 16,6 6 0-16,-5-3-2 15,16-5 1-15</inkml:trace>
  <inkml:trace contextRef="#ctx0" brushRef="#br0" timeOffset="3795.217">12874 13642 56 0,'-16'4'35'0,"0"-2"-3"15,1-4-2-15,-2 4-36 16,5-11-24-16,12 9-4 15,-1-15 1-15,1 15-1 16</inkml:trace>
  <inkml:trace contextRef="#ctx0" brushRef="#br0" timeOffset="4875.2788">13299 13134 30 0,'-7'-28'34'0,"-1"0"2"16,-8-1-1-16,6 9-22 15,-17-7-3-15,6 14-2 16,-17-2 0-16,0 14-3 16,-14 2-2-16,-2 11 1 15,-9 7-2-15,-5 8 0 0,-2 4 0 16,-3 10 0-16,-3 3 0 15,3 5-1-15,2 0 1 16,3 5-1-16,6-3 0 16,7 2-1-16,4 0 1 15,11 3 0-15,10-2-1 16,10 1 1-16,13 5-1 15,15-1 1-15,11 3-2 16,10 3 1-16,10 2-1 16,12-3 0-16,8-3 0 15,5-4 0-15,8-10 0 16,10-10 0-16,5-15 0 15,6-19 1-15,6-20-1 16,0-21 3-16,0-22-1 0,1-23 1 16,-7-16-1-16,-12-10 1 15,-19-7 0-15,-13-5 0 16,-23-1 0-16,-22 1-2 15,-20 9 1-15,-24 13-2 16,-19 16 1-16,-18 15-1 16,-16 21-1-16,-8 14-2 15,4 29-5-15,-5 7-27 16,21 20-3-16,11 0-1 15,26 7 1-15</inkml:trace>
  <inkml:trace contextRef="#ctx0" brushRef="#br0" timeOffset="5916.3384">13662 13222 39 0,'0'0'36'16,"0"0"1"-16,35-29-1 15,2-27-14-15,20 1-17 16,10-16-2-16,20-10 0 15,10-12 0-15,20-6-1 0,10-15 0 16,15-9-1-16,14-4 1 16,12-9-1-16,9-8-1 15,11-10 2-15,11-12-1 16,5-6-1-16,1-2 2 15,5-5 1-15,-3-3-1 16,0 0-1-16,-11 3 3 16,-7 9-2-16,-15 13 1 15,-17 12-3-15,-17 18-2 16,-26 11-6-16,-12 32-17 15,-30 4-11-15,-11 19-2 16,-20 5-1-16,-8 12 1 16</inkml:trace>
  <inkml:trace contextRef="#ctx0" brushRef="#br0" timeOffset="6536.3738">18366 9377 76 0,'19'-41'35'16,"-3"1"-1"-16,4 1 0 16,-9 5-30-16,5 7 1 15,-7 2-1-15,0 15-1 16,-9 10 1-16,-2 16 0 15,-8 10 0-15,1 15 0 16,-5 9-2-16,-3 11 0 16,-1 10-1-16,3 6 1 15,0 3-1-15,5-5-1 16,4-5-2-16,1-11-5 15,16-5-29-15,-7-21-1 16,9-8-1-16,-13-25-1 16</inkml:trace>
  <inkml:trace contextRef="#ctx0" brushRef="#br0" timeOffset="7054.4035">18140 9292 106 0,'-15'-10'41'0,"5"-5"0"15,20 4-1-15,9-6-37 16,16-3-1-16,17-6 0 16,11-4 0-16,6 1 0 15,5 0-2-15,-2 5 1 16,-5 6 0-16,-8 3-1 15,-12 8 0-15,-8 8 0 16,-12 9 0-16,-8 8 0 0,-10 10 0 16,-6 13 0-16,-7 6 0 15,-6 11 0-15,-4 5 0 16,-4 4 0-16,0 0 1 15,-3 0-1-15,0-8 1 16,7-11-1-16,3-10 0 16,7-9 1-16,8-14 0 15,7-11-1-15,8-9 0 16,9-10 1-16,5-7-2 15,4-4 2-15,3-4-1 16,0 2 0-16,1 0 0 16,-8 4 1-16,-4 6-1 15,-8 8 0-15,-5 5 0 16,-16 5 0-16,14 12 0 15,-13 2-1-15,-3 3-2 0,1 4 0 16,1-3-1-16,7 5-3 16,-2-12-3-16,17 9-11 15,-11-20-17-15,22 3-1 16,-6-17 0-16,14 0 2 15</inkml:trace>
  <inkml:trace contextRef="#ctx0" brushRef="#br0" timeOffset="7385.4224">19364 9397 97 0,'0'0'37'0,"-3"-16"1"15,3 16-1-15,-21 15-31 16,11 3-2-16,-3 3-2 0,3 10-1 16,-3 3 1-16,4 3-1 15,1-1 1-15,1-1 0 16,2-6-1-16,3-4 0 15,1-6 1-15,2-8 0 16,-1-11-1-16,0 0 0 16,14-24 0-16,-5-3 0 15,1-4 0-15,1-6-1 16,2-4 1-16,-3-2-1 15,3 2 1-15,-3 3-2 16,1 3 1-16,0 6-1 16,3 9 0-16,3 0-3 15,7 12-1-15,-1-6-8 16,16 13-21-16,-8-5-6 15,11 10 1-15,-7-7-2 0</inkml:trace>
  <inkml:trace contextRef="#ctx0" brushRef="#br0" timeOffset="7720.4415">19684 9396 75 0,'-11'22'39'0,"-2"-6"-1"15,13 2 2-15,0-18-14 16,21 13-23-16,7-16 0 15,10-4 0-15,7-7 0 16,6-2-2-16,-2-7 1 16,-2-3-1-16,-8 1 0 15,-7 0 0-15,-10 3 0 0,-14 4 0 16,-14 6 0-16,-9 7-1 15,-8 8 1-15,-6 8 0 16,-8 7-1-16,1 9 0 16,-3 5 0-16,5 5 1 15,5 0-1-15,11 2 0 16,11-4-1-16,9-8-1 15,18-4-3-15,6-19-9 16,27 6-19-16,-5-20-7 16,18-2 1-16,-4-16-2 15</inkml:trace>
  <inkml:trace contextRef="#ctx0" brushRef="#br0" timeOffset="8046.4602">20404 9219 106 0,'-23'10'40'0,"-12"-5"0"16,6 16-1-16,-13-5-35 15,16 3-2-15,6-2 0 16,8 4 0-16,9-4-1 16,11-3 0-16,12-3 0 15,7-4-1-15,8-2 0 16,2-2 1-16,0 0-1 15,-3-2 0-15,-5 1 0 16,-7 3 0-16,-9 2 1 16,-9 3-1-16,-7 4 0 15,-9 4 1-15,-4 3-1 16,-5 3 0-16,-1 1 0 0,1-1-1 15,4-1-2-15,3-9-3 16,20 5-12-16,-6-19-21 16,23-16 0-16,5-13-2 15,19-5 0-15</inkml:trace>
  <inkml:trace contextRef="#ctx0" brushRef="#br0" timeOffset="8420.4816">21061 8684 102 0,'-11'8'43'0,"-7"22"0"16,-16 6 0-16,17 5-39 0,-17 14 1 16,4 12-2-16,1 3 2 15,1 9-2-15,5-2-2 16,6-5 0-16,4-4 1 15,4-5-2-15,4-11 0 16,6-12 0-16,3-11 0 16,6-15 0-16,4-10 0 15,6-7 0-15,3-8 0 16,2-4 0-16,2-1 0 15,1 1 0-15,-3 1 0 16,1 8 0-16,-5 2 0 16,-2 8 0-16,-1 5 0 15,-3 6 0-15,-1 4-3 16,-2 2-3-16,7 10-10 15,-19-19-7-15,17 15-12 0,-17-27-6 16,22 21-1-16,-9-23 0 16</inkml:trace>
  <inkml:trace contextRef="#ctx0" brushRef="#br0" timeOffset="9225.5276">21619 9199 95 0,'-17'-6'36'0,"4"13"-4"15,-17-13-1-15,7 15-22 16,-11-2-2-16,6 13-1 15,-3 2-2-15,5 11-1 0,2 4 0 16,9 5-1-16,6 1 0 16,13-1 0-16,10-6 0 15,9-6 0-15,10-10 0 16,5-9 0-16,6-14-1 15,3-6 0-15,-5-10-1 16,-5-9 1-16,-6-4-1 16,-13-5 0-16,-9-1 0 15,-10 1-1-15,-8 0 1 16,-8 6 0-16,-2 4-1 15,-3 4-1-15,5 9-2 16,-1 3-1-16,18 11-9 0,0 0-14 16,0 0-12-1,28-21 0-15,9 14-1 0,3-11 2 16</inkml:trace>
  <inkml:trace contextRef="#ctx0" brushRef="#br0" timeOffset="9442.54">22214 8707 105 0,'-10'6'39'16,"-14"11"2"-16,3 24-7 16,-10 3-30-16,-3 13-2 15,2 13 1-15,1 8-1 16,0 5 0-16,8 1-4 15,11-5-1-15,2-13-4 0,25 6-18 16,-2-26-12-16,17-6-2 16,5-21-2-16,12-6 3 15</inkml:trace>
  <inkml:trace contextRef="#ctx0" brushRef="#br0" timeOffset="9848.5633">22508 9287 95 0,'-17'-24'38'15,"3"7"2"-15,-9-8-2 16,10 8-29-16,-15 2-5 16,0 13 0-16,-4 6 0 15,3 13-1-15,-4 9 0 0,4 9-1 16,3 3 0-16,11 2 0 15,7-3-1-15,11-6 1 16,9-11-1-16,14-11 0 16,11-17-1-16,12-10 1 15,5-18 0-15,4-11-1 16,2-10 1-16,-3-9-1 15,-4-3 1-15,-5-2-1 16,-11 3 2-16,-11 9-2 16,-12 13 0-16,-11 12 0 15,-13 19 0-15,-8 18 0 16,-10 17 0-16,-2 19 0 15,-3 16 0-15,5 9-2 16,7 10-4-16,3-9-10 0,28 16-8 16,-7-27-8-16,25 7-11 15,0-17 1-15,10-3-1 16</inkml:trace>
  <inkml:trace contextRef="#ctx0" brushRef="#br0" timeOffset="10599.6062">23760 8858 89 0,'-4'-35'36'0,"1"6"1"16,-17-2-6-16,2 13-24 15,-9 3-4-15,1 17 2 16,-7 7 1-16,2 15-4 15,-3 11 1-15,3 14-1 16,2 11 1-16,2 13-2 16,5 6 2-16,5 4-3 15,6 0-1-15,5-5 0 16,8-6-2-16,-1-19-5 15,15 3-18-15,-9-32-13 16,7-8 1-16,-14-16-3 16,18-13 3-16</inkml:trace>
  <inkml:trace contextRef="#ctx0" brushRef="#br0" timeOffset="11057.6324">23353 9194 92 0,'-14'-8'39'0,"-2"-2"1"15,16 10-1-15,0 0-31 16,20 15-3-16,4-13-2 15,10 3 0-15,7-5-1 16,8-3 0-16,2-3-1 16,-4 0 0-16,0-4 0 15,-11 3-1-15,-5 2 1 16,-8 2 0-16,-9 7 0 15,-9 6-1-15,-5 9 1 16,-8 4-1-16,-3 7 0 16,2 3 0-16,0 5 0 0,-1-2 0 15,3 1 0-15,5-6 0 16,6-5 1-16,1-6-1 15,8-10 1-15,2-10 0 16,4-9 0-16,-1-9 0 16,0-11 1-16,-1-10-1 15,0-5 0-15,-4-6 0 16,0 0 0-16,-5 0-1 15,-2 6 0-15,-4 6 0 16,0 8 0-16,1 9-2 16,0 11 0-16,-3 10-2 15,18-1-1-15,-3 4-4 16,16 15-9-16,-11-18-8 15,24 17-8-15,-10-13-6 0,12 7-1 16,-7-9 2-16</inkml:trace>
  <inkml:trace contextRef="#ctx0" brushRef="#br0" timeOffset="11418.6531">24114 9128 98 0,'-8'13'40'0,"8"-13"1"16,6 16-1-16,8-12-36 15,19-1-1-15,11-5-1 16,7-3 0-16,5-2-1 16,2-3-1-16,-1-5 1 0,-5-4 0 15,-7 1-1-15,-9-4 1 16,-13 4 0-16,-14 0-1 15,-11 2 1-15,-12 6 0 16,-13 7-1-16,-7 6 1 16,-7 5-1-16,-5 6 1 15,2 8-1-15,-1 5 1 16,8 4 0-16,6 6-1 15,16 0 0-15,12-2-1 16,13 1-2-16,16-9-2 16,18 3-6-16,0-24-10 15,30 10-12-15,-9-22-6 16,12 2-2-16,-7-18 0 15</inkml:trace>
  <inkml:trace contextRef="#ctx0" brushRef="#br0" timeOffset="11854.678">24893 9061 94 0,'-25'-3'40'0,"-13"-4"1"15,6 16 0-15,-17 1-34 16,10 9-2-16,-1 3 0 16,10 6-2-16,6 1-1 15,9 2 0-15,9-5 0 16,12-3-1-16,12-7-1 15,15-8 0-15,6-9 0 16,10-10 0-16,-1-8 0 16,2-5 0-16,-2-4 0 15,-7-2 0-15,-7 2 0 0,-11 2 1 16,-8 10-1-16,-15 16 0 15,0 0 0-15,-28 21 0 16,-5 18 0-16,-11 15 1 16,-13 12 0-16,-2 10 2 15,-1 5-2-15,3 3 1 16,9-7-1-16,9-10 1 15,12-14-2-15,18-15 0 16,14-16 0-16,16-20 0 16,13-12 0-16,15-19 0 15,12-8 0-15,15-11-3 16,4-4-1-16,3-13-6 15,7 20-10-15,-25-18-5 16,6 33-6-16,-35-9-8 16,-5 22-4-16,-28 5 0 0</inkml:trace>
  <inkml:trace contextRef="#ctx0" brushRef="#br0" timeOffset="12409.7098">18121 10501 72 0,'-3'11'41'0,"3"-11"-1"16,13 7 1-16,1-19-15 16,21 6-23-16,12-6-1 15,12 0-1-15,7-2-1 16,5 0-1-16,4 2-2 15,-6-1-2-15,0 16-9 16,-20-9-21-16,-4 11-4 16,-21-7 1-16,-5 12-1 15</inkml:trace>
  <inkml:trace contextRef="#ctx0" brushRef="#br0" timeOffset="12605.721">18241 10665 100 0,'4'15'39'15,"7"-16"1"-15,23 2-2 16,10-12-34-16,7-4-2 16,6 1-1-16,2-2-3 15,1 8-3-15,-10-14-18 16,3 16-16-16,-15-8 0 15,4 6-1-15,-13-8 0 16</inkml:trace>
  <inkml:trace contextRef="#ctx0" brushRef="#br0" timeOffset="12795.7318">18542 10195 113 0,'-33'0'41'0,"0"-2"-2"16,19 5-2-16,14-3-43 15,0 0-23-15,13-3-10 16,3 2-1-16,11 9 0 16,-4 3 0-16</inkml:trace>
  <inkml:trace contextRef="#ctx0" brushRef="#br0" timeOffset="12949.7406">18635 10851 110 0,'-19'17'40'0,"9"-3"-1"15,10-14-7-15,-14-2-61 16,14 2-11-16,19-22 0 16,0 5-1-16,2-9 0 15</inkml:trace>
  <inkml:trace contextRef="#ctx0" brushRef="#br0" timeOffset="13401.7665">19500 10211 85 0,'15'-2'39'0,"-15"2"-2"16,0 0 1-16,-3 17-30 16,-9 5-2-16,-12 3-2 15,1 10 1-15,-7 1-2 0,3 4 0 16,3-2 0-16,10 3 0 15,8-10-1-15,20-5 1 16,16-11-1-16,20-9-1 16,14-11-1-16,11-7-2 15,8-7-1-15,0-12-3 16,5 8-7-16,-24-21-18 15,0 10-8-15,-19-7-2 16,-9 5 2-16,-17-3-1 16</inkml:trace>
  <inkml:trace contextRef="#ctx0" brushRef="#br0" timeOffset="13574.7764">19821 10264 114 0,'-35'49'39'0,"12"14"4"0,-3-6-5 15,20-4-34-15,-2 0-4 16,7 1 1-16,6-6-3 15,5-7-2-15,14-1-10 16,-7-23-19-16,18 5-7 16,-3-17-1-16,11-3-1 15</inkml:trace>
  <inkml:trace contextRef="#ctx0" brushRef="#br0" timeOffset="13730.7853">20201 10486 96 0,'0'0'28'0,"0"0"-27"16,-2-17-4-16,11 1-33 16,10 2-2-16</inkml:trace>
  <inkml:trace contextRef="#ctx0" brushRef="#br0" timeOffset="14064.8044">20629 10195 93 0,'-26'9'38'0,"11"6"2"16,-14-3-3-16,11 15-28 16,-9-5-4-16,8 8 1 0,7-2-3 15,8 0 0-15,11-4-2 16,10-5 1-16,10-2-3 15,9-2 2-15,5-5-1 16,-2 0 1-16,-3 0-1 16,-5 2 1-16,-7 4-1 15,-8 5 1-15,-14 3-1 16,-10 6 0-16,-8 1 0 15,-4-1-1-15,-2 3-2 16,-4-14-4-16,14 10-13 16,-13-26-14-16,25-3-7 15,-2-14 1-15,16-5-1 16</inkml:trace>
  <inkml:trace contextRef="#ctx0" brushRef="#br0" timeOffset="14220.8133">20648 10294 119 0,'-22'-21'44'0,"22"21"2"15,14-9-4-15,13 2-38 16,10-3-4-16,6-5-5 16,22 10-15-16,-17-17-16 15,19 15-6-15,-6-10-2 16,1 13 0-16</inkml:trace>
  <inkml:trace contextRef="#ctx0" brushRef="#br0" timeOffset="14625.8365">21639 10352 56 0,'3'-14'39'0,"-3"14"-2"15,0 0 3-15,-17 21-14 16,-16-1-16-16,3 19-2 15,-15 8-6-15,-2 8 0 16,-3 5-2-16,1 0 0 16,10-2-3-16,2-11-3 15,17-1-5-15,3-24-25 16,21-6-2-16,-4-16 1 15,29-11-2-15</inkml:trace>
  <inkml:trace contextRef="#ctx0" brushRef="#br0" timeOffset="14806.8469">21384 10531 97 0,'-8'-19'40'15,"-10"2"1"-15,18 17-1 0,-22 1-30 16,25 14-4-16,5 2-2 16,11 3-2-16,12 1-2 15,10-2-2-15,14 1-2 16,4-13-8-16,24 9-16 15,-9-20-13-15,11 1 1 16,-11-14-2-16,8-2 2 16</inkml:trace>
  <inkml:trace contextRef="#ctx0" brushRef="#br0" timeOffset="14979.8568">22109 10283 101 0,'-29'20'42'0,"-6"1"-4"0,8 16 3 16,-5-2-39-16,8 5-1 15,8 4-6-15,2-6-5 16,23 5-26-16,-1-13-2 16,18-6-1-16,6-15-1 15</inkml:trace>
  <inkml:trace contextRef="#ctx0" brushRef="#br0" timeOffset="15285.8743">22546 10321 86 0,'-14'-3'40'15,"-10"13"2"-15,0 13 2 0,-9-7-20 16,4 18-18-16,7 0-4 16,4 5 1-16,10-2-2 15,12 0 0-15,10-7 0 16,9-9 0-16,7-6-1 15,7-12 0-15,0-11 0 16,-1-8-1-16,-2-10 1 16,-9-6-1-16,-5-6 0 15,-9-3-3-15,-6-2 2 16,-7-1-4-16,-3 6 2 15,-11-1-7-15,11 22-9 16,-17-11-14-16,22 28-3 16,-16-19-3-16,16 19 1 15</inkml:trace>
  <inkml:trace contextRef="#ctx0" brushRef="#br0" timeOffset="15504.8868">23077 9907 89 0,'0'0'38'0,"-13"-5"-1"16,-5 14 2-16,8 17-25 15,-12 3-13-15,7 3-1 16,1 10-4-16,-7-9-15 15,13 14-17-15,1-10-2 16,9-1 0-16,4-13-2 16</inkml:trace>
  <inkml:trace contextRef="#ctx0" brushRef="#br0" timeOffset="15745.9006">23274 9903 106 0,'-10'-9'39'16,"10"9"2"-16,-28 16-1 15,22 5-32-15,-8 0-5 16,5 5-1-16,3 1 0 16,11-1 0-16,10-5-1 15,14-6-1-15,12-3-2 16,3-10-2-16,12 0-6 0,-9-24-13 15,20 10-16-15,-14-20-1 16,2 5 0-16,-17-11-1 16</inkml:trace>
  <inkml:trace contextRef="#ctx0" brushRef="#br0" timeOffset="15880.9083">23583 9892 110 0,'-50'34'41'0,"8"19"1"16,-5-7-2-16,20 11-31 15,-1 1-10-15,5-9-9 16,21 15-21-16,-5-18-10 15,12 2-1-15,-1-9-1 16</inkml:trace>
  <inkml:trace contextRef="#ctx0" brushRef="#br0" timeOffset="16338.9345">23928 10115 104 0,'9'11'40'15,"-18"7"0"-15,3 17-1 16,-16 4-36-16,5 7-1 15,-4 11-1-15,-1 4 0 16,-1 3-1-16,-2 1-1 16,8-3-3-16,2-8-2 15,15 5-19-15,-8-23-14 16,16-3 0-16,-1-19-2 0,14-3 2 15</inkml:trace>
  <inkml:trace contextRef="#ctx0" brushRef="#br0" timeOffset="16502.9439">23942 10529 107 0,'0'0'40'0,"0"0"0"16,0 0-1-16,12-10-38 15,14-3-5-15,19 4-9 16,-7-15-22-16,26 4-4 15,-7-13-2-15,10 5 2 16</inkml:trace>
  <inkml:trace contextRef="#ctx0" brushRef="#br0" timeOffset="16691.9547">24446 10038 88 0,'-27'20'39'0,"4"22"-1"16,-9 6 1-16,8 19-23 15,-3 1-15-15,2 7 0 16,-1 5-1-16,4-1 0 15,6 0-5-15,0-18-9 16,21 5-23-16,-6-19-1 16,14-4-1-16,2-18-2 15</inkml:trace>
  <inkml:trace contextRef="#ctx0" brushRef="#br0" timeOffset="17097.9779">24717 10489 104 0,'0'0'40'0,"18"-14"2"16,9 10-3-16,-5-6-37 15,13 2 0-15,0 3 0 16,-1 5 0-16,-6 2 0 16,-6 8-1-16,-11 4 0 15,-6 6 0-15,-14 4 0 16,-7 4 0-16,-12 4 0 0,-6 2 0 15,-8 1 0-15,-2 1 0 16,-1-2 0-16,5 1 0 16,4-4 0-16,10-4-1 15,11-4 0-15,11-4-2 16,20-5 0-16,11-6-2 15,17-1-2-15,5-13-3 16,23 10-10-16,-20-23-10 16,22 10-11-16,-12-8-1 15,2 3 1-15,-16-3 1 16</inkml:trace>
  <inkml:trace contextRef="#ctx0" brushRef="#br0" timeOffset="17253.9868">25183 10800 120 0,'-13'12'42'0,"-14"-9"0"16,18 8-6-16,-11-11-35 15,5-7-4-15,3 9-13 16,-16-18-14-16,10 15-12 16,-17-6-1-16,6 8 0 15,-18-7 1-15</inkml:trace>
  <inkml:trace contextRef="#ctx0" brushRef="#br0" timeOffset="19147.0951">12762 11506 47 0,'0'0'31'0,"0"0"2"16,0 0-5-16,-5 25-23 16,-1-7 1-16,8 14 2 15,-5 5-2-15,7 16 1 16,-7 6-2-16,6 18-1 15,-4 10 0-15,1 9-3 16,-4 5 1-16,2 3-2 16,-3-5 0-16,-1-8-3 15,6-5-5-15,-8-19-28 16,13-16-1-16,-4-22 0 15,7-14-1-15</inkml:trace>
  <inkml:trace contextRef="#ctx0" brushRef="#br0" timeOffset="19516.1162">12558 12155 63 0,'0'0'37'16,"0"0"-1"-16,0 0 1 16,0 0-32-16,0 0-3 15,5 14 1-15,-1 5 0 16,7 11 0-16,-4 5 0 0,6 9 1 15,-1 3-1-15,4 6 0 16,2-4-1-16,5-5-1 16,0-12 1-16,6-11-1 15,6-17 0-15,8-15 0 16,6-19 0-16,4-16-1 15,6-13 1-15,-3-8-3 16,1-2-3-16,-17-12-20 16,5 14-15-16,-19 2 0 15,-7 10-2-15,-11 8 1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5:50.17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18795 11235 34 0,'-1'-19'33'15,"-2"2"2"-15,-2-2-1 16,1 7-24-16,-19-9 7 15,3 15-10-15,-10 1-2 16,-1 13-2-16,-9 10 0 16,-2 12 0-16,-2 13-1 15,1 11 0-15,2 7-1 16,5 11 1-16,10-1-1 15,7 4 1-15,13-1-4 16,11-10-2-16,17-2-9 0,1-22-23 16,18-5 0-16,0-14-1 15,13-9 0-15</inkml:trace>
  <inkml:trace contextRef="#ctx0" brushRef="#br0" timeOffset="571.0327">18919 11618 58 0,'-22'-9'36'0,"2"9"0"16,-12 1-1-16,6 12-21 16,-6-1-10-16,7 12 1 15,-2 0-1-15,10 6 0 16,5 2-2-16,4 0-2 15,8-2 2-15,6-3-2 0,7-7 1 16,8-5-4-16,6-8 4 16,5-10-4-16,4-10 2 15,3-9 2-15,2-4-2 16,-4-8 1-16,-2-1-1 15,-6-4 2-15,-6 3-2 16,-6 3 2-16,-5 7-1 16,-10 6 1-16,-4 6 0 15,2 14-1-15,-12-8 1 16,12 8 0-16,-9 11 0 15,9-11-1-15,5 17 1 16,6-7 0-16,3 0 0 16,7-2-1-16,2 1 1 15,1 0 0-15,1 3 0 0,-4 0 2 16,-3 6-2-16,-5 0 1 15,-7 3-1-15,-5 2 2 16,-6 0-3-16,-2-1 0 16,-1-5 1-16,1-2-4 15,7-15 4-15,0 0-1 16,0 0 0-16,10-25-1 15,7 0 2-15,4-3 0 16,2-3-1-16,-1-3 1 16,2 5-2-16,-4-1-5 15,0 11-4-15,-11-7-28 16,11 9 0-16,-8-1 0 15,9 5-2-15</inkml:trace>
  <inkml:trace contextRef="#ctx0" brushRef="#br0" timeOffset="872.0499">19857 11325 78 0,'9'-15'39'15,"-9"15"-1"-15,0-13 0 16,0 13-32-16,0 0-1 15,-7 14 0-15,-1 2-1 16,-1 11 0-16,-4 3-1 16,-1 8-1-16,2 2 0 15,1 2 0-15,5-3-1 16,8-7 1-16,10-10-1 15,14-11-1-15,12-13 0 0,10-13-1 16,11-8-1-16,7-12-3 16,10 2-12-16,-13-16-22 15,11 5 0-15,-19-6-1 16,1 8-1-16</inkml:trace>
  <inkml:trace contextRef="#ctx0" brushRef="#br0" timeOffset="1059.0606">20265 11186 107 0,'-37'38'40'15,"-6"4"2"-15,12 14-7 16,1 1-33-16,5 6 0 16,5 0 0-16,7-1 0 15,6-2-3-15,1-8-1 0,13-2-5 16,0-25-16-16,17 5-17 15,-2-18 0-15,12-6-2 16,-1-14 0-16</inkml:trace>
  <inkml:trace contextRef="#ctx0" brushRef="#br0" timeOffset="1215.0695">20361 11566 99 0,'-10'0'40'0,"-7"-3"-1"15,17 3-2-15,0 0-41 16,-4-20-15-16,23 10-20 15,2-12 0-15,16 3-1 0,0-10 0 16</inkml:trace>
  <inkml:trace contextRef="#ctx0" brushRef="#br0" timeOffset="1449.0829">20746 11325 93 0,'-18'15'40'15,"-4"-5"1"-15,8 10-1 16,2-4-36-16,7 4-1 15,-1 1 0-15,13-1-1 16,5 0 0-16,7-2-1 16,7-4 0-16,9-6 0 15,10-9-2-15,6-9-1 0,11-6-2 16,0-17-5-16,13 7-22 15,-11-16-10-15,-2 3 1 16,-15-7-1-16</inkml:trace>
  <inkml:trace contextRef="#ctx0" brushRef="#br0" timeOffset="1616.0924">21122 11254 99 0,'-47'54'41'16,"12"11"1"-16,-7-1-1 15,18-3-34-15,4 1-5 16,10-3 0-16,9-1-7 15,-4-22-23-15,22 0-13 16,2-17 0-16,9-5-2 0,-1-13 1 16</inkml:trace>
  <inkml:trace contextRef="#ctx0" brushRef="#br0" timeOffset="2081.119">21781 11397 81 0,'9'1'38'15,"-9"16"0"-15,-10 3 0 16,-2 8-33-16,-5 7-3 16,-6 8-1-16,0 2 0 15,-3-2 0-15,4 1-3 0,0-10 0 16,11 2-6-16,-7-24-12 15,15 2-18-15,3-14 1 16,0 0 0-16,-8-17-2 16</inkml:trace>
  <inkml:trace contextRef="#ctx0" brushRef="#br0" timeOffset="2246.1285">21567 11561 95 0,'-11'-2'40'16,"11"2"0"-16,-1 29 0 15,4-9-33-15,9 4-1 16,8-2-4-16,10-5-3 15,14-2-2-15,9-17-10 0,20 2-25 16,4-18-3-16,17 3 2 16,-5-15-5-16</inkml:trace>
  <inkml:trace contextRef="#ctx0" brushRef="#br0" timeOffset="2417.1383">22470 11367 97 0,'-44'34'40'0,"-3"1"1"15,10 6-2-15,-8 2-40 16,17-7-2-16,16 4-4 16,2-16-29-16,21 3-2 15,7-13-1-15,19-4-1 0</inkml:trace>
  <inkml:trace contextRef="#ctx0" brushRef="#br0" timeOffset="2732.1563">22787 11338 101 0,'-25'17'40'16,"-8"4"2"-16,4 24-7 16,-2-6-31-16,7 6 0 15,5 1-1-15,11 1 1 16,10-5-2-16,9-8 2 15,13-8-3-15,8-10 2 16,6-10-3-16,5-10 0 16,1-11 1-16,-2-9-3 0,-5-6 2 15,-7-9-3-15,-3-3 2 16,-10-4-2-16,-6 2 1 15,-10 3-2-15,-2 7-2 16,-10-1-9-16,11 19-22 16,-13-1-4-16,13 17 1 15,-10-8-1-15</inkml:trace>
  <inkml:trace contextRef="#ctx0" brushRef="#br0" timeOffset="5942.3399">23205 10968 63 0,'-5'17'37'0,"3"-2"-1"15,-9 2 1-15,3 10-13 0,-10-7-20 16,7 6-4-16,2-2-3 16,-5-8-8-16,17 3-26 15,-3-19 3-15,4 17-3 16,-4-17 0-16</inkml:trace>
  <inkml:trace contextRef="#ctx0" brushRef="#br0" timeOffset="6174.3532">23398 10945 93 0,'0'0'34'16,"1"15"0"-16,-16-4 0 15,13 11-27-15,-8-7-2 0,9 5-2 16,-1-5 0-16,10 1-1 15,9-6 0-15,7-6-3 16,12-7 0-16,4-8-5 16,13 7-17-16,-7-15-17 15,5 1 3-15,-12-7-1 16,0 4 0-16</inkml:trace>
  <inkml:trace contextRef="#ctx0" brushRef="#br0" timeOffset="6340.3627">23629 10951 100 0,'-14'30'37'16,"-5"-1"1"-16,11 8-2 16,-9-1-32-16,11 0-3 0,2 1-4 15,-6-11-30-15,13 5-5 16,-9-7 0-16,7 6-3 15</inkml:trace>
  <inkml:trace contextRef="#ctx0" brushRef="#br0" timeOffset="6934.3966">24074 11157 80 0,'0'0'38'0,"3"-11"0"16,-3 11-1-16,0 0-30 16,-13 16-2-16,-2 1-1 15,4 11 0-15,-7 9-2 16,0 12-1-16,-3 8-1 15,1 3 0-15,3 5-3 0,0-9-3 16,14 4-31-16,-7-16 1 16,11-3-3-16,-2-19 2 15</inkml:trace>
  <inkml:trace contextRef="#ctx0" brushRef="#br0" timeOffset="7279.4164">24000 11582 91 0,'-19'-19'38'0,"19"19"0"15,-24-4-2-15,24 4-30 16,0 0-3-16,1 12-2 16,13-9-2-16,14-11-3 15,14 3-9-15,1-19-25 16,23 2 1-16,-9-12-2 0,10 5 7 15,-13-17 17-15,6 11 5 16,-17-9 4-16,-10 1 12 16,-4 9 26-16,-18 0 4 15,-1 7-1-15,-15-1-5 16,5 28-13-16,-12-17-6 15,2 27-2-15,-12 7-2 16,5 15-3-16,-3 10-2 16,2 9-1-16,4 7-1 15,-2-3-4-15,16 12-23 16,-5-15-11-16,11 2 1 15,-4-9 1-15</inkml:trace>
  <inkml:trace contextRef="#ctx0" brushRef="#br0" timeOffset="7726.4419">24764 11431 87 0,'0'0'40'15,"-13"-3"-2"-15,13 3 2 16,0 0-34-16,24 1-4 0,-11-2 0 15,7 0-1-15,-3 2 0 16,-1 2-1-16,-1 2 0 16,-5 3 0-16,-3 2 1 15,-6 2-1-15,-2 3 0 16,-6 1 0-16,-3 3 0 15,-5 1 0-15,-9 4 0 16,-1 4 1-16,-8 0-1 16,1 2 3-16,0-3-1 15,6 6 0-15,4-7 0 16,11-1 0-16,11-6-1 15,10-4 1-15,17-8-3 16,8-9-2-16,14 0-5 16,-8-16-31-16,17 9-1 0,-11-14-2 15,10 8 2-15</inkml:trace>
  <inkml:trace contextRef="#ctx0" brushRef="#br0" timeOffset="8098.4632">25275 11092 86 0,'-8'-18'39'16,"8"18"-1"-16,-6-21 0 16,6 21-32-16,14 7-1 15,0 9-2-15,-1 5 0 16,4 9-1-16,0 5 0 15,3 7-1-15,-4 5-1 16,-8 9 1-16,-8 1-1 16,-8 3 0-16,-9 0 0 15,-11 0 2-15,-12-3-3 16,-7 0 2-16,-4-5-3 15,-2-8-1-15,5-4-6 16,-4-17-26-16,18 3-5 16,-1-16-2-16,21 1 1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3:58:30.1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747 6160 39 0,'-1'-29'32'0,"3"-1"3"15,4 6-1-15,-3-11-13 16,9 18-12-16,-12-8-1 16,8 11-1-16,-8-1-1 15,0 15-1-15,0 0-2 16,6 12-1-16,-9 11-1 0,1 10 0 15,0 10-1-15,-2 12 0 16,1 6 0-16,2 7 0 16,-3 1-2-16,3-2 0 15,7-2-4-15,-5-19-10 16,8-1-20-16,-1-19 1 15,11-11-2-15,-6-17 1 16</inkml:trace>
  <inkml:trace contextRef="#ctx0" brushRef="#br0" timeOffset="211.0121">900 5953 94 0,'0'0'37'0,"0"0"2"16,16-9-3-16,5 1-35 15,12-2 1-15,14-8-3 16,3-1 1-16,7 0-4 16,-1-8-3-16,11 12-29 15,-19-3-1-15,-9 14 0 16,-19 4-1-16</inkml:trace>
  <inkml:trace contextRef="#ctx0" brushRef="#br0" timeOffset="414.0237">868 6312 88 0,'-20'27'37'16,"1"-16"0"-16,19-11 1 16,0 0-34-16,29-12-2 15,3-8 0-15,11-4-2 16,8-1-1-16,4-7-4 15,8 14-10-15,-7-9-22 16,-5 16 1-16,-14 0-2 16,-7 17 1-16</inkml:trace>
  <inkml:trace contextRef="#ctx0" brushRef="#br0" timeOffset="611.035">857 6596 85 0,'-22'27'39'0,"5"-12"-2"16,13 1 2-16,8-5-29 15,13-9-7-15,10-3-3 16,11-2-2-16,9-2-3 16,3-13-10-16,15 5-21 15,-1-8-1-15,6-1 0 16,-5-8-2-16</inkml:trace>
  <inkml:trace contextRef="#ctx0" brushRef="#br0" timeOffset="795.0455">1504 6327 91 0,'-10'18'37'0,"-5"4"1"0,2 11 0 16,-4 8-34-16,4 2-2 15,3 2 0-15,5 5 0 16,4-3-3-16,4-4-3 15,19-4-31-15,-5-11-2 16,8-7 0-16,1-12 0 16</inkml:trace>
  <inkml:trace contextRef="#ctx0" brushRef="#br0" timeOffset="1062.0608">1583 6481 103 0,'-32'3'39'15,"9"12"2"-15,-5-11-1 16,19 6-36-16,-3-2-1 16,8 2 0-16,4-10-1 15,11 19 0-15,4-11-1 16,8 2 0-16,6 2-1 15,2-1-1-15,4 6-1 16,1-4-2-16,8 15-13 16,-12-13-19-16,9 12-5 15,-11-9 2-15,7 5-3 16</inkml:trace>
  <inkml:trace contextRef="#ctx0" brushRef="#br0" timeOffset="1729.0989">2626 6293 93 0,'-13'-4'34'0,"-3"13"1"16,0 16-9-16,-8-2-22 15,6 7-1-15,-2 2 1 0,6 5-1 16,0-2 0-16,10 1 0 15,5-7-1-15,12-6 0 16,5-9 0-16,11-7-1 16,4-12 0-16,0-6 0 15,5-10 0-15,-1-6-1 16,-6-7 1-16,-8-1-1 15,-6 1 1-15,-10 2 0 16,-9 2-1-16,-7 7-1 16,-7 6 1-16,-6 8-2 15,3 7 0-15,-1 2-1 16,8 10-4-16,2-10-8 15,10 0-22-15,23 7 1 16,11-10-1-16,6-12 0 0</inkml:trace>
  <inkml:trace contextRef="#ctx0" brushRef="#br0" timeOffset="1959.1121">3364 5873 64 0,'9'-37'35'0,"-18"1"-1"15,-4 12 1-15,-16-2-16 16,1 19-17-16,-10 6 1 15,4 17 0-15,-5 12 2 16,3 19-2-16,-1 13 0 16,7 13-1-16,-1 13 0 15,7 1-2-15,9 6 0 16,1-14-5-16,19 4-13 15,-4-21-18-15,10-10 0 0,-3-23-2 16,7-13 2-16</inkml:trace>
  <inkml:trace contextRef="#ctx0" brushRef="#br0" timeOffset="2097.12">2988 6340 88 0,'-16'-18'39'0,"12"7"1"16,4-3-1-16,19 13-21 15,14 1-29-15,5-14-26 16,14 12-3-16,-1 0 1 15,6 12-2-15</inkml:trace>
  <inkml:trace contextRef="#ctx0" brushRef="#br0" timeOffset="2682.1534">588 7920 73 0,'14'-8'35'0,"2"5"0"16,-2 1-1-16,7 6-26 16,-6-7-3-16,11 4-1 15,-1-5-1-15,4 0-1 16,1-4 0-16,1-1-1 15,-3-5 1-15,-3-2 0 16,-6 0-1-16,-5 0-1 16,-9 1 1-16,-10 3 0 15,-5 4-1-15,-10 6 1 0,-7 5 0 16,-6 7 1-16,-4 5 1 15,-2 8-1-15,1 7 1 16,6 3-1-16,1 4 0 16,10 3-1-16,7-2 0 15,18-2-3-15,14-5 0 16,12-12-1-16,19-9-1 15,12-18-6-15,27-5-24 16,-3-24-4-16,11-3 0 16,-8-20 1-16</inkml:trace>
  <inkml:trace contextRef="#ctx0" brushRef="#br0" timeOffset="2875.1645">1438 7311 101 0,'-26'11'39'15,"-12"17"0"-15,6 26-1 16,-2 14-34-16,3 13-2 15,4 9-1-15,7 6 0 16,4 2-2-16,6-4-2 16,9-6 0-16,4-12-3 15,9-4-3-15,-5-21-28 16,16-6 0-16,-5-19-1 15,4-11-1-15</inkml:trace>
  <inkml:trace contextRef="#ctx0" brushRef="#br0" timeOffset="3233.1849">1399 8122 72 0,'-14'-3'39'16,"14"3"-2"-16,-6 13 2 16,14 2-22-16,-8-15-14 15,29 0-1-15,-3-9 0 16,9-5 1-16,5-6-1 15,4-2 0-15,-3-5 0 16,-2 0 0-16,-6 0 0 16,-8 0 1-16,-8 6-2 15,-12 4 0-15,-12 3 0 16,-8 7 0-16,-7 5 0 15,-7 9 0-15,-3 6 0 16,-3 8 0-16,0 8-1 0,5 6 0 16,3 2 0-16,11 2-1 15,7-2 1-15,10-3-3 16,12-4 1-16,13-11-3 15,16-5-2-15,4-17-23 16,24 1-10-16,2-13 1 16,9-3 0-16</inkml:trace>
  <inkml:trace contextRef="#ctx0" brushRef="#br0" timeOffset="3418.1955">2143 7976 108 0,'-40'16'39'0,"7"12"1"16,-8-2-1-16,13 7-36 15,4-3 0-15,11 5-2 0,11-7 0 16,16-3-2-16,18-9-1 16,12-16-3-16,21-4-5 15,2-22-26-15,27-7-3 16,0-15 0-16,8-5-2 15</inkml:trace>
  <inkml:trace contextRef="#ctx0" brushRef="#br0" timeOffset="3600.2059">2783 7569 82 0,'-40'54'39'0,"-8"9"-1"16,9 12 2-16,0-4-19 15,4 9-20-15,14 0-2 0,6-7-7 16,17 4-25-16,-5-13-6 15,11-4 1-15,0-14-2 16</inkml:trace>
  <inkml:trace contextRef="#ctx0" brushRef="#br0" timeOffset="4587.2624">2531 8007 104 0,'21'-4'39'0,"11"6"2"16,-2-10-4-16,13 2-32 0,-5 1 0 16,5 0-2-16,-7 0-2 15,-1 3 0-15,-6 4 0 16,-7 11-1-16,-8 7 0 15,-5 4 0-15,-13 7 0 16,0 4-1-16,-7 4 1 16,1 1-1-16,-4-1 1 15,0-8-1-15,6-4 1 16,2-9 0-16,6-18 0 15,0 0 0-15,20-3 0 16,-4-18 0-16,2-6 0 16,2-12 0-16,1-3 1 15,1-3-1-15,-2 2 1 16,-6 6 0-16,1 5-1 15,-6 4 1-15,2 9-1 0,-1 9 1 16,0 7-1-16,3 5 0 16,3 3-1-16,5 1 1 15,5 1 0-15,6 0 0 16,3-3 0-16,4-2 0 15,0 0 0-15,-4-5 1 16,-4 1-1-16,-6 0 1 16,-10 1-1-16,-15 1 1 15,0 0 0-15,-16 24 0 16,-10-3-1-16,-5 6 0 15,-2 5 1-15,-2 2-1 16,5 5 0-16,5 0-1 16,9-1 1-16,12-6 0 15,12-5 0-15,7-6 0 0,12-9-1 16,7-9 1-16,8-9-1 15,-1-9 1-15,0-4-1 16,-3-10 1-16,-4 0-1 16,-7-6 1-16,-7 2 0 15,-8 2 2-15,-4 2-2 16,-3 6 2-16,-4 2-1 15,2 6 0-15,0 4 0 16,-3 11 0-16,17-8 0 16,-4 10 0-16,3 2 0 15,1 7-1-15,0 2 1 16,1 3-1-16,-1 2 0 15,-5 3-1-15,-5 3 1 0,-4 4 0 16,-7 2-1-16,-9-1 1 16,-3-2-1-16,-4 1 1 15,-3-3 0-15,1-3 0 16,5-9 0-16,3-7 0 15,14-6 0-15,4-25 0 16,15 0 0-16,9-10-1 16,6-6 2-16,8-2 0 15,1 3-1-15,0 6 1 16,-5 8 0-16,-4 16 0 15,-8 11 0-15,-6 11-1 16,-6 11-1-16,-4 9-2 16,2 6-2-16,-6-4-9 15,11 20-9-15,-18-17-13 0,11 9-7 16,-10-2-2-16,4 6 2 15</inkml:trace>
  <inkml:trace contextRef="#ctx0" brushRef="#br0" timeOffset="5206.2978">791 9114 73 0,'0'0'36'0,"-34"-2"1"16,6 23 0-16,-17 9-28 16,0 22-2-16,-14 12-1 15,-2 21-1-15,-12 11-1 16,7 15 1-16,4 8-1 15,17 3-1-15,15-4-1 16,22-8-1-16,24-9-2 16,22-18-2-16,34-9-13 0,8-29-21 15,25-12-4-15,4-25 0 16,12-11 2-16</inkml:trace>
  <inkml:trace contextRef="#ctx0" brushRef="#br0" timeOffset="5604.3206">1449 9668 89 0,'-21'14'37'15,"-9"5"1"-15,-1 18-1 16,-16 6-31-16,-3 15-4 15,-4 7-1-15,-6 6 0 16,2 0-2-16,3-2 1 0,7-6-4 16,6-16-3-16,18-7-3 15,-1-28-20-15,25-12-2 16,3-12-3-16,18-10 8 15,-11-25 10-15,15 0 14 16,-5-4 6-16,-5-9 7 16,8 20 20-16,-17-6 5 15,3 19 1-15,-12 3-6 16,3 24-9-16,-2 14-12 15,3 11-3-15,1 7-3 16,9 6-1-16,6 5-3 16,10-6-2-16,15 3-6 15,-3-20-26-15,23 1-3 0,2-20-1 16,14-1-1-16</inkml:trace>
  <inkml:trace contextRef="#ctx0" brushRef="#br0" timeOffset="5793.3314">1825 9761 80 0,'-31'6'38'16,"-12"3"-1"-16,6 20 1 16,-3-3-20-16,1 14-16 15,9 5-1-15,14 1-1 16,9 1-1-16,12-6-3 15,25 3-14-15,3-23-19 16,16-2 1-16,4-19-1 16,13-6 0-16</inkml:trace>
  <inkml:trace contextRef="#ctx0" brushRef="#br0" timeOffset="6062.3468">2164 9851 111 0,'-29'13'40'15,"8"23"1"-15,-17-9-4 16,14 17-32-16,5 1-1 15,9 1-1-15,9-2-1 16,8-5 1-16,6-7-2 16,10-9 1-16,6-12-2 15,0-9 1-15,1-10-1 16,-1-8 0-16,-5-9-1 15,-4-9-1-15,-5-2 0 0,-11-7-1 16,-3 0-3-16,-8-8-3 16,6 16-13-16,-14-11-17 15,9 13-1-15,-3-6-1 16,11 13 0-16</inkml:trace>
  <inkml:trace contextRef="#ctx0" brushRef="#br0" timeOffset="6288.3597">2516 9630 105 0,'0'0'40'0,"0"0"1"16,21 3-2-16,-1-19-36 15,13 0-4-15,12-1-3 16,-4-14-20-16,15 9-14 16,-5-9-1-16,4 6-1 15,-8-7 0-15</inkml:trace>
  <inkml:trace contextRef="#ctx0" brushRef="#br0" timeOffset="6468.37">3091 9306 103 0,'-19'16'40'16,"5"9"1"-16,-1-6-2 16,12 3-34-16,-6 0-4 0,5-3-2 15,8 11-16-15,-4-15-19 16,14 5-4-16,-2-12 0 15,10-1 0-15</inkml:trace>
  <inkml:trace contextRef="#ctx0" brushRef="#br0" timeOffset="6919.3958">3461 9201 80 0,'-19'5'40'15,"8"4"-1"-15,-10 0 2 16,4 15-20-16,-11-9-16 15,7 7-2-15,1-1-1 16,5 3 0-16,6-3-1 16,9-4 1-16,9-6-1 15,9-6-1-15,6-7 1 16,4-5 0-16,2-7 0 15,0-3-1-15,-2-7 1 16,-3 0-1-16,-5 0 0 16,-4 4 1-16,-7 2-1 0,-4 6 0 15,-5 12 1-15,0 0-1 16,-14 17 1-16,0 12-1 15,-3 4 0-15,-2 11 0 16,0 2-2-16,0 3-2 16,8 9-11-16,-13-17-17 15,19 0-10-15,-2-12 1 16,15-3-2-16</inkml:trace>
  <inkml:trace contextRef="#ctx0" brushRef="#br0" timeOffset="7407.4237">4019 9413 96 0,'12'1'38'16,"0"-1"-1"-16,10 15-6 15,-10-4-23-15,7 8-3 16,-1 4 0-16,2 11-1 16,-1 3 0-16,-3 5-1 15,-6 3 0-15,-3 6 0 16,-10 1-1-16,-8 0 0 15,-10-3 0-15,-8-2 0 16,-8-8-2-16,-3-7 1 16,-3-9-3-16,-1-16-2 15,7-5-4-15,-5-28-16 16,20-2-16-16,-2-18-1 15,12-2 0-15,-3-19-2 16</inkml:trace>
  <inkml:trace contextRef="#ctx0" brushRef="#br0" timeOffset="7587.434">3751 9464 111 0,'5'24'42'0,"1"-12"1"16,17 1-2-16,3-13-36 15,19-4-3-15,13-10-1 16,7-4-2-16,11-4-3 15,-2-12-9-15,18 17-20 16,-16-11-10-16,-2 12 1 16,-12-2-2-16</inkml:trace>
  <inkml:trace contextRef="#ctx0" brushRef="#br0" timeOffset="7958.4552">4450 8925 82 0,'-15'-16'42'0,"15"16"-1"15,9 20 0-15,12 3-19 16,6 11-20-16,8 9 0 16,5 11 1-16,8 11-1 0,0 6 0 15,2 10 0-15,-7 2-1 16,-8 6 1-16,-15 1-1 15,-19 2 0-15,-18-3 1 16,-16-4-1-16,-17-6-2 16,-12-8-1-16,-6-3-5 15,-9-25-11-15,16-3-22 16,-5-22-2-16,17-9-1 15,7-23-2-15</inkml:trace>
  <inkml:trace contextRef="#ctx0" brushRef="#br0" timeOffset="9043.5173">10150 14889 57 0,'0'-50'41'15,"-10"0"-2"-15,-7 12 1 16,-26 7-38-16,8 11 1 16,-7 9 0-16,-1 19-1 15,-6 16 1-15,3 22-1 16,-1 14 1-16,8 19-1 15,4 9 0-15,9 9-1 0,7 5 0 16,9-4-2-16,12-5-1 16,5-13-3-16,14-4-4 15,-10-32-30-15,19-9-1 16,-9-18-2-16,1-12 1 15</inkml:trace>
  <inkml:trace contextRef="#ctx0" brushRef="#br0" timeOffset="9500.5434">9522 15355 70 0,'-9'-10'44'0,"3"-4"-3"16,16 11 3-16,-10 3-39 15,40-17-1-15,-1 8-2 0,10 1 0 16,5 0-1-16,6 4 0 15,0 0-1-15,3 3 0 16,-4 4-1-16,-6 5 1 16,-5 4 0-16,-4 2 0 15,-12 1-1-15,-5 4 1 16,-8 2 0-16,-9 1 0 15,-8 2-1-15,-6 3 1 16,-6-5-1-16,-6 1 1 16,3-5 0-16,-2-3-1 15,5-8 1-15,10-7 1 16,-11-7-1-16,14-11 1 15,5-6 0-15,6-10 0 16,2-5-1-16,4-7 1 16,1 0-1-16,2-2 1 0,-1 3-1 15,1 5 0-15,-3 7 0 16,-4 8 1-16,1 10-1 15,-3 10 0-15,1 8-1 16,0 6 0-16,3 11-2 16,0-3-2-16,13 13-9 15,-10-21-14-15,20 14-13 16,-5-12-2-16,11 0 1 15</inkml:trace>
  <inkml:trace contextRef="#ctx0" brushRef="#br0" timeOffset="10289.5885">10684 15299 70 0,'-32'14'41'0,"15"3"1"16,3-12-1-16,14-5-37 15,15-5 0-15,14-7-1 16,14-6-1-16,8-3-1 15,3-8 0-15,2-1 0 16,-5 0 0-16,-8 4 0 16,-11-2 0-16,-11 6 0 15,-16 5-1-15,-13 4 1 16,-12 10 0-16,-10 5-1 15,-12 10 1-15,-3 6-1 16,-8 12 1-16,-1 9 0 16,7 4-1-16,4 2 1 15,8 0 0-15,14-2-1 16,19-9 0-16,15-8-1 0,22-14-1 15,16-12-1-15,12-5-2 16,13-14-3-16,13 4-8 16,-13-22-14-16,12 13-10 15,-16-11-3-15,-5 12 3 16,-24-6 30-16,-6 9 8 15,-16 4 4-15,-19-8 10 16,-2 24 13-16,-19-13 14 16,-3 12 1-16,-11-8 1 15,8 16-31-15,-9-5-5 16,5 9 0-16,-2 3-2 15,7 5 0-15,0 5-1 0,11-1 1 16,2-1-1-16,11-1 0 16,8-7 0-16,10-6-1 15,7-10 0-15,9-8 0 16,3-6-1-16,6-9 0 15,-4-1 1-15,3-1-1 16,-9 4 0-16,-4 0 0 16,-8 8 0-16,-7 9 0 15,-14 6 0-15,5 25 0 16,-16 6 0-16,-9 13 0 15,-4 11 0-15,-5 11 0 16,-6 3 1-16,0 1-2 16,0-5 2-16,2-8-1 15,8-12 1-15,9-14-2 16,8-18 2-16,8-13-1 0,17-29 0 15,8-8 1-15,9-9-2 16,7-7 1-16,4-3-2 16,0-4-2-16,8 11-8 15,-16-4-5-15,15 29-7 16,-26-9-14-16,19 18-6 15,-2-4 0-15</inkml:trace>
  <inkml:trace contextRef="#ctx0" brushRef="#br0" timeOffset="10830.6195">12528 15150 49 0,'0'0'39'16,"0"0"0"-16,-18 8 0 15,-8 1-31-15,8 11-3 0,-7 0 0 16,2 7 0-16,-2 2-1 16,5 3 0-16,1 1-1 15,9-3-1-15,5-3 0 16,8-2 0-16,10-10-1 15,9-7 0-15,6-10-1 16,6-8 1-16,0-7-1 16,0-5 0-16,-6-5 0 15,-5-2 0-15,-8 0 0 16,-9 1 0-16,-6 2-1 15,-6 7 0-15,-3 4 0 16,-3 3 0-16,12 12-2 16,-17-7 0-16,17 7-3 15,0 0-11-15,29 5-15 0,-6-14-8 16,16 4-1-16,9-12 1 15</inkml:trace>
  <inkml:trace contextRef="#ctx0" brushRef="#br0" timeOffset="11070.6332">13321 14614 67 0,'-23'-30'41'16,"-15"4"-2"-16,0 18 1 15,-14 11-37-15,-2 17 0 16,-4 21 1-16,3 21-2 15,-2 15 0-15,5 16 0 0,4 6-1 16,10 3 0 0,9 0-2-16,10-9-1 0,17-7-2 15,1-29-12-15,29 0-24 16,-8-30-1-16,14-8 0 15,-7-24-1-15</inkml:trace>
  <inkml:trace contextRef="#ctx0" brushRef="#br0" timeOffset="11235.6426">12724 15142 78 0,'-22'-7'44'0,"5"-3"-1"16,17 10 0-16,13 3-40 15,24-13-3-15,16-2-5 16,9-9-9-16,26 16-19 0,0-16-7 15,21 9-3-15,-1-9 1 16</inkml:trace>
  <inkml:trace contextRef="#ctx0" brushRef="#br0" timeOffset="11588.6628">13990 14752 60 0,'19'-34'41'15,"-1"19"-1"-15,-18 15-1 16,0 0-32-16,-13 33-3 16,-7 14-2-16,-6 13 1 15,-1 10-3-15,-5 7 2 16,6 3-2-16,2-1 1 15,10-6-1-15,9-9-2 16,5-17-4-16,26 0-19 16,-5-28-14-16,16-6 0 15,0-21-3-15,13-5 2 16</inkml:trace>
  <inkml:trace contextRef="#ctx0" brushRef="#br0" timeOffset="11776.6736">14278 15090 72 0,'-13'9'42'16,"-12"2"-1"-16,5 18 0 15,-12 4-37-15,12-2-2 16,6 5-1-16,4 1-1 16,6-2-1-16,5 0-2 15,11-4-3-15,-1-22-12 16,21 5-21-16,-4-23-1 15,11-4-1-15,-2-20 1 16</inkml:trace>
  <inkml:trace contextRef="#ctx0" brushRef="#br0" timeOffset="11933.6826">14424 14915 44 0,'-26'-47'38'15,"0"13"3"-15,-3 3-3 16,8 16-18-16,0 1-17 16,10 8-1-16,11 6-4 15,0 0-6-15,32 23-7 16,-7-13-23-16,14 8 0 15,-1-2-1-15,13 10 2 16</inkml:trace>
  <inkml:trace contextRef="#ctx0" brushRef="#br0" timeOffset="12452.7123">14730 15094 55 0,'-14'12'40'16,"0"7"-1"-16,-9-12 2 16,7 8-28-16,-12-4-9 0,5 5 0 15,-2-1-1-15,5 4 0 16,0-4-1-16,7 0-1 15,4-1 1-15,9-14-1 16,-4 11-1-16,4-11 1 16,25-17 0-16,-6-1-1 15,7-2 0-15,2-1 0 16,2-2 0-16,-1-1 0 15,-1 5-1-15,-3 5 1 16,-5 11 0-16,-4 8-1 16,-8 11 0-16,-6 13 1 15,-6 15 0-15,-10 18 1 16,-5 11-1-16,-5 15 0 0,-5 7 0 15,-3 4-1-15,-1-2 2 16,3-7-2-16,3-12 1 16,5-16-2-16,5-16 2 15,8-19 0-15,9-27 1 16,-2-10-1-16,11-24 1 15,2-13-1-15,4-12 1 16,3-10-1-16,-1-4 1 16,3 1 0-16,-3 5 0 15,-1 7 0-15,-2 5 0 16,4 8-1-16,3 5-2 15,-1 1 0-15,12 2-3 16,2-6-3-16,19 5-9 16,-12-26-8-16,26 11-11 0,-7-22-6 15,8 5 4-15,-3-7 0 16</inkml:trace>
  <inkml:trace contextRef="#ctx0" brushRef="#br0" timeOffset="12760.7299">15367 14577 81 0,'-27'29'41'0,"2"19"1"16,-17 4-1-16,9 14-37 15,-11 5-1-15,3 7-1 16,3-3 0-16,5-3-2 16,7-8 0-16,7-9-1 15,9-11 1-15,10-14 0 16,7-15 0-16,10-13 0 15,6-15 0-15,5-7 0 0,3-6 0 16,4-3 0-16,-4-1 0 16,-3 5 1-16,-2 5-1 15,-8 7 0-15,-5 11 0 16,-13 2 0-16,9 29-1 15,-11-4-1-15,2 11-3 16,-2-4-5-16,12 16-7 16,-11-19-8-16,26 13-12 15,-1-18-6-15,18-4 1 16</inkml:trace>
  <inkml:trace contextRef="#ctx0" brushRef="#br0" timeOffset="13117.7503">15949 14600 72 0,'-7'24'39'0,"4"19"0"16,-12-2-7-16,-1 22-30 16,-5 7 0-16,-1 8-1 0,-6 3 0 15,-2 0-3-15,5-2-2 16,-9-19-18-16,12 2-15 15,0-22-3-15,12-11 2 16,-4-20-2-16</inkml:trace>
  <inkml:trace contextRef="#ctx0" brushRef="#br0" timeOffset="13279.7596">15600 15084 67 0,'-20'-11'44'16,"20"11"-2"-16,-15-4 2 15,28 12-30-15,9-15-13 16,15-12-5-16,27 7-10 0,-1-23-7 15,32 12-20-15,-1-14-1 16,23 7-2-16,3-12 1 16</inkml:trace>
  <inkml:trace contextRef="#ctx0" brushRef="#br0" timeOffset="13654.781">17283 14358 51 0,'-45'1'40'16,"2"27"-2"-16,-17 15 1 15,8 32-21-15,-9 8-15 16,8 17 0-16,6 7 0 16,13 9 0-16,9-3-1 15,14-2-2-15,23-9-1 16,14-18-7-16,32 1-18 15,3-30-14-15,24-6 0 16,1-21-2-16</inkml:trace>
  <inkml:trace contextRef="#ctx0" brushRef="#br0" timeOffset="14104.8068">17925 14932 52 0,'-19'5'37'15,"-5"-2"0"-15,3 18-1 16,-18 7-33-16,1 12-1 0,-12 12 1 15,-2 10-2-15,-7 5-1 16,-4 0 0-16,3-5-3 16,3-11-1-16,19-7-4 15,-2-27-3-15,30-8 1 16,-2-26 0-16,25-7 5 15,2-14 3-15,8-8 3 16,4 1 4-16,-9-5 5 16,11 15 3-16,-18-4 2 15,9 21-1-15,-17-1-5 16,7 22-2-16,-4 7-2 15,2 13-1-15,3 6-3 16,5 4 1-16,11 3-3 0,6-1-1 16,15-2-3-16,4-19-10 15,25 8-17-15,-6-26-8 16,15 0 0-16,-9-23-1 15</inkml:trace>
  <inkml:trace contextRef="#ctx0" brushRef="#br0" timeOffset="14270.8163">18353 14884 69 0,'-37'9'39'0,"4"23"-1"16,-9 4 1-16,-2 15-40 15,10 9-2-15,7-2-5 16,21 7-29-16,-1-8 0 15,21-4-2-15,7-21 1 16</inkml:trace>
  <inkml:trace contextRef="#ctx0" brushRef="#br0" timeOffset="14563.833">18733 14922 60 0,'-22'3'42'0,"-16"6"-1"15,6 20 0-15,-12 6-26 16,9 10-11-16,6 3-2 15,14 5 1-15,10-3-2 16,15-7 1-16,13-9-2 16,12-12 1-16,11-12-1 0,4-14 0 15,2-12 0-15,-4-12-1 16,-6-5 1-16,-9-8-1 15,-13 0 0-15,-15-9-2 16,-8 6-1-16,-17-10-8 16,6 22-11-16,-21-9-15 15,12 11-3-15,-8-2 0 16,15 13-1-16</inkml:trace>
  <inkml:trace contextRef="#ctx0" brushRef="#br0" timeOffset="14872.8507">19142 14469 49 0,'13'6'39'0,"-12"5"-2"15,-2 13 0-15,-13 0-19 16,-4 6-19-16,1 6-4 16,-6-9-13-16,14 7-19 15,1-10 0-15,13-1 0 16,4-12-1-16</inkml:trace>
  <inkml:trace contextRef="#ctx0" brushRef="#br0" timeOffset="15121.8649">19434 14487 75 0,'-14'-3'40'0,"14"3"0"16,-23 13 0-16,21-2-36 15,-6-1-2-15,8 4 0 16,4-3-1-16,10 1 0 15,7-5 0-15,9-2-1 16,7-2-2-16,2-5 0 16,3 2-3-16,-5-18-13 0,8 13-21 15,-15-15 0-15,3 6-1 16,-11-10 0-16</inkml:trace>
  <inkml:trace contextRef="#ctx0" brushRef="#br0" timeOffset="15255.8726">19757 14399 73 0,'-20'37'41'0,"-13"0"-2"15,9 10 1-15,-5 1-37 16,9-3-3-16,10 5-10 16,-8-16-26-16,23 2-3 15,-2-14-3-15,17-3 1 16</inkml:trace>
  <inkml:trace contextRef="#ctx0" brushRef="#br0" timeOffset="15789.9031">19935 14323 23 0,'-5'-11'29'15,"5"11"4"-15,-14-21-1 16,14 21-23-16,-6-12-2 15,6 12 1-15,0 0 1 16,0 0 1-16,-14 10-2 16,14-10 0-16,0 0-3 15,-8 15-1-15,8-15 0 16,0 0-1-16,0 0-1 15,0 0-1-15,0 0-1 16,0 0 1-16,0 0-1 0,0 0 0 16,0 0-1-16,0 0 1 15,0 0 0-15,0 0 0 16,0 0-1-16,0 0-1 15,10 13-4-15,-10-13-19 16,0 0-12-16,0 0-1 16,0 0-1-16,-5-13 0 15</inkml:trace>
  <inkml:trace contextRef="#ctx0" brushRef="#br0" timeOffset="17102.9782">20395 14505 60 0,'0'0'37'0,"0"0"-1"16,-7 12-6-16,2 9-23 15,-5 6-2-15,-3 17-1 16,-3 7-1-16,-3 11-1 16,-3 7 0-16,0 5-2 15,1 3 0-15,2 0-2 16,1-2-1-16,8-13-2 15,10 4-11-15,0-25-20 16,9-3-1-16,-2-19-2 16,15-7 2-16</inkml:trace>
  <inkml:trace contextRef="#ctx0" brushRef="#br0" timeOffset="17292.9891">20294 15095 75 0,'-23'-7'41'15,"11"10"0"-15,-5-10-3 16,17 7-34-16,0 0-2 15,34-11 0-15,6-1-3 16,7-4-2-16,12-1-3 16,2-12-7-16,14 5-26 15,-10-9-1-15,2 9-1 16,-15-10 1-16</inkml:trace>
  <inkml:trace contextRef="#ctx0" brushRef="#br0" timeOffset="17494.0006">20826 14512 68 0,'-23'20'41'0,"8"24"-1"16,-9 3 0-16,10 15-30 16,-5 6-8-16,1 8 0 15,1 1-1-15,1-1-1 16,2-3-2-16,1-8-2 15,13-2-5-15,-11-23-24 16,24 1-7-16,-1-23-1 16,14-7 0-16</inkml:trace>
  <inkml:trace contextRef="#ctx0" brushRef="#br0" timeOffset="17844.0206">20981 14930 59 0,'0'0'41'0,"0"0"-1"15,14 1 1-15,2-3-30 16,13-5-9-16,7-4 0 16,1 6 1-16,-2-1-2 15,-2 4 1-15,-5 2-1 16,-8 6 1-16,-11 5-1 15,-10 6 0-15,-12 4 0 16,-9 8 0-16,-8 0 0 0,0 4 0 16,-4-1 0-16,3 3 0 15,4-4-1-15,8-2 1 16,8-6-1-16,13-6 1 15,17-6-1-15,10-7-1 16,14-5-1-16,2-11-2 16,14 6-8-16,-6-23-9 15,18 13-17-15,-19-17-3 16,7 9-2-16,-14-13 1 15</inkml:trace>
  <inkml:trace contextRef="#ctx0" brushRef="#br0" timeOffset="18198.0409">21599 14364 73 0,'4'-11'43'0,"-5"-5"-2"16,1 16 1-16,5 10-37 16,6 1-1-16,0 8 0 15,3 13 0-15,-1 7-2 16,3 9 0-16,-2 10-1 15,-3 5 1-15,-3 6-2 16,-2 4-1-16,-8 2 1 16,-7 1-1-16,-5-2 0 15,-8 0 0-15,-7-3 0 0,-6-7-4 16,-2 0-1-16,-10-16-7 15,13 8-8-15,-12-24-17 16,23 0-4-16,2-20-2 16,21-12 3-16</inkml:trace>
  <inkml:trace contextRef="#ctx0" brushRef="#br0" timeOffset="18365.0504">21594 15373 81 0,'0'0'44'0,"-4"12"-1"16,4-12-1-16,-6-12-40 15,6 12-5-15,4-21-7 16,10 21-9-16,-19-16-17 0,15 12-6 16,-10 4-2-16,0 0 1 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3:32.90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1551 1082 82 0,'29'-59'43'0,"-29"59"-1"15,0 0-1-15,0 0-20 16,18-54-20-16,-18 54-1 16,0 0 1-16,55-53 0 0,-55 53 0 15,52-34-1-15,-52 34 1 16,59-22-1-16,-59 22-1 15,66-18 2-15,-66 18-1 16,52 2 0-16,-52-2 1 16,0 0 0-16,33 66 0 15,-36-38 1-15,-23 58 1 16,-28 15-2-16,-5 3 1 15,-13-1-1-15,-5-32 0 16,17-5-1-16,33-15 1 16,38-32-1-16,25-12 1 15,25-17-1-15,14-12-1 16,-29 6-1-16,6-1-4 15,3-8-27-15,-2 5-7 0,4-2 0 16,0 2-4-16</inkml:trace>
  <inkml:trace contextRef="#ctx0" brushRef="#br0" timeOffset="721.0412">2840 1327 89 0,'0'0'38'0,"0"0"2"16,0 0 0-16,-54-27-29 15,54 27-8-15,-40 7-1 16,-14 5 1-16,-4 14-1 16,1 14 0-16,-3 5-1 15,11 8 1-15,10 5-1 16,19-1 0-16,28-19 0 15,20-12 0-15,16-23 0 16,19-22 1-16,-63 19 0 16,83-54-1-16,-83 54 1 15,97-84-2-15,-46 32 2 16,6-5-1-16,-9-10 1 15,0-1-2-15,-7-5 1 0,-5-5 0 16,-12 6 0-16,1 8-1 16,-25 64 0-16,31-89 0 15,-31 89 0-15,0 0 2 16,-17-21-2-16,5 77-2 15,-8 35-2-15,12 29-2 16,25 10-34-16,-1-23-2 16,30-23-1-16,20-35-2 15</inkml:trace>
  <inkml:trace contextRef="#ctx0" brushRef="#br0" timeOffset="1142.0653">4150 1297 116 0,'42'-47'40'0,"-42"47"1"16,0 0-12-16,32-9-25 15,-27 23-2-15,-6 18-1 16,-11 13-2-16,-6 10 0 16,8-1-3-16,5-3-4 15,17-5-29-15,-1-21-4 16,18-14 2-16,2-19-2 15</inkml:trace>
  <inkml:trace contextRef="#ctx0" brushRef="#br0" timeOffset="1353.0774">4616 1242 89 0,'0'0'43'16,"0"0"1"-16,8-14-1 15,-21 26-16-15,-16 15-26 16,2 17 1-16,-1 3-3 15,12-3 0-15,7-7-3 16,11-8-2-16,8-5-29 16,-4-8-5-16,11 0-1 15,-1-9-1-15</inkml:trace>
  <inkml:trace contextRef="#ctx0" brushRef="#br0" timeOffset="1548.0885">4886 908 97 0,'0'0'43'0,"-11"-87"-1"15,11 87-3-15,-24-69-28 16,24 69-49-16,-27-52-4 15,27 52 0-15,0 0 1 16</inkml:trace>
  <inkml:trace contextRef="#ctx0" brushRef="#br0" timeOffset="1743.0997">4432 808 121 0,'0'0'43'15,"-67"25"-1"-15,67-25-8 16,-61 13-41-16,61-13-31 16,0 0-4-16,-54-2 1 15,54 2-2-15</inkml:trace>
  <inkml:trace contextRef="#ctx0" brushRef="#br0" timeOffset="2123.1214">5160 564 103 0,'-3'-58'39'0,"3"58"2"16,0 0-2-16,0 0-35 15,0 0-3-15,0 0 1 0,0 0 0 16,55 1-2-16,-55-1 1 16,31 68-1-16,-31-68 1 15,23 101 0-15,-17-66 0 16,4 92-1-16,-15 5-2 15,-7 3 0-15,-9-7-8 16,-19-28-24-16,-9-47-8 16,5-17 3-16,44-36-4 15</inkml:trace>
  <inkml:trace contextRef="#ctx0" brushRef="#br0" timeOffset="2388.1366">4440 500 111 0,'-81'-11'40'15,"0"18"1"-15,3 16-8 16,4 17-31-16,43 8 0 15,-89 113-2-15,29 29 0 16,31 19-2-16,29-20-1 16,62-19-4-16,23-27-24 15,43-30-9-15,9-66 1 16,17-24-1-16</inkml:trace>
  <inkml:trace contextRef="#ctx0" brushRef="#br1" timeOffset="7046.403">2688 2246 76 0,'-10'-5'36'0,"-4"2"-2"16,-1 14 0-16,-5 2-32 15,5 13 0-15,-3 6 1 16,4 20 0-16,-5 5-1 15,4 9 3-15,0 4-1 16,8 1 1-16,1-6-2 16,11-1 1-16,8-15-2 15,10-16 1-15,8-16-1 16,10-15-2-16,6-16 0 0,5-9-2 15,4-12 2-15,-3-11-2 16,-5-2 1-16,-5 0-1 16,-9 1 1-16,-7 5-1 15,-6 10 0-15,-11 8 2 16,0 12-1-16,-10 12 0 15,4 22 0-15,-3 7 0 16,2 13 1-16,-1 0 1 16,5 6 0-16,2-2 0 15,5-7 1-15,9-8 1 16,5-19-1-16,7-12 0 15,3-23 1-15,6-16-2 16,-1-17 2-16,2-9-2 16,-6-12 1-16,-4-5-2 0,-6-4 0 15,-7-1 0-15,-6 12-2 16,-9 8 0-16,-2 20-3 15,-10 7-2-15,9 25-9 16,-15 3-20-16,11 30-3 16,-3 4 0-16,11 12 2 15</inkml:trace>
  <inkml:trace contextRef="#ctx0" brushRef="#br1" timeOffset="7698.4403">3888 2387 67 0,'0'0'37'15,"0"0"0"-15,-18-2 1 16,2 11-21-16,-12-3-12 0,1 12 1 16,-2-1-2-16,0 15 0 15,2 2-1-15,2 9 2 16,6 2-3-16,7 1 1 15,11-2-2-15,7-4 1 16,10-9-1-16,8-11 1 16,10-11-3-16,7-12 0 15,2-11 1-15,0-9-2 16,-5-11 1-16,1-5-1 15,-10-7 2-15,-7 0-2 16,-6-1 2-16,-9 2-1 16,-5 5 2-16,-3 7-1 15,0 6 1-15,-4 8-1 16,2 7 0-16,3 12 0 0,0 0 1 15,0 0-1-15,13 7 0 16,4 2 0-16,2 2 0 16,6 1 1-16,0 2-1 15,8 4 1-15,-4 1 0 16,-3 3-1-16,-1 5 1 15,-6 4-1-15,-4 5 0 16,-8 3 2-16,-4 2-2 16,-7 0 2-16,-3 0-2 15,-2-4 2-15,-4-5-2 16,3-10 1-16,0-6 0 15,10-16-1-15,0 0 0 16,10-20-1-16,0-10 2 0,8-6-1 16,-3-10 2-16,4-5-3 15,2-7 2-15,-2 3-1 16,0 4 1-16,1 5-1 15,-5 5 1-15,5 6-1 16,2 7-1-16,1 6-2 16,6 4-3-16,-2-6-6 15,17 11-21-15,-12-15-6 16,11 13-1-16,-12-15-1 15</inkml:trace>
  <inkml:trace contextRef="#ctx0" brushRef="#br1" timeOffset="7897.4517">4790 1882 108 0,'0'0'39'16,"-13"6"3"-16,9 19-3 0,-9 5-34 16,8 18-1-16,3 10-2 15,4 16-2-15,0 10 1 16,4 7-2-16,2 1-1 15,3-3-3-15,11 5-10 16,-11-29-22-16,16 0-5 16,-7-27 4-16,8-11-4 15</inkml:trace>
  <inkml:trace contextRef="#ctx0" brushRef="#br1" timeOffset="8190.4685">5071 2212 110 0,'-25'12'41'15,"-16"5"0"-15,6 16 0 16,-7-2-38-16,6 6 0 16,1-2-1-16,11 4 0 15,6-6-1-15,17-2 1 16,11-6-1-16,14-7 0 15,13-5-1-15,6-5 1 16,8-5-1-16,2-2 1 16,-2 1-1-16,-4-1 0 15,-4 1-1-15,-6 2-1 16,-3 5-4-16,-10-12-10 15,10 23-22-15,-22-16-3 16,9 11-1-16,-7-13-2 0</inkml:trace>
  <inkml:trace contextRef="#ctx0" brushRef="#br1" timeOffset="8733.4995">6567 2081 89 0,'8'-25'36'15,"-11"-6"1"-15,3 8 0 16,-15-3-33-16,5 0 0 16,-10-2 1-16,-1 5 0 0,-11 5-2 15,-3 9 1-15,-8 11-1 16,-2 15 0-16,-5 15 0 15,4 20-1-15,0 15-1 16,4 17-1-16,10 14 1 16,5 6-2-16,14 3-2 15,10-6 0-15,11-3-4 16,3-23-4-16,24-1-27 15,-12-32 1-15,11-4-2 16,-9-25 1-16</inkml:trace>
  <inkml:trace contextRef="#ctx0" brushRef="#br1" timeOffset="8926.5106">6006 2603 106 0,'-13'1'39'15,"13"-1"0"-15,0 0 0 16,7 14-37-16,20-21-2 15,12-2-2-15,9-6-2 16,12 1-2-16,-1-17-12 16,12 12-19-16,-8-9 0 15,7 11-1-15,-14-5 2 16</inkml:trace>
  <inkml:trace contextRef="#ctx0" brushRef="#br1" timeOffset="9609.5496">6674 2429 94 0,'-9'18'37'0,"-9"-4"0"16,7 15 2-16,-12-2-30 15,11 10-4-15,-1-2-1 16,3 5 1-16,3 1-2 16,7-5 0-16,5-4-1 15,10-6 1-15,9-12-2 16,9-11 0-16,8-13 0 15,8-10-2-15,6-11 2 16,-1-4-2-16,-1-9 2 16,-4 2-2-16,-10 1 2 15,-6 7-1-15,-11 7 0 16,-7 9 0-16,-15 18 0 15,0 0 0-15,-5 22 0 16,-5 5-1-16,-1 10 1 0,1 0 0 16,5 2-2-16,8-4 1 15,9-3-3-15,10-15-1 16,15-4-4-16,1-30-11 15,21 5-17-15,-6-23-3 16,8 3 3-16,-7-22 6 16,1 10 25-16,-14 1 5 15,-11-1 6-15,-2 20 13 16,-24-8 18-16,3 19 1 15,-15-3 1-15,8 16-7 16,-21 13-23-16,10 6-3 16,-2 3-2-16,1 11-1 15,1 5-1-15,4 4 1 16,-4 2-1-16,7 2 1 0,-3-5 0 15,7-7 0-15,-3-7-2 16,5-11 2-16,-2-16-1 16,10 1-1-16,3-19 1 15,1-11-2-15,3-11 1 16,0-3 0-16,3-5 0 15,3 2 0-15,-2 2 0 16,-2 9 0-16,-1 9 0 16,-3 11 0-16,2 14 0 15,-1 12-1-15,1 10 0 16,0 6-2-16,5 12-2 15,3-3-2-15,11 17-12 16,-14-20-16-16,14 12-4 0,-5-18-1 16,7 3-1-16</inkml:trace>
  <inkml:trace contextRef="#ctx0" brushRef="#br1" timeOffset="9852.5635">8112 2420 113 0,'-28'-10'40'0,"2"24"2"15,-10-1-2-15,0 17-36 16,9 6-1-16,10 7-1 16,4 3-1-16,12-1 1 15,9-2-2-15,15-12 1 16,15-11-3-16,9-17-1 0,19-13-4 15,2-31-5-15,24 2-18 16,-14-29-11-16,9-1 1 16,-15-20-2-16,3-1 3 15</inkml:trace>
  <inkml:trace contextRef="#ctx0" brushRef="#br1" timeOffset="10019.5731">8780 1804 107 0,'-14'16'38'0,"-13"16"3"15,2 28-2-15,-12 17-35 16,7 9-2-16,-1 7 0 15,4 8-1-15,3 2-4 16,4-4 1-16,9 4-7 16,-11-26-24-16,18 5-6 15,-7-23 1-15,8-12-3 0</inkml:trace>
  <inkml:trace contextRef="#ctx0" brushRef="#br1" timeOffset="10323.5905">8469 2381 111 0,'-13'14'41'0,"18"0"2"16,-5-14-2-16,27 5-38 15,1-9-1-15,9-4 0 16,6-2 0-16,4-5-1 15,0-3-1-15,2 1 1 16,-8 4-1-16,-6 2 0 0,-7 10 0 16,-5 6 0-16,-11 13 0 15,-4 11 0-15,-8 7 0 16,-6 11 0-16,0 0-2 15,-2 5 0-15,3-3-4 16,-6-14-12-16,20 5-15 16,-10-27-8-16,17-5 0 15,-3-23-3-15</inkml:trace>
  <inkml:trace contextRef="#ctx0" brushRef="#br1" timeOffset="10451.5978">8885 2055 112 0,'-25'-21'39'0,"-1"11"-22"0,0 9-13 15,1 13-44-15,7-9 0 16,18-3-3-16</inkml:trace>
  <inkml:trace contextRef="#ctx0" brushRef="#br1" timeOffset="11354.6495">9280 2360 61 0,'3'-19'38'16,"-3"19"0"-16,6-22 1 16,-6 22-17-16,-10 7-16 15,-2 11-1-15,-11 9 0 16,-2 14 0-16,-2 6-2 15,-1 4-1-15,3 1 0 16,9 2 2-16,5-7-3 0,13-8 2 16,13-17-3-16,15-14 1 15,10-15-1-15,6-10 1 16,3-11-1-16,-1-9-1 15,-1-9 1-15,-12-3-1 16,-6 1 1-16,-12 2 0 16,-15 7 0-16,-6 4 0 15,-6 7 0-15,-3 9 0 16,-3 8 1-16,3 6-1 15,13 5 0-15,-11 7 0 16,11-7 1-16,19 18-1 16,6-12 0-16,5 2 1 15,7-4 0-15,4-1-1 0,1-3 1 16,0 0-1-16,-4-4 1 15,-4 3-1-15,-10-1 1 16,-6 1-1-16,-6 2 0 16,-12-1 0-16,0 0 0 15,0 0 0-15,0 14 0 16,0-14 0-16,-11 16 0 15,11-16 0-15,-11 18 0 16,11-18-1-16,-1 13 1 16,1-13 0-16,18-1 0 15,-2-6 0-15,2-3 1 16,4-4-1-16,-1 1 1 15,2-3-1-15,-2 6 0 16,-5-1 1-16,-2 5 0 0,-3 5-1 16,-2 6 0-16,-2 12 1 15,0 6-1-15,-1 11 0 16,-1 1 0-16,6 7-1 15,3-1-2-15,2-5-4 16,15 5-12-16,-12-36-6 16,21 9-13-16,-9-29-4 15,13-6-1-15,-10-16 1 16</inkml:trace>
  <inkml:trace contextRef="#ctx0" brushRef="#br1" timeOffset="11833.6769">10794 2339 104 0,'-13'-5'40'0,"13"5"1"16,5-10-2-16,4-1-38 16,21 0-3-16,5-4-2 15,13 8-6-15,-5-8-27 16,11 11-3-16,-14 0 1 15,1 14-1-15</inkml:trace>
  <inkml:trace contextRef="#ctx0" brushRef="#br1" timeOffset="11983.6854">10859 2631 102 0,'-28'32'39'0,"5"-22"1"16,23-10 0-16,14 3-38 16,26-28-5-16,30 5-23 15,3-23-13-15,17 3 0 16,-1-7-3-16,6 7 2 15</inkml:trace>
  <inkml:trace contextRef="#ctx0" brushRef="#br1" timeOffset="12457.7125">11747 2405 101 0,'0'13'42'0,"0"-13"0"16,19 2-1-16,-1-11-36 16,17-7-4-16,17-2-5 15,8-12-6-15,24 5-28 16,-3-11-3-16,13 9 0 0,-10-5-1 15</inkml:trace>
  <inkml:trace contextRef="#ctx0" brushRef="#br1" timeOffset="14041.8031">12943 2184 67 0,'3'-10'36'15,"-3"10"-2"-15,0 0 0 0,0 0-27 16,-12 8-3-16,9 4 1 15,-9 2-1-15,5 7 1 16,-5-1-2-16,5 5 1 16,-1 0-1-16,8 2 0 15,0-4-1-15,12-1 0 16,3-5-1-16,10-8 0 15,6-9-1-15,1-5 0 16,3-10 1-16,2-11-1 16,-1-3 0-16,-5-7 1 15,-2-4-1-15,-4-1 1 16,-4 3-1-16,-6 3 1 15,-4 7 0-15,-3 5 0 16,-1 10-1-16,-7 13 1 0,5 15-1 16,-3 15 0-16,-3 13 0 15,-2 19 0-15,-2 11 1 16,-1 11 0-16,-7 5 1 15,2 0-1-15,-6-6 1 16,-1-1 0-16,0-14 0 16,0-14 0-16,-1-12-1 15,1-15-2-15,-2-8-3 16,-3-18-1-16,6 0-7 15,-11-27-21-15,18 1-7 16,-8-17-2-16,17-1 2 16</inkml:trace>
  <inkml:trace contextRef="#ctx0" brushRef="#br1" timeOffset="14343.8204">14202 2163 92 0,'3'-15'40'16,"-11"-4"1"-16,8 19-1 15,-25-8-36-15,7 13-1 16,-1 8 0-16,-3 12-1 0,-2 8-1 16,4 5-2-16,1 3-1 15,5-3-3-15,16 10-9 16,2-25-26-16,18-5 1 15,2-19 0-15,16-7-2 16</inkml:trace>
  <inkml:trace contextRef="#ctx0" brushRef="#br1" timeOffset="14815.8474">14342 1934 99 0,'-13'10'40'0,"-3"-3"2"16,12 8-2-16,4-15-36 15,-8 22-1-15,13-8 1 0,5 5-1 16,0-2-1-16,2 5 0 16,-2-2 0-16,-3 7-1 15,-3-5 0-15,-1 5-1 16,-7-1 1-16,2-2-1 15,-6 4 0-15,1-6 0 16,0-4 0-16,2-2 0 16,3-3-1-16,2-13 1 15,7 10 0-15,6-17 0 16,5-7 0-16,5-6 0 15,6-9 0-15,5-8 1 16,1-2 0-16,2-4 0 16,-1 3-1-16,-4 5 1 15,-5 7-1-15,-7 8 1 0,-3 14-1 16,-17 6 1-16,12 26-1 15,-13 2-1-15,-3 7 0 16,1 3-1-16,1 2 1 16,1-2-3-16,10-2 0 15,3-16-4-15,18-1-11 16,-4-28-11-16,20 3-10 15,0-24 0-15,15-7-2 16,-4-11 4-16</inkml:trace>
  <inkml:trace contextRef="#ctx0" brushRef="#br1" timeOffset="15002.8581">15222 1626 112 0,'-29'13'40'0,"5"24"1"16,-17 7 0-16,14 14-39 15,-3 4-1-15,6 8-1 16,8-2 0-16,7-3-3 15,8-4 0-15,5-9-3 16,13 0-6-16,-12-18-25 16,14-2-3-16,-9-19-1 15,8-3 0-15</inkml:trace>
  <inkml:trace contextRef="#ctx0" brushRef="#br1" timeOffset="15191.8689">14937 1995 114 0,'-14'-4'42'15,"-3"0"0"-15,17 4-4 0,0 0-36 16,20 1-2-16,16-8-2 16,12-6-3-16,19 1-3 15,2-12-16-15,18 11-17 16,-5-6 1-16,4 9-2 15,-13-2 2-15</inkml:trace>
  <inkml:trace contextRef="#ctx0" brushRef="#br1" timeOffset="15762.9016">15441 2095 86 0,'-24'29'39'0,"2"-9"1"16,16-1 0-16,6-19-21 15,19-1-18-15,14-9 1 0,10-4 1 16,5-7-2-16,3-1 1 15,0-5-1-15,-5-2 1 16,-8-1-1-16,-11 0 0 16,-17 7 0-16,-11 4-1 15,-16 7 1-15,-8 5 0 16,-12 9-1-16,-2 6 1 15,-5 8-1-15,0 10 0 16,8 0 1-16,7 9-2 16,10-4 1-16,15 1 0 15,12-5 0-15,14-1-1 16,11-3 1-16,10-7-1 15,4-4 1-15,2-3-1 0,-2-1 1 16,-3-3 0-16,-7-2-1 16,-9 3 1-16,-9 1 0 15,-9 3 0-15,-10 5-1 16,-6 4 1-16,-6 3 0 15,-2 0 0-15,3 0 0 16,-3-2 0-16,6-4 0 16,8-16 1-16,0 0-1 15,11-5 1-15,8-16 0 16,10-8 1-16,2-3 0 15,7-9-1-15,1-6 1 16,-1 0 0-16,-2 3-1 16,-6 5 0-16,-2 8-2 15,-10 3-2-15,2 10-5 0,-12-3-11 16,21 24-8-16,-19-7-10 15,27 19-6-15,2-8-1 16,26 13 1-16</inkml:trace>
  <inkml:trace contextRef="#ctx0" brushRef="#br1" timeOffset="16219.9277">16647 2045 65 0,'11'-18'37'16,"2"9"1"-16,-15-5 0 16,2 14-23-16,-25 5-7 15,1 10-1-15,-13 2-1 16,-2 8-2-16,-8 4 1 15,4 6-2-15,1-4 1 0,7 4-2 16,16-3-1-16,12-8-1 16,16-4-1-16,19-9-1 15,23 0-3-15,10-13-3 16,27 15-17-16,-10-23-14 15,15 7-1-15,-8-12-1 16,2 4 0-16</inkml:trace>
  <inkml:trace contextRef="#ctx0" brushRef="#br1" timeOffset="16573.948">16988 2129 96 0,'-32'12'39'15,"2"-7"2"-15,16 8-3 0,14-13-36 16,0 0-1-16,28-12-1 15,8 4 2-15,9-6-1 16,4-1 0-16,2-1 0 16,-1-2 0-16,-6-1 0 15,-11 2 0-15,-9 2 0 16,-15 0-1-16,-9 5 1 15,0 10 0-15,-27-13 0 16,3 15 0-16,-9 5 0 16,-1 10 0-16,-2 8 0 15,2 2-2-15,5 6 2 16,6 0-2-16,13 0 1 15,14-3-1-15,15-4-2 0,14-12-3 16,22-6-2-16,0-20-10 16,25 8-19-16,-13-22-1 15,11 5-3-15,-16-12 2 16</inkml:trace>
  <inkml:trace contextRef="#ctx0" brushRef="#br1" timeOffset="17084.9772">17621 2011 95 0,'-15'29'37'16,"-8"0"4"-16,9 15-4 15,1-5-33-15,3 8-2 16,0-2 0-16,5 0-1 16,0-8 0-16,5-5 0 15,0-5 0-15,5-11-1 0,-5-16 0 16,0 0 0-16,15-12 0 15,-7-11 0-15,1-8 0 16,1-8 0-16,0-8 1 16,3-6 0-16,2 0 0 15,1 2 1-15,0 4-1 16,3 4 0-16,1 8 0 15,3 5 1-15,0 13-2 16,1 9 0-16,-1 8 0 16,1 6 0-16,-2 5 0 15,0 3 0-15,-4 5 0 16,-2-1 0-16,-6 0-1 15,-7 8 1-15,-8-8 0 16,-7 3 0-16,-8-1 0 0,-7-4-1 16,-4 1 1-16,-4-2-1 15,-2 2 1-15,1-1-1 16,-1 4 2-16,3 5-2 15,2 10 1-15,3 12 0 16,2 11 0-16,2 8 0 16,6 3 1-16,5 2 0 15,8-1-2-15,5-8 0 16,18-2-9-16,-2-38-11 15,30 2-12-15,-4-34-7 16,18-11-2-16,-1-24-1 16</inkml:trace>
  <inkml:trace contextRef="#ctx0" brushRef="#br1" timeOffset="17293.9892">18418 1526 108 0,'-2'17'42'0,"-20"21"1"16,0 28-2-16,-12 5-39 15,7 17-2-15,-2 4 1 16,5 7-2-16,4-3-1 16,2-7-3-16,10-2-6 15,-9-27-15-15,24 4-14 16,-14-33-2-16,14-3 0 15,-7-28 0-15</inkml:trace>
  <inkml:trace contextRef="#ctx0" brushRef="#br1" timeOffset="17445.9979">18173 2046 109 0,'0'-35'43'0,"17"15"1"16,-1 4-2-16,17 4-41 16,10 7-16-16,-5-17-15 15,27 12-13-15,-2-6 0 16,22 1-2-16,9-2 1 15</inkml:trace>
  <inkml:trace contextRef="#ctx0" brushRef="#br1" timeOffset="22956.313">22702 2631 19 0,'-6'-13'31'16,"-3"-3"1"-16,0 6 1 15,-14-14-12-15,13 19-4 16,-21-18-3-16,11 16-2 15,-16-11-2-15,8 11-3 0,-10-3-2 16,4 5-1-16,-1-1 0 16,-3 6-2-16,-1 1 0 15,2 3-1-15,2 4 0 16,0 1-1-16,1 2 0 15,2 2 1-15,0 2-1 16,7 2 1-16,2 1-1 16,3 5 1-16,3-2 0 15,6 3 1-15,7 0-2 16,0 5 1-16,4 2 0 15,4 0 0-15,-2 5-1 16,1-1 0-16,-1 2-1 16,-2 2 1-16,-2 1 0 15,0-2 0-15,-2 0 0 16,-1 4 0-16,1-1 0 0,2 0 0 15,4-1 0-15,3 0 1 16,4 0-1-16,4-1 0 16,6 1 0-16,3-4 0 15,4-3 1-15,8 2-2 16,1-3 2-16,5-2-1 15,4-1 1-15,6-7-1 16,4-1 1-16,10-4 0 16,4-4-1-16,7-11 1 15,6-4 0-15,8-9 0 16,4-7-1-16,4-6 1 15,5-7-1-15,2-6 0 0,-5-6 0 16,-2-1 0-16,-6-5 0 16,-10-2 0-16,-9 0 1 15,-12-1-1-15,-17-2 0 16,-16-2 0-16,-14-4 1 15,-16-3 0-15,-16 0-1 16,-14 4-1-16,-18-4 2 16,-11 7-1-16,-16 3 0 15,-10 8 0-15,-10 11 0 16,-11 6-1-16,-7 5-1 15,-3 0-2-15,7 9-7 16,-6-24-11-16,27 13-12 16,2-20-7-16,18-5-2 15,18-23 1-15</inkml:trace>
  <inkml:trace contextRef="#ctx0" brushRef="#br1" timeOffset="26406.5104">19244 1839 52 0,'-16'-5'35'0,"1"-4"1"15,15 9-1-15,-23-10-27 16,23 10-1-16,-13-6-3 16,13 6 1-16,0 0-2 15,2-11-1-15,8-2-1 16,8-7 1-16,9-1-1 15,12-12 1-15,13-5-1 16,17-6 1-16,13-6-2 16,8-1 2-16,10-1-1 15,5 4 0-15,-51 25 0 16,5-3-1-16,1 4 1 15,6-1-1-15,-1 1 1 16,4 2-1-16,0 0 1 16,4-2 0-16,-1 8 1 0,5-4-1 15,0 4 1-15,5-1-1 16,-2 3 0-16,7 3 1 15,-3 0-1-15,5 0-1 16,1 4 1-16,-5 2 0 16,1-1-1-16,-3 5 0 15,0 0 0-15,-2 3 0 16,-2 2-1-16,-4 2 2 15,26 4-2-15,28 10 1 16,-22 0-1-16,-10 5 2 16,-19-1-1-16,-10 1 0 15,-15-5 0-15,-6 2 0 16,-8-7 1-16,3 1-1 15,0-3 0-15,-3-3 0 16,-1-3-1-16,-1 4 1 0,-4-1 0 16,-3-2-1-16,-5 5 0 15,-4-1 1-15,-2 2-1 16,-4-1 1-16,-2 1 0 15,0-1 0-15,-3 0-1 16,1-2 1-16,1-2 0 16,-2 4 0-16,2 1 0 15,-1 2 0-15,-1-1 0 16,0 2 0-16,-1 1 0 15,1 1-1-15,-6 0 1 16,4-2 0-16,-2 1 1 16,-1-4-1-16,-1 4 1 15,0 1-1-15,-3-1 1 0,3 3 0 16,-3 0 0-16,-1 3-1 15,-1-1 1-15,-3 6-1 16,3-2 0-16,-3-4-1 16,-1 2 1-16,1-3-1 15,0-3 1-15,-1-4 0 16,4-2-1-16,1-15 0 15,-4 13 1-15,4-13 0 16,0 0 0-16,0 0 0 16,0 0 0-16,0 0 1 15,0 0-1-15,0 0 1 16,1-12-1-16,-1 12 1 15,0 0-1-15,0 0 1 16,0 0-1-16,0 0 0 0,0 0 0 16,0 0 0-16,0 0 0 15,0 0 0-15,0 0 0 16,-6-10 0-16,6 10 0 15,0 0 0-15,-4-14 0 16,4 14 2-16,-8-16-2 16,2 3 1-16,-1-3-1 15,-1 0 1-15,-2-1-1 16,-1-3 1-16,0 2-1 15,-1-3 0-15,-1 1 1 16,2 4-1-16,-2 1 0 16,3 1 0-16,-2 4 1 15,12 10 0-15,-20-17-1 16,20 17 0-16,-10-8 1 0,10 8-1 15,0 0 0-15,0 0 0 16,0 0 0-16,0 0 0 16,0 0-1-16,10 10 1 15,2 2 0-15,1 1 0 16,2 6 0-16,0 6 0 15,1 6 0-15,-1 2-1 16,0-3 1-16,-2 1 0 16,0-7 0-16,-1-3 0 15,6-9 1-15,3-13-1 16,6-15 1-16,9-10 1 15,2-8-1-15,8-7 1 16,1-5-3-16,-2-3 3 16,2 1-3-16,-8 5 2 0,-4 8-2 15,-11 9 1-15,-5 4-1 16,-9 7 0-16,-1 5 0 15,-9 10 0-15,2-13-2 16,-2 13-2-16,0 0-7 16,-20-22-15-16,20 22-11 15,-12-17-1-15,12 17-1 16,-13-15 0-16</inkml:trace>
  <inkml:trace contextRef="#ctx0" brushRef="#br1" timeOffset="27382.5662">10859 3432 96 0,'0'0'40'0,"-11"0"-1"0,11 0-2 16,12-4-34-16,9 0-1 15,4-2-1-15,12-3-2 16,7 4-3-16,0-10-7 15,11 12-27-15,-9-10 0 16,3 9 1-16,-15-6-3 16</inkml:trace>
  <inkml:trace contextRef="#ctx0" brushRef="#br1" timeOffset="27535.5749">10948 3658 100 0,'-35'29'38'0,"22"-3"0"16,13-26-3-16,25 0-35 0,29-8-34 15,13-22-5-15,19-3 1 16,3-12-1-16</inkml:trace>
  <inkml:trace contextRef="#ctx0" brushRef="#br1" timeOffset="29427.6832">12220 3214 71 0,'0'0'36'0,"4"-13"0"0,9 11 1 16,-6-13-25-16,20 3-8 15,0-2 0-15,8 1-2 16,8-5 1-16,9 4-1 15,2-3 0-15,-2 5-1 16,-4 3 1-16,-5 11-1 16,-12 10 0-16,-10 11 0 15,-14 12 0-15,-17 12 0 16,-15 10-1-16,-5 7 0 15,-15 3 1-15,-3 4 0 16,-5-6 0-16,6-2 0 16,3-10 0-16,13-10 0 15,7-7 1-15,16-9-1 16,16-12 0-16,16-10 0 0,18-9-1 15,12-10-2-15,15-7-3 16,2-16-28-16,17 7-6 16,-6-13 0-16,3 7-2 15</inkml:trace>
  <inkml:trace contextRef="#ctx0" brushRef="#br1" timeOffset="29607.6935">13230 3438 113 0,'-19'15'43'0,"-7"-13"-2"16,11 4-2-16,3-4-47 15,0-17-30-15,24 6-4 0,-3-13 0 16,11 3-1-16</inkml:trace>
  <inkml:trace contextRef="#ctx0" brushRef="#br1" timeOffset="31242.787">14095 3138 77 0,'12'-18'37'0,"-19"-2"0"0,-6 9 1 16,-15-4-31-16,-3 11-2 16,-14 0-1-16,-3 11-1 15,-8 4 0-15,-4 6-1 16,4 1-1-16,0 8 0 15,11 0-1-15,8 0 0 16,14 1 0-16,16 1 0 16,16 0-1-16,15 2 1 15,15 1-1-15,6 0 1 16,8 3 0-16,-1 2-1 15,-1 2 1-15,-7 0 0 16,-9-1 0-16,-12-2 0 16,-15-1 2-16,-10-4-2 15,-13-4 1-15,-8-6 1 0,-11-6-1 16,-5-6 1-16,-2-5 0 15,-1-9-1-15,5-11 0 16,12-6 0-16,11-11-2 16,12-6 1-16,18-8-1 15,10-5-2-15,19 2-2 16,0-16-9-16,14 17-25 15,-2-3 1-15,3 14-1 16,-9 0-1-16</inkml:trace>
  <inkml:trace contextRef="#ctx0" brushRef="#br1" timeOffset="31609.808">14344 3126 96 0,'0'0'38'16,"0"0"1"-16,14-13-2 15,6 2-35-15,13-3-1 16,7-1 1-16,5-1 0 15,1 2 0-15,-1 4 0 16,-5-2 0-16,-5 8-1 16,-10 1 0-16,-6 10 0 15,-11 7 0-15,-8 13 0 0,-10 6-1 16,-7 14 1-16,-7 9-1 15,-2 7 0-15,-4 3 0 16,2 2-1-16,2-4-1 16,8-11-4-16,17 3-16 15,1-30-18-15,19-6 1 16,5-23-2-16,15-7 1 15</inkml:trace>
  <inkml:trace contextRef="#ctx0" brushRef="#br1" timeOffset="31955.8278">14919 2990 104 0,'-9'12'41'16,"-2"-10"0"-16,11-2-2 15,20 2-37-15,1-6 0 16,9-3 0-16,8-3 0 16,1 0 0-16,9 0 0 15,-2 1-1-15,-1 2 0 16,-5 2 0-16,-9 6 0 15,-8 8 0-15,-9 9-1 16,-10 10 1-16,-14 9-1 16,-9 10-1-16,-6 7 0 15,-3 7 0-15,1 1-2 16,2 0-1-16,1-6-3 15,19 3-21-15,-2-26-13 0,24-1 1 16,0-21-2-16,18-6 3 16</inkml:trace>
  <inkml:trace contextRef="#ctx0" brushRef="#br1" timeOffset="32285.8466">15594 3064 110 0,'-11'7'41'0,"-13"-5"0"15,8 15-1-15,-4-5-37 16,4 3-2-16,5 0 1 0,6 3-1 16,6 0 0-16,11-2-1 15,7-1 0-15,9 0 0 16,1 0-1-16,9 2 1 15,0 3 0-15,-5 0 0 16,-2 4 0-16,-7 0 1 16,-9 6-1-16,-10 1 1 15,-6 2-1-15,-11 0-1 16,-4-2 1-16,-4-4-2 15,-2-2-1-15,-2-12-3 16,12 7-14-16,-6-26-22 16,18 6 3-16,-8-30-2 15,13 5-1-15</inkml:trace>
  <inkml:trace contextRef="#ctx0" brushRef="#br1" timeOffset="32444.8557">15615 3003 122 0,'-20'-1'43'16,"12"12"0"-16,-2-11-3 15,10 0-40-15,24 1-3 16,6-12-5-16,26 10-26 16,-8-17-8-16,20 8 0 15,-3-10-2-15</inkml:trace>
  <inkml:trace contextRef="#ctx0" brushRef="#br1" timeOffset="33541.9185">16581 3120 74 0,'17'-13'37'16,"-7"-4"-1"-16,-10 17-2 15,0 0-29-15,-7 21-1 16,-14 10 0-16,-7 13-1 15,-5 8-2-15,-6 6 0 16,-1 4-2-16,-2-7-3 16,12 9-24-16,1-24-6 15,12-6-1-15,7-21-3 0</inkml:trace>
  <inkml:trace contextRef="#ctx0" brushRef="#br1" timeOffset="33728.9292">16428 3260 94 0,'-9'-28'39'16,"9"28"1"-16,-20-17-1 15,16 30-32-15,-5 0-2 16,11 11-2-16,3 4-2 16,14-1-1-16,11 3-2 15,11-11-3-15,20 7-12 16,5-22-22-16,15 2 1 15,-1-18-2-15,13 0 0 16</inkml:trace>
  <inkml:trace contextRef="#ctx0" brushRef="#br1" timeOffset="33917.94">17320 3015 99 0,'-44'30'39'15,"-10"6"0"-15,7 14-1 16,-1-1-36-16,9 8-2 15,12 2-3-15,9-11-5 16,25 5-30-16,4-14 0 16,26-5 0-16,4-19-2 15</inkml:trace>
  <inkml:trace contextRef="#ctx0" brushRef="#br1" timeOffset="34231.958">17692 3153 101 0,'-34'7'40'15,"10"18"2"-15,-8 0-2 16,13 9-37-16,4 3-1 16,10 3 0-16,12-4 0 15,11-4 0-15,10-7-1 16,12-10 0-16,4-10 0 15,4-10 0-15,-2-12 0 16,-6-9-1-16,-4-10 1 16,-7-6-1-16,-10-3 0 15,-13-2 0-15,-7 1-1 0,-11 1-2 16,-2 9 0-16,-13 2-3 15,7 26-13-15,-16-10-21 16,11 19-1-16,-1-1 1 16,9 14-2-16</inkml:trace>
  <inkml:trace contextRef="#ctx0" brushRef="#br1" timeOffset="35306.0194">18304 2792 93 0,'0'0'39'0,"0"0"0"16,0 0-3-16,16 4-34 15,4-5-3-15,11 1-1 16,2-7-3-16,15 12-10 15,-1-17-25-15,10 4 3 16,-1-7-3-16,-2 1 3 16</inkml:trace>
  <inkml:trace contextRef="#ctx0" brushRef="#br1" timeOffset="35494.0301">18980 2505 74 0,'0'0'38'15,"0"0"-3"-15,-14 15 3 16,-1 2-34-16,6 6-3 15,0 8-1-15,2 0 1 16,2 7-2-16,2-5-3 16,17 9-30-16,-6-16-1 15,16 0-1-15,1-12 1 16</inkml:trace>
  <inkml:trace contextRef="#ctx0" brushRef="#br1" timeOffset="35868.0515">19420 2455 91 0,'-24'-16'39'16,"0"18"1"-16,-11-1-1 15,5 13-36-15,0 7-1 16,5 5 1-16,3 1-2 15,11 1 1-15,4-1-2 16,16-6 1-16,7-6 0 16,5-6 0-16,9-6 0 15,5-7 0-15,2-7 0 16,1-4 0-16,-2-6 1 15,-4-1-2-15,-5-1 1 16,-2 2-1-16,-9 2 1 16,-3 7-1-16,-13 12 0 0,0 0 0 15,5 24 0-15,-12 4 0 16,-5 13-1-16,-2 9 0 15,2 10-2-15,-3-5-4 16,17 17-25-16,-10-19-7 16,18 3-1-16,1-13-1 15</inkml:trace>
  <inkml:trace contextRef="#ctx0" brushRef="#br1" timeOffset="36219.0716">20004 2638 93 0,'-13'-3'40'0,"2"-1"-1"16,11 4 0-16,9 21-38 15,9-2 2-15,2 5 0 16,4 13 2-16,-1 5-2 16,-2 12 1-16,-3 4-1 15,-9 12 0-15,-11 3-1 16,-10 7-1-16,-13-1-1 15,-7-4 0-15,-12-2 1 16,-1-7-1-16,-4-14 0 16,0-14-3-16,11-15-3 15,1-31-10-15,26 1-22 0,1-29-4 16,17-5 1-16,1-25-1 15</inkml:trace>
  <inkml:trace contextRef="#ctx0" brushRef="#br1" timeOffset="36388.0813">19726 2667 106 0,'0'0'45'16,"12"9"-2"-16,26 1 0 16,16-13-40-16,17 0-3 15,17-4-2-15,8-7-4 16,14 14-21-16,-12-17-16 15,-3 16 1-15,-19-6-3 0,-3 14 2 16</inkml:trace>
  <inkml:trace contextRef="#ctx0" brushRef="#br1" timeOffset="37620.1518">11578 4417 66 0,'0'-24'37'16,"-7"-1"0"-16,0 11 1 15,-18 0-29-15,5 14-4 16,-11 4-1-16,-2 14 0 16,-6 8-1-16,-1 12-1 15,0 7 0-15,3 3-1 16,8-1 0-16,7 3 0 15,10-4 0-15,16-7-1 16,6-6 0-16,19-14 0 16,8-10 0-16,11-7 0 15,7-12-1-15,1-6 1 0,2-8-1 16,-8-5 1-16,-5-2 0 15,-12-2-1-15,-8-2 2 16,-14 4-1-16,-11 3 0 16,-6 2 1-16,-10 5 0 15,-1 4 0-15,-2 2 0 16,2 5 0-16,1 2 0 15,3 3-1-15,13 5 1 16,-14-4-1-16,14 4 0 16,0 0 1-16,15 4-1 15,0 1 0-15,4 0 0 16,7 2 0-16,6-1 0 15,5 4 0-15,3 2 0 16,1-1 1-16,-1 1-1 16,-3 2 0-16,-4 2 1 0,-9-1-1 15,-5 5 0-15,-11 0 1 16,-7 3-1-16,-8 4 1 15,-6 0-1-15,-2-1 1 16,0-2 0-16,-1-5-1 16,2-4 1-16,14-15 0 15,-14 4-1-15,16-14 1 16,9-16 0-16,6-6 0 15,5-6 0-15,5-5 0 16,4-5-1-16,3-1 0 16,-2 5-2-16,1-4-4 15,10 20-19-15,-14-7-13 16,10 14-1-16,-8-3-2 15,7 9 0-15</inkml:trace>
  <inkml:trace contextRef="#ctx0" brushRef="#br1" timeOffset="38693.2131">13232 4362 71 0,'-9'-20'34'0,"-5"7"1"0,-10-3-9 15,-4 18-18-15,-10 4-3 16,-1 13 0-16,-5 9 0 15,5 15-1-15,0 8 1 16,7 13-2-16,8 4-1 16,12 5 0-16,14-2-1 15,14-4 1-15,15-10-1 16,14-16 0-16,15-18 0 15,13-20 0-15,10-28 1 16,6-14 0-16,-2-22 0 16,-3-10 0-16,-8-10 0 15,-15-5-1-15,-19 3 0 16,-18 4-1-16,-19 9-1 0,-18 3 0 15,-11 15-1-15,-15 4 0 16,2 16-3-16,-7 0-5 16,20 17-27-16,0-6 0 15,24 21 0-15,-7-26-2 16</inkml:trace>
  <inkml:trace contextRef="#ctx0" brushRef="#br1" timeOffset="38924.2263">13778 3781 92 0,'-50'37'39'0,"-3"31"0"16,-13 13-1-16,3 24-32 0,-4 19-5 15,1 18 1-15,3 7 0 16,5 2-2-16,10-9 1 15,8-14-4-15,13-12-2 16,2-30-20-16,22-8-13 16,3-30-2-16,18-11 1 15,2-26-1-15</inkml:trace>
  <inkml:trace contextRef="#ctx0" brushRef="#br1" timeOffset="39265.2458">14174 4444 101 0,'-10'7'41'0,"11"4"1"15,-1-11-2-15,30-11-39 16,9 0-1-16,13-2 0 16,12-2 1-16,10-2-2 15,10 3-2-15,-3-6-4 16,9 14-31-16,-19-4-2 0,-5 12 0 15,-23-5-1-15</inkml:trace>
  <inkml:trace contextRef="#ctx0" brushRef="#br1" timeOffset="39468.2575">14433 4637 113 0,'-32'17'41'15,"23"2"1"-15,9-19-11 16,28-11-30-16,14-2 0 15,16-8-2-15,11-1 0 16,1-11-2-16,9 7-6 16,-12-13-28-16,9 5-4 0,-19-6 1 15,-2 6-1-15</inkml:trace>
  <inkml:trace contextRef="#ctx0" brushRef="#br1" timeOffset="39626.2665">14657 4057 111 0,'-38'0'40'15,"8"-6"1"-15,16 11-3 16,14-5-40-16,0 0-5 16,41 8-31-16,-13-1-2 15,13 13 1-15,-2 2-3 16</inkml:trace>
  <inkml:trace contextRef="#ctx0" brushRef="#br1" timeOffset="39791.2759">14938 4857 98 0,'-13'36'43'0,"-11"-19"0"16,9-2-2-16,-2-3-33 16,7-27-16-16,19 0-31 15,-5-13-4-15,10 3 1 16,0-12-1-16</inkml:trace>
  <inkml:trace contextRef="#ctx0" brushRef="#br1" timeOffset="40279.3038">15784 4176 100 0,'0'0'40'0,"-10"-17"0"16,25 12-1-16,6-13-36 16,18 5-2-16,7-1-1 15,8 1 1-15,-2 4 0 16,0 4 0-16,-8 6 0 15,-7 6 1-15,-15 11-1 16,-16 8 0-16,-19 10 0 16,-12 8 0-16,-14 3 0 15,-7 5 0-15,-6 2 0 16,0-2-1-16,4-5 1 15,9-3-1-15,15-9 1 16,15-7-1-16,21-8 0 16,20-13-1-16,22-6-2 15,11-9-2-15,16 2-8 16,-5-18-25-16,18 4-3 0,-9-11 0 15,3 9-1-15</inkml:trace>
  <inkml:trace contextRef="#ctx0" brushRef="#br1" timeOffset="40430.3125">16663 4417 111 0,'-25'8'42'0,"11"4"-2"16,-5-12-2-16,19 0-41 15,0 0-17-15,18-15-20 16,7 4-1-16,0-12 1 15,16 2-2-15</inkml:trace>
  <inkml:trace contextRef="#ctx0" brushRef="#br1" timeOffset="40827.3352">17434 4105 97 0,'-17'-10'40'0,"-13"-4"1"16,3 14 1-16,-15 0-37 15,4 13 0-15,-3 5 0 16,4 7 0-16,0 4-2 16,8 4-1-16,12-5 0 15,8 0-1-15,16-12-1 16,13-10 1-16,13-12-1 15,11-10 0-15,8-13 1 0,4-5 0 16,-1-8-1-16,-1 0 1 16,-11 1 0-16,-5 9 1 15,-13 4-2-15,-9 14 0 16,-16 14 0-16,-9 25 0 15,-16 16 0-15,-7 18 0 16,-6 10 0-16,-2 9-2 16,2 10-2-16,3-5-2 15,17 5-10-15,-10-29-10 16,33 1-12-16,-2-30-6 15,17-11 0-15,0-21 1 16</inkml:trace>
  <inkml:trace contextRef="#ctx0" brushRef="#br1" timeOffset="41228.3581">18363 4167 87 0,'0'0'39'15,"-34"20"-1"-15,5 8 0 16,-13 4-33-16,-4 12-6 16,-3 8 1-16,1 7-1 15,-1 2 0-15,3-6-3 16,16 6-6-16,-3-17-27 15,24-5 0-15,3-22-2 16,17-6 2-16</inkml:trace>
  <inkml:trace contextRef="#ctx0" brushRef="#br1" timeOffset="41398.3679">18084 4406 110 0,'-17'-6'40'16,"14"21"1"-16,3-15-12 15,3 29-27-15,16-5-2 16,10-4-3-16,15 1-2 15,8-20-13-15,21 6-23 16,2-16 2-16,14-2-2 16,-1-15 1-16</inkml:trace>
  <inkml:trace contextRef="#ctx0" brushRef="#br1" timeOffset="41579.3782">18835 4192 102 0,'-46'41'39'16,"-7"-2"2"-16,13 11-3 15,8-6-38-15,9 1-1 16,15 1-3-16,8-21-16 16,26 8-20-16,8-17 1 15,23-4-3-15,1-16 2 16</inkml:trace>
  <inkml:trace contextRef="#ctx0" brushRef="#br1" timeOffset="41863.3945">19219 4345 103 0,'-38'13'42'0,"6"16"0"16,-6-6 0-16,17 4-39 0,0 3-1 16,13 4-1-16,12-3 0 15,8-2 0-15,15-9-1 16,10-3 1-16,6-9-1 15,-2-8 0-15,-1-11 1 16,-3-9-1-16,-8-5 0 16,-7-10 0-16,-9-6 0 15,-11-5 0-15,-5 1-2 16,-7-3-1-16,4 14-10 15,-22-10-13-15,16 23-15 16,-10 0-1-16,22 21 0 16,-21-9 0-16</inkml:trace>
  <inkml:trace contextRef="#ctx0" brushRef="#br1" timeOffset="42280.4183">19781 3982 99 0,'0'0'40'0,"-10"-12"0"15,10 12-1-15,12-14-39 16,6 4 0-16,8 0-1 15,8-3 0-15,5 5-3 16,-1-11-6-16,14 15-29 16,-5-12 2-16,5 10-2 15,-8-11 0-15</inkml:trace>
  <inkml:trace contextRef="#ctx0" brushRef="#br1" timeOffset="42450.428">20426 3669 102 0,'-29'16'40'0,"1"16"1"15,-7-7-2-15,9 13-37 16,1 1-2-16,5 4-1 16,13 1-2-16,7-11-4 15,30 5-30-15,-1-16-3 16,19-1 0-16,3-19 0 15</inkml:trace>
  <inkml:trace contextRef="#ctx0" brushRef="#br1" timeOffset="42802.4482">20790 3675 106 0,'-22'-10'40'16,"2"12"2"-16,-6-2-2 15,9 7-36-15,-5 6-2 16,6 4-1-16,2 0 1 15,5 4-1-15,5-3 0 16,8 0 0-16,5-7 0 16,9-5-1-16,3-6 1 15,5-6 0-15,3-4 0 16,-1-4-1-16,-3-2 1 15,-2-3-1-15,-1 7 1 16,-7 3-1-16,-15 9 0 0,10 4 1 16,-15 12-2-16,-7 14 1 15,0 8-2-15,-5 8 0 16,6 7-3-16,1-6-5 15,21 13-15-15,-8-21-17 16,25-1 1-16,1-22-2 16,19-3 2-16</inkml:trace>
  <inkml:trace contextRef="#ctx0" brushRef="#br1" timeOffset="43098.4651">21258 3676 105 0,'-6'12'41'0,"-3"0"1"15,11 17-1-15,7 6-37 16,2 11-1-16,0 6 1 16,8 8-1-16,-3 2-1 15,0 5 0-15,-2 0-1 16,-8 1-1-16,-12-2 0 15,-9-6-1-15,-16-2 1 16,-8-3-2-16,-8-8 1 16,-8-12-3-16,3-8-1 15,-1-25-9-15,23 4-13 16,-6-31-14-16,26-9-2 15,-1-24 0-15,19-8 1 16</inkml:trace>
  <inkml:trace contextRef="#ctx0" brushRef="#br1" timeOffset="43231.4727">21049 3786 122 0,'30'10'44'16,"6"-11"0"-16,21 6-4 16,11-3-50-16,-4-18-15 15,17 13-16-15,-9-10-3 16,-4 13 1-16,-20-4-3 15</inkml:trace>
  <inkml:trace contextRef="#ctx0" brushRef="#br2" timeOffset="47162.6976">5507 5744 79 0,'-38'-15'39'16,"0"14"-3"-16,-7 1 2 15,7 12-33-15,-8 8 1 16,6 9-2-16,4 0 1 16,7 5-2-16,10-1 1 15,8-1-2-15,11-9 2 16,15-9-1-16,11-11-2 15,12-9 1-15,12-11-3 16,8-5 1-16,3-9-1 16,2-2 1-16,-4-4-2 15,-6 2 1-15,-7 2 0 16,-10 4 0-16,-9 7 1 0,-10 6 0 15,-7 5 0-15,-10 11 0 16,0 0 0-16,9 14 0 16,-11 7 0-16,-3 9 0 15,3 6 1-15,1-1-3 16,4 2 0-16,2-10-6 15,20-1-23-15,-3-27-7 16,15-8-1-16,1-27-3 16</inkml:trace>
  <inkml:trace contextRef="#ctx0" brushRef="#br2" timeOffset="47365.7092">6311 5000 90 0,'-14'23'39'0,"-12"14"0"16,4 29 1-16,-15 11-36 15,15 12-3-15,4 5 0 16,4 3-1-16,11-2-3 16,6-11 0-16,18-7-4 15,-3-27-21-15,24-13-11 16,0-28 2-16,14-14-2 15</inkml:trace>
  <inkml:trace contextRef="#ctx0" brushRef="#br2" timeOffset="47572.721">6812 5054 82 0,'1'-37'38'16,"-1"37"1"-16,0 0 0 0,-16 40-33 16,-2 16 1-16,0 19-5 15,0 10 0-15,0 9-2 16,4 0 1-16,1-1-4 15,7-2-1-15,-3-24-12 16,11 1-22-16,-2-22 1 16,8-8-2-16,-6-21 2 15</inkml:trace>
  <inkml:trace contextRef="#ctx0" brushRef="#br2" timeOffset="47773.7325">6659 5537 97 0,'-11'-15'41'0,"-4"-2"1"16,15 17-1-16,-11 4-36 15,11-4-2-15,28-4-1 16,1-2-2-16,14-2-2 16,8-1-2-16,16 3-3 15,-1-13-14-15,14 15-19 16,-10-8-1-16,3 12-2 15,-18-4 3-15</inkml:trace>
  <inkml:trace contextRef="#ctx0" brushRef="#br2" timeOffset="48673.784">7181 5686 61 0,'-18'24'40'16,"11"4"0"-16,7-28-1 0,10 21-12 16,9-28-24-16,14-5-1 15,6-12 1-15,6-4 0 16,2-6-1-16,-3-6-1 15,-7-1 1-15,-8 3-1 16,-11 5 0-16,-13 3 0 16,-16 10 0-16,-7 9 0 15,-15 9 0-15,-5 14 0 16,-6 11-1-16,1 9 1 15,0 6-1-15,9 5 0 16,11 2 0-16,11-1 0 16,15-10-1-16,19-9 0 15,19-15-1-15,12-12-1 16,18-8-2-16,1-13-1 0,12 0-6 15,-15-18-25-15,9 10-1 16,-18-14 12-16,-4 20 18 16,-20 5 4-16,-14 7 3 15,-10 11 3-15,-12 2 6 16,-12 23 25-16,-12 0 3 15,2 23-11-15,-9-8-18 16,10 7-1-16,-1 0-3 16,5-1 1-16,6-6-1 15,4-4 0-15,7-8-1 16,5-12 1-16,-5-14-1 15,13-3 0-15,-2-19 0 16,5-8-1-16,-3-10-1 16,4-7 0-16,-4-6 2 15,3-1-1-15,-1-2 1 0,0 7-3 16,-1 5 3-16,2 10-1 15,1 2 1-15,5 9-1 16,1 6 0-16,1 5-1 16,6 3 1-16,4 3-1 15,-1 0 0-15,0 3 0 16,-2 2 0-16,-3 0 0 15,-4 2 0-15,-1 3-1 16,-4 3 1-16,-7 5 0 16,-4 8 0-16,-5 1-1 15,-3 9 1-15,-4 6 0 16,-6 6 0-16,-1 3 1 0,-8-2-1 15,4 4 0-15,-2-8 0 16,3-5 3-16,3-13-3 16,8-7 0-16,3-14 0 15,15-18 1-15,6-9-1 16,3-11 1-16,5-7-1 15,1-2-1-15,3 1 2 16,-1 2-1-16,-8 10 1 16,1 11-1-16,-7 8 1 15,-1 13-1-15,-2 10 0 16,-6 8-1-16,2 10-2 15,-4 4-2-15,5 10-5 16,-7-4-3-16,10 16-6 16,-15-14-20-16,17 4-2 15,-2-12 0-15,13-4 0 0</inkml:trace>
  <inkml:trace contextRef="#ctx0" brushRef="#br2" timeOffset="49288.8192">8941 5608 52 0,'7'-14'37'0,"-1"-7"0"16,3 4 0-16,-7-7-18 16,3 8-10-16,-12-2-1 15,7 18-2-15,-24-10 0 16,7 20 0-16,-10 6-2 15,2 13 0-15,-7 7-2 16,5 5 1-16,-1 7-2 16,7-1 3-16,9-5-4 15,8-4 2-15,9-10-1 16,10-7 2-16,11-10-3 15,9-14 3-15,5-13-2 0,4-7-3 16,0-6 3-16,3-5-2 16,-8-4 1-16,-4-3-2 15,-7 1 3-15,-6 2-3 16,-6 3 2-16,-6 9 0 15,-5 5 1-15,-6 11-1 16,1 10 0-16,-12 17 0 16,3 12 0-16,0 10-1 15,0 6 0-15,8 0 2 16,7 3-4-16,7-12 1 15,22-7-8-15,2-29-2 16,26-4-18-16,-5-31-11 16,15-8 0-16,-4-20-2 15,7-10 4-15</inkml:trace>
  <inkml:trace contextRef="#ctx0" brushRef="#br2" timeOffset="49474.8298">9779 4890 87 0,'-26'-5'39'15,"1"31"0"-15,-11 17 4 16,8 35-27-16,-5 5-12 15,5 11-3-15,5 6 1 16,5 4-1-16,7-4-2 16,8-10 0-16,9-1-7 15,-9-27-10-15,15-1-22 16,-10-21 1-16,5-12 0 15,-7-28 0-15</inkml:trace>
  <inkml:trace contextRef="#ctx0" brushRef="#br2" timeOffset="49821.8497">9485 5484 79 0,'-14'-4'43'0,"9"14"0"16,5-10-1-16,-4 23-12 15,4-23-27-15,32 11 0 16,0-13-2-16,10 1 0 15,7-3-1-15,8-4-1 16,0 1 0-16,4-5-1 16,-3 2 0-16,-7-1-1 15,-7 4 0-15,-7 3 1 0,-11 4 0 16,-12 4 0-1,-7 9 1-15,-10 7 1 0,-10 6 0 16,-4 8 0-16,-4 7 0 16,0 4 4-16,5-2-4 15,1-5 2-15,9-5-5 16,8-12 2-16,17-6-8 15,-2-30-8-15,21-6-23 16,-9-17-1-16,14-4 0 16,-9-17 0-16</inkml:trace>
  <inkml:trace contextRef="#ctx0" brushRef="#br2" timeOffset="50174.8698">10180 5164 79 0,'0'0'41'16,"-15"-1"-1"-16,11 14 0 15,4-13-12-15,-6 14-26 16,11-1-2-16,9 1 0 15,1-1 1-15,4 0-1 16,3 5 0-16,2 0 0 16,0 5 0-16,-2 1 0 15,-2 5 1-15,-3 4 0 16,-5 6 0-16,-5 2 0 15,-6 3 1-15,-1-2-1 16,-1-3 1-16,0 3 0 16,4-9-1-16,2-4 0 15,2-13 0-15,8-9 0 16,6-15-1-16,2-7 0 15,6-13-1-15,1-11 0 0,1-4-2 16,-2-18-5-16,8 9-3 16,-14-11-3-16,10 23-11 15,-18-9-17-15,8 15 0 16,-11 2 0-16,6 18 2 15</inkml:trace>
  <inkml:trace contextRef="#ctx0" brushRef="#br2" timeOffset="50543.8909">10787 5502 90 0,'10'19'40'0,"-1"-6"1"15,13 4-1-15,-6-4-33 0,12-4-3 16,4-7-1-16,4-4 0 15,1-7-2-15,0-5 0 16,-4-7 0-16,0-4-1 16,-4-4 0-16,-8-1 0 15,-6 1 0-15,-12 6 0 16,-9 6 0-16,-10 10 0 15,-9 13 0-15,-8 11 1 16,-6 11 0-16,-4 8 0 16,2 7-1-16,8 1 2 15,7 2-2-15,12-1 1 16,14-11-1-16,14-7-1 15,15-10-2-15,8-19-3 0,19-3-5 16,-4-28-5-16,23 6-21 16,-14-29-3-16,9 2-1 15,-11-20 1-15</inkml:trace>
  <inkml:trace contextRef="#ctx0" brushRef="#br2" timeOffset="50723.9012">11525 5062 74 0,'-3'-33'40'16,"3"33"0"-16,-23-1 3 15,12 39-16-15,-20 9-21 16,0 13-3-16,-2 14 0 15,2 2-2-15,6 5 1 16,4-2-5-16,12-3-1 16,3-15-2-16,18-3-8 15,-8-33-13-15,24-4-14 0,-4-21 0 16,13-6-1-16,-4-19 2 15</inkml:trace>
  <inkml:trace contextRef="#ctx0" brushRef="#br2" timeOffset="51196.9283">11647 5481 76 0,'0'0'41'15,"0"0"0"-15,0 0 1 16,-27 16-15-16,19 0-23 16,-2 4-1-16,4 3-1 15,3 1 0-15,4-1-1 16,5-3 0-16,8-4 0 15,2-9 0-15,11-8 0 16,4-12 0-16,7-9 1 0,4-9-1 16,2-6 0-16,0-3-1 15,0-1 1-15,-5 6-1 16,-9 6 0-16,-5 14 0 15,-11 14 0-15,-11 17 0 16,-11 18-1-16,-14 23 0 16,-14 14 2-16,-9 18 0 15,-4 10 0-15,-4 7 0 16,1 2 0-16,0-2 2 15,7-11-3-15,5-16 0 16,11-15 0-16,7-17 0 16,7-26 0-16,15-21 0 15,-1-12 0-15,11-22 0 16,4-15 0-16,11-17 0 15,1-8 0-15,8-4 0 0,0-5 0 16,4 8-4-16,-8-1-7 16,8 18-2-16,-12 2-1 15,13 24-6-15,-18-4-19 16,16 16-3-16,-4 5-3 15,11 7 5-15</inkml:trace>
  <inkml:trace contextRef="#ctx0" brushRef="#br2" timeOffset="51331.936">12303 5710 113 0,'-16'14'41'16,"-10"-13"-3"-16,2-2-7 16,4 14-47-16,-5-30-21 15,12 5-6-15,-3-6-4 0,4 5 4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5:24.27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13177 5702 19 0,'0'0'27'0,"23"-8"0"16,-7 8-12-16,-3-6 0 15,5 5-6-15,-4-3-4 16,5 3-2-16,-2-1-1 15,4 2-1-15,0 2-1 0,3-1 0 16,-2 0 0-16,5 0 1 16,1-1-1-16,2 0 0 15,4-2 1-15,7 1 1 16,4-5 0-16,5 2 1 15,2-4-1-15,8 4 0 16,-2-3 0-16,8 2 0 16,-4 3-1-16,5 0-1 15,-2 2 1-15,2 0-2 16,4 2 1-16,2 0 0 15,-1 2 0-15,1-2 0 16,4 0 0-16,-2 0 0 16,2 0 0-16,0-1 1 15,1-1-1-15,-2-1 1 0,4 1 0 16,3 0-1-16,-1 1 0 15,-5 1 1-15,3 2-1 16,-4 1 0-16,-1 0 0 16,-4 0 0-16,-1 0 0 15,-1 0 0-15,4-2 0 16,1-1 0-16,3-2 1 15,1-2-1-15,4-1 0 16,2-2 1-16,2 1-1 16,3-1 1-16,-1-2-1 15,4 1 1-15,0 2-1 16,2-2 0-16,-3 1 1 15,4 1-1-15,-2-1 0 0,1 3 0 16,-2-3 0-16,0 4 0 16,-3-3 0-16,1 0 0 15,0-1 0-15,0 2 1 16,-1-3-1-16,-1 2 0 15,-1-1 1-15,0-1-1 16,2 2 1-16,-2-1-1 16,-3 2 0-16,1 0 1 15,-4 1-1-15,-6 0 0 16,-3 4-4-16,-13-7-12 15,-4 8-14-15,-10-2-2 16,-7 0 0-16,-12 1 0 16</inkml:trace>
  <inkml:trace contextRef="#ctx0" brushRef="#br0" timeOffset="1463.0837">13240 5730 28 0,'0'0'26'15,"12"2"-1"-15,-12-2-7 16,8 11-4-16,-5 3-11 0,-3-2-2 16,2 9 1-16,-5-1 1 15,3 6-2-15,0-1 1 16,0 5-3-16,4 2 3 15,-3-1-2-15,4 4 2 16,-2 2-2-16,2 3 1 16,-4 1-2-16,-1 2 2 15,1 5 1-15,-5-2 0 16,3 3-1-16,-2-3 0 15,2 1 0-15,1 2 1 16,2 2 1-16,3-2-2 16,-4-1 1-16,6 5-2 15,-5-1 2-15,2 1-1 16,-6 4 1-16,-3-3-1 0,2 1 2 15,-3-3-2-15,4 4 2 16,-6-8 0-16,7 4 0 16,-4-5-1-16,6 2-1 15,-2-6 0-15,4-1-1 16,-2-2 0-16,1 0-1 15,0-1 0-15,-2 1-1 16,3-2 2-16,-2 0 0 16,-1 0 0-16,1 1 1 15,-1 1-1-15,1 0 0 16,0-2 0-16,2 0 1 15,-1-2-1-15,5 0 1 16,-2-3-1-16,0-1 1 16,5-2-2-16,-1-1 2 0,-2 3-1 15,1 3-1-15,-1-3 1 16,0 2-1-16,-1 0 2 15,-1 2-2-15,-1 0 1 16,1 1-1-16,-4-3 1 16,2 3 0-16,-2 1 0 15,2 0 0-15,-3 3 1 16,0 0-1-16,0 1 1 15,-2 2 0-15,0-2-1 16,1 1 1-16,-2-2 1 16,3-1 0-16,0-2 0 15,-3-4-2-15,6-1-4 16,-7-12-27-16,8-2 0 15,-4-19-3-15,0 0-1 16</inkml:trace>
  <inkml:trace contextRef="#ctx0" brushRef="#br0" timeOffset="2998.1715">13292 5673 31 0,'0'0'20'0,"0"0"0"15,-10 11 2-15,10-11-10 16,0 0-5-16,0 0-4 15,0 0 1-15,0 0 0 16,0 0 0-16,0 0 0 16,0 0 0-16,12 2 0 15,-12-2 1-15,0 0-1 16,0 0 0-16,0 0 0 15,0 0-1-15,0 0 1 16,-16 2-2-16,16-2 0 16,0 0-1-16,-12 12 2 15,12-12-2-15,0 0 0 16,-7 14 0-16,7-14-1 15,0 0 1-15,10 7 0 16,-10-7 0-16,21-6 0 0,-9-2 0 16,0-2 0-16,-1-3 0 15,0 0 0-15,-2-2 1 16,-5 3-1-16,-5-2-1 15,-4 3 1-15,-5 6 0 16,-3 2-1-16,-4 6 1 16,-2 5 0-16,-3 4-1 15,0 8 1-15,-2 2 0 16,4 4 2-16,3 0-2 15,3-1 2-15,7-1-2 16,4-3 2-16,6-4-3 16,5-6 3-16,6-6-3 15,5-3 1-15,6-7-1 16,-1-2 1-16,3-9 0 0,-2 0-3 15,-2-5 3-15,-5 0-2 16,-3 1 2-16,-7 1-3 16,-8 2 3-16,-8 4-3 15,-6 5 3-15,-3 6-1 16,-6 4 0-16,-4 4 0 15,-3 4 0-15,1 7 1 16,1 3-1-16,4 2 2 16,6 1-2-16,7 0 3 15,7-3-3-15,8-3 2 16,10-2-2-16,4-9 3 15,8-7-3-15,5-5 1 16,3-9-1-16,-2-4-1 0,-2-6 2 16,-5-3-2-16,-7 1 2 15,-8 0-3-15,-11 4 3 16,-8 3-3-16,-9 11 3 15,-6 8-1-15,-5 6-1 16,0 3-2-16,4 10-3 16,-2-9-23-16,20 12-8 15,7-21 0-15,8 21-1 16</inkml:trace>
  <inkml:trace contextRef="#ctx0" brushRef="#br0" timeOffset="3958.2264">12726 5454 45 0,'-6'-11'32'0,"6"11"-3"16,-14-16 0-16,14 16-18 0,-24-1 0 15,12 12-2-15,-11-5-2 16,5 15-2-16,-6-3-2 16,4 9 0-16,-1-3-1 15,6 9 0-15,1-4 0 16,8 0-1-16,6-3-1 15,10-4 2-15,5-8-1 16,11-3 0-16,2-10 0 16,7-7 1-16,-1-10-1 15,3-6 1-15,2-9-1 16,-10-3 0-16,-4-5-1 15,-9 0 1-15,-8 4-1 16,-7 4-1-16,-6 6 1 16,-9 6-2-16,-5 10 0 0,-2 6-1 15,4 16-5-15,-6-7-21 16,15 15-7-16,-2-4 0 15,16 6-1-15</inkml:trace>
  <inkml:trace contextRef="#ctx0" brushRef="#br0" timeOffset="4132.2363">13165 5529 76 0,'-19'19'36'16,"-4"0"-3"-16,-3-4-5 15,6 8-53-15,3-9-9 16,13 1-1-16,4-15 0 0</inkml:trace>
  <inkml:trace contextRef="#ctx0" brushRef="#br0" timeOffset="4468.2556">13529 5221 59 0,'-23'10'37'16,"4"13"-1"-16,-6 2 0 0,6 18-16 15,-1-5-17-15,10 4 0 16,2-1 0-16,11-3 1 15,3-8-1-15,11-11-1 16,5-10 1-16,7-12-1 16,1-12 1-16,3-5-1 15,-8-13-1-15,-3 0 1 16,-8-3-2-16,-9 0 0 15,-9 5-2-15,-11 1-2 16,-1 22-13-16,-13-8-19 16,6 15-3-16,-5-2 0 15,14 12 0-15</inkml:trace>
  <inkml:trace contextRef="#ctx0" brushRef="#br0" timeOffset="11654.6666">18678 5584 22 0,'0'0'27'15,"0"0"-3"-15,0 0 3 16,3-15-14-16,-3 15-3 15,0 0-2-15,0 0-1 16,-4-11-2-16,4 11-1 16,0 0-1-16,0 0-1 15,-11-1 0-15,11 1 0 0,-13 6-1 16,13-6 0-16,-18 10 0 15,8-4-1-15,-3 2 1 16,2 0-1-16,-3 1 1 16,-2 1-1-16,0-1 0 15,-1 2 0-15,-1 3 0 16,1 1 0-16,-3 5 0 15,-1 2 2-15,-2 1-2 16,2 1 2-16,-1 2 0 16,-1 1 1-16,-2 2-2 15,-8 0-2-15,-4-1 2 16,-6 5-2-16,-5 1 3 15,-8 2-3-15,-7 4 1 16,-7 4 1-16,-8 0 1 0,-2 4 1 16,-7-1 0-16,-2 3-1 15,-5-1-1-15,-2 3 1 16,-1-2-1-16,0 3 1 15,-6 2-2-15,-3 1 2 16,0 4-2-16,-5 2 1 16,-1 4-1-16,-6 3 2 15,-3 2-2-15,-5 2 0 16,-7 4 0-16,-1-1-2 15,-1 1 2-15,1 0-1 16,-4 2 1-16,0 4 0 16,-3-1-1-16,5 3 1 15,3-2-1-15,3 1 2 16,-2 5-1-16,3-4-1 15,-1-2 1-15,7-2-1 0,4-4 1 16,4-1-1-16,6-2 0 16,1-2-1-16,8-9 1 15,7-3 1-15,7-4-1 16,6-8 1-16,14-7 0 15,10-12-1-15,11-5 0 16,13-12-2-16,20 2-14 16,12-14-17-16,0 0-1 15,20-23-1-15,4 8 0 16</inkml:trace>
  <inkml:trace contextRef="#ctx0" brushRef="#br0" timeOffset="39686.2699">18958 5145 20 0,'13'-19'29'16,"-5"8"1"-16,-1 1 1 15,-4-4-19-15,11 11 0 16,-13-8-2-16,-1 11-2 0,0 0-1 16,11 10-3-16,-11-10 3 15,-12 27-3-15,-4-9 1 16,5 8-2-16,-7 2 0 15,4 3 0-15,0-3 0 16,7-1 0-16,4-5-2 16,8-3 0-16,8-9 0 15,7-7 0-15,9-8-1 16,7-7-1-16,8-5 0 15,4-9-2-15,6 1-4 16,-9-13-28-16,12 2-2 16,-10-5 1-16,-3 4-2 15</inkml:trace>
  <inkml:trace contextRef="#ctx0" brushRef="#br0" timeOffset="39867.2803">19273 5084 74 0,'-32'42'39'0,"6"7"-2"16,-3-3 2-16,11 9-32 15,2-6-5-15,10-1 0 16,3-7-2-16,9-11-2 16,14-1-7-16,1-20-27 15,17-5-1-15,0-17-1 16,11-4 0-16</inkml:trace>
  <inkml:trace contextRef="#ctx0" brushRef="#br0" timeOffset="40016.2888">19471 5274 80 0,'-18'9'33'0,"7"-1"-7"16,11-8-26-16,2-17-35 15,6-1-2-15,11-6 1 16</inkml:trace>
  <inkml:trace contextRef="#ctx0" brushRef="#br0" timeOffset="40283.3041">19814 4982 72 0,'-16'15'39'16,"-8"-3"0"-16,3 11 0 15,-6-1-33-15,9 6-1 16,-1-5 0-16,11 6-2 15,6-4 2-15,12-4-3 16,13-7-1-16,11-10 0 16,13-9-2-16,7-13 0 15,7-2-6-15,-3-21-7 16,6 7-25-16,-16-9 0 15,0 5-2-15,-18-2 2 16</inkml:trace>
  <inkml:trace contextRef="#ctx0" brushRef="#br0" timeOffset="40415.3116">20016 4926 74 0,'-37'53'39'0,"-4"1"0"16,9 9-1-16,2-2-28 16,10-9-11-16,18 4-26 15,0-19-10-15,14-7-1 16,5-14-1-16</inkml:trace>
  <inkml:trace contextRef="#ctx0" brushRef="#br0" timeOffset="40572.3206">20137 5325 102 0,'-16'11'40'0,"-6"-13"-1"16,6 1-3-16,16 1-43 0,-20-23-28 15,21 13-5-15,-2-9 2 16,7 7-3-16</inkml:trace>
  <inkml:trace contextRef="#ctx0" brushRef="#br0" timeOffset="44398.5394">16678 7182 38 0,'-11'-3'32'0,"-2"8"0"16,-3 1 1-16,-13-5-19 15,10 14-2-15,-12-10-2 16,13 7-2-16,-8-6-2 15,11 6-2-15,1-5-2 16,14-7-1-16,-5 16-1 16,5-16-1-16,19 17 0 0,-2-8 0 15,4 3 1-15,-1-1-1 16,2 3 1-16,-5 1-1 15,-4 0 2-15,-4 5-1 16,-5 0 1-16,-9 2 0 16,-3 1 0-16,-4-2 0 15,0-4-1-15,-2-5 0 16,14-12-2-16,0 0-8 15,4-23-25-15,15-9 0 16,15-8-1-16,3-10 1 16</inkml:trace>
  <inkml:trace contextRef="#ctx0" brushRef="#br0" timeOffset="44605.5513">17084 6798 93 0,'-18'16'37'16,"1"9"-1"-16,-6 2-1 15,4 10-33-15,1 2-1 16,3 6 0-16,2 1-1 16,5-2-2-16,7 9-4 15,-4-17-15-15,16 4-15 16,0-11-2-16,8-5 1 15,0-12-1-15</inkml:trace>
  <inkml:trace contextRef="#ctx0" brushRef="#br0" timeOffset="45435.5987">17236 7150 79 0,'-17'15'36'15,"-3"-1"-1"-15,2 7 1 16,-2-2-32-16,8 6-2 15,2-6 2-15,10 0-2 16,2-6 1-16,8-2-2 16,7-10 0-16,5-4 0 15,3-8 0-15,1-3 1 16,-1-7-1-16,0-1 1 15,-5-3-2-15,-3-3 2 16,-5 3-2-16,-6 2 0 16,-3 2 1-16,-5 3-1 0,-3 3 0 15,5 15 1-15,-15-9-1 16,15 9 0-16,-16 8 1 15,16-8-1-15,-7 15 0 16,7-15 0-16,13 13 0 16,3-11 1-16,2-3-1 15,9-2 0-15,-1-1 1 16,0 0-1-16,-1-2 1 15,-5 1 0-15,-2 3-1 16,-7 4 1-16,-11-2 0 16,12 24 0-16,-14-4-1 15,-4 8 1-15,0 4-1 16,-3 3 0-16,1 4 0 15,0-3-1-15,1-1 1 0,1-6-1 16,2-3 2-16,3-9-3 16,2-7 3-16,-1-10-1 15,11-1 0-15,-3-10 0 16,1-4-1-16,0-11 1 15,-2-4 0-15,0-4 1 16,1-7-1-16,-2 0 1 16,0-4-1-16,2 0 1 15,1 2-1-15,1 6 1 16,0 5 0-16,6 7-1 15,2 7 0-15,-3 9 0 16,1 8 1-16,-2 7-1 16,-3 5 0-16,-1 4 0 15,-6 5 0-15,-4 3 0 0,-4 2 0 16,-6 2 0-16,-3 3 0 15,-6 4 0-15,-2 3 0 16,-6 2-2-16,0 3 2 16,-1 5-1-16,-1 2 1 15,0 5-1-15,1 3 0 16,-1 3-1-16,3 3 0 15,0-3 1-15,6-2-4 16,-3-13-5-16,19-1-28 16,-2-20 1-16,17-13-1 15,8-23-1-15</inkml:trace>
  <inkml:trace contextRef="#ctx0" brushRef="#br0" timeOffset="45713.6147">17800 7158 72 0,'12'-4'36'16,"2"-7"0"-16,8 0 1 16,-3-10-25-16,13 8-5 15,-2-9-3-15,3 4-2 0,4 8-17 16,-8-5-21-16,-2 5 0 15,-10 0-1-15,-4 8 0 16</inkml:trace>
  <inkml:trace contextRef="#ctx0" brushRef="#br0" timeOffset="46161.6403">17917 7128 91 0,'0'0'38'0,"0"0"-1"15,17 1 0-15,2-4-32 16,2-12-3-16,3 0 0 16,1-5 0-16,2-5 0 15,-4-1 0-15,-2-1-1 16,-7 0 1-16,-7 3-1 15,-11 0 1-15,-6 8 0 16,-9 5 0-16,-5 5-1 16,-6 10 1-16,-4 9-1 15,-2 9 1-15,2 13-1 16,2 1 1-16,6 4-1 15,7 0 0-15,6 2 0 0,12-6-1 16,7-9-1-16,13-8 0 16,8-10-4-16,16 0-10 15,-3-19-22-15,19-2-3 16,-6-10-1-16,11-2 0 15</inkml:trace>
  <inkml:trace contextRef="#ctx0" brushRef="#br0" timeOffset="46360.6517">18512 6898 99 0,'0'0'37'15,"0"0"2"-15,0 0-3 16,20 1-35-16,3-13-5 15,6 6-7-15,-4-10-25 16,7 6-1-16,-13-1 0 16,1 5-1-16</inkml:trace>
  <inkml:trace contextRef="#ctx0" brushRef="#br0" timeOffset="46509.6602">18477 7080 110 0,'-18'26'39'0,"16"-6"2"16,2-20-3-16,22-3-37 15,17-11-4-15,5-14-33 0,21 0-3 16,1-9 1-16,6 0-3 16</inkml:trace>
  <inkml:trace contextRef="#ctx0" brushRef="#br0" timeOffset="47328.707">19474 6684 64 0,'-2'-13'36'0,"-6"1"-1"15,-2 6 1-15,-10-3-19 16,3 14-10-16,-9 1-1 15,3 13 0-15,-9 4-2 0,3 11 0 16,1 4-1-16,7 8 0 16,4-1-1-16,10 4 0 15,6-7-1-15,11-3 0 16,10-10-1-16,10-8 1 15,7-12 0-15,9-12 0 16,1-13 0-16,1-11 0 16,-1-11 1-16,-4-5-1 15,-10-4 0-15,-11-1 0 16,-11-1 0-16,-15 4-1 15,-10 9 0-15,-11 8 0 16,-5 8 0-16,-4 9-1 16,4 13-2-16,0-1-4 15,24 19-23-15,-2-5-9 0,22 4-1 16,7-2-1-16</inkml:trace>
  <inkml:trace contextRef="#ctx0" brushRef="#br0" timeOffset="47496.7166">20071 6867 115 0,'-22'0'39'16,"3"2"0"-16,-3-10-4 15,5-8-44-15,17 2-28 16,4-7-2-16,13 2 0 15,0-5-2-15</inkml:trace>
  <inkml:trace contextRef="#ctx0" brushRef="#br0" timeOffset="47915.7406">20563 6468 97 0,'0'0'39'16,"-14"-5"1"-16,2 17 0 16,-12 4-33-16,-2 11-1 15,-5 4-2-15,1 13 0 16,-7 4-1-16,3 10 0 15,5-2-1-15,10 1 1 0,9-4-2 16,9-6-1-16,14-7 1 16,9-10-1-16,9-10 0 15,4-9 0-15,3-11 0 16,-1-8 0-16,-3-8 0 15,-9-6-1-15,-5-2 1 16,-10-4-2-16,-10 3 1 16,-9-4 0-16,-6 6 0 15,-7 4-1-15,0 5-1 16,0 1 0-16,5 7-4 15,-2-9-11-15,19 15-19 16,8-10-3-16,12 4 0 16,4-7 0-16</inkml:trace>
  <inkml:trace contextRef="#ctx0" brushRef="#br0" timeOffset="48247.7596">20863 6596 108 0,'0'0'40'0,"0"0"0"16,-18-10 0-16,18 10-34 15,-18 9-1-15,7 4-1 16,-2 0-1-16,3 6 0 16,1-1-1-16,5 4-1 15,5-3 0-15,8-2 1 16,3-2-2-16,8-1 0 15,3-5 0-15,4 1-2 0,-2-2 2 16,1 5 0-16,-6 0 0 16,-5 3 0-16,-8 1 0 15,-6 4 0-15,-8 3-1 16,-5-2 1-16,1-1-2 15,-8-6-2-15,9 2-4 16,-12-20-18-16,22 3-13 16,-2-16-3-16,13-5 1 15,2-11-1-15</inkml:trace>
  <inkml:trace contextRef="#ctx0" brushRef="#br0" timeOffset="48410.7689">20961 6549 121 0,'-14'2'42'0,"14"-2"1"15,18-3-3-15,5-9-41 16,14 1-6-16,0-15-22 16,16 10-12-16,-1-5 0 15,5 11-1-15,-6-7-1 16</inkml:trace>
  <inkml:trace contextRef="#ctx0" brushRef="#br0" timeOffset="48568.778">21450 6569 126 0,'-9'13'45'15,"-5"-14"-5"-15,14 1-1 16,-14-7-41-16,8-8-6 16,6 15-20-16,-6-14-14 0,6 14 0 15,-21-14-1-15,11 13 0 16</inkml:trace>
  <inkml:trace contextRef="#ctx0" brushRef="#br0" timeOffset="50445.8853">13057 5909 10 0,'0'0'18'15,"-1"-15"2"-15,1 15-9 16,0 0-1-16,-17-14 0 15,5 15 3-15,-6-6 0 0,4 9 0 16,-8-9 1 0,7 10-2-16,-11-7-2 0,11 7-3 15,-6-3-3-15,4 2-2 16,-5 2-1-16,4 2-1 15,-2 2 2-15,0 3-4 16,-1 0 4-16,1 3-2 16,0 0 2-16,2 4 0 15,-3-1 0-15,6 4 1 16,-1 0-1-16,3 3 0 15,2-2-1-15,3 4 1 16,2-1-2-16,2 1 1 16,3-2 0-16,1 3-1 15,4-1 0-15,-2-2 1 16,1 1-2-16,2-2 2 15,0-3-1-15,-3-1 1 0,1 0-1 16,3-3 1-16,1-2 0 16,1-1 0-16,5-2 0 15,3 1-1-15,5-5 1 16,5 3-1-16,3-3 0 15,4 1 0-15,3 2 0 16,2-2 1-16,1 2-1 16,-2-2 2-16,-5 3-2 15,-3 1 2-15,-5 2-2 16,-3-2 2-16,-7-1-2 15,-5 7 2-15,-5-2-2 16,-5 6 1-16,-5-3-1 16,-5 7 0-16,-7 1 1 0,-5 1-1 15,-6 2 0-15,-5-1 0 16,-4 3 1-16,-4-3-1 15,-1 0 0-15,1-2 1 16,0-4-1-16,4-2 2 16,5-4-2-16,7-4 1 15,5-4 0-15,6-3 0 16,15-8-1-16,0 0 0 15,0 0 0-15,17 4 0 16,4-8 0-16,4 1 0 16,7-2 0-16,-1 2 0 15,-1 2-1-15,2 0 1 16,-4 5 0-16,-6 3-1 15,-6 3 1-15,-7 5 0 0,-5 3 0 16,-5 6 0-16,-6 2-1 16,-3 2 0-16,-9 4 0 15,1 2 0-15,-4 0 1 16,-3 2-2-16,-3 3 2 15,4-3-2-15,-4 3 3 16,5-1-1-16,1 1 0 16,5-3 0-16,4 1 0 15,4-3 0-15,4-2-1 16,5-2 1-16,2 0 0 15,5 0 0-15,0 2 0 16,1 1 0-16,1 5 0 16,-5 5-1-16,-3 10 1 15,-2 9-2-15,-7 10 2 16,-2 12-1-16,-2 8 1 0,1 2 0 15,5 1-1-15,10-4 2 16,20-12 1-16,23-16-3 16,36-13-17-16,17-34-19 15,34-17 0-15,18-18-4 16,10-16 2-16</inkml:trace>
  <inkml:trace contextRef="#ctx0" brushRef="#br0" timeOffset="59109.3808">5707 6590 23 0,'0'0'26'15,"12"8"0"-15,-12 11-9 16,-5-2 0-16,4 14-8 15,-8-2-2-15,8 13 0 16,-10-9 0-16,10 7 0 16,-7-6-1-16,10-1 0 15,-2-11-1-15,7-2 0 16,-7-20 1-16,20 2-2 0,-7-17 0 15,6-6 0-15,-1-12 0 16,-1-1-1-16,0-8-1 16,1-1 0-16,-6-1-1 15,4 3-1-15,-10 3 1 16,4 10-2-16,-6 5 1 15,1 8-1-15,0 3 0 16,-5 12-1-16,18 0-1 16,-18 0-3-16,34 19-7 15,-20-11-22-15,18 1 0 16,-1-3 0-16,8 2 0 15</inkml:trace>
  <inkml:trace contextRef="#ctx0" brushRef="#br0" timeOffset="59320.3929">6344 6543 70 0,'-14'10'36'0,"4"9"0"16,-9-2 0-16,6 8-30 15,-6 1-2-15,7 6-1 16,0 2-1-16,2-2-3 15,9 4-2-15,-3-11-5 16,17 4-9-16,-8-14-16 16,12-9-3-16,0-17 1 15,7-7 0-15</inkml:trace>
  <inkml:trace contextRef="#ctx0" brushRef="#br0" timeOffset="59486.4024">6391 6332 82 0,'-17'2'35'0,"-1"4"0"15,6 12-5-15,4-7-28 16,10 0-3-16,16 3-9 16,-2-11-21-16,16 1-3 15,6-6-1-15,10 0 1 16</inkml:trace>
  <inkml:trace contextRef="#ctx0" brushRef="#br0" timeOffset="59769.4186">6736 6429 60 0,'-14'21'36'0,"-12"0"-1"0,1 8 2 15,-3-9-22-15,6 9-7 16,1-9-2-16,10 2-2 16,4-5-1-16,13-2 0 15,10-6-1-15,7-2-1 16,4-2 0-16,3 2 0 15,1 0-1-15,-3 4 1 16,-6 1-1-16,-11 6 1 16,-7 4-1-16,-10 2 0 15,-8 1 0-15,-6 4 0 16,-5-4-1-16,-1-4-2 15,8 1-5-15,-6-16-28 16,24-6-1-16,-9-11 0 0,22-4-2 16</inkml:trace>
  <inkml:trace contextRef="#ctx0" brushRef="#br0" timeOffset="60115.4384">6911 6692 82 0,'-8'12'36'0,"0"-1"-1"15,6-1 1-15,2-10-33 16,12 5-1-16,4-9 0 16,12-4 1-16,1-6-1 15,7-2-1-15,2-7 0 16,-1-2 0-16,-4-3 0 15,-4 3-1-15,-10 1 1 16,-10 2-1-16,-7 4 1 0,-9 8-1 16,-12 8 2-16,-7 12-2 15,-8 10 2-15,-1 8 1 16,-2 6-2-16,8 5 2 15,5 3-2-15,12-5 0 16,17-4-1-16,16-15-1 16,19-3-5-16,3-20-22 15,20 1-11-15,-3-11 1 16,6-1-2-16</inkml:trace>
  <inkml:trace contextRef="#ctx0" brushRef="#br0" timeOffset="60421.4559">5814 7363 85 0,'-32'4'38'0,"10"-7"1"16,22 3 0-16,2-13-34 15,32-3-1-15,23-7-2 16,27-2 0-16,16-8 1 15,18-1-2-15,11 0-2 16,4-1-4-16,6 16-20 0,-16-5-14 16,-14 14 1-16,-30 3-2 15,-19 11 1-15</inkml:trace>
  <inkml:trace contextRef="#ctx0" brushRef="#br0" timeOffset="60838.4797">6062 7565 74 0,'0'0'37'0,"1"12"-1"16,-1 4 1-16,-7-3-32 16,5 14-1-16,-8-1-2 15,4 6 2-15,-4 1-2 16,4-2 1-16,-2-5-2 15,3-1 1-15,3-7-1 16,0-4 0-16,2-14 1 16,0 0-1-16,0 0 0 15,9-14 1-15,-4-4-1 16,-1-5 1-16,1-4-1 15,1-3-1-15,2-2 1 16,-1-2-1-16,4 3-1 16,2 0 0-16,5 6-1 15,1-3-3-15,11 13-7 0,-8-5-25 16,14 10-1-16,-4-5 0 15,3 10-1-15</inkml:trace>
  <inkml:trace contextRef="#ctx0" brushRef="#br0" timeOffset="61191.4999">6432 7501 86 0,'-9'21'37'15,"-8"1"1"-15,7 6 0 16,-4-3-33-16,9 7-1 15,-2-4 0-15,10-2-1 16,3-6 0-16,10-4-1 0,6-12-1 16,7-8 1-16,7-11-1 15,1-7-1-15,3-5 1 16,-5-3-1-16,-3-4 1 15,-7 4-1-15,-6 5 0 16,-8 3 1-16,-5 6-1 16,-6 16 0-16,0 0 0 15,-16-3 0-15,6 18-1 16,-2 6 1-16,5 2-1 15,-2 4-1-15,9 3-2 16,0-9-5-16,17 7-20 16,-6-18-10-16,14-2 0 15,-3-14-1-15</inkml:trace>
  <inkml:trace contextRef="#ctx0" brushRef="#br0" timeOffset="61520.5188">6951 7470 92 0,'-10'15'38'15,"-2"-5"2"-15,6 8-2 16,-2-2-35-16,3 5 1 16,-2-3-2-16,5 4 1 15,-2-5-1-15,5 1 0 16,1-8-1-16,-2-10 1 15,12 7-1-15,-2-12 1 16,4-5-1-16,4-5 0 0,-1-4 0 16,1 1 0-16,0 1-1 15,0 2 0-15,-1 2 1 16,-3 6-1-16,-3 6 0 15,-11 1-1-15,20 8 0 16,-20-8-2-16,17 17-2 16,-17-17-6-16,29 15-20 15,-16-17-8-15,9-1-2 16,-2-11 1-16</inkml:trace>
  <inkml:trace contextRef="#ctx0" brushRef="#br0" timeOffset="61760.5325">7872 6868 107 0,'0'0'38'16,"12"4"0"-16,4 0-9 16,7-7-32-16,-7-9-7 15,13 10-27-15,-7-5 0 16,-1 8 0-16,-10-3-2 15</inkml:trace>
  <inkml:trace contextRef="#ctx0" brushRef="#br0" timeOffset="61910.5411">7807 7102 109 0,'0'0'40'16,"37"6"0"-16,-5-21-4 16,12-3-39-16,17 4-26 15,-10-13-10-15,2 3 0 16,-9-3-1-16</inkml:trace>
  <inkml:trace contextRef="#ctx0" brushRef="#br0" timeOffset="62557.5781">8896 6691 53 0,'14'-17'37'16,"-1"5"-2"-16,-8 1 1 16,-5 11-9-16,-14-3-19 15,3 9-2-15,-12-1-2 16,4 12 0-16,-6-4 0 15,3 6-1-15,1-3-1 16,6 1 0-16,3-2-1 0,12 0 1 16,10-4-2-16,4-3 1 15,9-5-1-15,1 4 0 16,3 0 0-16,-3 3 1 15,-5 4-1-15,-5 2 0 16,-10 5 0-16,-7 2-1 16,-5 3 0-16,-5-7-2 15,2 2-2-15,-2-18-6 16,13-3-27-16,4-13 1 15,14-8-1-15,4-17-1 16</inkml:trace>
  <inkml:trace contextRef="#ctx0" brushRef="#br0" timeOffset="62752.5892">9380 6361 97 0,'0'0'38'0,"-13"-1"-1"16,-6 19 1-16,-5 6-36 15,-5 10-2-15,-4 5 1 16,7 5 0-16,0 3-1 15,4-1-1-15,12 0-3 16,2-12-3-16,25 3-24 16,-3-17-4-16,16-6-2 15,2-15-1-15</inkml:trace>
  <inkml:trace contextRef="#ctx0" brushRef="#br0" timeOffset="63541.6344">9592 6604 101 0,'-27'13'37'0,"1"13"3"15,-9-5-2-15,11 7-34 16,-1-2-1-16,8 2-1 16,9-5 0-16,11-1 0 15,8-7 0-15,11-4-1 16,7-9 0-16,4-6 0 15,1-6-1-15,0-5 0 16,-3-3 0-16,-5-5-1 16,-5 1 0-16,-9-2-1 15,-6 3 1-15,-4 1-1 16,-4 5 1-16,-3 3 1 15,5 12-1-15,-13-11 1 16,13 11 0-16,0 0 0 0,-10 12 0 16,10-12 1-16,14 15-1 15,0-9 0-15,3-1 0 16,4-1 1-16,2-3 0 15,1 1-1-15,-1-2 1 16,-4 2 0-16,-3 1 0 16,-4 7-1-16,-6 2 1 15,-6 9-1-15,-7 3 1 16,-2 6-1-16,-3 3 0 15,1 2 1-15,0-1-2 16,4-2 2-16,5-7-1 16,4-7 0-16,-2-18 0 15,20 3 0-15,-4-16 1 16,3-8-1-16,0-8 0 15,-1-8 1-15,-1-6-1 0,-3-2 0 16,-1-1 0-16,-4 5-1 16,-3 1 1-16,0 7-1 15,-1 8 1-15,6 3-1 16,1 8 1-16,5 9-1 15,4 5 2-15,2 6-2 16,1 5 1-16,4 4 2 16,-4 4-2-16,-2 4 1 15,-4 2-1-15,-11 1 1 16,-6 7-1-16,-8-2 2 15,-12 4-2-15,-5-2 0 16,-8 2-1-16,-4 0 1 0,0 0-1 16,0 1 2-16,0 3-2 15,6-1 1-15,-1 5 0 16,5 3 0-16,3 1 0 15,3-1-2-15,7-2-1 16,2-8-4-16,18 1-14 16,-8-24-18-16,19-6 1 15,7-19-2-15,15-10 0 16</inkml:trace>
  <inkml:trace contextRef="#ctx0" brushRef="#br0" timeOffset="63879.6537">10292 6832 89 0,'0'0'39'0,"-5"12"-1"16,5-12 2-16,24-8-24 15,3-13-14-15,9-5 0 16,7-4 0-16,4-5-2 15,-1-2 1-15,-6-2-2 16,-5 4 2-16,-13 5-2 16,-16 7 3-16,-12 8-1 15,-16 11 1-15,-9 9 1 16,-11 13 0-16,-3 9 2 15,0 9-2-15,5 6 1 16,12 3-2-16,12 0 0 16,16-4-2-16,16-7 0 15,22-4-9-15,3-20-15 0,30 4-16 16,-5-18-2-16,7 0-1 15,-8-11 0-15</inkml:trace>
  <inkml:trace contextRef="#ctx0" brushRef="#br0" timeOffset="64598.6948">4984 8503 88 0,'0'0'38'16,"12"-15"-1"-16,9 5 1 15,-2-7-36-15,13-4-3 16,8 5-2-16,0-6-9 15,8 11-25-15,-7 2 0 16,-3 12-1-16,-15 1 1 16</inkml:trace>
  <inkml:trace contextRef="#ctx0" brushRef="#br0" timeOffset="64773.7048">4930 8727 86 0,'0'0'38'0,"0"0"-2"16,16-7 2-16,12-14-36 15,12-5-3-15,15 0-6 16,-4-9-26-16,11 1-3 16,-8-1-1-16,-1-1-1 15</inkml:trace>
  <inkml:trace contextRef="#ctx0" brushRef="#br0" timeOffset="65045.7204">5339 8246 77 0,'14'-1'39'0,"9"3"-2"16,-3-2 2-16,10 5-32 16,-3 2-4-16,7 7 0 15,-5 1 0-15,-1 10-1 16,-11 10 0-16,-6 5-1 15,-14 5 0-15,-6 8 0 16,-13-1-1-16,-5-1 0 16,0-2-1-16,0-10-2 15,7-1-5-15,-5-20-27 16,26-2-3-16,-1-16-1 15,22-5-1-15</inkml:trace>
  <inkml:trace contextRef="#ctx0" brushRef="#br0" timeOffset="69609.9814">12359 6820 39 0,'2'-14'31'16,"-3"-1"0"-16,-4 1 1 0,5 14-18 15,-23-18-6-15,8 18-2 16,-14 0 1-16,2 12 0 16,-14 3-1-16,1 16-1 15,-9 4 0-15,2 13-1 16,-5 4 0-16,7 7 0 15,1 3-2-15,8 0-2 16,7-8 1-16,9-6-1 16,13-14 2-16,17-14-1 15,14-18 0-15,21-15 1 16,19-17 0-16,13-13 1 15,10-10 0-15,7-5-1 0,-4-3-2 16,-5 0-1-16,-12 8-2 16,-21-1-4-16,-15 17-2 15,-25-7-2-15,-10 20 1 16,-22-11-3-16,5 18 0 15,-21-9-3-15,12 11-2 16,-11-8-6-16,8 2-4 16,7 5 0-16,3-6 2 15</inkml:trace>
  <inkml:trace contextRef="#ctx0" brushRef="#br0" timeOffset="69841.9947">12535 6398 71 0,'0'0'36'15,"-12"-15"-1"-15,2 18 2 16,-13 2-29-16,-2 26-3 16,-8 10 0-16,-4 27 0 15,-12 20-2-15,-2 19 2 16,-5 17-3-16,3 6-1 15,2 1-1-15,9-11-3 16,19-2-32-16,0-25-5 16,18-16 2-16,3-27-3 15</inkml:trace>
  <inkml:trace contextRef="#ctx0" brushRef="#br0" timeOffset="71293.0777">6454 8163 52 0,'-10'-9'34'0,"-4"4"1"16,-3 15-11-16,-14-15-9 15,5 11-3-15,-16-4-4 16,7 7-1-16,-9-2-2 16,7 7 0-16,-3 4-2 15,4 8 0-15,3 5-1 16,9 12 0-16,6 3-2 15,6 7 1-15,12-3-1 16,12 0 1-16,8-10-1 16,17-10 1-16,12-15-1 0,7-18 0 15,7-18 1-15,3-15 0 16,2-10 0-16,-5-9-1 15,-7-5 1-15,-10-7 0 16,-10 3-1-16,-13 2 1 16,-11 5-1-16,-11 4 0 15,-11 7 0-15,-9 6 1 16,-4 6-1-16,-5 13 1 15,-2 5-1-15,6 8 1 16,1 6-1-16,5 5 0 16,8 6 0-16,10-9 0 15,-5 20 0-15,5-20 0 16,14 16 0-16,-5-9 0 15,4-3 1-15,-3-1 0 0,1-2 0 16,-11-1 0-16,14 0 0 16,-14 0 0-16,0 0 0 15,0 0 0-15,-14 16 0 16,-1 11-1-16,-13 13 1 15,-4 18-2-15,-12 17 1 16,-7 18 0-16,-6 8 0 16,2 3 0-16,7 0-1 15,4-14-2-15,18-7-5 16,2-31-21-16,31-15-10 15,4-28-1-15,22-15-1 16</inkml:trace>
  <inkml:trace contextRef="#ctx0" brushRef="#br0" timeOffset="71877.1111">5678 8948 85 0,'-10'2'36'0,"-5"-6"2"16,15 4-5-16,0 0-26 0,19-1-1 15,15-12-1-15,23-1-1 16,16-9-2-16,28-5 1 16,16-7-1-16,12-2-1 15,9-4-1-15,0 5 1 16,-7 5-2-16,-10 4-1 15,-15 13-1-15,-26 4-3 16,-10 18-11-16,-30-8-23 16,-9 12 1-16,-31-12-1 15,8 18 2-15</inkml:trace>
  <inkml:trace contextRef="#ctx0" brushRef="#br0" timeOffset="73148.1838">5938 9156 39 0,'7'-18'35'0,"-5"4"1"16,4 3-1-16,-6-6-12 0,0 17-12 15,4-21-4-15,-4 21-2 16,4-12 0-16,-4 12-2 15,0 0 0-15,-4 16 0 16,-1 1-1-16,-2 8 0 16,0 3 0-16,-1 4-1 15,2 1 0-15,2-2 0 16,5-4 0-16,9-8-1 15,8-13 0-15,14-10 1 16,13-11-2-16,10-11-1 16,14-5-3-16,-2-19-12 15,8 8-22-15,-8-7 2 16,-1 9-3-16,-19-5 2 15</inkml:trace>
  <inkml:trace contextRef="#ctx0" brushRef="#br0" timeOffset="73345.1951">6299 8981 68 0,'-35'45'40'16,"6"13"-1"-16,2-3 0 16,9 15-14-16,3-11-23 15,11-3-1-15,6-5-2 16,4-11-3-16,12 7-16 15,-3-27-18-15,11-4 0 16,-3-17-2-16,10-6 2 16</inkml:trace>
  <inkml:trace contextRef="#ctx0" brushRef="#br0" timeOffset="73493.2036">6523 9236 93 0,'0'0'38'16,"-17"-2"-2"-16,17 2-4 15,9-19-67-15,-1-2-1 16,13 1-2-16,-2-11 0 16</inkml:trace>
  <inkml:trace contextRef="#ctx0" brushRef="#br0" timeOffset="73734.2173">6768 9030 90 0,'-25'22'39'16,"4"6"0"-16,-3-9 1 15,7 7-35-15,3-8-1 16,14 2-1-16,10-9-1 16,16-4 0-16,11-10-2 15,16-9-1-15,10-5-1 16,2-7-2-16,5-2-2 15,-8-12-7-15,4 7-25 16,-19-7-1-16,-10 7-1 16,-21-2 3-16</inkml:trace>
  <inkml:trace contextRef="#ctx0" brushRef="#br0" timeOffset="73884.2259">7001 8943 93 0,'-43'40'38'0,"10"11"1"16,4-2-1-16,18 3-34 15,5-3-2-15,15-9-4 16,13 2-3-16,-2-24-20 15,19 5-13-15,-2-15-1 16,6-4-1-16,-6-17 0 16</inkml:trace>
  <inkml:trace contextRef="#ctx0" brushRef="#br0" timeOffset="74342.2521">7612 8387 92 0,'0'0'38'0,"15"-2"0"16,5-11-2-16,12 4-35 15,7-1 0-15,7 0-2 16,3 7-4-16,-9-11-22 15,4 13-11-15,-14-3 1 16,-6 6-2-16</inkml:trace>
  <inkml:trace contextRef="#ctx0" brushRef="#br0" timeOffset="74508.2616">7636 8545 92 0,'-9'16'40'0,"9"-16"0"15,10 5-2-15,10-7-35 16,18-17-4-16,16 10-16 15,-3-17-19-15,12 7-2 16,-10-4-2-16,5 4 1 16</inkml:trace>
  <inkml:trace contextRef="#ctx0" brushRef="#br0" timeOffset="83392.7698">8775 8089 23 0,'4'-12'28'0,"-4"12"1"15,13-13-11-15,-11-1-4 16,-2 14-1-16,7-19-2 16,-7 19 7-16,5-20-11 15,-5 20-1-15,0-23-1 16,0 23-1-16,-1-20-1 15,1 20 0-15,-11-11 0 0,0 13 0 16,-9 5 0-16,0 13 0 16,-11 5 0-16,-3 12-1 15,-5 3 1-15,4 11-1 16,-2 3 0-16,9 7 0 15,10-3-1-15,10-4 0 16,15-5-1-16,12-8 1 16,13-11-2-16,9-10 2 15,13-15-1-15,0-13 0 16,4-14 1-16,-1-10-1 15,-7-9 1-15,-4-8-1 16,-9-2 1-16,-11-3-1 16,-11-1 1-16,-12 2 0 0,-10 3-1 15,-8 6 1-15,-10 9 0 16,-3 6 0-16,-4 10-1 15,2 9-1-15,3 15-2 16,3-1-4-16,21 17-30 16,1-3-2-16,16 7 0 15,2-6-2-15</inkml:trace>
  <inkml:trace contextRef="#ctx0" brushRef="#br0" timeOffset="83580.7805">9342 8189 93 0,'-16'6'38'16,"-6"-7"1"-16,9 0-4 16,2-5-39-16,6-11-21 15,21 9-13-15,2-8 1 16,14 1-3-16,4-8 2 15</inkml:trace>
  <inkml:trace contextRef="#ctx0" brushRef="#br0" timeOffset="83947.8015">9908 7829 88 0,'0'0'39'16,"-28"-3"-1"-16,13 13 1 0,-17 3-33 15,9 15-1-15,-9 9-2 16,1 15 0-16,-9 6 0 16,4 11-2-16,0 2 1 15,4 5-1-15,8-5 0 16,7-6-1-16,12-14 1 15,11-9 0-15,11-16-1 16,10-14 0-16,11-13 0 16,1-13 0-16,5-10 0 15,-5-8 0-15,-2-3-1 16,-8-6 0-16,-5 3 0 15,-14 3-1-15,-7 6 0 16,-11 1-2-16,-3 12-1 0,-8 0-3 16,19 16-22-16,-26-9-9 15,26 9-1-15,0 0 1 16</inkml:trace>
  <inkml:trace contextRef="#ctx0" brushRef="#br0" timeOffset="84309.8222">10268 7965 90 0,'0'0'39'16,"-19"-13"0"-16,7 14 1 15,-15-2-33-15,11 9-2 16,-2 1-1-16,4 10-2 0,3 2 0 15,6 2-2-15,6 0 0 16,10 0 0-16,6-2-1 16,10-2 0-16,4-3 0 15,4-3 1-15,2-1 0 16,-2-2 0-16,-5 1-1 15,-2 2 2-15,-10 1-1 16,-9 3 0-16,-5 1 0 16,-9 3 1-16,-9 1-1 15,-1 0 0-15,-4 1-1 16,-3-5-1-16,3-2-3 15,0-19-11-15,19 3-23 16,-1-12 0-16,15-7-3 16,1-12 2-16</inkml:trace>
  <inkml:trace contextRef="#ctx0" brushRef="#br0" timeOffset="84489.8325">10386 7934 106 0,'-23'-6'42'0,"23"6"1"15,-20 6-2-15,20-6-35 16,24 0-3-16,5-10-2 15,14 0-2-15,8-4-2 16,13 4-9-16,-6-14-17 16,12 12-13-16,-9-2 0 15,0 8-2-15,-10-2 1 16</inkml:trace>
  <inkml:trace contextRef="#ctx0" brushRef="#br0" timeOffset="90422.1718">5085 10394 83 0,'0'0'39'0,"0"0"-1"16,15-6-2-16,8-4-33 15,13 2-3-15,11 1 1 16,8 2-4-16,8 5-1 16,-3-5-7-16,8 11-25 15,-16-2 0-15,-3 6-3 0,-13-4 4 16</inkml:trace>
  <inkml:trace contextRef="#ctx0" brushRef="#br0" timeOffset="90597.1818">5257 10499 79 0,'-38'12'36'0,"16"1"-1"16,12-10 0-16,10-3-33 16,36-9-1-16,10-8-4 15,20-2-6-15,-1-12-26 16,15-5 2-16,0-5-3 15,0 2 2-15</inkml:trace>
  <inkml:trace contextRef="#ctx0" brushRef="#br0" timeOffset="90845.196">5733 10097 85 0,'-21'5'35'16,"14"6"1"-16,7-11 1 16,13 17-32-16,6-9-2 15,13 2-1-15,6 1 1 16,8 5 0-16,-7-1 0 15,-1 10-1-15,-11 5 1 16,-8 8-2-16,-19 8 0 16,-19 9 0-16,-15 7-1 15,-14-4 0-15,-5-1-3 16,-3-16-7-16,16-1-27 0,4-23-3 15,22-15 1-15,20-26-1 16</inkml:trace>
  <inkml:trace contextRef="#ctx0" brushRef="#br0" timeOffset="91596.239">6709 9980 64 0,'-6'-16'36'0,"6"16"-1"16,-19-27-9-16,19 27-4 15,-30-1-12-15,9 16-4 16,-9 3-1-16,-1 15-1 15,-7 9-1-15,-1 11 0 16,-1 5-2-16,5 9 1 16,2-3-2-16,15 3 1 15,9-8-1-15,16-7 0 16,20-14 0-16,14-16 0 15,18-19 0-15,14-14 0 16,7-19 1-16,4-15-1 16,2-18 1-16,-5-10-1 15,-10-8 1-15,-11-5-1 16,-14 2 1-16,-12 1-1 0,-19 7 0 15,-10 9 1-15,-15 13 0 16,-7 17 1-16,-11 20-1 16,-6 23 1-16,-10 27-1 15,-7 31 1-15,-3 22-1 16,-7 25 0-16,-4 16-2 15,-2 10 1-15,6 2-3 16,5-11 0-16,15-7-7 16,3-32-26-16,27-13-4 15,10-31 0-15,21-21-2 16</inkml:trace>
  <inkml:trace contextRef="#ctx0" brushRef="#br0" timeOffset="91965.2601">7363 10196 94 0,'0'0'38'16,"0"0"1"-16,10-1-1 15,10-7-34-15,3-7-3 16,8-2-1-16,11-2-1 15,4-2-4-15,10 13-10 16,-9-9-22-16,1 11-1 16,-15 1-1-16,-11 11 1 15</inkml:trace>
  <inkml:trace contextRef="#ctx0" brushRef="#br0" timeOffset="92130.2695">7308 10369 76 0,'0'0'40'0,"0"12"0"15,12-25 1-15,22 4-20 16,9-10-23-16,5-12-31 16,18 3-4-16,-5-4-2 15,4 3-1-15</inkml:trace>
  <inkml:trace contextRef="#ctx0" brushRef="#br0" timeOffset="97343.5677">7482 9097 67 0,'0'0'34'0,"-12"16"-2"16,-4-3-4-16,-3 14-23 16,-8 0-1-16,2 5-3 15,-4 3 0-15,4-1-2 16,-2 0-4-16,4-15-7 15,13 4-10-15,-2-15-9 0,12-8-1 16,0 0 1-16,15-15 11 16,-8-8 9-16,10-2 12 15,0 7 9-15,-13-12 14 16,9 9 9-16,-16-4 3 15,3 12 0-15,-15-8-10 16,15 21-9-16,-24-2-7 16,13 6-5-16,-2-1-1 15,13-3-2-15,-5 17-2 16,5-17 0-16,27 20-3 15,-5-20-3-15,15 9-8 16,-3-15-23-16,13 4 0 0,1-9-1 16,7 3 0-16</inkml:trace>
  <inkml:trace contextRef="#ctx0" brushRef="#br0" timeOffset="97524.5781">7797 9073 82 0,'-22'16'37'16,"-6"0"-1"-16,1 5 1 15,-8-1-34-15,13-2-3 16,6 2-2-16,7-11-4 16,23 10-19-16,0-16-10 15,17-2-1-15,3-9-1 16,10-1 1-16</inkml:trace>
  <inkml:trace contextRef="#ctx0" brushRef="#br0" timeOffset="97807.5943">8007 9133 77 0,'-21'32'37'0,"-7"-1"0"16,8 6 0-16,-4-4-31 16,13 1-2-16,6-10-1 15,10-4 0-15,8-11 0 16,8-8 0-16,5-12-1 15,4-5 0-15,0-9 1 16,0-1-2-16,-7-4 1 16,-3 0-1-16,-11 2 0 15,-4 4-2-15,-10 4 1 0,-5 8-2 16,-4 7-2-16,-8-2-6 15,12 15-28-15,-9 0-1 16,13 6 0-16,6-14-1 16</inkml:trace>
  <inkml:trace contextRef="#ctx0" brushRef="#br0" timeOffset="100807.7659">8412 8815 58 0,'0'0'35'16,"0"0"-1"-16,-3 25 0 15,-13-9-18-15,1 8-14 16,0 2-2-16,0-4-3 16,10 6-6-16,-7-13-12 15,15-1-12-15,-3-14-1 16,31 8 0-16,-5-15 1 15</inkml:trace>
  <inkml:trace contextRef="#ctx0" brushRef="#br0" timeOffset="101033.7788">8694 8772 68 0,'0'0'35'16,"-17"3"1"-16,1 3 2 16,4 9-31-16,-6 0-1 15,8 6-2-15,-2-5 1 16,10 3-3-16,3-7 1 15,13-3-2-15,8-7-1 16,4-8-2-16,15-2-6 16,-6-19-12-16,11 10-18 15,-5-11 1-15,1 5-1 16,-10-3 1-16</inkml:trace>
  <inkml:trace contextRef="#ctx0" brushRef="#br0" timeOffset="101168.7865">8873 8755 87 0,'-25'29'38'16,"-1"-2"-1"-16,9 5 2 15,-1-4-35-15,14-6-8 16,16 2-30-16,-2-10-3 16,11-2-1-16,3-12-1 15</inkml:trace>
  <inkml:trace contextRef="#ctx0" brushRef="#br0" timeOffset="104105.9545">8422 9932 52 0,'-11'-17'35'16,"11"17"-2"-16,-24-7 1 15,12 14-23-15,-12-4-2 16,5 13-2-16,-8 4-2 15,3 8-1-15,-5 4-1 16,5 6 0-16,0 4-1 16,6 2 0-16,7-1-1 0,7 0 1 15,11-11-2-15,12-3 1 16,10-9 0-16,8-9-2 15,8-10 1-15,6-8 1 16,-1-9-1-16,1-9 1 16,-3-6-1-16,-5-6 1 15,-7-5 0-15,-11-3 1 16,-10 4-1-16,-9 0 0 15,-10 6 0-15,-14 7 0 16,-7 8 0-16,-9 10 0 16,-4 10 0-16,-3 8-1 15,7 6-2-15,1 1-2 16,22 11-19-16,5-9-15 15,23-1 0-15,9-7-2 0,18-1 2 16</inkml:trace>
  <inkml:trace contextRef="#ctx0" brushRef="#br0" timeOffset="104269.9639">8947 10068 93 0,'-16'5'37'0,"-3"-8"-3"16,4-3-4-16,11-9-65 15,0 1-1-15,4 14-1 16,21-27-1-16</inkml:trace>
  <inkml:trace contextRef="#ctx0" brushRef="#br0" timeOffset="104668.9867">9372 9826 80 0,'-15'6'39'16,"-9"-3"-1"-16,3 11 1 16,-15-4-32-16,8 13 0 15,-3 3-2-15,3 10 0 16,-2 2-1-16,6 4-2 15,2 2 0-15,10 2 0 16,8 0-1-16,7-8-2 16,9-4 1-16,10-10-1 0,7-9 1 15,3-6 0-15,3-8 0 16,0-7-1-16,-5-7 1 15,-6-3 1-15,-5-4-1 16,-10 1 1-16,-10-2-1 16,-9 1-1-16,-7 2 0 15,-5 4 0-15,-1 5-1 16,-3-1-1-16,8 9-3 15,-2-9-7-15,20 10-25 16,0 0-1-16,20-13 1 16,-2-3-2-16</inkml:trace>
  <inkml:trace contextRef="#ctx0" brushRef="#br0" timeOffset="105015.0065">9604 9850 89 0,'0'-14'39'0,"0"14"-1"16,-3-13 0-16,3 13-34 15,-16 6 1-15,7 9 0 16,-5 4-1-16,2 6 0 16,-2 2-3-16,0 2 1 15,7-4-1-15,7 0 0 16,9-9 0-16,8-4-1 15,9-5 0-15,4-5 0 16,4-4 0-16,3 0 0 16,-4-1 0-16,-7 4 1 0,-4 4-1 15,-12 10 0 1,-7 4 0-16,-12 4 1 0,-7 4-1 15,-6 7 0-15,1-4-1 16,-4 0-1-16,8-4-3 16,-2-20-14-16,19-6-20 15,0 0-1-15,12-12 0 16,1-18-1-16</inkml:trace>
  <inkml:trace contextRef="#ctx0" brushRef="#br0" timeOffset="105187.0163">9693 9769 112 0,'-16'-5'42'0,"16"5"1"16,0 0-1-16,27-21-38 16,4 8-3-16,13-2-4 15,14 7-8-15,-7-18-20 16,16 14-10-16,-9-5-1 15,3 9-2-15</inkml:trace>
  <inkml:trace contextRef="#ctx0" brushRef="#br0" timeOffset="110729.3333">10920 8037 70 0,'0'0'36'0,"7"-13"-8"16,-7 13 2-16,0 0-18 0,0 0-6 16,-12 16 0-16,3 5-4 15,-11 4 0-15,2 3-2 16,-6 3-1-16,0 0-1 15,3 3-2-15,-4-14-6 16,19 7-20-16,-8-18-4 16,14-9-2-16,0 0 1 15</inkml:trace>
  <inkml:trace contextRef="#ctx0" brushRef="#br0" timeOffset="110904.3433">10731 8148 55 0,'-7'-13'37'16,"-4"2"0"-16,11 11 0 15,-15-9-11-15,15 9-19 16,9 11-2-16,5 2-1 0,1 0 0 15,10 2-2-15,3 0-1 16,5-4-3-16,8 8-23 16,-6-16-13-16,10 4 0 15,-7-8-2-15,8-2 0 16</inkml:trace>
  <inkml:trace contextRef="#ctx0" brushRef="#br0" timeOffset="124655.1298">11375 7962 60 0,'0'0'36'0,"11"-8"0"16,-11 8-1-16,0 0-19 15,-13 18-12-15,6 6-1 16,-7 6-1-16,0 8-1 16,-2 7-1-16,1 3-1 15,3 3-4-15,1-9-6 16,17 0-24-16,-3-13 0 0,11-9-2 15,3-12 2-15</inkml:trace>
  <inkml:trace contextRef="#ctx0" brushRef="#br0" timeOffset="124964.1475">11627 8021 71 0,'0'0'36'0,"-27"11"0"15,11 9 1-15,-11 7-31 16,11 11-2-16,-6-1-1 15,7 7 0-15,2-4-1 16,8-1 0-16,8-11-1 0,6-5 1 16,8-11-1-16,4-9 0 15,6-10 0-15,2-8 0 16,-1-8 0-16,-1-7 0 15,-5-6-1-15,-2-4 0 16,-8 2 0-16,-5 0-1 16,-6 8-2-16,-7-1-1 15,5 16-11-15,-12-4-22 16,13 19 1-16,-9-11-2 15,9 11-1-15</inkml:trace>
  <inkml:trace contextRef="#ctx0" brushRef="#br0" timeOffset="125199.161">11844 7952 100 0,'-23'2'40'16,"9"4"0"-16,0-10-2 16,14 4-36-16,11-18-2 15,5 3-6-15,19 8-29 16,-5-10-4-16,15 3 0 15,-6-4-1-15</inkml:trace>
  <inkml:trace contextRef="#ctx0" brushRef="#br0" timeOffset="125747.1923">12140 7726 85 0,'-14'-6'37'0,"27"-1"1"0,2-10 0 16,9 4-34-16,12-4 0 15,3 1-1-15,1-2 0 16,1 6-2-16,-4 2 0 15,-9 7 0-15,-13 8 0 16,-11 8-1-16,-17 6 0 16,-8 7 1-16,-10 2-1 15,-4 4 1-15,-3-4-1 16,4-1 0-16,8-4 0 15,8-6-1-15,15-5 1 16,3-12 0-16,32 4-1 16,-2-4 1-16,3-1 0 15,4 2 0-15,-7 3 0 16,-2 5 0-16,-13 6 1 0,-8 6-1 15,-15 4 1-15,-6 5-1 16,-10 1 1-16,-1 2-1 16,-3-3-1-16,4-7-3 15,10-1-5-15,-3-19-29 16,17-3 1-16,15-16-2 15,11-5-1-15</inkml:trace>
  <inkml:trace contextRef="#ctx0" brushRef="#br0" timeOffset="126161.216">12506 7641 86 0,'-12'11'38'0,"2"-12"0"16,10 1 1-16,0 0-34 15,28-11-2-15,-5 1 0 16,6 3 0-16,-1 1-1 16,-1 2-1-16,-3 4-1 15,-7 7 1-15,-15 6-1 16,-8 9 1-16,-12 3-1 15,-6 3 1-15,-5 3-1 16,-2-2 1-16,5 1-1 16,2-7 0-16,10-7 0 15,11-5 0-15,15-6 0 16,10-5 0-16,7-2-1 15,3-1 2-15,1 2-1 16,-2 3 1-16,-9 7 0 0,-13 6 0 16,-15 9 0-16,-14 10-1 15,-12 7 0-15,-12-1-4 16,-1 13-10-16,-8-15-24 15,9 4-3-15,0-12 1 16,16-3-2-16</inkml:trace>
  <inkml:trace contextRef="#ctx0" brushRef="#br0" timeOffset="126911.2589">10395 9820 89 0,'0'0'38'16,"-23"23"0"-16,5 8 0 0,-15-6-34 15,3 20-1-15,-5 2-2 16,0 6 0-16,4-1-1 16,2-6-1-16,10-1-2 15,3-19-4-15,15 2-5 16,1-28-15-16,0 0-1 15,7-28 9-15,11 8 11 16,-8-11 4-16,0-6 4 16,-3 6 5-16,-8-10 7 15,9 25 14-15,-19-6 5 16,11 22-10-16,-15 4-10 15,10 13-4-15,-1 2-1 16,7 9-2-16,6-1-2 16,13-2-1-16,9-1-2 15,8-16-6-15,28-3-29 0,-6-15-4 16,19-7 0-16,-3-15-1 15</inkml:trace>
  <inkml:trace contextRef="#ctx0" brushRef="#br0" timeOffset="127084.2688">10847 9793 106 0,'-34'17'40'0,"8"13"-1"16,-7-6-2-16,7 9-36 15,6 4-2-15,5-2-2 16,15 6-9-16,-4-14-25 0,20 1-3 15,2-14 1-15,13-2-1 16</inkml:trace>
  <inkml:trace contextRef="#ctx0" brushRef="#br0" timeOffset="127376.2855">11124 9811 97 0,'-21'7'40'15,"4"13"0"-15,-7-2-1 16,5 11-34-16,3 1-1 15,5 6 0-15,4-4-1 16,11 1-1-16,3-6-1 16,6-4 1-16,5-9-1 15,3-7-1-15,2-12 1 16,0-10 0-16,3-6-1 0,-4-9 1 15,-2-8-1-15,-3-6-1 16,-2 1-1-16,-6-7-2 16,-2 12-3-16,-9-9-9 15,7 20-23-15,-13-1-2 16,6 16 0-16,-6 1 0 15</inkml:trace>
  <inkml:trace contextRef="#ctx0" brushRef="#br0" timeOffset="127625.2997">11435 9561 103 0,'0'0'42'0,"0"0"-1"16,24-15-1-16,3-3-40 15,8-6-3-15,16 13-15 16,-5-15-22-16,9 7 1 15,-6-7-2-15,6 4-1 16</inkml:trace>
  <inkml:trace contextRef="#ctx0" brushRef="#br0" timeOffset="128151.3298">11916 9223 62 0,'0'0'39'15,"11"-1"-2"-15,18-4 2 16,-3-8-26-16,12 3-7 16,-5-5 0-16,0 8-1 15,-8-2-1-15,-4 7-2 0,-10-1 0 16,-11 3 0-16,0 0-1 15,3 16 0-15,-10-3 0 16,-1 3 0-16,-3 5-1 16,2 0 0-16,3 1 0 15,3 0 0-15,6 0-1 16,2-4 1-16,2-3 0 15,4-2 0-15,4-3 0 16,-1-2 0-16,0 0 0 16,-1 1 1-16,-2 1-1 15,-3 1 1-15,-5 4 0 16,-1 2 0-16,-5 1-1 15,-3 2 1-15,0 1-1 16,-2-1 1-16,1-4-2 0,0-4-2 16,7-1-5-16,0-11-28 15,0 0-3-15,22-25-2 16,2 6 0-16</inkml:trace>
  <inkml:trace contextRef="#ctx0" brushRef="#br0" timeOffset="128587.3548">12332 9132 93 0,'-16'4'40'0,"9"7"0"15,7-11-1-15,0 0-36 16,0 0-2-16,28-7 0 0,-3 2 1 15,5 1 0-15,-1-2-1 16,3 1 0-16,-7 2 0 16,-2 3 1-16,-9 1-1 15,-1 5 1-15,-13-6-1 16,4 14 0-16,-4-14 0 15,-13 23-1-15,2-10 0 16,-2 4 0-16,1-1 0 16,-1 1 0-16,5-1-1 15,0 0 1-15,5-1-1 16,5-2 1-16,3-1 0 15,5-1 0-15,0-1 0 16,4 1 1-16,-2 3 0 0,-3 2-1 16,-5 3 1-16,0 4 0 15,-6 2 0-15,-8 0-1 16,-1 3-1-16,-7-4-3 15,7 11-17-15,-15-18-17 16,9 6-4-16,-6-13 2 16,8 3-3-16</inkml:trace>
  <inkml:trace contextRef="#ctx0" brushRef="#br1" timeOffset="139505.9793">12538 9790 89 0,'0'0'37'0,"0"0"-1"15,-17 0-3-15,4 19-29 16,-5 5-1-16,-3 13 0 15,-7 7-2-15,-3 8 0 16,2 4-3-16,-1-8-4 16,10 10-13-16,-8-19-17 15,18-6 0-15,0-20-1 16,10-13 0-16</inkml:trace>
  <inkml:trace contextRef="#ctx0" brushRef="#br1" timeOffset="139677.9891">12415 9885 80 0,'4'-28'40'0,"-4"28"-2"0,-2-10 2 15,0 29-28-15,-7 3-6 16,8 12-2-16,1-2-2 16,7 0-2-16,9-1-3 15,9-17-8-15,16 4-25 16,4-25-4-16,19-4 1 15,2-13-1-15</inkml:trace>
  <inkml:trace contextRef="#ctx0" brushRef="#br1" timeOffset="139978.0063">13214 9606 80 0,'-19'5'40'0,"11"6"-1"16,-5-2 0-16,11 10-29 16,-17-1-6-16,4 11 0 15,-2 2-2-15,4 4 2 16,4-3-3-16,8-3 1 15,11-6-1-15,15-11 0 16,12-9-2-16,10-13-2 16,14-4-2-16,-5-19-20 15,14 4-14-15,-14-10 1 16,5 3-2-16,-19-5-1 0</inkml:trace>
  <inkml:trace contextRef="#ctx0" brushRef="#br1" timeOffset="140144.0158">13489 9579 93 0,'-34'43'41'0,"-12"2"0"15,10 14 0-15,-5-6-32 16,13 4-4-16,8-2-5 16,12-6 0-16,10-2-4 15,2-20-22-15,24 1-13 16,0-17 0-16,14 0-3 15,0-16 1-15</inkml:trace>
  <inkml:trace contextRef="#ctx0" brushRef="#br1" timeOffset="140286.0239">13629 9916 79 0,'-32'1'39'0,"7"1"-4"16,6 1-14-16,9-14-35 15,19-5-24-15,7-12-1 16,21 0 0-16</inkml:trace>
  <inkml:trace contextRef="#ctx0" brushRef="#br1" timeOffset="140534.0381">14029 9602 89 0,'-25'24'41'0,"-7"-4"0"16,10 7 0-16,-8-5-32 15,17 5-4-15,5-3-1 16,13 4-1-16,10-6 0 15,11-5-1-15,11-5-1 16,9-6-1-16,10-8-1 16,0-9-2-16,8-1-3 15,-10-21-23-15,8 9-11 16,-17-15-1-16,-1 5 0 15,-18-9 0-15</inkml:trace>
  <inkml:trace contextRef="#ctx0" brushRef="#br1" timeOffset="140684.0466">14272 9602 104 0,'-37'53'40'15,"-6"-2"0"-15,15 14-7 16,2-15-29-16,13-1-1 16,14-4-6-16,6-21-13 15,25 0-22-15,4-19 0 16,19-3-2-16,2-15-1 15</inkml:trace>
  <inkml:trace contextRef="#ctx0" brushRef="#br1" timeOffset="140864.0569">14767 9675 99 0,'-18'11'40'16,"-13"4"2"-16,1 15-3 0,-16 0-34 16,9 8-2-16,-3 1-1 15,2 2-2-15,8 2-4 16,-2-13-6-16,19 7-25 15,-7-19-4-15,17-3-1 16,3-15-1-16</inkml:trace>
  <inkml:trace contextRef="#ctx0" brushRef="#br1" timeOffset="141024.0661">14495 9831 74 0,'0'-22'40'16,"0"22"0"-16,4-12 2 16,2 29-15-16,-7-2-20 15,10 5-4-15,5 0-2 16,5-1-3-16,10 7-7 0,-10-18-26 15,28 2-5-15,-4-15 0 16,13 1-2-16</inkml:trace>
  <inkml:trace contextRef="#ctx0" brushRef="#br1" timeOffset="141210.0767">15066 9700 79 0,'-27'0'40'0,"10"13"-1"15,-10-2 1-15,8 16-17 16,-6-3-21-16,3 6-1 15,4 1-1-15,3 3-1 16,11-1-4-16,2-18-17 16,18 8-15-16,0-18-1 0,17-5-2 15,3-14 1-15</inkml:trace>
  <inkml:trace contextRef="#ctx0" brushRef="#br1" timeOffset="141473.0918">15353 9783 82 0,'-14'34'42'0,"-9"-1"-1"15,6 10 1-15,-1-14-16 16,10 10-22-16,11-8-1 16,7-1-1-16,6-10 0 15,10-10-2-15,5-8 1 16,1-6-1-16,-3-9 1 15,-2-8-1-15,-8-4 0 16,-4-6 1-16,-10-3-1 0,-5 0 0 16,-4 0-1-16,-11 0-3 15,5 12-9-15,-19-6-26 16,12 12-3-16,-12-3 2 15,11 11-4-15</inkml:trace>
  <inkml:trace contextRef="#ctx0" brushRef="#br1" timeOffset="141969.1202">15884 9222 72 0,'3'-24'39'0,"2"9"0"16,-6-3 0-16,1 18-21 16,-11 1-14-16,3 12-1 15,-3 7-2-15,-3 7 0 16,0 9-2-16,-2-4-4 15,9 14-8-15,-4-12-23 16,16 2 1-16,-1-16-3 16,16-6 0-16</inkml:trace>
  <inkml:trace contextRef="#ctx0" brushRef="#br1" timeOffset="142193.133">16219 9164 94 0,'-11'-13'38'16,"11"13"2"-16,-28 17-3 15,17 6-29-15,-8-5-4 16,10 6 0-16,4-2-1 16,11 4 0-16,14-7-1 15,10-8-1-15,14-7-1 16,10-10-2-16,15-2-4 15,-8-17-28-15,16-2-6 16,-15-12 1-16,2 3-2 16</inkml:trace>
  <inkml:trace contextRef="#ctx0" brushRef="#br1" timeOffset="142345.1417">16515 9110 89 0,'-51'51'40'0,"12"9"1"15,-3-7-2-15,14 0-18 16,13 1-36-16,4-13-24 15,8-3-1-15,6-15 0 16,5-1-2-16</inkml:trace>
  <inkml:trace contextRef="#ctx0" brushRef="#br1" timeOffset="143554.2108">6590 11142 81 0,'0'0'31'16,"-18"-6"1"-16,7 11-5 15,-12-8-15-15,5 14-5 0,-8-1-2 16,-1 13-1-16,-5 7-1 15,-2 10-1-15,2 10 0 16,3 7 0-16,0 1-1 16,10 3 1-16,8-3-1 15,11-5 0-15,11-11 0 16,15-15-1-16,14-15 1 15,8-17-1-15,12-18 1 16,6-14-1-16,1-15 2 16,4-10-2-16,-3-11 1 15,-4-3 0-15,-10-2 0 16,-7 2 2-16,-10 4-2 15,-14 7 1-15,-12 8-1 16,-8 12 2-16,-13 13-2 0,-9 16 1 16,-14 20-1-16,-11 24-1 15,-8 20 1-15,-7 25-3 16,-5 22 2-16,1 10-1 15,1 10 0-15,4 1 0 16,14-5-4-16,6-19-9 16,25-2-25-16,-1-27-2 15,18-15-1-15,3-22-1 16</inkml:trace>
  <inkml:trace contextRef="#ctx0" brushRef="#br1" timeOffset="144178.2465">7258 11254 85 0,'-7'15'41'0,"7"-15"0"15,14-4 0-15,-14 4-34 16,27-17-5-16,-1 4 0 15,8 3-1-15,3-2-2 16,3 0-4-16,11 10-32 16,-21-7-2-16,-1 10-1 15,-13-2-2-15</inkml:trace>
  <inkml:trace contextRef="#ctx0" brushRef="#br1" timeOffset="144335.2555">7236 11450 102 0,'-16'17'42'0,"22"0"1"15,7-19-2-15,22-12-41 16,18 1-3-16,2-13-12 16,26 10-19-16,-12-14-7 15,9 9-2-15,-8-4-1 16</inkml:trace>
  <inkml:trace contextRef="#ctx0" brushRef="#br1" timeOffset="174709.9928">8082 10920 83 0,'0'0'38'0,"0"-10"0"16,7-3-1-16,19 4-33 0,-6-5-3 15,11 0 0-15,5-1 0 16,5 2 0-16,-5 3 0 15,0 7-1-15,-10 6 1 16,-7 8 0-16,-14 9 0 16,-11 7 0-16,-14 6 0 15,-9 9-2-15,-8 3 2 16,-7 2-1-16,-1 3 2 15,0-3-2-15,2-4 2 16,9-3-2-16,6-9 2 16,12-1-1-16,9-11 1 15,16-3-2-15,12-10 1 16,15-6-1-16,9-5-2 15,10-7 0-15,10 2-4 16,-4-14-19-16,11 9-15 0,-11-7 1 16,1 9-2-16,-14-5 1 15</inkml:trace>
  <inkml:trace contextRef="#ctx0" brushRef="#br1" timeOffset="174875.0023">8780 11134 93 0,'-24'5'40'0,"14"-2"1"16,-7-8-3-16,17 5-40 16,0 0-27-16,4-15-11 0,17 8 0 15,0-7-2-15</inkml:trace>
  <inkml:trace contextRef="#ctx0" brushRef="#br1" timeOffset="175333.0285">9428 10872 85 0,'-20'-19'39'16,"1"9"1"-16,-17-3 1 15,1 12-35-15,-10 0-1 16,2 10 1-16,-7 6-1 0,1 8-2 16,3 5 0-16,7 4-1 15,7 1-1-15,12 0-2 16,14-4 2-16,10-5-2 15,20-7 1-15,14-9-1 16,10-11 1-16,14-9 0 16,2-9 1-16,3-6 1 15,-5-6-2-15,0 0 2 16,-13 4-2-16,-10 4 2 15,-17 5-1-15,-8 10-1 16,-14 10 0-16,-10 17 0 16,-13 15 0-16,-13 10-1 15,-11 15 1-15,-4 8-2 16,-1 7 1-16,-3-1-1 0,15 1-1 15,8-12-2-15,25-1-22 16,6-32-14-16,28-10-1 16,9-28-1-16,21-6-1 15</inkml:trace>
  <inkml:trace contextRef="#ctx0" brushRef="#br1" timeOffset="175769.0534">10297 10936 86 0,'-6'28'38'0,"-17"8"0"0,-13 3 1 15,1 16-36-15,-12 3-2 16,0 6-1-16,2-1 0 16,8-2-2-16,9-8-1 15,5-13-2-15,23-4-9 16,-3-23-24-16,19-12 1 15,4-16-2-15,5-8 2 16</inkml:trace>
  <inkml:trace contextRef="#ctx0" brushRef="#br1" timeOffset="175920.062">10085 11216 80 0,'-10'-20'40'0,"-8"1"1"15,8 18 1-15,-8 0-31 16,18 13-3-16,8 0-3 16,17 5-1-16,16-4-3 0,11-2-3 15,23 5-8-15,1-17-28 16,21 1-5-16,-5-8 1 15,4 0-2-15</inkml:trace>
  <inkml:trace contextRef="#ctx0" brushRef="#br1" timeOffset="180769.3394">10984 10941 45 0,'0'0'35'0,"14"-14"0"15,-14 14-1-15,2-11-18 16,-2 11-6-16,0 0-3 15,9 23-2-15,-13-1-2 16,-1 12-1-16,-8 7 0 16,0 6-2-16,-3 4 1 15,1-2-2-15,2-3-1 0,3-9-4 16,15-2-12-16,-1-21-18 15,17-10-1-15,7-14 0 16,14-6-1-16</inkml:trace>
  <inkml:trace contextRef="#ctx0" brushRef="#br1" timeOffset="181090.3578">11478 10972 64 0,'-10'-1'39'15,"-11"9"-3"-15,-1 12 1 16,-10 0-29-16,7 13-4 15,-7 1 2-15,12 12-1 16,-1-3-1-16,13 4-2 0,8-5 1 16,15-6-1-16,13-9-1 15,14-9 0-15,6-14 0 16,10-12-1-16,3-14 1 15,-2-8-1-15,-5-8 1 16,-6-2-1-16,-21-6 0 16,-12 2 1-16,-18 6-1 15,-13 1 1-15,-13 9-3 16,-8 6 1-16,1 10-4 15,-6-6-5-15,15 18-29 16,2-4 1-16,25 4-2 16,0 0 1-16</inkml:trace>
  <inkml:trace contextRef="#ctx0" brushRef="#br1" timeOffset="181341.3721">11855 10803 100 0,'0'0'41'16,"0"0"0"-16,14-5-2 15,2-13-40-15,15-5-2 16,17 11-15-16,-3-12-21 0,13 4 0 16,-7 1-1-1,7 7 0-15</inkml:trace>
  <inkml:trace contextRef="#ctx0" brushRef="#br1" timeOffset="181566.385">12471 10540 83 0,'-6'-16'40'16,"6"16"-2"-16,-4-13 2 16,4 13-34-16,-2 10-2 15,-1 12 0-15,-3 4-2 16,3 4-1-16,2 8-4 0,-3-7-5 15,17 7-29-15,-4-11-2 16,11-3 0-16,2-16-1 16</inkml:trace>
  <inkml:trace contextRef="#ctx0" brushRef="#br1" timeOffset="181942.4065">12846 10547 92 0,'-18'-23'40'0,"7"17"0"15,-7-5 0-15,6 3-36 16,-4 10 0-16,2 4-1 16,0 4-1-16,4 7 0 15,1 3-1-15,4 2 1 0,5-2-1 16,3 2-1-16,6-5 1 15,2 0-1-15,7-9 1 16,2-7-1-16,6-7 0 16,2-4 1-16,-1-9-1 15,1-3 0-15,0-1 1 16,-4-1-1-16,-5 2 0 15,-2 6 1-15,-7 6 0 16,-10 10-1-16,1 13 1 16,-9 8 0-16,-4 10 0 15,-1 5-1-15,2 6 0 16,-1-1-3-16,7 6-5 15,-8-15-26-15,21 1-7 16,-4-13 0-16,14-3-3 0</inkml:trace>
  <inkml:trace contextRef="#ctx0" brushRef="#br1" timeOffset="182467.4365">13512 10755 68 0,'17'-9'39'0,"-17"9"0"16,15 8 0-16,-12 3-21 15,9 13-13-15,-6 2-1 16,8 12-1-16,-8 5 0 0,3 10-1 16,-6 2-1-16,-3 8 0 15,-9-2 1-15,-7 2-2 16,-6-4 1-16,-10-4 0 15,-2-6 0-15,-4-10-1 16,0-9 0-16,-1-15-2 16,3-9-2-16,2-21-5 15,20-2-28-15,-9-23-3 16,9 0 0-16,-1-18-2 15</inkml:trace>
  <inkml:trace contextRef="#ctx0" brushRef="#br1" timeOffset="182651.447">13185 10800 102 0,'0'0'42'0,"11"-9"0"16,12 13 0-16,-1-8-37 16,18-2-2-16,8-9-1 15,17-3-1-15,11-1-3 16,6-4-2-16,15 13-22 15,-11-11-15-15,7 14 1 16,-17 2-3-16,-2 14 1 16</inkml:trace>
  <inkml:trace contextRef="#ctx0" brushRef="#br1" timeOffset="183620.5025">14031 11071 34 0,'11'-4'32'0,"-11"4"-1"16,0 0 1-16,0 0-18 0,-1-11-14 16,1 11 0-16,0 0 0 15,0 0 0-15,0 0 0 16,0 0 2-16,0 0 1 15,0 0 1-15,-11-4 2 16,11 4 0-16,0 0 1 16,-9 16 1-16,-3-10-2 15,4 10 0-15,-4 0-1 16,-1 9 0-16,-2 1-2 15,-1 7 0-15,1 1-1 16,6 0 0-16,5-2-1 16,5-5 0-16,8-4 0 15,11-13 0-15,7-7-1 0,6-12 0 16,2-10 0-1,4-5 0-15,-3-6 0 0,-3-4-1 16,-9 0 1-16,-10 0-1 16,-5 7 1-16,-10 2 0 15,-7 8 1-15,-4 6-1 16,-3 4 1-16,1 4-1 15,4 5 1-15,10-2 0 16,0 0-1-16,6 11 1 16,16-10-1-16,4-1 1 15,4 0-1-15,4-2 0 16,0-3 1-16,-3 2-1 15,-4-1 1-15,-8 1 0 16,-8 1 0-16,-11 2 0 0,14 1 0 16,-14-1 0-1,-5 10 0-15,0 3 0 0,-2 2-1 16,-1 4 0-16,1 5 0 15,3 0 0-15,0 2 0 16,5-3 0-16,7-5 1 16,6-8-1-16,7-9 0 15,7-9 0-15,3-9 0 16,2-6 1-16,1-6-1 15,-2-1 0-15,-2 0 1 16,-6 3-1-16,-6 7 0 16,-7 7 0-16,-11 13 1 15,0 0-1-15,0 0 0 16,-3 25 0-16,-3-6-1 15,-2-2 0-15,7 4-2 0,-3-8-2 16,20 3-13-16,-16-16-10 16,39-14-13-16,-10-7 1 15,15-4 0-15,1-14 1 16</inkml:trace>
  <inkml:trace contextRef="#ctx0" brushRef="#br1" timeOffset="183787.512">15067 10572 103 0,'-15'-1'40'0,"2"26"1"15,-10 10 0-15,9 11-37 16,-5 10-3-16,7 7 0 16,-1 4-4-16,4-6-4 15,15 11-15-15,-10-17-19 0,15 1 0 16,-6-12-2-16,15-5 1 15</inkml:trace>
  <inkml:trace contextRef="#ctx0" brushRef="#br1" timeOffset="184156.5331">15278 11053 81 0,'-14'9'39'0,"0"-3"1"16,9 5-1-16,5-11-37 15,6 12 0-15,12-9 0 16,8 1 0-16,3-6 0 0,7-2-1 16,5-4-1-16,-3-5 1 15,0 0 1-15,-7-5 1 16,-4 0-1-16,-5-4 2 15,-7 1-2-15,-8 0 1 16,-7 2-1-16,-8 7 1 16,-9 5-2-16,-5 7-1 15,-6 8 0-15,-2 11 0 16,0 6-1-16,2 7-1 15,3 3 0-15,8 0-1 16,12-3-1-16,9-10-6 16,27 1-22-16,-5-22-9 15,20-1 0-15,1-16 0 16</inkml:trace>
  <inkml:trace contextRef="#ctx0" brushRef="#br1" timeOffset="184488.5521">15994 10818 104 0,'-29'-1'41'15,"8"14"1"-15,-8-3-2 16,1 8-36-16,5 3-1 16,5 4-1-16,2-1 0 15,7-1-1-15,12-3-1 16,6-3-1-16,7-6 1 15,8-3 0-15,4-4 1 16,1-4-1-16,2-1 1 16,-4 0-1-16,0 1 3 15,-8 2-1-15,-6 5-2 0,-7 5 0 16,-10 3-1-16,-4 4 1 15,-4 2-1-15,-4 1-1 16,0 2-1-16,0-4-2 16,10 6-10-16,-9-21-11 15,27 9-13-15,-12-14-3 16,26 0-3-16,-5-9 3 15</inkml:trace>
  <inkml:trace contextRef="#ctx0" brushRef="#br1" timeOffset="184624.5599">16228 11195 107 0,'-14'3'42'0,"-6"-7"-2"16,2-7-20-16,18 11-59 16,-14-15-4-16,14 15-1 15,0 0 0-15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8:55.10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1378 1047 96 0,'0'0'39'0,"0"0"3"15,0 0-4-15,0 0-37 16,0 0 0-16,59-38-1 16,-59 38 1-16,47-5-2 15,-47 5 1-15,48 4 0 16,-48-4 0-16,49 18 3 15,-49-18-3-15,13 35 2 16,9 14-1-16,-13 22 2 16,-23 7-3-16,-13 10 3 0,-31-27-2 15,5 13 0-15,3-13 0 16,19-22 0-16,13-9 0 15,14-9-1-15,14-8 0 16,15-7 0-16,13-2-2 16,8-6 1-16,16-5-3 15,4-9-5-15,21-1-28 16,-9-5-3-16,8 3 0 15,-11-4 0-15</inkml:trace>
  <inkml:trace contextRef="#ctx0" brushRef="#br0" timeOffset="406.0232">2235 1392 94 0,'-32'13'38'15,"6"0"2"-15,18 1-2 16,8-14-35-16,18 1-1 16,12-10 0-16,-30 9 0 15,52-18 1-15,-52 18 0 16,72-27-1-16,-72 27-2 15,79-36 2-15,-79 36-1 16,74-38 0-16,-74 38-1 16,58-41 0-16,-58 41 0 0,0 0 1 15,0 0 2-15,33-57-2 16,-33 57 2-16,0 0-2 15,-47 29 2-15,-19 12-2 16,-1 16 2-16,-17-11-4 16,32 18 1-16,23-5-3 15,36-10 1-15,42-28-3 16,13-21-7-16,29-12-28 15,-1-12-1-15,-39 7 0 16,3-3-1-16</inkml:trace>
  <inkml:trace contextRef="#ctx0" brushRef="#br0" timeOffset="2359.1349">2803 713 33 0,'0'0'35'0,"-87"-41"2"0,36 25-1 16,-1 0-12-16,-5 4-13 15,-1 3-4-15,-2 2-1 16,0 4-1-16,-6 3-2 15,2 2-1-15,-1 7-1 16,-1 2-2-16,-4 6 1 16,5 3 0-16,-6 5 0 15,4 5 1-15,-3 3-1 16,3 4 1-16,-2 3 0 15,3 2 2-15,3 6-2 16,-23 22 2-16,-17 36-3 16,21 5 2-16,17 3-2 15,11-30 1-15,34 6-1 16,29-1-1-16,24 3 1 0,13-4-1 15,11 5 0 1,5-1-2-16,14 1 2 0,0-2-3 16,8-5 3-16,4-9 0 15,8-18 0-15,8-20-1 16,9-28 3-16,20-24 0 15,10-31 1-15,15-25 1 16,6-28-2-16,0-15 2 16,-6-8-2-16,-12-10 3 15,-83 66-2-15,-2-10-1 16,-17 1 0-16,-2-8 0 15,-20 6 2-15,-6-4-2 16,-17 5 1-16,-8 1-1 16,-25 2 1-16,-11 6 0 0,-20 12-1 15,-8 7-2-15,-17 14-2 16,-6 2-13-16,-5 9-23 15,-3-1-3-15,2 10 0 16,5 6-1-16</inkml:trace>
  <inkml:trace contextRef="#ctx0" brushRef="#br0" timeOffset="13820.7905">3842 1307 87 0,'0'0'38'0,"0"0"0"16,0 0 1-16,37-21-35 15,-18 37-1-15,-4 9-2 16,0 16 2-16,-7 11-2 16,-1 4 1-16,-1 10-2 15,-5 6-1-15,-2-8-2 16,-5-15-5-16,9 0-30 15,-7-19 0-15,8-11 1 16,-4-19-4-16</inkml:trace>
  <inkml:trace contextRef="#ctx0" brushRef="#br0" timeOffset="14002.8009">4113 1227 103 0,'-25'-87'43'16,"25"87"0"-16,-32-68-3 15,32 68-42-15,-31-56-19 16,31 56-20-16,0 0 1 16,-20-61-2-16,20 61 1 15</inkml:trace>
  <inkml:trace contextRef="#ctx0" brushRef="#br0" timeOffset="14337.8201">4450 959 79 0,'0'0'41'0,"0"0"-2"16,0 0 0-16,0 0-24 15,-19-61-14-15,19 61 0 16,0 0 2-16,0 0-2 16,0 0-1-16,0 0 1 15,0 0 1-15,0 0-1 16,60 84-1-16,-29 0 0 15,-1 17 1-15,-5 13-3 16,-22-15 1-16,-10 4-5 16,-20-21-17-16,-4-11-16 0,-9-27 1 15,1-18-2-15,1-22 1 16</inkml:trace>
  <inkml:trace contextRef="#ctx0" brushRef="#br0" timeOffset="14574.8336">4129 737 95 0,'0'0'42'15,"-93"-83"-1"-15,43 63 0 16,-5 17-38-16,4 19 2 15,27 20-3-15,-62 82 0 0,16 50-2 16,27 40-1-16,15-10 0 16,38-19-6-16,51-7-31 15,21-32-4-15,33-50 2 16,-1-31-3-16</inkml:trace>
  <inkml:trace contextRef="#ctx0" brushRef="#br0" timeOffset="16241.929">5452 1202 83 0,'0'0'37'15,"20"-71"-1"-15,-20 71 0 16,0 0-33-16,0 0-1 0,0 0 0 15,-2-24 1-15,-3 72-1 16,2 29 0-16,-3 16-1 16,-13-8 2-16,5 19-3 15,6 0 0-15,7-10-3 16,1-23-4-16,15-14-28 15,-7-17-1-15,12-17 0 16,-4-23-2-16</inkml:trace>
  <inkml:trace contextRef="#ctx0" brushRef="#br0" timeOffset="16811.9616">5382 1388 100 0,'-61'-64'39'15,"61"64"3"-15,-58-60-3 16,58 60-24-16,-26-61-15 15,26 61 0-15,-2-66-1 16,2 66 2-16,39-59-2 16,-39 59 0-16,74-49-1 15,-25 32 1-15,7-2-1 16,6-3-1-16,3 3-1 15,1 2-1-15,-4 1 1 16,4 1 1-16,-5 4 0 16,-5 4 1-16,-6 5 0 15,-50 2 2-15,78 12 3 16,-78-12 0-16,0 0 0 15,61 66 2-15,-57-39-1 0,4 55 0 16,-9 14 2-16,-9 3-3 16,-11-11 2-16,3-3-3 15,4-8 0-15,0-10-1 16,6-26 1-16,5-15-2 15,5-10 1-15,-2-16 0 16,26-14-1-16,-2-10 1 16,5-9 0-16,7-8 0 15,4-4-1-15,-40 45 2 16,45-47-2-16,-45 47 1 15,0 0 1-15,72-70-2 16,-39 51 0-16,-8 19 0 16,-6 13 0-16,-9 15 0 15,-2 10-2-15,-8 6 0 16,4 3-1-16,0-4-1 0,0-4-2 15,10-7-3-15,-2-16-10 16,20-1-19-16,-5-14-2 16,17-4 2-16,-5-12-1 15</inkml:trace>
  <inkml:trace contextRef="#ctx0" brushRef="#br0" timeOffset="17149.9809">6808 1430 114 0,'2'-13'38'15,"-2"13"1"-15,-10 13-5 16,-4 8-30-16,0 12-1 15,-3 3-2-15,7 3 0 0,-5 3 0 16,7-1 0 0,-3-2-1-16,8-5 1 0,1-9 0 15,4-5 0-15,-2-20 0 16,14 4 0-16,-1-16 1 15,-1-10-1-15,6-11 1 16,-4-10 0-16,-2-7 0 16,1-4 0-16,-13 54 1 15,13-56-3-15,-13 56 0 16,10-55 0-16,-10 55 0 15,19-51 0-15,-19 51 0 16,22-47-5-16,-22 47-1 16,0 0-3-16,66-59-23 15,-66 59-9-15,58-26 0 16,-58 26 1-16,61-16 0 0</inkml:trace>
  <inkml:trace contextRef="#ctx0" brushRef="#br0" timeOffset="17496.0007">7251 1482 114 0,'-17'21'40'0,"15"0"1"16,-2-9-2-16,23-17-37 15,7 5-1-15,14-8 0 16,8-4 0-16,8-3 0 15,5-6 0-15,-2-4-1 16,-2 0 0-16,-9-2 0 16,-48 27 1-16,0 0 0 0,0 0 0 15,47-48-1-15,-47 48 0 16,-10-9 1-16,-27 8-1 15,-5 16 0-15,-17 9 1 16,0 12 0-16,-6 1-2 16,9 9 2-16,13 2-1 15,32-5-1-15,21-11-2 16,18-16-3-16,27-7-11 15,5-20-22-15,26-4-1 16,-2-14-1-16,11-1 0 16</inkml:trace>
  <inkml:trace contextRef="#ctx0" brushRef="#br0" timeOffset="17819.0192">8024 1369 94 0,'40'-54'41'0,"-40"54"0"16,0 0 0-16,-1-21-17 15,-28 15-22-15,-1 19 0 16,-14 2 0-16,4 20-1 15,5-1-1-15,20 6 1 16,9-7-1-16,25-10 0 16,7-7-1-16,9-7 1 15,3-2-1-15,3-6 1 16,-6-2 0-16,-3 0-1 15,-9 1 1-15,-7 4 0 16,-10 7 0-16,-10 5 0 16,-10 4 0-16,-10 1 1 0,1 4-2 15,-2 0 1-15,3-2-2 16,1-2 0-16,14-8-6 15,7-13-19-15,15-12-14 16,9-6 0-16,18-4-2 16,1-18 2-16</inkml:trace>
  <inkml:trace contextRef="#ctx0" brushRef="#br0" timeOffset="18211.0416">8539 996 85 0,'0'0'43'0,"31"-62"2"15,-31 62-1-15,0 0-12 0,0 0-29 16,11-9 0 0,-19 68-3-16,-21 29 0 0,1 21 0 15,-9-1 0-15,4-18 0 16,2-5 0-16,19-12 0 15,14-32 0-15,4-14 0 16,7-11 0-16,7-11 0 16,6-10 0-16,3-9 0 15,4-5 0-15,3-6 0 16,-1 0 0-16,1-1 0 15,0 5 0-15,-6 6 0 16,-1 8 0-16,-5 9 0 16,-2 8 0-16,-3 8 0 15,-5 5 0-15,-4 6 0 16,-3 4-6-16,-4-1-2 0,3 2-11 15,-15-12-21-15,14 0-2 16,-5-22-1-16,8 13 0 16</inkml:trace>
  <inkml:trace contextRef="#ctx0" brushRef="#br0" timeOffset="18982.0857">9467 1313 55 0,'0'0'33'0,"0"0"-1"15,0 0 0-15,0 0-13 16,0 0-16-16,0 0 1 16,-27-46 0-16,8 54 2 15,-4 9 0-15,-7 6 0 16,-2 11 1-16,1 4-2 0,5 6 0 15,0-1-3-15,7-2 1 16,10-4-1-16,9-5 0 16,11-6-1-16,12-14 0 15,12-9 0-15,7-11 0 16,7-13 0-16,8-6 1 15,-7-9-1-15,-1-6 0 16,-49 42 1-16,0 0-1 16,55-71 0-16,-55 71-1 15,17-48 0-15,-17 48-1 16,0 0-1-16,-3-57-2 15,3 57-3-15,0 0-25 16,0 0-7-16,-28-50 0 16,28 50 0-16</inkml:trace>
  <inkml:trace contextRef="#ctx0" brushRef="#br0" timeOffset="19214.099">9932 856 88 0,'0'0'40'0,"53"-63"2"15,-53 63-1-15,0 0-23 16,0 0-18-16,0 0 2 16,0 0 0-16,5 51-3 15,-41 49 2-15,-4 23-4 16,9 4 0-16,16 4-8 15,-5-43-26-15,34-7-4 0,18-29 1 16,21-30-1-16</inkml:trace>
  <inkml:trace contextRef="#ctx0" brushRef="#br0" timeOffset="19599.121">10475 1345 114 0,'0'0'42'0,"1"-34"0"16,-29 32-3-16,-9 13-36 15,-8 14-1-15,-3 10 0 16,-6 13-2-16,22 2 2 16,11-6-2-16,28-10 1 0,13-17 0 15,11-12 0-15,8-14 0 16,9-16 0-16,-48 25 0 15,60-44 2-15,-60 44-3 16,65-69 0-16,-65 69 0 16,71-90 0-16,-40 36 0 15,4-3 0-15,-4-5 0 16,-1 3 0-16,-9 5 0 15,-21 54 0-15,32-84 0 16,-32 84 0-16,0 0 0 16,-9-33 0-16,2 53 0 15,-9 38 0-15,-2 36-11 16,-7 30-5-16,9-3-10 15,0-6-18-15,32-19-1 16,28-46 1-16,22-17 2 0</inkml:trace>
  <inkml:trace contextRef="#ctx0" brushRef="#br0" timeOffset="20134.1516">12180 970 95 0,'0'0'42'0,"-4"-62"0"0,4 62-3 16,-22-58-33-16,22 58-2 15,0 0-1-15,-69-55 0 16,69 55-1-16,-68 4 0 15,68-4-1-15,-72 44 0 16,-7 32 0-16,11 23-1 16,10 22-1-16,15 18 0 15,3-22-3-15,21-7-3 16,28-19-25-16,10-47-9 16,16-17 1-16,-4-15-1 15</inkml:trace>
  <inkml:trace contextRef="#ctx0" brushRef="#br0" timeOffset="20633.1802">11605 1316 108 0,'-25'-5'40'15,"25"5"1"-15,0 0-1 16,13 8-37-16,-13-8-1 16,0 0-1-16,59-3 1 15,-59 3 0-15,53-3 0 16,-29 1-1-16,30-1 0 15,6 7 0-15,-13 0 0 16,0 11 0-16,-18-1-1 16,-4 10 0-16,-19 5 0 15,-10 4 0-15,-6 3 0 16,1-2 0-16,0 0 0 0,2-3-1 15,1-5 1-15,3-5-1 16,4-5 1-16,-1-16 0 16,9 6 0-16,5-14 0 15,0-10 1-15,3-9 0 16,1-9 0-16,0-9 0 15,-18 45 1-15,22-53-1 16,-22 53 1-16,16-60-2 16,-16 60 2-16,18-52-2 15,-18 52 0-15,14-48 0 16,-14 48 0-16,0 0 0 15,0 0 0-15,43-58-2 16,-43 58-2-16,0 0 0 16,68-13-8-16,-68 13-13 15,61-9-16-15,-61 9-1 0,73 3 0 16,-73-3 2-16</inkml:trace>
  <inkml:trace contextRef="#ctx0" brushRef="#br0" timeOffset="21484.2288">12667 1226 100 0,'-34'16'40'16,"-4"7"2"-16,-4 0-2 16,18-1-31-16,10-4-7 15,29-6 1-15,15-10-2 16,10-2 0-16,-40 0 1 15,53-4-1-15,-53 4 1 16,57-13-1-16,-57 13 1 0,61-20-1 16,-61 20 0-16,49-25 0 15,-49 25 1-15,0 0-1 16,50-46 0-16,-50 46 1 15,0 0-2-15,0 0 0 16,0 0 0-16,0 0 0 16,-54-39 0-16,13 56 0 15,-9 9 0-15,10 17 0 16,6 7 0-16,19 5 0 15,15-4-2-15,27-9-1 16,21-17-2-16,11-10 0 16,14-10-2-16,-2-13-3 15,13-4-5-15,-20-15-19 16,12-4-6-16,-76 31 5 0,66-39 22 15,-66 39 5-15,56-39 6 16,-56 39 5-16,0 0 9 16,59-56 19-16,-59 56 8 15,0 0-3-15,0 0-20 16,41-53-5-16,-41 53-2 15,0 0-2-15,-19-1-3 16,-4 24 0-16,-18 8-2 16,-3 12 3-16,-14 2-5 15,4 1 0-15,2-3 0 16,15-9 0-16,11-6 0 15,14-11 0-15,12-17 0 16,33-4 0-16,12-12 0 0,12-12 0 16,6-2 0-1,4-5 0-15,0 1 0 0,-6-1 0 16,-11 9 0-16,-12 11 0 15,-12 13 0-15,-18 15 0 16,-11 16 0-16,-13 12 0 16,-11 15 0-16,-10 10 0 15,-4 7 0-15,-4 3 0 16,2-4 0-16,7-5 0 15,5-12 0-15,11-8 0 16,11-14 0-16,14-16 0 16,18-18 0-16,9-14 0 15,12-13 0-15,6-14 0 16,4-8 0-16,7-11 0 0,1-4-3 15,-4-4 0 1,-2 8-7-16,-15-5-1 0,8 14-7 16,-49 52-10-16,39-52-14 15,-39 52 1-15,0 0 1 16,53-56 1-16</inkml:trace>
  <inkml:trace contextRef="#ctx0" brushRef="#br0" timeOffset="21868.2508">13990 1255 106 0,'0'0'43'15,"0"0"0"-15,10-8 0 16,8 14-35-16,-18-6-3 16,-4 32-1-16,-11-2-1 15,3 18-3-15,-11-6 0 0,6 4 0 16,3-7 0-16,6-5 0 15,6-4 0-15,10-11 0 16,10-13 0-16,10-11 0 16,10-10 0-16,7-9 0 15,3-11 0-15,-48 35 0 16,51-44 0-16,-51 44 0 15,58-47 0-15,-58 47 0 16,46-47 0-16,-46 47 0 16,35-24 0-16,-18 10 0 15,-17 14 0-15,0 12 0 16,-8 14 0-16,-6 10 0 15,-3 12-5-15,-2-2-9 16,29-7-4-16,-9-16-8 0,25-1-17 16,-7-4 0-16,8-6 0 15,0-5 2-15</inkml:trace>
  <inkml:trace contextRef="#ctx0" brushRef="#br0" timeOffset="22341.2778">14504 1481 106 0,'0'17'40'0,"19"-1"1"15,6-9-2-15,26-13-37 16,1-4-2-16,4-5 1 16,1-5 0-16,-3-4 0 15,-6-5 0-15,-9 2 1 16,-39 27 0-16,0 0 0 15,0 0 1-15,33-57-1 16,-33 57 1-16,-15-14-1 16,-23 7-1-16,0 17 0 0,-15 3 0 15,5 13 0-15,-6 3-1 16,10 10 0-16,14 5 0 15,25-6-1-15,19-6 0 16,15-9-2-16,18-6-2 16,9-13-7-16,24-4-25 15,-9-11-5-15,11-2 1 16,-7-9-1-16</inkml:trace>
  <inkml:trace contextRef="#ctx0" brushRef="#br0" timeOffset="22703.2986">15343 1316 112 0,'-5'-14'41'0,"-16"5"1"0,3 16-1 16,-11 5-37-16,2 17-2 16,-2 8-2-16,6 3 2 15,7-2-1-15,2-1 0 16,3-3-1-16,5-7 1 15,3-6 0-15,4-9-1 16,-1-12 1-16,28-9 0 16,-5-12-1-16,9-9 1 15,2-7 0-15,5-5 0 16,-39 42 1-16,47-46-2 15,-47 46 0-15,0 0 0 16,61-63 0-16,-61 63 0 16,39-38 0-16,-11 34 0 15,-16 8 0-15,3 17 0 0,-5 5-7 16,-5 5-7-16,16 7-17 15,-3-4-12-15,14-6 0 16,0-14 0-16,17-1 1 16</inkml:trace>
  <inkml:trace contextRef="#ctx0" brushRef="#br0" timeOffset="22920.311">16044 1303 114 0,'-43'4'42'0,"-12"11"1"15,-1 9-1-15,-4 13-38 16,12 10 0-16,7-2-2 0,24-5 0 16,16-5-2-16,17-11-2 15,21-10-2-15,11-14-3 16,22-7-15-16,-5-14-18 15,17-5-3-15,-4-14 1 16,-78 40 0-16</inkml:trace>
  <inkml:trace contextRef="#ctx0" brushRef="#br0" timeOffset="23388.3377">16351 1322 114 0,'-28'11'43'16,"-1"11"0"-16,-1 10 0 15,-9 11-40-15,13 5-1 16,29-19-2-16,15-3 1 15,6-10-1-15,10-11 0 0,7-6-1 16,3-9 1-16,1-12 0 16,3-8 0-16,-48 30 0 15,54-40 0-15,-54 40 1 16,49-48 0-16,-49 48 0 15,51-43-1-15,-51 43 2 16,0 0-3-16,51-59 2 16,-38 56-1-16,-13 22-2 15,-16 17 1-15,-13 27-1 16,-18 27 1-16,-16 13-1 15,-3 18 1-15,-1-8 0 16,5-1-2-16,7-12 2 16,10-6-1-16,8-21 2 15,13-18-1-15,12-18 0 0,9-22 0 16,3-15 2-16,16-19 0 15,-4-17 0-15,2-11 1 16,3-10 0-16,7-12-1 16,-3-1 0-16,6-1 0 15,-2 6-3-15,-3-3-6 16,14 15-10-16,-17-5-16 15,11 18-9-15,-13 0 1 16,14 9-2-16</inkml:trace>
  <inkml:trace contextRef="#ctx0" brushRef="#br0" timeOffset="24105.3787">17695 835 68 0,'0'0'39'0,"0"0"0"15,0 0 0-15,0 0-22 16,0 0-13-16,0 0 1 0,11 25-1 16,-32 58 1-16,-15 21-2 15,-2 10 1-15,-5-1-2 16,6-22 0-16,10-11-2 15,16-18 1-15,20-38-2 16,6-14 2-16,9-16 0 16,8-13 0-16,1-11 0 15,6-5 0-15,-39 35 0 16,0 0 0-16,56-61 1 15,-56 61-2-15,0 0 1 16,57-55-1-16,-38 36 0 16,10 15 0-16,-13 11-1 15,5 19 0-15,-11 2-3 16,7 13 0-16,3 1-4 15,2-7-3-15,19-12-23 0,-7-13-7 16,19-4 1-16,-2-18-1 16</inkml:trace>
  <inkml:trace contextRef="#ctx0" brushRef="#br0" timeOffset="24452.3986">18409 1271 104 0,'0'-46'42'0,"0"46"1"16,-23-10-1-16,-12 15-38 15,-14 5-3-15,7 17 1 16,-8 11-2-16,13 6 1 16,5-3-1-16,24 0 1 15,26-22-2-15,11-1 1 0,5-13 0 16,7-6 1-16,3-9-1 15,0-5 0-15,-3-7 1 16,-4-5-1-16,-37 27 0 16,0 0 0-16,0 0 1 15,49-55-1-15,-49 55 1 16,10-15-1-16,-10 15 0 15,0 0-1-15,-10 9 0 16,5 15-1-16,-6 5-3 16,9 5-2-16,12 4-9 15,-3-14-23-15,23-7-3 16,2-11 1-16,19-8 0 15</inkml:trace>
  <inkml:trace contextRef="#ctx0" brushRef="#br0" timeOffset="24775.4171">18995 1210 112 0,'0'0'41'16,"0"0"2"-16,0 0-13 15,-18-37-27-15,-2 41 0 16,-10 10-1-16,7 15-1 15,1-2 0-15,17-2 0 16,14-11-2-16,23-4 2 16,-32-10-2-16,45-2 1 15,-8-2 1-15,5 4-1 0,-18 0 0 16,-1 14 0-16,-22 5 1 15,-5 8-1-15,-21 0 0 16,-8 10 0-16,1-3-2 16,-2-1-1-16,7-3-7 15,-3-21-13-15,30-9-19 16,0 0 0-16,23-12-1 15,11-13 0-15</inkml:trace>
  <inkml:trace contextRef="#ctx0" brushRef="#br0" timeOffset="25810.4763">19912 1235 85 0,'0'0'35'16,"0"0"1"-16,0 0-8 15,0 0-22-15,0 0-1 16,32-25 0-16,-31 38-1 15,0 14 0-15,-8 5-2 16,0 11 1-16,-5 7-2 16,-1 3 1-16,-2-2-1 15,6-8 0-15,0-8-1 16,4-6 0-16,4-8 0 15,2-7 0-15,-1-14 1 16,22-8 0-16,-6-15 1 0,7-4 0 16,1-14 1-16,-24 41 0 15,22-48 0-15,-22 48-1 16,24-59 2-16,-24 59-3 15,16-60 1-15,-16 60-1 16,17-53-1-16,-17 53 0 16,0 0 0-16,27-61-1 15,-27 61-1-15,0 0-2 16,52-46-4-16,-52 46-14 15,60-20-19-15,-60 20 2 16,73-11-1-16,-73 11-1 16</inkml:trace>
  <inkml:trace contextRef="#ctx0" brushRef="#br0" timeOffset="26009.4877">20656 1146 96 0,'25'24'42'15,"-35"4"0"-15,-17 8-1 16,-8 8-28-16,-7 6-13 15,5 8 0-15,8-7-2 16,8 4 0-16,20-14-4 16,0-15-5-16,17-5-28 15,-3-15-2-15,12-10 2 16,-1-13-3-16</inkml:trace>
  <inkml:trace contextRef="#ctx0" brushRef="#br0" timeOffset="26163.4965">20711 1154 111 0,'0'-80'39'16,"0"80"0"-16,0 0-15 16,0-74-49-16,0 74-15 15,0 0-1-15,0 0 0 16,50-45 1-16</inkml:trace>
  <inkml:trace contextRef="#ctx0" brushRef="#br0" timeOffset="26479.5145">21055 1063 106 0,'0'0'42'0,"0"0"0"0,28 69 0 16,-51-34-38-16,-18 0-3 16,3-3 1-16,3 1-1 15,19-11-1-15,16-1 0 16,17 0 0-16,7-4-1 15,4 0 1-15,1-2 0 16,4-1 0-16,-4 1 0 16,-3 0 0-16,-5 0 0 15,-8 1 0-15,-9 2 0 16,-8 3 0-16,-8 1 0 15,-10-1 0-15,-4 0 0 16,-4 0-1-16,-1-5-1 16,1-5-3-16,13 0-8 15,-5-12-26-15,22 1-2 0,20-19-1 16,12 4 0-16</inkml:trace>
  <inkml:trace contextRef="#ctx0" brushRef="#br0" timeOffset="26838.5351">21448 1339 105 0,'-17'0'40'0,"17"0"1"16,0 0 0-16,14-1-38 15,9-10-1-15,-23 11 0 16,0 0 1-16,63-26-2 15,-63 26 2-15,50-23-2 16,-50 23 2-16,52-26-2 16,-52 26 1-16,46-30-1 0,-46 30 0 15,0 0-1-15,45-43 1 16,-45 43-1-16,0 0 0 15,0 0 1-15,0 0-1 16,-10-18 0-16,-36 40-1 16,0 13 1-16,-2 3-1 15,17 13 1-15,6-3-2 16,25 0 0-16,19-15-1 15,21-16-1-15,22-10-10 16,-6-21-19-16,20-3-9 16,-7-14 1-16,-69 31-1 15</inkml:trace>
  <inkml:trace contextRef="#ctx0" brushRef="#br0" timeOffset="27207.5562">22169 1191 113 0,'0'0'43'0,"0"0"0"16,-32 15-1-16,2 14-39 15,-14 7-2-15,7 5 1 16,8-3-2-16,15-4 1 16,6-9-1-16,8-6 0 15,4-4 1-15,8-8-1 16,4-9 0-16,4-7 0 15,3-10 1-15,4-9-1 16,-27 28 0-16,0 0 1 16,49-53 1-16,-49 53 0 0,46-47-2 15,-46 47 0-15,0 0 0 16,66-65 0-16,-66 65 0 15,0 0 0-15,52-32 0 16,-22 41 0-16,-12 9 0 16,6 16 0-16,-13 12-2 15,-2 12-4-15,4 2-9 16,-7-16-17-16,16-7-10 15,3-14 0-15,21-3-2 16,-2-13 3-16</inkml:trace>
  <inkml:trace contextRef="#ctx0" brushRef="#br0" timeOffset="27335.5635">22855 1479 117 0,'8'-16'42'16,"-18"15"0"0,-9 0-6-16,4 8-48 0,-17-6-28 15,3 6-3-15,-13 3-1 16,-10 9-2-16</inkml:trace>
  <inkml:trace contextRef="#ctx0" brushRef="#br0" timeOffset="27990.601">4725 2501 96 0,'0'0'40'16,"0"0"0"-16,0 0-2 15,-6 27-35-15,3 0-1 16,-4 13-1-16,-2 11 1 16,-1 12-1-16,-3 6 0 15,3 8-2-15,-3 0 0 0,9 0-4 16,-7-23-17-16,17 3-17 15,-6-22 0-15,14-8-1 16,-14-27 0-16</inkml:trace>
  <inkml:trace contextRef="#ctx0" brushRef="#br0" timeOffset="28517.6311">4406 2636 101 0,'-19'-11'40'0,"1"-3"0"15,18 14 0-15,20-18-37 16,15-8-2-16,16-8 0 16,15-1 1-16,8-4 0 0,9-2 0 15,1 3 1-15,-1 6-1 16,-11 9 0-16,-11 9 0 15,-12 8 0-15,-10 11-1 16,-14 7 0-16,-10 15 0 16,-10 12 0-16,-3 13-1 15,-8 10 0-15,-1 14 2 16,-6 5-3-16,-4 6 2 15,-1-1-1-15,4-6 1 16,2-9-1-16,6-11 0 16,1-11 0-16,9-18-1 15,4-14 1-15,12-17 0 16,6-14 0-16,3-10 1 15,6-13-1-15,0-8 2 0,3-4-2 16,0-1 3-16,-3 6-3 16,-9 10 0-16,-5 9 0 15,-3 14 0-15,-7 14 0 16,-7 17 0-16,-3 11 0 15,-3 5 0-15,0 6 0 16,2 0-3-16,7 1-2 16,2-11-2-16,16-2-7 15,-8-30-12-15,30 4-15 16,-10-20 1-16,15-1-1 15,-5-21 2-15</inkml:trace>
  <inkml:trace contextRef="#ctx0" brushRef="#br0" timeOffset="28697.6414">5887 2763 105 0,'-5'25'43'15,"-17"1"-2"-15,5 19 1 16,-13-4-31-16,6 10-8 16,6 1-1-16,4-4-3 15,6 0 0-15,7-15-3 16,8-1-5-16,-7-32-12 15,37 18-18-15,-14-31-2 16,10-3 0-16,-4-19 0 16</inkml:trace>
  <inkml:trace contextRef="#ctx0" brushRef="#br0" timeOffset="28834.6492">5905 2482 115 0,'-22'-14'40'0,"-2"3"-3"15,10 17-5-15,19 14-61 16,-5-20-10-16,38 3 0 15,0-9-1-15</inkml:trace>
  <inkml:trace contextRef="#ctx0" brushRef="#br0" timeOffset="29148.6672">6474 2646 95 0,'-35'22'41'16,"2"10"2"-16,-10-14-3 15,9 15-16-15,1-16-21 0,6-2 0 16,8 0-2-16,15-3 2 15,12-1-1-15,16-3-2 16,10 0 0-16,6 4 0 16,4-2 0-16,5 2 0 15,-6 3 0-15,-7 1 0 16,-8 5 0-16,-16 3 0 15,-12 4 0-15,-10-1 0 16,-11 6-2-16,-7-5 0 16,-2-2-2-16,-5-8-6 15,12 9-8-15,-12-24-17 16,23 5-6-16,0-16-1 15,12 8-1-15</inkml:trace>
  <inkml:trace contextRef="#ctx0" brushRef="#br0" timeOffset="52186.9849">7709 2728 51 0,'0'0'34'0,"0"0"1"15,9-17-8-15,-9 17-3 16,0 0-16-16,4 19-1 16,-4-19-2-16,-9 28 0 0,3-1-2 15,-3 5 0-15,-2 5-1 16,-2 3 1-16,-1 0-1 15,1-1 0-15,4-6-1 16,5-5 0-16,-1-14-1 16,5-14 1-16,15-6 0 15,0-18 0-15,7-12-1 16,4-7 0-16,3-6 1 15,1-5-2-15,0-3 2 16,-5 6-2-16,-2 5 1 16,-2 13 0-16,-9 6 1 15,-1 13-1-15,-11 14 1 16,10 2 0-16,-6 10 0 15,1 8 0-15,2-2 0 16,6 5 1-16,4-2-1 0,4-4 1 16,8-4-1-16,6-6 0 15,2-6 0-15,1-2-1 16,1-7 1-16,1-4-2 15,-3-3 2-15,0-2-2 16,-5-6 1-16,-4 2 1 16,-5 1-1-16,-3 2 0 15,-5 7 1-15,-5 8-1 16,-5 14 0-16,-5 11 2 15,-5 11-2-15,-4 9 0 16,0 10-2-16,2-3-2 16,8 6-6-16,-2-19-14 15,21 2-15-15,-1-20 1 16,18-5-2-16,2-22 2 0</inkml:trace>
  <inkml:trace contextRef="#ctx0" brushRef="#br0" timeOffset="52563.0064">8780 2635 97 0,'-17'9'38'0,"-12"0"0"16,9 21 0-16,-11-7-33 15,2 12 0-15,1-5 0 16,9 7-1-16,0-6-1 15,12-2 1-15,8-7-2 16,12-8-2-16,8-12 1 16,9-10 0-16,7-7-2 0,4-8 2 15,-2-7-1-15,3-2-1 16,-5-7 1-16,-7 3-1 15,-5 3 1-15,-4 6-1 16,-8 4 2-16,-6 6-3 16,-7 17 2-16,0 0 0 15,-5 11 0-15,1 11 1 16,-2 3-2-16,2 2 0 15,6 4-2-15,2-6-1 16,15 2-8-16,-8-27-14 16,24 5-13-16,-4-22-1 15,18-4 1-15,0-19-1 16</inkml:trace>
  <inkml:trace contextRef="#ctx0" brushRef="#br0" timeOffset="52758.0176">9517 2116 83 0,'-3'-17'38'16,"3"17"-1"-16,-24 25 0 15,12 22-21-15,-15 9-13 16,2 14-1-16,0 7-1 16,4 9 1-16,3-4-1 15,4 1-1-15,8-3-5 16,0-19-6-16,17 3-26 15,-10-26 1-15,8-4-2 16,-9-34-1-16</inkml:trace>
  <inkml:trace contextRef="#ctx0" brushRef="#br0" timeOffset="52927.0273">9281 2612 74 0,'-22'-31'39'0,"10"12"-1"16,-5-1 0-16,17 20-16 15,10-4-19-15,12 1-4 16,12 8-8-16,-1-14-27 15,23 14 1-15,1-16-3 16,14 11 0-16</inkml:trace>
  <inkml:trace contextRef="#ctx0" brushRef="#br0" timeOffset="53161.0406">9938 2495 100 0,'-35'18'40'15,"4"15"2"-15,-12-7-2 16,11 14-32-16,-1-7-4 15,10 2 0-15,8-3-2 16,11-4 1-16,17-6-3 16,12-11 1-16,16-6-4 15,9-12-3-15,13-5-4 16,0-26-16-16,16 6-13 15,-13-26-3-15,6 5 1 16,-13-13 0-16</inkml:trace>
  <inkml:trace contextRef="#ctx0" brushRef="#br0" timeOffset="53511.0607">10421 2129 102 0,'-15'22'40'16,"-17"5"1"-16,9 27-1 16,-14 3-34-16,8 10-3 15,-2-1 0-15,8 3 1 16,1-2-1-16,7-5 0 15,9-7-2-15,5-10 1 16,6-11-2-16,5-14 2 16,9-13-2-16,3-11-1 15,3-11 2-15,4-7-2 16,-1-10 2-16,-3-3-2 15,1-3 2-15,-3 2-2 16,-4 3 2-16,-4 11-1 0,-1 6 0 16,-14 16 1-16,15 9-1 15,-12 13-1-15,-1 10 0 16,-2 6 1-16,1 6-3 15,3-4 0-15,1 10-4 16,0-22-7-16,17 14-9 16,-14-32-8-16,17 6-9 15,-5-22 1-15,13-1-3 16</inkml:trace>
  <inkml:trace contextRef="#ctx0" brushRef="#br0" timeOffset="53863.0808">10728 2589 111 0,'-14'30'40'0,"-2"-11"0"0,14 17-8 16,4-19-29-16,11-4 0 15,8-8-1-15,12-9-1 16,5-6 0-16,6-6 0 15,0-8 0-15,-1-6-2 16,-5-7 2-16,-3 2-1 16,-11-1 1-16,-8 6 0 15,-11 5 0-15,-6 10 0 16,-13 9 0-16,-6 15 0 15,-8 13 0-15,-3 7-1 16,-2 13 0-16,4 2 2 16,2 5-2-16,6-2 1 15,14-3-2-15,8-8-1 0,20-6-3 16,5-19-5-16,26 7-11 15,-7-31-14-15,21 3-5 16,-3-23-1-16,13 1 0 16</inkml:trace>
  <inkml:trace contextRef="#ctx0" brushRef="#br0" timeOffset="54162.0979">11503 2365 83 0,'-22'13'41'0,"-12"-4"-1"15,7 18 1-15,0-22-19 16,2 20-20-16,16-5-1 15,6 2 0-15,11-7 0 16,10 0 0-16,6-4 0 0,5-5 0 16,3 1 0-16,-3-1 0 15,-2 1 0-15,-6 2 0 16,-7 7 0-16,-9 4 1 15,-6 3-1-15,-9 2 1 16,-6 4-2-16,-5 0 2 16,3 0-4-16,-4-9-1 15,10 6-12-15,-11-24-9 16,20 10-15-16,-7-20-4 15,10 8 1-15,4-29-2 16</inkml:trace>
  <inkml:trace contextRef="#ctx0" brushRef="#br0" timeOffset="54981.1447">12921 2456 35 0,'1'-16'34'0,"2"5"3"16,-6-9 0-16,3 20-15 0,-18-27 1 16,8 19-14-16,-13-6 0 15,3 13-2-15,-11 2-2 16,1 13 0-16,-12 5-2 15,3 11 0-15,-1 6 0 16,2 5-1-16,5 5-1 16,6 0 1-16,8-3-1 15,10-3 0-15,10-6 0 16,13-9 0-16,8-11 0 15,9-9 0-15,7-11-1 16,9-9-1-16,1-15 1 16,3-6 0-16,-1-10 0 15,-6-1-1-15,-3-3 2 0,-6 1-2 16,-8 6 2-16,-3 8-1 15,-11 10 0-15,-3 8 0 16,-10 17 0-16,5 12-1 16,-8 12 1-16,1 12 0 15,-3 8-1-15,2 3 1 16,3 3-2-16,4-3 0 15,12-4-3-15,2-18-3 16,22 2-12-16,-10-32-7 16,21 5-12-16,-7-22 1 15,11 1-1-15,-9-15 0 16</inkml:trace>
  <inkml:trace contextRef="#ctx0" brushRef="#br0" timeOffset="55305.1633">13515 2414 104 0,'0'0'38'15,"-14"20"2"-15,-8-6-7 16,8 14-28-16,-5 1-1 15,8 2 0-15,-2-4-1 16,3 2-1-16,2-7 0 16,8-8 0-16,0-14-1 15,20-2-1-15,2-17 1 16,11-8 0-16,0-8 0 15,10-5 0-15,4-4 0 16,-2-1 0-16,1 4 0 16,-5 5 0-16,-8 13 0 15,-5 5 0-15,-5 10 0 16,-6 10 0-16,-4 9-1 0,-4 8-1 15,-4 8-2-15,1 5-1 16,6 12-7-16,-11-12-10 16,19 19-7-16,-16-21-9 15,24 7-4-15,-5-17-1 16,14-1 1-16</inkml:trace>
  <inkml:trace contextRef="#ctx0" brushRef="#br0" timeOffset="55699.1858">14838 2382 100 0,'-14'-7'40'16,"15"21"1"-16,-10-2-4 15,12 11-33-15,-12 7-2 16,-3 8 0-16,2 3-1 0,-2 4 1 15,3-1-2-15,-1-5-1 16,8-3-5-16,-3-23-16 16,19 3-16-16,-4-21-2 15,15-3-1-15,0-19-1 16</inkml:trace>
  <inkml:trace contextRef="#ctx0" brushRef="#br0" timeOffset="56117.2097">14966 2177 112 0,'-17'4'40'0,"11"7"1"16,6-11-10-16,-13 6-31 15,27 2 1-15,8 4 0 16,3 0 0-16,2 8 1 0,-2 1 0 15,3 10 0-15,-9 1 0 16,0 8 0-16,-10 2-1 16,-7 3 0-16,-4-1 0 15,-4-2 0-15,-4-1 0 16,3-11-1-16,0-5 1 15,3-9-1-15,4-16 0 16,13 2 0-16,6-20 1 16,9-7-1-16,3-10 0 15,6-2 1-15,2-2-1 16,2-1 0-16,-4 4 1 15,-4 7-1-15,-6 12 0 16,-8 9 0-16,-4 12-2 0,-7 8 1 16,0 11-3-16,-2 2 0 15,6 8-3-15,-1-13-8 16,21 19-11-16,-10-29-5 15,18 10-8-15,0-18-1 16,15-1 1-16</inkml:trace>
  <inkml:trace contextRef="#ctx0" brushRef="#br0" timeOffset="56350.223">15920 2297 82 0,'-29'-14'41'0,"4"20"0"15,-13-1 0-15,8 20-23 16,-13-1-13-16,11 12-1 0,4 0-1 15,8 6-1-15,7-2-1 16,12-4 0-16,16-7-2 16,12-11-2-16,17-7-3 15,8-21-4-15,22 7-11 16,-12-32-10-16,13 10-7 15,-9-16-2-15,4 8-1 16,-16-8 3-16</inkml:trace>
  <inkml:trace contextRef="#ctx0" brushRef="#br0" timeOffset="56679.2419">16316 2309 73 0,'-8'15'40'0,"-12"-2"0"16,10 15 1-16,-14-6-12 16,7 14-25-16,1 1-1 15,2 3-1-15,1-1 0 0,0 3 1 16,3-7-2-16,3-3 1 15,2-9-1-15,2-8-1 16,3-15 0-16,0 0 1 16,15-15-1-16,-1-8-1 15,1-13 1-15,4-4-1 16,0-5 2-16,4-6-1 15,-3 5 0-15,1 3 0 16,-6 8 1-16,-1 5-1 16,-4 11-1-16,0 4-1 15,0 9 0-15,-10 6-2 16,23-1-3-16,-12-6-8 15,23 17-7-15,-19-20-8 16,22 15-9-16,-4-12-2 0,11 6 2 16,-1-6 0-16</inkml:trace>
  <inkml:trace contextRef="#ctx0" brushRef="#br0" timeOffset="57040.2625">16720 2359 93 0,'-15'25'40'0,"-3"-15"0"16,16 8 0-16,2-18-36 15,13 6-1-15,11-9-1 16,10-7-1-16,3 1 1 16,5-3-2-16,-1-7 1 15,-2-2 0-15,-9 3 1 16,-2-2-1-16,-13 2 0 0,-6-1 0 15,-9 4 0-15,-8 4 1 16,-10 4-1-16,-5 6 0 16,-9 8-1-16,-9 9 1 15,-2 9-1-15,-4 12 1 16,4 5-1-16,5 4 0 15,10 2 0-15,7 2 0 16,14-6-2-16,13-7 0 16,20-8-3-16,8-18-6 15,21 6-8-15,-11-34-6 16,26 12-13-16,-7-25-2 15,15 0 0-15,-9-14 0 16</inkml:trace>
  <inkml:trace contextRef="#ctx0" brushRef="#br0" timeOffset="57378.2819">17441 2234 102 0,'-14'7'42'0,"-22"-3"0"16,3 18 0-16,-19 2-38 16,8 10-1-16,-3 4-1 15,7 3 0-15,6 0 0 16,8-2-1-16,12-1 0 15,13-7-1-15,8-7 0 16,12-11 0-16,11-12 0 16,3-5-1-16,4-10 1 15,2-6 0-15,-1-8-1 16,0-2 1-16,-4-1 0 0,-4 2 0 15,-4 4-1-15,-6 4 1 16,-5 9-1-16,-15 12 0 16,14 4-1-16,-15 12 0 15,0 11-3-15,-7 3-2 16,9 14-8-16,-12-14-4 15,21 19-8-15,-16-29-6 16,26 6-5-16,-3-19-2 16,15-3 2-16</inkml:trace>
  <inkml:trace contextRef="#ctx0" brushRef="#br0" timeOffset="57719.3014">17912 2221 91 0,'-24'-3'41'16,"3"19"1"-16,-13-4-1 15,11 15-34-15,-9-5-4 16,4 4 0-16,7-3-1 16,6 2-1-16,12-8-1 15,12-4 0-15,11-7 0 16,8-3-1-16,8-3 0 15,0-4 0-15,1-1 1 16,-3 0 0-16,-6 5 0 16,-11 6 0-16,-10 6 1 15,-9 6-1-15,-12 6 1 16,-6 2-2-16,-3 6 0 15,-1-5-2-15,4 8-6 16,-2-24-9-16,25 16-8 0,-3-27-12 16,17-2-1-16,8-17-3 15,15-2 3-15</inkml:trace>
  <inkml:trace contextRef="#ctx0" brushRef="#br0" timeOffset="58053.3205">18247 2312 71 0,'-13'9'39'0,"12"9"0"16,1-18 0-16,19 19-25 16,-2-18-11-16,7-1 0 15,5-7-1-15,2-2 0 0,-2-5 1 16,3-6 0-16,-9-2-1 15,-3-5 1-15,-10 3-1 16,-5-1 1-16,-11-3-1 16,-7 14 1-16,-12 6-1 15,-10 9-1-15,-6 12 1 16,-3 15-1-16,-1 11-1 15,2 9 2-15,11 10-2 16,10-4-2-16,17-1-1 16,13-13-3-16,25 4-9 15,-1-40-9-15,32 10-7 16,-10-32-10-16,18-4-2 15,0-19 1-15</inkml:trace>
  <inkml:trace contextRef="#ctx0" brushRef="#br0" timeOffset="58626.3532">19288 2238 94 0,'18'-6'39'16,"-18"6"1"-16,12 21-8 16,-19 5-31-16,-8 12 0 15,-2 7 0-15,-2 5 0 16,1 2-2-16,1-1-1 15,6-4-4-15,-5-20-30 16,23-5-1-16,-7-22-1 16,28-15-1-16</inkml:trace>
  <inkml:trace contextRef="#ctx0" brushRef="#br0" timeOffset="59071.3787">19353 2099 99 0,'-22'-27'39'15,"7"15"3"-15,-8-2-4 16,23 14-36-16,0 0-5 15,0 0-3-15,15 11-3 16,4-5-1-16,19 9 1 16,-2-5 1-16,9 10 4 15,-6 2 0-15,-2 2 5 16,-2 7 3-16,-15-4 3 15,2 11 1-15,-20-6 0 16,3 12 0-16,-15-7-3 16,2 5 1-16,-7-5-2 15,3-1 0-15,-2-8-1 16,6-7-1-16,2-5-1 15,6-16 1-15,12-4-1 0,9-13 1 16,7-10-1-16,10-5 0 16,1-4 1-16,3-1-1 15,1 2 1-15,-1 1-2 16,-7 11 1-16,-5 5 0 15,-9 11-1-15,-4 8 0 16,-5 8-1-16,-3 7-1 16,-1 6-2-16,-4 4-5 15,8 14-4-15,-12-19-11 16,18 18-18-16,-6-12 0 15,13 2 0-15,-2-14 0 16</inkml:trace>
  <inkml:trace contextRef="#ctx0" brushRef="#br0" timeOffset="59827.4219">20834 2273 61 0,'0'0'39'16,"0"-22"-2"-16,0 22 2 15,-3-16-18-15,3 16-18 16,0 0 0-16,-5 19 1 15,-6-1 0-15,2 8-1 16,-5 2 0-16,1 6-1 16,-1-2 1-16,6 2-1 15,0-4-1-15,8-3 1 0,6-8-2 16,7-8 1-16,7-9-1 15,8-7 1-15,5-8-1 16,0-5 1-16,4-4-1 16,-1-1 1-16,-3 0-1 15,-7 2 1-15,-5 6-1 16,-5 4 0-16,-16 11 0 15,12 0 1-15,-12 10-1 16,-6 10 0-16,0 4 0 16,-2 7 0-16,5 2-1 15,3-1 2-15,6 2-1 16,4-7 0-16,9-9 0 15,6-6 1-15,6-15 0 16,3-8 0-16,1-12 0 0,1-7 0 16,-6-7 0-16,0-5 0 15,-8-3-1-15,-4 0-1 16,-3 4-1-16,-5 1-1 15,-1 10-1-15,-4 2-2 16,4 18-6-16,-9-12-8 16,22 28-10-16,-22-6-8 15,31 0-1-15,-10 2 0 16,8 7 2-16</inkml:trace>
  <inkml:trace contextRef="#ctx0" brushRef="#br0" timeOffset="60466.4585">21709 2234 99 0,'-16'-6'39'15,"-5"0"1"-15,-2 15-2 0,-13-8-33 16,4 12-1-16,-4 3-1 16,7 10 0-16,-1 0-1 15,8 8-1-15,4-2 1 16,11 3-1-16,9-7-1 15,10-1 1-15,9-5-1 16,6-11 0-16,6-6 0 16,6-9 0-16,1-9-1 15,1-8 1-15,-1-6-1 16,-6-4 1-16,-5-2-1 15,-1-3 1-15,-9 4 0 16,-7 3 0-16,-5 5 1 0,-5 5 0 16,-3 5 0-16,1 14-1 15,-5-15 1-15,5 15 0 16,0 0-1-16,0 0 1 15,28 4-1-15,-3-1 1 16,6 2-1-16,2 2 1 16,6 0-1-16,-2 2 1 15,-3 3-1-15,-6 3 1 16,-9 5-1-16,-11 9 0 15,-12 1 1-15,-9 8-1 16,-9-1 0-16,-4 3 1 16,-5-4-1-16,4-5 0 15,-1-4-1-15,9-11 1 16,6-8 0-16,13-8 1 15,13-14-1-15,6-5 0 0,9-8 1 16,1-4 0-16,6-6 1 16,1-3-1-16,0-2 0 15,-5 3-1-15,-3 7 2 16,-5-1-2-16,-3 11 0 15,-7 2-2-15,0 7-1 16,-3 0-2-16,3 11-5 16,-6-12-5-16,17 14-7 15,-18-23-6-15,28 16-9 16,-11-17-3-16,19 1-1 15,-7-8 4-15</inkml:trace>
  <inkml:trace contextRef="#ctx0" brushRef="#br0" timeOffset="60675.4704">22672 1731 101 0,'0'0'39'15,"-14"14"3"-15,4 19-1 16,-20 17-29-16,12 7-9 16,-2 7 1-16,2 13-2 15,-2 5 1-15,2 3-3 16,2-3-1-16,6-7-2 15,8-6-3-15,-2-20-5 16,20 3-9-16,-15-36-9 16,20 3-11-16,-5-29 0 15,17-3 0-15,-5-19 1 16</inkml:trace>
  <inkml:trace contextRef="#ctx0" brushRef="#br0" timeOffset="60946.4859">22803 2160 94 0,'0'0'42'0,"-28"-9"0"16,10 22 0-16,-17-4-22 15,2 11-15-15,1 1-2 16,3 4 0-16,2-4-1 16,6 3 0-16,5-5-2 15,7 2 0-15,10-6 0 16,7 1 0-16,8-6 0 15,11-3 0-15,7-2 0 16,4-3 0-16,8-3 0 16,5-3-2-16,5 7-5 15,-7-13-6-15,11 21-7 16,-22-23-8-16,19 30-7 15,-17-21-8-15,10 15 0 0,-12-5 1 16</inkml:trace>
  <inkml:trace contextRef="#ctx0" brushRef="#br0" timeOffset="61643.5258">20916 2917 56 0,'29'-26'37'15,"-4"-11"-1"-15,2 4 0 16,-11-17-11-16,-1 13-20 15,-14-9 1-15,1 10 0 16,-14 0-1-16,-4 13-1 16,-10 6 1-16,-3 15-2 15,-10 13 0-15,-4 24 1 0,-4 17-2 16,-2 19 0-16,-6 18 0 15,7 11-1-15,3 7 0 16,5-1 0-16,17-6-3 16,8-12-2-16,16-7-3 15,3-31-14-15,25-3-19 16,-11-26 0-16,10-4 0 15,-10-22-3-15</inkml:trace>
  <inkml:trace contextRef="#ctx0" brushRef="#br0" timeOffset="61840.5371">20355 3311 115 0,'-20'3'41'0,"22"11"1"15,-2-14-1-15,27-12-41 16,15 0-1-16,11-7-2 15,16 0-3-15,0-12-7 16,22 19-16-16,-15-19-11 16,11 16 0-16,-14-8-1 15,0 14 2-15</inkml:trace>
  <inkml:trace contextRef="#ctx0" brushRef="#br0" timeOffset="62578.5793">21166 3138 81 0,'-18'20'42'16,"-10"-2"-1"-16,7 11 1 15,-10-10-12-15,10 17-26 0,-1 1-1 16,8 0-1-16,7 1 0 16,8-5-1-16,9-4 0 15,14-7-1-15,7-7 1 16,8-7-1-16,4-13 0 15,5-5 0-15,0-7 0 16,-1-10 0-16,-4-5 0 16,-3-5 0-16,-6-2 1 15,-2-2-1-15,-3 1 0 16,-7 7 0-16,-1 5 1 15,-10 8-1-15,-11 20 0 16,0 0 0-16,-4 26 0 16,-11 6-1-16,-3 7 0 15,2 3 0-15,2 0-3 0,4-1 0 16,15-8-2-16,4-17-3 15,23 2-8-15,-7-32-5 16,26 10-6-16,-9-23-10 16,8 8 8-16,-8-23 0 15,9 9 27-15,-16 6 6 16,-15-10 10-16,7 22 7 15,-26-15 5-15,-1 30 13 16,-1-20-5-16,1 33-2 16,-20-6-23-16,9 9-4 15,-2 1 0-15,4 9-1 16,-4-2-1-16,7 0 0 15,0 0 0-15,6-4-1 0,0-4 1 16,5-5-1-16,-5-11 0 16,20 0 0-16,-2-12 0 15,3-5 1-15,7-11-2 16,1-2 0-16,2-6 0 15,-1-2 0-15,2 1 0 16,-7 6 0-16,-2 7 0 16,-6 7 0-16,-6 14 0 15,-11 3 0-15,9 26 0 16,-10 1 0-16,2 11 0 15,1 4-4-15,3 4 0 16,2-3-1-16,12-1-6 16,-4-19-4-16,24 11-8 15,-10-32-7-15,21 5-8 0,-6-20 0 16,10-1-1-16,-6-13 3 15</inkml:trace>
  <inkml:trace contextRef="#ctx0" brushRef="#br0" timeOffset="62778.5907">22519 3193 94 0,'-16'-2'42'16,"-14"-3"0"-16,3 20 0 15,-13-6-12-15,7 17-28 16,5 7-1-16,6 2 1 16,10 4-2-16,8-6 0 15,12-1 0-15,11-11 0 16,13-7-4-16,11-15 0 15,18-7-2-15,0-22-5 16,17 6-8-16,-16-33-8 16,15 8-12-16,-7-20-1 0,2 1 1 15,-13-17 2-15</inkml:trace>
  <inkml:trace contextRef="#ctx0" brushRef="#br0" timeOffset="62945.6003">23131 2740 117 0,'-25'31'40'0,"-11"19"2"15,4 21 0-15,-19 1-37 16,12 8-3-16,0 6-1 15,6-8-2-15,5-4-3 16,4-12-4-16,17 3-10 16,-14-32-10-16,16 2-14 15,5-35 1-15,-3 14-1 16,2-28 2-16</inkml:trace>
  <inkml:trace contextRef="#ctx0" brushRef="#br0" timeOffset="63244.6174">22738 3146 110 0,'0'0'40'15,"0"0"1"-15,23 8-1 16,-9-10-36-16,24-2-3 16,3 2 1-16,8-2 1 15,-4 0-1-15,1-1 0 16,-1 2 0-16,-4 0 1 15,-13 3-1-15,-4 7 1 16,-8 1-3-16,-4 8 0 16,-8 4 0-16,-4 8 0 15,-4 1 0-15,-3 5 0 0,-1 0 0 16,-5-2 0-16,7 2-3 15,-4-13-7-15,14 7-7 16,-4-28-8-16,6 9-11 16,2-20-5-16,15-4-2 15,-2-18 2-15</inkml:trace>
  <inkml:trace contextRef="#ctx0" brushRef="#br0" timeOffset="63396.6261">23369 2789 117 0,'-22'0'37'15,"4"11"-7"-15,9 12-16 16,-3-10-54-16,25 12 0 16,-3-4-1-16,13 9 2 0</inkml:trace>
  <inkml:trace contextRef="#ctx0" brushRef="#br0" timeOffset="63995.6603">23631 3032 103 0,'-10'33'40'16,"-9"-13"2"-16,8 19-3 15,-24-6-28-15,8 15-4 16,-3-6-1-16,3 6-2 16,7-5-1-16,3-2-3 15,10-3 0-15,10-13 0 16,11-10 0-16,7-10-2 15,9-11 1-15,3-9 0 0,3-8 0 16,-2-9 0-16,-1-10 0 16,-5-4 1-16,-2 0-1 15,-4 2 1-15,-7 6 0 16,-5 6 0-16,1 7 1 15,-3 12-1-15,-8 13 1 16,12 4 0-16,-7 10 0 16,0 5 0-16,-1 2 2 15,2 4-3-15,0-1 0 16,2-3 0-16,2-3 0 15,3-2 0-15,-4-1 0 16,1-1 0-16,-5-1 0 16,-2 1 0-16,-6 1 0 0,-6 4 0 15,-6 2 0-15,-5 0 0 16,2-2 0-16,1-1 0 15,3-5 0-15,14-13 0 16,0 0 0-16,17-2 0 16,15-14 0-16,8-5 0 15,6-2 0-15,3 2 0 16,1 0 0-16,-3 6 0 15,-6 9 0-15,-11 8 0 16,-8 12 0-16,-11 6 0 16,-3 8-7-16,-10-1-4 15,10 10-2-15,-11-18-7 16,21 18-4-16,-18-37-5 15,29 29-4-15,-9-29-7 0,9 0 4 16,-2-9 4-16</inkml:trace>
  <inkml:trace contextRef="#ctx0" brushRef="#br1" timeOffset="68578.9225">2666 4369 87 0,'0'0'36'0,"-4"20"1"16,-2 9-1-16,-6 8-35 15,0 11 0-15,-2 10-1 16,2 6 2-16,3 2-2 16,6-4 0-16,12-3-4 15,1-21-5-15,20-6-27 16,1-21 0-16,15-14-1 15,-1-16 0-15</inkml:trace>
  <inkml:trace contextRef="#ctx0" brushRef="#br1" timeOffset="68796.935">3208 4332 64 0,'-1'13'39'0,"4"19"-1"15,-11 8 0-15,3 18-12 16,-7-3-22-16,3 8-2 15,-4-4 1-15,4-3-1 16,2-4-3-16,2-14-2 16,7-5-4-16,-2-33-30 15,17 12-1-15,3-30 0 16,12-11-2-16</inkml:trace>
  <inkml:trace contextRef="#ctx0" brushRef="#br1" timeOffset="68955.9441">3347 4028 107 0,'-24'1'37'0,"-3"5"-3"16,7 2-22-16,9 5-49 15,11-13 0-15,-8 11-2 16,8-11 1-16</inkml:trace>
  <inkml:trace contextRef="#ctx0" brushRef="#br1" timeOffset="69141.9547">2671 4187 106 0,'-42'4'39'15,"3"-15"-1"-15,13 1-3 16,15 1-45-16,7-16-27 15,29 6-2-15,4-10 0 16,10 9-1-16</inkml:trace>
  <inkml:trace contextRef="#ctx0" brushRef="#br1" timeOffset="69458.9728">3502 3777 87 0,'24'2'38'0,"-24"-2"0"16,25 21 0-16,-11-3-30 15,7 3-7-15,8 3-1 16,3 13 1-16,2 4-1 15,0 9 1-15,-1 5-1 16,-4 10 0-16,-7 5-1 16,-9 10 0-16,-12 5 0 15,-11 3 0-15,-12 4 0 16,-10-4-2-16,-1-1-8 15,-15-16-26-15,10-9 0 16,-2-20-1-16,6-15 0 16</inkml:trace>
  <inkml:trace contextRef="#ctx0" brushRef="#br1" timeOffset="69727.9882">2630 3629 95 0,'-124'107'39'15,"-3"21"1"-15,12 29-3 16,11 11-33-16,32 15 0 15,31 2-2-15,29-6-1 16,39-13-1-16,38-24-2 0,38-21-6 16,23-39-29-16,36-23-3 15,4-31 0-15,5-21-2 16</inkml:trace>
  <inkml:trace contextRef="#ctx0" brushRef="#br1" timeOffset="78351.4814">4494 4305 75 0,'8'-20'38'0,"-8"20"-1"15,0 0-2-15,7 30-32 16,-9-2 0-16,0 13-2 16,-1 10 1-16,2 10-1 15,-1 8 0-15,1 3-2 16,2-2 0-16,-1-8-3 15,8 3-25-15,-4-18-8 16,4-9 1-16,-6-13-2 16</inkml:trace>
  <inkml:trace contextRef="#ctx0" brushRef="#br1" timeOffset="78862.5107">4236 4379 95 0,'-12'-6'39'0,"8"-6"2"16,4 12-2-16,30-23-37 16,1 5-1-16,13-9 0 15,8 2 1-15,9-6-1 16,6 3 1-16,-1 6-1 15,2 4-1-15,-7 8 0 16,-5 10 1-16,-10 13 0 16,-6 10-1-16,-11 8 0 15,-7 11 0-15,-11 9 0 0,-6 5-1 16,-8 5 1-16,-3 4 0 15,-9 0 0-15,1-5-1 16,-1-7 2-16,2-6-1 16,4-12 0-16,5-9 1 15,9-15-1-15,5-10 1 16,8-13-1-16,4-9 1 15,4-8-1-15,3-4 1 16,1-1 0-16,-3-1-1 16,-1 5 1-16,-4 5-1 15,-4 15 0-15,-3 11 1 16,-6 15-1-16,-3 10 0 15,-1 9-1-15,-3 8 0 16,3 4-1-16,1-4-2 0,4 4-2 16,0-18-6-16,18 4-27 15,-9-20-1-15,14-5 0 16,-3-17 0-16</inkml:trace>
  <inkml:trace contextRef="#ctx0" brushRef="#br1" timeOffset="79184.5291">5353 4617 91 0,'-10'13'38'0,"0"-6"1"16,15 4 0-16,0 3-37 15,17-12-1-15,13-7 0 16,11-6 1-16,7-6-1 15,1-1 0-15,1-7 0 0,-8 0 0 16,-6-2 0-16,-16 3 0 16,-16 1 0-16,-14 9 0 15,-20 4 0-15,-11 10 1 16,-11 9-1-16,-5 12 1 15,-3 10-1-15,2 6 1 16,10 7-1-16,11 1 0 16,18-1-2-16,17-11-1 15,24 2-10-15,5-27-26 16,27-1-3-16,3-15-1 15,18-4 0-15</inkml:trace>
  <inkml:trace contextRef="#ctx0" brushRef="#br1" timeOffset="79995.5755">6890 4482 76 0,'0'0'38'16,"-15"-22"-1"-16,3 19 1 15,-12 1-32-15,0 6-2 16,-10 4-1-16,0 11 1 15,-4 2 0-15,3 8-1 16,-2 3 0-16,8 3 0 16,6-3-1-16,6 0 0 15,12-7 0-15,12-5-1 16,11-9 0-16,7-7 0 15,9-10 0-15,3-4 0 0,6-7-1 16,-1-3 0-16,-1-5 1 16,-9 0-1-16,-4 2 0 15,-6 0-1-15,-7 6 0 16,-5 2-1-16,-10 15 0 15,0 0 0-15,-10 14 0 16,0 17 0-16,-4 16 0 16,-2 16 1-16,-4 15 2 15,-1 12-2-15,-2 5 3 16,2 2-2-16,3-1 2 15,0-8-1-15,5-17 1 16,3-11-1-16,2-20 1 0,6-12-1 16,2-28 1-16,0 0-1 15,1-35 0-15,5-7 0 16,-1-12-1-16,2-9 1 15,0-7-2-15,3-7 2 16,-2 4-1-16,2 6 1 16,-1 7-2-16,1 7 0 15,1 10 0-15,3 5-2 16,7 13-2-16,2-1-2 15,22 15-13-15,-8-11-19 16,18 11 0-16,-4-12-2 16,12 7 2-16</inkml:trace>
  <inkml:trace contextRef="#ctx0" brushRef="#br1" timeOffset="80712.6165">7477 4475 100 0,'-14'21'39'0,"0"-9"0"16,6 14-2-16,-8 1-35 15,3 5 0-15,-2 1-1 16,3 8 1-16,-2 0-1 16,2 1 0-16,-1-8 0 15,5-6 0-15,1-7 1 16,5-5-1-16,2-16 0 15,0 0 0-15,0 0 0 16,10-29 0-16,-2 3-1 16,5-9 1-16,3-6 0 15,1-4-1-15,2 1 0 0,2 0 0 16,0 7 1-16,0 5-2 15,2 8 1-15,-1 7 0 16,2 9-2-16,4 4 0 16,3 6-1-16,4-1 0 15,5 6-2-15,0-5 0 16,6 6-3-16,-6-10-3 15,9 9 0-15,-14-12 1 16,4 5 1-16,-12-2 5 16,-6-1 3-16,-6 2 3 15,-15 1 3-15,0 0 4 16,0 0 1-16,-16-2 1 15,-8 5-2-15,5 11-2 16,-9 2-3-16,3 12 0 0,-7-2-1 16,6 12-1-16,2 0 0 15,3 5 0-15,6-4-1 16,8 0 0-16,10-8 0 15,7-5 0-15,9-10 0 16,7-12-1-16,6-11 1 16,4-6-1-16,2-14 1 15,-3-3-1-15,-1-5 1 16,-6-4-1-16,-6 1 0 15,-4 5-1-15,-5 4 1 16,-7 8 0-16,-3 8-1 16,-3 13 0-16,0 0-1 15,-10 21 0-15,5 3 0 0,-2 3-2 16,7 9-1-1,1-7-2-15,14 9-9 0,-7-21-8 16,20 6-15-16,1-15 0 16,12-3 0-16,-3-16 1 15</inkml:trace>
  <inkml:trace contextRef="#ctx0" brushRef="#br1" timeOffset="81108.6391">8523 4523 100 0,'-15'1'41'16,"-17"-2"1"-16,3 16-2 15,-9 0-35-15,4 9-1 16,2 2-1-16,3 4-1 0,4 4-1 16,10-1-1-16,11-4 1 15,8-7-1-15,11-11 1 16,15-7-1-16,9-13 0 15,6-12 1-15,6-14-1 16,2-11 1-16,-1-6 0 16,-2-10-1-16,-4-4 2 15,-6 2-1-15,-7-2 0 16,-7 5 1-16,-7 13-1 15,-2 7-1-15,-9 17 1 16,-8 24 0-16,-3 10-2 16,-9 25 1-16,-5 17-1 15,0 11-1-15,1 10 0 16,-3 1-1-16,8 3-1 15,4-9-2-15,10-5 0 0,4-25-9 16,21 7-7-16,-13-33-11 16,21-3-6-16,-8-19-1 15,8-8 1-15</inkml:trace>
  <inkml:trace contextRef="#ctx0" brushRef="#br1" timeOffset="81288.6494">9048 4493 77 0,'0'0'41'15,"-13"19"0"-15,4 15 0 16,-13-3-17-16,5 15-20 15,2 5-2-15,4-2-1 16,5-1 0-16,7-10-2 16,9-12-2-16,2-17-7 15,17 4-14-15,-10-33-16 0,11 0 0 16,-8-21-1-16,7-1 1 15</inkml:trace>
  <inkml:trace contextRef="#ctx0" brushRef="#br1" timeOffset="81409.6564">9062 4257 104 0,'-14'4'37'0,"4"11"-18"16,7-2-19-16,13 3-38 16,2-5-3-16,15 5 1 15</inkml:trace>
  <inkml:trace contextRef="#ctx0" brushRef="#br1" timeOffset="82227.7032">9341 4576 98 0,'-5'22'41'15,"5"-22"1"-15,2 16-2 16,-2-16-37-16,32-6-1 16,-2-4-1-16,6-7-1 15,-1 1-1-15,2-4 1 16,-4 0-1-16,-6-1 0 15,-11 0 1-15,-5 4-1 16,-10 0 1-16,-8 5 0 16,-8 5 1-16,-8 6 0 15,-7 8 0-15,-2 10 0 0,-5 8 1 16,5 4-1-1,2 6 0-15,9 3 1 0,9 2-1 16,13-6 0-16,12-6-1 16,14-6 0-16,8-12 0 15,9-5 1-15,3-9-1 16,2-5 0-16,-1-7 0 15,-4-5 0-15,-7 3 0 16,-4-3 0-16,-8 6 1 16,-10 5-1-16,-15 10 0 15,0 0 0-15,0 0 1 16,-12 23-1-16,-4 4 0 15,-3 4 0-15,2 5 0 16,2-1-1-16,5-4 1 16,7-5 0-16,9-11 0 0,7-12-1 15,8-14 1-15,6-9 0 16,3-10 0-16,1-6 0 15,1-3 1-15,0-1-1 16,-8 6 0-16,-3 7 1 16,-8 11-1-16,-13 16 1 15,0 0 0-15,8 20-1 16,-8 1 1-16,0 5 0 15,5 1-1-15,9-4 0 16,10-10 0-16,10-9 0 16,7-11-1-16,11-10 1 15,6-11-2-15,1-11 0 16,5-6 0-16,-5-9-1 15,0-3 0-15,-8 2 1 0,-8 5 0 16,-10 9 2-16,-14 10 0 16,-10 16 2-16,-9 15 0 15,-13 25 1-15,-7 15-1 16,-7 16 0-16,-2 13 0 15,3 7-1-15,7 2-1 16,8-3-2-16,7-4-2 16,4-17-7-16,17 4-9 15,-12-37-4-15,19 1-14 16,-10-24-3-16,5-4-1 15,-10-18 0-15</inkml:trace>
  <inkml:trace contextRef="#ctx0" brushRef="#br1" timeOffset="82393.7127">10359 4530 116 0,'-2'9'43'16,"2"-9"2"-16,25 3-3 16,0-7-41-16,18-9-3 15,11 4-4-15,-9-13-14 16,19 17-13-16,-17-13-10 15,6 9-1-15,-16-8-1 16</inkml:trace>
  <inkml:trace contextRef="#ctx0" brushRef="#br1" timeOffset="83100.7531">11430 4575 81 0,'0'0'38'15,"0"-25"0"-15,0 25 0 16,0 0-35-16,-21 3 0 16,1 8 1-16,-1 16 0 15,-3 2 0-15,-3 7 0 16,3 5-2-16,5 1 1 0,4-4-1 15,14-3 0-15,12-13-1 16,13-10 0-16,15-15 0 16,11-11 0-16,7-6-1 15,4-12 1-15,-4-4 0 16,-5-5-1-16,-9 1 1 15,-14-2-1-15,-15 9 1 16,-16 5-1-16,-15 5 1 16,-6 8-1-16,-8 6-1 15,-4 6 0-15,4 5-1 16,3 2-1-16,14 4-1 15,14-8-6-15,20 9-12 16,5-24-15-16,32 5-3 16,5-15-1-16,20 1 1 0</inkml:trace>
  <inkml:trace contextRef="#ctx0" brushRef="#br1" timeOffset="83316.7654">12290 3898 103 0,'-15'-22'40'16,"-14"3"0"-16,7 29-2 15,-2 10-36-15,-6 21 0 16,-1 14-1-16,-2 15 0 16,1 14 0-16,-1 12-2 15,3 0 1-15,4 0-2 16,4-5-1-16,2-13-4 15,15-1-14-15,-3-26-19 0,12-7 1 16,-3-26-2-16,9-7 2 16</inkml:trace>
  <inkml:trace contextRef="#ctx0" brushRef="#br1" timeOffset="83467.7741">11943 4565 100 0,'-9'-17'41'0,"-6"-6"2"16,11 13-2-16,2-10-33 15,21 8-4-15,14-1-3 16,20-6-4-16,19 5-12 15,-6-18-18-15,16 12-9 16,-1-8 0-16,7 7 0 16</inkml:trace>
  <inkml:trace contextRef="#ctx0" brushRef="#br1" timeOffset="83879.7977">13182 4099 91 0,'12'-4'38'0,"-12"4"-1"16,2 13 1-16,-10 10-35 16,-3 12-1-16,-6 9 1 15,0 10-1-15,-6 11-1 16,4 2 0-16,1 3-1 15,4-3-2-15,9-1-1 16,2-17-6-16,19 2-28 16,-9-19-1-16,14-6-1 15,-10-17-1-15</inkml:trace>
  <inkml:trace contextRef="#ctx0" brushRef="#br1" timeOffset="84054.8077">13047 4530 101 0,'-9'-10'40'16,"-3"-6"1"-16,12 16-1 15,15-9-36-15,12 0-3 16,14 1-3-16,7-11-4 16,19 12-17-16,-4-17-16 15,10 4-1-15,-11-11 0 16,9 5 0-16</inkml:trace>
  <inkml:trace contextRef="#ctx0" brushRef="#br1" timeOffset="84421.8287">13720 3923 73 0,'-19'5'39'15,"8"30"0"-15,-15 8 1 16,8 26-13-16,-10 2-23 16,4 8-1-16,-1 4 1 15,2-1-1-15,3-7-1 16,8-6 0-16,2-10-1 15,9-12 0-15,5-11 0 16,7-15 0-16,7-12 0 16,6-12 0-16,6-15 0 15,3-8 0-15,4-4 0 16,-3-5-1-16,1 2 1 15,-6 5-1-15,-2 7 1 0,-10 11-1 16,-5 12 0-16,-9 11 0 16,-3 10 0-16,-3 6-1 15,-2 4-1-15,2 2-1 16,5 3-3-16,-2-12-5 15,16 9-10-15,-16-35-4 16,35 17-16-16,-14-25 0 16,13 2-1-16,-3-14 3 15</inkml:trace>
  <inkml:trace contextRef="#ctx0" brushRef="#br1" timeOffset="84743.8471">14089 4532 97 0,'3'11'41'0,"2"6"0"16,-5-17-1-16,13 21-35 0,-1-10-2 15,11-3 0-15,0-8-1 16,11-4-1-16,-1-8 1 16,3-8-2-16,-1-4 1 15,-3-3-1-15,-6-3 1 16,-10 0-1-16,-9 2 1 15,-12 3 0-15,-11 8 0 16,-8 9-1-16,-6 10 1 16,-5 13 0-16,-1 10 0 15,3 7 1-15,5 11-2 16,7 4 1-16,14 2-2 15,9-2 0-15,18-5-5 16,-2-19-10-16,32 11-8 16,-13-30-13-16,22 4-5 0,3-19-1 15,19-2 0-15</inkml:trace>
  <inkml:trace contextRef="#ctx0" brushRef="#br1" timeOffset="85571.8944">15400 4404 82 0,'-14'-14'40'16,"1"8"-1"-16,-9-2 1 15,1 17-31-15,-11-3-4 0,-2 11 0 16,-4 7-2-16,0 10 0 15,-2 4-1-15,5 3 1 16,5-2-2-16,8 1 1 16,8-4-1-16,12-7-1 15,9-11 1-15,9-10-1 16,6-11 1-16,8-8-1 15,4-8 1-15,2-10-1 16,1-7 0-16,-1-6 0 16,-6 0 1-16,1-2-2 15,-5 3 1-15,-8 8 0 16,0 9 0-16,-7 10-1 15,0 19 0-15,-3 19 1 16,-4 18-1-16,-1 21 1 0,-3 19-1 16,-1 14 1-16,-4 11 1 15,-3 9 0-15,-5-1 0 16,-1-6-1-16,-6-6 2 15,0-17-1-15,-4-17 1 16,0-17-2-16,-4-15 1 16,3-19 0-16,-2-22-1 15,4-14 1-15,3-18-1 16,8-15 0-16,6-11-1 15,5-13 1-15,10-6-2 16,8 0 1-16,8 3-2 16,4 2 0-16,3 11-2 15,2 4-1-15,10 21-8 16,-11-9-8-16,19 29-5 0,-12-14-12 15,12 12-1-15,-5-6 1 16,10 6 2-16</inkml:trace>
  <inkml:trace contextRef="#ctx0" brushRef="#br1" timeOffset="86276.9348">15887 4458 100 0,'-13'2'39'0,"2"13"2"16,-16-1-2-16,10 5-34 15,-9 8-2-15,2 8-1 16,1 5 0-16,0 2 0 15,7-2-1-15,2-2 1 16,5-7-2-16,3-3 1 16,4-7-1-16,6-11 1 0,-4-10-1 15,21-9 1-15,-7-11-1 16,2-6 1-16,1-6-1 15,3-8 1-15,-3-5-1 16,1-1 1-16,-3 1-1 16,0 4 0-16,-1 8 0 15,-2 8 0-15,2 7 0 16,4 7 0-16,5 10 0 15,6 7 0-15,4 1 0 16,8 2 0-16,3-1 0 16,2-2 0-16,1-2 0 15,-4-1 0-15,-9-4 0 16,-4 1 0-16,-11-4 1 0,-4 0-1 15,-15 4 0-15,6-12 0 16,-6 12 0-16,-20-10 1 16,3 10-1-16,-8 7 0 15,-2 8 0-15,-8 6 1 16,-2 8-1-16,0 7 0 15,3 2 0-15,5 4 1 16,8-2-1-16,12-5 0 16,14-8 0-16,11-11 0 15,14-9 0-15,9-12 0 16,8-10 0-16,3-9 0 15,-1-8 0-15,-1-7 0 16,-8 0 1-16,-6-2-1 16,-7 7 0-16,-11 3 1 0,-6 9-1 15,-6 7 0-15,-4 15 0 16,-14 4 0-16,3 14-1 15,1 4 0-15,2 9-2 16,1 0 0-16,8 6-1 16,4-4-1-16,12-1-2 15,2-15-6-15,20 10-5 16,-10-27-4-16,25 12-4 15,-13-25-7-15,13 3-5 16,-8-16 1-16,0 2 3 16</inkml:trace>
  <inkml:trace contextRef="#ctx0" brushRef="#br1" timeOffset="86809.9652">16835 4503 91 0,'0'0'38'0,"-22"-2"1"16,8 19 1-16,-10 3-29 0,4 11-7 16,-2 3-1-16,4 9 0 15,1 0-1-15,3-1 0 16,5 0 0-16,3-9-1 15,3-7 0-15,3-4 0 16,0-22-1-16,10 7 1 16,1-17-1-16,1-9 1 15,2-7-1-15,2-6 1 16,4-8-1-16,2-5 0 15,1-3 0-15,0 0 0 16,4 3 0-16,-3 6-1 16,2 7 1-16,-3 6-1 15,0 11 1-15,-1 8-1 16,0 12 1-16,-3 5 0 0,-1 9-1 15,-1 4 1-15,-5 3-1 16,0 2 1-16,-6 4-1 16,-6 1 0-16,-5 0 1 15,-5-1 0-15,-9-1-1 16,-4-2 2-16,-6-2-1 15,-4-5 1-15,0-4-1 16,-1-5 1-16,3-3 0 16,2-2 0-16,4-1-1 15,3 2 1-15,0 5-1 16,1 9 0-16,-1 7 2 15,-1 11-2-15,-1 4 1 16,5 4-2-16,2 1-1 16,2-4-2-16,13-2-1 0,2-25-10 15,26 6-4-15,-9-36-5 16,29 3-9-16,-5-27-6 15,14-6-2-15,2-16 3 16</inkml:trace>
  <inkml:trace contextRef="#ctx0" brushRef="#br1" timeOffset="87170.9859">17569 3953 107 0,'-9'24'42'15,"-20"11"1"-15,0 24-1 16,-8-4-37-16,5 16-3 15,0 8 0-15,6-1-1 16,2-3 0-16,9-6-1 0,7-10 0 16,4-13-1-16,6-12 1 15,6-16-1-15,9-13 1 16,7-14 1-16,5-11-1 15,3-6 0-15,-1-4 1 16,4-2 0-16,-6 6 0 16,-1 7 0-16,-7 9-1 15,-6 12 1-15,-5 13-1 16,-3 10 0-16,-1 5-1 15,-4 6-2-15,5 8-5 16,-7-11-7-16,19 10-5 16,-19-25-5-16,23 7-9 15,-10-20-9-15,11-8 0 16,-6-14 2-16</inkml:trace>
  <inkml:trace contextRef="#ctx0" brushRef="#br1" timeOffset="87997.0331">18503 4482 73 0,'1'-12'39'0,"-7"-5"-1"0,6 17 2 16,-14-12-34-16,14 12-1 16,-14 11-1-16,4 11 0 15,-6 6-1-15,0 5-1 16,-1 4 0-16,1 5 0 15,0-3-1-15,3 1 1 16,6-9-1-16,7-7 0 16,6-10-1-16,7-9 1 15,6-8-1-15,9-8 1 16,4-5-1-16,0-6 0 15,0-4 1-15,0-2-1 16,-6-1 1-16,-1 5-1 16,-7 3 1-16,-5 5-2 0,-6 6 1 15,-7 10 0-15,0 0 0 16,8 19 0-16,-9 4 0 15,0 7 0-15,2 4-1 16,5 3 1-16,3-2 0 16,7-1 1-16,4-6-1 15,4-8 1-15,3-10 0 16,4-12 0-16,0-10 0 15,-1-9 0-15,-3-7 0 16,-5-4 0-16,-3-5-1 16,-3-2-1-16,0 2-1 15,-9 0-1-15,6 9-2 16,-5-4-6-16,15 18-8 15,-13-15-6-15,22 23-9 16,-7-13-5-16,16 11-1 0,-3-7 2 16</inkml:trace>
  <inkml:trace contextRef="#ctx0" brushRef="#br1" timeOffset="88185.0439">19377 4418 103 0,'-10'26'40'16,"-10"-10"0"-16,6 17-7 15,-11-2-31-15,2 9 0 16,0 1 0-16,2 3-1 15,1 0-2-15,7-7-2 16,12-2-2-16,-2-21-8 16,25 6-15-16,-7-25-12 0,15-5 1 15,-2-16-2-15,10-6 3 16</inkml:trace>
  <inkml:trace contextRef="#ctx0" brushRef="#br1" timeOffset="88321.0517">19387 4225 76 0,'-16'-24'40'0,"-6"1"-3"15,17 9 0-15,6 2-28 16,3-1-44-16,28 2-2 16,0-7 0-16,17 3-2 15</inkml:trace>
  <inkml:trace contextRef="#ctx0" brushRef="#br1" timeOffset="88726.0748">19771 3973 97 0,'-8'12'41'16,"-7"0"0"-16,11 17-1 15,-12 2-34-15,11 15-3 16,-1 8-1-16,2 15 0 16,-5 11-1-16,0 5-1 15,-2 2 0-15,-2-5-1 16,2-6 0-16,3-15-2 15,7-12 0-15,2-21-1 16,16-19-1-16,5-25-3 16,20-5-6-16,-9-33-10 15,22 0-15-15,-7-20 1 16,11-1 1-16,-9-18 16 0,3 6 19 15,-6 12 6-15,-14 2 9 16,6 30 12-16,-21 5 15 16,-2 32 0-16,-17 16 1 15,-2 39-15-15,-14 9-18 16,0 15-4-16,-3 8-3 15,-2 0-2-15,4 0-3 16,0-19-12-16,19 8-10 16,-9-23-17-16,14-6 2 15,1-22-2-15,9-4 1 16</inkml:trace>
  <inkml:trace contextRef="#ctx0" brushRef="#br1" timeOffset="89365.1114">21195 4398 89 0,'0'0'39'16,"-6"28"-1"-16,-2-14 1 15,2 11-36-15,-3 0-1 16,2 8 0-16,-7-1 1 15,1 6 0-15,-5-5-1 16,2 1 0-16,-2-8 0 16,7-5 0-16,4-10-1 15,7-11-1-15,10-9 1 16,10-10-1-16,9-9 1 0,6-8-1 15,5-5 0-15,2-1 1 16,0 1-1-16,-3 5 1 16,-7 6-1-16,-4 12 0 15,-7 10 1-15,-7 10-1 16,-7 13 1-16,-5 11-1 15,-2 6-1-15,-1 4 0 16,5 5-2-16,4-3-1 16,8 2-5-16,-2-21-9 15,29 12-15-15,-7-27-6 16,17 2-1-16,-5-18 0 15</inkml:trace>
  <inkml:trace contextRef="#ctx0" brushRef="#br1" timeOffset="89702.1307">21860 4435 107 0,'-34'-7'40'15,"7"17"1"-15,-12-5-8 16,8 20-29-16,2 4-1 16,7 12 0-16,7 0-2 15,8 4 1-15,8-2-1 16,13-4 0-16,7-9 0 15,15-6 0-15,3-12 0 16,9-11 0-16,3-10-1 16,-4-10 1-16,1-10 0 15,-11-4-1-15,-8-6 1 16,-11-3-1-16,-11 2 0 0,-7 3 0 15,-9 5 0-15,-7 9-1 16,-6 6-1-16,-3 6 0 16,6 10-2-16,0 1-2 15,15 12-3-15,4-12-8 16,18 12-7-16,-3-20-11 15,26 6-5-15,0-15 1 16,14 0 1-16</inkml:trace>
  <inkml:trace contextRef="#ctx0" brushRef="#br1" timeOffset="89896.1418">22469 3920 104 0,'-12'-2'38'0,"1"31"1"15,-12 15-1-15,0 23-35 0,-4 10-1 16,-1 17-1-16,-3 7 0 15,1-2-2-15,3-3-1 16,4-18-7-16,18 1-18 16,-6-28-13-16,11-13 1 15,0-26-2-15,13-11 2 16</inkml:trace>
  <inkml:trace contextRef="#ctx0" brushRef="#br1" timeOffset="90048.1505">22225 4368 113 0,'10'-23'42'0,"2"-5"1"15,18 16-3-15,-2-3-40 16,10-3-7-16,14 22-17 0,-19-11-17 16,-3 10-1-16,-30-3-1 15,-3 14-2-15</inkml:trace>
  <inkml:trace contextRef="#ctx0" brushRef="#br1" timeOffset="90765.1915">5006 5714 83 0,'-5'-12'41'15,"-11"-6"-2"-15,1 10 1 16,-12 4-36-16,7-1-1 0,-7 2 0 15,3 9-1-15,-5 8 1 16,0 16-1-16,-1 8 2 16,1 11-1-16,0 7-1 15,5 5 0-15,6-1 0 16,12-4-1-16,15-9 0 15,15-22-2-15,16-18-1 16,14-21-3-16,22-15-10 16,-3-37-12-16,21-2-14 15,-7-19 0-15,1-3-1 16,-15-9 2-16</inkml:trace>
  <inkml:trace contextRef="#ctx0" brushRef="#br1" timeOffset="91114.2114">5429 5106 82 0,'-15'42'39'0,"5"14"0"16,-5 2 0-16,8 16-34 16,-4-1-3-16,2 9 1 15,-3 0 0-15,3 1 1 16,-1-8 0-16,3-6-2 15,2-12 1-15,3-11-2 16,3-10 1-16,2-13-2 16,-3-23 2-16,22-1-2 15,-5-19-3-15,0-5 2 16,2-5-1-16,-1-3 2 0,-3 1-2 15,2 3 2-15,-4 7-1 16,-1 7 1-16,-12 15 1 16,17 10 0-16,-9 9 0 15,2 4-1-15,2 8-2 16,0-1-4-16,13 12-8 15,-5-20-14-15,17 7-11 16,-6-19 1-16,15 0-3 16</inkml:trace>
  <inkml:trace contextRef="#ctx0" brushRef="#br1" timeOffset="91516.2344">5933 5724 92 0,'-32'28'41'16,"-11"1"2"-16,9 13-3 15,-3-1-33-15,8 4-2 16,6-1 0-16,8-3-2 16,10-6 1-16,9-11-3 15,10-10 0-15,10-10 0 16,6-9-1-16,4-10 1 15,3-8-1-15,-4-7 2 16,1-7-4-16,-6 1 2 16,-3-4-2-16,-9 3 1 15,-2 1 0-15,-6 7 0 16,-2 5-1-16,-2 8 0 15,-4 16 2-15,0 0 0 16,-3 16-1-16,0 10 2 0,1 8 0 16,-4 5-2-16,6 3 0 15,-1 0-1-15,8-3-1 16,1-13-4-16,18 4-8 15,-8-30-8-15,25 5-11 16,-9-18-5-16,17-6-1 16,-8-14 2-16</inkml:trace>
  <inkml:trace contextRef="#ctx0" brushRef="#br1" timeOffset="91866.2544">6513 5706 74 0,'0'0'41'0,"-26"7"-1"15,8 18 1-15,-8-2-21 16,1 8-17-16,2 3 0 0,2 3 0 15,5-4 0-15,7 2-2 16,5-8 1-16,7-5-1 16,4-9 1-16,4-6-2 15,5-11 1-15,3-8-1 16,2-9-2-16,1-10 4 15,1-5-3-15,-1-5 0 16,0-1 0-16,-2 1 0 16,-2 5 0-16,0 6 0 15,-7 7 1-15,0 16-2 16,-11 7 2-16,12 22-1 15,-7 7 0-15,1 5 1 16,1 11 0-16,4 0-2 16,7 4-2-16,-1-14-9 15,23 8-8-15,-9-26-16 0,19-2-1 16,-1-16-1-16,9-6 1 15</inkml:trace>
  <inkml:trace contextRef="#ctx0" brushRef="#br1" timeOffset="92406.2853">7198 5683 97 0,'-17'-4'38'0,"-18"4"3"16,0 20 0-16,-14 5-36 16,5 8 0-16,0 6 0 15,5 6-1-15,7-3 0 16,10 1-1-16,12-5 0 15,11-10 0-15,10-7-1 0,13-13-1 16,9-12-1-16,5-11 0 16,4-10-2-16,2-9 3 15,0-8-3-15,-1-6 1 16,-6 0-2-16,-7 2 2 15,-7 9-2-15,-3 6 1 16,-11 13 1-16,-9 18-2 16,4 18 2-16,-15 19 1 15,-5 20 1-15,-9 16-1 16,-2 15 1-16,-7 7 0 15,-2 6 0-15,1 0 0 16,3-7 0-16,3-11 0 16,3-13 0-16,8-18 1 15,5-16-1-15,7-21 1 0,6-15 0 16,7-26-1-16,4-14 2 15,4-13-3-15,2-20 2 16,4-9-2-16,2-7 0 16,1 3 0-16,-3 2 0 15,3 13 0-15,-7 8-3 16,1 19 1-16,-1 19-2 15,-3 11 1-15,5 17-2 16,-7-1-9-16,19 22-4 16,-18-22-1-16,23 21-7 15,-17-23-8-15,14 7-4 16,-10-11-3-16,6 0 3 15</inkml:trace>
  <inkml:trace contextRef="#ctx0" brushRef="#br1" timeOffset="92752.3051">7578 5836 104 0,'0'0'41'0,"20"13"1"16,-9-14-2-16,15 1-37 16,0-5 1-16,8-2-2 15,3-7 0-15,-1-2-3 16,0-1 2-16,-4-4-2 15,-6-1 3-15,-4-2-3 16,-9-3 3-16,-8 3-3 16,-8 2 3-16,-9 6 0 15,-9 6 0-15,-8 10-1 16,-5 10 0-16,-3 12 0 0,-3 11-1 15,3 9 2-15,4 4 0 16,8 1-1-16,11 2 1 16,11-8-4-16,13-4-1 15,7-18-7-15,27 5-5 16,-4-28-6-16,37 8-5 15,-3-27-9-15,29 3-8 16,11-19 1-16,23-4 1 16</inkml:trace>
  <inkml:trace contextRef="#ctx0" brushRef="#br1" timeOffset="93412.3429">9355 5655 83 0,'0'0'39'0,"-16"-18"0"16,2 16 0-16,-13-1-32 15,1 8-2-15,-12 5-2 16,0 12 1-16,-6 4-1 16,5 10 1-16,1 0 1 15,8 4-2-15,3-2 1 16,15-2 0-16,11-9-1 15,16-11 0-15,13-9-2 16,11-11 0-16,9-9-2 16,6-6 2-16,1-8-2 15,-4 1 0-15,-6-6-1 0,-8 0 1 16,-8 4 2-16,-11 5-3 15,-8 4 2-15,-7 6-2 16,-3 13 2-16,-14 12 0 16,2 10-1-16,-2 8 3 15,0 8-1-15,2 3-2 16,6 4 0-16,6-3-2 15,15-4-2-15,4-21-6 16,25 5-6-16,-5-26-5 16,30 4-5-16,-16-27-6 15,17 2-6-15,-9-16 1 16,1-1 1-16</inkml:trace>
  <inkml:trace contextRef="#ctx0" brushRef="#br1" timeOffset="93712.36">9932 5620 92 0,'-23'-10'39'15,"0"15"2"-15,-10-1-2 16,12 16-33-16,-7 3-2 15,9 3 2-15,1 4-3 16,11-2 2-16,9-2-3 16,13-8 2-16,9-4-2 15,12-10 1-15,3-4-2 16,6-2 0-16,-3-3-1 15,-2 1 1-15,-12 2-1 16,-9 6 1-16,-16 7-1 16,-16 6-1-16,-14 9 3 15,-5 2-3-15,-8 5 2 16,0 0-4-16,1-1 1 15,5-9-8-15,19 3-4 0,-3-25-8 16,30 8-4-16,-6-26-11 16,25 0-5-16,-1-14 1 15,14 0 1-15</inkml:trace>
  <inkml:trace contextRef="#ctx0" brushRef="#br1" timeOffset="94141.3846">11160 5742 96 0,'-4'-12'37'0,"-2"-2"2"16,6 14-3-16,0 0-34 15,-8 13 0-15,0 10 0 16,0 10 1-16,-6 3 0 0,0 7 0 16,2-1-2-16,7-6-1 15,6-1-4-15,0-25-24 16,20-2-9-16,0-20-1 15,16-9-4-15,1-17 4 16</inkml:trace>
  <inkml:trace contextRef="#ctx0" brushRef="#br1" timeOffset="94307.3941">11315 5382 97 0,'-20'4'38'15,"-2"2"0"-15,13 4-3 0,9-10-40 16,0 0-14-16,30-3-20 15,1-11 1-15,15 3-1 16,1-15 2-16</inkml:trace>
  <inkml:trace contextRef="#ctx0" brushRef="#br1" timeOffset="94505.4054">11781 5212 87 0,'-15'42'39'15,"4"18"-1"-15,-13 2 1 16,3 15-35-16,-2 5-2 15,0 5 3-15,-1-3-1 16,2-6-2-16,4-5-2 0,1-16-5 16,14 1-25-16,-6-24-7 15,14-12-1-15,-5-22-1 16</inkml:trace>
  <inkml:trace contextRef="#ctx0" brushRef="#br1" timeOffset="94675.4151">11550 5708 116 0,'-13'-8'39'15,"1"-4"4"-15,12 12-9 16,23-3-31-16,12-7-2 16,17-4-5-16,4-13-13 15,31 11-11-15,-8-14-14 16,10 7 1-16,-6-6-3 15,-4 10 3-15</inkml:trace>
  <inkml:trace contextRef="#ctx0" brushRef="#br1" timeOffset="95040.436">12839 5656 97 0,'0'0'38'16,"0"0"1"-16,7 35 2 15,-17-2-38-15,-2 8 0 16,-3 6-1-16,1 4-1 15,3-1-2-15,0-10-5 16,20-4-27-16,-5-19-7 16,18-14 0-16,6-17 1 15</inkml:trace>
  <inkml:trace contextRef="#ctx0" brushRef="#br1" timeOffset="95173.4436">12939 5462 92 0,'-30'0'32'15,"6"-4"-25"-15,24 4-7 16,15-13-36-16,14 11-3 16</inkml:trace>
  <inkml:trace contextRef="#ctx0" brushRef="#br1" timeOffset="95486.4615">13260 5609 94 0,'-36'18'38'0,"7"10"3"16,-3-19-4-1,8 10-32-15,9-8-1 0,13 3-1 16,2-14 0-16,27 15-1 16,3-11 0-16,9 0-1 15,5 4 0-15,5-1 2 16,-3 4-3-16,-3 0 3 15,-9 5-3-15,-10-1 1 16,-12 6-1-16,-10 0 1 16,-12-3 0-16,-10 1-2 15,-8 0 2-15,-4 0-2 16,-2-4 0-16,-3-4-2 15,10 1-3-15,-7-16-25 16,18 7-5-16,-2-16-3 0,17-1-3 16</inkml:trace>
  <inkml:trace contextRef="#ctx0" brushRef="#br1" timeOffset="96225.5038">14744 5265 103 0,'0'0'39'16,"0"0"2"-16,0 0-11 15,-11 7-26-15,7 12-1 0,-4 5 0 16,3 12 1-16,-7 11-2 15,1 13 1-15,-8 7-1 16,4 8 1-16,-6 1 0 16,2 0-1-16,3-6 1 15,3-6-1-15,7-14 0 16,9-10 0-16,9-17 0 15,8-11-2-15,10-14 0 16,8-9 2-16,6-11-5 16,0-5 6-16,2-3-5 15,1-3 4-15,-3 4-4 16,-6 2 4-16,-4 8-4 15,-7 4 4-15,-7 10-2 16,-6 10 0-16,-9 9 0 0,-5 5 0 16,-4 7 0-16,-3 4 0 15,0 3 0-15,-1 0 0 16,4 0-2-16,0-7-1 15,11-2-3-15,-7-24-8 16,36 26-6-16,-21-35-4 16,24 10-8-16,-12-19-6 15,11 5-4-15,-5-12 3 16</inkml:trace>
  <inkml:trace contextRef="#ctx0" brushRef="#br1" timeOffset="96627.5268">14721 6315 105 0,'0'0'41'0,"-17"9"0"0,17-9-2 16,21 4-33-1,4-9-2-15,7-7 0 0,10 1-1 16,4-7-1-16,6-1 0 15,4-4-2-15,4-3 0 16,-3 4-3-16,-5-3-1 16,-1 12-5-16,-15-12-11 15,9 25-9-15,-22-12-13 16,2 12 1-16,-25 0-1 15,19 3 1-15</inkml:trace>
  <inkml:trace contextRef="#ctx0" brushRef="#br1" timeOffset="96859.54">15605 6105 110 0,'-13'24'42'16,"2"9"-1"-16,-7 1-2 16,2 11-39-16,4-2-14 15,-11-12-25-15,18 1-2 16,-2-10 1-16,12-4-2 15</inkml:trace>
  <inkml:trace contextRef="#ctx0" brushRef="#br1" timeOffset="97754.5912">16563 5601 87 0,'7'-26'38'0,"1"14"-2"16,-8 12 3-16,0 0-36 16,0 0 1-16,-6 29-1 15,-3 4 0-15,-1 13 0 16,0 6 1-16,-3 13-1 15,-1 4 0-15,1 2 0 16,1-1-1-16,0-8 0 16,3-8 0-16,2-8-1 15,1-12-1-15,6-17 0 16,0-17 1-16,9-19-1 15,1-14 0-15,1-12 0 16,1-9-1-16,2-11 3 16,0-11-3-16,1-7 0 0,1-3 0 15,-1 1 0-15,4 5 0 16,1 4-1-16,1 11 2 15,6 11-3-15,1 17 3 16,5 16 0-16,2 15 0 16,1 16-1-16,-1 10 1 15,-2 10 0-15,-1 6 0 16,-8 6 0-16,-8 3 0 15,-12 3 0-15,-15 4 0 16,-12-3 1-16,-16 1 0 16,-9-4 0-16,-8-5 0 15,-3-7 0-15,6-6-2 16,2-17-1-16,18-6-3 15,9-18-2-15,37 4-13 0,1-27-13 16,29 4-6-16,4-13-1 16,21 4 0-16</inkml:trace>
  <inkml:trace contextRef="#ctx0" brushRef="#br1" timeOffset="97987.6046">17189 5332 89 0,'-14'13'38'16,"-3"6"0"-16,3 18 1 15,-10 6-35-15,8 16 0 16,-4 7 0-16,6 7 0 16,-5 3-1-16,8-1 0 15,2-2-1-15,7-6-2 0,7-7-1 16,5-17-2-16,15-4-6 15,-2-27-14-15,24-2-17 16,0-18 2-16,11-6-3 16,-3-12 3-16</inkml:trace>
  <inkml:trace contextRef="#ctx0" brushRef="#br1" timeOffset="98377.6269">17588 5796 107 0,'-20'-15'39'15,"6"17"3"-15,-11-1-3 16,3 10-36-16,-8 2 2 15,-2 10-3-15,-4 4 2 16,-2 6-2-16,0 5 2 16,1 3-4-16,8-4 3 0,7 0-1 15,9-9-2-15,14-6 1 16,12-11-1-16,16-10 2 15,14-13-2-15,6-8 0 16,6-10 0-16,4-7 0 16,-3-2-3-16,-5-2 4 15,-7 3-2-15,-13 4 1 16,-8 7-2-16,-10 5 3 15,-11 12-4-15,-2 10 2 16,-12 7 0-16,-1 10-2 16,-1 7 2-16,0 4-4 15,2 6 2-15,2-2-4 16,12 6-1-16,-7-20-9 15,23 13-4-15,-18-31-5 0,31 14-10 16,-11-22-2-16,9-1 0 16,-5-13 3-16</inkml:trace>
  <inkml:trace contextRef="#ctx0" brushRef="#br1" timeOffset="98738.6475">17909 5750 94 0,'8'-12'38'15,"-8"12"3"-15,-5 17-2 16,-2 5-35-16,-3 7 3 15,0 6-1-15,-5 0-1 16,5 2-1-16,-3-6 0 16,5-2-4-16,2-8 1 15,5-7-1-15,1-14 1 0,15-4-1 16,0-12 0-16,7-6 1 15,1-6-2-15,2-5 2 16,4 1-2-16,-5 2 3 16,-1 2-4-16,-3 8 4 15,-3 7-4-15,-3 6 4 16,-3 7-3-16,-11 0 0 15,10 22 2-15,-6-5-3 16,3 7 1-16,-1 2-3 16,7 3 0-16,-2-8-9 15,18 14-4-15,-16-21-6 16,26 11-9-16,-13-17-7 15,14 0-1-15,-3-12 3 0</inkml:trace>
  <inkml:trace contextRef="#ctx0" brushRef="#br1" timeOffset="98971.6609">18625 5753 109 0,'-29'2'40'16,"1"13"1"-16,-15-1-1 15,4 13-37-15,0 3 3 16,9 1-2-16,4 0 0 15,12-1-3-15,10-2 1 16,12-10-2-16,15-6-2 16,11-14-3-16,12 0-6 15,-3-24-8-15,21 9-6 0,-14-27-12 16,16 3-5-16,-9-15-2 15,4-1 3-15</inkml:trace>
  <inkml:trace contextRef="#ctx0" brushRef="#br1" timeOffset="99180.6728">19115 5253 105 0,'-29'32'42'0,"2"21"0"16,-11-1-1-16,2 14-38 15,3 4-1-15,4 3 1 16,6 0-1-16,5-3-2 15,8-1-2-15,5-15-2 16,17 2-9-16,-9-31-9 16,27 1-12-16,-7-24-6 0,12-3-3 15,-5-16 4-15</inkml:trace>
  <inkml:trace contextRef="#ctx0" brushRef="#br1" timeOffset="99431.6872">19124 5652 100 0,'-27'18'39'0,"-11"0"3"15,7 14 1-15,-12 2-38 16,14-5 0-16,7-4 0 16,11 2-1-16,10-7 0 15,12-7-1-15,8-5 2 16,10-3-5-16,8-5 0 15,6-3 0-15,4-1-5 0,-5-4-1 16,7 10-9-16,-18-15-7 16,17 16-6-16,-24-12-13 15,10 8-1-15,-8-6-1 16,5 2 3-16</inkml:trace>
  <inkml:trace contextRef="#ctx0" brushRef="#br1" timeOffset="99815.7091">19756 5682 99 0,'-14'-19'40'0,"4"12"0"0,-12-2 1 15,5 10-36-15,-11 5-1 16,0 10-1-16,0 6 0 15,4 4 1-15,2 3-3 16,9 2 2-16,7-3 0 16,9-1-1-16,6-4 0 15,7-7 0-15,6-5 1 16,1-1-3-16,-1-5 0 15,-1-1 0-15,-2-1 0 16,-4 3 0-16,-6 2 0 16,-4 4 0-16,-5 3 0 15,-7 7 0-15,-5 2 0 16,-2 1 0-16,-5 5-2 15,-1-7-1-15,4 0-3 0,-2-19-7 16,19 7-7-16,-13-30-4 16,29 4-10-16,-9-21-6 15,13-7-3-15,-1-17 4 16</inkml:trace>
  <inkml:trace contextRef="#ctx0" brushRef="#br1" timeOffset="99965.7177">19661 5253 110 0,'-32'35'42'15,"-12"7"0"-15,8 12-5 16,1 7-51-16,-1-18-11 16,25 9-15-16,-1-14-2 15,18-1 0-15,5-18-1 0</inkml:trace>
  <inkml:trace contextRef="#ctx0" brushRef="#br1" timeOffset="100550.7512">20631 5662 86 0,'-16'-8'38'16,"3"15"2"-16,-13 4-1 15,0 14-32-15,-9 5-2 16,-2 8-1-16,-1 3 1 16,5 8-2-16,7-1 0 15,9 0-2-15,16-5 0 16,14-9-5-16,23-3-6 15,1-26-21-15,28 5-8 16,2-18 0-16,16-5-1 16</inkml:trace>
  <inkml:trace contextRef="#ctx0" brushRef="#br1" timeOffset="101201.7884">21167 5745 93 0,'-24'-1'39'16,"-20"4"1"-16,-2 18 0 15,-16-1-30-15,10 15-4 16,-1 1 1-16,10 5-2 15,8-3 0-15,12 2-3 16,16-3 1-16,14-7-2 16,17-6 0-16,16-9-1 15,9-12 0-15,12-7-1 16,0-10 0-16,1-10 0 15,-2-4 0-15,-10-5-1 16,-11-1-1-16,-12 0 2 16,-12 1-2-16,-12 3 2 0,-5 2-1 15,-9 4 0-15,1 5 0 16,0 4 0-16,4 3 3 15,6 12-3-15,8-12 3 16,8 13-2-16,11 2 3 16,6 2 1-16,6 5-2 15,-1 1 3-15,0 1-3 16,-4 4 2-16,-8 4-1 15,-8 0 1-15,-11 2-1 16,-12 3-2-16,-11-1 2 16,-4 3-2-16,-7-2 3 15,0-2-3-15,-1-3 0 0,5-6 0 16,9-7 0-16,14-7 0 15,0 0 0-15,17-27 0 16,12 2 0-16,7-5 0 16,4-3-2-16,7 0 4 15,-3 3-4-15,-2 5 4 16,-10 7-5-16,-8 10 4 15,-6 9 1-15,-11 13-2 16,-7 7 0-16,-6 9 0 16,0 3 0-16,-2 4 0 15,6 2 0-15,-1-4-7 16,17 0-2-16,0-22-8 15,24 8-4-15,-8-30-2 16,27 9-7-16,-13-25-5 16,14 2-4-16,-9-12 3 0,-1-1 2 15</inkml:trace>
  <inkml:trace contextRef="#ctx0" brushRef="#br1" timeOffset="101525.8069">22115 5758 111 0,'-11'5'40'0,"-8"0"-1"15,5 13-2-15,-5 0-30 16,5 4-4-16,-1 1 1 15,8 2-2-15,4-4 2 16,6-3-3-16,8-5 2 16,6-4-2-16,7-6-1 15,4-5 1-15,2-2-1 16,3-3 0-16,-1 0 0 15,-3-1 2-15,-6 6-2 0,-6 5 0 16,-17-3 0-16,9 28 0 16,-18-4 0-16,-8 5 0 15,-5 4 0-15,-1 1 0 16,2-1 0-16,2-8-4 15,9-4 1-15,10-21-3 16,22 4-9-16,-1-34-5 16,29 10-5-16,-5-32-10 15,19 3-6-15,2-21 2 16,10-2 0-16</inkml:trace>
  <inkml:trace contextRef="#ctx0" brushRef="#br1" timeOffset="101712.8176">22823 5323 108 0,'-32'50'39'0,"-15"7"2"15,5 20-1-15,-2 1-36 16,0 1-1-16,7 2 0 16,6-5-2-16,6-4-2 15,5-12-3-15,17 3-9 16,-11-32-10-16,21 3-17 15,-10-21 0-15,3-13-1 16,0 0 2-16</inkml:trace>
  <inkml:trace contextRef="#ctx0" brushRef="#br1" timeOffset="102735.8762">22480 5781 104 0,'-11'14'39'0,"19"3"1"15,2-7 0-15,20-2-31 16,6 0-9-16,11-2-1 15,10-2 1-15,7-6-1 16,3 1 0-16,-2-3 0 16,-4 1-2-16,-9-1 3 15,-9 1 1-15,-10 1-1 16,-15-1 2-16,-18 3-1 15,0 0 1-15,-22 2 0 16,-8 1 2-16,-8 9-1 16,-9 2 1-16,0 9-1 15,-5 2 0-15,2 9-1 16,7 0 1-16,9 4-3 0,14-4 0 15,13-1 0-15,14-9 0 16,13-6 0-16,15-11 0 16,10-8 0-16,6-12 0 15,2-3 0-15,-3-10 0 16,-3-4 0-16,-7-1 0 15,-5-2 0-15,-8 2 0 16,-9 2 0-16,-4 6 0 16,-6 5 0-16,-8 18 0 15,-3-11 0-15,3 11 0 16,-20 21 0-16,5-2 0 15,2 7 0-15,1-2 0 16,6 2 0-16,6-3 0 16,9-6 0-16,10-8 0 0,11-8 0 15,7-7 0-15,8-8 0 16,2-3 0-16,1-5 0 15,1 0 0-15,-8 0 0 16,-2 3 0-16,-12 4 0 16,-7 8 0-16,-11 6 0 15,-9 1 0-15,-8 18 0 16,-3 2 0-16,-7 6 0 15,0 3 0-15,1 1 0 16,1-1 0-16,6-4 0 16,9-4 0-16,5-11 0 15,10-8 0-15,4-9 0 16,7-11 0-16,-1-2 0 15,4-7 0-15,0-3 0 0,-7 1 0 16,-3 5 0-16,-6 7 0 16,-5 6 0-16,-7 11 0 15,0 0 0-15,-8 13 0 16,3 1 0-16,4 3 0 15,5-1 0-15,4-3 0 16,9-5 0-16,6-8 0 16,7-7 0-16,5-10 0 15,3-9 0-15,5-7 0 16,3-12 0-16,2-7 0 15,-1-7 0-15,0-2 0 16,-4 6 0-16,-7 4 0 16,-10 10 0-16,-10 13 0 15,-16 28 0-15,0 0 0 16,-17 30 0-16,-8 17 0 0,-10 13 0 15,-1 11 0-15,0 3 0 16,6 4 0-16,2-6 0 16,14-1-8-16,-6-26-6 15,24 3-4-15,-10-35-3 16,29 3-5-16,-19-36-1 15,21 3-6-15,-17-22-6 16,3-7 5-16,-2-3 6 16</inkml:trace>
  <inkml:trace contextRef="#ctx0" brushRef="#br1" timeOffset="102869.8838">23783 5725 121 0,'-16'5'42'16,"31"8"0"0,7-8-3-16,22-5-38 0,23 12-19 15,-10-25-7-15,22 14-17 16,-12-5-1-16,7 4 1 15,-10-4-1-15</inkml:trace>
  <inkml:trace contextRef="#ctx0" brushRef="#br1" timeOffset="103006.8917">24541 5841 127 0,'-14'-6'41'16,"2"2"-2"-16,-10 0-11 16,-10-16-50-16,6 16-18 15,-25-8-4-15,-11 6 1 16,-33-3-2-16</inkml:trace>
  <inkml:trace contextRef="#ctx0" brushRef="#br2" timeOffset="107024.1214">2282 7314 91 0,'4'-12'39'16,"-7"-2"-2"-16,3 14 2 15,-6 15-34-15,3 4-2 16,-4 8 0-16,2 8-2 16,-1 7 0-16,2 4-2 15,2 5 0-15,2-6-1 16,7 1-3-16,-1-19-10 15,14 2-22-15,2-20 0 16,13-8-1-16,2-18 1 16</inkml:trace>
  <inkml:trace contextRef="#ctx0" brushRef="#br2" timeOffset="107229.1332">2837 7114 107 0,'-5'12'38'0,"-7"14"0"16,5 16-2-16,-5 5-33 15,4 6-2-15,1 0-1 16,5 1 0-16,7-5-1 16,4-10-5-16,17-6-28 15,-2-21-3-15,14-9-1 16,4-18-2-16</inkml:trace>
  <inkml:trace contextRef="#ctx0" brushRef="#br2" timeOffset="107408.1434">3369 7102 109 0,'-22'23'39'0,"6"8"0"16,-6-4-2-16,11-1-36 15,3-1-3-15,6-9-2 16,13 5-10-16,0-18-24 15,10 1 1-15,-2-8-1 16,4 3-1-16</inkml:trace>
  <inkml:trace contextRef="#ctx0" brushRef="#br2" timeOffset="107866.1696">3398 7117 60 0,'0'0'34'15,"0"0"-1"-15,0 0 0 16,-13 1-19-16,13-1-3 16,0 0-2-16,-2 21 0 15,2-21-2-15,-9 28-1 16,0-9-1-16,0 14 0 15,-6 2-2-15,-2 13 0 16,-5 2 0-16,0 4-2 16,3-1 0-16,1-5-3 15,11-3-2-15,3-21-4 16,23-3-29-16,-2-23-2 15,14-5 0-15,1-21-1 16</inkml:trace>
  <inkml:trace contextRef="#ctx0" brushRef="#br2" timeOffset="108098.1829">3539 6864 110 0,'-11'2'39'0,"-6"-6"2"16,6 8-3-16,-5-3-33 15,6-2-6-15,10 1-5 16,-15-1-30-16,15 1-3 15,0 0 1-15,-13 0-2 16</inkml:trace>
  <inkml:trace contextRef="#ctx0" brushRef="#br2" timeOffset="108287.1937">3028 6917 110 0,'-27'5'38'0,"9"5"1"15,-3-12-6-15,-1-10-43 16,22 12-26-16,-17-22-2 16,15 7-1-16,-9-4 0 15</inkml:trace>
  <inkml:trace contextRef="#ctx0" brushRef="#br2" timeOffset="108449.2029">2129 6996 107 0,'-31'-6'34'16,"9"-9"-28"-16,19-7-6 16,17-10-37-16,19 2-3 15</inkml:trace>
  <inkml:trace contextRef="#ctx0" brushRef="#br2" timeOffset="108799.223">3629 6573 89 0,'25'-14'35'15,"1"4"2"-15,3 15 0 16,0 7-30-16,2 17-1 0,-5 14-1 15,-3 18 0-15,-8 18-2 16,-7 17 0-16,-7 13-3 16,-10 10-1-16,-10 13-3 15,-7-5-3-15,4 5-22 16,-11-22-10-16,9-15 0 15,0-25-1-15</inkml:trace>
  <inkml:trace contextRef="#ctx0" brushRef="#br2" timeOffset="109075.2387">2362 6414 97 0,'-131'130'38'0,"14"33"3"15,11 10-4-15,37 11-32 16,20 2-2-16,34-4-1 15,31-14-4-15,35-25-2 16,49-22-22-16,24-43-13 16,36-26 1-16,14-33-2 15,12-19 0-15</inkml:trace>
  <inkml:trace contextRef="#ctx0" brushRef="#br2" timeOffset="132103.5559">4465 7022 59 0,'15'-19'34'15,"-15"19"-2"-15,0 0 1 16,0 0-25-16,0 0 0 15,2 19-2-15,-1 6-1 0,-7 5-2 16,4 14 1-16,-3 5-2 16,-1 9-1-16,-2 5 0 15,1 3-1-15,4 1-4 16,-7-11-7-16,10 2-24 15,0-19 0-15,7-9-1 16,0-18 1-16</inkml:trace>
  <inkml:trace contextRef="#ctx0" brushRef="#br2" timeOffset="132660.5878">4197 7042 99 0,'-35'1'38'16,"7"1"0"-16,28-2-1 15,0 0-35-15,24-3 0 16,25-13 0-16,17-1-1 16,14-9 0-16,11-2 0 15,10-7-1-15,-3-1 0 16,-7 4 0-16,-6 1 0 15,-15 9-1-15,-13 1 0 16,-15 7 0-16,-13 6 1 16,-15 7-1-16,-14 1 0 15,3 14 1-15,-10 1 0 16,-6 6 0-16,1 6 1 15,-5 8-1-15,2 9 1 16,-4 7 0-16,2 5 0 0,0 6 0 16,0 4 0-16,2-3-1 15,4-1 1-15,3-9-1 16,4-6 1-16,4-10-1 15,3-10 1-15,4-12-1 16,6-10 1-16,3-10 0 16,4-8-1-16,-1-9 1 15,4-2 0-15,-2-3-1 16,-1 2 1-16,-1 3-1 15,-3 7 0-15,-5 11 0 16,-11 4 0-16,10 29 0 16,-10-1 0-16,0 10-1 15,-2 4-2-15,2 6 0 0,-1-4-3 16,13 3-12-16,-3-19-21 15,12-2 0-15,-1-17-1 16,9-6 1-16</inkml:trace>
  <inkml:trace contextRef="#ctx0" brushRef="#br2" timeOffset="132981.6061">5289 7391 81 0,'2'18'38'15,"-2"-18"-3"-15,16 20 2 16,4-20-33-16,15-4-1 16,3-7 0-16,6-7-1 0,1-6 0 15,2-2 0-15,-9-4-1 16,-4 0 1-16,-16 0 0 15,-9 3 0-15,-18 5 1 16,-8 9 0-16,-13 10 0 16,-8 9 0-16,-4 8-1 15,0 12-1-15,1 8 1 16,8 2-1-16,8 4 0 15,15-5-2-15,19-1-5 16,6-17-31-16,32-2-3 16,6-18 2-16,19-4-5 15</inkml:trace>
  <inkml:trace contextRef="#ctx0" brushRef="#br2" timeOffset="133470.6341">6714 7182 88 0,'-22'-4'38'0,"-11"2"0"16,2 10 1-16,-13 1-34 16,10 14 0-16,1 3-1 15,3 8-1-15,4 6-1 16,10 5 0-16,6-3-1 15,8 2-1-15,16-4-1 0,7-12-3 16,16-6-2-16,4-19-7 16,20-1-26-16,-1-17 1 15,13-6-1-15,-4-13-1 16</inkml:trace>
  <inkml:trace contextRef="#ctx0" brushRef="#br2" timeOffset="133808.6534">7068 7228 71 0,'-29'21'37'15,"-3"2"2"-15,6 8 0 16,-4-8-14-16,11 9-22 16,4-4 1-16,11 1-3 15,10-9 2-15,11-2-1 0,8-11-1 16,8-7 0-16,7-10 0 15,2-6 0-15,6-7-1 16,-3-2 1-16,-6-3-1 16,-1 3 1-16,-13-1-1 15,-4 8 1-15,-8 5-1 16,-13 13 1-16,0 0-1 15,0 0-1-15,-3 23 1 16,-5-1 0-16,5 4 0 16,2-2-2-16,4 0 1 15,10-8-3-15,9-3-3 16,3-26-30-16,22-3-3 15,4-20 2-15,10-6-3 16</inkml:trace>
  <inkml:trace contextRef="#ctx0" brushRef="#br2" timeOffset="133995.6641">7837 6699 97 0,'-20'37'39'16,"-12"13"1"-16,7 17-1 15,-9-1-35-15,11 8-2 16,6-1-1-16,5 0-3 15,11-5-2-15,-1-14-9 16,12-1-25-16,-3-15 0 16,7-6-1-16,-6-15-1 15</inkml:trace>
  <inkml:trace contextRef="#ctx0" brushRef="#br2" timeOffset="134163.6737">7551 7196 92 0,'-17'-11'38'16,"17"11"2"-16,0 0-3 15,12-7-24-15,11 5-13 16,13-5-5-16,17 4-31 16,1-10-3-16,10 6 1 15,-4-6-2-15</inkml:trace>
  <inkml:trace contextRef="#ctx0" brushRef="#br2" timeOffset="134341.6839">8125 7287 104 0,'0'0'38'0,"0"15"1"16,11-16-5-16,6-6-40 15,22 1-29-15,-3-8-3 16,3 6 1-16,3-8-3 15</inkml:trace>
  <inkml:trace contextRef="#ctx0" brushRef="#br2" timeOffset="134694.7041">8691 7178 103 0,'-14'-4'39'15,"2"8"2"-15,-12 0-2 16,10 11-33-16,-12 1-1 15,-2 12-3-15,1 0 1 16,5 5-2-16,5 1 1 16,9-3-1-16,7-2 0 15,11-3-1-15,11-11 0 16,9-10 1-16,4-9-1 15,4-8 0-15,0-11 0 16,-4-4 1-16,-4-8-1 16,-8-4 0-16,-6-2-1 15,-7 1 0-15,-7 4-1 0,-8 4 0 16,0 14-2-16,-7 1-2 15,13 17-9-15,-18 5-24 16,17 8-1-16,-1-3 0 16,14 7 0-16</inkml:trace>
  <inkml:trace contextRef="#ctx0" brushRef="#br2" timeOffset="134981.7205">9473 6700 103 0,'-28'-15'40'0,"-1"16"1"0,-10 6-1 15,3 17-34-15,-7 7-2 16,7 16-1-16,-1 9 0 15,7 10-1-15,2 4-1 16,10 3-2-16,8 2 0 16,7-9-1-16,6-1-1 15,2-17-6-15,15 3-16 16,-10-22-16-16,8-6 1 15,-18-23 0-15,17 2 0 16</inkml:trace>
  <inkml:trace contextRef="#ctx0" brushRef="#br2" timeOffset="135130.729">9090 7199 103 0,'-17'-11'39'0,"17"11"3"16,-8-11-3-16,26 9-27 16,8-3-11-16,13-5-3 15,12 6-8-15,0-13-28 16,16 3-2-16,-4-10 0 15,12 2-2-15</inkml:trace>
  <inkml:trace contextRef="#ctx0" brushRef="#br2" timeOffset="135399.7444">9971 6719 116 0,'-4'-31'39'0,"-11"-7"1"15,2 14-11-15,-8 1-26 16,-6 15 0-16,-6 11 0 15,-6 18 0-15,-2 13 0 16,-1 16 0-16,-2 13-1 16,5 6 1-16,5 7-2 15,7 0 0-15,14-2-1 16,7-3-2-16,9-4-1 15,5-16-5-15,13 3-15 16,-6-23-17-16,8-3-2 16,-12-18 0-16,5-3 0 15</inkml:trace>
  <inkml:trace contextRef="#ctx0" brushRef="#br2" timeOffset="135566.754">9477 7158 98 0,'-12'-8'43'15,"5"-3"0"-15,17 9 0 16,6-11-15-16,13 7-28 15,10-2 0-15,10-3 0 16,10 7-10-16,-12-11-27 16,15 10-5-16,-9-5 0 15,-2 6-2-15</inkml:trace>
  <inkml:trace contextRef="#ctx0" brushRef="#br2" timeOffset="136317.7969">10711 6989 94 0,'0'-10'37'16,"0"10"2"-16,0 0-2 15,-13 13-33-15,-1 4 0 16,4 9 0-16,0 7-1 15,1 5 0-15,2 0-1 16,6 4-1-16,5-4 0 16,8-3-1-16,4-8 1 15,8-8-1-15,3-12 1 16,5-6 0-16,1-11-1 15,0-11 3-15,0-7-1 16,-5-7 0-16,-4-5-1 16,-4-3-1-16,-5-1-1 15,-5 0-2-15,4 6-1 0,-8 3-2 16,10 20-7-16,-10-7-25 15,14 21-2-15,-7 0 1 16,10 14 0-16</inkml:trace>
  <inkml:trace contextRef="#ctx0" brushRef="#br2" timeOffset="136670.8171">11387 7011 96 0,'-25'-2'37'0,"7"16"2"15,-12-4-1-15,1 12-32 16,-1 1 0-16,7 7 0 16,-1 0-1-16,9 7-3 0,6-4 0 15,10 1-1-15,12-7 0 16,11-5-1-16,8-7 1 15,8-9-1-15,6-8 0 16,5-11 3-16,-2-6-2 16,-4-8 0-16,-8-5 0 15,-9-2 0-15,-10-3-2 16,-14 4 1-16,-10 2-2 15,-9 7 0-15,-6 4 0 16,-4 6-1-16,4 8-3 16,0-3-5-16,21 9-26 15,0 0-2-15,22-2-1 16,5-10 1-16</inkml:trace>
  <inkml:trace contextRef="#ctx0" brushRef="#br2" timeOffset="136902.8304">12091 6571 105 0,'-10'-19'40'0,"10"19"-3"16,-23 4 3-16,13 16-35 15,-4 16-1-15,4 15 1 16,0 12-2-16,-3 11 0 15,2 6-3-15,6-3 3 16,2-2-6-16,6-13-1 16,13-1-10-16,2-27-26 0,19-14-1 15,2-21 0-15,13-11 0 16</inkml:trace>
  <inkml:trace contextRef="#ctx0" brushRef="#br2" timeOffset="137119.8428">12560 6471 113 0,'-12'37'43'0,"-13"9"-2"16,9 18 1-16,3 0-39 15,2 7 0-15,5 1-1 16,6-2 0-16,3-2-3 15,0-8-2-15,6-2-4 0,-8-17-8 16,8 4-26-16,-9-20-1 16,5-2 2-16,-5-23-2 15</inkml:trace>
  <inkml:trace contextRef="#ctx0" brushRef="#br2" timeOffset="137319.8542">12377 6956 117 0,'-15'-11'41'0,"15"11"0"15,-11 5-1-15,11-5-38 16,24 7-1-16,1-13-4 16,12 4-1-16,3-6-4 15,15 11-13-15,-1-15-19 16,8 7 0-16,-7-4 0 0,3 6 1 15</inkml:trace>
  <inkml:trace contextRef="#ctx0" brushRef="#br2" timeOffset="137654.8734">12937 6905 109 0,'0'0'39'16,"-15"5"1"-16,-3-8-1 15,18 3-33-15,-24 14-2 16,4 2-1-16,-3 2 0 16,-1 8 0-16,-1 3-1 15,1 4 1-15,2 1-2 16,6-2 2-16,3-4-3 15,11-3 0-15,9-9 0 16,11-6 0-16,9-10 0 0,9-10 0 16,7-5 0-16,2-8 0 15,-1-3 0-15,-1-3 0 16,-7-1 0-16,-8 3 0 15,-10 4 0-15,-10 10 0 16,-8 13 0-16,-13 1 0 16,-3 14 0-16,-6 7 0 15,1 6-2-15,3 2-2 16,6 7-1-16,5-9-2 15,20 12-13-15,-5-25-13 16,27 10-8-16,-2-19-1 16,20 0 2-16</inkml:trace>
  <inkml:trace contextRef="#ctx0" brushRef="#br2" timeOffset="138156.9021">13550 6962 108 0,'-16'-4'40'0,"-15"1"2"16,3 15-2-16,-12 7-35 15,9 4 0-15,-2 3-2 16,9 3 0-16,5 3 0 16,10-3-1-16,9-4-1 15,9-5-1-15,10-7 1 16,6-7-1-16,8-9 0 15,3-6 2-15,-3-8-2 16,-1-3 0-16,-5-2 0 16,-3 0 0-16,-7 1 0 0,-6 4 0 15,-6 7 0-15,-5 10 0 16,-13 12 0-16,-2 13 0 15,-8 15 0-15,-2 10-3 16,-3 12 2-16,-2 7-1 16,0 7 0-16,1 5 1 15,-1-4 0-15,5-5 0 16,2-10 1-16,3-9 0 15,2-12 1-15,6-13 0 16,3-15-1-16,9-13 1 16,7-23-1-16,3-8 0 15,10-13 0-15,3-9-1 16,6-10 0-16,1-5 0 15,3-2-1-15,-5 1 0 0,0 12-2 16,-7-5-6-16,12 24-10 16,-23-7-9-16,13 19-11 15,-9 2 1-15,8 13-2 16,-7 0 1-16</inkml:trace>
  <inkml:trace contextRef="#ctx0" brushRef="#br2" timeOffset="138525.9232">13845 7103 110 0,'-8'15'41'0,"8"-15"0"16,-6 15 0-16,6-15-38 0,16 6-1 15,9-14 0-15,6-2-1 16,2-6-1-16,6-2 0 16,-6-6 1-16,0 0-1 15,-5-4 1-15,-11-1 0 16,-6-2 1-16,-8 5-1 15,-14 3 1-15,-4 9 0 16,-14 10 0-16,-3 15 0 16,-6 9-2-16,-1 14 0 15,2 11 0-15,7 8 0 16,12 3 0-16,10-4 0 15,12-1-4-15,9-19-9 0,24 5-12 16,-9-22-17 0,15-9 0-16,-3-20-2 0,5-7 1 15</inkml:trace>
  <inkml:trace contextRef="#ctx0" brushRef="#br2" timeOffset="139261.9653">15073 7013 89 0,'-30'-10'37'16,"7"18"0"-16,-9-3 0 15,-1 14-31-15,-8 3 0 16,4 11 0-16,-5-1 0 15,9 9-3-15,3-6 1 16,10-2-3-16,11-6 2 16,16-12-2-16,11-13 0 15,16-11 0-15,12-18 0 16,14-15 2-16,11-14-2 15,2-7 2-15,2-11-2 0,-9-2 1 16,-4 3-2-16,-11 4 1 16,-13 13-1-16,-16 12 1 15,-16 17-1-15,-6 27 1 16,-30 6-1-16,1 28 0 15,-7 14 1-15,-1 10-1 16,4 9-1-16,9 1-1 16,11 0-3-16,12-12-3 15,25 5-15-15,1-27-16 16,22-2-2-16,-1-19-1 15,11-4 0-15</inkml:trace>
  <inkml:trace contextRef="#ctx0" brushRef="#br2" timeOffset="139614.9855">15496 7092 108 0,'0'0'38'15,"9"7"2"-15,7-15-4 16,12 1-34-16,4-7 1 15,8 0-2-15,0-5 1 16,2-2-1-16,-6-2 0 16,-7 0 0-16,-7 1-1 15,-11 3 1-15,-9 2 0 16,-10 3-1-16,-10 6 1 15,-6 3 0-15,-5 8 0 16,-4 7 0-16,-4 4 0 16,3 8-1-16,1 7 1 0,7 3-1 15,6 3 0-15,13-1 0 16,9 1-2-16,10-8-2 15,17 1-4-15,0-17-20 16,22 1-11-16,-3-13-1 16,11-5-1-16,-5-10 1 15</inkml:trace>
  <inkml:trace contextRef="#ctx0" brushRef="#br2" timeOffset="140133.0152">16064 6936 100 0,'-20'2'38'0,"10"18"2"16,-9 0-2-16,7 15-32 15,-6-1-2-15,6 5-1 0,-1 5 0 16,6 0-2-16,3-5 1 16,4-1-2-16,0-8 1 15,3-5-2-15,1-7 2 16,-4-18-2-16,13 0 2 15,-4-14 1-15,0-10-1 16,4-9 0-16,-1-9 0 16,5-6 0-16,0-7 0 15,0-2 0-15,1 6-1 16,0 4 0-16,-3 7 0 15,0 9 0-15,0 13 0 16,-2 8 0-16,0 13 0 16,-4 8 0-16,0 9 0 15,-2 2 0-15,4 2 0 0,-2 2 0 16,-1-1 0-16,0-1 0 15,-4-1 0-15,-2-4 0 16,-4-2-1-16,-5-2 1 16,-7-2 0-16,-6 0 0 15,-3-1 0-15,-7 0 1 16,-3 7-1-16,-1 5-2 15,-2 6 2-15,-1 5-2 16,0 10 2-16,1 5-2 16,2 9 2-16,4 2-3 15,7 2-1-15,2-9-2 16,19 6-13-16,-8-23-15 15,27-5-7-15,2-19 1 0,18-13-2 16</inkml:trace>
  <inkml:trace contextRef="#ctx0" brushRef="#br2" timeOffset="140855.0564">16390 7106 105 0,'0'15'40'0,"0"-15"1"16,31-1-2-16,-6-8-36 16,16-4-1-16,7-8 0 15,5-2-1-15,0-6 0 16,1-2-1-16,-7 1 1 0,-7-1 0 15,-8 3 1-15,-12 2-1 16,-11 4 1-16,-9 8 0 16,-13 7 0-16,-7 9-1 15,-10 7 0-15,-6 12 0 16,-4 9-1-16,-2 7 1 15,2 6-1-15,6 2 1 16,6-2 0-16,12 1-1 16,13-7 1-16,14-8-1 15,11-12 1-15,14-10-1 16,7-13 0-16,8-6 0 15,2-12 2-15,4-9-2 16,-6-5 0-16,-2-1 0 16,-7-1 0-16,-9 3 0 0,-6 6 0 15,-12 5 0-15,-7 11 0 16,-8 15 0-16,-11 8 0 15,-6 12 0-15,-5 10 0 16,-1 7 0-16,-2 4 0 16,1 2 0-16,4 0 0 15,6-9 0-15,7-6 0 16,7-10 0-16,0-18 0 15,27 4 0-15,-3-20 0 16,4-7 0-16,4-11 0 16,2-3 0-16,-1-4 0 15,-2 2 0-15,-6 4 0 16,-7 7 0-16,-7 11 0 0,-11 17 0 15,12 2 0 1,-14 16 0-16,2 12 0 0,-4 3 0 16,7 5 0-16,4 1 0 15,8 1-7-15,3-10-2 16,20 4-8-16,-5-24-6 15,21 9-9-15,-5-23-9 16,10 2 2-16,-8-14-1 16,3-2 3-16</inkml:trace>
  <inkml:trace contextRef="#ctx0" brushRef="#br2" timeOffset="141193.0758">17684 6993 124 0,'-14'-16'40'0,"0"17"2"16,-16-1-9-16,2 17-29 0,-7 8 0 15,2 10 0-15,-1 1-2 16,8 4 0-16,5-4-2 15,13-6 0-15,11-11 0 16,12-11 0-16,10-12 0 16,12-11 0-16,2-13 0 15,7-13 0-15,2-7 0 16,-1-8 0-16,1-5 0 15,-5 2 0-15,-7 7 0 16,-9 8 0-16,-7 13 0 16,-14 17 0-16,-6 14 0 15,-11 23 0-15,-4 13 0 16,-2 9 0-16,2 8 0 15,3 0-2-15,12 4-7 16,1-18-6-16,25 12-6 0,-11-29-11 16,22 2-9-16,-3-17-1 15,11-6 2-15,-6-10 1 16</inkml:trace>
  <inkml:trace contextRef="#ctx0" brushRef="#br2" timeOffset="141463.0912">18161 6998 110 0,'-18'-13'40'0,"3"11"1"16,-11-1-1-16,8 13-35 15,-7 3-1-15,10 3-2 16,0 3 0-16,7-3 0 16,7 2-1-16,3 0 0 15,7-6-1-15,4-3 0 16,2 0 1-16,1-3-1 0,0-1 1 15,-6 3-1-15,-10-8 1 16,7 23 0-16,-14-7-1 16,-5 6-1-16,-3 4 1 15,-4-2-4-15,1 7-4 16,-8-14-11-16,17 11-14 15,-13-17-9-15,22-11 0 16,-23 5-2-16</inkml:trace>
  <inkml:trace contextRef="#ctx0" brushRef="#br2" timeOffset="142417.1458">18978 6890 65 0,'8'-14'36'0,"-12"4"0"16,4 10 2-16,-31-2-21 15,8 14-10-15,-14 7 0 16,5 15 1-16,-11 7-2 16,7 8-1-16,0 0-1 15,13 3 0-15,9-9-2 16,14-2 0-16,13-16-1 0,13-9-1 15,16-15-1-15,9-11 0 16,6-11 0-16,-3-6 0 16,-2-7 0-16,-8-4-1 15,-9-1 2-15,-12 2-1 16,-11 1 1-16,-12 9 0 15,-8 3 1-15,-5 7 0 16,-1 4 0-16,4 8 0 16,10 5 1-16,0 0 0 15,12-4 0-15,16 3-1 16,8-2 1-16,8 2 0 15,6 1-1-15,-2 1 0 16,-2 6 0-16,-8 2 0 16,-8 7 0-16,-11 7-1 0,-14 5 0 15,-8 3 0-15,-11 2 0 16,-2 1 1-16,-6-1-2 15,1-5 1-15,5-2 0 16,6-10 0-16,10-16 0 16,15 5 0-16,13-20 0 15,12-9 1-15,9-8 0 16,4-3-1-16,0-3 3 15,-2 7-3-15,-11 2 0 16,-10 14 0-16,-11 13 0 16,-19 2 0-16,1 30 0 15,-10-1 0-15,0 7 0 16,2 4-7-16,11 5-6 0,-4-21-9 15,29 13-9-15,-6-22-13 16,21-7 3-16,2-12-2 16,12-7 3-16</inkml:trace>
  <inkml:trace contextRef="#ctx0" brushRef="#br2" timeOffset="142823.169">20640 6608 82 0,'-10'-17'40'16,"10"17"-3"-16,-6 14 1 16,6 9-24-16,-6 10-9 15,0 16 0-15,-4 9-2 16,-2 9 1-16,-3 4-3 15,-2 2 0-15,3-1-3 16,2-8-3-16,9-3-6 0,-5-19-28 16,15-8 0-16,-3-17-1 15,13-10 0-15</inkml:trace>
  <inkml:trace contextRef="#ctx0" brushRef="#br2" timeOffset="143003.1793">20461 6993 119 0,'-17'2'41'15,"3"-2"1"-15,14 0-2 16,0 0-38-16,24 7-3 16,12-12-2-16,6-12-3 0,21 10-20 15,-3-21-14 1,12 3 0-16,-5-11 0 0,5-1 0 15</inkml:trace>
  <inkml:trace contextRef="#ctx0" brushRef="#br2" timeOffset="143334.1982">21075 6528 97 0,'-31'22'40'16,"7"15"4"-16,-9 0-5 16,7 10-20-16,-3 8-16 15,4 8 2-15,1-1-3 16,4 2 0-16,7-6-1 15,4-3 0-15,5-8 1 16,11-11-2-16,5-11 0 0,11-14 0 16,5-10 0-16,5-10 0 15,4-7 0-15,-1-6 0 16,-2-1 0-16,-3 0 0 15,-7 3 0-15,-7 9 0 16,-17 11 0-16,0 0 0 16,4 16 0-16,-13 5 0 15,1 6-5-15,1-1 0 16,12 12-12-16,-8-21-15 15,22 5-9-15,-3-15-1 16,16-5 0-16</inkml:trace>
  <inkml:trace contextRef="#ctx0" brushRef="#br2" timeOffset="143665.2172">21291 7004 115 0,'-2'13'40'0,"2"-13"1"16,17 13-2-16,6-15-36 15,12 1-1-15,2-8 1 16,3 0-2-16,-3-3 0 16,-5-3 0-16,-9 0 0 15,-8 1 0-15,-13-1-1 16,-2 15 1-16,-23-15-1 15,0 17 1-15,-4 3-1 16,-5 6 1-16,1 6 0 16,3 7 0-16,4 4-1 0,6 1 2 15,14 1-2-15,7-5-3 16,17-3-2-16,1-14-11 15,24 5-19-15,-7-15-6 16,11 0 0-16,-2-10-3 16</inkml:trace>
  <inkml:trace contextRef="#ctx0" brushRef="#br2" timeOffset="144423.2605">22351 6986 99 0,'13'-8'39'0,"-13"8"0"15,0 0-1-15,-13-3-32 16,2 18-1-16,-11 4-2 0,0 6 0 15,-5 3-1-15,0 3 0 16,2-3-1-16,4-1 0 16,4-6 1-16,8-4-2 15,9-17 1-15,13 5-1 16,6-14 0-16,7-6-1 15,3-5 1-15,3-6 0 16,0-4 0-16,-3-5-1 16,-2 2 2-16,-9 0-2 15,-4 2 2-15,-6 4-1 16,-4 6 1-16,-4 5-1 15,0 16 1-15,0 0 0 16,0 0 1-16,-8 16-1 16,11 3 0-16,4 8 0 0,1-1 0 15,7 6 0-15,2-5 0 16,6-4 0-16,2-4 0 15,4-8 1-15,2-6-2 16,4-7 0-16,0-6 0 16,-1-9 0-16,1-2 0 15,-3-3 0-15,-4-1 0 16,-2 2 0-16,-8 4 0 15,-4 8 0-15,-14 9 0 16,12 5 0-16,-12 11-2 16,-2 8 0-16,2 6-2 15,-4-1-1-15,13 13-8 16,-11-19-11-16,23 11-15 0,-6-18-3 15,13-1 3 1,0-13-2-16</inkml:trace>
  <inkml:trace contextRef="#ctx0" brushRef="#br2" timeOffset="144798.282">23194 6938 119 0,'-16'-3'40'15,"-10"-3"0"-15,6 14-3 16,-7 4-33-16,3 5-1 15,-2 5 1-15,3 8-1 16,0 2-1-16,7 4 1 16,3-4-3-16,10 3 0 15,6-11 0-15,10-5 0 0,5-10 0 16,7-8 0-16,4-10 0 15,2-9 0-15,-1-3 0 16,0-8 0-16,-3-2 0 16,-4 2 0-16,-7 1 0 15,-2 7 0-15,-8 9 0 16,-6 12 0-16,0 0 0 15,-12 20 0-15,4 7 0 16,-1 2 0-16,8 8 0 16,1-2-7-16,15 6-5 15,-2-23-11-15,32 8-13 16,-3-22-7-16,18 0 1 15,5-16 0-15</inkml:trace>
  <inkml:trace contextRef="#ctx0" brushRef="#br2" timeOffset="144979.2923">23901 7003 124 0,'-52'21'40'0,"2"15"1"16,-10-11-7-16,4 18-33 15,9-2-2-15,7-4-3 16,11 0-2-16,3-22-19 16,20 6-15-16,6-21-1 15,0 0 1-15,12-22 1 16</inkml:trace>
  <inkml:trace contextRef="#ctx0" brushRef="#br2" timeOffset="145129.3009">23613 7050 114 0,'5'-10'43'0,"-5"10"1"15,21-5-1-15,-2 12-32 16,10 5-11-16,8 3 0 15,6-1 0-15,15 9-13 16,-16-18-17-16,14 12-11 16,-17-12-4-16,0 6 0 15,-16-8 2-15</inkml:trace>
  <inkml:trace contextRef="#ctx0" brushRef="#br2" timeOffset="145880.3439">3422 8325 87 0,'10'1'38'15,"-11"15"-1"-15,0 15 1 16,-9 8-33-16,2 12-1 16,-3 3-2-16,3 10 0 15,-3-1 1-15,3 3-2 0,3-7-4 16,3-21-8-16,13 1-25 15,-6-23-2-15,14-8 1 16,-2-17-2-16</inkml:trace>
  <inkml:trace contextRef="#ctx0" brushRef="#br2" timeOffset="146086.3557">3483 8300 100 0,'0'-11'38'0,"0"0"2"16,10 9-2-16,1-7-35 15,12 2-1-15,8-1-3 16,8-5-1-16,10 2-2 0,2-9-9 16,13 9-25-16,-10-4 0 15,3 9-1-15,-16 1 0 16</inkml:trace>
  <inkml:trace contextRef="#ctx0" brushRef="#br2" timeOffset="146286.3671">3451 8627 102 0,'-20'11'38'0,"20"-11"2"16,0 0-3-16,23-8-35 15,11-10-1-15,7-2-2 16,8-1 0-16,-2 1-2 15,8 5-3-15,-17-6-10 0,0 21-22 16,-18 1 0-16,-7 15 0 16,-20 3 1-16</inkml:trace>
  <inkml:trace contextRef="#ctx0" brushRef="#br2" timeOffset="146444.3761">3416 8893 77 0,'-22'24'41'0,"6"-13"-2"15,17 3 2-15,5-26-13 16,16 6-24-16,9-5-5 15,8-3 0-15,11 0-6 16,-4-13-24-16,16 10-8 16,-4-8-1-16,2 8-1 15</inkml:trace>
  <inkml:trace contextRef="#ctx0" brushRef="#br2" timeOffset="146662.3886">4142 8487 93 0,'-17'0'38'0,"9"21"1"16,-7 1-2-16,5 14-31 16,-2 3-4-16,3 7 1 15,3 3-1-15,3 2-1 16,7 1-4-16,-3-14-16 15,15 3-18-15,-2-13-1 0,6-6 0 16,-1-14-2-16</inkml:trace>
  <inkml:trace contextRef="#ctx0" brushRef="#br2" timeOffset="146909.4027">4256 8672 83 0,'-29'3'41'16,"7"10"0"-16,-7-3 0 15,6 14-17-15,2-11-22 16,3 2 1-16,8 0-2 16,9-2 1-16,9-3-1 15,8-2 1-15,12-3-2 0,7-5 0 16,6 2-3-16,3-6-2 15,11 7-13-15,-12-12-22 16,6 6-1-16,-6-6-3 16,6 2 2-16</inkml:trace>
  <inkml:trace contextRef="#ctx0" brushRef="#br2" timeOffset="147439.4331">5290 8386 86 0,'0'0'39'0,"0"0"-1"16,-18 24 1-16,-4-3-34 16,0 7-1-16,-7 8-1 15,3 6 0-15,-2 2 0 16,10-1-1-16,7-5 0 15,9-1 0-15,11-10-1 0,11-11 0 16,15-13 0-16,10-11 0 16,8-10-1-16,0-9 0 15,1-5 0-15,-9-5 0 16,-8-4 0-16,-13 0-1 15,-12 6 1-15,-16 1-2 16,-11 12 1-16,-8 4-1 16,-1 9-1-16,-2 4-1 15,11 8-2-15,4-6-8 16,26 11-23-16,1-8-2 15,20 0 0-15,3-8 0 16</inkml:trace>
  <inkml:trace contextRef="#ctx0" brushRef="#br2" timeOffset="147675.4466">6048 8001 92 0,'-5'-40'38'0,"-11"2"3"15,1 16-2-15,-16 9-35 16,7 15 0-16,-6 21-1 15,2 18-1-15,-4 17 0 16,4 19 0-16,2 12-1 16,5 9 0-16,7-2-1 15,9-4-2-15,12-10-2 16,4-14-2-16,16-3-13 15,-5-31-22-15,7-11 2 0,-9-20-3 16,1-10 3-16</inkml:trace>
  <inkml:trace contextRef="#ctx0" brushRef="#br2" timeOffset="147826.4552">5684 8453 109 0,'0'0'42'16,"-10"-14"0"-16,29 7-2 15,10-2-39-15,18-10-5 16,23 11-15-16,-6-14-21 15,15 6-2-15,-5-2 1 16,1 8-2-16</inkml:trace>
  <inkml:trace contextRef="#ctx0" brushRef="#br2" timeOffset="148257.4798">7190 7999 83 0,'8'-24'40'15,"-8"6"-2"-15,0 18 0 16,-8 18-35-16,2 16-1 16,-5 14 1-16,2 15-2 15,-2 16 0-15,0 12-1 16,2 4 1-16,5 1-2 15,4-8 1-15,1-11-3 16,13-1-12-16,-2-28-23 16,9-15 1-16,-3-21-3 15,5-12 1-15</inkml:trace>
  <inkml:trace contextRef="#ctx0" brushRef="#br2" timeOffset="148449.4908">7021 8448 109 0,'0'13'41'0,"0"-13"1"16,28 17-7-16,9-25-34 16,14-7-2-16,15-6-1 15,8-12-2-15,13-1-3 16,-2-20-15-16,13 9-18 15,-11-14 0-15,-1 6 1 16,-17-8 0-16</inkml:trace>
  <inkml:trace contextRef="#ctx0" brushRef="#br2" timeOffset="148628.5011">7837 7810 100 0,'-33'66'40'16,"-8"2"0"-16,5 17-2 15,2 2-35-15,4 6-2 16,3-3 0-16,11-2-2 15,9-7-2-15,8-19-4 16,23 1-23-16,-3-25-10 16,15-7 0-16,-2-21-1 15</inkml:trace>
  <inkml:trace contextRef="#ctx0" brushRef="#br2" timeOffset="148990.5218">7899 8413 98 0,'-1'22'40'0,"-2"-6"1"16,16 3 0-16,3-13-39 16,17-4 1-16,7-7 0 15,11-5-1-15,3-6-1 16,0-6 0-16,-1-5 0 15,-5-1-1-15,-11-1 1 16,-12 1-1-16,-12 2 0 16,-8 2 0-16,-17 7 1 15,-9 7-1-15,-8 7 1 0,-8 12 0 16,-4 8-1-1,-1 9 1-15,2 10 0 0,5 8-1 16,7 2 1-16,14 0-1 16,13-2-1-16,13-11-1 15,19-5-3-15,7-23-12 16,31 4-15-16,-6-23-10 15,14-3 0-15,-6-14-1 16</inkml:trace>
  <inkml:trace contextRef="#ctx0" brushRef="#br2" timeOffset="149862.5716">7637 8659 76 0,'0'0'38'0,"5"-22"-1"15,9 1 1-15,-4-11-32 16,10-1-1-16,-2-9 0 0,5 2-1 16,-1-1 0-16,4 4-1 15,-4 3-1-15,0 10 0 16,-5 3 0-16,1 11-1 15,-3 11 0-15,0 13 0 16,-5 11-1-16,1 14 1 16,-2 7 0-16,-1 8-1 15,1 5 0-15,-1-2-1 16,3 0-2-16,-2-16-6 15,17-3-27-15,-9-22-4 16,14-11 0-16,-1-23-3 16</inkml:trace>
  <inkml:trace contextRef="#ctx0" brushRef="#br2" timeOffset="150800.6253">9223 8398 77 0,'0'0'38'0,"-13"18"0"16,13-18 0-16,9 12-31 16,9-7-6-16,6-5 0 15,5-3 0-15,5-2 0 16,2-9 0-16,-2-2 0 15,1-5 0-15,-4-2 0 16,-9-1 0-16,-8-1 1 16,-9 1-1-16,-9 6 1 15,-11 3-1-15,-5 6 1 16,-9 6 0-16,-5 9 0 15,-3 10 0-15,-1 13 0 0,3 8 0 16,6 6 0 0,8 5-1-16,11 1 1 0,15-6-2 15,14-7 0-15,19-12-1 16,13-21-3-16,22-11-8 15,0-28-24-15,23-9-4 16,-2-18 0-16,6-3-2 16</inkml:trace>
  <inkml:trace contextRef="#ctx0" brushRef="#br2" timeOffset="150995.6365">10033 7833 107 0,'-47'61'40'0,"8"18"0"16,-6-2-2-16,15 8-37 15,1 2-1-15,9-3-1 16,13-4-1-16,8-15-2 16,18 2-12-16,0-23-24 15,20-7 1-15,-5-20-2 16,12-6 1-16</inkml:trace>
  <inkml:trace contextRef="#ctx0" brushRef="#br2" timeOffset="151348.6566">10162 8454 85 0,'0'0'37'0,"18"16"1"0,0-20 0 15,16 0-34-15,-3-10-1 16,7 0 1-16,-3-9-1 15,1 1 0-15,-7-4 0 16,-4 1-1-16,-12 0 0 16,-7 4 0-16,-11 4 0 15,-5 3-1-15,-10 5 1 16,-8 8-1-16,0 7 0 15,-6 7 0-15,-3 10 0 16,3 7 0-16,5 5-1 16,6 3 1-16,13-1-1 15,7-2 0-15,18-7-2 16,12-9-2-16,18-6-3 15,4-22-10-15,26 6-23 0,-4-18 0 16,10 4 0-16,-5-14-2 16</inkml:trace>
  <inkml:trace contextRef="#ctx0" brushRef="#br2" timeOffset="151558.6687">10934 8230 93 0,'-16'-2'39'16,"-16"1"2"-16,5 11-1 15,-12 7-34-15,8 6-2 16,2 4-1-16,7 7 0 15,8 2-1-15,12 3 0 16,11-6-2-16,12-7 0 16,15-6-3-16,3-16-1 15,22-1-7-15,-9-30-17 0,19 2-13 16,-6-19 0-16,9-1 0 15,-7-15 0-15</inkml:trace>
  <inkml:trace contextRef="#ctx0" brushRef="#br2" timeOffset="151739.679">11492 7796 96 0,'-23'48'38'16,"6"17"2"-16,-11 1-2 15,10 8-35-15,-1 1-1 16,5-1-2-16,6-2-3 15,2-11-4-15,15 3-28 16,-9-20-5-16,7-5 1 16,-4-18-2-16</inkml:trace>
  <inkml:trace contextRef="#ctx0" brushRef="#br2" timeOffset="152851.7426">11284 8201 91 0,'0'0'41'0,"9"11"0"16,7-17 0-16,18 5-36 16,2-9-2-16,8 5 0 15,-3-2 0-15,1 3-1 16,-5 3-1-16,-4 7 1 15,-10 5-1-15,-8 10-1 0,-8 3 1 16,-7 6-1-16,-5 5 0 16,-2 2 1-16,-1 0-1 15,-1-3 0-15,3-5-1 16,-1-3 1-16,5-14 0 15,2-12-1-15,14 4 1 16,-4-19-1-16,5-10 1 16,3-8-1-16,4-5 0 15,1-5 0-15,1 1 1 16,-2 0-1-16,-2 5 0 15,1 5 0-15,-3 3 1 16,-3 10 1-16,4 4-2 16,-1 8 2-16,7 4-1 0,1 2 0 15,3 1-1-15,5 4 1 16,3 5 0-16,-2-7-1 15,-3 7 1-15,-4-4-1 16,-5 1 1-16,-9 1 0 16,-14-7 0-16,9 18 0 15,-17-7 0-15,-5 1 0 16,-6 3 0-16,-2 6 1 15,-1 0-1-15,-1 6 1 16,1 2-1-16,4-1 1 16,7 0-1-16,4-1 0 15,9-5 0-15,6-2 0 16,7-8-1-16,4-8-1 15,5-6 0-15,4-9-1 0,2-4 0 16,-2-8 0-16,1-1 1 16,-5-7-1-16,3 2 1 15,-6 0 0-15,-1 3 2 16,-3 3 0-16,-6 4 1 15,0 4 0-15,-11 15 1 16,10-14-1-16,-10 14 1 16,0 0 0-16,0 0 0 15,10 18 0-15,-10-18-1 16,12 17 1-16,1-9-1 15,1 0 0-15,1-5 1 16,4 1 0-16,0-3-1 16,0-3 0-16,-1 1 1 15,1-1-1-15,-6 1 0 16,-1 0 0-16,-12 1-1 0,16 0 1 15,-16 0-1-15,0 0 0 16,0 0 0-16,8 14 1 16,-12-2-1-16,-3 0 0 15,-2 7 0-15,-2 1 0 16,1 1 0-16,0 0 0 15,2-5 0-15,7-4 0 16,1-12-1-16,20-4 1 16,-2-10 0-16,7-8-1 15,4-1 1-15,0-3-1 16,-3 0 1-16,-1 6 0 15,-8 6 1-15,-17 14-1 16,0 0 1-16,2 15-1 16,-17 8 1-16,0 8 0 0,-2 1-1 15,3 6 0-15,2-3-1 16,8-4-1-16,13-6-3 15,1-18-5-15,24 7-8 16,-11-29-5-16,23 8-13 16,-8-19-5-16,7-2-1 15,-2-8 1-15</inkml:trace>
  <inkml:trace contextRef="#ctx0" brushRef="#br2" timeOffset="153256.7658">13173 8147 88 0,'-34'6'41'0,"3"8"1"16,-8-3-2-16,6 8-33 15,2-4-1-15,9 3-3 16,8-3-1-16,10-3 0 15,4-12-2-15,23 12 0 16,-1-8 1-16,0-3-1 16,3 1 0-16,-2 0 0 0,-5 2 1 15,-4 3 0 1,-5 3 0-16,-9 4-1 0,-2 1 0 15,-6 2 0-15,-1 4-2 16,-1-6-4-16,10 13-8 16,0-28-9-16,5 22-18 15,-5-22-1-15,30 11-1 16,-5-13 2-16</inkml:trace>
  <inkml:trace contextRef="#ctx0" brushRef="#br2" timeOffset="153407.7744">13351 8481 106 0,'-5'25'43'0,"-13"-13"1"15,11 3-3-15,-4-3-40 0,11-12-6 16,7-11-11-16,-7-14-13 16,11 7-14-16,-6-12 0 15,4 0-2-15,-4-11 1 16</inkml:trace>
  <inkml:trace contextRef="#ctx0" brushRef="#br2" timeOffset="154007.8087">14515 7802 76 0,'0'0'39'15,"3"-12"-2"-15,-2 22 2 16,-10 14-31-16,0 10-6 16,-4 14-1-16,-1 11 0 15,-5 8 0-15,2 5 0 16,0 3 0-16,4-4-2 15,7-4-1-15,5-18-7 0,14-7-29 16,-4-18 1-16,10-10-2 16,-7-19 0-16</inkml:trace>
  <inkml:trace contextRef="#ctx0" brushRef="#br2" timeOffset="154519.838">14228 7882 99 0,'-27'-23'39'15,"14"9"2"-15,2-6-3 16,18 6-35-16,14-3-1 16,12-2-1-16,10-2 0 15,7 0 1-15,10 0-1 16,1 6 0-16,-3 6 0 0,0 9 0 15,-8 6 0-15,-9 9 0 16,-9 7 0-16,-9 8-1 16,-11 8 1-16,-7 3-1 15,-7 7 1-15,-6 7-1 16,-6-1 1-16,-1 3-1 15,-4-4 0-15,5-4-1 16,0-7 2-16,7-7-2 16,6-9 1-16,7-15 0 15,8-9 0-15,7-13 0 16,7-8 1-16,3-13-1 15,4-3 0-15,2-5 1 0,0-1 0 16,-1 3-1-16,-5 8 0 16,-6 9 1-16,-4 10-1 15,-6 20 1-15,-3 10 0 16,-7 11-2-16,-4 12 1 15,-4 4-1-15,0 6 0 16,3 3-3-16,8-3 0 16,0-14-4-16,21 4-9 15,-7-31-7-15,29 1-16 16,-9-21 0-16,15-4-1 15,-6-16 2-15</inkml:trace>
  <inkml:trace contextRef="#ctx0" brushRef="#br2" timeOffset="154841.8564">15302 8162 99 0,'-10'8'40'0,"10"-8"0"16,14 8 0-16,7-8-38 15,18-7-1-15,7-4 1 16,6-7 0-16,-2-2 0 15,-5-1-2-15,-9-1 1 16,-13-1-1-16,-13 3 1 16,-20 1-1-16,-9 5 1 15,-16 5 0-15,-7 7 0 16,-7 9-1-16,-4 12 2 15,2 3-1-15,6 8 0 16,10 7 1-16,15 2-2 16,14-3 0-16,17-3-2 0,25-2-4 15,11-24-12-15,30 9-12 16,-1-20-11-16,12-3-1 15,-4-12 0-15,3 0 0 16</inkml:trace>
  <inkml:trace contextRef="#ctx0" brushRef="#br2" timeOffset="155593.8995">16492 8017 90 0,'-9'-18'37'0,"9"18"1"16,-19-11 0-16,19 11-33 16,-20 14-2-16,7 8 0 0,-4 3 0 15,1 10-1-15,-5 3 1 16,3 5-1-16,-2 0 0 15,5-1-1-15,3-7 1 16,3-7-2-16,4-10 0 16,9-7 1-16,-4-11-2 15,16-11 1-15,-2-7 0 16,5-8 1-16,-1-6-1 15,1-3 0-15,-1-6 0 16,1 2 0-16,-5 2 0 16,-2 5 0-16,-1 5 0 15,-4 7 1-15,-3 3-2 16,-4 17 1-16,7-10 0 15,-7 10 1-15,10 10-1 0,-1 2 1 16,4-4-1-16,7 0 1 16,6-1-1-16,10-2 1 15,2-6 0-15,6-3-1 16,-1-5 1-16,1-5-1 15,-3 1 1-15,-8 1-2 16,-4 1 2-16,-8 2-1 16,-7 4 1-16,-14 5-1 15,11 12 0-15,-13 8 1 16,-3 5-1-16,-1 5-2 15,1 7 1-15,1-1-3 16,13 6-3-16,-6-16-9 16,26 10-10-16,-5-24-14 15,21-4 0-15,1-13-1 16,13-4 2-16</inkml:trace>
  <inkml:trace contextRef="#ctx0" brushRef="#br2" timeOffset="155953.9201">17386 7994 102 0,'-35'12'40'0,"-10"2"1"16,7 10-2-16,-3 2-34 16,9 6-2-16,2 3 1 15,9 3-1-15,7 0-1 16,13-8-1-16,7-4 0 15,12-7 1-15,9-10-2 16,8-11 1-16,6-9-1 16,7-8 1-16,-3-7-1 0,1-5 0 15,-5-7 0-15,-5 0 1 16,-6 3-1-16,-10 4 0 15,-6 4 0-15,-10 8 0 16,-4 9 0-16,0 10 1 16,-11 17-1-16,3 4-1 15,2 9 0-15,3 0-4 16,9 8-2-16,1-13-9 15,24 16-8-15,-6-25-18 16,19 0 0-16,3-13 1 16,11-4 1-16</inkml:trace>
  <inkml:trace contextRef="#ctx0" brushRef="#br2" timeOffset="156141.9308">18073 8016 101 0,'-35'24'38'0,"-10"6"1"16,6 18-5-16,-5-2-29 15,6 8-1-15,4 0-2 16,8-8-3-16,11-1-3 16,3-20-11-16,15-1-23 15,-3-24-1-15,13 3 0 16,-5-24-1-16</inkml:trace>
  <inkml:trace contextRef="#ctx0" brushRef="#br2" timeOffset="156291.9394">17815 8137 113 0,'0'0'41'0,"0"0"2"0,22 20-3 15,-2 0-35-15,18-10-5 16,18 4-5-16,2-15-12 16,22 9-20-16,-6-15-5 15,8 1-1-15,-6-7 0 16</inkml:trace>
  <inkml:trace contextRef="#ctx0" brushRef="#br2" timeOffset="156749.9656">18835 7756 90 0,'19'-14'38'0,"-6"-5"0"0,5 8 1 15,-18 11-32-15,24-2-3 16,-17 13 0-16,0 14-1 16,-7 9 0-16,-4 16 0 15,-4 6-2-15,-3 8 0 16,-2 4-1-16,3-4-1 15,0 2-1-15,3-9-4 16,15 1-11-16,-4-22-23 16,15-8 0-16,3-19 0 15,8-9-1-15</inkml:trace>
  <inkml:trace contextRef="#ctx0" brushRef="#br2" timeOffset="156945.9768">18979 7805 112 0,'0'0'41'0,"-7"-25"0"16,22 17-2-16,12-4-38 16,4-2-3-16,13 2 0 15,2-4-5-15,16 17-15 16,-15-10-18-16,3 14 0 15,-12-1-1-15,-4 11 2 16</inkml:trace>
  <inkml:trace contextRef="#ctx0" brushRef="#br2" timeOffset="157133.9876">18959 8124 101 0,'-4'16'39'15,"4"-16"1"-15,30-2-2 16,-1-9-38-16,19-2-1 15,10-1-1-15,0-5-4 16,9 11-27-16,-16-3-6 16,-4 7 0-16,-17 2 0 15</inkml:trace>
  <inkml:trace contextRef="#ctx0" brushRef="#br2" timeOffset="157313.9978">18948 8350 101 0,'-10'11'40'0,"10"-11"2"15,19 0-3-15,9-10-35 16,13-6-6-16,13 3-2 16,-1-9-5-16,19 12-28 15,-15-7-2-15,6 7-1 16,-11-2-1-16</inkml:trace>
  <inkml:trace contextRef="#ctx0" brushRef="#br2" timeOffset="157510.0091">19640 8108 95 0,'-15'14'38'0,"3"3"2"16,2 13-3-16,-8 4-35 0,7 10 0 15,1 6-2-15,3-1 0 16,7 2-3-16,2-12-7 15,18 1-28-15,-3-14 1 16,11-9-2-16,1-15 0 16</inkml:trace>
  <inkml:trace contextRef="#ctx0" brushRef="#br2" timeOffset="157787.0249">19842 8280 96 0,'-13'0'39'16,"-6"-4"1"-16,6 6-1 0,-10 0-33 15,8 3-1-15,-9 6-1 16,4 4 0-16,-5 4 0 16,7 6-1-16,2 1 0 15,9 4 0-15,7-5-2 16,11 0 0-16,11-7-1 15,9-4-1-15,10-6 0 16,1-7-2-16,4-1-3 16,-10-14-10-16,11 19-9 15,-23-14-18-15,3 4 1 16,-12-8-1-16,2 6 2 15</inkml:trace>
  <inkml:trace contextRef="#ctx0" brushRef="#br2" timeOffset="158560.0691">20775 7997 91 0,'1'-17'38'0,"-5"3"0"16,4 14 2-16,-16 7-37 15,7 9-2-15,-5 6 1 16,0 9-1-16,-1 5 1 16,2 5-1-16,0 3 1 15,6 2 0-15,5-8-1 16,10-1 1-16,8-11-1 0,8-9 0 15,6-10-1-15,7-11 0 16,3-8 1-16,4-9-2 16,0-7 1-16,-7-3 0 15,-4 0 0-15,-8 0 0 16,-3 5 0-16,-10 5 0 15,-4 8-1-15,-8 13 2 16,0 0-1-16,-14 13 0 16,5 8 0-16,2 4 1 15,3 5-1-15,8 1 1 16,2-1 0-16,9-4 0 15,9-7 0-15,9-7-1 16,1-7 1-16,2-8 0 16,1-9 0-16,-2-5 0 0,-4-6-1 15,-6-5 0-15,-8-1 0 16,-5-4 0-16,-4 4-2 15,-6-2-1-15,0 4-1 16,-4-2-1-16,2 29-10 16,-1-35-10-16,14 29-15 15,-6-6 0-15,15 9 1 16,0-5 1-16</inkml:trace>
  <inkml:trace contextRef="#ctx0" brushRef="#br2" timeOffset="158763.0807">21671 7973 96 0,'-2'16'40'15,"-5"1"0"-15,-13 1-1 16,4 4-28-16,-4 11-8 0,3 8-1 16,0 6 0-16,5 1-2 15,5-2 1-15,5 0-2 16,10-5-2-16,3-15-1 15,15 5-12-15,-9-31-16 16,18-1-9-16,-3-17 1 16,9-4-2-16</inkml:trace>
  <inkml:trace contextRef="#ctx0" brushRef="#br2" timeOffset="158899.0885">21744 7892 103 0,'-30'-29'40'0,"-7"2"-2"15,14 10 0-15,3 11-40 16,6-9-30-16,25 10-7 15,6-7 0-15,19 4-1 16</inkml:trace>
  <inkml:trace contextRef="#ctx0" brushRef="#br2" timeOffset="159145.1026">22081 7543 115 0,'0'0'41'0,"-17"23"0"16,11 16-7-16,-4 4-31 15,-1 11 0-15,-2 14-1 16,2 9-1-16,-1 6-1 0,3-3 0 16,3-3-2-16,2-9-2 15,7-8-1-15,2-18-4 16,21-6-15-16,-11-27-16 15,21-11 0-15,-1-18-1 16,11-9 1-16</inkml:trace>
  <inkml:trace contextRef="#ctx0" brushRef="#br2" timeOffset="159318.1125">22428 7642 115 0,'-13'13'41'0,"2"29"1"15,-11 15-1-15,9 14-38 16,-8 5-3-16,4-1-1 0,6-2-2 15,0-13-6-15,15 7-16 16,-9-20-17-16,13-8 1 16,-3-14-1-16,8-6 0 15</inkml:trace>
  <inkml:trace contextRef="#ctx0" brushRef="#br2" timeOffset="160085.1563">23269 7653 87 0,'0'0'37'0,"0"0"1"16,-17 6 1-16,5 15-33 15,2 14 1-15,-2 6-2 16,6 17-1-16,-3 3-1 16,4 7-1-16,-2 0 0 15,2 2-2-15,0-4 1 16,-2-5-1-16,2-8 0 15,1-11 0-15,3-8 1 16,1-11-1-16,5-13 0 16,-5-10 1-16,21-13-1 0,-7-8 0 15,1-5 0-15,1-6 0 16,1-3 0-16,2-1 0 15,1 3 0-15,2 5 0 16,-2 5-1-16,4 5 1 16,0 12 0-16,0 4 0 15,2 10 0-15,-3 6 0 16,-2 6-1-16,-7 3 1 15,-5 1 0-15,-7 4 1 16,-11-3-1-16,-11 1 0 16,-12-3-1-16,-11-3 1 15,-6-2-2-15,-2-4 0 16,3-2-3-16,-2-15-6 15,26 12-17-15,0-19-12 16,24 10 0-16,3-29 0 0,22 10 0 16</inkml:trace>
  <inkml:trace contextRef="#ctx0" brushRef="#br2" timeOffset="160438.1765">23594 8177 99 0,'-10'7'40'16,"6"6"1"-16,4-13 0 15,5 16-38-15,12-12 0 16,10-1-1-16,8-3 0 16,6-5-1-16,3-3 0 15,3-2 0-15,-7-7 0 16,-3 2-1-16,-9-3 1 0,-14 1-1 15,-13 2 0-15,-10 2 1 16,-10 5-1-16,-11 7 1 16,-7 7 0-16,-6 9 0 15,-3 10-1-15,2 10 2 16,5 7-2-16,10 1 1 15,12-2-1-15,22-1-1 16,20-8-1-16,20-14-5 16,26 1-6-16,6-28-9 15,21 4-20-15,-5-15 0 16,5 0-2-16,-13-13 2 15</inkml:trace>
  <inkml:trace contextRef="#ctx0" brushRef="#br2" timeOffset="161438.2337">2937 9646 85 0,'0'0'36'15,"10"-17"1"-15,-10 17 0 16,0 0-32-16,-12 21-1 16,3 0-1-16,3 9 0 15,-3 7-1-15,-1 6 1 16,4 3-1-16,0 3 0 15,1-7-1-15,5-1 1 16,2-13-1-16,3-6 0 16,1-11 0-16,-6-11 0 15,17-13 0-15,-5-10 0 16,2-7 1-16,-3-9-1 0,1-7 0 15,1-2 0-15,-6-2 0 16,2 0 0-16,-5 6 0 16,2 6 0-16,-2 7-1 15,2 7 0-15,4 7 0 16,5 6-1-16,10 8-1 15,4 0-2-15,14 8-2 16,1-12-9-16,20 17-14 16,-10-13-11-16,7 6 1 15,-9-7-1-15,2 5 2 16</inkml:trace>
  <inkml:trace contextRef="#ctx0" brushRef="#br2" timeOffset="161798.2543">3423 9728 93 0,'0'0'37'0,"-5"21"-1"16,5-21 1-16,31-11-34 15,-2 0 0-15,6-2-1 16,3-5 0-16,6-3 0 15,-5-3-1-15,-1 1 0 16,-9-2 0-16,-6 2 0 16,-13 1 1-16,-6 3-1 15,-13 2 1-15,-9 6-1 16,-7 7 1-16,-9 7 0 15,-4 6-1-15,-4 12 0 16,3 7 0-16,2 9 0 0,5 1-1 16,13 3 1-16,13-1-3 15,13-5-1-15,20-4-2 16,6-17-5-16,26 7-12 15,1-22-17-15,20 2 1 16,-2-14-2-16,9 2 2 16</inkml:trace>
  <inkml:trace contextRef="#ctx0" brushRef="#br2" timeOffset="162181.2762">4230 9655 99 0,'-31'-4'39'15,"0"12"0"-15,-12-1 0 0,0 11-34 16,0 2 0-16,6 13-1 15,2 2-1-15,9 4 0 16,8-3-2-16,12-2 1 16,12-11 0-16,15-9-1 15,9-16 0-15,10-17 0 16,5-15-1-16,2-13 1 15,4-13 0-15,-1-10-1 16,-5-7 0-16,-5-5 0 16,-9 4 1-16,-2 4-1 15,-10 11 0-15,-5 13 0 16,-3 15 0-16,-9 20 1 15,-6 27-2-15,0 20 1 16,-4 18 0-16,1 14-1 0,1 10-2 16,2 2-1-16,7 6-1 15,2-16-5-15,18 4-10 16,-10-33-7-16,21 1-12 15,-6-24 0-15,13-7-1 16,-5-18 3-16</inkml:trace>
  <inkml:trace contextRef="#ctx0" brushRef="#br2" timeOffset="162550.2973">4706 9520 104 0,'-12'17'40'0,"-13"-1"0"15,9 15-1-15,-4 2-35 16,9 6 0-16,5 3-1 0,6-1 0 15,5-5-1-15,11-3-1 16,7-12 0-16,8-6 0 16,3-11-1-16,1-10 1 15,0-9-1-15,3-8 1 16,-6-7-1-16,-3-5 0 15,-4-4 0-15,-3-1 0 16,-2 1-1-16,-1 3 0 16,-5 8 1-16,-3 10 0 15,-11 18-1-15,11 2 1 16,-13 21 1-16,-3 12-1 15,-2 11 0-15,0 8-1 16,6 5-2-16,-1-7-1 16,13 1-4-16,3-22-9 15,24 6-9-15,-2-28-15 0,18-4 2 16,-3-24-2-16,11-1 2 15</inkml:trace>
  <inkml:trace contextRef="#ctx0" brushRef="#br2" timeOffset="162767.3098">5499 9607 107 0,'-24'1'40'0,"-10"-1"2"16,2 13-1-16,-6-5-37 16,6 9-1-16,6 5-2 15,7 2 1-15,4 4-1 16,11 2 0-16,11-4-1 15,9 0-1-15,15-4-2 0,4-10-2 16,15 6-10-16,-9-28-11 16,17 9-16-16,-11-16 2 15,5-1-3-15,-8-11 3 16</inkml:trace>
  <inkml:trace contextRef="#ctx0" brushRef="#br2" timeOffset="163113.3295">5759 9696 99 0,'-7'24'39'16,"-1"-11"1"-16,16 2-1 16,-8-15-35-16,32 2 0 15,-3-14-1-15,10-5-1 0,1-8-1 16,8-8 0-16,-3-2 0 15,-3-3-1-15,-9 0 0 16,-8 2 0-16,-11 5 1 16,-11 6-1-16,-16 10 2 15,-11 12-1-15,-10 12 0 16,-8 13 1-16,-7 12 0 15,1 8-1-15,3 8 0 16,6 3 1-16,12-1-2 16,13 0 0-16,13-7-4 15,10-14-3-15,26 0-12 16,-6-29-8-16,28 4-14 15,8-21 0-15,18-2-2 16,4-17 3-16</inkml:trace>
  <inkml:trace contextRef="#ctx0" brushRef="#br2" timeOffset="163691.3626">6589 9527 85 0,'-34'-10'37'15,"0"9"2"-15,-5-2-1 16,3 17-31-16,-4 2-1 16,7 14 0-16,0 7 0 15,9 9-1-15,5-1-1 16,13 3 0-16,9-14-1 15,16-8-1-15,11-17-1 16,12-15 1-16,11-19-1 16,4-18-1-16,5-16 0 15,2-11-1-15,-4-7 1 0,-6-7 0 16,-6-3 0-16,-9 1-1 15,-9 5 1-15,-10 12 0 16,-6 13 0-16,-12 17 0 16,-12 25 1-16,-9 21-1 15,-7 27 0-15,-5 24 0 16,2 15-1-16,-1 9-2 15,9 12-5-15,0-14-9 16,28 11-6-16,-10-30-9 16,21-4-10-16,4-24 0 15,12-6 0-15</inkml:trace>
  <inkml:trace contextRef="#ctx0" brushRef="#br2" timeOffset="164554.412">8002 9060 79 0,'0'0'38'16,"0"0"-1"-16,-13-1 1 16,11 17-32-16,-7 6-2 15,-1 15 0-15,-1 6-1 16,1 13 0-16,-2 4-1 15,2 7 1-15,1 0-1 16,5-1 0-16,0-6 0 16,6-10-1-16,2-10 0 15,3-12 1-15,3-10-1 16,3-14 0-16,1-9-1 15,0-12 0-15,-1-6 0 0,-2-4 0 16,-2-6-1-16,2 0 0 16,-3 0 1-16,2 4-1 15,2 4 1-15,1 7-1 16,1 9 2-16,2 9-1 15,2 8 0-15,0 10 1 16,-3 9 0-16,-2 6 0 16,-9 5 0-16,-4 6 0 15,-9-1 0-15,-5 1-1 16,-11-2 0-16,-6-6 0 15,-2-5-2-15,-4-10-1 16,7-5-4-16,-3-23-11 16,33 7-13-16,-20-27-9 15,26-3 0-15,4-15-1 0</inkml:trace>
  <inkml:trace contextRef="#ctx0" brushRef="#br2" timeOffset="164924.4331">8249 9599 94 0,'15'22'39'0,"1"-13"0"15,19 2 0-15,5-21-35 16,12-3 0-16,3-11 0 15,0-3-1-15,-1-8-1 16,-9-1-1-16,-8-2 0 0,-13 1 0 16,-14 5 1-16,-15 5-1 15,-12 10 0-15,-12 9-1 16,-11 11 1-16,-6 14 0 15,-4 11-1-15,-2 15 1 16,4 6 0-16,8 6 0 16,12 1-1-16,14-5 1 15,19-2-3-15,20-15 0 16,25-7-3-16,10-27-10 15,31 5-10-15,-8-23-15 16,21-3-1-16,-6-13-2 16,2-1 3-16</inkml:trace>
  <inkml:trace contextRef="#ctx0" brushRef="#br2" timeOffset="165268.4528">9399 9383 83 0,'-9'-3'40'0,"-17"-4"-2"15,0 15 3-15,-16-2-33 16,4 13-1-16,-12 3-2 0,1 12-1 16,1 1 0-16,6 7-1 15,4-4 0-15,14-1-1 16,11-5-1-16,17-5 0 15,19-10-2-15,18-14-1 16,17-3-4-16,3-17-10 16,21 11-11-16,-7-17-14 15,3 2 1-15,-9-6-2 16,-3 5 2-16</inkml:trace>
  <inkml:trace contextRef="#ctx0" brushRef="#br2" timeOffset="165667.4756">9713 9419 86 0,'-21'-16'38'0,"8"15"1"0,-6-3 1 16,4 10-28-16,-9 2-6 16,0 10-2-16,-4 8 0 15,0 8-1-15,-2 6 0 16,4 2 0-16,4 3 0 15,3-2-1-15,10-5-1 16,11-8 1-16,9-10-1 16,14-17 0-16,10-11-1 15,5-11 0-15,6-12-1 16,0-6 1-16,-3-3 0 15,-5 0-1-15,-7 1 1 16,-12 7-1-16,-8 7 1 16,-11 12 0-16,0 13 0 15,-15 6 1-15,0 11-1 0,1 8 1 16,3 3-1-16,3 5-1 15,8-1-2-15,3-5-1 16,18 0-3-16,-1-20-10 16,23 10-4-16,-11-27-9 15,19 4-11-15,-7-14 0 16,7-2 3-16,-9-8 0 15</inkml:trace>
  <inkml:trace contextRef="#ctx0" brushRef="#br2" timeOffset="166019.4958">10154 9409 101 0,'-14'-14'39'0,"14"14"2"15,-23 16-2-15,12 8-35 16,-1 4 1-16,3 6-1 0,3 6-1 16,4-2 0-16,4-3-1 15,5-1 0-15,6-9 0 16,1-9-1-16,3-10 0 15,4-13-1-15,2-9 0 16,2-9 0-16,3-11 0 16,-1-4-1-16,-2-8 1 15,1 2-1-15,-2 0 1 16,-4 7-1-16,0 6 1 15,-8 12 0-15,-12 21 0 16,12-3 0-16,-12 22-1 16,-2 10 0-16,-3 13-1 15,-4 2-1-15,4 7-1 16,2-6-2-16,12 4-7 15,-8-26-7-15,27 10-6 0,-9-29-11 16,22-4-3-16,3-18 0 16,10-4 2-16</inkml:trace>
  <inkml:trace contextRef="#ctx0" brushRef="#br2" timeOffset="166395.5173">10871 9304 92 0,'-23'-2'38'0,"7"12"3"16,-8-7-2-16,6 11-33 16,-1-4-1-16,3 8-1 15,4-1-1-15,5 4-1 0,3-1 0 16,5 0-1-16,4-1 0 15,6-3 0-15,-1-1-1 16,5-5 0-16,4-1 0 16,-3-4 0-16,2-2 0 15,-3 1 0-15,-3 2 1 16,-5 6 0-16,-8 3 0 15,-5 5 1-15,-7 5 0 16,-4 1 0-16,-4 1-1 16,0-1-1-16,1-2-2 15,2-14-3-15,19 3-9 16,-7-25-8-16,28 9-7 15,-9-24-14-15,23 2 2 16,-6-12-3-16,16 0 4 0</inkml:trace>
  <inkml:trace contextRef="#ctx0" brushRef="#br2" timeOffset="166718.5358">11072 9470 91 0,'-10'13'39'0,"10"5"3"16,0-18-3-16,14 14-31 15,7-20-6-15,14-6 0 16,8-4 0-16,8-3-1 15,2-8 1-15,-1 2-1 16,-8-2 1-16,-7 3 0 16,-14 2 0-16,-13 4 0 15,-16 4 1-15,-15 7-1 0,-15 10 0 16,-6 10 0-16,-5 9 0 15,-2 8-1-15,6 7 0 16,5 9 0-16,13 0 0 16,13-2 2-16,17-6-5 15,18-9 1-15,16-10-3 16,8-19-8-16,22 1-8 15,-16-31-3-15,24 6-10 16,-19-23-11-16,9-7 0 16,-10-13 1-16</inkml:trace>
  <inkml:trace contextRef="#ctx0" brushRef="#br2" timeOffset="167357.5723">12530 9003 71 0,'-9'26'39'0,"0"20"-1"16,-9 4 1-16,7 17-29 15,-9 0-4-15,7 9 0 16,-1-4-3-16,5-4 0 15,8-3-3-15,1-17-4 16,16-3-19-16,-3-25-14 16,14-5-1-16,-7-20-2 15,5-5 1-15</inkml:trace>
  <inkml:trace contextRef="#ctx0" brushRef="#br2" timeOffset="167546.5831">12389 9465 89 0,'-31'3'40'0,"0"-5"1"16,18 4 0-16,13-2-31 15,1-16-6-15,23-3-1 16,18-7-3-16,11-4-2 16,10-4-1-16,10 3-5 15,-5-12-13-15,19 12-19 16,-14-4 1-16,3 9-3 15,-13-4 3-15</inkml:trace>
  <inkml:trace contextRef="#ctx0" brushRef="#br2" timeOffset="167929.605">13126 8862 93 0,'-21'13'39'16,"-8"2"2"-16,4 16-2 15,-5 2-35-15,5 12 1 16,-4 7-2-16,6 10 1 15,-2 5-2-15,7 2 0 16,4-1-1-16,2-1 1 16,7-8-2-16,2-7 1 15,10-10 0-15,5-15 0 16,5-11-1-16,6-9 0 15,2-10 0-15,4-9 0 16,0-3 0-16,-3-4 0 0,-3 0 0 16,-3 2-1-16,-6 4 1 15,-4 2 0-15,-10 11 0 16,13 0 0-16,-13 0 0 15,6 24-1-15,2-8-1 16,2-1-3-16,14 6-5 16,-2-18-9-16,21 15-7 15,-10-22-14-15,15 1 0 16,-4-13-2-16,4-1 3 15</inkml:trace>
  <inkml:trace contextRef="#ctx0" brushRef="#br2" timeOffset="168265.6242">13455 9405 88 0,'10'7'38'0,"11"0"0"16,2-9 1-16,6-1-35 15,9-1-1-15,9-1 1 16,-5-5-2-16,2-1 0 15,-7-3 0-15,-5 1-1 16,-7-4 0-16,-13 0 0 16,-8-1-1-16,-9 2 0 15,-9 1 0-15,-9 3 0 16,-10 5 1-16,0 8-1 15,-6 11 1-15,-2 10 0 16,2 8 1-16,4 9-1 16,9 6 1-16,10 1-1 15,15 0-1-15,15-11-4 0,30-1-12 16,1-28-9-16,28-4-15 15,9-18-1-15,22-7-2 16,7-17 1-16</inkml:trace>
  <inkml:trace contextRef="#ctx0" brushRef="#br2" timeOffset="169054.6694">14813 9179 83 0,'-4'12'38'16,"-2"6"-1"-16,-10 0 1 15,2 10-35-15,-2 3 1 16,4 9-1-16,-3-5 0 15,6 4 1-15,4-7-2 16,10-2 0-16,6-11 0 16,9-5-1-16,5-9-1 15,9-9 0-15,0-5 1 16,3-8-1-16,-3-4 0 15,-2-4 0-15,-8-1 0 16,-1 2 0-16,-10 1 0 16,-4 6 0-16,-5 4 0 0,-4 13 0 15,0 0 0-15,0 0 0 16,-10 19 0-16,9 5 0 15,4 0 0-15,2 3 1 16,7 1-1-16,7-3 1 16,7-5 1-16,4-6 0 15,5-9 0-15,2-8-1 16,-2-9 1-16,0-7-1 15,-3-7 0-15,-6-9-1 16,-4-2-1-16,-5-4 0 16,-3 3-1-16,-4-1-1 15,-2 12-1-15,-5 0-1 16,4 15-2-16,-11-3-7 15,13 28-8-15,-9-13-16 0,0 25 0 16,4-12 0-16,10 7 1 16</inkml:trace>
  <inkml:trace contextRef="#ctx0" brushRef="#br2" timeOffset="169730.708">15723 9263 69 0,'0'0'37'0,"-11"-6"0"16,-3 15 2-16,-10-6-27 15,3 14-3-15,-7-1-2 16,8 10 0-16,-4 1-2 16,9 5-1-16,1-1-1 15,10-1-2-15,6-4 1 0,10-2-2 16,6-6 0-16,9-10-1 15,8-6 0-15,3-11 0 16,2-6-1-16,0-6 1 16,-2-5-1-16,-6-5 1 15,-5-5-1-15,-11 0 0 16,-8-2 1-16,-8 3 1 15,-7 5 0-15,-3 2 0 16,-5 7 1-16,-2 5 0 16,-1 5 0-16,4 6 0 15,14 5 0-15,-11 4 0 16,11-4-1-16,10 11 1 15,6-8-1-15,8 4 0 0,1-1 0 16,3 3 1-16,0 0-1 16,-1 5 1-16,-1 2-1 15,-8 5 0-15,-4 5 1 16,-4 4-1-16,-7 4 0 15,-2 2 0-15,-4 0 1 16,-2 2-2-16,-1-4 1 16,2-3 1-16,-1-7 0 15,3-6 0-15,2-18-1 16,0 0 1-16,16-6-1 15,-2-16 2-15,1-9-1 16,1-4 0-16,0-9 1 16,2 2-2-16,-3-2 1 15,-4 6 1-15,-4 6-1 0,-1 7 0 16,-2 7-1-16,-3 9 0 15,-1 9-1-15,0 0 0 16,21-2-3-16,-6-1-2 16,14 8-9-16,-8-22-6 15,25 13-6-15,-13-21-9 16,20 0-3-16,-6-13-1 15,8-1 2-15</inkml:trace>
  <inkml:trace contextRef="#ctx0" brushRef="#br2" timeOffset="169940.7201">16595 8686 103 0,'-19'21'40'16,"-4"8"1"-16,9 16-2 16,-1 7-34-16,4 12-3 0,3 10 1 15,4 8-1-15,0 4 1 16,4-6-3-16,5-1-2 15,2-9-2-15,5-5-2 16,-3-23-4-16,19-2-12 16,-13-27-14-16,17-10-3 15,-5-19-2-15,7-5 4 16</inkml:trace>
  <inkml:trace contextRef="#ctx0" brushRef="#br2" timeOffset="170211.7356">16798 9164 91 0,'0'-20'39'0,"-11"1"-1"16,11 19 2-16,-30-8-29 15,12 20-5-15,-10 2-2 0,-1 9 0 16,-4 5-1-16,4 3 0 16,2 1 0-16,8 1 0 15,8-3-1-15,12-3 1 16,13-4-2-16,13-6 0 15,8-6-1-15,8-4 0 16,6-1-1-16,-1-3 0 16,2 2-2-16,-5-2-1 15,-1 9-8-15,-15-14-7 16,13 19-6-16,-21-17-9 15,9 11-6-15,-6-7-2 16,9 0 2-16</inkml:trace>
  <inkml:trace contextRef="#ctx0" brushRef="#br2" timeOffset="170728.7651">18380 8780 44 0,'-15'-36'33'0,"-6"9"4"15,-7 4-2-15,-2 18-12 16,-15 4-11-16,8 27 0 16,-16 8-1-16,8 25-3 15,-9 7-2-15,9 15-1 16,3 8-1-16,10 4-1 15,13 0-3-15,10-6 0 0,11-5-3 16,10-13-1-16,12 1-6 16,-6-29-11-16,13 1-19 15,-12-17 2-15,1-5-3 16,-9-15 4-16</inkml:trace>
  <inkml:trace contextRef="#ctx0" brushRef="#br2" timeOffset="171286.797">17760 9413 118 0,'-11'-16'40'16,"11"16"1"-16,21-24-10 16,8 17-28-16,9-4-2 0,9 0-3 15,10 1-1-15,0-5-2 16,9 5-2-16,-9-8-5 15,9 16-12-15,-17-12-15 16,1 8 2-16,-11-6-1 16,-7 7 4-16,-8-8 20 15,-4 7 13-15,-6 10 7 16,-14-4 13-16,0 0 16 15,0 0 3-15,-14 22 0 16,-2-9 0-16,3 22-19 16,-8-8-10-16,5 9-3 15,-4 3-1-15,5 2-2 16,4-3 0-16,4-4-1 15,7-4-1-15,8-7 1 0,9-13-1 16,11-8 0-16,8-9-1 16,7-11 1-16,1-9-1 15,2-5-1-15,-2-5 1 16,-1-3 0-16,-7 2 0 15,-7 3 0-15,-8 6-1 16,-7 9 1-16,-7 8 0 16,-7 12 0-16,-4 10 0 15,-4 10-1-15,-1 10 1 16,1 3 0-16,1 6 0 15,4-3-2-15,8 1-1 16,3-7 0-16,9-3-4 16,1-19-9-16,19 8-6 15,-17-23-7-15,17 5-10 0,-8-15-1 16,6-1 3-16,-6-8 0 15</inkml:trace>
  <inkml:trace contextRef="#ctx0" brushRef="#br2" timeOffset="171638.8172">19004 9365 100 0,'0'-14'37'0,"0"14"2"16,0 0-1-16,-11 0-32 15,-2 9-3-15,5 10 1 16,-5 1-1-16,3 8-1 16,-5-1 1-16,3 5-1 15,-1-6 1-15,3-1-1 16,3-7-1-16,6-4 1 15,1-14-1-15,12-5 0 16,4-10 0-16,5-11 0 16,8-5-1-16,1-7 1 0,3-4-1 15,4-1 0-15,-4 5 1 16,0 4 0-16,-7 7-1 15,-3 10 1-15,-4 10 1 16,-6 14-2-16,-7 11 0 16,-3 9 0-16,-3 7-2 15,-4 2 0-15,4 7-2 16,-3-11-6-16,11 13-7 15,-13-25-5-15,24 12-4 16,-19-32-11-16,27 22-4 16,-9-21 1-16,8-1 1 15</inkml:trace>
  <inkml:trace contextRef="#ctx0" brushRef="#br2" timeOffset="172059.8413">19836 9343 46 0,'-15'-6'32'0,"-3"-2"3"16,-2 2 0-16,-11-9-22 15,9 15 0-15,-17-12 0 16,12 17 0-16,-17-6-3 16,10 15-2-16,-5 3-1 15,6 12-2-15,1 6-2 16,10 7 0-16,8 3-1 15,12 0 0-15,11-5-2 16,12-11-1-16,19-4-4 16,3-26-10-16,28 4-10 15,-5-28-15-15,16-6 0 16,-4-19-2-16,10-3 2 15</inkml:trace>
  <inkml:trace contextRef="#ctx0" brushRef="#br2" timeOffset="172270.8533">20324 8788 108 0,'-21'14'40'16,"-8"11"2"-16,7 19-1 16,-7 15-37-16,6 1-3 15,0 8 1-15,2 5-3 16,2 2 0-16,1 0-1 15,3 1-2-15,-4-13-3 16,15 6-14-16,-16-21-14 16,11-6-4-16,-5-18 0 15,9-7-1-15</inkml:trace>
  <inkml:trace contextRef="#ctx0" brushRef="#br2" timeOffset="172600.8722">20013 9293 92 0,'0'0'39'15,"0"0"2"-15,0 0-2 16,16 22-21-16,-6-16-15 16,10-1-1-16,6-4 0 15,9-5-1-15,6-2 0 16,4-2-1-16,2 0 1 15,1-1-1-15,-4 2 0 16,-7 5 0-16,-6 5 0 16,-8 7 0-16,-8 9 0 0,-8 8 0 15,-8 7 1-15,-6 10-1 16,-3 3 1-16,-4-1 0 15,1 1-1-15,5-8-1 16,6-7-3-16,4-22-9 16,20 4-9-16,-9-31-10 15,22-1-9-15,-2-20-1 16,11-2 1-16</inkml:trace>
  <inkml:trace contextRef="#ctx0" brushRef="#br2" timeOffset="172728.8795">20602 9045 112 0,'-20'-8'34'0,"1"0"-17"0,5 9-16 16,3-2-39-16,11 1-3 16,0 0 0-16</inkml:trace>
  <inkml:trace contextRef="#ctx0" brushRef="#br2" timeOffset="173569.9276">20853 9307 99 0,'0'0'38'16,"-19"-13"0"-16,7 16 0 15,-4 1-35-15,-3 10-1 16,-5 10 1-16,-2 13 0 15,-5 7 1-15,5 9 0 0,0 0-1 16,10 1 0-16,7-4-1 16,13-7 0-16,12-15-1 15,16-13 0-15,7-13-1 16,11-14-1-16,1-11 1 15,1-8-2-15,-5-6 1 16,-7-6-1-16,-8 1 0 16,-9-3 0-16,-9 2 1 15,-8 3-1-15,-7 3 1 16,-4 7 0-16,-4 7 1 15,3 3 0-15,-1 9 1 16,7 11 0-16,0 0 0 16,17-3 0-16,3 7 1 15,11 0 0-15,4 2-1 16,5 1 0-16,2 2 0 0,-1 3 0 15,-6 3 0-15,-8 3 0 16,-11 8-1-16,-10 8 1 16,-13 4 0-16,-7 6 0 15,-9 2 0-15,-3-1 0 16,0-2-1-16,5-9 1 15,7-7 0-15,13-17 0 16,11-14-1-16,16-18 0 16,15-15 0-16,9-9-1 15,6-6 2-15,-1-6-2 16,-1 3 1-16,-7 4 0 15,-10 15 0-15,-11 14 1 16,-13 18-1-16,-13 17 0 16,-9 15 0-16,-9 14-2 0,0 12-3 15,-6-6-7-15,17 21-8 16,-10-27-3-16,28 10-8 15,-4-21-9-15,19-8-3 16,3-16 3-16</inkml:trace>
  <inkml:trace contextRef="#ctx0" brushRef="#br2" timeOffset="173905.9469">22353 9320 101 0,'7'17'39'0,"2"10"2"16,-13 0-1-16,3 15-35 15,-7 0-3-15,-4 5 0 16,-2 2-3-16,-2-2 0 15,7 5-6-15,-7-21-19 16,18 3-13-16,0-23 0 16,16-6-2-16,5-19 2 15</inkml:trace>
  <inkml:trace contextRef="#ctx0" brushRef="#br2" timeOffset="174042.9547">22409 9053 87 0,'-20'-8'6'0,"20"8"-5"16,12 5-1-16,10 0-36 16</inkml:trace>
  <inkml:trace contextRef="#ctx0" brushRef="#br2" timeOffset="174335.9714">22769 9204 78 0,'-24'19'39'0,"3"4"1"15,-8-9-1-15,7 7-18 16,-1-11-16-16,9 5-2 15,4 0 0-15,10 1 0 16,9 0-2-16,11 3 0 16,6-1 0-16,4 4 0 15,4-1 0-15,2 5 0 16,-4 1 0-16,-2 2 0 15,-10 4 0-15,-8 1 0 16,-11 1 0-16,-7 0 0 16,-8-2-2-16,-9-10-2 15,3 8-10-15,-18-24-9 16,17 3-17-16,-11-16-1 0,9-2-2 15,-4-15 1-15</inkml:trace>
  <inkml:trace contextRef="#ctx0" brushRef="#br2" timeOffset="175597.0436">2713 10526 70 0,'-2'-17'37'0,"2"17"0"16,-4-25 1-16,4 25-27 15,0 0-4-15,0 0-1 16,-14 6-2-16,12 22-1 15,-4 11-1-15,1 15 0 16,-1 13 0-16,-2 10-2 16,0 8 0-16,1 0-1 0,0-2-1 15,5-12-2-15,10-8-2 16,0-25-10-16,20-5-23 15,1-24 0-15,16-5 0 16,-2-18 0-16</inkml:trace>
  <inkml:trace contextRef="#ctx0" brushRef="#br2" timeOffset="176049.0694">3251 10871 86 0,'0'0'37'0,"-22"-23"0"16,8 16 2-16,-11-8-34 15,5 11 0-15,-8 1-1 0,2 9 0 16,-3 5-1-16,1 11 0 16,-4 9-1-16,1 11 1 15,4 2-1-15,0 4-2 16,7-4 1-16,9-3-2 15,6-6 1-15,13-11-2 16,8-11 3-16,12-16-3 16,6-9 3-16,6-11 2 15,2-5-2-15,3-4 1 16,-4-5 0-16,-5 2 0 15,-6 2 0-15,-9 5 0 16,-5 7-1-16,-8 5-1 16,-8 16 0-16,0-10 0 15,0 10 0-15,-8 25-1 16,1-2 0-16,5 6 0 0,-2 7-1 15,6-2-3-15,8 2 2 16,1-7-3-16,11-4 0 16,3-13-3-16,12-2-5 15,-7-27-10-15,19 7-11 16,-12-18 0-16,4 1-2 15,-7-11 3-15</inkml:trace>
  <inkml:trace contextRef="#ctx0" brushRef="#br2" timeOffset="176395.0892">3656 10863 99 0,'0'0'36'0,"-11"3"2"16,7 18-4-16,-9-4-30 15,1 10-1-15,-1 4-2 16,1 5 0-16,-2 0 0 0,1 0-1 15,4-6 1-15,1-2-2 16,4-10 1-16,3-6 0 16,1-12 1-16,14-14 0 15,0-10 1-15,2-5 1 16,4-9-1-16,1-1 1 15,2-6-2-15,-2 3 2 16,-2 4-2-16,-4 10 2 16,-2 5-3-16,-2 10 0 15,-11 13 0-15,16 1 0 16,-9 14 0-16,-3 7-1 15,3 6-1-15,0 0-2 16,9 10-2-16,0-12-5 0,16 10-7 16,-11-23-12-16,21 7-10 15,-4-18-3-15,13-1 5 16,-3-13 2-16</inkml:trace>
  <inkml:trace contextRef="#ctx0" brushRef="#br2" timeOffset="177364.1446">4243 10847 91 0,'-19'-3'39'0,"-15"1"1"15,2 11 0-15,-14 4-30 16,7 8-6-16,-3 2-1 16,4 10 0-16,8-2-2 15,4 3-2-15,13-6 2 16,11-2-2-16,15-10 0 0,11-7 1 15,10-10 1-15,9-10-1 16,2-10 1-16,3-5 2 16,-2-6-2-16,-2-2 1 15,-11-1 0-15,-4 0-1 16,-10 5-1-16,-5 6 0 15,-7 8 0-15,-7 16-1 16,0 0 1-16,-12 20-1 16,-1 14 0-16,-3 13-1 15,-3 12 1-15,-4 9-1 16,1 7 1-16,1 0 0 15,4-6 0-15,2-5 0 16,3-10 1-16,4-12-1 16,5-12 2-16,3-13-1 15,0-17 1-15,0 0-1 0,17-31 1 16,-8-2-1-16,2-6 0 15,-2-9 0-15,3-4 1 16,2-3 0-16,-2 0-1 16,0 7 2-16,2 8-1 15,2 4 1-15,-1 8-2 16,4 6 2-16,4 10-1 15,1 2-1-15,0 6 0 16,4-1 0-16,2-1 0 16,2-2-1-16,-1-4 1 15,3-3 0-15,-3-5 0 16,-1-1 0-16,-5-5 0 15,-3-2 0-15,-3-2 0 16,-10 0 0-16,-8 6 0 0,-5 1 1 16,-9 8-1-16,-8 8 0 15,-3 9 1-15,-4 10-1 16,0 8 1-16,0 8 0 15,9 3-1-15,5 3 0 16,9-2 0-16,12-4 1 16,12-8-2-16,13-7 1 15,9-7 0-15,11-8 0 16,5-4 0-16,-1-5 0 15,1-1 0-15,-4 0 0 16,-5 1 0-16,-11 5 0 16,-9 5 0-16,-10 5 0 15,-8 8 1-15,-9 4-1 0,-7 1 0 16,-3 5 1-16,-4-2-1 15,1-2 1-15,0-4-1 16,1-2 1-16,11-12 0 16,0 0 0-16,5-20 0 15,5-1 0-15,9-9 0 16,4-2-1-16,2-7 1 15,4-3-1-15,0 0 0 16,-1 2-1-16,-2 2-2 16,-2 5-1-16,0 9-1 15,-9-5-8-15,12 20-4 16,-18-14-3-16,20 24-3 15,-20-16-6-15,18 15-9 16,-10-4-2-16,7 7 2 0</inkml:trace>
  <inkml:trace contextRef="#ctx0" brushRef="#br2" timeOffset="177837.1717">5691 11043 98 0,'0'0'38'0,"0"0"-2"15,-8 10-30-15,-3-17-47 16,11 7 2-16,13-17-3 16</inkml:trace>
  <inkml:trace contextRef="#ctx0" brushRef="#br2" timeOffset="178602.2155">6633 10437 79 0,'0'0'38'15,"0"0"-2"-15,0 0 1 16,0 0-32-16,9 27-2 15,-4 10 1-15,-5 6-1 16,3 13 0-16,-3 4-2 16,2 2 1-16,0 1-1 15,0-8-2-15,3-5-4 16,-4-20-16-16,9 3-17 0,-5-17 0 15,3-5-1-15,-8-11 0 16</inkml:trace>
  <inkml:trace contextRef="#ctx0" brushRef="#br2" timeOffset="179098.2438">6526 10608 100 0,'-16'-14'39'0,"16"14"1"16,-16-14-4-16,16 14-33 15,2-19-2-15,12 5 0 16,9-6-1-16,5 0 1 16,8-3-1-16,9 3 0 15,5 1 0-15,3 5 0 0,4 6 0 16,-6 8 0-16,-4 7 0 15,-4 7 0-15,-10 6 0 16,-9 8 1-16,-14 6-1 16,-7 5 1-16,-10 6-1 15,-8 5 1-15,-4 0 0 16,-1-1-1-16,-2-3 0 15,7-9 1-15,3-5-1 16,7-11 0-16,7-11 0 16,9-11 0-16,7-10 0 15,7-8-1-15,2-8 1 16,5-2 0-16,-2-2 1 15,0 1-1-15,-2 4 0 16,-5 9 0-16,-6 9 1 0,-4 14-1 16,-4 9 0-16,-2 8 1 15,1 7-1-15,3 2-1 16,3 4-1-16,3-8-1 15,11 4-9-15,-6-22-11 16,16 4-17-16,-3-16 1 16,9-2-2-16,-6-11 1 15</inkml:trace>
  <inkml:trace contextRef="#ctx0" brushRef="#br2" timeOffset="179429.2628">7425 10745 96 0,'-9'12'38'0,"9"-12"2"15,-1 17-2-15,16-16-36 16,11-3 0-16,11-9 0 16,11-5-1-16,6-5 0 15,2-3 0-15,-6-6-1 16,-3 0 1-16,-12 0-1 15,-13 4 1-15,-21 4-1 16,-17 6 1-16,-13 6 0 16,-12 10 0-16,-7 7 0 15,-3 10 0-15,0 7 1 16,6 7-1-16,8 7 0 15,13 1 0-15,16 0-1 16,18-6-3-16,26-1-11 0,4-18-14 16,25-2-13-16,3-13-1 15,18-2 0-15,6-13 0 16</inkml:trace>
  <inkml:trace contextRef="#ctx0" brushRef="#br2" timeOffset="179992.295">8779 10591 92 0,'0'0'38'15,"0"0"0"-15,-17 2 0 16,10 20-35-16,0 5-1 15,2 9-1-15,1 6 1 16,-1 4 0-16,-3 2-1 16,6-2 1-16,-2-6 0 15,2-8 0-15,-2-9-1 0,4-7 0 16,0-16 0-16,0 0 0 15,10-11 0-15,-1-9 0 16,-3-9 0-16,3-3 0 16,-4-9 0-16,4 1-1 15,-5-3 1-15,1 4-1 16,3 3 1-16,-3 6-1 15,6 4 0-15,2 5 0 16,8 9 0-16,5-1-2 16,12 8-2-16,-1-7-9 15,21 17-11-15,-15-13-15 16,13 8-2-16,-7-7 0 15,3 5 0-15</inkml:trace>
  <inkml:trace contextRef="#ctx0" brushRef="#br2" timeOffset="180330.3143">9153 10714 95 0,'-8'10'39'16,"18"2"1"-16,3-16-2 15,9-4-36-15,18-8 0 16,6-5 0-16,3-5 0 15,6-3 0-15,-6-1-1 16,-6 0 1-16,-15 1-1 16,-10 5 0-16,-13 2 0 15,-9 7 0-15,-12 7-1 16,-7 6 1-16,-8 7-1 15,-2 13 0-15,-1 9 0 0,0 7 0 16,3 7 0-16,8 6 1 16,6-2-1-16,12-1 0 15,14-4-2-15,8-10-1 16,21-4-6-16,2-26-11 15,26 6-19-15,-6-18-2 16,14-1 0-16,-3-15 1 16</inkml:trace>
  <inkml:trace contextRef="#ctx0" brushRef="#br2" timeOffset="180706.3358">10018 10600 96 0,'-28'1'41'0,"1"10"0"15,-12-4-1-15,5 14-35 0,-4 2-2 16,3 6 0-16,4 4-1 15,8 2 0-15,4-2-1 16,15-3 1-16,9-8-1 16,15-11-1-16,12-16 1 15,9-17-1-15,8-14 1 16,4-14 0-16,3-13 0 15,-1-9-1-15,-4-9 3 16,-8-2-3-16,-6 0 3 16,-8 7-3-16,-9 10 2 15,-10 14-2-15,-4 17 2 16,-7 21-2-16,-10 26 0 15,-3 23 0-15,-1 19-2 16,-3 15 1-16,-1 12-3 0,3 4 2 16,7 5-5-16,1-15-2 15,19 0-11-15,-8-26-3 16,22 0-14-16,-3-24-4 15,11-8-1-15,-4-18 2 16</inkml:trace>
  <inkml:trace contextRef="#ctx0" brushRef="#br2" timeOffset="181082.3573">10528 10522 89 0,'0'0'41'0,"-15"24"1"15,-1-6 0-15,6 9-24 0,-2 4-16 16,4 6 0-16,2-1 0 15,6 1-1-15,6-4 0 16,7-9 0-16,5-7 0 16,8-9-1-16,2-11 1 15,5-10-1-15,3-10 1 16,0-6-1-16,0-5 1 15,-5-7 0-15,-2 0-1 16,-3 2 1-16,-7 4-1 16,-4 7 0-16,-3 10 0 15,-12 18 0-15,0 0 0 16,3 18 0-16,-9 13 0 15,-4 11-1-15,3 6 0 16,-1 1-2-16,7 4-1 0,2-13-7 16,19 4-7-16,-7-24-5 15,28 0-12-15,-4-20-7 16,16-4 0-16,-4-17 2 15</inkml:trace>
  <inkml:trace contextRef="#ctx0" brushRef="#br2" timeOffset="181307.3702">11265 10616 98 0,'-17'7'42'16,"-10"-3"0"-16,5 16 0 16,-13-2-37-16,11 6 0 15,0 0-2-15,8 2 0 16,2-3-1-16,8 3-1 15,7-8-2-15,11-2 0 0,8-5-2 16,5-8-3-16,19 6-10 16,-16-21-8-16,18 11-18 15,-8-13 0-15,5 2-1 16,-5-10 2-16</inkml:trace>
  <inkml:trace contextRef="#ctx0" brushRef="#br2" timeOffset="181660.3904">11513 10677 95 0,'-7'15'41'16,"12"6"1"-16,-3-9-2 15,17-4-35-15,-8-6-1 0,12-7-2 16,9-8-1-16,4-7 0 15,5-8-1-15,0-3 0 16,-2-4 0-16,-3 1 0 16,-7 1 1-16,-9 7 0 15,-10 6 0-15,-14 9 0 16,-13 8 0-16,-8 13 1 15,-10 8-1-15,-4 10 1 16,-3 9-2-16,4 2 2 16,6 5-2-16,10-3 0 15,16-2-1-15,10-8-2 16,19-1-3-16,3-19-9 15,28 7-7-15,-13-23-14 0,19 0-5 16,-3-11-3-16,11 0 3 16</inkml:trace>
  <inkml:trace contextRef="#ctx0" brushRef="#br2" timeOffset="182230.423">12563 10683 89 0,'-33'-14'40'0,"1"6"1"15,-15-6-1-15,5 7-35 16,-7 0-1-16,3 7 0 16,-2 6-2-16,10 10 1 15,3 7-1-15,10 8 1 16,10 3-1-16,10-1 0 15,14-2 0-15,12-3-1 16,11-13 1-16,14-14-1 0,6-17 0 16,7-12-1-16,1-16 0 15,0-9 0-15,-3-9 1 16,-4-6-1-16,-7-5 0 15,-8 0 0-15,-9 1 1 16,-6 9-2-16,-13 9 2 16,-6 16-1-16,-9 16 1 15,-10 22-2-15,-7 23 1 16,-7 24 1-16,1 21-2 15,-1 13 2-15,4 7-4 16,6-2-2-16,19 3-9 16,0-31-18-16,26 5-5 15,-3-32-1-15,15-8-6 16</inkml:trace>
  <inkml:trace contextRef="#ctx0" brushRef="#br2" timeOffset="190849.916">13970 10141 88 0,'2'-18'36'16,"-2"18"1"-16,3-16-3 16,-3 16-30-16,-1 14-1 15,1 8-1-15,-4 7 0 16,2 12 1-16,-4 15-1 15,0 12 0-15,-4 10-1 16,2 8 2-16,-4-2-2 16,4-2 0-16,3-9-1 15,5-13-1-15,10-9-3 16,0-29-15-16,15-6-19 15,3-19-2-15,7-10 0 16,-5-15 0-16</inkml:trace>
  <inkml:trace contextRef="#ctx0" brushRef="#br2" timeOffset="191082.9293">13982 10150 99 0,'-12'-5'39'0,"12"5"3"15,0 0-3-15,34-15-35 16,-7 0-2-16,13 3 0 16,6-4 0-16,5-1-2 15,6 4-2-15,-4-1-2 16,6 15-8-16,-16-7-26 15,2 15-2-15,-17-2 0 0,-4 12 0 16</inkml:trace>
  <inkml:trace contextRef="#ctx0" brushRef="#br2" timeOffset="191292.9413">14045 10534 90 0,'-22'16'39'15,"21"-2"-1"-15,1-14 2 16,33-16-36-16,8-3-3 15,16-3 1-15,8-4-2 16,2 1 0-16,0 3-2 16,-5-1-3-16,-4 21-19 15,-21 0-15-15,-14 16 1 0,-28 4-1 16,-5 12 0-16</inkml:trace>
  <inkml:trace contextRef="#ctx0" brushRef="#br2" timeOffset="191465.9512">14065 10866 98 0,'-10'15'41'0,"14"4"0"16,-4-19-1-16,32 5-37 16,-2-5-2-16,10-3-1 15,9-4-2-15,4-10-4 16,13 5-26-16,-9-11-8 15,10 1 0-15,-7-7-1 0</inkml:trace>
  <inkml:trace contextRef="#ctx0" brushRef="#br2" timeOffset="191713.9654">14926 10379 92 0,'-11'2'39'0,"-7"-1"2"16,5 15-2-16,-4-2-34 15,6 22-1-15,3 6-1 16,6 14 0-16,1 5-1 16,4 3 0-16,3 3-2 15,3-5-1-15,5-5-3 16,0-12 0-16,10-6-6 0,-13-23-25 15,18-2-5-15,-5-17-1 16,11-4 1-16</inkml:trace>
  <inkml:trace contextRef="#ctx0" brushRef="#br2" timeOffset="191976.9805">15116 10657 105 0,'-33'33'41'16,"-7"-7"1"-16,11 8 0 15,1-10-39-15,7-1 1 16,8-3-2-16,12-8 1 16,1-12-2-16,23 11 1 0,4-11-2 15,10-4 0-15,7 0 0 16,2-3-2-16,8-1-1 15,-7-2-2-15,9 9-9 16,-19-14-13-16,9 16-16 16,-12-5 1-16,1 6 0 15,-10-3 0-15</inkml:trace>
  <inkml:trace contextRef="#ctx0" brushRef="#br2" timeOffset="192324.0003">15892 10219 101 0,'-27'7'40'16,"-16"5"0"-16,0 18 0 15,-12 5-37-15,5 21 0 16,4 5-1-16,8 14 1 15,2 6-1-15,16 3 0 16,12 1-2-16,10-4-3 16,14-5-1-16,7-20-9 0,23 3-17 15,-7-22-13 1,14-8-1-16,-3-16 0 0,7-8 2 15</inkml:trace>
  <inkml:trace contextRef="#ctx0" brushRef="#br2" timeOffset="193081.0436">15849 10840 62 0,'-14'-14'36'0,"14"14"1"16,0-16 0-16,0 16-28 15,6-17-1-15,-6 17 0 16,0 0-1-16,0 0-1 16,0 0-3-16,0 14 0 15,-6 4 0-15,-1 5-1 16,0 1-1-16,-2 2-1 0,3 2-1 15,0-5-1-15,4-4 1 16,2-8-1-16,0-11 1 16,12 4 1-16,-2-15-1 15,3-4 2-15,3-7-1 16,-2-3 2-16,1-3-1 15,-1-3 1-15,-4 0-2 16,0 4 0-16,-6 4 0 16,-2 6 1-16,1 3-1 15,-3 14 0-15,0 0 0 16,0 0 1-16,0 16-1 15,4-2 1-15,5 1-1 16,3 0 1-16,7-3 0 16,4-6 0-16,8-8 0 0,9-5-1 15,1-8 2-15,3-1-2 16,-1-7 1-16,-1 0 0 15,-6 2-1-15,-5 3 1 16,-9 3-1-16,-6 7 0 16,-16 8-1-16,12 13 1 15,-17 9-1-15,1 5 0 16,-4 7-1-16,1 3 1 15,7 1-3-15,0 0 1 16,11-4-2-16,3-14-5 16,16 3-9-16,-4-25-13 15,15-1-5-15,1-11-2 16,4-2 3-16</inkml:trace>
  <inkml:trace contextRef="#ctx0" brushRef="#br2" timeOffset="193434.0638">16648 10707 83 0,'-15'-7'40'0,"-13"0"-2"16,9 13 2-16,-14 4-30 15,11 9-3-15,-2 3-3 16,5 5 0-16,4 2 0 16,1 2-2-16,8-2 0 15,2-1 0-15,8-6-1 16,6-7 0-16,6-7 0 15,6-9 0-15,5-9-1 16,3-7 0-16,1-7 0 16,4-5 1-16,-3-3-1 15,-3 2 0-15,-4 0 0 16,-6 7 0-16,-4 7 1 0,-15 16-1 15,12-5-1-15,-14 16 1 16,-3 9-1-16,-1 5 0 16,3 5-1-16,0-2-1 15,8 2-2-15,1-11-3 16,21 6-11-16,-12-25-9 15,21 7-12-15,-2-14 0 16,11-3 0-16,-3-8 2 16</inkml:trace>
  <inkml:trace contextRef="#ctx0" brushRef="#br2" timeOffset="193765.0827">17106 10745 98 0,'-16'6'39'0,"-13"-2"1"16,3 13-3-16,-7-2-32 15,4 5-1-15,0 1-2 16,4 0 0-16,3 0-2 15,5-4 0-15,9-2-1 16,2-2 0-16,6-13 0 16,2 12 0-16,-2-12 0 15,12-4 0-15,-12 4 1 16,15-15-1-16,-7 3 1 15,-1-1 0-15,2 1 1 16,3 0-1-16,0 3 1 16,0 4 0-16,3 3 1 15,2 7-1-15,1 2 0 16,2 5 0-16,1 4-2 0,-3-1-2 15,6 10-11-15,-8-18-15 16,9 5-10-16,-4-9-1 16,7-3-1-16,-3-10 1 15</inkml:trace>
  <inkml:trace contextRef="#ctx0" brushRef="#br2" timeOffset="194077.1006">17346 10145 109 0,'-13'17'40'15,"21"14"0"-15,-2 0-2 16,8 15-34-16,3 7-2 15,4 9 1-15,-3 3-2 16,-1 5 1-16,-7 1-1 16,-5-1 1-16,-9-2-1 15,-8-4-1-15,-6-5-2 16,-4-6-2-16,-2-5-3 15,-10-18-9-15,17 8-12 16,-16-22-16-16,14-4 0 16,-2-12 0-16,9-6 3 15</inkml:trace>
  <inkml:trace contextRef="#ctx0" brushRef="#br2" timeOffset="195342.1729">18079 10534 82 0,'5'-10'38'0,"-9"-4"-2"0,4 14 0 15,0 0-33-15,0 0-1 16,-15 26 1-16,9-1 0 15,-3 3-1-15,1 8 1 16,2 3-2-16,1 3 1 16,7-2 0-16,2-3 0 15,8-3-1-15,6-8-1 16,8-8 1-16,6-8-1 15,4-13 0-15,8-10 0 16,-1-10 1-16,1-11-1 16,-2-5 0-16,-7-4 0 15,-8-2 1-15,-6 5-1 16,-6 2 0-16,-7 8 0 15,-5 10 0-15,-3 20 0 16,0 0 1-16,-18 15-1 0,10 13 0 16,-1 9 1-16,4 3-1 15,3 5 1-15,5-3 0 16,10-3 1-16,6-9-1 15,7-9 0-15,8-13 1 16,5-8-1-16,4-15 1 16,2-7 0-16,-1-9-1 15,-4-6 0-15,-9-6 0 16,-5-2 0-16,-8 2-2 15,-9 3 0-15,-9 8-1 16,-7 5-2-16,-1 13-3 16,-14-3-9-16,22 17-16 15,-15 6-8-15,12 5 1 16,3-11-1-16</inkml:trace>
  <inkml:trace contextRef="#ctx0" brushRef="#br2" timeOffset="195567.1858">19075 10516 98 0,'7'12'38'16,"-10"-1"2"-16,4 13-1 16,-12 2-35-16,9 8 0 15,1 5-2-15,2 5 1 16,-1 1-1-16,4-1-1 15,-2-3-1-15,2-6-2 16,3-2-5-16,-3-20-15 16,11 2-17-16,-5-15 0 15,12-1-1-15,-4-15 0 0</inkml:trace>
  <inkml:trace contextRef="#ctx0" brushRef="#br2" timeOffset="195733.1953">19073 10286 85 0,'-36'-36'39'15,"10"17"-2"-15,4 3 3 16,22 16-23-16,-13-6-16 16,13 6-6-16,38-11-29 15,-15-1-4-15,14 5 1 16,-1-9-2-16</inkml:trace>
  <inkml:trace contextRef="#ctx0" brushRef="#br2" timeOffset="196003.2107">19586 10077 105 0,'0'0'39'16,"0"0"1"-16,5 14-1 15,-16 7-34-15,10 10-3 16,0 12 0-16,1 14 1 15,-4 15-3-15,1 11 3 16,-2 7-3-16,2 0 1 16,1-5-2-16,2-10 2 15,5-10-4-15,5-19-1 0,14-14-6 16,-6-31-17-16,20-8-13 15,1-20 0-15,11-9-1 16,-5-16 1-16</inkml:trace>
  <inkml:trace contextRef="#ctx0" brushRef="#br2" timeOffset="196191.2215">20038 10132 113 0,'-15'27'40'15,"7"23"2"-15,-10 2-3 16,11 12-34-16,-3 4-5 15,6 4 1-15,2-2-4 16,0-6-1-16,12 8-18 0,-17-19-17 16,15 1-2-16,-9-14 0 15,8-5-2-15</inkml:trace>
  <inkml:trace contextRef="#ctx0" brushRef="#br2" timeOffset="197220.2804">21219 10566 75 0,'13'-4'37'16,"-13"4"-1"-16,0 0 0 0,-8 15-27 15,2 4-3-15,-9-1-2 16,2 7 0-16,-4 1-1 16,2 3 0-16,-2-1 0 15,4-2-1-15,0-1-1 16,7-5 0-16,2-3-1 15,4-6 1-15,0-11-1 16,10 2 0-16,2-11 0 16,2-7 0-16,2-7 0 15,1-4 1-15,4-9-1 16,-1-2 0-16,-1-4 1 15,3 2-1-15,-3 3 1 16,-4 8-1-16,-1 5 1 16,-5 9-1-16,-9 15 1 15,14 3 0-15,-13 13-1 0,0 9 1 16,2 1-1-16,-2 5 1 15,4 3-1-15,1-4 1 16,6-6 0-16,7-6-1 16,1-12 2-16,8-5-1 15,5-10 0-15,4-7 0 16,0-6 0-16,1-2 0 15,-2-1 0-15,-5 4 0 16,-6 4 0-16,-5 8-1 16,-7 14 1-16,-5 8 0 15,-5 8-1-15,-6 9 1 16,-1 7-1-16,-3 3 0 15,2 2-1-15,2-3-1 16,4-2-2-16,1-10-3 0,14 0-7 16,-16-27-10-16,44 19-15 15,-16-21-1-15,10-2 0 16,-4-12 1-16</inkml:trace>
  <inkml:trace contextRef="#ctx0" brushRef="#br2" timeOffset="197581.301">21965 10645 86 0,'-10'4'39'0,"-3"0"0"16,12 10 0-16,1-14-21 16,9 18-15-16,8-11-1 15,8 0 0-15,4-7 0 16,5-1-1-16,0-6 1 0,3-4-1 15,-4-4 0-15,-3-3 0 16,-7-6 0-16,-3 0 0 16,-7-3 1-16,-9-1-1 15,-5 4 0-15,-5 1 0 16,-7 7-1-16,-3 6 1 15,-6 11-1-15,-1 10 1 16,-6 10-2-16,2 8 2 16,3 9-1-16,0 3 0 15,9 4-1-15,3-4-1 16,16-1-2-16,5-13-2 15,26 4-9-15,-4-25-10 16,33 3-13-16,-4-17-2 16,19-3 0-16,-3-13 1 15</inkml:trace>
  <inkml:trace contextRef="#ctx0" brushRef="#br2" timeOffset="197964.3229">22791 10495 104 0,'-18'-11'39'0,"-16"1"2"15,1 17-1-15,-23 3-33 16,12 13-2-16,-4 6-2 15,6 8 1-15,2 5-2 16,10 0 0-16,8 0 0 16,11-2 0-16,11-6-2 15,10-9 1-15,14-10-1 16,10-9 0-16,6-10 0 15,2-6 0-15,2-12 0 16,-6-5-1-16,-1-3 1 0,-5-3 0 16,-8 1 0-16,-10 3 0 15,-7 5 0-15,-4 6 0 16,-3 18-1-16,0 0 1 15,-18 2 0-15,9 16 0 16,-1 10-1-16,4 3 0 16,3 3-2-16,3-1 1 15,9-1-3-15,1-11-5 16,19 4-9-16,-12-25-4 15,25 9-7-15,-13-19-9 16,11-3-1-16,1-13 2 16,2-1 1-16</inkml:trace>
  <inkml:trace contextRef="#ctx0" brushRef="#br2" timeOffset="198301.3422">23164 10541 107 0,'-2'-12'39'16,"2"12"2"-16,-21 11-1 16,10 4-34-16,-10 7-3 15,1 4-1-15,0 1 0 16,4 0 0-16,2-4 0 15,3-6-1-15,6-5 0 16,5-12-1-16,0 0 0 16,20-8 0-16,-4-7 1 15,2-4-1-15,3-6 1 16,6-2 0-16,0-3 0 15,-2 0-1-15,-1 6 1 16,-2 4-1-16,-2 6 1 0,-1 11-1 16,-3 8 1-16,-2 10-1 15,-2 10 0-15,-1 7 0 16,2 5-2-16,-4 2 0 15,3 6-5-15,-8-12-6 16,15 10-7-16,-19-22-5 16,19 8-7-16,-14-17-11 15,8-4 0-15,-13-8 1 16</inkml:trace>
  <inkml:trace contextRef="#ctx0" brushRef="#br2" timeOffset="199335.4013">2676 12153 57 0,'-4'-27'38'0,"-3"9"0"16,-14-4 0-16,0 14-22 16,-17 0-10-16,-2 13-2 15,-10 7 0-15,0 15-1 16,-3 7 0-16,3 13 0 15,5 1-1-15,8 2 0 16,12-3 0-16,11-6-1 0,17-10 0 16,14-11 0-16,17-13-1 15,14-16 0-15,9-10 0 16,7-10 0-16,1-6 1 15,-3-2-1-15,-5-4 0 16,-11 6 1-16,-9 1 0 16,-12 9-1-16,-11 5 1 15,-14 20 0-15,0 0 0 16,0 0 0-16,-5 19-1 15,-3 7 1-15,0 9-1 16,1 3 0-16,5 3-2 16,4-1-1-16,12 2-9 15,-4-23-10-15,25 7-10 16,-8-23-8-16,12-1-2 0,-1-19 0 15</inkml:trace>
  <inkml:trace contextRef="#ctx0" brushRef="#br2" timeOffset="199938.4358">3725 12064 60 0,'13'-16'38'0,"-10"-5"0"15,-3 21 1-15,5-24-20 16,-5 24-15-16,-6 10-2 16,2 11 1-16,-3 9 0 15,1 14-1-15,-1 3 0 16,1 10 1-16,4-2-2 15,-2 1 1-15,1-10 0 16,4-4-1-16,1-14 0 0,3-10 1 16,-5-18-1-16,14-1 0 15,-7-17 0-15,3-9 0 16,-1-10 0-16,-2-2 0 15,-1-7 0-15,0 1-1 16,-3-1 1-16,0 4-1 16,-2 7 0-16,1 4 0 15,5 9-1-15,5 3 1 16,9 5-2-16,4 3-2 15,14 7 0-15,1-3-4 16,12 16-8-16,-14-18-9 16,19 18-9-16,-14-12-6 15,4 8 1-15,-13-5 1 0</inkml:trace>
  <inkml:trace contextRef="#ctx0" brushRef="#br2" timeOffset="200312.4572">4330 12072 80 0,'2'19'39'0,"-4"-8"-1"16,9 7 2-16,-7-18-36 16,17 13-1-16,2-15-1 15,11-4 0-15,6-7 0 16,5-7-1-16,6-4 0 15,1-4-1-15,-5 0 1 16,-2 2-1-16,-12 0 1 0,-7 6-1 16,-19 2 1-16,-6 6 0 15,-16 5-1-15,-7 6 1 16,-9 4 0-16,-5 10 1 15,-5 8-1-15,1 6 1 16,3 7-1-16,6 4 1 16,9 0-1-16,9 3 0 15,15-5-1-15,12-6 0 16,18-6-2-16,14-13-3 15,17 0-7-15,-3-22-12 16,27 9-6-16,-13-18-10 16,11 4-2-16,-6-13 2 15</inkml:trace>
  <inkml:trace contextRef="#ctx0" brushRef="#br2" timeOffset="200706.4798">5164 11898 90 0,'-49'9'41'16,"3"17"1"-16,-16 1 0 15,9 14-37-15,0 4-1 16,9 6 0-16,8-2-1 16,15-2-1-16,15-10-1 15,17-11 0-15,17-18 0 16,14-18-1-16,13-17 0 15,7-17 0-15,3-10 0 16,5-13 0-16,-8-2 0 16,-7-4 1-16,-10 3-1 15,-11 5 1-15,-9 11-1 0,-11 11 1 16,-9 16-1-16,-5 27 1 15,-21 1-1-15,0 29 2 16,-2 17-2-16,-3 14 0 16,3 12-1-16,2 4 0 15,8 5-2-15,8-9-2 16,13-5-3-16,2-26-10 15,26 4-5-15,-16-36-5 16,26 2-4-16,-11-27-10 16,9-8 3-16,-7-16 0 15</inkml:trace>
  <inkml:trace contextRef="#ctx0" brushRef="#br2" timeOffset="201033.4985">5602 11920 90 0,'-20'20'42'15,"7"14"0"-15,-8 0-1 16,16 3-36-16,-6-3-1 15,10 2-1-15,2-10-1 16,13-6 0-16,5-11-1 16,7-10-1-16,4-10 0 15,2-10 1-15,0-7-1 16,-1-5 1-16,-4-2 0 15,-4-1 0-15,-4 4 0 16,-5 4 0-16,-3 8 0 16,-6 9 0-16,-5 11 0 15,-1 12 0-15,-4 10-1 16,-2 11 0-16,-1 8-2 15,1 5-1-15,5 7-3 0,-3-9-7 16,20 10-5-16,-4-25-6 16,27 10-7-16,-6-21-9 15,25-2-1-15,1-12 1 16</inkml:trace>
  <inkml:trace contextRef="#ctx0" brushRef="#br2" timeOffset="201474.5237">6337 11945 59 0,'-2'-11'38'0,"-10"-3"0"15,12 14-8-15,-37-1-8 16,15 15-13-16,-11 3 0 15,6 14-2-15,-8 3-2 0,8 7 0 16,2 1-2-16,9 1-1 16,8-6 0-16,10-3-2 15,16-10-1-15,8-10-3 16,17 1-10-16,-6-29-11 15,22 6-14-15,-14-16-2 16,13 0-1-16,-15-13 1 16</inkml:trace>
  <inkml:trace contextRef="#ctx0" brushRef="#br2" timeOffset="201837.5444">6535 11987 80 0,'-4'24'41'0,"-1"-9"-2"16,12 7 1-16,-5-9-33 15,18-5-4-15,6-10 0 16,7-5 0-16,3-7-2 16,3-5 0-16,-1-4 0 15,-6-2 0-15,-7-3 0 16,-3 3 0-16,-10-1 1 15,-8 5 1-15,-13 3-1 16,-8 8 1-16,-7 5-1 16,-6 9 0-16,-4 5-1 15,-3 8 0-15,3 11 0 16,5 1-2-16,6 9 1 15,12-2-2-15,11-2 2 16,11-3-2-16,15-3-1 0,10-11-3 16,12 2-9-16,-5-24-6 15,22 12-8-15,-14-24-9 16,10 3-4-16,-7-11 2 15,2 0 2-15</inkml:trace>
  <inkml:trace contextRef="#ctx0" brushRef="#br2" timeOffset="202190.5646">7258 11871 82 0,'0'0'41'15,"-17"-9"0"-15,2 16 1 16,-26 4-27-16,11 8-11 16,-3 6-1-16,0 8 0 15,3 5-2-15,6 0 1 0,9-1-1 16,9-6-1-16,10-10 1 15,12-13-1-15,12-15 0 16,10-16 0-16,8-13 0 16,3-15 0-16,0-8 0 15,2-10 0-15,0-4 0 16,-3-3 0-16,-5 3 0 15,-7 7 0-15,-10 12 0 16,-10 21 0-16,-11 19 0 16,-5 14 1-16,-18 34-1 15,-8 19 2-15,-4 13-1 16,-3 8-2-16,5 3-3 15,2-8-5-15,17 3-6 16,-6-28-9-16,23 4-6 0,-8-31-10 16,17 0-3-16,1-19 1 15</inkml:trace>
  <inkml:trace contextRef="#ctx0" brushRef="#br2" timeOffset="202744.5963">8553 11752 80 0,'-10'-16'41'0,"10"16"-1"16,-33-15 0-16,20 18-32 15,-20 1-2-15,4 13 0 16,-4 9-3-16,0 10-1 16,2 6 1-16,5 3-2 15,9 0 0-15,11 0-2 16,11-9 0-16,13-9-3 15,19-13 0-15,7-20-7 16,28 3-13-16,-11-27-9 16,17 2-8-16,-8-17-1 15,7 6 2-15</inkml:trace>
  <inkml:trace contextRef="#ctx0" brushRef="#br2" timeOffset="203084.6158">8933 11722 91 0,'-26'11'39'15,"0"17"4"-15,-3-2-3 16,14 8-36-16,-7-1 0 15,12 4-4-15,5-2 2 16,7-4-2-16,10-6 1 16,10-8-3-16,7-12 2 15,9-8 0-15,5-9 0 16,5-8-1-16,-2-7 0 15,-1-5 3-15,-4-2-3 16,-5 3 3-16,-9 3-2 16,-7 5 3-16,-7 7-2 15,-7 5 2-15,-6 11-2 16,0 0 0-16,-13 25 0 15,6-3-2-15,-1 6 1 0,1-1-2 16,7 3 0-16,4-8-4 16,14-1-3-16,-1-26-13 15,24 5-7-15,-7-24-11 16,22-7-1-16,-5-14 2 15,10-6 0-15</inkml:trace>
  <inkml:trace contextRef="#ctx0" brushRef="#br2" timeOffset="203264.6261">9765 11338 95 0,'-10'0'39'0,"-1"26"1"16,-12 4-10-16,1 23-24 0,1 8-2 16,-1 7 0-1,1 3-3-15,5-5-2 0,6-5-2 16,-1-16-9-16,16 4-12 15,-7-22-15-15,7-7-1 16,-5-20-3-16,11 2 3 16</inkml:trace>
  <inkml:trace contextRef="#ctx0" brushRef="#br2" timeOffset="203421.6351">9576 11674 101 0,'3'-12'38'0,"0"-8"4"15,16 9-1-15,-4 1-38 16,18-7-3-16,11 6-5 15,-4-15-17-15,19 16-18 0,-11-7-1 16,7 6-1-16,-7 0 0 16</inkml:trace>
  <inkml:trace contextRef="#ctx0" brushRef="#br2" timeOffset="204495.6965">10761 11604 59 0,'0'0'40'15,"-3"-18"-2"-15,3 18 2 16,-25-7-20-16,5 17-17 15,-2 6-1-15,4 12 2 16,-1 7-1-16,5 8-2 16,1 3 2-16,9 1-2 15,10-1 2-15,7-6-3 16,10-8 2-16,7-10-2 15,8-14 1-15,5-10 0 16,4-16 0-16,2-9 2 16,-1-12-2-16,-5-5 0 15,-8-3 0-15,-9-3 0 16,-12 2-1-16,-8 6 1 15,-10 9-1-15,-11 10-2 0,-9 12 2 16,-5 11-1-16,-2 8 0 16,-2 9-1-16,7 6-3 15,3-4-3-15,23 14-14 16,-10-22-13-16,30 4-4 15,10-14-3-15,21-2 2 16</inkml:trace>
  <inkml:trace contextRef="#ctx0" brushRef="#br2" timeOffset="204830.7156">11876 11311 59 0,'-11'-51'39'0,"2"10"0"16,-14-2 1-16,8 18-15 15,-19 0-22-15,1 15 0 16,-7 15-1-16,2 23 0 15,-5 13 0-15,5 21 0 16,3 12-1-16,5 10 2 16,4 7-2-16,8 1-2 15,8-2 0-15,5-13-3 16,13-3-1-16,-1-21-5 15,15 4-6-15,-14-29-15 16,13-4-8-16,-8-16-1 16,4-5 2-16</inkml:trace>
  <inkml:trace contextRef="#ctx0" brushRef="#br2" timeOffset="204991.7249">11539 11852 73 0,'-20'-31'41'0,"-8"-4"-1"16,8 12 1-16,-7-3-31 16,13 10-3-16,7 1-2 15,7 15-1-15,24-12-3 16,5 9-1-16,16 0-4 15,5-8-6-15,26 12-14 16,-12-15-17-16,16 5 1 16,-3-11-2-16,4 3 2 15</inkml:trace>
  <inkml:trace contextRef="#ctx0" brushRef="#br2" timeOffset="205217.7378">12303 11189 48 0,'-14'-44'38'0,"0"12"1"16,-10 7 0-16,5 21-11 15,-10 9-24-15,2 21 2 16,-7 15-1-16,3 23 1 16,-5 11-2-16,6 8-1 15,2 4-2-15,7 0 1 16,5-3-4-16,2-13-5 15,16 1-12-15,-9-29-11 16,14-3-10-16,-2-17-3 16,4-3 3-16</inkml:trace>
  <inkml:trace contextRef="#ctx0" brushRef="#br2" timeOffset="205367.7464">11898 11743 89 0,'-6'-30'42'16,"19"5"0"-16,5-6-1 15,25 7-31-15,2-1-10 16,4-3-5-16,15 19-16 15,-18-14-20-15,7 15 1 16,-17-4-3-16,-2 13 2 16</inkml:trace>
  <inkml:trace contextRef="#ctx0" brushRef="#br2" timeOffset="205735.7674">10007 11685 89 0,'0'0'40'0,"11"3"-1"16,18 0 1-16,9-9-41 15,17-13-16-15,22 11-22 16,5-6 0-16,12 3-2 15,-1-7 1-15</inkml:trace>
  <inkml:trace contextRef="#ctx0" brushRef="#br2" timeOffset="206466.8092">13075 11571 76 0,'1'-20'38'15,"6"4"0"-15,-6-1 0 16,7 6-34-16,-8 11-1 16,0 0 0-16,5 12 1 15,-4 12-1-15,-4 5 1 0,5 11 0 16,-5 4-1-16,7 8-2 15,-1-3 1-15,5 0-1 16,3-6 0-16,4-9-1 16,8-8 1-16,5-15-3 15,3-13 2-15,4-14 1 16,-2-12-1-16,2-8 1 15,-4-5-2-15,-3-4 1 16,-7 2-2-16,-8 0 1 16,-3 8-3-16,-7 5 1 15,2 11-4-15,-8 1-1 16,3 18-6-16,0 0-12 15,25-3-12-15,-11 8-1 16,12 7 2-16,2-4 0 0</inkml:trace>
  <inkml:trace contextRef="#ctx0" brushRef="#br2" timeOffset="206803.8285">13825 11570 69 0,'5'-12'38'16,"-5"12"0"-16,-29 7 2 15,14 10-31-15,-18 2-1 16,1 14-1-16,-3 2-1 15,5 7-2-15,2 0 0 16,9-1-2-16,9-3 1 16,16-6-2-16,10-8 0 15,17-12-2-15,9-9 2 0,6-10-1 16,7-12 0-16,-2-2 3 15,-2-8-3-15,-11-5 1 16,-11 0-2-16,-11 0 2 16,-15 2-2-16,-11 4 1 15,-10 7-2-15,-13 6-1 16,-1 6 1-16,-3 2-1 15,6 6-1-15,4-2-3 16,25 3-7-16,-14-6-8 16,38 5-8-16,-2-15-9 15,22-3-1-15,3-12 1 16</inkml:trace>
  <inkml:trace contextRef="#ctx0" brushRef="#br2" timeOffset="207012.8405">14335 11263 75 0,'8'-21'40'15,"-8"21"-1"-15,0 0 2 16,-16 16-24-16,-4 11-13 15,2 14-1-15,-3 11 0 16,2 10 0-16,0 8-1 16,3 5 1-16,7-4-2 15,7-8-2-15,10-6-1 16,7-17-3-16,19-5-5 15,-7-32-15-15,30-1-13 16,-6-27-4-16,15-6 1 16,0-17 2-16</inkml:trace>
  <inkml:trace contextRef="#ctx0" brushRef="#br2" timeOffset="207215.8521">14893 11188 83 0,'-1'-19'41'16,"-13"16"-2"-16,3 29 1 15,-15 10-33-15,8 20-2 16,-2 7-2-16,4 6 1 15,2 3-3-15,5-4 1 16,4 0-2-16,4-11-3 16,5-4-2-16,-2-18-11 15,11 5-9-15,-11-20-17 16,6-3 1-16,-8-17-2 15,0 0 4-15</inkml:trace>
  <inkml:trace contextRef="#ctx0" brushRef="#br2" timeOffset="207388.862">14635 11608 103 0,'1'-12'41'0,"3"-2"-1"16,14 15-8-16,3-5-29 16,9-2-3-16,7 4-3 15,4-4-3-15,14 12-7 16,-11-17-12-16,22 15-14 16,-13-5 0-16,8 5-2 15,-9-5 2-15</inkml:trace>
  <inkml:trace contextRef="#ctx0" brushRef="#br2" timeOffset="207725.8812">15367 11559 94 0,'-13'-9'39'0,"-1"9"2"15,-23-7-8 1,4 12-28-16,-7 2 1 0,-1 9 0 15,-4 6-2-15,5 6 1 16,3 2-2-16,13 5 2 16,9-7-3-16,16 1 1 15,14-11-2-15,15-8-1 16,9-9 0-16,11-7 0 15,3-8-1-15,0-7-1 16,-1-2 2-16,-9-4-3 16,-9 3 2-16,-7 1-1 15,-11 5 1-15,-8 3-1 16,-8 15 1-16,0 0 0 15,0 0-1-15,-14 14 2 16,10 6-2-16,-3 2-1 0,10 13-6 16,-7-13-6-16,21 17-7 15,-9-22-6-15,26 12-3 16,-6-17-12-16,12-1 4 15</inkml:trace>
  <inkml:trace contextRef="#ctx0" brushRef="#br2" timeOffset="208440.9221">15921 11603 88 0,'-14'-2'41'0,"-20"-1"0"16,7 15 0-16,-16 5-35 15,8 2 0-15,2 3-2 16,8 4 0-16,5-4-1 0,10 2 0 15,11-7-2-15,9-5 2 16,11-9-3-16,7-4 0 16,6-7 0-16,3-8-2 15,0 0 2-15,-1-4-2 16,-4 4 1-16,-5 2 0 15,-6 5 0-15,-9 7 1 16,-12 2 0-16,0 31 2 16,-12 0-2-16,-9 13 0 15,-12 16 0-15,-6 10-1 16,-5 8 1-16,0 1-2 15,2-2 2-15,4-6-2 16,6-11 2-16,11-12 0 16,8-20 0-16,13-28 0 0,0 0-1 15,27-30 2-15,-9-9-1 16,4-11 0-16,3-5 0 15,1-4 0-15,-5 2 1 16,1 7-1-16,-2 8 0 16,-2 5 0-16,3 13 1 15,2 3-1-15,4 10 0 16,3 1 0-16,9 5-1 15,4-1 0-15,1-2-1 16,3 0 2-16,0-4-2 16,-3-4 3-16,-3-1-3 15,-3-4 2-15,-9-3-1 16,-6 0 3-16,-4-3-1 15,-8-3-1-15,-5 4 2 16,-4 4-1-16,-9 1 2 0,-2 9-1 16,-9 8-1-16,-4 10 1 15,-4 9 0-15,4 8 1 16,-1 5-2-16,4 8 1 15,7-1-1-15,9-1-2 16,9-4-2-16,7-9-3 16,13 2-4-16,-5-18-7 15,18 5-4-15,-19-26-7 16,28 15-1-16,-13-26-4 15,25 4-9-15,-1-8 4 16</inkml:trace>
  <inkml:trace contextRef="#ctx0" brushRef="#br2" timeOffset="209105.9602">17534 11725 60 0,'-4'-12'39'16,"-14"-5"-1"-16,3 8 0 15,-17-9-24-15,3 10-6 16,-8-3 0-16,3 10-2 15,-7 2-1-15,0 10 1 16,1 7-3-16,7 9 2 16,3 5-3-16,9 2-2 15,10 1 1-15,12-3-1 16,10-5 1-16,16-6-4 0,11-11 4 15,12-12-4-15,6-13 3 16,4-6 3-16,2-7-3 16,-4-4 1-16,-8-3-1 15,-7 1 0-15,-11 3 1 16,-7 5 0-16,-11 6-1 15,-11 9-2-15,-3 11 3 16,-15 9 1-16,1 11-2 16,-3 9 3-16,2 4-3 15,4 3-1-15,8 0 0 16,9-4-3-16,13-7-1 15,7-15-10-15,26 1-3 16,-10-30-11-16,29 4 1 16,-11-25-2-16,14 1-10 0,-12-13 3 15</inkml:trace>
  <inkml:trace contextRef="#ctx0" brushRef="#br2" timeOffset="209273.9698">18250 11242 66 0,'-11'7'39'15,"-15"16"-1"-15,4 28 1 16,-12 5-18-16,2 20-14 15,0 7-5-15,3 0-1 16,6-3-1-16,4-12-6 16,16-1-11-16,-9-29-16 15,16-6-5-15,-2-19-4 16,13-10 2-16</inkml:trace>
  <inkml:trace contextRef="#ctx0" brushRef="#br2" timeOffset="209446.9797">17975 11639 80 0,'-13'-6'44'0,"0"0"-2"15,13 6 2-15,15 0-18 16,8 0-24-16,23-1-5 16,7-10-8-16,21 9-11 15,-14-20-8-15,21 11-13 16,-9-9 0-16,9 9 0 15,-10-5 0-15</inkml:trace>
  <inkml:trace contextRef="#ctx0" brushRef="#br2" timeOffset="209890.005">19193 11252 88 0,'-19'4'39'15,"15"17"0"-15,-5 3 1 16,5 15-38-16,-1 12 0 16,0 10 2-16,-5 8-2 15,-4 7 3-15,0 0-3 16,0-2-2-16,2-6 0 15,0-11-3-15,9-7-1 16,0-21-10-16,21 4-10 16,-18-33-18-16,29 6 3 15,-14-21 0-15,7 0 1 16</inkml:trace>
  <inkml:trace contextRef="#ctx0" brushRef="#br2" timeOffset="210063.0149">19035 11719 112 0,'-13'6'42'16,"-3"-3"-1"-16,18 13-6 15,-2-16-31-15,24 5-4 16,11-7-1-16,9-7-3 16,14-1-5-16,1-18-13 15,24 9-14-15,-8-19-5 16,7 5 0-16,-9-13 0 15</inkml:trace>
  <inkml:trace contextRef="#ctx0" brushRef="#br2" timeOffset="210431.036">19778 11182 95 0,'-24'40'41'16,"1"22"0"-16,-7 3-1 16,9 9-32-16,-12 4-5 15,9 4 2-15,0-4-2 16,3-8-2-16,5-8 1 15,4-10-2-15,6-13 1 16,11-10-4-16,10-15 4 16,6-13-4-16,8-14 3 15,3-5 3-15,3-8-4 16,2-6 2-16,0-1-1 15,-4-2 0-15,-4 7 0 16,-7 6 1-16,-4 8-1 0,-6 10 0 16,-12 4 1-16,10 23 1 15,-10 3-3-15,-3 4-1 16,0 5 0-16,0-2-4 15,7 7-7-15,-7-20-9 16,24 10-6-16,-21-30-6 16,32 7-6-16,-9-18 0 15,8-1 2-15</inkml:trace>
  <inkml:trace contextRef="#ctx0" brushRef="#br2" timeOffset="210761.0548">20074 11717 111 0,'-17'9'40'0,"21"5"4"0,-4-14-12 15,12 19-27-15,10-14-1 16,7 3-2-16,6-5 1 16,5-4-1-16,0-6-2 15,3-4-1-15,-5-6 0 16,-5-6-1-16,-8 0 2 15,-6-5-2-15,-12 2 1 16,-9 0-1-16,-8 2 2 16,-8 7 0-16,-7 8 0 15,-2 11 1-15,-8 9-1 16,1 13 2-16,3 4-1 15,4 10 2-15,11 2-3 16,8-2-3-16,16-5-2 16,4-18-10-16,28 8-9 0,-10-29-9 15,28 4-8-15,-4-16-5 16,13-1 4-16</inkml:trace>
  <inkml:trace contextRef="#ctx0" brushRef="#br2" timeOffset="212031.1275">21348 11534 74 0,'0'0'37'0,"-10"0"-2"16,10 0-4-16,-20 10-23 15,8-1-2-15,-7-1-2 16,3 5 0-16,-1-1-2 16,6 0 0-16,1 2 0 15,6-1-2-15,8 0 1 16,6-2-1-16,3 1 0 15,5-1 0-15,0 1 0 16,3-1 2-16,-6 0-1 16,-1-1 2-16,-5 3-2 15,-7-2 2-15,-7 1-1 16,-4 3 1-16,-6 0-2 0,-5-1-3 15,-2 1 2-15,2-4-3 16,2 1 3-16,3-4-4 16,3 1 1-16,12-9-4 15,0 0-3-15,0 0-12 16,10-6-16-16,2-4 3 15,11 1-4-15,0-8 5 16</inkml:trace>
  <inkml:trace contextRef="#ctx0" brushRef="#br2" timeOffset="212482.1533">21858 11537 51 0,'0'0'37'0,"-14"-7"-2"15,2 15-12-15,-17-9 8 16,6 14-21-16,-15-4-1 16,5 12-1-16,-4-4-2 15,1 9 1-15,4-1-3 16,3 0 1-16,7 0-3 15,9-1 2-15,9-5-3 16,8-1 2-16,11-8-2 16,12-5-1-16,4-8 0 15,7-4-1-15,4-5 1 16,1-8-2-16,-2-3 2 15,0-2-3-15,-7-2 3 16,-5 2-3-16,-6 4 3 0,-6 3-2 16,-6 7 2-16,-11 11 0 15,0 0 0-15,0 19 3 16,-6 5-3-16,-2 4 2 15,0 6-3-15,2 3-2 16,5 1 0-16,2-7-3 16,13 2-4-16,-5-23-13 15,24 10-10-15,-11-23-7 16,22-4 1-16,-5-11 3 15</inkml:trace>
  <inkml:trace contextRef="#ctx0" brushRef="#br2" timeOffset="213037.185">22373 11588 97 0,'-6'-10'37'15,"6"10"2"-15,-24-4-7 16,11 15-28-16,-2 2-1 16,1 10 3-16,-3 5-3 15,0 7 2-15,0 2-2 16,3 1-2-16,-1-5 1 15,8-3-1-15,4-6 0 16,3-6-2-16,0-18 1 16,16 5-3-16,2-17 3 15,5-10 3-15,5-4-3 16,-1-5 1-16,3-2-2 15,1-2 2-15,-2 2-1 16,-6 5 1-16,-4 6-2 16,-4 7 0-16,-5 7 1 15,-10 8 1-15,0 0-1 0,9 17 0 16,-10 0 1-16,1 3 1 15,0 0-2-15,3 0 2 16,3-3-1-16,5-2 1 16,7-8-2-16,5-5 2 15,6-7-2-15,0-4-2 16,5-3 2-16,-3-3-1 15,-1-5 1-15,-2 1-1 16,-8 2 2-16,-2 3-3 16,-6 2 3-16,-12 12-1 15,16-8 0-15,-16 8 0 16,5 18 0-16,-9 2 2 15,-1 8-2-15,0 9 2 16,-5 4-4-16,1 1-2 0,0 3-2 16,-5-11-8-16,17 10-6 15,-12-26-7-15,23 6-2 16,-14-24-6-16,34-7-5 15,-8-15 2-15</inkml:trace>
  <inkml:trace contextRef="#ctx0" brushRef="#br2" timeOffset="213399.2057">22981 11647 97 0,'-10'19'41'0,"-1"-2"-1"15,13 3 1-15,-2-5-37 16,12-3 0-16,9-6-2 0,7-4 0 15,4-6-1-15,6-4-2 16,0-4 1-16,-2-6-1 16,-6 0 1-16,-6-3-2 15,-8-1 3-15,-9 4-3 16,-11 3 3-16,-10 7 0 15,-12 8 0-15,-6 8 1 16,-5 9 0-16,-6 11 2 16,1 6-2-16,6 6 0 15,8 0 0-15,13-3-1 16,15-5-1-16,14-11-2 15,21-5-3-15,4-21-10 16,27 8-6-16,-13-27-7 0,22 10-4 16,-15-17-9-16,4 3-3 15,-12-7 2-15</inkml:trace>
  <inkml:trace contextRef="#ctx0" brushRef="#br2" timeOffset="214262.2551">2794 12854 58 0,'4'-38'38'16,"-11"-1"-1"-16,-2 10 1 15,-15 0-21-15,-3 21-13 16,-10 12-1-16,0 16 0 16,-6 16 0-16,4 23 1 15,-3 16-3-15,10 16 2 0,5 8-2 16,13 8 1-16,9 4-2 15,12-7 0-15,12-6-4 16,5-19-4-16,16-1-13 16,-14-30-17-16,8-6-1 15,-11-24-1-15,1-11 2 16</inkml:trace>
  <inkml:trace contextRef="#ctx0" brushRef="#br2" timeOffset="214742.2826">2231 13442 90 0,'-16'-1'40'0,"16"1"1"0,0 0-3 16,26-11-35-16,11-3-1 15,11-5-1-15,10 0 1 16,7-3-1-16,3-1 0 15,0 2 0-15,2 5 0 16,-12 5-1-16,-9 6 0 16,-7 7 0-16,-9 8 1 15,-10 5-1-15,-5 7 0 16,-5 7 0-16,-11 2 0 15,1 4 1-15,-7-1-1 16,0 2 0-16,-2-4 1 16,0-4-1-16,0-5 0 15,2-8 0-15,4-15 0 16,0 0 1-16,3-14-1 0,4-10 1 15,1-8-1-15,3-5 1 16,0-6-1-16,2-2 2 16,0 4-1-16,-1 3 0 15,-1 7 0-15,-1 9-1 16,3 4-1-16,1 11 0 15,3 4-2-15,6 8-3 16,3-4-1-16,14 9-7 16,-7-17-7-16,22 16-7 15,-16-20-1-15,13 7-10 16,-7-8 2-16,1 1 1 15</inkml:trace>
  <inkml:trace contextRef="#ctx0" brushRef="#br2" timeOffset="215111.3037">3334 13310 88 0,'-14'37'39'16,"-1"-13"0"-16,19 2 1 16,7-17-37-16,14-10-1 15,15-11-1-15,9-10 0 16,8-7 1-16,2-8-1 15,1-1 0-15,-7-1 0 16,-13 3 0-16,-10 5 1 16,-16 6 0-16,-10 7-1 15,-17 10 0-15,-9 8 1 16,-9 11-1-16,-7 9 0 15,-1 8-1-15,-1 8 0 16,2 6 0-16,13 2 0 0,5 1 0 16,15-4-1-16,11-5-1 15,14-9 0-15,16-9-1 16,13-11-2-16,21-6-2 15,2-17-7-15,23 7-8 16,-14-23-6-16,21 12-4 16,-11-14-8-16,0 4 4 15,-17-7 0-15</inkml:trace>
  <inkml:trace contextRef="#ctx0" brushRef="#br2" timeOffset="215591.3311">4450 13144 89 0,'-18'-19'38'16,"-2"13"2"-16,-18-4 0 15,8 15-33-15,-14 3-3 0,1 9-1 16,-5 6 0-1,7 12-1-15,-2 3 1 0,9 5-2 16,6-2 0-16,13-3 0 16,12-8-1-16,17-11 1 15,11-12-1-15,13-12 0 16,11-14 0-16,4-10 1 15,4-4 0-15,-2-6 0 16,-7 0 0-16,-8 3 0 16,-10 3 0-16,-9 12 1 15,-9 7-1-15,-12 14 0 16,0 0-2-16,-11 34 1 15,-5 8 0-15,-6 14-1 16,-6 18 0-16,-5 11 1 16,0 13-1-16,-2 1 0 15,3-4 0-15,5-8 1 0,4-15-1 16,5-13 1-16,9-17 0 15,6-23 0-15,3-19 0 16,18-19 1-16,1-17 0 16,4-11-1-16,6-11 1 15,3-9-1-15,6-3 0 16,1-1-2-16,1 8-1 15,-5 3-2-15,7 16-5 16,-15-1-4-16,14 23-6 16,-25-12-5-16,20 27-3 15,-20-16-2-15,17 20-4 16,-11-3-4-16</inkml:trace>
  <inkml:trace contextRef="#ctx0" brushRef="#br2" timeOffset="215780.3419">4945 13380 100 0,'-8'12'44'16,"-11"-11"1"-16,19-1-4 16,-28 9-39-16,18-18-7 15,10 9-7-15,-14-14-9 16,14 14-8-16,0 0-5 15,0 0-10-15,0 0 1 16,0 0 0-16</inkml:trace>
  <inkml:trace contextRef="#ctx0" brushRef="#br2" timeOffset="216725.396">4904 13195 77 0,'0'0'40'16,"0"0"-4"-16,0-16-3 0,0 16-26 16,0 0-2-16,0 0-1 15,0 14-2-15,-1 2 1 16,-1 5-2-16,1 7 0 15,-2 6 0-15,2 4 0 16,0 4-1-16,6-1 1 16,-1-4 0-16,6-6-1 15,2-10 1-15,8-12 0 16,3-15 0-16,5-14-1 15,4-18 2-15,3-8-1 16,1-12 1-16,1-4 0 16,-3-4 0-16,-6 4-1 15,-4 2 0-15,-6 11 1 16,-5 11-2-16,-5 14 1 15,-8 24-1-15,0 0 0 0,-2 22 0 16,-4 16 0-16,0 16-1 16,2 6-1-16,4 6-1 15,2 0-1-15,12-2-4 16,-2-21-9-16,27 7-8 15,-8-34-5-15,24-2-6 16,-8-21-4-16,15-5 0 16</inkml:trace>
  <inkml:trace contextRef="#ctx0" brushRef="#br2" timeOffset="217109.4179">5655 13236 70 0,'-19'18'39'0,"16"5"0"15,3-23 1-15,14 28-24 16,8-31-12-16,12-4 0 16,5-11-1-16,7-7 0 15,1-6-1-15,-1-1 0 16,-3-3-1-16,-13-2 0 15,-7 5 0-15,-13 3-1 16,-10 4 0-16,-12 7 1 16,-11 8-1-16,-8 10 0 15,-6 9 0-15,-3 12 1 16,-3 10-2-16,4 12 1 15,5 5-1-15,6 5 1 16,12-1-1-16,15-5 0 0,15-6-1 16,11-12-1-16,19-12 0 15,7-18-5-15,19-3-6 16,-15-27-11-16,23 9-3 15,-22-19-6-15,6 6-5 16,-12-8 0-16</inkml:trace>
  <inkml:trace contextRef="#ctx0" brushRef="#br2" timeOffset="217424.436">6318 13044 83 0,'-7'-10'38'15,"7"10"1"-15,-23 10-1 16,16 12-33-16,-13 6-2 16,4 11-1-16,-2 2 0 15,6 1-1-15,1-4 0 0,5-1 1 16,6-10-1-1,5-8 0-15,-5-19 1 0,23-1-1 16,-4-18 1-16,3-11-1 16,3-7 0-16,-1-7 0 15,3-2 0-15,-3 0-1 16,1 5 1-16,-2 10-2 15,-6 9 1-15,1 13 0 16,-4 15 0-16,-1 9-1 16,0 11-1-16,0 7 0 15,4 6-3-15,1-8-6 16,14 16-9-16,-13-28-8 15,25 8-4-15,-7-21-10 16,15-6 2-16,-1-15 1 16</inkml:trace>
  <inkml:trace contextRef="#ctx0" brushRef="#br2" timeOffset="217635.448">7001 12968 61 0,'-34'25'43'0,"-8"0"-2"15,5 15 3-15,-4-12-17 16,12 11-22-16,5-1-2 15,14-1 0-15,14-8-2 16,16-8-1-16,14-10-3 16,7-14-3-16,16 3-10 15,-14-30-9-15,21 10-7 16,-16-23-10-16,4 7 0 15,-11-14 1-15</inkml:trace>
  <inkml:trace contextRef="#ctx0" brushRef="#br2" timeOffset="218070.4729">7292 12914 68 0,'-21'29'42'16,"-1"1"0"-16,5 13 1 15,-10-8-17-15,12 6-23 16,8-2 0-16,2-7-1 16,15-9-1-16,6-10-1 15,7-12 0-15,9-10-1 16,2-11 1-16,1-7-1 15,1-5 0-15,-5 0 0 16,-7 0 1-16,-2 5-1 16,-8 7 1-16,-3 9 0 15,-11 11 1-15,1 19-2 0,-9 9 1 16,-6 15 0-16,-4 17-1 15,-7 12 0-15,-6 12 0 16,-4 8 0-16,-3 4 1 16,1-4 0-16,2-8 0 15,5-11 1-15,3-16 0 16,7-17 1-16,9-23-1 15,11-17 0-15,0-28 0 16,13-9 0-16,-1-13 0 16,9-10-1-16,0-4 1 15,6-4-1-15,-1 4 0 16,0 6 0-16,4 11-4 15,-8-3-5-15,14 29-7 16,-19-14-7-16,23 27-6 0,-20-15-4 16,17 18-9-16,-4-5 1 15</inkml:trace>
  <inkml:trace contextRef="#ctx0" brushRef="#br2" timeOffset="218198.4802">7713 13258 87 0,'19'24'41'16,"-19"-24"3"-16,-9 13-4 15,-5-16-27-15,-6-11-25 16,20 14-11-16,-30-11-11 15,17 5-9-15,-6-5 0 16,2 6-1-16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12:53.26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1401 1233 91 0,'0'0'38'0,"-1"-66"1"16,1 66 1-16,0 0-38 16,34-72-1-16,-34 72 0 15,41-46-1-15,-41 46 0 16,55-43 0-16,-55 43 0 15,57-39-1-15,-57 39 0 16,59-28 0-16,-59 28 1 0,59-13 0 16,-59 13-1-16,46 9 1 15,-46-9-1-15,0 0 3 16,35 54-2-16,-35-54 2 15,1 55-2-15,-1-55 2 16,-5 55-3-16,5-55 3 16,0 0-1-16,4 73-1 15,-4-73 0-15,0 0 0 16,0 0 0-16,42 65 1 15,-42-65 0-15,0 0-1 16,53 53 0-16,-19-23 0 16,-12 4 0-16,-27-10-1 15,-14 22 0-15,-12 4-2 0,-4-4-5 16,-4-14-21-16,27-18-9 15,12-14 1-15,14-20-2 16</inkml:trace>
  <inkml:trace contextRef="#ctx0" brushRef="#br0" timeOffset="431.0246">2172 435 83 0,'-34'-57'39'0,"34"57"-3"16,-95-71 3-16,31 57-36 0,-5 14 0 16,-8 16-1-1,1 13 1-15,-3 16-1 0,7 15 0 16,4 16 1-16,-14 60-2 15,5 74-1-15,44 14 0 16,48-5 0-16,28-51-2 16,56-22 2-16,38-26 0 15,16-45-1-15,1-56 2 16,-3-41 1-16,-75-10 0 15,0-9 1-15,-5-15-2 16,-3-10 2-16,-11-10-1 16,-12-8 0-16,-18-9-2 15,-13-5 1-15,-26-11-1 16,-17-5 1-16,-17 11-1 16,-12 3 0-16,-13 12-3 0,0 9-2 15,-13 15-29-15,8 5-6 16,-6 16 0-16,3 13-3 15</inkml:trace>
  <inkml:trace contextRef="#ctx0" brushRef="#br0" timeOffset="16921.9679">3298 1107 51 0,'21'-61'38'0,"-21"61"1"16,17-57-2-16,-17 57-12 15,0 0-22-15,14-57 0 0,-14 57-1 16,0 0 0-16,0 0-1 16,0 0 1-16,-6 37-2 15,9 40 2-15,-6 15-3 16,1 15 1-16,-9-4-3 15,3 0 1-15,12-3-8 16,-8-20-26-16,15-32 0 16,-1-23-1-16,9-11 0 15</inkml:trace>
  <inkml:trace contextRef="#ctx0" brushRef="#br0" timeOffset="17163.9817">3473 1063 97 0,'0'0'39'16,"-19"-68"2"-16,19 68-4 15,0-59-36-15,0 59-1 16,0 0 1-16,41-61 1 15,-41 61-3-15,52-23-1 16,-52 23-11-16,65-15-25 16,-65 15 0-16,68-7-2 15,-68 7 1-15</inkml:trace>
  <inkml:trace contextRef="#ctx0" brushRef="#br0" timeOffset="17362.9931">3678 1089 90 0,'-63'66'37'0,"63"-66"1"15,-52 53 1-15,52-53-34 16,0 0-1-16,0 0-3 16,-29 55 2-16,29-55-3 15,0 0-1-15,0 0-6 16,65-3-22-16,-65 3-10 15,53-13 2-15,-53 13-2 16</inkml:trace>
  <inkml:trace contextRef="#ctx0" brushRef="#br0" timeOffset="17554.004">3497 1605 97 0,'-27'29'38'16,"3"-9"1"-16,14-2-1 15,10-18-34-15,8 13-2 16,18-16 0-16,11-3-1 15,10-6-1-15,7-4-4 16,10-4-7-16,-3-6-25 16,10-2-3-16,-10-2 1 15,5-1-1-15</inkml:trace>
  <inkml:trace contextRef="#ctx0" brushRef="#br0" timeOffset="17771.0164">4243 1236 107 0,'0'0'40'0,"0"0"1"16,0 0-1-16,17-6-39 16,-24 39 0-16,-4 17-1 15,1 17 1-15,-2 3-2 16,12 14 0-16,1 2-2 15,7-9-4-15,12-14-23 16,-8-18-8-16,15-10-1 16,-1-20-1-16</inkml:trace>
  <inkml:trace contextRef="#ctx0" brushRef="#br0" timeOffset="18098.0351">4603 1318 108 0,'-39'-2'41'16,"-13"8"0"-16,5 14-1 16,-4 10-38-16,14 6 0 15,5-9-1-15,18-4 1 16,6-5-1-16,9-1 1 15,6-2-1-15,7 0 0 16,4-1 0-16,6-2 0 16,2 0 0-16,2 1-1 15,1 2 0-15,-2-1-1 0,2 0-1 16,-5 2-2-16,4 2-5 15,-11-8-21-15,13 2-10 16,-5-4-1-16,8-1 0 16,0-8 1-16</inkml:trace>
  <inkml:trace contextRef="#ctx0" brushRef="#br0" timeOffset="18290.0461">5146 1297 91 0,'9'-56'39'0,"-9"56"2"16,0 0-2-16,0 0-21 0,26-66-21 15,-26 66-4-15,0 0-29 16,0 0-2-16,63-29-1 15,-63 29-2-15</inkml:trace>
  <inkml:trace contextRef="#ctx0" brushRef="#br0" timeOffset="18455.0555">5251 1338 96 0,'-44'31'41'16,"21"1"1"-16,29-11-1 15,25-15-21-15,-31-6-20 0,66-19-9 16,-66 19-28-16,89-31 0 15,-42 11-2-15,7 0-1 16</inkml:trace>
  <inkml:trace contextRef="#ctx0" brushRef="#br0" timeOffset="19221.0994">6521 868 80 0,'0'0'40'0,"3"-88"-1"16,-3 88 2-16,0-78-16 15,0 78-23-15,-4-63 0 16,4 63-1-16,0 0 1 16,0 0-1-16,0 0 1 15,0 0-2-15,0 0 1 16,0 0 1-16,-45 77-2 15,45-3 2-15,-22 37-1 16,8 12 0-16,0-1-1 16,9-4 1-16,-8-37-1 15,21-18 0-15,6-32 1 0,15-23 0 16,-29-8 1-16,0 0-1 15,65-25 1-15,-65 25-1 16,51-38 1-16,-51 38 0 16,51-43-2-16,-51 43 0 15,51-46 0-15,-51 46 0 16,0 0 0-16,69-53 0 15,-69 53 0-15,23-8 0 16,9 10 0-16,3 17-2 16,-8 13-3-16,-1 11-3 15,16 4-20-15,-2-6-10 16,15-6-3-16,-2-22 0 15,17-15-1-15</inkml:trace>
  <inkml:trace contextRef="#ctx0" brushRef="#br0" timeOffset="19584.1201">8059 594 110 0,'0'0'40'15,"-20"-90"0"-15,20 90-3 16,-34-74-33-16,34 74-2 15,-49-41 0-15,49 41 0 0,-57-5 0 16,57 5-2-16,-67 40 1 16,67-40 0-16,-74 88 1 15,34-28-1-15,8-20 0 16,-37 114-1-16,15 11 0 15,11 1-3-15,20-16-1 16,10-40-8-16,14-34-26 16,29-25-4-16,7-43 3 15,7-10-2-15</inkml:trace>
  <inkml:trace contextRef="#ctx0" brushRef="#br0" timeOffset="19784.1316">7511 1230 124 0,'0'0'42'0,"-52"-45"2"15,52 45-1-15,0 0-41 16,-39-58-2-16,39 58 0 16,0 0-5-16,0 0 1 15,77-58-7-15,-30 51-19 16,4 2-12-16,12 0 1 15,-2 2-2-15,9-1 1 16</inkml:trace>
  <inkml:trace contextRef="#ctx0" brushRef="#br0" timeOffset="19988.1432">8343 1072 93 0,'0'0'43'16,"3"64"0"-16,-3-64-1 15,0 0-14-15,0 0-26 16,52 36-1-16,-52-36-3 16,56 7-7-16,-56-7-24 15,70-6-10-15,-70 6 0 16,95-11-2-16</inkml:trace>
  <inkml:trace contextRef="#ctx0" brushRef="#br0" timeOffset="20820.1908">9726 835 45 0,'0'0'31'15,"37"-64"1"-15,-37 64-8 16,0 0-6-16,0 0-10 15,0 0 2-15,0 0 0 16,-21-57-1-16,21 57-1 16,0 0-2-16,-67-6 0 15,67 6 0-15,-68 16-2 16,68-16-1-16,-81 39 1 15,81-39-2-15,-84 65 0 16,63-34-1-16,-55 61 0 16,18 10 0-16,23-4-1 0,31-4 1 15,32-17-1-15,25-43 1 16,-53-34-1-16,100 9 1 15,-42-26 1-15,8-3-2 16,-1-7 2-16,4-3-2 16,-7-8 0-16,-1-1-3 15,-9-17 1-15,-1 5 0 16,-51 51-2-16,68-108-1 15,-68 108-2-15,41-111-12 16,-26 56-19-16,-5-5 2 16,-4 6-1-16,-6 54-1 15</inkml:trace>
  <inkml:trace contextRef="#ctx0" brushRef="#br0" timeOffset="21086.206">10059 259 98 0,'0'0'39'16,"0"0"1"-16,0 0-1 16,0 0-36-16,-67 54 0 15,67-54-1-15,-56 89 0 16,25-31 0-16,-6 11-1 15,17-18 0-15,-61 116-1 16,12 12-1-16,9 7-2 16,6-4-6-16,11-45-28 15,11-30-2-15,25-33 0 16,18-47-2-16</inkml:trace>
  <inkml:trace contextRef="#ctx0" brushRef="#br0" timeOffset="21220.2137">9928 1511 89 0,'0'-11'39'15,"-11"5"-1"-15,11 6-1 16,-21-13-26-16,6-5-46 16,20-1-4-16,-3-1 1 15,11 1-3-15</inkml:trace>
  <inkml:trace contextRef="#ctx0" brushRef="#br0" timeOffset="30370.7371">2227 2334 71 0,'11'0'35'0,"-18"15"0"16,-3 20 2-16,-8 3-32 16,3 18-1-16,-6 5 1 15,5 16 1-15,-3 2-1 16,3 6 0-16,1-2-2 0,6-2 1 15,1-7-1-15,5-7-1 16,3-11-1-16,6-10-1 16,3-10 0-16,5-12 0 15,5-12-1-15,3-11 1 16,1-15-1-16,4-7 1 15,-1-16 1-15,3-3-1 16,-2-11 1-16,2 1 0 16,-5 1 1-16,-2 5 0 15,-2 12 0-15,-3 12 0 16,-2 16-1-16,0 13 1 15,-2 16-1-15,-1 15-1 16,-1 8 0-16,0 3-1 0,1 5-2 16,1-8-4-16,20 6-25 15,-8-27-7-15,14 1 0 16,0-24-3-16</inkml:trace>
  <inkml:trace contextRef="#ctx0" brushRef="#br0" timeOffset="30788.761">3849 2875 102 0,'-13'21'39'0,"9"11"-1"16,-10-3-2-16,9 13-34 15,2 3-2-15,5 6-2 0,3 4-3 16,-4-22-17-16,13 7-15 15,-5-20-1-15,12-8-1 16,-3-21 0-16</inkml:trace>
  <inkml:trace contextRef="#ctx0" brushRef="#br0" timeOffset="30951.7703">3967 2512 76 0,'-32'-25'40'0,"-2"5"-4"16,11 17-1-16,4 2-28 15,4-1-21-15,29 11-21 16,9-9-2-16,22 7 0 0,4-8 0 16</inkml:trace>
  <inkml:trace contextRef="#ctx0" brushRef="#br0" timeOffset="31220.7857">4407 2690 91 0,'-18'35'39'15,"-13"-11"-2"-15,6 11-4 16,-4-17-26-16,10 3-2 15,4-6-2-15,11 2-1 16,4-17-1-16,24 15-1 16,4-11 0-16,8 4 0 15,4-1 0-15,1 4 0 16,-6 3 1-16,-4 6 0 0,-12 5 0 15,-15 8 0-15,-14 5 0 16,-9-1-1-16,-6 0-1 16,-7-6-6-16,12 5-25 15,-9-21-6-15,16-2-1 16,13-13-2-16</inkml:trace>
  <inkml:trace contextRef="#ctx0" brushRef="#br0" timeOffset="31807.8193">5884 2638 85 0,'-25'-18'38'15,"2"16"1"-15,-12-1-1 16,7 23-19-16,-9 1-17 16,2 10 0-16,1 12-1 15,2 1 1-15,7 7-2 16,10 1 1-16,11-3 0 16,11-9 1-16,16-8-1 15,6-13-1-15,14-17 1 16,11-10 0-16,0-18 1 15,3-9-2-15,-4-14 2 16,-2 0-2-16,-6-7 1 16,-5 7-1-16,-11 5 1 15,-9 12-1-15,-8 19 0 16,-12 13 2-16,-1 30-2 15,-11 13 2-15,-1 12-2 0,1 7-1 16,6 9-5-16,0-15-15 16,26 8-17-16,5-25-3 15,24-7 0-15,11-25-2 16</inkml:trace>
  <inkml:trace contextRef="#ctx0" brushRef="#br0" timeOffset="32243.8442">7488 2554 106 0,'-15'-12'39'16,"1"16"2"-16,-15 2-3 15,-5 15-35-15,-3 5-2 16,-2 11 1-16,2 6-2 16,3 8 2-16,8 2-3 0,11-4 2 15,18-3-2-15,15-10-1 16,22-7-5-16,8-25-20 15,32 2-12-15,-2-27 1 16,18 0-2-16,-8-21 0 16</inkml:trace>
  <inkml:trace contextRef="#ctx0" brushRef="#br0" timeOffset="32836.8781">7964 2591 88 0,'-37'7'39'0,"3"16"0"15,-8-2 0-15,12 19-21 0,-7-7-14 16,14 8 1-1,4-2-3-15,10-1 0 0,10-2-1 16,9-7 1-16,10-5-2 16,7-11 0-16,7-11-1 15,4-12 0-15,4-9 0 16,-1-10-2-16,-1-6 2 15,-3-5-2-15,-7-2 1 16,-6-2 0-16,-5 4 1 16,-4 6 0-16,-9 3 1 15,1 8 2-15,-6 5-1 16,-1 5 1-16,0 13-1 15,0 0 1-15,0 0-1 16,16-5 0-16,-4 9 0 16,0-1-1-16,4 3 0 0,2 4 0 15,0 4 0-15,-1 5 1 16,-7 5-1-16,-2 5 2 15,-6 6-2-15,-5 7 2 16,-5 1-1-16,-6-4 1 16,4-4-1-16,-4-7 0 15,6-9 0-15,8-19 0 16,0 0-1-16,15-26-1 15,9-8 1-15,6-7-1 16,5-7 2-16,5 2-2 16,-4-2 1-16,0 9-1 15,-6 14 2-15,-8 13-1 16,-8 17 1-16,-9 12 0 15,-10 13-1-15,-1 12 0 0,-3 5-2 16,-1-1-1-16,7 4-6 16,-1-20-10-16,26 7-10 15,-4-29-12-15,23-1 1 16,-1-26-3-16,17 0 4 15</inkml:trace>
  <inkml:trace contextRef="#ctx0" brushRef="#br0" timeOffset="33160.8967">8945 2501 103 0,'-20'21'40'0,"-11"-7"1"16,11 13-2-16,1-5-37 15,3 3 0-15,8-5-1 0,12-2 0 16,9-6 0-16,7-6-1 15,9-5 0-15,4-2 0 16,2-4 0-16,0 0 0 16,-4-3 0-16,-6 3 0 15,-8 5 1-15,-4 5 0 16,-13 6-1-16,-8 5 2 15,-7 7-1-15,-3 3 1 16,-3 3-2-16,0 1 0 16,2 0-2-16,4-13-2 15,15 0-7-15,0-28-15 16,25 1-14-16,6-22-1 15,20-5 1-15,4-27-1 16</inkml:trace>
  <inkml:trace contextRef="#ctx0" brushRef="#br0" timeOffset="33346.9073">9647 2010 111 0,'-16'33'41'0,"-21"10"1"16,0 22-2-16,-18 5-38 15,13 8-1-15,5 1-1 16,8 0-1-16,6-5-2 15,6-9 0-15,16 9-15 16,-12-31-15-16,21 7-7 16,-11-27 2-16,11-3-4 15</inkml:trace>
  <inkml:trace contextRef="#ctx0" brushRef="#br0" timeOffset="33510.9167">9281 2447 112 0,'-2'-38'42'0,"17"16"1"16,0-2-2-16,18 12-38 15,4 4-6-15,0-13-15 16,27 18-20-16,-7-12-4 16,23 8 1-16,10-7-3 15</inkml:trace>
  <inkml:trace contextRef="#ctx0" brushRef="#br0" timeOffset="34488.9726">10300 2467 76 0,'0'-27'37'15,"-13"-3"-1"-15,3 20-8 16,-19-6-19-16,2 21 0 15,-15 5-1-15,-1 18-1 16,-9 9-1-16,-1 13-2 16,0 1-1-16,8 4 2 15,2-1-3-15,11 0 1 16,14-14-1-16,17-5 0 15,19-16-1-15,19-12 1 16,14-13-2-16,11-10-2 16,5-12 3-16,5-9-3 15,-1-7 3-15,-10-6-3 0,-10-2 3 16,-15 2-2-16,-12 3 1 15,-11 9 1-15,-11 6-1 16,-11 12 0-16,-5 12-1 16,-5 17 2-16,-5 12-2 15,2 11 1-15,2 11 0 16,2 3 1-16,5 2-1 15,8 0 1-15,9-8-1 16,14-10 2-16,9-9-3 16,9-11 3-16,11-11-2 15,5-11-2-15,8-9 2 16,1-7-1-16,1-9 1 15,-7 2-1-15,-6-2 2 16,-8 7-2-16,-11 5 1 16,-13 14 1-16,-17 11-1 0,-9 16 0 15,-15 13 0-15,-9 5 2 16,-3 9-1-16,-3 3 0 15,2-2 0-15,6 0 0 16,10-13-1-16,11-8 2 16,10-23-1-16,20 8-1 15,9-21 0-15,12-9-1 16,5-12 1-16,7-9 0 15,-1-4 0-15,2-1 0 16,-8 3 1-16,-5 11-2 16,-14 5 2-16,-7 15 0 15,-20 14-1-15,10 15 1 16,-17 14-1-16,-2 3 2 0,-1 9-3 15,2-3 2-15,7-1-2 16,7-10 0-16,16-9-4 16,9-21-3-16,21-4-9 15,-2-33-6-15,24 9-1 16,-18-35-7-16,24 5-5 15,-17-19-4-15,6-4 2 16</inkml:trace>
  <inkml:trace contextRef="#ctx0" brushRef="#br0" timeOffset="34661.9825">11755 1920 115 0,'-25'38'42'16,"-1"24"0"-16,-11 2-2 16,-7 15-39-16,9 5-1 0,4 4-1 15,3 0-2-15,4-9-1 16,10 9-13-16,-9-28-10 15,18 2-14-15,-6-28 4 16,13-7-5-16,-2-27 2 16</inkml:trace>
  <inkml:trace contextRef="#ctx0" brushRef="#br0" timeOffset="34804.9907">11422 2403 113 0,'-4'-33'42'16,"-5"-3"0"-16,16 19 0 15,2-1-40-15,18 1-4 16,21 11-16-16,-6-14-13 15,24 11-10-15,7-6 0 0,30 6-2 16</inkml:trace>
  <inkml:trace contextRef="#ctx0" brushRef="#br0" timeOffset="35364.0227">12771 2249 95 0,'11'-10'38'16,"-11"10"1"-16,-11 0-7 15,-11 7-27-15,-2 8-1 16,-8 0-2-16,2 8 0 15,3-1 0-15,3 1-1 16,13-1-1-16,11-2 1 16,9-5 0-16,15-5-1 0,9-2 0 15,9 2 0-15,0-2 1 16,0 0-1-16,-8 2 1 15,-6 7-1-15,-15 5 0 16,-11 8 1-16,-16 3-1 16,-8 1 1-16,-4 2-1 15,-4-4-1-15,7 0-4 16,1-17-6-16,27 7-19 15,-5-22-9-15,34-8 1 16,6-18-3-16</inkml:trace>
  <inkml:trace contextRef="#ctx0" brushRef="#br0" timeOffset="35653.0392">13397 2319 79 0,'0'0'40'0,"-25"12"0"16,-12 6 0-16,7 26-15 15,-16-3-22-15,6 8 0 16,4 0 0-16,13 3 0 15,16-6-2-15,19-6 1 16,19-14-1-16,20-14 0 16,15-14 0-16,8-11-1 15,4-13 1-15,-2-8-2 16,-11-10 2-16,-17-3-2 15,-19-1 0-15,-23 3 0 16,-21 5 0-16,-18 4-1 16,-11 9-2-16,-10 3-2 15,6 22-10-15,-13-13-10 0,26 20-13 16,1-8-1-16,34 3-1 15,0 0 1-15</inkml:trace>
  <inkml:trace contextRef="#ctx0" brushRef="#br0" timeOffset="36098.0647">14547 1921 79 0,'9'-11'40'0,"3"8"-2"15,-12 3 2-15,0 0-27 16,7 13-10-16,-7 4 0 16,-5 12-1-16,-1 10 0 15,-6 11 0-15,-6 11-1 0,-3 9 0 16,-2 9-1-16,-1-1-1 15,3-3 0-15,7-9-4 16,3-17-9-16,22-1-24 16,-2-25 0-16,19-9-1 15,-1-25-2-15</inkml:trace>
  <inkml:trace contextRef="#ctx0" brushRef="#br0" timeOffset="36315.0771">14625 1945 108 0,'0'0'41'0,"-17"-18"2"16,17 18-4-16,15-13-36 0,14 1-3 15,12-1-1-15,10-3 0 16,8 2-2-16,4-1-1 15,7 9-6-15,-15-7-21 16,7 18-9-16,-21 1 2 16,-8 10-3-16</inkml:trace>
  <inkml:trace contextRef="#ctx0" brushRef="#br0" timeOffset="36510.0882">14638 2262 99 0,'0'0'39'15,"16"6"1"-15,19-6-5 0,11-9-34 16,6-1-1-16,4-1-1 16,1 0-1-16,0 5-3 15,-14-7-9-15,-4 18-24 16,-25-2 0-16,-10 13-1 15,-23-1 1-15</inkml:trace>
  <inkml:trace contextRef="#ctx0" brushRef="#br0" timeOffset="36660.0968">14519 2626 92 0,'-6'11'36'16,"26"-5"1"-16,12-20-1 16,21-4-36-16,18-6-3 15,5-19-19-15,15 8-14 16,-6-7-1-16,2 2 0 0,-13 0-1 15</inkml:trace>
  <inkml:trace contextRef="#ctx0" brushRef="#br0" timeOffset="36879.1093">15313 2288 96 0,'-13'36'40'0,"5"12"1"16,-11-3-2-16,7 9-36 15,-4 0-2-15,6-1 2 0,3-5-4 16,1-9-1-16,16-3-8 16,-9-21-22-16,23-1-7 15,-1-20 0-15,15-1 0 16</inkml:trace>
  <inkml:trace contextRef="#ctx0" brushRef="#br0" timeOffset="37125.1234">15523 2390 103 0,'-35'28'42'0,"-11"-6"0"16,13 6-1-16,-4-6-37 15,15 0-1-15,10-6 0 16,13-5-1-16,16-5 0 0,14-6-1 15,12-2-1-15,3 1-1 16,6-2-1-16,1-3-1 16,3 8-4-16,-10-16-12 15,9 22-13-15,-23-14-10 16,5 14 2-16,-12-11-3 15</inkml:trace>
  <inkml:trace contextRef="#ctx0" brushRef="#br0" timeOffset="37902.1679">16152 2395 90 0,'10'-18'38'15,"3"13"0"-15,-13 5-2 0,0 0-32 16,0 0 0-16,-13 23-1 16,-2 0 0-16,0 8 0 15,-3 3-2-15,0 1 1 16,3 0-1-16,1-1-1 15,6-8 0-15,7-6 0 16,2-8 0-16,-1-12 0 16,25-2 0-16,-7-11-1 15,0-6 2-15,-1-5-1 16,2-6 0-16,-6-2 1 15,-2-1 0-15,-3 3-1 16,-4 3 1-16,-2 6 0 16,-3 4 0-16,1 7 0 15,0 10 0-15,0 0 0 16,0 0 0-16,12 14-1 0,-1-5 1 15,4 4-1-15,7-2 0 16,5-1 1-16,3-6-1 16,6-2 1-16,-1-5-1 15,3-4 1-15,-1-4 0 16,0-4-1-16,-3-3 1 15,-5 2-1-15,-3 0 0 16,-3 1 0-16,-6 5-1 16,-6 5 0-16,-11 5 0 15,5 22-1-15,-12 4 0 16,-2 6-1-16,-2 9-1 15,1-1-1-15,5 7-2 16,3-14-4-16,23 8-9 16,-10-30-8-16,29 4-7 0,-6-21-4 15,16-3 3-15,-5-15 0 16</inkml:trace>
  <inkml:trace contextRef="#ctx0" brushRef="#br0" timeOffset="38252.1879">17000 2289 101 0,'0'0'40'16,"-31"-17"1"-16,15 29-2 15,-11 1-36-15,1 10 0 16,-4 8 0-16,2 7-1 16,-1 3-1-16,6 1 1 15,4 1-1-15,9-3 0 16,6-6-1-16,12-11 0 15,10-10 0-15,5-11 0 0,9-11 1 16,2-7-1-16,3-12 1 16,1-4-1-16,-3-4 1 15,-3-3 0-15,-7 5-1 16,-7 4 1-16,-9 9-1 15,-3 10 0-15,-6 11 0 16,-15 14 0-16,2 6-2 16,0 12 0-16,1 5-1 15,0-1-1-15,11 5-3 16,1-12-5-16,23 9-8 15,-9-30-5-15,30 14-3 16,-11-30-8-16,20 4-2 16,-2-20 0-16</inkml:trace>
  <inkml:trace contextRef="#ctx0" brushRef="#br0" timeOffset="38453.1994">17565 2327 71 0,'-36'12'40'0,"9"16"-1"15,-19-1 1-15,7 19-18 16,-3-6-20-16,0 5 0 15,4 0-1-15,6-3 0 16,8-1-4-16,2-16-7 16,20 8-16-16,-8-24-12 15,10-9 0-15,0 0-2 16,12-9 2-16</inkml:trace>
  <inkml:trace contextRef="#ctx0" brushRef="#br0" timeOffset="38607.2082">17265 2460 95 0,'10'-7'40'0,"-7"-6"1"16,9 23-1-16,-12-10-33 15,19 22-5-15,-1-7 0 16,5-1-3-16,6 0-3 16,3-14-7-16,17 15-13 15,-21-25-15-15,18 4 0 16,-11-18-3-16,7 1 2 15</inkml:trace>
  <inkml:trace contextRef="#ctx0" brushRef="#br0" timeOffset="38868.2231">17728 1874 78 0,'-11'-6'41'0,"14"18"-1"16,-6-2 2-16,17 17-18 15,-2-4-21-15,8 11 0 16,-2 4 0-16,3 8-2 15,-5 4 1-15,-4 8-2 16,-11 5 0-16,-8 9-2 16,-16 4 1-16,-11 0-1 15,-10 2-2-15,-17-5-3 16,3 14-14-16,-23-25-7 15,16 0-13-15,-8-21 3 16,17-4-3-16,2-16 0 0</inkml:trace>
  <inkml:trace contextRef="#ctx0" brushRef="#br0" timeOffset="39207.2425">16005 1902 89 0,'-5'23'39'0,"-4"25"-1"15,-15 9 1-15,1 23-33 16,-15 7-4-16,-2 13 0 15,7-1-2-15,7-4-2 16,27 5-15-16,17-35-19 16,36-13-2-16,23-24-3 15,33-15 2-15</inkml:trace>
  <inkml:trace contextRef="#ctx0" brushRef="#br0" timeOffset="40108.294">18678 2243 89 0,'-25'-19'38'16,"1"13"1"-16,-14-11-8 16,4 17-26-16,-14 7-1 15,-2 11-1-15,-5 5 0 16,3 11 0-16,4 1-1 15,8 4-1-15,14-2 1 0,15-4-1 16,18-8 0 0,17-13 0-16,16-15-1 0,15-11 0 15,10-16 1-15,6-10 0 16,1-12 0-16,-3-8 1 15,-5-2-1-15,-8-4 1 16,-15 1-1-16,-6 3 0 16,-12 8-1-16,-9 6 2 15,-6 13-2-15,-7 12 0 16,-1 23 1-16,-19 9-1 15,5 29 0-15,-5 15-1 16,0 10 1-16,0 17-2 16,4 8-1-16,2 5-2 15,11 0-5-15,-6-18-11 16,26 8-7-16,-13-26-12 15,19-3 1-15,-3-26-2 16,12-11 2-16</inkml:trace>
  <inkml:trace contextRef="#ctx0" brushRef="#br0" timeOffset="40476.3151">19004 2307 66 0,'0'0'40'0,"-15"3"-1"15,21 9 1-15,-6-12-16 16,14 14-23-16,12-6-1 15,6-2 1-15,6-4 0 16,5-3 0-16,1-4 0 16,-2-8 0-16,-7-1 0 0,-4-3-1 15,-10-3 1-15,-7 0 0 16,-10 1-1-16,-10 2 1 15,-11 2-1-15,-6 5 1 16,-8 9-1-16,-6 6 1 16,-6 6 0-16,-2 12-1 15,2 4 1-15,4 9-1 16,7 1 1-16,13 5-1 15,15-4-1-15,12-1 0 16,19-6-3-16,10-12-1 16,19 4-7-16,-5-32-11 15,21 11-15-15,-12-24-1 16,9 5 0-16,-12-17 1 15</inkml:trace>
  <inkml:trace contextRef="#ctx0" brushRef="#br0" timeOffset="41002.3452">19603 2261 83 0,'-17'3'38'16,"7"17"0"-16,-11 5 2 15,8 13-33-15,-6 7-4 16,1 8 0-16,-1-3 0 16,4 6 1-16,4-5-1 15,1-7 0-15,4-8-1 16,3-10 0-16,3-10-2 15,0-16 1-15,14-1-1 16,-1-18-1-16,2-9 0 16,5-7 0-16,-1-11 1 15,2-10-1-15,1-1 2 16,-1-5 0-16,2 4 0 0,0 3-1 15,-3 9 1-15,0 7-1 16,2 13 1-16,0 9-1 16,3 11 0-16,0 11 1 15,1 5-1-15,3 7 0 16,-1 4 0-16,1 0 0 15,-4 3-1-15,-1 2 1 16,-11-3-1-16,-8 4 1 16,-11-4-1-16,-11 1 1 15,-13 0 0-15,-12 2 0 16,-7-2 0-16,-6 1 1 15,-4 5-1-15,0 2 1 16,2 4 1-16,5 3 0 16,8 11-1-16,6 3 1 0,7 7-1 15,5 2 0-15,7 5-2 16,3-5 0-16,7 4-4 15,0-13-7-15,15 9-9 16,-12-30-4-16,23 7-10 16,-17-39-6-16,29 11 0 15,-5-29 2-15</inkml:trace>
  <inkml:trace contextRef="#ctx0" brushRef="#br0" timeOffset="41708.3856">19987 2456 73 0,'0'0'40'0,"0"0"1"16,18-1-2-16,11-1-14 15,4-14-24-15,14-7 0 16,10-5 1-16,4-6-2 15,7 0 1-15,-2-3-1 16,-8 5 1-16,-9 2-1 16,-14 4 0-16,-14 6 1 15,-21 5 0-15,-10 3 0 16,-17 6 1-16,-7 6 0 15,-7 6 0-15,-3 9 0 16,-2 3-1-16,6 10 0 16,6 4 1-16,10 9-2 0,11 0 1 15,13 3-1-15,13-5 0 16,14-2 0-16,8-10 0 15,9-8 0-15,5-8 0 16,2-14 0-16,-1-9 0 16,-3-9 1-16,-4-6-1 15,-4-5 1-15,-9 1 0 16,-3-4-1-16,-7 7 1 15,-2 2 0-15,-8 9-1 16,-10 17 0-16,0 0 0 16,0 0 1-16,-16 30-1 15,-3 1 0-15,2 5-1 16,-3 4 1-16,4 2 0 15,4-7 0-15,9-5-1 16,6-12 1-16,11-11 0 0,8-14 0 16,6-13 1-16,6-9-1 15,0-5 1-15,3-8 0 16,-1 1-1-16,0-1 1 15,-4 10-1-15,-8 2 0 16,-6 13 0-16,-4 11 0 16,-14 6 0-16,8 30-1 15,-10 1-1-15,-3 8-1 16,4 6-2-16,0-2-3 15,16 9-8-15,-10-26-4 16,28 11-5-16,-9-36-1 16,28 11-6-16,-7-31-8 15,16-4 4-15,-4-14 2 16</inkml:trace>
  <inkml:trace contextRef="#ctx0" brushRef="#br0" timeOffset="42060.4057">21483 2154 93 0,'-32'-13'41'15,"0"20"2"-15,-18 3-2 16,0 21-18-16,2 0-21 15,0 13 0-15,7-1-1 16,11 6 0-16,12-3-1 16,18-6 1-16,16-10-1 15,12-12 0-15,12-18 1 16,10-18-1-16,7-12 1 15,1-15-1-15,1-8 1 16,-2-15 0-16,-3-2 0 16,-1-3 1-16,-11 10-2 0,-5 5 0 15,-11 13 0-15,-11 14 0 16,-12 17 0-16,-12 26 0 15,-13 18 0-15,-6 15 0 16,-4 10 0-16,0 11-4 16,8 7-3-16,2-10-7 15,25 12-4-15,-4-35-6 16,31 14-3-16,-8-39-2 15,32 7-7-15,-7-32-4 16,17-7 3-16</inkml:trace>
  <inkml:trace contextRef="#ctx0" brushRef="#br0" timeOffset="42346.4221">22145 2110 106 0,'-23'8'41'0,"-19"-1"1"16,5 13-1-16,-17-1-36 15,16 5-3-15,10-3 0 16,10 4-1-16,14-6-1 15,15-3 0-15,11-4 0 16,9-3 0-16,4-1 0 16,1-3 1-16,-4-1-1 15,-4 5 1-15,-13 2 0 16,-9 10-1-16,-15 6 1 15,-10 5-2-15,-8 6-1 16,-8-3-2-16,6 13-9 16,-18-22-9-16,28 16-4 15,-15-28-11-15,25 4-3 16,9-18-4-16,0 0 4 0</inkml:trace>
  <inkml:trace contextRef="#ctx0" brushRef="#br0" timeOffset="43345.4792">23230 2173 79 0,'10'-11'38'16,"-12"-4"0"-16,2 15 1 16,-19-16-24-16,-2 19-10 15,-5 4-1-15,-3 10-1 16,-8 6 1-16,-1 16-1 15,-1 6-1-15,3 8 1 16,5 0-2-16,7 2 1 16,12-3-2-16,12-3 1 15,14-13-1-15,11-12 0 16,14-13 0-16,12-13 0 15,7-12-1-15,4-13 1 16,1-7 0-16,-6-8-1 16,-6-5 0-16,-10-1 1 0,-11 0-1 15,-15 4 1-15,-9 9 1 16,-12 5-1-16,-10 9 1 15,-4 5 0-15,-1 5 0 16,-1 8 0-16,7 2 0 16,15 1 0-16,0 0 0 15,14 8 0-15,16-7-1 16,12 1 1-16,5 1-1 15,5 4 1-15,-4 1 0 16,-1 4 0-16,-7 4 0 16,-14 11-1-16,-8 2 1 15,-14 9-1-15,-8 1 1 16,-10 5-1-16,-5 0 0 15,0-5 0-15,0-2 0 16,1-11-1-16,11-8 1 0,7-18-1 16,16-11 1-16,11-13 0 15,7-11 0-15,9-7 0 16,5-5 1-16,-1-5 0 15,-1 6 0-15,-3 5-1 16,-13 12 1-16,-4 15 1 16,-13 18 0-16,-6 17-2 15,-7 17 0-15,-4 14 0 16,0 10-3-16,2 3 0 15,10 13-9-15,-6-22-7 16,23 15-4-16,-13-38-2 16,28 12-6-16,-15-30-4 15,19 0-8-15,-7-14 3 0</inkml:trace>
  <inkml:trace contextRef="#ctx0" brushRef="#br0" timeOffset="45559.6058">1460 3868 80 0,'19'-26'35'0,"-9"7"-1"16,8 22-8-16,-18-3-20 15,-5 37 0-15,-2 5-1 16,3 16 1-16,-7 15-2 15,1 14-2-15,-2 7 0 16,3 8 0-16,-2-1-1 16,3 0-1-16,3-8-2 15,-2-14-3-15,12-1-17 16,-5-25-15-16,8-10 0 0,-2-21-1 15,7-11 0-15</inkml:trace>
  <inkml:trace contextRef="#ctx0" brushRef="#br0" timeOffset="45766.6177">1263 4606 101 0,'-27'-4'40'0,"13"11"0"15,14-7-1-15,0-10-35 16,25-6-2-16,19-9-2 15,13-10 1-15,15-9-2 16,16-7-2-16,1-15-5 0,19 6-27 16,-17-13-3-16,9 5-1 15,-19-6-1-15</inkml:trace>
  <inkml:trace contextRef="#ctx0" brushRef="#br0" timeOffset="46169.6407">2255 3704 102 0,'-21'33'39'0,"-9"2"3"16,6 13-3-16,-17 5-35 16,13 9-1-16,3 6 0 15,5 9 0-15,-2 5-2 16,5 2 0-16,3 1-1 0,6-1 0 15,3-9 0-15,1-7-1 16,6-11 0-16,0-11 0 16,6-16 1-16,4-12 0 15,6-16 0-15,4-17 0 16,5-11 0-16,2-9 0 15,0-7 0-15,0-4 0 16,-5 1 0-16,1 6 0 16,-7 5 1-16,-3 15-1 15,-4 12 0-15,-11 7 1 16,12 31-1-16,-6 6 0 15,-3 4 0-15,2 8-1 16,5 3-1-16,-1-4-3 16,12 0-4-16,-10-21-19 15,21 2-13-15,-3-22 1 0,10-3-2 16,0-16 2-16</inkml:trace>
  <inkml:trace contextRef="#ctx0" brushRef="#br0" timeOffset="46518.6607">2663 4531 94 0,'-8'10'39'16,"10"6"0"-16,-2-16 0 15,23 4-36-15,0-15 0 16,10-3 0-16,6-9-1 15,3-3-1-15,4-9 0 16,-3 1 1-16,-6-2-2 0,-7 1 1 16,-11 4 0-16,-9 8 0 15,-18 8 0-15,-14 13 1 16,-13 13 0-16,-10 14-1 15,-7 10 0-15,-5 13 0 16,1 2 0-16,9 5 1 16,14 0-2-16,16-11-1 15,20-8 0-15,18-19-4 16,28 0-13-16,4-30-20 15,26 2-5-15,1-16 2 16,14-3-3-16</inkml:trace>
  <inkml:trace contextRef="#ctx0" brushRef="#br0" timeOffset="47016.6892">4439 4028 77 0,'2'-38'38'16,"-8"-11"0"-16,3 6 1 15,-11-16-25-15,-2 8-12 16,-2 0 0-16,2 8 0 15,-7 9 1-15,-3 14-1 16,-3 16 0-16,0 20 0 16,-5 23 0-16,0 22 0 15,-1 18 0-15,3 15 0 16,6 10-2-16,4 6 0 0,7 0 0 15,6-5-1-15,13-9-2 16,3-16-2-16,12-7-5 16,-6-31-21-16,16 3-10 15,-7-23 1-15,7-4 0 16</inkml:trace>
  <inkml:trace contextRef="#ctx0" brushRef="#br0" timeOffset="47489.7162">3875 4448 94 0,'-12'-7'40'16,"12"7"-1"-16,17-8 0 15,8 3-37-15,5-4-1 0,9 0 1 16,5-4 1-16,4 1 0 15,1-1-1-15,-1 2 1 16,-5 2-2-16,-6 6 1 16,-3 3-1-16,-7 5-1 15,-5 9 0-15,-2 5-1 16,-10 6 1-16,0 5-1 15,-7 6 1-15,-3 2-1 16,-3 1 1-16,-4-4 0 16,0-4 0-16,-2-7 0 15,2-7 0-15,7-17 1 16,0 0 0-16,-5-18-1 15,12-9 1-15,1-10 0 16,5-7 0-16,-1-6 1 0,5-3-1 16,-2 2 1-16,1 5-1 15,0 8 1-15,-2 8-2 16,-1 8 1-16,1 8-1 15,1 8 0-15,5 6-2 16,3 0-1-16,10 3-3 16,2-11-8-16,21 10-20 15,-10-11-7-15,10 5 0 16,-9-7-2-16</inkml:trace>
  <inkml:trace contextRef="#ctx0" brushRef="#br0" timeOffset="47873.7382">4772 4345 102 0,'-3'17'39'16,"3"-17"1"-16,20 13-11 15,7-21-25-15,13-4 0 16,4-7-1-16,7-3 1 15,1-10-1-15,-2 1-1 16,-5-6 0-16,-8 1 1 16,-9 2-2-16,-12 4-1 15,-9 4 1-15,-12 9-1 16,-10 9 1-16,-8 11-1 15,-8 13 0-15,-8 14 0 16,-2 13 0-16,1 9 0 0,3 6 0 16,10 2 0-16,8-2 0 15,11-6-1-15,16-8 1 16,15-11-1-16,19-12-1 15,7-14 0-15,15-8-3 16,4-18-4-16,16 7-9 16,-11-23-20-16,12 7-3 15,-11-12 0-15,-1 7 3 16</inkml:trace>
  <inkml:trace contextRef="#ctx0" brushRef="#br0" timeOffset="48346.7653">5773 4161 98 0,'0'0'40'0,"-29"-11"1"15,13 13-1-15,-18 1-33 0,5 5-2 16,-8 6-2-16,-1 10 1 16,-6 6-2-16,-2 8-1 15,3 2 0-15,5 3 0 16,4-2-1-16,9-4 1 15,11-4-1-15,14-11 0 16,11-11 1-16,16-11 0 16,9-7-1-16,9-8 1 15,4-6 0-15,2-4-1 16,-4-1 1-16,-2 1 1 15,-10 5-2-15,-7 7 2 16,-12 11-2-16,-7 11-1 16,-10 15 0-16,-8 13 1 15,-8 17-1-15,-8 11-1 0,-8 14 1 16,-6 4-1-16,0 6 2 15,2-5-1-15,2-5 2 16,6-11-1-16,10-15 0 16,8-16 0-16,17-21 1 15,14-18-1-15,11-19 0 16,9-17 0-16,11-15-2 15,8-12 0-15,8-12-3 16,-6-15-7-16,13 10-5 16,-18-14-12-16,11 20-11 15,-17 0 0-15,-2 22-2 16,-12 5 1-16</inkml:trace>
  <inkml:trace contextRef="#ctx0" brushRef="#br0" timeOffset="48985.8018">6457 4199 82 0,'12'-18'39'0,"-5"-9"-2"16,6 12 1-16,-13-11-27 15,7 11-4-15,-4 0-1 16,-3 15-1-16,0 0-1 16,0 0-1-16,-5 31-1 15,-3 4 0-15,-2 9-1 16,-1 8-1-16,-2 4 0 15,3 5 0-15,1-2 0 16,9-3-1-16,5-13 1 16,6-12 0-16,11-16 1 15,8-13-1-15,10-17 1 0,4-15 0 16,4-12 2-16,-1-7-1 15,0-6 0-15,-3-1 0 16,-9 2-1-16,-6 8 1 16,-9 9-1-16,-5 10 2 15,-7 13-5-15,-8 14 2 16,-3 13 0-16,-4 13-1 15,-2 13 0-15,-1 5-2 16,2 7 0-16,1 0-2 16,8 3-2-16,3-13-6 15,18 5-8-15,-11-28-14 16,23 1-5-16,-6-23 1 15,15-2-3-15</inkml:trace>
  <inkml:trace contextRef="#ctx0" brushRef="#br0" timeOffset="49661.8405">7160 4246 86 0,'-13'8'38'16,"12"9"0"-16,1-17 0 15,5 33-22-15,6-28-13 16,12 0 0-16,4-11 0 15,11-2 0-15,0-8-1 16,2-3 0-16,-1-6 0 16,-3-4-1-16,-7-1 0 15,-8 0-1-15,-10 3 1 0,-9 2-1 16,-7 6 1-16,-8 4-1 15,-10 9 0-15,-1 7 0 16,-6 12 0-16,-1 7 1 16,0 8-1-16,7 8 1 15,0 2-1-15,10 1-1 16,10-1 1-16,12-5 0 15,14-9 0-15,8-8 0 16,12-10 1-16,11-11-1 16,8-6 2-16,1-9 0 15,-2-4-1-15,0 0 1 16,-12-1-1-16,-5 1 0 15,-9 5 0-15,-12 6-1 16,-12 6 0-16,-10 7 0 0,-5 14 0 16,-7 7 0-16,-11 7-1 15,-2 6-1-15,-1 3 1 16,2 0 0-16,7-3 0 15,4-5 0-15,12-12 1 16,1-17-1-16,30-4 2 16,1-15 1-16,9-11 0 15,0-10 0-15,6-8-1 16,-2-5 1-16,-2-4-1 15,-4 6 1-15,-7 7-2 16,-8 8 0-16,-4 9 0 16,-6 14 0-16,-13 13 0 15,10 18 0-15,-14 10 0 16,3 8-3-16,-1 9-2 15,2 0-1-15,9 8-7 0,-4-17-5 16,16 11-9-16,-9-25-10 16,20 1-4-16,-4-19-1 15,13-3 2-15</inkml:trace>
  <inkml:trace contextRef="#ctx0" brushRef="#br0" timeOffset="49894.8538">8524 4044 91 0,'-10'-1'41'15,"-18"0"1"-15,4 18 0 16,-14-8-20-16,-1 17-18 16,7 4-1-16,5 2-1 15,5 5-1-15,12-1-1 0,10-2-1 16,9-4-2-16,13-2-1 15,4-14-4-15,14 4-7 16,-7-24-8-16,15 6-18 16,-6-19 0-16,8-1 0 15,-7-12 1-15</inkml:trace>
  <inkml:trace contextRef="#ctx0" brushRef="#br0" timeOffset="50360.8805">8842 4041 90 0,'-22'15'41'16,"-1"19"2"-16,-12-6-2 15,13 20-16-15,0-14-23 0,4-1 0 16,13-5-1-16,6-6 0 16,13-11 0-16,10-8 0 15,12-13-1-15,2-6 0 16,5-10 1-16,2-10-1 15,0-3 0-15,-1-2 0 16,-3 2 0-16,-5 5 0 16,-7 7 1-16,-6 12-1 15,-11 15 0-15,-9 15-1 16,-12 22 1-16,-14 18 0 15,-12 26-1-15,-11 19 0 16,-10 23 0-16,-5 9-1 16,0 7 2-16,2 1-2 15,4-8 1-15,8-12-1 0,8-22 3 16,11-23-2-16,10-32 2 15,8-25-1-15,10-18 1 16,10-38 0-16,3-14-1 16,7-19 1-16,10-16-1 15,4-4 0-15,4 0 0 16,1 3-1-16,4 8-2 15,-4 1-8-15,9 25-4 16,-16-10-10-16,14 27-13 16,-10-6-3-16,8 8-2 15,-4-4 2-15</inkml:trace>
  <inkml:trace contextRef="#ctx0" brushRef="#br0" timeOffset="50907.9117">10138 3281 63 0,'5'-16'37'0,"-23"11"0"15,-5 26 1-15,-23 8-17 16,-4 33-15-16,-9 9 0 16,4 22-1-16,1 6 1 15,8 8-2-15,10-2 0 0,16-7-1 16,15-12-3-16,19-13 0 15,19-14-3-15,17-18-3 16,17 2-12-16,-2-28-20 16,17 0-1-16,-7-17 0 15,2 1-1-15</inkml:trace>
  <inkml:trace contextRef="#ctx0" brushRef="#br0" timeOffset="51102.9229">10406 4009 74 0,'-25'-11'40'0,"18"26"1"15,-9 3-1-15,8 23-11 0,-5-3-27 16,5 3 0-16,4 3-2 16,5-1-1-16,8-4-2 15,4-11-3-15,19 1-14 16,-6-26-20-16,20-2 2 15,-3-19-3-15,14-5 2 16</inkml:trace>
  <inkml:trace contextRef="#ctx0" brushRef="#br0" timeOffset="51293.9338">10657 3599 89 0,'-36'-27'42'15,"12"18"0"-15,-4-2-2 0,14 6-18 16,2 2-24-16,2-8-5 15,23 17-21-15,-13-6-13 16,16-1 1-16,-16 1-2 16,30 24 0-16</inkml:trace>
  <inkml:trace contextRef="#ctx0" brushRef="#br0" timeOffset="51681.956">10757 4099 111 0,'0'0'40'16,"0"0"-1"-16,0 0-10 0,25-2-26 16,1-7-1-16,10 0-1 15,6-2 1-15,6-1 0 16,4-5-1-16,-3-2 1 15,0-4-1-15,-6 0 0 16,-4-3 0-16,-12-2 0 16,-7-1 0-16,-8 0-1 15,-9 1 0-15,-8 9 1 16,-5 4-1-16,-10 8 0 15,-7 11 1-15,-7 9-1 16,-3 16 1-16,-6 9 0 16,4 10-1-16,2 5 1 15,4 4 0-15,11-5-1 16,14-5 0-16,16-4-2 15,16-17-1-15,20-2-9 0,4-22-9 16,25 8-19-16,-5-13-1 16,13 4-1-16,-4-13 0 15</inkml:trace>
  <inkml:trace contextRef="#ctx0" brushRef="#br0" timeOffset="51817.9638">11710 4249 88 0,'-30'20'39'16,"-16"-5"-3"-16,-2-7-11 15,8 4-42-15,-14-8-24 16,10 3 0-16,-2-8 0 16</inkml:trace>
  <inkml:trace contextRef="#ctx0" brushRef="#br0" timeOffset="51977.973">10782 4497 106 0,'-27'19'41'0,"3"-17"-2"16,9-8-11-16,12-4-65 15,0-14-3-15,20 1-2 16,-2-12 0-16</inkml:trace>
  <inkml:trace contextRef="#ctx0" brushRef="#br0" timeOffset="55036.1479">12519 3461 76 0,'0'0'38'15,"0"0"-2"-15,0 0 1 16,-5 17-25-16,-2 14-10 16,-3 8 1-16,1 18-2 15,-4 8 1-15,-1 14 0 0,-4 5-1 16,1 4 0-16,2-3-3 15,-4-9-1-15,10 1-11 16,-3-22-23-16,11-7 0 16,-3-24-2-16,8-5 2 15</inkml:trace>
  <inkml:trace contextRef="#ctx0" brushRef="#br0" timeOffset="55235.1593">12317 4079 97 0,'0'0'39'0,"-8"-14"1"15,8 14-2-15,18-9-33 16,9-4-2-16,7-4-1 16,12-4-1-16,7-6-2 0,8-6-3 15,10 6-13-15,-3-16-21 16,9 5-1-16,-9-12 1 15,4 5-3-15</inkml:trace>
  <inkml:trace contextRef="#ctx0" brushRef="#br0" timeOffset="55614.1809">13120 3217 99 0,'-20'31'39'15,"-12"1"1"-15,8 17-2 16,-13 8-33-16,13 6-1 15,-4 4 0-15,7 7-1 0,-3 0 0 16,3 3-1-16,4-2 0 16,3-6-1-16,5-6 0 15,6-8-1-15,3-10 0 16,5-13 0-16,8-11-1 15,8-14 1-15,6-14 1 16,7-8-1-16,3-11 0 16,-1-1 1-16,3-6 0 15,-3 2-1-15,-3 3 0 16,-7 8 0-16,-6 12 0 15,-5 12 0-15,-6 14-1 16,-4 7 0-16,-3 13-1 16,0-2-2-16,3 10-4 15,-1-14-7-15,18 10-23 0,-7-23-2 16,14 0 1-16,0-19-2 15</inkml:trace>
  <inkml:trace contextRef="#ctx0" brushRef="#br0" timeOffset="55952.2003">13480 3922 105 0,'-21'11'40'0,"14"12"0"15,-2-11-1-15,18 3-37 16,9-10 0-16,13-2 0 15,7-9 0-15,10-6-1 16,3-7-1-16,2-5 0 0,-4-6 1 16,-8-1-1-16,-8 2 1 15,-14 0-1-15,-11 6 1 16,-14 6 0-16,-14 10 0 15,-9 9 0-15,-8 12-1 16,-3 13 1-16,-2 7 0 16,3 11 0-16,7 4-1 15,10 1 0-15,15-4-1 16,9-9-5-16,27 3-10 15,-6-25-23-15,26-3-1 16,-3-18-2-16,15 0-1 16</inkml:trace>
  <inkml:trace contextRef="#ctx0" brushRef="#br0" timeOffset="56437.228">14769 3797 99 0,'-14'-17'40'16,"14"17"0"-16,-26 2-1 15,6 10-35-15,-2 2-2 16,-2 10 1-16,-4 2 0 16,1 9-1-16,3 3-1 15,5 2 0-15,8 0 0 16,11-3-1-16,16-6-3 15,12-13-2-15,24 3-6 0,1-25-27 16,26 0-1-16,-2-20-1 16,9-2 0-16</inkml:trace>
  <inkml:trace contextRef="#ctx0" brushRef="#br0" timeOffset="56737.2452">15240 3757 104 0,'-37'9'39'15,"-11"2"1"-15,6 20-3 16,-2-1-32-16,6 11-2 15,8 2 0-15,9 4 0 16,10-2-2-16,13-2 0 16,10-7 0-16,11-8 0 0,9-10-1 15,7-11 1-15,7-13-1 16,0-11 0-16,-1-12 1 15,-2-6-1-15,-6-6 1 16,-6-4-2-16,-10-2 1 16,-9 0-2-16,-6 10 0 15,-11 3-1-15,-4 12-1 16,-10 4-3-16,8 22-8 15,-16-10-22-15,27 6-3 16,-20 8 1-16,20-8-1 16</inkml:trace>
  <inkml:trace contextRef="#ctx0" brushRef="#br0" timeOffset="56954.2576">15717 3161 104 0,'-14'-13'39'0,"-1"30"3"15,-7 11-3-15,6 22-34 16,-6 14-3-16,3 11-1 16,1 11 0-16,3 6-1 15,3 6-1-15,5-9-6 16,13 6-25-16,-4-23-8 15,12-4 0-15,1-21-1 16</inkml:trace>
  <inkml:trace contextRef="#ctx0" brushRef="#br0" timeOffset="57906.312">15978 3744 111 0,'-29'20'39'0,"-13"-1"2"16,4 18-1-16,-1 4-38 15,7 3 0-15,4 2-1 16,14 2 1-16,9-4-1 16,9-6 0-16,10-8-1 15,10-10 0-15,8-12 0 16,6-12 0-16,1-10-1 15,-2-10 1-15,0-8-1 16,-3-10 0-16,-4 0 1 16,-7-7-1-16,-1 2 1 0,-7 3-1 15,-2 5 1-15,-4 8-1 16,-1 5 1-16,-1 9 0 15,-7 17 1-15,14-9-1 16,-14 9 0-16,19 11 1 16,-6-2-1-16,5-3 1 15,3 1 0-15,6-3-1 16,2-3 1-16,0-2-1 15,-2-4 1-15,0 1-1 16,-4-2 1-16,-3 1 0 16,-4 1-1-16,-16 4 1 15,0 0 0-15,0 16-1 16,-16 4 1-16,-3 8-1 15,-4 6 1-15,-2 7-1 0,3 4 1 16,4 0-1-16,7-1 0 16,11-8 0-16,11-8 0 15,9-11 0-15,12-13 0 16,8-11 0-16,3-12 0 15,2-9 0-15,0-8 0 16,-2-5 1-16,-5-3-1 16,-4 0 1-16,-9 4-1 15,-4 5 0-15,-9 10 1 16,-8 7-1-16,-4 18 0 15,0 0 0-15,-18 21-1 16,7 5 1-16,3 4-1 16,2 5 1-16,9 0 0 15,7 0-1-15,12-11 1 16,7-5 0-16,7-9 0 0,5-7 1 15,3-5-1-15,1-6 0 16,-5-2 0-16,-4 2 0 16,-7-2 0-16,-6 9 0 15,-9 7 0-15,-4 7 0 16,-9 7 0-16,-9 7 0 15,1 5-1-15,-5 0 2 16,2 2-1-16,-2-3 0 16,6-8 0-16,5-7 0 15,1-16 1-15,14-5 0 16,2-17 0-16,3-6 0 15,4-12 0-15,1-5-1 16,5-5 2-16,-3-5-2 16,3 6 0-16,-6 3-4 0,1 9-1 15,-8 2-6-15,8 17-2 16,-20-8-6-16,18 28-11 15,-22-2-12-15,14-3 0 16,-4 6 0-16,23 2 3 16</inkml:trace>
  <inkml:trace contextRef="#ctx0" brushRef="#br0" timeOffset="58409.3408">18109 3184 78 0,'-16'-17'37'16,"0"-3"-1"-16,16 20 0 0,-15-21-32 15,15 21-1-15,0 0 1 16,0 0 1-16,17 9-1 15,-1 19-1-15,4 12 0 16,5 15-1-16,-2 12 0 16,1 12 0-16,-9 11 0 15,-6 5-1-15,-10 3 0 16,-11-4 0-16,-11-4 0 15,-8-9-1-15,-4-9 0 16,-3-10 0-16,5-9-5 16,-1-27-11-16,22 3-22 15,-2-26-1-15,14-3 0 16,19-31-3-16</inkml:trace>
  <inkml:trace contextRef="#ctx0" brushRef="#br0" timeOffset="58844.3657">18886 3759 88 0,'-17'-2'39'0,"2"10"0"16,-11-2 2-16,7 15-33 15,-9-3-4-15,6 13 1 0,-1 0-3 16,8 7 0-16,4 0 0 15,12-1-1-15,11-4-1 16,11-6 1-16,13-11-1 16,8-5 0-16,5-14 0 15,3-6 1-15,-3-12-1 16,-5-10 0-16,-7-1 1 15,-11-4-1-15,-14-1 0 16,-12-2 0-16,-11 6 0 16,-7 2 0-16,-6 10 0 15,-3 6-1-15,3 10-1 16,4 6-1-16,15 14-5 15,5-15-12-15,26 30-19 16,3-12-2-16,25 4 0 16,4-13 1-16</inkml:trace>
  <inkml:trace contextRef="#ctx0" brushRef="#br0" timeOffset="59075.3789">19956 3374 95 0,'-12'-53'40'0,"-2"18"2"15,-15 4-4-15,6 17-34 16,-19 25-2-16,-1 25 1 16,-6 21 0-16,-1 21-2 15,2 14 1-15,4 12-2 16,11 6-1-16,4-4-4 0,22 5-15 15,-3-23-20-15,20-9-1 16,-2-25-1-16,13-7 2 16</inkml:trace>
  <inkml:trace contextRef="#ctx0" brushRef="#br0" timeOffset="59234.388">19501 3966 111 0,'-24'-31'42'15,"16"14"1"-15,5-6-2 16,21-5-39-16,16 14-6 15,7-9-9-15,29 10-25 16,-9-11-4-16,16 8 0 16,-5-13-1-16</inkml:trace>
  <inkml:trace contextRef="#ctx0" brushRef="#br0" timeOffset="59624.4103">20952 3338 91 0,'14'-37'40'16,"1"20"1"-16,-15 17-2 15,0 0-28-15,1 28-10 16,-9 15 0-16,-4 10 1 16,-1 9-2-16,-2 9 1 15,0 7 0-15,1 2 0 16,3-4-2-16,5-3-2 15,1-12-4-15,19 4-23 16,-9-24-9-16,10 0 0 16,-3-23-2-16</inkml:trace>
  <inkml:trace contextRef="#ctx0" brushRef="#br0" timeOffset="59798.4203">20851 3878 101 0,'-20'-13'40'15,"2"-6"2"-15,18 19-3 16,0-18-33-16,24 8-4 15,15-4-1-15,17-3-4 16,17 5-8-16,-5-16-27 16,22 5-1-16,-7-13 0 15,6 2-2-15</inkml:trace>
  <inkml:trace contextRef="#ctx0" brushRef="#br0" timeOffset="60174.4418">21655 3104 111 0,'-14'11'40'0,"-11"7"2"15,6 24-2-15,-3 7-38 16,-2 16 1-16,-3 10-1 16,0 9 0-16,-2 7 0 15,0 2-1-15,3-4 0 16,5-2 0-16,5-12 0 15,4-13-1-15,6-12 0 16,11-17 0-16,8-17 0 16,13-17 1-16,7-15-1 15,5-11 1-15,3-8 0 16,0-7-1-16,1 0 1 15,-5 4-1-15,-4 8 1 16,-11 14-1-16,-9 13 0 0,-7 13 0 16,-7 16-1-16,-6 8 0 15,-2 11-2-15,0-1-1 16,7 8-6-16,-2-19-3 15,23 10-12-15,-8-28-14 16,25-1-2-16,3-22-2 16,13-5 3-16</inkml:trace>
  <inkml:trace contextRef="#ctx0" brushRef="#br0" timeOffset="60511.461">22030 3846 99 0,'-14'16'41'0,"-1"-7"1"16,18 10-2-16,5-4-29 15,15-9-10-15,10-3 1 16,10-3-1-16,4-5 1 16,-1-5-2-16,-5-5 1 15,-3-5-1-15,-12-2 1 16,-9-5-1-16,-9 0 0 15,-14-2 0-15,-10 3-1 16,-10 6 2-16,-12 11-1 16,-5 9 1-16,-8 11-1 15,-1 14 1-15,3 9 0 16,8 10 0-16,12 5-1 15,14-3 0-15,20-4-4 16,15-14-5-16,30 3-10 0,-5-26-16 16,26 0-7-16,-5-20 0 15,9-1-1-15</inkml:trace>
  <inkml:trace contextRef="#ctx0" brushRef="#br0" timeOffset="61262.504">944 5838 64 0,'13'-8'37'16,"-11"-3"0"-16,-2 11 0 15,0 0-17-15,-1 16-14 16,-6 4 2-16,7 13-3 16,-4 7 0-16,4 9-2 15,0 5 0-15,0 1-2 16,3 2-1-16,-3-6-3 15,7 0-7-15,-11-16-26 16,17-5-3-16,-9-18 1 16,13-9-2-16</inkml:trace>
  <inkml:trace contextRef="#ctx0" brushRef="#br0" timeOffset="61446.5145">1114 5530 97 0,'-23'-17'37'0,"-4"5"0"15,9 10-3-15,0 8-38 16,18-6-5-16,0 0-28 16,25 9 1-16,6 2-2 15,1-3 1-15</inkml:trace>
  <inkml:trace contextRef="#ctx0" brushRef="#br0" timeOffset="61780.5336">1448 5878 98 0,'-5'43'40'16,"-10"-8"2"-16,5 3-2 15,-6-14-35-15,8-1 0 16,1-9-3-16,7-14 0 16,0 0-1-16,17-1 0 15,0-15-1-15,4-6 1 16,4-8-2-16,3-5 2 15,5-2-1-15,-3-1 0 16,1-1 0-16,-8 6 1 16,-2 4-1-16,-5 6 0 0,-5 8 0 15,-11 15 1-15,16-4-1 16,-11 19 0-16,-2 13 2 15,-3 9-2-15,0 9 0 16,0 3-1-16,3 6 0 16,3-5-2-16,5-1-3 15,0-25-10-15,24 4-16 16,-5-26-7-16,16-5-1 15,1-20 0-15</inkml:trace>
  <inkml:trace contextRef="#ctx0" brushRef="#br0" timeOffset="62080.5508">2467 5795 82 0,'9'-14'37'16,"-13"-12"0"-16,10 10 2 15,-17-7-29-15,6 7-3 16,-8 0 0-16,-1 11-2 16,-10 5 0-16,-2 13-2 15,-4 9 0-15,-3 11-1 16,-1 8 1-16,5 2-1 15,4 1-1-15,8-1 0 16,12-2-1-16,10-13-4 16,20-1-7-16,0-28-14 15,29 5-15-15,-2-15 0 16,19-2-2-16,-4-11 2 0</inkml:trace>
  <inkml:trace contextRef="#ctx0" brushRef="#br0" timeOffset="62908.5981">2831 5763 108 0,'-26'4'40'15,"4"13"3"-15,-14 0-1 16,11 7-38-16,-4 6 0 16,3 8-2-16,4 4 0 15,6 9 0-15,8-1 0 16,8-1-1-16,9-3-1 15,8-4-1-15,7-10 0 16,5-10 0-16,7-12-1 16,2-13-1-16,1-14-1 0,-3-13 0 15,-1-5-1-15,-6-13 0 16,-5-1-1-16,-7-8 3 15,-3 2-2-15,-10 5 2 16,-3 5 2-16,-4 8 1 16,-5 6 1-16,2 11 2 15,-3 3 1-15,9 17-3 16,0 0 3-16,0 0-2 15,3-11 0-15,11 11 0 16,5-1-1-16,1 1 0 16,1 1 1-16,5 2-1 15,-5 1 1-15,-1 4-1 16,-4 4 1-16,-3 6 0 0,-7 4 0 15,-2 5 0-15,-5 4 1 16,-4 3-2-16,-4 3 2 16,2 3-2-16,-3-4 0 15,2-3 0-15,3-6-1 16,3-6-1-16,6-9 1 15,-4-12 0-15,25-14 0 16,-5-8 0-16,1-8-2 16,7-12 3-16,-1-3-3 15,1-1 2-15,-3 4-2 16,-3 5 2-16,-6 8-1 15,-2 5 0-15,-3 8 2 16,-11 16-2-16,11 0 1 16,-10 13 1-16,1 4 0 0,1 2 0 15,2 3 0-15,5-2 0 16,2-2 1-16,6-6-1 15,4-8-1-15,6-9 0 16,2-10 0-16,1-4 0 16,1-4-1-16,1-1 0 15,-4-4 0-15,-5 6 0 16,-5 5 1-16,-4 7 0 16,-5 10 0-16,-4 10-1 15,-5 10 1-15,-4 8 1 16,-1 7 0-16,2 5-3 15,2 4 1-15,1-4-3 16,9 1-4-16,0-22-6 16,22 6-6-16,-11-30-6 15,25 4-11-15,-10-20-1 0,10-8-3 16,-4-10 3-16</inkml:trace>
  <inkml:trace contextRef="#ctx0" brushRef="#br0" timeOffset="63081.608">4092 5685 104 0,'0'0'40'0,"-8"17"1"16,-3 19 0-16,-15 4-33 15,10 12-4-15,0 6-1 16,3 4-2-16,5 1 0 16,3-5-3-16,13 0-3 15,-5-28-13-15,22 5-11 16,-10-33-12-16,13-7 0 15,-4-22 0-15,8-10 1 16</inkml:trace>
  <inkml:trace contextRef="#ctx0" brushRef="#br0" timeOffset="63531.6338">4249 5462 106 0,'-14'-13'41'0,"14"13"0"16,-19-2-2-16,19 2-36 15,0 0-11-15,18-12-13 16,11 18-19-16,-6-9 1 15,12 11-2-15,-4-4 2 16,-1 13 35-16,0 4 5 16,-10 2 6-16,4 17 13 15,-20-7 20-15,5 10 0 16,-15-5 2-16,6 14 0 0,-5-10-33 15,2 0-4-15,1-5-1 16,3-2-1-16,2-8 1 16,4-6-4-16,4-8 0 15,2-12 0-15,6-10 0 16,1-6-2-16,4-11 0 15,2-8 1-15,1-9-1 16,2-2 1-16,-2 2 0 16,0 2 0-16,-7 9 2 15,0 7-1-15,-4 15 1 16,-6 14-1-16,-6 15 0 15,-7 13-1-15,2 11-1 16,-10-2-9-16,11 18-5 16,-16-21-6-16,24 14-8 15,-14-21-10-15,20-5-2 0,-1-18 1 16,11-8 0-16</inkml:trace>
  <inkml:trace contextRef="#ctx0" brushRef="#br0" timeOffset="64334.6797">5502 5650 80 0,'-1'-20'39'16,"1"20"0"-16,-27-16-3 15,10 17-26-15,-13-2-3 0,1 9-3 16,-8 8 0-16,-3 10-1 15,1 9 2-15,1 11-2 16,1 4 1-16,9 3-2 16,9-3 1-16,10-1-1 15,11-11 1-15,12-13-2 16,11-14-1-16,8-15 0 15,7-10-2-15,1-11 4 16,1-9-4-16,-1-6 2 16,-7-3-1-16,-6 1 0 15,-7-1 0-15,-7 6-1 16,-7 10 2-16,-4 8-2 15,-3 19 1-15,-12 20 0 16,-1 20 3-16,-5 28-2 0,-1 24 1 16,-2 18-1-16,-3 17 2 15,0 10 0-15,5 1 0 16,2-9 0-16,8-11-2 15,2-20 1-15,4-23 0 16,3-18 1-16,0-25-2 16,0-19 0-16,-3-24 0 15,1-13 1-15,-2-18-1 16,-1-12 0-16,3-15 0 15,-1-12-2-15,8-12 2 16,4-4-2-16,5 3 1 16,6-1-4-16,5 11-2 15,2-5-9-15,17 29-5 16,-13-13-5-16,20 28-16 15,-7-1 3-15,12 11-5 0,2-2 4 16</inkml:trace>
  <inkml:trace contextRef="#ctx0" brushRef="#br0" timeOffset="64771.7047">6890 5167 85 0,'2'-11'38'16,"-2"27"0"-16,-9 3 1 16,-2 22-35-16,-2 10-1 15,-1 12 1-15,-3 8-2 16,0 13 1-16,2-4-2 15,2-1 1-15,5-7-1 0,7-13-3 16,10-9-2-16,1-27-15 16,23-1-18-16,1-28 0 15,17-8-3-15,-3-15 0 16</inkml:trace>
  <inkml:trace contextRef="#ctx0" brushRef="#br0" timeOffset="64958.7154">7233 5537 90 0,'0'0'39'16,"-29"17"2"-16,13 13-2 15,-11 3-33-15,6 13-2 16,-1 3-1-16,7 2-1 16,3 1 0-16,7-4-3 15,10-8 0-15,6-14-5 0,19 0-16 16,-8-31-16-16,16-5-3 15,-7-26 2-15,15-3-2 16</inkml:trace>
  <inkml:trace contextRef="#ctx0" brushRef="#br0" timeOffset="65093.7231">7236 5276 98 0,'-31'-21'38'0,"-3"4"-1"16,18 18-6-16,13 10-41 15,3-11-27-15,23 16-1 16,8-8 0-16,17 10-1 15</inkml:trace>
  <inkml:trace contextRef="#ctx0" brushRef="#br0" timeOffset="66009.7755">7599 5482 92 0,'-18'20'39'16,"-13"-8"1"-16,5 14-1 16,-1-1-34-16,-7 9-1 15,1 7-1-15,3 4 1 16,4 1-1-16,9-1 0 15,12-9-1-15,12-8 1 16,14-15-2-16,10-10 2 16,12-21-3-16,8-8-1 15,0-8 2-15,2-4-2 16,-9-3 1-16,-4 0-2 15,-8 3 2-15,-8 10-2 0,-9 6 2 16,-8 9-1-16,-7 13 0 16,-8 17 0-16,-3 16 0 15,-8 15 2-15,-4 18 0 16,-2 14-1-16,-3 13 1 15,-2 6 1-15,1 1-1 16,2-3 0-16,3-8 1 16,1-11-2-16,5-11 0 15,4-17 1-15,5-16-1 16,3-17 1-16,6-17-1 15,-8-11 0-15,8-15 1 16,6-15-1-16,1-14 1 16,2-13-2-16,6-8 2 15,4-3-2-15,4 2 0 0,2 3 2 16,3 6-3-16,6 8 1 15,2 10 0-15,2 9-1 16,5 8-1-16,0 2 0 16,5 1 1-16,4-4-5 15,5 0 2-15,-4-15-1 16,5 2-1-16,-7-13 0 15,1 1 2-15,-6-1 3 16,-7 1 2-16,-10 3 2 16,-8 6 1-16,-4 12 3 15,-12 6-1-15,-2 20 2 16,-3 12-1-16,-22 15-2 15,6 16 0-15,-2 16-2 16,-6 13 1-16,1 11-1 0,-5 7 0 16,-1 11 0-16,5-5-1 15,7-5 1-15,3-11-1 16,8-14 1-16,6-15-2 15,10-13 3-15,11-19-2 16,8-17 1-16,6-15-1 16,2-7-2-16,1-9 2 15,1-2-2-15,-4-2 2 16,-1 4-3-16,-10 10 2 15,-4 10-2-15,-5 16 3 16,-15 5-1-16,12 26 0 16,-12 8 0-16,-4 6-1 15,2 6 1-15,3 2-1 0,3-4-3 16,9 1-7-1,-3-21-3-15,18 8-5 0,-10-31-3 16,25 8-5-16,-14-26-8 16,18 2-8-16,-5-13 7 15,2-9 2-15</inkml:trace>
  <inkml:trace contextRef="#ctx0" brushRef="#br0" timeOffset="66430.7996">9238 4993 78 0,'10'-38'38'16,"0"13"-1"-16,-15 5 1 15,5 20-34-15,-23 22 3 16,12 21-3-16,-8 20 2 15,0 20-3-15,-2 13 0 0,0 12-1 16,6 4 0-16,4-4-1 16,7-8-1-16,3-16-4 15,14-7-9-15,-10-32-17 16,18-8-8-16,-2-23 2 15,4-10-4-15</inkml:trace>
  <inkml:trace contextRef="#ctx0" brushRef="#br0" timeOffset="66595.809">9095 5578 121 0,'-23'-9'42'16,"0"-8"1"-16,23 17-12 16,11-22-28-16,23 1-3 15,23-7-5-15,8-18-11 0,29 11-10 16,-8-14-14-16,18 5-2 15,-10-3-2-15,-1 12 1 16</inkml:trace>
  <inkml:trace contextRef="#ctx0" brushRef="#br0" timeOffset="67373.8535">10744 5376 85 0,'-49'25'39'0,"-5"4"1"15,2 16-2-15,-5-4-32 16,13 9 0-16,7-8-2 15,12 3-1-15,10-8-1 16,17-6 2-16,11-17-3 0,15-10 0 16,9-12 0-16,11-10-1 15,5-8 1-15,0-7 0 16,0-9 0-16,-7 2-3 15,-7 1 3-15,-10 4 0 16,-6 4 0-16,-12 6 0 16,-7 7 0-16,-4 18 0 15,-12-7-1-15,0 22 0 16,-1 11 0-16,2 7 0 15,0 10-1-15,4 5 1 16,7 2-1-16,7-5 1 16,12-1-6-16,8-19 0 15,20 3-13-15,-6-35-3 16,23 5-14-16,-9-25-4 15,12 1 0-15,-10-14-1 0</inkml:trace>
  <inkml:trace contextRef="#ctx0" brushRef="#br0" timeOffset="67741.8746">11322 5438 94 0,'-24'-7'39'15,"4"18"1"-15,-11-2-1 16,9 14-34-16,-4 5-2 16,3 6 0-16,2 7-2 15,4 1 1-15,1 0 0 16,6-3 2-16,6-8-3 15,4-7 3-15,5-6-3 16,9-13 3-16,4-14-3 16,6-9 0-16,6-10 1 15,3-9-4-15,4-4 3 0,0-4-2 16,-3-3 2-16,0 6-3 15,-3 6 2-15,-5 7 0 16,-4 10 0-16,-5 10 0 16,-5 19 0-16,-5 8 0 15,-1 12-1-15,-3 8 0 16,2 8-2-16,3 0 2 15,10 5-4-15,2-13 0 16,18 1-10-16,-8-26-3 16,27 9-8-16,-12-29-6 15,16-2-5-15,-12-15-4 16,5 1 5-16</inkml:trace>
  <inkml:trace contextRef="#ctx0" brushRef="#br0" timeOffset="68112.8958">12001 5484 92 0,'-8'-25'39'0,"-12"-4"1"15,3 15-1-15,-14 6-33 16,7 13-2-16,-6 8-1 15,5 11 0-15,-1 10-1 16,5 4 0-16,3 6-1 16,8 1 0-16,10-2 1 15,9-11 1-15,9-12-1 16,8-12-1-16,8-17 1 15,5-12-1-15,3-17 1 16,5-11 0-16,-3-15-1 16,0-12-2-16,1-5 1 15,-2-4 2-15,-4-4-2 0,-3 5 0 16,-3 10-1-1,-9 12 2-15,-3 18-2 0,-12 23 1 16,-9 21 2-16,-15 42-3 16,-9 17 3-16,-9 18-3 15,0 13 1-15,-3 3-3 16,7 6-2-16,3-14-6 15,23 4-6-15,-2-31-2 16,34 4-5-16,-8-36-4 16,29-1-12-16,-3-19 1 15,15-10 1-15</inkml:trace>
  <inkml:trace contextRef="#ctx0" brushRef="#br0" timeOffset="69464.9731">10727 6154 81 0,'-13'0'38'15,"0"-3"0"-15,13 3 1 16,0 0-31-16,29 6-1 15,8-5-2-15,24 1 0 16,21-6-1-16,23-1-1 16,21-5-1-16,17-4 0 15,3-5-1-15,3 0 0 16,-4-2-1-16,-17 2 0 15,-14 4-1-15,-26 7 0 0,-18 6-2 16,-28 3 0-16,-13 8-3 16,-29-9-2-16,13 26-17 15,-31-19-14-15,0 3 1 16,-4-9 0-16,5-1 0 15</inkml:trace>
  <inkml:trace contextRef="#ctx0" brushRef="#br0" timeOffset="70457.0299">13540 5067 47 0,'14'-27'34'16,"-1"10"3"-16,-8 2-2 15,-5 15-15-15,0 0-12 16,2 25-2-16,-11 4 1 16,2 17-2-16,-6 5 0 15,2 14-3-15,-2 5 1 16,0 5-2-16,-1 0 0 15,4 2-1-15,1-5-2 16,5-11 1-16,7-2-6 0,-6-24-24 16,13-1-7-16,-4-19 2 15,9-6-2-15</inkml:trace>
  <inkml:trace contextRef="#ctx0" brushRef="#br0" timeOffset="70638.0402">13456 5555 94 0,'-23'-8'40'16,"-6"-2"1"-16,10 10-2 15,5-2-34-15,14 2-1 16,0 0-2-16,26-22-2 16,18-1-2-16,15-13-4 15,24 3-13-15,-1-21-19 0,19 0-1 16,-2-11-1-16,1 7 0 15</inkml:trace>
  <inkml:trace contextRef="#ctx0" brushRef="#br0" timeOffset="71031.0627">14230 4773 71 0,'-33'0'40'16,"8"16"0"-16,-7 2 0 16,10 23-15-16,-4 1-21 15,6 13-2-15,-1 7 2 16,1 12-2-16,2 3 2 15,-1 5-3-15,3-1 2 16,3-6-2-16,4-7 0 16,5-12-1-16,4-12 1 0,4-16-1 15,7-15 0-15,7-15 1 16,5-15 0-16,5-10-1 15,2-7 1-15,1-7 0 16,0-2-1-16,0 2 1 16,-4 5-1-16,-7 9 0 15,-1 12 0-15,-4 15 1 16,-3 15-1-16,-6 12-1 15,1 13 0-15,-3 6 0 16,3 7-2-16,0 0-1 16,9 2-3-16,-3-20-9 15,22 7-8-15,-10-30-5 16,20 0-11-16,-4-21-2 15,9-2 3-15</inkml:trace>
  <inkml:trace contextRef="#ctx0" brushRef="#br0" timeOffset="71389.0832">14678 5452 98 0,'-19'12'39'16,"10"8"2"-16,-1-10-2 15,10-10-36-15,12 11-1 16,6-13-1-16,7-6 1 15,6-6-1-15,7-7 1 16,0-3-1-16,-1-6 0 16,-4-2-1-16,-5-4 1 15,-9 0 0-15,-9-1-1 0,-9 2 1 16,-6 5-1-16,-10 8 1 15,-7 9 0-15,-9 18 0 16,-2 13 0-16,-2 17 0 16,1 12 0-16,3 9 0 15,7 7 0-15,8-2-1 16,11-6-1-16,13-9-2 15,15-5-6-15,0-26-12 16,30 5-6-16,-9-21-14 16,20-2 0-16,7-15-2 15,13-1 2-15</inkml:trace>
  <inkml:trace contextRef="#ctx0" brushRef="#br0" timeOffset="72208.13">15931 5307 81 0,'-1'-21'38'0,"6"9"0"16,-9-2 0-16,4 14-33 16,0 0-1-16,0 0 0 15,-8 10 0-15,1 11 0 16,-4 6-1-16,-1 9 0 15,0 3-1-15,2 6 0 16,2 1-1-16,4-1 1 16,7-4-1-16,7-3-1 0,6-12 0 15,8-10 1-15,5-10-1 16,3-10 0-16,4-9 0 15,3-8 1-15,2-9-1 16,-3-7 1-16,-4-1-1 16,-2 1 0-16,-6 0 1 15,-3 6-1-15,-8 6 0 16,-4 9 0-16,-11 16 0 15,12-6 0-15,-10 18 0 16,-1 7 0-16,-2 12 0 16,4 3 1-16,1 5-1 15,4 0 0-15,4-1 0 16,5 0 0-16,8-11 0 15,2-10 1-15,8-11 0 0,2-11 0 16,1-12 0-16,3-7 0 16,-5-12 0-16,-5-8 0 15,-7-1-1-15,-6-1 0 16,-9 0-1-16,-5 2-1 15,-3 7-1-15,-7 3-1 16,4 14-1-16,-2 2-1 16,4 18-3-16,0 0-6 15,36 8-7-15,-22-7-4 16,24 21-8-16,-5-12-4 15,10 6 2-15,2-5 1 16</inkml:trace>
  <inkml:trace contextRef="#ctx0" brushRef="#br0" timeOffset="72854.167">17046 5338 91 0,'-20'-6'39'15,"1"14"1"-15,-12-4 0 16,4 6-34-16,-10 9-2 16,7 7 1-16,-2 6-2 15,6 3 0-15,6 3-1 16,9-1 0-16,11-3-1 15,11-5-1-15,11-9 1 16,9-6-1-16,9-11 0 16,3-7-1-16,4-8 0 15,-3-8 1-15,-3-5-1 16,-7-5 1-16,-6-2-1 15,-11-5 1-15,-8 0 0 0,-6 0 0 16,-9 4 0-16,-7 6 1 16,-2 3-1-16,-2 7 0 15,2 5 1-15,1 6-1 16,14 6 1-16,-14 10-1 15,14-10 0-15,10 19 1 16,6-6-1-16,4 0 0 16,4 0 1-16,1 2-1 15,1 0 0-15,-1 1 1 16,-7 3-1-16,1 1 0 15,-4 0 1-15,-7 2-1 16,-3 1-1-16,-4 3 2 16,-2-2-1-16,-3-1 0 15,-3 0-1-15,1 1 2 16,1-6-2-16,0-1 1 0,5-17 1 15,-7 15-1-15,7-15 0 16,0 0 0-16,14-22 1 16,-1-1-1-16,3-6 1 15,4-4-1-15,2-4 1 16,1-4-1-16,-1 3 0 15,1 2 0-15,-5 3 0 16,-1 7 0-16,-2 5-1 16,-1 0-1-16,3 5-1 15,-2-3-2-15,8 9-4 16,-3-21-7-16,22 15-4 15,-13-28-3-15,25 14-5 16,-16-24-4-16,18 2-7 16,-9-13 2-16</inkml:trace>
  <inkml:trace contextRef="#ctx0" brushRef="#br0" timeOffset="73071.1794">18027 4659 102 0,'-27'41'41'0,"6"21"1"15,-9-4-1-15,8 19-38 16,0 8 1-16,9 5-2 15,3 2 1-15,4-5-3 16,6-2 1-16,3-9-3 16,5-6-2-16,1-17-2 15,11 2-8-15,-11-33-6 16,22 6-8-16,-17-28-8 15,14-5-4-15,-4-14-1 0,7-5 2 16</inkml:trace>
  <inkml:trace contextRef="#ctx0" brushRef="#br0" timeOffset="73369.1965">18202 5176 89 0,'-12'-1'40'0,"-15"2"1"16,5 18-1-16,-12-5-26 15,4 11-11-15,1 1 0 16,2-3-1-16,4 2 1 15,8 1-1-15,6-2 1 16,10-4-1-16,8-1-1 16,8-7 1-16,10 1-1 15,8 1 0-15,5-3-1 16,4 0 1-16,1 0-1 0,-1 1-1 15,-2 3 0-15,-5-4-3 16,0 9-6-16,-14-15-6 16,15 17-6-16,-26-22-5 15,18 13-7-15,-12-14-8 16,7 0-1-16,0-9 3 15</inkml:trace>
  <inkml:trace contextRef="#ctx0" brushRef="#br0" timeOffset="73935.2288">19952 4864 64 0,'-13'-37'38'0,"-1"1"-1"16,-15-4 1-16,2 8-27 16,-15-1-6-16,0 14 0 15,-5 10-1-15,-2 19 0 16,-4 16 0-16,1 23-1 15,1 17 1-15,1 17-2 16,5 11 1-16,4 12-1 16,4 3-1-16,10-6-2 0,9-5 0 15,3-10-2-15,15-7-5 16,-4-32-8-16,25 3-16 15,-8-30-6-15,11-8-1 16,-9-20-1-16</inkml:trace>
  <inkml:trace contextRef="#ctx0" brushRef="#br0" timeOffset="74153.2413">19128 5379 103 0,'-12'9'40'0,"12"-9"2"16,0 13-3-16,18-14-37 15,14-1-2-15,15-4-2 0,7-5 0 16,11-2-1-16,6-9-1 16,7 7-1-16,-2-12-4 15,7 19-12-15,-20-12-17 16,3 10 1-16,-14-3-1 15,-4 9 2-15</inkml:trace>
  <inkml:trace contextRef="#ctx0" brushRef="#br0" timeOffset="74844.2808">19902 5293 90 0,'-23'14'40'0,"6"11"0"15,-10-2-1-15,9 7-32 16,-4-1-2-16,9 6-1 16,4-4-1-16,9 1-1 15,6-7 0-15,15-6-1 16,9-11 0-16,11-8 0 0,5-13 0 15,6-6-1-15,3-10 1 16,2-6-1-16,-5-5 1 16,-2-3-1-16,-9 1 1 15,-5 3-1-15,-8 5 0 16,-5 10 0-16,-7 6 1 15,-16 18-1-15,0 0 0 16,3 32 0-16,-16 4 0 16,-3 8 0-16,-2 7-1 15,1 1 0-15,9-4-1 16,4-6-1-16,14-9-2 15,8-17-1-15,20-5-5 0,1-26-8 16,22 6-5 0,-13-26-3-16,19 8-3 0,-21-18 15 15,11 12 8-15,-15-6 5 16,-11 3 6-16,-2 14 10 15,-23-8 5-15,9 26 6 16,-29-7 5-16,14 23-15 16,-21-4-5-16,6 17-2 15,-7 2-3-15,4 8-1 16,-2 2-1-16,5 3 0 15,2-4-1-15,4-1 0 16,5-6 0-16,3-8-1 16,6-10 0-16,6-7 0 15,9-12 0-15,6-11 0 16,3-7 0-16,5-7-1 15,4-6 1-15,-1 1 0 0,-1-1-1 16,0 4 1-16,-10 5-1 16,-2 11 0-16,-7 11 0 15,-5 10 0-15,-5 12-1 16,-6 8 0-16,-2 12-1 15,-3 1-2-15,9 10-2 16,-4-11-6-16,22 12-8 16,-12-25-3-16,28 12-4 15,-9-28-7-15,22 2-5 16,-4-13 1-16,9-6 3 15</inkml:trace>
  <inkml:trace contextRef="#ctx0" brushRef="#br0" timeOffset="75055.2929">21445 5348 104 0,'-23'7'41'15,"-11"1"0"-15,3 13 0 16,0 0-37-16,4 6-1 16,9 5-1-16,7 2 0 15,14-6-1-15,11-6-1 16,16-6-1-16,10-13-3 15,16-6-3-15,-4-25-12 16,26 10-5-16,-15-29-10 16,13 0-6-16,-9-14 0 15,3-1 0-15</inkml:trace>
  <inkml:trace contextRef="#ctx0" brushRef="#br0" timeOffset="75242.3036">22066 4831 103 0,'-26'48'41'0,"-17"10"2"16,6 21-2-16,-9 1-37 15,4 7-2-15,2-2-1 16,4-4-1-16,7 0-3 16,0-15-5-16,20 7-14 15,-14-34-5-15,18 5-14 16,-4-26 1-16,12-5-1 15,-3-13 1-15</inkml:trace>
  <inkml:trace contextRef="#ctx0" brushRef="#br0" timeOffset="75580.3229">21719 5280 109 0,'2'12'41'16,"-2"-12"2"-16,18 24-2 15,1-16-38-15,16-4-2 16,8-4 1-16,8-2-1 15,3-2 1-15,3-1-1 16,-2-3 0-16,-2 1 0 16,-9 1 0-16,-7 4 0 15,-7 4 0-15,-8 4 1 16,-8 8-1-16,-10 7 0 15,-5 9-1-15,-10 4 0 16,-6 9 0-16,-1-1-1 16,-3 5-1-16,1-2 0 0,5 0-4 15,-1-19-2-15,21 9-12 16,-5-35-1-16,16 17-7 15,-3-34-4-15,20-2-7 16,-4-19-2-16,9-5 4 16</inkml:trace>
  <inkml:trace contextRef="#ctx0" brushRef="#br0" timeOffset="75709.3303">22396 5082 110 0,'-18'-21'40'16,"6"17"-3"-16,-2 8-6 15,-4-6-55-15,27 13-14 16,-9-11-2-16,32 27 0 15,-3-16 0-15</inkml:trace>
  <inkml:trace contextRef="#ctx0" brushRef="#br0" timeOffset="76324.3655">22716 5240 104 0,'-13'18'39'16,"-12"-4"3"-16,2 13-3 16,-6-1-35-16,-4 8 0 15,-2 4 0-15,3 3-1 16,4 1 0-16,10-2-1 15,7-3-1-15,8-4 0 16,11-8-1-16,7-7-1 16,8-11 1-16,5-7-1 0,3-10 0 15,1-6 0 1,-2-9 1-16,-3-6-1 0,0-6 0 15,-4-3 0-15,2-2 1 16,-2 0-1-16,1 3 1 16,-2 3 0-16,4 6 0 15,-2 8 1-15,0 8 0 16,3 7 1-16,-5 6 0 15,0 9 0-15,-4 0 0 16,-1 6 0-16,-3 6 0 16,-6 1-1-16,-5 7 1 15,-6 3-2-15,-9 5 0 16,-2 2 0-16,-8 4 0 15,-1-4 0-15,0 0 0 16,1-5 0-16,3-9 0 0,10-5 0 16,9-19 0-16,14-1 0 15,9-18 0-15,11-6 0 16,9-10 0-16,5-6 0 15,7-2 0-15,-4 5 0 16,-5 5 0-16,-3 10 0 16,-10 11 0-16,-4 11 0 15,-8 12 0-15,-6 10 0 16,-2 10 0-16,-1 2 0 15,4 7-2-15,-3-9-9 16,14 15-5-16,-15-25-4 16,25 18-4-16,-22-31-3 15,24 14-4-15,-18-21-6 16,9-3-5-16,-2 1 8 0</inkml:trace>
  <inkml:trace contextRef="#ctx0" brushRef="#br0" timeOffset="77259.419">1131 7364 80 0,'-3'-23'38'0,"2"8"0"15,-11-5 0-15,6 8-33 16,-12 0 0-16,-2 13 0 16,-5 4 0-16,-1 17 1 0,-6 7-3 15,1 14 0-15,-2 9-1 16,6 9 0-16,4 3-1 15,13-2 0-15,6-3 0 16,17-6 0-16,17-16 0 16,17-13 0-16,12-22-1 15,8-18 1-15,3-15 1 16,7-13-2-16,-9-10 1 15,-11-6-1-15,-14-6 2 16,-21 4-1-16,-15 5 0 16,-15 8 0-16,-14 13-1 15,-15 12 0-15,-6 9 0 16,-4 11 0-16,9 8-2 0,8 3-2 15,17 3-1-15,13-10-5 16,33-1-10-16,2-25-4 16,36 5-11-16,5-26-3 15,19-1-1-15,1-15 2 16</inkml:trace>
  <inkml:trace contextRef="#ctx0" brushRef="#br0" timeOffset="77460.4305">1977 6563 109 0,'-17'-24'37'16,"-15"5"3"-16,1 27-2 15,-4 8-35-15,3 20-1 16,-2 19 0-16,7 20 1 16,0 19-2-16,1 14 1 0,6 13-2 15,3 4 2-15,5-1-3 16,7-6-1-16,10-9-4 15,-3-25-13-15,22-2-11 16,-6-30-10-16,7-15 1 16,-2-25-2-16</inkml:trace>
  <inkml:trace contextRef="#ctx0" brushRef="#br0" timeOffset="77625.4399">1542 7470 121 0,'-23'-6'41'0,"8"-5"2"16,27 5-3-16,16-9-37 15,23-11-5-15,23 0-9 16,4-22-11-16,30 11-11 0,2-15-8 16,18 3-1-16,0-6 0 15</inkml:trace>
  <inkml:trace contextRef="#ctx0" brushRef="#br0" timeOffset="78046.464">3512 6850 99 0,'3'-27'37'16,"-3"27"2"-16,-4-9-2 15,-1 30-30-15,-9 12-3 16,0 19-1-16,-1 15-2 15,-2 14-1-15,2 10 0 16,4 6-1-16,3 2 0 16,4-6-1-16,8-5-3 0,-4-26-14 15,22-5-18-15,-4-25 0 16,3-9-1-16,-5-22-1 15</inkml:trace>
  <inkml:trace contextRef="#ctx0" brushRef="#br0" timeOffset="78234.4747">3309 7445 113 0,'-32'-3'39'16,"-1"-2"3"-16,17 6-4 16,3 0-34-16,28-8-1 15,17-9-3-15,18-13-2 16,18-8-2-16,11-17-5 15,25 2-14-15,-7-17-14 16,16-1-2-16,-14-11 1 0,-3 4-2 16</inkml:trace>
  <inkml:trace contextRef="#ctx0" brushRef="#br0" timeOffset="78609.4962">4131 6467 115 0,'-35'36'40'15,"7"25"2"-15,-8-1-10 16,9 23-28-16,2 8-1 15,2 7 2-15,3 3-2 16,3 0 0-16,5-9-2 16,4-8 0-16,5-11 0 15,3-16-1-15,5-15 0 16,10-17 0-16,10-21 0 0,7-16 0 15,10-14 1-15,0-9-1 16,2-9 1-16,0-2 0 16,-3 1 1-16,-5 5-2 15,-7 9 0-15,-7 11 0 16,-6 17 0-16,-6 13 0 15,-6 13 0-15,1 9 0 16,-4 11-2-16,0 3-1 16,9 5-3-16,-4-8-7 15,20 7-8-15,-9-28-3 16,27 6-6-16,-11-28-5 15,18-5-6-15,-3-17 2 16,7-8 3-16</inkml:trace>
  <inkml:trace contextRef="#ctx0" brushRef="#br0" timeOffset="78948.5156">4650 7198 107 0,'-20'8'39'16,"16"12"1"-16,4-20-1 15,20 20-36-15,10-17-1 16,11-6-1-16,9-5 0 15,2-6 0-15,0-5 0 16,-4-4-1-16,-6-4 1 16,-11 2 0-16,-13-4 0 15,-11 4 0-15,-13 2 0 16,-9 4 0-16,-12 5 1 0,-5 13 0 15,-11 9 0-15,-1 13-1 16,-5 12 1-16,6 10 0 16,2 9-1-16,11 1 0 15,13-2-1-15,15-6-1 16,24-8-4-16,7-20-8 15,27 1-9-15,-10-30-4 16,29 6-8-16,-10-22-7 16,9 1-2-16,-4-10 1 15</inkml:trace>
  <inkml:trace contextRef="#ctx0" brushRef="#br0" timeOffset="83562.7795">6727 7088 80 0,'0'0'39'16,"5"-22"-2"-16,-5 22 2 15,0 0-25-15,0 0-10 16,-10 6-2-16,1 9 1 0,-4 8-1 16,-2 6 0-16,-4 2-2 15,3 4 1-15,-4-1 0 16,5-2 0-16,4-9-1 15,1-4 1-15,10-19-1 16,-1 13 1-16,1-13-1 16,20-23 1-16,-4 0-1 15,2-4 1-15,0-5 0 16,4-4-1-16,-1-1 1 15,-5 0-1-15,0 5 0 16,-1 4 1-16,-5 8-1 16,-2 5 0-16,-8 15 0 15,0 0 1-15,7 15-1 16,-7 3 1-16,0 5-1 15,2 1 0-15,2 1 1 0,5-3-1 16,7-7 1-16,6-10-1 16,11-8 1-16,5-6 0 15,7-11 0-15,2-4 0 16,0-5 0-16,-2 0 0 15,-6 3 0-15,-7 4 0 16,-8 6 0-16,-8 9-1 16,-7 8 1-16,-4 12-1 15,-5 7 0-15,-2 9 0 16,-2 5-1-16,1 2 0 15,4 5-1-15,-1-5-3 16,9 4-5-16,-3-19-10 16,21 5-12-16,-11-19-9 15,15-1 1-15,-3-14-1 0</inkml:trace>
  <inkml:trace contextRef="#ctx0" brushRef="#br0" timeOffset="83930.8005">7477 7108 104 0,'-14'5'38'15,"7"6"2"-15,7-11-2 16,1 14-33-16,10-16-3 16,14-2 0-16,7-6 0 15,12-5 0-15,2-6 0 16,5-2-1-16,-1-6 0 15,-5 0 0-15,-9 1 0 16,-12 1 1-16,-13 3-1 0,-16 5 0 16,-12 4 0-16,-11 7 0 15,-10 11 0-15,-6 8 0 16,-3 10-1-16,0 8 1 15,5 8-1-15,7 5 1 16,12 1-1-16,14 0 1 16,14-5-1-16,18-8-1 15,20-12-1-15,11-11-2 16,14-8-1-16,8-20-6 15,13 5-8-15,-13-28-17 16,8 5-4-16,-12-16 1 16,-2-2 0-16</inkml:trace>
  <inkml:trace contextRef="#ctx0" brushRef="#br0" timeOffset="84125.8117">8360 6469 95 0,'-8'-22'36'0,"-11"13"4"16,3 27-3-16,-12 15-21 15,5 19-10-15,1 15-3 16,4 12 0-16,-2 9-1 15,5 4 0-15,3 0-2 16,6-4-1-16,4-5-2 16,2-14-6-16,13-2-11 15,-11-29-20-15,12-7 0 16,-14-31 0-16,24 7-1 15</inkml:trace>
  <inkml:trace contextRef="#ctx0" brushRef="#br0" timeOffset="84313.8225">8134 6960 111 0,'-22'-17'40'0,"22"17"1"16,-14-3-1-16,26 10-36 16,7-7-5-16,17-5-1 15,18 1-2-15,6-1-2 16,15 5-3-16,-7-14-17 15,15 14-13-15,-11-4 0 16,-1 11 1-16,-14-2 2 16</inkml:trace>
  <inkml:trace contextRef="#ctx0" brushRef="#br0" timeOffset="84674.8431">8822 6975 104 0,'-16'5'39'0,"-15"-6"1"16,2 11-1-16,-17-5-30 16,6 11-3-16,-4 7-2 15,-4 6-1-15,9 0 0 16,4 5 0-16,10-3-2 15,13-1 0-15,15-5 0 16,13-12 1-16,12-8-2 16,12-7 0-16,5-11 0 15,5-7 0-15,2-9 0 16,-4-5 0-16,-5-5 0 15,-9 1 0-15,-5 2 0 16,-8 6 0-16,-8 7 0 16,-9 13 0-16,-4 10 0 15,-10 20 0-15,-2 8 0 0,2 7 0 16,1 3 0-16,4 2 0 15,10-1-2-15,5-11-2 16,18-8-5-16,1-23-4 16,23-3-6-16,-9-33-8 15,25 1-13-15,-11-22 0 16,8 0 1-16,-11-16 3 15</inkml:trace>
  <inkml:trace contextRef="#ctx0" brushRef="#br0" timeOffset="84861.8538">9434 6433 125 0,'-3'-16'38'16,"-16"16"3"-16,1 34-8 15,-7 14-27-15,-2 19 0 16,1 10-4-16,6 9 2 0,3 4-4 16,11-3 0-16,9-6 0 15,8-11-4-15,13-5-7 16,-4-26-4-16,19 3-12 15,-11-30-15-15,17-3 1 16,-7-15-1-16,9-1 2 16</inkml:trace>
  <inkml:trace contextRef="#ctx0" brushRef="#br0" timeOffset="85005.862">9742 7175 126 0,'6'26'44'0,"-6"-26"-3"16,-8 20 0-16,3-6-43 15,5-14-7-15,0 0-9 0,-4-24-13 16,4 24-11-1,0-18-2-15,0 18 0 0,-1-22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2:35:17.01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1463 1479 86 0,'-7'-13'36'16,"11"-8"-1"-16,-4 21 2 15,0 0-36-15,0 0 1 16,41-47-1-16,-41 47 2 16,0 0-1-16,68-41 1 15,-68 41-1-15,58-26 0 16,-58 26 0-16,55-16 0 15,-55 16-1-15,44 13-1 16,-20 12 1-16,-15 9-2 16,-19 18 2-16,-23 10-2 15,-13 11 1-15,-7 2 0 16,6-10-1-16,7-9 2 15,10-7-1-15,12-10 1 16,14-7-2-16,12-10 1 0,15-8-1 16,11-10 1-16,12-6 0 15,17-9-4-15,6-16-2 16,21-2-31-16,-6-11 1 15,7-3-2-15,-6-6 0 16</inkml:trace>
  <inkml:trace contextRef="#ctx0" brushRef="#br0" timeOffset="420.024">2349 1142 97 0,'-70'-71'40'0,"70"71"2"0,-103-53-3 15,37 37-36-15,-7 10-2 16,-7 10 2-16,-9 8-1 16,-44 30 2-16,-43 35-3 15,11 20 1-15,11 24-1 16,12-7-1-16,46 24 0 15,44 6-1-15,43-16 0 16,47-12-1-16,22-15 2 16,24-16-2-16,28-25 2 15,15-30 0-15,20-34 0 16,13-33 0-16,-1-32 0 15,-8-24 2-15,-12-19-1 16,-77 49 1-16,-4-10 1 0,-13 0-1 16,-6-6-2-16,-20-1 0 15,-12-3 2-15,-18 10-4 16,-13 8 2-16,-20 11-2 15,-10 9-1-15,-33-3-7 16,-65 31-21-16,-20 39-8 16,-8 29-3-16,13 45 0 15</inkml:trace>
  <inkml:trace contextRef="#ctx0" brushRef="#br0" timeOffset="8017.4586">3279 1620 9 0,'13'-10'30'0,"-13"10"1"16,10-19-7-16,1 14 0 15,-18-6-1-15,7 11-1 0,-13-14-4 16,13 14-7-16,-35-10-3 16,10 10-2-16,-9 3-1 15,-1 7-2-15,-5 9-1 16,-5 8 0-16,-3 9-1 15,4 11 0-15,2 4 1 16,8-1-1-16,6-4 1 16,12 1-1-16,12-15 1 15,16-9-2-15,14-17 0 16,14-19 2-16,13-16-3 15,6-7 3-15,7-7-2 16,0-8 1-16,-7 2-2 16,-9 1 3-16,-10 9-2 15,-14 9 0-15,-13 16 0 0,-13 14 0 16,-10 8-1-16,-10 15 0 15,-3 14 0-15,-2 6-1 16,4 5 1-16,8-2-3 16,9-1-1-16,6-19-11 15,23-1-21-15,4-20-2 16,12-11 1-16,-4-18-1 15</inkml:trace>
  <inkml:trace contextRef="#ctx0" brushRef="#br0" timeOffset="8370.4787">3250 1318 104 0,'-116'-11'39'16,"0"26"4"-16,-4 21-5 15,13 28-37-15,22 33-1 16,29 12-1-16,34 3 0 15,36-2 1-15,25-4-1 16,22-11-2-16,20-12 2 16,19-16-2-16,16-25 2 15,5-25-1-15,3-28 2 16,-4-29 1-16,-11-23 0 15,-13-18 2-15,-20-9-1 16,-24-10 2-16,-29-7-2 16,-23 54 1-16,-11-4 0 15,-14 8-2-15,-9-1 1 16,34 50-1-16,-95-77-1 15,44 50-3-15,25-2-9 0,-26 8-25 16,4-4-3-16,48 25 0 16,-73-33-1-16</inkml:trace>
  <inkml:trace contextRef="#ctx0" brushRef="#br0" timeOffset="10194.5831">4596 1399 87 0,'0'0'36'0,"0"0"-1"15,7 24 1-15,4 12-35 16,-10 14-1-16,0 17 0 15,-1 13 1-15,-6 10-1 0,-3 6 0 16,-4-3-3-16,3-4 1 16,-3-18-6-16,14-3-24 15,-6-27-2-15,12-16-2 16,-7-25 0-16</inkml:trace>
  <inkml:trace contextRef="#ctx0" brushRef="#br0" timeOffset="10409.5954">4768 1524 94 0,'-1'-23'39'16,"12"5"0"-16,0-3-1 15,15-5-25-15,-26 26-12 0,0 0-2 16,56-35-1-16,-56 35-2 15,54-24-5-15,-54 24-27 16,55-20 0-16,-32 16-2 16,34-3-1-16</inkml:trace>
  <inkml:trace contextRef="#ctx0" brushRef="#br0" timeOffset="10602.6064">4767 1745 103 0,'-26'22'38'15,"5"-10"1"-15,23 1-1 16,15-15-37-16,15-8 0 0,14-2 0 16,9-2-2-16,10-1-1 15,-1-5-4-15,5 7-27 16,-18 1-5-16,-8 15 1 15,-27 7-2-15</inkml:trace>
  <inkml:trace contextRef="#ctx0" brushRef="#br0" timeOffset="10793.6174">4662 2100 105 0,'0'0'39'0,"20"-4"1"15,23-5-3-15,12-14-35 16,17-2-1-16,13-5-1 15,6-5-2-15,9 8-17 0,-7-8-19 16,4 11 1-16,-19 1 0 16,-2 9-3-16</inkml:trace>
  <inkml:trace contextRef="#ctx0" brushRef="#br0" timeOffset="10993.6288">5860 1717 114 0,'-21'1'39'0,"21"-1"1"16,0 0-3-16,0 0-37 0,25-8-1 16,-5 2-2-1,10 2-10-15,-3-4-24 0,9 5-1 16,-10-1 0-16,2 4-1 15</inkml:trace>
  <inkml:trace contextRef="#ctx0" brushRef="#br0" timeOffset="11160.6383">5625 2000 112 0,'-39'21'40'16,"19"0"-1"-16,20-21-1 15,0 0-37-15,50-10-3 16,6-22-16-16,25 4-18 15,1-9-3-15,15 1 1 16,-6-9-2-16</inkml:trace>
  <inkml:trace contextRef="#ctx0" brushRef="#br0" timeOffset="11704.6695">7089 1223 100 0,'0'0'37'15,"0"0"1"-15,-51-54-1 16,51 54-35-16,0 0 1 15,0 0-1-15,-47 5 1 16,37 36 2-16,-4 23-3 16,-6-1 1-16,-2 17-1 15,0 12 0-15,-4 0-1 16,3-2 0-16,13-29 0 15,3-12-1-15,9-16 2 16,7-10-3-16,11-17 2 0,5-12-1 16,7-11 0-16,4-6 2 15,-1-2-2-15,1-3 1 16,-3 1 0-16,-8 4 0 15,-2 4-1-15,-6 5 0 16,-5 7 0-16,-12 7-1 16,15-1 0-16,-15 1 0 15,18 19-2-15,-5-4-1 16,7 7-4-16,-3-2-29 15,23 5-2-15,-5-4 0 16,17 4-2-16</inkml:trace>
  <inkml:trace contextRef="#ctx0" brushRef="#br0" timeOffset="12028.688">8287 1099 74 0,'-6'-53'43'0,"6"53"-2"15,-31-99 0-15,31 99-11 16,-45-76-28-16,45 76 0 15,-64-46-1-15,64 46 0 16,-73 0 0-16,73 0-1 16,-67 50 1-16,-10 57-2 15,18 16 1-15,12 19-2 0,5-6 1 16,17 1-4-16,11-16-7 15,18-10-26-15,1-53 0 16,13-9 1-16,-12-25-1 16</inkml:trace>
  <inkml:trace contextRef="#ctx0" brushRef="#br0" timeOffset="12187.6971">7716 1616 115 0,'10'-24'42'15,"4"3"-1"-15,24 4-1 16,2 6-35-16,18-9-4 15,9 2-5-15,0-8-31 16,12 9-6-16,-15 2 0 0,-3 14-2 16</inkml:trace>
  <inkml:trace contextRef="#ctx0" brushRef="#br0" timeOffset="12713.7272">4848 2902 104 0,'4'-11'37'15,"7"21"1"-15,-11-10-12 16,-1 40-24-16,-2 3-1 15,-1 15-1-15,-6 10 2 16,0 10-2-16,1 4-1 16,0-6-2-16,8-1-2 15,-3-25-13-15,19-4-18 16,-1-23 0-16,13-15-1 15,-1-24 0-15</inkml:trace>
  <inkml:trace contextRef="#ctx0" brushRef="#br0" timeOffset="12897.7377">4931 2960 104 0,'16'-7'38'15,"7"-10"1"-15,16 8-4 16,2-10-36-16,7 0-1 15,6 6-6-15,-9-2-25 16,2 16-5-16,-18 3 1 16,-11 14-2-16</inkml:trace>
  <inkml:trace contextRef="#ctx0" brushRef="#br0" timeOffset="13089.7487">4887 3325 95 0,'17'11'37'0,"11"-28"2"15,16 3-2-15,6-13-36 16,4 0 0-16,4-2-2 16,-2 1-2-16,-3 16-22 15,-20-2-11-15,-11 24-1 16,-26 0 0-16,-13 23 0 15</inkml:trace>
  <inkml:trace contextRef="#ctx0" brushRef="#br0" timeOffset="13236.757">4828 3689 86 0,'24'-10'36'0,"28"-8"1"16,11-18 0 0,15-6-33-16,13-4-8 0,3-12-29 15,9 4-2-15,-12-3 1 16,-4 12-3-16</inkml:trace>
  <inkml:trace contextRef="#ctx0" brushRef="#br0" timeOffset="13432.7683">5792 3236 105 0,'15'1'39'0,"8"-6"0"15,-1-15-1-15,17-6-38 0,-2 3-1 16,3-2-4-1,11 6-29-15,-19 1-4 0,-1 12 2 16,-31 6-3-16</inkml:trace>
  <inkml:trace contextRef="#ctx0" brushRef="#br0" timeOffset="13585.7771">5686 3529 103 0,'0'0'38'15,"20"12"2"-15,12-34-3 16,22-4-35-16,12-14-6 15,2-14-31-15,21 5-2 16,-6-10 0-16,-1 9-2 16</inkml:trace>
  <inkml:trace contextRef="#ctx0" brushRef="#br0" timeOffset="14439.8258">7247 2658 70 0,'3'-14'32'0,"-3"14"1"16,-9-17-4-16,9 17-23 0,-30 11-1 15,8 11 2-15,-15 6 0 16,2 18-1-16,-11 4 0 15,2 11 1-15,-2 0-2 16,9 6 1-16,7-8-3 16,12-1-1-16,12-8-1 15,16-13 0-15,15-13-1 16,14-13 0-16,10-10 0 15,6-11 0-15,-1-6 0 16,-3-6 0-16,-10-3 0 16,-8-3 0-16,-16 4-1 15,-16 1-2-15,-10 3-1 16,-18 2-2-16,4 13-7 15,-14-8-24-15,13 9 0 0,-5-3 1 16,16 6-2-16</inkml:trace>
  <inkml:trace contextRef="#ctx0" brushRef="#br0" timeOffset="14606.8355">7544 2936 108 0,'-10'5'35'15,"-2"-5"-4"-15,2-9-29 16,10 9-40-16,-9-13 1 16,23-2-2-16</inkml:trace>
  <inkml:trace contextRef="#ctx0" brushRef="#br0" timeOffset="14944.8548">8275 2463 96 0,'0'0'38'16,"-19"13"1"-16,-11 5-2 16,1 11-34-16,-13 16 0 15,-1 14 1-15,-6 7-2 16,1 11 2-16,-4 0-1 15,10 2 0-15,6-6-1 0,10-8 0 16,14-12-1-16,12-14-1 16,14-15 0-16,13-13 0 15,10-19-1-15,6-13 1 16,4-9-1-16,-3-8 0 15,-6-6 0-15,-8-4-2 16,-4-1-1-16,-15-7-6 16,5 19-20-16,-20-10-10 15,5 13 2-15,-12-6-3 16</inkml:trace>
  <inkml:trace contextRef="#ctx0" brushRef="#br0" timeOffset="15455.884">8465 2491 95 0,'-15'-6'38'16,"15"6"1"-16,7-15-2 16,13-5-37-16,-2 12 1 15,7 1 0-15,0 1 0 16,1 3 0-16,-3 2 0 15,-1 3 0-15,-4 1 0 0,-4 4 0 16,-14-7 0 0,12 17 0-16,-16-6 1 0,-1 7 0 15,-7-1 0-15,0 5-1 16,0-1 1-16,0 3-2 15,5-2 1-15,3 0-1 16,6-3 0-16,8-3 0 16,8-2-1-16,5-1 1 15,6-1-1-15,1-1 1 16,0 3 0-16,-2 2 1 15,-7 7 0-15,-7 9 1 16,-14 9-1-16,-12 6 1 16,-16 5-1-16,-8 2 1 15,-8 1-1-15,-3-1-1 0,3-5-4 16,1-19-6-16,21 2-28 15,3-22-2-15,19-10 0 16,19-15-2-16</inkml:trace>
  <inkml:trace contextRef="#ctx0" brushRef="#br0" timeOffset="15986.9144">9741 2554 80 0,'0'0'35'16,"-20"9"-1"-16,-8 15-2 15,-7 24-30-15,-12 14-1 16,-7 12 3-16,-13 9-2 16,1 6 1-16,-1-4-2 15,8-10-1-15,13-3-10 16,2-30-25-16,23-13 1 15,9-24-2-15,12-5 1 16</inkml:trace>
  <inkml:trace contextRef="#ctx0" brushRef="#br0" timeOffset="16160.9243">9297 2902 94 0,'0'-20'37'15,"-10"-3"3"-15,10 23-3 16,-15-6-31-16,19 19-1 16,8 0-2-16,11 5-1 15,12 1-2-15,9 1-1 16,10 4-3-16,5-12-6 15,18 12-26-15,-10-16-3 16,12 6 1-16,-11-13-2 16</inkml:trace>
  <inkml:trace contextRef="#ctx0" brushRef="#br0" timeOffset="16349.9352">10174 2679 94 0,'-46'26'37'15,"6"19"3"-15,1-6-4 16,1 4-37-16,18 4-5 16,1-10-28-16,32 0-2 15,7-15 0-15,24-2-3 16</inkml:trace>
  <inkml:trace contextRef="#ctx0" brushRef="#br0" timeOffset="16655.9527">10641 2635 96 0,'-23'9'40'16,"-17"0"0"-16,7 23 1 16,-11-4-36-16,10 14-1 15,5 1-1-15,12 0 0 16,9 0-2-16,12-6 1 15,12-7-1-15,17-8-1 16,7-12 0-16,9-12-1 16,4-12 1-16,2-8 1 15,-2-11-2-15,-7-2 0 16,-10-4 0-16,-12-4-1 15,-9 4 0-15,-14 1-3 16,-11 13-2-16,-14-10-10 16,3 23-20-16,-12-8-3 15,11 14 0-15,-5-6 0 16</inkml:trace>
  <inkml:trace contextRef="#ctx0" brushRef="#br0" timeOffset="16904.9669">11054 2290 104 0,'0'0'41'0,"-14"7"0"0,28-5-4 16,-1-7-41-16,20-10-7 16,16 10-27-16,0-11-1 15,14 5 0-15,-6-6-2 16</inkml:trace>
  <inkml:trace contextRef="#ctx0" brushRef="#br0" timeOffset="17436.9973">11551 2034 100 0,'0'0'37'0,"0"0"2"15,0 0-3-15,26 1-38 16,2-3 2-16,5 0 0 15,5 1 0-15,4-1 0 16,-4 2 1-16,-2 3 0 16,-6-1 0-16,-6 3 0 15,-14 3 1-15,-10 2-1 16,-9 4 0-16,-11 3 0 15,-4 4-1-15,-8-1 1 16,2 0-1-16,0 2-1 16,4-2 1-16,9-3-1 0,9-3 1 15,11-3-1-15,9-2 1 16,10-4 0-16,7-2 0 15,4 0 0-15,-1-1 0 16,-2 1 1-16,-2 2 0 16,-11 4 0-16,-13 6 0 15,-12 5 1-15,-12 8-1 16,-12 3 0-16,-3 5 0 15,-5 1-2-15,-1-3-1 16,6 2-3-16,4-21-17 16,21 9-17-16,10-24 0 15,14 4-1-15,7-24 0 16</inkml:trace>
  <inkml:trace contextRef="#ctx0" brushRef="#br0" timeOffset="17679.0111">12215 2076 98 0,'-20'14'40'0,"-9"-9"1"16,6 14-2-16,-8-2-36 15,15 0-1-15,5 4 1 16,11-4-1-16,6 2-1 15,13-5-1-15,7-2 0 16,9-5-2-16,8-3-1 16,2-10-4-16,13 4-27 0,-14-21-4 15,9 6-2-15,-12-13 0 16</inkml:trace>
  <inkml:trace contextRef="#ctx0" brushRef="#br0" timeOffset="17824.0192">12366 2087 105 0,'-49'47'39'16,"-11"3"2"-16,16 13-3 15,0 3-35-15,11-4-9 16,21 7-31-16,-2-14-3 16,19 1 0-16,1-15-2 15</inkml:trace>
  <inkml:trace contextRef="#ctx0" brushRef="#br0" timeOffset="18408.0529">13284 2470 95 0,'0'0'38'15,"0"0"2"-15,-33 27-3 16,-8 11-35-16,-4 12 0 15,-12 14 0-15,-8 10-1 16,-4 7 2-16,-6 5-2 16,5-5-1-16,10-5-2 15,6-14-2-15,21 0-7 16,3-32-25-16,24-8-2 15,6-22 1-15,16-13-1 16</inkml:trace>
  <inkml:trace contextRef="#ctx0" brushRef="#br0" timeOffset="18594.0635">12800 2837 96 0,'4'-29'37'0,"-11"-1"2"0,7 30-2 16,0 0-29-16,18 3-1 16,1 14-2-16,13 11-1 15,9 1 0-15,12 3-1 16,5 1-3-16,11-1-2 15,5 4-5-15,-5-17-18 16,15 17-15-16,-12-16 0 16,9 6-3-16,-12-12 2 15</inkml:trace>
  <inkml:trace contextRef="#ctx0" brushRef="#br0" timeOffset="19893.1378">14782 2474 38 0,'13'-18'33'15,"-13"18"2"-15,4-21 0 16,-4 21-16-16,-12-25-5 16,12 25-5-16,-21-26-1 15,7 19-2-15,-9-4-1 16,-4 11-1-16,-4 0 0 15,-4 9-2-15,-7 6 0 16,3 7 0-16,0 7-1 16,3 4 0-16,4-1-1 15,8 0 1-15,9-2-1 0,10-2 1 16,14-8-1-16,13-7 0 15,10-9 0-15,10-8 0 16,8-7 1-16,5-4-1 16,2-6 0-16,-3 0 1 15,-6 0-1-15,-10 5 0 16,-8 6 0-16,-10 8 0 15,-15 14 0-15,-11 9-1 16,-13 17 1-16,-7 6 1 16,-10 12-2-16,-5 8 0 15,2 4-2-15,-1-6-1 16,17 0-7-16,2-20-25 15,28-8-3-15,12-22 1 16,28-15-2-16</inkml:trace>
  <inkml:trace contextRef="#ctx0" brushRef="#br0" timeOffset="20216.1563">15350 2310 94 0,'-39'14'39'0,"-13"8"0"16,6 25 0-16,-6 4-35 15,8 8-1-15,7 7-1 16,14 5 1-16,13-2-2 16,14-8 2-16,16-8-2 15,14-14 1-15,16-18-1 16,8-14 0-16,8-18 0 0,6-14-2 15,-1-15 1-15,-2-12-1 16,-10-8 1-16,-9-6-2 16,-14 2 0-16,-11-1-1 15,-14 10 0-15,-16 6 0 16,-10 16-1-16,-13 4-4 15,4 30-28-15,-14 3-4 16,5 16 2-16,2 2-1 16</inkml:trace>
  <inkml:trace contextRef="#ctx0" brushRef="#br0" timeOffset="20391.1663">16032 2651 107 0,'-12'-7'39'15,"12"7"-1"-15,-18-13-16 16,-6-7-62-16,28 9 0 16,1-12 0-16,19 9-1 15</inkml:trace>
  <inkml:trace contextRef="#ctx0" brushRef="#br0" timeOffset="20734.1859">16506 2377 98 0,'-29'-7'40'16,"5"11"2"-16,-15-7-2 0,2 10-38 16,4 3 0-16,4 5 0 15,1 5 0-15,8 4-1 16,7 1 0-16,10 3 0 15,13-1-2-15,10-3 1 16,9 1-1-16,7-4 1 16,7-3-1-16,1 1 1 15,-4-3-1-15,0 1 3 16,-11 2-2-16,-8 0 2 15,-14 6-1-15,-10 3 0 16,-12 2-1-16,-8 1 0 16,-4 2-1-16,-3-4-4 15,2 5-13-15,-1-17-20 16,16 1-2-16,-1-22 0 0,14 4-1 15</inkml:trace>
  <inkml:trace contextRef="#ctx0" brushRef="#br0" timeOffset="20900.1954">16465 2367 108 0,'-10'-21'42'0,"-6"-1"0"16,16 22-1-16,20-12-40 15,-1 2-4-15,25 11-19 16,1-18-19-16,17 7-1 15,2-7-1-15,21 5 0 16</inkml:trace>
  <inkml:trace contextRef="#ctx0" brushRef="#br0" timeOffset="21748.2439">17777 2178 75 0,'0'0'39'16,"0"0"-1"-16,2-10 0 15,-2 10-33-15,-2 16-2 16,-7 4 0-16,-1 8-1 16,-5 13 0-16,-4 10-1 0,0 7 1 15,-6 5 0-15,3 0-1 16,3-6 0-16,0-6 2 15,5-10-2-15,5-13-1 16,8-17 1-16,1-11-1 16,15-21 0-16,-1-9 1 15,6-13-1-15,-2-7-2 16,1-9 3-16,1-5-1 15,-2 0 1-15,0 2-1 16,-6 5 1-16,-2 11 0 16,-3 9 0-16,-1 12 1 15,-5 5-2-15,-1 20 1 16,0 0 0-16,10 14-1 15,-2 10 0-15,2-2-2 16,9 6 2-16,6-3-1 0,11 3 1 16,8-11 0-16,9-5 1 15,6-11 0-15,4-7 0 16,1-8 0-16,-3-3 1 15,-5-5 0-15,-10-4-1 16,-8 6 2-16,-11-1-2 16,-9 9 1-16,-7 6-1 15,-11 6-1-15,0 16 0 16,-8 8 0-16,-3 15-1 15,-1 8-1-15,1 10 2 16,0 3-2-16,4 6 1 16,2-2 0-16,6-1-2 15,3-15-4-15,15 12-23 16,-12-30-10-16,13-1-1 0,-6-20 1 15</inkml:trace>
  <inkml:trace contextRef="#ctx0" brushRef="#br0" timeOffset="22259.2732">18839 2191 71 0,'8'-14'39'0,"-7"-2"-1"0,-1 16 1 15,0 0-33-15,0 0-1 16,-3 27-2-16,-3 3 0 16,-3 5-2-16,-1 13 0 15,-2 2 0-15,-2 8 0 16,2-2-2-16,0 2 0 15,7-4-2-15,-1-13-7 16,12 1-29-16,-2-19 1 16,11 0-1-16,-2-17 0 15</inkml:trace>
  <inkml:trace contextRef="#ctx0" brushRef="#br0" timeOffset="22441.2836">18894 2493 89 0,'0'0'40'0,"-13"-19"-2"16,13 19 3-16,0 0-38 15,25-12-2-15,1 4-1 16,4-6-3-16,12 4-4 16,-7-19-18-16,20 12-14 15,-8-11 0-15,10 6 0 16,-14-7 0-16</inkml:trace>
  <inkml:trace contextRef="#ctx0" brushRef="#br0" timeOffset="22620.2938">19364 2095 66 0,'-25'11'40'15,"6"21"-1"-15,-13-1 2 16,9 29-15-16,-2-5-23 0,1 10-2 16,4-2 0-16,3 3-1 15,12 0-2-15,0-11-3 16,22 3-33-16,-4-22 0 15,14 1-1-15,-2-24 0 16</inkml:trace>
  <inkml:trace contextRef="#ctx0" brushRef="#br0" timeOffset="22983.3144">19628 2328 92 0,'-23'5'40'15,"23"-5"1"-15,0 0-1 16,27 1-37-16,-1-7-2 16,9 0 1-16,-1 2-1 15,5-1 0-15,-2 3 1 16,-5 1-1-16,-6 3 0 15,-9 6 0-15,-16 4 0 16,-7 8 0-16,-17 6 0 16,-6 5 0-16,-8 5 0 15,-1 1 1-15,-4 3-2 16,7-2 1-16,8 0 0 15,8-7 1-15,17-5-2 16,15-9 1-16,17-4-4 0,8-12-3 16,22 8-25-16,-9-21-11 15,13 8 1-15,-6-12-3 16</inkml:trace>
  <inkml:trace contextRef="#ctx0" brushRef="#br0" timeOffset="23116.3222">20267 2599 88 0,'-21'-4'41'0,"2"5"-2"15,-12 0-13-15,-2 0-45 16,-5 0-23-16,-18-3 0 16,-8 9-2-16</inkml:trace>
  <inkml:trace contextRef="#ctx0" brushRef="#br0" timeOffset="23758.3589">5071 4400 83 0,'14'-25'40'0,"-7"15"-2"16,-6-6 1-16,-1 16-35 0,0 0-2 16,0 0 0-16,1 27 0 15,-3 14-2-15,-6 15 1 16,-3 12-1-16,-2 6 0 15,2 2-1-15,1 0-1 16,0-10-2-16,13-6-5 16,-8-27-28-16,24-10 0 15,4-26-2-15,10-10 2 16</inkml:trace>
  <inkml:trace contextRef="#ctx0" brushRef="#br0" timeOffset="23932.3689">5277 4485 81 0,'-10'-26'38'0,"-6"-3"1"0,11 13-1 15,-3-5-29-15,20 4-2 16,8-2-2-16,15 0-2 16,12-2-4-16,5-4-3 15,15 13-30-15,-14-6-4 16,3 15 0-16,-17-1-2 15</inkml:trace>
  <inkml:trace contextRef="#ctx0" brushRef="#br0" timeOffset="24112.3789">5334 4609 92 0,'0'0'38'16,"0"0"0"-16,43-9 0 0,-1-14-36 15,14-1-2-15,8 1-4 16,-5-10-17-16,3 19-17 15,-19 1 1-15,-11 16-2 16,-32-3 1-16</inkml:trace>
  <inkml:trace contextRef="#ctx0" brushRef="#br0" timeOffset="24253.3872">5230 4954 59 0,'2'14'37'0,"21"-20"-1"15,27-8 0-15,15-20-14 16,14-13-49-16,18 1-7 0,2-10-2 15,0 6-1-15</inkml:trace>
  <inkml:trace contextRef="#ctx0" brushRef="#br0" timeOffset="24435.3976">5991 4626 89 0,'16'-10'38'0,"17"0"-1"16,7-18 0-16,16 1-37 15,6 3-6-15,-3-6-30 16,4 12 0-16,-18 1-1 16,-9 14-2-16</inkml:trace>
  <inkml:trace contextRef="#ctx0" brushRef="#br0" timeOffset="24593.4067">5935 4954 93 0,'0'0'38'16,"34"8"2"-16,8-29-5 15,21-17-41-15,18-2-31 16,4-10 0-16,11 1-1 16,-2-10 0-16</inkml:trace>
  <inkml:trace contextRef="#ctx0" brushRef="#br0" timeOffset="25094.4353">7594 4097 87 0,'0'0'37'16,"-24"-15"-1"-16,0 31 3 0,-26 10-33 15,1 17 0-15,-15 12-2 16,-3 14-1-16,-7 10 0 16,10 3 0-16,4-1-1 15,18-4-1-15,18-9 0 16,21-12-2-16,21-16 2 15,15-13-1-15,14-18 0 16,10-10 0-16,0-13 1 16,-5-7-1-16,-9-3 1 15,-11-7-1-15,-15 2 0 16,-14 2 0-16,-14 5 0 15,-17 7-1-15,-10 6 1 16,-6 6-1-16,0 6-1 0,2-3-3 16,19 14-16-16,6-16-18 15,17 2-1-15,29-15-2 16,20 0 1-16</inkml:trace>
  <inkml:trace contextRef="#ctx0" brushRef="#br0" timeOffset="25269.4453">8044 4463 110 0,'-13'8'40'16,"-6"-15"1"-16,19 7-5 15,-5-15-43-15,2-12-21 16,26 12-13-16,2-11 1 0,14 4 0 15,3-9 0 1</inkml:trace>
  <inkml:trace contextRef="#ctx0" brushRef="#br0" timeOffset="25597.4641">8580 4151 104 0,'-43'25'40'16,"-1"15"1"-16,-15 1-2 15,2 15-37-15,-6 8 2 16,3 10-2-16,6 3 1 15,5 2-1-15,15-5 0 16,15-5-2-16,16-10 1 16,15-14 0-16,15-19-1 15,11-13 0-15,11-18 0 0,3-12 0 16,0-12 0-16,-7-8 0 15,-9-10 0-15,-8 0 0 16,-13-1-1-16,-15 1 0 16,-13 7 0-16,-10 7-1 15,-1 13 0-15,-11 0-2 16,8 18-5-16,-6-10-19 15,21 19-13-15,12-7 1 16,0 0-2-16,22-4 1 16</inkml:trace>
  <inkml:trace contextRef="#ctx0" brushRef="#br0" timeOffset="26115.4937">8892 4180 105 0,'-28'0'40'16,"10"6"2"-16,2-11-4 15,16 5-36-15,0 0 0 16,11-3-1-16,6 2-1 15,7 0 1-15,4 1-1 16,5 1 1-16,2 1-1 16,0 1 0-16,-2 0 0 15,-7 0 1-15,-5 2-1 16,-5 2 1-16,-5 0 0 0,-11-7 0 15,1 19 1-15,-10-3-1 16,-6 3 0-16,-4 6 0 16,-4 4 0-16,-1 2-2 15,2 2 2-15,2 0-2 16,9-3 0-16,7-2 0 15,11-8 1-15,16-5-1 16,8-5 1-16,7-2 0 16,4-3 0-16,1 2 0 15,-7-1 0-15,-5 7 1 16,-15 6-1-16,-13 4 1 15,-15 5-1-15,-14 7 0 16,-7-2-1-16,-7 2 0 16,-1 0-3-16,-3-10-3 15,15 10-17-15,-7-22-18 0,18 2 1 16,-1-18-1-16,19 3 0 15</inkml:trace>
  <inkml:trace contextRef="#ctx0" brushRef="#br0" timeOffset="26556.5189">10164 4239 67 0,'0'0'39'16,"-29"8"-2"-16,2 16 2 16,-14 4-16-16,-4 18-22 15,-3 9 0-15,-3 8-1 0,1 4-1 16,3-3-1-16,16 1-3 15,2-23-15-15,20 2-17 16,8-24 0-16,17-10-1 16,5-18 1-16</inkml:trace>
  <inkml:trace contextRef="#ctx0" brushRef="#br0" timeOffset="26703.5274">9943 4532 96 0,'-8'-21'40'16,"8"21"1"-16,-14-6-2 15,14 6-33-15,9 21-3 16,6-2-1-16,11 2-3 15,11 4-2-15,14 9-12 16,3-13-23-16,21 6-3 0,1-18 1 16,18 2-2-16</inkml:trace>
  <inkml:trace contextRef="#ctx0" brushRef="#br0" timeOffset="26907.539">10912 4270 104 0,'-49'14'39'0,"8"17"1"16,-10 0-2-16,-2 10-38 16,17 2 1-16,5 4-3 15,20 2-3-15,3-18-16 16,27 8-18-16,9-17 0 0,22-2-2 15,2-18 1-15</inkml:trace>
  <inkml:trace contextRef="#ctx0" brushRef="#br0" timeOffset="27192.5553">11244 4300 107 0,'-21'15'41'0,"-10"0"1"15,7 21-2-15,0 0-37 16,4 7-1-16,9 4-1 15,7-3 0-15,13-4 0 16,10-5 0-16,14-7-1 16,10-15 1-16,9-11-1 15,-1-10 1-15,-3-12-1 0,-2-6 0 16,-11-8-1-16,-12-7 0 15,-15-5 0-15,-11-4-2 16,-9 3-2-16,-16-10-10 16,7 19-23-16,-16-2-3 15,6 11 1-15,-6 0-1 16</inkml:trace>
  <inkml:trace contextRef="#ctx0" brushRef="#br0" timeOffset="27775.5887">9895 4370 71 0,'0'0'38'0,"-16"0"-1"15,2-2 1-15,14 2-31 16,-22 2-2-16,22-2 0 15,-18 6-1-15,18-6 0 16,0 0-2-16,-3 14 1 0,3-14-2 16,23 20 1-16,-4-4-2 15,3 5 0-15,4 6-3 16,-3 0-4-16,13 10-30 15,-15-7-3-15,6 5 1 16,-1-16-1-16</inkml:trace>
  <inkml:trace contextRef="#ctx0" brushRef="#br0" timeOffset="28519.6311">11530 3936 102 0,'-8'15'39'15,"8"-15"1"-15,0 0-3 16,33-3-39-16,-5-8-3 16,21 9-15-16,-1-16-17 15,14 6-1-15,3-12-1 0,11 7 0 16</inkml:trace>
  <inkml:trace contextRef="#ctx0" brushRef="#br0" timeOffset="29030.6605">11982 3696 103 0,'-10'2'39'15,"10"-2"1"-15,-3-13-2 16,9 3-38-16,16 0 0 15,7-1 0-15,4 4 0 16,1 5 0-16,-1 3 0 16,-2 5 0-16,-7 6 0 15,-5 3 0-15,-13 4 0 16,-7 4 1-16,-11 4 0 15,-5-2-1-15,-2 3 1 16,1-4 0-16,-1-2-1 16,9-4 0-16,5-4 0 15,7-2 0-15,12-5-1 16,7 0 1-16,7-3 0 16,1 0-1-16,0 0 1 0,-4 3 1 15,-4 4-1-15,-12 0 0 16,-7 5 1-16,-13 0-1 15,-11 3 0-15,-6 3-1 16,-4-5-2-16,5 10-11 16,-5-19-25-16,13 3 2 15,4-15-3-15,15 4 0 16</inkml:trace>
  <inkml:trace contextRef="#ctx0" brushRef="#br0" timeOffset="29578.6918">12544 3695 97 0,'0'0'37'15,"0"0"2"-15,8-18-10 16,-8 18-24-16,0 0-2 16,-3 21 1-16,-7-5-1 15,1 9 0-15,-5-1-1 16,5 5-1-16,0-2 0 15,8 1 1-15,13-7-2 0,14-9 0 16,18-8-3-16,13-17-5 16,27 0-29-16,-9-14-2 15,9 1 1-15,-12-9-2 16</inkml:trace>
  <inkml:trace contextRef="#ctx0" brushRef="#br0" timeOffset="29745.7014">12768 3736 97 0,'-37'34'39'0,"13"15"1"16,4-3-2-16,11 2-30 16,8 6-12-16,4-10-32 15,17 4-3-15,1-11 0 0,11 1-1 16</inkml:trace>
  <inkml:trace contextRef="#ctx0" brushRef="#br0" timeOffset="30196.7272">13775 4159 82 0,'0'0'37'16,"-15"3"-2"-16,-2 16 2 16,-24 8-33-16,3 13-1 15,-13 7-1-15,-2 9 0 16,-8 4-1-16,3-1 0 15,3-5-3-15,8-9-4 0,20 1-15 16,0-25-16-16,25-8 1 16,2-13-2-16,29-21 1 15</inkml:trace>
  <inkml:trace contextRef="#ctx0" brushRef="#br0" timeOffset="30337.7352">13488 4398 91 0,'5'-21'40'16,"-5"21"0"-16,0 0 0 15,0 0-31-15,13 19-3 16,7 5-3-16,16 0-2 15,13 0-2-15,23 13-14 16,3-17-23-16,24 3-4 16,0-15 1-16,15 4-2 15</inkml:trace>
  <inkml:trace contextRef="#ctx0" brushRef="#br0" timeOffset="31623.8088">15278 3980 32 0,'8'-17'32'0,"-1"6"2"15,-7-5-1-15,0 16-13 16,-9-26-4-16,9 26-2 15,-32-22-3-15,12 17-3 16,-15-6-2-16,-1 9-1 16,-8-1-1-16,-1 8 0 15,-3 4-2-15,1 11 0 16,2 5-1-16,2 3 1 0,9 3-1 15,11 0 0-15,10 2-1 16,14-4 1-16,13-8-1 16,16-6 1-16,16-6-1 15,15-7 1-15,8-6 0 16,6-5-1-16,0-6 1 15,-3-3 0-15,-6-1 0 16,-12 0 0-16,-11 2-1 16,-13 5 1-16,-14 3-1 15,-16 9 1-15,0 0-1 16,-19 18 0-16,-9 10-1 15,-10 6 1-15,-6 14-1 16,-6 6 0-16,-5 9-1 0,0 5-2 16,6 6-1-16,5-9-5 15,27 5-27-15,-1-17-4 16,26-2 1-16,10-24-1 15</inkml:trace>
  <inkml:trace contextRef="#ctx0" brushRef="#br0" timeOffset="31985.8294">15878 3990 103 0,'-15'-6'38'16,"-19"6"1"-16,2 23-1 0,-4 7-36 15,-7 12 0-15,1 12-1 16,3 7 0-16,8 5 0 16,10 1 0-16,9-5-1 15,16-7 0-15,14-12 0 16,15-13 1-16,14-19-1 15,13-14 1-15,8-17 0 16,1-11 0-16,-3-13 1 16,-6-6 0-16,-10-7 0 15,-13 1-1-15,-17-4 0 16,-17 3 0-16,-14 6-2 15,-15 9 1-15,-5 9-3 16,-7 9-5-16,15 20-27 16,-7-2-5-16,12 19 0 0,8-2-2 15</inkml:trace>
  <inkml:trace contextRef="#ctx0" brushRef="#br0" timeOffset="32170.8401">16605 4170 103 0,'5'-15'39'16,"-7"-9"-2"-16,5 4-4 15,8 4-42-15,-11-10-28 16,16 17 0-16,-5-3 0 15,10 10-1-15</inkml:trace>
  <inkml:trace contextRef="#ctx0" brushRef="#br0" timeOffset="32523.8603">17163 3896 99 0,'-11'-18'40'15,"-4"20"1"-15,-16-5-2 16,8 7-33-16,-11 5-3 15,5 8 1-15,-1 2-2 16,5 6 0-16,5 4 0 16,8 0-1-16,12 0-1 15,12 0 0-15,10 0 0 16,8 0-1-16,6-3 1 0,4 0 0 15,1-3-1-15,-3 2 1 16,-5 3-1-16,-11 1 0 16,-10 1 1-16,-12 4-1 15,-9 0 1-15,-11 3-1 16,-6-2 0-16,-3-4-1 15,0 2-2-15,-4-16-5 16,23 7-25-16,-5-23-7 16,15-1 1-16,6-22-1 15</inkml:trace>
  <inkml:trace contextRef="#ctx0" brushRef="#br0" timeOffset="32698.8703">17153 3885 116 0,'-20'-23'43'16,"7"21"0"-16,0-3-2 15,27 5-39-15,4 2-2 16,16-2-3-16,17 5-7 16,-2-13-25-16,28 12-7 15,4-10 1-15,16 3-3 16</inkml:trace>
  <inkml:trace contextRef="#ctx0" brushRef="#br0" timeOffset="33154.8963">18546 3827 75 0,'0'0'38'0,"0"0"-2"16,-33 34 1-16,-14 7-32 15,-9 15-1-15,-13 7-1 16,-5 13 0-16,-5 3-1 15,6-3-3-15,8-4-1 16,4-16-7-16,28-7-28 16,6-20 0-16,21-9-1 15,6-20 0-15</inkml:trace>
  <inkml:trace contextRef="#ctx0" brushRef="#br0" timeOffset="33328.9063">18111 4053 107 0,'0'0'41'16,"0"0"1"-16,10 33-1 15,16-9-37-15,19 3-3 16,21 2-1-16,14-2-4 16,27 9-22-16,-3-14-15 15,12 2-2-15,-13-8 0 16,-4 5-1-16</inkml:trace>
  <inkml:trace contextRef="#ctx0" brushRef="#br0" timeOffset="38908.2251">19442 3820 34 0,'0'0'24'0,"0"0"0"16,-10 0-8-16,10 0-10 15,0 0-1-15,0 0 3 16,-2-23 0-16,2 23 2 16,7-14 0-16,3 13 2 15,-12-13-2-15,2 14 1 16,0 0-2-16,12 4-1 15,-12-4-2-15,-1 30-2 16,-5 1-1-16,2 8 0 0,-3 10-2 16,-4 6 1-16,-2 5-2 15,0 1 0-15,2-1-1 16,1-7-4-16,9 1-5 15,-4-20-28-15,21-4 0 16,3-19-1-16,15-3 0 16</inkml:trace>
  <inkml:trace contextRef="#ctx0" brushRef="#br0" timeOffset="39261.2455">19910 3855 92 0,'0'0'37'0,"-18"-3"0"0,5 29-5 15,-10 4-28-15,1 13-1 16,-7 10 0-16,2 14 0 16,0 5-1-16,3 4 0 15,5-1-1-15,13-7 0 16,7-9 0-16,13-13-1 15,11-16 0-15,14-18 0 16,10-18 1-16,12-17 0 16,2-21 0-16,3-10 1 15,-5-11-1-15,-9-5 0 16,-13-5 0-16,-13 1 0 15,-21 6-2-15,-14 11 0 16,-20 14-1-16,-10 14-1 16,-8 13-1-16,-3 9-3 15,10 25-29-15,-2-5-4 0,20 13 2 16,6-6-2-16</inkml:trace>
  <inkml:trace contextRef="#ctx0" brushRef="#br0" timeOffset="39951.2849">20841 3202 81 0,'-28'16'37'16,"2"20"1"-16,-14 1 0 16,6 21-33-16,-10-1 1 15,8 11 0-15,-1-4-1 16,13 0-1-16,10-7-1 15,10-7-2-15,15-14 1 16,11-10-1-16,11-11 0 16,9-14 0-16,0-7-1 15,-4-8 1-15,-5-6-1 0,-13-7 0 16,-12 3 0-16,-12-3-1 15,-18 8 0-15,-9 1-1 16,-8 9-1-16,-6 2-3 16,8 22-24-16,-5-8-9 15,19 9-1-15,7-3 0 16</inkml:trace>
  <inkml:trace contextRef="#ctx0" brushRef="#br0" timeOffset="43205.4712">21799 3790 60 0,'0'0'36'0,"5"-17"0"16,-5 17 0-16,-26-8-21 16,5 16-6-16,-9-4-1 15,-2 9-2-15,-2 0-1 16,2 4-1-16,3 2-1 15,5-1-1-15,8 3-1 16,9 1 0-16,8-1-1 16,7-2 1-16,6 2-1 15,6 0 0-15,3 0 0 16,-1-2 0-16,0 2 0 15,-2-3 1-15,-6 1-1 16,-5 0 1-16,-9 3 0 0,-7-1 0 16,-9 3 0-16,-4 1 0 15,-7-1 0-15,0-1-1 16,3-2-1-16,0-8-2 15,13 1-3-15,-3-18-31 16,14 4-3-16,19-18 1 16,10 2-2-16</inkml:trace>
  <inkml:trace contextRef="#ctx0" brushRef="#br0" timeOffset="43491.4876">22035 3657 101 0,'0'0'39'0,"-14"-5"1"15,14 5-2-15,0 0-35 16,19-6-2-16,1 2 0 16,8-1-2-16,7-1-1 15,5-3-2-15,16 9-14 16,-7-15-20-16,9 8 0 15,-11-6-1-15,3 7-1 16</inkml:trace>
  <inkml:trace contextRef="#ctx0" brushRef="#br0" timeOffset="43926.5124">22862 3215 94 0,'0'0'39'0,"0"0"-1"15,10 14 0-15,-20 11-33 16,3 10-2-16,-5 9 0 15,0 10-1-15,-6 3 0 16,1 2-5-16,4 4-6 16,-3-16-28-16,17-1-1 15,1-17-1-15,16-6-2 0</inkml:trace>
  <inkml:trace contextRef="#ctx0" brushRef="#br0" timeOffset="44944.5706">5214 5845 80 0,'-3'-11'38'15,"-4"-3"-2"-15,7 14 1 0,0 0-31 16,0 0-1-16,-8 30 2 16,12 7-3-16,-4 10 1 15,0 13-2-15,-3 10 0 16,2 5-1-16,-2 3 0 15,-3-3-2-15,4-5-3 16,-2-10-1-16,11-7-6 16,-8-23-26-16,17-12-4 15,0-20 1-15,10-8-1 16</inkml:trace>
  <inkml:trace contextRef="#ctx0" brushRef="#br0" timeOffset="45161.583">5282 5791 99 0,'-13'-9'40'0,"13"9"2"16,11-14-3-16,15-10-37 15,7 8-1-15,14-2 0 16,10-1-2-16,3 0-1 15,6 9-3-15,-10-7-18 16,4 22-16-16,-19 0-1 16,-7 15 0-16,-19-2-1 15</inkml:trace>
  <inkml:trace contextRef="#ctx0" brushRef="#br0" timeOffset="45358.5943">5343 6152 102 0,'-22'16'40'16,"25"-3"1"-16,8-20-1 15,26 1-35-15,11-13-3 16,11-7-1-16,6 2 0 16,1-3-2-16,-5 8-3 15,-13-4-13-15,-5 24-21 16,-23 1-2-16,-10 20 0 15,-24 1-1-15</inkml:trace>
  <inkml:trace contextRef="#ctx0" brushRef="#br0" timeOffset="45527.604">5297 6519 116 0,'0'0'41'0,"22"-1"-1"0,17-9-8 16,12-17-28-16,12-6-2 15,9-6-2-15,4-2-3 16,5 7-10-16,-15-13-25 15,7 10-3-15,-18-1 1 16,-1 7-3-16</inkml:trace>
  <inkml:trace contextRef="#ctx0" brushRef="#br0" timeOffset="45717.6149">6307 6084 104 0,'0'0'39'16,"20"-2"1"-16,-7-13-1 15,12-1-40-15,3-1-2 16,0-6-9-16,4 12-27 16,-10-1 2-16,-2 12-2 15,-20 0-1-15</inkml:trace>
  <inkml:trace contextRef="#ctx0" brushRef="#br0" timeOffset="45859.6228">6221 6318 120 0,'2'17'42'0,"-2"-17"-1"15,45-20-8-15,9-2-47 16,6-27-23-16,25 3-5 0,4-13 0 16,17 3-2-16</inkml:trace>
  <inkml:trace contextRef="#ctx0" brushRef="#br0" timeOffset="48031.7472">7652 5597 71 0,'-5'-16'36'0,"5"16"-1"15,-30-7 1-15,6 17-32 16,-8 6-1-16,-4 11 0 16,-7 14 1-16,1 13 1 15,-5 5 1-15,6 15-2 16,3-2 1-16,9 7-1 15,9-3-1-15,9-4-1 16,11-11 0-16,10-10-2 16,9-10 0-16,8-14 0 15,3-12 0-15,4-11 1 16,-1-15-1-16,-2-6 1 15,-6-7-1-15,-7-5 1 0,-13-3-1 16,-8-1 1-16,-12 2-1 16,-7 6 0-16,-8 4 0 15,-3 8 0-15,0 7-2 16,0 1-1-16,14 14-5 15,-5-10-29-15,24 1-2 16,19 1 0-16,13-3-2 16</inkml:trace>
  <inkml:trace contextRef="#ctx0" brushRef="#br0" timeOffset="48199.7569">8033 5981 104 0,'-28'4'38'0,"1"-3"-4"15,7-2-19-15,6-26-52 16,15 12-2-16,5-14 1 16,22 4-2-16</inkml:trace>
  <inkml:trace contextRef="#ctx0" brushRef="#br0" timeOffset="48563.7774">8644 5615 85 0,'-23'20'40'0,"-19"-1"-1"16,-1 18 1-16,-9 3-33 16,-5 14 0-16,-7 6 0 15,5 11-1-15,1 0 0 16,7 3-3-16,13-3 1 15,18-11-2-15,15-9-1 16,17-12-1-16,19-17 0 16,15-16-1-16,15-14 1 15,6-12 0-15,4-12 0 16,-5-5-1-16,-8-8 1 15,-12 3 0-15,-14 0-1 16,-20 2 0-16,-15 10 0 16,-19 3-1-16,-10 9-1 15,-10 4 0-15,1 10-2 0,-4-3-5 16,20 14-22-16,-3-8-8 15,28 1 0-15,0 0 1 16</inkml:trace>
  <inkml:trace contextRef="#ctx0" brushRef="#br0" timeOffset="49061.8062">8980 5687 95 0,'-43'12'40'0,"14"4"0"16,1-14-2-16,15-2-36 0,13 0-1 15,27-18 0-15,9 4 0 16,9 1-1-16,7-1 1 15,4 3-1-15,-2 3 0 16,-4 6 1-16,-11 5 0 16,-11 7 1-16,-21 7-1 15,-13 8 0-15,-15 4 1 16,-11 2 1-16,-7 1-1 15,-3 3 0-15,4-5 0 16,4-1 0-16,11-5 0 16,14-6 0-16,16-2 0 15,14-4-4-15,11-3 4 16,8 0-2-16,6 1 0 15,-3 0 0-15,-1 2 0 0,-8 1 1 16,-14 2 0-16,-13 6 0 16,-19 3 0-16,-12 2-1 15,-10 1 0-15,-6-1 0 16,-1-1-2-16,0-5-3 15,13-1-3-15,-1-21-17 16,29 2-15-16,18-14-1 16,18-1 0-16,7-17-1 15</inkml:trace>
  <inkml:trace contextRef="#ctx0" brushRef="#br0" timeOffset="49269.8181">9974 5754 92 0,'-29'31'38'0,"-22"5"3"15,-10 22-3-15,-12 3-31 16,-3 10-1-16,-2 1-1 16,8-1-3-16,9-3 0 15,14-9-5-15,19-7-3 16,8-29-16-16,30-3-17 15,5-23 0-15,20-7 0 16,0-18 0-16</inkml:trace>
  <inkml:trace contextRef="#ctx0" brushRef="#br0" timeOffset="49422.8268">9607 6102 113 0,'-6'-30'41'15,"6"19"2"-15,-10-2-2 0,10 13-32 16,12 13-3-16,10 0-4 16,11 3-2-16,9-2 0 15,16 5-6-15,0-14-17 16,25 12-13-16,-11-15-7 15,12 2-1-15,-11-11-1 16</inkml:trace>
  <inkml:trace contextRef="#ctx0" brushRef="#br0" timeOffset="49970.8582">10790 5846 94 0,'0'0'38'15,"-23"7"2"-15,9 12-3 16,-11 4-30-16,5 11-5 16,0 7 1-16,6 4-5 15,4 9 2-15,3-6-5 16,16 7-6-16,1-16-24 15,23-5-2-15,3-15 0 0,17-11-1 16</inkml:trace>
  <inkml:trace contextRef="#ctx0" brushRef="#br0" timeOffset="50301.8771">11329 5822 91 0,'-9'-23'37'16,"-4"19"2"-16,-16 7 0 15,-4 21-32-15,-5 7 2 16,4 17-5-16,-1 7 3 15,10 5-2-15,8 0-1 16,15-2-3-16,8-10 3 16,17-9-3-16,18-12-1 0,12-12 1 15,8-14 0-15,5-15-1 16,0-11 0-16,-1-11-1 15,-8-7 1-15,-9-7-1 16,-14 0-2-16,-16-2 3 16,-13 2-3-16,-18 6 2 15,-11 10-3-15,-13 5 3 16,-3 15-5-16,-6 3 1 15,14 18-16-15,-7-7-18 16,21 9 0-16,18-9-1 16,0 0-1-16</inkml:trace>
  <inkml:trace contextRef="#ctx0" brushRef="#br0" timeOffset="50518.8895">11898 5664 106 0,'-26'-2'41'16,"15"2"1"-16,2-13-5 15,14-3-40-15,23 2-5 16,4-12-27-16,24 6-5 15,1-9 0-15,13 6-1 16</inkml:trace>
  <inkml:trace contextRef="#ctx0" brushRef="#br0" timeOffset="51057.9203">12458 5331 90 0,'-21'-2'39'0,"21"2"-1"16,0 0 2-16,20-21-37 15,5 13-1-15,7 3 0 16,3-1 1-16,3 4-1 16,-7 1 0-16,-1 4-1 0,-8 3 0 15,-5 0 0-15,-17-6-1 16,12 21 1-16,-14-11-1 15,-4 3 1-15,-4 1 0 16,-3 2-1-16,-4 1 0 16,-2 3 0-16,-2 3-1 15,4-1 1-15,1 1 0 16,4 0-1-16,10-5 1 15,8-3-1-15,12-7 0 16,10-5 1-16,11-5-1 16,6-2 0-16,2 0 1 15,0 0-1-15,-9 4 1 0,-7 6 0 16,-15 9 1-1,-15 6-1-15,-17 6 1 0,-16 9 1 16,-9 4-2-16,-8 2 3 16,-2-2-3-16,3-5 1 15,8-2-3-15,5-17-14 16,32 1-21-16,3-17-1 15,29-10-2-15,7-15-1 16</inkml:trace>
  <inkml:trace contextRef="#ctx0" brushRef="#br0" timeOffset="51300.9342">13300 5373 99 0,'-38'16'41'0,"6"12"0"0,-6-8-1 15,6 7-36-15,13-3 1 16,14 0-2-16,14-4-1 16,18-8-1-16,18-7-1 15,13-7-2-15,13-8-3 16,0-14-8-16,19 8-18 15,-22-20-10-15,4 6 0 16,-23-10-1-16</inkml:trace>
  <inkml:trace contextRef="#ctx0" brushRef="#br0" timeOffset="51428.9416">13523 5363 104 0,'-67'43'41'0,"11"15"0"16,2-4-2-16,18 6-37 16,21 6-19-16,0-18-20 15,22 2-4-15,4-15 2 16,16-2-2-16</inkml:trace>
  <inkml:trace contextRef="#ctx0" brushRef="#br0" timeOffset="51794.9625">14174 5886 96 0,'0'0'37'0,"-10"11"1"15,-14 15-2-15,-19 10-32 16,-5 9-5-16,-10 6 1 15,-6 5-1-15,-1 2-2 16,3-8-4-16,18-3-29 16,3-16 0-16,23-5 0 0,18-26-1 15</inkml:trace>
  <inkml:trace contextRef="#ctx0" brushRef="#br0" timeOffset="51937.9707">13933 6147 111 0,'16'-21'42'0,"3"15"0"15,-19 6 0-15,25-6-35 16,-12 12-5-16,7-3-6 15,17 15-17-15,-5-16-19 16,20 5-3-16,3-12 1 16,13 3-2-16</inkml:trace>
  <inkml:trace contextRef="#ctx0" brushRef="#br0" timeOffset="52598.0084">15474 5536 86 0,'-21'-14'38'15,"-14"-1"1"-15,-1 13 1 16,-15 2-34-16,6 12-1 16,-2 4-1-16,6 9-1 15,-1 4-1-15,10 6 0 16,9 0-1-16,10 1 2 15,12-5-1-15,14-4 1 0,14-5-2 16,9-9 2-16,8-6-2 16,7-10 3-16,1-7-4 15,-2-9-1-15,0-4 2 16,-6 0-3-16,-10-5 3 15,-7 4-3-15,-7 2 3 16,-5 4-3-16,-9 6 2 16,-6 12 0-16,-8 18 0 15,-12 8 3-15,-7 14-2 16,-6 11 0-16,-5 9 1 15,-2 8-2-15,3 5 0 16,6-4-1-16,15-4-4 16,8-22-13-16,32 5-13 15,1-25-11-15,26-8-1 16,5-21 0-16,18-8 1 0</inkml:trace>
  <inkml:trace contextRef="#ctx0" brushRef="#br0" timeOffset="52751.0172">15928 5876 114 0,'-23'4'41'16,"-4"-6"0"-16,11 0-2 16,4 2-45-16,8-17-24 15,31 7-13-15,5-11 3 16,16 6-3-16</inkml:trace>
  <inkml:trace contextRef="#ctx0" brushRef="#br0" timeOffset="53109.0375">16480 5593 101 0,'-39'1'41'16,"5"10"1"-16,-10 0-1 15,4 11-37-15,2 5-1 16,6 10 1-16,2 5 0 15,9 3 0-15,7 2-1 16,17-1-1-16,9-5 0 16,14-10-1-16,11-8 0 15,9-11-1-15,10-12 0 16,3-10-1-16,1-11 0 15,-5-8 1-15,-5-7-1 0,-9-2-1 16,-12-6 0-16,-14-1 0 16,-9 4 0-16,-15 4 0 15,-12 9 0-15,-8 6-3 16,-6 13 1-16,-4-2-4 15,13 28-16-15,-10-12-13 16,25 16-3-16,11-21 1 16,6 22-1-16</inkml:trace>
  <inkml:trace contextRef="#ctx0" brushRef="#br0" timeOffset="53486.0592">17102 5588 94 0,'0'-14'41'0,"0"14"1"0,-14-14-2 15,14 14-33-15,-27 0-4 16,9 10 0-16,-1 2 0 16,0 11-2-16,4 5 0 15,3 2 3-15,4 2-4 16,6 0 1-16,5 1-1 15,7-5 1-15,2-1 0 16,6-6 0-16,2-1 0 16,-2-3-2-16,2 0 2 15,-2-1-1-15,-3-1 1 16,-2 3-1-16,-5 0 0 15,-3 3 0-15,-9 3 0 0,-1 2 1 16,-8 1-1 0,-2-3 0-16,-5 1 0 0,-2-7-3 15,6-1-2-15,-3-20-11 16,19 3-13-16,3-10-12 15,15-12-1-15,0-14 0 16,15-6 0-16</inkml:trace>
  <inkml:trace contextRef="#ctx0" brushRef="#br0" timeOffset="53652.0686">17267 5482 117 0,'-26'-7'43'0,"26"7"1"15,-18 6-2-15,18-6-42 16,20-6-3-16,9-8-9 0,23 15-12 15,-15-19-16-15,16 6-3 16,0-6-1-16,13 4-1 16</inkml:trace>
  <inkml:trace contextRef="#ctx0" brushRef="#br0" timeOffset="54035.0906">18564 5607 94 0,'-26'7'38'16,"-17"9"-2"-16,-7 19 1 16,-17 5-35-16,-5 8-1 15,-4 5 0-15,1 2 0 16,8 3-2-16,9-13-6 15,28-2-28-15,7-18-1 0,25-8-1 16,16-17-1-16</inkml:trace>
  <inkml:trace contextRef="#ctx0" brushRef="#br0" timeOffset="54206.1004">18265 5864 100 0,'-2'-22'39'16,"2"22"3"-16,-14-21-2 16,14 21-31-16,0 0-4 15,-1 13-2-15,21-3 1 16,9 2-5-16,22 2-2 15,7-12-11-15,32 11-14 16,4-16-13-16,17 0 0 16,-1-13-2-16,12-1 0 15</inkml:trace>
  <inkml:trace contextRef="#ctx0" brushRef="#br0" timeOffset="54381.1104">19366 5517 107 0,'-59'19'41'0,"3"15"0"15,-4-5-1-15,-3 9-41 16,24 5-2-16,10-8-10 16,30 10-22-16,3-12-4 15,28-3 0-15,12-11-2 16</inkml:trace>
  <inkml:trace contextRef="#ctx0" brushRef="#br0" timeOffset="54687.1278">19894 5601 102 0,'-43'30'42'0,"-15"0"0"16,10 17 1-16,1-2-37 15,13 8-2-15,13-4 1 16,20-1 0-16,17-10-2 15,21-8 0-15,19-13-3 16,7-10 0-16,7-13 0 16,-1-11 0-16,-7-12 0 15,-10-11 0-15,-12-8 0 16,-14-8-3-16,-12-3-2 15,-12-2 0-15,-4 6-2 0,-16 3-3 16,7 27-14-16,-26 0-18 16,9 22 1-16,-10 5-1 15,10 17 1-15</inkml:trace>
  <inkml:trace contextRef="#ctx0" brushRef="#br0" timeOffset="56033.2049">18103 5785 43 0,'0'0'33'16,"-10"-9"0"-16,10 9 1 15,-9-21-18-15,9 21-9 16,5-19 2-16,-5 19-5 16,13-22 0-16,-13 22-3 15,7-15 3-15,-7 15-3 16,2 14 1-16,-5 0 3 15,-1 2-3-15,4 4 2 16,4 1-3-16,9 0 0 16,11-1-1-16,6-16-13 15,20 8-23-15,4-13-1 16,14 1-1-16,-4-9 0 15</inkml:trace>
  <inkml:trace contextRef="#ctx0" brushRef="#br0" timeOffset="57864.3096">20354 5070 71 0,'-15'-2'36'0,"15"2"0"16,0 0 1-16,0 0-29 0,0 0-4 15,22-2 1-15,-2-3-1 16,10 2-1-16,3-1-1 16,8 2 1-16,-2-3-2 15,4 2 1-15,-7 1-1 16,-6 2 0-16,-4 1 0 15,-10 4 0-15,-16-5 2 16,5 28-2-16,-19-2 2 16,-7 8-1-16,-9 9 1 15,-3 3-2-15,-3 3 2 16,2 1-4-16,8-3-1 15,5-19-10-15,29 3-23 16,-8-31-6-16,39 4-1 16,-5-24-1-16</inkml:trace>
  <inkml:trace contextRef="#ctx0" brushRef="#br0" timeOffset="59592.4085">21536 5579 77 0,'0'-13'37'0,"-11"7"-1"16,-2 10 1-16,-16-3-32 15,5 9-1-15,-8 1 0 16,-1 6 0-16,0-2-1 16,6 6-1-16,6-3 0 15,14 4-1-15,10-6 0 16,13 3 0-16,13-5-1 15,8-2 3-15,6 2-3 16,1-1 3-16,-5 2-2 16,-3-1 1-16,-12 5 1 15,-9 2-1-15,-15 3 1 0,-15 3-3 16,-4-1 2-16,-7-4-4 15,2 0 0-15,-3-14-10 16,17 0-26-16,10-8-1 16,2-16-1-16,17-10 0 15</inkml:trace>
  <inkml:trace contextRef="#ctx0" brushRef="#br0" timeOffset="59773.4188">21932 5332 109 0,'0'0'41'16,"0"0"-1"-16,0 0-2 0,16-9-41 16,11-7-6-16,26 5-29 15,0-12-1-15,19 7 0 16,4-14-1-16</inkml:trace>
  <inkml:trace contextRef="#ctx0" brushRef="#br0" timeOffset="59924.4275">22878 4989 101 0,'-14'11'39'0,"-10"6"1"16,3 13-2-16,-16 11-36 16,7-1-6-16,15 20-25 15,-11-7-9-15,16 9 1 0,-6-6-4 16</inkml:trace>
  <inkml:trace contextRef="#ctx0" brushRef="#br0" timeOffset="60870.4816">5204 7605 56 0,'3'-17'37'15,"-3"17"0"-15,4-21 1 0,-4 21-12 16,0 0-19-16,1 18-1 15,-4 2-1-15,2 13-1 16,-3 11-2-16,0 6-1 16,-1 10 0-16,-2 4-1 15,-1 3-2-15,0-2 0 16,2-3-3-16,-1-18-9 15,12 1-25-15,-1-17 1 16,10-9-2-16,0-18 2 16</inkml:trace>
  <inkml:trace contextRef="#ctx0" brushRef="#br0" timeOffset="61088.4941">5386 7588 100 0,'-17'-18'39'16,"5"11"1"-16,3-3-1 15,9 10-35-15,19-17-2 16,10 3-1-16,12-2-1 16,7-1-1-16,8 2-3 15,-2-7-8-15,8 15-26 16,-11-1-1-16,-4 15 0 15,-20-1-1-15</inkml:trace>
  <inkml:trace contextRef="#ctx0" brushRef="#br0" timeOffset="61289.5056">5375 7854 106 0,'-30'20'38'16,"9"-15"1"-16,21-5-4 15,14 0-33-15,19-11-1 16,17-4 0-16,9-4-1 15,5 2-1-15,1-1-4 16,6 12-19-16,-16-8-15 16,-8 15 1-16,-22 2-1 15,-12 12 0-15</inkml:trace>
  <inkml:trace contextRef="#ctx0" brushRef="#br0" timeOffset="61457.5152">5357 8182 102 0,'-31'19'39'16,"26"-6"0"-16,5-13 0 15,33-21-37-15,24-7-1 16,14-4-1-16,14-7-2 16,3-8-4-16,12 9-27 15,-16-5-5-15,2 8-1 16,-18 2-1-16</inkml:trace>
  <inkml:trace contextRef="#ctx0" brushRef="#br0" timeOffset="61723.5304">6308 7809 107 0,'0'0'41'15,"-16"-3"0"-15,16 3-1 16,23-26-38-16,9 6-2 16,10-2 0-16,6-4 0 15,5 5-2-15,-5 0-2 16,6 14-11-16,-16-7-23 15,1 12-2-15,-19-2-1 16,-1 10 0-16</inkml:trace>
  <inkml:trace contextRef="#ctx0" brushRef="#br0" timeOffset="61915.5414">6257 8063 112 0,'-4'22'41'0,"4"-22"-1"16,16 7-6-16,12-15-32 15,12-10-1-15,10 0-2 16,6-10-2-16,2 6-6 16,-9-15-23-16,9 11-8 15,-10-6 0-15,-2 5-2 16</inkml:trace>
  <inkml:trace contextRef="#ctx0" brushRef="#br0" timeOffset="69006.9467">6528 7430 96 0,'0'0'39'16,"-12"-20"0"-16,12 20-1 0,-6-16-34 15,6 16-3-15,-5-12-3 16,5 12-8-16,0 0-28 16,0 0 1-16,16 5-1 15,-16-5-2-15</inkml:trace>
  <inkml:trace contextRef="#ctx0" brushRef="#br0" timeOffset="69303.9637">6586 8288 98 0,'-4'17'40'15,"4"-17"0"-15,0 0-1 16,0 0-37-16,1-17-4 15,10 13-9-15,-1-12-27 16,5 6-1-16,-6-5-1 16,7 3-1-16</inkml:trace>
  <inkml:trace contextRef="#ctx0" brushRef="#br0" timeOffset="73399.1982">8213 7123 62 0,'8'-15'32'15,"-1"2"1"-15,-5-3-1 16,-2 16-25-16,-4-15 1 16,4 15-1-16,-20 1-1 15,1 12-1-15,-12 4-1 16,-3 12 0-16,-11 13 0 15,-1 13-2-15,-7 12 1 16,-1 14-1-16,0 12 0 16,6 5-1-16,10 2 0 15,10-3-1-15,14-9 0 16,18-7 0-16,16-13 0 15,13-20-1-15,19-20 1 16,4-14 0-16,8-17 1 16,-1-13 0-16,-5-10 1 0,-6-12-1 15,-16-10 0-15,-14 1 0 16,-24-1-1-16,-18 6 0 15,-21 6 0-15,-21 9 0 16,-13 10-1-16,-6 9 0 16,0 11-2-16,7-2-7 15,28 16-26-15,19-9-3 16,37 3 1-16,24-11-3 15</inkml:trace>
  <inkml:trace contextRef="#ctx0" brushRef="#br0" timeOffset="74090.2377">10414 7402 64 0,'0'0'35'16,"-27"16"-2"-16,-2 3 1 15,-2 12-24-15,-14 7-6 16,0 16 0-16,-8 0-1 15,2 7 0-15,0-1-2 16,7-5-1-16,14-5-7 16,-1-21-11-16,22-7-15 15,9-22-2-15,13-8 0 16,5-22 2-16</inkml:trace>
  <inkml:trace contextRef="#ctx0" brushRef="#br0" timeOffset="74240.246">10111 7580 63 0,'-4'-35'38'0,"3"15"0"15,-10 5 1-15,11 15-11 16,-3 17-19-16,15 5-2 15,8 2-3-15,16 3-2 16,14 2-3-16,11-10-11 16,25 10-25-16,2-13-2 15,9 1-1-15,-5-6-2 16</inkml:trace>
  <inkml:trace contextRef="#ctx0" brushRef="#br0" timeOffset="75759.3331">12236 7309 81 0,'0'0'36'0,"0"0"-1"16,0 0-1-16,-17 23-32 16,3 8-1-16,-7 7 0 15,-1 10-2-15,-1 10-1 16,-2-5-5-16,13 12-19 15,1-12-8-15,11-6-1 16,8-12 0-16</inkml:trace>
  <inkml:trace contextRef="#ctx0" brushRef="#br0" timeOffset="76100.3527">12719 7295 85 0,'-19'25'36'15,"-10"7"-1"-15,2 23 1 16,-10 2-31-16,12 10-1 16,1-7-1-16,14 1 1 15,7-9-2-15,14-8 0 16,15-15-1-16,15-14 1 15,12-22-1-15,13-15 0 16,6-15 1-16,-1-10-1 0,-5-10 0 16,-5-6 0-16,-13-3 1 15,-21 2 0-15,-16 8-1 16,-22 8-1-16,-14 11-1 15,-13 10-1-15,-5 20-9 16,-12 4-26-16,16 19-4 16,1-1 1-16,17 8-2 15</inkml:trace>
  <inkml:trace contextRef="#ctx0" brushRef="#br0" timeOffset="79178.5287">13129 6968 102 0,'0'0'38'0,"0"0"2"15,0 0-2-15,10-11-35 0,4 10 0 16,6 0-2-16,8-1-1 16,4 6 0-16,5-2-2 15,4 9-6-15,-6-9-27 16,16 8-4-16,-6-9 2 15,8 3-3-15</inkml:trace>
  <inkml:trace contextRef="#ctx0" brushRef="#br0" timeOffset="79614.5537">13811 6787 105 0,'-14'0'39'16,"14"0"1"-16,0 0-2 15,13-17-36-15,8 4-1 16,15-5 0-16,4 0 0 16,8-2 0-16,-2 3 0 15,-3 2-1-15,-3 5 1 16,-10 9-1-16,-12 10 1 15,-15 13-1-15,-17 10 1 16,-12 8 0-16,-10 7 0 0,-9 4 0 16,-4 2 0-16,2 0 0 15,5-7 0-15,9-4 0 16,14-11-1-16,14-6 0 15,17-10-1-15,14-9-2 16,19-5-3-16,-1-15-25 16,18 7-7-16,-3-13-2 15,5 5 0-15</inkml:trace>
  <inkml:trace contextRef="#ctx0" brushRef="#br0" timeOffset="80146.5841">14370 6791 97 0,'21'-15'37'0,"1"8"2"16,2-8-1-16,11 2-34 16,2-2-1-16,4 5 1 15,1-3-1-15,-1 7 0 16,-8 3-1-16,-1 3 0 15,-12 6 0-15,-3 8 0 16,-12 5 0-16,-8 11-1 16,-9 5 0-16,-10 10 0 15,-5 7 0-15,-5 1 0 16,-3 3-1-16,3-3 0 15,4 5-3-15,4-14-4 0,23-3-32 16,-3-18-3-16,21-7 3 16,1-14-4-16</inkml:trace>
  <inkml:trace contextRef="#ctx0" brushRef="#br0" timeOffset="81733.6749">15711 6978 87 0,'0'0'35'0,"15"7"1"15,-15-7-2-15,15 27-30 16,-1-1-3-16,5 6 1 15,-1 5 1-15,7 8-2 16,-3 1 0-16,-2 7 0 16,-5-1 0-16,-5 1 0 15,-13-3 1-15,-9 3-1 16,-16-6 1-16,-8-2 0 15,-15-6 0-15,-6-4 0 16,-4-10-2-16,3-11-2 16,7-5-6-16,1-18-27 15,21-8-4-15,6-13 1 0,21-5-2 16</inkml:trace>
  <inkml:trace contextRef="#ctx0" brushRef="#br0" timeOffset="81951.6874">15439 7031 122 0,'-19'4'40'16,"18"7"1"-16,1-11-10 15,29-11-29-15,14 4-1 16,14-5-2-16,19-3-1 15,10-4-1-15,14 5-4 16,-9-10-23-16,16 15-9 0,-16-3-1 16,3 15 0-16,-18-2 1 15</inkml:trace>
  <inkml:trace contextRef="#ctx0" brushRef="#br0" timeOffset="82655.7276">16411 7213 102 0,'-19'10'38'16,"-9"2"0"-16,4 9-2 16,-9-2-32-16,4 8-1 15,-2 2 1-15,7 6-2 16,3 0 1-16,9 2-2 15,13-8 1-15,15-5-1 0,12-10 0 16,13-4 0-16,10-10-1 16,7-8 0-16,1-8 0 15,-1-6 0-15,-4-6 0 16,-14-3-1-16,-10-2 0 15,-15-2 1-15,-14 4-1 16,-11 1 1-16,-7 7 0 16,-11 7 0-16,-2 7 0 15,-2 3 1-15,7 8-2 16,6 10 2-16,19-12-1 15,-3 20 0-15,19-13 0 16,15-2 1-16,11-5-1 16,9-4 1-16,6-1 0 15,1-5 0-15,-1 2 0 0,-8-2 0 16,-6 2 0-16,-8 3 1 15,-12 2-1-15,-8 3 0 16,-15 0 0-16,6 16 0 16,-14 0 0-16,-4 5-1 15,-3 3 1-15,3 5-2 16,1 0 2-16,2 1-2 15,9-3 1-15,5-5 0 16,8-7 0-16,12-7 0 16,7-8 0-16,5-9 1 15,6-6-1-15,2-7 0 16,-2-3 0-16,-1-4 1 15,-5 1-1-15,-7 4 1 0,-9 6-1 16,-7 6 1-16,-14 12-1 16,0 0 1-16,-11 21-1 15,-5 0 0-15,1 3-1 16,-2 1 0-16,6 3 0 15,5-11-3-15,16 1-1 16,5-23-14-16,28 5-21 16,3-18-2-16,20-6 2 15,2-15-2-15</inkml:trace>
  <inkml:trace contextRef="#ctx0" brushRef="#br0" timeOffset="82862.7395">18023 6651 112 0,'-30'43'43'15,"-17"9"-2"-15,7 17 0 16,4 3-39-16,-2 9 1 16,3 4-2-16,5-1-1 15,6-2-1-15,3-8-4 16,13-4-3-16,-5-21-28 15,25 0-3-15,-1-26-1 16,13-5-1-16</inkml:trace>
  <inkml:trace contextRef="#ctx0" brushRef="#br0" timeOffset="83219.7599">17986 7256 109 0,'-10'20'40'0,"-4"-2"0"16,14 4-1-16,3-7-36 15,11-2-1-15,9-7 1 16,8-4 0-16,6-6-1 16,4-5-1-16,3-8-1 15,-1-3 2-15,-1-6-2 16,-6 2 1-16,-8-2 0 15,-7-1 0-15,-11 4-1 16,-8 5 2-16,-2 18-1 16,-24-10 0-16,-2 20 0 15,-6 10 0-15,-7 9 1 16,-1 8-2-16,0 3 0 15,6 3 0-15,6 3 0 0,10-7-3 16,17-2 0-16,12-16-5 16,30 4-18-16,-3-22-13 15,21-1-3-15,0-18 1 16,14-3-1-16</inkml:trace>
  <inkml:trace contextRef="#ctx0" brushRef="#br0" timeOffset="83528.7776">18769 7108 121 0,'-39'-1'41'0,"-2"14"2"16,-12-4-2-16,9 2-37 16,-2 7-2-16,13 3-1 15,9-3 1-15,17 5-2 0,14-6 0 16,13-1 0-16,14-2 0 15,10-2 0-15,2-2 0 16,0-2-2-16,-2 2 2 16,-13-1 0-16,-9 2 2 15,-14 3-2-15,-15 4 0 16,-11 3 0-16,-9 1 0 15,-5 3 0-15,-3 1 0 16,0-4 0-16,6 4-8 16,-1-14-13-16,26 9-20 15,4-21-1-15,15 18-1 16,7-19 0-16</inkml:trace>
  <inkml:trace contextRef="#ctx0" brushRef="#br0" timeOffset="83686.7864">19042 7553 128 0,'0'0'44'15,"-14"-3"0"-15,14 3-5 16,-15-14-39-16,2 0 0 16,13 14-15-16,-22-17-25 15,22 17-4-15,-18-12 1 16,18 12-2-16</inkml:trace>
  <inkml:trace contextRef="#ctx0" brushRef="#br0" timeOffset="110319.3099">8792 7244 87 0,'0'0'35'16,"-7"-17"2"-16,-1 3-1 16,8 14-29-16,-15-16-2 0,4 16-1 15,-7 6-1-15,-5 12-2 16,-5 12 2-16,-1 15-1 15,-7 13 0-15,4 17 0 16,0 4 0-16,8 9-1 16,7-1 1-16,12-4 0 15,12-8-2-15,14-8 0 16,16-19 0-16,12-21 1 15,8-19-1-15,6-17 0 16,3-21 1-16,-1-17-1 16,-7-15 1-16,-7-17 0 15,-15-3 0-15,-17-8-2 16,-16 0 0-16,-16 5 0 15,-13 12-1-15,-14 12 0 16,-9 22-3-16,-11 9-7 0,4 31-26 16,0 8-2-16,12 17 1 15,10 2-2-15</inkml:trace>
  <inkml:trace contextRef="#ctx0" brushRef="#br0" timeOffset="111049.3517">5391 9103 69 0,'1'-31'39'0,"7"4"-1"16,-8-2 1-16,5 18-22 16,-2-5-12-16,-3 16-2 15,0 0 0-15,7 24 0 16,-6 15-1-16,2 15-1 15,-8 14 0-15,0 11 0 16,-2 7 0-16,1 2-1 16,0-6-2-16,1-11-1 15,9-3-7-15,-4-28-26 16,18-15-3-16,2-22 2 15,11-14-3-15</inkml:trace>
  <inkml:trace contextRef="#ctx0" brushRef="#br0" timeOffset="111235.3623">5538 9016 97 0,'-8'-20'39'0,"2"0"2"16,6 20-3-16,22-15-31 15,8 6-4-15,11-6-2 16,11-2-2-16,8-1-1 15,-2 0-3-15,9 12-32 16,-13-4-1-16,-7 14-2 16,-19 2 0-16</inkml:trace>
  <inkml:trace contextRef="#ctx0" brushRef="#br0" timeOffset="111423.373">5530 9294 103 0,'-2'12'40'16,"11"-22"0"-16,24-2-1 15,23-11-37-15,5-7-1 16,9 2-2-16,-2 1-4 16,4 15-22-16,-19-2-12 15,-9 22 0-15,-22 3-1 16,-12 19 0-16</inkml:trace>
  <inkml:trace contextRef="#ctx0" brushRef="#br0" timeOffset="111582.3821">5555 9629 101 0,'-46'21'40'0,"30"-5"2"0,16-16-2 15,23-20-35-15,22-8-2 16,21-4-3-16,13-6-1 16,8-6-4-16,16 13-30 15,-9-10-6-15,5 13 1 16,-12-2-2-16</inkml:trace>
  <inkml:trace contextRef="#ctx0" brushRef="#br0" timeOffset="111837.3967">6679 9281 111 0,'-29'16'42'0,"12"2"1"15,0-18-3-15,17 0-39 16,25-14-1-16,8-3-1 16,16 3-1-16,4-5-2 15,11 4-2-15,-5-10-11 16,9 18-23-16,-19-2-1 15,-8 16 1-15,-27 1-1 16</inkml:trace>
  <inkml:trace contextRef="#ctx0" brushRef="#br0" timeOffset="112002.4061">6652 9498 91 0,'-37'34'42'16,"8"-17"0"-16,24-2 0 0,5-15-26 16,45-16-13-16,17-10 0 15,23-7-2-15,10-4-3 16,4-8-4-16,15 11-32 15,-13-7-4-15,3 13 1 16,-21-4-3-16</inkml:trace>
  <inkml:trace contextRef="#ctx0" brushRef="#br0" timeOffset="112467.4327">6859 8797 104 0,'-28'5'43'0,"0"-11"-1"15,14 5-1-15,-10-6-43 16,18-7-5-16,22 13-31 15,-16 1-4-15,27-2 2 16,-12 11-2-16</inkml:trace>
  <inkml:trace contextRef="#ctx0" brushRef="#br0" timeOffset="112636.4421">7185 9607 95 0,'-22'24'43'0,"7"-8"1"16,-1-23-5-16,6-11-34 15,10-12-44-15,2-16-5 16,15-2 0-16,-1-9-1 16</inkml:trace>
  <inkml:trace contextRef="#ctx0" brushRef="#br0" timeOffset="113126.4705">8564 8747 68 0,'-9'-19'39'16,"-1"9"1"-16,-20 1-1 15,-1 15-14-15,-19 5-21 16,-2 15-1-16,-8 12 2 0,-3 17-1 15,-5 9 0-15,4 17-1 16,8 7 1-16,12 3-3 16,14-1 1-16,15-9-1 15,21-9 0-15,17-12-1 16,19-19 1-16,12-20-1 15,14-16 0-15,1-14 0 16,1-14 0-16,-7-9 0 16,-13-2 0-16,-13-7 0 15,-17 3 0-15,-17 2-1 16,-18 2 0-16,-15 8 0 15,-5 7-1-15,-5 5-1 16,5 10-1-16,3-3-2 16,32 7-32-16,-12 3-1 15,41-2-1-15,12-16-1 0</inkml:trace>
  <inkml:trace contextRef="#ctx0" brushRef="#br0" timeOffset="113474.4904">9383 8959 100 0,'-22'24'40'0,"-20"-2"1"16,-9 15-1-16,-16 2-36 16,-4 11-3-16,1 6 1 15,4 2-1-15,3-1-1 16,13-5-1-16,17-4-4 15,11-21-4-15,24-4-28 16,-2-23-3-16,27-9 1 0,-4-17 1 16,14-3 30-16,-11-10 4 15,-1-2 6-15,-3 8 6 16,-15-5 30-16,4 16 2 15,-14 0 1-15,3 22-2 16,-14 5-29-16,14 15-3 16,0 0-3-16,14 4-2 15,14 1-3-15,8-8-7 16,27 2-30-16,1-21-3 15,21-5-1-15,7-16 0 16</inkml:trace>
  <inkml:trace contextRef="#ctx0" brushRef="#br0" timeOffset="113671.5016">10069 8975 111 0,'-49'31'42'15,"1"12"0"-15,-5-5-1 16,6 9-40-16,11 0-1 15,10-1-2-15,16 2-2 16,7-21-19-16,28 8-18 16,6-19 1-16,17-7-1 15,4-19-1-15</inkml:trace>
  <inkml:trace contextRef="#ctx0" brushRef="#br0" timeOffset="113939.517">10480 8917 107 0,'-33'19'43'0,"3"19"1"15,-13 4-1-15,7 14-38 16,-1 4-1-16,10 3-1 16,9-3 0-16,12-4 0 15,15-14-3-15,15-12 0 16,13-19 0-16,7-17 0 15,7-17 0-15,3-12 0 16,-4-12 0-16,-6-9 0 16,-8-1-2-16,-13-7-2 15,-5 4 0-15,-21 0-5 16,4 24-24-16,-21-7-8 0,3 16-2 15,-7 2 0 1</inkml:trace>
  <inkml:trace contextRef="#ctx0" brushRef="#br0" timeOffset="114306.538">11244 8679 108 0,'0'0'42'0,"0"0"1"15,0 0-4-15,0 0-41 16,17-3-2-16,3-2-5 16,23 7-29-16,-7-6-3 15,17 8 1-15,4-6-2 16</inkml:trace>
  <inkml:trace contextRef="#ctx0" brushRef="#br0" timeOffset="114711.5611">11912 8428 100 0,'-15'-5'41'16,"15"5"1"-16,9-21-3 15,14 10-38-15,12-2-1 16,8 5 1-16,-2 1 0 15,2 5 0-15,-6 6 0 0,-2 5-1 16,-14 8 1-16,-12 9 0 16,-17 7 0-16,-11 4 0 15,-12 6 0-15,-6 2 0 16,-7-1 0-16,1 2 0 15,6-8-1-15,7-4 1 16,11-6 0-16,14-8-1 16,19-8-2-16,16-8-1 15,25-2-7-15,2-15-29 16,20 2-2-16,0-12-1 15,12 0 0-15</inkml:trace>
  <inkml:trace contextRef="#ctx0" brushRef="#br0" timeOffset="115410.6011">12977 8275 67 0,'-31'-3'39'16,"4"15"1"-16,-15 4 0 16,-1 15-21-16,-12 8-14 15,1 16 1-15,-4 4-1 16,6 10 0-16,5 0 0 15,14 1-2-15,18-6 1 16,14-10-2-16,17-12 0 16,17-14-1-16,11-11 1 15,9-14-1-15,1-12-2 16,-3-9 1-16,-11-8-2 15,-13-3 2-15,-18-4-1 16,-18-1 0-16,-14 4-2 0,-19 3 0 16,-2 7-2-16,-14-7-10 15,7 21-24-15,-2-6-4 16,15 12 2-16,7-5-3 15</inkml:trace>
  <inkml:trace contextRef="#ctx0" brushRef="#br0" timeOffset="116293.6516">7548 6631 69 0,'0'0'35'0,"-13"-10"1"15,26 7 1-15,10-9-26 16,27 2-7-16,22-4-2 16,23-3-2-16,24-4 0 15,18-4-3-15,18 4-2 16,1-4-2-16,8 12-6 15,-15-3-22-15,-2 11 1 16,-17 2-1-16,-12 7 2 0</inkml:trace>
  <inkml:trace contextRef="#ctx0" brushRef="#br0" timeOffset="116819.6817">15664 6468 92 0,'75'7'38'0,"44"-5"-1"15,35-8-7-15,25-11-66 16,22 1 1-16,2-5-2 15,-4 2-1-15</inkml:trace>
  <inkml:trace contextRef="#ctx0" brushRef="#br0" timeOffset="124219.1049">13848 8449 77 0,'12'-19'39'0,"5"5"-2"15,-6-5 1-15,4 15-35 16,-4-4-1-16,9 8 0 16,4 9 0-16,4 15 1 15,-2 9-1-15,2 14 1 16,-5 2-2-16,-1 12 2 15,-10 5 0-15,-7 3-1 16,-14-1 0-16,-10-3-1 16,-10-6 2-16,-8-4-3 15,-7-9 2-15,-3-7-3 16,2-13-2-16,-6-23-13 0,15-3-23 15,-5-21 0-15,13-5 0 16,-5-24-2-16</inkml:trace>
  <inkml:trace contextRef="#ctx0" brushRef="#br0" timeOffset="124425.1167">13442 8317 92 0,'23'-10'40'0,"4"-4"2"16,21 9-2-16,9-7-36 15,10 4 0-15,17 0-2 16,13 6 0-16,10 4-3 0,5 5-3 16,8 18-21-16,-17-4-14 15,1 10-1-15,-20-3-1 16,-6 5 0-16</inkml:trace>
  <inkml:trace contextRef="#ctx0" brushRef="#br0" timeOffset="125126.1568">14665 8606 88 0,'-20'24'40'16,"-13"-1"-1"-16,-4 14 2 15,-15 1-34-15,3 8-3 16,-2 3 2-16,7 1-3 0,6-2 1 15,16-4-1 1,17-8 0-16,22-9-3 0,24-12 1 16,16-13-1-16,13-9 0 15,10-9 0-15,4-14 0 16,-8-6 0-16,-9-4-1 15,-14-3 1-15,-21 2-2 16,-15-1 2-16,-15 4-2 16,-14 10 1-16,-10 6 0 15,-6 7 1-15,0 8 0 16,5 7 0-16,5 7 0 15,12 6 0-15,10 1 1 16,16 0 0-16,16 0-1 16,14-6 1-16,12-1 0 0,9-5-1 15,4-3 1-15,-4-3 0 16,-5-1 0-16,-9 0-1 15,-12 1 1-15,-14 0-1 16,-14 2 0-16,-17 2 1 16,0 0-1-16,-13 22 0 15,-5-3 1-15,0 5-1 16,-3 2 2-16,4 6-2 15,5-1 1-15,5 1-1 16,9-5 2-16,9-8-2 16,11-8 1-16,9-8-1 15,9-9 1-15,2-9 0 16,7-8-2-16,-3-7 2 15,-2-4-2-15,-5 2 1 16,-7 1-1-16,-8 6 2 0,-9 6-2 16,-15 19 1-16,0 0 1 15,-4 12 0-15,-9 12 0 16,-2 6-1-16,3 3 2 15,1 3-3-15,5 0 1 16,10-10-3-16,15-5-1 16,12-22-6-16,31 1-16 15,-5-29-6-15,21-3-11 16,2-19 2-16,8-7-2 15</inkml:trace>
  <inkml:trace contextRef="#ctx0" brushRef="#br0" timeOffset="125308.1672">16463 8163 110 0,'-24'21'40'15,"-10"23"2"-15,-1 30-1 16,-9 0-38-16,5 13 0 16,-2 4-1-16,3 2-1 15,7-3-1-15,4-11-4 16,14-5-3-16,0-26-26 15,15-2-7-15,1-23-1 16,17-10-1-16</inkml:trace>
  <inkml:trace contextRef="#ctx0" brushRef="#br0" timeOffset="125652.1869">16406 8736 108 0,'0'0'41'0,"-2"18"2"15,10 2-2-15,0-9-37 16,16 3-2-16,15-11 0 15,9 0 0-15,6-5 0 16,3-6-1-16,-1-1-1 16,-1-8 0-16,-9-1 0 15,-11-5 0-15,-10 1 0 16,-11-1 0-16,-12 2 0 15,-7 3 0-15,-12 6 1 16,-7 10-1-16,-6 8 1 16,-6 10 0-16,0 12 1 15,-3 10-1-15,4 6 2 16,6 1-3-16,8 3 0 15,13-4-3-15,17-3 1 16,10-10-4-16,19-1-7 0,-1-20-25 16,23-6-5-16,1-14 2 15,13-4-2-15</inkml:trace>
  <inkml:trace contextRef="#ctx0" brushRef="#br0" timeOffset="125975.2054">17475 8516 113 0,'-20'14'42'15,"-26"3"1"-15,2 15-1 16,-4-2-39-16,1 4 0 16,8-3-1-16,10 4 0 0,13-9 1 15,13-2-1-15,13-5-2 16,7-1 0-16,5-7 0 15,2 0 0-15,2-5 0 16,-3 1 0-16,-4 2 0 16,-7-1 0-16,-8 6 0 15,-9 0 0-15,-12 9 0 16,-7 1 0-16,-8 5 0 15,0-1 0-15,1 0 0 16,-1-2 0-16,17 1-11 16,-3-23-12-16,33 3-18 15,2-13-3-15,24-1 0 16,3-12 0-16</inkml:trace>
  <inkml:trace contextRef="#ctx0" brushRef="#br0" timeOffset="126127.2141">17749 8931 128 0,'0'0'43'15,"-20"-16"-1"-15,20 16-3 16,-9-15-41-16,-3 1-6 16,12 14-31-16,-7-14-3 15,7 14-1-15,-21-11 0 16</inkml:trace>
  <inkml:trace contextRef="#ctx0" brushRef="#br0" timeOffset="144090.2415">1152 10218 79 0,'-29'-2'36'0,"15"2"0"16,3-13 2-16,18-1-27 15,4-7-6-15,14-2-2 16,5-3 1-16,10 2-2 16,2-1 0-16,2 7-1 15,-1 5-1-15,-5 6 0 16,-5 9 0-16,-6 7-1 15,-10 10 0-15,-13 9 1 16,-12 9 0-16,-15 7 0 16,-9 4 0-16,-11 9 1 15,-7-1-1-15,-3 2 1 16,-3-4-1-16,7-3 1 15,11-7-1-15,11-7 1 16,19-6-1-16,15-12 0 0,21-3-1 16,15-11-1-16,16-7-3 15,6-12-4-15,19 0-29 16,-6-15 1-16,9 2-1 15,-7-13-3-15</inkml:trace>
  <inkml:trace contextRef="#ctx0" brushRef="#br0" timeOffset="144570.2689">2066 9852 98 0,'-14'-8'38'0,"6"25"1"16,-9 6-1-16,5 8-36 15,-7 22 1-15,1 11 0 16,1 8-2-16,1 7 2 16,-1 3-3-16,2 1 1 15,0-5-1-15,5-8 1 16,2-12-1-16,5-10 0 15,3-11 1-15,4-11-1 16,2-12 1-16,-6-14 0 16,22-2-1-16,-7-14 1 15,3-6 0-15,1-6-1 16,1-2 1-16,3-3-1 15,0 3 0-15,0 2-1 16,3 10 0-16,-3 6 0 0,3 9 0 16,-1 7 1-16,-1 9-1 15,0 4 0-15,-2 6 1 16,-4 3 0-16,-8 0 0 15,-5 7 1-15,-11-5-1 16,-9 4 0-16,-12-6 1 16,-9-2-1-16,-8-6-1 15,-4-10-2-15,4-6-3 16,-3-22-20-16,22 3-13 15,3-20 0-15,25-1-1 16,5-11 0-16</inkml:trace>
  <inkml:trace contextRef="#ctx0" brushRef="#br0" timeOffset="145135.3013">2307 9620 92 0,'-98'-55'37'16,"-16"0"0"-16,-3 15 1 16,-8 2-33-16,0 18-1 0,0 14-1 15,3 20-1-15,-1 21 0 16,15 19-1-16,8 27 0 15,21 25 0-15,13 29-2 16,16 20 2-16,17 19-2 16,19 15 1-16,20 5-2 15,17-4 2-15,22-14-2 16,19-23 1-16,23-32 1 15,23-33-1-15,26-40 1 16,24-34-1-16,23-35 2 16,12-26 2-16,3-26-2 15,-6-16 2-15,-18-16-1 16,-25-11 0-16,-33-7 0 15,-36-7 0-15,-40-7 0 0,-39-4-3 16,-40 1 1-16,-32 4-1 16,-27 12 1-16,-28 14-1 15,-20 25 0-15,-15 25 0 16,-5 32 0-16,2 23-2 15,21 35-10-15,11 4-24 16,33 14-2-16,22-3-1 16,40-3-3-16</inkml:trace>
  <inkml:trace contextRef="#ctx0" brushRef="#br0" timeOffset="147902.4592">3539 10307 83 0,'4'-13'37'0,"-3"2"1"16,-1 11 1-16,-4 10-37 15,4 11-1-15,-1 8 0 16,-2 17 0-16,-4 9-1 15,2 15 2-15,-4 10-2 16,0 3 0-16,3-3-1 16,-1-8 0-16,9-5-8 15,-7-17-27-15,21-12 1 16,-3-23-2-16,10-13 0 15</inkml:trace>
  <inkml:trace contextRef="#ctx0" brushRef="#br0" timeOffset="148090.4703">3628 10398 97 0,'0'0'38'16,"0"0"3"-16,16-10-4 15,10 0-33-15,13-1-4 16,18-2-4-16,8-8-4 15,17 9-26-15,-14-6-4 16,0 10 0-16,-13-2 0 16</inkml:trace>
  <inkml:trace contextRef="#ctx0" brushRef="#br0" timeOffset="148278.4809">3540 10740 108 0,'-3'18'39'0,"3"-18"0"15,38-5-8-15,2-8-32 16,12-5-2-16,13 5-4 16,-8-10-25-16,7 15-6 15,-17-1 0-15,-9 16-1 16</inkml:trace>
  <inkml:trace contextRef="#ctx0" brushRef="#br0" timeOffset="148435.49">3520 11029 100 0,'-14'5'38'0,"28"-3"1"15,16-21-2-15,30-4-35 16,23-6-3-16,10-13-14 16,19 9-22-16,-1-6 0 15,2 6-2-15,-8-3-1 16</inkml:trace>
  <inkml:trace contextRef="#ctx0" brushRef="#br0" timeOffset="148837.513">5129 10369 97 0,'0'0'41'0,"0"0"0"16,-15 9 0-16,-1 2-39 15,-10 7 1-15,-4 6-2 16,-6 9 2-16,-8 2-2 16,-2 8 2-16,-5 4 0 15,-2 3-1-15,-1-2 0 16,7 0 0-16,4-8 0 15,6-5-1-15,13-11 0 16,9-1 0-16,12-9-1 16,15-5 1-16,12-9-1 15,11 0 0-15,9-2 0 16,5 0 1-16,7 2-1 0,2 2 0 15,4 0-1-15,-4 5 0 16,0 1-2-16,-9 1-1 16,5 8-7-16,-20-12-28 15,15 11-2-15,-14-10-1 16,0 3 0-16</inkml:trace>
  <inkml:trace contextRef="#ctx0" brushRef="#br0" timeOffset="150734.6213">6076 10330 44 0,'0'0'31'0,"10"-10"4"16,-10 10-3-16,0 0-19 15,5-11-3-15,-5 11-1 16,0 0-3-16,0 0 0 16,0 0-2-16,0 0 0 15,0 0-2-15,0 0 1 16,-2-10-1-16,2 10 0 15,0 0-1-15,0 0 0 16,0 0 0-16,0 0 0 0,0 0 0 16,0 0-1-16,0 0 1 15,2 10-1-15,0 6 0 16,-1 10 1-16,1 8-1 15,0 11 1-15,-4 11-1 16,0 7 0-16,-5 8-1 16,-4 2 3-16,-3-3-3 15,-1-5-1-15,2-6-2 16,-2-19-3-16,19-5-28 15,-4-22-2-15,14-11 0 16,5-17-1-16</inkml:trace>
  <inkml:trace contextRef="#ctx0" brushRef="#br0" timeOffset="150960.6343">6142 10344 93 0,'-5'-18'40'0,"19"14"2"15,4-9-5-15,16 0-34 16,5 0-1-16,11 0-1 16,2 1-1-16,3 1 0 15,-1 7-5-15,-12-8-11 16,0 17-22-16,-19-1-1 15,-6 11 0-15,-18-1-1 16</inkml:trace>
  <inkml:trace contextRef="#ctx0" brushRef="#br0" timeOffset="151158.6458">6131 10660 95 0,'-14'11'39'16,"23"0"2"-16,7-18-2 15,21-12-37-15,5 4-1 16,12 0 0-16,3-1-1 15,0 2-2-15,3 5-2 16,-18-2-6-16,1 19-29 16,-25 0 1-16,-9 16 0 15,-21 2-1-15</inkml:trace>
  <inkml:trace contextRef="#ctx0" brushRef="#br0" timeOffset="151328.6555">6155 10936 91 0,'-27'18'38'15,"3"-14"0"-15,24-4 2 16,0 0-33-16,25-4-3 15,13-9-2-15,12-2-1 16,7 1-1-16,6-2-1 16,7 7-5-16,-10-7-27 15,10 13-6-15,-17-2-1 16,0 7 0-16</inkml:trace>
  <inkml:trace contextRef="#ctx0" brushRef="#br0" timeOffset="152122.7009">6842 10843 54 0,'3'-10'34'0,"-3"-1"0"15,0 11 2-15,0-9-26 16,0 9-3-16,0 0-2 16,0 0 2-16,0 0-1 15,-5 19-1-15,5-8-1 16,4 7-1-16,-1 0 0 15,4 4-1-15,-2 1 0 16,2-1 0-16,-1-3-1 16,5 1 0-16,-2-5 0 0,2-6 1 15,1-7-1-15,2-6 0 16,2-10-1-16,4-3 0 15,0-6 0-15,-2-6-2 16,3-2 0-16,-7-1-2 16,6 3-2-16,-10-5-3 15,12 17-8-15,-15-7-21 16,8 11 1-16,-5 0 0 15,2 10 1-15</inkml:trace>
  <inkml:trace contextRef="#ctx0" brushRef="#br0" timeOffset="152340.7134">7220 10755 45 0,'19'2'35'0,"-19"-2"3"16,13 3-2-16,-13-3-13 16,9 13-10-16,-18-2-3 15,11 10-4-15,-8-1-1 16,4 5-1-16,-3-2-2 15,1 1 0-15,3-2-2 16,2-5 0-16,8-2-3 16,-9-15-6-16,24 6-28 15,-6-13-2-15,7-1 1 16,-2-13-3-16</inkml:trace>
  <inkml:trace contextRef="#ctx0" brushRef="#br0" timeOffset="152770.738">7463 10630 92 0,'0'0'36'16,"-18"15"1"-16,18-15-2 16,-8 15-34-16,8-15 0 15,3 12 0-15,-3-12 1 16,12 14 0-16,-12-14-1 15,10 12 0-15,-10-12 1 16,9 18 0-16,-9-18 0 16,0 19 1-16,0-19-1 15,-5 18 0-15,2-8 0 16,3-10 0-16,-10 22-1 15,10-22 0-15,-2 20 0 16,2-20 0-16,6 18-1 0,-6-18 1 16,21 15-1-16,-6-6 0 15,3-3 1-15,-1 1-1 16,1 0 0-16,-3 1 0 15,-2 3 1-15,-4 0-1 16,-7 2 0-16,-3 3 0 16,-6-1-1-16,-2 0-1 15,-5-1-1-15,3 0-2 16,-3-7-3-16,14 4-8 15,0-11-23-15,0 0 0 16,10-21-1-16,9 9 3 16</inkml:trace>
  <inkml:trace contextRef="#ctx0" brushRef="#br0" timeOffset="152987.7504">7775 10788 76 0,'23'-13'38'16,"-13"-1"0"-16,4 11 1 16,-14 3-28-16,0 0-6 15,0 0-1-15,0 15 0 16,-9 3-1-16,3 5 0 15,-6 4-1-15,1 5-1 16,1-3 0-16,-1 0 0 16,4-3-2-16,2-4-1 15,8-6-4-15,-3-16-11 16,19 3-21-16,-4-15-2 15,14-2 1-15,-5-10-1 16</inkml:trace>
  <inkml:trace contextRef="#ctx0" brushRef="#br0" timeOffset="153175.7611">7879 10675 96 0,'0'0'37'16,"0"0"2"-16,0 0-2 15,7-13-37-15,-7 13-7 16,12-5-30-16,2 8 0 16,-14-3-1-16,24 3 0 15</inkml:trace>
  <inkml:trace contextRef="#ctx0" brushRef="#br0" timeOffset="153813.7976">8097 10727 82 0,'-10'24'39'15,"-4"-12"-2"-15,4 10 2 16,-8-4-31-16,9 8-2 16,-5 1-2-16,4 3-1 15,2-1-1-15,0 3 0 16,2-3-1-16,4-2-2 15,1-6 2-15,1-4-3 16,2-3 3-16,-2-14-3 16,12 3 2-16,-2-13 0 15,2-6-1-15,-1-6 3 0,2-4-2 16,-1-7 1-16,-3-6-1 15,-1 0 2-15,0-1-2 16,-3 3 0-16,1 3 0 16,-1 5 0-16,5 6 0 15,1 5 0-15,4 9 0 16,2 3 0-16,3 5 0 15,1 2 0-15,-1 1 0 16,1 5 0-16,-4 0 0 16,-4 5-1-16,-10 0 1 15,-6 3 0-15,-8 3-1 16,-7-1 1-16,-6 5 0 15,-4-5-1-15,-2 2 1 16,1-6 0-16,4 0 0 16,9-1 0-16,16-12 0 0,-7 11 0 15,19-10 0-15,9-1 0 16,5-1 0-16,4 2 0 15,2 0 0-15,-4 3 1 16,-5 1-1-16,-8 5 1 16,-13 5 0-16,-9 5 0 15,-9-1-1-15,-8 4 1 16,-5 1-1-16,-4-3-2 16,4-2 1-16,1-6-2 15,10 0-1-15,6-14-8 16,23 2-26-16,-3-14 0 15,17 1-1-15,2-10 0 16</inkml:trace>
  <inkml:trace contextRef="#ctx0" brushRef="#br0" timeOffset="154076.8127">8501 10780 81 0,'0'0'39'16,"0"0"-1"-16,1-12 2 16,-1 12-32-16,-9 14-2 15,0 1 0-15,-6 0-2 16,1 6 1-16,-1 1-2 15,1 1 1-15,0 0-1 16,6 0-1-16,2 0 0 16,6-5-1-16,7-2 0 15,7-4 0-15,8-5-2 16,5-5 0-16,7-3-3 15,2-9-2-15,13 6-14 0,-13-14-20 16,9 5-1-16,-9-11 0 16,1 5-1-16</inkml:trace>
  <inkml:trace contextRef="#ctx0" brushRef="#br0" timeOffset="154302.8253">8850 10770 96 0,'-13'19'41'16,"4"-13"0"-16,4 12 0 15,-4-2-36-15,0 8-1 16,-5 2-1-16,2 3 0 16,-3 2-2-16,4-1 0 15,-2-1-1-15,4-5-2 0,2-3-1 16,2-9-3-16,14 0-5 15,-9-12-31-15,20-11 2 16,-7-9 0-16,6 2-1 16</inkml:trace>
  <inkml:trace contextRef="#ctx0" brushRef="#br0" timeOffset="154490.8363">8814 10783 102 0,'0'0'40'0,"0"0"1"15,0 0-1-15,22-6-38 16,-3-1 0-16,5-1-3 15,4 0 0-15,2 1-1 16,-2-3-2-16,3 10-4 0,-17-13-19 16,2 17-13-16,-16-4 1 15,0 0-1-15,-6 12 2 16</inkml:trace>
  <inkml:trace contextRef="#ctx0" brushRef="#br0" timeOffset="154678.8471">8795 10930 97 0,'-18'11'39'0,"13"3"2"15,5-14-1-15,0 0-35 16,23-4-2-16,1 0-2 16,3-5-1-16,-1-1-2 15,3 3-2-15,-7-5-3 16,7 15-18-16,-19-9-14 0,-10 6 0 15,4 12-1-15,-12 3 2 16</inkml:trace>
  <inkml:trace contextRef="#ctx0" brushRef="#br0" timeOffset="154819.8552">8809 11059 93 0,'-15'25'38'0,"-4"-10"2"15,14 6-3-15,5-21-31 16,3 16-2-16,10-15-2 16,5-4-2-16,6-1-3 15,-6-14-18-15,14 11-19 16,-11-8-1-16,3 3 0 15,-10-4 1-15</inkml:trace>
  <inkml:trace contextRef="#ctx0" brushRef="#br0" timeOffset="158612.0721">9997 10028 47 0,'4'-13'31'16,"-2"-1"3"-16,-4 0 0 16,2 14-24-16,3-20 0 15,-3 20 0-15,0-12-3 16,0 12-1-16,4 12 0 15,2 8-1-15,-2 10-2 16,1 13 1-16,1 8-2 16,1 10 0-16,-5 7-1 0,2 5 1 15,-6-3-2-15,-1-2 1 16,-4-9-1-16,3-6 1 15,-2-13-1-15,4-8 1 16,2-7 0-16,1-10-1 16,-1-15 1-16,17 5-1 15,-6-14 1-15,4-6-1 16,2-4 1-16,0-6-1 15,2-2 0-15,2-6 0 16,-2 1 0-16,2 1 0 16,-1 3 0-16,1 5-1 15,-3 5 1-15,1 7 0 16,-1 9-1-16,-3 6 1 15,-1 8-1-15,-4 7 1 16,-2 3 0-16,-7 5 0 0,-6 4 0 16,-5 3 0-16,-8-2 0 15,-4-2 1-15,-3-2-2 16,-5-4 2-16,0-4-2 15,0-6-1-15,3-5-3 16,1-12-6-16,14 1-27 16,-2-12 0-16,14 2-1 15,2-11 0-15</inkml:trace>
  <inkml:trace contextRef="#ctx0" brushRef="#br0" timeOffset="159007.0944">10423 10516 85 0,'0'15'38'0,"8"4"0"15,4-11 1-15,11 0-34 16,6-9-1-16,16-1-1 15,5-10 0-15,5-3-1 16,0-5-1-16,2-6 0 16,-12 1 1-16,-6-1-1 15,-14 3 0-15,-15 1 0 16,-14 7 1-16,-14 3-1 15,-12 6 0-15,-8 6 0 16,-9 7-1-16,-3 8 2 0,-1 8-1 16,3 8 0-16,8 3-1 15,8 2 1-15,13 1-1 16,15-2 0-16,15-6-2 15,14-7-1-15,18-2-6 16,3-17-28-16,21 4-4 16,-1-14 1-16,12-1-1 15</inkml:trace>
  <inkml:trace contextRef="#ctx0" brushRef="#br0" timeOffset="159341.1138">11470 10413 75 0,'6'-13'37'15,"-6"13"0"-15,9-17 0 16,-11 5-30-16,2 12 0 15,-8-15 0-15,-4 14-1 16,-11 0-1-16,-2 9-1 16,-11 3 0-16,-3 7 0 15,-3 3-2-15,0 6 0 16,5 1 0-16,7 2-1 15,9-2-1-15,12-1 1 16,14-5-2-16,15-5 0 16,14-5-2-16,7-8-3 0,18 8-6 15,-6-16-26-15,10 4-4 16,-6-11 2-16,6 3-2 15</inkml:trace>
  <inkml:trace contextRef="#ctx0" brushRef="#br0" timeOffset="159799.14">11888 10363 90 0,'0'0'38'0,"-19"4"4"15,8 2-4-15,-12-4-31 16,2 7-1-16,-9 1-1 0,3 8-1 16,-7 1-1-16,4 7 0 15,-3-3-1-15,9 6 0 16,4-4-1-16,10-1 0 15,7-2 0-15,10-7-1 16,11-8 0-16,6-6 1 16,5-7-1-16,6-6 0 15,3-9 0-15,0-7 0 16,-2 1 0-16,-5-2 0 15,-4 1 0-15,-8 5 0 16,-4 5 0-16,-6 4 0 16,-9 14 0-16,0 0 0 15,-5 11 0-15,-4 8 0 16,1 6-1-16,-1 4 0 0,1 7-1 15,1-4 0-15,5 3-1 16,5-8-1-16,10 2-3 16,-13-29-10-16,39 21-23 15,-15-25 0-15,12-4 0 16,-1-11 0-16</inkml:trace>
  <inkml:trace contextRef="#ctx0" brushRef="#br0" timeOffset="160144.1597">12311 10354 89 0,'0'0'40'0,"0"0"1"15,0 0-1-15,-17 17-27 16,5 8-9-16,-3 3 0 16,1 11-1-16,3 0-1 0,1 1 1 15,6-3-2-15,7-2 1 16,5-9-1-16,7-10-1 15,9-11 1-15,5-10-1 16,4-10 1-16,4-7-1 16,3-6 0-16,-2-6 0 15,-1-1 0-15,-5 3 0 16,-6 3 0-16,-5 7 0 15,-10 10 0-15,-11 12-1 16,0 0 1-16,-7 25 0 16,-3 0-1-16,-4 5 0 15,5 4-2-15,-2-1-1 16,10 3-5-16,-2-22-17 15,21 7-15-15,2-19 0 0,16-3-2 16,4-14 3-16</inkml:trace>
  <inkml:trace contextRef="#ctx0" brushRef="#br0" timeOffset="160477.1788">13090 10338 103 0,'-33'-9'41'15,"9"16"1"-15,-13-3 0 16,0 10-39-16,1 1-2 15,8 5 2-15,3 3-1 16,6 2 0-16,9-4-1 16,7 2-1-16,10-6 0 0,7-2 0 15,5-2 0-15,0-4 0 16,1-1 0-16,1-1 1 15,-8 1-1-15,-1 4 0 16,-8 0 0-16,-6 1 1 16,-5 3-1-16,-5 4 1 15,-2-1-2-15,-1-1 1 16,3-1-3-16,1-9-2 15,14 9-11-15,-3-17-24 16,17-8-2-16,-1-8 0 16,14 0-1-16</inkml:trace>
  <inkml:trace contextRef="#ctx0" brushRef="#br0" timeOffset="160798.1971">13192 10466 100 0,'2'14'41'0,"-2"-14"1"16,12 16-1-16,-12-16-37 15,33 10 0-15,4-15-1 16,13-2 0-16,6-4-1 16,7-3-1-16,0-1 0 15,-2-2 0-15,-10-2-1 16,-8-1 0-16,-16 3 1 15,-16 0-1-15,-20 7 1 16,-14 4-1-16,-15 7 1 16,-9 9 0-16,-1 8 0 15,-2 9 0-15,6 6-1 16,7 5 1-16,14 3 0 0,13-2-1 15,18-2-2-15,12-11-2 16,21 5-11-16,-5-23-25 16,20 3-3-16,0-15 0 15,6-1-2-15</inkml:trace>
  <inkml:trace contextRef="#ctx0" brushRef="#br1" timeOffset="165738.4797">5859 11876 78 0,'14'-10'40'16,"-14"10"-2"-16,14-8 1 15,-14 8-33-15,4 15-4 0,-4 0-1 16,-2 9 0-16,-1 6-2 16,-4 5 0-16,2 4-7 15,-7-7-29-15,11-1-1 16,-1-17-1-16,2-14 1 15</inkml:trace>
  <inkml:trace contextRef="#ctx0" brushRef="#br1" timeOffset="165894.4883">6019 11628 86 0,'-29'-26'39'16,"1"12"1"-16,-8 2-2 0,8 9-36 16,3 4-4-1,7-8-12-15,18 7-23 0,0 0-1 16,28-10-1-16,-8-1-1 15</inkml:trace>
  <inkml:trace contextRef="#ctx0" brushRef="#br1" timeOffset="166170.5043">6160 11462 81 0,'4'-11'40'15,"5"-1"-2"-15,14 8 1 16,8-4-36-16,11 5 0 15,2 6-1-15,5 12 1 0,-2 9 0 16,-7 15-1-16,-12 11-1 16,-10 14 2-16,-18 9-3 15,-13 10 0-15,-11 1 0 16,-14-2-2-16,0-7-2 15,-4-18-4-15,16-5-32 16,-5-27 0-16,16-15-1 16,1-29 2-16</inkml:trace>
  <inkml:trace contextRef="#ctx0" brushRef="#br1" timeOffset="166388.5169">5780 11344 89 0,'-73'47'40'15,"-2"13"-1"-15,16 20 2 16,9 9-38-16,16 13-1 16,22 5 0-16,19 6-1 15,22-1-2-15,21-10-2 16,30 1-9-16,15-29-30 15,21-11 2-15,0-27 0 16,12-13 0-16</inkml:trace>
  <inkml:trace contextRef="#ctx0" brushRef="#br1" timeOffset="169086.6712">7690 11446 36 0,'18'-16'29'16,"-7"1"4"-16,-6 3-2 16,-5 12-24-16,-24-3-1 15,3 17 2-15,-20 0 0 16,3 20 2-16,-18 4-1 15,2 18 1-15,-11 5-2 16,12 14-1-16,-2 0-1 16,12 5-2-16,12-2-2 15,13-4 0-15,16-12-2 16,19-13 0-16,15-14 0 15,14-19 0-15,10-15-1 0,4-13 1 16,1-13-1-16,-8-8 1 16,-14-3-1-16,-12-3 1 15,-17 4-1-15,-20 2 0 16,-18 9 0-16,-10 6 0 15,-8 7 0-15,-8 3-1 16,7 7 0-16,6-2-2 16,18 7-2-16,13-18-12 15,26 5-22-15,16-9 3 16,28 0-2-16,13-12 1 15</inkml:trace>
  <inkml:trace contextRef="#ctx0" brushRef="#br1" timeOffset="169290.6829">8312 11570 69 0,'-32'25'37'16,"-12"15"2"-16,-15 3-1 16,-1 9-33-16,-8 10-3 15,6 8 1-15,-1-3 0 16,12-3-1-16,11-8-3 15,12-15-4-15,21-8-3 16,7-33-28-16,14 0-2 16,10-28 0-16,15-4 0 15</inkml:trace>
  <inkml:trace contextRef="#ctx0" brushRef="#br1" timeOffset="169441.6913">8025 11799 76 0,'0'-20'42'0,"-14"1"-2"16,14 19 2-16,-29-1-33 0,20 14-6 15,4 5 2-15,11 7-4 16,13 2 0-16,10-4-5 15,20 2-4-15,0-13-33 16,26-4 0-16,1-14 2 16,11-4-3-16</inkml:trace>
  <inkml:trace contextRef="#ctx0" brushRef="#br1" timeOffset="169643.7031">8858 11553 89 0,'-37'37'42'15,"-9"0"-1"-15,5 12 0 0,3-4-38 16,9 1-3-16,10-5 0 16,15-5-4-16,22 0-7 15,9-20-31-15,20-2 2 16,8-18-3-16,14-2 3 15</inkml:trace>
  <inkml:trace contextRef="#ctx0" brushRef="#br1" timeOffset="169914.7186">9345 11608 66 0,'0'0'42'0,"-31"8"-1"16,9 11 3-16,-8-5-16 16,2 21-22-16,4 0-2 15,9 3-2-15,7-3 0 0,11-1-1 16,11-9 0-16,8-10-3 15,10-9 2-15,6-13 0 16,4-9 0-16,-2-7 0 16,-4-9 0-16,-4-2 0 15,-11-5-2-15,-8-3 1 16,-6 3-3-16,-8-5-2 15,-3 12 0-15,-11-12-20 16,12 19-15-16,-10-4-1 16,13 11 1-16,0 1 0 15</inkml:trace>
  <inkml:trace contextRef="#ctx0" brushRef="#br1" timeOffset="170140.7315">9850 11417 104 0,'-11'6'43'0,"-2"-8"1"15,13 2-2-15,0 0-41 16,15-13-3-16,18 5-1 15,1-8-7-15,12 12-30 16,-3-8-2-16,11 3 0 16,-2-8-1-16</inkml:trace>
  <inkml:trace contextRef="#ctx0" brushRef="#br1" timeOffset="170712.7642">10421 11267 79 0,'17'-8'40'16,"7"4"-1"-16,5-9-1 15,21 3-34-15,-7-4 0 16,5 5-1-16,-3-2 1 15,-5 10-1-15,-12 3-1 0,-9 10-1 16,-24 4 1-16,-10 8-1 16,-16 5 1-16,-10 3-1 15,-4 2 0-15,-4 0 0 16,4-2 0-16,8-6 0 15,13-3-1-15,13-6-1 16,19-6-2-16,16-11-3 16,25 4-32-16,3-15-3 15,14 2 0-15,1-7-1 16</inkml:trace>
  <inkml:trace contextRef="#ctx0" brushRef="#br1" timeOffset="171064.7843">11412 11079 85 0,'-29'10'42'16,"-1"9"-1"-16,-16 2 2 15,2 15-36-15,-9 2-2 16,2 8-1-16,3 4 0 16,8 3-1-16,12-4-1 15,13 1-1-15,14-6 0 16,16-11-1-16,14-9 1 15,12-10-1-15,6-9 0 0,2-8 0 16,-7-7 0-16,-4-7-1 16,-14-4 1-16,-15-3-2 15,-17 3 0-15,-18-3-2 16,-5 8-5-16,-18-5-30 15,13 10-4-15,-7-4 1 16,15 10-1-16</inkml:trace>
  <inkml:trace contextRef="#ctx0" brushRef="#br1" timeOffset="171670.819">12636 11145 68 0,'0'0'39'0,"0"0"-2"16,0 0 1-16,-20 19-30 15,-11-4-2-15,-5 13 0 16,-16 4-1-16,-10 9 0 16,-10 3-1-16,-1 8 0 15,-1 1 0-15,8 1-1 16,12-7-1-16,16-3 0 15,14-5-2-15,24-6 3 16,20-9-3-16,17-5 1 16,15-6 0-16,14-4 0 15,5-2 0-15,2-2 1 16,0 1-1-16,-2-2 0 15,-4 3 0-15,-6 2 0 0,-6-1-1 16,-4 3 0-16,-5 0-2 16,-3-3-3-16,-2 3 1 15,-6-8-7-15,10 5-29 16,-18-13-5-16,3 5 3 15,-8-14-1-15</inkml:trace>
  <inkml:trace contextRef="#ctx0" brushRef="#br1" timeOffset="174536.9829">13621 11184 72 0,'0'0'40'0,"7"-19"0"16,18 8 0-16,4-5-28 15,9 1-11-15,19-3 0 16,4 3-1-16,5 0 0 16,-3 7 0-16,-14 4 0 15,-12 7 1-15,-16 5-1 16,-17 6 0-16,-18 4 1 15,-12 4-1-15,-11 1 1 16,-3 5 0-16,-3-5-1 16,7-1 1-16,11-2-1 15,12-1 1-15,16 0-1 16,19-4-1-16,13 0 1 0,16-1 0 15,6 2 0-15,1 5 1 16,-3-1-1-16,-6 3 1 16,-12 1 0-16,-17 4 0 15,-16 3 1-15,-18 3-1 16,-15 1 0-16,-9 0 1 15,-5-4-1-15,2-7-1 16,6-3-3-16,9-16-4 16,26-5-30-16,18-18-4 15,25-6 1-15,12-19-2 16</inkml:trace>
  <inkml:trace contextRef="#ctx0" brushRef="#br1" timeOffset="174727.9939">14867 11191 76 0,'0'0'39'16,"-8"12"-2"-16,-26 5 2 15,-7 12-35-15,-6 9-2 16,-1 6-1-16,-5 5 0 16,4 3 0-16,2 0-2 15,5-7-1-15,14 0-5 16,-4-21-13-16,22 2-18 15,-1-16 1-15,11-10-2 16,0 0 2-16</inkml:trace>
  <inkml:trace contextRef="#ctx0" brushRef="#br1" timeOffset="174872.0021">14496 11427 70 0,'0'-18'41'0,"0"18"-1"16,0 0 2-16,24 11-24 16,-7 4-13-16,10 5-3 15,9 3-5-15,5-8-27 16,19 11-10-16,3-15 0 15,16 3-1-15</inkml:trace>
  <inkml:trace contextRef="#ctx0" brushRef="#br1" timeOffset="175075.0137">15438 11241 88 0,'-43'16'40'15,"-14"5"2"-15,6 15-1 0,-8-2-38 16,14 9-1-16,6 2-1 15,14 2-1-15,19-3-4 16,15-16-12-16,29 0-23 16,7-13-1-16,23-4-1 15,4-15 1-15</inkml:trace>
  <inkml:trace contextRef="#ctx0" brushRef="#br1" timeOffset="175344.0289">15808 11275 95 0,'-42'7'42'15,"6"20"0"-15,-8-2-3 0,11 16-35 16,8 2 0-16,14 5-1 16,12-4-1-16,16-2 0 15,10-9-1-15,14-9 0 16,7-13-1-16,5-12 1 15,1-12-1-15,-2-11-1 16,-8-8 1-16,-8-10-1 16,-8-5-2-16,-14-2-1 15,-4-1-1-15,-11 0-3 16,4 17-23-16,-15-5-10 15,6 16-1-15,-5-1 1 16</inkml:trace>
  <inkml:trace contextRef="#ctx0" brushRef="#br1" timeOffset="175555.0412">16162 11106 109 0,'0'-13'41'0,"10"2"0"16,18 5-13-16,10-4-29 16,5-9-7-16,20 8-28 15,-10-6-6-15,6 8 4 16,-9-7-2-16</inkml:trace>
  <inkml:trace contextRef="#ctx0" brushRef="#br1" timeOffset="175735.0513">16817 10828 103 0,'-10'1'40'0,"2"13"2"16,-11-2-3-16,1 12-37 16,0 5-1-16,2 4-2 15,7 4-1-15,2-6-5 16,19 5-33-16,-3-14-2 15,19 0 1-15,1-14-1 16</inkml:trace>
  <inkml:trace contextRef="#ctx0" brushRef="#br1" timeOffset="176073.0708">17367 10772 114 0,'-28'0'40'0,"-12"3"1"16,8 15-9-16,-8 1-28 15,8 4-1-15,7 0 0 16,8 4-1-16,8-4 0 16,9-1-1-16,8-9 0 15,11-5 0-15,6-8-1 16,5-4 0-16,5-9 1 15,-1-4-1-15,-3-5 0 16,-1 1 0-16,-4-1 1 16,-8 6-1-16,-5 6 0 0,-13 10 0 15,-5 10 0 1,-13 13 0-16,-7 11-3 0,-7 5-1 15,2 15-6-15,-13-8-30 16,20 12-2-16,-6-12 0 16,18 4-2-16</inkml:trace>
  <inkml:trace contextRef="#ctx0" brushRef="#br1" timeOffset="176574.0993">18199 11043 55 0,'3'-13'38'16,"-3"13"-2"-16,0 0 1 0,0 0-18 15,-7 18-15-15,8 8 0 16,-1 5 0-16,3 15 1 16,-4 5-2-16,5 9 1 15,-8 5-2-15,-4 5 1 16,-9-2-2-16,-11-3 2 15,-11-5-2-15,-9-7 1 16,-9-9-2-16,-4-17-2 16,6-3-24-16,-4-25-13 15,17-7 0-15,4-19-3 16,21-9 1-16</inkml:trace>
  <inkml:trace contextRef="#ctx0" brushRef="#br1" timeOffset="176749.1095">17899 10961 113 0,'0'0'45'0,"-11"10"-1"16,14 6-3-16,-3-16-38 16,26 15-2-16,15-8-4 15,9-3-3-15,19 8-9 16,-7-9-27-16,19 10-1 15,-4-3 0-15,6 10-1 16</inkml:trace>
  <inkml:trace contextRef="#ctx0" brushRef="#br1" timeOffset="177528.1539">18673 11339 63 0,'0'0'38'0,"0"0"-1"16,0 0 2-16,0 14-29 16,-11-12-1-16,4 10-1 15,-11-6-1-15,2 9-2 16,-6 2-1-16,4 2 0 15,-1 5-2-15,6 2 0 16,5-1-2-16,10 1 1 16,10-5-1-16,9-3-1 15,9-6 1-15,6-8-1 16,6-9 1-16,4-9-1 0,0-6 0 15,-2-8 0-15,-7-5 0 16,-5-4 0-16,-10 0 0 16,-7 0 1-16,-12 5-1 15,-6 2 1-15,-7 7 1 16,-3 8-1-16,-5 4 0 15,2 8 1-15,3 6-1 16,6 8 1-16,10 1-1 16,10 4 1-16,12-1-1 15,7-1 0-15,9 0 1 16,5-5-1-16,0-2 0 15,-4-1 1-15,-6-4 0 16,-9-2 0-16,-8-2 0 16,-7 0 0-16,-12 2 0 0,0 0 0 15,0 0 0-15,-17-3 0 16,5 13-1-16,-2 8 1 15,-1 6-1-15,3 5 1 16,7 3-1-16,2-1 0 16,10 2 0-16,5-8 1 15,8-6-1-15,5-11 0 16,8-11 0-16,5-7 0 15,1-8 1-15,-1-9 0 16,-2-5 0-16,-1-4 0 16,-6 0 0-16,-2 0-1 15,-8 8 1-15,-6 3-1 16,-6 9 1-16,-7 16-1 0,0 0 0 15,-15 10-1-15,6 8 1 16,-4 5-1-16,6 5-2 16,-1-1 0-16,11 1-3 15,3-14-6-15,27 8-14 16,0-22-15-16,19-2 0 15,0-17-1-15,19-4 2 16</inkml:trace>
  <inkml:trace contextRef="#ctx0" brushRef="#br1" timeOffset="177708.1643">20085 10976 106 0,'-36'30'41'0,"-9"9"-1"0,3 17-4 15,-5 1-33-15,8 7-3 16,2 2-2-16,8-4-2 15,15 6-17-15,-3-17-19 16,19-1 0-16,1-18-1 16,16-2 0-16</inkml:trace>
  <inkml:trace contextRef="#ctx0" brushRef="#br1" timeOffset="178062.1843">19981 11365 96 0,'0'0'40'15,"-1"15"0"-15,9 2-1 16,1-6-37-16,12 1-1 0,7-4 1 16,4 0-1-16,0-2 0 15,0-5 0-15,2-7-1 16,0-4 0-16,-2-7 0 15,-5-1 0-15,0-4 1 16,-5 0-1-16,-5-2 1 16,-3 3 0-16,-10 3-1 15,-9 7 1-15,-10 8 0 16,-8 10-1-16,-8 8 1 15,-5 11 0-15,-4 7 0 16,1 3-1-16,8 6 0 16,6-4-1-16,16-3-2 15,8-17-10-15,28 2-26 16,3-20-2-16,22-3 1 0,4-19-3 15</inkml:trace>
  <inkml:trace contextRef="#ctx0" brushRef="#br1" timeOffset="178339.2004">20803 11153 97 0,'-23'5'42'16,"-16"1"0"-16,1 10-1 16,-5 0-31-16,10 4-8 15,8-1-1-15,11 5 0 16,14-3 0-16,14 0 0 15,14-2-1-15,4 2 1 16,4-5-1-16,-3 4 1 0,-7-3-1 16,-6 3 1-16,-10 1 0 15,-14 2 0-15,-15 0-1 16,-8-1-2-16,-6 3-1 15,-12-8-8-15,5 14-19 16,-21-16-13-16,0 6 1 16,-19-12-2-16,1 6 2 15</inkml:trace>
  <inkml:trace contextRef="#ctx0" brushRef="#br1" timeOffset="180061.2989">22726 11869 50 0,'12'-4'37'0,"-15"-11"-1"0,-2 2 3 15,-19-9-19-15,4 4-11 16,-13-13-4-16,0-1 1 16,-11-13-3-16,0-9 1 15,-5-8-2-15,1-11-2 16,-2-7 2-16,7-9-1 15,-2-2 1-15,11 1 1 16,5 2-2-16,12 9 2 16,9 6-2-16,6 11 1 15,12 6-1-15,7 12 2 16,12 9-3-16,5 6 0 15,7 8 0-15,1 7 0 16,4 12-1-16,-2 11 1 0,-4 13-1 16,-8 12 1-16,-14 12 0 15,-18 14 0-15,-21 7-1 16,-20 10-1-16,-20 6 2 15,-14 2 0-15,-11-3 0 16,-3 0 0-16,8-9 0 16,12-7-1-16,21-4 2 15,24-7 0-15,27-9-1 16,29-8 2-16,30-6-3 15,20-10 1-15,19-6-5 16,9-20-6-16,18-4-26 16,-7-27-3-16,6-10 0 15,-12-22-3-15</inkml:trace>
  <inkml:trace contextRef="#ctx0" brushRef="#br1" timeOffset="180429.3199">22728 10240 111 0,'-106'7'40'16,"-8"15"-1"-16,6 31 2 16,6 22-40-16,0 29 1 15,6 25-3-15,9 30 1 16,7 23-1-16,8 14 2 15,17 1-2-15,26-11-1 16,33-26 2-16,38-28-1 16,46-39 2-16,42-47-1 0,45-50 0 15,37-40-1-15,24-32 1 16,1-26 1-16,-13-17 0 15,-28-13-1-15,-34-9 1 16,-44-5 1-16,-54-5-1 16,-50 0-1-16,-56 10 2 15,-39 11-3-15,-30 17 1 16,-33 20-1-16,-22 32-6 15,-33 21-28-15,-2 39-5 16,-22 19 0-16,1 26-3 16</inkml:trace>
  <inkml:trace contextRef="#ctx0" brushRef="#br1" timeOffset="181182.3629">5584 13400 56 0,'10'-18'38'0,"7"9"0"16,-10-4 3-16,6 11-31 15,-13 2-2-15,0 0-2 16,0 25-1-16,-8 7-1 0,-7 4-2 15,1 11 0-15,-1 4-1 16,-1 4 0-16,6-3-3 16,3-6-1-16,14-1-6 15,0-22-30-15,25-6 0 16,-1-25-2-16,15-4 2 15</inkml:trace>
  <inkml:trace contextRef="#ctx0" brushRef="#br1" timeOffset="181368.3737">6042 13413 63 0,'3'-21'41'15,"-3"21"-2"-15,-3-15 2 16,3 15-25-16,-12 21-11 16,5 8-1-16,-1 9-1 15,0 8-1-15,0 6-2 0,2 1-1 16,5-1-2-16,-1-10-4 15,19-3-31-15,-6-23-2 16,14-8 0-16,1-27-2 16</inkml:trace>
  <inkml:trace contextRef="#ctx0" brushRef="#br1" timeOffset="181504.3812">6282 13004 82 0,'-39'-17'35'16,"2"10"-33"-16,-5 9-2 15,3 7-38-15,-1-6-1 16</inkml:trace>
  <inkml:trace contextRef="#ctx0" brushRef="#br1" timeOffset="181683.3914">5579 13042 93 0,'-35'5'40'16,"19"-2"-1"-16,5-11-7 15,-7-2-71-15,44-4 0 16,4-7-1-16,18 5 0 16</inkml:trace>
  <inkml:trace contextRef="#ctx0" brushRef="#br1" timeOffset="182000.4098">6262 12740 80 0,'24'6'41'15,"1"-3"-1"-15,14 13 1 16,-12 12-37-16,18 1-1 15,1 8-1-15,4 12 0 16,-1 9-1-16,-11 13 1 0,-9 7-1 16,-13 6-1-16,-12 6 0 15,-13 4-1-15,-9-1-1 16,-10-8 0-16,0-5-4 15,-10-27-19-15,11 0-15 16,-6-26 0-16,11-12-1 16,-2-27 0-16</inkml:trace>
  <inkml:trace contextRef="#ctx0" brushRef="#br1" timeOffset="182358.4303">5664 12557 45 0,'-29'-12'37'0,"-3"18"1"15,-17 11 1-15,-1 29-17 16,-17 19-14-16,7 27-1 15,-7 21-2-15,7 22-1 16,3 13-1-16,12 6 0 16,13 1-2-16,18-8-1 15,24-14-4-15,14-22-5 0,35-20-31 16,7-30 0-16,22-19-2 15,5-29 0-15</inkml:trace>
  <inkml:trace contextRef="#ctx0" brushRef="#br1" timeOffset="182480.4373">6254 13878 80 0,'16'-4'42'0,"-27"-5"-2"16,-13 7-2-16,-13-4-62 16,-14-7-15-16,8-1-1 15,-1-16-2-15</inkml:trace>
  <inkml:trace contextRef="#ctx0" brushRef="#br1" timeOffset="185387.6036">7131 13014 70 0,'0'0'37'15,"14"13"-12"-15,-14-13 6 16,-3 36-21-16,-1-5-4 16,-1 21-1-16,-1 6-1 15,-2 10-2-15,-2 9 0 0,1 2 0 16,-2-2-1-16,3-9 0 15,0-10-1-15,2-12 0 16,3-16 1-16,3-18-1 16,0-12 0-16,5-33 0 15,4-8 0-15,1-11 0 16,-1-11 0-16,2-10 1 15,-1-5-2-15,3-4 1 16,3-1 0-16,-2 7 0 16,4 7 0-16,3 10 0 15,4 9 1-15,1 12-2 16,7 13 1-16,1 11 0 15,2 15 0-15,5 9 1 16,-4 9-1-16,-6 5 0 16,-1 6-1-16,-8 5 1 0,-9 5 0 15,-9 2 0-15,-14 1 0 16,-9 1 1-16,-7-2-1 15,-10-2 1-15,-3-4 0 16,-4-6-1-16,0-5 1 16,5-4 0-16,7-6-1 15,7-5 0-15,7-2 1 16,14 4 0-16,8-1 0 15,10 0 0-15,9 4 0 16,6 1 0-16,3 1 0 16,4 5-1-16,3 0 1 15,-7 1-1-15,4 1-2 16,-4-3-1-16,3 9-9 15,-8-16-27-15,11 1-1 0,-7-16-1 16,12-3 1-16</inkml:trace>
  <inkml:trace contextRef="#ctx0" brushRef="#br1" timeOffset="185769.6254">7982 13280 77 0,'-35'0'42'0,"1"16"-2"16,-9-6 2-16,2 11-37 15,1 4-2-15,4 10 0 16,1 2 0-16,12 5-1 16,3 0-1-16,11-1 0 15,11-6 0-15,12-5 0 0,9-9 0 16,9-10-1-16,5-12 1 15,6-11-1-15,-1-9 1 16,1-6-1-16,-4-5 1 16,-6-3-1-16,-5 0 0 15,-5 1 0-15,-7 6 0 16,-4 8 0-16,-6 7 0 15,-6 13-1-15,0 0 1 16,-13 22-2-16,5 6 0 16,3 0 0-16,8 8-3 15,1-6-2-15,11 5-2 16,3-23-18-16,27 7-13 15,-1-18 0-15,22-2 0 16,-5-15 1-16</inkml:trace>
  <inkml:trace contextRef="#ctx0" brushRef="#br1" timeOffset="186145.6469">8637 13342 74 0,'-32'-12'41'0,"0"15"-1"16,-14-3-1-16,3 14-33 15,-8 5 0-15,8 10-2 16,0 2 0-16,10 5-1 15,7-4-1-15,16-2 0 16,10-9 0-16,18-10-1 16,15-13 0-16,13-12 0 15,10-12-1-15,5-12 1 0,2-10 0 16,-3-3 0-1,-2-5-1-15,-12 1 1 0,-8 2-1 16,-9 5 1-16,-9 9-1 16,-11 13 1-16,-5 13-1 15,-4 13 0-15,-21 17 0 16,3 16 1-16,-4 12-1 15,2 7-1-15,-1 3 0 16,4-1-1-16,9-3-1 16,5-11-2-16,16-4-4 15,-13-36-18-15,39 20-15 16,-10-26 1-16,14-3-2 15,-5-13 3-15</inkml:trace>
  <inkml:trace contextRef="#ctx0" brushRef="#br1" timeOffset="186327.6573">9116 13201 87 0,'0'0'41'15,"-11"15"2"-15,3 11-5 16,-7 5-35-16,1 14-1 16,-4 5-1-16,0 7-1 15,2-1 0-15,3-6-3 16,8-6-1-16,1-20-4 15,24-7-31-15,-7-26-1 16,18-9-2-16,-2-22 2 16</inkml:trace>
  <inkml:trace contextRef="#ctx0" brushRef="#br1" timeOffset="186462.6651">9240 12943 79 0,'-18'-31'41'16,"6"18"-2"-16,-4 7-1 15,16 6-37-15,-1 15-38 16,1-15-2-16,19 27-1 15,3-16 0-15</inkml:trace>
  <inkml:trace contextRef="#ctx0" brushRef="#br1" timeOffset="186760.6821">9609 13131 69 0,'-11'28'44'0,"-13"-2"-2"15,1 16 1-15,-13 0-25 0,6 12-12 16,-4 0-1-16,10 2-1 15,5-5-1-15,15-5-2 16,12-9 1-16,15-13-1 16,15-17 0-16,19-15-1 15,5-14 0-15,7-10 0 16,-4-9 0-16,-4-3-1 15,-11-3 0-15,-18-1 0 16,-15 7-1-16,-27 2-2 16,-11 14-4-16,-24-10-16 15,7 20-17-15,-18 1 0 16,9 12-2-16,-3-3 0 15</inkml:trace>
  <inkml:trace contextRef="#ctx0" brushRef="#br1" timeOffset="190157.8763">10680 13194 46 0,'0'0'35'0,"13"-11"1"15,-11 21-21-15,-2-10 15 16,-1 19-24-16,-4-3 1 15,5 11-4-15,-5 2 1 16,5 9-1-16,-6 0 0 16,7 4-1-16,-1-8 0 0,7-4 0 15,2-15 1-15,12-5-1 16,7-17-1-16,10-12 1 15,5-12-1-15,4-7 1 16,6-5-2-16,-1-3 1 16,-5 4-1-16,-5 5 0 15,-7 6-1-15,-10 11 1 16,-7 13 0-16,-18 7-1 15,10 16 1-15,-15 11 0 16,-4 4 1-16,-3 7-1 16,1 1 1-16,3 0-1 15,0-3 2-15,7-6-2 16,6-9 2-16,9-10-2 15,6-14 1-15,9-10 0 0,3-14 1 16,8-6-1-16,-1-7-1 16,-2-4 0-16,-1 0-1 15,-8-1 0-15,-3 8-2 16,-10 1-2-16,-2 17-2 15,-14-3-7-15,1 22-26 16,0 0 1-16,12 4 0 16,-12-4 0-16</inkml:trace>
  <inkml:trace contextRef="#ctx0" brushRef="#br1" timeOffset="190561.8993">11900 13122 67 0,'-19'-23'40'0,"2"17"0"16,-15-1 0-16,6 14-31 16,-12-3-2-16,4 14-1 15,-6 3-1-15,6 14-2 16,-1 2 1-16,5 6-3 15,12-1 1-15,5-1-1 16,11-5 0-16,10-6 0 16,8-13-1-16,12-9 0 15,5-10 1-15,9-11-1 16,-2-7 1-16,1-3 0 15,-1-6-1-15,-7 2 1 0,-5 1-1 16,-6 3 1 0,-7 6-1-16,-6 6 1 0,-9 11-2 15,0 0 1-15,3 16-2 16,-9 1 0-16,0 8-1 15,0-4-3-15,9 7-2 16,-6-17-20-16,20 9-14 16,-4-17 0-16,16-4 0 15,-1-14 2-15</inkml:trace>
  <inkml:trace contextRef="#ctx0" brushRef="#br1" timeOffset="190840.9155">12324 13078 80 0,'0'0'41'0,"-14"-4"-1"0,5 16 2 15,-13 2-37-15,9 9 0 16,-3 4-2-16,5 9 0 16,1 1-1-16,4 1-1 15,6-4 1-15,5-3-2 16,3-8 1-16,7-7-1 15,5-9 1-15,-1-14-1 16,6-8 1-16,2-8 0 16,0-7-1-16,2-8 0 15,-1-1-3-15,-4-6 0 16,3 6-5-16,-17-9-27 15,12 17-7-15,-11-1 0 16,0 15 0-16</inkml:trace>
  <inkml:trace contextRef="#ctx0" brushRef="#br1" timeOffset="191201.9361">12559 13092 64 0,'0'12'40'15,"8"7"1"-15,-8-19 0 16,15 22-23-16,-3-21-11 15,8-1-2-15,2-9-1 16,5-5-2-16,1-5 0 16,2-3-1-16,-3-5-1 15,1-2 0-15,-5 0 0 16,-5 3 0-16,-4 1 0 15,-7 7 0-15,-4 5-1 0,-3 13 2 16,-12-1-1-16,-4 15 1 16,-5 9 0-16,-3 9 0 15,-3 6 0-15,1 3 0 16,3 0 0-16,7-2 0 15,7-4-1-15,9-10-2 16,10-2-1-16,9-14-3 16,20-1-6-16,-8-19-29 15,22 2 0-15,-5-18 0 16,14 3-1-16</inkml:trace>
  <inkml:trace contextRef="#ctx0" brushRef="#br1" timeOffset="191509.9534">13238 12899 91 0,'-14'-13'41'0,"-2"26"1"0,-13-4-1 15,0 12-36-15,0 3-2 16,0 4 0-16,3 1-1 16,4 0 0-16,11-3-1 15,5-6 0-15,11-3 0 16,7-5-1-16,12-7 0 15,7-2 1-15,5-1-1 16,-3-1 1-16,0 4-1 16,-5 2 1-16,-5 4-1 15,-8 3 1-15,-10 4-1 16,-8 6 1-16,-8 0-1 15,-6 1-1-15,-1-3 0 16,-1-2-3-16,2-2 0 16,-5-14-8-16,18 9-22 0,-15-20-9 15,19 7 0-15,-15-24-1 16</inkml:trace>
  <inkml:trace contextRef="#ctx0" brushRef="#br1" timeOffset="192202.9933">14357 12545 47 0,'21'-14'38'15,"-12"4"-1"-15,-9 10 0 16,0 0-19-16,-1 31-11 16,-21-6-1-16,5 17 0 15,-10 5-2-15,6 12 0 16,-6 2 0-16,11 7-1 15,0-2-1-15,9-3 0 16,5-5 0-16,9-10-1 16,5-12 1-16,12-14-1 15,3-13-1-15,6-12 1 16,3-12-1-16,-2-6 0 15,0-5 1-15,-3-6-1 0,-5 2 0 16,-4 4 0-16,-7 4 0 16,-5 9 0-16,-10 13 0 15,13 6 0-15,-7 15 0 16,-2 8-2-16,6 5 0 15,2 1-2-15,13 8-5 16,-5-20-15-16,17 8-17 16,-4-16 1-16,14 1 0 15,-5-17 0-15</inkml:trace>
  <inkml:trace contextRef="#ctx0" brushRef="#br1" timeOffset="192569.0143">15042 12979 66 0,'-19'-11'39'0,"-10"0"-1"0,1 17 2 15,-13-3-29-15,8 17-4 16,-7 0-1-16,7 9-1 16,1-3-1-16,9 4-1 15,4-5-1-15,11 0 0 16,11-7-1-16,11-7 0 15,15-9-1-15,8-5 1 16,11-6-2-16,0-6 1 16,5-1 0-16,-6-3 0 15,-5 1 0-15,-7 2 0 16,-10 3 0-16,-11 4 0 15,-14 9 0-15,0 0 0 0,0 0 0 16,-16 24 1-16,0-5-1 16,-1 0-1-16,5 6 0 15,0-4-2-15,12 2-1 16,3-10-2-16,22 9-19 15,-6-22-14-15,19 2-1 16,-5-16-1-16,12 3 3 16</inkml:trace>
  <inkml:trace contextRef="#ctx0" brushRef="#br1" timeOffset="192845.0301">15490 12911 73 0,'0'0'39'0,"0"0"0"15,-9 12 1-15,-4 7-33 16,6 12-2-16,-2 0-1 0,3 8 0 15,-1 2 0-15,5-2-1 16,2-3 0-16,4-8-1 16,4-7 0-16,6-9 0 15,9-13-1-15,2-12-1 16,5-8 1-16,5-9-1 15,-3-8 0-15,0-5-1 16,0-2-1-16,-6-2-1 16,-4 8-1-16,-10-5-8 15,11 21-23-15,-22-6-5 16,7 19-1-16,-8-3 0 15</inkml:trace>
  <inkml:trace contextRef="#ctx0" brushRef="#br1" timeOffset="193200.0503">15870 12934 78 0,'9'18'41'0,"-5"-7"-1"16,13 10-2-16,-17-21-28 15,35 7-4-15,-7-12-2 16,5-5 0-16,3-2-1 15,1-7-2-15,-3-2 1 16,-2-5-2-16,-6-2 1 16,-6-1-1-16,-9 4 0 15,-5 3 0-15,-11 5 0 16,-8 8 0-16,-5 6 1 15,-8 11 0-15,-7 11 0 16,-6 15 0-16,0 9 1 0,-3 4-1 16,8 4 0-16,7 0 0 15,15-6-1-15,14-6-2 16,16-8-2-16,5-19-7 15,29 5-15-15,-4-22-16 16,18 3 0-16,-9-15-2 16,10 4 2-16</inkml:trace>
  <inkml:trace contextRef="#ctx0" brushRef="#br1" timeOffset="193771.0831">17278 12908 68 0,'-3'-14'37'0,"-11"-7"0"0,-2 11 1 15,-8-2-32-15,-2 11-1 16,-11 1 1-16,2 13 1 15,-8 5-1-15,3 12-1 16,2 3 0-16,6 5-1 16,10 0-2-16,15-2 0 15,12-6 0-15,16-8-1 16,14-12 0-16,12-9 0 15,12-10-1-15,5-7 0 16,2-8-1-16,-5-3 1 16,-4 3 0-16,-12 1 0 15,-9 5-1-15,-9 9 1 16,-12 9 1-16,-15 0-1 15,9 29-1-15,-11-5 0 16,1 5-1-16,0-2-3 0,12 7-13 16,-7-19-13-16,19 8-9 15,-1-17-2-15,15 1 0 16</inkml:trace>
  <inkml:trace contextRef="#ctx0" brushRef="#br1" timeOffset="194140.1042">18271 12471 63 0,'0'0'40'15,"-14"-2"0"-15,11 20-1 16,-8-3-17-16,7 27-19 16,-5 9-1-16,-1 9-2 15,0 10 0-15,-2 5-1 16,5 0 0-16,1-8-3 15,13-1-3-15,-1-26-21 16,22 0-9-16,1-24-1 0,22-4-1 16</inkml:trace>
  <inkml:trace contextRef="#ctx0" brushRef="#br1" timeOffset="194926.1491">18726 12803 79 0,'-22'0'40'0,"-12"0"-1"16,0 19 1-16,-9-4-33 15,5 21-2-15,3 0-1 16,5 11 0-16,6-2-1 16,16 0-1-16,8-4 1 15,12-7-2-15,16-9 1 16,10-12-2-16,10-15 1 0,8-10-1 15,2-14 0-15,-3-5-1 16,-7-7 1-16,-8-2-1 16,-11-4 1-16,-14 1-1 15,-11 4 0-15,-14 7 0 16,-6 6 0-16,-7 10 0 15,-2 7 0-15,-1 6 1 16,4 6-1-16,7 4 1 16,13 3-1-16,2-10 1 15,23 18 0-15,6-13 0 16,8-3 0-16,5-5 0 15,3 0 1-15,-5-3-1 16,-2-1 1-16,-6 4 0 16,-7-4 1-16,-9 2-1 0,-16 5 0 15,11-2 1-15,-11 2-1 16,-13 13 0-16,3-1-1 15,-4 9 1-15,-1 7-1 16,1 0 0-16,3 6 0 16,4-4 0-16,5 0 0 15,7-4 1-15,8-7-1 16,4-11 0-16,8-8 1 15,7-8-1-15,1-7 0 16,1-5 0-16,2-4 1 16,-6-4-2-16,1 2 1 15,-5 0 0-15,-4 7 0 16,-8 3 0-16,-4 5 0 0,-10 11 0 15,0 0 0-15,2 14-1 16,-4 3 1-16,-3 7 0 16,1 1 0-16,3 1 1 15,2 1-1-15,5-3 0 16,6-5 0-16,7-8 0 15,4-9 0-15,2-6 1 16,4-11-1-16,0-4 0 16,-2-6 0-16,-1-4 0 15,-4-3 0-15,-6-3 0 16,-2 1-2-16,-4 0-1 15,3 9-3-15,-11-7-8 16,21 21-11-16,-19-5-15 16,12 14 0-16,-6-4-1 0,12 12 2 15</inkml:trace>
  <inkml:trace contextRef="#ctx0" brushRef="#br1" timeOffset="195552.1849">19774 12828 99 0,'0'0'40'16,"0"0"1"-16,-14 1-3 15,14-1-34-15,10 12-2 16,3-5 1-16,5-2-2 16,7 2 0-16,1-4 1 15,5 0-1-15,1-8 0 16,-3-3-1-16,-1-7 1 15,-3-3-1-15,-6-1 0 16,-8-2 0-16,-4 1 0 0,-6 0 0 16,-5 2-1-16,-5 6 1 15,-9 9 0-15,-4 6 0 16,-6 10 0-16,-3 10 1 15,-5 6 0-15,3 6 0 16,5 2 0-16,8 2 0 16,11-5 0-16,10-5 0 15,15-11-1-15,15-7 0 16,14-16 0-16,9-7 0 15,2-4 0-15,1-2 0 16,0-4-1-16,-7 3 1 16,-8 6-1-16,-14 3 1 15,-10 12-1-15,-11 9 0 16,-9 10 1-16,-9 6-1 0,-7 7 1 15,-1-1-1-15,0 3 0 16,2-4 1-16,3-2-1 16,5-12 1-16,6-7 0 15,3-11 0-15,11-9 1 16,2-4 0-16,1-9 0 15,2-3 0-15,1-5 1 16,6-3-1-16,-1-5 0 16,3-2 0-16,4 3-1 15,-1 2 0-15,2 4-1 16,1-2-1-16,2 8-3 15,-11 0-5-15,10 16-8 16,-23-11-10-16,13 12-14 16,-17-3 1-16,5 7-2 0,-10 4 2 15</inkml:trace>
  <inkml:trace contextRef="#ctx0" brushRef="#br1" timeOffset="196099.2162">21648 12466 58 0,'-9'-37'37'16,"-2"8"-1"-16,-15-7-4 0,7 20-17 15,-19-1-5-15,4 21-1 16,-13 8-2-16,4 21-1 16,-7 10-1-16,3 16-2 15,-1 8-1-15,6 6-1 16,9 5 0-16,7 0-2 15,14-1-1-15,9-11-2 16,18 1-7-16,-4-22-27 16,18 0-1-16,-4-20 0 15,5-4-1-15</inkml:trace>
  <inkml:trace contextRef="#ctx0" brushRef="#br1" timeOffset="196581.2438">21106 12809 94 0,'0'0'40'0,"-2"-18"1"16,17 22-1-16,-5-4-36 16,12-3-2-16,6-1-1 15,4 2 0-15,4 1-1 16,-2 2 0-16,-2 3 0 15,2 0 0-15,-2 3 0 16,-3 2 0-16,-4 2 0 16,-3 1 0-16,-3 5 1 15,-7 4-1-15,-5 4 0 16,-11 2 1-16,-5 6-1 0,-4 1 0 15,-5 1 0-15,0-3 0 16,1-3 0-16,3-7 0 16,5-9 0-16,9-13 1 15,0 0-1-15,22-24 0 16,1-4 0-16,1-7 0 15,4-5 0-15,-2-4 1 16,0-1-1-16,-4-1 1 16,-3 4 0-16,-3 9-1 15,-7 7 1-15,-1 8 0 16,-2 5-1-16,-6 13 1 15,20-7-1-15,-3 13-1 16,3 1-2-16,4-5-6 16,20 15-11-16,-12-15-19 0,13 7-1 15,-7-10-2-15,11 2 1 16</inkml:trace>
  <inkml:trace contextRef="#ctx0" brushRef="#br1" timeOffset="196933.2639">22002 12787 94 0,'-18'18'41'0,"-4"-14"2"16,17 9-3-16,5-13-32 16,13 1-5-16,11-7-2 15,18 0 1-15,2 0-1 16,6-5-1-16,-1-2 1 15,-3-2-1-15,-4 2 0 16,-9 0 1-16,-10 0-1 0,-10-1 0 16,-12 4 0-16,-1 10 0 15,-28-11 1-15,4 12-1 16,-12 4 0-16,-2 8 0 15,-6 7 0-15,-1 5 0 16,2 5 1-16,9 2-1 16,10 3 0-16,11-3 0 15,18-2-2-15,17-4-1 16,17-4-4-16,8-19-9 15,30 14-14-15,-10-24-10 16,18 5 0-16,-13-15-2 16</inkml:trace>
  <inkml:trace contextRef="#ctx0" brushRef="#br1" timeOffset="197422.2919">22732 12775 103 0,'-8'-27'39'16,"1"14"1"-16,-13-12-9 16,3 19-25-16,-7 6-3 15,-2 12 1-15,-5 6-2 16,-4 12 1-16,-3 7 0 15,0 6-1-15,2-2 0 16,7 3 0-16,7-7-1 16,10-4 0-16,15-12 0 15,11-10-1-15,15-15 0 16,11-10 0-16,11-11 0 15,1-5 0-15,5-5 0 16,-5-2 0-16,-3 4 0 0,-8 3 0 16,-12 10 0-16,-11 11 0 15,-18 9 0-15,-5 27 0 16,-13 7 0-16,-13 16 0 15,-9 12 0-15,-6 11 0 16,-8 2 0-16,6-1 0 16,0-5-1-16,8-6 1 15,8-11 0-15,9-13-1 16,13-15 2-16,10-24-2 15,10 9 1-15,9-21 0 16,3-11 0-16,6-5 1 16,4-7 0-16,4-4-1 15,4 1 0-15,3-4-1 16,4 3-3-16,-3 2-3 0,7 12-5 15,-16-7-8-15,15 23-5 16,-17-14-15-16,7 12-1 16,-11-4-1-16,6 9 3 15</inkml:trace>
  <inkml:trace contextRef="#ctx0" brushRef="#br1" timeOffset="197654.3052">23126 13022 116 0,'-18'7'43'15,"12"7"1"-15,-8-14-3 0,14 0-39 16,0 0-5-16,-12 6-3 15,12-6-8-15,1-18-10 16,12 13-18-16,-12-9 0 16,12 3-3-16,-5-11 2 15</inkml:trace>
  <inkml:trace contextRef="#ctx0" brushRef="#br1" timeOffset="199059.3853">7696 14778 59 0,'-21'-6'40'16,"21"6"-2"-16,-28-20-9 15,19 10-19-15,-15-10-4 16,4-1-1-16,-6-6-1 15,1-7-1-15,-3-7-2 16,-1-4 0-16,2-7 0 0,-1-3-2 16,5-2 2-16,4 1-2 15,9-2 2-15,5 6-2 16,10-1 2-16,10 3 0 15,7 5-1-15,7 6 1 16,3 4 0-16,3 7-1 16,-6 7 1-16,-4 15-1 15,-11 19 0-15,-10 17-1 16,-16 16 1-16,-12 19-1 15,-13 15 1-15,-12 13 1 16,-5 4-1-16,-3 1 0 16,5-9 0-16,7-7-1 15,13-11 1-15,16-17 0 16,18-22 0-16,19-18 0 0,24-19-1 15,19-13-1-15,22-6-8 16,-4-20-27-16,24 4-1 16,-5-9-2-16,3 10 1 15</inkml:trace>
  <inkml:trace contextRef="#ctx0" brushRef="#br1" timeOffset="199352.4023">8630 14157 62 0,'4'-14'43'0,"-4"14"-2"16,0 0-1-16,0 0-22 15,-15 13-45-15,-3-5-14 16,4 11-1-16,-12-2 0 16</inkml:trace>
  <inkml:trace contextRef="#ctx0" brushRef="#br1" timeOffset="199525.4122">8197 14677 88 0,'-21'15'41'16,"7"0"2"-16,0-15-4 15,14 0-41-15,0 0-4 16,24-29-25-16,18 18-9 16,3-11-2-16,17 5 1 15</inkml:trace>
  <inkml:trace contextRef="#ctx0" brushRef="#br1" timeOffset="199705.4223">9050 14558 94 0,'0'0'42'0,"18"10"2"16,-31-17-8-16,-7 10-33 15,9 0-1-15,-1-1-1 16,12-2-2-16,-16 4-3 16,17 9-11-16,-11-15-27 15,10 2 0-15,0 0-2 16,22-7 1-16</inkml:trace>
  <inkml:trace contextRef="#ctx0" brushRef="#br1" timeOffset="200327.4581">10287 14379 47 0,'14'-11'35'0,"-3"-3"2"0,-3 1-2 15,-8-4-22-15,0 4-10 16,-8-1 1-16,-3 4 0 16,-15 2 1-16,-2 12 0 15,-15 0 1-15,1 14 0 16,-12 4 0-16,6 13-2 15,-4 5 0-15,6 2-1 16,9 2 0-16,13-2-1 16,14-7-1-16,18-7 1 15,17-15-1-15,18-19 0 16,13-15 0-16,15-13-1 15,4-8 1-15,1-2-1 16,-7-2 1-16,-9 5 0 0,-10 8-1 16,-16 11 0-16,-15 16 0 15,-12 18 1-15,-11 12-1 16,-8 12 0-16,-4 9 0 15,-3 1-1-15,6 4-1 16,6-6-1-16,17 1-7 16,0-27-12-16,32 3-20 15,-1-20-1-15,17-6-1 16,-3-14 1-16</inkml:trace>
  <inkml:trace contextRef="#ctx0" brushRef="#br1" timeOffset="200792.4844">11529 13862 71 0,'5'-10'39'16,"-5"10"0"-16,-1 15-1 16,1 16-33-16,-15 17-2 15,0 21 0-15,-6 10-1 16,-1 8 0-16,1 3 0 15,6-1-2-15,6-7-1 16,5-15-2-16,17-11-3 16,2-30-12-16,19-4-22 15,5-22 0-15,14-7 0 16,0-17 0-16</inkml:trace>
  <inkml:trace contextRef="#ctx0" brushRef="#br1" timeOffset="201589.5303">11950 14292 68 0,'-5'-19'40'0,"5"19"0"16,-35-5 0-16,18 20-32 15,-13 1-3-15,4 14 0 16,0 3-2-16,6 6 1 16,4 0-2-16,7 0 1 15,7-3-1-15,8-5-1 16,8-9 0-16,9-8 0 15,11-11-1-15,3-12 0 16,7-12 0-16,2-9 0 16,2-8-1-16,-6-6 0 15,-4-1 1-15,-8-3-1 16,-12 4 0-16,-8 2 0 15,-11 11 1-15,-9 6 0 0,-8 9 0 16,-2 9 0-16,-3 7 1 16,1 7-1-16,6 3 0 15,5 5 1-15,8-1-1 16,7-1 0-16,11-5 1 15,9-4-1-15,9-5 0 16,4-5 0-16,7-3 1 16,-2-2-1-16,-3 0 0 15,-4 1 0-15,-7 2 0 16,-6 3 1-16,-10 6-1 15,-12-1 0-15,3 21 1 16,-11 1-1-16,-3 5 1 16,-1 4-1-16,-5 3 0 15,4 3 0-15,0 0 0 0,4-2 0 16,7-4 0-16,5-9 0 15,9-6 0-15,8-9 0 16,10-14 0-16,6-8 0 16,2-7 0-16,4-6 0 15,-4-7 0-15,-1-2 0 16,-4-1 0-16,-5 2 0 15,-10 6 0-15,-6 7 0 16,-3 7 0-16,-4 3 0 16,-5 13 0-16,0 0 0 15,-5 30 0-15,0-2 0 16,3 5 0-16,-1 4 0 15,0 0 0-15,6 2 0 16,1-5 0-16,6-11 0 0,1-11 1 16,6-9-1-16,5-13 1 15,2-10-1-15,0-13 0 16,1-8 0-16,3-8 1 15,-2-4-2-15,-3-2 0 16,-3-2 0-16,0 9-2 16,-4 0-3-16,6 20-9 15,-20-11-10-15,19 26-16 16,-17-3 0-16,13 17-2 15,-17-1 2-15</inkml:trace>
  <inkml:trace contextRef="#ctx0" brushRef="#br1" timeOffset="202235.5672">13095 14214 66 0,'-19'17'41'0,"8"6"-1"15,-1-14 2-15,17 4-25 16,-5-13-15-16,27-5 0 15,-1-5 0-15,9-5-1 16,1-5 0-16,1-2 0 16,-6-2-1-16,-5 0 1 15,-8 0-1-15,-7 1 1 16,-13 0 0-16,-10 4-1 15,-7 3 1-15,-2 8 0 16,-8 5 0-16,-4 8-1 0,2 9 1 16,-5 9-1-16,6 6 1 15,6 9-1-15,5 1 1 16,12 1 0-16,12-5 0 15,10-5 0-15,12-6 0 16,12-6-1-16,10-14 0 16,6-5 1-16,-2-9-1 15,4-4 0-15,-6-2-1 16,-6-3 1-16,-8 3 0 15,-9 2 0-15,-10 8 0 16,-18 6 0-16,0 0 0 16,0 23 0-16,-13 5-1 15,-7 13 1-15,-1 3-1 16,0 2 1-16,2 2-1 15,5-2 1-15,5-10-1 0,3-9 1 16,6-27 1-16,13 6-1 16,0-23 1-16,5-9 0 15,0-8 0-15,2-4-1 16,-1-6 1-16,-1-1 0 15,1 2-1-15,2-4 1 16,1 5 0-16,1 5-1 16,4 7-1-16,0 2-2 15,2 13-1-15,-2-3-5 16,14 19-6-16,-12-13-10 15,32 23-13-15,-8-9-4 16,27 4 0-16,8-7 1 16</inkml:trace>
  <inkml:trace contextRef="#ctx0" brushRef="#br1" timeOffset="203046.6136">14737 14119 48 0,'0'0'37'16,"-5"16"2"-16,1 5-1 15,-11-9-19-15,5 16-12 16,-7 2-3-16,5 7 1 16,-3-2-1-16,1 6 0 15,5-6-2-15,3 0 0 0,2-9-1 16,5-5 0-1,-1-21 0-15,18 13-2 0,-4-19 2 16,5-10-2-16,-1-7 1 16,0-7 0-16,1-6 0 15,2-5-1-15,-1 1 1 16,-1-1 0-16,4-3 0 15,2 7 2-15,2 3-2 16,5 9 1-16,2 1 0 16,-1 11 1-16,0 7-2 15,-1 10 0-15,-7 10 0 16,-9 5-2-16,-9 10 2 15,-12 3-2-15,-13 10 1 16,-10-1 0-16,-5 2 0 0,-7 0 1 16,-4-3-1-16,0-3 1 15,-1-6 0-15,4-8 1 16,9-7-1-16,5-5 1 15,6-8-1-15,7-2 1 16,0-2 0-16,5 2 0 16,-2 9 0-16,-2 7-1 15,-2 11 0-15,-6 8 1 16,-3 11-1-16,-2 0-1 15,2 2-1-15,4-7-3 16,12-4-2-16,-1-26-14 16,27-2-17-16,0-26-4 15,23-10 1-15,4-23 1 16</inkml:trace>
  <inkml:trace contextRef="#ctx0" brushRef="#br1" timeOffset="203446.6365">15530 13624 69 0,'21'-23'41'0,"-21"23"0"16,0 21 0-16,-19 9-22 16,-6 22-17-16,-5 7 0 15,2 15 1-15,-2 6-1 16,1 3 0-16,1-1-1 15,4-9 0-15,4-9 0 16,5-8-1-16,5-11 1 16,5-13-2-16,9-12 1 15,-4-20 0-15,21-1 0 0,1-18 1 16,3-10-1-16,5-7-1 15,2-2 1-15,-1 2 0 16,-2 1 0-16,-4 6 0 16,-4 10 0-16,-6 8 0 15,-6 16 0-15,-4 9 0 16,-1 9 0-16,-6 3 0 15,5 6-2-15,-1 1 0 16,6 1-4-16,-3-9-6 16,17 8-12-16,-11-24-16 15,21 0-1-15,-5-18 0 16,15-2 0-16</inkml:trace>
  <inkml:trace contextRef="#ctx0" brushRef="#br1" timeOffset="203769.655">16011 14045 87 0,'-13'5'42'0,"-17"-2"1"15,4 20-2-15,-11-3-34 16,3 11-3-16,-1 7-2 16,10 1-1-16,6 5 0 15,10-2-1-15,10-8 0 16,14-5 1-16,11-10-1 15,8-12 0-15,9-11 0 16,0-9-1-16,3-8 1 16,-7-9-1-16,-3-2 1 15,-11-6-1-15,-8 3 0 16,-10-2-1-16,-8 1 1 15,-8 11 1-15,-3 7-2 0,-3 7-1 16,1 6-1-16,-2 1-4 16,16 4-6-16,0 0-14 15,0 0-11-15,21-7-5 16,10-8 5-16,3-13-1 15</inkml:trace>
  <inkml:trace contextRef="#ctx0" brushRef="#br1" timeOffset="203963.6661">16568 13548 68 0,'-22'30'42'0,"1"23"-2"0,-13 7 1 16,7 16-22-16,-3 6-18 15,2 8 1-15,5 4-3 16,0-3 0-16,9-5-3 15,-6-23-13-15,16 1-23 16,-6-25-1-16,12-8 0 16,-2-31 1-16</inkml:trace>
  <inkml:trace contextRef="#ctx0" brushRef="#br1" timeOffset="204721.7094">16272 14005 91 0,'-3'-16'42'16,"3"16"1"-16,17-2-3 15,19-1-35-15,-4 0-3 0,16-1-2 16,7-1 1-16,11 1-2 16,1-2 1-16,-1 4-1 15,-3-1 1-15,-11 4-1 16,-6 1 1-16,-14 3 2 15,-14 3-2-15,-11 6 2 16,-10 3-2-16,-8 5 1 16,-12 7 0-16,-5 5-1 15,-2 5 1-15,-1 4-1 16,4 2 0-16,5-5 0 15,10-3 0-15,8-8 0 16,11-7 0-16,12-13 0 16,7-12 0-16,8-10 0 15,3-9 0-15,2-6-1 0,-1-8 1 16,0-5 0-16,-5-6 0 15,-4-3 0-15,-6 7 0 16,-4 3 0-16,-6 9 1 16,-7 8-1-16,1 4-1 15,-7 19 1-15,0 0 0 16,0 0 1-16,0 0-1 15,7 21 0-15,-7-21 0 16,15 18 1-16,0-10 0 16,5 1 0-16,2-5 0 15,4 1-1-15,3-4 0 16,-2 3 1-16,-1 2 0 15,-2-1-2-15,-8 6 1 16,-4 1-1-16,-8 8 2 0,-8 1-2 16,-9 7 1-16,-2-1-1 15,-3 0 1-15,0 0 1 16,2-5-1-16,7-8 0 15,9-14 0-15,11-1-1 16,15-13 1-16,9-10 0 16,10-8 0-16,2-1 1 15,5-2 0-15,-1 7 0 16,-7 3-1-16,-10 12 2 15,-12 12-2-15,-12 13 0 16,-11 13-1-16,-8 2-2 16,-5 13-1-16,-6-8-6 15,8 10-2-15,-8-20-5 0,20 12-7 16,-12-30-12-16,23 4-6 15,-1-12-1-15,17-4 3 16</inkml:trace>
  <inkml:trace contextRef="#ctx0" brushRef="#br1" timeOffset="205767.7692">18422 14061 64 0,'-12'12'38'0,"-1"-6"1"15,17 6-1-15,-4-12-32 16,22 6-2-16,5-6-1 15,9 0 0-15,4-4-1 16,5-3 0-16,-1-4 0 16,0-3-1-16,-7-1 0 15,-8-2 0-15,-6 1 0 16,-12-2 1-16,-12-1-1 15,-13 3 0-15,-12 2 0 16,-5 5 0-16,-14 2 1 16,0 6-1-16,-6 4 1 15,4 11 0-15,5 0 0 0,7 9 0 16,8 2-1-16,12 7 0 15,12 2-1-15,14-2 0 16,12 2-1-16,11-9 0 16,10 1 0-16,7-9-2 15,6-7 1-15,3-10-1 16,4-4-1-16,-8-11 0 15,2-5-2-15,-6-9 0 16,2 0-2-16,-13-10 0 16,7 8-2-16,-16-7 4 15,2 8 3-15,-12 4 3 16,-6 9 1-16,-16 17 3 15,0 0 3-15,0 0 2 16,-22 21 0-16,4 11-1 16,-15 1-2-16,5 7-1 0,-5-5-1 15,7 3-1-15,3-7-1 16,9-6 0-16,7-6-1 15,7-19 0-15,22 3-1 16,6-17 0-16,13-9 0 16,4-6 1-16,4-4 0 15,0-2-1-15,-2 3 1 16,-4 0 0-16,-9 4 0 15,-6 7 0-15,-8 9 0 16,-7 7 0-16,-13 5-2 16,9 12 1-16,-12 7 0 15,1 7-1-15,1 5-1 16,2 2 0-16,5 4-2 15,3-2-3-15,14 8-8 0,-10-22-9 16,25 14-7-16,-17-22-8 16,20 3-2-16,-11-15 2 15</inkml:trace>
  <inkml:trace contextRef="#ctx0" brushRef="#br1" timeOffset="206426.8069">19740 13932 69 0,'0'0'39'15,"0"0"0"-15,16 21 1 16,-13-7-34-16,12 9-2 16,2-6 0-16,10 2-1 15,-2-7-1-15,3 0 0 0,-1-10 0 16,0-4-1-16,-3-5-1 15,-2-8 0-15,-3-1 0 16,-8-5 0-16,-2-1-1 16,-4-2 1-16,-4-1 0 15,-2-1-1-15,-12 7 1 16,-3 5 1-16,-12 7 1 15,-5 10 0-15,-7 10-1 16,-5 12 2-16,-3 9-1 16,5 6-1-16,9 3 1 15,12 1-2-15,13-5 1 16,19-4-2-16,15-11 2 15,19-10-2-15,12-5 1 0,6-9-1 16,6-5 1-16,-4-3 0 16,-4-5 0-16,-6 1-1 15,-10-2 1-15,-15 2 0 16,-7 4 0-16,-9 6-1 15,-13 2 1-15,-3 14-1 16,-8 3 1-16,-4 4-1 16,0 4 1-16,0 2-1 15,0-4 0-15,4 0 1 16,3-7 0-16,8-16 0 15,0 0-1-15,13 1 1 16,-2-16 1-16,8-8 0 16,1-6 0-16,3-3 0 15,1-3 0-15,3-3 0 0,-3 4 1 16,-1 1 0-16,0 9 0 15,1 6 0-15,0 3-1 16,-1 4-1-16,4 8-1 16,-2-2-4-16,9 11-6 15,-16-16-10-15,25 14-9 16,-20-17-2-16,17 8-8 15,-12-8-3-15</inkml:trace>
  <inkml:trace contextRef="#ctx0" brushRef="#br1" timeOffset="207155.8486">20805 13931 70 0,'-33'-2'40'16,"8"10"-2"-16,-8 0 1 15,9 19-31-15,-4-3-5 16,5 5 0-16,4-1 0 15,8 5-1-15,3-3 1 16,11-5-1-16,7-7 0 16,9-11-2-16,12-5 1 15,4-9-1-15,8-4-1 16,6-8 1-16,-2-7 0 15,1-1 1-15,-7-2-1 16,-3-1 1-16,-7 3 0 16,-8 4 0-16,-9 7 0 0,-14 16 1 15,0 0-2-15,0 0 1 16,-15 27-1-16,-1 7-1 15,-3 12 1-15,-1 13 1 16,0 7-1-16,-1 11 0 16,-1 5 1-16,1 0 0 15,-5-1-1-15,-1-1 0 16,-7-6 0-16,0-8-1 15,-4-12 0-15,-1-11-1 16,-2-14 1-16,1-18 0 16,3-13 0-16,1-17-1 15,10-13 0-15,5-14-2 16,13-6-4-16,-1-24-11 15,30 14-8-15,-11-21-3 0,31 17-8 16,-4-7-3-16,18 12 1 16</inkml:trace>
  <inkml:trace contextRef="#ctx0" brushRef="#br1" timeOffset="207637.8762">21449 13915 65 0,'0'0'42'16,"0"0"-1"-16,-34 10 0 15,10 18-13-15,3-7-25 16,-13 5-2-16,5 2 0 16,6 5 0-16,5 1-1 15,8 1 1-15,10-7 0 0,13-7-2 16,6-5 2-16,9-8-1 15,5-8-1-15,3-5 1 16,2-8 0-16,-1-8-1 16,0-4 1-16,-2-8 1 15,-4-1-1-15,-4-4 1 16,-3 3 0-16,-5 8 0 15,-6 5 0-15,-4 10 0 16,-9 12 0-16,0 23-1 16,-12 18-1-16,-5 15 1 15,-11 17-1-15,-9 14 0 16,-7 11 0-16,-6 10 0 15,-4 0 0-15,-5-9 0 16,0-7 0-16,2-9 0 16,1-13-1-16,6-17 1 0,8-20 0 15,5-17-2-15,4-11 2 16,3-14-2-16,8-8-2 15,-1-19-6-15,21-1-10 16,-12-26-7-16,23 6-4 16,-4-23-8-16,18-5 0 15</inkml:trace>
  <inkml:trace contextRef="#ctx0" brushRef="#br1" timeOffset="208117.9037">22764 13505 86 0,'16'-6'38'16,"-1"20"0"-16,-19 4-8 15,0 29-25-15,-16 16-1 16,-3 15 0-16,-10 3-2 15,0 6-2-15,0 0-1 16,4-6-2-16,7-6-6 16,-4-25-26-16,22-1-4 15,0-24-1-15,14-3 1 16</inkml:trace>
  <inkml:trace contextRef="#ctx0" brushRef="#br1" timeOffset="208321.9153">22470 13997 93 0,'-15'-14'40'15,"-1"-2"0"-15,16 16-10 16,0 0-25-16,16 7-1 16,4-3-3-16,9-4-1 15,13-8-2-15,4-3-1 16,14-4-1-16,3-13-4 15,16 5-24-15,-9-18-6 16,14 0 0-16,-10-9-1 16</inkml:trace>
  <inkml:trace contextRef="#ctx0" brushRef="#br1" timeOffset="208667.9351">23396 13424 81 0,'-21'11'41'0,"-10"14"-1"16,2 22 1-16,-17 6-31 15,5 10-4-15,-3 6-3 16,6 8 1-16,3-1-2 15,5-1-1-15,7-7-1 16,7-10 0-16,10-10-1 16,9-14 0-16,8-13 1 15,8-14-2-15,9-10 1 16,6-11 1-16,4-10 0 15,0-4 0-15,2-4 1 16,-2-3 0-16,-3 2-1 16,-4 4 1-16,-6 7-1 0,-5 7 1 15,-6 12-1-15,-14 3-2 16,13 27 0-16,-12-3-2 15,5 11-1-15,-1-4-3 16,14 10-7-16,-7-17-14 16,20 7-11-16,-2-19 0 15,16-4 1-15,-3-11 2 16</inkml:trace>
  <inkml:trace contextRef="#ctx0" brushRef="#br1" timeOffset="209311.972">23797 14006 79 0,'-15'-22'40'0,"-1"16"0"16,-10-6 1-16,8 15-32 15,-11 3-5-15,3 12 0 0,-2 4-1 16,2 8-1-16,-1 7 0 16,5 5-2-16,6-4 1 15,8 0-1-15,8-7 0 16,8-7-2-16,10-9 2 15,9-14-1-15,8-9 0 16,8-11-1-16,1-9 1 16,1-10 1-16,-1-5 0 15,-3-2 0-15,-3 3 0 16,-11 0 1-16,-3 8 0 15,-12 8 0-15,-7 12 0 16,-5 14-1-16,-11 5 1 16,-2 17-1-16,-4 7 0 15,-1 4 0-15,4 2 0 0,5-2-1 16,6-3 1-16,14-8-1 15,4-8 1-15,11-13-2 16,9-6 2-16,7-5 0 16,0-7 0-16,-5 1 1 15,-3-2 0-15,-7 9 0 16,-5-1 0-16,-10 5 1 15,-12 5-2-15,0 15 0 16,-11 7 1-16,-3 2-2 16,-5 5 1-16,4 0-1 15,0 3 0-15,6-5-1 16,6-8 1-16,5-6 0 15,12-14 0-15,7-11 1 16,10-8-1-16,3-7 1 0,2-8 0 16,1 4 3-16,-4-1-2 15,-4 7 1-15,-9 10-1 16,-6 10 0-16,-14 5-1 15,9 31 0-15,-9 4-1 16,3 2-2-16,5 10 1 16,3-4-8-16,15 10-4 15,-9-23-8-15,18 8-19 16,-12-16-1-16,5-1-1 15,-13-12 1-15</inkml:trace>
  <inkml:trace contextRef="#ctx0" brushRef="#br1" timeOffset="210020.0125">13231 15369 64 0,'17'-21'40'0,"-5"-5"-2"15,5 12-2-15,-9-3-28 0,5 14-3 16,-13 3-1-16,12 28 0 16,-12 11-1-16,-4 13-1 15,0 5 0-15,1 3-2 16,3-5 1-16,4-7-1 15,4-13 1-15,7-12-2 16,4-19 2-16,9-18-1 16,7-13 1-16,6-13 0 15,0-9 0-15,3-5 0 16,-5-1 0-16,-3 2-1 15,-7 1 0-15,-7 5 0 16,-4 10-2-16,-9 7-1 16,2 14-3-16,-8-5-8 0,19 27-13 15,-22-6-12 1,30 7-1-16,-6-3 0 0,14 8 1 15</inkml:trace>
  <inkml:trace contextRef="#ctx0" brushRef="#br1" timeOffset="210193.0223">14138 15260 78 0,'-8'13'41'15,"-1"22"-1"-15,-19-12-4 16,7 22-30-16,-7 4-2 16,3 5-3-16,2-2 1 15,7-3-3-15,7-8-2 16,8-15-3-16,15-3-8 15,-14-23-18-15,32-17-9 0,-10-13-1 16,14-1 3 0</inkml:trace>
  <inkml:trace contextRef="#ctx0" brushRef="#br1" timeOffset="210313.0292">14174 15181 66 0,'-15'-36'39'16,"-9"2"-2"-16,5 15-2 16,-2 6-38-16,6 0-33 15,15 13 0-15,24 1-2 16,12 6-1-16</inkml:trace>
  <inkml:trace contextRef="#ctx0" brushRef="#br1" timeOffset="210658.0489">14593 15157 77 0,'-26'12'42'15,"-4"8"-2"-15,-17-4 1 16,5 13-37-16,-7-5-2 16,0 5-1-16,5-1 0 15,5 2 0-15,11-2 0 16,14-4 0-16,19-7-1 15,17-9 1-15,20-7-1 16,15-8 0-16,15-3 0 16,3-1 0-16,1 0 0 15,-9 4 0-15,-9 10 0 16,-18 7 1-16,-18 8-1 15,-16 15 1-15,-21 6 0 16,-11 7-1-16,-11 1 0 16,-4 2 0-16,1-5 0 0,4-11-4 15,9-5 1-15,7-25-9 16,20-3-10-16,2-22-13 15,31-7-6-15,-1-20-1 16,21-2 2-16</inkml:trace>
  <inkml:trace contextRef="#ctx0" brushRef="#br1" timeOffset="210831.0588">15042 15117 79 0,'10'-6'42'16,"-22"8"-1"-16,1 28 0 16,-16 10-36-16,4 8-4 15,2 5 0-15,5 7 0 16,1 2-3-16,3-4-3 15,7-1-5-15,-6-25-17 0,17-1-13 16,-6-31-2-16,20 3 1 16,-4-28-1-16</inkml:trace>
  <inkml:trace contextRef="#ctx0" brushRef="#br1" timeOffset="210943.0653">15103 14981 51 0,'-17'-45'36'15,"-3"5"-23"-15,7 13-13 16,4 16-22-16,12 1-16 15</inkml:trace>
  <inkml:trace contextRef="#ctx0" brushRef="#br1" timeOffset="211552.1001">15658 14794 44 0,'-20'-23'39'0,"10"10"2"16,-4-7-2-16,14 20-14 16,-13-4-20-16,7 15 0 0,-6 9-2 15,-1 13-1-15,-9 15 1 16,0 15-2-16,-5 11 0 15,-1 9 0-15,-1 5 0 16,3 0 0-16,1-7 0 16,8-8-1-16,7-13 1 15,7-17-2-15,7-11 1 16,10-17-1-16,7-12 1 15,5-11-1-15,9-10 1 16,3-9 1-16,2-6-1 16,4-4 0-16,1-4 0 15,-2 4 1-15,-4 5 0 16,-3 8-2-16,-6 8 1 15,-5 8 1-15,-8 11-1 0,-9 12 0 16,-9 6 0-16,-10 7 1 16,-7 5-1-16,-10 0 1 15,-6 2-1-15,-5-4 1 16,1-4-1-16,-1-8-2 15,6-7-1-15,0-16-4 16,24 0-9-16,-5-32-12 16,34 6-2-16,-6-29-7 15,28 2-5-15,4-22 3 16</inkml:trace>
  <inkml:trace contextRef="#ctx0" brushRef="#br1" timeOffset="211755.1117">16128 14677 82 0,'0'0'43'16,"-10"41"-3"-16,-10-3 1 15,2 23-37-15,-10 1-2 16,-1 20-1-16,-6 11 0 16,-1 9 0-16,0-3-1 15,4-2-2-15,6-5-2 16,9-17-4-16,20-2-7 15,-5-40-22-15,32-10-3 16,3-31-5-16,19-8 5 16</inkml:trace>
  <inkml:trace contextRef="#ctx0" brushRef="#br1" timeOffset="212098.1313">16235 15271 66 0,'-12'9'40'16,"-8"-1"-2"-16,16 11 2 15,-3-8-32-15,16 0-6 16,11-5 0-16,10-3 0 15,5-4 0-15,8-5 0 16,-4-8 0-16,-2-2 0 16,-6-6 0-16,-5-1-1 15,-11-3 0-15,-9 0 0 16,-11 7-1-16,-9 3 1 15,-6 5 0-15,0 11 0 16,-8 9 1-16,0 10-1 16,0 14 1-16,-2 9-1 15,2 4 1-15,9 2 0 16,7-2-1-16,5-4 0 0,10-7-2 15,15-11-1-15,21-9-7 16,8-22-3-16,30 5-7 16,-4-35-12-16,36 10-11 15,8-20-3-15,22 1 2 16</inkml:trace>
  <inkml:trace contextRef="#ctx0" brushRef="#br1" timeOffset="212527.1559">17207 14847 73 0,'0'0'41'15,"0"0"-1"-15,14 0 0 16,-9 16-38-16,-10 13-1 0,-1 11 1 15,-5 21 0-15,-5 10-1 16,-5 8 1-16,3 2-1 16,3-3 0-16,5-6-1 15,6-17-3-15,12-11-2 16,6-31-7-16,26-2-15 15,-4-26-12-15,15-4-1 16,-7-18-1-16</inkml:trace>
  <inkml:trace contextRef="#ctx0" brushRef="#br1" timeOffset="212709.1663">17554 15173 58 0,'12'-7'39'0,"-12"7"0"16,0 0 0-16,-23 19-23 16,11 13-11-16,-4 6-2 0,0 8 0 15,2 1-1-15,1 1-1 16,7-2-2-16,3-8-2 15,10-4-5-15,-7-34-18 16,20 15-12-16,-3-28-2 16,12-5-1-16,-3-19 1 15</inkml:trace>
  <inkml:trace contextRef="#ctx0" brushRef="#br1" timeOffset="212837.1736">17708 15000 56 0,'-24'-46'39'0,"3"17"-1"15,-8 7-1-15,7 19-23 16,12 11-36-16,-4-6-14 15,24 18-2-15,4-6-1 16,21 9 1-16</inkml:trace>
  <inkml:trace contextRef="#ctx0" brushRef="#br1" timeOffset="213897.2342">18130 15121 53 0,'-22'7'41'16,"-1"10"0"-16,-18-7 0 15,5 21-17-15,-4-8-19 16,-1 6-2-16,4 4 0 15,8 1-1-15,7-1-1 16,11-2 0-16,7-4 0 16,13-7-1-16,10-8 0 15,8-11 0-15,7-9 0 16,9-10 0-16,5-8 0 0,0-5-1 15,-3-5 1-15,-1-5 0 16,-4-1-1-16,-5 3 1 16,-8 6 0-16,-9 11 0 15,-10 7 0-15,-8 15 0 16,-9 25-1-16,-10 14 2 15,-11 21-1-15,-8 20-1 16,-11 16 2-16,-4 10-2 16,-5 8 2-16,2-5-2 15,6-6 2-15,6-10-2 16,10-16 1-16,9-16 0 15,10-26 0-15,12-17-1 16,3-18 1-16,16-23 0 16,-1-11 0-16,0-12 0 0,0-9 0 15,0-10 0-15,-2-6 0 16,1-1 0-16,-4 5 0 15,3 6 1-15,-2 9-1 16,2 3 1-16,11 4-1 16,6 7 1-16,8 0 0 15,11 3 0-15,6-9-1 16,10-7 0-16,6-5 0 15,1-9 0-15,-2 1 0 16,-4-7 0-16,-11 0 1 16,-7 5 0-16,-9 9-1 15,-12 9 1-15,-13 15 0 16,-7 10 1-16,-7 23-2 15,-16 12 0-15,-3 24 0 16,-7 14 0-16,-7 5 0 0,-4 11-1 16,1 2 1-16,3-1 0 15,5-5 0-15,4-7 1 16,9-13-1-16,10-11 0 15,11-15 0-15,8-12 0 16,10-16 0-16,4-11 0 16,5-8 1-16,0 0-1 15,0-1 0-15,-6 3 0 16,-4 3 0-16,-7 10 0 15,-16 16 0-15,13 6 0 16,-14 12 0-16,-2 7 0 16,-1 1 0-16,3-1 0 0,3 1 0 15,6-4 0 1,7-13 0-16,13-12 0 0,9-12 0 15,13-14 0-15,12-9-1 16,6-10 1-16,3-6-1 16,-1-3 1-16,-1-2 0 15,-10 0 1-15,-8 5-1 16,-17 5 2-16,-9 11-1 15,-13 12 0-15,-10 13 0 16,-2 13 1-16,-28 27-3 16,3 13 0-16,-4 16 1 15,-4 14-2-15,-4 7 1 16,0 7-2-16,3 3-1 15,1-9-3-15,11-1-3 16,-5-25-6-16,19 5-8 0,-12-37-3 16,25 0-2-16,-13-34-3 15,17-1-1-15,-4-23-2 16</inkml:trace>
  <inkml:trace contextRef="#ctx0" brushRef="#br1" timeOffset="214061.2436">18974 14925 89 0,'0'0'41'16,"11"-16"2"-16,13 25-2 15,-1-4-38-15,14-5-2 16,11 1-2-16,4-1-2 16,9 7-3-16,-5-9-9 15,16 20-13-15,-22-16-6 16,13 20-6-16,-14-9-1 0</inkml:trace>
  <inkml:trace contextRef="#ctx0" brushRef="#br1" timeOffset="214204.2518">19711 15107 89 0,'0'0'41'15,"0"15"2"-15,-11-19-2 16,11 4-36-16,-5-18-4 15,0 3-3-15,2 4-4 16,-9-11-10-16,12 22-12 16,-23-31-6-16,5 16-9 15,-18-6 0-15,-4-1-1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2:43:20.11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1136 77 0,'0'0'38'16,"0"0"0"-16,13-59 1 15,-13 59-34-15,0 0-1 16,0 0 0-16,0 0 1 16,0 0-1-16,23 9 0 15,-18 67-3-15,-2 22 1 0,-12 8-1 16,1 24 0-16,-2 8-2 15,-1 11-1-15,4-15-3 16,5-36-7-16,17-9-26 16,-2-24-1-16,16-19 1 15,3-24-3-15</inkml:trace>
  <inkml:trace contextRef="#ctx0" brushRef="#br0" timeOffset="423.0242">2734 1765 65 0,'0'-19'36'0,"3"-3"1"16,-11-2-1-16,2 8-27 15,-10-5-1-15,2 10-1 16,-14 3 0-16,-3 10-2 16,-11 8 0-16,-4 14-2 15,-4 12 1-15,-2 13-2 16,-4 7 1-16,12 7-2 15,4 0 2-15,14 0-3 0,17-5 1 16,15-12-3-16,17-14 1 16,19-18-3-16,19-11-4 15,0-21-30-15,29-9-3 16,-8-21 1-16,7-5-1 15</inkml:trace>
  <inkml:trace contextRef="#ctx0" brushRef="#br0" timeOffset="960.0549">3010 1002 83 0,'-47'-54'40'15,"-13"-4"-1"-15,-9 7 3 16,-12 3-38-16,-8 8 0 16,-12 7 0-16,-9 9 0 15,-13 9 0-15,-6 11-1 16,-10 8 0-16,-3 12-1 15,-4 11 0-15,-60 40-1 16,-61 61-1-16,40 42 1 16,42 37-1-16,38-10-1 15,59 21 1-15,70 9-2 16,45-1 0-16,52-19 1 15,32-17 0-15,34-18 0 0,30-39 1 16,30-35 0-16,25-42 0 16,15-46 0-16,15-39 0 15,3-29-1-15,-5-30 0 16,-10-19 0-16,-20-9 0 15,-28-17 0-15,-28-7 1 16,-32-4 2-16,-35-9 0 16,-70 71 1-16,-8-12 0 15,-20-3 0-15,-18-12 0 16,-27-5 0-16,-22-11 0 15,-27 10-3-15,-25-6 2 16,-34 8-3-16,-15 7 2 16,-20 26-4-16,-14 15 0 15,-14 24-6-15,-6 12-28 0,-115 27-4 16,-110 33-2-16,40 67 0 15</inkml:trace>
  <inkml:trace contextRef="#ctx0" brushRef="#br0" timeOffset="4017.2297">4816 1358 79 0,'0'0'38'16,"0"0"-3"-16,18-64 2 15,-18 64-33-15,0 0 1 16,0 0-1-16,-1-51 0 16,-13 43-1-16,0 30-1 15,-9 31 1-15,-3 12-1 0,5 15 2 16,2 13-3-16,9 9 1 15,4 0-2-15,10-3 2 16,12-14-1-16,13-16-2 16,16-25 2-16,17-24-1 15,14-29 2-15,15-27 0 16,13-23-1-16,13-22 1 15,-3-12 0-15,-58 41 1 16,-3-2 0-16,-3 1-1 16,-2 0 0-16,-10 1-1 15,-2 3 1-15,-36 49-1 16,53-73-1-16,-12 31 0 15,-41 42 0-15,0 0 0 0,-32 50 0 16,3 14-1-16,-4 22-1 16,10 13-1-16,6-1 0 15,20-18-3-15,14-3-5 16,-5-27-25-16,26 3-4 15,-8-24 1-15,20-10-1 16</inkml:trace>
  <inkml:trace contextRef="#ctx0" brushRef="#br0" timeOffset="4390.2511">6126 1650 115 0,'-5'-21'38'16,"5"21"2"-16,-20-3-2 15,10 16-34-15,-9 12-2 0,3 8-1 16,-3 9 1-16,3 5-1 15,3-1 0-15,-1 3-1 16,5-8 1-16,7-5-1 16,3-9 2-16,7-10-2 15,4-14 1-15,10-12-1 16,6-14 1-16,7-10 0 15,2-10 0-15,6-8 0 16,0 0 0-16,0-2 1 16,-5 8 0-16,-6 10-2 15,-8 10 0-15,-8 15 0 16,-16 10 0-16,11 17 0 15,-16 12 0-15,-2 7 0 16,0 8-3-16,2 0-1 16,8 5-1-16,0-11-6 0,21 6-20 15,-5-22-8-15,17-2 0 16,-6-19 2-16,22-6-3 15</inkml:trace>
  <inkml:trace contextRef="#ctx0" brushRef="#br0" timeOffset="4581.262">6806 1631 121 0,'0'0'40'0,"-18"6"0"16,6 23-2-16,-4 9-35 16,-8 10-2-16,2 6-1 15,4 6-1-15,3-4 0 16,7 5-2-16,9-10-6 15,-1-25-27-15,24-11-3 0,-2-25 1 16,13-13-3-16</inkml:trace>
  <inkml:trace contextRef="#ctx0" brushRef="#br0" timeOffset="4714.2696">6914 1316 116 0,'0'0'34'15,"-18"-79"1"-15,18 79-9 16,-17-86-61-16,17 86-3 15,2-69 0-15,-2 69-1 16</inkml:trace>
  <inkml:trace contextRef="#ctx0" brushRef="#br0" timeOffset="4939.2825">7182 934 123 0,'0'0'40'16,"69"0"2"-16,-69 0-3 16,51 17-35-16,-51-17-1 15,0 0 1-15,44 73-4 16,-23 13 0-16,-19 19 0 15,-4 15 0-15,-22-19 0 16,9 20 0-16,-6-6 0 16,2-5-4-16,0-29 0 15,-3-18-4-15,14-9-30 16,-6-26-2-16,17-12 0 15,-3-16-1-15</inkml:trace>
  <inkml:trace contextRef="#ctx0" brushRef="#br0" timeOffset="5129.2932">7198 1511 125 0,'-23'-11'41'0,"23"11"1"16,-13 4-1-16,13-4-39 15,31-8-1-15,11 0-1 16,11-3-3-16,5 0-1 15,16 4-20-15,-6-6-15 16,7 11-2-16,-11-2-1 16,2 7 0-16</inkml:trace>
  <inkml:trace contextRef="#ctx0" brushRef="#br0" timeOffset="5436.3109">7950 1410 121 0,'0'0'42'0,"-35"16"0"15,13 4-2-15,-15-3-36 16,5 4-1-16,0 4 0 15,3 4-3-15,4 1 0 16,10-2 0-16,11-3 0 16,11-5 0-16,14-4 0 15,12-6 0-15,7-1 0 16,9 0 0-16,-4-2 0 15,0 5 0-15,-10 3 0 16,-9 8 0-16,-15 5 0 16,-13 6 0-16,-16 0 0 0,-8 1 0 15,-6-1 0-15,-1-6 0 16,3-5-7-16,-6-18-11 15,25-1-22-15,-7-16-1 16,20-3-1-16,0-15-2 16</inkml:trace>
  <inkml:trace contextRef="#ctx0" brushRef="#br0" timeOffset="8777.502">9700 959 76 0,'0'0'40'16,"-8"-66"-2"-16,8 66 1 15,0 0-34-15,-38-64 1 16,38 64-2-16,-51 7 1 15,51-7-1-15,-48 58-1 16,-20 33-2-16,4 24 1 16,10 19-2-16,8-2 1 15,19 3-2-15,15-9-5 16,24-15-6-16,6-54-26 15,16-9-1-15,-6-23 1 16,2-6-2-16</inkml:trace>
  <inkml:trace contextRef="#ctx0" brushRef="#br0" timeOffset="9523.5447">9178 1491 106 0,'-25'-13'40'15,"25"13"0"-15,-3-10-1 16,31 9-37-16,9-10-2 15,16-4-2-15,15 0-2 16,-68 15-3-16,83-24-6 16,-83 24-11-16,102-25-2 15,-55 11 3-15,11 2 6 16,-9 2 5-16,5 1 9 15,-54 9 5-15,52-15 8 16,21 7 12-16,-18 3 2 16,-17 6-1-16,-15 9-5 0,-16 11-4 15,-26 4-5-15,-6 6-2 16,-12-1-3-16,3 3 0 15,5 5-1-15,6-1 0 16,7 1-2-16,10-3 0 16,10-4 0-16,11-6-1 15,10-8 0-15,10-9-1 16,8-6 0-16,4-6 0 15,4-8 0-15,-2-10 0 16,-3-8 1-16,-7-6-1 16,-6-1 0-16,-10-4 1 15,-23 41 0-15,0 0 0 16,16-63 1-16,-16 63-1 0,0 0 2 15,5-53-2 1,-5 53 1-16,0 0 0 0,0 0 0 16,6-48 0-16,-10 33 0 15,30 9-1-15,-3 5 0 16,13 14 0-16,2 2 0 15,6 9 0-15,-4 7 0 16,-6 7 0-16,-17 5-1 16,-9-2 1-16,-8 4 0 15,-6-2 0-15,-3-6-1 16,-2-5 2-16,0-10-2 15,1-6 2-15,10-16-1 16,0 0 1-16,0 0 1 16,12-27-1-16,3-1 0 15,7-8 1-15,4-1 0 0,6-5-1 16,0 3 2-16,2 3-3 15,3-1-2-15,0 4-1 16,7 10-7-16,-44 23-17 16,0 0-12-16,75-34-3 15,-75 34 1-15,88-20-3 16</inkml:trace>
  <inkml:trace contextRef="#ctx0" brushRef="#br0" timeOffset="10175.582">12090 871 90 0,'0'0'40'0,"21"-71"0"15,-21 71-1-15,0 0-33 16,0 0-2-16,0 0 0 16,0 0 0-16,0 0-1 15,0 0 0-15,36 57 0 16,-51 48-1-16,0 11 0 15,-4 8-1-15,1-7 1 16,2-8-2-16,10-14 0 16,1-28 1-16,10-32-1 15,4-18 1-15,9-13 0 16,8-15 0-16,7-11-1 15,8-11 1-15,2-5 0 16,2-5 0-16,-45 43 0 16,46-46 1-16,-46 46-2 0,49-45 2 15,-49 45-2-15,42-31 0 16,2 17 0-16,-19 12 0 15,5 20 0-15,-15 11 0 16,6 14 0-16,-13 3 0 16,4 11-3-16,1-7-3 15,-3-14-6-15,21 1-16 16,-12-18-14-16,18-6 1 15,-3-13-2-15,19-2 2 16</inkml:trace>
  <inkml:trace contextRef="#ctx0" brushRef="#br0" timeOffset="10319.5902">13141 1609 118 0,'-13'-5'42'0,"-16"2"0"0,6 4-3 16,3-5-43-16,-12-11-18 15,18 13-17-15,-7-1-4 16,9 5 2-16,-6 0-3 15</inkml:trace>
  <inkml:trace contextRef="#ctx0" brushRef="#br0" timeOffset="10776.6164">12012 1993 85 0,'-25'5'39'15,"13"6"0"-15,12-11 2 16,0 0-28-16,21 2-7 16,21-4 0-16,15-6-1 15,19-3 0-15,14-6-1 16,15-1-1-16,9-4-2 15,6 1 0-15,-6 1 0 16,-7 3-1-16,-17 4 0 0,-13 5 0 16,-21 5-1-16,-11 3 1 15,-15 1-1-15,-14 4 0 16,-16-5 0-16,6 12-1 15,-6-12-1-15,-17 15-1 16,6-7-2-16,-15-13-19 16,26 5-16-16,-23-2 1 15,23 2-3-15,-11-17 2 16</inkml:trace>
  <inkml:trace contextRef="#ctx0" brushRef="#br0" timeOffset="12421.7105">3610 3079 67 0,'9'-20'35'16,"-9"20"0"-16,2-10 1 16,-2 10-28-16,0 0-2 15,4 29-1-15,-5 3-1 16,2 23 0-16,-5 13-1 15,-1 18-1-15,-4 12 0 16,1 8-2-16,-3 3 0 16,1-13-4-16,9 2-13 15,0-37-20-15,11-18 0 16,3-28-1-16,12-19 0 15</inkml:trace>
  <inkml:trace contextRef="#ctx0" brushRef="#br0" timeOffset="12624.7221">3698 3116 103 0,'0'0'39'15,"-12"-6"1"-15,26 5-1 16,12-8-39-16,12-6-1 15,19 3-4-15,1-11-5 16,17 14-28-16,-13-7 1 16,3 16-1-16,-17 0-2 15</inkml:trace>
  <inkml:trace contextRef="#ctx0" brushRef="#br0" timeOffset="12827.7337">3804 3463 103 0,'-19'9'38'15,"19"-9"3"-15,14-2-3 16,16-9-36-16,16-2-1 16,8-1-1-16,5 2-1 15,0 0-2-15,1 12-4 16,-18-5-30-16,1 22-1 15,-25-2-1-15,-8 18 0 16</inkml:trace>
  <inkml:trace contextRef="#ctx0" brushRef="#br0" timeOffset="12996.7434">3736 3900 106 0,'0'0'40'16,"24"-6"0"-16,25-9-4 15,17-21-34-15,13-7-3 16,16 0-5-16,-1-17-28 15,15 13-4-15,-9-7-1 16,-2 15-1-16</inkml:trace>
  <inkml:trace contextRef="#ctx0" brushRef="#br0" timeOffset="13196.7548">4777 3500 103 0,'15'-4'38'16,"14"-5"3"-16,1-14-4 15,18-1-36-15,-2 0-1 16,7-3-3-16,7 17-20 16,-16-11-15-16,-1 18 0 15,-16-2-1-15,-7 15 1 16</inkml:trace>
  <inkml:trace contextRef="#ctx0" brushRef="#br0" timeOffset="13351.7637">4739 3763 106 0,'-41'25'41'0,"25"-2"1"15,16-23-1-15,16-14-35 16,25-8-5-16,20-10-4 16,21-2-7-16,1-21-26 15,21 8-3-15,-1-15 0 16,14 10-2-16</inkml:trace>
  <inkml:trace contextRef="#ctx0" brushRef="#br0" timeOffset="13898.795">5883 2930 105 0,'-7'-24'38'15,"12"14"2"-15,-11-7-3 16,6 17-34-16,0 0 0 16,6 17-1-16,-6 8 2 15,1 13-2-15,-4 9 0 16,-2 18 0-16,-7 9 0 0,4 5 0 15,-4 5-1-15,-4 2 0 16,5-8 0-16,2-10 0 16,7-14 0-16,11-16-1 15,9-20 2-15,12-19-1 16,7-17-1-16,7-13 2 15,4-8-1-15,2-5 1 16,-4-3-2-16,-6 5 0 16,-6 5 0-16,-7 12 0 15,-9 12 0-15,-6 15 0 16,-8 16 0-16,-4 10 0 15,-2 11 0-15,-2 5-3 16,6 5-1-16,7-8-7 16,21 8-18-16,-2-26-12 15,21-4-1-15,0-24-3 0,26-5 3 16</inkml:trace>
  <inkml:trace contextRef="#ctx0" brushRef="#br0" timeOffset="14425.825">7678 2957 85 0,'-4'-34'37'0,"-2"8"-1"15,-18-14-1-15,4 15-24 16,-17-11-3-16,5 11-3 15,-10 2 0-15,0 9-1 16,-5 4-1-16,-1 11 1 0,-1 10-1 16,-4 17 1-16,-4 12-2 15,-1 17 2-15,1 14-3 16,2 12 2-16,7 10-2 15,5 5-1-15,12 0 0 16,12-6-1-16,16-4 0 16,8-17-3-16,15-5-1 15,1-27-11-15,18 4-23 16,-13-25-2-16,6 0 1 15,-13-20-1-15</inkml:trace>
  <inkml:trace contextRef="#ctx0" brushRef="#br0" timeOffset="14620.8363">6832 3454 125 0,'-26'-16'41'0,"26"16"2"16,-10-13-3-16,33 6-36 15,7-5-2-15,22-4-2 16,19-2 0-16,11-6-4 15,16 3-4-15,-3-10-21 16,17 18-10-16,-12-9-3 16,3 15 0-16,-20-7-2 15</inkml:trace>
  <inkml:trace contextRef="#ctx0" brushRef="#br0" timeOffset="15552.8896">8734 3190 95 0,'0'0'39'16,"0"0"0"-16,0 0 0 16,13-17-34-16,10 16-2 15,9-7-1-15,11 1-1 0,12-2-1 16,7-2-1-16,11 1-3 15,-1-6-3-15,11 14-26 16,-20-12-6-16,-3 15 1 16,-20-5-1-16</inkml:trace>
  <inkml:trace contextRef="#ctx0" brushRef="#br0" timeOffset="15741.9004">8822 3419 93 0,'-22'23'39'0,"8"-18"0"15,28 1-1-15,12-15-29 16,19-8-8-16,16-5-1 0,14-8-3 16,17 11-13-1,-6-19-22-15,9 9-1 0,-15-8 1 16,1 7-2-16</inkml:trace>
  <inkml:trace contextRef="#ctx0" brushRef="#br0" timeOffset="16040.9175">9490 2929 101 0,'0'0'39'15,"0"0"2"-15,23-1-2 16,2 3-38-16,20-2 1 15,7 5 0-15,7 6 0 0,-2 7 0 16,-6 9-1-16,-8 7 0 16,-12 10 1-16,-18 5-1 15,-16 9 0-15,-18 2 0 16,-15 0 0-16,-12-1 0 15,-4-5-1-15,-2-6-1 16,2-11-2-16,11-4-4 16,-1-26-26-16,30 1-7 15,6-19-1-15,27-5-1 16</inkml:trace>
  <inkml:trace contextRef="#ctx0" brushRef="#br0" timeOffset="16821.9622">11243 2629 83 0,'5'-17'38'15,"-5"17"0"-15,10-10 0 16,-10 10-34-16,1 25 0 15,-1 4 1-15,-8 11-1 0,-1 13 1 16,-6 9-2-16,-2 11 2 16,-9 7-3-16,6 4 2 15,-7-2-1-15,8-4-1 16,-1-11-1-16,12-7 0 15,5-14 0-15,11-13-1 16,10-20 1-16,11-15-1 16,8-20 1-16,6-10-1 15,9-12 1-15,3-7-1 16,-2-2 1-16,-1 0-1 15,-1 5 0-15,-10 8 1 16,-5 12-1-16,-7 11 1 16,-10 14-1-16,-4 13 1 15,-3 10-1-15,-6 13 0 0,-5 9 0 16,2 5 0-16,2 6-1 15,0-1-2-15,9-3-2 16,-2-15-5-16,23 9-19 16,-7-32-12-16,15-1 1 15,0-25-2-15,12-2 2 16</inkml:trace>
  <inkml:trace contextRef="#ctx0" brushRef="#br0" timeOffset="17003.9726">12202 3088 116 0,'-1'-13'41'15,"15"12"0"-15,-1-16-3 0,12 7-38 16,14-1-2-16,1 0-2 16,8 6-2-16,-9-10-20 15,11 19-14-15,-19-6 1 16,1 15-1-16,-20-4 1 15</inkml:trace>
  <inkml:trace contextRef="#ctx0" brushRef="#br0" timeOffset="17170.9821">12200 3278 116 0,'-29'25'42'16,"5"-18"1"-16,25 4-2 16,-1-11-39-16,37-10-3 15,15-2-4-15,0-14-19 0,26 14-14 16,-4-11-3-16,15 10 0 15,-5-12-3-15</inkml:trace>
  <inkml:trace contextRef="#ctx0" brushRef="#br0" timeOffset="17824.0192">14552 2426 54 0,'0'0'38'0,"3"-21"-2"15,-3 21 0-15,-13-15-21 16,13 15-3-16,0 0-3 15,0 0-3-15,-15 5-1 16,15 16-1-16,0 11-2 16,3 12 1-16,-3 10-1 0,0 15 0 15,-3 9-1-15,-5 8 0 16,-1 2-1-16,-3-11-1 15,2-7-2-15,-4-18-8 16,19-6-26-16,-9-24-3 16,18-8 1-16,-1-23-1 15</inkml:trace>
  <inkml:trace contextRef="#ctx0" brushRef="#br0" timeOffset="18040.0318">14534 2512 104 0,'18'-29'40'16,"12"18"2"0,2-12-3-16,16 3-38 0,11 0-2 15,10-2 1-15,8 7-3 16,-7-1-1-16,2 23-14 15,-16-12-21-15,-6 19 0 16,-23-7-1-16,-5 16 1 16</inkml:trace>
  <inkml:trace contextRef="#ctx0" brushRef="#br0" timeOffset="18240.0433">14677 2723 100 0,'-18'19'41'0,"18"-19"-1"0,10 14 2 16,15-14-40-16,21-6-1 15,12 0-2-15,7-3-1 16,4 4-1-16,-7-5-4 16,2 18-10-16,-22-10-22 15,-11 16 1-15,-31-14 0 16,-5 37 0-16</inkml:trace>
  <inkml:trace contextRef="#ctx0" brushRef="#br0" timeOffset="18424.0538">14636 3047 111 0,'-20'16'40'15,"2"-14"2"-15,18-2-5 16,20 2-31-16,14-9-3 16,12-4-1-16,10-2-1 0,10 5-1 15,5-3-3-15,8 6-3 16,-9-8-15-16,8 19-18 15,-17-5-2-15,1 14 0 16,-19-6-1-16</inkml:trace>
  <inkml:trace contextRef="#ctx0" brushRef="#br0" timeOffset="18708.07">14159 3624 106 0,'-27'20'40'15,"27"-20"2"-15,22 2-2 16,40-17-37-16,28-3 0 15,26-5-2-15,16-1 0 16,16-2-2-16,6 3 1 16,0 5-5-16,-10-2-5 15,-7 18-27-15,-31-6-4 16,-13 13 1-16,-31-3-1 15</inkml:trace>
  <inkml:trace contextRef="#ctx0" brushRef="#br0" timeOffset="19113.0932">15277 3696 70 0,'-8'-37'38'16,"-2"10"1"-16,-10-7 1 15,3 18-11-15,-12-7-25 16,0 11 0-16,-4 7-1 16,-2 20 0-16,-2 13 1 0,-4 19-1 15,-4 19-1-15,0 17 0 16,-4 13 1-16,3 12-2 15,3 1 0-15,7 1-1 16,7-5 0-16,13-8-1 16,13-16-1-16,8-15-2 15,13-12-4-15,-4-29-20 16,17 3-13-16,-11-25 0 15,2-2-2-15,-17-16 2 16</inkml:trace>
  <inkml:trace contextRef="#ctx0" brushRef="#br0" timeOffset="19301.104">14494 4388 119 0,'18'-12'44'0,"13"-11"1"16,33 8-2-16,10-15-39 15,16 0-4-15,16 0 0 16,6 0 0-16,3 8-5 15,-14-4-8-15,11 23-20 16,-29-12-9-16,-2 13-1 16,-19-8-1-16,-6 6 1 15</inkml:trace>
  <inkml:trace contextRef="#ctx0" brushRef="#br0" timeOffset="29277.6746">3102 5473 88 0,'20'-47'36'0,"-5"6"0"15,-1 23-10-15,-9-4-23 16,-5 22 0-16,0 0 0 16,8 14 0-16,-13 19 0 15,-1 21 0-15,-2 12-2 16,0 21 1-16,-3 14 1 15,-4 18 0-15,-2 9-1 16,-3 1 1-16,0-5-1 16,1-9 2-16,2-15-1 15,4-19-1-15,6-23-1 16,11-24 2-16,9-29-2 0,14-24 1 15,6-22 0-15,12-16-2 16,4-13 2-16,6-9-1 16,0-6 1-16,5 2-1 15,-2 5-2-15,-8 14 2 16,-2 17 0-16,-7 17-1 15,-5 21 1-15,-5 21-1 16,-7 21 0-16,-2 17 0 16,-5 16 2-16,-2 4-3 15,1 9-1-15,2-4 0 16,5-1-3-16,0-13-1 15,19 1-17-15,-11-27-15 16,15-4-2-16,0-24 2 16,3-9-3-16</inkml:trace>
  <inkml:trace contextRef="#ctx0" brushRef="#br0" timeOffset="29457.6849">4235 6075 114 0,'-3'-28'41'15,"16"17"0"-15,6-7 0 16,17 4-38-16,9-5-2 15,16-3-2-15,9 2-4 16,2 0 0-16,12 15-21 16,-20-5-14-16,-7 15 0 15,-24 0-1-15,-11 13 0 16</inkml:trace>
  <inkml:trace contextRef="#ctx0" brushRef="#br0" timeOffset="29605.6933">4229 6412 118 0,'-21'23'42'0,"35"-8"0"15,20-27-2-15,36-20-41 16,32 5-15-16,11-24-22 16,29 7-3-16,3-14 0 15,17 7-3-15</inkml:trace>
  <inkml:trace contextRef="#ctx0" brushRef="#br0" timeOffset="32601.8647">6071 5459 55 0,'9'-15'38'0,"-9"15"-1"15,0 0 0-15,0 0-11 16,1 17-23-16,0 9-1 0,-2 15 0 15,1 18 0-15,-1 15 1 16,1 13-1-16,-3 15 0 16,-1 2-2-16,5-1-1 15,-2-17-7-15,16-7-25 16,-5-28-3-16,9-15-1 15,3-30-2-15</inkml:trace>
  <inkml:trace contextRef="#ctx0" brushRef="#br0" timeOffset="32804.8763">6198 5554 95 0,'0'-20'39'0,"11"-4"1"0,23 5-1 16,16-6-37-16,20 0-2 15,11-2 0-15,8 1-4 16,6 19-15-16,-13-7-18 16,-8 16-1-16,-21 0-2 15,-12 17 2-15</inkml:trace>
  <inkml:trace contextRef="#ctx0" brushRef="#br0" timeOffset="32987.8868">6363 5806 99 0,'-1'22'41'0,"11"-17"-2"16,27 6-3-16,12-13-36 16,12-10-4-16,13 16-19 15,-6-16-14-15,2 12 0 16,-18-2-3-16,-9 17 3 15</inkml:trace>
  <inkml:trace contextRef="#ctx0" brushRef="#br0" timeOffset="33152.8962">6367 6240 111 0,'-48'27'40'16,"26"1"2"-16,22-28-2 16,26-14-38-16,28-7-1 15,22-9-4-15,38 4-18 0,-8-20-16 16,21 5-3-16,-8-8 0 15,6 6-3-15</inkml:trace>
  <inkml:trace contextRef="#ctx0" brushRef="#br0" timeOffset="33638.924">8178 5042 82 0,'-35'4'40'16,"1"20"-3"-16,-19 9 2 15,-2 22-34-15,-5 12 1 0,4 19-1 16,0 12 1-16,7 12-1 16,10 1-1-16,14 3 0 15,21-8-2-15,19-14-2 16,27-10-2-16,15-24-9 15,31-5-21-15,0-28-8 16,21-6 0-16,-3-25-2 16</inkml:trace>
  <inkml:trace contextRef="#ctx0" brushRef="#br0" timeOffset="34002.9449">8619 5384 71 0,'14'-6'37'15,"0"14"-2"-15,-14-8 1 16,26 16-30-16,-16-3 1 15,7 10 0-15,-7-2-1 16,2 9 0-16,-5 1-2 16,3 7 0-16,-6 3 0 15,-3 7-1-15,-3 2-1 16,-6 3 2-16,-8 1-1 15,-11 1 0-15,-12-2-1 16,-6-3 0-16,-5-5-1 0,-3-14-2 16,0-5-3-16,0-24-18 15,21 0-15-15,-3-22-3 16,22-4-2-16,3-23 1 15</inkml:trace>
  <inkml:trace contextRef="#ctx0" brushRef="#br0" timeOffset="34193.9558">8361 5398 114 0,'15'-2'43'16,"-2"-6"0"-16,20 12-4 16,3-7-36-16,12 2 0 15,11-8-2-15,13 5-1 0,5-1-3 16,9-3-2-1,13 12-11-15,-20-19-13 0,18 16-13 16,-16-14 0-16,1 6-2 16,-17-12 2-16</inkml:trace>
  <inkml:trace contextRef="#ctx0" brushRef="#br0" timeOffset="34511.974">9196 5016 77 0,'-19'-18'41'16,"19"18"-2"-16,5-19 2 0,23 19-20 16,6 8-16-16,16 14-1 15,3 12 1-15,4 19-2 16,-2 16 0-16,-6 14-2 15,-13 12 2-15,-12 11-2 16,-17 4 2-16,-14 2 0 16,-15-2-1-16,-14-11-1 15,-9-14 1-15,-5-12-2 16,2-15 0-16,-5-25-5 15,18-4-12-15,-13-35-11 16,28 1-11-16,-3-23-2 16,13-4-4-16,-1-14 3 15</inkml:trace>
  <inkml:trace contextRef="#ctx0" brushRef="#br0" timeOffset="35261.0168">5908 6783 82 0,'0'0'37'0,"3"-11"0"16,32 2 0-16,19-14-29 15,37 9-3-15,29-4-1 0,40-1-1 16,35-3 0-16,34 4-1 15,34-5 0-15,22-1-1 16,19 0 1-16,8 0-2 16,3 0 1-16,-15 6-2 15,-17 2 0-15,-29 0-4 16,-19 13-25-16,-44-5-7 15,-31 9-1-15,-42-3-2 16</inkml:trace>
  <inkml:trace contextRef="#ctx0" brushRef="#br0" timeOffset="36613.0942">6797 7207 65 0,'-1'-22'36'16,"-9"-5"-1"-16,-2 2 2 16,-15-2-28-16,3 11 0 15,-15-1-3-15,2 15 0 16,-16 6-1-16,1 16 0 15,-7 18-1-15,0 18-1 16,-1 13 0-16,8 16 0 16,4 12 0-16,10 8-1 15,6 3 0-15,10 2-2 16,12-9 0-16,13-9-3 15,8-12-2-15,7-22-6 0,18-6-21 16,-14-23-8-16,9-10 0 16,-8-21 0-16</inkml:trace>
  <inkml:trace contextRef="#ctx0" brushRef="#br0" timeOffset="36779.1035">6099 7868 113 0,'-14'-13'41'0,"9"-6"1"16,33 6-2-16,15-8-36 15,26-4-2-15,21-2-6 16,8-14-13-16,32 11-20 16,-5-12-4-16,10 9-1 15,-6-6-1-15</inkml:trace>
  <inkml:trace contextRef="#ctx0" brushRef="#br0" timeOffset="37312.134">8228 6727 87 0,'-27'-6'37'15,"1"12"0"-15,-15 14 1 0,-1 20-29 16,-14 19-4-16,-7 24-2 15,-8 15 1-15,3 21 1 16,0 9-1-16,12 10-1 16,13-3 0-16,22-8-2 15,26-9-1-15,30-21-1 16,26-15-2-16,14-25-4 15,26-10-11-15,-4-36-21 16,18-7 1-16,-13-22-2 16,-1-11 1-16</inkml:trace>
  <inkml:trace contextRef="#ctx0" brushRef="#br0" timeOffset="37559.1483">8583 7005 113 0,'-24'13'41'15,"15"26"0"-15,-14 11-1 16,10 13-38-16,-13 16-1 16,2 9 0-16,1 8 0 15,3 6-1-15,2-3 0 16,5-7-1-16,12-9-2 15,1-15-3-15,14-2-5 16,-10-36-19-16,23-5-8 16,-8-24-2-16,10-6 0 15,-13-20 1-15</inkml:trace>
  <inkml:trace contextRef="#ctx0" brushRef="#br0" timeOffset="37735.1583">8478 7608 109 0,'-23'-36'40'0,"9"16"1"15,0-2-2-15,14 22-33 16,19-14-2-16,13 8-3 15,11 0-2-15,11-6-2 16,11 3-3-16,5-13-4 16,18 9-12-16,-14-18-17 15,8 2 0-15,-11-12 0 16,-2 1 2-16</inkml:trace>
  <inkml:trace contextRef="#ctx0" brushRef="#br0" timeOffset="37930.1692">9245 6903 103 0,'-20'-6'39'0,"-17"15"2"16,7 28-2-16,-16 17-29 15,10 21-5-15,1 7-1 16,5 13-1-16,4 0-1 16,8 1-1-16,11-7-2 15,12-10-2-15,14-7-1 16,4-24-6-16,24 4-18 15,-10-25-13-15,11-6 0 16,-5-21-1-16,8-7 2 16</inkml:trace>
  <inkml:trace contextRef="#ctx0" brushRef="#br0" timeOffset="38311.191">9553 7257 118 0,'0'0'43'15,"0"0"-1"-15,0 0 0 16,10 10-39-16,11-10 0 16,4 1-1-16,1 0 0 15,1 2-2-15,-4 4 0 16,-2-3 0-16,-6 7 0 15,-8 2 0-15,-7 2-2 16,-7 3 1-16,-9 3 0 16,-9 4 2-16,-6 1 0 15,-7 7 1-15,-4-1-2 0,4 0 0 16,3 2 0-1,11-3 0-15,12-2 0 0,19-9 0 16,18-7 0-16,18-6 0 16,14-8 0-16,15-3-6 15,4-16-7-15,13 10-10 16,-19-25-10-16,12 7-8 15,-21-12-1-15,-1-1 0 16</inkml:trace>
  <inkml:trace contextRef="#ctx0" brushRef="#br0" timeOffset="38645.2103">10103 6722 123 0,'0'0'42'0,"13"16"0"16,3-7-3-16,20 18-35 16,4 5-2-16,5 13 1 15,-1 6-3-15,-5 11 0 16,-9 9 0-16,-12 7 0 15,-16 6 0-15,-16 8 0 16,-15 8 0-16,-15 2 0 16,-14-4 0-16,-1-7 0 15,-5-11 0-15,9-14 0 16,10-8-10-16,3-31-6 15,35-4-11-15,-4-37-9 0,34-6-6 16,3-18-3-16,16-13 2 16</inkml:trace>
  <inkml:trace contextRef="#ctx0" brushRef="#br0" timeOffset="40827.3352">3577 8871 66 0,'10'-29'33'0,"3"7"1"16,-7-1-2-16,-6 23-22 16,9-12-3-16,-9 12 0 15,-6 10-1-15,0 9 0 16,-6 5-1-16,2 9-2 15,-1 12 1-15,-1 15-2 16,3 14 1-16,-3 10-2 16,2 11 2-16,4 4-3 15,0-5 1-15,2-3 0 16,6-12 0-16,3-15 0 15,3-20 1-15,7-20-1 0,3-17 1 16,3-14 0-16,2-13-1 16,3-10 1-16,-3-11 0 15,1-2 0-15,0-4-1 16,0 1 0-16,-6 5-1 15,2 6 1-15,-1 13-1 16,-3 12 0-16,-2 13 0 16,2 16 0-16,-2 10 1 15,0 13-2-15,1 8 0 16,0 1-2-16,10 6-2 15,1-14-10-15,17 11-14 16,-11-23-11-16,20-3 0 16,-5-20-1-16,9-8 1 15</inkml:trace>
  <inkml:trace contextRef="#ctx0" brushRef="#br0" timeOffset="41049.3479">4577 9274 116 0,'1'-12'40'0,"10"11"1"16,4-14-7-16,14 6-33 16,12-5-2-16,10 0 0 15,6 4-2-15,-1-6-2 16,13 16-17-16,-20-11-18 15,-2 13 1-15,-22-3-1 16,-7 13 0-16</inkml:trace>
  <inkml:trace contextRef="#ctx0" brushRef="#br0" timeOffset="41203.3567">4550 9629 116 0,'0'0'39'15,"43"0"2"-15,14-28-3 16,19-10-42-16,27 5-16 15,4-19-18-15,22 6-3 16,0-6 0-16,12 11 0 16</inkml:trace>
  <inkml:trace contextRef="#ctx0" brushRef="#br0" timeOffset="41721.3863">6779 8767 83 0,'-5'-20'37'16,"5"20"2"-16,-3 18 0 15,3 14-33-15,-2 13-1 16,4 16-2-16,0 17-1 15,-3 15-1-15,-2 9 1 0,3 4-2 16,0-4 0-16,3-9-2 16,5-7-4-16,-2-29-15 15,14-10-16-15,1-30 0 16,12-16-2-16,-3-25 1 15</inkml:trace>
  <inkml:trace contextRef="#ctx0" brushRef="#br0" timeOffset="41933.3985">6877 8794 101 0,'-3'-14'39'0,"20"12"2"15,9-9-4-15,14 6-34 16,13-7-2-16,10 4 0 0,6 0-1 15,2 0-2-15,3 4-3 16,-16-7-16-16,1 18-16 16,-21-3-3-16,-6 11 1 15,-21-3 0-15</inkml:trace>
  <inkml:trace contextRef="#ctx0" brushRef="#br0" timeOffset="42112.4087">6981 9126 102 0,'-23'17'40'15,"27"-2"0"-15,13-18-3 16,24-4-35-16,18-5-1 16,10-5-3-16,10 4-2 0,-8-14-19 15,7 18-15-15,-19-3 0 16,-8 14-2-16,-23 3 0 15</inkml:trace>
  <inkml:trace contextRef="#ctx0" brushRef="#br0" timeOffset="42292.419">6940 9541 115 0,'9'12'41'16,"22"-24"0"-16,36 1-8 15,16-19-32-15,21-6-3 16,21 0-2-16,0-13-17 15,12 16-17-15,-16-5-1 0,-5 16-1 16,-20-2-2-16</inkml:trace>
  <inkml:trace contextRef="#ctx0" brushRef="#br0" timeOffset="42469.4289">8407 9327 118 0,'-5'12'43'0,"-14"-11"-8"15,-4-17-11-15,7-7-54 16,3-22-13-16,19-10-2 16,16-17-1-16</inkml:trace>
  <inkml:trace contextRef="#ctx0" brushRef="#br1" timeOffset="48728.7869">12999 6090 66 0,'-2'-57'32'16,"11"10"-3"-16,4 7 4 16,6 7-34-16,6 9 6 15,-5 2 2-15,8 20 5 16,-16 1-1-16,9 26-2 15,-16 11 1-15,4 24-5 16,-9 15 1-16,-2 21-5 16,-6 17 2-16,-2 12-2 15,0 7-3-15,-1-4 0 16,9-3-8-16,-2-22-26 15,17-11-3-15,1-26 3 16,13-18-4-16</inkml:trace>
  <inkml:trace contextRef="#ctx0" brushRef="#br1" timeOffset="48924.7982">13163 6523 115 0,'-19'-12'38'0,"-3"-2"2"16,22 14-4-16,0 0-34 15,17-14-1-15,21 0-1 16,13-8-2-16,15 3-6 16,0-12-29-16,19 5-2 15,-5-6 0-15,6 5-2 16</inkml:trace>
  <inkml:trace contextRef="#ctx0" brushRef="#br1" timeOffset="49286.819">13744 5919 78 0,'0'0'35'0,"1"-11"-1"16,-1 11 0-16,-2-11-27 15,2 11-7-15,0 0 4 0,0 0-1 16,0 0 2-16,7 13 2 15,5 16-2-15,-6 10 1 16,5 17-1-16,-5 12 1 16,0 13-2-16,-6 10 0 15,-6 3-1-15,-5 1-3 16,-1-1 0-16,1-9-6 15,-3-21-29-15,21-4-5 16,2-27 1-16,17-15-3 16</inkml:trace>
  <inkml:trace contextRef="#ctx0" brushRef="#br1" timeOffset="49715.8436">14143 6515 110 0,'19'-18'40'0,"16"5"2"16,3-9-3-16,16-9-36 15,1 8-1-15,5 1-1 0,0 5 1 16,-7 5-1-16,-11 10-1 15,-16 11 1-15,-20 14-1 16,-21 16 0-16,-21 15 1 16,-14 8 1-16,-10 9-1 15,-4 3 2-15,1-1-2 16,8-8 1-16,18-9-2 15,23-19 4-15,31-18-4 16,32-19 0-16,24-15-4 16,17-16-4-16,23 0-31 15,-8-12-2-15,2 5 0 16,-19-5-2-16</inkml:trace>
  <inkml:trace contextRef="#ctx0" brushRef="#br1" timeOffset="50140.8679">11863 6101 108 0,'20'13'40'0,"-13"4"1"16,0 22-2-16,-18 12-36 16,3 15-2-16,-5 14-1 15,2 12 3-15,-3 8-4 16,-2 2 0-16,11 5-10 15,3-21-26-15,20-6-3 16,8-22 3-16,25-18-5 16</inkml:trace>
  <inkml:trace contextRef="#ctx0" brushRef="#br1" timeOffset="50533.8903">15630 6331 109 0,'27'-11'41'0,"3"-7"1"15,13 3-2-15,-4 0-38 16,10-6-3-16,4 10-4 15,-12-5-31-15,0 18-4 16,-21 1 1-16,-6 13-2 16</inkml:trace>
  <inkml:trace contextRef="#ctx0" brushRef="#br1" timeOffset="50683.899">15580 6569 115 0,'-33'15'40'0,"20"-1"2"15,13-14-4-15,28-19-37 16,16-3-4-16,15-10-35 15,23 0-1-15,3-6-3 16,17 4 2-16</inkml:trace>
  <inkml:trace contextRef="#ctx0" brushRef="#br1" timeOffset="51155.926">17076 5638 98 0,'-1'-18'40'0,"1"18"-1"16,0 0 1-16,10 37-37 15,-12 3 1-15,1 16 0 16,-5 16-1-16,-2 13 0 16,-6 9 0-16,2 3-1 15,1-2 0-15,5-12-1 16,7-8-6-16,6-23-10 15,23-8-24-15,4-21-3 16,19-14 1-16,2-15-2 16</inkml:trace>
  <inkml:trace contextRef="#ctx0" brushRef="#br1" timeOffset="51785.962">18489 6007 87 0,'-22'-23'38'15,"7"16"-1"-15,-9-2 2 16,0 6-31-16,-9 1-2 15,2 11-2-15,-4 6 0 16,1 8-1-16,-2 7-1 16,7 7 0-16,4 5 0 15,7-1-1-15,13 2-1 16,10-6-1-16,19-2-3 15,7-15-6-15,25-2-28 16,3-15-2-16,15-6 1 16,2-14-2-16</inkml:trace>
  <inkml:trace contextRef="#ctx0" brushRef="#br1" timeOffset="52319.9925">18960 5929 107 0,'-25'4'39'16,"-9"1"1"-16,7 13-2 15,-2 2-35-15,1 7 0 16,1 3-1-16,6 7 1 16,5-2-1-16,7 2 0 15,9-7-1-15,11-6 0 16,14-8 0-16,13-11 0 15,11-11 0-15,7-8-1 0,6-8 0 16,4-4 1-16,-1-3-1 16,-6-2 0-16,-9-1 0 15,-9 6 0-15,-11 1 0 16,-5 5 0-16,-8 5 0 15,-8 3 0-15,-9 12 0 16,0 0 0-16,-3 20 1 16,-6 11-1-16,-5 19 0 15,-6 11 0-15,-7 17-1 16,-4 12 3-16,-9 12-2 15,-3 5 2-15,-5-1-2 16,2-8 2-16,2-10-1 16,3-13 2-16,5-18-3 15,9-15 0-15,7-27 0 0,9-17 0 16,10-19 0-16,9-18 0 15,9-14 0-15,6-17 0 16,8-9 0-16,6-10-3 16,8-2 3-16,4 2-4 15,1 6 2-15,-4 6-4 16,4 18-4-16,-14 4-28 15,14 21-2-15,-13 4 0 16,7 16-2-16</inkml:trace>
  <inkml:trace contextRef="#ctx0" brushRef="#br1" timeOffset="52608.009">19913 6028 103 0,'-15'-28'41'15,"4"20"-1"-15,-15-5 1 16,2 11-34-16,-9 2-2 16,0 10 0-16,-3 7-1 15,4 7-2-15,0 4 0 16,11 3-1-16,8 3 0 15,13-3-1-15,15-2-1 16,13-7 0-16,14-4-3 16,2-14-3-16,20 8-14 15,-6-28-19-15,12 1-2 16,-9-19 2-16,9-3-2 15</inkml:trace>
  <inkml:trace contextRef="#ctx0" brushRef="#br1" timeOffset="52793.0196">20367 5569 97 0,'-23'33'40'16,"-14"12"3"-16,4 17-2 16,-9 5-35-16,8 10-2 15,4 4 0-15,6-1-3 16,10-3-2-16,5-15-5 15,24-3-31-15,-7-17-4 16,16-9 1-16,-4-23-1 16</inkml:trace>
  <inkml:trace contextRef="#ctx0" brushRef="#br1" timeOffset="53139.0392">20413 6033 112 0,'0'0'41'16,"7"24"-1"-16,-7-24 0 15,38 4-37-15,-11-6-1 16,2-3 0-16,2-7-1 16,-2-1 0-16,-2-5 0 15,-4-2-1-15,-5-1 0 16,-7-5 0-16,-4 5-3 15,-11-1 3-15,-5 4-2 16,-5 9 3-16,-10 8 1 16,-5 13-1-16,-5 7 1 0,-2 17 0 15,5 3 3-15,6 10-4 16,5-1 2-16,14 0-3 15,13-4 0-15,15-12 0 16,20-8-3-16,6-19-5 16,27 1-31-16,-13-23-3 15,13 2 1-15,-11-16-2 16</inkml:trace>
  <inkml:trace contextRef="#ctx0" brushRef="#br1" timeOffset="53461.0578">18546 6823 114 0,'-37'-4'40'16,"37"4"1"-16,16-27-1 15,41 2-36-15,38-9-2 16,33-2-1-16,33-6 1 15,33-2-1-15,20-2 1 16,23 3-3-16,8 3 0 16,-11 1-4-16,-12 12-6 0,-29-5-28 15,-22 12-2-15,-41-2 1 16,-32 12-2-16</inkml:trace>
  <inkml:trace contextRef="#ctx0" brushRef="#br1" timeOffset="53972.087">20081 6741 82 0,'-14'-18'40'15,"-5"9"-2"-15,-17-2 1 16,-2 19-22-16,-21-5-8 15,6 14-2-15,-10 0-3 16,9 6-1-16,4 1-1 16,15 4 0-16,17-2-1 15,15-2 0-15,16-2 0 0,13-3-1 16,9-1 1-16,7 0-1 15,0 2 0-15,-7-2 0 16,-8 5 0-16,-13 3 0 16,-14 5 0-16,-9 1-1 15,-13 0 1-15,-7 3 0 16,-1-2-3-16,-2-7-3 15,11 0-4-15,-1-19-30 16,22-7 0-16,14-10-1 16,18-6-1-16</inkml:trace>
  <inkml:trace contextRef="#ctx0" brushRef="#br1" timeOffset="54340.1081">20242 6948 110 0,'-20'8'40'15,"15"3"1"-15,5-11-1 16,26-4-35-16,10-6-1 16,15-5-2-16,5-4 1 15,7 0-2-15,-2-5 1 16,0 1-1-16,-14-1 0 15,-9 1 0-15,-13-1-1 16,-16 4 1-16,-14 3-1 16,-5 1 1-16,-13 5-1 15,-7 8 0-15,-6 7 2 0,-6 11-2 16,-3 10 0-1,0 6 0-15,2 9 0 0,8 5 0 16,8 1 0-16,13 1 0 16,19-5 0-16,13-9-5 15,21-6-2-15,13-20-4 16,30-3-28-16,-3-20-3 15,20-2 2-15,-5-19-1 16</inkml:trace>
  <inkml:trace contextRef="#ctx0" brushRef="#br1" timeOffset="54530.1189">21200 6712 96 0,'-36'-9'42'0,"-5"23"0"16,-20 2 1-16,8 22-11 16,-3-1-32-16,11 7 0 0,12 2 0 15,18-1 0-15,20-6 0 16,18-9 0-16,21-9 0 15,14-15 0-15,21-2-17 16,-9-24-24-16,16-6-2 16,-7-15 0-16,2-8-2 15</inkml:trace>
  <inkml:trace contextRef="#ctx0" brushRef="#br1" timeOffset="58701.3575">15718 7892 94 0,'-7'12'39'15,"7"-12"0"-15,0 0-1 16,26-3-35-16,10-8-2 16,18-6-2-16,11-5-2 15,14 7-8-15,-3-10-26 16,2 12 0-16,-15-2-1 15,-10 15-1-15</inkml:trace>
  <inkml:trace contextRef="#ctx0" brushRef="#br1" timeOffset="58866.367">15840 8178 103 0,'-28'29'40'0,"16"-22"0"16,29-5-1-16,16-19-38 15,25-8-1-15,24-3-5 16,4-9-30-16,19 6-3 15,0-3 0-15,6 7-2 16</inkml:trace>
  <inkml:trace contextRef="#ctx0" brushRef="#br1" timeOffset="59223.3874">17624 7467 108 0,'0'0'38'16,"3"-11"3"-16,-1 37-8 0,-4 9-30 15,-4 21 0-15,-4 14-1 16,-4 18 2-16,-6 7-2 15,1 9-1-15,4-5-2 16,4-6-1-16,13-6-8 16,9-26-27-16,22-8-3 15,7-24-1-15,19-14-1 16</inkml:trace>
  <inkml:trace contextRef="#ctx0" brushRef="#br1" timeOffset="60500.4604">17075 8757 81 0,'0'0'37'0,"0"0"1"16,23-15 0-16,17-1-29 0,16-21-2 15,26-10-1-15,26-23-1 16,32-11-1-16,28-21-1 15,30-12 0-15,21-14-1 16,16-7-1-16,0 4-1 16,-4 8 0-16,-18 16-1 15,-24 14-2-15,-30 24-3 16,-45 11-30-16,-28 33-4 15,-47 10 0-15,-28 21-1 16</inkml:trace>
  <inkml:trace contextRef="#ctx0" brushRef="#br1" timeOffset="60970.4873">19097 8046 86 0,'0'0'38'15,"-20"-11"1"-15,-3 18 0 16,-17 0-33-16,-3 18-2 16,-8 2 1-16,2 10-2 0,-4-1 1 15,8 3-2-15,10-10 0 16,14-1 0-16,17-6-1 15,13-7 0-15,15-5-1 16,13-6 0-16,7-2 0 16,6 0 0-16,-2 0 1 15,-3 4-1-15,-7 4 0 16,-9 7 1-16,-15 5-1 15,-14 9 1-15,-9 4-1 16,-15 3 1-16,-8 1-1 16,-4 0 0-16,0-3-1 15,0-7-2-15,11 1-9 16,2-21-26-16,23-9-2 15,0 0-1-15,25-11-1 16</inkml:trace>
  <inkml:trace contextRef="#ctx0" brushRef="#br1" timeOffset="61742.5315">20215 8018 93 0,'-9'-20'39'16,"6"8"1"-16,-8-3-1 15,11 15-33-15,-21-3-3 16,4 16 0-16,-7 9 0 16,0 7-2-16,-8 8 1 15,-2 6-1-15,2 5 1 16,3 0-1-16,8-5 0 15,16-9-1-15,12-12 1 16,19-12-1-16,18-17 0 0,16-12 0 16,12-13-1-16,4-5 1 15,-1-9 0-15,-8 0 2 16,-12 2-2-16,-15 4 1 15,-20 7-1-15,-18 9 1 16,-16 8 0-16,-11 7 0 16,-3 7 0-16,0 4-1 15,3 3 0-15,12 7 1 16,13-12-1-16,24 23 0 15,14-10 0-15,14-2 0 16,9 5 0-16,9 5-1 16,-3 4 1-16,-7 1-1 15,-12 8 1-15,-15 3 0 16,-12 5 0-16,-18 2 1 0,-13-2-1 15,-6-1 1-15,-9-10 0 16,-3-7 0-16,2-11-1 16,8-14 2-16,7-18-2 15,13-14 1-15,11-13 0 16,16-16-1-16,10-3 2 15,7-3-1-15,3 3 0 16,-2 6 0-16,-2 11-1 16,-4 8-1-16,-4 15-5 15,-14 3-9-15,12 21-25 16,-16-3-2-16,9 8 1 15,-5-1-3-15</inkml:trace>
  <inkml:trace contextRef="#ctx0" brushRef="#br1" timeOffset="62176.5563">22035 7525 91 0,'-7'-12'38'16,"7"12"0"-16,-12 17 2 16,16 19-34-16,-12 9-1 15,2 16 0-15,-8 10-2 16,4 10 0-16,-2 2-2 15,3-3-1-15,3-5-4 16,4-23-10-16,16-4-25 16,3-21-3-16,22-13 2 15,6-16-1-15</inkml:trace>
  <inkml:trace contextRef="#ctx0" brushRef="#br1" timeOffset="62641.5829">23084 7694 96 0,'0'0'38'0,"-11"-8"2"0,-16 3-3 15,2 13-30-15,-15 1-1 16,4 8-1-16,-4-1-1 15,4 7 0-15,1-2-2 16,11 3 1-16,11-1-2 16,13-1 0-16,13-3-1 15,13-1 0-15,9-1 0 16,10-1 0-16,2 1 0 15,0 4 1-15,-4 0-1 16,-7 3-1-16,-10 4 1 16,-15 2 0-16,-12 3 0 15,-11 1 0-15,-8 0 0 16,-8-4-1-16,0-3 0 15,0-10-1-15,8-3-3 16,3-18-5-16,17 4-29 0,13-23-3 16,10-1 0-16,6-19-1 15</inkml:trace>
  <inkml:trace contextRef="#ctx0" brushRef="#br1" timeOffset="62877.5964">23533 7446 116 0,'0'0'41'15,"0"0"2"-15,14 0-3 16,1-4-38-16,10 3-2 0,6 0 0 15,5-4-3-15,10 5-3 16,-6-6-32-16,21 3-2 16,-6-8 0-16,13 4-2 15</inkml:trace>
  <inkml:trace contextRef="#ctx0" brushRef="#br1" timeOffset="63074.6076">24455 7000 118 0,'0'0'41'0,"-6"16"1"16,4 17-1-16,-15 12-37 0,5 9-3 16,-3 10 0-16,0 5-3 15,-3 11-5-15,-7-8-32 16,19 4-3-16,-4-16-1 15,18-4 1-15</inkml:trace>
  <inkml:trace contextRef="#ctx0" brushRef="#br1" timeOffset="63222.6161">24617 7741 130 0,'0'0'44'0,"-14"-13"-2"16,-7-2-3-16,2 0-43 15,7 17-18-15,-15-19-19 16,8 13-3-16,-14-3 0 0,1 8-2 15</inkml:trace>
  <inkml:trace contextRef="#ctx0" brushRef="#br1" timeOffset="64977.7165">9031 8609 69 0,'0'0'37'15,"7"-17"-1"-15,-7 17 2 16,15-9-32-16,1 12 0 16,-5 1-2-16,11 10 1 15,-1 2-2-15,7 10 1 16,-1 5-2-16,-1 14 0 15,-5 4 2-15,-6 7-2 16,-8 5 0-16,-10 6 0 16,-11 4 1-16,-12 0-2 15,-8-3 1-15,-5-7-1 16,-2-8-1-16,-1-12-2 15,7-11-4-15,-2-31-15 16,17-4-18-16,0-22 0 16,18-8-2-16,0-22 2 15</inkml:trace>
  <inkml:trace contextRef="#ctx0" brushRef="#br1" timeOffset="65179.728">8885 8577 104 0,'-19'-5'40'16,"19"5"2"-16,0 0-1 15,23-2-37-15,21-8-2 16,22-4 0-16,18-3 0 16,14-3-1-16,8 4-2 15,5-1-3-15,4 13-3 16,-12-2-31-16,5 18-2 15,-25-1-1-15,-4 16-1 16</inkml:trace>
  <inkml:trace contextRef="#ctx0" brushRef="#br1" timeOffset="65812.7643">6348 10047 67 0,'29'-3'36'0,"-6"-4"-1"16,-1 7 3-16,-22 0-27 0,23-8-3 16,-23 8-2-16,14-4-1 15,-14 4 0-15,17 3-1 16,0-1 0-16,14 2-1 15,9-2 0-15,19 1 0 16,19-2-1-16,22-1 0 16,19-5 0-16,23-3-1 15,24-11 0-15,26-4-1 16,27-8 1-16,21-8-1 15,15-2 1-15,14-2-1 16,8 1 0-16,-3 5 0 16,-7 7 0-16,-16 7 0 15,-22 10-1-15,-26 5-3 16,-28 14-3-16,-37-6-30 0,-18 11-4 15,-32-9 2-15,-25 4-4 16</inkml:trace>
  <inkml:trace contextRef="#ctx0" brushRef="#br1" timeOffset="66259.7898">10110 8144 85 0,'0'0'37'16,"0"0"1"-16,12 12 1 15,4 0-33-15,16 10-2 16,7 5-2-16,8 14 1 16,4 9-1-16,5 13 0 15,-9 12-1-15,-5 13 1 16,-17 10 0-16,-18 13-1 15,-15 10 1-15,-21 8-1 16,-14 1 1-16,-10-4-1 0,-5-14-1 16,3-15-2-16,11-12-11 15,2-35-25-15,18-23-2 16,10-33 0-16,17-20-2 15</inkml:trace>
  <inkml:trace contextRef="#ctx0" brushRef="#br1" timeOffset="66614.8101">9089 8175 75 0,'-27'-10'37'15,"-13"6"1"-15,0 18-2 16,-13 11-28-16,4 27-1 16,-11 21-2-16,6 25 0 15,4 17-1-15,14 23-1 16,14 13 0-16,17 7-2 15,27 0-3-15,17-25-15 16,36-5-20-16,13-28-1 0,19-13-2 16,6-32-1-1</inkml:trace>
  <inkml:trace contextRef="#ctx0" brushRef="#br1" timeOffset="67831.8798">7681 10379 78 0,'-2'-41'37'16,"-14"-9"0"-16,-1 5 0 15,-19-4-31-15,3 8-2 16,-7 5 0-16,0 14 0 16,-4 12-1-16,-2 22 0 15,-2 19-1-15,6 24 2 16,-1 19-2-16,3 17 0 15,4 13-1-15,4 6 1 16,10-1-2-16,7-2 1 16,4-6-2-16,10-15-3 15,8-6-2-15,2-26-7 16,10-1-26-16,-3-23-2 0,7-6 1 15,-9-21-1-15</inkml:trace>
  <inkml:trace contextRef="#ctx0" brushRef="#br1" timeOffset="67995.8891">7013 10941 105 0,'-18'-5'43'0,"9"-5"-2"16,28 7 0-16,10-9-38 15,26-6-2-15,24-7-2 16,18-10-6-16,31 5-30 15,-1-12-4-15,18 5 0 16,-2-5-1-16</inkml:trace>
  <inkml:trace contextRef="#ctx0" brushRef="#br1" timeOffset="68477.9164">9157 9934 87 0,'-62'43'39'0,"-9"16"-2"16,6 28 3-16,-7 12-34 16,19 20 0-16,4 8-2 15,17 4 0-15,13-8-4 16,19-9-2-16,22-11-3 15,9-28-13-15,28-10-22 0,11-27 0 16,17-10-2-16,1-22 1 16</inkml:trace>
  <inkml:trace contextRef="#ctx0" brushRef="#br1" timeOffset="68919.9417">9787 10477 104 0,'-30'2'40'15,"3"10"1"-15,-7-8-8 16,2 14-30-16,7 2 0 16,5 3-1-16,4 1 0 15,10 0-1-15,6-3 0 16,10 0 0-16,8-6 0 15,10-1 0-15,4-2-1 16,4 1 1-16,0-1 0 16,-1 5 0-16,-6 0-1 15,-7 7 1-15,-12 3-1 16,-10 4 1-16,-14 5-1 15,-8 0 1-15,-8-2-1 0,-5-3 0 16,2-1-2-16,0-10-2 16,11-7-2-16,3-19-9 15,19 6-23-15,13-30-4 16,16 1 1-16,2-15-2 15</inkml:trace>
  <inkml:trace contextRef="#ctx0" brushRef="#br1" timeOffset="69135.9544">10136 10341 101 0,'-10'14'42'0,"10"-14"-1"15,0 0-2-15,24 3-36 16,0-9-4-16,7 2-3 16,1-13-27-16,14 10-7 15,0-10-3-15,9 3 1 16</inkml:trace>
  <inkml:trace contextRef="#ctx0" brushRef="#br1" timeOffset="69341.9659">10929 9900 108 0,'-11'6'41'16,"-9"2"0"-16,5 12-1 15,-4 5-38-15,3 3 0 16,1 8-2-16,2 0-3 15,8 15-15-15,-4-13-23 16,16 6-2-16,-1-11 1 16,10-1-2-16</inkml:trace>
  <inkml:trace contextRef="#ctx0" brushRef="#br1" timeOffset="69701.9864">11064 9496 96 0,'19'22'41'0,"1"1"1"16,14 18-1-16,7 1-37 16,0 14 1-16,-1 7-2 15,6 11 1-15,-8 6-1 16,-7 8-1-16,-8 7-2 15,-9 4 2-15,-14 7-3 16,-14-1 2-16,-14-5-2 16,-11-5 2-16,-7-10-4 15,-8-13-1-15,8 0-16 0,-11-28-19 16,12-9-3-16,0-20 0 15,13-8-2-15</inkml:trace>
  <inkml:trace contextRef="#ctx0" brushRef="#br1" timeOffset="70482.0313">3649 11858 81 0,'3'-17'40'0,"-3"17"0"16,-1-13-1-16,2 23-33 16,-6 6-4-16,5 14-2 15,-4 13 2-15,2 14-2 16,-2 15 2-16,1 13-2 15,-3 12 2-15,-1 6-1 16,0 1 0-16,-1-2 1 0,2-8-1 16,4-12 1-16,1-17-2 15,7-14 1-15,7-24-1 16,10-20 1-16,10-22-1 15,9-17 0-15,8-14 1 16,3-4 0-16,2-10 0 16,0 3 0-16,-7 9 1 15,-5 8-1-15,-12 17 0 16,-5 15 0-16,-10 19 1 15,-5 11-2-15,-7 12 0 16,0 9 0-16,4 2 0 16,3 3-1-16,8 0-1 15,8-12-2-15,8 0-6 16,0-25-21-16,22 1-9 15,-6-22-1-15,14-2-1 0</inkml:trace>
  <inkml:trace contextRef="#ctx0" brushRef="#br1" timeOffset="70664.0417">4779 12532 67 0,'15'0'42'16,"2"-9"0"-16,14 5-2 15,-2-24-12-15,14 9-27 16,5 1-2-16,4 0-3 15,4 13-11-15,-13-4-23 16,-4 20-2-16,-21 2 0 16,-7 17 0-16</inkml:trace>
  <inkml:trace contextRef="#ctx0" brushRef="#br1" timeOffset="70820.0507">4834 12837 71 0,'-37'18'42'16,"23"0"-1"-16,14-18 0 15,0 0-15-15,38-33-23 16,12 2-3-16,19-5-3 15,3-15-18-15,29 14-19 16,2-11-1-16,16 11-2 16,3-2 2-16</inkml:trace>
  <inkml:trace contextRef="#ctx0" brushRef="#br1" timeOffset="71557.0925">6911 11846 85 0,'4'-16'38'0,"8"9"2"16,-12 7 0-16,23-11-35 15,-12 19-3-15,7 7-1 16,1 10 2-16,0 17-2 15,0 5 2-15,-2 16-2 16,1 9 1-16,-3 6-2 16,-7 5 1-16,-6 5 1 15,-8-2-2-15,-3-3 0 16,-11-4 0-16,-4-8 0 15,-8-11 0-15,-3-7 0 0,-5-13-1 16,2-17-2-16,0-11 0 16,1-20-4-16,18-2-30 15,-8-25-3-15,16 0-1 16,-4-21-2-16</inkml:trace>
  <inkml:trace contextRef="#ctx0" brushRef="#br1" timeOffset="71939.1147">6651 11891 82 0,'-16'-3'43'0,"16"3"-3"16,-22 0 2-16,22 0-33 15,0 0-5-15,13-7 0 16,8 5-1-16,18-1 0 16,18-5-1-16,15-1 1 15,18-5-2-15,15-2 1 16,14-6-2-16,13 1 1 15,-2-2-1-15,-1 3 1 16,-13 3-1-16,-14 6-2 16,-19 3 2-16,-16 5 0 15,-19 5 0-15,-20 2 1 16,-17 3-1-16,-11-7 1 15,-11 14-2-15,-4-9 1 16,1 0-4-16,-5-7-4 0,19 2-17 16,-21-2-18-16,21 2 3 15,-4-14-5-15,4 14 3 16</inkml:trace>
  <inkml:trace contextRef="#ctx0" brushRef="#br1" timeOffset="74403.2556">9262 11315 55 0,'-8'12'36'16,"-6"-7"1"-16,0 9-3 15,-12-7-22-15,3 19-4 16,-18 11-3-16,-8 19 1 15,-22 16-3-15,-21 25-1 16,-32 26 0-16,-23 27-1 16,-28 19 0-16,-22 17 0 15,-8 2 0-15,4-4-1 0,9-18 0 16,27-22-1-16,35-23-8 15,27-41-31-15,53-27 2 16,30-43-3-16,37-27 1 16</inkml:trace>
  <inkml:trace contextRef="#ctx0" brushRef="#br1" timeOffset="88279.0493">9305 12234 40 0,'14'-18'35'0,"-14"2"-8"16,0 16-7-16,0-17 6 15,0 17-9-15,-17-9-4 16,6 15-4-16,-15-4-2 15,0 12-2-15,-9 3-1 16,4 8-1-16,-3 3-1 16,8 4 0-16,4 3-2 15,10 0 2-15,12-3-2 16,13-6 1-16,12 0-1 15,11-4 0-15,7-3 0 16,1 1 1-16,3-1-1 16,-5 3 0-16,-7 3 0 15,-12 7-1-15,-14 5 1 0,-13 7-1 16,-12 1 1-16,-7-7-1 15,-4-2-1-15,-1-14-2 16,10-1-11-16,-3-29-25 16,24-8 1-16,4-23-2 15,19-5 1-15</inkml:trace>
  <inkml:trace contextRef="#ctx0" brushRef="#br1" timeOffset="88523.0631">9607 12001 78 0,'-6'9'41'0,"6"-9"-1"16,0 0 1-16,0 15-33 15,19-18-8-15,13-1-2 16,6-2-2-16,15 9-6 16,-9-9-29-16,22 5 1 15,-5-8-2-15,8 3 0 16</inkml:trace>
  <inkml:trace contextRef="#ctx0" brushRef="#br1" timeOffset="89331.1094">10164 11600 38 0,'0'0'36'0,"-16"-22"1"16,16 22 0-16,-16-20-18 15,16 20-8-15,-10-9-4 16,10 9-2-16,0 0-2 16,0 0 0-16,0 0-2 15,0 0 1-15,0 0 0 16,0 0 0-16,0 0-1 15,0 0 1-15,0 0-1 0,0 0 1 16,0 0-1-16,0 0 0 16,0 0 0-16,0 0 0 15,0 0-1-15,0 0 1 16,0 0-1-16,0 0 0 15,0 0 0-15,0 0 0 16,0 0 0-16,0 0 0 16,0 0 0-16,0 0 1 15,0 0-1-15,0 0 0 16,0 0 0-16,0 0 1 15,2-12-1-15,-2 12 0 16,0 0 1-16,0 0-1 16,0 0 0-16,0 0 0 15,0 0 1-15,0 0-1 0,11 22 0 16,-7-3 1-16,3 6 0 15,0 7 1-15,0 6-1 16,3 6-1-16,-3 1 0 16,-1-2-1-16,1-2-2 15,-6-11-3-15,11 7-20 16,-13-21-17-16,3-3 3 15,-2-13-2-15,0 0 1 16</inkml:trace>
  <inkml:trace contextRef="#ctx0" brushRef="#br1" timeOffset="89789.1356">10533 11259 63 0,'0'0'38'0,"-13"-10"0"16,14 23 1-1,-2 2-31-15,13 16-1 0,5 7-3 16,15 10 1-16,6 5-2 16,13 6 2-16,2 3-3 15,8 6 2-15,-1 0-3 16,-6 3-1-16,-9 3 1 15,-21 5-1-15,-15 8 0 16,-21 5-2-16,-20 8 0 16,-23-1-3-16,-16 6 0 15,-17-15-8-15,2 6-27 16,-15-18 0-16,7-8 0 15,1-20-1-15</inkml:trace>
  <inkml:trace contextRef="#ctx0" brushRef="#br1" timeOffset="90226.1606">9017 11485 18 0,'51'-27'28'0,"-12"6"3"0,-11 2-13 15,-8 29-3-15,-20-10 2 16,-20 34 2-16,-25-6-3 15,2 27 2-15,-30 4-6 16,0 28-3-16,-19 18-1 16,5 25-2-16,2 16-1 15,18 20-3-15,18 11 0 16,26 4-4-16,30-5 0 15,27-14-2-15,43-20-3 16,21-39-17-16,37-15-18 16,6-37 1-16,15-20-2 15,-6-25 1-15</inkml:trace>
  <inkml:trace contextRef="#ctx0" brushRef="#br1" timeOffset="92710.3027">3821 14100 56 0,'0'-36'38'16,"7"13"0"-16,-6 3 0 15,-1 20-32-15,0 0-3 16,15 22 0-16,-17 9 1 15,2 19-1-15,-6 11 0 0,2 15-1 16,-6 6 0-16,3 8 0 16,-3 0-2-16,4-3 1 15,-3-5-2-15,3-10 1 16,2-12-1-16,5-16 0 15,6-14 0-15,8-15 0 16,8-17 2-16,9-15 0 16,5-13 1-16,7-10 1 15,4-10-1-15,-1 1 1 16,-1-1-1-16,-4 6 0 15,-4 11 1-15,-7 15 0 16,-8 17-3-16,-2 13 1 16,-6 15-2-16,-4 10 1 0,-1 9-2 15,-1 3-1-15,1 2-2 16,0-6-1-16,9 0-2 15,-4-25-17-15,27 8-13 16,-9-23-4-16,19-5 1 16,-6-17 1-16</inkml:trace>
  <inkml:trace contextRef="#ctx0" brushRef="#br1" timeOffset="92883.3124">4761 14692 78 0,'-14'4'42'16,"12"7"-1"-16,2-11-2 15,0 0-37-15,27-10-2 0,-2-2-2 16,8 3-4-16,-8-14-25 16,19 14-8-16,-12-5-2 15,2 12 1-15</inkml:trace>
  <inkml:trace contextRef="#ctx0" brushRef="#br1" timeOffset="93042.3217">4757 14916 74 0,'-22'11'43'0,"22"-11"-1"15,16-5 0-15,24-18-41 16,31-10-10-16,11-22-14 16,32 2-16-16,10-15-2 15,23-1-1-15,13-10-1 16</inkml:trace>
  <inkml:trace contextRef="#ctx0" brushRef="#br1" timeOffset="97581.5813">5764 11954 54 0,'1'-14'38'16,"-13"-2"1"-16,12 16-2 16,-24-22-16-16,24 22-13 15,-18 9-2-15,8 9-2 16,1 9-1-16,3 12 0 15,-1 9-2-15,2 10 1 16,-5 7-1-16,1 3-1 16,3 0-3-16,-1-8-2 15,13 1-23-15,-5-27-12 16,14-8 0-16,-1-25-1 0</inkml:trace>
  <inkml:trace contextRef="#ctx0" brushRef="#br1" timeOffset="97773.5921">5767 11891 94 0,'0'0'39'0,"-18"-11"3"16,18 11-3-16,26 0-36 15,1-6 0-15,14-4-4 16,4-7 0-16,7 13-14 15,-7-15-24-15,4 14-1 16,-16-3-1-16,-6 16 1 16</inkml:trace>
  <inkml:trace contextRef="#ctx0" brushRef="#br1" timeOffset="97934.6015">5787 12115 89 0,'-12'11'40'0,"17"0"-1"15,7-17 2-15,19-10-38 16,6 1-2-16,7-3-2 15,8 4-8-15,-14-5-29 16,5 12-1-16,-15 0 0 16,-4 15-2-16</inkml:trace>
  <inkml:trace contextRef="#ctx0" brushRef="#br1" timeOffset="98093.6106">5764 12356 92 0,'-37'20'40'16,"22"-4"1"-16,15-16-1 15,18-13-34-15,18-11-4 16,21-8-1-16,6-1-3 15,6-6-2-15,12 15-26 16,-14-5-10-16,-1 16-1 16,-18 4-1-16</inkml:trace>
  <inkml:trace contextRef="#ctx0" brushRef="#br1" timeOffset="98338.6246">5528 12777 88 0,'0'0'41'0,"42"1"1"16,4-21-1-16,23-1-39 15,4-1-1-15,8-5-3 16,8 9-7-16,-11-8-30 16,5 16-1-16,-19-2-2 15,-4 15 1-15</inkml:trace>
  <inkml:trace contextRef="#ctx0" brushRef="#br1" timeOffset="98699.6453">6169 12930 69 0,'0'-19'39'0,"-4"-8"-1"16,-1 6 1-16,-9-11-31 15,5 14-4-15,-8-1 0 16,-1 13-1-16,-8 14 1 15,-2 20-1-15,-6 17 1 16,-2 15 0-16,0 13-1 0,4 7-1 16,3 5-1-16,12 0 0 15,8-7-2-15,12-11-2 16,12-9-5-16,-1-21-28 15,23-5-5-15,-8-19 0 16,3-3-2-16</inkml:trace>
  <inkml:trace contextRef="#ctx0" brushRef="#br1" timeOffset="98866.6549">5744 13352 97 0,'-30'-9'43'16,"8"-11"2"-16,28 9-2 0,12-1-38 15,31-11-3-15,22-8-2 16,7-7-5-16,23 14-16 15,-10-13-21-15,7 17 1 16,-14 2-5-16,-5 19 2 16</inkml:trace>
  <inkml:trace contextRef="#ctx0" brushRef="#br1" timeOffset="99850.7111">6050 14206 66 0,'0'0'39'0,"10"-15"-1"15,1 19-6-15,-11-4-27 16,8 30-1-16,-7 5-1 15,1 11 0-15,-3 8-1 16,1 8 0-16,-1 5-1 16,1-3-1-16,2-2-2 15,-5-17-3-15,13 2-30 0,-10-23-4 16,10 0-3-16,-10-24 3 15</inkml:trace>
  <inkml:trace contextRef="#ctx0" brushRef="#br1" timeOffset="100061.7231">6142 14165 71 0,'-2'-25'41'0,"2"25"-1"15,14-14 0-15,5 14-36 16,-3 6-3-16,8-2 0 15,8 1-1-15,6-5-1 16,5 2-2-16,-2-9-6 0,14 7-29 16,-12-8 0-16,0 7-3 15,-14-2 2-15</inkml:trace>
  <inkml:trace contextRef="#ctx0" brushRef="#br1" timeOffset="100262.7347">6183 14424 76 0,'0'0'41'16,"3"18"-1"-16,13-27 0 16,17-3-39-16,15-6-1 15,11-5 0-15,0 2-2 16,-1-4-3-16,6 17-31 0,-20-6-3 15,-7 14-1-15,-18 1 0 16</inkml:trace>
  <inkml:trace contextRef="#ctx0" brushRef="#br1" timeOffset="100435.7444">6146 14636 69 0,'-20'8'40'0,"20"-8"-1"15,26 2 1-15,15-8-38 16,6-6-2-16,14-3 0 15,11 0-3-15,0-7-5 16,10 8-30-16,-10-1-1 16,-1 8 0-16,-14 0-1 15</inkml:trace>
  <inkml:trace contextRef="#ctx0" brushRef="#br1" timeOffset="100962.7747">5961 15004 50 0,'0'0'40'0,"0"0"-1"15,15-14-1-15,6 0-31 16,19 2-2-16,14-5-2 16,12-3 0-16,14 2-1 15,10-2-2-15,7 1-1 16,2-5-5-16,10 16-33 15,-21-4 1-15,-4 13-3 16,-17 1 1-16</inkml:trace>
  <inkml:trace contextRef="#ctx0" brushRef="#br1" timeOffset="101298.794">6868 15019 48 0,'-8'-26'39'16,"-15"-1"-1"-16,-4 10 1 15,-18 0-30-15,2 11-3 16,-5 3-3-16,1 9 0 15,1 9-1-15,3 12 1 16,4 11-1-16,7 17 0 16,1 7-1-16,5 8 1 15,8 3-2-15,5 2 2 16,7-5-3-16,4-5-2 0,8-10 0 15,-1-16-4-15,17-5-5 16,-11-26-28-16,16-2 0 16,-14-19-3-16,7 0 5 15</inkml:trace>
  <inkml:trace contextRef="#ctx0" brushRef="#br1" timeOffset="101444.8023">6401 15433 59 0,'-25'-13'43'0,"-4"-6"-3"16,17 11 1-16,3-10-32 15,20-1-4-15,17-5 0 16,17-3-3-16,17-8-2 15,13-10-5-15,25 12-23 16,-9-20-14-16,9 11-1 16,-9-6 0-16</inkml:trace>
  <inkml:trace contextRef="#ctx0" brushRef="#br1" timeOffset="102181.8444">8193 13651 62 0,'-27'1'39'16,"-14"1"0"-16,-7 19 1 0,-22 10-30 16,4 25-4-16,-7 16-2 15,8 31 0-15,-1 17 0 16,15 17-1-16,11 8-2 15,24 1-1-15,20-4-1 16,22-14-2-16,22-14-2 16,13-37-15-16,25-7-20 15,3-25-3-15,12-14 1 16,-6-24 0-16</inkml:trace>
  <inkml:trace contextRef="#ctx0" brushRef="#br1" timeOffset="102532.8645">8573 14042 81 0,'13'-6'41'16,"0"8"1"-16,13 16-13 16,-4-8-24-16,8 9 0 15,-2 4-1-15,2 11 0 16,0 9-2-16,-2 8 1 15,-7 10-2-15,-5 7 0 16,-10 6 0-16,-9 4-1 16,-14 3 0-16,-7-2 0 15,-7-7-1-15,-8-13 0 0,0-10-1 16,1-17-4-16,9-10-15 15,-2-32-22-15,19-13 3 16,-2-24-3-16,15-12 1 16</inkml:trace>
  <inkml:trace contextRef="#ctx0" brushRef="#br1" timeOffset="102726.8756">8216 13990 69 0,'-31'13'45'15,"27"12"0"-15,13-10-1 16,31 7-15-16,18-24-26 15,28-4-1-15,13-11 0 16,11 0-1-16,10-1-2 0,1 2-1 16,1 8-7-16,-20-6-26 15,0 20-9-15,-27-6 0 16,-3 11-1-16</inkml:trace>
  <inkml:trace contextRef="#ctx0" brushRef="#br1" timeOffset="104393.971">9385 14802 88 0,'-10'11'42'15,"5"0"0"-15,-4-22-4 16,5-4-42-16,23 10-27 15,-5-18-11-15,10 5 1 16,-2-6-2-16</inkml:trace>
  <inkml:trace contextRef="#ctx0" brushRef="#br1" timeOffset="104775.9925">10245 14275 61 0,'-19'-1'42'16,"-12"0"-2"-16,0 13 2 16,-16-5-28-16,0 18-11 15,-2 4-2-15,2 7 1 16,1 1 0-16,8 2 0 15,10-3-2-15,14-7 1 16,23-9 0-16,15-9 0 16,14-8 0-16,15-5-1 15,8-3 2-15,0 1-2 16,-4 1 2-16,-11 8-1 15,-13 5 0-15,-16 11 1 0,-18 8-2 16,-17 8 1-16,-8 2-1 16,-6-3-2-16,4-3-1 15,-1-13-5-15,20 2-19 16,-1-28-17-16,24-11 3 15,9-21-3-15,20-10 2 16</inkml:trace>
  <inkml:trace contextRef="#ctx0" brushRef="#br1" timeOffset="105048.0084">10541 13737 91 0,'0'0'43'0,"20"12"0"0,9 15-1 16,-1-3-40-16,17 9-1 15,6 10 1-15,6 8-1 16,-8 5 1-16,-5 14-1 16,-10 9-1-16,-12 6 1 15,-16 7-1-15,-13 4 0 16,-16 0 0-16,-17-6-2 15,-5-7-1-15,-7-19-6 16,16 1-15-16,-9-32-19 16,21-14-1-16,8-31-1 15,29-17 2-15</inkml:trace>
  <inkml:trace contextRef="#ctx0" brushRef="#br1" timeOffset="105857.0547">15666 10709 71 0,'0'-16'38'16,"10"9"0"-16,-10 7 2 15,32 15-28-15,-7 3-7 0,11 10-1 16,7 5-1-16,6 10 0 16,2 7-3-16,0 4 0 15,-9 5 0-15,-8 4 0 16,-14 2 1-16,-18 5-1 15,-26 3 1-15,-16 0 0 16,-15-6 1-16,-13-5-1 16,-2-8-1-16,-1-16-4 15,12-8-21-15,2-32-15 16,25-13 0-16,9-27-2 15,22-7 0-15</inkml:trace>
  <inkml:trace contextRef="#ctx0" brushRef="#br1" timeOffset="106054.0659">15467 10765 109 0,'-45'3'43'16,"18"19"1"-16,11-8-1 16,43-3-37-16,20-12-3 15,36-7-1-15,27-6-1 16,22-5-1-16,14 0-2 15,6-2-4-15,9 20-14 16,-23-3-21-16,-5 19-2 16,-31 1 0-16,-14 16-1 15</inkml:trace>
  <inkml:trace contextRef="#ctx0" brushRef="#br1" timeOffset="106586.0964">13581 11889 80 0,'-67'8'39'0,"18"-6"0"16,32 4 1-16,27-11-36 16,50 0-3-16,47-11-1 15,49-6 3-15,53-5-3 16,43-4 3-16,91-4-2 15,-8 1 2-15,24 3-1 16,23 1 2-16,10 7-2 0,4 9-1 16,-6 5 2-16,-3 3-1 15,-61 1-1-15,33 1-1 16,-22 2-3-16,-32-7-8 15,-24 10-27-15,-53-8-3 16,-42 5 0-16,-58-4-2 16</inkml:trace>
  <inkml:trace contextRef="#ctx0" brushRef="#br1" timeOffset="107031.1218">15751 12207 63 0,'0'0'40'16,"12"3"-2"-16,-5 13 2 15,-13 0-32-15,8 13-2 16,-5 1-1-16,4 8-1 16,-2 3-2-16,5 2-2 15,3 2-4-15,-4-15-27 16,21 0-8-16,-1-19 0 15,14-7-2-15</inkml:trace>
  <inkml:trace contextRef="#ctx0" brushRef="#br1" timeOffset="107241.1338">16602 11941 79 0,'0'0'40'16,"-26"31"-1"-16,-15 15 0 15,-18 30-34-15,-19 19-4 16,-13 11 0-16,-10 14 0 15,5 3-1-15,8-2-2 16,10-16-3-16,33-8-33 16,11-24-1-16,33-20 0 15,16-23 0-15</inkml:trace>
  <inkml:trace contextRef="#ctx0" brushRef="#br1" timeOffset="107585.1535">16614 12592 66 0,'0'0'42'16,"-24"-24"-2"-16,12 24 1 16,-16 1-19-16,7 4-20 15,2 4-1-15,3 6 1 16,0 2-1-16,7 3-1 15,-1 3 1-15,10-2-1 16,6-3 0-16,8-2 1 16,7-2 0-16,6-1 0 15,4-4-1-15,3-1 1 16,-3 1-1-16,-1 4 0 15,-8 1 0-15,-6 6 1 16,-11 4-2-16,-12 6 1 16,-11 2 0-16,-5 3-1 0,-6-2-1 15,-3-6-1-15,6 0-5 16,-10-22-27-16,26-3-6 16,1-20 1-16,23-10-2 15</inkml:trace>
  <inkml:trace contextRef="#ctx0" brushRef="#br1" timeOffset="107961.175">16757 12073 78 0,'0'0'39'0,"0"-17"0"0,0 17-2 15,4-9-32-15,-4 9-1 16,10 5-1-16,3 11 1 16,3 4-1-16,12 13 0 15,5 1-1-15,10 11 1 16,6 5-1-16,8 1 1 15,-1 3-3-15,-2 7 3 16,-9 1-3-16,-13 4 0 16,-14 4-1-16,-18 4 0 15,-19 7-1-15,-22 1-1 16,-13 1-1-16,-12-13-2 15,4 7-19-15,-19-29-17 0,8-6 3 16,-3-23-3-16,14-12 3 16</inkml:trace>
  <inkml:trace contextRef="#ctx0" brushRef="#br1" timeOffset="108300.1944">15646 12027 43 0,'0'0'38'16,"-31"14"1"-16,4 20 1 16,-20 6-16-16,3 36-9 15,-19 7-7-15,11 23-1 16,1 4-3-16,18 12 0 15,19 1-3-15,17-6-2 16,31-9-4-16,11-28-24 16,42-8-13-16,11-22 2 15,18-14-2-15,3-25-1 16</inkml:trace>
  <inkml:trace contextRef="#ctx0" brushRef="#br2" timeOffset="111964.404">17804 12252 68 0,'0'0'38'16,"0"0"-2"-16,0 0 2 15,-4 20-34-15,-8 3-1 16,-10 5-2-16,-1 3 2 15,-9 3-3-15,-3 4 1 16,-1 0-2-16,-2-8-2 16,6 0-3-16,0-15-6 0,19 4-7 15,-5-22-2-15,18 3 8 16,5-18 6-16,9-5 7 15,5-2 3-15,-5-8 4 16,10 14 8-16,-17-16 7 16,13 27 3-16,-21-14-7 15,11 21-8-15,-10 1-3 16,0 11-2-16,2 1-2 15,9 3-1-15,7 0-2 16,10-5-2-16,17 2-4 16,5-17-26-16,25 5-8 15,3-11-1-15,11 2 0 16</inkml:trace>
  <inkml:trace contextRef="#ctx0" brushRef="#br2" timeOffset="112384.428">18663 11988 77 0,'-16'-6'40'15,"-4"16"-3"-15,-13-3 2 16,4 13-33-16,-9-2-2 15,5 2 0-15,-1-1-1 16,7 5 0-16,8-4-1 16,14-2-1-16,13-3 0 15,12-2-1-15,9-4 0 16,7 0-1-16,-2 0 1 15,0 1 0-15,-6 1 1 16,-6 6-1-16,-13 4 0 16,-12 2-1-16,-11 6-1 15,-9-2-1-15,3 8-12 16,-14-12-22-16,11 3-3 15,-3-10 2-15,14 0-2 16</inkml:trace>
  <inkml:trace contextRef="#ctx0" brushRef="#br2" timeOffset="112587.4396">18115 12636 93 0,'4'15'40'16,"23"-22"2"-16,29 4-3 15,12-13-38-15,11-4 0 16,12 2-4-16,-8-12-9 16,5 16-28-16,-17 2 1 0,-6 12-2 15,-25 1 1-15</inkml:trace>
  <inkml:trace contextRef="#ctx0" brushRef="#br2" timeOffset="112776.4504">18619 12763 93 0,'3'25'41'0,"-11"1"1"16,10 13-2-16,-13 1-38 15,9 3-3-15,3 9-17 16,-6-15-21-16,10 1 0 15,-5-13-2-15,12-9 0 16</inkml:trace>
  <inkml:trace contextRef="#ctx0" brushRef="#br2" timeOffset="113450.489">17356 10928 81 0,'0'0'38'0,"14"6"0"15,-14-6-1-15,-14 34-28 16,-8-9-8-16,-6 12-2 16,-5 3 0-16,-4 5-2 15,2 2-2-15,-1-8-4 16,16 4-12-16,-5-20-11 15,20-1 9-15,-8-23 12 16,13 1 7-16,13-18 3 16,-6-7 3-16,5 6 6 15,-11-17 14-15,13 20 12 16,-18-11-6-16,17 21-14 15,-13-6-6-15,14 12-2 16,4 0-3-16,17 1-3 0,17 4-9 16,4-12-28-16,28 2-4 15,6-10 1-15,17-1 0 16</inkml:trace>
  <inkml:trace contextRef="#ctx0" brushRef="#br2" timeOffset="113821.5102">18556 10514 99 0,'-20'-12'41'16,"7"15"0"-16,-13-1 0 0,4 19-33 15,-7 2-4-15,0 7 0 16,-2 4-2-16,4 1 0 16,6 4-1-16,8-6-1 15,10-4 1-15,10-7-2 16,13-8 1-16,12-8 0 15,5-2-1-15,3-4 1 16,-2-1 0-16,-2 0 0 16,-6 3 0-16,-8 5 0 15,-12 4 0-15,-12 9 0 16,-9 4-1-16,-9 5-2 15,-1 4-4-15,-10-7-17 16,10 10-18-16,-7-8 0 16,7 1-2-16,0-9 1 0</inkml:trace>
  <inkml:trace contextRef="#ctx0" brushRef="#br2" timeOffset="114008.5209">18167 11139 94 0,'42'-15'39'0,"10"-13"3"16,21 2-1-16,11-3-40 16,2-2-2-16,11 17-19 15,-12-6-19-15,-7 10 2 16,-18 2-2-16,-9 13 0 0</inkml:trace>
  <inkml:trace contextRef="#ctx0" brushRef="#br2" timeOffset="114204.5321">18766 11127 102 0,'-27'44'44'16,"-5"-3"-1"-16,7 12-1 15,-12-3-41-15,20-4-2 16,10 5-7-16,-7-20-16 15,18 4-18-15,0-17 1 16,17-7-3-16,-2-18 1 16</inkml:trace>
  <inkml:trace contextRef="#ctx0" brushRef="#br2" timeOffset="114885.5711">18903 10308 71 0,'-5'-15'40'16,"5"15"-4"-16,21-1 3 15,10 27-22-15,8 5-13 16,17 21 2-16,4 15-4 15,9 19 1-15,-2 14-3 16,-7 11 0-16,-16 12 0 0,-18 5-1 16,-24 0 0-16,-26-3-1 15,-16-9 0-15,-13-17-4 16,4-11-30-16,-15-22 0 15,14-17-2-15,-4-32-2 16</inkml:trace>
  <inkml:trace contextRef="#ctx0" brushRef="#br2" timeOffset="115323.5961">15632 10254 53 0,'-9'-22'37'0,"-20"10"0"16,-16 20 0-16,-22 12-13 0,-10 35-17 15,-7 21-2-15,4 31 1 16,5 18-3-16,19 22 1 15,22 7-3-15,32 2-1 16,33-2-8-16,23-21-28 16,46-13-5-16,23-27 3 15,30-19-5-15</inkml:trace>
  <inkml:trace contextRef="#ctx0" brushRef="#br2" timeOffset="115907.6295">20378 11040 75 0,'37'-15'39'0,"11"5"0"0,4-1-5 16,0-4-58-16,5 6-10 15,-5-2-1-15,-3 4-2 16</inkml:trace>
  <inkml:trace contextRef="#ctx0" brushRef="#br2" timeOffset="116066.6386">20447 11188 76 0,'-35'31'41'0,"12"-13"-2"15,24-3 1-15,17-15-23 16,30-10-19-16,35-3-17 15,15-15-19-15,21-2 1 16,4-13-5-16,11 1 4 0</inkml:trace>
  <inkml:trace contextRef="#ctx0" brushRef="#br2" timeOffset="116479.6623">22211 10454 85 0,'0'0'36'0,"17"-16"1"16,3 13 1-16,-20 3-32 16,28-9-1-16,-15 7 1 15,2 15 0-15,-7 3-1 16,0 13 0-16,-5 10-1 15,4 11 0-15,-2 9-2 16,2 6-1-16,-3 9-1 16,0 0-1-16,-5 1 0 15,-5-6-1-15,-10-3 1 16,-12-7 0-16,-9-6 0 15,-11-9-2-15,-3-13 0 16,-8-20-8-16,15-2-28 0,-9-20-2 16,15-7 0-16,3-24-2 15</inkml:trace>
  <inkml:trace contextRef="#ctx0" brushRef="#br2" timeOffset="116660.6726">21843 10532 120 0,'13'-15'43'0,"20"22"0"15,11-15-1-15,22 1-39 16,28-5-4-16,16-2-4 16,21 14-11-16,-15-15-15 15,11 20-11-15,-16 5-1 16,-4 21-1-16,-21 5 1 0</inkml:trace>
  <inkml:trace contextRef="#ctx0" brushRef="#br2" timeOffset="116809.6811">22903 11135 118 0,'-18'-3'40'16,"20"-10"-4"-16,16-15-24 16,3-10-51-16,29 1-1 15,2-11 0-15,14 5-1 16</inkml:trace>
  <inkml:trace contextRef="#ctx0" brushRef="#br2" timeOffset="117160.7012">23762 10618 108 0,'-1'-14'41'0,"1"14"2"16,-26-12-3-16,6 16-35 16,-16 3-2-16,-7 10 0 15,-5 8 0-15,2 5-1 16,-2 7 0-16,11 1 0 15,17 1-1-15,14-5 1 16,20-2-2-16,19-9 0 16,17-5 0-16,13-4 0 15,4-1 0-15,-2 3 0 16,-6 0 0-16,-15 4-2 15,-21 5 2-15,-23 6-1 16,-20 5 0-16,-17 0-1 0,-10 3-1 16,-2-7-2-16,4 1-1 15,2-12-7-15,27 8-8 16,-4-24-9-16,35 6-13 15,5-14 2-15,18-3-1 16,-4-10 2-16</inkml:trace>
  <inkml:trace contextRef="#ctx0" brushRef="#br2" timeOffset="117650.7292">21373 11530 97 0,'-45'1'41'15,"33"6"2"-15,25-8-2 16,50 1-37-16,40-3-2 15,50-4 0-15,47-7 1 16,95-3 0-16,1-7-1 16,33-3-1-16,28-2 0 15,6 1-1-15,-7 2-1 16,-21 5-1-16,-33 7 0 15,-83 9-2-15,-2 10-3 16,-56-2-9-16,-30 24-13 16,-60-7-13-16,-30 9 1 15,-40-6-2-15</inkml:trace>
  <inkml:trace contextRef="#ctx0" brushRef="#br2" timeOffset="119056.8097">15792 12022 51 0,'0'0'34'0,"0"0"-2"16,21 6-4-16,-21-6-17 16,26 27-5-16,-3-5-1 15,10 14 0-15,7 2-2 0,13 9 0 16,6 3 0-16,11 3 0 15,6 0-1-15,12 5 1 16,6-2-2-16,7-2 0 16,-1-3-1-16,2 0-1 15,-4-3 0-15,-8 0-1 16,-10 1 1-16,-15-7-2 15,-8 2-1-15,-19-9-4 16,0 8-11-16,-15-18-16 16,-4-2-1-16,-6-14 0 15,3-5 0-15</inkml:trace>
  <inkml:trace contextRef="#ctx0" brushRef="#br2" timeOffset="119583.8398">18034 12025 5 0,'14'-10'21'15,"-9"-6"-3"-15,7 4-22 16,2 10-11-16,-9-10-3 16</inkml:trace>
  <inkml:trace contextRef="#ctx0" brushRef="#br2" timeOffset="119904.8582">18175 11935 36 0,'0'0'32'16,"0"0"3"-16,17-3-3 15,-17 3-21-15,20 10-2 16,-7 5-2-16,14 16 2 15,-4 8-3-15,10 19-1 16,2 9-2-16,9 16 1 16,-2 8-3-16,6 9 1 15,2 4-1-15,5 3 0 16,5-2-1-16,7-6 0 15,4-5-4-15,-1-21-7 16,10 1-27-16,-4-18 2 16,-2-7-3-16,-11-17 2 15</inkml:trace>
  <inkml:trace contextRef="#ctx0" brushRef="#br2" timeOffset="120661.9015">23424 11692 65 0,'0'-12'35'0,"-4"1"2"0,4 11-4 16,1 16-20-16,6 24 0 15,-16 10-3-15,3 33-2 16,-13 13-1-16,-6 20-2 16,-8 7 0-16,-3 5-6 15,0-3 1-15,4-18-6 16,16-1-8-16,-1-34-25 15,25-12-2-15,6-23-2 16,19-9 0-16</inkml:trace>
  <inkml:trace contextRef="#ctx0" brushRef="#br2" timeOffset="121503.9496">24208 10118 79 0,'0'0'36'15,"10"-12"0"-15,1 10-2 0,11 15-30 16,3 10 0-16,15 19-1 16,0 10 0-16,12 19 0 15,-1 9-1-15,2 14 0 16,-7 4-2-16,-9 5 2 15,-16-2-2-15,-17-4 1 16,-20-7 0-16,-13-6-2 16,-17-7-1-16,-11-11-2 15,7-2-16-15,-9-26-20 16,13-11 2-16,2-19-3 15,14-13 1-15</inkml:trace>
  <inkml:trace contextRef="#ctx0" brushRef="#br2" timeOffset="121918.9734">22272 9836 85 0,'-2'-25'37'16,"-26"4"0"-16,-10 22 2 15,-23 17-31-15,-9 32-2 16,-19 37-2-16,-3 34 2 16,-5 29-4-16,7 26 2 15,6 11-4-15,22 7 0 16,24-4-4-16,29-22-3 15,51-20-31-15,20-36-4 16,36-26 1-16,12-28-3 16</inkml:trace>
  <inkml:trace contextRef="#ctx0" brushRef="#br2" timeOffset="122593.0119">8190 15361 51 0,'-39'6'39'16,"21"0"-1"-16,18-6 0 16,16-15-33-16,29 4 0 15,35 0-2-15,26-9 2 16,30-1-1-16,28-9-1 15,24 0 0-15,24-8 0 16,15-4-2-16,4 1 0 0,-2-1-2 16,-4 8-1-16,-20 1-5 15,-8 18-31-15,-41 0-2 16,-29 16-1-16,-40 5 0 15</inkml:trace>
  <inkml:trace contextRef="#ctx0" brushRef="#br2" timeOffset="122849.0266">8790 15499 61 0,'-80'7'41'16,"28"-8"-3"-16,38 9-3 15,30-11-28-15,43 4-1 16,27-7-1-16,32 3-1 0,22-4 1 16,22-2-2-16,11-1-1 15,3-2-1-15,-1 5-4 16,-16-5-4-16,-7 20-24 15,-36-9-10-15,-20 18-2 16,-34-2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00:26.29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1430 1157 95 0,'0'0'40'0,"23"-55"-1"15,-23 55 0-15,0 0-35 16,21-16-3-16,-4 43 0 15,-7 32-1-15,-4 33 0 16,-26 0-1-16,14 16 1 16,2 6-1-16,6-6-3 15,12-27-4-15,-10-19-29 16,14-11 0-16,-4-21-2 15,1-15 1-15</inkml:trace>
  <inkml:trace contextRef="#ctx0" brushRef="#br0" timeOffset="511.0292">1370 1418 102 0,'-65'-64'41'16,"65"64"-1"-16,-51-61 0 15,51 61-36-15,-17-63-2 16,17 63 0-16,24-77 0 15,-24 77 0-15,64-78-1 16,-15 40-1-16,5 5 1 16,20-4-2-16,-1 8 1 15,2 0 0-15,3 3 1 16,1 8-1-16,-4 4 0 15,-3 11 0-15,-7 7 2 16,-8 10 1-16,-25 13-2 0,44 57 1 16,-40 28-1-16,-29 26 1 15,-36-4-2-15,3 4 2 16,-8-15-2-16,14-15 0 15,9-46-1-15,4-14 1 16,3-18 1-16,10-12-1 16,-6-18 1-16,28-29 1 15,-8-7-2-15,3-9 2 16,2-6-2-16,-2-2 0 15,2 0 0-15,-4 8 0 16,-2 14 0-16,-5 10 0 16,-2 19 0-16,-1 16 0 15,-4 13 0-15,3 15 0 16,-1 9-2-16,3 4-3 0,10 5 0 15,1-7-6-15,21-4-28 16,-5-19-2-16,19-7 1 16,-1-23-3-16</inkml:trace>
  <inkml:trace contextRef="#ctx0" brushRef="#br0" timeOffset="828.047">3013 1515 120 0,'-5'12'40'15,"13"6"1"-15,4-12-8 16,16-1-32-16,12-8 1 16,15-5 0-16,2-6 0 15,5-5-1-15,-5-3 1 0,-5-7-1 16,-52 29 1-16,0 0-1 15,0 0 1-15,41-61 0 16,-60 41 1-16,-26 12-3 16,-21 17 0-16,-11 16 0 15,-9 13 0-15,-3 16 0 16,6 11 0-16,26 9 0 15,30-3 0-15,25-11 0 16,38-14-6-16,23-32-35 16,55-12-1-16,21-25-1 15,42-17 0-15</inkml:trace>
  <inkml:trace contextRef="#ctx0" brushRef="#br0" timeOffset="1474.084">4937 1108 78 0,'-71'-72'40'0,"71"72"-1"16,0 0 1-16,-52-44-23 16,52 44-11-16,0 0 0 15,-52 48-2-15,21 28 0 16,-3 23-2-16,10 20 2 15,-15-14-3-15,22 17 2 16,8-9-4-16,12-15 0 16,4-31 0-16,3-19 0 15,1-23 1-15,1-22 0 16,0-23 0-16,1-22 1 15,-5-14 0-15,-1-19 1 16,-7 75-1-16,5-98-1 0,-5 37 1 16,1-8-1-16,1 3 1 15,3-4-1-15,-3 5 1 16,8-2-1-16,-5-2 1 15,8 3-1-15,1 7 1 16,5 4 0-16,-19 55-1 16,55-83 0-16,-55 83 0 15,60-57 1-15,-60 57-1 16,63-8 1-16,-63 8-1 15,0 0 2-15,44 110-2 16,-32-9 0-16,-24 5 0 16,-22-2-5-16,-7-12-25 15,-35-34-11-15,23 0-2 16,25-20 0-16,42-23-2 0</inkml:trace>
  <inkml:trace contextRef="#ctx0" brushRef="#br0" timeOffset="1632.093">5507 1640 125 0,'-38'37'43'16,"-8"-18"-2"-16,15-6-4 15,11 1-66-15,19-38-12 16,30-10-2-16,13-13 1 15</inkml:trace>
  <inkml:trace contextRef="#ctx0" brushRef="#br0" timeOffset="1863.1065">6023 1129 124 0,'0'0'44'16,"0"0"0"-16,0 0-1 15,31-23-43-15,-59 68 0 16,-9 31 0-16,-10 16 0 15,0-2 0-15,19 10 0 16,12 7-2-16,10-8-3 16,13-31-4-16,20-15-30 15,-5-30-1-15,18-15-1 16,0-30-1-16</inkml:trace>
  <inkml:trace contextRef="#ctx0" brushRef="#br0" timeOffset="2045.1169">6177 1294 111 0,'-15'-75'41'0,"15"75"3"16,-15-82-1-16,15 82-27 16,15-76-16-16,-15 76 0 15,40-69 0-15,-40 69-6 16,72-48-15-16,-72 48-19 15,83-21-1-15,-83 21 0 16,86 2-2-16</inkml:trace>
  <inkml:trace contextRef="#ctx0" brushRef="#br0" timeOffset="2225.1272">6250 1310 119 0,'-62'29'41'16,"42"-3"0"-16,20-26-1 15,0 0-38-15,49-5 1 16,-49 5-3-16,69-18-2 15,-69 18-3-15,86-24-24 16,-86 24-11-16,77-16-1 16,-77 16 1-16,55 7-3 15</inkml:trace>
  <inkml:trace contextRef="#ctx0" brushRef="#br0" timeOffset="2398.1371">6009 1836 123 0,'-23'21'41'0,"30"-4"2"16,9-26-2-16,38-25-38 15,14 3-3-15,14-8-2 16,19 2-21-16,-4-10-15 16,11 11-3-16,-14 5-1 15,0 13-1-15</inkml:trace>
  <inkml:trace contextRef="#ctx0" brushRef="#br0" timeOffset="2518.1439">6867 1779 129 0,'-20'19'45'16,"-4"-13"-7"-16,7-13-28 0,17 7-50 15,-1-28-3-15,26 3 0 16,-1-8-2-16</inkml:trace>
  <inkml:trace contextRef="#ctx0" brushRef="#br0" timeOffset="3066.1753">7762 1573 111 0,'-24'13'40'0,"19"2"0"16,5-15-2-16,35 21-38 15,10-27-1-15,17-11 0 16,14-3 0-16,6-8 1 15,3-8 2-15,-1-3-1 16,-84 39 2-16,78-41-1 0,-78 41 2 16,57-45-2-16,-57 45 2 15,0 0-2-15,24-58 1 16,-24 58-2-16,0 0 1 15,-50-23-1-15,-19 25-1 16,-8 22 2-16,-15 6-4 16,8 16 4-16,3 6-5 15,29 13 3-15,29-3-3 16,48-17-1-16,31-13-5 15,15-18-30-15,42-11-1 16,9-16-1-16,26-9-2 16</inkml:trace>
  <inkml:trace contextRef="#ctx0" brushRef="#br0" timeOffset="3316.1895">9387 1083 87 0,'0'0'42'16,"-2"-99"3"-16,2 99-2 15,-43-81-17-15,43 81-23 16,-76-45-2-16,29 39 1 16,-6 12-1-16,-12 38 0 15,-32 33-1-15,16 33 0 16,18 26-1-16,12 1 0 15,22-2-2-15,22-14-5 16,21-22-32-16,-3-36 0 16,12-19-2-16,-14-23-1 15</inkml:trace>
  <inkml:trace contextRef="#ctx0" brushRef="#br0" timeOffset="3483.1992">8645 1458 119 0,'-5'-26'42'16,"27"8"0"-16,-22 18-1 15,0 0-40-15,86-37-5 16,-39 14-25-16,15 7-11 16,4-2-2-16,5-1 3 15,7 0-3-15</inkml:trace>
  <inkml:trace contextRef="#ctx0" brushRef="#br0" timeOffset="3705.2119">10040 858 110 0,'12'-53'43'0,"-12"53"1"16,0 0-2-16,-65-31-38 16,65 31 0-16,-81 26 0 15,3 23 0-15,-10 46-4 16,4 28 0-16,27 17 0 15,11-5-2-15,25-7-3 16,34-18-31-16,7-27-6 16,13-27-1-16,-6-26-2 15</inkml:trace>
  <inkml:trace contextRef="#ctx0" brushRef="#br0" timeOffset="3893.2225">9421 1402 121 0,'-13'-8'44'0,"13"8"0"15,0 0-2-15,33 12-38 16,15-17-4-16,22-4-3 16,-70 9-1-16,91-14-13 15,-37 5-24-15,7 1 1 16,-3-2-2-16,2 0 0 15</inkml:trace>
  <inkml:trace contextRef="#ctx0" brushRef="#br0" timeOffset="4223.2415">10186 1380 109 0,'-25'23'42'16,"12"-2"1"-16,23-2-1 16,21-11-39-16,5-3 0 15,9-7 0-15,12-2 0 16,7-7-1-16,2-8-1 15,-66 19 0-15,70-24 0 16,-70 24 1-16,57-33-2 16,-57 33 0-16,0 0 0 15,39-55 0-15,-39 55 0 16,0 0 0-16,0 0 0 15,-85-41 0-15,14 53 0 0,-20 12 0 16,2 13 0-16,-2 8 0 16,21 16 0-16,25 2 0 15,44-9-4-15,38-19-8 16,12-15-28-16,41-9-2 15,6-13 0-15,26-6-2 16</inkml:trace>
  <inkml:trace contextRef="#ctx0" brushRef="#br0" timeOffset="4451.2546">11223 1360 121 0,'-34'-9'43'16,"-13"8"1"-16,-14 12-1 0,0 6-39 15,4 10-4-15,8 8 0 16,6 7 0-16,17 2 0 15,16 1 0-15,20-3 0 16,19-12 0-16,17-9 0 16,21-12-6-16,8-25-8 15,29-12-26-15,-11-18-2 16,-38 21-1-16,-1-10 0 15</inkml:trace>
  <inkml:trace contextRef="#ctx0" brushRef="#br0" timeOffset="4635.2651">11807 964 114 0,'11'-55'45'0,"-11"55"0"16,0 0 0-16,-23 11-42 16,-13 58 0-16,-14 44-3 15,0 27 0-15,-4-9-2 16,25-14-3-16,15-18-10 15,11-46-26-15,17-11-2 16,-7-26 1-16,12-13-2 16</inkml:trace>
  <inkml:trace contextRef="#ctx0" brushRef="#br0" timeOffset="4786.2734">11564 1354 135 0,'0'0'46'15,"-13"-49"-2"-15,13 49-14 0,0 0-30 16,28-52 0-16,-28 52-20 15,57-28-22-15,-57 28-2 16,98-15 0-16,-32 15-1 16</inkml:trace>
  <inkml:trace contextRef="#ctx0" brushRef="#br0" timeOffset="5493.3142">13111 1696 83 0,'-5'-14'38'0,"5"14"0"16,-26-8 1-16,26 8-33 15,-34-20-1-15,9 5 0 16,-8-8-1-16,-1-7-1 15,-4-8 0-15,38 38-1 16,-42-54 1-16,42 54-2 16,-44-70 1-16,44 70-2 15,-46-86 1-15,46 86-2 16,-35-94 2-16,25 44-2 15,4-20 0-15,6 10 0 16,3-1 0-16,9 5 1 0,1 0-1 16,-13 56 1-16,34-90 0 15,-34 90 1-15,0 0-1 16,39-55 1-16,-39 55 1 15,0 0 2-15,-3 60-1 16,-24 33 0-16,-20 24-2 16,-13 19 2-16,-13 5-2 15,-2-28 2-15,28-18-4 16,52-30 0-16,80-55-3 15,-24-25-16-15,17-2-18 16,14-6-3-16,9-5 0 16,0-4-4-16</inkml:trace>
  <inkml:trace contextRef="#ctx0" brushRef="#br0" timeOffset="7549.4318">14220 946 93 0,'14'-62'40'16,"-14"62"2"-16,0 0-1 15,-62 10-37-15,62-10 0 16,-65 27-1-16,65-27-1 16,-72 41 0-16,72-41 0 15,-65 54-2-15,65-54 1 0,-42 59-2 16,42-59 1-16,-11 54-1 15,11-54 1-15,0 0 0 16,45 73 0-16,-45-73 0 16,89 53 0-16,-18-19 1 15,-10-7-1-15,-12 5 0 16,-26 6 1-16,-43 7-2 15,-24 7 2-15,-17-5-3 16,5-14 0-16,18-15-4 16,10-28-12-16,39-12-22 15,-11 22 0-15,37-52 2 16,-37 52-4-16</inkml:trace>
  <inkml:trace contextRef="#ctx0" brushRef="#br0" timeOffset="7758.4436">14636 873 103 0,'0'0'41'0,"79"-83"1"15,-79 83-1-15,52-52-37 16,-52 52-2-16,0 0 1 16,0 0-2-16,5 69 1 15,-45 35-2-15,-4 27 0 16,1 3-3-16,6-13 0 15,18-17-13-15,5-26-25 16,14-22-1-16,4-28 2 16,9-16-2-16</inkml:trace>
  <inkml:trace contextRef="#ctx0" brushRef="#br0" timeOffset="8211.4694">14577 1253 114 0,'0'0'40'0,"0"0"3"16,-25-56-2-16,25 56-38 15,0 0-2-15,0 0 0 16,29-70-1-16,-29 70 1 16,47-21 0-16,-47 21-1 15,66 0 0-15,-66 0 1 16,74 13-1-16,-74-13 0 15,86 12 1-15,-86-12 0 16,79 14 0-16,-79-14 0 16,87 24 0-16,-58 4 0 0,-21 10 0 15,-23 4-1-15,-10-10 2 16,0 6-4-16,10 1 4 15,4-7-4-15,23-5 2 16,9-9 0-16,12-12 0 16,10-11 0-16,6-14 0 15,-49 19 2-15,55-30-2 16,-55 30 0-16,47-46 0 15,-47 46 0-15,37-59 0 16,-37 59-2-16,14-62 0 16,-14 62 0-16,-1-56 0 15,1 56-2-15,0 0 0 16,-31-79-2-16,31 79-5 15,0 0-23-15,-23-54-5 0,23 54-1 16,0 0-1-16</inkml:trace>
  <inkml:trace contextRef="#ctx0" brushRef="#br0" timeOffset="8753.5006">15501 1041 92 0,'0'0'43'16,"62"6"-1"-16,-62-6 1 15,0 0-23-15,0 0-17 16,50 51 1-16,-56-3-1 15,-13 13-1-15,-13 5-2 16,3-9 1-16,3 1-1 16,15 1 0-16,3-9 0 15,8-23 2-15,0-8-4 0,0-19 4 16,0 0-2-16,10-17 0 15,-1-16 0-15,-9 33 0 16,12-46 0-16,-12 46 0 16,24-64 0-16,-24 64 0 15,25-79 0-15,-25 79 0 16,36-75 0-16,-36 75 0 15,38-89 0-15,-38 89-2 16,44-68 2-16,-44 68-2 16,0 0 3-16,62-66-1 15,-62 66 1-15,0 0-1 16,51-12 0-16,-51 12 2 15,21 35-4-15,-21 28 4 16,-15 9-4-16,-10 7 2 16,-22-11-2-16,1-6 2 0,-8-12-1 15,8-5 1-15,13-23 0 16,6-1 0-16,4-6 1 15,8 2-1-15,1 1-1 16,-1 9 1-16,-5 12 0 16,-4 13-2-16,-11 9 2 15,-7 18-3-15,1 5-1 16,-7-7-7-16,23 9-23 15,-5-24-10-15,24-8 3 16,9-29-4-16</inkml:trace>
  <inkml:trace contextRef="#ctx0" brushRef="#br0" timeOffset="9452.5406">16143 1230 75 0,'0'0'41'16,"37"-53"1"-16,-37 53 1 15,0 0-13-15,0 0-25 16,0 0 0-16,0 36-1 15,-18 7-2-15,-1 11 1 16,-7 2-2-16,1 7 0 16,-7-3-1-16,7-1 0 0,2-21-1 15,7-8 1-15,6-9 0 16,10-21 0-16,0 0 0 15,17-10 1-15,-1-13-1 16,5-14 1-16,-21 37 1 16,31-51-2-16,-31 51 0 15,37-75 0-15,-37 75 0 16,50-79 0-16,-50 79 0 15,45-79 0-15,-45 79 0 16,53-70-2-16,-53 70 1 16,46-74 1-16,-46 74 1 15,0 0-1-15,59-61 2 16,-59 61-2-16,16-7 0 15,2 42 0-15,-21 19 0 0,-1 12 0 16,-17-5 0-16,3-2 0 16,-8-12-2-16,5-8 4 15,-3-13-4-15,-3-7 4 16,5-5-4-16,-1-9 2 15,0-5 0-15,-1-5 0 16,5-1 2-16,0-1-2 16,4 2 0-16,4 1 0 15,-3 6 0-15,2 11 0 16,-2 11 0-16,0 18 0 15,-4 10 0-15,-7 12 0 16,-4 8 0-16,-5 11 0 16,-5 0 0-16,-2-2-3 15,5-5-2-15,-7-20-10 0,21 2-10 16,-7-28-18-16,20-6 1 15,9-24-4-15,16-14 3 16</inkml:trace>
  <inkml:trace contextRef="#ctx0" brushRef="#br0" timeOffset="9879.5649">16697 1247 83 0,'0'0'41'16,"0"0"0"-16,34-50 1 16,-34 50-30-16,0 0-7 15,0 0-2-15,24-3 0 16,-28 26-1-16,-4 16-1 0,-13 3-2 15,-2 10 0-15,-5 4-3 16,5-9-10-16,12-4-24 16,8-19-2-16,22-9 0 15,-2-19-2-15</inkml:trace>
  <inkml:trace contextRef="#ctx0" brushRef="#br0" timeOffset="10751.6149">16968 971 111 0,'0'0'43'0,"14"-77"-1"16,-14 77-1-16,14-61-42 0,-14 61-1 15,0 0 1-15,0 0 0 16,0 0 1-16,0 0 0 15,0 0 0-15,48 21 2 16,-48-21 0-16,0 0 1 16,20 72-1-16,-20-72 1 15,-6 81 0-15,19-10 0 16,-15 0-2-16,1-1 0 15,-12-9-1-15,0-18 1 16,2-8-2-16,11-6 1 16,-4-13-1-16,9-4 2 15,-5-12-1-15,19-13 0 16,-19 13 0-16,0 0 1 15,0 0 1-15,55-68-2 0,-55 68 0 16,49-52 0-16,-49 52 0 16,48-56 0-16,-48 56 0 15,60-49 0-15,-60 49 0 16,55-56 0-16,-55 56-2 15,53-20 2-15,-40 18-1 16,34 22 1-16,-13 18-2 16,-4 23-1-16,-8 3-3 15,-7-13 1-15,8-6-4 16,5-20-1-16,12-18-6 15,-40-7-1-15,0 0 6 16,54-26 3-16,-54 26 5 16,0 0 3-16,54-53 5 15,-54 53 4-15,0 0 8 0,31-72 0 16,-31 72-3-16,0 0-5 15,-7-60-1-15,7 60-3 16,0 0 0-16,-46-25-1 16,9 39-4-16,-1 16 0 15,-4 11 0-15,16 13 0 16,11-1 0-16,24-3 0 15,14-21 0-15,21-16 0 16,8-17 0-16,-52 4 0 16,56-26 0-16,-56 26 0 15,64-41 0-15,-64 41 0 16,53-51 0-16,-53 51 0 15,44-47 0-15,-44 47 0 16,24-24 0-16,-24 24 0 16,-11 17 0-16,-11 32 0 0,-24 20 0 15,-9 31-2-15,-11 12 0 16,4 15 1-16,13-27 1 15,3-12-3-15,8-18 0 16,1-21-5-16,14-18-6 16,-13-36-10-16,36 5-12 15,-32-45-5-15,21-3-1 16,-10-20 2-16</inkml:trace>
  <inkml:trace contextRef="#ctx0" brushRef="#br0" timeOffset="10878.6222">17091 1040 125 0,'-30'-59'39'0,"-3"-5"-28"16,9 8-9-16,2 3-47 16,22 53 1-16</inkml:trace>
  <inkml:trace contextRef="#ctx0" brushRef="#br0" timeOffset="11495.6575">18679 939 83 0,'0'0'41'0,"28"-71"-1"15,-28 71 2-15,23-56-40 0,-23 56 0 16,0 0 0-16,0 0 1 16,0 0 0-16,0 0 0 15,0 0-1-15,46-6 1 16,-46 6 0-16,8 55 0 15,-13 0-1-15,20 23 1 16,-4 3-2-16,8 3 1 16,-5-15-2-16,5-17 1 15,-19-52-1-15,0 0 1 16,0 0 1-16,51-9-2 15,-51 9 1-15,35-67-2 16,-35 67 1-16,35-91 0 16,-35 91 0-16,39-103-1 15,-39 103-1-15,36-101 0 16,-36 101-3-16,43-86-2 0,-43 86-5 15,38-72-23-15,-38 72-7 16,50-40 2-16,-50 40-2 16</inkml:trace>
  <inkml:trace contextRef="#ctx0" brushRef="#br0" timeOffset="11855.678">19548 936 109 0,'0'0'41'16,"0"0"2"-16,0 0-11 15,0 0-25-15,0 0-1 16,-20 61-1-16,20-61-1 16,-60 26-2-16,-2 3 1 0,9 23 0 15,14-1-3-15,25 13 0 16,21-9-2-16,26-20 2 15,23-10-1-15,19-14 2 16,-75-11-1-16,77-10 0 16,-77 10 2-16,66-30-2 15,-66 30 0-15,55-40-2 16,-55 40 1-16,25-47 0 15,-25 47-1-15,0 0 0 16,1-67-1-16,-1 67-2 16,0 0 0-16,-12-77 0 15,12 77-15-15,0 0-13 16,10-64-9-16,-10 64 0 15,0 0 0-15</inkml:trace>
  <inkml:trace contextRef="#ctx0" brushRef="#br0" timeOffset="12082.6911">20246 663 103 0,'0'0'43'16,"77"-74"1"-16,-77 74-2 16,48-55-36-16,-48 55-4 15,0 0-1-15,0 0 0 16,0 0 1-16,0 0-2 15,-22 81 1-15,-14 36-2 16,13 24 0-16,5 12-4 16,3-9-11-16,14-13-24 0,10-44-2 15,24-35 0-15,-33-52-1 16</inkml:trace>
  <inkml:trace contextRef="#ctx0" brushRef="#br0" timeOffset="12283.7026">20863 820 110 0,'47'-91'43'16,"-47"91"0"-16,0 0 1 16,0 0-41-16,0 0-1 15,2-15-1-15,-35 97-1 16,-18 42-1-16,1 26-1 15,5-3-4-15,8-41-13 0,24-24-23 16,7-33 0-16,17-42 1 16,-8-23-1-16</inkml:trace>
  <inkml:trace contextRef="#ctx0" brushRef="#br0" timeOffset="12787.7314">20645 1071 94 0,'-20'-68'44'16,"20"68"1"-16,0-56-2 15,0 56-28-15,0 0-15 16,53-65-1-16,-53 65 1 16,69-17-2-16,-69 17-1 15,96 2 0-15,-43 2 0 16,7-2 1-16,-1-1 1 0,2 0 0 15,-3 0 1-15,-6-1 3 16,-5 2 0-16,-47-2 0 16,69 6 1-16,-69-6 1 15,0 0-1-15,0 0 1 16,-24 82-2-16,-23-25-3 15,-18 6 0-15,8 8 0 16,6 0 0-16,22-12 0 16,28-19 0-16,35-17 0 15,-34-23 0-15,62-4 0 16,-62 4 0-16,71-28 0 15,-71 28 0-15,82-43 0 16,-82 43 0-16,71-54 0 16,-71 54 0-16,64-56 0 0,-64 56 0 15,38-72 0-15,-38 72 0 16,0 0 0-16,0 0 0 15,8-34 0-15,-8 34 0 16,-7 40-3-16,6 16-9 16,-1-3-10-16,31 4-10 15,10-15-11-15,29-17 0 16,-68-25 1-16,73-7 2 15</inkml:trace>
  <inkml:trace contextRef="#ctx0" brushRef="#br0" timeOffset="13217.756">21913 1161 109 0,'12'-71'41'15,"-12"71"2"-15,0 0 2 0,-14-57-40 16,14 57 1-16,0 0-2 16,-43 0-2-16,-6 27-2 15,-4 17 0-15,2 11 0 16,20 3 0-16,26-7 0 15,17-15 0-15,26-18 0 16,-38-18 0-16,61-14 0 16,-61 14 0-16,64-34 0 15,-64 34 0-15,67-42 0 16,-67 42 0-16,58-49 0 15,-58 49 0-15,51-38 0 16,-51 38 0-16,0 0 0 16,21-11 0-16,-26 46 0 0,-14 17 0 15,-10 29 0 1,-15 20 0-16,-4 18 0 0,-8-1 0 15,7-14 0-15,6-29 0 16,5-19 0-16,4-17 0 16,4-18 0-16,7-21 0 15,7-20 0-15,11-14-2 16,4-18-9-16,18-8-10 15,-6-25-5-15,-11 85-16 16,45-93 1-16,-17 45-1 16,3-4 0-16</inkml:trace>
  <inkml:trace contextRef="#ctx0" brushRef="#br0" timeOffset="13575.7765">22239 1093 101 0,'59'16'42'0,"-59"-16"2"15,0 0-2-15,45 34-31 16,-45-34-7-16,0 0-1 16,56 21 0-16,-56-21-2 15,52-6 0-15,-52 6-1 16,66-20 0-16,-66 20 0 15,70-38 1-15,-70 38-2 16,60-45 1-16,-60 45 0 16,0 0 1-16,44-55 1 15,-44 55-2-15,0 0 0 16,-65 6 0-16,16 33 0 0,-16 15 0 15,5 24 0-15,8 4 0 16,37-10 0-16,30-15 0 16,36-23-3-16,30-23-17 15,-6-21-5-15,31-2-12 16,-8-8-6-16,10 0-2 15,-16-3 3-15</inkml:trace>
  <inkml:trace contextRef="#ctx0" brushRef="#br0" timeOffset="13710.7842">23311 1379 136 0,'-18'4'45'15,"18"-4"-2"-15,-21-3-12 16,12-11-31-16,11 2-6 16,-2 12-20-16,-11-16-16 0,-7 12-2 15,-14 4-2-15,0 13-1 16</inkml:trace>
  <inkml:trace contextRef="#ctx0" brushRef="#br1" timeOffset="18022.0308">1731 2322 18 0,'0'0'27'0,"0"0"2"16,0 0 1-16,19-3-13 16,-19 3-5-16,34-7-3 15,-14 1-2-15,13 7-2 16,-1-4-1-16,9 6-1 15,3-1-1-15,7 3 0 16,6-1 0-16,6 0-1 16,8 0 1-16,11 1 0 15,9-7 1-15,13 2-1 16,7-3-1-16,13-2 1 15,5 0 0-15,12 1-1 16,5-2 1-16,3 3-2 0,5-2 0 16,10 4 0-16,1-4 1 15,10 4 0-15,6-3-1 16,10-1 1-16,10-3 1 15,8 2-1-15,14-4 1 16,5-1 0-16,9-1-1 16,12-4 0-16,7-2 0 15,7 2 1-15,5 0-1 16,5 1-1-16,1-1 1 15,3 1-1-15,1 0-1 16,-2 5 1-16,0-1 0 16,2 1-1-16,-1-1 0 0,-2 0 1 15,5 2 0-15,-1-2 0 16,6 3 0-16,1-1 0 16,4 1 1-16,1 2-1 15,-1-1 0-15,1 4 0 16,0 0 0-16,0 3 0 15,3-2 0-15,-1 3-1 16,3-1 1-16,0 0 0 16,0 0 0-16,4-1 0 15,0-1 0-15,3-4 0 16,-3-1 0-16,0-3 0 15,3-2 0-15,-1-4 0 16,0 1-2-16,-4-2 3 16,-2 1-2-16,-3-2 1 15,-8 5-2-15,-7-1 3 0,-10 2-2 16,-8 5 1-16,-5-1 0 15,-6 4 0-15,-4-1 1 16,-7 0-1-16,3 2 1 16,-4-3-1-16,-1 0 1 15,1-1 0-15,-3-1 0 16,-4 0-1-16,-3 0 1 15,-2 1 0-15,-5 2-1 16,-9-1 1-16,-5 2-1 16,-7 2 0-16,-9 0 0 15,-9 1 1-15,-13-1-1 16,-17 0 0-16,-12-1 1 15,-14 1-1-15,-13-1 0 16,-14-3 1-16,-16 1 0 0,-11-1-1 16,-11 0 1-16,-11 3-1 15,-12-3 1-15,-6 2-2 16,-11 3-1-16,-20 1-5 15,24 0-19-15,-24 0-12 16,-10 7 1-16,-7-6-2 16,5 4 0-16</inkml:trace>
  <inkml:trace contextRef="#ctx0" brushRef="#br2" timeOffset="29565.691">592 3669 58 0,'0'0'34'16,"2"-23"2"-16,-2 23-2 16,-15-24-13-16,15 24-10 15,-30-6-4-15,8 10-2 16,-10 0-2-16,2 10 0 15,-6 5-2-15,3 4 1 16,0 4-1-16,8 3 0 16,3 1 0-16,10-1 0 15,10 0-1-15,9-2 0 16,8-5 0-16,2-1 1 15,4-3-1-15,0-1 0 0,-1 2 0 16,-6 2 1-16,-6 1-1 16,-8 0 0-16,-6 1 1 15,-6 2-1-15,0-3-1 16,-2-3-1-16,1-2-2 15,1-12-4-15,18 5-19 16,-5-22-11-16,17-1 1 16,1-16-2-16</inkml:trace>
  <inkml:trace contextRef="#ctx0" brushRef="#br2" timeOffset="29799.7044">938 3282 100 0,'3'-19'36'0,"-3"31"1"15,-17 9-3-15,-3 21-31 16,-2 13-2-16,-4 15-1 16,-4 13 1-16,3 8 0 15,-1 2 0-15,2 4-1 16,6-6-2-16,2-13-2 15,15 0-19-15,-4-25-14 16,16-9 1-16,-9-20-2 16,12-9 0-16</inkml:trace>
  <inkml:trace contextRef="#ctx0" brushRef="#br2" timeOffset="30262.7309">625 3967 103 0,'-14'-1'38'16,"14"1"1"-16,0 0-2 15,13-11-34-15,13 0-2 16,7-1 0-16,13-6 0 16,7 2 0-16,3-4-1 15,6 3 0-15,-1 1 0 16,-5 5 0-16,-13 8 1 15,-7 4 0-15,-16 7-1 16,-8 9 1-16,-16 1 0 16,-7 10 0-16,-9 5 0 15,-3 6 0-15,-2 0-1 16,3 4 1-16,4-4 0 15,7-1-1-15,9-5 1 0,9-8-1 16,12-8 1-16,8-11-1 16,7-13 0-16,3-8-1 15,5-12 1-15,-3-6-1 16,-1-5 0-16,-10-4 1 15,-4-2-1-15,-13 1 0 16,-10 3 0-16,-8 6 1 16,-11 9-1-16,-8 7 1 15,-8 8 0-15,-2 9 0 16,-2 8-1-16,-1 1 0 15,9 9-7-15,-2-14-25 16,21 4-6-16,11-7-1 16,10-18-2-16</inkml:trace>
  <inkml:trace contextRef="#ctx0" brushRef="#br2" timeOffset="33049.8903">3503 2682 46 0,'-10'-11'30'15,"10"11"4"-15,-15-14-11 16,15 14-6-16,-10-5 3 16,10 5-12-16,0 0-3 15,0 0-2-15,0 0-1 16,-7 18 0-16,6 0-1 15,0 11 0-15,-2 13 0 16,-1 12 0-16,-3 12 0 16,-1 14 1-16,1 11-1 15,1 9 1-15,1 5-2 16,3 5 1-16,5-1 0 15,4 7-1-15,6 4 1 16,0 2-1-16,1 2 0 0,2 3 0 16,-2 5-1-16,-3 6 1 15,0 3-1-15,-5 1 1 16,-2 1 1-16,1 1-1 15,0 2 1-15,-4 2 0 16,2 1 3-16,2-1-2 16,1 1 2-16,2 2-2 15,1-1 1-15,6-1-2 16,1-3 1-16,2 4 1 15,0-5-3-15,1 1 1 16,0 0-1-16,-1-4 0 16,-2 2 0-16,-6-1 2 15,2 1-3-15,-3-2 0 16,-2-2 0-16,-1-2 0 0,1-4 1 15,-2 1 0-15,-1-6-1 16,4-2 1-16,2-5 1 16,-1-4-1-16,3-3 2 15,-1 3-1-15,1-5 0 16,-1 2-1-16,-1 3 1 15,-7 4-1-15,-5 1-1 16,-10 7 2-16,-4 2-2 16,-7-5 1-16,-3-8-2 15,0-20-3-15,7-12-15 16,3-44-18-16,22-29-1 15,9-41 0-15,18-25-2 16</inkml:trace>
  <inkml:trace contextRef="#ctx0" brushRef="#br2" timeOffset="34198.956">2713 9773 53 0,'26'6'25'0,"-3"-5"5"16,8 9-3-16,-6-10-9 15,16 13-7-15,-7-10-2 16,14 8-4-16,2-5-2 15,15 2 0-15,2-3-2 16,12 0-1-16,6-2 1 16,8 2-1-16,10-2 1 15,9-1 0-15,9 0 0 16,6-3 0-16,6 0 1 15,11-1-1-15,15-3 0 16,8-1 0-16,11-1 0 16,9 0-1-16,9 0 0 15,8 3 0-15,6-1 0 16,8 4 0-16,1-1 1 0,5 0-1 15,6 0 1-15,3-1 0 16,5-4 1-16,13-1-1 16,10-6 0-16,12-1 1 15,13-5-1-15,10-1 0 16,9 1 0-16,6-1 0 15,10-1-2-15,4 5 1 16,5 1-1-16,-2 2 0 16,10 2 0-16,3 3 0 15,6 2 0-15,6 1 0 16,11-1 2-16,6 0-1 15,12-1 1-15,51 1-1 16,-30-3 2-16,15 0-1 16,9-2 1-16,15-2-1 0,5 0 0 15,10-2 0-15,5 0 1 16,4 1-1-16,4 1-1 15,3-1 1-15,42 3-1 16,-45-1-1-16,0 5-1 16,-14-8-5-16,-2 3-28 15,-60-6-3-15,15-3 0 16,-34-10-1-16</inkml:trace>
  <inkml:trace contextRef="#ctx0" brushRef="#br2" timeOffset="35385.0236">1553 3970 73 0,'-2'-11'33'15,"2"11"0"-15,0 0 2 16,-6 19-29-16,-1-4 0 16,6 7-2-16,-3 4 0 15,3 7 1-15,-1 1-1 16,1 5-1-16,0-2 0 15,1 2-1-15,-2-2-1 16,1-2-2-16,-1-3 2 16,1-7-2-16,-2-5 1 15,2-4-1-15,1-16 0 16,0 0 0-16,0 0 1 15,4-22 1-15,0-5-1 16,3-8 1-16,2-8 0 16,0-7 0-16,4-5-1 15,3-2 1-15,2 2 0 0,2 2-1 16,4 5 1-16,2 8-1 15,2 8 0-15,2 10 0 16,-1 10 1-16,0 9-1 16,-4 10 0-16,-4 9 0 15,-7 6 0-15,-5 6 0 16,-7 4 0-16,-7 5 0 15,-7 1-1-15,-5 1 1 16,-10-1-1-16,-3-1 1 16,-3-2-1-16,-1-2 1 15,0-4 0-15,-1 1 0 16,1-1 0-16,1 3 0 15,5 4 0-15,4 8 0 16,1 7 1-16,3 6-1 0,-2 10 0 16,1 2 0-16,4 0-1 15,-2-6-3-15,15 0-29 16,-8-20-4-16,12-10 0 15,4-22-1-15</inkml:trace>
  <inkml:trace contextRef="#ctx0" brushRef="#br2" timeOffset="35994.0587">2049 3998 91 0,'10'-5'37'15,"-10"5"0"-15,0 0 0 16,0 0-33-16,7 18 1 16,-11 4-2-16,0 9 1 15,-2 3-1-15,-3 9-1 16,0 3-1-16,2 1-1 15,-6-2 1-15,5-4-1 16,1-8 0-16,2-5-2 16,2-11 2-16,3-17-1 15,0 0 2-15,7-11 0 16,3-17-1-16,4-7 2 15,0-9-2-15,2-10 2 16,4-8-1-16,1-5 0 0,1 1 0 16,1 6-1-1,-2 5 0-15,0 6 0 0,2 9 0 16,0 9 0-16,3 14 0 15,0 8 0-15,1 9 0 16,0 4 0-16,-3 7 1 16,-1 5-1-16,-2 6-1 15,-6 5 1-15,-9 4 0 16,-7 8 0-16,-13 3-1 15,-7 3 1-15,-12 5 0 16,-5 1 1-16,-7-1-1 16,-1 2 0-16,-3-1 0 15,3-5-1-15,-2 2 1 16,4 1 0-16,4 3-1 0,1 1 0 15,5 6 0-15,-2-2 0 16,8 3-2-16,1-4 0 16,16 2-11-16,0-18-22 15,18-5-2-15,4-22 0 16,18-8-2-16</inkml:trace>
  <inkml:trace contextRef="#ctx0" brushRef="#br2" timeOffset="36212.0712">2610 3909 107 0,'0'0'39'15,"-11"24"1"-15,-5 23-1 0,-14-1-36 16,3 16-2-16,1 6 0 15,0 1-2-15,6-2-2 16,1-13-7-16,20-1-27 16,-1-25-2-16,15-7-1 15,3-29-1-15</inkml:trace>
  <inkml:trace contextRef="#ctx0" brushRef="#br2" timeOffset="37080.1205">2769 3630 114 0,'0'0'39'16,"-9"0"-2"-16,9 0-7 0,6 14-28 16,7 1-2-16,2 8 2 15,2 6 1-15,-2 5 0 16,-1 7 0-16,-1 4 0 15,-11 3 0-15,-2 6-1 16,-9 3 0-16,-2-2 0 16,-7-4-1-16,3-5 0 15,-3-9-1-15,6-7 0 16,4-10 0-16,8-20 0 15,0 0 0-15,18-14 0 16,4-14 0-16,8-8 0 16,0-5 0-16,3-3 0 15,0 0 0-15,-5 8 0 16,-2 3 0-16,-9 11 0 0,-5 13-1 15,-12 9 1-15,7 16 0 16,-9 6-1-16,0 8 0 16,2 3 0-16,4 5-1 15,5-2-1-15,6 1-1 16,7-12 0-16,12 0-2 15,-1-17-1-15,18-1-3 16,-8-24-3-16,14 8 0 16,-18-21 4-16,3 4 4 15,-10-5 5-15,-14 1 4 16,-7 5 1-16,-22-1 4 15,-2 20 4-15,-22-5 2 16,5 22-3-16,-13 1-4 16,3 13-3-16,-1 2-1 15,5 4-1-15,11 1-2 0,11-2 0 16,14-5 0-16,14-6 0 15,13-12-1-15,12-10 0 16,7-8 1-16,5-6-1 16,-2-10 0-16,-5-2 1 15,-7-3-1-15,-11 1 0 16,-7 4 1-16,-12 6-2 15,-9 9 1-15,2 12-1 16,-27 16 0-16,0 19 0 16,-3 20 0-16,-7 19-1 15,1 18 0-15,-3 16 0 16,1 9 1-16,-1 2 0 15,7-9 0-15,3-9 0 16,8-18 0-16,4-18 2 0,4-23-1 16,3-23 1-16,10-19 0 15,-7-20-1-15,10-19 1 16,8-17-1-16,6-13 0 15,6-15-3-15,11-8-2 16,-9-16-13-16,16 24-20 16,-19 0-2-16,3 26 0 15,-18 8-2-15</inkml:trace>
  <inkml:trace contextRef="#ctx0" brushRef="#br2" timeOffset="37587.1498">574 5247 97 0,'0'-11'37'16,"0"11"2"-16,-10 3-2 0,-3 12-34 16,12 7 1-16,-4 4-1 15,9 10 0-15,-3 8 0 16,5 8 0-16,-1 4-1 15,4 6 1-15,-1 1-1 16,-2-1 0-16,2-8-1 16,0-5 0-16,0-13-1 15,2-10 2-15,3-19-1 16,6-14-1-16,1-17 0 15,7-18 0-15,1-13 1 16,0-6-1-16,-2-10 0 16,1-2-3-16,-4 4 2 15,-8 10-2-15,0 10 0 16,-10 11-2-16,4 24-5 0,-12 3-28 15,11 24-2-15,-5 2 2 16,11 17-2-16</inkml:trace>
  <inkml:trace contextRef="#ctx0" brushRef="#br2" timeOffset="37940.17">1243 5579 91 0,'12'2'37'15,"-24"-5"0"-15,-1 12 2 16,-21-6-32-16,5 9-1 15,-5 1-1-15,0 7-1 16,-2 3 0-16,5 5 0 16,3 1-1-16,6 4 0 0,10-1 0 15,10-2-1-15,8-6-1 16,11-6 0-16,10-9-1 15,4-4 1-15,6-11-1 16,4-10 0-16,-6-3-1 16,-4-3 1-16,-5-6 0 15,-12 1 0-15,-11 4-1 16,-7-3 0-16,-7 10-1 15,-6 0 0-15,4 5-2 16,-6-1-1-16,19 12-1 16,-17-25-5-16,33 18-26 15,-6-17-1-15,20 3 0 16,-2-13-1-16</inkml:trace>
  <inkml:trace contextRef="#ctx0" brushRef="#br2" timeOffset="38151.1821">1825 5012 81 0,'27'-35'38'0,"-4"21"0"15,-23 14 1-15,4 12-20 16,-23 14-12-16,-1 20-4 16,-4 10 2-16,0 15-3 15,-3 9 0-15,5 7-1 16,5 0 0-16,7-8-2 15,10-7-3-15,10-20-1 16,24-8-28-16,-2-35-6 16,20-15 1-16,0-25-2 15</inkml:trace>
  <inkml:trace contextRef="#ctx0" brushRef="#br2" timeOffset="38349.1931">2303 4904 106 0,'-29'20'40'16,"4"30"0"-16,-8 7 0 15,12 20-36-15,-5 8-1 16,7 5-2-16,4-3 0 16,7-4-4-16,5-6-2 15,0-23-21-15,14 2-12 16,-7-25-2-16,7-8 0 15,-11-23-1-15</inkml:trace>
  <inkml:trace contextRef="#ctx0" brushRef="#br2" timeOffset="38842.2213">2033 5354 120 0,'0'0'40'16,"-11"-13"1"-16,22 19-8 16,7-6-30-16,11 1-3 15,13-1-1-15,5-1-1 16,11 1-2-16,4-4 0 15,7 5-2-15,-5-5-2 16,1 5 1-16,-13-2 0 16,-3 4 3-16,-12-1 2 15,-14-1 2-15,-13 4 3 16,-10-5 2-16,-19 8 1 15,-10-6 1-15,-3 11 1 0,-11-3-1 16,-1 10-2-16,-3 3 0 16,5 7-1-16,1 2-1 15,6 4-1-15,7-3 0 16,13 1-1-16,11-7 0 15,17-7-1-15,13-14 1 16,13-11-1-16,11-12 1 16,5-7-1-16,7-9 2 15,-4-5-2-15,-3-3 0 16,-11 1 0-16,-11 5 0 15,-12 7 0-15,-13 10 0 16,-9 7 0-16,-9 14-2 16,-7 8 2-16,-3 11-2 15,1 4-1-15,4 11-1 0,1-2-2 16,11 9-3-16,1-19-9 15,29 9-20-15,-5-21-3 16,23 1 2-16,-1-19-1 16</inkml:trace>
  <inkml:trace contextRef="#ctx0" brushRef="#br2" timeOffset="39247.2448">3076 5334 109 0,'-31'-16'40'0,"3"17"1"15,-12-3-5-15,2 18-29 16,-1 7-2-16,9 11-1 15,0 0-1-15,10 6 0 16,8-3-2-16,7-3 0 0,12-7 0 16,11-9-1-16,11-12 0 15,3-11 0-15,7-11 0 16,-1-7 0-16,2-3 0 15,-6-4 0-15,-3 1-1 16,-11 3 1-16,-8 11-1 16,-12 15 1-16,0 0-1 15,-16 36 1-15,-6 6-1 16,-6 13 2-16,-8 14 1 15,0 7 0-15,-3 7 1 16,1-1-3-16,2-7 0 16,1-5 0-16,6-14 0 15,6-15 0-15,7-19 0 0,4-18 0 16,12-17 0-1,3-23-5-15,17-5-16 0,-11-34-11 16,25 3-11-16,-6-19 1 16,14 9-1-16,-4-5 2 15</inkml:trace>
  <inkml:trace contextRef="#ctx0" brushRef="#br2" timeOffset="39578.2634">3195 5417 109 0,'13'22'40'16,"-13"-22"2"-16,33 20-2 15,0-19-35-15,5-3-1 16,4-6-2-16,6-6 0 0,-1-6 0 16,1-2-1-16,-10-4 0 15,-10-1-1-15,-8 0 1 16,-15-1-1-16,-9 6 1 15,-14 6 0-15,-12 8-1 16,-7 8 2-16,-7 13 0 16,0 10-2-16,-2 14 0 15,5 11 0-15,8 4 0 16,13 1 0-16,18-5 0 15,17-7 0-15,20-11 0 16,15-23-7-16,22-6-8 16,0-35-9-16,28 2-20 15,-10-20 0-15,11-3-2 16,-10-11 2-16</inkml:trace>
  <inkml:trace contextRef="#ctx0" brushRef="#br3" timeOffset="46405.6542">20529 9131 73 0,'0'0'35'0,"0"0"0"15,0 0 2-15,12 3-31 16,-12-3-2-16,-4 31 1 16,-3-7 0-16,4 11-1 15,-7 3-1-15,1 5 0 16,0 2 0-16,1 0-2 15,1-7 1-15,3-4 0 16,3-7-1-16,3-9-1 16,-2-18 1-16,17 0 0 15,-2-19 0-15,2-12 0 16,2-10-1-16,0-7 2 15,-1-3-1-15,-2-3 0 0,-4 2 1 16,-2 9-1-16,-7 12 0 16,-4 13 0-16,1 18 0 15,-21 11-1-15,5 18-1 16,-2 9-2-16,6 17-9 15,-6-8-26-15,15 6-3 16,3-11 1-16,16-4-2 16</inkml:trace>
  <inkml:trace contextRef="#ctx0" brushRef="#br4" timeOffset="51556.9489">17606 9245 65 0,'0'0'35'16,"0"0"-1"-16,0 0-3 16,-21 8-19-16,20 11-4 15,-8 0-2-15,4 10-2 16,-5 1-2-16,4 4 0 15,-2 4 0-15,2 2 0 16,-2-6-1-16,2-4 1 0,2-6 0 16,1-6-1-16,3-18 0 15,0 0 2-15,7-12-3 16,3-17 2-16,4-8-1 15,-1-6 0-15,2-10 0 16,2-1 0-16,-3 4 0 16,0 5 1-16,-4 12 0 15,-1 15-1-15,-9 18 1 16,-2 18 0-16,-6 17-1 15,-3 16 0-15,-3 5-1 16,-1 2-1-16,7 2-3 16,2-19-25-16,19-8-10 15,2-26 0-15,14-15-1 16</inkml:trace>
  <inkml:trace contextRef="#ctx0" brushRef="#br0" timeOffset="55274.1615">14482 9324 53 0,'0'0'34'0,"0"0"1"0,6-17 0 16,-6 17-25-16,0 0 0 15,11-3-2-15,-11 3-2 16,0 0 0-16,4 23-3 16,-3 1 1-16,-3 4-2 15,1 7 0-15,-3 2 0 16,2 4 1-16,-3-2-2 15,2-5 1-15,-1-3-1 16,2-6 0-16,3-9 0 16,3-6 0-16,-4-10 0 15,0 0-1-15,13-10-1 16,-3-12 0-16,-2-9 1 15,2-8 0-15,-2-6 0 0,0-4 1 16,-3 0 0-16,-1 4 0 16,-4 8 1-16,-4 16 0 15,-7 20 0-15,-3 23-1 16,-7 19 0-16,-4 17-1 15,3 17-5-15,-7-7-31 16,17 10-4-16,1-15 0 16,16-13-2-16</inkml:trace>
  <inkml:trace contextRef="#ctx0" brushRef="#br5" timeOffset="59409.398">12663 9375 30 0,'0'0'31'16,"0"0"4"-1,10-14-2-15,-10 14-12 0,0 0-8 16,0 0-1-16,3 12-4 16,1 4-2-16,-7 0-2 15,2 9 0-15,-4 7-1 16,1 4 0-16,-2 5-1 15,-1-1 0-15,1-6 0 16,2-2 0-16,1-8-1 16,5-10 1-16,-2-14-1 15,10-9 0-15,-1-18-1 16,5-10 0-16,-1-6 0 15,1-7 0-15,-2-3 0 16,1 1 0-16,-5 5 0 16,-2 12 0-16,-2 12 1 0,-4 23 0 15,0 0 0-15,-13 29 0 16,4 12-2-16,0 4 0 15,5 10-3-15,-5-8-30 16,20 0-5-16,4-19 1 16,13-10-3-16</inkml:trace>
  <inkml:trace contextRef="#ctx0" brushRef="#br6" timeOffset="63749.6462">10913 9392 59 0,'0'0'36'0,"3"-11"1"16,-3 11-1-16,0 0-23 16,0 0-6-16,0 0-2 15,-11 7-1-15,7 10-1 16,-4 7-2-16,3 13 0 0,-5 6 1 15,-2 6-1-15,1 6 0 16,1-1 1-16,-1-7-1 16,4-4 1-16,3-10-1 15,1-12 0-15,3-21 0 16,12 1 0-16,-2-22 0 15,2-16 0-15,1-9 0 16,-2-10-1-16,0-9 1 16,-3-3-1-16,-6 3 0 15,-1 6-2-15,-2 15-3 16,-14 7-30-16,12 24-3 15,-7 3-1-15,10 10-1 0</inkml:trace>
  <inkml:trace contextRef="#ctx0" brushRef="#br7" timeOffset="68565.9217">8695 9496 42 0,'1'-16'31'15,"-1"16"4"-15,0-17-3 16,0 17-16-16,-4-13-6 16,4 13-1-16,0 0-3 0,0 0-2 15,4 13-1-15,-5 6 0 16,-4 7 0-16,2 8-1 15,-4 9 0-15,1 8 0 16,-1 4 0-16,1 3 0 16,0-6 0-16,3-4-1 15,-1-9 0-15,4-8-1 16,3-8 0-16,0-11 1 15,-3-12-1-15,14-15 1 16,-4-13-1-16,2-7 1 16,0-10 0-16,0-6-1 15,-4-5 1-15,2 1-1 16,-6 0 1-16,-1 9-1 0,-3 9 1 15,-3 10 0-15,-2 8 0 16,5 19-1-16,-12-2 1 16,3 19 0-16,3 9 0 15,0 8 0-15,0 8 0 16,1 9 0-16,0 6 0 15,3 1 0-15,-1 1-1 16,3-4 1-16,1-5-1 16,2-5 0-16,0-8 0 15,0-13-1-15,1-10 1 16,-4-14-1-16,13-13 1 15,-5-16-1-15,-1-12 1 16,3-11 0-16,0-7 0 16,-3-3 0-16,0 1 1 0,-3 2-1 15,-3 8 0-15,-2 14 1 16,-3 14-1-16,4 23 0 15,-15 8 1-15,1 21-1 16,2 16 0-16,-4 8-1 16,4 12-4-16,-5-9-30 15,18-5-4-15,3-22 1 16,14-15-3-16</inkml:trace>
  <inkml:trace contextRef="#ctx0" brushRef="#br2" timeOffset="76533.3774">8705 9801 2 0,'0'0'22'0,"0"0"0"15,0 0-5-15,0 0-7 16,0 0-4-16,0 0 0 15,0 0 1-15,0 0 0 0,0 0-1 16,0 0 0-16,0 0 0 16,7-19 2-16,3 17-1 15,-5-10 1-15,8 8-3 16,0-7-1-16,3 6-2 15,2-7 0-15,6 0-1 16,2-4 0-16,7-4 1 16,6-6-1-16,7-5-1 15,11-8 1-15,10-8-1 16,7-9 1-16,9-6-1 15,8-6 0-15,6-2-1 16,11-3 2-16,7-4-1 0,4-1-2 16,2 2 2-16,7 0-1 15,8-1 0-15,6-4 0 16,4-4 0-16,7-3 0 15,1-2 1-15,11-5 1 16,5-6-1-16,7-4 1 16,2-2 0-16,4-6 1 15,4 4 0-15,1-4 0 16,2-2 1-16,2 0 0 15,3 1 1-15,1-7-1 16,9 1-1-16,0-3 0 16,7-7-1-16,9-6 1 15,6-6-2-15,4-5 1 16,7-4-1-16,10-8 0 15,-1-2-2-15,3-5 3 0,5 1 0 16,0 1-3-16,-4 2 1 16,0 2 0-16,-4-2-2 15,-5 8 3-15,2 2 1 16,-7 2-2-16,1 1-1 15,0 0 3-15,1 2 0 16,1 2-1-16,5 2 1 16,1-5-1-16,-4 2 0 15,2 2 1-15,-4 7 0 16,-7 3-1-16,-6 4-1 15,-8 3 2-15,-19 4-1 16,-11 15-1-16,-20 7 0 16,-20 13-1-16,-16 10-3 15,-15 18-6-15,-29 5-21 0,-10 17 0 16,-19 5-2-16,-12 14 0 15</inkml:trace>
  <inkml:trace contextRef="#ctx0" brushRef="#br2" timeOffset="81815.6796">22168 8457 66 0,'1'-48'38'0,"-1"4"0"0,-10-3 1 15,2 13-19-15,-13-6-14 16,2 12-1-16,-4 7-1 16,-3 13-2-16,-8 13 1 15,-5 21-1-15,-10 15 0 16,-6 20 0-16,-2 13-1 15,-4 13 2-15,8 10 0 16,4 4-2-16,15 0 1 16,14-9-2-16,12-5-1 15,12-16-4-15,18-4-2 16,-3-20-33-16,13-3 0 15,-12-21 0-15,6-4-1 16</inkml:trace>
  <inkml:trace contextRef="#ctx0" brushRef="#br2" timeOffset="82266.7054">21445 8918 111 0,'-12'-13'41'0,"12"13"0"15,13-15-1-15,14 11-37 16,7-3-1-16,10 0 0 15,9-4 0-15,3 5 0 16,-1 0-1-16,1 3-1 16,-9 4 0-16,-3 5 0 15,-9 3 0-15,-8 8 0 16,-11 7 0-16,-7 4 0 15,-8 1 0-15,-5 6 0 0,-6-1 0 16,-1-2 0-16,-1-4 0 16,0-3 0-16,2-6 0 15,3-9 0-15,7-10 0 16,0 0 0-16,18-24 1 15,-2-1-1-15,4-6 1 16,-2-7 0-16,4-5 0 16,-2-4-1-16,-3 0-1 15,-3 6 2-15,-3 4-2 16,-3 8 0-16,0 4 0 15,3 8 0-15,4 7-2 16,9 6 0-16,3 6-1 16,2-2-2-16,14 14-13 15,-7-12-20-15,14 7-1 0,-10-6-1 16,6 4 1-16</inkml:trace>
  <inkml:trace contextRef="#ctx0" brushRef="#br2" timeOffset="83049.7501">22409 8809 105 0,'-15'22'40'16,"-4"-7"2"-16,19 6-2 16,0-21-35-16,16 13-2 15,10-8-1-15,14-4 0 16,2-3 0-16,7-4-1 15,1-7-1-15,-3 4 1 16,-4-7-1-16,-8 2 1 0,-10-3-2 16,-12 3 1-16,-10 1-2 15,-3 13 3-15,-32-13-3 16,1 13 3-16,-8 10-1 15,-7 5-1-15,-3 6 3 16,1 6-1-16,4 4 1 16,10 2-2-16,11-2 2 15,19-5-3-15,18-3 1 16,18-8-3-16,19-5 0 15,12-10-3-15,15-1-2 16,1-16-4-16,15 10-7 16,-18-21-3-16,11 13 3 15,-24-10 9-15,-11 7 6 16,-12-4 3-16,-19-1 4 0,-8 13 5 15,-23-13 9-15,10 23 5 16,-43-11-4-16,17 17-7 16,-14-3-4-16,2 11 0 15,-5 2-2-15,4 5-1 16,4 3-1-16,7-1-1 15,3-2-1-15,11-1 1 16,13-4-1-16,13-8 0 16,11-7 0-16,12-7-1 15,7-6 1-15,5-7-1 16,4-1 2-16,0-4-2 15,-5-1 0-15,-10 5 0 16,-6 3 0-16,-9 7 0 16,-21 10 0-16,0 0 0 0,-13 30 0 15,-16 7 0-15,-8 16 0 16,-5 11 0-16,-9 14 0 15,-4 8 0-15,2 2 0 16,5-1 0-16,7-6 0 16,8-12 0-16,9-13 0 15,12-18 0-15,16-22 0 16,13-19 0-16,13-20 0 15,12-15 0-15,7-16 0 16,4-13 0-16,8-7-4 16,-5-14-13-16,17 15-10 15,-23-8-15-15,8 14-1 16,-12 2-1-16,8 15 0 15</inkml:trace>
  <inkml:trace contextRef="#ctx0" brushRef="#br2" timeOffset="83632.7834">24260 8255 76 0,'-3'-26'38'15,"-18"7"-1"-15,-7 16 2 16,-18 8-33-16,-3 19 0 15,-15 14 0-15,2 17 0 16,-9 13-2-16,9 15 0 16,4 7 0-16,15 6-2 15,14 1 1-15,15-3-3 16,17-7 0-16,15-11-4 15,20-5-4-15,3-22-31 16,25-6-1-16,-5-24 0 16,13-7-2-16</inkml:trace>
  <inkml:trace contextRef="#ctx0" brushRef="#br2" timeOffset="83887.7981">24471 8349 92 0,'0'0'39'0,"0"0"0"16,-10 27 0-16,-7 8-35 16,3 18-2-16,-4 9 1 15,-2 12-2-15,-6 6 1 16,0 4-2-16,-1 1 2 15,-1-7-3-15,8-6 1 16,4-8-4-16,7-8-5 16,0-24-28-16,18-5-2 0,3-24 0 15,10-6 0-15</inkml:trace>
  <inkml:trace contextRef="#ctx0" brushRef="#br2" timeOffset="84068.8084">24345 8903 96 0,'-16'-20'39'0,"16"20"2"16,-17-18-1-16,17 18-32 15,11-5-3-15,6 0-3 16,11-3-2-16,10-7-3 16,14 1-5-16,-3-16-17 15,22 8-16-15,-5-12 2 16,9 2-3-16,-9-10 2 15</inkml:trace>
  <inkml:trace contextRef="#ctx0" brushRef="#br2" timeOffset="84233.8179">25018 8342 90 0,'-26'0'39'16,"-3"26"0"-16,-18 14 2 15,4 20-33-15,-9 2-3 16,3 14-1-16,1 2 0 16,5 3-3-16,7-1 0 15,8-7-4-15,16 0-2 16,0-21-25-16,23 7-11 15,0-19 0-15,16-3 0 16</inkml:trace>
  <inkml:trace contextRef="#ctx0" brushRef="#br2" timeOffset="84639.8411">24852 8840 99 0,'-11'5'39'15,"-3"-5"2"-15,14 0-2 16,0 0-37-16,0 0 0 16,0 0-1-16,16 10 1 15,-6-9 0-15,3 1-1 16,3 2 1-16,3-2-2 15,3 2 1-15,1-2-1 16,-1 0 0-16,3 2 0 0,-4 0 0 16,-2 1 0-16,-9 2 0 15,-10-7 0-15,-9 20 0 16,-11-7 0-16,-12 5 1 15,-3 1-1-15,-5 4 1 16,-1 0 0-16,3-1 0 16,9 1-1-16,9-4 1 15,20-5-1-15,19-5-2 16,11-7-2-16,25 4-7 15,-2-19-27-15,21 5-3 16,-3-14 0-16,11 3-1 16</inkml:trace>
  <inkml:trace contextRef="#ctx0" brushRef="#br2" timeOffset="84953.859">25243 8278 95 0,'-17'0'40'0,"25"14"1"16,2-3-1-16,24 8-36 16,-7 8-1-16,10 7 1 15,-8 8-1-15,-2 9 0 16,-10 6 0-16,-11 11 0 15,-15 6-1-15,-17 8-1 16,-19 2 1-16,-16 3-2 16,-5-4 2-16,-3-5-3 0,5-10 1 15,7-10-4-15,11-10-1 16,7-27-12-16,32 1-23 15,7-22-2-15,0 0-1 16,12-34-1-16</inkml:trace>
  <inkml:trace contextRef="#ctx0" brushRef="#br2" timeOffset="91766.2487">6871 10766 82 0,'11'-9'37'15,"6"4"-1"-15,1-5 0 16,5 0-34-16,9-2-1 15,11-3-1-15,4 2 0 16,3 0-1-16,7 5-3 0,-8-6-27 16,6 11-4-16,-10-3 0 15,-4 8-3-15</inkml:trace>
  <inkml:trace contextRef="#ctx0" brushRef="#br2" timeOffset="91978.2607">7113 10895 95 0,'-37'10'38'0,"11"3"2"16,4-11-3-16,22-2-38 15,1-11 0-15,22-4-2 16,20-3 0-16,9-13-3 15,18 5-7-15,-1-18-23 0,18 1-1 16,-3-11-1-16,0 1 2 16</inkml:trace>
  <inkml:trace contextRef="#ctx0" brushRef="#br2" timeOffset="92134.2697">7287 10303 97 0,'-51'8'35'16,"15"4"1"-16,13-7-3 15,23-5-45-15,19 3-25 16,11-5-1-16,12 6-3 16,3 2 6-16</inkml:trace>
  <inkml:trace contextRef="#ctx0" brushRef="#br2" timeOffset="92317.2801">7354 10988 94 0,'-24'16'38'0,"11"-9"-2"16,13-7-6-16,-4-25-69 16,28 0 1-16,5-12-1 15,13-1 1-15</inkml:trace>
  <inkml:trace contextRef="#ctx0" brushRef="#br2" timeOffset="92660.2997">8168 10422 90 0,'0'-14'38'16,"0"14"0"-16,-4-20-2 16,4 20-31-16,-20 4-2 15,5 11 0-15,-3 6 1 0,-2 10-2 16,3 1 0-16,2 4 0 15,10-1 0-15,10-3 0 16,13-12-1-16,17-12 0 16,15-11-2-16,10-12-1 15,12-4-2-15,2-16-5 16,7 4-30-16,-14-11-1 15,-1 9-1-15,-21-6-1 16</inkml:trace>
  <inkml:trace contextRef="#ctx0" brushRef="#br2" timeOffset="92833.3097">8545 10293 102 0,'-38'31'42'16,"0"4"-3"-16,7 11 2 0,-5 9-39 16,14-4 0-16,9-1-2 15,7 1 0-15,6 1-1 16,5-8-3-16,13 2-5 15,-9-12-29-15,22-4-3 16,-6-13 1-16,8-2-1 16</inkml:trace>
  <inkml:trace contextRef="#ctx0" brushRef="#br2" timeOffset="93006.3196">8804 10578 92 0,'0'0'37'0,"-20"0"0"15,20 0-2-15,-19 3-38 0,11-13-13 16,8 10-21-16,13-9 1 16,2 4-3-16,4-8 2 15</inkml:trace>
  <inkml:trace contextRef="#ctx0" brushRef="#br2" timeOffset="93336.3385">9079 10416 86 0,'-16'-1'37'15,"-5"5"3"-15,1 8-1 16,-3 1-33-16,2 6-1 16,-3-1 0-16,7 6-1 15,-2-2-1-15,10 0 0 0,7-2-2 16,7-7 0-16,9-4 0 15,10-5-1-15,4-4 0 16,5-2 0-16,1 0 0 16,-2 0 0-16,-3 5 0 15,-6 5 0-15,-11 8 0 16,-9 7 0-16,-10 6 0 15,-6 2-1-15,-4 2 0 16,-3-5-2-16,6 1-3 16,-9-22-18-16,20 4-16 15,3-11 0-15,4-20-1 16,7-10 1-16</inkml:trace>
  <inkml:trace contextRef="#ctx0" brushRef="#br2" timeOffset="93509.3484">9054 10399 111 0,'-20'6'42'15,"-2"-3"0"-15,15 10-1 16,7-13-40-16,0 0-1 16,35 6-3-16,-2-13-3 15,20 8-7-15,-6-11-26 16,26 6-3-16,-6-7 2 15,10 4-3-15</inkml:trace>
  <inkml:trace contextRef="#ctx0" brushRef="#br2" timeOffset="93682.3583">9726 10398 89 0,'-19'22'39'0,"-2"12"-1"0,-16 1 2 16,1 11-35-16,-3 1-2 16,1 3 0-16,1-3-2 15,2-1-1-15,9-5-4 16,2-16-9-16,16-1-25 15,8-24-1-15,0 0 0 16,0 0 0-16</inkml:trace>
  <inkml:trace contextRef="#ctx0" brushRef="#br2" timeOffset="93847.3677">9521 10576 95 0,'1'-20'41'0,"-12"4"1"16,11 16-1-16,-22-1-32 16,14 17-3-16,2 3-3 15,9 2-1-15,7 4-3 0,8-5-2 16,13 3-3-16,1-21-13 15,17 10-21-15,0-12-2 16,12 1 1-16,-7-14-2 16</inkml:trace>
  <inkml:trace contextRef="#ctx0" brushRef="#br2" timeOffset="94035.3785">10085 10483 102 0,'-41'29'41'0,"5"10"0"15,-5-3-2-15,7 1-37 0,9 0-2 16,12-8-3-16,17 6-11 16,9-24-24-16,20-5-3 15,3-16 1-15,14-2-1 16</inkml:trace>
  <inkml:trace contextRef="#ctx0" brushRef="#br2" timeOffset="94291.3931">10367 10483 106 0,'-16'27'42'0,"-17"-3"1"15,5 16-1-15,-8 1-38 16,13-1-1-16,6-5-1 16,14-2 0-16,15-10-1 15,10-9 0-15,12-9-1 0,7-9 0 16,3-6 0-16,-1-9-1 15,-7-6 1-15,-13-3 0 16,-15 1-1-16,-15-7-1 16,-14 4-1-16,-16-4-4 15,0 15-15-15,-16-10-20 16,6 12 1-16,-1-4-1 15,13 11 0-15</inkml:trace>
  <inkml:trace contextRef="#ctx0" brushRef="#br2" timeOffset="94718.4172">10897 10156 72 0,'4'-18'37'16,"-4"18"-2"-16,0 0 1 15,-15-1-34-15,1 19 0 16,-1 4 0-16,0 6-1 15,1 6-3-15,-1-9-13 16,11 5-21-16,6-7 2 16,9-7-3-16,6-9-1 15</inkml:trace>
  <inkml:trace contextRef="#ctx0" brushRef="#br2" timeOffset="94944.4304">11257 10059 95 0,'0'0'40'0,"-24"10"-1"15,9 8 0-15,-15-2-36 16,10 8 0-16,4-3-1 16,5 2 0-16,7-2-1 15,12-5 0-15,14-7-2 16,14-13 0-16,15-4-4 15,2-20-14-15,16 1-20 16,-3-13 1-16,7 0-2 16,-11-9 1-16</inkml:trace>
  <inkml:trace contextRef="#ctx0" brushRef="#br2" timeOffset="95079.4381">11546 9998 106 0,'-55'70'40'16,"-2"-3"1"-16,16 5-1 15,1-8-39-15,23-13-4 16,32-4-36-16,2-19-1 15,24-9-2-15,7-16 1 16</inkml:trace>
  <inkml:trace contextRef="#ctx0" brushRef="#br2" timeOffset="96008.4913">19617 10261 98 0,'0'0'40'16,"0"0"0"-16,35 2-1 15,4-16-35-15,15 1 0 16,8-1-2-16,8-1 1 16,2 2-4-16,-2 1-2 15,0 12-5-15,-16-7-30 16,6 10-1-16,-16-4 0 15,-1 5-1-15</inkml:trace>
  <inkml:trace contextRef="#ctx0" brushRef="#br2" timeOffset="96183.5013">19849 10341 102 0,'-51'28'39'0,"10"-11"-1"16,25 1 2-16,28-13-38 15,18-8-1-15,26-9-1 16,15-12-5-16,24 3-6 15,2-18-29-15,9-3 4 16,-9-9-3-16,-7 4 1 16</inkml:trace>
  <inkml:trace contextRef="#ctx0" brushRef="#br2" timeOffset="96341.5104">20016 9806 87 0,'-56'17'39'15,"13"-5"1"-15,28 4-1 16,15-16-16-16,19 13-50 15,29 1-13-15,5-3 1 16,7 14-1-16,-3-5 0 16</inkml:trace>
  <inkml:trace contextRef="#ctx0" brushRef="#br2" timeOffset="96492.519">20099 10570 108 0,'-18'23'39'0,"7"-20"0"16,11-3-5-16,44-8-71 15,-11-16-2-15,19 2 0 16,0-8-1-16</inkml:trace>
  <inkml:trace contextRef="#ctx0" brushRef="#br2" timeOffset="96934.5443">21087 9987 94 0,'-18'-20'39'0,"-18"-1"1"15,-2 16 0-15,-14 8-33 0,3 12 0 16,-9 4-1-16,7 11-2 16,3 4-1-16,8 3 0 15,13 2-2-15,19-1 0 16,16-6-1-16,19-4-1 15,18-2 1-15,15-4 1 16,9-1-3-16,5 1 2 16,-4 0-1-16,-8 0 1 15,-13 4-2-15,-16 6 4 16,-20 2-3-16,-21-1 1 15,-18 4 1-15,-11-1 0 16,-13-6-1-16,-4-7 1 16,-3-6 0-16,5-12-1 15,8-14 1-15,13-14-1 0,15-15 2 16,13-12-4-16,17-11 3 15,14-8-2-15,15-4 2 16,5 0-3-16,13 9-1 16,-5 2-4-16,14 24-18 15,-14-4-13-15,1 18-3 16,-11 2 0-16,3 15-1 15</inkml:trace>
  <inkml:trace contextRef="#ctx0" brushRef="#br2" timeOffset="97144.5563">21894 9951 117 0,'-17'12'40'0,"-5"16"2"16,-19-5-3-16,-2 18-36 15,-7 9-2-15,-3 7 1 16,-5 4-2-16,4-3 0 15,9 1-3-15,11-10-1 16,16 1-9-16,4-22-25 16,26-5-3-16,3-18 1 15,16-5-2-15</inkml:trace>
  <inkml:trace contextRef="#ctx0" brushRef="#br2" timeOffset="97311.5659">21619 10317 108 0,'-13'-3'40'15,"-6"-4"3"-15,19 7 0 0,-24 11-37 16,29 0 0-16,9-1-5 15,15-2 0-15,9-1-4 16,13-5-2-16,14 4-6 16,-7-16-30-16,21 5 1 15,-8-11-3-15,9 1 2 16</inkml:trace>
  <inkml:trace contextRef="#ctx0" brushRef="#br2" timeOffset="97475.5752">22334 10060 121 0,'-20'10'41'0,"-14"4"0"15,7 22-3-15,-2-1-37 16,4 6 0-16,6 9-4 16,6-2-1-16,13 10-10 0,1-14-25 15,25-1-3-15,3-18 2 16,20-5-2-16</inkml:trace>
  <inkml:trace contextRef="#ctx0" brushRef="#br2" timeOffset="97843.5961">22862 10054 116 0,'-42'20'41'0,"3"21"1"15,-7-3-2-15,-1 9-36 16,15 1-2-16,11 2 1 15,9-7-3-15,15-1 1 0,18-10-3 16,16-11 3-16,9-11-2 16,8-12 1-16,8-9 0 15,-2-13-2-15,-1-7 3 16,-8-8 0-16,-8-5 0 15,-9-1-1-15,-11-1 2 16,-14 7-1-16,-13 3-1 16,-11 11 4-16,-14 10-4 15,-11 9 0-15,-8 10 0 16,0 7 0-16,3 6 0 15,3 6-3-15,16 7-3 16,7-15-15-16,33 11-19 16,2-11-4-16,22 2 2 15,4-13-4-15</inkml:trace>
  <inkml:trace contextRef="#ctx0" brushRef="#br2" timeOffset="98412.6288">23419 9592 97 0,'0'0'39'16,"0"0"1"-16,0 0-2 16,-9 13-32-16,4 0 1 15,-7-1-2-15,3 5 0 16,0-1-1-16,8 4-2 15,8-6 0-15,13-4 0 16,12-5-2-16,12-5 0 16,12-5-4-16,4-11-3 15,16 7-29-15,-17-15-5 16,1 6-1-16,-18-8 0 15</inkml:trace>
  <inkml:trace contextRef="#ctx0" brushRef="#br2" timeOffset="98602.6397">23679 9505 106 0,'-14'21'43'0,"-5"-4"0"16,12 15 0-16,-5-5-35 16,5 9-5-16,3 3 0 15,1 2-2-15,3 2-3 16,-3-6-2-16,14 12-19 15,-11-23-18-15,9 2-1 16,-9-28 0-16,15 18-2 16</inkml:trace>
  <inkml:trace contextRef="#ctx0" brushRef="#br2" timeOffset="98903.6569">23211 9503 102 0,'-3'13'41'16,"-6"-2"1"-16,7 10-1 15,-1-2-36-15,3 2-3 16,4 8-3-16,-8-9-30 0,17 12-9 15,-7-8 1-15,13 6-3 16</inkml:trace>
  <inkml:trace contextRef="#ctx0" brushRef="#br2" timeOffset="99053.6655">23435 9944 122 0,'0'0'42'0,"-16"-7"-1"15,16 7-4-15,-16-16-46 16,6-5-31-16,13 9-2 15,-6-7 0-15,3 19-1 16</inkml:trace>
  <inkml:trace contextRef="#ctx0" brushRef="#br1" timeOffset="169805.7123">5608 9608 66 0,'0'0'33'0,"0"0"0"15,-11 13 0-15,-2-1-27 16,16 16-2-16,-7 3 0 16,5 14 1-16,-3-1-1 15,2 11 0-15,-6-2-1 16,5-1 1-16,-4-9-1 15,4-3-1-15,-2-14 0 16,2-8 0-16,1-18 0 16,0 0 0-16,18-33-1 15,-6-4 0-15,1-9 0 16,-1-10 0-16,2-6 0 0,-2 1 0 15,-3 3-1-15,-4 10 0 16,-4 10 1-16,-2 15-1 16,1 23 1-16,-15 2-1 15,2 25 1-15,-2 14 0 16,1 9 0-16,-3 10 0 15,0 2-1-15,6 0 1 16,4-2-1-16,2-8 0 16,10-9 0-16,5-12 0 15,6-13 0-15,3-11 0 16,2-11 1-16,-3-11 0 15,2-13 0-15,-6-7 0 0,-5-10 0 16,-2-1 0-16,-7-2 0 16,-2-1-1-16,-5 8 1 15,-2 5-1-15,0 10 0 16,-1 8 1-16,10 18-1 15,-17 3 0-15,9 15 0 16,4 10 1-16,2 9-1 16,3 4 1-16,-1 6-1 15,3 3 0-15,2-3 0 16,0-4 0-16,0-10 0 15,0-4 0-15,3-13 1 16,-8-16-1-16,15-5 0 16,-5-20 1-16,1-18 0 15,3-13-1-15,1-7 1 16,-1-11-1-16,-2-1 0 0,-4 4 0 15,-3 8 0-15,-1 12 0 16,-4 17 0-16,-5 19 0 16,5 15 1-16,-22 28-1 15,8 13 1-15,-3 13 0 16,1 7 0-16,1 4 0 15,2-2-1-15,8-8 1 16,10-14-1-16,5-20 0 16,12-22 1-16,7-19 0 15,6-19 0-15,1-11 1 16,-5-5-1-16,-6-4 0 15,-14 4-1-15,-7 10 0 16,-12 18-1-16,-17 19-2 16,-7 23-4-16,-12 3-11 0,16 28-11 15,-10-9-11-15,18 6-2 16,7-14-2-16,23-9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05:05.31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3665 10858 13 0,'0'0'27'16,"0"0"1"-16,0 0 1 16,0 0-14-16,0 0-3 15,0 0-3-15,0 0-1 16,6 16-1-16,-4 1-2 0,-3 2-2 15,2 13 0-15,-2 2 0 16,1 11-3-16,-1 5 1 16,0 8-2-16,1 2 2 15,0 6-2-15,1 4 2 16,1 4-2-16,1 2 3 15,4 4 0-15,0 1-1 16,1 6-1-16,3 5 1 16,0 7-1-16,0 3 2 15,-1 5-2-15,-2 5 1 16,-1 6-4-16,1 4 3 15,-2 5 3-15,-1-2-3 16,-2 2 1-16,1 0 0 16,2-1 0-16,1-1 0 15,2 2 1-15,-1-3-1 0,1 2 0 16,1-2-1-16,2 2 0 15,1 4-1-15,1 0 1 16,-4 3-3-16,3 1 2 16,-5-1-2-16,-1 5 0 15,-2 4 1-15,-5 1 1 16,-5 5-1-16,-5 1 0 15,-2 3 2-15,1 3-2 16,-3 3 2-16,2 1-1 16,-1-2 2-16,9 2-3 15,1-5 4-15,6-2-2 16,0-7 0-16,5-4 0 15,5-1 2-15,1-2 0 0,0 2-1 16,-7-71 1-16,-3 8-1 16,3 1-1-16,-2 8 5 15,0-2-4-15,-4 10 1 16,2 0 1-16,-2 0-1 15,-1-4-4-15,-1 5 3 16,-1 0-1-16,2 3-8 16,-6-4-29-16,1 3-2 15,0-8-2-15,1-3 1 16</inkml:trace>
  <inkml:trace contextRef="#ctx0" brushRef="#br0" timeOffset="2089.1195">3331 18056 0 0,'0'0'33'16,"0"0"1"-16,0 0-1 16,0 0-15-16,0 0-5 15,0 0-4-15,0 0 0 16,0 0-6-16,0 0-1 15,0 0-1-15,0 0-4 16,0 0 4-16,0 0-1 16,0 0 0-16,0 0 0 15,0 0 0-15,0 0 1 16,48 5 0-16,-48-5 2 0,0 0-1 15,0 0-1-15,0 0-1 16,62 2 1-16,-62-2-1 16,47-2 0-16,-47 2 1 15,63-5-1-15,-63 5 0 16,81-5-3-16,-34 2 3 15,3 1 0-15,1-1 1 16,5 1-1-16,2-1 0 16,6 1 0-16,1-1 1 15,5 2 1-15,6-2-2 16,3 0 0-16,0 0 0 15,7-1 0-15,1-1-1 16,6 2 1-16,1-2-2 0,4 1 3 16,4 0-2-16,3-1 0 15,2 0-1-15,5 0 3 16,5 0 1-16,1-1-3 15,5-1 3-15,0 1-1 16,3-2-1-16,3 2 2 16,0-1-1-16,3 2-3 15,2 0 3-15,0 2 0 16,3-2-2-16,-1 1 0 15,3 2 2-15,2-2-1 16,3 1 2-16,4-1 1 16,-1-2-3-16,6 0 2 15,0 0 0-15,4 1 1 16,2-2-1-16,0-1-1 0,2 3 1 15,-57 0 1-15,230-10-3 16,-175 8 1-16,22-1 0 16,148-8 1-16,-16-3-1 15,-20-1-1-15,-22 4 0 16,-18 2 0-16,-45-1 0 15,3 1-1-15,-23 0 0 16,-3 1 0-16,3 0 0 16,-7 4 1-16,2 2-2 15,-3 1 1-15,1 4 0 16,2 0 0-16,-4 2 0 15,3 0 0-15,1 2-1 16,4-2 1-16,0 1 1 16,1 1-1-16,3-3 0 15,-1 2 1-15,0-1 0 0,2-3 0 16,-2 0 0-16,3 2 0 15,-2-2 1-15,0-1-1 16,-1 1 0-16,3 0 0 16,-3-1 0-16,5 3 0 15,0-3 0-15,-1 1 0 16,7-5 1-16,4 0-1 15,-1-2 0-15,4-2 1 16,4-1 0-16,2-1 0 16,2 2 0-16,-3-1 0 15,4 0 0-15,-5 4 0 16,-4 0 1-16,-1 4-2 15,-4 4 1-15,-5 0-1 16,-7 3 0-16,-1 0 0 0,-3 4 0 16,-4-4 0-16,-1 1 0 15,1-1 0-15,-1-2 0 16,1-2-1-16,-1-2 1 15,1 0-1-15,-3-3 1 16,1 3 0-16,-3 0-1 16,-4 0 1-16,-7 4 0 15,-4-2-1-15,-5 3 1 16,-6-1 0-16,-11-1-1 15,-11-1-2-15,-5 5-8 16,-19-10-26-16,-1 1-1 16,-28-7-2-16,-7 2 0 15</inkml:trace>
  <inkml:trace contextRef="#ctx0" brushRef="#br0" timeOffset="5664.324">124 11329 73 0,'1'-19'35'0,"-1"19"-1"16,0 0-1-16,0 0-28 15,0 0-2-15,4 22 0 16,0 3 1-16,6 17-1 0,0 6-1 16,1 13 0-1,-2 9-1-15,4 0-2 0,0 3 0 16,1-8-2-16,7 0-5 15,-13-21-27-15,18-7 0 16,-4-22-3-16,12-13 2 16</inkml:trace>
  <inkml:trace contextRef="#ctx0" brushRef="#br0" timeOffset="5995.3429">545 11348 88 0,'-22'-1'36'15,"4"19"0"-15,-12-1 1 16,1 13-33-16,-8 1-1 0,-2 7-1 16,0 0 0-16,5-2 0 15,-2-2-1-15,13 0 0 16,5-7 1-16,13-4-1 15,13-4 1-15,7-4-1 16,13-6 0-16,5-2 0 16,5-2 1-16,-1-3-1 15,-2 0 0-15,-2 0-1 16,-4 4-1-16,-7-1 0 15,-2 5-4-15,-6-4-2 16,4 16-17-16,-18-22-15 16,30 18 0-16,-13-18-3 15,7 3 4-15</inkml:trace>
  <inkml:trace contextRef="#ctx0" brushRef="#br0" timeOffset="6183.3537">769 11661 75 0,'2'-20'37'15,"-2"20"-1"-15,0 0 1 16,-13 21-27-16,3-4-7 15,4 14 1-15,-1 4-3 16,3 2-1-16,2 1 0 16,2-1-2-16,5-4-2 15,0-20-15-15,12 2-17 16,-6-23-2-16,12-5 0 15,-7-16 1-15</inkml:trace>
  <inkml:trace contextRef="#ctx0" brushRef="#br0" timeOffset="6620.3786">908 11453 82 0,'0'14'38'15,"0"-14"-2"-15,3 22 0 16,-3-22-31-16,18 19-1 15,-9-8 1-15,7 4 0 16,-4 1-1-16,3 4-1 16,-6 1-1-16,0 5 0 15,-4 0 0-15,-3 3 0 16,-2 0-2-16,0 1 2 15,-2-7-3-15,2-2 2 0,0-7-1 16,0-14 1-16,15 8-1 16,-1-16-1-16,3-9 2 15,2-7-2-15,4-1 2 16,-2-6-2-16,2 3 2 15,-4 3-1-15,-3 3 1 16,-3 9-1-16,-13 13 1 16,15 0 0-16,-12 15-1 15,-3 6 0-15,1 5-1 16,3 3 0-16,-1 2-2 15,3-1 0-15,3 0-3 16,-1-15-7-16,18 10-17 16,-13-22-10-16,11 2 1 15,-8-16-1-15</inkml:trace>
  <inkml:trace contextRef="#ctx0" brushRef="#br0" timeOffset="6973.3989">1346 11629 88 0,'1'15'37'15,"-1"-15"-1"-15,7 26 1 16,6-17-33-16,3-1-2 16,5-4 0-16,5-6-1 15,2-4 1-15,-1-3 0 16,-1-3 0-16,-2-3-1 15,-8-4 1-15,-6 3-1 0,-7-1 0 16,-10 4-1-16,-5 3 1 16,-9 8-1-16,-2 4 1 15,-4 7-1-15,-3 11 1 16,5 5 0-16,3 6-1 15,7 6 2-15,5-3-2 16,10-2 0-16,10-7-1 16,9-8 0-16,18-11-4 15,0-15-3-15,25 0-12 16,-9-29-18-16,14 1 1 15,-8-22-3-15,7 4 3 16</inkml:trace>
  <inkml:trace contextRef="#ctx0" brushRef="#br0" timeOffset="7167.41">1872 11120 90 0,'-17'19'38'16,"-6"9"0"-16,9 26 2 16,-3 6-34-16,3 13-3 15,0 3-1-15,5 4 1 16,5-5-3-16,3-1 1 15,4-4-4-15,0-17-3 16,8-4-4-16,-11-24-25 16,17-5-3-16,-17-20-2 15,22-9 0-15</inkml:trace>
  <inkml:trace contextRef="#ctx0" brushRef="#br0" timeOffset="7475.4276">1734 11537 74 0,'-18'5'39'16,"14"11"0"-16,4-16 1 15,9 18-18-15,11-16-18 16,12-6-2-16,5-5 0 16,5-3 0-16,1-6 0 15,1 1-1-15,-4-1 1 16,-5 5-2-16,-12-1 1 15,0 6 0-15,-10 5 0 16,-13 3 0-16,7 22-1 16,-8-1 0-16,-5 8 1 15,-4 3-1-15,4 6-1 16,-3 0 2-16,5-1-4 15,1-7 0-15,7-5-5 0,-4-25-9 16,26 6-12-16,-12-25-11 16,10-2 0-16,-5-21-1 15</inkml:trace>
  <inkml:trace contextRef="#ctx0" brushRef="#br0" timeOffset="7602.4349">2094 11340 93 0,'-28'-20'38'0,"9"14"1"15,-1-3-2-15,20 9-37 16,0 0-14-16,0 0-23 15,11 10-1-15,10-14-2 16,14 9 1-16</inkml:trace>
  <inkml:trace contextRef="#ctx0" brushRef="#br0" timeOffset="7837.4482">2480 11436 85 0,'-19'4'38'15,"8"13"0"-15,-15-13-4 16,7 17-26-16,-7-6-1 15,8 8-1-15,1-1-2 16,7 3-1-16,2-1 0 16,12-3-1-16,10-5-3 15,11-10-2-15,15 1-11 16,-5-23-8-16,22 4-18 15,-14-15-1-15,10 0-2 0,-8-12 0 16</inkml:trace>
  <inkml:trace contextRef="#ctx0" brushRef="#br0" timeOffset="8319.4756">265 12369 74 0,'14'-6'37'0,"-14"6"-1"16,6 23 1-16,-10-2-30 16,3 12-2-16,-4 4-2 0,4 7-1 15,-1 3 0-15,-2 2-2 16,8-3 0-16,-4-9-5 15,16 4-23-15,-7-24-10 16,13-3 1-16,-4-18 0 16</inkml:trace>
  <inkml:trace contextRef="#ctx0" brushRef="#br0" timeOffset="8519.4872">356 12363 94 0,'-20'5'38'0,"20"-5"2"15,11 3-2-15,17-10-35 0,4-6-3 16,5-5-2-16,12 2-3 16,-4-15-15-16,12 12-18 15,-14-5-1-15,4 14-1 16,-18-3 1-16</inkml:trace>
  <inkml:trace contextRef="#ctx0" brushRef="#br0" timeOffset="8703.4977">453 12550 89 0,'-25'26'37'0,"4"-17"0"16,21-9 2-16,0 0-35 16,15-11-2-16,13-10-1 15,12-1-1-15,4-1-3 0,-1-2-2 16,5 16-16-16,-14-6-19 15,-3 16 2-15,-19-1-2 16,-3 18 2-16</inkml:trace>
  <inkml:trace contextRef="#ctx0" brushRef="#br0" timeOffset="8870.5074">390 12754 93 0,'-6'14'38'16,"6"-14"2"-16,11-5-5 15,12-11-32-15,12-4-3 16,10-7-2-16,2-9-4 15,14 8-20-15,-11-13-12 16,8 11 0-16,-14-7-2 16,2 13 2-16</inkml:trace>
  <inkml:trace contextRef="#ctx0" brushRef="#br0" timeOffset="9187.5255">849 12485 78 0,'-8'27'39'0,"-9"-7"-2"16,7 15-1-16,-3-8-28 15,7 6-2-15,1-3-1 16,1 0-1-16,4-6-1 15,1-2-1-15,5-9 0 16,5-7 0-16,0-9 0 16,7-8-1-16,0-9 1 15,6-2 0-15,0-8-2 16,0 0 2-16,-1 0-2 0,-1 3 1 15,-6 5-1-15,-1 8 1 16,-2 8-1-16,-13 6 0 16,15 10 0-16,-10 5-2 15,-1 6 1-15,-1 1-3 16,6 5 0-16,-3-8-6 15,15 12-8-15,-18-20-15 16,21 6-7-16,-8-12-1 16,14 0 2-16</inkml:trace>
  <inkml:trace contextRef="#ctx0" brushRef="#br0" timeOffset="10261.587">1178 12599 85 0,'-7'11'40'15,"15"5"-2"-15,-8-16 2 16,32 2-35-16,-5-8-2 16,8-3 0-16,3-6-1 15,0-2 0-15,-2-2-1 16,-6 1 0-16,-3-2-1 15,-12 4 0-15,-9 5 1 16,-6 11-1-16,-20-8 2 16,0 11-1-16,-6 6 0 15,0 5 0-15,-5 6 0 16,4 3 0-16,3 3 0 15,7 1-1-15,8-2 1 0,11-1-1 16,13-6 0-16,7-9-1 16,12-6 2-16,9-7-1 15,9-9 0-15,5-1 1 16,-2-5-1-16,0-3 1 15,-6 2-1-15,-7 2 1 16,-8 3 0-16,-10 4 0 16,-11 8-1-16,-13 3-1 15,3 10 1-15,-15 5-1 16,-2 5 1-16,-4 4-1 15,2 3 0-15,-5 0 0 16,3 1 1-16,4-5-1 16,6-7 1-16,8-16 0 15,-1 12 1-15,1-12-1 0,23-25 0 16,-4 2 0-16,1-7 0 15,-1-1 1-15,1-1-1 16,-2 1 0-16,-1 4 0 16,-7 7 1-16,-1 3-2 15,-9 17 2-15,12-12-2 16,-12 12 1-16,18 3 0 15,-2 2 0-15,4-1 0 16,7-2 0-16,3-2 1 16,6-3-2-16,2-5 1 15,-2 0 0-15,-3-2 0 16,-6-2-1-16,-6 0 1 15,-8 1-1-15,-13 11 2 16,-8-14-1-16,-9 15 0 16,-5 6 1-16,-7 6 0 0,-3 9 0 15,2 6 0-15,1 2 0 16,8 4-1-16,6-1 1 15,10-4-1-15,9-4 1 16,11-10-1-16,8-12 0 16,9-9 0-16,2-10 0 15,2-7 0-15,-3-4 0 16,-3-5 0-16,-6 1 0 15,-8 2-1-15,-7 8 1 16,-6 4-1-16,-3 17 0 16,-13 11 1-16,-1 12-2 15,-4 15 1-15,-3 14 1 0,0 11-1 16,0 9 1-16,2 6 0 15,-1-2 1-15,4-4-1 16,2-10 1-16,4-10 0 16,4-14 1-16,2-15-1 15,4-23 0-15,0 0 0 16,2-35 0-16,3-5 0 15,4-12-1-15,2-8 0 16,4-6-1-16,3 0-1 16,0 0-1-16,5 12-1 15,-3 3-2-15,9 16-5 16,-10-3-4-16,15 28-9 15,-19-12-6-15,21 21-3 16,-11-12-8-16,10 11 2 16</inkml:trace>
  <inkml:trace contextRef="#ctx0" brushRef="#br0" timeOffset="10712.6127">2476 12476 70 0,'14'-6'42'16,"-25"5"-3"-16,4 14 3 16,-11-5-21-16,4 12-16 15,-4 1 0-15,3 6-3 16,2-3 1-16,7 0-2 15,7-4 1-15,11-6-2 16,4-10 1-16,7-8 0 16,5-9-1-16,1-7 1 15,2-5-1-15,0 0 1 16,-5-2-1-16,-7 5 0 15,-4 4 0-15,-15 18-1 0,0 0 1 16,0 0-1-16,-2 39 1 16,-12 4-1-16,-6 14 0 15,-1 15 1-15,-6 7 0 16,4 7 0-16,0-2 0 15,2-5-1-15,3-8 1 16,5-11 0-16,3-20 1 16,7-17 0-16,3-23-1 15,0 0 1-15,15-38-1 16,-3-3 1-16,-1-14 0 15,1-9-2-15,3-5 0 16,-3-2-1-16,2 11-2 16,-10 0-5-16,10 23-4 15,-20-3-7-15,18 32-9 0,-26-4-5 16,8 25-8-16,-17 8 1 15,-6 14 1-15</inkml:trace>
  <inkml:trace contextRef="#ctx0" brushRef="#br0" timeOffset="11268.6446">692 13453 76 0,'0'0'39'15,"0"0"-1"-15,-15 2-1 16,15-2-34-16,-21 6 1 15,9 3 0-15,-7 2 0 16,2 9 1-16,-3 0-1 16,2 3 0-16,0 1 0 15,5-1-1-15,8-2-1 16,6-2-1-16,5-5 1 15,13-6-3-15,7-7 1 0,4-5 0 16,4-7-1-16,3-5 1 16,-7-2 0-16,-4-3-1 15,-2-1 0-15,-18-2 0 16,-7 6 1-16,-8 3-2 15,-6 5 1-15,-4 2 0 16,2 6-1-16,-1 2-1 16,6 7 0-16,12-7 0 15,0 0-4-15,13-1-6 16,26 1-11-16,-9-25-7 15,29 2-9-15,0-12 0 16,16-5 3-16</inkml:trace>
  <inkml:trace contextRef="#ctx0" brushRef="#br0" timeOffset="11493.6574">1209 13046 72 0,'-36'-6'42'16,"11"14"-2"-16,-9-1 0 15,14 11-20-15,1 4-17 16,6 13-1-16,8 10-1 15,4 10 0-15,2 8-1 16,5 8 0-16,5-1-1 16,-3-1-1-16,3-2-3 15,-4-17-4-15,8 2-12 16,-18-30-13-16,12-4-5 15,-9-18-2-15,-5-13 2 0</inkml:trace>
  <inkml:trace contextRef="#ctx0" brushRef="#br0" timeOffset="11646.6662">980 13505 94 0,'-25'-20'41'0,"25"20"1"15,-12-14-1-15,30 11-35 16,8-1-3-16,10-2-5 16,16 8-6-16,-3-13-8 15,23 18-9-15,-20-13-12 16,6 16-5-16,-18-1-3 15,-7 14 2-15</inkml:trace>
  <inkml:trace contextRef="#ctx0" brushRef="#br0" timeOffset="12141.6945">385 14360 85 0,'0'0'40'0,"0"0"0"16,0 0 1-16,24 1-38 16,-6-8-1-16,6 0 0 0,2-2-1 15,1-1 1-15,2 1-2 16,-7 1 1-16,0-1-1 15,-11-1 1-15,-11 10 0 16,5-16 0-16,-5 16 0 16,-18-15-1-16,0 9 1 15,-3 5-1-15,-3 5 0 16,-1 7 0-16,0 6 0 15,2 9-1-15,2 9 1 16,5 2 0-16,4 3 1 16,11-1-1-16,4-6 0 15,9-7 0-15,10-13-2 16,13-8-4-16,2-27-6 15,21 3-7-15,-11-33-10 0,20 3-12 16,-9-19-1-16,7 1 2 16</inkml:trace>
  <inkml:trace contextRef="#ctx0" brushRef="#br0" timeOffset="12320.7047">965 13850 85 0,'-28'14'39'16,"7"27"2"-16,-9 0-1 15,10 20-35-15,-3 5-3 16,6 3-1-16,3 6-1 15,7 1-1-15,7-2-2 16,0-14-5-16,15 7-10 16,-14-29-10-16,19-1-12 0,-5-23-1 15,13-11 0-15</inkml:trace>
  <inkml:trace contextRef="#ctx0" brushRef="#br0" timeOffset="12665.7245">985 14410 77 0,'0'0'42'0,"4"20"-2"16,-4-20 1-16,44-20-36 16,-10 4-2-16,5-4 0 15,1-4-1-15,6 1-1 16,-10-2 0-16,-5 4-1 15,-9 2 1-15,-13 4 0 0,-9 15 0 16,-14-13-1 0,-5 13 1-16,-9 6 0 0,-5 8 0 15,-4 5 0-15,2 6-1 16,5 6 0-16,4 2 0 15,8 7 0-15,9-3 0 16,10-2 0-16,15-7-2 16,6-8-1-16,17-9-2 15,1-19-6-15,22 5-9 16,-15-30-9-16,28 7-11 15,-14-19-1-15,7 3 1 16</inkml:trace>
  <inkml:trace contextRef="#ctx0" brushRef="#br0" timeOffset="12853.7352">1612 14209 87 0,'-36'7'41'0,"3"18"-1"15,-10-4 2-15,5 8-37 16,1 3-1-16,12 2-3 16,11-1 0-16,8-3 0 15,16-6-1-15,12-10-1 16,13-7-2-16,10-14-2 15,14-6-7-15,-7-23-5 16,26 2-12-16,-18-24-9 16,10 3-2-16,-13-15 1 15</inkml:trace>
  <inkml:trace contextRef="#ctx0" brushRef="#br0" timeOffset="13011.7443">2005 13837 66 0,'-13'5'41'16,"-12"12"-1"-16,5 26 0 0,-9 2-17 15,6 22-21-15,2 6-2 16,5 3-1-16,5 4-4 15,1-15-9-15,19 8-11 16,-12-25-15-16,14-4 1 16,-3-24-2-16,6-9 1 15</inkml:trace>
  <inkml:trace contextRef="#ctx0" brushRef="#br0" timeOffset="13998.8007">1842 14154 88 0,'0'0'42'15,"20"-6"0"-15,-5-2-2 0,10 4-36 16,3-4-2-16,3 4 0 16,1-3 0-16,0 2 0 15,-6 3-2-15,-1 5 0 16,-7 7 1-16,-9 6-1 15,-4 9 1-15,-4 6-2 16,-7 6 1-16,-2 4-1 16,0-2 1-16,0 0 0 15,0-3 0-15,1-8 0 16,3-11 0-16,4-17 1 15,0 0-1-15,19-28 0 16,-4-3 0-16,1-11 0 16,4-7 0-16,2-5 1 15,-2 2 0-15,-1 3 0 16,-2 9 0-16,-6 10 0 0,-3 8 0 15,0 8 0-15,-8 14 0 16,11-4-1-16,-11 4 1 16,18 10-1-16,-3-3-1 15,4 1 2-15,4 0-2 16,4 1 1-16,3-2-1 15,-3 1 1-15,-1-2-1 16,-2 1 1-16,-5-1 0 16,-2-3-1-16,-17-3 1 15,10 10-1-15,-10-10 2 16,-14 15-2-16,0-1 1 15,-5 2-1-15,3 5 1 16,-2 5 0-16,1 0 0 16,6 3 0-16,6-1 0 0,7-4 0 15,7-3 0-15,6-10 1 16,3-7-1-16,4-11 0 15,1-11 0-15,1-7 0 16,-1-6 0-16,-7-7 0 16,-1-3 0-16,-2 1 1 15,-6 2 0-15,-3 2-1 16,1 6 1-16,-2 6 0 15,3 4-1-15,1 7 2 16,-7 13-2-16,19-14 0 16,-9 13 0-16,3 4 1 15,-2 3-1-15,2 5 1 16,-2 2-2-16,-3 6 1 0,-4 2 0 15,-3 6-1-15,-5 4 0 16,-3 1 1-16,-4 3-1 16,0 0 0-16,-1-5 1 15,2-6-1-15,4-5 1 16,6-19 1-16,0 0-1 15,17-3 0-15,1-16 0 16,5-4 0-16,0 0 1 16,3 0-1-16,-3 4 0 15,-2 8 0-15,-4 11 0 16,-2 9 1-16,-4 9-1 15,-7 7 1-15,3 3-1 16,-2 4-1-16,-2-1-1 16,2-5-4-16,3-1-4 0,-8-25-2 15,14 22-4-15,-18-36-10 16,23 13-4-16,-21-29-6 15,9 3-6-15,1-12 2 16</inkml:trace>
  <inkml:trace contextRef="#ctx0" brushRef="#br1" timeOffset="20663.1819">6308 17831 19 0,'0'0'32'15,"24"-13"0"-15,-24 13-1 16,0 0-20-16,0 0-3 16,0 0-3-16,0 0-1 15,0 0 1-15,0 0-4 16,0 0 2-16,0 0 2 15,0 0-5-15,-50 15 2 16,50-15 0-16,0 0 0 16,0 0-3-16,0 0 2 15,-34 43-1-15,34-43 1 0,0 0-1 16,0 0-1-1,0 0 1-15,7-20 1 0,2-1-1 16,4-5 1-16,-2-5-1 16,-3 3-1-16,-5 12 1 15,-3 16 1-15,0 0-1 16,0 0 0-16,0 0 1 15,0 0-1-15,0 0 1 16,-10 54 0-16,10-54 0 16,0 0-2-16,0 0 4 15,-1 58-2-15,1-58 0 16,0 0 0-16,0 0 0 15,3 12 2-15,-3-12-3 16,20-10 2-16,-10-8-1 0,3-5-1 16,-5-6 1-16,-1 7 0 15,-7 22-1-15,0 0-2 16,0 0 3-16,0 0-1 15,0 0 2-15,-20 49 0 16,20-49 0-16,0 0-1 16,-19 47 1-16,19-47 0 15,0 0 0-15,-11 46-3 16,11-46 0-16,0 0 1 15,0 0 2-15,0 0-3 16,0 0 2-16,-6 29-1 16,17-44-1-16,5-7 3 15,-2-6-2-15,-14 28 1 16,0 0-2-16,0 0 1 15,22-41-2-15,-22 41 6 0,0 0-4 16,0 0 0-16,0 0-1 16,0 0 2-16,0 0-3 15,0 0-16-15,-9 40-22 16,9-40 0-16,0 0-2 15,0 0 2-15</inkml:trace>
  <inkml:trace contextRef="#ctx0" brushRef="#br2" timeOffset="24534.4033">9367 17659 44 0,'0'0'36'15,"10"3"1"-15,-8 12 0 0,-2-15-34 16,0 0-1-16,-9 47 1 15,9-47 0-15,0 0 0 16,-12 63-1-16,12-63 0 16,0 0 0-16,-5 58 1 15,5-58 1-15,0 0-2 16,0 13 0-16,0-13-1 15,14-18 4-15,-8-4-4 16,10-17 2-16,-7-7-1 16,1 2 0-16,-5 12-1 15,-5 32 1-15,0 0-1 16,0 0 0-16,0 0 0 15,0 0-1-15,-28 54 1 0,28-54-4 16,0 0-12 0,-13 58-27-16,13-58 2 0,0 0-4 15,-5 54 3-15</inkml:trace>
  <inkml:trace contextRef="#ctx0" brushRef="#br3" timeOffset="30504.7448">11881 17615 15 0,'-5'-13'34'16,"5"13"3"-16,0 0-2 15,0 0-20-15,-17-14-5 16,17 14-2-16,-8 15-2 16,6 1-2-16,-4 4-2 15,3 6 0-15,-2-3 0 16,5-23 0-16,-2 23 1 15,1-1-2-15,1-7-1 16,0-15 1-16,0 0 0 16,0 0-1-16,14-28 1 15,-5 3 0-15,-3-4-3 16,-1-3 3-16,0 1 0 0,0 2-1 15,-4 6 1-15,-1 2 0 16,-4 8 0-16,4 13 0 16,0 0 0-16,-15 11-1 15,9 5 1-15,0 5 0 16,-1 8-1-16,3 2 1 15,4-31-1-15,0 0 0 16,-3 55 2-16,3-55-2 16,0 0 0-16,8 54 0 15,-8-54 3-15,4 19-3 16,7-11 1-16,2-8 0 15,-2-13-1-15,0-11 1 16,-1-6 1-16,-2-10-1 16,-7-5-1-16,-3 9 1 0,-4 10 0 15,0 5-1-15,-1 6 1 16,7 15-1-16,-12-2 1 15,7 17-1-15,0 10 0 16,3 3 0-16,-1 5 0 16,1-2 1-16,2 0-2 15,3-6 1-15,0-5-3 16,-3-20-9-16,14-6-28 15,-8-17-1-15,7-11-2 16,-5-8 1-16</inkml:trace>
  <inkml:trace contextRef="#ctx0" brushRef="#br4" timeOffset="34768.9887">13654 17553 8 0,'9'-15'32'16,"-3"-3"-1"-16,10 5-7 0,-18-3-6 15,13 10-4 1,-11 6-4-16,0 0-3 0,-19 6-2 15,11 10-1-15,-10 7-1 16,4 8 0-16,-4 7-2 16,18-38 2-16,0 0-2 15,-20 70 1-15,20-70-1 16,0 0-1-16,-10 65 1 15,10-65-1-15,4 24 2 16,2-11-1-16,-6-13-1 16,22-15 1-16,-10-10 1 15,0-12-1-15,-6-9 1 16,-1 1-1-16,-10 9 0 15,1 10 0-15,-6 8 1 16,10 18-1-16,-14-6 0 0,9 25 1 16,-2 9-2-16,7-28 2 15,0 0-2-15,-7 71 0 16,7-71 1-16,0 58-2 15,0-58 1-15,4 53 0 16,-4-53-2-16,0 0-12 16,25 46-23-16,-9-36-2 15,-1-24-2-15,5-12 1 16</inkml:trace>
  <inkml:trace contextRef="#ctx0" brushRef="#br5" timeOffset="38949.2275">15178 17571 17 0,'0'0'35'0,"0"0"1"16,0 0-1-16,11-5-23 15,-11 5-4-15,0 0 0 16,0 16-3-16,4 1-1 16,-4 2-1-16,0 4-1 15,0-23-1-15,0 0 3 16,0 0-3-16,-4 62 1 0,4-62-1 15,0 0-2-15,0 49 2 16,0-49-2-16,0 0 1 16,0 0 0-16,7 36 0 15,5-40-1-15,0-13 2 16,4-10 0-16,-2-10 1 15,-3-1 0-15,-6-3 0 16,-1 4-1-16,-7 14 1 16,-2 10 0-16,5 13-1 15,-19 5 1-15,8 11-1 16,0 8 0-16,11-24-1 15,0 0 1-15,-14 51-1 16,14-51 1-16,0 0-1 16,0 56 0-16,0-56-1 15,0 0 1-15,0 0-1 0,9 57 0 16,2-47-1-16,3-7-3 15,-5-1-11-15,-4-15-21 16,-2-12-2-16,-11-9-1 16,-7-2-1-16</inkml:trace>
  <inkml:trace contextRef="#ctx0" brushRef="#br6" timeOffset="43081.4641">18230 17451 47 0,'0'0'38'16,"0"0"-1"-16,0 0-2 15,-10-4-30-15,10 4-1 16,-4 12 0-16,4 1-2 15,-2 8 0-15,-1 9-1 0,-2 3 0 16,4 7 0-16,-2-3 0 16,2-1 0-16,1-9-1 15,1-5 0-15,3-8 1 16,-4-14-1-16,21-17 0 15,-7-8 0-15,1-7 1 16,1-4-1-16,-1-3 0 16,2-1 0-16,-6-1 1 15,-1 7-1-15,-6 7 1 16,1 7 0-16,-5 8 0 15,0 12 0-15,0 0-1 16,-19 24 2-16,10 4-2 16,-1 4 1-16,-3 5 0 15,2 4-1-15,2-1 0 0,2-8 0 16,5-5 0-16,2-15-4 15,9 0-11-15,-9-12-25 16,23-24 1-16,-10-7-2 16,4-5 1-16</inkml:trace>
  <inkml:trace contextRef="#ctx0" brushRef="#br7" timeOffset="46737.6732">21408 17423 33 0,'0'0'34'16,"1"-13"2"-16,-1 13-3 15,0 0-26-15,0 0-2 16,0 0 0-16,0 0 0 16,0 0-2-16,0 0-1 15,-7 21 1-15,7 0-1 16,-3 3 1-16,2 6-1 15,-3 2-1-15,3-2 1 16,-2-2-1-16,1-5 0 16,2-8-1-16,0-15 1 15,0 0 0-15,20-22-1 16,-6-13 0-16,5-4 0 15,-4-10 0-15,3-6 1 16,-3-2-1-16,0 4 0 16,-5 4 1-16,-6 12 0 0,-4 12 0 15,-3 12 0-15,3 13 0 16,-15 22 0-16,3 12 1 15,1 4-1-15,-2 11 1 16,0 2-2-16,4 2 1 16,4-4-1-16,2-6 0 15,5-13 0-15,7-9-3 16,1-11 0-16,5-6-4 15,-15-4-22-15,22-15-10 16,-22 1 0-16,3-3-1 16</inkml:trace>
  <inkml:trace contextRef="#ctx0" brushRef="#br0" timeOffset="60540.4627">9477 17655 19 0,'0'0'30'15,"0"0"1"-15,12-16-2 0,-12 16-23 16,0 0-1-16,6-12 0 15,-6 12-1-15,0 0-2 16,-1 12-1-16,1-12 0 16,0 17-2-16,0-17 1 15,3 21-1-15,-3-21 1 16,5 16 0-16,-5-16 2 15,0 0 0-15,16 8 1 16,-16-8 0-16,23-6 0 16,-7-4 1-16,8-1-2 15,7-7 1-15,6 1-2 16,8-5 0-16,9-4-1 15,6-1 1-15,4-6-1 0,11 1 0 16,4-5 0 0,3-1 1-16,4-2-1 0,4-4-1 15,3-1 1-15,2 0-1 16,3-6 0-16,-3-2 1 15,5 0-1-15,1 2 0 16,0-3 0-16,0 1 2 16,1 0-2-16,-2 1 2 15,-1 4-1-15,0-2 0 16,-3 5-1-16,-3 0 1 15,4 0 0-15,-4 1 0 16,-1-1 2-16,5-3-3 16,1-4 3-16,3-4-2 15,2-3 1-15,7-6-1 16,3-3 0-16,3-3 0 15,1-3 0-15,5 1-1 0,3 2 0 16,1 0 2-16,5 2-1 16,1 0 0-16,-2 3 0 15,1-1 0-15,2-1 0 16,4-2 0-16,3-3 1 15,0 0-2-15,-2-6 1 16,3 0 0-16,5-2 1 16,1-2 0-16,2 0 0 15,-2-2-1-15,1-1 1 16,0 2 0-16,4 0 0 15,-2 1 0-15,-3 1-1 16,-4 1 1-16,4 2-1 16,4 3 1-16,-3-2-1 0,1 0 1 15,0-4-1-15,4 0 0 16,0 3 1-16,1-3 0 15,-4 0-1-15,-4 1 0 16,5 3 1-16,-5-1 0 16,-1 2 1-16,-5-1-1 15,0-2 1-15,1-1-1 16,2 3 1-16,-1-1 0 15,0 2-1-15,-6 1 1 16,2 2-1-16,-2 0 0 16,-2 3-1-16,-8-2 1 15,-2 0-1-15,-7-2 1 16,-1 1-2-16,-2-3 2 15,-2 3-1-15,-1 0 0 0,-1 0 0 16,3 0 0-16,-1-1 0 16,-2 0 0-16,0 3 0 15,0 4-1-15,-4 1 1 16,-6 6 0-16,-3 7 0 15,-8 7 0-15,-6 9 0 16,-5 8 0-16,-8 4 0 16,-7 5 0-16,-6 1-1 15,-5 3 1-15,-3-2-2 16,-7 0 1-16,-1 2 2 15,-5 2-3-15,-7-2 1 16,-1 7-3-16,-14-4-4 16,9 9-23-16,-23 5 1 15,16-5-4-15,-16 5 0 0</inkml:trace>
  <inkml:trace contextRef="#ctx0" brushRef="#br0" timeOffset="65815.7644">18283 4404 53 0,'17'-23'37'15,"2"4"-1"-15,-13 0 1 16,-6 19-25-16,-4-14-4 16,-8 22-2-16,-19 2-1 15,0 12-1-15,-13 7-1 16,0 3-1-16,1 2-1 0,8-2 0 15,5-2-1-15,12-2 1 16,12-6-1-16,12-5 1 16,10-4-1-16,9-5 0 15,5 2 0-15,3-3 0 16,-2 1 1-16,-2 2-1 15,-6 4 0-15,-7 8 1 16,-7 0-1-16,-11 9 0 16,-8-2 0-16,-4 3 1 15,-3 0-2-15,-1-7-1 16,6-2-3-16,-1-22-9 15,13-1-24-15,10-19 0 16,15-8-1-16,2-19 0 16</inkml:trace>
  <inkml:trace contextRef="#ctx0" brushRef="#br0" timeOffset="66049.7779">18659 4063 89 0,'14'-22'39'0,"-11"4"-2"15,-3 18 1-15,-6 25-33 16,0 1-3-16,-1 11-2 15,-3 14 0-15,-4 11 0 16,-3 12-1-16,-5 5 0 16,-1 3-1-16,2-1 0 15,3-8-2-15,11-4-1 16,0-24-5-16,25 0-16 0,0-33-10 15,21-7-1-15,6-22 0 16,15-6 1-16</inkml:trace>
  <inkml:trace contextRef="#ctx0" brushRef="#br0" timeOffset="66852.8238">18914 4579 16 0,'40'-33'35'16,"-18"-3"3"-16,-5 15-2 15,-22-1 2-15,5 22-14 16,-33-7-14-16,12 17-4 16,-10 2-1-16,4 11-2 15,-1 2-1-15,5 6 0 16,7 4-1-16,6 2 0 15,7 0-1-15,9-3 0 16,8-5 0-16,4-8 1 16,10-4-1-16,1-12-1 0,5-8 1 15,-1-13 0-15,2-6-1 16,-3-9 1-16,0-5 0 15,-9-6-1-15,-4 0 1 16,-3 0 0-16,-8 4 0 16,-3 5 1-16,-5 5 0 15,-3 5 0-15,-1 6 0 16,0 3-1-16,4 14 1 15,-5-14 0-15,5 14-1 16,11-6 1-16,3 3-1 16,8 1 0-16,3 0 0 15,6 4 1-15,1 0-1 16,1 4 1-16,-2 2-1 15,-4 7 1-15,-5 2-1 16,-8 8 0-16,-7 6 0 0,-7 4 0 16,-6 7 0-16,-3 4 0 15,-6 1 0-15,2-1 0 16,-4-3-1-16,3-5 1 15,0-9 0-15,5-4 0 16,3-10-1-16,6-15 1 16,0 0 0-16,5-16-1 15,4-11 2-15,-3-2-1 16,5-9 0-16,-3-5 1 15,3-7-1-15,-2-5 1 16,0 5 0-16,0 3-1 16,-2 5 1-16,4 7 0 15,-3 3 0-15,2 14 0 16,4 5 0-16,3 10-1 0,-1 5 0 15,3 9 0-15,0 4 0 16,-1 8-1-16,-2 5 0 16,-4 7 0-16,-8 5 1 15,-9 5 0-15,-5 6-1 16,-10 2 1-16,-5 0-1 15,-6-2 1-15,-2-2-1 16,-2-5 1-16,0 0-1 16,5-6 0-16,-2-1 1 15,5-2-1-15,3 3 2 16,2 3-2-16,3 9 1 15,-2-1-3-15,5 10 0 16,-2-12-8-16,15 13-22 16,-6-17-8-16,15-4 1 0,0-21 0 15</inkml:trace>
  <inkml:trace contextRef="#ctx0" brushRef="#br0" timeOffset="67248.8464">19717 4632 86 0,'-2'22'40'16,"2"-22"-1"-16,29 2 0 15,-5-17-35-15,16-1-3 16,11-8 1-16,4-4 0 0,-2-3 0 16,-4-1 0-16,-6-1 0 15,-7 3 0-15,-12 3-1 16,-15 7 1-16,-13 9-1 15,-15 6 1-15,-10 9-1 16,-7 8 0-16,-6 10-1 16,1 6 1-16,-1 7 0 15,5 1-1-15,11 0 1 16,13 1-1-16,14-3-1 15,13-13 0-15,19-1-3 16,11-16-2-16,25 6-13 16,-3-24-21-16,23 6 0 15,-5-20-2-15,9 5 1 16</inkml:trace>
  <inkml:trace contextRef="#ctx0" brushRef="#br0" timeOffset="67438.8573">20593 4442 95 0,'-19'6'40'0,"14"5"0"16,5-11 0-16,11-3-39 16,9-1-1-16,10-3-1 15,7 4-2-15,-1-12-8 16,9 14-28-16,-13-10 1 15,3 14-1-15,-19-7 0 16</inkml:trace>
  <inkml:trace contextRef="#ctx0" brushRef="#br0" timeOffset="67588.8659">20567 4645 100 0,'-23'18'40'16,"18"5"1"-16,5-23-2 16,14 7-38-16,20-7-6 15,4-19-16-15,25 8-17 16,-5-14-2-16,15 2-1 15,1-12 0-15</inkml:trace>
  <inkml:trace contextRef="#ctx0" brushRef="#br0" timeOffset="68254.904">21580 3789 91 0,'5'-16'39'0,"-8"-5"-1"15,3 21 1-15,0 0-34 16,-14 12 0-16,-1 9-2 15,2 19 1-15,-4 12-1 16,1 14-1-16,-3 10 0 16,1 10 0-16,-4 4 0 15,5 0-1-15,0-3 0 16,5-8 0-16,2-14-1 15,6-10 1-15,7-13-1 0,4-12 1 16,5-15-1-16,8-12 2 16,5-15-2-16,2-8 1 15,3-7 1-15,3-7-1 16,-4-1-1-16,2-1 1 15,-4 6 0-15,-4 7-1 16,-3 11 0-16,-3 10 0 16,-3 14 0-16,0 10 0 15,-5 9-1-15,5 8-1 16,1 3 0-16,6 0-2 15,8 1-2-15,1-18-7 16,23 10-17-16,-11-25-12 16,15-3 1-16,-6-21-1 15,7-2 2-15</inkml:trace>
  <inkml:trace contextRef="#ctx0" brushRef="#br0" timeOffset="68449.9151">22343 4330 110 0,'-6'-22'42'16,"6"22"0"-16,0-10-2 15,14 11-35-15,5-8-5 16,10-1 0-16,4 0-1 16,7 2-2-16,5 7-4 15,-13-15-16-15,8 25-18 16,-22-5 0-16,-3 11-1 15,-21-3 2-15</inkml:trace>
  <inkml:trace contextRef="#ctx0" brushRef="#br0" timeOffset="68600.9237">22245 4593 111 0,'0'0'41'0,"0"0"0"16,39-7-2-16,17-11-40 16,19 6-10-16,-2-17-16 15,18 13-12-15,-12-2-2 16,2 10-1-16,-15 2 1 15</inkml:trace>
  <inkml:trace contextRef="#ctx0" brushRef="#br0" timeOffset="69443.972">17839 5623 56 0,'-1'-13'37'0,"1"13"1"16,2-16-2-16,-2 16-11 0,0 14-22 15,0 5 0 1,-6 9 1-16,1 17 1 0,-9 9-1 16,2 18 1-16,-6 7-2 15,3 9 1-15,-3-2-1 16,7-6 0-16,1-9-1 15,5-11-2-15,3-16 0 16,7-16 0-16,-5-28 0 16,19-1 0-16,-4-26 0 15,-4-11 0-15,1-13 0 16,-4-7 1-16,0-13-2 15,-1-8 2-15,-2-7-2 16,0 1 0-16,1 2 0 16,3 5-1-16,7 3 1 15,4 8 0-15,11 9 2 16,10 12-4-16,6 16 3 0,6 12 0 15,1 12 0-15,1 12 0 16,-8 13 0-16,-11 12 0 16,-16 10-1-16,-20 11 1 15,-22 8 1-15,-18 3 0 16,-14 3 0-16,-9-4 1 15,-4-4-1-15,4-9-1 16,10-10-1-16,12-18-3 16,26-7-10-16,9-28-23 15,34-9-4-15,13-24 4 16,27-9-5-16</inkml:trace>
  <inkml:trace contextRef="#ctx0" brushRef="#br0" timeOffset="69644.9834">18480 5340 74 0,'14'-11'38'0,"-14"11"-1"16,-13 26 2-16,-11 9-27 15,-1 25-7-15,-5 6-1 16,5 14 0-16,-3 9 0 16,5 6 0-16,2-3-1 15,7-3-2-15,9-6-1 16,8-15-1-16,8-7-3 15,4-24-6-15,26-5-28 16,-6-27-1-16,17-8 1 16,-1-19-1-16</inkml:trace>
  <inkml:trace contextRef="#ctx0" brushRef="#br0" timeOffset="70000.0037">18772 5913 106 0,'-19'-2'39'16,"-14"1"2"-16,-1 15-1 15,-10 2-34-15,5 9-2 16,-2 5-1-16,6 5-1 15,2 2 0-15,9 1 0 16,6-5-1-16,12-2 1 16,8-5-1-16,15-10 0 15,7-13-1-15,10-10 1 16,8-6-1-16,5-8 0 15,0-7 1-15,-3-4-1 16,-2-3 0-16,-7 2 0 16,-9 3 0-16,-8 4 0 0,-8 9 0 15,-9 7 0-15,-1 10-1 16,-15 10 1-16,-1 11-1 15,-1 5-1-15,3 9-2 16,1 0 0-16,7 6-3 16,4-11-3-16,24 9-18 15,-5-19-13-15,18-3 1 16,2-16 0-16,11-2 1 15</inkml:trace>
  <inkml:trace contextRef="#ctx0" brushRef="#br0" timeOffset="70354.024">19189 5983 90 0,'-3'-19'38'15,"3"19"0"-15,-10-5 2 16,3 23-27-16,-9 0-7 0,4 11-1 16,-3 3-1-16,5 4-1 15,0 1-1-15,5-1 1 16,2-5-2-16,7-8 1 15,5-8-1-15,5-10 0 16,4-11 0-16,7-8 0 16,0-9 0-16,2-5 0 15,0-6 0-15,-1-1 0 16,-3-2 1-16,-3 5-2 15,-1 3 0-15,-7 7 0 16,-1 8 0-16,-11 14 0 16,15-3 0-16,-7 13-3 15,-2 9 1-15,3 4-1 16,5 5-1-16,2 2-2 0,11 6-4 15,-4-16-14-15,20 6-17 16,-5-10 1-16,12-1-1 16,-3-18 2-16</inkml:trace>
  <inkml:trace contextRef="#ctx0" brushRef="#br0" timeOffset="70571.0364">19934 5941 118 0,'-22'3'41'0,"-19"0"1"16,5 19-4-16,-7-4-34 15,6 11 0-15,0 2-2 16,8 6 1-16,11 0-2 0,12 1 1 16,16-6-2-16,9-5-3 15,18-6-1-15,6-18-7 16,23 5-12-16,-8-28-16 15,18-5-5-15,-2-21 2 16,6-5-1-16</inkml:trace>
  <inkml:trace contextRef="#ctx0" brushRef="#br0" timeOffset="70774.0481">20454 5504 100 0,'-32'14'42'0,"7"22"1"15,-9 4-2-15,10 14-33 16,2 5-3-16,6 9-1 0,6 5-1 15,5 0-1-15,7 0-2 16,7-12-4-16,16 4-6 16,-12-24-21-16,21 0-11 15,-6-23 0-15,10-6-1 16,-4-20 2-16</inkml:trace>
  <inkml:trace contextRef="#ctx0" brushRef="#br0" timeOffset="70997.0607">20539 5853 117 0,'-48'10'43'16,"4"14"0"-16,-6-6 0 16,5 9-40-16,12-2 3 15,15 3-6-15,11-3 0 0,15-1 0 16,14-3 0-16,12-6 0 15,8-1 0-15,7-7 0 16,7 0-7-16,-4-20-8 16,17 13-18-16,-14-18-10 15,5 0 1-15,-9-10-1 16</inkml:trace>
  <inkml:trace contextRef="#ctx0" brushRef="#br0" timeOffset="71290.0776">21066 5827 110 0,'-25'11'42'15,"-16"-4"2"-15,10 8-2 16,-12-3-37-16,15 4-2 0,4-2 2 16,10 4-3-16,8-2 0 15,9 1-2-15,11-4 0 16,4 1 0-16,7 0 0 15,1 0 0-15,0-1 0 16,-3 2 0-16,-5 1 0 16,-5 3 0-16,-8-1 0 15,-8 4 0-15,-4-3 0 16,-6 1 0-16,-1-2 0 15,-3-7-5-15,9 7-12 16,-10-26-16-16,18 8-10 16,-5-20 1-16,14 0-2 15</inkml:trace>
  <inkml:trace contextRef="#ctx0" brushRef="#br0" timeOffset="71435.0859">20876 5539 106 0,'-35'26'39'0,"3"13"-3"15,13 6-32-15,-2-4-42 16,17 5-1-16,7-9 0 16</inkml:trace>
  <inkml:trace contextRef="#ctx0" brushRef="#br0" timeOffset="71981.1171">21938 5871 79 0,'-21'3'39'16,"-13"-1"-1"-16,1 12 2 15,-13-4-23-15,10 17-9 16,-9-1-2-16,7 5-2 16,4-1-1-16,7-3-1 15,12-2-1-15,10-4-1 0,15-4-3 16,16-14-2-16,23 5-11 15,0-18-22-15,22-1-2 16,-3-8 1-16,11 0-1 16</inkml:trace>
  <inkml:trace contextRef="#ctx0" brushRef="#br0" timeOffset="72566.1506">22210 5964 115 0,'-28'7'40'16,"5"11"0"-16,-11-7-2 15,6 11-33-15,3-2-2 16,8 8 0-16,3 0-1 15,10 0 0-15,11-3-1 16,8-4-1-16,8-6 0 0,11-7 0 16,3-8 0-16,1-10-1 15,0-5 0-15,-3-9 0 16,-6-5 0-16,-6-1 0 15,-6-2 0-15,-10-1 1 16,-4 3-1-16,-5 2 1 16,-4 5 1-16,0 6 0 15,-2 4-1-15,8 13 1 16,0 0 0-16,0 0 1 15,0 0-1-15,0 0 0 16,22 10 0-16,-5 1 1 16,2-1 0-16,2 6-2 15,-5-2 0-15,0 6 0 16,-5 1 0-16,-4 2 0 0,-6 2 0 15,-6 4 0-15,-3-2 0 16,-2 0 0-16,-2-4 0 16,4-3 0-16,1-8 0 15,7-12 0-15,0 0 0 16,27-16 0-16,-4-8 0 15,8-8 0-15,3-5 0 16,4-6 0-16,0 4 0 16,-2 2 0-16,-8 8 0 15,-5 8 0-15,-6 12 0 16,-17 9 0-16,11 15 0 15,-15 8 0-15,-3 8 0 16,2 3 0-16,6 5-6 16,-1-14-10-16,24 16-10 15,-10-27-9-15,28 1-7 0,0-20 1 16,18-3-2-16</inkml:trace>
  <inkml:trace contextRef="#ctx0" brushRef="#br0" timeOffset="72897.1695">23161 5823 118 0,'-33'-9'40'0,"3"14"2"16,-10-3-1-16,10 10-38 16,0 4 1-16,5 2-3 15,5 4 2-15,9 0-2 16,10 0 1-16,9-2-2 15,9-4 0-15,6-1 0 0,9-4 0 16,0-3 0-16,3-1 0 16,-6 0 0-16,-5-1 0 15,-4 2 0-15,-7 0 0 16,-9 6 0-16,-8-1 0 15,-6 4 0-15,-4-2 0 16,1-2 0-16,2 0 0 16,11-13 0-16,0 0-7 15,0 0-9-15,34-17-10 16,-7-14-16-16,21-3 1 15,-1-15-2-15,13-6 2 16</inkml:trace>
  <inkml:trace contextRef="#ctx0" brushRef="#br0" timeOffset="73080.18">23627 5408 96 0,'-25'6'41'0,"2"33"0"16,-16 11 0-16,6 25-24 16,-4-4-14-16,2 7-1 15,6-1 0-15,4-1-1 16,9-3-3-16,2-12-3 15,17 0-10-15,-10-24-24 16,22-6-3-16,-9-20 2 16,14-7-2-16</inkml:trace>
  <inkml:trace contextRef="#ctx0" brushRef="#br0" timeOffset="74033.2344">23382 5808 94 0,'0'0'39'0,"5"13"2"16,14 0-2-16,5-13-21 15,12 7-17-15,12-5 2 16,10-1-2-16,5-3-1 16,2-2 0-16,-2 2 0 15,-4-3 0-15,-10 3 0 16,-10 0 1-16,-12 3 0 15,-17 1 1-15,-10-2 0 16,-25 15 0-16,-5-4 2 16,-8 5-2-16,-4 1 0 15,-2 7-1-15,1 3 1 16,7 2-2-16,9 3 0 0,8-1 0 15,9-2 0-15,15-5 0 16,10-5 0-16,8-8 0 16,9-9 0-16,2-7 0 15,5-9-3-15,-1-12 1 16,-1-2 1-16,-7-3-1 15,-4-2 1-15,-9 1-1 16,-6 5 2-16,-6 2 0 16,-7 10 0-16,2 15 0 15,-20-6 1-15,9 14 0 16,0 4-1-16,4 5 1 15,5-1 0-15,6 2-1 16,8-5 1-16,7-1 0 0,5-4 0 16,8-4-1-1,3-3 1-15,-1-4 0 0,-1-1 1 16,-1 0-2-16,-6 1 0 15,-4 1 0-15,-4-1 0 16,-18 3 0-16,10 5 0 16,-10-5 0-16,-14 24 0 15,3-7 0-15,-2 3 0 16,-1 3 0-16,3-1 0 15,3-2 0-15,7-4 0 16,1-16 0-16,16 10 0 16,-2-18 0-16,7-6 0 15,1-5 0-15,0-7 0 16,-2 0 0-16,1 1 0 0,-6 4 0 15,-5 6 0-15,-10 15 0 16,0 0 0-16,0 0 0 16,-14 27 0-16,5-3 0 15,3 3 0-15,6 2 0 16,9-7 0-16,12-7 0 15,16-12 0-15,11-11 0 16,14-10 0-16,11-12 0 16,5-12 0-16,0-10 0 15,-3-9 0-15,-4-5 0 16,-12 1 0-16,-12 2 0 15,-14 10 0-15,-19 12 0 16,-17 18 0-16,-13 20-2 16,-13 24 2-16,-6 20 2 15,-5 17-2-15,-2 13 0 0,3 8-2 16,7 0-1-16,14 1-3 15,4-23-10-15,27 6-5 16,-17-35-6-16,32 3-9 16,-14-30-6-16,9-10 0 15,-12-17 2-15</inkml:trace>
  <inkml:trace contextRef="#ctx0" brushRef="#br0" timeOffset="74147.241">24727 5857 107 0,'-6'-24'39'15,"9"11"-4"-15,9 14-21 16,-12-1-39-16,22 12-16 15,-17 4-1-15,2 11-2 16</inkml:trace>
  <inkml:trace contextRef="#ctx0" brushRef="#br0" timeOffset="74562.2647">17626 7257 107 0,'28'-18'40'15,"15"7"2"-15,8-12-5 16,18-1-36-16,5 11-12 15,-2-10-27-15,7 10-1 16,-15 2-1-16,-9 13 0 16</inkml:trace>
  <inkml:trace contextRef="#ctx0" brushRef="#br0" timeOffset="74729.2743">17651 7619 113 0,'-11'11'41'0,"31"-5"0"16,19-24-3-16,29-11-40 15,35 2-20-15,2-16-16 16,13 1-2-16,-3-3-1 16,3 8 0-16</inkml:trace>
  <inkml:trace contextRef="#ctx0" brushRef="#br0" timeOffset="75444.3152">19292 6706 86 0,'0'0'35'16,"0"0"-1"-16,-15 13 2 15,-12 21-31-15,-13 8-2 16,-2 18 2-16,-11 8 0 15,3 14 0-15,-4 0 2 16,16 7-2-16,8-11-1 16,15-1-1-16,14-15 0 15,12-11-3-15,20-18 1 16,7-15 0-16,8-11-1 15,3-11-1-15,-4-10 2 16,-4-8-1-16,-10-7 0 16,-9-3-1-16,-15-4 1 15,-8 2 1-15,-9 2-1 16,-9 4 0-16,-3 7 0 15,-5 7 0-15,0 9-2 0,2 8 0 16,11 11-5-16,-2-10-18 16,23 15-14-16,4-10-2 15,21 2 1-15,6-8-2 16</inkml:trace>
  <inkml:trace contextRef="#ctx0" brushRef="#br0" timeOffset="75604.3243">19693 7125 114 0,'-20'-5'38'16,"-7"-5"-1"-16,10 3-5 16,17 7-48-16,-1-20-22 15,24 5 1-15,1-7-1 0,19 2-2 16</inkml:trace>
  <inkml:trace contextRef="#ctx0" brushRef="#br0" timeOffset="75950.3441">20297 6777 89 0,'0'0'39'0,"-32"8"0"16,9 13 1-16,-16-6-20 15,4 23-15-15,-8 7-1 16,2 13 0-16,-2 6 0 15,3 6-2-15,6 2 1 0,11-2-2 16,8-5 0-16,14-10 0 16,11-12 0-16,13-11-1 15,11-17 0-15,8-13 0 16,2-12 0-16,-1-11-1 15,-6-7 0-15,-6-11 1 16,-10 0-2-16,-16-3 1 16,-7 0-3-16,-14 2 1 15,-5 6-3-15,-9 0-1 16,11 18-13-16,-14-11-13 15,20 13-8-15,4-5 2 16,18 6 0-16</inkml:trace>
  <inkml:trace contextRef="#ctx0" brushRef="#br0" timeOffset="76482.3746">20681 6840 116 0,'-34'5'40'16,"6"5"1"-16,-2-6-1 16,30-4-37-16,-22 0-2 15,22 0 0-15,0 0 0 16,28 9-1-16,0-4 1 15,4 1-1-15,3-2 0 16,1 3 1-16,-1-1-1 0,-5 2 0 16,-4 0 1-16,-7 2-1 15,-5-3 0-15,-14-7 0 16,13 14 1-16,-13-14-1 15,2 13 1-15,-2-13 0 16,-9 16 0-16,-1-5 0 16,2 4 0-16,0 0 0 15,1 2-1-15,6-2 2 16,6-3-2-16,7-1 0 15,8-2 0-15,6-3 0 16,1-1 0-16,2 3 0 16,-2 2 0-16,-7 6 0 15,-13 3 0-15,-10 10 0 16,-14 5 0-16,-10 3 0 15,-7 2 0-15,-6 0-2 0,2-3 2 16,4-5-3-16,9-6 0 16,11-17-4-16,27 2-13 15,-2-31-8-15,31 2-11 16,7-16-3-16,22-6 0 15,4-13 2-15</inkml:trace>
  <inkml:trace contextRef="#ctx0" brushRef="#br0" timeOffset="76841.3951">21577 6875 95 0,'0'0'39'0,"-18"15"1"16,-5 15-1-16,-20 1-18 16,5 14-19-16,-9 6 0 15,3 10 0-15,-6 2-2 0,5 1 0 16,9-10-2-16,7-8-1 15,15-8-3-15,4-22-6 16,22 3-13-16,-12-19-15 16,35-17 12-16,-15-15 17 15,13-1 6-15,-9-6 5 16,-6-6 4-16,0 10 8 15,-22-10 14-15,11 22 16 16,-22-6-10-16,15 29-18 16,-25-5-4-16,13 16-3 15,2 8-7-15,5 5 0 16,12 2 0-16,9 0 0 15,18-1 0-15,6-15-13 16,26 11-10-16,-8-25-9 0,23 1-10 16,1-15 0-16,8-2 0 15,-11-12 2-15</inkml:trace>
  <inkml:trace contextRef="#ctx0" brushRef="#br0" timeOffset="77009.4047">22041 6970 90 0,'-39'23'41'0,"-16"3"0"16,6 16 0-16,-6-4-14 15,7 7-25-15,10 1-1 16,17-5-2-16,16-3-4 16,11-21-15-16,32 1-19 15,9-20-3-15,18-9 2 16,2-14-1-16</inkml:trace>
  <inkml:trace contextRef="#ctx0" brushRef="#br0" timeOffset="77256.4187">22357 7004 133 0,'-38'20'43'0,"3"17"-1"15,-6-3-10-15,15 14-29 16,1 1-1-16,20-3-2 16,6-2 0-16,16-8 0 15,12-11 0-15,14-10 0 16,1-16 0-16,2-10 0 15,1-15 0-15,-7-7 0 16,-5-10 0-16,-10-5 0 0,-8-2-4 16,-21-9-9-16,7 21-10 15,-25-11-16-15,5 19-4 16,-6-2 1-16,9 13-1 15</inkml:trace>
  <inkml:trace contextRef="#ctx0" brushRef="#br0" timeOffset="77483.4317">22711 6795 99 0,'-14'2'40'0,"4"-5"1"0,10 3-2 16,20-4-22-16,8 1-20 16,18 11-12-16,-3-17-23 15,15 5-1-15,3-11-1 16,11 0-1-16</inkml:trace>
  <inkml:trace contextRef="#ctx0" brushRef="#br0" timeOffset="77955.4587">23140 6582 115 0,'0'0'39'0,"-15"-7"2"15,29 10-5-15,-14-3-30 16,29-9-2-16,-7 3-1 16,6 1-1-16,1-1 0 15,2 2-1-15,1-2 0 16,-5 1-1-16,-6 2 1 15,-3 2-1-15,-18 1 0 16,0 0 1-16,3 17 0 16,-20-3 1-16,-3 4-2 15,-4 4 0-15,1 3 0 16,4 2 0-16,6-1 0 15,7 0 0-15,8-4 0 16,11-1 0-16,9-6 0 0,1-2 0 16,4-1 0-16,-4-1 0 15,-8 1 0-15,-9 4 0 16,-11 1 0-16,-12 5 0 15,-9 1 0-15,-1-2 0 16,-1 3 0-16,2-9-7 16,21 7-12-16,-6-31-5 15,39 10-11-15,1-19-8 16,21-5 2-16,2-14-2 15</inkml:trace>
  <inkml:trace contextRef="#ctx0" brushRef="#br0" timeOffset="78188.4721">23668 6573 123 0,'-22'7'40'0,"-6"-4"2"16,12 16-5-16,3-5-34 16,7 3 0-16,3 0 0 15,10 5 1-15,4 0-4 16,8-1 0-16,6-4 0 15,6-2 0-15,2-7 0 16,2-7 0-16,7-3-4 16,-4-20-13-16,18 12-7 15,-25-20-18-15,13 3 1 16,-18-7-3-16,1 7 5 15</inkml:trace>
  <inkml:trace contextRef="#ctx0" brushRef="#br0" timeOffset="78308.479">23855 6619 127 0,'-54'50'44'15,"-7"2"-3"-15,12 9 2 16,4 1-43-16,14-9-4 15,18 8-17-15,-5-22-16 16,23 1-6-16,2-15 0 16,14 0 0-16</inkml:trace>
  <inkml:trace contextRef="#ctx0" brushRef="#br0" timeOffset="78921.5141">24213 6778 95 0,'14'-3'38'16,"-14"3"1"-16,9 39-4 16,-16-10-24-16,14 16-3 15,-11 3-1-15,8 11-2 16,-8 4-2-16,1 5 0 15,-4-1-1-15,-2-2-1 16,-6-7 0-16,-5-5 0 16,-7-12-1-16,-2-5 0 0,-4-17 0 15,-4-10-2-15,4-12-1 16,-2-18-5-16,23 2-13 15,-16-34-13-15,24 2-6 16,-2-23 0-16,19-3-1 16</inkml:trace>
  <inkml:trace contextRef="#ctx0" brushRef="#br0" timeOffset="79088.5236">23958 6710 126 0,'-23'13'44'16,"24"6"-2"-16,-1-19 1 15,31 20-43-15,12-14 0 0,14-4 0 16,13-1 0-1,5-4-4-15,18 17-18 0,-14-14-14 16,15 20-7-16,-16 2-1 16,-1 18 0-16</inkml:trace>
  <inkml:trace contextRef="#ctx0" brushRef="#br0" timeOffset="79239.5321">24717 7334 111 0,'-34'9'42'16,"0"-17"-2"-16,18-5-4 15,13-6-47-15,2-9-29 16,27 5-1-16,2-6 0 16,14 6-1-16</inkml:trace>
  <inkml:trace contextRef="#ctx0" brushRef="#br0" timeOffset="79575.5515">25138 6992 101 0,'-18'-4'42'0,"-10"-5"-1"15,4 12 0-15,-10-12-23 16,6 16-15-16,3 3-1 16,4 4 1-16,3 5 1 15,9 4-4-15,10 0 0 16,9 0 0-16,9 1 0 15,15 1 0-15,3 1 0 0,4 4 0 16,-7-1 0 0,-5 4 0-16,-13 2 0 0,-11 2 0 15,-18-2 0-15,-13 3 0 16,-14-2 0-16,-7-4 0 15,-4-3 0-15,0-10-4 16,17 6-15-16,-11-28-7 16,29 11-12-16,-7-20-4 15,20 2-3-15,1-12 2 16</inkml:trace>
  <inkml:trace contextRef="#ctx0" brushRef="#br0" timeOffset="81282.6491">18721 13312 67 0,'-11'3'39'15,"-17"1"0"-15,4 11 0 0,-23 2-28 16,6 6-9-16,-1 0 0 16,9 5 0-16,4-3 0 15,7 3 0-15,11-4-1 16,16-1 1-16,9-7-1 15,9-2 0-15,7-1-1 16,3-2 1-16,-3-1 0 16,-2 0-1-16,-8 3 1 15,-11 5 0-15,-11 3-1 16,-9 2 1-16,-8 2-2 15,-4-3 0-15,3 0-2 16,-3-17-6-16,23-5-28 16,-10-14-2-16,24-13-1 15,7-22-1-15</inkml:trace>
  <inkml:trace contextRef="#ctx0" brushRef="#br0" timeOffset="81485.6607">19046 12999 94 0,'0'0'40'16,"-25"4"1"-16,5 20-2 15,-11 7-37-15,1 10 0 16,-3 8-2-16,5 7 0 16,1 6 0-16,3-1-2 15,12 5-1-15,4-10-1 16,18 2-6-16,-3-24-28 15,25 1-1-15,0-22-1 0,13-5 1 16</inkml:trace>
  <inkml:trace contextRef="#ctx0" brushRef="#br0" timeOffset="82249.7044">19235 13386 66 0,'-12'-12'41'16,"2"13"-2"-16,-13-3 2 16,4 17-17-16,-3-3-21 15,5 6 0-15,1 4-1 16,3 2 0-16,8 5-1 15,6-1 1-15,5-4-1 16,8-1 0-16,5-9-1 16,3-7 1-16,2-10-1 15,3-8 0-15,-2-10-1 0,-1-3 0 16,0-5 1-16,-8-4-1 15,-3 1 0-15,-4 1 1 16,-3 4-1-16,-5 5 2 16,-2 3-1-16,-2 8 1 15,0-1 0-15,3 12-1 16,0 0 1-16,1-9-1 16,-1 9 1-16,19-2-1 15,-6-1 0-15,4 3 0 16,0 5 1-16,4 0-1 15,-5 6 1-15,0 3-1 16,-5 8 1-16,-2 1-1 16,-4 8 1-16,-5 3-1 15,-1 0 0-15,-3 3 1 16,-2-4-1-16,2 2 0 0,-1-8-1 15,2-3 1-15,0-8 0 16,3-16-1-16,0 0 1 16,0 0-1-16,12-29 0 15,-3-2 0-15,0-5 1 16,-1-5-1-16,1-5 1 15,-1-2 0-15,1 1 0 16,0 3 1-16,5 5-1 16,2 3 1-16,6 7 0 15,3 6 0-15,4 10 0 16,3 6-1-16,-3 9 0 15,-2 8 0-15,-8 8-1 16,-9 10 1-16,-8 5 0 16,-10 5-1-16,-10 2 0 0,-7 3 0 15,-7 2 1-15,-3 1 0 16,-5-1 0-16,4-1-1 15,1-5 1-15,3 1 0 16,6-1 0-16,1 3 0 16,6 1 0-16,1 3 0 15,2 5-1-15,2-1-1 16,3 0-2-16,0-9-4 15,16 5-15-15,-12-27-8 16,25-3-10-16,0-27-2 16,15-9 3-16</inkml:trace>
  <inkml:trace contextRef="#ctx0" brushRef="#br0" timeOffset="82649.7273">19827 13389 89 0,'0'0'40'16,"0"0"2"-16,13-4-2 15,12-7-36-15,0-1-2 16,6-3 0-16,4-3-1 15,0 0 1-15,-2-2-1 16,-2 1 1-16,-7 0-1 16,-8 3 1-16,-11 1-1 0,-6 5 0 15,1 10 0 1,-26-11 0-16,5 14 0 0,-6 8 0 15,0 6-1-15,1 9 0 16,0 5 1-16,3 3-1 16,8 5 1-16,7-5-1 15,11 2-1-15,10-12 0 16,11-2-2-16,10-15-3 15,19 0-9-15,-5-27-14 16,24 9-8-16,-6-20-3 16,9-2-3-16,-8-9 2 15</inkml:trace>
  <inkml:trace contextRef="#ctx0" brushRef="#br0" timeOffset="82822.7371">20578 13200 110 0,'-15'4'41'15,"15"-4"2"-15,0 0-8 16,0 0-32-16,23-9-3 15,6 0-1-15,3 0-2 16,3-5-3-16,8 13-15 16,-17-14-16-16,2 14-3 15,-14-6-2-15,-4 14 3 16</inkml:trace>
  <inkml:trace contextRef="#ctx0" brushRef="#br0" timeOffset="82957.7447">20519 13340 101 0,'-27'31'41'0,"3"-15"1"16,22 0-2-16,2-16-38 0,32-8-4 15,11 0-8-15,-5-20-19 16,17 9-13-16,-7-11 1 16,10 5 0-16</inkml:trace>
  <inkml:trace contextRef="#ctx0" brushRef="#br0" timeOffset="83526.7775">21332 12356 92 0,'11'-6'41'0,"-11"6"0"16,-11 34 1-16,-17 5-36 16,1 22-3-16,-7 13-1 15,-5 16 1-15,-2 12-1 16,-2 6 1-16,0-2-2 15,10-8 0-15,10-11 0 16,13-12 0-16,14-17-1 0,17-25 0 16,18-22 0-16,12-19 1 15,9-17 0-15,6-8 0 16,0-6 0-16,-6-6 0 15,-8 5 0-15,-11 4 1 16,-12 13-1-16,-11 13-1 16,-18 10 1-16,11 22 0 15,-13 7-2-15,2 12 2 16,4 1-1-16,1 6-2 15,9-1 0-15,4-8-3 16,16-1-6-16,0-24-9 16,29 9-9-16,-14-32-5 15,24 9-2-15,-14-21-5 16,15 5-1-16</inkml:trace>
  <inkml:trace contextRef="#ctx0" brushRef="#br0" timeOffset="83648.7845">22169 13304 112 0,'-30'-1'42'15,"20"8"1"-15,-12-15-3 16,-6-6-42-16,28 14-13 15,-6-38-17-15,23 20-10 16,-10-8-1-16,11 11-1 16</inkml:trace>
  <inkml:trace contextRef="#ctx0" brushRef="#br0" timeOffset="98429.6299">21467 10225 32 0,'-4'-16'29'0,"4"16"5"15,-5-16-2-15,5 16-13 16,-10-12-2-16,10 12-5 15,-12-3-5-15,12 3-1 0,-14 0 0 16,14 0-1-16,-13 2-1 16,13-2-1-16,0 0 1 15,0 0 0-15,0 0-1 16,0 0-1-16,0 0 0 15,0 0 0-15,0 0-1 16,0 0 0-16,0 0 0 16,0 0 0-16,1 20-1 15,3-5-2-15,-1 3 3 16,6 3-1-16,3 1-1 15,6 0 2-15,5-2-2 16,7 0 1-16,6-3-1 16,6 1 3-16,5-2-3 15,1 1 1-15,0 1 0 16,-1 3 1-16,-7 2-2 0,-5 5 1 15,-3 1 0-15,-7-4-1 16,-6-1 0-16,-2-5-2 16,0-1-4-16,-4-15-29 15,10-2-2-15,-8-17 0 16,9 1-1-16</inkml:trace>
  <inkml:trace contextRef="#ctx0" brushRef="#br0" timeOffset="213534.2135">5706 3139 48 0,'1'-12'31'16,"-1"12"1"-16,0-18-1 16,0 18-20-16,0-14-3 15,0 14 1-15,0 0-3 16,0 0 0-16,0 0-2 15,8 17-1-15,-3 11 0 16,5 15-1-16,4 14-2 16,2 17 1-16,2 17 0 15,0 19-1-15,1 11 2 16,-1 9-2-16,-3-2 1 15,4-7-1-15,-3-13 1 0,4-15-1 16,1-23 1-16,3-21 0 16,7-35 2-16,5-27-1 15,5-36 1-15,7-20 1 16,3-24-1-16,5-19 0 15,-5-20 0-15,-2-13 1 16,-2-4-3-16,-5 3 1 16,-7 12-1-16,-8 14 0 15,-5 19-3-15,-7 13-4 16,7 32-31-16,-10 14-1 15,7 28-2-15,-5 7-1 16</inkml:trace>
  <inkml:trace contextRef="#ctx0" brushRef="#br0" timeOffset="214165.2496">7067 3779 98 0,'13'-2'38'16,"17"-4"0"-16,2-17-5 16,17 5-32-16,8-1-1 15,8-2-1-15,2 6-4 16,-10-7-19-16,3 20-12 15,-18 0 0-15,-7 13-2 16,-22-1 0-16</inkml:trace>
  <inkml:trace contextRef="#ctx0" brushRef="#br0" timeOffset="214330.259">7104 4099 105 0,'-11'33'40'15,"11"-33"0"-15,47 10-1 16,12-32-37-16,29-11-4 15,33 0-32-15,5-17-5 16,18-1 1-16,-5-7-3 16</inkml:trace>
  <inkml:trace contextRef="#ctx0" brushRef="#br0" timeOffset="218537.4997">8531 2802 90 0,'1'-22'36'16,"-1"22"-1"-16,-2-23-2 15,2 23-30-15,0 0-2 0,-10 30 2 16,2 7 0-16,1 22 1 15,-3 16-2-15,2 19 1 16,-6 16 0-16,1 13-1 16,-5 5 0-16,3-2-1 15,1-10 1-15,7-8-1 16,-1-22 0-16,8-18-1 15,8-25 1-15,7-22 0 16,8-24 1-16,6-16-1 16,5-18 1-16,3-10-1 15,0-11 0-15,-1-3 1 16,1 0-1-16,-4 4 0 15,-2 11-1-15,-2 9 1 16,-5 18 0-16,-2 15-1 16,-3 20 2-16,-2 15-3 0,-7 19 2 15,-1 9-3-15,-5 10 0 16,0-6-6-16,11 10-29 15,-8-28-4-15,12-2 0 16,0-27-2-16</inkml:trace>
  <inkml:trace contextRef="#ctx0" brushRef="#br0" timeOffset="218688.5083">9424 3795 115 0,'-18'24'42'0,"-15"-11"-1"16,9-3-5-16,3-6-71 15,-2-18-4-15,24-2-2 0,2-14-2 16</inkml:trace>
  <inkml:trace contextRef="#ctx0" brushRef="#br0" timeOffset="219251.5405">10301 2874 63 0,'-1'-21'37'0,"-9"-9"0"15,1 3 0-15,-17-12-19 16,5 10-12-16,-12-6 0 16,1 8-2-16,-11 2 0 0,3 11-1 15,-4 10-1-15,1 16 2 16,0 18-2-16,5 22 1 15,3 18-2-15,6 22 2 16,4 20-3-16,6 13 2 16,2 10-1-16,5 2-2 15,8-6 0-15,4-13-1 16,9-13 0-16,4-29-3 15,12-16-5-15,-6-35-27 16,20-10-1-16,-11-30-1 16,8-8 0-16</inkml:trace>
  <inkml:trace contextRef="#ctx0" brushRef="#br0" timeOffset="219435.551">9763 3523 101 0,'-33'2'40'0,"1"-3"0"15,24 13-2-15,8-12-34 16,21 1-2-16,21-11 0 15,20-5-3-15,18-2-3 16,2-13-11-16,18 13-22 16,-7-4-2-16,2 14 0 15,-20 3-2-15</inkml:trace>
  <inkml:trace contextRef="#ctx0" brushRef="#br0" timeOffset="219574.559">10467 3812 118 0,'-20'14'44'0,"11"2"-1"15,-7-20-3-15,15-15-43 16,13 7-35-16,-2-20-2 16,14 12-3-16,-5-13-1 15</inkml:trace>
  <inkml:trace contextRef="#ctx0" brushRef="#br0" timeOffset="220720.6245">11251 3442 97 0,'0'0'39'0,"0"0"0"16,30 1-2-16,1-9-34 16,16 0-1-16,10-3 1 15,12-3-1-15,10-4 1 16,7 1-2-16,-1-1 1 0,1 2-1 15,-6 3 1-15,-10 5-2 16,-9 2 1-16,-8 6 0 16,-11 2-1-16,-8 2 0 15,-10 3-2-15,-8-5 0 16,0 5-5-16,-18-21-29 15,14 11-2-15,-16-18-1 16,8 5-2-16</inkml:trace>
  <inkml:trace contextRef="#ctx0" brushRef="#br0" timeOffset="221896.6918">8930 9775 90 0,'3'12'38'15,"-3"-12"-1"-15,-4 10 0 16,4-10-37-16,-24-1-11 15,13 7-26-15,-10-6 2 16,-2 7-3-16,-8-6 0 16</inkml:trace>
  <inkml:trace contextRef="#ctx0" brushRef="#br0" timeOffset="222040.7">8384 10135 85 0,'-32'31'37'15,"9"-2"0"-15,1-5-7 16,1-15-57-16,8 2-8 15,-3-11-3-15,5 0-1 16</inkml:trace>
  <inkml:trace contextRef="#ctx0" brushRef="#br0" timeOffset="222190.7086">7590 10625 96 0,'-65'46'33'0,"8"-5"-28"16,0-13-5-16,7-5-38 15,-2-8-2-15</inkml:trace>
  <inkml:trace contextRef="#ctx0" brushRef="#br0" timeOffset="222357.7182">6004 11523 85 0,'-71'40'30'16,"14"-12"-27"-16,2-9-2 15,4-13-40-15,1-11-1 16</inkml:trace>
  <inkml:trace contextRef="#ctx0" brushRef="#br0" timeOffset="224136.8199">14510 3321 85 0,'-15'-1'2'16,"-12"-8"-1"-16,-3-4-2 15,-8-4-42-15</inkml:trace>
  <inkml:trace contextRef="#ctx0" brushRef="#br0" timeOffset="227173.9936">5787 11655 20 0,'0'0'22'0,"0"0"0"16,0 0-3-16,0 0 1 0,0 0-3 16,0 0-3-16,0-13-2 15,0 13-2-15,0 0-3 16,6-11 1-16,-6 11-2 15,1-13-1-15,-1 13-1 16,1-14 0-16,-1 14-1 16,4-10-1-16,-4 10 1 15,0 0-1-15,5 16 0 16,-3 17 1-16,-2 18-1 15,-4 21 0-15,-6 22-1 16,-2 19 0-16,-4 12-1 16,2 3-1-16,2-5-1 15,5-20-5-15,16-10-21 16,0-34-10-16,23-23 1 0,2-35-2 15</inkml:trace>
  <inkml:trace contextRef="#ctx0" brushRef="#br0" timeOffset="227766.0275">5851 11756 69 0,'0'0'38'16,"0"-15"-1"-16,0 15 0 16,17-17-30-16,6 9-1 15,2-7-1-15,15 3-1 16,8-4-1-16,8-1-1 15,10-4-1-15,3 1-3 16,4 3-6-16,-14-1-30 16,3 10 1-16,-18 1-1 0,-8 15-2 15</inkml:trace>
  <inkml:trace contextRef="#ctx0" brushRef="#br0" timeOffset="228001.0409">5910 12117 82 0,'0'0'39'0,"0"0"0"16,24-15 0-16,6-4-36 15,10-1-1-15,7-2 0 16,9-1 0-16,2 4-1 15,0 1-3-15,3 10-5 16,-15-3-29-16,6 14-1 0,-17 1-1 16,-7 12-2-16</inkml:trace>
  <inkml:trace contextRef="#ctx0" brushRef="#br0" timeOffset="228196.0521">5891 12561 88 0,'-32'28'39'15,"12"-18"1"-15,20-10-1 16,14-1-37-16,22-14 0 16,15-10 0-16,13-2-2 15,8-2-3-15,-2-10-9 16,10 14-25-16,-14-4-1 0,-1 14-2 15,-19 0-1-15</inkml:trace>
  <inkml:trace contextRef="#ctx0" brushRef="#br0" timeOffset="228466.0675">6603 12110 86 0,'0'0'38'0,"0"0"1"0,-14 29 0 16,3 2-37-16,4 11 0 15,-1 7-1-15,1 10 0 16,5 7-1-16,2 0-2 15,5-1-1-15,3-10-5 16,13-3-29-16,-5-20-2 16,9-8 0-16,2-21-1 15</inkml:trace>
  <inkml:trace contextRef="#ctx0" brushRef="#br0" timeOffset="228727.0825">6818 12196 92 0,'-43'35'41'0,"-5"3"1"16,9 12-1-16,-7 2-37 16,16-12-1-16,9-7-1 15,12-6 1-15,8-8-2 16,10-7 1-16,8-7-2 15,9-4 1-15,4-4 0 16,3-3-2-16,6-1 0 16,-1-1-3-16,4 8-6 15,-13-3-28-15,13 18-3 16,-9-9-1-16,10 14 0 15</inkml:trace>
  <inkml:trace contextRef="#ctx0" brushRef="#br0" timeOffset="229021.0993">7562 11889 95 0,'-4'15'41'15,"4"-15"2"-15,11 9-3 16,3-2-39-16,18-17-3 15,11-1 1-15,4-3-2 16,8 10-5-16,-13-6-30 0,5 11-1 16,-17-1 0-16,-4 9-2 15</inkml:trace>
  <inkml:trace contextRef="#ctx0" brushRef="#br0" timeOffset="229178.1083">7577 12177 85 0,'-34'44'43'0,"3"-14"1"16,30-2-1-16,12-16-22 15,31-20-19-15,24-12-1 16,17-13-4-16,25 9-24 16,-2-19-14-16,15 6-1 15,-5-6-3-15,5 8 1 16</inkml:trace>
  <inkml:trace contextRef="#ctx0" brushRef="#br0" timeOffset="230957.21">19652 17889 35 0,'66'-43'33'0,"-16"4"2"15,-20-7-1-15,-18 8-26 16,-15 7-3-16,-12-7-1 15,1 13 2-15,-13 5 0 16,0-1 1-16,-13-1-2 16,3 5-1-16,-5 2-1 15,-1 2 0-15,2 5-1 16,2 7 1-16,1 6-2 15,5 14 2-15,2 12-1 16,31-31 1-16,-28 52-1 0,28-52-2 16,-22 84 2-16,15-30-3 15,-1 5 2-15,4-4-5 16,0 3 2-16,3-1-3 15,3 3-6-15,0-5-30 16,6 0 0-16,-1-6-1 16,-1-2 0-16</inkml:trace>
  <inkml:trace contextRef="#ctx0" brushRef="#br0" timeOffset="231142.2206">19241 18337 88 0,'-52'-37'44'16,"52"37"1"-16,-51-38-14 0,51 38-28 15,0 0-1-15,-20-51 0 16,20 51-2-16,0 0-3 16,71-56-5-16,-25 41-34 15,7 7 0-15,8-3-1 16,3 2 0-16</inkml:trace>
  <inkml:trace contextRef="#ctx0" brushRef="#br0" timeOffset="232530.3">8859 11287 62 0,'0'0'38'16,"0"0"0"-16,13-9 1 16,-13 9-29-16,0 0-4 15,0 0-1-15,0 0 0 16,0 0-2-16,-1 18 0 15,1-2-1-15,0 13-1 16,-1 12 0-16,-3 13 0 16,-1 11-1-16,1 16 3 15,-5 6-2-15,-1 5 0 0,1 0 0 16,-1-6-1-16,5-13 1 15,0-9-1-15,7-18 1 16,2-16-2-16,7-17 2 16,6-16-1-16,1-14 1 15,6-10 0-15,1-7 0 16,3-7 0-16,-1-1 0 15,2-1 0-15,-5 6-1 16,0 10 3-16,-2 8-2 16,-3 11-1-16,-5 14 0 15,1 13 1-15,-6 9-1 16,0 8 0-16,-2 8 0 15,5-1-3-15,1 0 0 16,-2-7-1-16,12-3-8 0,-4-22-27 16,17-4-2-16,-4-25 1 15,18-4-2-15</inkml:trace>
  <inkml:trace contextRef="#ctx0" brushRef="#br0" timeOffset="233211.3389">9379 11728 109 0,'0'0'43'0,"-9"-17"0"16,33 16-6-16,13-14-33 16,18-3-4-16,14-3 2 15,12 0-4-15,10 3-2 16,-3-5-7-16,7 15-28 15,-20-3-2-15,3 16-1 16,-21-5-2-16</inkml:trace>
  <inkml:trace contextRef="#ctx0" brushRef="#br0" timeOffset="235244.4552">10349 11744 74 0,'0'0'39'16,"0"0"2"-16,0 0-2 15,0 0-30-15,0 0-4 16,10-11 0-16,4 3-1 15,12 0-2-15,11-6 0 16,15-2-1-16,12-2 1 16,11 3-2-16,9 0 1 15,6 3 0-15,-2 5-1 16,-3 4 1-16,-7 6-1 15,-6 4 0-15,-14 2 0 16,-7 1 0-16,-11 0 0 16,-6-2 0-16,-11-2 0 15,-3-3 0-15,-8-3 0 0,-12 0-1 16,0 0-1-16,0-18-2 15,0 18-7-15,-22-19-29 16,22 19 1-16,-24-27-2 16,17 14-1-16</inkml:trace>
  <inkml:trace contextRef="#ctx0" brushRef="#br0" timeOffset="243950.9532">10053 11235 48 0,'-2'-10'34'0,"-7"-4"3"15,9 14-10-15,-28-28-3 0,19 16-15 16,-7-10-1-16,8 1-2 15,-6-4 0-15,4 5 1 16,-4-2-3-16,4 6 1 16,-5 5-2-16,-4 13 1 15,-4 8-2-15,-5 17 1 16,-5 11-2-16,0 16-1 15,1 14 1-15,3 13-2 16,7 8 2-16,8 11 1 16,9 2-1-16,11 7-1 15,7-6 0-15,8 0-1 16,3-8-1-16,-1-9-2 15,2-7 0-15,-7-22-7 16,12-4-27-16,-20-22-4 16,4-6 2-16,-14-25-2 15</inkml:trace>
  <inkml:trace contextRef="#ctx0" brushRef="#br0" timeOffset="244115.9627">9499 11899 56 0,'0'0'21'16,"-10"10"-20"-16,10-10-1 16,18-7-32-16,1 1-2 15</inkml:trace>
  <inkml:trace contextRef="#ctx0" brushRef="#br0" timeOffset="251875.4065">12702 11300 41 0,'19'-43'34'15,"-7"0"3"-15,-9 4-2 16,-14 0-17-16,-2 11-12 15,-18 3-1-15,-6 15-1 16,-15 5 0-16,-9 14 0 16,-15 8 0-16,-9 15 0 15,-10 4-1-15,-4 15 1 16,-6 2 0-16,8 7-1 15,3 2 1-15,17 5-2 16,20 3 0-16,20 8 1 16,25 4-1-16,25 4-2 0,23 0 0 15,21-1-1-15,21-10 1 16,14-13-1-16,8-17 1 15,7-25-3-15,2-27 2 16,-3-28 1-16,-7-24-1 16,-7-18 1-16,-18-15 0 15,-13-7 0-15,-20-5-1 16,-19-3 1-16,-20 1 0 15,-15 3 1-15,-16 7 0 16,-12 8 0-16,-9 8 0 16,-6 10 0-16,3 11-2 15,3 9-1-15,11 23-9 0,-2-2-25 16,16 15-3-1,4 1-1-15,21 13 0 0</inkml:trace>
  <inkml:trace contextRef="#ctx0" brushRef="#br0" timeOffset="252197.4249">12653 10597 92 0,'-12'6'39'0,"-4"6"1"15,6 27-2-15,-9 19-35 16,4 28 0-16,-10 34-1 15,-5 30 1-15,-12 24-1 16,-7 27-2-16,-10 10 1 16,-5 3-1-16,-3-13 0 15,2-19-3-15,18-26-5 16,7-44-32-16,32-29-2 15,14-47 2-15,24-33-2 16</inkml:trace>
  <inkml:trace contextRef="#ctx0" brushRef="#br0" timeOffset="253161.48">14943 10335 61 0,'0'0'33'0,"0"0"1"15,0 0-9-15,-13 28-15 16,-3 17 1-16,-15 5-3 16,1 20 0-16,-11 5-2 0,6 12 0 15,-2-5-2-15,11-2-1 16,6-8-2-16,13-16-4 15,14-10-1-15,12-25-20 16,19-4-16-16,5-21 0 16,15-4 1-16,2-15 2 15</inkml:trace>
  <inkml:trace contextRef="#ctx0" brushRef="#br0" timeOffset="253817.5176">15256 10650 82 0,'0'0'39'0,"-22"10"-2"16,15 7 2-16,-7 5-34 16,9 8-2-16,0 4 1 15,3 11-2-15,0 5-1 16,1 1-2-16,1 0 1 15,1-5-1-15,4-5-1 16,-2-6-1-16,5-9 0 16,-3-7 0-16,4-9 1 15,-9-10 0-15,16-5 0 16,-7-10 0-16,-4-5 1 15,0-7 2-15,-2-9 0 16,-1-5 1-16,-5-9 0 16,2-2 0-16,-1-3 0 15,1 2 1-15,2-1-1 0,5 5-1 16,2 4 1-16,7 9 0 15,3 7 1-15,4 8-2 16,3 3 1-16,0 7 0 16,-3 4-1-16,-1 5 0 15,-6 4 0-15,-2 7 0 16,-12 5 0-16,-6 6 0 15,-6 4 0-15,-8 6-1 16,-5 2 1-16,0 0-1 16,0-2 0-16,5-4 0 15,6-5 0-15,11-5-1 16,11-3 1-16,11-6-1 15,10-4 1-15,3 0 0 0,3 3 0 16,-2 2 0-16,-6 5 1 16,-10 4-1-16,-13 10 1 15,-14 5-1-15,-16 7 0 16,-11 3-1-16,-9 2 0 15,-1 1 0-15,1-8-1 16,6-6-1-16,13-7-3 16,10-25-14-16,27-2-19 15,6-19-1-15,23-6 0 16,7-16 2-16</inkml:trace>
  <inkml:trace contextRef="#ctx0" brushRef="#br0" timeOffset="254092.5333">15645 10384 81 0,'0'0'40'15,"0"0"0"-15,24 19 0 16,-11-7-26-16,9 12-10 15,0 5 0-15,6 13 1 16,-3 4-2-16,0 12 0 16,-10 5-1-16,-7 6-1 15,-9 4-1-15,-12-2-1 16,-8 2 1-16,-9-6-3 15,-2-5-1-15,-7-15-4 16,16 0-32-16,-8-24-1 16,19-7 0-16,12-16-1 0</inkml:trace>
  <inkml:trace contextRef="#ctx0" brushRef="#br0" timeOffset="254233.5413">15944 11120 113 0,'0'0'43'15,"0"14"-1"-15,-12-20-13 16,1 5-31-16,11 1-8 15,-12-10-28-15,12 10-5 16,-1-17 2-16,1 17-3 16</inkml:trace>
  <inkml:trace contextRef="#ctx0" brushRef="#br0" timeOffset="310678.7698">12912 2622 79 0,'7'-18'39'0,"-7"-2"-3"15,0 20 1-15,0 0-32 16,0 0-2-16,-1 30 1 15,5 6 0-15,-4 14-1 16,7 15 0-16,1 22 0 16,1 17 1-16,0 12-2 15,8 10 1-15,0-4-1 16,6-8-1-16,5-17 0 15,4-17 1-15,7-32-1 16,7-30 0-16,6-34 1 16,5-29 0-16,-2-24 0 0,0-19 0 15,-8-13 0-15,-6-16 0 16,-10-6-2-16,-8 4-1 15,-4 10 1-15,-6 11-4 16,-4 19 0-16,-7 12-5 16,17 37-22-16,-15 9-11 15,14 31 1-15,-9 11 1 16</inkml:trace>
  <inkml:trace contextRef="#ctx0" brushRef="#br0" timeOffset="311058.7916">13824 3417 82 0,'0'0'39'0,"-2"-16"-1"16,2 16 1-16,-23 19-29 16,6 8-4-16,-6 3 0 15,4 11-2-15,-5 3 1 16,7 5-3-16,5-3 1 15,8-3-1-15,12-11 0 16,12-14 0-16,12-15-1 16,9-15-1-16,1-12 1 15,5-10 0-15,-4-4-1 16,-11-5 1-16,-9 5-2 0,-19 7 0 15,-18 22-3-15,-22 6-9 16,1 26-25-16,-20-3-4 16,11 16 0-16,-2-6-1 15</inkml:trace>
  <inkml:trace contextRef="#ctx0" brushRef="#br5" timeOffset="489293.986">6025 13118 60 0,'0'0'37'16,"-18"-8"-2"-16,18 8-1 16,0 0-29-16,30-4-2 15,-1 0 0-15,16 1-1 16,15-8 1-16,15 1-1 15,17-5-1-15,20-4 1 16,17 0-1-16,15-2 0 16,9-1-1-16,14-1 1 15,8 2-1-15,11 5 1 16,12-3-1-16,10 0 1 15,11 0-1-15,5-1 1 16,20-2 0-16,5-1 0 16,7 0 1-16,5-1-1 15,4 4 0-15,0 2 1 0,-3 3-1 16,-3 2 0-16,-3 1 0 15,-3 2 0-15,-7 2-1 16,-2-5 1-16,-7 2 0 16,-9-3-1-16,-10-2 1 15,-9 1 1-15,-14-3-1 16,-13 5 0-16,-20-1 0 15,-17 6 1-15,-23-2-2 16,-22 6 1-16,-21 3-1 16,-21 1-1-16,-17 1 0 15,-20-2-2-15,-4 8-8 16,-17-7-28-16,0 0 0 15,-4-17-3-15,4 17 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14:51.9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13892 10676 57 0,'-42'-17'37'0,"-7"-3"-2"15,0 1 1-15,-9-1-23 16,0 2-9-16,-8-2-1 15,-3 5-1-15,-10-1-1 16,-3 4 0-16,-10 5-1 16,-6 5 1-16,-8 3-1 15,-4 6 1-15,-7 3-1 0,-4 6 2 16,-9 2-1-16,-5 4 1 15,-7-4 0-15,0 4 0 16,-10-2 0-16,-2-1-1 16,-4-4 1-16,0 0-1 15,-2-4 0-15,-1-1-1 16,-3 0 0-16,1-2 0 15,1 3 0-15,-5 0 0 16,-5 3 0-16,-6 3 0 16,-2 2 0-16,-7 4 0 15,-4 1-1-15,-8 4 1 16,-8-2 0-16,-3 5 0 15,-5 1 0-15,-4-1-1 16,-4 1 1-16,-1 3-1 16,2-4 2-16,1 1-3 0,3-1 2 15,6-5-1-15,9-1 1 16,7-3 0-16,5-6-1 15,7-2 1-15,2-3 0 16,7 0 0-16,3-6-1 16,1 6 2-16,1-3-1 15,8 6 1-15,5 4-1 16,5 8 1-16,6 2 0 15,12 9 0-15,17 6-1 16,14 7 1-16,16 7-1 16,9 7 1-16,14 8-1 15,13 11-2-15,12 12 2 0,5 8-1 16,5 7 1-16,4 11 0 15,7 4-1-15,8 5 0 16,5 5 1-16,11-2 1 16,8-1-1-16,10-1 0 15,13-5 0-15,16-1 0 16,15-4 0-16,16-6 1 15,20-9-1-15,16-8 0 16,25-12 0-16,14-5 1 16,21-16-2-16,20-9 0 15,15-15 1-15,14-12-1 16,18-14 1-16,15-9-1 15,11-14 3-15,12-14-2 16,17-11 2-16,10-9-1 16,13-15 1-16,9-4-1 0,7-12 1 15,5-4-1-15,4-5-1 16,-1-3 0-16,-11 2 1 15,-10 5-1-15,-14 1 0 16,-14 6 1-16,-18 3-2 16,-17 5 2-16,-18 1-2 15,-16 4 2-15,-12-1-1 16,-10-2-1-16,-9-2 1 15,-9 0 0-15,-9-2 0 16,-6 2 0-16,-8-3 0 16,-7 1 0-16,-14-4 0 15,-12 3 0-15,-12-1 1 16,-19 1-1-16,-13-1 0 15,-16-1 0-15,-14-2 0 0,-8-3 1 16,-7-1-1-16,-3-4 1 16,0-3-1-16,2-4 0 15,0-4 0-15,1-1 1 16,1 4-1-16,-4 1 0 15,-10 1 1-15,-11 6 1 16,-18 3-1-16,-21 8 0 16,-27 2 1-16,-26 7 0 15,-25 5-1-15,-26 5 1 16,-19 2-1-16,-9 6-2 15,2 9 0-15,6-4-10 16,30 21-28-16,7 3-2 16,20 7-1-16,17 2-1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2:08:19.87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14499 2423 64 0,'-24'8'37'0,"-1"1"-1"16,-8-11 0-16,1 9-21 0,-4-18-15 16,-1-1 0-16,0-5 0 15,-4-1 0-15,-5-3 1 16,-5-2-1-16,-9 5 1 15,-10-1 0-15,-13 5 1 16,-10 8-1-16,-16 1 0 16,-11 5 0-16,-15 3 1 15,-12 4-1-15,-10 0 1 16,-4 0-1-16,-14-2 0 15,-4-1 0-15,-5-2 0 16,0-1 0-16,-5-2 0 16,-7-1 0-16,-3 1-1 15,-12 0 1-15,-2 2-1 16,-9 3 0-16,-10 3-1 0,-11 4 2 15,-3 3-2-15,-8 4 1 16,-6 4 0-16,0 4 1 16,-4 1-1-16,-2 3 1 15,3-3-1-15,-1 3 1 16,-2-4 0-16,7 2 1 15,-1-5-1-15,3-1 0 16,12-4 0-16,5-1 0 16,14-6-1-16,16-3 1 15,20-4-1-15,24-8-1 16,21-4 1-16,21-6 0 15,20-3-1-15,19-4 0 16,16-4 1-16,13 2-1 16,11-1 1-16,5 3 0 0,9 5 0 15,6 1 0-15,4 8 0 16,2 7 0-16,1 12-1 15,1 12 1-15,4 15 0 16,-1 16 1-16,4 19-1 16,0 16 0-16,4 17-1 15,3 16 2-15,3 19-2 16,0 15 2-16,0 21-2 15,0 11 0-15,-4 18 0 16,-4 16-1-16,-7 9 2 16,-5 2-1-16,-11-1 1 15,-1-8 0-15,-4-19 0 16,1-25 0-16,4-29 4 15,8-29-3-15,6-30 1 16,9-25-1-16,15-24 0 0,4-17-1 16,6-17 1-16,3-10-2 15,1-6 0-15,-2-2 0 16,0-1 0-16,-3-3 0 15,-1 4 1-15,-3 5 0 16,2 3 0-16,1 8 0 16,5 4 0-16,9 3 0 15,14 3 0-15,19-3 0 16,19-4 0-16,24-5 1 15,31-10-2-15,29-9 2 16,32-15-3-16,30-9 0 16,32-7 0-16,21-3 0 15,25-5-1-15,14 5 1 16,11 1 0-16,10 4-1 0,5 12 4 15,4 5-1-15,-3 5 1 16,2 6-1-16,-2 5 1 16,0 2 0-16,0 1 0 15,-4 0 1-15,-3-4-1 16,-6 1 0-16,-5 0 0 15,-6-2 1-15,-8 0-2 16,-6 1 2-16,-12-1-2 16,-14 1 1-16,-14 1-1 15,-17-2 0-15,-25 4 0 16,-23-3-1-16,-28 1 1 15,-29-2 0-15,-28 4 0 16,-27-1 0-16,-27 0 0 0,-21 4 1 16,-20-1 0-16,-23 5-1 15,0 0 1-15,0 0 0 16,-13-6 0-16,0 3-1 15,-1-4 0-15,0-7 0 16,3-10 0-16,2-11 1 16,4-12-2-16,2-15 1 15,1-18-1-15,2-16 1 16,2-14-1-16,0-11 2 15,1-9-1-15,2-6 0 16,-2-9 1-16,1-3 0 16,-2 2-1-16,1 0 2 15,-1-5-2-15,1-4 1 16,-6-5-1-16,1 1 0 0,-4-1 0 15,-7-2 0-15,-2 6 2 16,-4 13-2-16,-7 19 3 16,-4 19-2-16,-4 24 0 15,3 19 0-15,1 25-2 16,7 22-2-16,10 32-24 15,6 0-13-15,23 10-1 16,11-1-3-16,19 3 2 16</inkml:trace>
  <inkml:trace contextRef="#ctx0" brushRef="#br0" timeOffset="4908.2806">10243 4762 89 0,'0'0'5'15,"-4"-18"-3"-15,2-4-3 16,6-7-38-16</inkml:trace>
  <inkml:trace contextRef="#ctx0" brushRef="#br0" timeOffset="14467.8275">10443 2635 88 0,'0'0'37'16,"-7"-21"-2"-16,17 15 2 15,1 5-37-15,13 2 1 16,11 9 0-16,9 10 2 16,4 15 0-16,4 16 1 15,-3 14-1-15,-4 23 1 16,-16 16-2-16,-13 17 1 15,-21 8-1-15,-20 11-1 16,-17 3 0-16,-12-4-2 16,-4-6-1-16,-2-23-3 15,14-11-30-15,-1-36-4 16,15-13 1-16,4-34-2 0</inkml:trace>
  <inkml:trace contextRef="#ctx0" brushRef="#br0" timeOffset="15009.8584">8639 2857 94 0,'-34'21'37'16,"0"30"0"-16,-18 15-1 15,-4 28-31-15,-8 18 0 16,5 18-1-16,-3 7 0 15,14 9-1-15,13-2 0 16,20-8-2-16,23-16-2 16,24-20-5-16,36-15-31 15,9-28-3-15,22-15 0 16,4-23-2-16</inkml:trace>
  <inkml:trace contextRef="#ctx0" brushRef="#br0" timeOffset="15630.894">8699 4452 70 0,'-38'5'35'15,"2"3"-1"-15,-2-2 1 16,4 8-31-16,1-7 0 16,7 3-1-16,2-5 0 15,9 0 0-15,15-5 1 16,0 0 1-16,11-8-1 0,25-3 0 16,20-7-2-1,29-7 2-15,32-12-2 0,35-9 1 16,38-7-1-16,32-8 0 15,23-6-1-15,15 0 0 16,0 4-1-16,-6 5 1 16,-23 10-2-16,-26 4-1 15,-32 11-2-15,-34 0-3 16,-26 19-20-16,-39-11-11 15,-21 9 0-15,-31-6-2 16,-16 8 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11:35.7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19817 1009 61 0,'-2'-70'37'0,"2"70"-1"15,-8-63-2-15,8 63-35 16,0 0 2-16,-19-63-1 16,19 63 3-16,0 0-2 15,0 0 2-15,-43 60 1 16,20 44 2-16,-1 41-1 15,5 41 0-15,-1 30 0 16,3 53 1-16,-2 45-1 16,-1 41-2-16,-6 19 0 15,-8 28-1-15,-5 22 1 16,-9 7-1-16,-5-9 1 15,-1-18-3-15,0-30-1 0,1-50-6 16,18-45-30-16,-5-59 0 16,13-55-3-16,-1-58-1 15</inkml:trace>
  <inkml:trace contextRef="#ctx0" brushRef="#br0" timeOffset="1092.0621">21027 2960 96 0,'-14'21'40'16,"7"12"-1"-16,-10-4-1 15,6 13-36-15,-4 3-2 16,4 3 1-16,-2 1 0 15,0-1 0-15,2-7-1 16,0-5 0-16,8-13 0 0,3-23 1 16,14-15-1-16,7-23 0 15,9-18 0-15,6-15 0 16,2-13 1-16,6-8 0 15,-2 0 0-15,-4 10 0 16,-8 15 1-16,-7 17-1 16,-7 17 1-16,-6 20 0 15,-9 26 0-15,-5 18-1 16,-3 9 1-16,3 7 0 15,5 0-1-15,12-5 0 16,11-7 0-16,18-18-1 16,14-26 1-16,18-13 1 15,14-18-1-15,6-9-1 16,0-4 1-16,-7 2-1 15,-14 6 1-15,-14 10-2 0,-16 25 2 16,-22 22-1-16,-21 27 0 16,-15 23 1-16,-14 19-1 15,-6 15 1-15,1 7-2 16,3 3 0-16,11-6-3 15,14-20-4-15,30-6-14 16,-1-41-18-16,31-11-2 16,2-29 1-16,16-10-1 15</inkml:trace>
  <inkml:trace contextRef="#ctx0" brushRef="#br0" timeOffset="1460.0835">22233 2998 112 0,'-13'12'41'0,"20"11"1"15,5-16-1-15,27 0-38 16,13-10-2-16,18-4 1 16,10-5 0-16,8-9 0 15,-4-3 0-15,-6-5-1 16,-12-3 0-16,-14-1 0 15,-22 2-1-15,-21 1 1 16,-25 3-1-16,-16 5 1 16,-20 5 1-16,-14 14-2 15,-8 15 0-15,-4 9 0 16,1 12 0-16,9 11 0 15,11 6 0-15,21 5 0 0,19-4 0 16,31-9 0-16,31-14 0 16,27-17 0-16,29-14-5 15,12-22-1-15,24-5-9 16,-10-33-18-16,15 1-8 15,-22-20-2-15,-7 0 1 16,-29-16 1-16</inkml:trace>
  <inkml:trace contextRef="#ctx0" brushRef="#br0" timeOffset="1630.0929">23453 2049 116 0,'-43'14'41'16,"5"42"2"-16,-14 22-2 16,14 17-36-16,-6 17-3 15,3 12 0-15,-1 7-1 0,2-3-2 16,6 2-3-16,-4-21-10 15,23 5-10-15,-14-32-17 16,19-9-1-16,-3-27-1 16,10-15 2-16</inkml:trace>
  <inkml:trace contextRef="#ctx0" brushRef="#br0" timeOffset="2278.1303">22969 2781 118 0,'-7'-30'42'0,"7"30"0"16,11-9-1-16,11 17-38 15,15-3-4-15,11-3-3 16,18 3 2-16,9-5-2 0,14 1 1 16,4-5-1-16,1 2 0 15,-12 0 2-15,-12 1 2 16,-17 2 1-16,-20 0 1 15,-19 4 0-15,-14-5 0 16,-33 20 2-16,-12-6-1 16,-9 7 1-16,-9 2-1 15,-2 8 0-15,-4 1 0 16,10 7 0-16,11 0 0 15,13-5-3-15,17-1 0 16,22-6 0-16,19-7 0 16,15-12 0-16,18-11 0 15,9-12 0-15,3-9 0 16,-1-9 0-16,-8-6 0 15,-10 0 0-15,-13-3 0 0,-14 4 0 16,-15 8 0-16,-13 16 0 16,-10 13 0-16,-7 16 0 15,-6 15 0-15,0 8 0 16,1 8 0-16,6 7 0 15,12-3 0-15,14-14 0 16,14-17 0-16,16-19 0 16,19-19 0-16,10-26 0 15,13-15-5-15,0-20 0 16,4-10-4-16,-14-26-12 15,15 13-11-15,-30-7-9 16,-2 30 8-16,-18 14 30 16,-21 26 3-16,-10 40 2 15,-23 22 6-15,3 57 13 0,-27 9 12 16,15 32 9-16,-11-7-8 15,10 9-29-15,14-3-6 16,5-27-7-16,25 3-12 16,-7-45-15-16,25-1-9 15,0-26 0-15,14-8-1 16</inkml:trace>
  <inkml:trace contextRef="#ctx0" brushRef="#br0" timeOffset="2407.1376">24324 3153 132 0,'-23'-12'45'0,"-17"-12"-3"16,1 0-11-16,4 4-47 15,-15-26-13-15,16 16-16 16,-10-8-1-16,3 7-2 0,-1-5 2 16</inkml:trace>
  <inkml:trace contextRef="#ctx0" brushRef="#br0" timeOffset="4919.2813">8087 3682 91 0,'0'0'36'0,"13"12"-1"16,7-32 1-16,18-12-35 15,13-9-2-15,13-7 1 16,9-12 0-16,7-1 0 15,3-2 0-15,4 2 1 16,-1 3 0-16,-2 3-1 16,-2 6 1-16,-2 8-1 15,-6 10 1-15,-3 11 0 16,-5 8 0-16,-4 14 0 15,-7 13 0-15,-2 14 1 16,-9 13-1-16,-5 11 0 16,-7 5 1-16,-3 7-1 15,0-6 0-15,3-5-1 16,6-15 0-16,11-17 1 0,12-25-1 15,17-27-1-15,18-20 1 16,11-17-1-16,10-8 0 16,7-5 0-16,4 4 0 15,-4 10 0-15,-5 20 1 16,-14 24 1-16,-11 19 0 15,-11 24 1-15,-14 17 0 16,-4 15 1-16,-11 3-1 16,1-1 1-16,3-11-1 15,9-19 0-15,15-24-1 16,13-23 0-16,14-20 1 15,14-23-2-15,9-5 0 16,7-5 0-16,1 10 0 16,-10 16 0-16,-11 19 1 0,-9 25 0 15,-15 18 0-15,-8 23 0 16,-14 10 0-16,-7 4 0 15,-1 6 0-15,4-12 1 16,7-14-2-16,12-25 0 16,15-16-3-16,7-33-9 15,30 2-17-15,-12-27-14 16,7 0 1-16,-11-2-3 15,-5 9 2-15</inkml:trace>
  <inkml:trace contextRef="#ctx0" brushRef="#br0" timeOffset="5566.3183">12139 2674 71 0,'-18'-17'37'0,"18"17"0"16,-15-21 0-16,15 21-30 15,0-10-1-15,0 10-2 16,20-7 1-16,7 8-1 15,10-1 0-15,15 6-1 0,14 2 0 16,18 7 0 0,12 2 0-16,18 7-1 0,4 6 0 15,-1 9 0-15,-8 5-1 16,-11 9 1-16,-21 7-1 15,-21 18 1-15,-36 9-1 16,-31 14 1-16,-31 2-1 16,-23-1 1-16,-15-6-1 15,-7-12-1-15,-1-16-3 16,4-29-8-16,27-8-13 15,7-40-17-15,39-14-1 16,18-22-2-16,34-9 0 16</inkml:trace>
  <inkml:trace contextRef="#ctx0" brushRef="#br0" timeOffset="7366.4213">14177 2342 86 0,'-24'-18'36'15,"-12"-8"-1"-15,-1 12-8 16,-12-9-27-16,-4 0 1 0,-12-2-1 15,-8 4 0-15,-14-5 1 16,-8-3 0-16,-13 2 0 16,-12 1 0-16,-13-3 0 15,-11 2 0-15,-9 0 0 16,-11 2 2-16,-11 7-1 15,-4 2 0-15,-9 2 1 16,-4 6-1-16,-4 2 0 16,-1 3 1-16,-6 0-2 15,4 1 1-15,-4 2-1 16,0 2 0-16,-3 3-2 15,1 3 2-15,2 1-1 16,3 8 0-16,-1 6 0 16,6 8 0-16,3 10 0 0,7 7 0 15,10 8 0-15,10 13-1 16,5 10 1-16,8 8-1 15,14 8 2-15,11 7 0 16,11 5-1-16,12 2 2 16,11 4-1-16,13 1 1 15,17-1-1-15,14 3 0 16,14-1-1-16,15 5 0 15,19 3-1-15,13 3 1 16,17 4-1-16,16-1 0 16,15 4-1-16,17-3 1 15,18-1-1-15,15-5 1 16,19-11 0-16,17-8 0 15,24-10 2-15,18-12-2 16,22-9 2-16,22-14-1 0,21-12 2 16,22-14-3-16,18-10 3 15,19-11-2-15,9-12 0 16,9-10 1-16,9-13-3 15,3-10 3-15,1-10-2 16,-3-12 1-16,-5-12 0 16,-9-12 1-16,-14-14-1 15,-15-11 1-15,-19-13 1 16,-22-11 1-16,-28-14-1 15,-22-4 1-15,-28-10-2 16,-29-7 2-16,-30-6-2 16,-26-1 0-16,-33-3-1 0,-26 0 0 15,-38-5 0-15,-32 3-1 16,-32 3 2-16,-32 11-1 15,-36 9 1-15,-32 12 1 16,-36 17-1-16,-35 20 2 16,-33 32-2-16,-29 21 1 15,-21 17-3-15,-19 14-1 16,6 11-4-16,-2-8-11 15,35 8-17-15,21-11-9 16,40-8 0-16,41-18-1 16</inkml:trace>
  <inkml:trace contextRef="#ctx0" brushRef="#br0" timeOffset="8285.4738">10410 3995 76 0,'0'0'37'0,"12"0"0"15,-4 16 0-15,-9 9-34 16,4 7 1-16,-5 10-1 15,3 12-1-15,-3 8 0 16,-3 13-1-16,-1 3 1 16,2 5-1-16,-4-9 1 15,4-2-1-15,0-13 0 16,2-12 1-16,1-16 0 15,4-20-1-15,-3-11 1 16,13-41-1-16,-2-8 0 0,3-16 0 16,1-15 0-16,1-11 1 15,3-14-1-15,-1-1 0 16,1 3 0-16,1 9 0 15,0 12-1-15,1 13 1 16,0 16-1-16,2 18 0 16,3 20 0-16,1 17 0 15,0 17 0-15,-2 9 0 16,-3 11 0-16,-8 11 1 15,-9 3-1-15,-14 6 1 16,-14 2 0-16,-13 0 0 16,-13-2 0-16,-4-7-2 15,-3-11-2-15,3-13-3 16,17-5-15-16,1-28-19 0,26-9 1 15,9-25-3-15,28-4 3 16</inkml:trace>
  <inkml:trace contextRef="#ctx0" brushRef="#br0" timeOffset="8661.4954">11135 3651 98 0,'18'-11'39'16,"-4"20"0"-16,-20 1 0 15,1 8-35-15,-10 17-2 16,2 15 1-16,-5 10-1 15,-2 17 1-15,-1 9-2 16,-1 9 1-16,-1-2 0 16,4 1-1-16,1-8 0 0,4-10-1 15,4-16 1-15,1-11-1 16,7-18 1-16,6-14-1 15,6-16 1-15,8-15-1 16,3-8 1-16,6-8-1 16,2-2 1-16,0-1-1 15,4 0 0-15,-6 8 0 16,1 10 0-16,-7 7-1 15,-2 15-2-15,-4 7-1 16,0 9 0-16,-2 1-2 16,5 6-1-16,-2-14-8 15,20 15-10-15,-10-25-15 16,17-2 2-16,-3-21 0 0,10-2 0 15</inkml:trace>
  <inkml:trace contextRef="#ctx0" brushRef="#br0" timeOffset="8953.5121">11675 4260 106 0,'-14'10'41'0,"-19"-3"-1"15,7 21-3-15,-10 1-32 16,6 10-3-16,0 2 1 16,12 5-2-16,7-1 0 15,11-5-1-15,16-4 1 16,11-12 0-16,11-13 0 15,6-12-1-15,6-14 1 16,-1-10 0-16,-4-14 0 16,-8-3-1-16,-14-10 0 0,-7 0 1 15,-13 1-2-15,-10 2 0 16,-5 6-2-16,-10 6 1 15,5 9-3-15,-4 4-2 16,21 24-8-16,-23-21-8 16,32 25-16-16,-9-4-1 15,30-4 0-15,-2-7 1 16</inkml:trace>
  <inkml:trace contextRef="#ctx0" brushRef="#br0" timeOffset="9155.5236">12393 3725 106 0,'0'0'40'0,"-18"33"0"16,-11 7-4-16,1 19-32 0,-5 16-1 16,5 13 0-16,-1 5-2 15,6 3-1-15,4 0-2 16,9-10-2-16,10-4-8 15,-4-29-21-15,22-7-8 16,-5-27 0-16,9-11 0 16</inkml:trace>
  <inkml:trace contextRef="#ctx0" brushRef="#br0" timeOffset="9908.5667">12141 4185 110 0,'0'0'41'0,"-15"4"0"16,30 7 0-16,16-10-38 0,6-1-1 15,10-2 0-15,6-2 0 16,4-2 0-16,6 1-2 16,-5 1 1-16,-8 0 0 15,-9 4-1-15,-10 3 0 16,-10 6 0-16,-10 4 1 15,-9 4-1-15,-12 9 0 16,-6 1-1-16,-3 7 0 16,-1 5 0-16,-1 0 0 15,5 0 0-15,4-1 0 16,10-5 1-16,11-9-1 15,9-10 1-15,11-13 0 16,7-9 0-16,3-9-1 0,-1-11 0 16,0-7 0-16,-7-4 1 15,-10-2 0-15,-6 0-1 16,-10 7 2-16,-7 2-1 15,-5 7 2-15,-2 4-1 16,1 7 2-16,1 4-2 16,7 10 0-16,10-11 0 15,6 7 1-15,12 1-1 16,5 0 0-16,9 2-1 15,2 1 1-15,0 4 0 16,-2 0-1-16,-6 4 1 16,-9 4-1-16,-11 7 2 15,-12 5-2-15,-11 3-2 16,-9 5 2-16,-3 0 0 0,-1-1-1 15,0-1 0 1,5-7 0-16,9-8 1 0,6-15-1 16,27-12 2-16,2-11 0 15,8-11 0-15,7-6 0 16,2-6 1-16,-1 1-2 15,-4 4 0-15,-6 10 0 16,-8 11 0-16,-6 17 0 16,-9 20 0-16,-10 17 0 15,-5 17 0-15,-4 10 0 16,6 12-5-16,-1-7-7 15,16 10-3-15,0-23-3 16,39 2-7-16,1-41-5 16,47-2-9-16,14-30-6 0</inkml:trace>
  <inkml:trace contextRef="#ctx0" brushRef="#br0" timeOffset="12092.6916">20207 2920 52 0,'0'0'33'0,"6"-22"2"16,-6 22-1-16,-15-20-24 15,15 20 0-15,-29-9 0 16,11 12-2-16,-12-1-1 15,2 8-2-15,-8 4 0 16,1 14-1-16,-7 4-1 16,2 15 0-16,0 10-1 15,4 9 0-15,7 7-1 16,11 6-1-16,14-6 2 15,17-7-1-15,20-16 0 16,23-19 0-16,24-24 1 0,13-21-1 16,10-26 1-16,2-16 0 15,-8-14-1-15,-9-6 0 16,-22-4 0-16,-23 5-2 15,-29 4 0-15,-33 6-1 16,-22 17-1-16,-20 7-2 16,-7 21-2-16,-12 3-4 15,14 27-20-15,-9-6-9 16,23 20 1-16,9-3-1 15</inkml:trace>
  <inkml:trace contextRef="#ctx0" brushRef="#br0" timeOffset="13200.7549">20084 3193 76 0,'0'0'38'0,"0"0"0"15,12-1 0-15,-1-8-26 16,12 2-8-16,4-5-1 16,8 5 0-16,2-2-2 15,5 2 0-15,-4 3-2 16,-3 0 0-16,-9 4-1 15,-12 4 1-15,-14-4 0 16,-16 12 1-16,-14-7 1 16,-14 4 1-16,-12-4 0 15,-4-2 0-15,1-1-2 0,2-12-20 16,18 9-18-16,12-9-1 15,27 10-2-15,2-13 0 16</inkml:trace>
  <inkml:trace contextRef="#ctx0" brushRef="#br0" timeOffset="19525.1167">14031 13262 62 0,'-13'-28'38'0,"1"7"-1"16,-9-14-3-16,-1 19-28 16,-10 1-1-16,-4 13 0 0,-13 6 1 15,-2 21-3-15,-14 11 0 16,-1 22 0-16,-2 18 0 15,3 19-1-15,7 11 1 16,15 10-1-16,20 1-2 16,23-9 1-16,26-12 0 15,27-21 0-15,26-31 0 16,19-34-2-16,16-31 2 15,5-32 1-15,1-27 0 16,-6-21 0-16,-20-15 0 16,-18-6 0-16,-32 0-2 15,-29 8 0-15,-26 16-5 16,-34 12-3-16,-16 38-6 15,-31 12-26-15,5 28 0 0,-11 9-3 16,17 18 2-16</inkml:trace>
  <inkml:trace contextRef="#ctx0" brushRef="#br0" timeOffset="19857.1357">13865 13528 97 0,'17'9'42'0,"11"-17"-1"15,22-11-9-15,17-4-72 16,6-10-2-16,14 3-1 16,-5-9 0-16</inkml:trace>
  <inkml:trace contextRef="#ctx0" brushRef="#br0" timeOffset="21060.2045">12468 12980 76 0,'-27'-5'41'0,"-8"-10"-3"16,-5 6 0-16,-14-7-34 16,-10 1-2-16,-16 0 1 15,-17 3-1-15,-15 4-1 16,-15 4 0-16,-18 4 0 15,-10 4 1-15,-11 2-1 16,-4 4 1-16,-4 1-1 16,4 1 1-16,0-1-1 15,8-2 0-15,8 1-1 16,13-3 1-16,11 0-1 15,20-3 0-15,15-3-1 16,20-1 0-16,18-4 1 16,23-5-1-16,22-5 0 15,22-8 0-15,31-4 1 0,19-10-1 16,25-4 1-16,15-5 0 15,18 2 0-15,10-1 0 16,4 3 1-16,-3 4 0 16,-15 7-1-16,-12 8 1 15,-22 6 0-15,-20 7 0 16,-21 2 0-16,-26 7 0 15,-24 7 0-15,-23 3-2 16,-24 5 1-16,-22 6 0 16,-17 5 1-16,-14 5-2 15,-13 9 2-15,-6 1-1 16,2 3 1-16,7 1 0 15,15-5 0-15,18-3 0 16,18-7-1-16,25-8 0 0,24-9 0 16,21-13 1-16,36 9-1 15,15-3 0-15,11 8 0 16,14 11 1-16,0 17 0 15,-1 13-1-15,-5 18 0 16,-11 11 0-16,-10 9-1 16,-10-4-3-16,9 7-18 15,-8-33-21-15,18-19 0 16,8-31-1-16,18-21 0 15</inkml:trace>
  <inkml:trace contextRef="#ctx0" brushRef="#br0" timeOffset="21508.2301">9585 11363 80 0,'13'6'40'0,"-9"7"-1"15,3 20 0-15,-9 9-35 16,11 13 0-16,-5 14-2 15,4 9-1-15,0 9 0 16,2 2-4-16,8 4-8 16,-4-19-28-16,12-6 0 15,-2-23-4-15,11-17 3 16</inkml:trace>
  <inkml:trace contextRef="#ctx0" brushRef="#br0" timeOffset="21794.2465">10213 11422 94 0,'-47'5'41'0,"-5"21"2"16,-15 5-3-16,3 10-37 15,-3 2-1-15,9 2 1 16,9-1-1-16,15 0 2 15,19-11-3-15,24-3 2 16,23-13-2-16,21-8 2 16,14-9-2-16,15-3-1 15,2-3-1-15,3-7 0 0,-5 5-1 16,-10-5-3-16,-2 15-8 15,-23-8-26-15,3 8-2 16,-18-7-3-16,5 5 3 16</inkml:trace>
  <inkml:trace contextRef="#ctx0" brushRef="#br0" timeOffset="21989.2577">10764 11507 91 0,'-2'-10'41'15,"-2"28"2"-15,-12 8-2 16,5 11-34-16,-9 13-4 15,1 13-1-15,0 1 0 0,5 7-1 16,5-6-2 0,6-8-3-16,16-3-5 0,-3-28-33 15,22-6 0-15,-1-27 1 16,15-9-2-16</inkml:trace>
  <inkml:trace contextRef="#ctx0" brushRef="#br0" timeOffset="22178.2685">10863 11417 73 0,'-14'-9'43'16,"4"2"-2"-16,10 7 1 16,16-13-16-16,12 3-26 15,14-1 0-15,5-1-2 0,9 4-1 16,-5-4-6-1,9 14-28-15,-24-5-5 0,-6 11 2 16,-30-8-2-16</inkml:trace>
  <inkml:trace contextRef="#ctx0" brushRef="#br0" timeOffset="22350.2783">10783 11649 98 0,'-18'20'42'0,"18"-20"0"15,0 0-1-15,37-3-39 16,11-13-1-16,13-1-2 15,1-4-2-15,10 9-6 16,-20-3-30-16,4 15-2 16,-20 0 0-16,-14 16-1 0</inkml:trace>
  <inkml:trace contextRef="#ctx0" brushRef="#br0" timeOffset="22512.2876">10848 11948 88 0,'-38'29'44'0,"24"-7"-2"15,14-22 2-15,24-10-22 16,19-12-21-16,20-9-1 15,16 0-5-15,6-15-12 16,26 11-25-16,-4-4-1 16,12 11 0-16,2-3-3 15</inkml:trace>
  <inkml:trace contextRef="#ctx0" brushRef="#br0" timeOffset="23377.3371">18996 6842 81 0,'0'0'37'0,"0"0"0"15,-14 1 0-15,14-1-29 16,0 0-2-16,0 0 0 16,0 0-2-16,17 25 0 15,-5 2-1-15,7 14 0 16,1 19 0-16,3 30-1 15,-1 31 1-15,-5 35-1 16,-5 34 0-16,-9 29 0 16,-9 29 2-16,-6 25-2 15,-8 15 1-15,-3 7-1 16,-1-5 0-16,7-12-3 15,10-17 0-15,7-26 0 0,13-23-8 16,-2-46-13-16,21-20-19 16,-5-44-1-16,10-24-2 15,-9-38 2-15</inkml:trace>
  <inkml:trace contextRef="#ctx0" brushRef="#br0" timeOffset="49135.8104">11270 5629 74 0,'13'-18'39'16,"-13"18"-1"-16,0 0 0 15,0 23-30-15,-13 0-3 16,2 14 0-16,-1 11-1 16,0 10 0-16,-3 12-1 15,1 3-1-15,4 3 0 16,3-9-3-16,8-2-2 15,-1-18-33-15,21-8-3 16,0-21 1-16,12-11-2 16</inkml:trace>
  <inkml:trace contextRef="#ctx0" brushRef="#br0" timeOffset="49346.8224">11340 5588 99 0,'-4'-9'40'0,"18"7"0"15,7-11-1-15,19-1-38 16,17-4-2-16,9-3-1 16,10 1-4-16,-6-7-8 15,5 16-25-15,-18-1 1 16,-6 15-1-16,-23 2 0 15</inkml:trace>
  <inkml:trace contextRef="#ctx0" brushRef="#br0" timeOffset="49528.8328">11423 5826 101 0,'-33'26'42'0,"7"-18"-2"16,26-8-1-16,15 5-35 16,16-12-2-16,13-5-2 15,7-1-1-15,6 1-2 16,-4-3-4-16,7 17-16 15,-20-5-17-15,-8 13 3 16,-22 3-4-16,-10 12 5 16</inkml:trace>
  <inkml:trace contextRef="#ctx0" brushRef="#br0" timeOffset="49676.8413">11287 6160 106 0,'-45'15'40'0,"26"0"0"16,19-15 0-16,28-17-35 15,26-6-3-15,21-11-5 16,23 9-14-16,1-19-19 15,18 7-4-15,-4-7 1 16,5 9-4-16</inkml:trace>
  <inkml:trace contextRef="#ctx0" brushRef="#br0" timeOffset="49859.8518">12278 5831 106 0,'-12'2'40'0,"22"-4"2"0,9-17-3 16,27-2-38-16,13-9-2 15,12-2-5-15,12 10-8 16,-7-9-26-16,-2 15 2 16,-21 3-5-16,-11 16 3 15</inkml:trace>
  <inkml:trace contextRef="#ctx0" brushRef="#br0" timeOffset="50022.861">12150 6082 104 0,'-17'19'40'0,"17"-19"1"15,48-17-2-15,20-4-35 16,24-20-6-16,28 5-14 0,6-23-21 16,14 5-3-16,-10-11 0 15,1 8-3-15</inkml:trace>
  <inkml:trace contextRef="#ctx0" brushRef="#br0" timeOffset="50398.8826">13449 5123 88 0,'-23'13'41'0,"4"23"1"16,-11 1-1-16,4 23-22 16,-4 7-16-16,0 14 1 15,-3 9-2-15,0 4 2 16,0-2 0-16,4-2-2 15,10-8 1-15,9-13-1 0,6-12-2 16,16-20 0-16,9-17 0 16,15-15 0-16,8-17 0 15,4-11 0-15,7-8 0 16,-2-8 0-16,-1 0 0 15,-7 2 0-15,-9 11 0 16,-10 7 0-16,-9 12 0 16,-17 7 0-16,15 21 0 15,-15 1 0-15,2 6-2 16,3-2-7-16,19 8-5 15,-4-20-10-15,31 8-7 16,-6-23-11-16,27-2 0 0,2-19 0 16,20-6 2-16</inkml:trace>
  <inkml:trace contextRef="#ctx0" brushRef="#br0" timeOffset="50681.8988">14615 5168 102 0,'-14'-54'42'16,"-19"-1"-1"-16,0 25 0 15,-16 8-36-15,2 22-1 16,-3 16 1-16,1 24-4 16,0 20 3-16,3 18-3 15,7 14 2-15,6 12-2 16,5 5 4-16,7 2-5 15,10-1 0-15,0-11 0 0,10-11 0 16,0-13-4-16,7-10-3 16,-5-30-6-16,13 2-13 15,-14-37-14-15,0 0-2 16,-2-33 0-16,2-3 2 15</inkml:trace>
  <inkml:trace contextRef="#ctx0" brushRef="#br0" timeOffset="50815.9065">14074 5752 132 0,'15'-23'43'16,"32"14"-1"-16,7-5-4 15,20 2-40-15,20 5-3 16,7-7-7-16,24 21-7 16,-17-19-5-16,11 31-10 15,-31-4-8-15,-23 16-1 0,-43 5 0 16</inkml:trace>
  <inkml:trace contextRef="#ctx0" brushRef="#br0" timeOffset="51952.9715">1060 6467 83 0,'0'0'37'15,"0"0"-1"-15,9 11 0 16,-25 7-28-16,9 14-1 15,-8 7-2-15,1 14 0 16,-5 9-1-16,2 15 0 16,-4 4 0-16,1 7-1 15,3 0-1-15,3-5 0 16,7-7-1-16,6-12-1 15,6-17 2-15,12-16-1 16,10-23 1-16,7-16 0 16,7-19 0-16,4-9 1 15,0-11 0-15,-1-1 0 0,-3 0-3 16,-5 5 0-16,-9 9 0 15,-5 13 0-15,-2 19 0 16,-6 18 0-16,-2 17 0 16,-7 12 0-16,5 13 0 15,-1 3 0-15,7 8 0 16,3-8-5-16,11-4-9 15,-1-27-12-15,29-7-16 16,-1-23-1-16,15-10 0 16,3-23 1-16</inkml:trace>
  <inkml:trace contextRef="#ctx0" brushRef="#br0" timeOffset="52247.9884">2384 6304 113 0,'-18'-40'41'16,"-14"6"0"-16,-3 30 0 15,-4 18-36-15,-6 24-1 16,-8 24-1-16,5 20 1 15,0 17-3-15,10 13 1 16,6 8-2-16,17 0 0 16,8-6 0-16,9-7 0 15,16-12-3-15,1-19-8 16,16-4-12-16,-16-28-10 15,13-8-10-15,-13-26 0 0,0-7 1 16</inkml:trace>
  <inkml:trace contextRef="#ctx0" brushRef="#br0" timeOffset="52427.9986">1932 6949 129 0,'5'-29'44'16,"23"15"-3"-16,12-5 0 15,14-4-41-15,19-2 0 16,15-6 0-16,14 5-2 15,0-11-13-15,13 18-9 16,-26-12-9-16,7 18-11 0,-23-3 2 16,-7 14-1-16</inkml:trace>
  <inkml:trace contextRef="#ctx0" brushRef="#br0" timeOffset="52619.0096">2732 6944 135 0,'-25'15'44'0,"21"-2"-2"16,14-23-8-16,14-4-34 15,28-6 0-15,12-4 0 16,10 8 0-16,-6-8-16 16,13 25-7-16,-28-7-9 15,-9 22-10-15,-27 3 0 16,-15 16 0-16,-28 3 2 15</inkml:trace>
  <inkml:trace contextRef="#ctx0" brushRef="#br0" timeOffset="52811.0205">2724 7272 113 0,'-68'27'44'15,"25"-2"-1"-15,20-25 1 16,44-2-33-16,31-23-11 15,39-9 0-15,36-6 0 16,17-10 0-16,35 10-12 16,5-13-9-16,33 24-7 15,-18-13-9-15,23 15-9 16</inkml:trace>
  <inkml:trace contextRef="#ctx0" brushRef="#br0" timeOffset="54142.0967">4568 6476 100 0,'0'-24'38'16,"-9"3"2"-16,9 21-1 15,0 0-37-15,-6 14 0 16,17 18 1-16,2 20 0 16,-4 18-1-16,-1 22 1 15,0 15-2-15,-5 10-1 16,-4 3-1-16,0-5-1 15,5-8-6-15,-8-27-14 16,20-8-17-16,3-32 0 16,17-19-1-16,2-34 2 0</inkml:trace>
  <inkml:trace contextRef="#ctx0" brushRef="#br0" timeOffset="54444.114">5175 6569 106 0,'-31'15'39'0,"-20"11"1"15,1 28 0-15,-9 1-34 16,0 11 0-16,1-2-2 16,11-3 1-16,7-8-2 15,15-8 0-15,13-10 0 0,17-9-3 16,17-10 0-16,12-7 0 15,11-8 0-15,8-2 0 16,5-2 0-16,1 0 0 16,0 5 0-16,-7 1 0 15,-1 7-3-15,-8 1-3 16,0 13-6-16,-16-14-15 15,11 12-15-15,-13-11 1 16,11 0-1-16,-7-13 1 16</inkml:trace>
  <inkml:trace contextRef="#ctx0" brushRef="#br0" timeOffset="54667.1266">5684 6714 114 0,'-1'-35'42'0,"-10"4"0"15,11 31-2-15,-25 2-34 16,11 24-2-16,-1 12-1 15,0 16-1-15,0 12 0 16,0 10-2-16,0 4 0 16,3 2-4-16,4-1 0 15,2-13-1-15,18-3-11 16,-11-32-14-16,23-8-11 15,-4-25-1-15,14-11 0 16,-3-23 3-16</inkml:trace>
  <inkml:trace contextRef="#ctx0" brushRef="#br0" timeOffset="54865.1381">5748 6644 120 0,'10'-17'41'16,"3"-7"2"-16,18 11-4 15,4 1-35-15,16-12-1 16,9-2-3-16,6 3-2 15,5 4-1-15,-10 2-4 16,4 23-9-16,-30-11-8 16,3 26-17-16,-30-1 1 15,-8 14-2-15,-25 0 4 16</inkml:trace>
  <inkml:trace contextRef="#ctx0" brushRef="#br0" timeOffset="55044.1483">5737 6951 121 0,'-19'22'41'0,"19"-22"1"16,16-2-2-16,16-18-37 15,27-4-1-15,13-1-2 16,3-3-1-16,5 5-2 16,-6 2-3-16,-2 21-10 15,-31-8-10-15,-6 29-16 16,-33 2 1-16,-9 15 0 15,-27 2 2-15</inkml:trace>
  <inkml:trace contextRef="#ctx0" brushRef="#br0" timeOffset="55248.16">5787 7282 128 0,'-34'31'44'0,"14"-19"-1"15,36-3-3-15,26-19-40 16,15-10 0-16,29-6 0 16,13-4 0-16,13 4-6 0,-2-10-10 15,19 23-7-15,-23-16-7 16,17 20-15-16,-13 2 0 15</inkml:trace>
  <inkml:trace contextRef="#ctx0" brushRef="#br0" timeOffset="56884.2536">7357 6658 105 0,'15'-2'40'0,"-15"2"1"16,1 26-2-16,-20 9-36 15,1 17-1-15,-4 11-3 16,-4 9 1-16,2 6-2 15,-4 4-1-15,10 0-1 16,1-15-5-16,21-9-29 16,2-25-2-16,19-15 2 15,0-21-1-15</inkml:trace>
  <inkml:trace contextRef="#ctx0" brushRef="#br0" timeOffset="57061.2634">7293 7008 113 0,'-31'-13'41'15,"-4"-1"1"-15,13 13-1 16,12-5-36-16,10 6-2 15,40-11-4-15,4-9-12 16,37 15-8-16,-6-18-10 16,19 10-11-16,1-7 1 15,10 8-3-15,-5 1 1 16</inkml:trace>
  <inkml:trace contextRef="#ctx0" brushRef="#br0" timeOffset="57701.3003">8409 6515 99 0,'13'-32'38'16,"-3"20"0"-16,-22 17-1 15,-2 17-33-15,-12 17-1 16,1 14 0-16,1 8 0 16,3 10 2-16,-2 2-1 0,7 1 0 15,10-7-1-15,7-3-1 16,8-14-1-16,9-7 1 15,4-15-1-15,6-14 0 16,3-18-1-16,7-17 1 16,4-14-1-16,2-16 1 15,-3-9-1-15,1-8 0 16,-4-3 1-16,-4 5-2 15,-5 7 1-15,-11 13-1 16,-4 16 1-16,-4 17 1 16,-10 13-1-16,0 32 1 15,-5 7-1-15,-1 11 1 16,2 10-1-16,4 3 3 15,4 0-3-15,7-7 0 0,5-13 0 16,10-13 0-16,8-21 0 16,3-16 0-16,3-22 0 15,1-11 0-15,-4-13 0 16,-3-12 0-16,-6-6 0 15,-9-2 0-15,-7 6 0 16,-6 9 0-16,-6 14-2 16,-7 6-8-16,7 28-5 15,-12-2-7-15,19 30-10 16,-9 0-8-16,15 14-1 15,-1 0 2-15,12 10 1 16</inkml:trace>
  <inkml:trace contextRef="#ctx0" brushRef="#br0" timeOffset="58330.3363">9397 6834 122 0,'-12'-11'41'0,"3"12"0"16,-19-15-4-16,-1 17-33 15,-3 3 0-15,0 5-1 16,2 5 0-16,2 7-3 15,8 5 0-15,7 1 0 16,13 0 0-16,14-2 0 16,14-7 0-16,10-6 0 15,9-5 0-15,4-14 0 16,6-6 0-16,-1-9 0 15,-7-4 0-15,-7-7 0 16,-12 0 0-16,-9-5 0 16,-11 4 0-16,-10 2 0 0,-4 6 0 15,-8 3 0-15,1 3 0 16,-1 6 0-16,12 12 0 15,-11-9 0-15,11 9 0 16,17 1 0-16,3 0 0 16,5 1 0-16,5 3 0 15,4 3 0-15,2 1 0 16,-3 6 0-16,-4 5 0 15,-4 5 0-15,-8 7 0 16,-8 6 0-16,-6 5 0 16,-8 0 0-16,-6 1 0 15,0-5 0-15,-1-5 0 16,-2-5 0-16,7-12 0 15,7-17 0-15,0 0 0 0,22-32 0 16,5-7 0-16,7-8 0 16,4-6 0-16,1-5 0 15,0 5 0-15,-7 3 0 16,-5 12 0-16,-9 8 0 15,-7 14 0-15,-11 16 0 16,0 0 0-16,0 0 0 16,22 6-9-16,-9-8-5 15,22 6-5-15,-7-21-7 16,25 8-8-16,-7-25-2 15,13 1-3-15,-6-13 0 16</inkml:trace>
  <inkml:trace contextRef="#ctx0" brushRef="#br0" timeOffset="58520.3471">10499 6369 118 0,'-18'-7'41'0,"-2"17"2"0,-11 9-2 15,16 12-36-15,-12 17 0 16,11 15-3-16,4 8-2 16,7 13 0-16,4 3 0 15,9-1 0-15,6 0 0 16,4-13 0-16,12-3-8 15,-8-25-9-15,16 1-6 16,-16-37-9-16,19-5-10 16,-12-19 0-16,7-8 1 15,-8-18 3-15</inkml:trace>
  <inkml:trace contextRef="#ctx0" brushRef="#br0" timeOffset="58764.3611">10662 6704 132 0,'-32'7'43'15,"-13"3"0"-15,10 11-6 16,4-1-37-16,7 4 0 15,11 0 0-15,12 3 0 16,10-2 0-16,17 1 0 16,10-4 0-16,11-2 0 15,10-2 0-15,3-8 0 16,3-2 0-16,-7-12 0 15,13 6-16-15,-22-25-4 16,15 16-8-16,-23-21-9 16,9 10-7-16,-10-5 1 15,6 4 4-15</inkml:trace>
  <inkml:trace contextRef="#ctx0" brushRef="#br0" timeOffset="59354.3948">11850 6795 78 0,'6'-11'38'0,"-6"11"0"15,-5-17 1-15,5 17-23 16,-30-14-3-16,9 16-3 15,-13 0-3-15,-1 12-2 16,-9 4 0-16,4 9-2 16,-1 3 0-16,12 4-3 15,8-2 0-15,13-4 0 16,17-10 0-16,20-12 0 15,19-19 0-15,12-13 0 0,13-12 0 16,3-12 0-16,1-9 0 16,-8-3 0-16,-11 1 0 15,-15 4 0-15,-18 11 0 16,-14 12 0-16,-17 15 0 15,-14 19 0-15,-7 19 0 16,-12 15 0-16,1 15 0 16,2 7-2-16,8 11-2 15,9-1 0-15,20 5-8 16,6-22-5-16,36 4-10 15,0-26-8-15,23-5-6 16,0-17 0-16,9-7 3 16</inkml:trace>
  <inkml:trace contextRef="#ctx0" brushRef="#br0" timeOffset="59966.4298">12435 6790 116 0,'-38'-8'40'0,"1"16"1"16,-14 0-1-16,7 16-35 15,-4 4 0-15,11 9-2 16,5 2 0-16,11 2-1 15,12-5-2-15,16-4 0 16,17-10 0-16,13-9 0 16,11-10 0-16,5-11 0 15,2-11 0-15,5-9 0 16,-7-5 0-16,-9-7 0 15,-11 1 0-15,-11-1 0 0,-8 3 0 16,-6 3 0-16,-6 8 0 16,-2 3 0-16,1 6 0 15,3 5 0-15,-4 12 0 16,27-8 0-16,-3 8 0 15,2 3 0-15,7 2 0 16,0 2 0-16,-1 2 0 16,-2 3 0-16,-6 4 0 15,-8 5 0-15,-15 5 0 16,-11 9 0-16,-9 2 0 15,-10 5 0-15,-4 1 0 16,0-5 0-16,4-4 0 16,6-10 0-16,23-24 0 15,0 0 0-15,23-18 0 16,19-16 0-16,9-10 0 0,8-6 0 15,2-1 0-15,1 2 0 16,-10 10 0-16,-12 9 0 16,-11 13 0-16,-17 15 0 15,-13 16 0-15,-9 8 0 16,-8 10 0-16,-1 8 0 15,5 1 0-15,4 1 0 16,18-1-3-16,3-13-9 16,23 2-3-16,-2-22-5 15,29 10-6-15,-10-30-8 16,18 8 0-16,-16-18-5 15,2 0 5-15,-13-6 2 16</inkml:trace>
  <inkml:trace contextRef="#ctx0" brushRef="#br0" timeOffset="60262.4468">13413 6797 120 0,'-21'7'41'0,"-4"-3"2"15,19 12-3-15,-1 3-35 16,29-7-1-16,15-1-2 16,13-5-2-16,4-6 0 15,3-6 0-15,-2-10 0 16,-8-2 0-16,-17-7 0 15,-16 2 0-15,-23-1 0 16,-15 4 0-16,-14 7 0 16,-12 9 0-16,-2 11 0 15,-1 14 0-15,1 10 0 16,14 11 0-16,13 6 0 0,19 1 0 15,23 1 0-15,16-13-2 16,28 0-10-16,5-24-4 16,30 2-8-16,-5-31-10 15,32 2-3-15,2-19-7 16,11-7 2-16,1-12 5 15</inkml:trace>
  <inkml:trace contextRef="#ctx0" brushRef="#br0" timeOffset="60826.479">14876 6403 85 0,'24'-27'39'16,"-6"1"-1"-16,-3 18 1 15,-15 8-22-15,0 20-15 16,-6 16 1-16,-2 16 1 15,-7 13-1-15,0 15 1 16,-6 9-3-16,7-1 2 16,2 0-3-16,8-7 1 15,7-10-6-15,4-19-6 16,23-3-18-16,-8-27-11 0,15-10 0 15,-8-18-1-15,5-5 3 16</inkml:trace>
  <inkml:trace contextRef="#ctx0" brushRef="#br0" timeOffset="61015.4898">14766 6835 124 0,'-36'-3'41'0,"4"-1"1"16,19 11-1-16,13-7-37 15,19-6-3-15,22-3-1 16,19-7-3-16,12 2-2 15,8-10-8-15,17 15-9 16,-16-16-10-16,7 15-11 16,-17-3 2-16,-7 11 0 0,-21-3 2 15</inkml:trace>
  <inkml:trace contextRef="#ctx0" brushRef="#br0" timeOffset="61330.5079">15262 6835 121 0,'-12'3'41'0,"12"-3"1"16,26-6-2-16,3-7-38 15,19-8 0-15,10-3 0 16,-2-4-1-16,-1-1 0 16,-11 4-1-16,-10-2-1 15,-12 2 1-15,-16 9-1 16,-19 2 1-16,-8 8 1 15,-12 8-1-15,-10 10 1 0,-8 11-1 16,0 13 3-16,-1 6-3 16,6 9 0-16,12 2 0 15,12 0 0-15,16-1 0 16,16-9 0-16,25-10-6 15,14-18-5-15,26 0-5 16,-4-29-8-16,31 7-9 16,-14-21-9-16,12 1 0 15,-10-12 2-15</inkml:trace>
  <inkml:trace contextRef="#ctx0" brushRef="#br0" timeOffset="62020.5473">16077 6721 97 0,'-10'-4'38'15,"-8"-5"2"-15,8 11 0 16,-13-2-30-16,5 15-2 16,-12 6-1-16,-3 12-2 15,-10 9 0-15,-3 6-2 16,-2 3-1-16,5 0-2 15,8-6 0-15,12-10 0 16,17-14 0-16,23-16 0 16,23-21 0-16,20-13 0 15,11-14 0-15,4-5 0 16,3-6 0-16,-4 1 0 15,-11 4 0-15,-16 11 0 0,-22 13 0 16,-19 12 0-16,-6 13 0 16,-27 18 0-16,-1 9 0 15,-5 8 0-15,6 5 0 16,5 1 0-16,12 0 0 15,14-9 0-15,20-2-7 16,7-22-4-16,27 1-4 16,-6-25-6-16,25 6-7 15,-16-26-5-15,10 12-1 16,-17-14-4-16,-7 7 28 15,-14 4 15-15,-20-2 6 16,-1 20 7-16,-27-8 8 16,15 17 5-16,-39 13 5 15,19 11 3-15,-12 0-23 16,10 12-13-16,3 1 0 0,4 4 0 15,4 1-1-15,6-4 0 16,2-6 0-16,8-7-2 16,3-11 0-16,6-12 0 15,4-17 0-15,6-10 0 16,4-12 0-16,1-11 0 15,1-8 0-15,0-5 0 16,2 4 0-16,-7-1 0 16,2 11-5-16,-7 9-2 15,0 12 0-15,-4 6-3 16,6 18-2-16,-22 2-8 15,38 6-9-15,-24-2-1 16,13 9-8-16,-2-8 2 16,8 2 1-16</inkml:trace>
  <inkml:trace contextRef="#ctx0" brushRef="#br0" timeOffset="62208.5581">17149 6629 122 0,'-4'25'41'0,"-14"-8"2"16,3 14-1-16,-14 0-35 15,4 8-7-15,2 2 0 16,8 1 0-16,2 2 0 15,10-6 0-15,8-1 0 16,3-17-8-16,15-2-7 16,-7-27-4-16,22 6-8 15,-17-32-8-15,21-1-7 16,-13-16 0-16,6-4 4 15</inkml:trace>
  <inkml:trace contextRef="#ctx0" brushRef="#br0" timeOffset="62998.6033">17377 6505 119 0,'2'22'43'15,"-9"-6"1"-15,13 6 1 16,-7 7-41-16,10-6-4 16,-2 2 0-16,0 5 0 15,-9 8 0-15,-4 3 0 16,-4 0 0-16,-7 4 0 15,3-6 0-15,2-2 0 16,2-12 0-16,9-8 0 16,1-17 0-16,28-15 0 15,0-12 0-15,7-10 0 0,4-5 0 16,3-7 0-16,3 3 0 15,-6 6 0-15,-5 7 0 16,-10 14 0-16,-5 12 0 16,-7 11 0-16,-3 11 0 15,-5 11 0-15,-3 4 0 16,3 4 0-16,7 0 0 15,1-5-5-15,14-2-6 16,-2-14-2-16,20 2-4 16,-12-24-9-16,20 5-6 15,-18-20 2-15,3 1 28 16,-3-3 4-16,-15-8 6 15,-4 9 2-15,-24-9 7 16,5 22 10-16,-31-11 5 16,8 24 2-16,-17 1-28 0,-3 13-6 15,0 8 0-15,6 8 0 16,6 7 0-16,14 5 0 15,15-2 0-15,15-1 0 16,15-9 0-16,12-11 0 16,8-11 0-16,7-14 0 15,1-10 0-15,-7-12 0 16,-5-9 0-16,-4-5 0 15,-9-1 0-15,-10 1 0 16,-6 12 0-16,-12 10 0 16,1 19 0-16,-28 15 0 15,1 27 0-15,-8 23 0 16,-4 20 0-16,-7 13 0 0,-2 13 0 15,1 3 0-15,-1-3 0 16,6-9 0-16,5-16 0 16,8-22 0-16,6-26 0 15,11-19 0-15,12-19 0 16,8-37 0-16,9-11 0 15,3-25 0-15,3-5-8 16,-9-17-3-16,-7 13-2 16,-30-3-3-16,-15 28-6 15,-60-5-4-15,-26 41-5 16,-75 11 4-16,-43 39-2 15,-66 11 0-15</inkml:trace>
  <inkml:trace contextRef="#ctx0" brushRef="#br0" timeOffset="63584.6368">8485 7862 101 0,'28'6'40'0,"-4"-6"-1"16,12 3 1-16,2-7-37 15,-1-2 0-15,6-9-1 16,1-2 1-16,-4-5-1 15,-3-2 0-15,-8-2-1 16,-6 1 1-16,-10-3-1 16,-10 5 0-16,-12 4-1 15,-7 4 0-15,-11 8 1 16,-6 10-1-16,-8 12 1 0,-6 15 0 15,-6 10 0-15,1 11 0 16,7 4 0-16,8 8-1 16,15-4 0-16,16-10 0 15,21-15-2-15,22-19-1 16,30-13-7-16,4-29-9 15,33 3-5-15,-8-38-5 16,20 1-10-16,-14-19 0 16,-5 5 0-16,-17-9 1 15</inkml:trace>
  <inkml:trace contextRef="#ctx0" brushRef="#br0" timeOffset="63741.6458">9382 7278 115 0,'-29'16'39'16,"-10"16"1"-16,10 27-2 0,-9 12-35 15,10 13-1-15,8 5-2 16,3 7 0-16,12-3-4 15,6-10-3-15,22 4-16 16,-10-31-10-16,17-5-9 16,0-23 1-16,10-11-1 15</inkml:trace>
  <inkml:trace contextRef="#ctx0" brushRef="#br0" timeOffset="64107.6667">9487 7779 120 0,'10'22'41'0,"3"-12"0"0,18 7-6 16,11-15-32-16,14-7 0 16,4-6-1-16,4-7 0 15,-4-5-1-15,-8-1-1 16,-10-2 1-16,-17 0-1 15,-17 0 1-15,-16 4-1 16,-15 3 1-16,-14 7-1 16,-8 9 0-16,-5 9 1 15,-2 10-1-15,3 11 1 16,5 10-1-16,9 7 2 15,11 4-2-15,15 3 0 16,14-4-2-16,14-8-1 16,18-7-3-16,17-20-6 0,24 1-9 15,-6-27-4-15,29 3-4 16,-14-24-6-16,8 4-5 15,-12-16 1-15,-6 8 2 16</inkml:trace>
  <inkml:trace contextRef="#ctx0" brushRef="#br0" timeOffset="64281.6767">10360 7679 94 0,'-34'15'42'0,"-18"1"1"15,8 17-1-15,-9-5-16 16,15 9-22-16,12 0-2 16,13 0 0-16,17-5-2 15,22-8 0-15,17-6-2 16,14-14-3-16,21-2-9 15,-5-27-8-15,26 6-5 16,-14-30-6-16,12 1-8 0,-19-17-1 16,2 2 2-16</inkml:trace>
  <inkml:trace contextRef="#ctx0" brushRef="#br0" timeOffset="64758.7038">10954 7332 115 0,'-36'26'42'0,"4"28"-1"15,-7-1-2-15,5 20-36 16,2 2 0-16,3 3 1 15,1-1-3-15,7-2-1 16,4-12-2-16,10-9-1 16,4-17-1-16,5-16 1 15,8-14-1-15,1-15 0 16,6-12 1-16,-6-16 0 0,5-7 2 15,-7-12 2-15,0 1 1 16,-4 1 0-16,-5 2 2 16,0 10-1-16,-2 6 1 15,6 12 0-15,2 10 0 16,8 12-1-16,3 6-1 15,6 6 0-15,8 2-1 16,4 1 1-16,5-2-2 16,3-4 0-16,0-6 0 15,-1-4 0-15,0-8 0 16,0-2 0-16,-6-4 0 15,-4-2 0-15,-4 3 0 16,-5 0 0-16,-5 7-2 0,-18 8 1 16,12 2-1-16,-12-2-2 15,-7 26-7-15,-7-19-6 16,14 17-5-16,-18-23-3 15,21 18-3-15,-14-26-4 16,11 7-8-16,11-12 2 16,1-3 5-16</inkml:trace>
  <inkml:trace contextRef="#ctx0" brushRef="#br0" timeOffset="65768.7617">11287 7652 108 0,'0'0'40'0,"0"0"1"15,-3 21-1-15,-15-4-36 16,2 8 0-16,-7 7-2 15,0 4 0-15,-2 4 0 16,6-1-1-16,0 2 1 16,4-7-1-16,4-5 0 15,7-9 0-15,4-20 0 16,15 6 0-16,4-21 0 15,5-10 2-15,3-13-3 16,4-7 0-16,-2-8 0 16,2-5 0-16,-3 3 0 0,-5 7 0 15,-3 6 0-15,-6 9 0 16,-4 14 0-16,-10 19 0 15,15-1 0-15,-8 17 0 16,1 5 0-16,5 3 0 16,4-1 0-16,5 0 0 15,3-8 0-15,6-7 0 16,4-5 0-16,-2-8 0 15,0-3 0-15,-3-2 0 16,-7-3 0-16,-6 1 0 16,-17 12 0-16,12-8 0 15,-12 8 0-15,-24 21 0 16,2 0 0-16,-5 6 0 15,-4 10 0-15,1 3 0 16,0 3 0-16,6 2 0 0,6-3 0 16,11-2 0-16,8-11 0 15,8-8 0-15,14-13 0 16,6-10 0-16,7-13 0 15,3-11 0-15,0-11 0 16,-2-9 0-16,-2-3 0 16,-5-1-2-16,-5 2 1 15,-6 5 0-15,-1 7 1 16,-8 7 0-16,-3 12 1 15,-7 17-1-15,14-10 1 16,-14 10 1-16,11 18-2 16,-5-2 0-16,0 2 0 15,1 0 0-15,-1-1 0 16,2-1 0-16,-1 3 0 0,-4-1 0 15,-2 4 0-15,-5-1 0 16,-7 4 0-16,-3 2 0 16,-4-2 0-16,0 0 0 15,3-6 0-15,3-5 0 16,12-14 0-16,0 0 0 15,32-27 0-15,6-3 0 16,7-9 0-16,7-3 0 16,4 0 0-16,-3 4 0 15,-5 13 0-15,-13 15 0 16,-13 17 0-16,-13 15 0 15,-9 14 0-15,-6 6 0 16,-4 7 0-16,0 0 0 16,9-3-2-16,0-18-10 0,23-1-2 15,-2-27-4-15,28 6-1 16,-12-28-4-16,32 11-2 15,-13-31 0-15,31 7 4 16,-11-21-1-16,21 3 2 16,0-6-1-16,5-5-5 15</inkml:trace>
  <inkml:trace contextRef="#ctx0" brushRef="#br0" timeOffset="66423.7991">13428 7713 72 0,'10'-12'38'15,"1"6"1"-15,-11-3-1 16,0 9-19-16,-11 5-15 15,-4 5-1-15,-9 8 1 16,-4 11-1-16,-5 2 1 16,0 7 0-16,4 3-1 15,12-2 0-15,10-6 0 16,17-3 0-16,20-14-2 15,20-8 0-15,22-13 0 16,11-10-1-16,3-11 0 16,-1-5 0-16,-12-6 0 15,-15-1-1-15,-20-2 1 0,-29 5-1 16,-26 6 0-16,-26 7 0 15,-12 10 0-15,-8 4 0 16,0 9 0-16,9 3 0 16,13 5-1-16,21-4-2 15,34 7-8-15,16-21-6 16,40 11-5-16,-2-24-3 15,37 14-4-15,-3-23-4 16,16 4-5-16,-8-4 2 16</inkml:trace>
  <inkml:trace contextRef="#ctx0" brushRef="#br0" timeOffset="66664.813">14517 7328 75 0,'-18'-46'41'0,"1"9"1"0,-13-5 0 16,3 22-11-16,-6 3-26 15,4 22-2-15,-5 22 0 16,2 25-1-16,-2 20 0 15,2 18-1-15,3 11 0 16,6 5-2-16,5-1 0 16,4-5 2-16,7-10-3 15,6-18-3-15,14-12-6 16,-7-36-9-16,22 2-4 15,-28-26-4-15,35-10-3 16,-29-21-7-16,6 2-2 16,-13-11 4-16</inkml:trace>
  <inkml:trace contextRef="#ctx0" brushRef="#br0" timeOffset="66813.8215">14111 7828 116 0,'-23'-17'40'0,"23"17"3"16,5-16-1-16,26 12-38 16,18-15-3-16,16-4-4 15,18 5-5-15,-5-17-11 16,24 22-5-16,-18-19-6 15,17 17-6-15,-20-9-5 16,0 8-1-16,-14-3 3 16</inkml:trace>
  <inkml:trace contextRef="#ctx0" brushRef="#br0" timeOffset="67182.8424">15225 7288 110 0,'-3'-35'42'0,"-18"-3"1"16,4 19-2-16,-12 7-37 15,-3 20-1-15,-11 20 0 16,-6 21-1-16,-5 16 0 15,0 16-2-15,6 9 1 16,8 3-2-16,9-1 0 16,11-7 1-16,13-11-4 15,12-17-2-15,17-3-9 16,-6-37-6-16,18 5-4 15,-21-30-4-15,13 6-4 16,-26-19-6-16,-1 0 2 16,-13-5 38-16,-16-12 10 15,3 17 9-15,-18-17 5 16,20 21 3-16,-12-17 5 15,24 18 8-15,5-10 0 0,22 10-36 16,17-3-3-16,17 1-5 16,21 8-13-16,-5-17-6 15,22 20-5-15,-14-20-8 16,18 13-7-16,-12-7-1 15,8 8 1-15</inkml:trace>
  <inkml:trace contextRef="#ctx0" brushRef="#br0" timeOffset="67697.8721">16198 7507 100 0,'10'-8'38'0,"-10"8"2"15,-21 0-1-15,-17 10-35 16,-1 11-1-16,-8 1 1 15,3 7-1-15,-2 0-1 16,11 1 1-16,9-3-1 0,19-5 0 16,19-9-1-16,18-7 1 15,19-9-2-15,11 1 1 16,3-1-1-16,-1 1 1 15,-2 5-1-15,-16 7 0 16,-18 9 0-16,-15 7 1 16,-17 8-1-16,-16-1 0 15,-7 4-1-15,-4-6-2 16,4-1-1-16,2-16-6 15,21 4-9-15,-5-26-5 16,37 5-4-16,-4-25-4 16,23 4-7-16,5-15-2 15,8 1 5-15</inkml:trace>
  <inkml:trace contextRef="#ctx0" brushRef="#br0" timeOffset="68069.8933">16660 7553 116 0,'-12'-7'41'15,"2"20"1"-15,-18-3-2 16,3 16-37-16,0 5-1 15,1 11 1-15,1 3-2 16,2 5 1-16,6-3 0 16,11-4 1-16,9-6-3 15,17-12 0-15,12-11 0 16,10-14 0-16,11-15 0 15,7-9 0-15,1-13 0 16,-1-6 0-16,-8-5 0 16,-7 1 0-16,-15 2 0 15,-8 4 0-15,-13 10 0 0,-8 9 0 16,-3 22 0-16,-17-3 0 15,5 17 0-15,-1 7 0 16,5 8 0-16,3 2-2 16,8 3-2-16,4-5-2 15,15 0-6-15,-2-21-7 16,23 9-3-16,-14-27-4 15,25 12 0-15,-15-25-4 16,18 10-2-16,-14-11-3 16,-1 1 6-16</inkml:trace>
  <inkml:trace contextRef="#ctx0" brushRef="#br0" timeOffset="68348.9093">17342 7662 6 0,'22'3'21'16,"-22"-3"3"-16,0 0 5 15,-30 13 4-15,14 11 6 16,-13-3 2-16,9 7-1 0,-1 0-36 16,9 0-1-16,-1-3 0 15,8-2 0-15,6-7 0 16,9-5-1-16,5-12 0 15,4-7 0-15,3-14-2 16,3-10 0-16,0-9 0 16,1-5 0-16,3-6 0 15,-6 0 0-15,0 5 0 16,0 3 0-16,0 11 0 15,-2 7-5-15,6 19-6 16,-7-5-7-16,19 24-4 16,-12-16-3-16,24 21-4 15,-12-19-2-15,26 9-5 0,-4-12 0 16,10-4 5-16</inkml:trace>
  <inkml:trace contextRef="#ctx0" brushRef="#br0" timeOffset="68582.9227">18318 7128 94 0,'-11'-49'39'0,"-2"17"3"15,-19 9-4-15,1 24-27 16,-18 13-1-16,0 27-3 16,-10 16-2-16,5 17-1 15,-1 12-1-15,9 8-1 16,8 1-2-16,9 1 0 15,11-8 0-15,8-12-2 16,15-7-7-16,-5-25-8 0,21 0-5 16,-21-44-4-16,29 24-3 15,-23-39-3-15,11 2-5 16,-17-17-1-16,-3-8 4 15</inkml:trace>
  <inkml:trace contextRef="#ctx0" brushRef="#br0" timeOffset="68730.9311">17748 7611 125 0,'-20'-12'42'16,"20"12"1"-16,0 0-2 15,27 0-40-15,15 0-4 16,12-4-3-16,20 12-12 16,-13-23-6-16,25 19-5 15,-18-20-7-15,8 13-5 16,-17-9 1-16,0 8 2 15</inkml:trace>
  <inkml:trace contextRef="#ctx0" brushRef="#br0" timeOffset="69076.9509">18432 7529 124 0,'-9'0'40'15,"-17"-6"2"-15,10 12-1 16,-15-1-37-16,6 8 0 15,-4 8-4-15,-4 9 0 16,1 5 0-16,6 5 0 16,3-1 0-16,4-1 0 15,10-4 0-15,12-8 0 16,12-13 0-16,10-11 0 15,10-11 0-15,5-8 0 16,6-11 0-16,1-2 0 16,2-5 0-16,-11 2 0 15,-6 2 0-15,-7 8 0 0,-9 8 0 16,-16 15 0-16,0 0 0 15,-14 19 0-15,-2 3 0 16,-2 5 0-16,7 6-4 16,-2-7-8-16,26 7-5 15,-4-20-2-15,34 11-4 16,-8-25-3-16,35 11 0 15,-7-22-2-15,20 6-1 16,-9-8 0-16,-5-7 4 16</inkml:trace>
  <inkml:trace contextRef="#ctx0" brushRef="#br0" timeOffset="69299.9634">19103 7621 117 0,'-16'-21'39'0,"4"12"2"16,-14-8 0-16,5 12-35 16,-12 6-2-16,-2 12-1 15,-6 6 1-15,1 9-4 16,7 8 0-16,6 2 0 15,10 3 0-15,12-3 0 16,21-5 0-16,13-10-2 16,15-2-6-16,2-23-7 15,21 5-5-15,-15-26-4 16,17 9-4-16,-20-24-2 15,8 12-3-15,-24-11-5 16,0 7 3-16</inkml:trace>
  <inkml:trace contextRef="#ctx0" brushRef="#br0" timeOffset="69676.9853">19317 7637 11 0,'0'0'21'15,"-9"-20"5"-15,9 20 5 0,-24 6 3 16,18 8 6-16,-8-7 2 15,14 12-1-15,0-7-36 16,15-4-3-16,7-2 0 16,7-2-2-16,3-7 0 15,8-4-2-15,2-5 2 16,-5-3-1-16,-4-7 1 15,-10-4 0-15,-10 1 0 16,-13 2 1-16,-15 3 1 16,-9 9-2-16,-15 12 0 15,-7 12 0-15,-5 12 0 16,5 13 0-16,3 11 0 15,12 4 0-15,11 2 0 16,17-2 0-16,15-5 0 0,20-13 0 16,14-10 0-16,4-16 0 15,17-3-15-15,-8-21-2 16,14 7-3-16,-22-24-3 15,15 16-5-15,-31-28-1 16,9 14 0-16,-26-24 1 16,-7-8-2-16</inkml:trace>
  <inkml:trace contextRef="#ctx0" brushRef="#br1" timeOffset="73431.2">1167 8816 54 0,'7'-15'34'15,"-4"-4"-1"-15,5 6 2 16,-13-11-21-16,5 24-2 16,4-26-2-16,-4 26-2 15,1-15-2-15,-1 15-2 16,0 18 0-16,-3 15 0 15,-2 13-1-15,-2 17-2 0,-5 16 1 16,-1 14 0-16,-5 11 0 16,-2 2-1-16,4-5 1 15,4-11-2-15,5-11 1 16,10-17 0-16,6-17-1 15,9-24 1-15,11-17 0 16,7-15 0-16,1-13-1 16,3-10 1-16,-4-6 0 15,0-3 0-15,-7 3 0 16,-4 6-1-16,-9 6 1 15,2 13-1-15,-18 15 1 16,16 8-1-16,-11 16-1 16,-3 7 1-16,4 10-1 15,1 0-1-15,10 6-3 0,-2-13-8 16,22 2-24-16,-3-21-1 15,20 0-1-15,1-26-1 16</inkml:trace>
  <inkml:trace contextRef="#ctx0" brushRef="#br1" timeOffset="73740.2174">2504 8775 93 0,'-15'-50'38'16,"-15"-3"2"-16,1 16-2 16,-13 4-30-16,3 16-4 0,-3 15 0 15,4 18-1-15,-4 20 1 16,10 23-2-16,2 16 0 15,8 17 0-15,4 17-1 16,6 9 0-16,2 5 1 16,8 0-2-16,4-6-3 15,1-13-2-15,9-5-6 16,-8-32-25-16,13-13-3 15,-6-34 1-15,11-17-2 16</inkml:trace>
  <inkml:trace contextRef="#ctx0" brushRef="#br1" timeOffset="73913.2276">2012 9225 123 0,'-37'-26'40'0,"24"15"0"16,6-5-3-16,29 3-33 15,21-4-3-15,24-2-3 16,22-5-2-16,11-9-10 15,20 11-24-15,-5-9-1 16,7 13 0-16,-23-3-2 16</inkml:trace>
  <inkml:trace contextRef="#ctx0" brushRef="#br1" timeOffset="74086.2374">2693 9257 119 0,'-41'24'40'0,"21"-1"1"16,7-20-3-16,13-3-37 0,33-11-1 15,4-4-4-15,14 10-12 16,-3-12-21-16,13 10-2 16,-13-11 0-16,-1 20 0 15</inkml:trace>
  <inkml:trace contextRef="#ctx0" brushRef="#br1" timeOffset="74227.2454">2615 9584 123 0,'-25'21'39'16,"32"-8"0"-16,19-22-4 15,16-23-67-15,49 2-7 16,10-20 0-16,26 1-1 16</inkml:trace>
  <inkml:trace contextRef="#ctx0" brushRef="#br1" timeOffset="74660.2703">4499 8721 95 0,'-5'-19'38'16,"5"19"1"-16,-2-12-1 16,3 29-34-16,-4 3 1 15,1 18-1-15,1 8-1 16,-2 15 0-16,-4 11 0 15,0 13-2-15,-2 5 2 16,-2-1-3-16,7 0-2 16,-3-14-3-16,10 2-11 0,2-28-21 15,13-7-2-15,1-33 0 16,14-10-1-16</inkml:trace>
  <inkml:trace contextRef="#ctx0" brushRef="#br1" timeOffset="74866.2821">4599 8754 104 0,'11'-15'41'15,"5"-10"0"-15,24 3-1 16,5-4-38-16,14-8-1 15,7 0-2-15,2-2-2 0,9 20-25 16,-19-4-12-16,-4 18 1 16,-20 3-2-16,-6 18 1 15</inkml:trace>
  <inkml:trace contextRef="#ctx0" brushRef="#br1" timeOffset="75055.2926">4689 9023 106 0,'-26'14'40'15,"25"-1"1"-15,12-17-2 16,32-9-36-16,5-2-1 16,10-2-2-16,8-2-3 0,-2-4-2 15,11 12-32-15,-23-2-1 16,-5 14-2-16,-28 2 0 15</inkml:trace>
  <inkml:trace contextRef="#ctx0" brushRef="#br1" timeOffset="75220.3023">4580 9483 106 0,'-7'21'39'0,"26"-7"2"16,12-21-4-16,19-6-34 15,16-7-2-15,7-14-5 16,17 4-31-16,-13-14-3 15,-1 8 0-15,-13-7-3 0</inkml:trace>
  <inkml:trace contextRef="#ctx0" brushRef="#br1" timeOffset="75437.3147">5324 9014 101 0,'-12'7'41'0,"1"3"0"16,5 16-2-16,-10-1-33 15,10 18-1-15,1 5-2 16,-1 9-1-16,4 4-2 16,2-2-3-16,13 8-10 15,-5-20-24-15,15-1-3 16,-2-24 1-16,17-8-2 0</inkml:trace>
  <inkml:trace contextRef="#ctx0" brushRef="#br1" timeOffset="75684.3289">5620 9153 111 0,'-47'20'42'16,"-15"1"1"-16,13 14-1 15,-5-4-37-15,15 3 0 16,12 0-2-16,17 2 1 15,18-5-4-15,21-7 0 16,18-6 0-16,12-6 0 16,11-2 0-16,4-7 0 0,7 1-11 15,-11-19-15-15,4 13-16 16,-17-11-2-16,-1 7 1 15,-14-10-2-15</inkml:trace>
  <inkml:trace contextRef="#ctx0" brushRef="#br1" timeOffset="76630.383">7324 8897 61 0,'8'-19'38'15,"5"8"0"-15,-14-9 0 16,1 20-23-16,-5-10-2 15,1 22-4-15,-13 6-3 16,4 13-2-16,-6 13-2 16,-1 7 0-16,1 12-1 15,-1 6-2-15,4 5-3 16,1-12-6-16,11 6-26 0,0-18-4 15,11-5 2-15,-3-19-3 16</inkml:trace>
  <inkml:trace contextRef="#ctx0" brushRef="#br1" timeOffset="76793.3921">7101 9293 116 0,'-22'-11'42'16,"-3"-12"0"-16,25 11-5 15,14-12-34-15,22-5-1 16,20 0-4-16,16-9-4 15,32 9-31-15,-2-9-3 16,19 11-1-16,-5-5-1 16</inkml:trace>
  <inkml:trace contextRef="#ctx0" brushRef="#br1" timeOffset="77244.4181">8940 8627 98 0,'-3'-21'40'0,"-13"0"0"0,-4 15 0 15,-10 9-37-15,-7 14 0 16,-10 13 0-16,-6 18 1 16,-7 12 0-16,3 15-1 15,4 8 0-15,15 10-1 16,14-2 1-16,22-4-1 15,25-8 0-15,27-16-1 16,25-17-1-16,25-19 0 16,15-26 0-16,5-23 1 15,-3-21-1-15,-7-19 0 16,-13-13-1-16,-18-12 0 15,-23-3-1-15,-27-4 1 16,-22 3-3-16,-20 0 1 16,-16 13-2-16,-14 8 0 0,-4 25-2 15,-11 6-7-15,16 30-22 16,-9 2-3-16,23 21 0 15,5 2-1-15</inkml:trace>
  <inkml:trace contextRef="#ctx0" brushRef="#br1" timeOffset="77464.4307">9423 8430 104 0,'-15'-5'41'0,"-18"7"1"15,3 32-1-15,-11 14-36 16,-7 32 0-16,-5 25-1 15,-6 26-1-15,-6 19 1 0,2 8-2 16,5-2-1-16,8-11-4 16,16-3-8-16,-1-35-26 15,27-17-5-15,6-39 0 16,23-26-3-16</inkml:trace>
  <inkml:trace contextRef="#ctx0" brushRef="#br1" timeOffset="78584.4947">616 11428 92 0,'-19'0'41'0,"19"0"0"15,-12-3-2-15,12 3-34 16,39-17-2-16,7 3-2 16,16 0-1-16,11 1 0 15,9 1-2-15,6 2-2 16,4 9-4-16,-14-6-25 15,7 11-6-15,-23-4 0 16,-4 9-1-16</inkml:trace>
  <inkml:trace contextRef="#ctx0" brushRef="#br1" timeOffset="78764.505">696 11666 96 0,'-58'19'38'15,"32"0"1"-15,26-19-3 16,19-11-35-16,26-9-2 15,22-9-3-15,24 0-8 16,1-19-25-16,15 2-1 16,-6-13-1-16,0 6 1 15</inkml:trace>
  <inkml:trace contextRef="#ctx0" brushRef="#br1" timeOffset="79033.5204">1514 11032 110 0,'11'-1'38'0,"15"7"2"16,2-9-11-16,10 9-27 16,9 2 1-16,5 12 0 15,-2 4-1-15,-7 12-1 16,-9 8 0-16,-12 11-1 15,-23 11 1-15,-20 6-2 16,-21 5 1-16,-17-4-1 16,-7 0-2-16,-5-11 1 15,2-2-7-15,-4-25-26 16,29-5-4-16,5-22-2 15,28-9 1-15</inkml:trace>
  <inkml:trace contextRef="#ctx0" brushRef="#br1" timeOffset="80154.5845">2837 10559 51 0,'5'-19'36'16,"6"7"-1"-16,-10-5 1 15,-1 17-10-15,6-13-19 16,-6 13-1-16,4 20-2 15,-4 8 1-15,-7 13-2 16,2 17 0-16,-3 12-1 16,-4 13 0-16,-2 9-1 0,-1 4-1 15,0 0 0-15,1-6-2 16,8-6-3-16,-1-23-17 15,19-2-17-15,-2-23 0 16,15-13 0-16,-1-25 0 16</inkml:trace>
  <inkml:trace contextRef="#ctx0" brushRef="#br1" timeOffset="80371.597">2940 10702 104 0,'-5'-16'38'0,"5"16"2"16,14-12-3-16,7 7-36 0,12-4 0 16,10-3-2-16,9 1 0 15,6-4-2-15,7 12-7 16,-8-8-28-16,4 15 1 15,-17 1-1-15,-7 13-2 16</inkml:trace>
  <inkml:trace contextRef="#ctx0" brushRef="#br1" timeOffset="80560.6078">2950 11132 90 0,'-23'15'38'0,"18"0"-2"15,5-15 3-15,32-18-35 16,6 4-2-16,13-2 0 15,6 0-3-15,0-4-1 16,8 13-27-16,-14-4-6 16,-3 17-3-16,-25 2-3 15</inkml:trace>
  <inkml:trace contextRef="#ctx0" brushRef="#br1" timeOffset="80725.6171">2845 11529 96 0,'-17'8'38'0,"17"-8"1"15,19-7-3-15,17-10-36 16,16-6-1-16,11-7-5 0,19 3-30 16,-8-11-1-16,9 8-1 15,-7-8-1-15</inkml:trace>
  <inkml:trace contextRef="#ctx0" brushRef="#br1" timeOffset="81257.6476">3612 10881 97 0,'0'0'38'0,"-14"1"1"15,14 12-2-15,0-13-31 16,-4 24 0-16,3-3-3 0,0 10 0 15,-5 6-1-15,1 7-2 16,-3 9 1-16,0 2-2 16,-3 5 1-16,-3 2-1 15,0-3 1-15,0-6-1 16,4-4 2-16,3-8 0 15,1-11-1-15,5-7 1 16,4-10 0-16,-3-13 0 16,20-10-1-16,-3-7 1 15,-1-3 0-15,5-3 0 16,-3 0-1-16,0 1 1 15,-6 3 0-15,-3 4-1 16,-2 5 0-16,-7 10 0 16,0 0 0-16,0 0 0 0,0 0 0 15,0 0 0-15,-13 0-1 16,13 0 1-16,0 0 0 15,-1 12-1-15,1-12 1 16,0 0 0-16,0 0 0 16,0 0 0-16,5 11 0 15,-5-11 0-15,0 0-1 16,0 0 0-16,-17 9-3 15,6-9-4-15,10 14-12 16,-13-18-20-16,14 4 0 16,-14 0-2-16,14 0 2 15</inkml:trace>
  <inkml:trace contextRef="#ctx0" brushRef="#br1" timeOffset="81717.6739">3832 11195 49 0,'17'-8'36'15,"-17"8"0"-15,16-7-1 16,-16 7-19-16,0 0-3 15,-16 6-4-15,16-6-2 16,-23 15-2-16,7-7-1 16,-4-1-1-16,4 4 0 15,-4 1-1-15,0 1 0 0,1 6-1 16,0 3 0-16,-2-1 1 15,4 2-1-15,1-1 1 16,3-3-1-16,1-3 0 16,8-1 1-16,4-15-1 15,2 14 0-15,8-12 0 16,3 0 0-16,6-4 0 15,0 2-1-15,5 0 1 16,0 3-1-16,-1 0 0 16,0 8 0-16,-3 1 0 15,1 3-1-15,-3 7-1 16,0-7-3-16,6 6-7 15,-5-22-15-15,18 8-13 16,-7-20-1-16,17-1-2 0,-3-17 1 16</inkml:trace>
  <inkml:trace contextRef="#ctx0" brushRef="#br1" timeOffset="81941.6868">4446 10995 114 0,'0'0'41'15,"-12"-11"0"-15,12 11-1 16,19-13-38-16,4 5-1 16,8-2-1-16,7 0 1 15,4 5-3-15,0-1-2 16,5 14-10-16,-19-6-24 0,1 13-2 15,-21-3-1-15,-4 11-2 16</inkml:trace>
  <inkml:trace contextRef="#ctx0" brushRef="#br1" timeOffset="82094.6955">4420 11278 108 0,'-7'22'42'0,"7"-22"1"16,23 9-2-16,21-17-40 15,12-7-2-15,13 0-5 16,2-15-19-16,20 13-16 15,-6-10 0-15,9 7-2 16,-8-1 0-16</inkml:trace>
  <inkml:trace contextRef="#ctx0" brushRef="#br1" timeOffset="82918.7423">5845 10529 78 0,'5'-19'39'0,"3"7"-1"15,-8-6 1-15,0 18-28 16,4-14-3-16,-4 14-2 16,0 0-2-16,2 13 1 15,-6 14-3-15,-1 13 0 16,-2 11 0-16,-1 14-1 15,-7 13 0-15,5 7-2 16,-5 3 2-16,-1 0-1 0,3-11 0 16,1-6 0-16,6-15 0 15,5-11-1-15,9-16 3 16,5-14-1-16,7-19 0 15,8-9-1-15,4-13 1 16,6-5 0-16,3-6 0 16,-6 3 0-16,1 0 0 15,-6 10 0-15,-5 10-1 16,-3 13 0-16,-7 11 0 15,-2 9-1-15,-4 11-1 16,5 0-3-16,7 7-3 16,2-18-13-16,23 5-17 15,-7-18-3-15,21-5-2 16,-1-17 0-16</inkml:trace>
  <inkml:trace contextRef="#ctx0" brushRef="#br1" timeOffset="83307.7649">7272 10533 80 0,'12'-42'35'16,"-12"-7"4"-16,2 6-3 15,-11-9-27-15,2 13-1 0,-13-1-1 16,-2 12-2-16,-10 8 1 15,-1 17-1-15,-7 12-1 16,-4 16 0-16,-5 17-2 16,0 17 1-16,2 13-2 15,1 15 1-15,3 7-1 16,4 6 0-16,9 1-2 15,7-6 0-15,10-4-2 16,4-15-2-16,15-3-5 16,-7-31-16-16,22 0-16 15,-11-26 1-15,13-5-2 16,-11-20 2-16</inkml:trace>
  <inkml:trace contextRef="#ctx0" brushRef="#br1" timeOffset="83493.7755">6608 10926 114 0,'0'0'45'15,"-3"-13"-1"-15,33 12-2 16,12-10-36-16,26-5-5 16,19-5-3-16,9-10-5 15,19 13-19-15,-6-16-15 16,8 8-2-16,-10-4 0 15,5 11-2-15</inkml:trace>
  <inkml:trace contextRef="#ctx0" brushRef="#br1" timeOffset="83994.8042">7768 10962 102 0,'0'0'41'0,"10"-6"2"15,10-2-2-15,26-2-34 16,9-1-3-16,19 2-1 16,16-6-1-16,11 1-1 15,10 0 0-15,2 0-1 16,-2-2-1-16,-9 0-3 0,-12 7-2 15,-23-11-18-15,-6 17-18 16,-28-9 1-16,-8 9-1 16,-25 3-1-16</inkml:trace>
  <inkml:trace contextRef="#ctx0" brushRef="#br1" timeOffset="84667.8424">10194 10113 81 0,'-20'-36'38'16,"-2"8"-1"-16,-15 0 2 15,-3 12-30-15,-16 3-3 16,-3 18 1-16,-14 8-1 15,-4 16-1-15,-12 15 0 16,1 13 0-16,-1 10-3 16,8 13 2-16,11 8-3 15,15 6 1-15,21 2-2 16,26-5 1-16,35-12-1 15,26-18 1-15,37-21-1 16,32-23 1-16,20-30 0 16,16-23 0-16,-2-26 0 15,-3-17-2-15,-22-12 4 0,-22-8-3 16,-36 0 0-16,-34 1 0 15,-35 8 0-15,-29 7 0 16,-23 12 0-16,-18 15 0 16,-14 19-3-16,-1 13 0 15,4 19-3-15,7 2-6 16,31 27-11-16,2-14-15 15,38 11-3-15,15-17 0 16,32-1 0-16</inkml:trace>
  <inkml:trace contextRef="#ctx0" brushRef="#br1" timeOffset="84914.8568">10490 9465 101 0,'-14'-21'38'0,"-10"12"3"16,7 36-2-16,-17 21-34 15,-2 40 0-15,-16 28-2 16,-8 37 2-16,-24 29-1 16,-6 15 1-16,-10 5-4 15,3-10 1-15,6-13-4 16,11-22-2-16,22-20-10 15,6-46-17-15,35-21-11 16,13-39-2-16,22-20-2 16,8-28 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emf"/><Relationship Id="rId4" Type="http://schemas.openxmlformats.org/officeDocument/2006/relationships/customXml" Target="../ink/ink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18.xml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ustomXml" Target="../ink/ink21.xml"/><Relationship Id="rId3" Type="http://schemas.openxmlformats.org/officeDocument/2006/relationships/chart" Target="../charts/chart2.xml"/><Relationship Id="rId7" Type="http://schemas.openxmlformats.org/officeDocument/2006/relationships/image" Target="../media/image2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0.xml"/><Relationship Id="rId5" Type="http://schemas.openxmlformats.org/officeDocument/2006/relationships/image" Target="../media/image17.emf"/><Relationship Id="rId4" Type="http://schemas.openxmlformats.org/officeDocument/2006/relationships/customXml" Target="../ink/ink19.xml"/><Relationship Id="rId9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ustomXml" Target="../ink/ink24.xml"/><Relationship Id="rId3" Type="http://schemas.openxmlformats.org/officeDocument/2006/relationships/chart" Target="../charts/chart3.xml"/><Relationship Id="rId7" Type="http://schemas.openxmlformats.org/officeDocument/2006/relationships/image" Target="../media/image2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3.xml"/><Relationship Id="rId5" Type="http://schemas.openxmlformats.org/officeDocument/2006/relationships/image" Target="../media/image17.emf"/><Relationship Id="rId4" Type="http://schemas.openxmlformats.org/officeDocument/2006/relationships/customXml" Target="../ink/ink22.xml"/><Relationship Id="rId9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7.emf"/><Relationship Id="rId7" Type="http://schemas.openxmlformats.org/officeDocument/2006/relationships/image" Target="../media/image9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5" Type="http://schemas.openxmlformats.org/officeDocument/2006/relationships/image" Target="../media/image8.emf"/><Relationship Id="rId4" Type="http://schemas.openxmlformats.org/officeDocument/2006/relationships/customXml" Target="../ink/ink6.xml"/><Relationship Id="rId9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0.xml"/><Relationship Id="rId4" Type="http://schemas.openxmlformats.org/officeDocument/2006/relationships/image" Target="../media/image10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19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3287483"/>
              </p:ext>
            </p:extLst>
          </p:nvPr>
        </p:nvGraphicFramePr>
        <p:xfrm>
          <a:off x="214283" y="664342"/>
          <a:ext cx="8750332" cy="3688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PE effect using stopping voltage and the characteristic graph shape. The link between Vs=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-Vo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-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ϕ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graph tells us about atoms and electrons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qualitative link between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using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ϕ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link between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the picture on ESA 178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cartoon explanation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 PLUS marking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1440" y="175320"/>
              <a:ext cx="8269560" cy="5119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5600" y="159480"/>
                <a:ext cx="8297640" cy="514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310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2960" y="260640"/>
              <a:ext cx="8472960" cy="5520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480" y="244800"/>
                <a:ext cx="8497440" cy="554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854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9680" y="192960"/>
              <a:ext cx="8726400" cy="1891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3840" y="176400"/>
                <a:ext cx="8745480" cy="191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446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150" y="152400"/>
              <a:ext cx="8677800" cy="5022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6670" y="136920"/>
                <a:ext cx="8697600" cy="504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8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6640" y="365400"/>
              <a:ext cx="7560000" cy="4258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3320" y="350640"/>
                <a:ext cx="7586280" cy="427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969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223208"/>
              </p:ext>
            </p:extLst>
          </p:nvPr>
        </p:nvGraphicFramePr>
        <p:xfrm>
          <a:off x="228600" y="304800"/>
          <a:ext cx="8534400" cy="5410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29200"/>
                <a:gridCol w="3505200"/>
              </a:tblGrid>
              <a:tr h="901700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Ek of electron (x10^-19 J)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freq (x10^14 Hz)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017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0.64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5.4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017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6.8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017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1.92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7.3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017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8.1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017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9.4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363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5210794"/>
              </p:ext>
            </p:extLst>
          </p:nvPr>
        </p:nvGraphicFramePr>
        <p:xfrm>
          <a:off x="838200" y="228599"/>
          <a:ext cx="8153400" cy="4953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84600" y="2067120"/>
              <a:ext cx="7731720" cy="369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480" y="2053800"/>
                <a:ext cx="7761600" cy="372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1888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840" y="393840"/>
              <a:ext cx="8086680" cy="4458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20" y="385920"/>
                <a:ext cx="8109000" cy="448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111720" y="2719080"/>
              <a:ext cx="2990880" cy="1059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97680" y="2709720"/>
                <a:ext cx="3021120" cy="108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805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122794"/>
              </p:ext>
            </p:extLst>
          </p:nvPr>
        </p:nvGraphicFramePr>
        <p:xfrm>
          <a:off x="838200" y="228599"/>
          <a:ext cx="8153400" cy="4953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84600" y="2067120"/>
              <a:ext cx="7731720" cy="369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480" y="2053800"/>
                <a:ext cx="7761600" cy="37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28040" y="73080"/>
              <a:ext cx="8659800" cy="5048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1840" y="57600"/>
                <a:ext cx="8681760" cy="507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6617160" y="3940200"/>
              <a:ext cx="2520000" cy="335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04200" y="3930840"/>
                <a:ext cx="2548080" cy="35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21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38883"/>
              </p:ext>
            </p:extLst>
          </p:nvPr>
        </p:nvGraphicFramePr>
        <p:xfrm>
          <a:off x="838200" y="228599"/>
          <a:ext cx="8153400" cy="4953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84600" y="2067120"/>
              <a:ext cx="7731720" cy="369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480" y="2053800"/>
                <a:ext cx="7761600" cy="37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53320" y="176040"/>
              <a:ext cx="7992720" cy="2118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7120" y="165240"/>
                <a:ext cx="8024400" cy="214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774800" y="1773360"/>
              <a:ext cx="5947560" cy="2516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63280" y="1766880"/>
                <a:ext cx="5968440" cy="252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619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5640" y="219240"/>
              <a:ext cx="8439480" cy="4823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1240" y="205920"/>
                <a:ext cx="8463240" cy="485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202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9600" y="93240"/>
              <a:ext cx="8391600" cy="2713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120" y="78480"/>
                <a:ext cx="8410680" cy="274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78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37884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Y12/NCEA2 revision of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720" y="106560"/>
              <a:ext cx="6956280" cy="124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7960" y="95400"/>
                <a:ext cx="6987600" cy="127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5200" y="730800"/>
              <a:ext cx="8095320" cy="5590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0080" y="716040"/>
                <a:ext cx="8119800" cy="561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089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6880" y="297000"/>
              <a:ext cx="8503920" cy="5511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120" y="281160"/>
                <a:ext cx="8521200" cy="554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798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8960" y="243000"/>
              <a:ext cx="8887320" cy="5380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480" y="227880"/>
                <a:ext cx="8910360" cy="540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451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08720" y="192240"/>
              <a:ext cx="9043200" cy="3772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3960" y="176040"/>
                <a:ext cx="9073800" cy="380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4640" y="930240"/>
              <a:ext cx="9012960" cy="5769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400" y="916560"/>
                <a:ext cx="9041760" cy="578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517400" y="3783600"/>
              <a:ext cx="3737520" cy="1287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503720" y="3770640"/>
                <a:ext cx="3765960" cy="131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823040" y="793800"/>
              <a:ext cx="3593880" cy="13586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08640" y="779040"/>
                <a:ext cx="3622680" cy="138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763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0600" y="292680"/>
              <a:ext cx="8546400" cy="4787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" y="280440"/>
                <a:ext cx="8570880" cy="481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20000" y="3471840"/>
              <a:ext cx="3940560" cy="1011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6320" y="3456360"/>
                <a:ext cx="3969000" cy="104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624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1433</TotalTime>
  <Words>287</Words>
  <Application>Microsoft Office PowerPoint</Application>
  <PresentationFormat>On-screen Show (4:3)</PresentationFormat>
  <Paragraphs>57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76</cp:revision>
  <dcterms:created xsi:type="dcterms:W3CDTF">2006-08-16T00:00:00Z</dcterms:created>
  <dcterms:modified xsi:type="dcterms:W3CDTF">2015-02-23T04:14:50Z</dcterms:modified>
</cp:coreProperties>
</file>