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76" r:id="rId6"/>
    <p:sldId id="377" r:id="rId7"/>
    <p:sldId id="378" r:id="rId8"/>
    <p:sldId id="379" r:id="rId9"/>
    <p:sldId id="381" r:id="rId10"/>
    <p:sldId id="38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25:01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1408 942 37 0,'-55'-62'32'0,"55"62"3"16,0 0-1-16,0 0-16 16,0 0-7-16,-27-52 0 15,27 52-2-15,0 0-3 0,0 0-2 16,0 0-1-16,0 0-1 15,0 0-1-15,0 0 1 16,0 0-2-16,-5 77 2 16,15-8-3-16,-2 31 3 15,1 11-3-15,0 9 2 16,-12-19-2-16,4-7 2 15,1-15-2-15,-2-21 0 16,5-28 0-16,-2-17 1 16,-3-13 0-16,17-34 0 15,-8-10 1-15,-9 44-1 16,11-61 1-16,-11 61 0 15,10-91 1-15,-4 35-3 16,-2-7 3-16,2-4-1 16,-4-10 0-16,2-5-1 0,-3 0 1 15,5 6 0-15,1-3-1 16,2 9 0-16,1 1 0 15,4 11-1-15,5 2 2 16,-19 56-2-16,40-80 0 16,-40 80 0-16,49-26 0 15,-49 26 1-15,47 34-1 16,-47-34-1-16,38 80 0 15,-27-28 3-15,-3 8-2 16,-3 2 1-16,-7-33-1 16,0 33 2-16,-2 0-2 15,-2-3 3-15,-1 0-3 16,7-59 1-16,-24 100 1 15,24-100-1-15,-26 77 2 0,26-77-1 16,-16 53 2-16,16-53-1 16,-5 42 1-16,24-13 0 15,-1-22-2-15,20 25 0 16,-1 3-1-16,7 7 1 15,4 8-3-15,0-3-4 16,9-13-29-16,-5-10-3 16,10-12 0-16,-2-13-2 15</inkml:trace>
  <inkml:trace contextRef="#ctx0" brushRef="#br0" timeOffset="406.0232">2361 1322 105 0,'0'0'40'0,"-54"-34"0"16,54 34-2-16,0 0-37 16,-47-15-1-16,47 15 0 15,0 0 0-15,0 0 1 16,0 0-1-16,0 0 2 15,0 0-3-15,61-13 2 16,-61 13-1-16,64-26 0 16,-64 26 1-16,64-39-1 15,-64 39 0-15,42-44 0 16,-42 44 0-16,0 0 1 15,18-56 0-15,-18 56 0 0,0 0 1 16,-52-15-1-16,27 30 2 16,-43 19-2-16,-2 21 1 15,0 16-2-15,23 8 1 16,15-20-2-16,44 6-2 15,34-17 0-15,32-32-2 16,22-12-3-16,-49-16-16 16,14-1-14-16,2-3-1 15,9-3-1-15,-6-7 1 16</inkml:trace>
  <inkml:trace contextRef="#ctx0" brushRef="#br0" timeOffset="766.0438">3153 1221 104 0,'0'0'41'16,"8"-46"3"-16,-64 68-4 15,-15 25-35-15,-14 17-2 16,2-7 0-16,10 7-2 16,39-2 0-16,25-12-1 15,28-22 1-15,21-19-1 16,15-23 1-16,-55 14 0 15,83-45-2-15,-83 45 3 16,97-82-1-16,-45 25 0 16,5-6 0-16,-8-11 0 15,-4-16-1-15,-8-3 1 16,0 0 3-16,-12 6-4 15,1 5 0-15,-11 17 0 16,-15 65 0-16,16-86 0 16,-16 86 0-16,0 0 0 0,0 0 0 15,-35 22-2-15,23 80 0 16,9 44-4-16,21 23-4 15,33-6-30-15,9-50-1 16,36-40-3-16,21-42 1 16</inkml:trace>
  <inkml:trace contextRef="#ctx0" brushRef="#br0" timeOffset="1653.0945">4875 786 93 0,'-75'-10'39'15,"75"10"-1"-15,-66-16 0 16,66 16-35-16,-53-23 0 15,53 23-2-15,0 0 1 16,-48-12 0-16,48 12-1 16,0 0 3-16,-17 55-2 0,17-55 1 15,-4 92-2-15,15 8 2 16,-4 12-2-16,7 8 1 15,-6-1-2-15,-9-37 0 16,2-17-1-16,7-21 1 16,-2-28 0-16,-6-16 1 15,16-24-1-15,-16 24 0 16,0 0 2-16,15-69-2 15,-15 69 1-15,8-82-1 16,-3 29 1-16,1-7-1 16,-2-14 1-16,-2-3-1 15,1-4 0-15,5 5 0 16,0-2 0-16,2 4 1 15,1 1-1-15,5 10-1 0,3 3 1 16,0 4 0-16,-19 56 0 16,46-78 0-16,-46 78 0 15,47-26 0-15,-47 26 0 16,0 0 0-16,64 61 0 15,-64-61-1-15,16 91 0 16,-20-37 1-16,-4 4 1 16,-7 3-1-16,-1-2 1 15,-2-1-1-15,-2-1 0 16,20-57 1-16,-37 98-1 15,37-98 0-15,-15 74 0 16,15-74-2-16,0 0 1 16,24 62 1-16,-24-62-1 15,51 13 1-15,-51-13 0 16,73 7 1-16,-73-7-1 0,87 6 3 15,-64 8-2-15,47 17 1 16,-26 13-2-16,-28 18 1 16,-50-6-2-16,-24 16 2 15,-25 1-2-15,-6-5 1 16,10-30-2-16,6-11 1 15,13-15 0-15,9-13-2 16,19-16-2-16,10-15-5 16,22 32-27-16,11-48-3 15,-11 48 1-15,32-64 0 16</inkml:trace>
  <inkml:trace contextRef="#ctx0" brushRef="#br0" timeOffset="2449.14">5690 1117 86 0,'0'0'39'15,"55"-4"-2"-15,-55 4 3 16,0 0-19-16,0 0-17 15,0 0 0-15,0 0 0 16,-53 33 2-16,-6 4-2 16,-16 9 0-16,-3 3-2 15,11 11 0-15,-4-14-2 16,30 16 0-16,25-8 0 15,34-6 0-15,20-22-1 0,17-10 1 16,13-15 0-16,8-14 0 16,5-13 1-16,-81 26-1 15,86-44 2-15,-86 44-2 16,85-55 0-16,-85 55 0 15,63-67 0-15,-63 67 0 16,42-67 0-16,-42 67-3 16,8-60 3-16,-8 60 0 15,0 0 1-15,-37-60 1 16,37 60-2-16,-47-26 0 15,47 26 0-15,-48-8 0 16,48 8 0-16,0 0 0 16,0 0 0-16,0 0 0 15,0 0 0-15,0 0 0 16,0 0 0-16,0 0 0 0,89 18 0 15,-40-27 0-15,2-1 0 16,1-2 0-16,0-2 0 16,-1 1 0-16,-51 13 0 15,80-19 0-15,-80 19 0 16,0 0 0-16,66 18 0 15,-64 20 0-15,-24 17 0 16,-13 17 0-16,-18-8 0 16,18 13 0-16,14-8 0 15,29-11 0-15,31-34 0 16,18-17 0-16,9-16 0 15,5-19 0-15,-71 28 0 0,81-45 0 16,-81 45 0-16,69-62 0 16,-69 62 0-16,55-69 0 15,-55 69 0-15,25-75 0 16,-25 75 0-16,1-65 0 15,-1 65 0-15,-30-67 0 16,30 67 0-16,0 0-4 16,-55-68-3-16,55 68-14 15,0 0-20-15,-37-53-1 16,37 53 0-16,0 0 0 15</inkml:trace>
  <inkml:trace contextRef="#ctx0" brushRef="#br0" timeOffset="2682.1534">6891 613 119 0,'60'-94'40'16,"-60"94"1"-16,35-69 0 16,-35 69-37-16,0 0-2 15,0 0-1-15,0 0-1 16,-14 59 1-16,-18 18-1 15,6 70 1-15,9 25-2 16,12 18 0-16,11 2-2 16,-5-47-1-16,20-23-18 15,0-43-17-15,18-32-2 16,-3-28 0-16,20-23 0 15</inkml:trace>
  <inkml:trace contextRef="#ctx0" brushRef="#br0" timeOffset="2984.1706">7424 1210 116 0,'0'0'43'16,"-15"-67"1"-16,15 67 0 16,0 0-38-16,-63-46-4 15,63 46-2-15,-61-2 0 16,61 2 0-16,-68 47 0 15,7 10 0-15,13 4 0 16,12-6 0-16,20-22 0 16,26-5 0-16,27-8 0 15,12-13 0-15,9-1 0 16,2-5 0-16,1-1 0 15,3 1 0-15,0 2 0 0,-1 0 0 16,0 0 0-16,9 6-15 16,-20-8-24-16,13 6-4 15,-13-1-1-15,1 1-1 16</inkml:trace>
  <inkml:trace contextRef="#ctx0" brushRef="#br0" timeOffset="3823.2186">8888 852 100 0,'0'0'41'0,"0"0"0"15,48-55-3-15,-48 55-36 16,0 0 2-16,0 0-2 15,19 56 2-15,-16-26-1 16,-1 64-1-16,-3 13-1 16,-3 8 1-16,1 3-2 15,-8-24 1-15,11-5-2 16,6-20 1-16,2-43-1 0,6-14 2 15,0-18-1-15,1-17 1 16,-15 23 0-16,0 0-1 16,20-81 2-16,-20 81-1 15,9-91 0-15,-1 32-1 16,-5-7 1-16,2-2-1 15,0-14 1-15,0 4-1 16,-5 1-1-16,4-1 2 16,2 10-1-16,3 3 0 15,1 9 0-15,2 2 0 16,-12 54 0-16,35-68-1 15,-35 68 1-15,45-24 0 16,-45 24 0-16,48 26-1 16,-48-26 1-16,34 73 1 0,-34-73 0 15,10 94 0-15,-10-94 0 16,-14 105-1-16,14-105-1 15,-33 98-1-15,33-98-9 16,-46 73-21-16,46-73-12 16,-43 43 1-16,43-43-2 15</inkml:trace>
  <inkml:trace contextRef="#ctx0" brushRef="#br0" timeOffset="4194.2399">9919 844 95 0,'0'0'40'16,"-37"-54"0"-16,37 54 1 15,0 0-38-15,-47-28 2 16,47 28-1-16,0 0-1 16,-50 89-2-16,24 6 1 15,-2 22-1-15,18 12-2 16,1 4-3-16,-2-38-2 0,32-17-28 15,10-34-6-15,29-36 0 16,10-23-1-16</inkml:trace>
  <inkml:trace contextRef="#ctx0" brushRef="#br0" timeOffset="4545.2599">10432 1023 111 0,'14'-75'44'16,"-14"75"-3"-16,0 0 3 15,0 0-40-15,-17-22-2 16,-34 69 1-16,-16 33-2 0,9 34 0 16,-3 11-1-16,27-26 2 15,21-7-3-15,26-17 1 16,18-39-1-16,10-16 0 15,4-14 1-15,1-12 0 16,-1-13 1-16,-4-10-1 16,-10-7 0-16,-9-9 0 15,-22 45 1-15,0 0-2 16,7-69 1-16,-7 69-1 15,0 0-1-15,-30-58 0 16,30 58-1-16,0 0-3 16,-57-36-5-16,57 36-26 15,0 0-5-15,0 0 2 16,-32-48-2-16</inkml:trace>
  <inkml:trace contextRef="#ctx0" brushRef="#br0" timeOffset="5026.2874">11087 830 116 0,'0'0'43'0,"67"-61"1"16,-67 61-2-16,0 0-39 15,10-54-1-15,-10 54-1 16,-49-2-1-16,49 2 0 15,-68 23 1-15,68-23-1 16,-62 46 0-16,62-46-1 16,0 0 2-16,-38 81-1 0,38-81 1 15,16 64 1-15,-16-64-2 16,50 70 0-16,-48-48 0 15,73 56 0-15,13 4 0 16,-11-4-2-16,-20-10 2 16,-29 0-2-16,-26-2 2 15,-34-5-1-15,-20-9 1 16,-9-10 0-16,-3-10 0 15,5-13 0-15,6-11 0 16,10-18 0-16,15-17 1 16,28 27-1-16,4-54 0 15,-4 54 1-15,27-96-2 16,-2 38 2-16,7-8-1 15,1-3 1-15,1-2-1 0,3-11 2 16,-4 3-5-16,-4 4 0 16,-3 1-9-16,6 11-18 15,-7 3-14-15,-25 60 0 16,41-97-2-16,-41 97 2 15</inkml:trace>
  <inkml:trace contextRef="#ctx0" brushRef="#br0" timeOffset="5230.2991">11989 1366 108 0,'-17'48'45'0,"-19"-18"-1"0,2-21-12 15,15-6-34-15,19-3-28 16,-21-23-12-16,7 3-3 16,2-6-1-16,8 8 1 15</inkml:trace>
  <inkml:trace contextRef="#ctx0" brushRef="#br0" timeOffset="13432.7683">13143 560 23 0,'0'0'29'16,"0"0"1"-16,0 0 3 16,10 67-20-16,-10-67-2 15,-25 90-2-15,-30-11 2 16,13 45-2-16,-4 4 2 15,7-3-3-15,5-16-1 0,0-42-1 16,16-25-2-16,18-42 0 16,0 0 0-16,0 0-1 15,0 0-1-15,29-58 0 16,-29 58-1-16,37-77 0 15,-12 28-1-15,0-20 1 16,-1-1-1-16,1-3 1 16,0-2 0-16,3 1 0 15,-1 1-1-15,-2 6 2 16,2 0-1-16,-1 13 0 15,-26 54 1-15,53-71-2 16,-53 71 1-16,46-16-1 16,-46 16 1-16,0 0 0 15,60 88-1-15,-44 6 0 0,15 59 0 16,-7 10-1-16,0 7 0 15,-13-28-2-15,-3-33 0 16,-4-30-4-16,-7-37-7 16,9-28-24-16,-6-14-1 15,-1-30 1-15,1 30 0 16</inkml:trace>
  <inkml:trace contextRef="#ctx0" brushRef="#br0" timeOffset="13607.7783">13390 1339 75 0,'0'0'38'0,"-48"-59"0"15,48 59 1-15,-57-50-22 16,57 50-10-16,-55-42-3 15,55 42 0-15,0 0-2 16,-49-63-1-16,49 63-1 0,0 0-3 16,0 0-2-16,49-34-8 15,-49 34-24-15,83-2-2 16,-29 2 1-16,8 3-2 15</inkml:trace>
  <inkml:trace contextRef="#ctx0" brushRef="#br0" timeOffset="13868.7932">14096 1076 93 0,'0'0'40'0,"0"0"1"16,0 0 0-16,0 0-34 15,0 0-2-15,0 0-1 0,-53 29 0 16,34-19-2-16,-37 29 0 15,-5 5-2-15,13 5 1 16,8 2-1-16,16-16 0 16,24 1-2-16,26-18 0 15,-26-18-3-15,66-12 1 16,-66 12-2-16,98-44-9 15,-35 11-24-15,2-2-1 16,2-10 1-16,2-19 0 16</inkml:trace>
  <inkml:trace contextRef="#ctx0" brushRef="#br0" timeOffset="14048.8035">14716 572 106 0,'0'0'39'0,"0"0"1"16,0 0 0-16,0 0-37 15,0 0-1-15,-28 68-1 16,19-36 0-16,-35 99-1 15,5 28-1-15,8-2-4 16,13-24-5-16,11-45-30 16,13-28 0-16,9-27 0 15,-15-33-1-15</inkml:trace>
  <inkml:trace contextRef="#ctx0" brushRef="#br0" timeOffset="14643.8375">14511 1208 104 0,'-39'-81'40'0,"39"81"2"0,0 0-2 16,-13-71-38-16,13 71-2 16,0 0 2-16,36-56 0 15,-36 56 0-15,54-22 0 16,-54 22-2-16,71-14-3 15,-71 14 0-15,84-17-2 16,-37 8-3-16,-47 9-2 16,90-14-1-16,-90 14 1 15,79-10 1-15,-79 10 4 16,63-3 1-16,-63 3 6 15,0 0 2-15,61 7 2 16,-61-7 3-16,0 0-1 16,0 0 0-16,0 0 0 15,0 0-2-15,0 0-1 0,0 0 0 16,0 0-2-16,0 0 0 15,40 53 0-15,-40-53-2 16,0 0 0-16,0 0 0 16,0 0 0-16,0 0-1 15,-4 69 1-15,4-69-1 16,0 0 0-16,0 0 0 15,-4 68 0-15,4-68 0 16,0 0 0-16,0 0 0 16,-1 69 0-16,1-69 0 15,0 0 0-15,0 0 1 16,-1 59-1-16,1-59 0 15,13 27 1-15,-13-27-1 0,0 20 0 16,0-20 0-16,0 15 0 16,0-15-2-16,0 0 0 15,0 0-3-15,0 0-22 16,0 0-12-16,0 0-2 15,0 0 1-15,0 0-2 16</inkml:trace>
  <inkml:trace contextRef="#ctx0" brushRef="#br0" timeOffset="14911.8529">15277 754 113 0,'0'0'42'16,"0"0"0"-16,0 0-4 15,-58-55-42-15,58 55-19 16,0 0-18-16,0 0 0 16,0 0-2-16,0 0 2 15</inkml:trace>
  <inkml:trace contextRef="#ctx0" brushRef="#br0" timeOffset="15261.8729">15460 872 80 0,'0'0'42'16,"0"0"-2"-16,0 0 2 16,0 0-22-16,0 0-18 15,0 54 1-15,0-54 0 16,0 0 0-16,0 0-1 15,-18 63 0-15,18-63 0 16,-17 63 0-16,22-11-1 16,-2-1 0-16,10 7-1 15,-2-6 0-15,1-21 1 16,-12-31-1-16,0 0 1 15,0 0 0-15,53 4-1 0,-53-4 2 16,0 0-3-16,52-50 1 16,-52 50-2-16,35-46-1 15,-35 46-4-15,37-67-11 16,-37 67-23-16,34-62-2 15,-34 62 2-15,29-60-2 16</inkml:trace>
  <inkml:trace contextRef="#ctx0" brushRef="#br0" timeOffset="15478.8853">15890 866 82 0,'0'0'41'15,"49"17"-1"-15,-49-17 2 0,0 0-27 16,0 0-7-16,36 66-1 15,-36-66-3-15,4 40-1 16,-5 17-2-16,-9 4-1 16,-1-1-5-16,11-60-9 15,0 0-26-15,3 61-1 16,-3-61 0-16,0 0-2 15</inkml:trace>
  <inkml:trace contextRef="#ctx0" brushRef="#br0" timeOffset="15612.893">16136 849 104 0,'0'-104'33'0,"-4"50"-21"0,4 54-12 16,-11-98-38-16,11 98-2 15,-7-87 2-15</inkml:trace>
  <inkml:trace contextRef="#ctx0" brushRef="#br0" timeOffset="15836.9058">16465 296 109 0,'0'0'42'0,"56"12"0"16,-56-12-2-16,0 0-39 16,51 75 1-16,-51-75-1 15,1 90 1-15,-9-36 0 0,1 7-1 16,6-14-2-16,-21 96 0 15,-5 5-3-15,3-3-3 16,13-14-33-16,-8-33-1 16,13-30-1-16,-1-34 1 15</inkml:trace>
  <inkml:trace contextRef="#ctx0" brushRef="#br0" timeOffset="16463.9416">16476 1113 105 0,'-10'-74'41'16,"10"74"0"-16,0 0 1 0,7-57-41 16,-7 57-1-16,0 0 1 15,0 0 1-15,64-30-1 16,-64 30-1-16,48 2 1 15,-48-2-1-15,63-4 1 16,-63 4-1-16,59-7 1 16,-59 7-1-16,50-3 1 15,-50 3 0-15,0 0 1 16,45 12 0-16,-45-12-1 15,0 0 1-15,0 0 0 16,14 57 0-16,-14-57-1 16,0 0-1-16,0 0 1 15,14 54-1-15,-14-54 1 16,0 0-1-16,46 9-1 15,-46-9 1-15,50-12 0 0,-50 12-1 16,62-26 1-16,-62 26-1 16,66-31 0-16,-66 31-1 15,52-22 2-15,-52 22 0 16,33 19-1-16,-21 28 1 15,-26 29-2-15,-16 31 2 16,-26 10-2-16,0 13 3 16,-9 5-3-16,11-3 1 15,16-44 0-15,6-14 0 16,8-20 0-16,5-13 2 15,7-23-1-15,12-18-1 16,-14-2 1-16,12-21 0 16,4-14 0-16,5-21 1 15,6-5 0-15,7-17 0 0,7-4 0 16,-27 84 0-16,33-92-1 15,-10 45-5-15,5-4-14 16,-5 1-22-16,9-2-1 16,3 6-1-16,6-5-1 15</inkml:trace>
  <inkml:trace contextRef="#ctx0" brushRef="#br0" timeOffset="17023.9737">17931 739 81 0,'0'0'41'15,"23"-67"0"-15,-23 67 0 16,0 0-35-16,0 0-1 15,38-62 0-15,-38 62-2 16,0 0 2-16,0 0-3 16,0 0-2-16,0 0 2 15,9 66-1-15,-9-66 0 16,-9 108-1-16,-13-6 0 15,3 12 0-15,3-4-2 16,7-1 1-16,10-28-7 16,-1-81-8-16,0 0-24 0,0 0 1 15,73 39 1-15,-73-39-4 16</inkml:trace>
  <inkml:trace contextRef="#ctx0" brushRef="#br0" timeOffset="17241.9861">18404 781 103 0,'33'-80'42'0,"-33"80"0"16,0 0-2-16,7-58-37 16,-7 58 0-16,0 0 0 15,0 0-1-15,-35 65 1 16,35-65-2-16,-23 90 0 15,28-59-3-15,-23 71-1 0,10 0-10 16,8-102-26-16,5 80-3 16,-5-80 1-16,26 56-2 15</inkml:trace>
  <inkml:trace contextRef="#ctx0" brushRef="#br0" timeOffset="17775.0166">18752 1066 82 0,'0'0'40'16,"0"0"-2"-16,3 21 2 15,-15 20-34-15,-2 4-4 0,1 5 1 16,4-1-1-16,0-3 1 15,-1-9-1-15,7-2 1 16,0-18-2-16,6-7 2 16,-3-10 0-16,4-12 0 15,-4 12-1-15,0 0 0 16,13-49 1-16,-13 49-3 15,14-60 1-15,-14 60-1 16,24-85 0-16,-10 31 0 16,5-25 1-16,2 9-1 15,-5-3 1-15,5-2 1 16,-2 5-1-16,6-2 0 15,-7 6 0-15,4 0-1 16,0 6 1-16,-22 60-1 16,47-90 1-16,-47 90-2 0,48-43 2 15,-48 43-1-15,48 12 0 16,-48-12 0-16,46 65-1 15,-46-65 2-15,41 102 0 16,-23-39 0-16,-18 37-1 16,36 43 0-16,-13 1-1 15,-1-12 0-15,-12-26-2 16,-8-39-3-16,3-17-4 15,-11-35-16-15,6-15-16 16,0 0 1-16,0 0-1 16,0 0 2-16</inkml:trace>
  <inkml:trace contextRef="#ctx0" brushRef="#br0" timeOffset="17942.0262">19188 1066 75 0,'0'0'43'16,"0"0"-1"-16,-49-77 1 15,49 77-15-15,0 0-27 16,-37-68 0-16,37 68-2 15,0 0-3-15,0 0-17 16,53-58-19-16,-53 58-2 16,80-5-1-16,-32 1 2 15</inkml:trace>
  <inkml:trace contextRef="#ctx0" brushRef="#br0" timeOffset="18115.0361">19987 958 119 0,'0'0'47'16,"0"0"2"-16,37 69-9 15,-37-69-40-15,0 0-4 16,0 0-14-16,-5 62-10 16,5-62-15-16,0 0-2 15,0 0-1-15,-51 50 1 16</inkml:trace>
  <inkml:trace contextRef="#ctx0" brushRef="#br1" timeOffset="21918.2536">1089 2674 51 0,'0'-11'32'16,"0"11"3"-16,-3-17-4 16,3 17-17-16,0 0-3 0,0 0-3 15,-11 15-1-15,14 13-1 16,-11 7-2-16,5 14-1 15,-2 11-2-15,-2 13 1 16,-2 6-2-16,-1 5 1 16,2-5-3-16,-1-11-2 15,14-2-22-15,-4-34-9 16,12-17 0-16,7-26-1 15</inkml:trace>
  <inkml:trace contextRef="#ctx0" brushRef="#br1" timeOffset="22301.2755">1140 2259 90 0,'-55'-13'37'0,"-4"6"-1"15,7 20 1-15,-10 8-33 16,15 18 0-16,2 16-3 15,7 19 2-15,4 21-1 16,11 22 1-16,5 16-2 16,13 10 2-16,13 2-3 15,16-4 1-15,14-15-1 16,24-21 1-16,16-32-1 15,23-30 1-15,17-39-1 16,12-37 0-16,5-30 2 16,-3-23 0-16,-11-20-1 0,-23-11-1 15,-32-8 0-15,-33-2-1 16,-35 10 1-16,-35 11-1 15,-35 19 0-15,-28 16-2 16,-20 27 0-16,-16 23-1 16,9 48-14-16,-9 6-17 15,24 28-3-15,12 8 0 16,30 8-4-16</inkml:trace>
  <inkml:trace contextRef="#ctx0" brushRef="#br1" timeOffset="24773.4169">2570 3013 81 0,'5'-19'36'0,"-8"-9"-1"16,2 11 1-16,-8-4-32 15,-3 9-1-15,-12 4 1 16,-1 15 0-16,-9 5 0 16,-3 12-1-16,-4 8 0 15,3 10-1-15,0 3 0 16,8 0 0-16,9-5 0 15,9-1-1-15,15-8-1 16,12-8 1-16,13-12 0 16,10-14-1-16,14-12 0 0,5-8 1 15,5-15 0-15,0-4 0 16,-4-9 0-16,-7 0 0 15,-10 5 0-15,-7 5 0 16,-16 9 0-16,-8 11 0 16,-10 21 0-16,0 0 0 15,-15 25 0-15,2 7-1 16,2 7 0-16,1 2-1 15,9 5-3-15,2-16-14 16,22 4-19-16,-4-21-3 16,18-8-2-16,0-19 0 15</inkml:trace>
  <inkml:trace contextRef="#ctx0" brushRef="#br1" timeOffset="25878.4801">2693 2651 71 0,'-28'-11'37'16,"-2"-1"-4"-16,-2 10 3 16,-14 3-32-16,6 13 0 15,-5 9 1-15,1 18 0 0,-5 11-1 16,5 20 1-16,-3 7-2 15,11 19 1-15,10 6-1 16,15 10-2-16,14-2 0 16,18-5-2-16,18-5 0 15,21-16 0-15,19-18 0 16,9-26 0-16,11-26 1 15,7-32 1-15,1-27-1 16,-3-28 1-16,-12-22 0 16,-11-12 0-16,-21-10 0 15,-22 1 0-15,-31 0-1 16,-24 11-2-16,-27 14 1 15,-27 20-2-15,-22 25-1 16,-18 14-1-16,-1 43-13 0,-4 4-19 16,14 26 1-16,8 11-2 15,18 17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30:33.0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4191 2774 71 0,'8'-15'36'16,"-8"3"0"-16,0 12 0 15,0 0-32-15,-8 18 0 16,3 10-3-16,1 5 1 16,-1 10 0-16,1 7-1 15,0 7 0-15,0 6 0 16,2 1-1-16,1 4-1 15,0-4 0-15,-2-6 0 0,5-5-3 16,-4-18-7-16,12-2-24 16,-5-22 1-16,8-16-2 15,0-22 0-15</inkml:trace>
  <inkml:trace contextRef="#ctx0" brushRef="#br0" timeOffset="197.0113">4219 2795 86 0,'0'0'35'0,"-10"-11"2"16,24 5 1-16,6-15-36 16,18 2-1-16,12-7 0 15,14-4-2-15,4 0-2 0,-1-14-17 16,5 23-15-16,-15-3-1 15,-10 20 0-15,-19 4-2 16</inkml:trace>
  <inkml:trace contextRef="#ctx0" brushRef="#br0" timeOffset="398.0228">4380 3029 94 0,'0'0'38'0,"14"-4"0"16,6-16-1-16,15-3-37 15,7-1 0-15,8-4 1 16,5 4-5-16,-7-7-17 16,4 20-16-16,-19 2 2 0,-5 20-3 15,-22 2 0-15</inkml:trace>
  <inkml:trace contextRef="#ctx0" brushRef="#br0" timeOffset="566.0324">4285 3361 83 0,'-19'19'38'15,"19"-4"0"-15,0-15 0 16,42-20-28-16,4-4-9 16,18-9-3-16,16-2-4 15,4-17-28-15,18 6-1 16,-4-7-1-16,5 3-2 15</inkml:trace>
  <inkml:trace contextRef="#ctx0" brushRef="#br0" timeOffset="765.0438">5190 2961 98 0,'6'12'37'16,"9"-25"2"-16,18 2-2 15,15-10-36-15,5-3 1 16,7-3-3-16,0-5-11 15,1 13-24-15,-13 0-2 16,-8 14 0-16,-20-1 0 16</inkml:trace>
  <inkml:trace contextRef="#ctx0" brushRef="#br0" timeOffset="926.053">5065 3312 97 0,'29'10'38'0,"10"-34"-1"16,21 0-5-16,17-22-36 15,10-18-24-15,20 0-7 16,1-15-1-16,7 7 1 15</inkml:trace>
  <inkml:trace contextRef="#ctx0" brushRef="#br0" timeOffset="1292.0739">6272 2357 101 0,'-23'21'38'16,"-9"1"1"-16,8 22-1 15,-11 5-35-15,6 13 3 16,-5 12-3-16,4 9 2 15,2 0-3-15,5 1 1 16,5-7-1-16,5-12 0 16,9-9-1-16,7-13-1 15,9-16 1-15,7-11 0 16,5-15 0-16,6-12-1 15,6-8 1-15,3-6 0 0,-2-6-1 16,0-2 1-16,-5 1-1 16,-2 4 1-16,-7 10-1 15,-5 10 0-15,-4 9 0 16,-5 11 0-16,-1 10-1 15,-2 5-1-15,7 12-2 16,0-7-2-16,22 15-29 16,-7-24-5-16,23 3-1 15,0-21 0-15</inkml:trace>
  <inkml:trace contextRef="#ctx0" brushRef="#br0" timeOffset="1700.0972">7583 2208 98 0,'-22'-59'38'0,"-5"17"2"16,-14 0-4-16,0 19-29 15,-7 11-2-15,-2 24 1 0,-2 14-3 16,-3 17-1 0,-2 14-1-16,9 20 0 0,2 12-1 15,7 11 1-15,6 6-1 16,8-1 1-16,9-3-2 15,10-4 2-15,12-8-3 16,5-18 1-16,8-8-5 16,-2-24-5-16,12-3-27 15,-12-23-1-15,4-4 0 16,-15-21-1-16</inkml:trace>
  <inkml:trace contextRef="#ctx0" brushRef="#br0" timeOffset="1867.1068">6826 2825 120 0,'-32'-21'40'15,"21"19"1"-15,11 2-2 0,11-14-37 16,26 4 0-16,24-4-3 16,19-2-2-16,12-7-5 15,21 10-28-15,-11-12-6 16,9 12 2-16,-16-6-3 15</inkml:trace>
  <inkml:trace contextRef="#ctx0" brushRef="#br0" timeOffset="3073.1758">4450 4278 59 0,'0'-16'35'16,"0"16"0"-16,0-24-2 15,0 24-24-15,4-17-3 16,-4 17-1-16,0 0 0 15,0 0-2-15,-1 15 0 16,-1 13 0-16,-2 9-1 16,3 11-1-16,-4 7 0 0,0 8 0 15,1 4-1-15,0-1 0 16,3-4-2-16,1-12-2 15,9-4-4-15,-7-21-27 16,16-9-1-16,-3-19-1 16,8-9 1-16</inkml:trace>
  <inkml:trace contextRef="#ctx0" brushRef="#br0" timeOffset="3277.1874">4483 4219 90 0,'4'-15'38'15,"3"-5"-1"-15,18 2 1 0,5-5-35 16,9 1-2-16,9-3 1 16,5 3-3-16,3 8-3 15,-10-5-20-15,1 22-12 16,-18 1-1-16,-6 15-1 15,-18 0 0-15</inkml:trace>
  <inkml:trace contextRef="#ctx0" brushRef="#br0" timeOffset="3470.1985">4555 4468 88 0,'-2'17'37'0,"13"-22"1"15,13 2-1-15,7-12-35 16,10 0 0-16,4-3-1 0,4 1-1 15,-3 7-6-15,-15-5-29 16,1 15-1-16,-21 1-1 16,-12 16-2-16</inkml:trace>
  <inkml:trace contextRef="#ctx0" brushRef="#br0" timeOffset="3628.2075">4432 4841 86 0,'17'13'37'16,"9"-19"0"-16,21-2 0 15,13-13-35-15,17-8 0 16,10 0-9-16,2-14-28 16,8 1-1-16,-5-6-1 0,-4 4-3 15</inkml:trace>
  <inkml:trace contextRef="#ctx0" brushRef="#br0" timeOffset="3887.2223">5473 4398 95 0,'29'-9'39'15,"-6"-11"0"-15,7 8-5 16,3-3-39-16,-8-15-19 16,12 12-12-16,-7-1 0 15,2 9-2-15,-13-2 0 16</inkml:trace>
  <inkml:trace contextRef="#ctx0" brushRef="#br0" timeOffset="4044.2313">5501 4664 91 0,'-17'27'39'0,"21"-7"-1"16,10-18-2-16,19-12-40 0,19-4-32 15,6-14-1-15,18-2 0 16,0-13-1-16</inkml:trace>
  <inkml:trace contextRef="#ctx0" brushRef="#br0" timeOffset="4567.2612">6840 3815 68 0,'7'-26'37'0,"-7"26"-1"16,-12-8 0-16,-13 30-15 15,-17 14-17-15,-6 19 0 16,-13 12-1-16,-2 18 0 15,-6 6 0-15,7 12-1 16,6-3 0-16,19 1-1 16,14-14 0-16,18-9-2 15,19-17 1-15,17-16-1 16,16-16 1-16,10-18 0 0,5-15 0 15,-2-13 1-15,-5-11 0 16,-10-7-1-16,-15-5 1 16,-11-3-1-16,-22 4 0 15,-16 4 0-15,-10 6-1 16,-10 7 0-16,-2 7 0 15,-1 7-2-15,8 8-2 16,5-10-13-16,29 10-20 16,0 0 0-16,31-7-2 15,11-9 1-15</inkml:trace>
  <inkml:trace contextRef="#ctx0" brushRef="#br0" timeOffset="4739.2711">7378 4289 113 0,'-39'4'40'0,"12"2"-1"16,-1-16-5-16,3-9-41 16,45 4-28-16,6-17-4 15,23 3 1-15,7-16-2 16</inkml:trace>
  <inkml:trace contextRef="#ctx0" brushRef="#br0" timeOffset="5070.29">7932 3907 113 0,'-30'3'40'0,"3"13"1"16,-14-6-4-16,6 14-33 0,-3 11-2 16,4 9-1-16,0 11 0 15,2 10 0-15,3 7-1 16,5 3 0-16,7 1-1 15,6-6 1-15,8-5-1 16,9-12 0-16,5-10 1 16,7-17-1-16,7-12 1 15,5-16 0-15,3-13-1 16,0-11 1-16,0-9 0 15,-6-7 0-15,-7-6 0 16,-5-1 0-16,-7 5-1 16,-12 4 0-16,-10 11-1 15,-13 8-2-15,3 13-5 16,-10-2-28-16,17 16-3 0,-3-7 0 15,20 1 0-15</inkml:trace>
  <inkml:trace contextRef="#ctx0" brushRef="#br0" timeOffset="5568.3185">8141 4063 100 0,'-29'3'38'0,"13"-16"0"15,16 13-1-15,26-29-37 16,14 4 0-16,13 0 1 15,11-2 0-15,2 3 0 16,1 6 0-16,-9 3 2 16,-7 9-1-16,-14 6 0 15,-17 11 1-15,-20 7 0 16,-14 8-1-16,-16 4 1 15,-4 2-1-15,-2 3-1 16,1-2-1-16,5-1 0 16,14-4 0-16,14-6 0 15,18-6-1-15,15-3 1 16,12-2 0-16,7-3 0 0,2 1 0 15,-4 2 0-15,-11 7 1 16,-17 5-1-16,-18 7 0 16,-23 7 1-16,-19 5-2 15,-14 2 2-15,-11 5-1 16,-1-7-1-16,0-7-4 15,16 3-15-15,6-25-19 16,27-4-3-16,12-24 1 16,29-7-3-16</inkml:trace>
  <inkml:trace contextRef="#ctx0" brushRef="#br0" timeOffset="5980.3421">9145 4082 52 0,'28'-28'35'0,"-1"-4"-1"15,6 9 2-15,-13-3-19 16,6 12-7-16,-26 14 0 0,12 2-3 16,-27 25 0-16,-8 15-2 15,-15 11-1-15,-4 11-3 16,-5 8 0-16,-4 6-2 15,2-2 1-15,7-12-3 16,13-4-3-16,4-27-19 16,21-7-13-16,4-26 1 15,14-1-2-15,4-24 1 16</inkml:trace>
  <inkml:trace contextRef="#ctx0" brushRef="#br0" timeOffset="6147.3516">9003 4202 92 0,'-29'-17'40'0,"8"17"1"0,-4 1-2 16,16 12-25-16,0 5-10 15,15 3-1-15,12 0-2 16,20-9-2-16,21 1-3 16,12-11-4-16,33 3-29 15,-5-17-3-15,22 4 1 16,-4-16-2-16</inkml:trace>
  <inkml:trace contextRef="#ctx0" brushRef="#br0" timeOffset="6320.3615">9969 3969 107 0,'-66'15'39'16,"3"17"2"-16,-6-2-3 0,5 7-37 16,17 6-2-16,8-3-2 15,21 4-3-15,3-14-28 16,32 4-5-16,12-17-1 15,27 0 0-15</inkml:trace>
  <inkml:trace contextRef="#ctx0" brushRef="#br0" timeOffset="6620.3787">10241 3995 103 0,'-35'20'40'15,"-13"3"0"-15,12 20 0 16,2 0-37-16,11 7 0 0,9 0-1 15,19 0-1-15,13-5 0 16,16-9 0-16,17-7-1 16,7-13 0-16,3-10 1 15,4-13-2-15,-7-11 2 16,-5-11 1-16,-12-8-1 15,-18-8 0-15,-13-4-2 16,-18-2 1-16,-10 4-4 16,-16 0-1-16,-1 24-15 15,-18-9-19-15,7 20-2 16,-3-1 0-16,17 14-1 15</inkml:trace>
  <inkml:trace contextRef="#ctx0" brushRef="#br0" timeOffset="6976.399">10824 3697 103 0,'-16'3'40'16,"16"-3"-2"-16,12-8-2 15,-4-5-42-15,39 7-24 16,-1-17-9-16,18 7 1 16,3-10 0-16</inkml:trace>
  <inkml:trace contextRef="#ctx0" brushRef="#br0" timeOffset="7494.4287">11380 3361 101 0,'-27'2'38'0,"27"-2"1"15,-13 3-3-15,25-4-35 16,14-4 0-16,9 2 0 16,7 1 1-16,6-1-1 15,-1 2 0-15,-1 0 0 16,-6 1-1-16,-8 3 1 15,-9 2 0-15,-10 3 0 16,-10 2 0-16,-9 1 0 16,-8 3 0-16,-2-1 0 0,-4 2-1 15,3 0 0-15,1 3-1 16,5-2 1-16,7-1-1 15,6 0 0-15,9 2 0 16,5-1 0-16,4 4 1 16,3-3 0-16,-1 2 0 15,-1-2 0-15,-7 1 1 16,0 0 0-16,-9-1-1 15,-9-1 0-15,-6 0 1 16,-9-2-1-16,-4-2 0 16,-1-2-2-16,0 0-4 15,-6-14-16-15,20 6-17 16,1-15 1-16,20 2-3 0,8-14 3 15</inkml:trace>
  <inkml:trace contextRef="#ctx0" brushRef="#br0" timeOffset="7728.442">12147 3421 78 0,'-25'-1'39'16,"-4"4"-1"-16,3 13 1 15,-8-6-17-15,8 11-19 16,1 1 1-16,7 3-2 15,10-1 1-15,12 1-2 16,16-6 1-16,17-5-1 16,16-12 0-16,12-4-2 0,12-8-3 15,0-18-3-15,17 5-29 16,-19-19-3-16,-3 5 0 15,-19-12-1-15</inkml:trace>
  <inkml:trace contextRef="#ctx0" brushRef="#br0" timeOffset="7874.4504">12444 3348 107 0,'-51'63'39'0,"-5"-4"2"16,13 17-2-16,-1-3-34 16,17-4-4-16,13 1-2 15,10-16-9-15,19 9-28 16,2-22-2-16,16 4 0 15,-2-18-3-15</inkml:trace>
  <inkml:trace contextRef="#ctx0" brushRef="#br0" timeOffset="8262.4726">12996 4269 108 0,'0'0'37'16,"-6"10"-7"-16,6-10-29 15,6-10-42-15,8 5 2 16,-8-12-4-16</inkml:trace>
  <inkml:trace contextRef="#ctx0" brushRef="#br0" timeOffset="10509.6011">13872 3646 69 0,'4'-22'36'16,"5"7"-1"-16,-7 0 0 16,-2 15-29-16,7-13-2 15,-7 13 0-15,5-13 0 0,-5 13 0 16,-3 14-1-16,-3 3 1 15,-8 6 0-15,0 13-1 16,-9 3 0-16,3 8 0 16,-4 3-2-16,9 1 2 15,7-5-2-15,13-4 0 16,19-10 0-16,18-13 0 15,21-13 0-15,18-10-2 16,16-8 0-16,7-14-2 16,6-1-4-16,-16-18-28 15,5 7-4-15,-21-10 0 16,-10 8-1-16</inkml:trace>
  <inkml:trace contextRef="#ctx0" brushRef="#br0" timeOffset="10706.6124">14418 3615 102 0,'-53'58'39'0,"-6"1"1"16,16 13-1-16,5 1-36 16,10 2 0-16,10-1-2 15,8 1 0-15,9-6-1 16,7-7-4-16,12 0-8 15,4-22-27-15,14-6-2 16,-3-19 1-16,11-6-2 16</inkml:trace>
  <inkml:trace contextRef="#ctx0" brushRef="#br0" timeOffset="11301.6464">13248 3956 62 0,'25'-17'35'15,"2"4"-1"-15,-2-6 1 16,4 8-26-16,-12-5-1 0,6 8-1 15,-23 8-1-15,14-4 0 16,-27 12-2-16,-6 16 0 16,-15 9-1-16,-9 11 0 15,-9 9-1-15,-8 10-1 16,-1 1 0-16,1 2 0 15,5-5-1-15,10-8-1 16,9-8-2-16,7-15-2 16,16-8 0-16,13-22-5 15,12 1-27-15,2-24 1 16,18-2-1-16,-8-16 0 15</inkml:trace>
  <inkml:trace contextRef="#ctx0" brushRef="#br0" timeOffset="11509.6583">13078 4008 65 0,'-7'-25'38'0,"-14"-2"-1"16,10 21 2-16,-8-5-19 15,17 27-7-15,-2-1-4 16,18 14-3-16,9-2-3 16,13 6 1-16,12 3-2 15,5 1 0-15,7-3-1 16,1-1 0-16,-3-3-1 15,-4-5-2-15,-5-1-2 16,-15-10-7-16,7 8-29 16,-21-11-1-16,3 2-1 15,-13-12-1-15</inkml:trace>
  <inkml:trace contextRef="#ctx0" brushRef="#br0" timeOffset="12329.7052">14935 3914 62 0,'0'0'36'16,"0"0"-2"-16,-10 7 1 15,-3-8-24-15,7 14-2 16,-9-6-2-16,6 7-2 16,-5-3 0-16,5 4-2 15,-2-6 0-15,11-9-1 16,-10 15 0-16,10-15-1 15,0 0-1-15,17-6 1 0,-1-3-1 16,3-4 1-16,1-1 0 16,0-1 0-16,-1 1 0 15,-2 2 0-15,-4 0 0 16,-13 12 0-16,0 0 0 15,0 0 0-15,-12 2 0 16,-3 10 0-16,-1-2-1 16,0 3 0-16,3 0-2 15,2-3-1-15,11 7-8 16,0-17-26-16,23 0-3 15,-1-15 1-15,17 4-1 16</inkml:trace>
  <inkml:trace contextRef="#ctx0" brushRef="#br0" timeOffset="12702.7266">15439 3709 100 0,'-14'0'38'16,"-6"-10"1"-16,2 11-1 15,-10-2-36-15,0 8 1 16,-4 4-1-16,-2 6 0 16,-1 4 0-16,1 4 0 15,4 4-1-15,8 0-1 16,10 0 1-16,20-2-1 15,20-4 0-15,11-3 0 16,15-3 0-16,10 2 0 0,6-3 1 16,-1 1-1-16,-5 1 0 15,-9 6 0-15,-17 3 0 16,-13 4 1-16,-15 6-2 15,-17 1 1-15,-13 3 1 16,-8-3-2-16,-4 0 0 16,-3-9-2-16,4-2-4 15,-5-20-26-15,19 1-7 16,2-19 0-16,19-4 0 15</inkml:trace>
  <inkml:trace contextRef="#ctx0" brushRef="#br0" timeOffset="12935.7399">15549 3665 109 0,'-26'-12'42'0,"9"14"-1"15,-3-7-2-15,5 7-36 16,15-2-2-16,0 0 0 15,17 1-3-15,6-3 0 16,9 0-2-16,8-4-2 16,16 6-3-16,-1-15-17 15,18 14-13-15,-3-7 1 16,7 6-1-16,-8-3 1 15</inkml:trace>
  <inkml:trace contextRef="#ctx0" brushRef="#br0" timeOffset="13297.7606">16080 3676 105 0,'0'0'38'0,"13"0"1"16,13 3-5-16,5-13-31 15,13 2 0-15,5-4 0 16,6 1 1-16,0-2-1 16,-4 5 0-16,-6-1-1 15,-7 7 0-15,-8 3-1 16,-10 6 1-16,-13 7-1 15,-7 7-1-15,-10 6 1 0,-5 10-1 16,-9 8 0-16,-1 7 0 16,-5 7 0-16,0 0 0 15,1 1 0-15,2-4 0 16,4-4-2-16,4-7-2 15,7-4-2-15,-2-26-16 16,18 9-18-16,-4-24-1 16,14 6 0-16,-1-19-2 15</inkml:trace>
  <inkml:trace contextRef="#ctx0" brushRef="#br0" timeOffset="15339.8774">17525 3741 79 0,'0'0'36'0,"0"0"-2"16,-26 4-5-16,2 18-25 15,-6 7-1-15,-4 16 0 16,-12 10-1-16,-2 12 0 15,-7 5-1-15,1 4-1 16,7 0-4-16,2-16-8 16,20-5-23-16,3-19 0 15,16-13-2-15,6-23 2 16</inkml:trace>
  <inkml:trace contextRef="#ctx0" brushRef="#br0" timeOffset="15529.8883">17167 4068 80 0,'-12'-22'38'16,"12"22"0"-16,-19-19-1 15,19 19-26-15,0 0-6 16,22 25-2-16,8-9-1 16,18 3-1-16,12 0-3 15,9-2-2-15,17 4-20 16,-6-15-15-16,7 2 1 15,-12-14-2-15,3 3 1 16</inkml:trace>
  <inkml:trace contextRef="#ctx0" brushRef="#br0" timeOffset="15742.9004">18141 3861 94 0,'-20'14'38'16,"-9"-3"1"-16,7 16-3 15,-3-2-35-15,4 3-2 16,5 7-2-16,-1-3-7 16,12 11-27-16,3-10 0 15,11 4-1-15,10-17-1 16</inkml:trace>
  <inkml:trace contextRef="#ctx0" brushRef="#br0" timeOffset="16076.9195">18658 3801 92 0,'-29'16'39'0,"-13"5"0"15,9 16-1-15,-1 3-35 16,5 8 0-16,5 2-1 15,11 2 0-15,12-4-1 16,16-5 1-16,11-10-2 16,13-11 1-16,9-14 0 15,8-10 0-15,3-16 0 16,4-8 0-16,-9-13 1 15,-7-7-2-15,-13-4 0 16,-14-3 0-16,-16 0 0 16,-18 1-1-16,-13 10 0 0,-12 0-1 15,-3 13-3-15,-4-2-6 16,13 19-27-16,0-2-2 15,21 13 1-15,12 1-1 16</inkml:trace>
  <inkml:trace contextRef="#ctx0" brushRef="#br0" timeOffset="16662.9531">18969 3256 67 0,'0'0'38'16,"2"-15"-1"-16,-2 15 1 15,0 0-28-15,-9 19-6 16,-3-3-1-16,0 8-1 15,-3 5-1-15,-1 3-1 16,2 5-3-16,-1-3-3 16,16 4-29-16,-5-15-1 0,15 0-1 15,4-15-1-15</inkml:trace>
  <inkml:trace contextRef="#ctx0" brushRef="#br0" timeOffset="16934.9686">19357 3222 87 0,'0'0'39'0,"-19"-15"-1"16,19 15 1-16,-23-4-34 15,23 4-1-15,-22 18-2 0,16-1 1 16,-3 3-1-1,4 5-1-15,5 0 0 0,5 1 0 16,8-2-1-16,10-8 0 16,15-7-1-16,8-13-2 15,18-3-3-15,-6-22-22 16,15 7-10-16,-12-11-1 15,2 1-1-15,-19-3 1 16</inkml:trace>
  <inkml:trace contextRef="#ctx0" brushRef="#br0" timeOffset="17091.9776">19635 3198 95 0,'-50'40'38'0,"13"13"2"16,-3-7-2-16,9 5-36 15,15-4-1-15,8-5-4 0,21-2-6 16,-3-17-29-16,24 1 0 15,4-13 0-15,17-1-1 16</inkml:trace>
  <inkml:trace contextRef="#ctx0" brushRef="#br0" timeOffset="17227.9854">19950 3561 83 0,'9'-10'40'15,"-9"10"-2"-15,0 0 2 16,-12-11-27-16,-10 4-11 16,-2-4-4-16,10 11-23 15,-14-16-14-15,9 9 1 16,-9-8-3-16,7 4 1 15</inkml:trace>
  <inkml:trace contextRef="#ctx0" brushRef="#br0" timeOffset="18505.0584">4538 5722 27 0,'0'0'30'0,"0"0"3"16,0 0-3-16,0 0-15 15,0 0-4-15,0 0-2 16,0 0-2-16,-5 16 1 15,3 5 0-15,6 13-3 16,-5 9 1-16,1 15-3 16,-3 9 1-16,-1 10-2 15,-2 5 1-15,-3-4-4 16,3-4-4-16,-7-19-17 15,14-3-14-15,3-22 0 16,10-16-1-16,7-23 0 16</inkml:trace>
  <inkml:trace contextRef="#ctx0" brushRef="#br0" timeOffset="18718.0706">4704 5744 87 0,'-17'-2'37'15,"17"2"1"-15,11-12 0 16,16 0-36-16,19-7-2 16,9-3-2-16,9 0-2 15,-1-13-10-15,4 17-23 16,-12-5 0-16,-9 15-1 15,-17 1 0-15</inkml:trace>
  <inkml:trace contextRef="#ctx0" brushRef="#br0" timeOffset="18912.0817">4760 6029 100 0,'-21'30'38'16,"10"-15"1"-16,21-3-1 15,3-14-36-15,22-7-1 16,14-4-2-16,5-8-2 15,10 5-4-15,-7-13-14 16,6 13-18-16,-13-1 2 16,-6 11-2-16,-19 4 1 15</inkml:trace>
  <inkml:trace contextRef="#ctx0" brushRef="#br0" timeOffset="19085.0916">4695 6462 93 0,'-12'21'37'0,"12"-21"0"15,41-3 1-15,5-21-37 16,22-9-3-16,22-2-9 16,3-18-25-16,17-1 0 15,3-9 0-15,0 1-3 16</inkml:trace>
  <inkml:trace contextRef="#ctx0" brushRef="#br0" timeOffset="19281.1028">5872 5843 76 0,'-24'17'39'0,"13"-1"1"16,11-16-1-16,11 2-24 15,15-17-15-15,11-5-4 16,12 2-2-16,-1-15-30 15,15 10 0-15,-8-3-4 16,-2 6 1-16</inkml:trace>
  <inkml:trace contextRef="#ctx0" brushRef="#br0" timeOffset="19431.1114">5857 6115 100 0,'-13'37'40'15,"19"-8"-1"-15,13-16-4 16,21-23-68-16,26-4-6 15,14-14 0-15,22-10-2 16</inkml:trace>
  <inkml:trace contextRef="#ctx0" brushRef="#br0" timeOffset="27263.5594">13179 5660 59 0,'14'-13'34'0,"-10"0"2"15,-4 13-2-15,0 0-23 16,-5 15-3-16,-17 9-1 16,-5 18-2-16,-15 8-1 15,-10 13-2-15,-8 6 0 16,-3 7 0-16,2-2-1 15,1-10-2-15,10-5-2 16,6-20-7-16,28-9-24 0,3-25-2 16,13-5 0-16,18-30-1 15</inkml:trace>
  <inkml:trace contextRef="#ctx0" brushRef="#br0" timeOffset="27435.5692">12908 5872 78 0,'0'-22'37'0,"0"22"2"15,-8-13-1-15,7 27-22 16,-8-4-6-16,16 10-7 15,6 1 2-15,14 3-4 16,10-3 1-16,10-3-4 16,15-2-1-16,-1-14-29 15,21 2-7-15,-3-11 0 16,9-3-2-16</inkml:trace>
  <inkml:trace contextRef="#ctx0" brushRef="#br0" timeOffset="27639.5809">13890 5683 93 0,'-32'5'39'16,"3"16"0"-16,-5-2-1 15,9-3-34-15,-3 16-2 16,7 5-2-16,9 6-1 15,5-4-3-15,23 8-25 16,1-15-8-16,18 0 1 0,5-15-4 16</inkml:trace>
  <inkml:trace contextRef="#ctx0" brushRef="#br0" timeOffset="27952.5988">14462 5622 95 0,'-30'23'39'15,"-14"3"1"-15,4 20-2 16,-2 0-33-16,5 9 0 16,11-1 0-16,11 1-2 15,12-6 1-15,17-10-1 16,14-10-1-16,13-11-1 0,10-14-1 15,7-13 1-15,0-11-1 16,-2-9 1-16,-4-8-2 16,-12-6 1-16,-9-2-3 15,-16-4 1-15,-12 6-3 16,-15 0 1-16,-4 10-3 15,-15-7-21-15,5 18-11 16,-5-1-3-16,10 12 2 16,4-3 1-16</inkml:trace>
  <inkml:trace contextRef="#ctx0" brushRef="#br0" timeOffset="28263.6166">14933 5437 105 0,'-21'0'41'0,"21"0"0"15,0 0-1-15,37-21-41 16,7 9-1-16,9-6-3 15,17 14-15-15,-5-15-19 16,6 11 0-16,-8-7-2 0,3 8 1 16</inkml:trace>
  <inkml:trace contextRef="#ctx0" brushRef="#br0" timeOffset="28786.6465">15644 5150 99 0,'0'0'40'0,"18"-4"1"16,-5-9-3-16,13 2-36 15,0 0-2-15,2 3 1 16,1-2-1-16,4 6 1 15,-7 0-2-15,-1 3 1 16,-6 2 1-16,-4 5-1 0,-9 5 2 16,-7 5-2-16,-10 6 2 15,-12 4-1-15,-7 8 1 16,-6 2-2-16,-2 7 2 15,1-1-2-15,3 0 0 16,9-1 0-16,10-8 0 16,15-6 0-16,17-7-2 15,13-12-2-15,19-1-5 16,-2-18-28-16,21 2-3 15,-3-17 1-15,8 4-2 16</inkml:trace>
  <inkml:trace contextRef="#ctx0" brushRef="#br0" timeOffset="29104.6647">16402 5112 81 0,'-20'17'41'16,"-17"-1"0"-16,3 19 0 15,-12 1-16-15,8 5-21 16,4 3-1-16,9 2 0 15,9-2-1-15,11-3 0 16,15-6-1-16,17-10-1 16,11-10 0-16,9-10 0 15,10-12 0-15,5-12 0 16,-1-10-1-16,-3-11 1 15,-6-4-1-15,-14-5 0 16,-12-3-2-16,-18 1 2 16,-16 10-3-16,-19 9 2 15,-11 13-1-15,-14 8-2 0,0 26-12 16,-12-8-21-16,16 18-1 15,0-4-1-15,19 6 0 16</inkml:trace>
  <inkml:trace contextRef="#ctx0" brushRef="#br0" timeOffset="31620.8086">6019 5614 94 0,'-15'-9'40'0,"15"9"1"0,-23-8-3 16,23 8-38-16,-12-5-2 15,12 5-7-15,21-5-29 16,-10-2-1-16,11 11 1 16,-3-4-3-16</inkml:trace>
  <inkml:trace contextRef="#ctx0" brushRef="#br0" timeOffset="31855.822">6116 6486 108 0,'-22'17'42'0,"9"3"2"15,-9-12-4-15,10-5-38 16,-2 4-4-16,4-6-5 15,17 10-19-15,-7-11-14 16,0 0-1-16,7-19-2 16,4 10 1-16</inkml:trace>
  <inkml:trace contextRef="#ctx0" brushRef="#br0" timeOffset="36573.0919">7167 5595 75 0,'18'-13'38'15,"10"-11"-2"-15,18 5 2 16,12-9-35-16,18 0 0 16,11-1-1-16,11 2 0 0,-1 2 0 15,-2 8-1-15,-10 7-1 16,-13 6 1-16,-20 11-1 15,-15 11 0-15,-23 10 0 16,-19 9 0-16,-18 8 0 16,-11 1 1-16,-10 3-2 15,-1 2 2-15,0-8-1 16,4-3 2-16,10-9-2 15,16-7 2-15,15-7-2 16,15-6 3-16,16-4-3 16,12-4 2-16,4 2-1 15,6-1-1-15,-1 2 1 16,-6 4-1-16,-11 5 3 0,-8 7-2 15,-18 7 2-15,-10 7-3 16,-15 5 4-16,-10 4-4 16,-10 3 4-16,-2-1-3 15,-1-4-1-15,2-7-1 16,10-4-1-16,7-15-5 15,20-17-31-15,11 0-2 16,21-17 1-16,9-18-1 16</inkml:trace>
  <inkml:trace contextRef="#ctx0" brushRef="#br0" timeOffset="37581.1495">4736 7593 82 0,'-5'-19'38'0,"3"5"-2"15,-5-1 2-15,7 15-31 16,-6-13-2-16,6 13-2 15,4 19 0-15,-3 10 0 0,-2 8-2 16,0 10 0-16,-2 9 0 16,-4 5 0-16,2 5-2 15,-3-2 0-15,7-8-3 16,-2-11-3-16,22-6-28 15,-9-23-4-15,17-10 2 16,-2-13-2-16</inkml:trace>
  <inkml:trace contextRef="#ctx0" brushRef="#br0" timeOffset="37784.1611">4915 7545 100 0,'-13'-14'38'0,"-1"-1"2"0,14 15-2 16,5-18-35-16,14 5-1 15,15-3-2-15,11-6-1 16,12-1-1-16,6-4-2 16,8 14-9-16,-7-10-26 15,0 16 2-15,-17 1-2 16,-11 12-1-16</inkml:trace>
  <inkml:trace contextRef="#ctx0" brushRef="#br0" timeOffset="37970.1718">4878 7830 103 0,'-26'16'39'0,"24"-4"0"0,2-12-2 16,27-19-36-16,22-3 0 15,14-3-1-15,10-5-2 16,1-4-2-16,11 10-28 15,-15-5-6-15,-8 13 0 16,-22 8-1-16</inkml:trace>
  <inkml:trace contextRef="#ctx0" brushRef="#br0" timeOffset="38152.1822">4865 8110 100 0,'-28'21'38'15,"24"-5"1"-15,15-24-2 16,30-8-34-16,20-11-3 0,25-7-1 15,16-2-3-15,4-17-17 16,15 8-17-16,-10-6 1 16,4 11-2-16,-13-1-1 15</inkml:trace>
  <inkml:trace contextRef="#ctx0" brushRef="#br0" timeOffset="38430.1981">6135 7758 103 0,'17'-20'39'16,"10"3"1"-16,4-9-2 16,8 2-38-16,9 2-1 15,4-5-2-15,0 16-5 16,-11-3-28-16,-2 13-3 15,-15 0 0-15,-6 11-1 16</inkml:trace>
  <inkml:trace contextRef="#ctx0" brushRef="#br0" timeOffset="38608.2083">6044 8048 107 0,'0'0'39'0,"22"15"3"15,18-29-2-15,21-4-39 16,24-11-1-16,11-5-2 15,10 2-6-15,-4-11-29 16,7 9-2-16,-19-6-2 16,-8 14 0-16</inkml:trace>
  <inkml:trace contextRef="#ctx0" brushRef="#br0" timeOffset="38903.2251">6444 7471 112 0,'-26'-10'42'15,"12"4"-1"-15,3-9-4 16,6-1-46-16,23 11-30 15,-4-3-2-15,10 9 0 0,-6 1-1 16</inkml:trace>
  <inkml:trace contextRef="#ctx0" brushRef="#br0" timeOffset="39090.2358">6677 8157 86 0,'-15'28'42'0,"8"-4"0"15,-5-18-2-15,12-6-18 16,0 0-32-16,13-23-28 16,8 10-4-16,-6-11 2 15,6 1-2-15</inkml:trace>
  <inkml:trace contextRef="#ctx0" brushRef="#br0" timeOffset="39923.2835">7840 7344 94 0,'2'-17'38'16,"20"-3"1"-16,12-5-3 16,10 3-35-16,18-1-1 15,8 5 1-15,0 6 0 16,-5 5-1-16,-10 6 1 15,-12 8 0-15,-19 8 0 16,-15 12-2-16,-16 6 3 16,-12 5-1-16,-14 4 1 15,-5 5-2-15,-3-2 2 16,4-3-2-16,4-3 1 0,13-10 0 15,15-4 0-15,16-8-1 16,17-7 0-16,13-3 0 16,15-1 1-16,5 1-1 15,1 0 0-15,-7 6 1 16,-10 6 0-16,-14 8 1 15,-22 4-1-15,-20 8 1 16,-20 5-1-16,-15 2 1 16,-9-2-1-16,-5 2-1 15,2-9-1-15,5-5-1 16,18-4-3-16,13-22-13 15,22-6-20-15,20-6-3 16,25-9 1-16,11-16-1 16</inkml:trace>
  <inkml:trace contextRef="#ctx0" brushRef="#br0" timeOffset="40857.3369">12327 7212 89 0,'14'-3'38'0,"-14"3"-2"15,-14 29 0-15,-15-1-31 16,-6 13-1-16,-15 4-1 16,-6 13-1-16,-4 3-1 15,-3 2-2-15,7-5-2 16,3-15-5-16,26-1-28 15,1-21-1-15,23-8 0 16,3-13-2-16</inkml:trace>
  <inkml:trace contextRef="#ctx0" brushRef="#br0" timeOffset="41011.3457">12020 7441 90 0,'-8'-20'39'16,"8"20"0"-16,-15-9 1 0,15 9-31 16,-2 19-4-16,19 0-1 15,16 0-3-15,18-5-4 16,22 8-15-16,10-15-20 15,24-2-2-15,7-12 1 16,16-2-3-16</inkml:trace>
  <inkml:trace contextRef="#ctx0" brushRef="#br0" timeOffset="41201.3566">13214 7178 109 0,'-61'25'37'16,"-3"1"1"-16,4 14-2 0,0 2-37 15,16 1-2 1,20 5-1-16,12-12-10 0,32 4-25 16,16-16 2-16,26-4-3 15,16-18 2-15</inkml:trace>
  <inkml:trace contextRef="#ctx0" brushRef="#br0" timeOffset="41494.3733">13823 7218 111 0,'-56'23'40'16,"4"12"0"-16,-9 1-2 16,12 7-36-16,9 2 0 0,19 2-2 15,17-4 1-15,25-6 1 16,17-11-1-16,17-7-1 15,11-11 1-15,9-11-1 16,-1-9 0-16,-5-10 1 16,-8-9-1-16,-15-6-1 15,-14-6 1-15,-15-3-1 16,-15 3-2-16,-16-2-3 15,-1 18-19-15,-21-8-14 16,4 17 0-16,-13-1 0 16,8 17-1-16</inkml:trace>
  <inkml:trace contextRef="#ctx0" brushRef="#br0" timeOffset="41968.4005">14411 6989 108 0,'-16'-17'39'0,"19"3"2"15,2-6-2-15,17 4-36 16,14-2-2-16,15 1-1 15,12 3-4-15,4-7-7 16,8 14-27-16,-5-2-1 16,6 4-1-16,-11-2 0 0</inkml:trace>
  <inkml:trace contextRef="#ctx0" brushRef="#br0" timeOffset="42311.4201">15389 6587 63 0,'4'-11'35'16,"-4"11"1"-16,0 0 1 15,0 0-28-15,0 0 0 16,3 14-1-16,-3 9-1 15,-12-1-2-15,1 10-1 16,-4 1-2-16,0 4-1 16,0 2-3-16,2-8-6 15,15 4-28-15,2-15-2 16,13-2 1-16,6-13-1 15</inkml:trace>
  <inkml:trace contextRef="#ctx0" brushRef="#br0" timeOffset="42794.4477">15965 6663 57 0,'-4'-13'37'15,"4"13"-2"-15,-12-19 2 16,0 17-12-16,-12-6-15 16,5 11-1-16,-16-3-1 15,4 9-1-15,-8 1-2 16,5 6 0-16,2 2-2 15,4 1 0-15,7-1-1 16,8 1 0-16,13-3-2 0,17-2 1 16,8-3-1-16,12-6 0 15,7 1 0-15,8-4 1 16,2-3-1-16,0-3 0 15,-3-6 1-15,-7 2-1 16,-5-3 1-16,-7-3-1 16,-13 2 1-16,-4 2-1 15,-15 10 0-15,0 0 0 16,0 0 1-16,-27 17-1 15,-4 10 0-15,-6 11 0 16,-7 6 0-16,0 9-1 16,1 2-1-16,2-1-1 15,13 1-4-15,0-17-19 16,29 3-12-16,2-18-4 0,16-6 1 15,3-13-2-15</inkml:trace>
  <inkml:trace contextRef="#ctx0" brushRef="#br0" timeOffset="47655.7258">17152 6785 67 0,'16'-9'35'0,"-16"9"-1"16,18-2 1-16,-3 11-28 0,-15-9 0 16,26 31-1-16,-14-5 0 15,8 15 0-15,-6 4-3 16,2 11 1-16,-8 3-1 15,-6 8-1-15,-9-2 1 16,-7 1-1-16,-12-6 1 16,-7-2-2-16,-7-7 2 15,-2-7-2-15,0-10 0 16,1-11-2-16,5-9-2 15,5-20-5-15,18-5-27 16,-1-21-5-16,19-7 2 16,-1-16-2-16</inkml:trace>
  <inkml:trace contextRef="#ctx0" brushRef="#br0" timeOffset="47856.7372">16894 6819 108 0,'-41'4'40'0,"15"11"0"16,5-8-1-16,21-7-35 15,18 12-1-15,23-16-1 16,23-5-2-16,19-5-1 16,19 4-3-16,3-8-1 15,16 15-14-15,-8-13-18 16,1 16-4-16,-17-2 2 15,-9 14-1-15</inkml:trace>
  <inkml:trace contextRef="#ctx0" brushRef="#br0" timeOffset="48588.7791">17876 7056 100 0,'-25'12'39'0,"-15"-2"0"16,6 14 0-16,-13-1-34 15,2 13-1-15,-1 0 0 16,4 8-1-16,3-5 0 16,15 2-2-16,13-7 1 15,17-7-2-15,15-9 2 16,17-12-2-16,14-11 0 15,9-10 0-15,5-12 0 0,1-6 1 16,-5-3-1-16,-9-3 0 16,-12-4 0-16,-15 5 0 15,-13 1 0-15,-13 7 1 16,-10 8-1-16,-8 5 0 15,-3 8 0-15,-1 3-1 16,5 6 1-16,4 5 0 16,13-5-1-16,4 16 1 15,14-8-1-15,10-2 1 16,12-2 0-16,6-1 0 15,7-6 0-15,2 1 1 16,-1-3-1-16,-5 2 1 16,-9-2 0-16,-5 3-1 15,-13 0 1-15,-5 4 1 0,-17-2-1 16,4 19 0-16,-16-1-1 15,0 3 1-15,-6 4 0 16,2 4-1-16,0 0 0 16,3 0 0-16,4-4 0 15,9-5 0-15,9-7 0 16,8-7 0-16,10-9 0 15,9-10 0-15,6-5 1 16,4-5 0-16,-2-6-1 16,2-1 1-16,-4 1-1 15,-7 2 2-15,-7 8-2 16,-10 4 0-16,-7 6 0 15,-11 9 0-15,0 0 0 0,0 17 0 16,-10 1 0-16,0 3 0 16,2 4 0-16,2 3 0 15,5 0-5-15,2-6-1 16,17-4-2-16,1-21-20 15,27 2-12-15,0-13 0 16,20-6 1-16,-2-18-2 16</inkml:trace>
  <inkml:trace contextRef="#ctx0" brushRef="#br0" timeOffset="48787.7905">19373 6642 102 0,'-14'5'38'15,"-15"12"2"-15,1 22 0 0,-11 9-32 16,2 14-4-1,1 5-1-15,6 8-1 0,3-2-1 16,6 1-2-16,11-5 0 16,4-11-4-16,13-1-9 15,-2-23-24-15,12-4-3 16,0-17 1-16,12-5 0 15</inkml:trace>
  <inkml:trace contextRef="#ctx0" brushRef="#br0" timeOffset="49133.8103">19315 7125 112 0,'-15'12'39'0,"11"6"1"16,4-18-2-16,9 21-36 15,13-16-1-15,11-4 1 16,10-7 0-16,7-2-1 15,4-7 0-15,1-2 0 16,-3-3 0-16,-7 0 0 16,-10-3 0-16,-9 5 1 15,-14 0-1-15,-12 3-1 16,-15 4 2-16,-9 9-1 15,-12 5 0-15,-3 11 0 16,-5 5 0-16,0 8-1 16,5 7 1-16,5 4-1 15,16 1 0-15,6-1-3 16,19-2 1-16,12-10-3 15,24 2-9-15,1-19-26 0,24-3-1 16,-2-19-1-16,19-3 1 16</inkml:trace>
  <inkml:trace contextRef="#ctx0" brushRef="#br0" timeOffset="49471.8296">20274 6869 112 0,'-32'0'41'0,"-18"4"0"16,1 14 0-16,-12 3-33 15,10 2-5-15,8 5-1 16,13-1 0-16,11 1-1 16,17-3 0-16,18-3 0 15,14-7-1-15,14-2 0 0,5-3 0 16,1-4 2-16,-4 0-2 15,-3 0 0-15,-8-1 0 16,-12 6 0-16,-10 3 0 16,-18 5 0-16,-10 8 0 15,-13 2 0-15,-7 4 0 16,-7 1 0-16,-5-1 0 15,4-1 0-15,5-5-2 16,15 0-7-16,7-23-13 16,30 5-19-16,10-16-1 15,25 3-1-15,9-13-2 16</inkml:trace>
  <inkml:trace contextRef="#ctx0" brushRef="#br0" timeOffset="49638.8392">20731 7298 126 0,'-21'14'45'0,"-5"-17"-3"15,10 4 0-15,3-9-42 16,13 8-3-16,-8-12-5 16,1-7-18-16,7 19-14 15,6-15-4-15,-6 15 2 16,-1-18-1-16</inkml:trace>
  <inkml:trace contextRef="#ctx0" brushRef="#br1" timeOffset="88658.071">1133 9169 67 0,'0'-12'33'0,"3"2"0"15,-5 1 0-15,13 4-26 16,-11 5-2-16,0 0 0 15,5 16 0-15,-2 16 0 16,-6 6 0-16,2 17-1 16,-7 6 0-16,1 14-1 15,-4 3 0-15,0 9 0 16,-3-4-1-16,3-5-1 15,0-10 0-15,5-9 0 16,1-12-1-16,10-13 1 16,3-16-1-16,5-11 1 15,7-15 0-15,2-12 0 16,2-6 0-16,3-7-1 15,-2-7 1-15,2 1 0 0,-1 0-1 16,-3 4 0-16,1 7 0 16,-2 9-1-16,0 8 1 15,-3 10-1-15,2 11 0 16,-3 5 0-16,-4 8 0 15,-2 5 1-15,-6 6 0 16,-7 2 1-16,-10-1 0 16,-6 2 0-16,-11-1 0 15,-5-1 1-15,-10-5-1 16,-4-6-1-16,0-8-1 15,-3-8-2-15,12-5-4 16,-4-22-23-16,25 2-8 16,3-20 0-16,20-1-2 15</inkml:trace>
  <inkml:trace contextRef="#ctx0" brushRef="#br1" timeOffset="89103.0964">1623 8845 91 0,'-48'-17'38'15,"-14"1"-1"-15,-2 14 1 16,-16 7-35-16,0 14 0 15,-2 14 1-15,2 22-2 16,2 24 1-16,8 25-2 16,5 23 2-16,14 17-1 0,17 10-1 15,25-2 0-15,19-3-1 16,26-16 2-16,24-28 0 15,25-29-1-15,19-35 0 16,26-37 0-16,21-39 1 16,8-28-1-16,-5-23 0 15,-11-14 0-15,-24-15 0 16,-23-5 0-16,-31-1 0 15,-37 0 0-15,-46 13-2 16,-39 8 1-16,-28 14-1 16,-22 17 0-16,-16 21-1 15,-11 21-1-15,-2 26-1 16,-2 15-4-16,29 28-28 15,7 2-3-15,30 13-1 0,20-9-3 16</inkml:trace>
  <inkml:trace contextRef="#ctx0" brushRef="#br1" timeOffset="98041.6077">2692 9617 91 0,'2'-11'36'15,"3"-10"0"-15,13 4-2 16,2-12-31-16,9-1-1 16,6-1-1-16,2 2 1 15,0 4-1-15,-5 5-1 16,-4 7 1-16,-6 11 0 15,-9 11 0-15,-9 13 0 16,-9 12 1-16,-5 9 0 16,-4 8 0-16,1 7-1 15,1-2 1-15,5 2-1 0,6-6 0 16,11-7 0-16,10-15 0 15,14-12 0-15,10-16 0 16,11-12 0-16,7-15 1 16,1-13-1-16,2-12 1 15,-1-8-1-15,-8-5 1 16,-7-2-1-16,-13 0 1 15,-7 2-1-15,-10 7-1 16,-5 6 1-16,-6 9-1 16,-2 7-1-16,-1 10 0 15,5 6-2-15,6 12-2 16,2-4-8-16,15 14-26 15,-3-3-1-15,16 9 0 16,-3-9-2-16</inkml:trace>
  <inkml:trace contextRef="#ctx0" brushRef="#br1" timeOffset="98253.6198">3982 9417 106 0,'-10'3'39'0,"10"-3"2"16,14 0-4-16,7-6-36 16,8 1-2-16,2-6-4 15,8 9-26-15,-6-6-8 16,3 9 1-16,-14-2-3 0</inkml:trace>
  <inkml:trace contextRef="#ctx0" brushRef="#br1" timeOffset="98426.6297">3836 9720 87 0,'-19'22'40'0,"6"-16"0"16,13-6 0-16,22-13-14 15,13-6-27-15,17 0-4 16,1-11-33-16,20 4-2 15,-1-4 0-15,7 4-1 16</inkml:trace>
  <inkml:trace contextRef="#ctx0" brushRef="#br1" timeOffset="99725.704">5419 8600 57 0,'-22'-15'32'0,"-19"23"-2"16,-19 21 2-16,-17 17-28 15,-12 25 1-15,-13 13 1 16,4 25 2-16,1 5-1 15,15 13 0-15,13-4 0 16,28 1-3-16,22-12-4 0,31-20-10 16,31-9-25-16,19-24-1 15,25-16-1-15,6-26 0 16</inkml:trace>
  <inkml:trace contextRef="#ctx0" brushRef="#br1" timeOffset="99978.7185">5813 9292 85 0,'-32'8'38'16,"-16"1"0"-16,-1 19 1 0,-10 4-35 15,4 9 1-15,3 1-1 16,11 7 0-16,8 0-1 16,16-1-2-16,20-8-2 15,18-11-3-15,32-1-31 16,5-25-4-16,22-6 0 15,8-19-1-15</inkml:trace>
  <inkml:trace contextRef="#ctx0" brushRef="#br1" timeOffset="100302.737">6206 8728 89 0,'11'12'38'16,"12"-3"1"-16,25 9 0 16,8 3-36-16,14 7-2 15,0 8 2-15,-1 13-1 16,-10 5 2-16,-15 16-2 15,-17 7-1-15,-19 13 0 16,-20-1 1-16,-16 5-1 16,-15 2 0-16,-6-6-1 15,-5-5-2-15,0-23-5 16,19-4-31-16,4-28-1 15,23-15-1-15,8-15-1 0</inkml:trace>
  <inkml:trace contextRef="#ctx0" brushRef="#br1" timeOffset="100514.7491">7197 9297 100 0,'0'0'40'15,"0"0"1"-15,0 0-3 16,24-5-37-16,3-3-2 16,6-5-2-16,13 14-13 15,-5-12-22-15,7 7-1 0,-7-4-1 16,-5 10 0-16</inkml:trace>
  <inkml:trace contextRef="#ctx0" brushRef="#br1" timeOffset="100672.7582">7156 9549 105 0,'-19'31'41'16,"15"-16"1"-16,25 0-2 16,13-7-39-16,24-24-5 15,32 0-33-15,-2-7-3 16,20 3 0-16,1-7-2 15</inkml:trace>
  <inkml:trace contextRef="#ctx0" brushRef="#br1" timeOffset="101340.7964">8968 8867 65 0,'1'-34'35'15,"-4"1"2"-15,-12-4-1 16,-7 3-25-16,-11-1-6 16,-2 12 0-16,-11 2 1 15,1 14-2-15,-7 7-1 16,1 15 0-16,-1 10 1 15,8 20-1-15,3 9 1 16,9 16-3-16,3 10 2 16,10 11-3-16,4 6 1 15,4 2-2-15,5 3-1 16,5-12 0-16,3-6-3 15,0-16-1-15,13-5-6 0,-13-29-24 16,16-11-1-16,-5-21 0 16,3-7-1-16</inkml:trace>
  <inkml:trace contextRef="#ctx0" brushRef="#br1" timeOffset="101520.8067">8323 9368 98 0,'-14'-7'40'15,"2"-2"0"-15,12 9-1 16,19 7-34-16,13-8-2 15,13-6-2-15,12-5-1 16,14 2-2-16,5-10-3 16,15 10-7-16,-10-17-25 15,11 7-3-15,-9-11 1 0,2 4-2 16</inkml:trace>
  <inkml:trace contextRef="#ctx0" brushRef="#br1" timeOffset="101782.8216">9503 8755 73 0,'-4'-21'39'16,"4"21"0"-16,0 0 0 15,0 0-19-15,5 28-15 16,6 2-2-16,3 6 1 15,3 11-2-15,5 5 0 16,2 1-1-16,7 3 1 0,0-1-2 16,5 1-1-16,-4-10-2 15,4 0-3-15,-9-18-17 16,5 6-16-16,-10-12 0 15,-1-1-1-15,-21-21 0 16</inkml:trace>
  <inkml:trace contextRef="#ctx0" brushRef="#br1" timeOffset="101971.8325">9640 9171 103 0,'-31'1'40'0,"7"19"1"15,-6 3-1-15,1 15-37 16,2 3 0-16,-2 8-1 15,5 3-2-15,-3-2-1 0,12 2-4 16,1-16-28-16,18-1-7 16,3-17 1-16,20-3-3 15</inkml:trace>
  <inkml:trace contextRef="#ctx0" brushRef="#br1" timeOffset="103426.9157">10910 9289 94 0,'29'-4'39'16,"-6"-11"0"-16,10 6-3 16,7-5-36-16,6-3 0 15,10 1-3-15,-2-2-4 16,13 18-16-16,-16-10-15 15,1 11 1-15,-11-3-2 16,-9 6 1-16</inkml:trace>
  <inkml:trace contextRef="#ctx0" brushRef="#br1" timeOffset="103601.9257">11113 9346 91 0,'-49'23'38'16,"2"-8"0"-16,16 5 0 15,8-10-36-15,23-10-1 0,15 10-2 16,20-16 0-16,18-3-4 15,8-20-15-15,19 8-17 16,1-12 0-16,4 0-2 16,-7-7 1-16</inkml:trace>
  <inkml:trace contextRef="#ctx0" brushRef="#br1" timeOffset="103870.9411">11468 8975 89 0,'5'10'39'15,"21"-2"-2"-15,8-5 3 16,9 4-38-16,13-2 2 16,6 7-1-16,-3-2 0 0,-5 10 0 15,-10 4 0-15,-12 10-1 16,-17 5 0-16,-16 9-1 15,-18 5 0-15,-13 3 1 16,-15 0-2-16,-3-1 0 16,-4-3-2-16,2-12-3 15,12 2-31-15,0-22-4 16,24-5 0-16,3-16-2 15</inkml:trace>
  <inkml:trace contextRef="#ctx0" brushRef="#br1" timeOffset="104763.9922">13167 8605 75 0,'0'0'38'0,"-7"12"-1"15,7 10 0-15,7 11-33 16,8 6 0-16,13 9-1 15,7 8 1-15,11 5-1 16,10-1 0-16,5 2-1 16,5-2 1-16,0-4-3 15,-3-4 0-15,-9-2-1 16,-10-4-3-16,-11-9-1 15,-8 2-9-15,-18-19-23 16,-1-1 0-16,-6-19-2 16,-16-3 1-16</inkml:trace>
  <inkml:trace contextRef="#ctx0" brushRef="#br1" timeOffset="104948.0027">13477 9084 92 0,'-44'43'39'0,"-10"7"1"16,8 14-3-16,-6-3-33 15,9 4-1-15,6-6-2 16,9-5-1-16,16-7-4 16,4-21-31-16,27-8-4 15,4-17 0-15,14-5-1 16</inkml:trace>
  <inkml:trace contextRef="#ctx0" brushRef="#br1" timeOffset="106477.0901">14277 9049 90 0,'0'0'38'0,"17"-7"-1"0,2-4-1 15,11 6-34-15,8-3-1 16,6 0-3-16,7 10-9 15,-3-8-26-15,-1 5 0 16,-7-3-1-16,-10 4 0 16</inkml:trace>
  <inkml:trace contextRef="#ctx0" brushRef="#br1" timeOffset="106659.1006">14225 9315 100 0,'2'13'39'0,"25"-4"1"15,12-24-4-15,20 0-36 16,24-5-4-16,0-8-31 16,17 1-3-16,-2-5 1 15,1 3-3-15</inkml:trace>
  <inkml:trace contextRef="#ctx0" brushRef="#br1" timeOffset="107349.14">16163 8616 52 0,'12'-18'35'15,"-6"-3"-1"-15,-1 4 2 16,-11-9-22-16,5 16-5 16,-19-7 0-16,3 13-1 15,-11-1-2-15,-5 11 0 16,-11 7-2-16,0 10 0 0,-11 9-1 15,2 8 1-15,-5 8 0 16,6 5-2-16,7-1 1 16,8 0-2-16,15-2 1 15,17-11-2-15,26-10 2 16,26-18-4-16,30-10 0 15,13-11-4-15,19 1-6 16,0-16-26-16,4 7-3 16,-13-2 2-16,-15 9-3 15</inkml:trace>
  <inkml:trace contextRef="#ctx0" brushRef="#br1" timeOffset="107697.1599">15360 9344 93 0,'-10'3'38'0,"21"0"2"16,17-16 0-16,36-2-35 0,16-11 0 15,22 1-1-15,14-6 0 16,9 3-2-16,4 3-2 16,-2 0-2-16,-8 13-5 15,-24-3-30-15,-8 13-3 16,-22-7 0-16,-14 8-1 15</inkml:trace>
  <inkml:trace contextRef="#ctx0" brushRef="#br1" timeOffset="108385.1993">16578 9396 50 0,'0'0'32'16,"-6"-19"3"-16,1 6-1 15,2 2-19-15,-8-11-6 16,7 8-2-16,-10-10 1 16,4 10-3-16,-9-1 0 15,0 10-1-15,-9 1 1 16,-2 13-1-16,-11 9 0 0,1 9-1 15,-7 13 1-15,2 8-2 16,-4 7 1-16,7 8 1 16,1 4-2-16,12 3 1 15,5 1-2-15,11 3 1 16,13-5-3-16,8-6 2 15,8-6-4-15,8-8 0 16,9-7-2-16,-3-14-2 16,6-3-4-16,-14-20-28 15,4-3-1-15,-11-14 0 16,-4-3 1-16</inkml:trace>
  <inkml:trace contextRef="#ctx0" brushRef="#br1" timeOffset="108573.21">15925 9751 116 0,'-15'-12'42'15,"27"8"1"-15,15-9-2 16,19 3-38-16,20-5-1 16,15-1-2-16,8-2-1 15,5 0-3-15,5 8-2 16,-16-12-17-16,2 19-17 15,-22-5-1-15,-4 7-1 16,-17-2 1-16</inkml:trace>
  <inkml:trace contextRef="#ctx0" brushRef="#br1" timeOffset="109851.2831">8523 5964 106 0,'0'0'40'0,"-25"10"1"15,15-5-4-15,-2-3-40 16,2-12-12-16,10 10-24 16,18-15 0-16,5 6-1 15,-7-7-1-15</inkml:trace>
  <inkml:trace contextRef="#ctx0" brushRef="#br1" timeOffset="110288.3081">8937 5709 71 0,'0'0'38'15,"7"-17"-2"-15,-7 17 3 16,-7-14-33-16,7 14-2 15,-23-7 0-15,8 12 0 0,-9 2 0 16,-2 9-1-16,-4 7-1 16,1 5 3-16,1 6-1 15,7 5-1-15,4 6 0 16,9 3 0-16,10-2-1 15,12-4 0-15,9-6 0 16,11-4-3-16,7-11 1 16,10-10 0-16,2-14 1 15,3-8-1-15,0-10 0 16,-5-10 1-16,-6-4-3 15,-8-4 3-15,-10-1-3 16,-8-4 2-16,-14 2-2 16,-7 2-1-16,-5 4-2 15,-11 5-1-15,2 10 0 16,-11-1-6-16,12 16-25 0,-13 1-4 15,15 12 2-15,-2-4 0 16</inkml:trace>
  <inkml:trace contextRef="#ctx0" brushRef="#br1" timeOffset="110812.3381">9536 5592 101 0,'0'0'38'15,"3"-15"0"-15,9 2-10 16,12-1-28-16,12 3 0 16,3-1 0-16,4 5 1 15,2 3-1-15,-6 0 1 16,-5 6 0-16,-7 5-1 15,-12 5 2-15,-14 4-1 16,-10 7 0-16,-12 1 1 16,-8 3 0-16,-7 2 0 15,3-1-1-15,4 0-1 16,8-4 3-16,10-6-2 0,15-5 1 15,16-7-2-15,13 2 0 16,11-2 0-16,5-3 3 16,1 3-2-16,-3 5 0 15,-12 4 0-15,-11 7 0 16,-20 11 3-16,-19 0-1 15,-17 5 0-15,-12 5-3 16,-7-1 2-16,-3-3-4 16,1-1 0-16,4-10-7 15,17 0-29-15,1-13-3 16,19 2 0-16,1-14-1 15</inkml:trace>
  <inkml:trace contextRef="#ctx0" brushRef="#br1" timeOffset="111190.3597">8870 7385 116 0,'-17'3'42'0,"17"-3"-1"15,-10 4-2-15,-2-10-42 16,26 6-9-16,-3-14-28 16,5 8-1-16,-6-9 0 15,5 8-1-15</inkml:trace>
  <inkml:trace contextRef="#ctx0" brushRef="#br1" timeOffset="111601.3832">9419 7258 105 0,'-18'-16'38'16,"8"12"2"-16,-12-10-4 15,1 14-33-15,-4 4-1 16,-2 13 0-16,-2 3 1 16,1 11-1-16,-4 5 1 15,7 6-2-15,7 5 2 16,9 2-2-16,10-4 1 15,14-5 0-15,10-10-1 16,15-7 0-16,9-12-1 16,9-11 0-16,4-13 1 0,-2-9-1 15,-3-5 0-15,-13-8 0 16,-7-2 0-16,-14-3-1 15,-11-4 0-15,-14-1 0 16,-8 2-1-16,-9 1-1 16,0 5-1-16,-6 3-1 15,8 20-13-15,-7-4-20 16,9 19-2-16,-4 4 0 15,12 10 1-15</inkml:trace>
  <inkml:trace contextRef="#ctx0" brushRef="#br1" timeOffset="112262.421">10192 7103 88 0,'0'0'36'16,"0"0"-1"-16,18-9 1 15,2-2-32-15,9 4 1 16,3-7-1-16,12 5 0 15,1-4 0-15,4 3-1 16,-5 3-1-16,-4 3 0 16,-11 5 0-16,-10 7-1 15,-15 6 0-15,-13 5 0 16,-12 5 1-16,-10 5-1 15,-7 0 1-15,-3 2-1 16,4-2 0-16,8-1-3 0,10-7 3 16,13-2-3-16,16-9 3 15,18-4-1-15,15-4 0 16,14 2-3-16,4 1 4 15,0 2 0-15,-4 6 1 16,-12 5 0-16,-19 9 0 16,-20 11-2-16,-26 5 2 15,-18 4 0-15,-14 1 0 16,-7 2-1-16,-5-6-2 15,4-11-2-15,16 2-7 16,4-24-29-16,40-11-2 16,-7-11-1-16,35-15-1 15</inkml:trace>
  <inkml:trace contextRef="#ctx0" brushRef="#br1" timeOffset="113763.5069">13430 10261 16 0,'5'-12'25'15,"-5"12"2"-15,-5-16-9 16,5 16-2-16,3-11-3 16,-3 11 1-16,3-13-1 15,-3 13-2-15,6-11-2 16,-6 11-1-16,0 0-1 15,9-10-2-15,-9 10 0 16,0 0-1-16,1-16 0 16,-1 16-1-16,0 0-1 15,4-12 0-15,-4 12 0 16,0 0 0-16,0 0-1 15,0 0 1-15,10 5 0 16,-1 15 1-16,2 5-2 0,3 13 1 16,4 9-1-16,8 10 0 15,3 6 0-15,4 6 0 16,3 1-2-16,2-6 1 15,5-4-2-15,0-11-1 16,5-4-4-16,-16-24-16 16,11 8-16-16,-19-16 1 15,-1-3-2-15,-11-11 2 16</inkml:trace>
  <inkml:trace contextRef="#ctx0" brushRef="#br1" timeOffset="113951.5177">13627 10677 97 0,'-35'16'39'0,"-5"1"0"16,7 10-2-16,-2 1-35 16,7 4-1-16,2 3-2 15,5-3 0-15,14 6-7 16,-2-10-33-16,23-3 2 15,6-8-1-15,18-3 1 16</inkml:trace>
  <inkml:trace contextRef="#ctx0" brushRef="#br1" timeOffset="114213.5326">14173 10656 91 0,'26'1'38'0,"8"-5"0"16,2-10 0-16,2-2-40 15,10 5-1-15,-4-9-12 16,2 13-23-16,-11-1 1 16,-11 9-1-16,-24-1 0 15</inkml:trace>
  <inkml:trace contextRef="#ctx0" brushRef="#br1" timeOffset="114379.5421">14164 10852 97 0,'-34'20'40'15,"17"2"1"-15,17-22-2 16,9 12-35-16,26-17-3 15,19-7-1-15,19-2-8 16,1-9-30-16,18 3-1 16,-4-8-1-16,3 4-1 15</inkml:trace>
  <inkml:trace contextRef="#ctx0" brushRef="#br1" timeOffset="115391.6">15599 10573 88 0,'-9'-17'39'0,"20"8"-1"15,8-10 1-15,5 5-36 0,16 1-1 16,8 3 0-16,1 3 0 15,-2 4-1-15,-5 3 0 16,-7 7 0-16,-13 4-1 16,-12 3 0-16,-15 6 1 15,-11-1 0-15,-12 3-1 16,-5 1 1-16,-1-3 0 15,2-2-1-15,3 0 0 16,11-3 0-16,14-4 0 16,13 1 0-16,18-5 0 15,9 0 0-15,10 2 1 16,5-1-1-16,-1 0 1 15,-2 2-1-15,-6 1 1 0,-11 4 1 16,-12 2-1-16,-14 3 0 16,-18 2 0-16,-9 1 0 15,-11-1 0-15,-5 1 0 16,0-4-2-16,1-4-1 15,10-2-2-15,6-12-2 16,21-1-7-16,17-7-27 16,21-6 1-16,6-14-1 15,18-1 1-15</inkml:trace>
  <inkml:trace contextRef="#ctx0" brushRef="#br1" timeOffset="115595.6117">16636 10514 77 0,'16'-23'36'0,"-16"23"0"0,-11-15 0 16,-7 26-28-16,-22 3-4 15,2 13 0-15,-10 9-1 16,0 11 0-16,-8 5-1 16,9 6 1-16,-2 1-2 15,5-4-3-15,11-1-4 16,0-18-14-16,17-1-19 15,6-19-2-15,10-16 3 16,16 4 0-16</inkml:trace>
  <inkml:trace contextRef="#ctx0" brushRef="#br1" timeOffset="115768.6216">16341 10757 85 0,'0'-28'40'16,"5"13"1"-16,-11-4 0 0,6 19-25 16,0 0-11-16,0 0-2 15,9 21 0-15,5-4-3 16,7 3-2-16,7-5-2 15,15 13-12-15,2-18-23 16,14 4-1-16,1-14-1 16,9 0 0-16</inkml:trace>
  <inkml:trace contextRef="#ctx0" brushRef="#br1" timeOffset="115965.6329">17158 10521 101 0,'-43'18'39'0,"-12"2"2"15,9 14-3-15,-10 2-36 16,14 3-1-16,8 3-2 16,12-4-2-16,20 6-7 15,0-11-27-15,32-3-2 16,7-15 0-16,20-3-1 15</inkml:trace>
  <inkml:trace contextRef="#ctx0" brushRef="#br1" timeOffset="116247.649">17528 10580 107 0,'-35'-1'40'16,"3"16"2"-16,-9 0-3 15,3 14-35-15,3 5 0 0,10 6-1 16,7 0-1-16,12 1 0 15,12-6 0-15,14-4-1 16,11-9 0-16,11-8 0 16,6-13-1-16,4-8 0 15,3-11 0-15,-5-9-1 16,-3-9-1-16,-10-5-1 15,-6-5-1-15,-12-7-3 16,-4 10-4-16,-25-9-25 16,9 18-6-16,-16-3 2 15,5 16-1-15</inkml:trace>
  <inkml:trace contextRef="#ctx0" brushRef="#br1" timeOffset="116706.6752">18352 10070 106 0,'-32'-17'39'0,"-14"-1"1"15,6 11-1-15,-3 1-37 16,2 8 0-16,7 4 0 16,10 8 0-16,4 3 0 15,10 5-1-15,10 3-1 16,9 3 1-16,7 1-1 0,6 3-1 15,0 3 0-15,4-1 1 16,-6 5 0-16,-1-3 0 16,-9 5-1-16,-6-2 2 15,-11 0-2-15,-9-3 3 16,-5-4-2-16,-5-2 0 15,-3-8 0-15,2-6 0 16,2-9 0-16,7-11-1 16,8-11 1-16,10-14-1 15,12-7 0-15,8-12-2 16,9-7 3-16,4-5-2 15,5 6 0-15,-5-3-5 16,6 14-28-16,-17 3-4 0,-3 15 2 16,-12 8-2-16</inkml:trace>
  <inkml:trace contextRef="#ctx0" brushRef="#br1" timeOffset="117285.7084">15402 11252 68 0,'0'0'38'0,"0"0"-1"16,36-9 0-16,5 1-31 15,30 4-1-15,23-7 0 16,30 3-1-16,24-2 0 16,27 3-2-16,24-5 0 15,23 5 0-15,12 0-1 16,3 2 0-16,1 1-1 15,0-3 1-15,-11 0-1 16,-11-2-1-16,-17 1-1 16,-21-6-2-16,-24 8-5 15,-37-9-29-15,-22 10 0 16,-38-5-1-16,-30 7-1 15</inkml:trace>
  <inkml:trace contextRef="#ctx0" brushRef="#br1" timeOffset="120846.912">19571 11625 106 0,'0'0'42'0,"-15"-10"0"15,15 10-1-15,-6-11-40 16,6 11-1-16,-9-18-2 15,2 5-3-15,7 13-8 16,-5-10-27-16,5 10-1 16,0 0 0-16,-10-2-1 15</inkml:trace>
  <inkml:trace contextRef="#ctx0" brushRef="#br1" timeOffset="131034.4947">15430 11615 39 0,'0'0'32'16,"15"-7"-3"-16,-15 7-3 15,0 0-6-15,2-18-6 16,-2 18-2-16,0 0-4 16,0 0-3-16,0 0-1 15,-6 19-1-15,-4-4 0 16,-3 5 1-16,-4 6-1 15,-1 7 1-15,-1 1-2 16,0 0-1-16,4-3 1 16,9-1-2-16,11-8 2 15,13-7-3-15,22-12 2 16,15-10 1-16,20-8-2 15,13-6 1-15,7-3-5 16,-5-10-4-16,3 7-30 0,-22-6 0 16,-8 13-2-16,-25-7-2 15</inkml:trace>
  <inkml:trace contextRef="#ctx0" brushRef="#br1" timeOffset="131224.5056">15747 11573 88 0,'-27'32'41'0,"10"13"2"16,-4-2-4-16,13-4-37 16,-1 10-1-16,5-2-3 15,5 4-3-15,-3-13-35 16,17 1 1-16,0-14-3 0,17-5 1 15</inkml:trace>
  <inkml:trace contextRef="#ctx0" brushRef="#br1" timeOffset="131374.5142">16198 11861 86 0,'-28'1'35'0,"1"3"-18"15,2-10-16-15,3 0-39 16,12-7-1-16,20 0-1 15</inkml:trace>
  <inkml:trace contextRef="#ctx0" brushRef="#br1" timeOffset="131755.536">16685 11603 71 0,'-32'-3'38'0,"3"8"1"16,-8-1-1-16,8 11-30 15,-9-4-4-15,9 7 2 16,2 0-3-16,7 3 1 16,10-3-2-16,7 6 1 15,8-5-2-15,12 0 2 16,6-4-1-16,9 0-4 0,4-3 3 15,3 0-3 1,-3-4 3-16,-2-1-4 0,-6-1 4 16,-7 1-3-16,-10 4 2 15,-9 4 1-15,-11 2-1 16,-9 3 0-16,-5 3 0 15,-5 1 1-15,-5 0-2 16,1-3-1-16,6 0-2 16,-1-16-6-16,27-5-29 15,-13-2-1-15,22-9-1 16,3-17 1-16</inkml:trace>
  <inkml:trace contextRef="#ctx0" brushRef="#br1" timeOffset="131937.5464">16705 11598 97 0,'-20'-4'40'0,"11"8"3"16,-7-6-3-16,16 2-38 16,0 0-1-16,0 0-2 15,25 9-3-15,-5-13-5 16,18 8-29-16,-6-6-3 15,10 5 1-15,-2-6-2 16</inkml:trace>
  <inkml:trace contextRef="#ctx0" brushRef="#br1" timeOffset="132251.5644">17080 11644 88 0,'-9'11'41'0,"-4"-8"0"15,13-3 0-15,0 0-36 16,17 0-2-16,12-9 0 15,11 1 0-15,6-4-1 16,10 4-1-16,1-2 0 16,-4 3 0-16,-2 5-1 15,-12 5 1-15,-8 8-1 16,-11 5 3-16,-17 7-3 15,-10 9 3-15,-16 5-2 16,-8 5-2-16,-4 1 2 16,-5 0-2-16,1 1 1 15,1-6-5-15,11-3-1 16,3-19-13-16,31 8-12 0,-7-24-11 15,31 6 0-15,-2-19-1 16</inkml:trace>
  <inkml:trace contextRef="#ctx0" brushRef="#br1" timeOffset="132799.5957">18203 11638 78 0,'3'11'38'16,"-12"6"1"-16,-20 8-1 15,-8 8-36-15,-12 6 0 16,-7 7-1-16,-9 2 0 16,-1 1 0-16,0-5-1 15,8-2-3-15,11-9 0 16,10-13-2-16,21-9-1 15,16-11 0-15,4-13 1 16,13-11-1-16,11-3 3 0,4-6 2 16,-2-7 3-16,3 3 6 15,-9-3-2-15,-2 11 4 16,-11-1-2-16,-1 13 3 15,-10 4-5-15,0 13 3 16,0 0-4-16,2 19-3 16,6-1 1-16,10 3-4 15,13-1 0-15,10-4-6 16,20 6-10-16,-4-17-23 15,25 2 0-15,-2-13-1 16,10 0-2-16</inkml:trace>
  <inkml:trace contextRef="#ctx0" brushRef="#br1" timeOffset="132997.607">18664 11649 100 0,'-45'19'41'16,"9"6"2"-16,-2-3-4 15,13 3-38-15,13 4-3 16,3-5-5-16,21 11-16 16,0-18-18-16,21 4 1 15,2-13-3-15,21 0 4 16</inkml:trace>
  <inkml:trace contextRef="#ctx0" brushRef="#br1" timeOffset="133304.6246">19143 11636 96 0,'-34'11'41'0,"2"13"4"16,-8 0-4-16,12 12-37 16,1-1 1-16,9 5-2 15,6-2 0-15,10 0-2 16,12-8 1-16,14-8-4 15,13-12 3-15,6-10 0 16,5-11-1-16,1-10 2 16,2-9-2-16,-4-6 0 15,-11-4-1-15,-9-3 0 16,-14 3-1-16,-11 2 0 0,-9 9-3 15,-12 6-1-15,-8 14-2 16,-15-5-11-16,12 21-17 16,-12-3-5-16,11 9 0 15,2-4 0-15</inkml:trace>
  <inkml:trace contextRef="#ctx0" brushRef="#br1" timeOffset="134288.6809">19833 11130 65 0,'0'0'36'16,"-18"20"-1"-16,-9-5 1 15,1 8-31-15,-8 0-2 16,4 2-1-16,6 5-6 15,-1-12-27-15,19 1-3 0,6-19-2 16,22 11 1-16</inkml:trace>
  <inkml:trace contextRef="#ctx0" brushRef="#br1" timeOffset="134521.6942">20208 11036 85 0,'-30'9'37'0,"2"12"2"15,-5-9-2-15,7 9-31 16,2-4-3-16,13 5 1 16,8-6-2-16,16-2 0 15,13-5-1-15,19-7-3 0,14-5-1 16,8-12-9-16,18 4-27 15,-6-11 0-15,3 3-1 16,-15-7 0-16</inkml:trace>
  <inkml:trace contextRef="#ctx0" brushRef="#br1" timeOffset="134671.7028">20419 11094 95 0,'-65'32'38'16,"16"6"0"-16,4-5 0 15,15 3-34-15,18 0-4 16,11-10-5-16,26 4-32 15,-6-10-2-15,15-3 0 16,-2-8-2-16</inkml:trace>
  <inkml:trace contextRef="#ctx0" brushRef="#br1" timeOffset="136490.8068">13654 12449 49 0,'-3'-13'36'16,"3"13"-1"-16,-1-18 2 15,1 18-26-15,0 0 0 16,0 0-3-16,12-2-2 16,2 12-1-16,1 2-1 15,9 11 0-15,4-1-1 0,7 10-1 16,4 2-1-16,3 6 0 15,1 0 0-15,1 6-1 16,-6 1 0-16,-3-1 0 16,-4 0-1-16,-7 0 1 15,-6-1-1-15,-9-5 0 16,-3-4-2-16,-6-7-1 15,-1-3-4-15,-12-22-17 16,13-4-14-16,-14-1 0 16,10-11 0-16,-1-13 1 15</inkml:trace>
  <inkml:trace contextRef="#ctx0" brushRef="#br1" timeOffset="136685.818">13957 12703 77 0,'-23'-8'39'0,"-9"6"0"15,6 18 0-15,-9 2-31 16,7 20-2-16,-8 7-2 15,2 10-1-15,-1 4-1 16,3 4-1-16,4-1-1 16,6-5-1-16,14-7-4 15,6-20-7-15,25-2-29 16,3-21 1-16,22-7-1 15,6-16-1-15</inkml:trace>
  <inkml:trace contextRef="#ctx0" brushRef="#br1" timeOffset="136909.8308">14561 12839 88 0,'0'0'40'0,"0"0"0"15,0 0 0-15,24-18-39 16,6 3-3-16,5-3 0 16,9 8-3-16,-6-8-8 15,12 11-26-15,-12-1 0 16,-4 10-1-16,-16 0 1 15</inkml:trace>
  <inkml:trace contextRef="#ctx0" brushRef="#br1" timeOffset="137097.8415">14468 13076 91 0,'-21'17'41'16,"21"0"2"-16,10-19-2 16,30-6-37-16,9-8-1 15,13-5-3-15,7-1-2 16,0-8-4-16,12 17-17 15,-14-16-19-15,3 12 1 16,-16-1-2-16,2 6 2 16</inkml:trace>
  <inkml:trace contextRef="#ctx0" brushRef="#br1" timeOffset="140165.017">14716 12525 87 0,'-23'11'43'15,"23"-11"-1"-15,-23 0 0 16,23 0-34-16,0 0-6 15,-15-12-2-15,15 12-2 16,0 0-4-16,10-7-32 16,-10 7-2-16,14-3-1 15,-14 3-1-15</inkml:trace>
  <inkml:trace contextRef="#ctx0" brushRef="#br1" timeOffset="140466.0342">14781 13255 83 0,'0'0'44'0,"10"-10"-1"16,-10 10-1-16,0-15-32 15,0 15-6-15,-10-9-3 0,10 9-1 16,0 0-3-16,0 0-3 15,-9-16-8-15,9 16-26 16,11 0-1-16,3 2-1 16,0-7 0-16</inkml:trace>
  <inkml:trace contextRef="#ctx0" brushRef="#br1" timeOffset="142289.1385">15696 12611 13 0,'0'0'30'15,"4"-17"1"-15,-4 17-7 16,-13-21-5-16,13 21-5 15,-23-23-2-15,12 18 0 16,-10-8-5-16,6 11 2 16,-10-3-4-16,6 12 0 15,-6 3-2-15,0 7-1 16,-3 7 0-16,0 11-1 0,-1 5 1 15,2 11-1-15,3 5 1 16,5 4-1-16,11 1 0 16,8-2 0-16,13-6 0 15,12-5 0-15,16-17-1 16,9-11 0-16,12-22 1 15,10-16-1-15,6-17 0 16,0-11 1-16,-6-8-1 16,-7-6 0-16,-12-1 1 15,-13 0-1-15,-19 5 0 16,-17 10 1-16,-16 7-1 15,-19 10 1-15,-9 9-1 16,-9 11 0-16,-3 10-1 16,-2 5-2-16,7 17-4 0,-1-4-31 15,22 8 1-15,11-4-3 16,22 4 1-16</inkml:trace>
  <inkml:trace contextRef="#ctx0" brushRef="#br1" timeOffset="142466.1486">16453 12908 90 0,'-26'13'41'0,"3"3"0"15,-8-15-5-15,-4-4-41 16,23 5-32-16,-4-13-2 0,16 11 0 15,-7-21-3-15</inkml:trace>
  <inkml:trace contextRef="#ctx0" brushRef="#br1" timeOffset="143418.2031">17109 12483 50 0,'0'0'32'16,"3"-13"3"-16,-3 13-6 15,0 0-19-15,-11-2-4 16,0 2 0-16,1 15 2 16,-13 1-4-16,2 13 0 15,-9 3 1-15,0 15-2 16,-6 6 0-16,-1 12 0 15,-1 1 0-15,7 2-1 16,4-3 0-16,11-2-1 16,10-9 0-16,8-9 0 0,15-13-1 15,10-13 0-15,7-12 0 16,2-13 0-16,1-9 0 15,-1-9 0-15,-7-8 0 16,-8-4-1-16,-10-1-1 16,-13 0 0-16,-10 4 0 15,-9 5-1-15,-5 12-1 16,-8 2-3-16,5 23-8 15,-8-7-23-15,12 13 2 16,3-3-3-16,14 7 2 16</inkml:trace>
  <inkml:trace contextRef="#ctx0" brushRef="#br1" timeOffset="144272.2519">17517 12617 52 0,'9'-8'35'16,"-9"8"0"-16,-24 5-1 16,-11 3-28-16,-1 10-1 15,-11-1 1-15,1 6-2 16,-3 0-1-16,7 6 0 0,7-4 0 15,16 3-1-15,16-2 0 16,18-2 0-16,18-6-1 16,16 2 0-16,12-4-1 15,7 0 1-15,4-1 0 16,-5 0 0-16,-6 2-1 15,-12 3 1-15,-15 3-1 16,-16 4 1-16,-16 1-1 16,-16 3 1-16,-12-1-1 15,-6 1 1-15,-5-5-2 16,1-7-1-16,2 0-8 15,1-16-27-15,15-3 0 16,4-17-2-16,18-3 1 16</inkml:trace>
  <inkml:trace contextRef="#ctx0" brushRef="#br1" timeOffset="144470.2632">17502 12648 85 0,'-10'4'40'16,"10"-4"0"-16,0 0 0 15,19 5-37-15,20-7-2 16,13-4-1-16,10-3-3 16,17 9-13-16,2-14-22 15,12 6-1-15,-6-3-1 16,1 4 0-16</inkml:trace>
  <inkml:trace contextRef="#ctx0" brushRef="#br1" timeOffset="144912.2885">18960 12671 70 0,'-18'16'38'16,"-6"-1"-2"-16,-5 13 1 15,-18 2-36-15,1 13 0 16,-6 6 0-16,1 6 0 15,-6 1-1-15,5-6-3 0,18 1-26 16,-4-14-6-16,18-9-1 16,7-16-1-16</inkml:trace>
  <inkml:trace contextRef="#ctx0" brushRef="#br1" timeOffset="145085.2984">18574 12856 80 0,'-4'-21'40'15,"4"21"-1"-15,0 0 0 16,9 2-32-16,5 11-2 15,19 7-1-15,10 0-3 16,12-1-2-16,16 10-8 16,-3-16-29-16,19 7 0 15,-6-11-2-15,4 4-1 16</inkml:trace>
  <inkml:trace contextRef="#ctx0" brushRef="#br1" timeOffset="145321.3119">19912 12620 90 0,'-34'5'39'0,"11"7"0"16,-15 2 0-16,2 10-39 15,0 6-1-15,0 6 0 16,9 4-2-16,4-3-6 16,23 10-28-16,1-13 0 0,21 2-2 15,4-14 1-15</inkml:trace>
  <inkml:trace contextRef="#ctx0" brushRef="#br1" timeOffset="145661.3314">20310 12652 86 0,'0'-24'40'16,"0"24"0"-16,-17-17 0 16,17 17-34-16,-33 24-2 15,10 4-1-15,2 4 0 16,5 10-1-16,2-1 0 15,12 5 0-15,6-3-1 0,10-4 1 16,9-9-2-16,11-9 1 16,5-14-1-16,5-12 1 15,0-6-1-15,-1-14 0 16,-3-7 0-16,-4-9 0 15,-11-3-1-15,-6-6-1 16,-15 2 0-16,-7-2 1 16,-8 5-2-16,-12 4-1 15,-3 13-2-15,-14-2-3 16,12 25-30-16,-16 3 0 15,12 16 0-15,-3 0-3 16</inkml:trace>
  <inkml:trace contextRef="#ctx0" brushRef="#br1" timeOffset="146211.3628">20649 12408 97 0,'21'-7'40'0,"1"3"2"0,1-6-3 16,5-1-38-16,16 1-2 15,4 0-2-15,10 8-6 16,-7-8-29-16,12 10 0 15,-2-5-2-15,5 6 0 16</inkml:trace>
  <inkml:trace contextRef="#ctx0" brushRef="#br1" timeOffset="146624.3864">22002 11966 76 0,'0'0'39'16,"-9"-15"-2"-16,-6 20 2 15,-17-1-33-15,-8 16 0 16,-11 5 0-16,-2 16-1 15,-6 5-1-15,7 10 1 16,3 2-2-16,13 2 1 16,14-6-3-16,19-3 1 15,13-8-1-15,15-10 0 16,9-11-1-16,7-8 1 15,-2-10-1-15,-1-6 1 16,-5-7-1-16,-9-7-2 0,-11-3 1 16,-11-4-1-16,-8 0 0 15,-10-3-2-15,-7 4 0 16,-7 0-2-16,1 8-2 15,-12-9-13-15,15 21-19 16,-4-6 1-16,11 10 0 16,5-3 0-16</inkml:trace>
  <inkml:trace contextRef="#ctx0" brushRef="#br1" timeOffset="147375.4294">22716 12546 48 0,'0'0'37'0,"-9"18"0"15,-2 0-1-15,-10-6-13 16,4 16-15-16,-10-1-3 16,8 4 0-16,-3-2-3 15,6 1 1-15,3-5-2 16,10-4 0-16,6-5-1 15,10-9 1-15,6-8-2 16,4-10 1-16,8-5 0 16,0-7 0-16,0-2 0 15,-4-6 1-15,-4 1-1 16,-5 0 1-16,-5 2 0 15,-4 7 1-15,-6 3-1 0,-3 18 2 16,-7-10-2-16,7 10 0 16,-13 16 0-16,11-1 0 15,2 2 0-15,8-1-1 16,12 0 1-16,10-5-1 15,9-6 1-15,10-3 0 16,7-7 0-16,2-2 0 16,-1-2 1-16,-4 2-1 15,-6 1 0-15,-9 4 0 16,-11 5 0-16,-9 9 0 15,-10 7 0-15,-7 7-1 16,-3 5 0-16,-5 4-1 16,0 5-2-16,-3-2-2 0,7 8-8 15,-3-17-25-15,19 3-4 16,-2-15 1-16,17 2 0 15</inkml:trace>
  <inkml:trace contextRef="#ctx0" brushRef="#br1" timeOffset="148134.4728">13872 13725 71 0,'7'-14'39'0,"4"9"0"16,-11 5 1-16,16 10-34 15,-5 7-2-15,5 14-1 16,3 9-1-16,1 11 1 16,6 9-2-16,4 3-1 15,1 7-1-15,3 1 1 16,-2-2-1-16,-2-1 0 15,-4 0-1-15,-1-8-1 16,-3-5-1-16,-5-12-2 16,2 0-8-16,-13-22-26 15,6-4 2-15,-12-17-1 16,15-15 2-16</inkml:trace>
  <inkml:trace contextRef="#ctx0" brushRef="#br1" timeOffset="148308.4828">14187 14263 68 0,'-34'-15'38'16,"5"20"-1"-16,-7 1-4 15,5 26-24-15,-7 4-4 16,6 10-1-16,1 2-2 16,3 0-2-16,9 0-2 15,8-17-7-15,20-3-29 16,10-20 0-16,19-10-2 15,9-20 1-15</inkml:trace>
  <inkml:trace contextRef="#ctx0" brushRef="#br1" timeOffset="148518.4948">14794 14115 73 0,'0'0'41'0,"0"0"-2"16,0 0 0-16,8-11-37 15,15 1-3-15,6-4 1 16,8 6-4-16,0-9-8 16,12 11-27-16,-10-6 2 15,-1 12-3-15,-15-2 3 16</inkml:trace>
  <inkml:trace contextRef="#ctx0" brushRef="#br1" timeOffset="148683.5042">14702 14353 74 0,'-14'16'40'15,"20"-4"-1"-15,14-21 0 16,25-9-39-16,19-4-1 16,11-13-9-16,18 7-28 15,0-9 0-15,11 5-2 16,-3-2 1-16</inkml:trace>
  <inkml:trace contextRef="#ctx0" brushRef="#br1" timeOffset="149195.5335">14962 13816 89 0,'-14'-1'40'16,"3"4"1"-16,-6-7-5 15,4-1-40-15,13 5-26 16,15 8-10-16,7 2 1 0,-4-2-3 16</inkml:trace>
  <inkml:trace contextRef="#ctx0" brushRef="#br1" timeOffset="149374.5437">15141 14525 86 0,'-19'18'41'16,"1"-18"-2"-16,14-10-2 16,10-6-75-16,6-17-2 0,17 1-2 15,-1-5 1 1</inkml:trace>
  <inkml:trace contextRef="#ctx0" brushRef="#br1" timeOffset="150266.5948">16421 13577 30 0,'0'0'28'15,"0"0"2"-15,0 0-15 16,0 0-9-16,0 0 0 15,0 0 0-15,0 0 1 16,0 0-1-16,0 0 1 16,0 0 0-16,0 0 0 15,-9-2 0-15,-6 4-1 0,1 11 0 16,-11 3-2-16,-3 16 0 15,-9 6-1-15,-3 15 0 16,-3 10-1-16,2 8 0 16,0 4 0-16,10 2 0 15,5-5-2-15,14-5 1 16,9-13 0-16,15-8-1 15,12-17 1-15,12-14-1 16,8-15 1-16,5-11-1 16,2-12 1-16,-4-5-1 15,-6-9 1-15,-9-3 1 16,-14 1-2-16,-13 2 1 0,-13 10 0 15,-14 4 0-15,-9 9-1 16,-8 9 1-16,0 10-2 16,1 1-2-16,8 4 0 15,7 3-2-15,15 7-5 16,8-20-29-16,22 17 0 15,8-21-2-15,21 3 3 16</inkml:trace>
  <inkml:trace contextRef="#ctx0" brushRef="#br1" timeOffset="150431.6042">17039 13920 67 0,'-14'2'37'0,"-6"-1"-5"0,0-3-3 16,8 12-50-16,-3-14-15 15,15 4 1-15,0 0-1 16</inkml:trace>
  <inkml:trace contextRef="#ctx0" brushRef="#br1" timeOffset="150785.6244">17465 13669 68 0,'-30'6'39'0,"3"14"0"15,-9-5 1-15,11 14-34 16,-6-6-2-16,9 8 0 0,4-1-1 16,9 2-1-16,9-2-1 15,9-1 1-15,15-7-1 16,9-3 0-16,7-4-1 15,3-1 1-15,1-3-1 16,0-1 1-16,-5 2-1 16,-8 0-1-16,-11 7 1 15,-8 0-1-15,-12 5 1 16,-9 5-1-16,-10 1 0 15,-5-1 0-15,-4 1-1 16,-3-7 0-16,6 0-4 16,-9-20-20-16,20 0-13 15,0-20 0-15,19-3-1 16,1-21-1-16</inkml:trace>
  <inkml:trace contextRef="#ctx0" brushRef="#br1" timeOffset="150952.634">17536 13702 76 0,'-4'-21'42'16,"-4"0"-2"-16,8 21 1 15,0 0-25-15,30-15-14 16,3 11-3-16,8-6-3 16,16 8-2-16,1-15-17 15,23 18-17-15,-2-6 0 16,8 11-1-16,-5-4 0 15</inkml:trace>
  <inkml:trace contextRef="#ctx0" brushRef="#br1" timeOffset="151245.6508">18688 13862 55 0,'-8'-14'36'16,"8"14"1"-16,-25 0 0 15,6 16-27-15,-19 4-4 16,1 17 1-16,-12 1-4 15,-2 8-2-15,1 1-1 16,3-3-3-16,12 6-12 0,2-20-22 16,14-3-1-16,5-19-1 15,14-8 1-15</inkml:trace>
  <inkml:trace contextRef="#ctx0" brushRef="#br1" timeOffset="151418.6607">18341 14007 74 0,'-5'-18'42'0,"5"18"-2"16,0-15 2-16,0 15-31 15,21 9-8-15,3 3 0 16,8-3-2-16,8 2-2 16,12 4-3-16,2-8-6 15,17 9-29-15,-10-10-2 16,8 6 0-16,-12-17 0 0</inkml:trace>
  <inkml:trace contextRef="#ctx0" brushRef="#br1" timeOffset="151616.672">19273 13751 78 0,'-41'22'39'16,"2"16"-1"-16,-11 0 1 15,10 15-35-15,2-5-3 16,8-1-2-16,15-4 0 15,9-10-5-15,25-2-32 16,7-18 0-16,19-4-1 0,6-19 0 16</inkml:trace>
  <inkml:trace contextRef="#ctx0" brushRef="#br1" timeOffset="151904.6885">19618 13772 81 0,'-32'25'41'16,"-11"2"-1"-16,7 19 0 15,4-4-35-15,6 5-2 16,8-1 0-16,13-2-1 16,12-7-1-16,10-10-1 15,15-10 0-15,11-13 0 16,8-14 0-16,1-11 1 0,1-9 0 15,-4-8 1-15,-6-6-2 16,-10-3 1-16,-12-3-1 16,-13 2-2-16,-13 7-1 15,-10 6-3-15,-4 21-10 16,-22-3-24-16,8 19 0 15,-10 3-1-15,10 13 1 16</inkml:trace>
  <inkml:trace contextRef="#ctx0" brushRef="#br1" timeOffset="152284.7102">20331 13594 91 0,'-20'11'41'16,"2"-11"0"-16,18 0-2 0,23 4-39 16,6-9-2-16,18 1-5 15,1-7-26-15,26 6-7 16,2-8 1-16,15 5-1 15</inkml:trace>
  <inkml:trace contextRef="#ctx0" brushRef="#br1" timeOffset="152604.7285">21085 13387 82 0,'12'2'40'15,"4"-9"-1"-15,24 3 1 16,9-9-37-16,8 5 0 16,-3-1 0-16,1 5 0 15,-10 4-1-15,-8 8 0 16,-13 6 0-16,-8 10 0 15,-18 10 0-15,-8 3-2 16,-9 4 1-16,-3 4 0 16,-1 0-1-16,0-2-2 15,5-4-3-15,2-19-12 16,21 7-23-16,-5-27-1 15,31 12-2-15,-5-24 1 16</inkml:trace>
  <inkml:trace contextRef="#ctx0" brushRef="#br1" timeOffset="153354.7714">22059 13925 53 0,'5'-21'34'15,"-2"-5"2"-15,5 8 0 16,-4-7-31-16,3 12 2 16,-6-4-1-16,-1 17 1 15,0 0-1-15,0 0 0 16,-20 7 0-16,9 11-2 15,-8 1-1-15,3 3 0 16,-1 2-1-16,3 2 0 16,3-4-2-16,3-4 1 15,7-3-2-15,1-15 1 0,14 12 0 16,0-17 0-16,4-5 0 15,4-4 0-15,4-7 1 16,-1-3-1-16,-2-4 1 16,1 1 0-16,-3-3-1 15,-4 3 0-15,-3 6 1 16,-6 4 0-16,-1 4-1 15,-7 13 1-15,0 0-1 16,0 0 1-16,-2 18-1 16,5-3 0-16,2 0 1 15,5 1-1-15,6-4 0 16,11-2 1-16,9-7-1 15,7-4 0-15,5-7 1 16,4 0-1-16,-3-4 1 0,2 1 0 16,-12 3 0-16,-5 2-1 15,-11 5 1-15,-8 8 0 16,-8 4 0-16,-7 6-1 15,-7 9-2-15,-4-1 0 16,-1 10-5-16,-10-12-12 16,9 18-22-16,-18-7 0 15,1 3-3-15,-14-6 0 16</inkml:trace>
  <inkml:trace contextRef="#ctx0" brushRef="#br1" timeOffset="153992.8079">14102 15315 58 0,'5'-13'39'16,"-6"-5"-2"-16,1 18 3 15,11-20-35-15,3 19-1 16,2 5 0-16,6 11-1 0,4 9-1 16,0 10 1-16,5 10-1 15,-1 10-1-15,-1 7 0 16,-2 4-2-16,0 2 1 15,-4-4-2-15,-1-3 0 16,-2-7-3-16,0-9 1 16,-2-15-1-16,5-4-8 15,-23-25-24-15,32-1-1 16,-21-22-1-16,5 2 1 15</inkml:trace>
  <inkml:trace contextRef="#ctx0" brushRef="#br1" timeOffset="154167.8179">14382 15579 81 0,'-31'14'40'15,"-8"5"0"-15,9 26-14 16,-6-3-24-16,6 8 1 16,6 3-3-16,5 1-1 15,8 2-3-15,6-13-7 16,21 3-28-16,3-23 0 15,23-4-1-15,5-21-1 16</inkml:trace>
  <inkml:trace contextRef="#ctx0" brushRef="#br1" timeOffset="155036.8676">14918 15496 60 0,'19'-6'41'16,"-4"-9"-2"-16,18 7 2 15,-3-6-38-15,8 4-2 16,5 3 1-16,2-1-2 16,3 6-1-16,-1-3-1 15,5 5-1-15,-3-5-1 16,2 5-3-16,-9-12-7 15,5 8-22-15,-10-5-3 16,0 6 2-16,-16-4 0 16</inkml:trace>
  <inkml:trace contextRef="#ctx0" brushRef="#br1" timeOffset="155376.887">15001 15735 49 0,'24'12'39'16,"0"-15"-1"-16,14 2 0 15,6-13-34-15,9-1 0 16,8-5-2-16,4-3-1 15,-1 3-2-15,-7-6-2 16,-4 13-7-16,-19-7-16 16,-2 19-11-16,-18-2-1 15,-8 15 1-15</inkml:trace>
  <inkml:trace contextRef="#ctx0" brushRef="#br1" timeOffset="155623.9012">15221 15089 73 0,'-21'-13'41'15,"9"12"-2"-15,-4-2-1 16,16 3-42-16,3 18-10 16,-3-18-26-16,30 27 1 15,-14-9-1-15,13 12 1 16</inkml:trace>
  <inkml:trace contextRef="#ctx0" brushRef="#br1" timeOffset="155789.9107">15577 15879 76 0,'-20'39'43'16,"-11"-24"-2"-16,13-2-1 16,-8-16-43-16,17-15-6 15,26 5-30-15,-6-16-1 16,20 10-2-16,0-12 1 15</inkml:trace>
  <inkml:trace contextRef="#ctx0" brushRef="#br1" timeOffset="160768.1954">16700 14991 45 0,'18'-15'34'0,"-10"-5"2"16,2 15-6-16,-10 5-25 16,0 0 0-16,-22-9 1 15,8 23 0-15,-12 4 0 16,0 12-2-16,-7 7 0 15,-1 13 0-15,-3 7-1 0,2 8 1 16,2 5-2-16,5 3 1 16,7-1-2-16,7-6-2 15,9-7 2-15,14-11-2 16,9-15 2-16,11-11-3 15,10-15 2-15,8-15-2 16,4-11 2-16,-1-10 1 16,-2-9-1-16,-6-5 0 15,-8 0 0-15,-15 1 1 16,-9 4-2-16,-14 8 2 15,-13 11-1-15,-13 10-1 16,-10 10 1-16,-6 8-1 16,-6 7 0-16,2 3-1 15,7 6-2-15,5-9-3 16,23 9-14-16,15-25-15 0,14 7-2 15,18-19-2-15,21 0 2 16</inkml:trace>
  <inkml:trace contextRef="#ctx0" brushRef="#br1" timeOffset="161159.2178">17219 15112 48 0,'-9'-24'37'15,"9"24"0"-15,0-21 0 16,0 21-28-16,0 0-4 16,-15 12-1-16,-5 6 0 0,-2 13 1 15,-7 0-2-15,0 7 0 16,2-3-1-16,6 1 1 15,8-5-2-15,12-5 1 16,12-7-1-16,17-7-1 16,10-5 1-16,15-2-1 15,-1-2 0-15,5 1 0 16,-5 2 0-16,-9 3 0 15,-9 6 0-15,-13 5 1 16,-15 4-1-16,-14 1-1 16,-12 5 0-16,-5-5-1 15,-6 1-1-15,-4-9-3 16,13 3-11-16,-13-28-19 0,24-2-3 15,1-18 0-15,19-4 0 16</inkml:trace>
  <inkml:trace contextRef="#ctx0" brushRef="#br1" timeOffset="161596.2428">17282 15016 68 0,'-22'3'40'15,"16"7"-1"-15,6-10 1 16,21-3-37-16,10-4-2 15,13-1 1-15,10-4 0 16,7 2-2-16,4-2 1 16,-3 5-1-16,0 4 0 0,-14 3 0 15,-6 4 1-15,-11 4-1 16,-10 5 1-16,-11 3-1 15,-10 4 1-15,-7 4 1 16,-11 4-1-16,-3 9 0 16,-5 5 0-16,-2 4 1 15,4 1-1-15,3 1 0 16,6-3 0-16,11-2 0 15,12-11 0-15,12-10 0 16,11-11 0-16,11-12-1 16,5-12 1-16,2-8-1 15,1-13 0-15,-10-4 0 16,-6-5-1-16,-8-2 0 15,-14-1-1-15,-12 1-1 0,-8 5-1 16,-10 2-3-16,0 17-7 16,-16-9-12-16,13 26-12 15,-11-4-2-15,15 16 0 16</inkml:trace>
  <inkml:trace contextRef="#ctx0" brushRef="#br1" timeOffset="161978.2646">18894 15113 59 0,'-12'32'38'16,"-17"2"-3"-16,-3 15 0 15,-13 5-32-15,-5 4-3 16,-4 2-2-16,-2-4-3 16,15 5-22-16,-2-22-9 0,20-4 0 15,5-23 1-15</inkml:trace>
  <inkml:trace contextRef="#ctx0" brushRef="#br1" timeOffset="162165.2753">18677 15315 70 0,'11'-23'41'0,"-14"-1"-1"16,3 24 1-16,0 0-33 15,0 0-3-15,-4 14-2 16,16 9-1-16,5 2-2 16,17 0-1-16,12 4-2 15,9-10-6-15,23 7-12 16,-3-22-13-16,20 4-5 15,0-20-3-15,13 4 2 16</inkml:trace>
  <inkml:trace contextRef="#ctx0" brushRef="#br2" timeOffset="172380.8596">19814 15084 43 0,'0'0'35'0,"1"-15"2"16,-1 15 0-16,-3-18-28 16,3 18-3-16,1-15 1 15,-1 15-3-15,0 0 0 16,0 0 0-16,-5 16-2 15,-3 12 0-15,-4 10-1 16,-6 8 0-16,-1 8-1 0,-5 3 0 16,6 1-2-16,3-7-2 15,11 2-5-15,1-26-18 16,20 4-11-16,6-24-1 15,20 0 2-15</inkml:trace>
  <inkml:trace contextRef="#ctx0" brushRef="#br2" timeOffset="172720.8791">20228 15148 29 0,'4'-31'33'0,"1"17"-2"16,-18-5-5-16,13 19-5 15,-28 7-6-15,17 20-5 16,-13-2-1-16,6 15-4 15,1 2-1-15,5 5-1 0,5-1 0 16,11 1-1-16,7-8 0 16,14-10-1-16,8-10 0 15,9-12-1-15,7-12 1 16,3-10-1-16,-1-10 1 15,-8-7-2-15,-10-6 2 16,-6-5-1-16,-13 0 1 16,-12-2-2-16,-8 3 1 15,-6 0-2-15,-6 9 1 16,1 3-2-16,3 11-2 15,-6 0-5-15,20 19-28 16,-11-2 0-16,13 15-2 0,-2-13 2 16</inkml:trace>
  <inkml:trace contextRef="#ctx0" brushRef="#br2" timeOffset="172976.8937">20634 14874 75 0,'-15'4'42'0,"15"-4"-2"15,19-8 0-15,7 1-39 0,3 0-5 16,-1-13-18-16,16 15-18 16,-7-8 1-16,10 6-3 15,-6-8 2-15</inkml:trace>
  <inkml:trace contextRef="#ctx0" brushRef="#br2" timeOffset="173462.9215">21477 14705 79 0,'-25'-12'40'0,"2"11"-1"16,-12-10-10-16,6 14-22 15,-3 1-3-15,5 5-1 16,2 0 0-16,5 5-2 15,7-3 0-15,10 4 0 16,7-1 0-16,12-1-2 16,7-1 1-16,9-4 0 15,8-3 0-15,0-4 1 16,1-3-1-16,-1-7 1 15,-5-3 0-15,-1-5 0 16,-8 0 0-16,-10-3 1 0,-4 6-1 16,-6-1 0-16,-6 15 0 15,0 0-1-15,-27 10 0 16,5 10-1-16,-9 14 0 15,-4 6 0-15,-3 9 0 16,3 3-1-16,4-3-1 16,10-5-3-16,16 0-12 15,-3-28-13-15,26 0-9 16,4-22-3-16,14-6 1 15</inkml:trace>
  <inkml:trace contextRef="#ctx0" brushRef="#br1" timeOffset="179001.2383">21866 15152 48 0,'9'-12'34'15,"-9"12"2"-15,0 0-16 16,0 0-10-16,0 0-4 0,-1 11-1 16,-4 2-1-16,4 5-2 15,-4 3 0-15,1 7 1 16,-3 2-2-16,1 1 0 15,-3 0 0-15,2-2 0 16,-1-4 0-16,2-2 0 16,0-5-1-16,3-6 1 15,3-12 0-15,0 0 0 16,0 0-1-16,16-16 1 15,-3-6-1-15,3-7 1 16,0-3 0-16,0-4-1 16,3 1 1-16,-4 1-1 15,-1 5 0-15,-5 9 0 16,-2 3 1-16,-7 17-1 0,0 0 0 15,13-4 0-15,-9 15 0 16,1 2 0-16,1 2 1 16,5 0-1-16,4-1 1 15,6 0 0-15,7-10 0 16,9-1 0-16,4-10 0 15,7-6 0-15,1-2 0 16,3-3 0-16,-7 0 0 16,-1 0 0-16,-7 6-1 15,-11 9 0-15,-10 12 1 16,-7 12-1-16,-10 10 0 15,-7 13 0-15,-1 3 0 16,-5 7-1-16,5 3-1 16,-3-15-10-16,21 10-18 0,-10-24-9 15,16-5-2-15,-2-22-1 16</inkml:trace>
  <inkml:trace contextRef="#ctx0" brushRef="#br1" timeOffset="179892.2893">14196 16774 9 0,'2'-14'33'16,"-2"14"2"-16,5-27 0 15,-5 27-22-15,1-23-1 16,-1 23-2-16,1-19-1 15,-1 19-2-15,0-15-2 16,0 15 0-16,0 0-2 16,0 0 0-16,0 0 0 15,13 26-1-15,1 3-1 16,4 10 1-16,7 11-1 15,5 7 1-15,6 8-2 0,5 0 2 16,3-1-2-16,4-3 1 16,1-3-1-16,-3-8 0 15,-1-7-1-15,-8-8-2 16,-2-5-1-16,-13-9-5 15,3 2-27-15,-25-23-3 16,19 7-2-16,-25-18 3 16</inkml:trace>
  <inkml:trace contextRef="#ctx0" brushRef="#br1" timeOffset="180148.3039">14467 17190 28 0,'-22'9'37'0,"-3"-3"1"15,7 4 0-15,-6-7-25 16,24-3-3-16,-20 18-1 16,12-1-3-16,-4 4-1 15,3 6-2-15,-6 6 0 16,-3 6-3-16,-2 3 0 15,-3-3-2-15,5 0-4 16,-1-9-9-16,17-6-24 16,2-24 0-16,21 12-2 15,7-29 2-15</inkml:trace>
  <inkml:trace contextRef="#ctx0" brushRef="#br1" timeOffset="180454.3214">15051 17054 58 0,'0'0'41'0,"20"-8"0"16,-20 8-1-16,35-11-35 15,-9 0-3-15,12-1 0 16,8-1-2-16,8-5-2 0,7 4-1 15,-6-9-10-15,5 15-26 16,-15-4-1-16,-2 19 0 16,-20-6 0-16</inkml:trace>
  <inkml:trace contextRef="#ctx0" brushRef="#br1" timeOffset="180643.3322">15181 17305 74 0,'10'-4'41'16,"25"-3"-2"-16,6-16-9 0,17 0-28 16,13-2-3-16,6 1-2 15,15 9-27-15,-12-7-10 16,7 13 1-16,-12-4-2 15</inkml:trace>
  <inkml:trace contextRef="#ctx0" brushRef="#br1" timeOffset="181237.3662">15273 16663 61 0,'-19'-12'42'0,"7"10"-3"15,-4-12 1-15,16 14-41 0,-1-12-3 16,4-5-31-16,14 21-3 16,-3-10-3-16,7 18 1 15</inkml:trace>
  <inkml:trace contextRef="#ctx0" brushRef="#br1" timeOffset="181440.3778">15719 17421 67 0,'-19'20'43'0,"-10"-14"-2"15,1 2-2-15,-2 0-45 16,-2-13-13-16,22 5-20 0,10 0 0 15,2-12-3-15,11 2 2 16</inkml:trace>
  <inkml:trace contextRef="#ctx0" brushRef="#br1" timeOffset="183542.498">17020 16465 37 0,'7'-23'37'16,"-2"11"-1"-16,-13-1 0 15,-5 18-32-15,-15 5 1 16,-6 19-1-16,-12 10 1 16,-7 19 1-16,-14 9-3 15,-2 17 1-15,-3 10-2 16,5 5 2-16,6 3-1 15,12-1 0-15,10-6-1 16,20-9 0-16,14-9-2 16,13-19 1-16,14-15-1 0,14-14 1 15,5-20-2-15,3-12 1 16,-1-15 0-16,-5-11-1 15,-4-12 0-15,-12-1-1 16,-15-1 0-16,-12 0-1 16,-11 9-1-16,-11 0 0 15,2 16-1-15,-7 1-6 16,18 18-22-16,-8-6-4 15,22 5 0-15,0 0-1 16</inkml:trace>
  <inkml:trace contextRef="#ctx0" brushRef="#br1" timeOffset="183895.5182">17461 16703 54 0,'-11'-7'38'16,"-15"19"-1"-16,-14-2 0 15,-6 16-31-15,0 0-3 16,6 3 1-16,3 3-1 16,10 3 0-16,11-7 0 15,17 3-1-15,13-5-1 16,16-5 0-16,14-3 0 15,7 0 0-15,6-2-1 16,1-1 1-16,-5 2-1 16,-7 2 0-16,-11 5 0 15,-13 7 0-15,-17 2 0 0,-13 4 0 16,-13 1 0-16,-8-2-1 15,-8-6-2-15,-1-10-1 16,6-6-8-16,-2-25-28 16,20-8 1-16,3-19-2 15,22-11 1-15</inkml:trace>
  <inkml:trace contextRef="#ctx0" brushRef="#br1" timeOffset="184381.546">17534 16616 66 0,'0'0'42'0,"-3"24"-2"16,3-24 1-16,35-4-38 0,-4-2-2 16,15-3 0-16,8-1 1 15,7 2-2-15,5 2 1 16,1 2-1-16,-1 2 0 15,-5 2 0-15,-7 5 0 16,-10 2 0-16,-10 5 1 16,-10-3-1-16,-15 3 1 15,-10 2-1-15,-13 4 1 16,-9 1 0-16,-4 8-1 15,-6 2 1-15,-4 6 0 16,0 9 0-16,3 6-1 16,4 4 1-16,7 5 0 15,11-2 0-15,9-4-1 16,15-6 1-16,14-11-1 15,16-18 0-15,11-16 1 16,9-16-1-16,7-23 0 0,1-11-1 16,-1-11 2-16,-8-7-1 15,-10-4 0-15,-16 2 0 16,-14-4 0-16,-15 10 0 15,-15 13-1-15,-15 17 0 16,-12 14-1-16,-12 15-2 16,-6 19-2-16,-12 4-8 15,23 28-13-15,-13-8-13 16,22 7-2-16,7-12 0 15</inkml:trace>
  <inkml:trace contextRef="#ctx0" brushRef="#br2" timeOffset="188923.8058">19430 16857 48 0,'0'0'38'16,"9"-13"-1"-16,-9 13 1 15,0 0-31-15,-11 21-2 16,1-3-1-16,0 10 0 16,-7 9-2-16,2 5 1 15,-3 13-1-15,-1 2 0 16,-2 7 0-16,6-9 0 0,1-5 0 15,5-6-1-15,5-10 1 16,6-11 0-16,6-12-1 16,8-16-1-16,5-17 1 15,6-6-1-15,5-12 0 16,6-5 0-16,3-8 0 15,3-1 0-15,2-4 0 16,-1 4-1-16,1 4 2 16,-4 10-1-16,-2 5 0 15,-4 8 0-15,-1 6 0 16,-2 9 0-16,-4 8 1 15,1 7 0-15,-5 8-1 16,-2 8 1-16,-1 11-1 0,-5 5 2 16,-3 11-2-16,-6 4 1 15,0 7-1-15,-7 2 2 16,3 0-2-16,-3-10-1 15,4-5-1-15,-2-11-2 16,16-5-29-16,-9-22-7 16,14-7-2-16,0-19-2 15</inkml:trace>
  <inkml:trace contextRef="#ctx0" brushRef="#br1" timeOffset="193928.0921">20374 16912 38 0,'11'-5'36'0,"-11"5"1"15,0 0 0-15,0 0-29 0,-4 18-3 16,-3-7 0-16,3 8 2 16,-5 3-3-16,2 5 0 15,-2 6-1-15,1 4 0 16,-2 4 0-16,2 2 0 15,0 2 0-15,0 0-2 16,0-5 1-16,1-7-1 16,2-4 1-16,1-7-1 15,4-22 0-15,0 0-1 16,19-28 0-16,0-4 0 15,4-13 0-15,8-6 0 16,4-14 0-16,5 0-1 16,4 2 1-16,0 9-1 15,-5 5 1-15,2 13-1 16,-9 11 1-16,-5 10-1 0,-4 16 1 15,-7 13 0-15,-7 9 1 16,-6 8-1-16,-5 6 1 16,-2 3 0-16,-5 5 0 15,-1-2 0-15,-3 1 0 16,5-6 0-16,0-7 0 15,5-7-1-15,3-9 0 16,0-15 0-16,17 3-1 16,-2-17 1-16,6-10-1 15,3-8 1-15,4-8-1 16,3 0 1-16,1-5-1 15,1 2 1-15,0 3 0 16,-1 5 0-16,-3 5 0 16,-3 7 0-16,0 7 0 0,-1 4 0 15,-4 7 0-15,-2 2 0 16,2 6 0-16,-1 0 0 15,2 6 1-15,0 7-1 16,-1 4 0-16,-2 5 1 16,0 5-1-16,-4 7 1 15,-1 4-1-15,-5 3 1 16,-2-1 0-16,0-3-1 15,-2-4 1-15,-1-8-3 16,1-3-2-16,-4-14-7 16,8 3-28-16,-9-14-3 15,0 0-1-15,0-12 1 16</inkml:trace>
  <inkml:trace contextRef="#ctx0" brushRef="#br1" timeOffset="194102.102">21602 17258 62 0,'18'16'43'0,"-18"-16"-3"16,0 0-2-16,-11 5-38 15,0-11-37-15,11 6-3 16,-8-10-2-16,8 10 2 15</inkml:trace>
  <inkml:trace contextRef="#ctx0" brushRef="#br3" timeOffset="586545.5485">7936 6220 77 0,'34'-20'39'15,"23"-1"-2"-15,25-16 1 16,28 2-32-16,22-9-2 16,24 2 1-16,17-2-4 0,10 5 2 15,2 4-4-15,-8 7 3 16,-8 9-4-16,-16 7 2 15,-14 5 0-15,-19 4-1 16,-21 4 0-16,-17 0 0 16,-18 1 0-16,-14 1-1 15,-12 2-6-15,-19-7-29 16,-4 2 2-16,-15 0-3 15,-8-14 1-15</inkml:trace>
  <inkml:trace contextRef="#ctx0" brushRef="#br3" timeOffset="587236.588">10042 5129 76 0,'16'-18'38'15,"0"-3"-4"-15,10 1 1 16,9 2-37-16,4-2 2 15,6 5-1-15,3 2 0 16,-3 2 0-16,-6 4 0 0,-9 6 2 16,-5 5 0-16,-25-4 0 15,7 27 1-15,-22-7 1 16,-9 5-1-16,-3 3 2 15,-1 2-2-15,3 1 1 16,6-1-3-16,12-4 1 16,11-2-1-16,11-5-1 15,12-2 0-15,3 1 0 16,3-1 1-16,-3 1-1 15,-4 3 1-15,-11 6 0 16,-12 2 0-16,-11 4-1 16,-14-1 0-16,-4 5-3 15,-11-14-22-15,9 5-9 16,-1-13-1-16,13-7-1 0</inkml:trace>
  <inkml:trace contextRef="#ctx0" brushRef="#br3" timeOffset="587591.6083">10872 5030 77 0,'0'0'37'0,"-18"-5"-2"15,-10 10 2-15,-3 11-35 16,-5 6 3-16,6 8-2 15,-3 6 1-15,6 5-2 16,5 5 1-16,8 1-1 16,14-2 1-16,16-6-2 15,13-9 0-15,11-10-1 0,14-10 1 16,1-15-1-16,6-13 1 15,0-9-1-15,-8-10 0 16,-10-7 2-16,-14-3-4 16,-14-4 2-16,-14 1-2 15,-11 4 2-15,-14 5-2 16,-8 9 0-16,-1 8-2 15,-7-2-12-15,15 25-21 16,-1 0-1-16,22 13-1 16,2 0 1-16</inkml:trace>
  <inkml:trace contextRef="#ctx0" brushRef="#br3" timeOffset="587779.6191">11381 5396 101 0,'-27'-10'39'0,"11"1"-1"16,2-4-15-16,5-12-62 15,15 5 0-15,0-6-1 16,10 3 0-16</inkml:trace>
  <inkml:trace contextRef="#ctx0" brushRef="#br3" timeOffset="588342.6513">11709 4918 90 0,'0'0'39'0,"-13"-1"-1"16,13 1-1-16,29-1-38 0,1-1 1 16,8-1 0-16,9 4 1 15,-1 3-1-15,-1 2 1 16,-1 2-1-16,-4 2 1 15,-11 2 0-15,-11 1-1 16,-9 0 1-16,-10 1 0 16,-11 1 0-16,-5 2 1 15,-6-2-1-15,0 0-1 16,2 1 2-16,3 2-2 15,5 0 2-15,8 1-2 16,9 4 1-16,6 0-1 16,6 2 1-16,3 5 0 15,-2 1-1-15,1 1 1 16,-6 0 0-16,-7 2 0 0,-8-3 0 15,-8 0 0-15,-9-1 0 16,-5-2 0-16,-5 0-1 16,-3-4-1-16,1 3-3 15,-2-15-12-15,12 11-22 16,-3-12-2-16,16-1 0 15,9-10-2-15</inkml:trace>
  <inkml:trace contextRef="#ctx0" brushRef="#br3" timeOffset="594518.0045">5314 12412 63 0,'-69'81'39'15,"-24"18"-1"-15,-1 26 1 16,-10 10-31-16,16 9-3 16,11-6-2-16,23-7 0 15,28-23-1-15,28-23-1 0,33-29-1 16,26-26 0-16,21-29 0 15,10-15 0-15,-4-10 1 16,-7-10-1-16,-22-4 1 16,-24 0-1-16,-29 6 0 15,-30 4 0-15,-22 6-1 16,-20 5 0-16,-6 3-1 15,-4 2 0-15,10 6-4 16,4-11-5-16,32 4-26 16,20-15-1-16,33-4 0 15,22-17 1-15</inkml:trace>
  <inkml:trace contextRef="#ctx0" brushRef="#br3" timeOffset="594848.0234">5749 12604 89 0,'-41'5'42'0,"1"13"0"15,-16-4-2-15,3 10-37 16,7 5-1-16,6 8-1 16,9 0 1-16,8 6-1 15,12 4 0-15,16 0 0 16,19-4 0-16,18-8 0 15,20-10-1-15,17-7 1 16,13-7-1-16,10-4 0 16,0-3 0-16,-6 2 0 15,-13 3 0-15,-14 8 0 0,-24 13 0 16,-23 10 0-16,-23 10-1 15,-25 3 0-15,-14 6 1 16,-11-1-2-16,-3-4-1 16,-1-12-3-16,14-2-32 15,-2-28-4-15,24-10 1 16,6-24-1-16</inkml:trace>
  <inkml:trace contextRef="#ctx0" brushRef="#br3" timeOffset="595022.0333">5887 12580 85 0,'-14'3'42'0,"14"-3"1"16,0 0-3-16,24 9-30 0,24-31-14 15,25-1-6-15,8-15-29 16,28 5-1-16,4-10 0 15,18 7-1-15</inkml:trace>
  <inkml:trace contextRef="#ctx0" brushRef="#br3" timeOffset="595314.05">7152 12479 96 0,'-76'82'42'16,"-17"5"2"-16,1 18-2 15,-11 2-39-15,13 11 0 16,14-2-2-16,25-6 0 15,21-10 0-15,30-15-1 0,26-23 0 16,26-19 0-16,18-26 0 16,8-22-1-16,1-16 1 15,-10-17 0-15,-12-9 1 16,-23-8-1-16,-30 3 0 15,-28 1-1-15,-22 8 0 16,-20 7-1-16,-10 11-3 16,-9 1-7-16,12 20-28 15,0-5-3-15,24 8 1 16,15-8-3-16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35:17.01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1463 1479 86 0,'-7'-13'36'16,"11"-8"-1"-16,-4 21 2 15,0 0-36-15,0 0 1 16,41-47-1-16,-41 47 2 16,0 0-1-16,68-41 1 15,-68 41-1-15,58-26 0 16,-58 26 0-16,55-16 0 15,-55 16-1-15,44 13-1 16,-20 12 1-16,-15 9-2 16,-19 18 2-16,-23 10-2 15,-13 11 1-15,-7 2 0 16,6-10-1-16,7-9 2 15,10-7-1-15,12-10 1 16,14-7-2-16,12-10 1 0,15-8-1 16,11-10 1-16,12-6 0 15,17-9-4-15,6-16-2 16,21-2-31-16,-6-11 1 15,7-3-2-15,-6-6 0 16</inkml:trace>
  <inkml:trace contextRef="#ctx0" brushRef="#br0" timeOffset="420.024">2349 1142 97 0,'-70'-71'40'0,"70"71"2"0,-103-53-3 15,37 37-36-15,-7 10-2 16,-7 10 2-16,-9 8-1 16,-44 30 2-16,-43 35-3 15,11 20 1-15,11 24-1 16,12-7-1-16,46 24 0 15,44 6-1-15,43-16 0 16,47-12-1-16,22-15 2 16,24-16-2-16,28-25 2 15,15-30 0-15,20-34 0 16,13-33 0-16,-1-32 0 15,-8-24 2-15,-12-19-1 16,-77 49 1-16,-4-10 1 0,-13 0-1 16,-6-6-2-16,-20-1 0 15,-12-3 2-15,-18 10-4 16,-13 8 2-16,-20 11-2 15,-10 9-1-15,-33-3-7 16,-65 31-21-16,-20 39-8 16,-8 29-3-16,13 45 0 15</inkml:trace>
  <inkml:trace contextRef="#ctx0" brushRef="#br0" timeOffset="8017.4586">3279 1620 9 0,'13'-10'30'0,"-13"10"1"16,10-19-7-16,1 14 0 15,-18-6-1-15,7 11-1 0,-13-14-4 16,13 14-7-16,-35-10-3 16,10 10-2-16,-9 3-1 15,-1 7-2-15,-5 9-1 16,-5 8 0-16,-3 9-1 15,4 11 0-15,2 4 1 16,8-1-1-16,6-4 1 16,12 1-1-16,12-15 1 15,16-9-2-15,14-17 0 16,14-19 2-16,13-16-3 15,6-7 3-15,7-7-2 16,0-8 1-16,-7 2-2 16,-9 1 3-16,-10 9-2 15,-14 9 0-15,-13 16 0 0,-13 14 0 16,-10 8-1-16,-10 15 0 15,-3 14 0-15,-2 6-1 16,4 5 1-16,8-2-3 16,9-1-1-16,6-19-11 15,23-1-21-15,4-20-2 16,12-11 1-16,-4-18-1 15</inkml:trace>
  <inkml:trace contextRef="#ctx0" brushRef="#br0" timeOffset="8370.4788">3250 1318 104 0,'-116'-11'39'16,"0"26"4"-16,-4 21-5 15,13 28-37-15,22 33-1 16,29 12-1-16,34 3 0 15,36-2 1-15,25-4-1 16,22-11-2-16,20-12 2 16,19-16-2-16,16-25 2 15,5-25-1-15,3-28 2 16,-4-29 1-16,-11-23 0 15,-13-18 2-15,-20-9-1 16,-24-10 2-16,-29-7-2 16,-23 54 1-16,-11-4 0 15,-14 8-2-15,-9-1 1 16,34 50-1-16,-95-77-1 15,44 50-3-15,25-2-9 0,-26 8-25 16,4-4-3-16,48 25 0 16,-73-33-1-16</inkml:trace>
  <inkml:trace contextRef="#ctx0" brushRef="#br0" timeOffset="10194.5831">4596 1399 87 0,'0'0'36'0,"0"0"-1"15,7 24 1-15,4 12-35 16,-10 14-1-16,0 17 0 15,-1 13 1-15,-6 10-1 0,-3 6 0 16,-4-3-3-16,3-4 1 16,-3-18-6-16,14-3-24 15,-6-27-2-15,12-16-2 16,-7-25 0-16</inkml:trace>
  <inkml:trace contextRef="#ctx0" brushRef="#br0" timeOffset="10409.5954">4768 1524 94 0,'-1'-23'39'16,"12"5"0"-16,0-3-1 15,15-5-25-15,-26 26-12 0,0 0-2 16,56-35-1-16,-56 35-2 15,54-24-5-15,-54 24-27 16,55-20 0-16,-32 16-2 16,34-3-1-16</inkml:trace>
  <inkml:trace contextRef="#ctx0" brushRef="#br0" timeOffset="10602.6064">4767 1745 103 0,'-26'22'38'15,"5"-10"1"-15,23 1-1 16,15-15-37-16,15-8 0 0,14-2 0 16,9-2-2-16,10-1-1 15,-1-5-4-15,5 7-27 16,-18 1-5-16,-8 15 1 15,-27 7-2-15</inkml:trace>
  <inkml:trace contextRef="#ctx0" brushRef="#br0" timeOffset="10793.6174">4662 2100 105 0,'0'0'39'0,"20"-4"1"15,23-5-3-15,12-14-35 16,17-2-1-16,13-5-1 15,6-5-2-15,9 8-17 0,-7-8-19 16,4 11 1-16,-19 1 0 16,-2 9-3-16</inkml:trace>
  <inkml:trace contextRef="#ctx0" brushRef="#br0" timeOffset="10993.6288">5860 1717 114 0,'-21'1'39'0,"21"-1"1"16,0 0-3-16,0 0-37 0,25-8-1 16,-5 2-2-1,10 2-10-15,-3-4-24 0,9 5-1 16,-10-1 0-16,2 4-1 15</inkml:trace>
  <inkml:trace contextRef="#ctx0" brushRef="#br0" timeOffset="11160.6383">5625 2000 112 0,'-39'21'40'16,"19"0"-1"-16,20-21-1 15,0 0-37-15,50-10-3 16,6-22-16-16,25 4-18 15,1-9-3-15,15 1 1 16,-6-9-2-16</inkml:trace>
  <inkml:trace contextRef="#ctx0" brushRef="#br0" timeOffset="11704.6695">7089 1223 100 0,'0'0'37'15,"0"0"1"-15,-51-54-1 16,51 54-35-16,0 0 1 15,0 0-1-15,-47 5 1 16,37 36 2-16,-4 23-3 16,-6-1 1-16,-2 17-1 15,0 12 0-15,-4 0-1 16,3-2 0-16,13-29 0 15,3-12-1-15,9-16 2 16,7-10-3-16,11-17 2 0,5-12-1 16,7-11 0-16,4-6 2 15,-1-2-2-15,1-3 1 16,-3 1 0-16,-8 4 0 15,-2 4-1-15,-6 5 0 16,-5 7 0-16,-12 7-1 16,15-1 0-16,-15 1 0 15,18 19-2-15,-5-4-1 16,7 7-4-16,-3-2-29 15,23 5-2-15,-5-4 0 16,17 4-2-16</inkml:trace>
  <inkml:trace contextRef="#ctx0" brushRef="#br0" timeOffset="12028.688">8287 1099 74 0,'-6'-53'43'0,"6"53"-2"15,-31-99 0-15,31 99-11 16,-45-76-28-16,45 76 0 15,-64-46-1-15,64 46 0 16,-73 0 0-16,73 0-1 16,-67 50 1-16,-10 57-2 15,18 16 1-15,12 19-2 0,5-6 1 16,17 1-4-16,11-16-7 15,18-10-26-15,1-53 0 16,13-9 1-16,-12-25-1 16</inkml:trace>
  <inkml:trace contextRef="#ctx0" brushRef="#br0" timeOffset="12187.6971">7716 1616 115 0,'10'-24'42'15,"4"3"-1"-15,24 4-1 16,2 6-35-16,18-9-4 15,9 2-5-15,0-8-31 16,12 9-6-16,-15 2 0 0,-3 14-2 16</inkml:trace>
  <inkml:trace contextRef="#ctx0" brushRef="#br0" timeOffset="12713.7272">4848 2902 104 0,'4'-11'37'15,"7"21"1"-15,-11-10-12 16,-1 40-24-16,-2 3-1 15,-1 15-1-15,-6 10 2 16,0 10-2-16,1 4-1 16,0-6-2-16,8-1-2 15,-3-25-13-15,19-4-18 16,-1-23 0-16,13-15-1 15,-1-24 0-15</inkml:trace>
  <inkml:trace contextRef="#ctx0" brushRef="#br0" timeOffset="12897.7377">4931 2960 104 0,'16'-7'38'15,"7"-10"1"-15,16 8-4 16,2-10-36-16,7 0-1 15,6 6-6-15,-9-2-25 16,2 16-5-16,-18 3 1 16,-11 14-2-16</inkml:trace>
  <inkml:trace contextRef="#ctx0" brushRef="#br0" timeOffset="13089.7487">4887 3325 95 0,'17'11'37'0,"11"-28"2"15,16 3-2-15,6-13-36 16,4 0 0-16,4-2-2 16,-2 1-2-16,-3 16-22 15,-20-2-11-15,-11 24-1 16,-26 0 0-16,-13 23 0 15</inkml:trace>
  <inkml:trace contextRef="#ctx0" brushRef="#br0" timeOffset="13236.7571">4828 3689 86 0,'24'-10'36'0,"28"-8"1"16,11-18 0 0,15-6-33-16,13-4-8 0,3-12-29 15,9 4-2-15,-12-3 1 16,-4 12-3-16</inkml:trace>
  <inkml:trace contextRef="#ctx0" brushRef="#br0" timeOffset="13432.7683">5792 3236 105 0,'15'1'39'0,"8"-6"0"15,-1-15-1-15,17-6-38 0,-2 3-1 16,3-2-4-1,11 6-29-15,-19 1-4 0,-1 12 2 16,-31 6-3-16</inkml:trace>
  <inkml:trace contextRef="#ctx0" brushRef="#br0" timeOffset="13585.7771">5686 3529 103 0,'0'0'38'15,"20"12"2"-15,12-34-3 16,22-4-35-16,12-14-6 15,2-14-31-15,21 5-2 16,-6-10 0-16,-1 9-2 16</inkml:trace>
  <inkml:trace contextRef="#ctx0" brushRef="#br0" timeOffset="14439.8259">7247 2658 70 0,'3'-14'32'0,"-3"14"1"16,-9-17-4-16,9 17-23 0,-30 11-1 15,8 11 2-15,-15 6 0 16,2 18-1-16,-11 4 0 15,2 11 1-15,-2 0-2 16,9 6 1-16,7-8-3 16,12-1-1-16,12-8-1 15,16-13 0-15,15-13-1 16,14-13 0-16,10-10 0 15,6-11 0-15,-1-6 0 16,-3-6 0-16,-10-3 0 16,-8-3 0-16,-16 4-1 15,-16 1-2-15,-10 3-1 16,-18 2-2-16,4 13-7 15,-14-8-24-15,13 9 0 0,-5-3 1 16,16 6-2-16</inkml:trace>
  <inkml:trace contextRef="#ctx0" brushRef="#br0" timeOffset="14606.8355">7544 2936 108 0,'-10'5'35'15,"-2"-5"-4"-15,2-9-29 16,10 9-40-16,-9-13 1 16,23-2-2-16</inkml:trace>
  <inkml:trace contextRef="#ctx0" brushRef="#br0" timeOffset="14944.8548">8275 2463 96 0,'0'0'38'16,"-19"13"1"-16,-11 5-2 16,1 11-34-16,-13 16 0 15,-1 14 1-15,-6 7-2 16,1 11 2-16,-4 0-1 15,10 2 0-15,6-6-1 0,10-8 0 16,14-12-1-16,12-14-1 16,14-15 0-16,13-13 0 15,10-19-1-15,6-13 1 16,4-9-1-16,-3-8 0 15,-6-6 0-15,-8-4-2 16,-4-1-1-16,-15-7-6 16,5 19-20-16,-20-10-10 15,5 13 2-15,-12-6-3 16</inkml:trace>
  <inkml:trace contextRef="#ctx0" brushRef="#br0" timeOffset="15455.884">8465 2491 95 0,'-15'-6'38'16,"15"6"1"-16,7-15-2 16,13-5-37-16,-2 12 1 15,7 1 0-15,0 1 0 16,1 3 0-16,-3 2 0 15,-1 3 0-15,-4 1 0 0,-4 4 0 16,-14-7 0 0,12 17 0-16,-16-6 1 0,-1 7 0 15,-7-1 0-15,0 5-1 16,0-1 1-16,0 3-2 15,5-2 1-15,3 0-1 16,6-3 0-16,8-3 0 16,8-2-1-16,5-1 1 15,6-1-1-15,1-1 1 16,0 3 0-16,-2 2 1 15,-7 7 0-15,-7 9 1 16,-14 9-1-16,-12 6 1 16,-16 5-1-16,-8 2 1 15,-8 1-1-15,-3-1-1 0,3-5-4 16,1-19-6-16,21 2-28 15,3-22-2-15,19-10 0 16,19-15-2-16</inkml:trace>
  <inkml:trace contextRef="#ctx0" brushRef="#br0" timeOffset="15986.9144">9741 2554 80 0,'0'0'35'16,"-20"9"-1"-16,-8 15-2 15,-7 24-30-15,-12 14-1 16,-7 12 3-16,-13 9-2 16,1 6 1-16,-1-4-2 15,8-10-1-15,13-3-10 16,2-30-25-16,23-13 1 15,9-24-2-15,12-5 1 16</inkml:trace>
  <inkml:trace contextRef="#ctx0" brushRef="#br0" timeOffset="16160.9243">9297 2902 94 0,'0'-20'37'15,"-10"-3"3"-15,10 23-3 16,-15-6-31-16,19 19-1 16,8 0-2-16,11 5-1 15,12 1-2-15,9 1-1 16,10 4-3-16,5-12-6 15,18 12-26-15,-10-16-3 16,12 6 1-16,-11-13-2 16</inkml:trace>
  <inkml:trace contextRef="#ctx0" brushRef="#br0" timeOffset="16349.9352">10174 2679 94 0,'-46'26'37'15,"6"19"3"-15,1-6-4 16,1 4-37-16,18 4-5 16,1-10-28-16,32 0-2 15,7-15 0-15,24-2-3 16</inkml:trace>
  <inkml:trace contextRef="#ctx0" brushRef="#br0" timeOffset="16655.9527">10641 2635 96 0,'-23'9'40'16,"-17"0"0"-16,7 23 1 16,-11-4-36-16,10 14-1 15,5 1-1-15,12 0 0 16,9 0-2-16,12-6 1 15,12-7-1-15,17-8-1 16,7-12 0-16,9-12-1 16,4-12 1-16,2-8 1 15,-2-11-2-15,-7-2 0 16,-10-4 0-16,-12-4-1 15,-9 4 0-15,-14 1-3 16,-11 13-2-16,-14-10-10 16,3 23-20-16,-12-8-3 15,11 14 0-15,-5-6 0 16</inkml:trace>
  <inkml:trace contextRef="#ctx0" brushRef="#br0" timeOffset="16904.9669">11054 2290 104 0,'0'0'41'0,"-14"7"0"0,28-5-4 16,-1-7-41-16,20-10-7 16,16 10-27-16,0-11-1 15,14 5 0-15,-6-6-2 16</inkml:trace>
  <inkml:trace contextRef="#ctx0" brushRef="#br0" timeOffset="17436.9973">11551 2034 100 0,'0'0'37'0,"0"0"2"15,0 0-3-15,26 1-38 16,2-3 2-16,5 0 0 15,5 1 0-15,4-1 0 16,-4 2 1-16,-2 3 0 16,-6-1 0-16,-6 3 0 15,-14 3 1-15,-10 2-1 16,-9 4 0-16,-11 3 0 15,-4 4-1-15,-8-1 1 16,2 0-1-16,0 2-1 16,4-2 1-16,9-3-1 0,9-3 1 15,11-3-1-15,9-2 1 16,10-4 0-16,7-2 0 15,4 0 0-15,-1-1 0 16,-2 1 1-16,-2 2 0 16,-11 4 0-16,-13 6 0 15,-12 5 1-15,-12 8-1 16,-12 3 0-16,-3 5 0 15,-5 1-2-15,-1-3-1 16,6 2-3-16,4-21-17 16,21 9-17-16,10-24 0 15,14 4-1-15,7-24 0 16</inkml:trace>
  <inkml:trace contextRef="#ctx0" brushRef="#br0" timeOffset="17679.0112">12215 2076 98 0,'-20'14'40'0,"-9"-9"1"16,6 14-2-16,-8-2-36 15,15 0-1-15,5 4 1 16,11-4-1-16,6 2-1 15,13-5-1-15,7-2 0 16,9-5-2-16,8-3-1 16,2-10-4-16,13 4-27 0,-14-21-4 15,9 6-2-15,-12-13 0 16</inkml:trace>
  <inkml:trace contextRef="#ctx0" brushRef="#br0" timeOffset="17824.0195">12366 2087 105 0,'-49'47'39'16,"-11"3"2"-16,16 13-3 15,0 3-35-15,11-4-9 16,21 7-31-16,-2-14-3 16,19 1 0-16,1-15-2 15</inkml:trace>
  <inkml:trace contextRef="#ctx0" brushRef="#br0" timeOffset="18408.0529">13284 2470 95 0,'0'0'38'15,"0"0"2"-15,-33 27-3 16,-8 11-35-16,-4 12 0 15,-12 14 0-15,-8 10-1 16,-4 7 2-16,-6 5-2 16,5-5-1-16,10-5-2 15,6-14-2-15,21 0-7 16,3-32-25-16,24-8-2 15,6-22 1-15,16-13-1 16</inkml:trace>
  <inkml:trace contextRef="#ctx0" brushRef="#br0" timeOffset="18594.0635">12800 2837 96 0,'4'-29'37'0,"-11"-1"2"0,7 30-2 16,0 0-29-16,18 3-1 16,1 14-2-16,13 11-1 15,9 1 0-15,12 3-1 16,5 1-3-16,11-1-2 15,5 4-5-15,-5-17-18 16,15 17-15-16,-12-16 0 16,9 6-3-16,-12-12 2 15</inkml:trace>
  <inkml:trace contextRef="#ctx0" brushRef="#br0" timeOffset="19893.1378">14782 2474 38 0,'13'-18'33'15,"-13"18"2"-15,4-21 0 16,-4 21-16-16,-12-25-5 16,12 25-5-16,-21-26-1 15,7 19-2-15,-9-4-1 16,-4 11-1-16,-4 0 0 15,-4 9-2-15,-7 6 0 16,3 7 0-16,0 7-1 16,3 4 0-16,4-1-1 15,8 0 1-15,9-2-1 0,10-2 1 16,14-8-1-16,13-7 0 15,10-9 0-15,10-8 0 16,8-7 1-16,5-4-1 16,2-6 0-16,-3 0 1 15,-6 0-1-15,-10 5 0 16,-8 6 0-16,-10 8 0 15,-15 14 0-15,-11 9-1 16,-13 17 1-16,-7 6 1 16,-10 12-2-16,-5 8 0 15,2 4-2-15,-1-6-1 16,17 0-7-16,2-20-25 15,28-8-3-15,12-22 1 16,28-15-2-16</inkml:trace>
  <inkml:trace contextRef="#ctx0" brushRef="#br0" timeOffset="20216.1563">15350 2310 94 0,'-39'14'39'0,"-13"8"0"16,6 25 0-16,-6 4-35 15,8 8-1-15,7 7-1 16,14 5 1-16,13-2-2 16,14-8 2-16,16-8-2 15,14-14 1-15,16-18-1 16,8-14 0-16,8-18 0 0,6-14-2 15,-1-15 1-15,-2-12-1 16,-10-8 1-16,-9-6-2 16,-14 2 0-16,-11-1-1 15,-14 10 0-15,-16 6 0 16,-10 16-1-16,-13 4-4 15,4 30-28-15,-14 3-4 16,5 16 2-16,2 2-1 16</inkml:trace>
  <inkml:trace contextRef="#ctx0" brushRef="#br0" timeOffset="20391.1663">16032 2651 107 0,'-12'-7'39'15,"12"7"-1"-15,-18-13-16 16,-6-7-62-16,28 9 0 16,1-12 0-16,19 9-1 15</inkml:trace>
  <inkml:trace contextRef="#ctx0" brushRef="#br0" timeOffset="20734.1859">16506 2377 98 0,'-29'-7'40'16,"5"11"2"-16,-15-7-2 0,2 10-38 16,4 3 0-16,4 5 0 15,1 5 0-15,8 4-1 16,7 1 0-16,10 3 0 15,13-1-2-15,10-3 1 16,9 1-1-16,7-4 1 16,7-3-1-16,1 1 1 15,-4-3-1-15,0 1 3 16,-11 2-2-16,-8 0 2 15,-14 6-1-15,-10 3 0 16,-12 2-1-16,-8 1 0 16,-4 2-1-16,-3-4-4 15,2 5-13-15,-1-17-20 16,16 1-2-16,-1-22 0 0,14 4-1 15</inkml:trace>
  <inkml:trace contextRef="#ctx0" brushRef="#br0" timeOffset="20900.1954">16465 2367 108 0,'-10'-21'42'0,"-6"-1"0"16,16 22-1-16,20-12-40 15,-1 2-4-15,25 11-19 16,1-18-19-16,17 7-1 15,2-7-1-15,21 5 0 16</inkml:trace>
  <inkml:trace contextRef="#ctx0" brushRef="#br0" timeOffset="21748.2439">17777 2178 75 0,'0'0'39'16,"0"0"-1"-16,2-10 0 15,-2 10-33-15,-2 16-2 16,-7 4 0-16,-1 8-1 16,-5 13 0-16,-4 10-1 0,0 7 1 15,-6 5 0-15,3 0-1 16,3-6 0-16,0-6 2 15,5-10-2-15,5-13-1 16,8-17 1-16,1-11-1 16,15-21 0-16,-1-9 1 15,6-13-1-15,-2-7-2 16,1-9 3-16,1-5-1 15,-2 0 1-15,0 2-1 16,-6 5 1-16,-2 11 0 16,-3 9 0-16,-1 12 1 15,-5 5-2-15,-1 20 1 16,0 0 0-16,10 14-1 15,-2 10 0-15,2-2-2 16,9 6 2-16,6-3-1 0,11 3 1 16,8-11 0-16,9-5 1 15,6-11 0-15,4-7 0 16,1-8 0-16,-3-3 1 15,-5-5 0-15,-10-4-1 16,-8 6 2-16,-11-1-2 16,-9 9 1-16,-7 6-1 15,-11 6-1-15,0 16 0 16,-8 8 0-16,-3 15-1 15,-1 8-1-15,1 10 2 16,0 3-2-16,4 6 1 16,2-2 0-16,6-1-2 15,3-15-4-15,15 12-23 16,-12-30-10-16,13-1-1 0,-6-20 1 15</inkml:trace>
  <inkml:trace contextRef="#ctx0" brushRef="#br0" timeOffset="22259.2732">18839 2191 71 0,'8'-14'39'0,"-7"-2"-1"0,-1 16 1 15,0 0-33-15,0 0-1 16,-3 27-2-16,-3 3 0 16,-3 5-2-16,-1 13 0 15,-2 2 0-15,-2 8 0 16,2-2-2-16,0 2 0 15,7-4-2-15,-1-13-7 16,12 1-29-16,-2-19 1 16,11 0-1-16,-2-17 0 15</inkml:trace>
  <inkml:trace contextRef="#ctx0" brushRef="#br0" timeOffset="22441.2836">18894 2493 89 0,'0'0'40'0,"-13"-19"-2"16,13 19 3-16,0 0-38 15,25-12-2-15,1 4-1 16,4-6-3-16,12 4-4 16,-7-19-18-16,20 12-14 15,-8-11 0-15,10 6 0 16,-14-7 0-16</inkml:trace>
  <inkml:trace contextRef="#ctx0" brushRef="#br0" timeOffset="22620.2938">19364 2095 66 0,'-25'11'40'15,"6"21"-1"-15,-13-1 2 16,9 29-15-16,-2-5-23 0,1 10-2 16,4-2 0-16,3 3-1 15,12 0-2-15,0-11-3 16,22 3-33-16,-4-22 0 15,14 1-1-15,-2-24 0 16</inkml:trace>
  <inkml:trace contextRef="#ctx0" brushRef="#br0" timeOffset="22983.3146">19628 2328 92 0,'-23'5'40'15,"23"-5"1"-15,0 0-1 16,27 1-37-16,-1-7-2 16,9 0 1-16,-1 2-1 15,5-1 0-15,-2 3 1 16,-5 1-1-16,-6 3 0 15,-9 6 0-15,-16 4 0 16,-7 8 0-16,-17 6 0 16,-6 5 0-16,-8 5 0 15,-1 1 1-15,-4 3-2 16,7-2 1-16,8 0 0 15,8-7 1-15,17-5-2 16,15-9 1-16,17-4-4 0,8-12-3 16,22 8-25-16,-9-21-11 15,13 8 1-15,-6-12-3 16</inkml:trace>
  <inkml:trace contextRef="#ctx0" brushRef="#br0" timeOffset="23116.3222">20267 2599 88 0,'-21'-4'41'0,"2"5"-2"15,-12 0-13-15,-2 0-45 16,-5 0-23-16,-18-3 0 16,-8 9-2-16</inkml:trace>
  <inkml:trace contextRef="#ctx0" brushRef="#br0" timeOffset="23758.3589">5071 4400 83 0,'14'-25'40'0,"-7"15"-2"16,-6-6 1-16,-1 16-35 0,0 0-2 16,0 0 0-16,1 27 0 15,-3 14-2-15,-6 15 1 16,-3 12-1-16,-2 6 0 15,2 2-1-15,1 0-1 16,0-10-2-16,13-6-5 16,-8-27-28-16,24-10 0 15,4-26-2-15,10-10 2 16</inkml:trace>
  <inkml:trace contextRef="#ctx0" brushRef="#br0" timeOffset="23932.3689">5277 4485 81 0,'-10'-26'38'0,"-6"-3"1"0,11 13-1 15,-3-5-29-15,20 4-2 16,8-2-2-16,15 0-2 16,12-2-4-16,5-4-3 15,15 13-30-15,-14-6-4 16,3 15 0-16,-17-1-2 15</inkml:trace>
  <inkml:trace contextRef="#ctx0" brushRef="#br0" timeOffset="24112.3791">5334 4609 92 0,'0'0'38'16,"0"0"0"-16,43-9 0 0,-1-14-36 15,14-1-2-15,8 1-4 16,-5-10-17-16,3 19-17 15,-19 1 1-15,-11 16-2 16,-32-3 1-16</inkml:trace>
  <inkml:trace contextRef="#ctx0" brushRef="#br0" timeOffset="24253.3872">5230 4954 59 0,'2'14'37'0,"21"-20"-1"15,27-8 0-15,15-20-14 16,14-13-49-16,18 1-7 0,2-10-2 15,0 6-1-15</inkml:trace>
  <inkml:trace contextRef="#ctx0" brushRef="#br0" timeOffset="24435.3976">5991 4626 89 0,'16'-10'38'0,"17"0"-1"16,7-18 0-16,16 1-37 15,6 3-6-15,-3-6-30 16,4 12 0-16,-18 1-1 16,-9 14-2-16</inkml:trace>
  <inkml:trace contextRef="#ctx0" brushRef="#br0" timeOffset="24593.4067">5935 4954 93 0,'0'0'38'16,"34"8"2"-16,8-29-5 15,21-17-41-15,18-2-31 16,4-10 0-16,11 1-1 16,-2-10 0-16</inkml:trace>
  <inkml:trace contextRef="#ctx0" brushRef="#br0" timeOffset="25094.4353">7594 4097 87 0,'0'0'37'16,"-24"-15"-1"-16,0 31 3 0,-26 10-33 15,1 17 0-15,-15 12-2 16,-3 14-1-16,-7 10 0 16,10 3 0-16,4-1-1 15,18-4-1-15,18-9 0 16,21-12-2-16,21-16 2 15,15-13-1-15,14-18 0 16,10-10 0-16,0-13 1 16,-5-7-1-16,-9-3 1 15,-11-7-1-15,-15 2 0 16,-14 2 0-16,-14 5 0 15,-17 7-1-15,-10 6 1 16,-6 6-1-16,0 6-1 0,2-3-3 16,19 14-16-16,6-16-18 15,17 2-1-15,29-15-2 16,20 0 1-16</inkml:trace>
  <inkml:trace contextRef="#ctx0" brushRef="#br0" timeOffset="25269.4453">8044 4463 110 0,'-13'8'40'16,"-6"-15"1"-16,19 7-5 15,-5-15-43-15,2-12-21 16,26 12-13-16,2-11 1 0,14 4 0 15,3-9 0 1</inkml:trace>
  <inkml:trace contextRef="#ctx0" brushRef="#br0" timeOffset="25597.4641">8580 4151 104 0,'-43'25'40'16,"-1"15"1"-16,-15 1-2 15,2 15-37-15,-6 8 2 16,3 10-2-16,6 3 1 15,5 2-1-15,15-5 0 16,15-5-2-16,16-10 1 16,15-14 0-16,15-19-1 15,11-13 0-15,11-18 0 0,3-12 0 16,0-12 0-16,-7-8 0 15,-9-10 0-15,-8 0 0 16,-13-1-1-16,-15 1 0 16,-13 7 0-16,-10 7-1 15,-1 13 0-15,-11 0-2 16,8 18-5-16,-6-10-19 15,21 19-13-15,12-7 1 16,0 0-2-16,22-4 1 16</inkml:trace>
  <inkml:trace contextRef="#ctx0" brushRef="#br0" timeOffset="26115.4937">8892 4180 105 0,'-28'0'40'16,"10"6"2"-16,2-11-4 15,16 5-36-15,0 0 0 16,11-3-1-16,6 2-1 15,7 0 1-15,4 1-1 16,5 1 1-16,2 1-1 16,0 1 0-16,-2 0 0 15,-7 0 1-15,-5 2-1 16,-5 2 1-16,-5 0 0 0,-11-7 0 15,1 19 1-15,-10-3-1 16,-6 3 0-16,-4 6 0 16,-4 4 0-16,-1 2-2 15,2 2 2-15,2 0-2 16,9-3 0-16,7-2 0 15,11-8 1-15,16-5-1 16,8-5 1-16,7-2 0 16,4-3 0-16,1 2 0 15,-7-1 0-15,-5 7 1 16,-15 6-1-16,-13 4 1 15,-15 5-1-15,-14 7 0 16,-7-2-1-16,-7 2 0 16,-1 0-3-16,-3-10-3 15,15 10-17-15,-7-22-18 0,18 2 1 16,-1-18-1-16,19 3 0 15</inkml:trace>
  <inkml:trace contextRef="#ctx0" brushRef="#br0" timeOffset="26556.5189">10164 4239 67 0,'0'0'39'16,"-29"8"-2"-16,2 16 2 16,-14 4-16-16,-4 18-22 15,-3 9 0-15,-3 8-1 0,1 4-1 16,3-3-1-16,16 1-3 15,2-23-15-15,20 2-17 16,8-24 0-16,17-10-1 16,5-18 1-16</inkml:trace>
  <inkml:trace contextRef="#ctx0" brushRef="#br0" timeOffset="26703.5274">9943 4532 96 0,'-8'-21'40'16,"8"21"1"-16,-14-6-2 15,14 6-33-15,9 21-3 16,6-2-1-16,11 2-3 15,11 4-2-15,14 9-12 16,3-13-23-16,21 6-3 0,1-18 1 16,18 2-2-16</inkml:trace>
  <inkml:trace contextRef="#ctx0" brushRef="#br0" timeOffset="26907.539">10912 4270 104 0,'-49'14'39'0,"8"17"1"16,-10 0-2-16,-2 10-38 16,17 2 1-16,5 4-3 15,20 2-3-15,3-18-16 16,27 8-18-16,9-17 0 0,22-2-2 15,2-18 1-15</inkml:trace>
  <inkml:trace contextRef="#ctx0" brushRef="#br0" timeOffset="27192.5553">11244 4300 107 0,'-21'15'41'0,"-10"0"1"15,7 21-2-15,0 0-37 16,4 7-1-16,9 4-1 15,7-3 0-15,13-4 0 16,10-5 0-16,14-7-1 16,10-15 1-16,9-11-1 15,-1-10 1-15,-3-12-1 0,-2-6 0 16,-11-8-1-16,-12-7 0 15,-15-5 0-15,-11-4-2 16,-9 3-2-16,-16-10-10 16,7 19-23-16,-16-2-3 15,6 11 1-15,-6 0-1 16</inkml:trace>
  <inkml:trace contextRef="#ctx0" brushRef="#br0" timeOffset="27775.5887">9895 4370 71 0,'0'0'38'0,"-16"0"-1"15,2-2 1-15,14 2-31 16,-22 2-2-16,22-2 0 15,-18 6-1-15,18-6 0 16,0 0-2-16,-3 14 1 0,3-14-2 16,23 20 1-16,-4-4-2 15,3 5 0-15,4 6-3 16,-3 0-4-16,13 10-30 15,-15-7-3-15,6 5 1 16,-1-16-1-16</inkml:trace>
  <inkml:trace contextRef="#ctx0" brushRef="#br0" timeOffset="28519.6312">11530 3936 102 0,'-8'15'39'15,"8"-15"1"-15,0 0-3 16,33-3-39-16,-5-8-3 16,21 9-15-16,-1-16-17 15,14 6-1-15,3-12-1 0,11 7 0 16</inkml:trace>
  <inkml:trace contextRef="#ctx0" brushRef="#br0" timeOffset="29030.6605">11982 3696 103 0,'-10'2'39'15,"10"-2"1"-15,-3-13-2 16,9 3-38-16,16 0 0 15,7-1 0-15,4 4 0 16,1 5 0-16,-1 3 0 16,-2 5 0-16,-7 6 0 15,-5 3 0-15,-13 4 0 16,-7 4 1-16,-11 4 0 15,-5-2-1-15,-2 3 1 16,1-4 0-16,-1-2-1 16,9-4 0-16,5-4 0 15,7-2 0-15,12-5-1 16,7 0 1-16,7-3 0 16,1 0-1-16,0 0 1 0,-4 3 1 15,-4 4-1-15,-12 0 0 16,-7 5 1-16,-13 0-1 15,-11 3 0-15,-6 3-1 16,-4-5-2-16,5 10-11 16,-5-19-25-16,13 3 2 15,4-15-3-15,15 4 0 16</inkml:trace>
  <inkml:trace contextRef="#ctx0" brushRef="#br0" timeOffset="29578.6918">12544 3695 97 0,'0'0'37'15,"0"0"2"-15,8-18-10 16,-8 18-24-16,0 0-2 16,-3 21 1-16,-7-5-1 15,1 9 0-15,-5-1-1 16,5 5-1-16,0-2 0 15,8 1 1-15,13-7-2 0,14-9 0 16,18-8-3-16,13-17-5 16,27 0-29-16,-9-14-2 15,9 1 1-15,-12-9-2 16</inkml:trace>
  <inkml:trace contextRef="#ctx0" brushRef="#br0" timeOffset="29745.7014">12768 3736 97 0,'-37'34'39'0,"13"15"1"16,4-3-2-16,11 2-30 16,8 6-12-16,4-10-32 15,17 4-3-15,1-11 0 0,11 1-1 16</inkml:trace>
  <inkml:trace contextRef="#ctx0" brushRef="#br0" timeOffset="30196.7272">13775 4159 82 0,'0'0'37'16,"-15"3"-2"-16,-2 16 2 16,-24 8-33-16,3 13-1 15,-13 7-1-15,-2 9 0 16,-8 4-1-16,3-1 0 15,3-5-3-15,8-9-4 0,20 1-15 16,0-25-16-16,25-8 1 16,2-13-2-16,29-21 1 15</inkml:trace>
  <inkml:trace contextRef="#ctx0" brushRef="#br0" timeOffset="30337.7352">13488 4398 91 0,'5'-21'40'16,"-5"21"0"-16,0 0 0 15,0 0-31-15,13 19-3 16,7 5-3-16,16 0-2 15,13 0-2-15,23 13-14 16,3-17-23-16,24 3-4 16,0-15 1-16,15 4-2 15</inkml:trace>
  <inkml:trace contextRef="#ctx0" brushRef="#br0" timeOffset="31623.8088">15278 3980 32 0,'8'-17'32'0,"-1"6"2"15,-7-5-1-15,0 16-13 16,-9-26-4-16,9 26-2 15,-32-22-3-15,12 17-3 16,-15-6-2-16,-1 9-1 16,-8-1-1-16,-1 8 0 15,-3 4-2-15,1 11 0 16,2 5-1-16,2 3 1 0,9 3-1 15,11 0 0-15,10 2-1 16,14-4 1-16,13-8-1 16,16-6 1-16,16-6-1 15,15-7 1-15,8-6 0 16,6-5-1-16,0-6 1 15,-3-3 0-15,-6-1 0 16,-12 0 0-16,-11 2-1 16,-13 5 1-16,-14 3-1 15,-16 9 1-15,0 0-1 16,-19 18 0-16,-9 10-1 15,-10 6 1-15,-6 14-1 16,-6 6 0-16,-5 9-1 0,0 5-2 16,6 6-1-16,5-9-5 15,27 5-27-15,-1-17-4 16,26-2 1-16,10-24-1 15</inkml:trace>
  <inkml:trace contextRef="#ctx0" brushRef="#br0" timeOffset="31985.8295">15878 3990 103 0,'-15'-6'38'16,"-19"6"1"-16,2 23-1 0,-4 7-36 15,-7 12 0-15,1 12-1 16,3 7 0-16,8 5 0 16,10 1 0-16,9-5-1 15,16-7 0-15,14-12 0 16,15-13 1-16,14-19-1 15,13-14 1-15,8-17 0 16,1-11 0-16,-3-13 1 16,-6-6 0-16,-10-7 0 15,-13 1-1-15,-17-4 0 16,-17 3 0-16,-14 6-2 15,-15 9 1-15,-5 9-3 16,-7 9-5-16,15 20-27 16,-7-2-5-16,12 19 0 0,8-2-2 15</inkml:trace>
  <inkml:trace contextRef="#ctx0" brushRef="#br0" timeOffset="32170.8401">16605 4170 103 0,'5'-15'39'16,"-7"-9"-2"-16,5 4-4 15,8 4-42-15,-11-10-28 16,16 17 0-16,-5-3 0 15,10 10-1-15</inkml:trace>
  <inkml:trace contextRef="#ctx0" brushRef="#br0" timeOffset="32523.8603">17163 3896 99 0,'-11'-18'40'15,"-4"20"1"-15,-16-5-2 16,8 7-33-16,-11 5-3 15,5 8 1-15,-1 2-2 16,5 6 0-16,5 4 0 16,8 0-1-16,12 0-1 15,12 0 0-15,10 0 0 16,8 0-1-16,6-3 1 0,4 0 0 15,1-3-1-15,-3 2 1 16,-5 3-1-16,-11 1 0 16,-10 1 1-16,-12 4-1 15,-9 0 1-15,-11 3-1 16,-6-2 0-16,-3-4-1 15,0 2-2-15,-4-16-5 16,23 7-25-16,-5-23-7 16,15-1 1-16,6-22-1 15</inkml:trace>
  <inkml:trace contextRef="#ctx0" brushRef="#br0" timeOffset="32698.8703">17153 3885 116 0,'-20'-23'43'16,"7"21"0"-16,0-3-2 15,27 5-39-15,4 2-2 16,16-2-3-16,17 5-7 16,-2-13-25-16,28 12-7 15,4-10 1-15,16 3-3 16</inkml:trace>
  <inkml:trace contextRef="#ctx0" brushRef="#br0" timeOffset="33154.8963">18546 3827 75 0,'0'0'38'0,"0"0"-2"16,-33 34 1-16,-14 7-32 15,-9 15-1-15,-13 7-1 16,-5 13 0-16,-5 3-1 15,6-3-3-15,8-4-1 16,4-16-7-16,28-7-28 16,6-20 0-16,21-9-1 15,6-20 0-15</inkml:trace>
  <inkml:trace contextRef="#ctx0" brushRef="#br0" timeOffset="33328.9063">18111 4053 107 0,'0'0'41'16,"0"0"1"-16,10 33-1 15,16-9-37-15,19 3-3 16,21 2-1-16,14-2-4 16,27 9-22-16,-3-14-15 15,12 2-2-15,-13-8 0 16,-4 5-1-16</inkml:trace>
  <inkml:trace contextRef="#ctx0" brushRef="#br0" timeOffset="38908.2254">19442 3820 34 0,'0'0'24'0,"0"0"0"16,-10 0-8-16,10 0-10 15,0 0-1-15,0 0 3 16,-2-23 0-16,2 23 2 16,7-14 0-16,3 13 2 15,-12-13-2-15,2 14 1 16,0 0-2-16,12 4-1 15,-12-4-2-15,-1 30-2 16,-5 1-1-16,2 8 0 0,-3 10-2 16,-4 6 1-16,-2 5-2 15,0 1 0-15,2-1-1 16,1-7-4-16,9 1-5 15,-4-20-28-15,21-4 0 16,3-19-1-16,15-3 0 16</inkml:trace>
  <inkml:trace contextRef="#ctx0" brushRef="#br0" timeOffset="39261.2456">19910 3855 92 0,'0'0'37'0,"-18"-3"0"0,5 29-5 15,-10 4-28-15,1 13-1 16,-7 10 0-16,2 14 0 16,0 5-1-16,3 4 0 15,5-1-1-15,13-7 0 16,7-9 0-16,13-13-1 15,11-16 0-15,14-18 0 16,10-18 1-16,12-17 0 16,2-21 0-16,3-10 1 15,-5-11-1-15,-9-5 0 16,-13-5 0-16,-13 1 0 15,-21 6-2-15,-14 11 0 16,-20 14-1-16,-10 14-1 16,-8 13-1-16,-3 9-3 15,10 25-29-15,-2-5-4 0,20 13 2 16,6-6-2-16</inkml:trace>
  <inkml:trace contextRef="#ctx0" brushRef="#br0" timeOffset="39951.2851">20841 3202 81 0,'-28'16'37'16,"2"20"1"-16,-14 1 0 16,6 21-33-16,-10-1 1 15,8 11 0-15,-1-4-1 16,13 0-1-16,10-7-1 15,10-7-2-15,15-14 1 16,11-10-1-16,11-11 0 16,9-14 0-16,0-7-1 15,-4-8 1-15,-5-6-1 0,-13-7 0 16,-12 3 0-16,-12-3-1 15,-18 8 0-15,-9 1-1 16,-8 9-1-16,-6 2-3 16,8 22-24-16,-5-8-9 15,19 9-1-15,7-3 0 16</inkml:trace>
  <inkml:trace contextRef="#ctx0" brushRef="#br0" timeOffset="43205.4712">21799 3790 60 0,'0'0'36'0,"5"-17"0"16,-5 17 0-16,-26-8-21 16,5 16-6-16,-9-4-1 15,-2 9-2-15,-2 0-1 16,2 4-1-16,3 2-1 15,5-1-1-15,8 3-1 16,9 1 0-16,8-1-1 16,7-2 1-16,6 2-1 15,6 0 0-15,3 0 0 16,-1-2 0-16,0 2 0 15,-2-3 1-15,-6 1-1 16,-5 0 1-16,-9 3 0 0,-7-1 0 16,-9 3 0-16,-4 1 0 15,-7-1 0-15,0-1-1 16,3-2-1-16,0-8-2 15,13 1-3-15,-3-18-31 16,14 4-3-16,19-18 1 16,10 2-2-16</inkml:trace>
  <inkml:trace contextRef="#ctx0" brushRef="#br0" timeOffset="43491.4876">22035 3657 101 0,'0'0'39'0,"-14"-5"1"15,14 5-2-15,0 0-35 16,19-6-2-16,1 2 0 16,8-1-2-16,7-1-1 15,5-3-2-15,16 9-14 16,-7-15-20-16,9 8 0 15,-11-6-1-15,3 7-1 16</inkml:trace>
  <inkml:trace contextRef="#ctx0" brushRef="#br0" timeOffset="43926.5124">22862 3215 94 0,'0'0'39'0,"0"0"-1"15,10 14 0-15,-20 11-33 16,3 10-2-16,-5 9 0 15,0 10-1-15,-6 3 0 16,1 2-5-16,4 4-6 16,-3-16-28-16,17-1-1 15,1-17-1-15,16-6-2 0</inkml:trace>
  <inkml:trace contextRef="#ctx0" brushRef="#br0" timeOffset="44944.5707">5214 5845 80 0,'-3'-11'38'15,"-4"-3"-2"-15,7 14 1 0,0 0-31 16,0 0-1-16,-8 30 2 16,12 7-3-16,-4 10 1 15,0 13-2-15,-3 10 0 16,2 5-1-16,-2 3 0 15,-3-3-2-15,4-5-3 16,-2-10-1-16,11-7-6 16,-8-23-26-16,17-12-4 15,0-20 1-15,10-8-1 16</inkml:trace>
  <inkml:trace contextRef="#ctx0" brushRef="#br0" timeOffset="45161.5831">5282 5791 99 0,'-13'-9'40'0,"13"9"2"16,11-14-3-16,15-10-37 15,7 8-1-15,14-2 0 16,10-1-2-16,3 0-1 15,6 9-3-15,-10-7-18 16,4 22-16-16,-19 0-1 16,-7 15 0-16,-19-2-1 15</inkml:trace>
  <inkml:trace contextRef="#ctx0" brushRef="#br0" timeOffset="45358.5944">5343 6152 102 0,'-22'16'40'16,"25"-3"1"-16,8-20-1 15,26 1-35-15,11-13-3 16,11-7-1-16,6 2 0 16,1-3-2-16,-5 8-3 15,-13-4-13-15,-5 24-21 16,-23 1-2-16,-10 20 0 15,-24 1-1-15</inkml:trace>
  <inkml:trace contextRef="#ctx0" brushRef="#br0" timeOffset="45527.604">5297 6519 116 0,'0'0'41'0,"22"-1"-1"0,17-9-8 16,12-17-28-16,12-6-2 15,9-6-2-15,4-2-3 16,5 7-10-16,-15-13-25 15,7 10-3-15,-18-1 1 16,-1 7-3-16</inkml:trace>
  <inkml:trace contextRef="#ctx0" brushRef="#br0" timeOffset="45717.6149">6307 6084 104 0,'0'0'39'16,"20"-2"1"-16,-7-13-1 15,12-1-40-15,3-1-2 16,0-6-9-16,4 12-27 16,-10-1 2-16,-2 12-2 15,-20 0-1-15</inkml:trace>
  <inkml:trace contextRef="#ctx0" brushRef="#br0" timeOffset="45859.623">6221 6318 120 0,'2'17'42'0,"-2"-17"-1"15,45-20-8-15,9-2-47 16,6-27-23-16,25 3-5 0,4-13 0 16,17 3-2-16</inkml:trace>
  <inkml:trace contextRef="#ctx0" brushRef="#br0" timeOffset="48031.7473">7652 5597 71 0,'-5'-16'36'0,"5"16"-1"15,-30-7 1-15,6 17-32 16,-8 6-1-16,-4 11 0 16,-7 14 1-16,1 13 1 15,-5 5 1-15,6 15-2 16,3-2 1-16,9 7-1 15,9-3-1-15,9-4-1 16,11-11 0-16,10-10-2 16,9-10 0-16,8-14 0 15,3-12 0-15,4-11 1 16,-1-15-1-16,-2-6 1 15,-6-7-1-15,-7-5 1 0,-13-3-1 16,-8-1 1-16,-12 2-1 16,-7 6 0-16,-8 4 0 15,-3 8 0-15,0 7-2 16,0 1-1-16,14 14-5 15,-5-10-29-15,24 1-2 16,19 1 0-16,13-3-2 16</inkml:trace>
  <inkml:trace contextRef="#ctx0" brushRef="#br0" timeOffset="48199.7569">8033 5981 104 0,'-28'4'38'0,"1"-3"-4"15,7-2-19-15,6-26-52 16,15 12-2-16,5-14 1 16,22 4-2-16</inkml:trace>
  <inkml:trace contextRef="#ctx0" brushRef="#br0" timeOffset="48563.7777">8644 5615 85 0,'-23'20'40'0,"-19"-1"-1"16,-1 18 1-16,-9 3-33 16,-5 14 0-16,-7 6 0 15,5 11-1-15,1 0 0 16,7 3-3-16,13-3 1 15,18-11-2-15,15-9-1 16,17-12-1-16,19-17 0 16,15-16-1-16,15-14 1 15,6-12 0-15,4-12 0 16,-5-5-1-16,-8-8 1 15,-12 3 0-15,-14 0-1 16,-20 2 0-16,-15 10 0 16,-19 3-1-16,-10 9-1 15,-10 4 0-15,1 10-2 0,-4-3-5 16,20 14-22-16,-3-8-8 15,28 1 0-15,0 0 1 16</inkml:trace>
  <inkml:trace contextRef="#ctx0" brushRef="#br0" timeOffset="49061.8062">8980 5687 95 0,'-43'12'40'0,"14"4"0"16,1-14-2-16,15-2-36 0,13 0-1 15,27-18 0-15,9 4 0 16,9 1-1-16,7-1 1 15,4 3-1-15,-2 3 0 16,-4 6 1-16,-11 5 0 16,-11 7 1-16,-21 7-1 15,-13 8 0-15,-15 4 1 16,-11 2 1-16,-7 1-1 15,-3 3 0-15,4-5 0 16,4-1 0-16,11-5 0 16,14-6 0-16,16-2 0 15,14-4-4-15,11-3 4 16,8 0-2-16,6 1 0 15,-3 0 0-15,-1 2 0 0,-8 1 1 16,-14 2 0-16,-13 6 0 16,-19 3 0-16,-12 2-1 15,-10 1 0-15,-6-1 0 16,-1-1-2-16,0-5-3 15,13-1-3-15,-1-21-17 16,29 2-15-16,18-14-1 16,18-1 0-16,7-17-1 15</inkml:trace>
  <inkml:trace contextRef="#ctx0" brushRef="#br0" timeOffset="49269.8181">9974 5754 92 0,'-29'31'38'0,"-22"5"3"15,-10 22-3-15,-12 3-31 16,-3 10-1-16,-2 1-1 16,8-1-3-16,9-3 0 15,14-9-5-15,19-7-3 16,8-29-16-16,30-3-17 15,5-23 0-15,20-7 0 16,0-18 0-16</inkml:trace>
  <inkml:trace contextRef="#ctx0" brushRef="#br0" timeOffset="49422.8268">9607 6102 113 0,'-6'-30'41'15,"6"19"2"-15,-10-2-2 0,10 13-32 16,12 13-3-16,10 0-4 16,11 3-2-16,9-2 0 15,16 5-6-15,0-14-17 16,25 12-13-16,-11-15-7 15,12 2-1-15,-11-11-1 16</inkml:trace>
  <inkml:trace contextRef="#ctx0" brushRef="#br0" timeOffset="49970.8582">10790 5846 94 0,'0'0'38'15,"-23"7"2"-15,9 12-3 16,-11 4-30-16,5 11-5 16,0 7 1-16,6 4-5 15,4 9 2-15,3-6-5 16,16 7-6-16,1-16-24 15,23-5-2-15,3-15 0 0,17-11-1 16</inkml:trace>
  <inkml:trace contextRef="#ctx0" brushRef="#br0" timeOffset="50301.8771">11329 5822 91 0,'-9'-23'37'16,"-4"19"2"-16,-16 7 0 15,-4 21-32-15,-5 7 2 16,4 17-5-16,-1 7 3 15,10 5-2-15,8 0-1 16,15-2-3-16,8-10 3 16,17-9-3-16,18-12-1 0,12-12 1 15,8-14 0-15,5-15-1 16,0-11 0-16,-1-11-1 15,-8-7 1-15,-9-7-1 16,-14 0-2-16,-16-2 3 16,-13 2-3-16,-18 6 2 15,-11 10-3-15,-13 5 3 16,-3 15-5-16,-6 3 1 15,14 18-16-15,-7-7-18 16,21 9 0-16,18-9-1 16,0 0-1-16</inkml:trace>
  <inkml:trace contextRef="#ctx0" brushRef="#br0" timeOffset="50518.8895">11898 5664 106 0,'-26'-2'41'16,"15"2"1"-16,2-13-5 15,14-3-40-15,23 2-5 16,4-12-27-16,24 6-5 15,1-9 0-15,13 6-1 16</inkml:trace>
  <inkml:trace contextRef="#ctx0" brushRef="#br0" timeOffset="51057.9203">12458 5331 90 0,'-21'-2'39'0,"21"2"-1"16,0 0 2-16,20-21-37 15,5 13-1-15,7 3 0 16,3-1 1-16,3 4-1 16,-7 1 0-16,-1 4-1 0,-8 3 0 15,-5 0 0-15,-17-6-1 16,12 21 1-16,-14-11-1 15,-4 3 1-15,-4 1 0 16,-3 2-1-16,-4 1 0 16,-2 3 0-16,-2 3-1 15,4-1 1-15,1 1 0 16,4 0-1-16,10-5 1 15,8-3-1-15,12-7 0 16,10-5 1-16,11-5-1 16,6-2 0-16,2 0 1 15,0 0-1-15,-9 4 1 0,-7 6 0 16,-15 9 1-1,-15 6-1-15,-17 6 1 0,-16 9 1 16,-9 4-2-16,-8 2 3 16,-2-2-3-16,3-5 1 15,8-2-3-15,5-17-14 16,32 1-21-16,3-17-1 15,29-10-2-15,7-15-1 16</inkml:trace>
  <inkml:trace contextRef="#ctx0" brushRef="#br0" timeOffset="51300.9342">13300 5373 99 0,'-38'16'41'0,"6"12"0"0,-6-8-1 15,6 7-36-15,13-3 1 16,14 0-2-16,14-4-1 16,18-8-1-16,18-7-1 15,13-7-2-15,13-8-3 16,0-14-8-16,19 8-18 15,-22-20-10-15,4 6 0 16,-23-10-1-16</inkml:trace>
  <inkml:trace contextRef="#ctx0" brushRef="#br0" timeOffset="51428.9416">13523 5363 104 0,'-67'43'41'0,"11"15"0"16,2-4-2-16,18 6-37 16,21 6-19-16,0-18-20 15,22 2-4-15,4-15 2 16,16-2-2-16</inkml:trace>
  <inkml:trace contextRef="#ctx0" brushRef="#br0" timeOffset="51794.9625">14174 5886 96 0,'0'0'37'0,"-10"11"1"15,-14 15-2-15,-19 10-32 16,-5 9-5-16,-10 6 1 15,-6 5-1-15,-1 2-2 16,3-8-4-16,18-3-29 16,3-16 0-16,23-5 0 0,18-26-1 15</inkml:trace>
  <inkml:trace contextRef="#ctx0" brushRef="#br0" timeOffset="51937.9707">13933 6147 111 0,'16'-21'42'0,"3"15"0"15,-19 6 0-15,25-6-35 16,-12 12-5-16,7-3-6 15,17 15-17-15,-5-16-19 16,20 5-3-16,3-12 1 16,13 3-2-16</inkml:trace>
  <inkml:trace contextRef="#ctx0" brushRef="#br0" timeOffset="52598.0084">15474 5536 86 0,'-21'-14'38'15,"-14"-1"1"-15,-1 13 1 16,-15 2-34-16,6 12-1 16,-2 4-1-16,6 9-1 15,-1 4-1-15,10 6 0 16,9 0-1-16,10 1 2 15,12-5-1-15,14-4 1 0,14-5-2 16,9-9 2-16,8-6-2 16,7-10 3-16,1-7-4 15,-2-9-1-15,0-4 2 16,-6 0-3-16,-10-5 3 15,-7 4-3-15,-7 2 3 16,-5 4-3-16,-9 6 2 16,-6 12 0-16,-8 18 0 15,-12 8 3-15,-7 14-2 16,-6 11 0-16,-5 9 1 15,-2 8-2-15,3 5 0 16,6-4-1-16,15-4-4 16,8-22-13-16,32 5-13 15,1-25-11-15,26-8-1 16,5-21 0-16,18-8 1 0</inkml:trace>
  <inkml:trace contextRef="#ctx0" brushRef="#br0" timeOffset="52751.0172">15928 5876 114 0,'-23'4'41'16,"-4"-6"0"-16,11 0-2 16,4 2-45-16,8-17-24 15,31 7-13-15,5-11 3 16,16 6-3-16</inkml:trace>
  <inkml:trace contextRef="#ctx0" brushRef="#br0" timeOffset="53109.0377">16480 5593 101 0,'-39'1'41'16,"5"10"1"-16,-10 0-1 15,4 11-37-15,2 5-1 16,6 10 1-16,2 5 0 15,9 3 0-15,7 2-1 16,17-1-1-16,9-5 0 16,14-10-1-16,11-8 0 15,9-11-1-15,10-12 0 16,3-10-1-16,1-11 0 15,-5-8 1-15,-5-7-1 0,-9-2-1 16,-12-6 0-16,-14-1 0 16,-9 4 0-16,-15 4 0 15,-12 9 0-15,-8 6-3 16,-6 13 1-16,-4-2-4 15,13 28-16-15,-10-12-13 16,25 16-3-16,11-21 1 16,6 22-1-16</inkml:trace>
  <inkml:trace contextRef="#ctx0" brushRef="#br0" timeOffset="53486.0592">17102 5588 94 0,'0'-14'41'0,"0"14"1"0,-14-14-2 15,14 14-33-15,-27 0-4 16,9 10 0-16,-1 2 0 16,0 11-2-16,4 5 0 15,3 2 3-15,4 2-4 16,6 0 1-16,5 1-1 15,7-5 1-15,2-1 0 16,6-6 0-16,2-1 0 16,-2-3-2-16,2 0 2 15,-2-1-1-15,-3-1 1 16,-2 3-1-16,-5 0 0 15,-3 3 0-15,-9 3 0 0,-1 2 1 16,-8 1-1 0,-2-3 0-16,-5 1 0 0,-2-7-3 15,6-1-2-15,-3-20-11 16,19 3-13-16,3-10-12 15,15-12-1-15,0-14 0 16,15-6 0-16</inkml:trace>
  <inkml:trace contextRef="#ctx0" brushRef="#br0" timeOffset="53652.0687">17267 5482 117 0,'-26'-7'43'0,"26"7"1"15,-18 6-2-15,18-6-42 16,20-6-3-16,9-8-9 0,23 15-12 15,-15-19-16-15,16 6-3 16,0-6-1-16,13 4-1 16</inkml:trace>
  <inkml:trace contextRef="#ctx0" brushRef="#br0" timeOffset="54035.0906">18564 5607 94 0,'-26'7'38'16,"-17"9"-2"-16,-7 19 1 16,-17 5-35-16,-5 8-1 15,-4 5 0-15,1 2 0 16,8 3-2-16,9-13-6 15,28-2-28-15,7-18-1 0,25-8-1 16,16-17-1-16</inkml:trace>
  <inkml:trace contextRef="#ctx0" brushRef="#br0" timeOffset="54206.1004">18265 5864 100 0,'-2'-22'39'16,"2"22"3"-16,-14-21-2 16,14 21-31-16,0 0-4 15,-1 13-2-15,21-3 1 16,9 2-5-16,22 2-2 15,7-12-11-15,32 11-14 16,4-16-13-16,17 0 0 16,-1-13-2-16,12-1 0 15</inkml:trace>
  <inkml:trace contextRef="#ctx0" brushRef="#br0" timeOffset="54381.1104">19366 5517 107 0,'-59'19'41'0,"3"15"0"15,-4-5-1-15,-3 9-41 16,24 5-2-16,10-8-10 16,30 10-22-16,3-12-4 15,28-3 0-15,12-11-2 16</inkml:trace>
  <inkml:trace contextRef="#ctx0" brushRef="#br0" timeOffset="54687.1279">19894 5601 102 0,'-43'30'42'0,"-15"0"0"16,10 17 1-16,1-2-37 15,13 8-2-15,13-4 1 16,20-1 0-16,17-10-2 15,21-8 0-15,19-13-3 16,7-10 0-16,7-13 0 16,-1-11 0-16,-7-12 0 15,-10-11 0-15,-12-8 0 16,-14-8-3-16,-12-3-2 15,-12-2 0-15,-4 6-2 0,-16 3-3 16,7 27-14-16,-26 0-18 16,9 22 1-16,-10 5-1 15,10 17 1-15</inkml:trace>
  <inkml:trace contextRef="#ctx0" brushRef="#br0" timeOffset="56033.2049">18103 5785 43 0,'0'0'33'16,"-10"-9"0"-16,10 9 1 15,-9-21-18-15,9 21-9 16,5-19 2-16,-5 19-5 16,13-22 0-16,-13 22-3 15,7-15 3-15,-7 15-3 16,2 14 1-16,-5 0 3 15,-1 2-3-15,4 4 2 16,4 1-3-16,9 0 0 16,11-1-1-16,6-16-13 15,20 8-23-15,4-13-1 16,14 1-1-16,-4-9 0 15</inkml:trace>
  <inkml:trace contextRef="#ctx0" brushRef="#br0" timeOffset="57864.3096">20354 5070 71 0,'-15'-2'36'0,"15"2"0"16,0 0 1-16,0 0-29 0,0 0-4 15,22-2 1-15,-2-3-1 16,10 2-1-16,3-1-1 16,8 2 1-16,-2-3-2 15,4 2 1-15,-7 1-1 16,-6 2 0-16,-4 1 0 15,-10 4 0-15,-16-5 2 16,5 28-2-16,-19-2 2 16,-7 8-1-16,-9 9 1 15,-3 3-2-15,-3 3 2 16,2 1-4-16,8-3-1 15,5-19-10-15,29 3-23 16,-8-31-6-16,39 4-1 16,-5-24-1-16</inkml:trace>
  <inkml:trace contextRef="#ctx0" brushRef="#br0" timeOffset="59592.4085">21536 5579 77 0,'0'-13'37'0,"-11"7"-1"16,-2 10 1-16,-16-3-32 15,5 9-1-15,-8 1 0 16,-1 6 0-16,0-2-1 16,6 6-1-16,6-3 0 15,14 4-1-15,10-6 0 16,13 3 0-16,13-5-1 15,8-2 3-15,6 2-3 16,1-1 3-16,-5 2-2 16,-3-1 1-16,-12 5 1 15,-9 2-1-15,-15 3 1 0,-15 3-3 16,-4-1 2-16,-7-4-4 15,2 0 0-15,-3-14-10 16,17 0-26-16,10-8-1 16,2-16-1-16,17-10 0 15</inkml:trace>
  <inkml:trace contextRef="#ctx0" brushRef="#br0" timeOffset="59773.4188">21932 5332 109 0,'0'0'41'16,"0"0"-1"-16,0 0-2 0,16-9-41 16,11-7-6-16,26 5-29 15,0-12-1-15,19 7 0 16,4-14-1-16</inkml:trace>
  <inkml:trace contextRef="#ctx0" brushRef="#br0" timeOffset="59924.4275">22878 4989 101 0,'-14'11'39'0,"-10"6"1"16,3 13-2-16,-16 11-36 16,7-1-6-16,15 20-25 15,-11-7-9-15,16 9 1 0,-6-6-4 16</inkml:trace>
  <inkml:trace contextRef="#ctx0" brushRef="#br0" timeOffset="60870.4816">5204 7605 56 0,'3'-17'37'15,"-3"17"0"-15,4-21 1 0,-4 21-12 16,0 0-19-16,1 18-1 15,-4 2-1-15,2 13-1 16,-3 11-2-16,0 6-1 16,-1 10 0-16,-2 4-1 15,-1 3-2-15,0-2 0 16,2-3-3-16,-1-18-9 15,12 1-25-15,-1-17 1 16,10-9-2-16,0-18 2 16</inkml:trace>
  <inkml:trace contextRef="#ctx0" brushRef="#br0" timeOffset="61088.4941">5386 7588 100 0,'-17'-18'39'16,"5"11"1"-16,3-3-1 15,9 10-35-15,19-17-2 16,10 3-1-16,12-2-1 16,7-1-1-16,8 2-3 15,-2-7-8-15,8 15-26 16,-11-1-1-16,-4 15 0 15,-20-1-1-15</inkml:trace>
  <inkml:trace contextRef="#ctx0" brushRef="#br0" timeOffset="61289.5056">5375 7854 106 0,'-30'20'38'16,"9"-15"1"-16,21-5-4 15,14 0-33-15,19-11-1 16,17-4 0-16,9-4-1 15,5 2-1-15,1-1-4 16,6 12-19-16,-16-8-15 16,-8 15 1-16,-22 2-1 15,-12 12 0-15</inkml:trace>
  <inkml:trace contextRef="#ctx0" brushRef="#br0" timeOffset="61457.5152">5357 8182 102 0,'-31'19'39'16,"26"-6"0"-16,5-13 0 15,33-21-37-15,24-7-1 16,14-4-1-16,14-7-2 16,3-8-4-16,12 9-27 15,-16-5-5-15,2 8-1 16,-18 2-1-16</inkml:trace>
  <inkml:trace contextRef="#ctx0" brushRef="#br0" timeOffset="61723.5304">6308 7809 107 0,'0'0'41'15,"-16"-3"0"-15,16 3-1 16,23-26-38-16,9 6-2 16,10-2 0-16,6-4 0 15,5 5-2-15,-5 0-2 16,6 14-11-16,-16-7-23 15,1 12-2-15,-19-2-1 16,-1 10 0-16</inkml:trace>
  <inkml:trace contextRef="#ctx0" brushRef="#br0" timeOffset="61915.5414">6257 8063 112 0,'-4'22'41'0,"4"-22"-1"16,16 7-6-16,12-15-32 15,12-10-1-15,10 0-2 16,6-10-2-16,2 6-6 16,-9-15-23-16,9 11-8 15,-10-6 0-15,-2 5-2 16</inkml:trace>
  <inkml:trace contextRef="#ctx0" brushRef="#br0" timeOffset="69006.947">6528 7430 96 0,'0'0'39'16,"-12"-20"0"-16,12 20-1 0,-6-16-34 15,6 16-3-15,-5-12-3 16,5 12-8-16,0 0-28 16,0 0 1-16,16 5-1 15,-16-5-2-15</inkml:trace>
  <inkml:trace contextRef="#ctx0" brushRef="#br0" timeOffset="69303.964">6586 8288 98 0,'-4'17'40'15,"4"-17"0"-15,0 0-1 16,0 0-37-16,1-17-4 15,10 13-9-15,-1-12-27 16,5 6-1-16,-6-5-1 16,7 3-1-16</inkml:trace>
  <inkml:trace contextRef="#ctx0" brushRef="#br0" timeOffset="73399.1982">8213 7123 62 0,'8'-15'32'15,"-1"2"1"-15,-5-3-1 16,-2 16-25-16,-4-15 1 16,4 15-1-16,-20 1-1 15,1 12-1-15,-12 4-1 16,-3 12 0-16,-11 13 0 15,-1 13-2-15,-7 12 1 16,-1 14-1-16,0 12 0 16,6 5-1-16,10 2 0 15,10-3-1-15,14-9 0 16,18-7 0-16,16-13 0 15,13-20-1-15,19-20 1 16,4-14 0-16,8-17 1 16,-1-13 0-16,-5-10 1 0,-6-12-1 15,-16-10 0-15,-14 1 0 16,-24-1-1-16,-18 6 0 15,-21 6 0-15,-21 9 0 16,-13 10-1-16,-6 9 0 16,0 11-2-16,7-2-7 15,28 16-26-15,19-9-3 16,37 3 1-16,24-11-3 15</inkml:trace>
  <inkml:trace contextRef="#ctx0" brushRef="#br0" timeOffset="74090.2377">10414 7402 64 0,'0'0'35'16,"-27"16"-2"-16,-2 3 1 15,-2 12-24-15,-14 7-6 16,0 16 0-16,-8 0-1 15,2 7 0-15,0-1-2 16,7-5-1-16,14-5-7 16,-1-21-11-16,22-7-15 15,9-22-2-15,13-8 0 16,5-22 2-16</inkml:trace>
  <inkml:trace contextRef="#ctx0" brushRef="#br0" timeOffset="74240.2463">10111 7580 63 0,'-4'-35'38'0,"3"15"0"15,-10 5 1-15,11 15-11 16,-3 17-19-16,15 5-2 15,8 2-3-15,16 3-2 16,14 2-3-16,11-10-11 16,25 10-25-16,2-13-2 15,9 1-1-15,-5-6-2 16</inkml:trace>
  <inkml:trace contextRef="#ctx0" brushRef="#br0" timeOffset="75759.3332">12236 7309 81 0,'0'0'36'0,"0"0"-1"16,0 0-1-16,-17 23-32 16,3 8-1-16,-7 7 0 15,-1 10-2-15,-1 10-1 16,-2-5-5-16,13 12-19 15,1-12-8-15,11-6-1 16,8-12 0-16</inkml:trace>
  <inkml:trace contextRef="#ctx0" brushRef="#br0" timeOffset="76100.3527">12719 7295 85 0,'-19'25'36'15,"-10"7"-1"-15,2 23 1 16,-10 2-31-16,12 10-1 16,1-7-1-16,14 1 1 15,7-9-2-15,14-8 0 16,15-15-1-16,15-14 1 15,12-22-1-15,13-15 0 16,6-15 1-16,-1-10-1 0,-5-10 0 16,-5-6 0-16,-13-3 1 15,-21 2 0-15,-16 8-1 16,-22 8-1-16,-14 11-1 15,-13 10-1-15,-5 20-9 16,-12 4-26-16,16 19-4 16,1-1 1-16,17 8-2 15</inkml:trace>
  <inkml:trace contextRef="#ctx0" brushRef="#br0" timeOffset="79178.5287">13129 6968 102 0,'0'0'38'0,"0"0"2"15,0 0-2-15,10-11-35 0,4 10 0 16,6 0-2-16,8-1-1 16,4 6 0-16,5-2-2 15,4 9-6-15,-6-9-27 16,16 8-4-16,-6-9 2 15,8 3-3-15</inkml:trace>
  <inkml:trace contextRef="#ctx0" brushRef="#br0" timeOffset="79614.5537">13811 6787 105 0,'-14'0'39'16,"14"0"1"-16,0 0-2 15,13-17-36-15,8 4-1 16,15-5 0-16,4 0 0 16,8-2 0-16,-2 3 0 15,-3 2-1-15,-3 5 1 16,-10 9-1-16,-12 10 1 15,-15 13-1-15,-17 10 1 16,-12 8 0-16,-10 7 0 0,-9 4 0 16,-4 2 0-16,2 0 0 15,5-7 0-15,9-4 0 16,14-11-1-16,14-6 0 15,17-10-1-15,14-9-2 16,19-5-3-16,-1-15-25 16,18 7-7-16,-3-13-2 15,5 5 0-15</inkml:trace>
  <inkml:trace contextRef="#ctx0" brushRef="#br0" timeOffset="80146.5841">14370 6791 97 0,'21'-15'37'0,"1"8"2"16,2-8-1-16,11 2-34 16,2-2-1-16,4 5 1 15,1-3-1-15,-1 7 0 16,-8 3-1-16,-1 3 0 15,-12 6 0-15,-3 8 0 16,-12 5 0-16,-8 11-1 16,-9 5 0-16,-10 10 0 15,-5 7 0-15,-5 1 0 16,-3 3-1-16,3-3 0 15,4 5-3-15,4-14-4 0,23-3-32 16,-3-18-3-16,21-7 3 16,1-14-4-16</inkml:trace>
  <inkml:trace contextRef="#ctx0" brushRef="#br0" timeOffset="81733.6749">15711 6978 87 0,'0'0'35'0,"15"7"1"15,-15-7-2-15,15 27-30 16,-1-1-3-16,5 6 1 15,-1 5 1-15,7 8-2 16,-3 1 0-16,-2 7 0 16,-5-1 0-16,-5 1 0 15,-13-3 1-15,-9 3-1 16,-16-6 1-16,-8-2 0 15,-15-6 0-15,-6-4 0 16,-4-10-2-16,3-11-2 16,7-5-6-16,1-18-27 15,21-8-4-15,6-13 1 0,21-5-2 16</inkml:trace>
  <inkml:trace contextRef="#ctx0" brushRef="#br0" timeOffset="81951.6874">15439 7031 122 0,'-19'4'40'16,"18"7"1"-16,1-11-10 15,29-11-29-15,14 4-1 16,14-5-2-16,19-3-1 15,10-4-1-15,14 5-4 16,-9-10-23-16,16 15-9 0,-16-3-1 16,3 15 0-16,-18-2 1 15</inkml:trace>
  <inkml:trace contextRef="#ctx0" brushRef="#br0" timeOffset="82655.7276">16411 7213 102 0,'-19'10'38'16,"-9"2"0"-16,4 9-2 16,-9-2-32-16,4 8-1 15,-2 2 1-15,7 6-2 16,3 0 1-16,9 2-2 15,13-8 1-15,15-5-1 0,12-10 0 16,13-4 0-16,10-10-1 16,7-8 0-16,1-8 0 15,-1-6 0-15,-4-6 0 16,-14-3-1-16,-10-2 0 15,-15-2 1-15,-14 4-1 16,-11 1 1-16,-7 7 0 16,-11 7 0-16,-2 7 0 15,-2 3 1-15,7 8-2 16,6 10 2-16,19-12-1 15,-3 20 0-15,19-13 0 16,15-2 1-16,11-5-1 16,9-4 1-16,6-1 0 15,1-5 0-15,-1 2 0 0,-8-2 0 16,-6 2 0-16,-8 3 1 15,-12 2-1-15,-8 3 0 16,-15 0 0-16,6 16 0 16,-14 0 0-16,-4 5-1 15,-3 3 1-15,3 5-2 16,1 0 2-16,2 1-2 15,9-3 1-15,5-5 0 16,8-7 0-16,12-7 0 16,7-8 0-16,5-9 1 15,6-6-1-15,2-7 0 16,-2-3 0-16,-1-4 1 15,-5 1-1-15,-7 4 1 0,-9 6-1 16,-7 6 1-16,-14 12-1 16,0 0 1-16,-11 21-1 15,-5 0 0-15,1 3-1 16,-2 1 0-16,6 3 0 15,5-11-3-15,16 1-1 16,5-23-14-16,28 5-21 16,3-18-2-16,20-6 2 15,2-15-2-15</inkml:trace>
  <inkml:trace contextRef="#ctx0" brushRef="#br0" timeOffset="82862.7395">18023 6651 112 0,'-30'43'43'15,"-17"9"-2"-15,7 17 0 16,4 3-39-16,-2 9 1 16,3 4-2-16,5-1-1 15,6-2-1-15,3-8-4 16,13-4-3-16,-5-21-28 15,25 0-3-15,-1-26-1 16,13-5-1-16</inkml:trace>
  <inkml:trace contextRef="#ctx0" brushRef="#br0" timeOffset="83219.7599">17986 7256 109 0,'-10'20'40'0,"-4"-2"0"16,14 4-1-16,3-7-36 15,11-2-1-15,9-7 1 16,8-4 0-16,6-6-1 16,4-5-1-16,3-8-1 15,-1-3 2-15,-1-6-2 16,-6 2 1-16,-8-2 0 15,-7-1 0-15,-11 4-1 16,-8 5 2-16,-2 18-1 16,-24-10 0-16,-2 20 0 15,-6 10 0-15,-7 9 1 16,-1 8-2-16,0 3 0 15,6 3 0-15,6 3 0 0,10-7-3 16,17-2 0-16,12-16-5 16,30 4-18-16,-3-22-13 15,21-1-3-15,0-18 1 16,14-3-1-16</inkml:trace>
  <inkml:trace contextRef="#ctx0" brushRef="#br0" timeOffset="83528.7776">18769 7108 121 0,'-39'-1'41'0,"-2"14"2"16,-12-4-2-16,9 2-37 16,-2 7-2-16,13 3-1 15,9-3 1-15,17 5-2 0,14-6 0 16,13-1 0-16,14-2 0 15,10-2 0-15,2-2 0 16,0-2-2-16,-2 2 2 16,-13-1 0-16,-9 2 2 15,-14 3-2-15,-15 4 0 16,-11 3 0-16,-9 1 0 15,-5 3 0-15,-3 1 0 16,0-4 0-16,6 4-8 16,-1-14-13-16,26 9-20 15,4-21-1-15,15 18-1 16,7-19 0-16</inkml:trace>
  <inkml:trace contextRef="#ctx0" brushRef="#br0" timeOffset="83686.7866">19042 7553 128 0,'0'0'44'15,"-14"-3"0"-15,14 3-5 16,-15-14-39-16,2 0 0 16,13 14-15-16,-22-17-25 15,22 17-4-15,-18-12 1 16,18 12-2-16</inkml:trace>
  <inkml:trace contextRef="#ctx0" brushRef="#br0" timeOffset="110319.3099">8792 7244 87 0,'0'0'35'16,"-7"-17"2"-16,-1 3-1 16,8 14-29-16,-15-16-2 0,4 16-1 15,-7 6-1-15,-5 12-2 16,-5 12 2-16,-1 15-1 15,-7 13 0-15,4 17 0 16,0 4 0-16,8 9-1 16,7-1 1-16,12-4 0 15,12-8-2-15,14-8 0 16,16-19 0-16,12-21 1 15,8-19-1-15,6-17 0 16,3-21 1-16,-1-17-1 16,-7-15 1-16,-7-17 0 15,-15-3 0-15,-17-8-2 16,-16 0 0-16,-16 5 0 15,-13 12-1-15,-14 12 0 16,-9 22-3-16,-11 9-7 0,4 31-26 16,0 8-2-16,12 17 1 15,10 2-2-15</inkml:trace>
  <inkml:trace contextRef="#ctx0" brushRef="#br0" timeOffset="111049.3517">5391 9103 69 0,'1'-31'39'0,"7"4"-1"16,-8-2 1-16,5 18-22 16,-2-5-12-16,-3 16-2 15,0 0 0-15,7 24 0 16,-6 15-1-16,2 15-1 15,-8 14 0-15,0 11 0 16,-2 7 0-16,1 2-1 16,0-6-2-16,1-11-1 15,9-3-7-15,-4-28-26 16,18-15-3-16,2-22 2 15,11-14-3-15</inkml:trace>
  <inkml:trace contextRef="#ctx0" brushRef="#br0" timeOffset="111235.3623">5538 9016 97 0,'-8'-20'39'0,"2"0"2"16,6 20-3-16,22-15-31 15,8 6-4-15,11-6-2 16,11-2-2-16,8-1-1 15,-2 0-3-15,9 12-32 16,-13-4-1-16,-7 14-2 16,-19 2 0-16</inkml:trace>
  <inkml:trace contextRef="#ctx0" brushRef="#br0" timeOffset="111423.373">5530 9294 103 0,'-2'12'40'16,"11"-22"0"-16,24-2-1 15,23-11-37-15,5-7-1 16,9 2-2-16,-2 1-4 16,4 15-22-16,-19-2-12 15,-9 22 0-15,-22 3-1 16,-12 19 0-16</inkml:trace>
  <inkml:trace contextRef="#ctx0" brushRef="#br0" timeOffset="111582.3821">5555 9629 101 0,'-46'21'40'0,"30"-5"2"0,16-16-2 15,23-20-35-15,22-8-2 16,21-4-3-16,13-6-1 16,8-6-4-16,16 13-30 15,-9-10-6-15,5 13 1 16,-12-2-2-16</inkml:trace>
  <inkml:trace contextRef="#ctx0" brushRef="#br0" timeOffset="111837.3967">6679 9281 111 0,'-29'16'42'0,"12"2"1"15,0-18-3-15,17 0-39 16,25-14-1-16,8-3-1 16,16 3-1-16,4-5-2 15,11 4-2-15,-5-10-11 16,9 18-23-16,-19-2-1 15,-8 16 1-15,-27 1-1 16</inkml:trace>
  <inkml:trace contextRef="#ctx0" brushRef="#br0" timeOffset="112002.4062">6652 9498 91 0,'-37'34'42'16,"8"-17"0"-16,24-2 0 0,5-15-26 16,45-16-13-16,17-10 0 15,23-7-2-15,10-4-3 16,4-8-4-16,15 11-32 15,-13-7-4-15,3 13 1 16,-21-4-3-16</inkml:trace>
  <inkml:trace contextRef="#ctx0" brushRef="#br0" timeOffset="112467.4328">6859 8797 104 0,'-28'5'43'0,"0"-11"-1"15,14 5-1-15,-10-6-43 16,18-7-5-16,22 13-31 15,-16 1-4-15,27-2 2 16,-12 11-2-16</inkml:trace>
  <inkml:trace contextRef="#ctx0" brushRef="#br0" timeOffset="112636.4424">7185 9607 95 0,'-22'24'43'0,"7"-8"1"16,-1-23-5-16,6-11-34 15,10-12-44-15,2-16-5 16,15-2 0-16,-1-9-1 16</inkml:trace>
  <inkml:trace contextRef="#ctx0" brushRef="#br0" timeOffset="113126.4705">8564 8747 68 0,'-9'-19'39'16,"-1"9"1"-16,-20 1-1 15,-1 15-14-15,-19 5-21 16,-2 15-1-16,-8 12 2 0,-3 17-1 15,-5 9 0-15,4 17-1 16,8 7 1-16,12 3-3 16,14-1 1-16,15-9-1 15,21-9 0-15,17-12-1 16,19-19 1-16,12-20-1 15,14-16 0-15,1-14 0 16,1-14 0-16,-7-9 0 16,-13-2 0-16,-13-7 0 15,-17 3 0-15,-17 2-1 16,-18 2 0-16,-15 8 0 15,-5 7-1-15,-5 5-1 16,5 10-1-16,3-3-2 16,32 7-32-16,-12 3-1 15,41-2-1-15,12-16-1 0</inkml:trace>
  <inkml:trace contextRef="#ctx0" brushRef="#br0" timeOffset="113474.4904">9383 8959 100 0,'-22'24'40'0,"-20"-2"1"16,-9 15-1-16,-16 2-36 16,-4 11-3-16,1 6 1 15,4 2-1-15,3-1-1 16,13-5-1-16,17-4-4 15,11-21-4-15,24-4-28 16,-2-23-3-16,27-9 1 0,-4-17 1 16,14-3 30-16,-11-10 4 15,-1-2 6-15,-3 8 6 16,-15-5 30-16,4 16 2 15,-14 0 1-15,3 22-2 16,-14 5-29-16,14 15-3 16,0 0-3-16,14 4-2 15,14 1-3-15,8-8-7 16,27 2-30-16,1-21-3 15,21-5-1-15,7-16 0 16</inkml:trace>
  <inkml:trace contextRef="#ctx0" brushRef="#br0" timeOffset="113671.5016">10069 8975 111 0,'-49'31'42'15,"1"12"0"-15,-5-5-1 16,6 9-40-16,11 0-1 15,10-1-2-15,16 2-2 16,7-21-19-16,28 8-18 16,6-19 1-16,17-7-1 15,4-19-1-15</inkml:trace>
  <inkml:trace contextRef="#ctx0" brushRef="#br0" timeOffset="113939.517">10480 8917 107 0,'-33'19'43'0,"3"19"1"15,-13 4-1-15,7 14-38 16,-1 4-1-16,10 3-1 16,9-3 0-16,12-4 0 15,15-14-3-15,15-12 0 16,13-19 0-16,7-17 0 15,7-17 0-15,3-12 0 16,-4-12 0-16,-6-9 0 16,-8-1-2-16,-13-7-2 15,-5 4 0-15,-21 0-5 16,4 24-24-16,-21-7-8 0,3 16-2 15,-7 2 0 1</inkml:trace>
  <inkml:trace contextRef="#ctx0" brushRef="#br0" timeOffset="114306.538">11244 8679 108 0,'0'0'42'0,"0"0"1"15,0 0-4-15,0 0-41 16,17-3-2-16,3-2-5 16,23 7-29-16,-7-6-3 15,17 8 1-15,4-6-2 16</inkml:trace>
  <inkml:trace contextRef="#ctx0" brushRef="#br0" timeOffset="114711.5611">11912 8428 100 0,'-15'-5'41'16,"15"5"1"-16,9-21-3 15,14 10-38-15,12-2-1 16,8 5 1-16,-2 1 0 15,2 5 0-15,-6 6 0 0,-2 5-1 16,-14 8 1-16,-12 9 0 16,-17 7 0-16,-11 4 0 15,-12 6 0-15,-6 2 0 16,-7-1 0-16,1 2 0 15,6-8-1-15,7-4 1 16,11-6 0-16,14-8-1 16,19-8-2-16,16-8-1 15,25-2-7-15,2-15-29 16,20 2-2-16,0-12-1 15,12 0 0-15</inkml:trace>
  <inkml:trace contextRef="#ctx0" brushRef="#br0" timeOffset="115410.6011">12977 8275 67 0,'-31'-3'39'16,"4"15"1"-16,-15 4 0 16,-1 15-21-16,-12 8-14 15,1 16 1-15,-4 4-1 16,6 10 0-16,5 0 0 15,14 1-2-15,18-6 1 16,14-10-2-16,17-12 0 16,17-14-1-16,11-11 1 15,9-14-1-15,1-12-2 16,-3-9 1-16,-11-8-2 15,-13-3 2-15,-18-4-1 16,-18-1 0-16,-14 4-2 0,-19 3 0 16,-2 7-2-16,-14-7-10 15,7 21-24-15,-2-6-4 16,15 12 2-16,7-5-3 15</inkml:trace>
  <inkml:trace contextRef="#ctx0" brushRef="#br0" timeOffset="116293.6516">7548 6631 69 0,'0'0'35'0,"-13"-10"1"15,26 7 1-15,10-9-26 16,27 2-7-16,22-4-2 16,23-3-2-16,24-4 0 15,18-4-3-15,18 4-2 16,1-4-2-16,8 12-6 15,-15-3-22-15,-2 11 1 16,-17 2-1-16,-12 7 2 0</inkml:trace>
  <inkml:trace contextRef="#ctx0" brushRef="#br0" timeOffset="116819.6817">15664 6468 92 0,'75'7'38'0,"44"-5"-1"15,35-8-7-15,25-11-66 16,22 1 1-16,2-5-2 15,-4 2-1-15</inkml:trace>
  <inkml:trace contextRef="#ctx0" brushRef="#br0" timeOffset="124219.1049">13848 8449 77 0,'12'-19'39'0,"5"5"-2"15,-6-5 1-15,4 15-35 16,-4-4-1-16,9 8 0 16,4 9 0-16,4 15 1 15,-2 9-1-15,2 14 1 16,-5 2-2-16,-1 12 2 15,-10 5 0-15,-7 3-1 16,-14-1 0-16,-10-3-1 16,-10-6 2-16,-8-4-3 15,-7-9 2-15,-3-7-3 16,2-13-2-16,-6-23-13 0,15-3-23 15,-5-21 0-15,13-5 0 16,-5-24-2-16</inkml:trace>
  <inkml:trace contextRef="#ctx0" brushRef="#br0" timeOffset="124425.1167">13442 8317 92 0,'23'-10'40'0,"4"-4"2"16,21 9-2-16,9-7-36 15,10 4 0-15,17 0-2 16,13 6 0-16,10 4-3 0,5 5-3 16,8 18-21-16,-17-4-14 15,1 10-1-15,-20-3-1 16,-6 5 0-16</inkml:trace>
  <inkml:trace contextRef="#ctx0" brushRef="#br0" timeOffset="125126.1568">14665 8606 88 0,'-20'24'40'16,"-13"-1"-1"-16,-4 14 2 15,-15 1-34-15,3 8-3 16,-2 3 2-16,7 1-3 0,6-2 1 15,16-4-1 1,17-8 0-16,22-9-3 0,24-12 1 16,16-13-1-16,13-9 0 15,10-9 0-15,4-14 0 16,-8-6 0-16,-9-4-1 15,-14-3 1-15,-21 2-2 16,-15-1 2-16,-15 4-2 16,-14 10 1-16,-10 6 0 15,-6 7 1-15,0 8 0 16,5 7 0-16,5 7 0 15,12 6 0-15,10 1 1 16,16 0 0-16,16 0-1 16,14-6 1-16,12-1 0 0,9-5-1 15,4-3 1-15,-4-3 0 16,-5-1 0-16,-9 0-1 15,-12 1 1-15,-14 0-1 16,-14 2 0-16,-17 2 1 16,0 0-1-16,-13 22 0 15,-5-3 1-15,0 5-1 16,-3 2 2-16,4 6-2 15,5-1 1-15,5 1-1 16,9-5 2-16,9-8-2 16,11-8 1-16,9-8-1 15,9-9 1-15,2-9 0 16,7-8-2-16,-3-7 2 15,-2-4-2-15,-5 2 1 16,-7 1-1-16,-8 6 2 0,-9 6-2 16,-15 19 1-16,0 0 1 15,-4 12 0-15,-9 12 0 16,-2 6-1-16,3 3 2 15,1 3-3-15,5 0 1 16,10-10-3-16,15-5-1 16,12-22-6-16,31 1-16 15,-5-29-6-15,21-3-11 16,2-19 2-16,8-7-2 15</inkml:trace>
  <inkml:trace contextRef="#ctx0" brushRef="#br0" timeOffset="125308.1672">16463 8163 110 0,'-24'21'40'15,"-10"23"2"-15,-1 30-1 16,-9 0-38-16,5 13 0 16,-2 4-1-16,3 2-1 15,7-3-1-15,4-11-4 16,14-5-3-16,0-26-26 15,15-2-7-15,1-23-1 16,17-10-1-16</inkml:trace>
  <inkml:trace contextRef="#ctx0" brushRef="#br0" timeOffset="125652.1869">16406 8736 108 0,'0'0'41'0,"-2"18"2"15,10 2-2-15,0-9-37 16,16 3-2-16,15-11 0 15,9 0 0-15,6-5 0 16,3-6-1-16,-1-1-1 16,-1-8 0-16,-9-1 0 15,-11-5 0-15,-10 1 0 16,-11-1 0-16,-12 2 0 15,-7 3 0-15,-12 6 1 16,-7 10-1-16,-6 8 1 16,-6 10 0-16,0 12 1 15,-3 10-1-15,4 6 2 16,6 1-3-16,8 3 0 15,13-4-3-15,17-3 1 16,10-10-4-16,19-1-7 0,-1-20-25 16,23-6-5-16,1-14 2 15,13-4-2-15</inkml:trace>
  <inkml:trace contextRef="#ctx0" brushRef="#br0" timeOffset="125975.2054">17475 8516 113 0,'-20'14'42'15,"-26"3"1"-15,2 15-1 16,-4-2-39-16,1 4 0 16,8-3-1-16,10 4 0 0,13-9 1 15,13-2-1-15,13-5-2 16,7-1 0-16,5-7 0 15,2 0 0-15,2-5 0 16,-3 1 0-16,-4 2 0 16,-7-1 0-16,-8 6 0 15,-9 0 0-15,-12 9 0 16,-7 1 0-16,-8 5 0 15,0-1 0-15,1 0 0 16,-1-2 0-16,17 1-11 16,-3-23-12-16,33 3-18 15,2-13-3-15,24-1 0 16,3-12 0-16</inkml:trace>
  <inkml:trace contextRef="#ctx0" brushRef="#br0" timeOffset="126127.2141">17749 8931 128 0,'0'0'43'15,"-20"-16"-1"-15,20 16-3 16,-9-15-41-16,-3 1-6 16,12 14-31-16,-7-14-3 15,7 14-1-15,-21-11 0 16</inkml:trace>
  <inkml:trace contextRef="#ctx0" brushRef="#br0" timeOffset="144090.2415">1152 10218 79 0,'-29'-2'36'0,"15"2"0"16,3-13 2-16,18-1-27 15,4-7-6-15,14-2-2 16,5-3 1-16,10 2-2 16,2-1 0-16,2 7-1 15,-1 5-1-15,-5 6 0 16,-5 9 0-16,-6 7-1 15,-10 10 0-15,-13 9 1 16,-12 9 0-16,-15 7 0 16,-9 4 0-16,-11 9 1 15,-7-1-1-15,-3 2 1 16,-3-4-1-16,7-3 1 15,11-7-1-15,11-7 1 16,19-6-1-16,15-12 0 0,21-3-1 16,15-11-1-16,16-7-3 15,6-12-4-15,19 0-29 16,-6-15 1-16,9 2-1 15,-7-13-3-15</inkml:trace>
  <inkml:trace contextRef="#ctx0" brushRef="#br0" timeOffset="144570.2689">2066 9852 98 0,'-14'-8'38'0,"6"25"1"16,-9 6-1-16,5 8-36 15,-7 22 1-15,1 11 0 16,1 8-2-16,1 7 2 16,-1 3-3-16,2 1 1 15,0-5-1-15,5-8 1 16,2-12-1-16,5-10 0 15,3-11 1-15,4-11-1 16,2-12 1-16,-6-14 0 16,22-2-1-16,-7-14 1 15,3-6 0-15,1-6-1 16,1-2 1-16,3-3-1 15,0 3 0-15,0 2-1 16,3 10 0-16,-3 6 0 0,3 9 0 16,-1 7 1-16,-1 9-1 15,0 4 0-15,-2 6 1 16,-4 3 0-16,-8 0 0 15,-5 7 1-15,-11-5-1 16,-9 4 0-16,-12-6 1 16,-9-2-1-16,-8-6-1 15,-4-10-2-15,4-6-3 16,-3-22-20-16,22 3-13 15,3-20 0-15,25-1-1 16,5-11 0-16</inkml:trace>
  <inkml:trace contextRef="#ctx0" brushRef="#br0" timeOffset="145135.3013">2307 9620 92 0,'-98'-55'37'16,"-16"0"0"-16,-3 15 1 16,-8 2-33-16,0 18-1 0,0 14-1 15,3 20-1-15,-1 21 0 16,15 19-1-16,8 27 0 15,21 25 0-15,13 29-2 16,16 20 2-16,17 19-2 16,19 15 1-16,20 5-2 15,17-4 2-15,22-14-2 16,19-23 1-16,23-32 1 15,23-33-1-15,26-40 1 16,24-34-1-16,23-35 2 16,12-26 2-16,3-26-2 15,-6-16 2-15,-18-16-1 16,-25-11 0-16,-33-7 0 15,-36-7 0-15,-40-7 0 0,-39-4-3 16,-40 1 1-16,-32 4-1 16,-27 12 1-16,-28 14-1 15,-20 25 0-15,-15 25 0 16,-5 32 0-16,2 23-2 15,21 35-10-15,11 4-24 16,33 14-2-16,22-3-1 16,40-3-3-16</inkml:trace>
  <inkml:trace contextRef="#ctx0" brushRef="#br0" timeOffset="147902.4595">3539 10307 83 0,'4'-13'37'0,"-3"2"1"16,-1 11 1-16,-4 10-37 15,4 11-1-15,-1 8 0 16,-2 17 0-16,-4 9-1 15,2 15 2-15,-4 10-2 16,0 3 0-16,3-3-1 16,-1-8 0-16,9-5-8 15,-7-17-27-15,21-12 1 16,-3-23-2-16,10-13 0 15</inkml:trace>
  <inkml:trace contextRef="#ctx0" brushRef="#br0" timeOffset="148090.4703">3628 10398 97 0,'0'0'38'16,"0"0"3"-16,16-10-4 15,10 0-33-15,13-1-4 16,18-2-4-16,8-8-4 15,17 9-26-15,-14-6-4 16,0 10 0-16,-13-2 0 16</inkml:trace>
  <inkml:trace contextRef="#ctx0" brushRef="#br0" timeOffset="148278.481">3540 10740 108 0,'-3'18'39'0,"3"-18"0"15,38-5-8-15,2-8-32 16,12-5-2-16,13 5-4 16,-8-10-25-16,7 15-6 15,-17-1 0-15,-9 16-1 16</inkml:trace>
  <inkml:trace contextRef="#ctx0" brushRef="#br0" timeOffset="148435.49">3520 11029 100 0,'-14'5'38'0,"28"-3"1"15,16-21-2-15,30-4-35 16,23-6-3-16,10-13-14 16,19 9-22-16,-1-6 0 15,2 6-2-15,-8-3-1 16</inkml:trace>
  <inkml:trace contextRef="#ctx0" brushRef="#br0" timeOffset="148837.513">5129 10369 97 0,'0'0'41'0,"0"0"0"16,-15 9 0-16,-1 2-39 15,-10 7 1-15,-4 6-2 16,-6 9 2-16,-8 2-2 16,-2 8 2-16,-5 4 0 15,-2 3-1-15,-1-2 0 16,7 0 0-16,4-8 0 15,6-5-1-15,13-11 0 16,9-1 0-16,12-9-1 16,15-5 1-16,12-9-1 15,11 0 0-15,9-2 0 16,5 0 1-16,7 2-1 0,2 2 0 15,4 0-1-15,-4 5 0 16,0 1-2-16,-9 1-1 16,5 8-7-16,-20-12-28 15,15 11-2-15,-14-10-1 16,0 3 0-16</inkml:trace>
  <inkml:trace contextRef="#ctx0" brushRef="#br0" timeOffset="150734.6215">6076 10330 44 0,'0'0'31'0,"10"-10"4"16,-10 10-3-16,0 0-19 15,5-11-3-15,-5 11-1 16,0 0-3-16,0 0 0 16,0 0-2-16,0 0 0 15,0 0-2-15,0 0 1 16,-2-10-1-16,2 10 0 15,0 0-1-15,0 0 0 16,0 0 0-16,0 0 0 0,0 0 0 16,0 0-1-16,0 0 1 15,2 10-1-15,0 6 0 16,-1 10 1-16,1 8-1 15,0 11 1-15,-4 11-1 16,0 7 0-16,-5 8-1 16,-4 2 3-16,-3-3-3 15,-1-5-1-15,2-6-2 16,-2-19-3-16,19-5-28 15,-4-22-2-15,14-11 0 16,5-17-1-16</inkml:trace>
  <inkml:trace contextRef="#ctx0" brushRef="#br0" timeOffset="150960.6345">6142 10344 93 0,'-5'-18'40'0,"19"14"2"15,4-9-5-15,16 0-34 16,5 0-1-16,11 0-1 16,2 1-1-16,3 1 0 15,-1 7-5-15,-12-8-11 16,0 17-22-16,-19-1-1 15,-6 11 0-15,-18-1-1 16</inkml:trace>
  <inkml:trace contextRef="#ctx0" brushRef="#br0" timeOffset="151158.6458">6131 10660 95 0,'-14'11'39'16,"23"0"2"-16,7-18-2 15,21-12-37-15,5 4-1 16,12 0 0-16,3-1-1 15,0 2-2-15,3 5-2 16,-18-2-6-16,1 19-29 16,-25 0 1-16,-9 16 0 15,-21 2-1-15</inkml:trace>
  <inkml:trace contextRef="#ctx0" brushRef="#br0" timeOffset="151328.6555">6155 10936 91 0,'-27'18'38'15,"3"-14"0"-15,24-4 2 16,0 0-33-16,25-4-3 15,13-9-2-15,12-2-1 16,7 1-1-16,6-2-1 16,7 7-5-16,-10-7-27 15,10 13-6-15,-17-2-1 16,0 7 0-16</inkml:trace>
  <inkml:trace contextRef="#ctx0" brushRef="#br0" timeOffset="152122.7009">6842 10843 54 0,'3'-10'34'0,"-3"-1"0"15,0 11 2-15,0-9-26 16,0 9-3-16,0 0-2 16,0 0 2-16,0 0-1 15,-5 19-1-15,5-8-1 16,4 7-1-16,-1 0 0 15,4 4-1-15,-2 1 0 16,2-1 0-16,-1-3-1 16,5 1 0-16,-2-5 0 0,2-6 1 15,1-7-1-15,2-6 0 16,2-10-1-16,4-3 0 15,0-6 0-15,-2-6-2 16,3-2 0-16,-7-1-2 16,6 3-2-16,-10-5-3 15,12 17-8-15,-15-7-21 16,8 11 1-16,-5 0 0 15,2 10 1-15</inkml:trace>
  <inkml:trace contextRef="#ctx0" brushRef="#br0" timeOffset="152340.7134">7220 10755 45 0,'19'2'35'0,"-19"-2"3"16,13 3-2-16,-13-3-13 16,9 13-10-16,-18-2-3 15,11 10-4-15,-8-1-1 16,4 5-1-16,-3-2-2 15,1 1 0-15,3-2-2 16,2-5 0-16,8-2-3 16,-9-15-6-16,24 6-28 15,-6-13-2-15,7-1 1 16,-2-13-3-16</inkml:trace>
  <inkml:trace contextRef="#ctx0" brushRef="#br0" timeOffset="152770.738">7463 10630 92 0,'0'0'36'16,"-18"15"1"-16,18-15-2 16,-8 15-34-16,8-15 0 15,3 12 0-15,-3-12 1 16,12 14 0-16,-12-14-1 15,10 12 0-15,-10-12 1 16,9 18 0-16,-9-18 0 16,0 19 1-16,0-19-1 15,-5 18 0-15,2-8 0 16,3-10 0-16,-10 22-1 15,10-22 0-15,-2 20 0 16,2-20 0-16,6 18-1 0,-6-18 1 16,21 15-1-16,-6-6 0 15,3-3 1-15,-1 1-1 16,1 0 0-16,-3 1 0 15,-2 3 1-15,-4 0-1 16,-7 2 0-16,-3 3 0 16,-6-1-1-16,-2 0-1 15,-5-1-1-15,3 0-2 16,-3-7-3-16,14 4-8 15,0-11-23-15,0 0 0 16,10-21-1-16,9 9 3 16</inkml:trace>
  <inkml:trace contextRef="#ctx0" brushRef="#br0" timeOffset="152987.7504">7775 10788 76 0,'23'-13'38'16,"-13"-1"0"-16,4 11 1 16,-14 3-28-16,0 0-6 15,0 0-1-15,0 15 0 16,-9 3-1-16,3 5 0 15,-6 4-1-15,1 5-1 16,1-3 0-16,-1 0 0 16,4-3-2-16,2-4-1 15,8-6-4-15,-3-16-11 16,19 3-21-16,-4-15-2 15,14-2 1-15,-5-10-1 16</inkml:trace>
  <inkml:trace contextRef="#ctx0" brushRef="#br0" timeOffset="153175.7611">7879 10675 96 0,'0'0'37'16,"0"0"2"-16,0 0-2 15,7-13-37-15,-7 13-7 16,12-5-30-16,2 8 0 16,-14-3-1-16,24 3 0 15</inkml:trace>
  <inkml:trace contextRef="#ctx0" brushRef="#br0" timeOffset="153813.7976">8097 10727 82 0,'-10'24'39'15,"-4"-12"-2"-15,4 10 2 16,-8-4-31-16,9 8-2 16,-5 1-2-16,4 3-1 15,2-1-1-15,0 3 0 16,2-3-1-16,4-2-2 15,1-6 2-15,1-4-3 16,2-3 3-16,-2-14-3 16,12 3 2-16,-2-13 0 15,2-6-1-15,-1-6 3 0,2-4-2 16,-1-7 1-16,-3-6-1 15,-1 0 2-15,0-1-2 16,-3 3 0-16,1 3 0 16,-1 5 0-16,5 6 0 15,1 5 0-15,4 9 0 16,2 3 0-16,3 5 0 15,1 2 0-15,-1 1 0 16,1 5 0-16,-4 0 0 16,-4 5-1-16,-10 0 1 15,-6 3 0-15,-8 3-1 16,-7-1 1-16,-6 5 0 15,-4-5-1-15,-2 2 1 16,1-6 0-16,4 0 0 16,9-1 0-16,16-12 0 0,-7 11 0 15,19-10 0-15,9-1 0 16,5-1 0-16,4 2 0 15,2 0 0-15,-4 3 1 16,-5 1-1-16,-8 5 1 16,-13 5 0-16,-9 5 0 15,-9-1-1-15,-8 4 1 16,-5 1-1-16,-4-3-2 16,4-2 1-16,1-6-2 15,10 0-1-15,6-14-8 16,23 2-26-16,-3-14 0 15,17 1-1-15,2-10 0 16</inkml:trace>
  <inkml:trace contextRef="#ctx0" brushRef="#br0" timeOffset="154076.8127">8501 10780 81 0,'0'0'39'16,"0"0"-1"-16,1-12 2 16,-1 12-32-16,-9 14-2 15,0 1 0-15,-6 0-2 16,1 6 1-16,-1 1-2 15,1 1 1-15,0 0-1 16,6 0-1-16,2 0 0 16,6-5-1-16,7-2 0 15,7-4 0-15,8-5-2 16,5-5 0-16,7-3-3 15,2-9-2-15,13 6-14 0,-13-14-20 16,9 5-1-16,-9-11 0 16,1 5-1-16</inkml:trace>
  <inkml:trace contextRef="#ctx0" brushRef="#br0" timeOffset="154302.8256">8850 10770 96 0,'-13'19'41'16,"4"-13"0"-16,4 12 0 15,-4-2-36-15,0 8-1 16,-5 2-1-16,2 3 0 16,-3 2-2-16,4-1 0 15,-2-1-1-15,4-5-2 0,2-3-1 16,2-9-3-16,14 0-5 15,-9-12-31-15,20-11 2 16,-7-9 0-16,6 2-1 16</inkml:trace>
  <inkml:trace contextRef="#ctx0" brushRef="#br0" timeOffset="154490.8364">8814 10783 102 0,'0'0'40'0,"0"0"1"15,0 0-1-15,22-6-38 16,-3-1 0-16,5-1-3 15,4 0 0-15,2 1-1 16,-2-3-2-16,3 10-4 0,-17-13-19 16,2 17-13-16,-16-4 1 15,0 0-1-15,-6 12 2 16</inkml:trace>
  <inkml:trace contextRef="#ctx0" brushRef="#br0" timeOffset="154678.8471">8795 10930 97 0,'-18'11'39'0,"13"3"2"15,5-14-1-15,0 0-35 16,23-4-2-16,1 0-2 16,3-5-1-16,-1-1-2 15,3 3-2-15,-7-5-3 16,7 15-18-16,-19-9-14 0,-10 6 0 15,4 12-1-15,-12 3 2 16</inkml:trace>
  <inkml:trace contextRef="#ctx0" brushRef="#br0" timeOffset="154819.8552">8809 11059 93 0,'-15'25'38'0,"-4"-10"2"15,14 6-3-15,5-21-31 16,3 16-2-16,10-15-2 16,5-4-2-16,6-1-3 15,-6-14-18-15,14 11-19 16,-11-8-1-16,3 3 0 15,-10-4 1-15</inkml:trace>
  <inkml:trace contextRef="#ctx0" brushRef="#br0" timeOffset="158612.0721">9997 10028 47 0,'4'-13'31'16,"-2"-1"3"-16,-4 0 0 16,2 14-24-16,3-20 0 15,-3 20 0-15,0-12-3 16,0 12-1-16,4 12 0 15,2 8-1-15,-2 10-2 16,1 13 1-16,1 8-2 16,1 10 0-16,-5 7-1 0,2 5 1 15,-6-3-2-15,-1-2 1 16,-4-9-1-16,3-6 1 15,-2-13-1-15,4-8 1 16,2-7 0-16,1-10-1 16,-1-15 1-16,17 5-1 15,-6-14 1-15,4-6-1 16,2-4 1-16,0-6-1 15,2-2 0-15,2-6 0 16,-2 1 0-16,2 1 0 16,-1 3 0-16,1 5-1 15,-3 5 1-15,1 7 0 16,-1 9-1-16,-3 6 1 15,-1 8-1-15,-4 7 1 16,-2 3 0-16,-7 5 0 0,-6 4 0 16,-5 3 0-16,-8-2 0 15,-4-2 1-15,-3-2-2 16,-5-4 2-16,0-4-2 15,0-6-1-15,3-5-3 16,1-12-6-16,14 1-27 16,-2-12 0-16,14 2-1 15,2-11 0-15</inkml:trace>
  <inkml:trace contextRef="#ctx0" brushRef="#br0" timeOffset="159007.0947">10423 10516 85 0,'0'15'38'0,"8"4"0"15,4-11 1-15,11 0-34 16,6-9-1-16,16-1-1 15,5-10 0-15,5-3-1 16,0-5-1-16,2-6 0 16,-12 1 1-16,-6-1-1 15,-14 3 0-15,-15 1 0 16,-14 7 1-16,-14 3-1 15,-12 6 0-15,-8 6 0 16,-9 7-1-16,-3 8 2 0,-1 8-1 16,3 8 0-16,8 3-1 15,8 2 1-15,13 1-1 16,15-2 0-16,15-6-2 15,14-7-1-15,18-2-6 16,3-17-28-16,21 4-4 16,-1-14 1-16,12-1-1 15</inkml:trace>
  <inkml:trace contextRef="#ctx0" brushRef="#br0" timeOffset="159341.1138">11470 10413 75 0,'6'-13'37'15,"-6"13"0"-15,9-17 0 16,-11 5-30-16,2 12 0 15,-8-15 0-15,-4 14-1 16,-11 0-1-16,-2 9-1 16,-11 3 0-16,-3 7 0 15,-3 3-2-15,0 6 0 16,5 1 0-16,7 2-1 15,9-2-1-15,12-1 1 16,14-5-2-16,15-5 0 16,14-5-2-16,7-8-3 0,18 8-6 15,-6-16-26-15,10 4-4 16,-6-11 2-16,6 3-2 15</inkml:trace>
  <inkml:trace contextRef="#ctx0" brushRef="#br0" timeOffset="159799.14">11888 10363 90 0,'0'0'38'0,"-19"4"4"15,8 2-4-15,-12-4-31 16,2 7-1-16,-9 1-1 0,3 8-1 16,-7 1-1-16,4 7 0 15,-3-3-1-15,9 6 0 16,4-4-1-16,10-1 0 15,7-2 0-15,10-7-1 16,11-8 0-16,6-6 1 16,5-7-1-16,6-6 0 15,3-9 0-15,0-7 0 16,-2 1 0-16,-5-2 0 15,-4 1 0-15,-8 5 0 16,-4 5 0-16,-6 4 0 16,-9 14 0-16,0 0 0 15,-5 11 0-15,-4 8 0 16,1 6-1-16,-1 4 0 0,1 7-1 15,1-4 0-15,5 3-1 16,5-8-1-16,10 2-3 16,-13-29-10-16,39 21-23 15,-15-25 0-15,12-4 0 16,-1-11 0-16</inkml:trace>
  <inkml:trace contextRef="#ctx0" brushRef="#br0" timeOffset="160144.1597">12311 10354 89 0,'0'0'40'0,"0"0"1"15,0 0-1-15,-17 17-27 16,5 8-9-16,-3 3 0 16,1 11-1-16,3 0-1 0,1 1 1 15,6-3-2-15,7-2 1 16,5-9-1-16,7-10-1 15,9-11 1-15,5-10-1 16,4-10 1-16,4-7-1 16,3-6 0-16,-2-6 0 15,-1-1 0-15,-5 3 0 16,-6 3 0-16,-5 7 0 15,-10 10 0-15,-11 12-1 16,0 0 1-16,-7 25 0 16,-3 0-1-16,-4 5 0 15,5 4-2-15,-2-1-1 16,10 3-5-16,-2-22-17 15,21 7-15-15,2-19 0 0,16-3-2 16,4-14 3-16</inkml:trace>
  <inkml:trace contextRef="#ctx0" brushRef="#br0" timeOffset="160477.1788">13090 10338 103 0,'-33'-9'41'15,"9"16"1"-15,-13-3 0 16,0 10-39-16,1 1-2 15,8 5 2-15,3 3-1 16,6 2 0-16,9-4-1 16,7 2-1-16,10-6 0 0,7-2 0 15,5-2 0-15,0-4 0 16,1-1 0-16,1-1 1 15,-8 1-1-15,-1 4 0 16,-8 0 0-16,-6 1 1 16,-5 3-1-16,-5 4 1 15,-2-1-2-15,-1-1 1 16,3-1-3-16,1-9-2 15,14 9-11-15,-3-17-24 16,17-8-2-16,-1-8 0 16,14 0-1-16</inkml:trace>
  <inkml:trace contextRef="#ctx0" brushRef="#br0" timeOffset="160798.1971">13192 10466 100 0,'2'14'41'0,"-2"-14"1"16,12 16-1-16,-12-16-37 15,33 10 0-15,4-15-1 16,13-2 0-16,6-4-1 16,7-3-1-16,0-1 0 15,-2-2 0-15,-10-2-1 16,-8-1 0-16,-16 3 1 15,-16 0-1-15,-20 7 1 16,-14 4-1-16,-15 7 1 16,-9 9 0-16,-1 8 0 15,-2 9 0-15,6 6-1 16,7 5 1-16,14 3 0 0,13-2-1 15,18-2-2-15,12-11-2 16,21 5-11-16,-5-23-25 16,20 3-3-16,0-15 0 15,6-1-2-15</inkml:trace>
  <inkml:trace contextRef="#ctx0" brushRef="#br1" timeOffset="165738.4797">5859 11876 78 0,'14'-10'40'16,"-14"10"-2"-16,14-8 1 15,-14 8-33-15,4 15-4 0,-4 0-1 16,-2 9 0-16,-1 6-2 16,-4 5 0-16,2 4-7 15,-7-7-29-15,11-1-1 16,-1-17-1-16,2-14 1 15</inkml:trace>
  <inkml:trace contextRef="#ctx0" brushRef="#br1" timeOffset="165894.4886">6019 11628 86 0,'-29'-26'39'16,"1"12"1"-16,-8 2-2 0,8 9-36 16,3 4-4-1,7-8-12-15,18 7-23 0,0 0-1 16,28-10-1-16,-8-1-1 15</inkml:trace>
  <inkml:trace contextRef="#ctx0" brushRef="#br1" timeOffset="166170.5044">6160 11462 81 0,'4'-11'40'15,"5"-1"-2"-15,14 8 1 16,8-4-36-16,11 5 0 15,2 6-1-15,5 12 1 0,-2 9 0 16,-7 15-1-16,-12 11-1 16,-10 14 2-16,-18 9-3 15,-13 10 0-15,-11 1 0 16,-14-2-2-16,0-7-2 15,-4-18-4-15,16-5-32 16,-5-27 0-16,16-15-1 16,1-29 2-16</inkml:trace>
  <inkml:trace contextRef="#ctx0" brushRef="#br1" timeOffset="166388.5169">5780 11344 89 0,'-73'47'40'15,"-2"13"-1"-15,16 20 2 16,9 9-38-16,16 13-1 16,22 5 0-16,19 6-1 15,22-1-2-15,21-10-2 16,30 1-9-16,15-29-30 15,21-11 2-15,0-27 0 16,12-13 0-16</inkml:trace>
  <inkml:trace contextRef="#ctx0" brushRef="#br1" timeOffset="169086.6712">7690 11446 36 0,'18'-16'29'16,"-7"1"4"-16,-6 3-2 16,-5 12-24-16,-24-3-1 15,3 17 2-15,-20 0 0 16,3 20 2-16,-18 4-1 15,2 18 1-15,-11 5-2 16,12 14-1-16,-2 0-1 16,12 5-2-16,12-2-2 15,13-4 0-15,16-12-2 16,19-13 0-16,15-14 0 15,14-19 0-15,10-15-1 0,4-13 1 16,1-13-1-16,-8-8 1 16,-14-3-1-16,-12-3 1 15,-17 4-1-15,-20 2 0 16,-18 9 0-16,-10 6 0 15,-8 7 0-15,-8 3-1 16,7 7 0-16,6-2-2 16,18 7-2-16,13-18-12 15,26 5-22-15,16-9 3 16,28 0-2-16,13-12 1 15</inkml:trace>
  <inkml:trace contextRef="#ctx0" brushRef="#br1" timeOffset="169290.6829">8312 11570 69 0,'-32'25'37'16,"-12"15"2"-16,-15 3-1 16,-1 9-33-16,-8 10-3 15,6 8 1-15,-1-3 0 16,12-3-1-16,11-8-3 15,12-15-4-15,21-8-3 16,7-33-28-16,14 0-2 16,10-28 0-16,15-4 0 15</inkml:trace>
  <inkml:trace contextRef="#ctx0" brushRef="#br1" timeOffset="169441.6915">8025 11799 76 0,'0'-20'42'0,"-14"1"-2"16,14 19 2-16,-29-1-33 0,20 14-6 15,4 5 2-15,11 7-4 16,13 2 0-16,10-4-5 15,20 2-4-15,0-13-33 16,26-4 0-16,1-14 2 16,11-4-3-16</inkml:trace>
  <inkml:trace contextRef="#ctx0" brushRef="#br1" timeOffset="169643.7031">8858 11553 89 0,'-37'37'42'15,"-9"0"-1"-15,5 12 0 0,3-4-38 16,9 1-3-16,10-5 0 16,15-5-4-16,22 0-7 15,9-20-31-15,20-2 2 16,8-18-3-16,14-2 3 15</inkml:trace>
  <inkml:trace contextRef="#ctx0" brushRef="#br1" timeOffset="169914.7186">9345 11608 66 0,'0'0'42'0,"-31"8"-1"16,9 11 3-16,-8-5-16 16,2 21-22-16,4 0-2 15,9 3-2-15,7-3 0 0,11-1-1 16,11-9 0-16,8-10-3 15,10-9 2-15,6-13 0 16,4-9 0-16,-2-7 0 16,-4-9 0-16,-4-2 0 15,-11-5-2-15,-8-3 1 16,-6 3-3-16,-8-5-2 15,-3 12 0-15,-11-12-20 16,12 19-15-16,-10-4-1 16,13 11 1-16,0 1 0 15</inkml:trace>
  <inkml:trace contextRef="#ctx0" brushRef="#br1" timeOffset="170140.7315">9850 11417 104 0,'-11'6'43'0,"-2"-8"1"15,13 2-2-15,0 0-41 16,15-13-3-16,18 5-1 15,1-8-7-15,12 12-30 16,-3-8-2-16,11 3 0 16,-2-8-1-16</inkml:trace>
  <inkml:trace contextRef="#ctx0" brushRef="#br1" timeOffset="170712.7642">10421 11267 79 0,'17'-8'40'16,"7"4"-1"-16,5-9-1 15,21 3-34-15,-7-4 0 16,5 5-1-16,-3-2 1 15,-5 10-1-15,-12 3-1 0,-9 10-1 16,-24 4 1-16,-10 8-1 16,-16 5 1-16,-10 3-1 15,-4 2 0-15,-4 0 0 16,4-2 0-16,8-6 0 15,13-3-1-15,13-6-1 16,19-6-2-16,16-11-3 16,25 4-32-16,3-15-3 15,14 2 0-15,1-7-1 16</inkml:trace>
  <inkml:trace contextRef="#ctx0" brushRef="#br1" timeOffset="171064.7843">11412 11079 85 0,'-29'10'42'16,"-1"9"-1"-16,-16 2 2 15,2 15-36-15,-9 2-2 16,2 8-1-16,3 4 0 16,8 3-1-16,12-4-1 15,13 1-1-15,14-6 0 16,16-11-1-16,14-9 1 15,12-10-1-15,6-9 0 0,2-8 0 16,-7-7 0-16,-4-7-1 16,-14-4 1-16,-15-3-2 15,-17 3 0-15,-18-3-2 16,-5 8-5-16,-18-5-30 15,13 10-4-15,-7-4 1 16,15 10-1-16</inkml:trace>
  <inkml:trace contextRef="#ctx0" brushRef="#br1" timeOffset="171670.819">12636 11145 68 0,'0'0'39'0,"0"0"-2"16,0 0 1-16,-20 19-30 15,-11-4-2-15,-5 13 0 16,-16 4-1-16,-10 9 0 16,-10 3-1-16,-1 8 0 15,-1 1 0-15,8 1-1 16,12-7-1-16,16-3 0 15,14-5-2-15,24-6 3 16,20-9-3-16,17-5 1 16,15-6 0-16,14-4 0 15,5-2 0-15,2-2 1 16,0 1-1-16,-2-2 0 15,-4 3 0-15,-6 2 0 0,-6-1-1 16,-4 3 0-16,-5 0-2 16,-3-3-3-16,-2 3 1 15,-6-8-7-15,10 5-29 16,-18-13-5-16,3 5 3 15,-8-14-1-15</inkml:trace>
  <inkml:trace contextRef="#ctx0" brushRef="#br1" timeOffset="174536.9829">13621 11184 72 0,'0'0'40'0,"7"-19"0"16,18 8 0-16,4-5-28 15,9 1-11-15,19-3 0 16,4 3-1-16,5 0 0 16,-3 7 0-16,-14 4 0 15,-12 7 1-15,-16 5-1 16,-17 6 0-16,-18 4 1 15,-12 4-1-15,-11 1 1 16,-3 5 0-16,-3-5-1 16,7-1 1-16,11-2-1 15,12-1 1-15,16 0-1 16,19-4-1-16,13 0 1 0,16-1 0 15,6 2 0-15,1 5 1 16,-3-1-1-16,-6 3 1 16,-12 1 0-16,-17 4 0 15,-16 3 1-15,-18 3-1 16,-15 1 0-16,-9 0 1 15,-5-4-1-15,2-7-1 16,6-3-3-16,9-16-4 16,26-5-30-16,18-18-4 15,25-6 1-15,12-19-2 16</inkml:trace>
  <inkml:trace contextRef="#ctx0" brushRef="#br1" timeOffset="174727.9939">14867 11191 76 0,'0'0'39'16,"-8"12"-2"-16,-26 5 2 15,-7 12-35-15,-6 9-2 16,-1 6-1-16,-5 5 0 16,4 3 0-16,2 0-2 15,5-7-1-15,14 0-5 16,-4-21-13-16,22 2-18 15,-1-16 1-15,11-10-2 16,0 0 2-16</inkml:trace>
  <inkml:trace contextRef="#ctx0" brushRef="#br1" timeOffset="174872.0021">14496 11427 70 0,'0'-18'41'0,"0"18"-1"16,0 0 2-16,24 11-24 16,-7 4-13-16,10 5-3 15,9 3-5-15,5-8-27 16,19 11-10-16,3-15 0 15,16 3-1-15</inkml:trace>
  <inkml:trace contextRef="#ctx0" brushRef="#br1" timeOffset="175075.0137">15438 11241 88 0,'-43'16'40'15,"-14"5"2"-15,6 15-1 0,-8-2-38 16,14 9-1-16,6 2-1 15,14 2-1-15,19-3-4 16,15-16-12-16,29 0-23 16,7-13-1-16,23-4-1 15,4-15 1-15</inkml:trace>
  <inkml:trace contextRef="#ctx0" brushRef="#br1" timeOffset="175344.0291">15808 11275 95 0,'-42'7'42'15,"6"20"0"-15,-8-2-3 0,11 16-35 16,8 2 0-16,14 5-1 16,12-4-1-16,16-2 0 15,10-9-1-15,14-9 0 16,7-13-1-16,5-12 1 15,1-12-1-15,-2-11-1 16,-8-8 1-16,-8-10-1 16,-8-5-2-16,-14-2-1 15,-4-1-1-15,-11 0-3 16,4 17-23-16,-15-5-10 15,6 16-1-15,-5-1 1 16</inkml:trace>
  <inkml:trace contextRef="#ctx0" brushRef="#br1" timeOffset="175555.0412">16162 11106 109 0,'0'-13'41'0,"10"2"0"16,18 5-13-16,10-4-29 16,5-9-7-16,20 8-28 15,-10-6-6-15,6 8 4 16,-9-7-2-16</inkml:trace>
  <inkml:trace contextRef="#ctx0" brushRef="#br1" timeOffset="175735.0515">16817 10828 103 0,'-10'1'40'0,"2"13"2"16,-11-2-3-16,1 12-37 16,0 5-1-16,2 4-2 15,7 4-1-15,2-6-5 16,19 5-33-16,-3-14-2 15,19 0 1-15,1-14-1 16</inkml:trace>
  <inkml:trace contextRef="#ctx0" brushRef="#br1" timeOffset="176073.0708">17367 10772 114 0,'-28'0'40'0,"-12"3"1"16,8 15-9-16,-8 1-28 15,8 4-1-15,7 0 0 16,8 4-1-16,8-4 0 16,9-1-1-16,8-9 0 15,11-5 0-15,6-8-1 16,5-4 0-16,5-9 1 15,-1-4-1-15,-3-5 0 16,-1 1 0-16,-4-1 1 16,-8 6-1-16,-5 6 0 0,-13 10 0 15,-5 10 0 1,-13 13 0-16,-7 11-3 0,-7 5-1 15,2 15-6-15,-13-8-30 16,20 12-2-16,-6-12 0 16,18 4-2-16</inkml:trace>
  <inkml:trace contextRef="#ctx0" brushRef="#br1" timeOffset="176574.0995">18199 11043 55 0,'3'-13'38'16,"-3"13"-2"-16,0 0 1 0,0 0-18 15,-7 18-15-15,8 8 0 16,-1 5 0-16,3 15 1 16,-4 5-2-16,5 9 1 15,-8 5-2-15,-4 5 1 16,-9-2-2-16,-11-3 2 15,-11-5-2-15,-9-7 1 16,-9-9-2-16,-4-17-2 16,6-3-24-16,-4-25-13 15,17-7 0-15,4-19-3 16,21-9 1-16</inkml:trace>
  <inkml:trace contextRef="#ctx0" brushRef="#br1" timeOffset="176749.1095">17899 10961 113 0,'0'0'45'0,"-11"10"-1"16,14 6-3-16,-3-16-38 16,26 15-2-16,15-8-4 15,9-3-3-15,19 8-9 16,-7-9-27-16,19 10-1 15,-4-3 0-15,6 10-1 16</inkml:trace>
  <inkml:trace contextRef="#ctx0" brushRef="#br1" timeOffset="177528.154">18673 11339 63 0,'0'0'38'0,"0"0"-1"16,0 0 2-16,0 14-29 16,-11-12-1-16,4 10-1 15,-11-6-1-15,2 9-2 16,-6 2-1-16,4 2 0 15,-1 5-2-15,6 2 0 16,5-1-2-16,10 1 1 16,10-5-1-16,9-3-1 15,9-6 1-15,6-8-1 16,6-9 1-16,4-9-1 0,0-6 0 15,-2-8 0-15,-7-5 0 16,-5-4 0-16,-10 0 0 16,-7 0 1-16,-12 5-1 15,-6 2 1-15,-7 7 1 16,-3 8-1-16,-5 4 0 15,2 8 1-15,3 6-1 16,6 8 1-16,10 1-1 16,10 4 1-16,12-1-1 15,7-1 0-15,9 0 1 16,5-5-1-16,0-2 0 15,-4-1 1-15,-6-4 0 16,-9-2 0-16,-8-2 0 16,-7 0 0-16,-12 2 0 0,0 0 0 15,0 0 0-15,-17-3 0 16,5 13-1-16,-2 8 1 15,-1 6-1-15,3 5 1 16,7 3-1-16,2-1 0 16,10 2 0-16,5-8 1 15,8-6-1-15,5-11 0 16,8-11 0-16,5-7 0 15,1-8 1-15,-1-9 0 16,-2-5 0-16,-1-4 0 16,-6 0 0-16,-2 0-1 15,-8 8 1-15,-6 3-1 16,-6 9 1-16,-7 16-1 0,0 0 0 15,-15 10-1-15,6 8 1 16,-4 5-1-16,6 5-2 16,-1-1 0-16,11 1-3 15,3-14-6-15,27 8-14 16,0-22-15-16,19-2 0 15,0-17-1-15,19-4 2 16</inkml:trace>
  <inkml:trace contextRef="#ctx0" brushRef="#br1" timeOffset="177708.1643">20085 10976 106 0,'-36'30'41'0,"-9"9"-1"0,3 17-4 15,-5 1-33-15,8 7-3 16,2 2-2-16,8-4-2 15,15 6-17-15,-3-17-19 16,19-1 0-16,1-18-1 16,16-2 0-16</inkml:trace>
  <inkml:trace contextRef="#ctx0" brushRef="#br1" timeOffset="178062.1846">19981 11365 96 0,'0'0'40'15,"-1"15"0"-15,9 2-1 16,1-6-37-16,12 1-1 0,7-4 1 16,4 0-1-16,0-2 0 15,0-5 0-15,2-7-1 16,0-4 0-16,-2-7 0 15,-5-1 0-15,0-4 1 16,-5 0-1-16,-5-2 1 16,-3 3 0-16,-10 3-1 15,-9 7 1-15,-10 8 0 16,-8 10-1-16,-8 8 1 15,-5 11 0-15,-4 7 0 16,1 3-1-16,8 6 0 16,6-4-1-16,16-3-2 15,8-17-10-15,28 2-26 16,3-20-2-16,22-3 1 0,4-19-3 15</inkml:trace>
  <inkml:trace contextRef="#ctx0" brushRef="#br1" timeOffset="178339.2004">20803 11153 97 0,'-23'5'42'16,"-16"1"0"-16,1 10-1 16,-5 0-31-16,10 4-8 15,8-1-1-15,11 5 0 16,14-3 0-16,14 0 0 15,14-2-1-15,4 2 1 16,4-5-1-16,-3 4 1 0,-7-3-1 16,-6 3 1-16,-10 1 0 15,-14 2 0-15,-15 0-1 16,-8-1-2-16,-6 3-1 15,-12-8-8-15,5 14-19 16,-21-16-13-16,0 6 1 16,-19-12-2-16,1 6 2 15</inkml:trace>
  <inkml:trace contextRef="#ctx0" brushRef="#br1" timeOffset="180061.2989">22726 11869 50 0,'12'-4'37'0,"-15"-11"-1"0,-2 2 3 15,-19-9-19-15,4 4-11 16,-13-13-4-16,0-1 1 16,-11-13-3-16,0-9 1 15,-5-8-2-15,1-11-2 16,-2-7 2-16,7-9-1 15,-2-2 1-15,11 1 1 16,5 2-2-16,12 9 2 16,9 6-2-16,6 11 1 15,12 6-1-15,7 12 2 16,12 9-3-16,5 6 0 15,7 8 0-15,1 7 0 16,4 12-1-16,-2 11 1 0,-4 13-1 16,-8 12 1-16,-14 12 0 15,-18 14 0-15,-21 7-1 16,-20 10-1-16,-20 6 2 15,-14 2 0-15,-11-3 0 16,-3 0 0-16,8-9 0 16,12-7-1-16,21-4 2 15,24-7 0-15,27-9-1 16,29-8 2-16,30-6-3 15,20-10 1-15,19-6-5 16,9-20-6-16,18-4-26 16,-7-27-3-16,6-10 0 15,-12-22-3-15</inkml:trace>
  <inkml:trace contextRef="#ctx0" brushRef="#br1" timeOffset="180429.32">22728 10240 111 0,'-106'7'40'16,"-8"15"-1"-16,6 31 2 16,6 22-40-16,0 29 1 15,6 25-3-15,9 30 1 16,7 23-1-16,8 14 2 15,17 1-2-15,26-11-1 16,33-26 2-16,38-28-1 16,46-39 2-16,42-47-1 0,45-50 0 15,37-40-1-15,24-32 1 16,1-26 1-16,-13-17 0 15,-28-13-1-15,-34-9 1 16,-44-5 1-16,-54-5-1 16,-50 0-1-16,-56 10 2 15,-39 11-3-15,-30 17 1 16,-33 20-1-16,-22 32-6 15,-33 21-28-15,-2 39-5 16,-22 19 0-16,1 26-3 16</inkml:trace>
  <inkml:trace contextRef="#ctx0" brushRef="#br1" timeOffset="181182.363">5584 13400 56 0,'10'-18'38'0,"7"9"0"16,-10-4 3-16,6 11-31 15,-13 2-2-15,0 0-2 16,0 25-1-16,-8 7-1 0,-7 4-2 15,1 11 0-15,-1 4-1 16,-1 4 0-16,6-3-3 16,3-6-1-16,14-1-6 15,0-22-30-15,25-6 0 16,-1-25-2-16,15-4 2 15</inkml:trace>
  <inkml:trace contextRef="#ctx0" brushRef="#br1" timeOffset="181368.3737">6042 13413 63 0,'3'-21'41'15,"-3"21"-2"-15,-3-15 2 16,3 15-25-16,-12 21-11 16,5 8-1-16,-1 9-1 15,0 8-1-15,0 6-2 0,2 1-1 16,5-1-2-16,-1-10-4 15,19-3-31-15,-6-23-2 16,14-8 0-16,1-27-2 16</inkml:trace>
  <inkml:trace contextRef="#ctx0" brushRef="#br1" timeOffset="181504.3815">6282 13004 82 0,'-39'-17'35'16,"2"10"-33"-16,-5 9-2 15,3 7-38-15,-1-6-1 16</inkml:trace>
  <inkml:trace contextRef="#ctx0" brushRef="#br1" timeOffset="181683.3917">5579 13042 93 0,'-35'5'40'16,"19"-2"-1"-16,5-11-7 15,-7-2-71-15,44-4 0 16,4-7-1-16,18 5 0 16</inkml:trace>
  <inkml:trace contextRef="#ctx0" brushRef="#br1" timeOffset="182000.4098">6262 12740 80 0,'24'6'41'15,"1"-3"-1"-15,14 13 1 16,-12 12-37-16,18 1-1 15,1 8-1-15,4 12 0 16,-1 9-1-16,-11 13 1 0,-9 7-1 16,-13 6-1-16,-12 6 0 15,-13 4-1-15,-9-1-1 16,-10-8 0-16,0-5-4 15,-10-27-19-15,11 0-15 16,-6-26 0-16,11-12-1 16,-2-27 0-16</inkml:trace>
  <inkml:trace contextRef="#ctx0" brushRef="#br1" timeOffset="182358.4303">5664 12557 45 0,'-29'-12'37'0,"-3"18"1"15,-17 11 1-15,-1 29-17 16,-17 19-14-16,7 27-1 15,-7 21-2-15,7 22-1 16,3 13-1-16,12 6 0 16,13 1-2-16,18-8-1 15,24-14-4-15,14-22-5 0,35-20-31 16,7-30 0-16,22-19-2 15,5-29 0-15</inkml:trace>
  <inkml:trace contextRef="#ctx0" brushRef="#br1" timeOffset="182480.4373">6254 13878 80 0,'16'-4'42'0,"-27"-5"-2"16,-13 7-2-16,-13-4-62 16,-14-7-15-16,8-1-1 15,-1-16-2-15</inkml:trace>
  <inkml:trace contextRef="#ctx0" brushRef="#br1" timeOffset="185387.6036">7131 13014 70 0,'0'0'37'15,"14"13"-12"-15,-14-13 6 16,-3 36-21-16,-1-5-4 16,-1 21-1-16,-1 6-1 15,-2 10-2-15,-2 9 0 0,1 2 0 16,-2-2-1-16,3-9 0 15,0-10-1-15,2-12 0 16,3-16 1-16,3-18-1 16,0-12 0-16,5-33 0 15,4-8 0-15,1-11 0 16,-1-11 0-16,2-10 1 15,-1-5-2-15,3-4 1 16,3-1 0-16,-2 7 0 16,4 7 0-16,3 10 0 15,4 9 1-15,1 12-2 16,7 13 1-16,1 11 0 15,2 15 0-15,5 9 1 16,-4 9-1-16,-6 5 0 16,-1 6-1-16,-8 5 1 0,-9 5 0 15,-9 2 0-15,-14 1 0 16,-9 1 1-16,-7-2-1 15,-10-2 1-15,-3-4 0 16,-4-6-1-16,0-5 1 16,5-4 0-16,7-6-1 15,7-5 0-15,7-2 1 16,14 4 0-16,8-1 0 15,10 0 0-15,9 4 0 16,6 1 0-16,3 1 0 16,4 5-1-16,3 0 1 15,-7 1-1-15,4 1-2 16,-4-3-1-16,3 9-9 15,-8-16-27-15,11 1-1 0,-7-16-1 16,12-3 1-16</inkml:trace>
  <inkml:trace contextRef="#ctx0" brushRef="#br1" timeOffset="185769.6254">7982 13280 77 0,'-35'0'42'0,"1"16"-2"16,-9-6 2-16,2 11-37 15,1 4-2-15,4 10 0 16,1 2 0-16,12 5-1 16,3 0-1-16,11-1 0 15,11-6 0-15,12-5 0 0,9-9 0 16,9-10-1-16,5-12 1 15,6-11-1-15,-1-9 1 16,1-6-1-16,-4-5 1 16,-6-3-1-16,-5 0 0 15,-5 1 0-15,-7 6 0 16,-4 8 0-16,-6 7 0 15,-6 13-1-15,0 0 1 16,-13 22-2-16,5 6 0 16,3 0 0-16,8 8-3 15,1-6-2-15,11 5-2 16,3-23-18-16,27 7-13 15,-1-18 0-15,22-2 0 16,-5-15 1-16</inkml:trace>
  <inkml:trace contextRef="#ctx0" brushRef="#br1" timeOffset="186145.6469">8637 13342 74 0,'-32'-12'41'0,"0"15"-1"16,-14-3-1-16,3 14-33 15,-8 5 0-15,8 10-2 16,0 2 0-16,10 5-1 15,7-4-1-15,16-2 0 16,10-9 0-16,18-10-1 16,15-13 0-16,13-12 0 15,10-12-1-15,5-12 1 0,2-10 0 16,-3-3 0-1,-2-5-1-15,-12 1 1 0,-8 2-1 16,-9 5 1-16,-9 9-1 16,-11 13 1-16,-5 13-1 15,-4 13 0-15,-21 17 0 16,3 16 1-16,-4 12-1 15,2 7-1-15,-1 3 0 16,4-1-1-16,9-3-1 16,5-11-2-16,16-4-4 15,-13-36-18-15,39 20-15 16,-10-26 1-16,14-3-2 15,-5-13 3-15</inkml:trace>
  <inkml:trace contextRef="#ctx0" brushRef="#br1" timeOffset="186327.6573">9116 13201 87 0,'0'0'41'15,"-11"15"2"-15,3 11-5 16,-7 5-35-16,1 14-1 16,-4 5-1-16,0 7-1 15,2-1 0-15,3-6-3 16,8-6-1-16,1-20-4 15,24-7-31-15,-7-26-1 16,18-9-2-16,-2-22 2 16</inkml:trace>
  <inkml:trace contextRef="#ctx0" brushRef="#br1" timeOffset="186462.6651">9240 12943 79 0,'-18'-31'41'16,"6"18"-2"-16,-4 7-1 15,16 6-37-15,-1 15-38 16,1-15-2-16,19 27-1 15,3-16 0-15</inkml:trace>
  <inkml:trace contextRef="#ctx0" brushRef="#br1" timeOffset="186760.6821">9609 13131 69 0,'-11'28'44'0,"-13"-2"-2"15,1 16 1-15,-13 0-25 0,6 12-12 16,-4 0-1-16,10 2-1 15,5-5-1-15,15-5-2 16,12-9 1-16,15-13-1 16,15-17 0-16,19-15-1 15,5-14 0-15,7-10 0 16,-4-9 0-16,-4-3-1 15,-11-3 0-15,-18-1 0 16,-15 7-1-16,-27 2-2 16,-11 14-4-16,-24-10-16 15,7 20-17-15,-18 1 0 16,9 12-2-16,-3-3 0 15</inkml:trace>
  <inkml:trace contextRef="#ctx0" brushRef="#br1" timeOffset="190157.8764">10680 13194 46 0,'0'0'35'0,"13"-11"1"15,-11 21-21-15,-2-10 15 16,-1 19-24-16,-4-3 1 15,5 11-4-15,-5 2 1 16,5 9-1-16,-6 0 0 16,7 4-1-16,-1-8 0 0,7-4 0 15,2-15 1-15,12-5-1 16,7-17-1-16,10-12 1 15,5-12-1-15,4-7 1 16,6-5-2-16,-1-3 1 16,-5 4-1-16,-5 5 0 15,-7 6-1-15,-10 11 1 16,-7 13 0-16,-18 7-1 15,10 16 1-15,-15 11 0 16,-4 4 1-16,-3 7-1 16,1 1 1-16,3 0-1 15,0-3 2-15,7-6-2 16,6-9 2-16,9-10-2 15,6-14 1-15,9-10 0 0,3-14 1 16,8-6-1-16,-1-7-1 16,-2-4 0-16,-1 0-1 15,-8-1 0-15,-3 8-2 16,-10 1-2-16,-2 17-2 15,-14-3-7-15,1 22-26 16,0 0 1-16,12 4 0 16,-12-4 0-16</inkml:trace>
  <inkml:trace contextRef="#ctx0" brushRef="#br1" timeOffset="190561.8995">11900 13122 67 0,'-19'-23'40'0,"2"17"0"16,-15-1 0-16,6 14-31 16,-12-3-2-16,4 14-1 15,-6 3-1-15,6 14-2 16,-1 2 1-16,5 6-3 15,12-1 1-15,5-1-1 16,11-5 0-16,10-6 0 16,8-13-1-16,12-9 0 15,5-10 1-15,9-11-1 16,-2-7 1-16,1-3 0 15,-1-6-1-15,-7 2 1 0,-5 1-1 16,-6 3 1 0,-7 6-1-16,-6 6 1 0,-9 11-2 15,0 0 1-15,3 16-2 16,-9 1 0-16,0 8-1 15,0-4-3-15,9 7-2 16,-6-17-20-16,20 9-14 16,-4-17 0-16,16-4 0 15,-1-14 2-15</inkml:trace>
  <inkml:trace contextRef="#ctx0" brushRef="#br1" timeOffset="190840.9155">12324 13078 80 0,'0'0'41'0,"-14"-4"-1"0,5 16 2 15,-13 2-37-15,9 9 0 16,-3 4-2-16,5 9 0 16,1 1-1-16,4 1-1 15,6-4 1-15,5-3-2 16,3-8 1-16,7-7-1 15,5-9 1-15,-1-14-1 16,6-8 1-16,2-8 0 16,0-7-1-16,2-8 0 15,-1-1-3-15,-4-6 0 16,3 6-5-16,-17-9-27 15,12 17-7-15,-11-1 0 16,0 15 0-16</inkml:trace>
  <inkml:trace contextRef="#ctx0" brushRef="#br1" timeOffset="191201.9361">12559 13092 64 0,'0'12'40'15,"8"7"1"-15,-8-19 0 16,15 22-23-16,-3-21-11 15,8-1-2-15,2-9-1 16,5-5-2-16,1-5 0 16,2-3-1-16,-3-5-1 15,1-2 0-15,-5 0 0 16,-5 3 0-16,-4 1 0 15,-7 7 0-15,-4 5-1 0,-3 13 2 16,-12-1-1-16,-4 15 1 16,-5 9 0-16,-3 9 0 15,-3 6 0-15,1 3 0 16,3 0 0-16,7-2 0 15,7-4-1-15,9-10-2 16,10-2-1-16,9-14-3 16,20-1-6-16,-8-19-29 15,22 2 0-15,-5-18 0 16,14 3-1-16</inkml:trace>
  <inkml:trace contextRef="#ctx0" brushRef="#br1" timeOffset="191509.9537">13238 12899 91 0,'-14'-13'41'0,"-2"26"1"0,-13-4-1 15,0 12-36-15,0 3-2 16,0 4 0-16,3 1-1 16,4 0 0-16,11-3-1 15,5-6 0-15,11-3 0 16,7-5-1-16,12-7 0 15,7-2 1-15,5-1-1 16,-3-1 1-16,0 4-1 16,-5 2 1-16,-5 4-1 15,-8 3 1-15,-10 4-1 16,-8 6 1-16,-8 0-1 15,-6 1-1-15,-1-3 0 16,-1-2-3-16,2-2 0 16,-5-14-8-16,18 9-22 0,-15-20-9 15,19 7 0-15,-15-24-1 16</inkml:trace>
  <inkml:trace contextRef="#ctx0" brushRef="#br1" timeOffset="192202.9934">14357 12545 47 0,'21'-14'38'15,"-12"4"-1"-15,-9 10 0 16,0 0-19-16,-1 31-11 16,-21-6-1-16,5 17 0 15,-10 5-2-15,6 12 0 16,-6 2 0-16,11 7-1 15,0-2-1-15,9-3 0 16,5-5 0-16,9-10-1 16,5-12 1-16,12-14-1 15,3-13-1-15,6-12 1 16,3-12-1-16,-2-6 0 15,0-5 1-15,-3-6-1 0,-5 2 0 16,-4 4 0-16,-7 4 0 16,-5 9 0-16,-10 13 0 15,13 6 0-15,-7 15 0 16,-2 8-2-16,6 5 0 15,2 1-2-15,13 8-5 16,-5-20-15-16,17 8-17 16,-4-16 1-16,14 1 0 15,-5-17 0-15</inkml:trace>
  <inkml:trace contextRef="#ctx0" brushRef="#br1" timeOffset="192569.0143">15042 12979 66 0,'-19'-11'39'0,"-10"0"-1"0,1 17 2 15,-13-3-29-15,8 17-4 16,-7 0-1-16,7 9-1 16,1-3-1-16,9 4-1 15,4-5-1-15,11 0 0 16,11-7-1-16,11-7 0 15,15-9-1-15,8-5 1 16,11-6-2-16,0-6 1 16,5-1 0-16,-6-3 0 15,-5 1 0-15,-7 2 0 16,-10 3 0-16,-11 4 0 15,-14 9 0-15,0 0 0 0,0 0 0 16,-16 24 1-16,0-5-1 16,-1 0-1-16,5 6 0 15,0-4-2-15,12 2-1 16,3-10-2-16,22 9-19 15,-6-22-14-15,19 2-1 16,-5-16-1-16,12 3 3 16</inkml:trace>
  <inkml:trace contextRef="#ctx0" brushRef="#br1" timeOffset="192845.0301">15490 12911 73 0,'0'0'39'0,"0"0"0"15,-9 12 1-15,-4 7-33 16,6 12-2-16,-2 0-1 0,3 8 0 15,-1 2 0-15,5-2-1 16,2-3 0-16,4-8-1 16,4-7 0-16,6-9 0 15,9-13-1-15,2-12-1 16,5-8 1-16,5-9-1 15,-3-8 0-15,0-5-1 16,0-2-1-16,-6-2-1 16,-4 8-1-16,-10-5-8 15,11 21-23-15,-22-6-5 16,7 19-1-16,-8-3 0 15</inkml:trace>
  <inkml:trace contextRef="#ctx0" brushRef="#br1" timeOffset="193200.0504">15870 12934 78 0,'9'18'41'0,"-5"-7"-1"16,13 10-2-16,-17-21-28 15,35 7-4-15,-7-12-2 16,5-5 0-16,3-2-1 15,1-7-2-15,-3-2 1 16,-2-5-2-16,-6-2 1 16,-6-1-1-16,-9 4 0 15,-5 3 0-15,-11 5 0 16,-8 8 0-16,-5 6 1 15,-8 11 0-15,-7 11 0 16,-6 15 0-16,0 9 1 0,-3 4-1 16,8 4 0-16,7 0 0 15,15-6-1-15,14-6-2 16,16-8-2-16,5-19-7 15,29 5-15-15,-4-22-16 16,18 3 0-16,-9-15-2 16,10 4 2-16</inkml:trace>
  <inkml:trace contextRef="#ctx0" brushRef="#br1" timeOffset="193771.0831">17278 12908 68 0,'-3'-14'37'0,"-11"-7"0"0,-2 11 1 15,-8-2-32-15,-2 11-1 16,-11 1 1-16,2 13 1 15,-8 5-1-15,3 12-1 16,2 3 0-16,6 5-1 16,10 0-2-16,15-2 0 15,12-6 0-15,16-8-1 16,14-12 0-16,12-9 0 15,12-10-1-15,5-7 0 16,2-8-1-16,-5-3 1 16,-4 3 0-16,-12 1 0 15,-9 5-1-15,-9 9 1 16,-12 9 1-16,-15 0-1 15,9 29-1-15,-11-5 0 16,1 5-1-16,0-2-3 0,12 7-13 16,-7-19-13-16,19 8-9 15,-1-17-2-15,15 1 0 16</inkml:trace>
  <inkml:trace contextRef="#ctx0" brushRef="#br1" timeOffset="194140.1042">18271 12471 63 0,'0'0'40'15,"-14"-2"0"-15,11 20-1 16,-8-3-17-16,7 27-19 16,-5 9-1-16,-1 9-2 15,0 10 0-15,-2 5-1 16,5 0 0-16,1-8-3 15,13-1-3-15,-1-26-21 16,22 0-9-16,1-24-1 0,22-4-1 16</inkml:trace>
  <inkml:trace contextRef="#ctx0" brushRef="#br1" timeOffset="194926.1491">18726 12803 79 0,'-22'0'40'0,"-12"0"-1"16,0 19 1-16,-9-4-33 15,5 21-2-15,3 0-1 16,5 11 0-16,6-2-1 16,16 0-1-16,8-4 1 15,12-7-2-15,16-9 1 16,10-12-2-16,10-15 1 0,8-10-1 15,2-14 0-15,-3-5-1 16,-7-7 1-16,-8-2-1 16,-11-4 1-16,-14 1-1 15,-11 4 0-15,-14 7 0 16,-6 6 0-16,-7 10 0 15,-2 7 0-15,-1 6 1 16,4 6-1-16,7 4 1 16,13 3-1-16,2-10 1 15,23 18 0-15,6-13 0 16,8-3 0-16,5-5 0 15,3 0 1-15,-5-3-1 16,-2-1 1-16,-6 4 0 16,-7-4 1-16,-9 2-1 0,-16 5 0 15,11-2 1-15,-11 2-1 16,-13 13 0-16,3-1-1 15,-4 9 1-15,-1 7-1 16,1 0 0-16,3 6 0 16,4-4 0-16,5 0 0 15,7-4 1-15,8-7-1 16,4-11 0-16,8-8 1 15,7-8-1-15,1-7 0 16,1-5 0-16,2-4 1 16,-6-4-2-16,1 2 1 15,-5 0 0-15,-4 7 0 16,-8 3 0-16,-4 5 0 0,-10 11 0 15,0 0 0-15,2 14-1 16,-4 3 1-16,-3 7 0 16,1 1 0-16,3 1 1 15,2 1-1-15,5-3 0 16,6-5 0-16,7-8 0 15,4-9 0-15,2-6 1 16,4-11-1-16,0-4 0 16,-2-6 0-16,-1-4 0 15,-4-3 0-15,-6-3 0 16,-2 1-2-16,-4 0-1 15,3 9-3-15,-11-7-8 16,21 21-11-16,-19-5-15 16,12 14 0-16,-6-4-1 0,12 12 2 15</inkml:trace>
  <inkml:trace contextRef="#ctx0" brushRef="#br1" timeOffset="195552.1849">19774 12828 99 0,'0'0'40'16,"0"0"1"-16,-14 1-3 15,14-1-34-15,10 12-2 16,3-5 1-16,5-2-2 16,7 2 0-16,1-4 1 15,5 0-1-15,1-8 0 16,-3-3-1-16,-1-7 1 15,-3-3-1-15,-6-1 0 16,-8-2 0-16,-4 1 0 0,-6 0 0 16,-5 2-1-16,-5 6 1 15,-9 9 0-15,-4 6 0 16,-6 10 0-16,-3 10 1 15,-5 6 0-15,3 6 0 16,5 2 0-16,8 2 0 16,11-5 0-16,10-5 0 15,15-11-1-15,15-7 0 16,14-16 0-16,9-7 0 15,2-4 0-15,1-2 0 16,0-4-1-16,-7 3 1 16,-8 6-1-16,-14 3 1 15,-10 12-1-15,-11 9 0 16,-9 10 1-16,-9 6-1 0,-7 7 1 15,-1-1-1-15,0 3 0 16,2-4 1-16,3-2-1 16,5-12 1-16,6-7 0 15,3-11 0-15,11-9 1 16,2-4 0-16,1-9 0 15,2-3 0-15,1-5 1 16,6-3-1-16,-1-5 0 16,3-2 0-16,4 3-1 15,-1 2 0-15,2 4-1 16,1-2-1-16,2 8-3 15,-11 0-5-15,10 16-8 16,-23-11-10-16,13 12-14 16,-17-3 1-16,5 7-2 0,-10 4 2 15</inkml:trace>
  <inkml:trace contextRef="#ctx0" brushRef="#br1" timeOffset="196099.2162">21648 12466 58 0,'-9'-37'37'16,"-2"8"-1"-16,-15-7-4 0,7 20-17 15,-19-1-5-15,4 21-1 16,-13 8-2-16,4 21-1 16,-7 10-1-16,3 16-2 15,-1 8-1-15,6 6-1 16,9 5 0-16,7 0-2 15,14-1-1-15,9-11-2 16,18 1-7-16,-4-22-27 16,18 0-1-16,-4-20 0 15,5-4-1-15</inkml:trace>
  <inkml:trace contextRef="#ctx0" brushRef="#br1" timeOffset="196581.2438">21106 12809 94 0,'0'0'40'0,"-2"-18"1"16,17 22-1-16,-5-4-36 16,12-3-2-16,6-1-1 15,4 2 0-15,4 1-1 16,-2 2 0-16,-2 3 0 15,2 0 0-15,-2 3 0 16,-3 2 0-16,-4 2 0 16,-3 1 0-16,-3 5 1 15,-7 4-1-15,-5 4 0 16,-11 2 1-16,-5 6-1 0,-4 1 0 15,-5 1 0-15,0-3 0 16,1-3 0-16,3-7 0 16,5-9 0-16,9-13 1 15,0 0-1-15,22-24 0 16,1-4 0-16,1-7 0 15,4-5 0-15,-2-4 1 16,0-1-1-16,-4-1 1 16,-3 4 0-16,-3 9-1 15,-7 7 1-15,-1 8 0 16,-2 5-1-16,-6 13 1 15,20-7-1-15,-3 13-1 16,3 1-2-16,4-5-6 16,20 15-11-16,-12-15-19 0,13 7-1 15,-7-10-2-15,11 2 1 16</inkml:trace>
  <inkml:trace contextRef="#ctx0" brushRef="#br1" timeOffset="196933.2639">22002 12787 94 0,'-18'18'41'0,"-4"-14"2"16,17 9-3-16,5-13-32 16,13 1-5-16,11-7-2 15,18 0 1-15,2 0-1 16,6-5-1-16,-1-2 1 15,-3-2-1-15,-4 2 0 16,-9 0 1-16,-10 0-1 0,-10-1 0 16,-12 4 0-16,-1 10 0 15,-28-11 1-15,4 12-1 16,-12 4 0-16,-2 8 0 15,-6 7 0-15,-1 5 0 16,2 5 1-16,9 2-1 16,10 3 0-16,11-3 0 15,18-2-2-15,17-4-1 16,17-4-4-16,8-19-9 15,30 14-14-15,-10-24-10 16,18 5 0-16,-13-15-2 16</inkml:trace>
  <inkml:trace contextRef="#ctx0" brushRef="#br1" timeOffset="197422.2919">22732 12775 103 0,'-8'-27'39'16,"1"14"1"-16,-13-12-9 16,3 19-25-16,-7 6-3 15,-2 12 1-15,-5 6-2 16,-4 12 1-16,-3 7 0 15,0 6-1-15,2-2 0 16,7 3 0-16,7-7-1 16,10-4 0-16,15-12 0 15,11-10-1-15,15-15 0 16,11-10 0-16,11-11 0 15,1-5 0-15,5-5 0 16,-5-2 0-16,-3 4 0 0,-8 3 0 16,-12 10 0-16,-11 11 0 15,-18 9 0-15,-5 27 0 16,-13 7 0-16,-13 16 0 15,-9 12 0-15,-6 11 0 16,-8 2 0-16,6-1 0 16,0-5-1-16,8-6 1 15,8-11 0-15,9-13-1 16,13-15 2-16,10-24-2 15,10 9 1-15,9-21 0 16,3-11 0-16,6-5 1 16,4-7 0-16,4-4-1 15,4 1 0-15,3-4-1 16,4 3-3-16,-3 2-3 0,7 12-5 15,-16-7-8-15,15 23-5 16,-17-14-15-16,7 12-1 16,-11-4-1-16,6 9 3 15</inkml:trace>
  <inkml:trace contextRef="#ctx0" brushRef="#br1" timeOffset="197654.3052">23126 13022 116 0,'-18'7'43'15,"12"7"1"-15,-8-14-3 0,14 0-39 16,0 0-5-16,-12 6-3 15,12-6-8-15,1-18-10 16,12 13-18-16,-12-9 0 16,12 3-3-16,-5-11 2 15</inkml:trace>
  <inkml:trace contextRef="#ctx0" brushRef="#br1" timeOffset="199059.3855">7696 14778 59 0,'-21'-6'40'16,"21"6"-2"-16,-28-20-9 15,19 10-19-15,-15-10-4 16,4-1-1-16,-6-6-1 15,1-7-1-15,-3-7-2 16,-1-4 0-16,2-7 0 0,-1-3-2 16,5-2 2-16,4 1-2 15,9-2 2-15,5 6-2 16,10-1 2-16,10 3 0 15,7 5-1-15,7 6 1 16,3 4 0-16,3 7-1 16,-6 7 1-16,-4 15-1 15,-11 19 0-15,-10 17-1 16,-16 16 1-16,-12 19-1 15,-13 15 1-15,-12 13 1 16,-5 4-1-16,-3 1 0 16,5-9 0-16,7-7-1 15,13-11 1-15,16-17 0 16,18-22 0-16,19-18 0 0,24-19-1 15,19-13-1-15,22-6-8 16,-4-20-27-16,24 4-1 16,-5-9-2-16,3 10 1 15</inkml:trace>
  <inkml:trace contextRef="#ctx0" brushRef="#br1" timeOffset="199352.4023">8630 14157 62 0,'4'-14'43'0,"-4"14"-2"16,0 0-1-16,0 0-22 15,-15 13-45-15,-3-5-14 16,4 11-1-16,-12-2 0 16</inkml:trace>
  <inkml:trace contextRef="#ctx0" brushRef="#br1" timeOffset="199525.4122">8197 14677 88 0,'-21'15'41'16,"7"0"2"-16,0-15-4 15,14 0-41-15,0 0-4 16,24-29-25-16,18 18-9 16,3-11-2-16,17 5 1 15</inkml:trace>
  <inkml:trace contextRef="#ctx0" brushRef="#br1" timeOffset="199705.4225">9050 14558 94 0,'0'0'42'0,"18"10"2"16,-31-17-8-16,-7 10-33 15,9 0-1-15,-1-1-1 16,12-2-2-16,-16 4-3 16,17 9-11-16,-11-15-27 15,10 2 0-15,0 0-2 16,22-7 1-16</inkml:trace>
  <inkml:trace contextRef="#ctx0" brushRef="#br1" timeOffset="200327.4581">10287 14379 47 0,'14'-11'35'0,"-3"-3"2"0,-3 1-2 15,-8-4-22-15,0 4-10 16,-8-1 1-16,-3 4 0 16,-15 2 1-16,-2 12 0 15,-15 0 1-15,1 14 0 16,-12 4 0-16,6 13-2 15,-4 5 0-15,6 2-1 16,9 2 0-16,13-2-1 16,14-7-1-16,18-7 1 15,17-15-1-15,18-19 0 16,13-15 0-16,15-13-1 15,4-8 1-15,1-2-1 16,-7-2 1-16,-9 5 0 0,-10 8-1 16,-16 11 0-16,-15 16 0 15,-12 18 1-15,-11 12-1 16,-8 12 0-16,-4 9 0 15,-3 1-1-15,6 4-1 16,6-6-1-16,17 1-7 16,0-27-12-16,32 3-20 15,-1-20-1-15,17-6-1 16,-3-14 1-16</inkml:trace>
  <inkml:trace contextRef="#ctx0" brushRef="#br1" timeOffset="200792.4847">11529 13862 71 0,'5'-10'39'16,"-5"10"0"-16,-1 15-1 16,1 16-33-16,-15 17-2 15,0 21 0-15,-6 10-1 16,-1 8 0-16,1 3 0 15,6-1-2-15,6-7-1 16,5-15-2-16,17-11-3 16,2-30-12-16,19-4-22 15,5-22 0-15,14-7 0 16,0-17 0-16</inkml:trace>
  <inkml:trace contextRef="#ctx0" brushRef="#br1" timeOffset="201589.5303">11950 14292 68 0,'-5'-19'40'0,"5"19"0"16,-35-5 0-16,18 20-32 15,-13 1-3-15,4 14 0 16,0 3-2-16,6 6 1 16,4 0-2-16,7 0 1 15,7-3-1-15,8-5-1 16,8-9 0-16,9-8 0 15,11-11-1-15,3-12 0 16,7-12 0-16,2-9 0 16,2-8-1-16,-6-6 0 15,-4-1 1-15,-8-3-1 16,-12 4 0-16,-8 2 0 15,-11 11 1-15,-9 6 0 0,-8 9 0 16,-2 9 0-16,-3 7 1 16,1 7-1-16,6 3 0 15,5 5 1-15,8-1-1 16,7-1 0-16,11-5 1 15,9-4-1-15,9-5 0 16,4-5 0-16,7-3 1 16,-2-2-1-16,-3 0 0 15,-4 1 0-15,-7 2 0 16,-6 3 1-16,-10 6-1 15,-12-1 0-15,3 21 1 16,-11 1-1-16,-3 5 1 16,-1 4-1-16,-5 3 0 15,4 3 0-15,0 0 0 0,4-2 0 16,7-4 0-16,5-9 0 15,9-6 0-15,8-9 0 16,10-14 0-16,6-8 0 16,2-7 0-16,4-6 0 15,-4-7 0-15,-1-2 0 16,-4-1 0-16,-5 2 0 15,-10 6 0-15,-6 7 0 16,-3 7 0-16,-4 3 0 16,-5 13 0-16,0 0 0 15,-5 30 0-15,0-2 0 16,3 5 0-16,-1 4 0 15,0 0 0-15,6 2 0 16,1-5 0-16,6-11 0 0,1-11 1 16,6-9-1-16,5-13 1 15,2-10-1-15,0-13 0 16,1-8 0-16,3-8 1 15,-2-4-2-15,-3-2 0 16,-3-2 0-16,0 9-2 16,-4 0-3-16,6 20-9 15,-20-11-10-15,19 26-16 16,-17-3 0-16,13 17-2 15,-17-1 2-15</inkml:trace>
  <inkml:trace contextRef="#ctx0" brushRef="#br1" timeOffset="202235.5672">13095 14214 66 0,'-19'17'41'0,"8"6"-1"15,-1-14 2-15,17 4-25 16,-5-13-15-16,27-5 0 15,-1-5 0-15,9-5-1 16,1-5 0-16,1-2 0 16,-6-2-1-16,-5 0 1 15,-8 0-1-15,-7 1 1 16,-13 0 0-16,-10 4-1 15,-7 3 1-15,-2 8 0 16,-8 5 0-16,-4 8-1 0,2 9 1 16,-5 9-1-16,6 6 1 15,6 9-1-15,5 1 1 16,12 1 0-16,12-5 0 15,10-5 0-15,12-6 0 16,12-6-1-16,10-14 0 16,6-5 1-16,-2-9-1 15,4-4 0-15,-6-2-1 16,-6-3 1-16,-8 3 0 15,-9 2 0-15,-10 8 0 16,-18 6 0-16,0 0 0 16,0 23 0-16,-13 5-1 15,-7 13 1-15,-1 3-1 16,0 2 1-16,2 2-1 15,5-2 1-15,5-10-1 0,3-9 1 16,6-27 1-16,13 6-1 16,0-23 1-16,5-9 0 15,0-8 0-15,2-4-1 16,-1-6 1-16,-1-1 0 15,1 2-1-15,2-4 1 16,1 5 0-16,1 5-1 16,4 7-1-16,0 2-2 15,2 13-1-15,-2-3-5 16,14 19-6-16,-12-13-10 15,32 23-13-15,-8-9-4 16,27 4 0-16,8-7 1 16</inkml:trace>
  <inkml:trace contextRef="#ctx0" brushRef="#br1" timeOffset="203046.6136">14737 14119 48 0,'0'0'37'16,"-5"16"2"-16,1 5-1 15,-11-9-19-15,5 16-12 16,-7 2-3-16,5 7 1 16,-3-2-1-16,1 6 0 15,5-6-2-15,3 0 0 0,2-9-1 16,5-5 0-1,-1-21 0-15,18 13-2 0,-4-19 2 16,5-10-2-16,-1-7 1 16,0-7 0-16,1-6 0 15,2-5-1-15,-1 1 1 16,-1-1 0-16,4-3 0 15,2 7 2-15,2 3-2 16,5 9 1-16,2 1 0 16,-1 11 1-16,0 7-2 15,-1 10 0-15,-7 10 0 16,-9 5-2-16,-9 10 2 15,-12 3-2-15,-13 10 1 16,-10-1 0-16,-5 2 0 0,-7 0 1 16,-4-3-1-16,0-3 1 15,-1-6 0-15,4-8 1 16,9-7-1-16,5-5 1 15,6-8-1-15,7-2 1 16,0-2 0-16,5 2 0 16,-2 9 0-16,-2 7-1 15,-2 11 0-15,-6 8 1 16,-3 11-1-16,-2 0-1 15,2 2-1-15,4-7-3 16,12-4-2-16,-1-26-14 16,27-2-17-16,0-26-4 15,23-10 1-15,4-23 1 16</inkml:trace>
  <inkml:trace contextRef="#ctx0" brushRef="#br1" timeOffset="203446.6365">15530 13624 69 0,'21'-23'41'0,"-21"23"0"16,0 21 0-16,-19 9-22 16,-6 22-17-16,-5 7 0 15,2 15 1-15,-2 6-1 16,1 3 0-16,1-1-1 15,4-9 0-15,4-9 0 16,5-8-1-16,5-11 1 16,5-13-2-16,9-12 1 15,-4-20 0-15,21-1 0 0,1-18 1 16,3-10-1-16,5-7-1 15,2-2 1-15,-1 2 0 16,-2 1 0-16,-4 6 0 16,-4 10 0-16,-6 8 0 15,-6 16 0-15,-4 9 0 16,-1 9 0-16,-6 3 0 15,5 6-2-15,-1 1 0 16,6 1-4-16,-3-9-6 16,17 8-12-16,-11-24-16 15,21 0-1-15,-5-18 0 16,15-2 0-16</inkml:trace>
  <inkml:trace contextRef="#ctx0" brushRef="#br1" timeOffset="203769.655">16011 14045 87 0,'-13'5'42'0,"-17"-2"1"15,4 20-2-15,-11-3-34 16,3 11-3-16,-1 7-2 16,10 1-1-16,6 5 0 15,10-2-1-15,10-8 0 16,14-5 1-16,11-10-1 15,8-12 0-15,9-11 0 16,0-9-1-16,3-8 1 16,-7-9-1-16,-3-2 1 15,-11-6-1-15,-8 3 0 16,-10-2-1-16,-8 1 1 15,-8 11 1-15,-3 7-2 0,-3 7-1 16,1 6-1-16,-2 1-4 16,16 4-6-16,0 0-14 15,0 0-11-15,21-7-5 16,10-8 5-16,3-13-1 15</inkml:trace>
  <inkml:trace contextRef="#ctx0" brushRef="#br1" timeOffset="203963.6661">16568 13548 68 0,'-22'30'42'0,"1"23"-2"0,-13 7 1 16,7 16-22-16,-3 6-18 15,2 8 1-15,5 4-3 16,0-3 0-16,9-5-3 15,-6-23-13-15,16 1-23 16,-6-25-1-16,12-8 0 16,-2-31 1-16</inkml:trace>
  <inkml:trace contextRef="#ctx0" brushRef="#br1" timeOffset="204721.7094">16272 14005 91 0,'-3'-16'42'16,"3"16"1"-16,17-2-3 15,19-1-35-15,-4 0-3 0,16-1-2 16,7-1 1-16,11 1-2 16,1-2 1-16,-1 4-1 15,-3-1 1-15,-11 4-1 16,-6 1 1-16,-14 3 2 15,-14 3-2-15,-11 6 2 16,-10 3-2-16,-8 5 1 16,-12 7 0-16,-5 5-1 15,-2 5 1-15,-1 4-1 16,4 2 0-16,5-5 0 15,10-3 0-15,8-8 0 16,11-7 0-16,12-13 0 16,7-12 0-16,8-10 0 15,3-9 0-15,2-6-1 0,-1-8 1 16,0-5 0-16,-5-6 0 15,-4-3 0-15,-6 7 0 16,-4 3 0-16,-6 9 1 16,-7 8-1-16,1 4-1 15,-7 19 1-15,0 0 0 16,0 0 1-16,0 0-1 15,7 21 0-15,-7-21 0 16,15 18 1-16,0-10 0 16,5 1 0-16,2-5 0 15,4 1-1-15,3-4 0 16,-2 3 1-16,-1 2 0 15,-2-1-2-15,-8 6 1 16,-4 1-1-16,-8 8 2 0,-8 1-2 16,-9 7 1-16,-2-1-1 15,-3 0 1-15,0 0 1 16,2-5-1-16,7-8 0 15,9-14 0-15,11-1-1 16,15-13 1-16,9-10 0 16,10-8 0-16,2-1 1 15,5-2 0-15,-1 7 0 16,-7 3-1-16,-10 12 2 15,-12 12-2-15,-12 13 0 16,-11 13-1-16,-8 2-2 16,-5 13-1-16,-6-8-6 15,8 10-2-15,-8-20-5 0,20 12-7 16,-12-30-12-16,23 4-6 15,-1-12-1-15,17-4 3 16</inkml:trace>
  <inkml:trace contextRef="#ctx0" brushRef="#br1" timeOffset="205767.7692">18422 14061 64 0,'-12'12'38'0,"-1"-6"1"15,17 6-1-15,-4-12-32 16,22 6-2-16,5-6-1 15,9 0 0-15,4-4-1 16,5-3 0-16,-1-4 0 16,0-3-1-16,-7-1 0 15,-8-2 0-15,-6 1 0 16,-12-2 1-16,-12-1-1 15,-13 3 0-15,-12 2 0 16,-5 5 0-16,-14 2 1 16,0 6-1-16,-6 4 1 15,4 11 0-15,5 0 0 0,7 9 0 16,8 2-1-16,12 7 0 15,12 2-1-15,14-2 0 16,12 2-1-16,11-9 0 16,10 1 0-16,7-9-2 15,6-7 1-15,3-10-1 16,4-4-1-16,-8-11 0 15,2-5-2-15,-6-9 0 16,2 0-2-16,-13-10 0 16,7 8-2-16,-16-7 4 15,2 8 3-15,-12 4 3 16,-6 9 1-16,-16 17 3 15,0 0 3-15,0 0 2 16,-22 21 0-16,4 11-1 16,-15 1-2-16,5 7-1 0,-5-5-1 15,7 3-1-15,3-7-1 16,9-6 0-16,7-6-1 15,7-19 0-15,22 3-1 16,6-17 0-16,13-9 0 16,4-6 1-16,4-4 0 15,0-2-1-15,-2 3 1 16,-4 0 0-16,-9 4 0 15,-6 7 0-15,-8 9 0 16,-7 7 0-16,-13 5-2 16,9 12 1-16,-12 7 0 15,1 7-1-15,1 5-1 16,2 2 0-16,5 4-2 15,3-2-3-15,14 8-8 0,-10-22-9 16,25 14-7-16,-17-22-8 16,20 3-2-16,-11-15 2 15</inkml:trace>
  <inkml:trace contextRef="#ctx0" brushRef="#br1" timeOffset="206426.8069">19740 13932 69 0,'0'0'39'15,"0"0"0"-15,16 21 1 16,-13-7-34-16,12 9-2 16,2-6 0-16,10 2-1 15,-2-7-1-15,3 0 0 0,-1-10 0 16,0-4-1-16,-3-5-1 15,-2-8 0-15,-3-1 0 16,-8-5 0-16,-2-1-1 16,-4-2 1-16,-4-1 0 15,-2-1-1-15,-12 7 1 16,-3 5 1-16,-12 7 1 15,-5 10 0-15,-7 10-1 16,-5 12 2-16,-3 9-1 16,5 6-1-16,9 3 1 15,12 1-2-15,13-5 1 16,19-4-2-16,15-11 2 15,19-10-2-15,12-5 1 0,6-9-1 16,6-5 1-16,-4-3 0 16,-4-5 0-16,-6 1-1 15,-10-2 1-15,-15 2 0 16,-7 4 0-16,-9 6-1 15,-13 2 1-15,-3 14-1 16,-8 3 1-16,-4 4-1 16,0 4 1-16,0 2-1 15,0-4 0-15,4 0 1 16,3-7 0-16,8-16 0 15,0 0-1-15,13 1 1 16,-2-16 1-16,8-8 0 16,1-6 0-16,3-3 0 15,1-3 0-15,3-3 0 0,-3 4 1 16,-1 1 0-16,0 9 0 15,1 6 0-15,0 3-1 16,-1 4-1-16,4 8-1 16,-2-2-4-16,9 11-6 15,-16-16-10-15,25 14-9 16,-20-17-2-16,17 8-8 15,-12-8-3-15</inkml:trace>
  <inkml:trace contextRef="#ctx0" brushRef="#br1" timeOffset="207155.8486">20805 13931 70 0,'-33'-2'40'16,"8"10"-2"-16,-8 0 1 15,9 19-31-15,-4-3-5 16,5 5 0-16,4-1 0 15,8 5-1-15,3-3 1 16,11-5-1-16,7-7 0 16,9-11-2-16,12-5 1 15,4-9-1-15,8-4-1 16,6-8 1-16,-2-7 0 15,1-1 1-15,-7-2-1 16,-3-1 1-16,-7 3 0 16,-8 4 0-16,-9 7 0 0,-14 16 1 15,0 0-2-15,0 0 1 16,-15 27-1-16,-1 7-1 15,-3 12 1-15,-1 13 1 16,0 7-1-16,-1 11 0 16,-1 5 1-16,1 0 0 15,-5-1-1-15,-1-1 0 16,-7-6 0-16,0-8-1 15,-4-12 0-15,-1-11-1 16,-2-14 1-16,1-18 0 16,3-13 0-16,1-17-1 15,10-13 0-15,5-14-2 16,13-6-4-16,-1-24-11 15,30 14-8-15,-11-21-3 0,31 17-8 16,-4-7-3-16,18 12 1 16</inkml:trace>
  <inkml:trace contextRef="#ctx0" brushRef="#br1" timeOffset="207637.8762">21449 13915 65 0,'0'0'42'16,"0"0"-1"-16,-34 10 0 15,10 18-13-15,3-7-25 16,-13 5-2-16,5 2 0 16,6 5 0-16,5 1-1 15,8 1 1-15,10-7 0 0,13-7-2 16,6-5 2-16,9-8-1 15,5-8-1-15,3-5 1 16,2-8 0-16,-1-8-1 16,0-4 1-16,-2-8 1 15,-4-1-1-15,-4-4 1 16,-3 3 0-16,-5 8 0 15,-6 5 0-15,-4 10 0 16,-9 12 0-16,0 23-1 16,-12 18-1-16,-5 15 1 15,-11 17-1-15,-9 14 0 16,-7 11 0-16,-6 10 0 15,-4 0 0-15,-5-9 0 16,0-7 0-16,2-9 0 16,1-13-1-16,6-17 1 0,8-20 0 15,5-17-2-15,4-11 2 16,3-14-2-16,8-8-2 15,-1-19-6-15,21-1-10 16,-12-26-7-16,23 6-4 16,-4-23-8-16,18-5 0 15</inkml:trace>
  <inkml:trace contextRef="#ctx0" brushRef="#br1" timeOffset="208117.9037">22764 13505 86 0,'16'-6'38'16,"-1"20"0"-16,-19 4-8 15,0 29-25-15,-16 16-1 16,-3 15 0-16,-10 3-2 15,0 6-2-15,0 0-1 16,4-6-2-16,7-6-6 16,-4-25-26-16,22-1-4 15,0-24-1-15,14-3 1 16</inkml:trace>
  <inkml:trace contextRef="#ctx0" brushRef="#br1" timeOffset="208321.9153">22470 13997 93 0,'-15'-14'40'15,"-1"-2"0"-15,16 16-10 16,0 0-25-16,16 7-1 16,4-3-3-16,9-4-1 15,13-8-2-15,4-3-1 16,14-4-1-16,3-13-4 15,16 5-24-15,-9-18-6 16,14 0 0-16,-10-9-1 16</inkml:trace>
  <inkml:trace contextRef="#ctx0" brushRef="#br1" timeOffset="208667.9351">23396 13424 81 0,'-21'11'41'0,"-10"14"-1"16,2 22 1-16,-17 6-31 15,5 10-4-15,-3 6-3 16,6 8 1-16,3-1-2 15,5-1-1-15,7-7-1 16,7-10 0-16,10-10-1 16,9-14 0-16,8-13 1 15,8-14-2-15,9-10 1 16,6-11 1-16,4-10 0 15,0-4 0-15,2-4 1 16,-2-3 0-16,-3 2-1 16,-4 4 1-16,-6 7-1 0,-5 7 1 15,-6 12-1-15,-14 3-2 16,13 27 0-16,-12-3-2 15,5 11-1-15,-1-4-3 16,14 10-7-16,-7-17-14 16,20 7-11-16,-2-19 0 15,16-4 1-15,-3-11 2 16</inkml:trace>
  <inkml:trace contextRef="#ctx0" brushRef="#br1" timeOffset="209311.972">23797 14006 79 0,'-15'-22'40'0,"-1"16"0"16,-10-6 1-16,8 15-32 15,-11 3-5-15,3 12 0 0,-2 4-1 16,2 8-1-16,-1 7 0 16,5 5-2-16,6-4 1 15,8 0-1-15,8-7 0 16,8-7-2-16,10-9 2 15,9-14-1-15,8-9 0 16,8-11-1-16,1-9 1 16,1-10 1-16,-1-5 0 15,-3-2 0-15,-3 3 0 16,-11 0 1-16,-3 8 0 15,-12 8 0-15,-7 12 0 16,-5 14-1-16,-11 5 1 16,-2 17-1-16,-4 7 0 15,-1 4 0-15,4 2 0 0,5-2-1 16,6-3 1-16,14-8-1 15,4-8 1-15,11-13-2 16,9-6 2-16,7-5 0 16,0-7 0-16,-5 1 1 15,-3-2 0-15,-7 9 0 16,-5-1 0-16,-10 5 1 15,-12 5-2-15,0 15 0 16,-11 7 1-16,-3 2-2 16,-5 5 1-16,4 0-1 15,0 3 0-15,6-5-1 16,6-8 1-16,5-6 0 15,12-14 0-15,7-11 1 16,10-8-1-16,3-7 1 0,2-8 0 16,1 4 3-16,-4-1-2 15,-4 7 1-15,-9 10-1 16,-6 10 0-16,-14 5-1 15,9 31 0-15,-9 4-1 16,3 2-2-16,5 10 1 16,3-4-8-16,15 10-4 15,-9-23-8-15,18 8-19 16,-12-16-1-16,5-1-1 15,-13-12 1-15</inkml:trace>
  <inkml:trace contextRef="#ctx0" brushRef="#br1" timeOffset="210020.0125">13231 15369 64 0,'17'-21'40'0,"-5"-5"-2"15,5 12-2-15,-9-3-28 0,5 14-3 16,-13 3-1-16,12 28 0 16,-12 11-1-16,-4 13-1 15,0 5 0-15,1 3-2 16,3-5 1-16,4-7-1 15,4-13 1-15,7-12-2 16,4-19 2-16,9-18-1 16,7-13 1-16,6-13 0 15,0-9 0-15,3-5 0 16,-5-1 0-16,-3 2-1 15,-7 1 0-15,-7 5 0 16,-4 10-2-16,-9 7-1 16,2 14-3-16,-8-5-8 0,19 27-13 15,-22-6-12 1,30 7-1-16,-6-3 0 0,14 8 1 15</inkml:trace>
  <inkml:trace contextRef="#ctx0" brushRef="#br1" timeOffset="210193.0224">14138 15260 78 0,'-8'13'41'15,"-1"22"-1"-15,-19-12-4 16,7 22-30-16,-7 4-2 16,3 5-3-16,2-2 1 15,7-3-3-15,7-8-2 16,8-15-3-16,15-3-8 15,-14-23-18-15,32-17-9 0,-10-13-1 16,14-1 3 0</inkml:trace>
  <inkml:trace contextRef="#ctx0" brushRef="#br1" timeOffset="210313.0292">14174 15181 66 0,'-15'-36'39'16,"-9"2"-2"-16,5 15-2 16,-2 6-38-16,6 0-33 15,15 13 0-15,24 1-2 16,12 6-1-16</inkml:trace>
  <inkml:trace contextRef="#ctx0" brushRef="#br1" timeOffset="210658.0489">14593 15157 77 0,'-26'12'42'15,"-4"8"-2"-15,-17-4 1 16,5 13-37-16,-7-5-2 16,0 5-1-16,5-1 0 15,5 2 0-15,11-2 0 16,14-4 0-16,19-7-1 15,17-9 1-15,20-7-1 16,15-8 0-16,15-3 0 16,3-1 0-16,1 0 0 15,-9 4 0-15,-9 10 0 16,-18 7 1-16,-18 8-1 15,-16 15 1-15,-21 6 0 16,-11 7-1-16,-11 1 0 16,-4 2 0-16,1-5 0 0,4-11-4 15,9-5 1-15,7-25-9 16,20-3-10-16,2-22-13 15,31-7-6-15,-1-20-1 16,21-2 2-16</inkml:trace>
  <inkml:trace contextRef="#ctx0" brushRef="#br1" timeOffset="210831.0588">15042 15117 79 0,'10'-6'42'16,"-22"8"-1"-16,1 28 0 16,-16 10-36-16,4 8-4 15,2 5 0-15,5 7 0 16,1 2-3-16,3-4-3 15,7-1-5-15,-6-25-17 0,17-1-13 16,-6-31-2-16,20 3 1 16,-4-28-1-16</inkml:trace>
  <inkml:trace contextRef="#ctx0" brushRef="#br1" timeOffset="210943.0653">15103 14981 51 0,'-17'-45'36'15,"-3"5"-23"-15,7 13-13 16,4 16-22-16,12 1-16 15</inkml:trace>
  <inkml:trace contextRef="#ctx0" brushRef="#br1" timeOffset="211552.1001">15658 14794 44 0,'-20'-23'39'0,"10"10"2"16,-4-7-2-16,14 20-14 16,-13-4-20-16,7 15 0 0,-6 9-2 15,-1 13-1-15,-9 15 1 16,0 15-2-16,-5 11 0 15,-1 9 0-15,-1 5 0 16,3 0 0-16,1-7 0 16,8-8-1-16,7-13 1 15,7-17-2-15,7-11 1 16,10-17-1-16,7-12 1 15,5-11-1-15,9-10 1 16,3-9 1-16,2-6-1 16,4-4 0-16,1-4 0 15,-2 4 1-15,-4 5 0 16,-3 8-2-16,-6 8 1 15,-5 8 1-15,-8 11-1 0,-9 12 0 16,-9 6 0-16,-10 7 1 16,-7 5-1-16,-10 0 1 15,-6 2-1-15,-5-4 1 16,1-4-1-16,-1-8-2 15,6-7-1-15,0-16-4 16,24 0-9-16,-5-32-12 16,34 6-2-16,-6-29-7 15,28 2-5-15,4-22 3 16</inkml:trace>
  <inkml:trace contextRef="#ctx0" brushRef="#br1" timeOffset="211755.1117">16128 14677 82 0,'0'0'43'16,"-10"41"-3"-16,-10-3 1 15,2 23-37-15,-10 1-2 16,-1 20-1-16,-6 11 0 16,-1 9 0-16,0-3-1 15,4-2-2-15,6-5-2 16,9-17-4-16,20-2-7 15,-5-40-22-15,32-10-3 16,3-31-5-16,19-8 5 16</inkml:trace>
  <inkml:trace contextRef="#ctx0" brushRef="#br1" timeOffset="212098.1313">16235 15271 66 0,'-12'9'40'16,"-8"-1"-2"-16,16 11 2 15,-3-8-32-15,16 0-6 16,11-5 0-16,10-3 0 15,5-4 0-15,8-5 0 16,-4-8 0-16,-2-2 0 16,-6-6 0-16,-5-1-1 15,-11-3 0-15,-9 0 0 16,-11 7-1-16,-9 3 1 15,-6 5 0-15,0 11 0 16,-8 9 1-16,0 10-1 16,0 14 1-16,-2 9-1 15,2 4 1-15,9 2 0 16,7-2-1-16,5-4 0 0,10-7-2 15,15-11-1-15,21-9-7 16,8-22-3-16,30 5-7 16,-4-35-12-16,36 10-11 15,8-20-3-15,22 1 2 16</inkml:trace>
  <inkml:trace contextRef="#ctx0" brushRef="#br1" timeOffset="212527.1559">17207 14847 73 0,'0'0'41'15,"0"0"-1"-15,14 0 0 16,-9 16-38-16,-10 13-1 0,-1 11 1 15,-5 21 0-15,-5 10-1 16,-5 8 1-16,3 2-1 16,3-3 0-16,5-6-1 15,6-17-3-15,12-11-2 16,6-31-7-16,26-2-15 15,-4-26-12-15,15-4-1 16,-7-18-1-16</inkml:trace>
  <inkml:trace contextRef="#ctx0" brushRef="#br1" timeOffset="212709.1663">17554 15173 58 0,'12'-7'39'0,"-12"7"0"16,0 0 0-16,-23 19-23 16,11 13-11-16,-4 6-2 0,0 8 0 15,2 1-1-15,1 1-1 16,7-2-2-16,3-8-2 15,10-4-5-15,-7-34-18 16,20 15-12-16,-3-28-2 16,12-5-1-16,-3-19 1 15</inkml:trace>
  <inkml:trace contextRef="#ctx0" brushRef="#br1" timeOffset="212837.1736">17708 15000 56 0,'-24'-46'39'0,"3"17"-1"15,-8 7-1-15,7 19-23 16,12 11-36-16,-4-6-14 15,24 18-2-15,4-6-1 16,21 9 1-16</inkml:trace>
  <inkml:trace contextRef="#ctx0" brushRef="#br1" timeOffset="213897.2342">18130 15121 53 0,'-22'7'41'16,"-1"10"0"-16,-18-7 0 15,5 21-17-15,-4-8-19 16,-1 6-2-16,4 4 0 15,8 1-1-15,7-1-1 16,11-2 0-16,7-4 0 16,13-7-1-16,10-8 0 15,8-11 0-15,7-9 0 16,9-10 0-16,5-8 0 0,0-5-1 15,-3-5 1-15,-1-5 0 16,-4-1-1-16,-5 3 1 16,-8 6 0-16,-9 11 0 15,-10 7 0-15,-8 15 0 16,-9 25-1-16,-10 14 2 15,-11 21-1-15,-8 20-1 16,-11 16 2-16,-4 10-2 16,-5 8 2-16,2-5-2 15,6-6 2-15,6-10-2 16,10-16 1-16,9-16 0 15,10-26 0-15,12-17-1 16,3-18 1-16,16-23 0 16,-1-11 0-16,0-12 0 0,0-9 0 15,0-10 0-15,-2-6 0 16,1-1 0-16,-4 5 0 15,3 6 1-15,-2 9-1 16,2 3 1-16,11 4-1 16,6 7 1-16,8 0 0 15,11 3 0-15,6-9-1 16,10-7 0-16,6-5 0 15,1-9 0-15,-2 1 0 16,-4-7 0-16,-11 0 1 16,-7 5 0-16,-9 9-1 15,-12 9 1-15,-13 15 0 16,-7 10 1-16,-7 23-2 15,-16 12 0-15,-3 24 0 16,-7 14 0-16,-7 5 0 0,-4 11-1 16,1 2 1-16,3-1 0 15,5-5 0-15,4-7 1 16,9-13-1-16,10-11 0 15,11-15 0-15,8-12 0 16,10-16 0-16,4-11 0 16,5-8 1-16,0 0-1 15,0-1 0-15,-6 3 0 16,-4 3 0-16,-7 10 0 15,-16 16 0-15,13 6 0 16,-14 12 0-16,-2 7 0 16,-1 1 0-16,3-1 0 0,3 1 0 15,6-4 0 1,7-13 0-16,13-12 0 0,9-12 0 15,13-14 0-15,12-9-1 16,6-10 1-16,3-6-1 16,-1-3 1-16,-1-2 0 15,-10 0 1-15,-8 5-1 16,-17 5 2-16,-9 11-1 15,-13 12 0-15,-10 13 0 16,-2 13 1-16,-28 27-3 16,3 13 0-16,-4 16 1 15,-4 14-2-15,-4 7 1 16,0 7-2-16,3 3-1 15,1-9-3-15,11-1-3 16,-5-25-6-16,19 5-8 0,-12-37-3 16,25 0-2-16,-13-34-3 15,17-1-1-15,-4-23-2 16</inkml:trace>
  <inkml:trace contextRef="#ctx0" brushRef="#br1" timeOffset="214061.2436">18974 14925 89 0,'0'0'41'16,"11"-16"2"-16,13 25-2 15,-1-4-38-15,14-5-2 16,11 1-2-16,4-1-2 16,9 7-3-16,-5-9-9 15,16 20-13-15,-22-16-6 16,13 20-6-16,-14-9-1 0</inkml:trace>
  <inkml:trace contextRef="#ctx0" brushRef="#br1" timeOffset="214204.2518">19711 15107 89 0,'0'0'41'15,"0"15"2"-15,-11-19-2 16,11 4-36-16,-5-18-4 15,0 3-3-15,2 4-4 16,-9-11-10-16,12 22-12 16,-23-31-6-16,5 16-9 15,-18-6 0-15,-4-1-1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43:20.11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1136 77 0,'0'0'38'16,"0"0"0"-16,13-59 1 15,-13 59-34-15,0 0-1 16,0 0 0-16,0 0 1 16,0 0-1-16,23 9 0 15,-18 67-3-15,-2 22 1 0,-12 8-1 16,1 24 0-16,-2 8-2 15,-1 11-1-15,4-15-3 16,5-36-7-16,17-9-26 16,-2-24-1-16,16-19 1 15,3-24-3-15</inkml:trace>
  <inkml:trace contextRef="#ctx0" brushRef="#br0" timeOffset="423.0242">2734 1765 65 0,'0'-19'36'0,"3"-3"1"16,-11-2-1-16,2 8-27 15,-10-5-1-15,2 10-1 16,-14 3 0-16,-3 10-2 16,-11 8 0-16,-4 14-2 15,-4 12 1-15,-2 13-2 16,-4 7 1-16,12 7-2 15,4 0 2-15,14 0-3 0,17-5 1 16,15-12-3-16,17-14 1 16,19-18-3-16,19-11-4 15,0-21-30-15,29-9-3 16,-8-21 1-16,7-5-1 15</inkml:trace>
  <inkml:trace contextRef="#ctx0" brushRef="#br0" timeOffset="960.0549">3010 1002 83 0,'-47'-54'40'15,"-13"-4"-1"-15,-9 7 3 16,-12 3-38-16,-8 8 0 16,-12 7 0-16,-9 9 0 15,-13 9 0-15,-6 11-1 16,-10 8 0-16,-3 12-1 15,-4 11 0-15,-60 40-1 16,-61 61-1-16,40 42 1 16,42 37-1-16,38-10-1 15,59 21 1-15,70 9-2 16,45-1 0-16,52-19 1 15,32-17 0-15,34-18 0 0,30-39 1 16,30-35 0-16,25-42 0 16,15-46 0-16,15-39 0 15,3-29-1-15,-5-30 0 16,-10-19 0-16,-20-9 0 15,-28-17 0-15,-28-7 1 16,-32-4 2-16,-35-9 0 16,-70 71 1-16,-8-12 0 15,-20-3 0-15,-18-12 0 16,-27-5 0-16,-22-11 0 15,-27 10-3-15,-25-6 2 16,-34 8-3-16,-15 7 2 16,-20 26-4-16,-14 15 0 15,-14 24-6-15,-6 12-28 0,-115 27-4 16,-110 33-2-16,40 67 0 15</inkml:trace>
  <inkml:trace contextRef="#ctx0" brushRef="#br0" timeOffset="4017.2298">4816 1358 79 0,'0'0'38'16,"0"0"-3"-16,18-64 2 15,-18 64-33-15,0 0 1 16,0 0-1-16,-1-51 0 16,-13 43-1-16,0 30-1 15,-9 31 1-15,-3 12-1 0,5 15 2 16,2 13-3-16,9 9 1 15,4 0-2-15,10-3 2 16,12-14-1-16,13-16-2 16,16-25 2-16,17-24-1 15,14-29 2-15,15-27 0 16,13-23-1-16,13-22 1 15,-3-12 0-15,-58 41 1 16,-3-2 0-16,-3 1-1 16,-2 0 0-16,-10 1-1 15,-2 3 1-15,-36 49-1 16,53-73-1-16,-12 31 0 15,-41 42 0-15,0 0 0 0,-32 50 0 16,3 14-1-16,-4 22-1 16,10 13-1-16,6-1 0 15,20-18-3-15,14-3-5 16,-5-27-25-16,26 3-4 15,-8-24 1-15,20-10-1 16</inkml:trace>
  <inkml:trace contextRef="#ctx0" brushRef="#br0" timeOffset="4390.2511">6126 1650 115 0,'-5'-21'38'16,"5"21"2"-16,-20-3-2 15,10 16-34-15,-9 12-2 0,3 8-1 16,-3 9 1-16,3 5-1 15,3-1 0-15,-1 3-1 16,5-8 1-16,7-5-1 16,3-9 2-16,7-10-2 15,4-14 1-15,10-12-1 16,6-14 1-16,7-10 0 15,2-10 0-15,6-8 0 16,0 0 0-16,0-2 1 16,-5 8 0-16,-6 10-2 15,-8 10 0-15,-8 15 0 16,-16 10 0-16,11 17 0 15,-16 12 0-15,-2 7 0 16,0 8-3-16,2 0-1 16,8 5-1-16,0-11-6 0,21 6-20 15,-5-22-8-15,17-2 0 16,-6-19 2-16,22-6-3 15</inkml:trace>
  <inkml:trace contextRef="#ctx0" brushRef="#br0" timeOffset="4581.262">6806 1631 121 0,'0'0'40'0,"-18"6"0"16,6 23-2-16,-4 9-35 16,-8 10-2-16,2 6-1 15,4 6-1-15,3-4 0 16,7 5-2-16,9-10-6 15,-1-25-27-15,24-11-3 0,-2-25 1 16,13-13-3-16</inkml:trace>
  <inkml:trace contextRef="#ctx0" brushRef="#br0" timeOffset="4714.2696">6914 1316 116 0,'0'0'34'15,"-18"-79"1"-15,18 79-9 16,-17-86-61-16,17 86-3 15,2-69 0-15,-2 69-1 16</inkml:trace>
  <inkml:trace contextRef="#ctx0" brushRef="#br0" timeOffset="4939.2825">7182 934 123 0,'0'0'40'16,"69"0"2"-16,-69 0-3 16,51 17-35-16,-51-17-1 15,0 0 1-15,44 73-4 16,-23 13 0-16,-19 19 0 15,-4 15 0-15,-22-19 0 16,9 20 0-16,-6-6 0 16,2-5-4-16,0-29 0 15,-3-18-4-15,14-9-30 16,-6-26-2-16,17-12 0 15,-3-16-1-15</inkml:trace>
  <inkml:trace contextRef="#ctx0" brushRef="#br0" timeOffset="5129.2934">7198 1511 125 0,'-23'-11'41'0,"23"11"1"16,-13 4-1-16,13-4-39 15,31-8-1-15,11 0-1 16,11-3-3-16,5 0-1 15,16 4-20-15,-6-6-15 16,7 11-2-16,-11-2-1 16,2 7 0-16</inkml:trace>
  <inkml:trace contextRef="#ctx0" brushRef="#br0" timeOffset="5436.3109">7950 1410 121 0,'0'0'42'0,"-35"16"0"15,13 4-2-15,-15-3-36 16,5 4-1-16,0 4 0 15,3 4-3-15,4 1 0 16,10-2 0-16,11-3 0 16,11-5 0-16,14-4 0 15,12-6 0-15,7-1 0 16,9 0 0-16,-4-2 0 15,0 5 0-15,-10 3 0 16,-9 8 0-16,-15 5 0 16,-13 6 0-16,-16 0 0 0,-8 1 0 15,-6-1 0-15,-1-6 0 16,3-5-7-16,-6-18-11 15,25-1-22-15,-7-16-1 16,20-3-1-16,0-15-2 16</inkml:trace>
  <inkml:trace contextRef="#ctx0" brushRef="#br0" timeOffset="8777.502">9700 959 76 0,'0'0'40'16,"-8"-66"-2"-16,8 66 1 15,0 0-34-15,-38-64 1 16,38 64-2-16,-51 7 1 15,51-7-1-15,-48 58-1 16,-20 33-2-16,4 24 1 16,10 19-2-16,8-2 1 15,19 3-2-15,15-9-5 16,24-15-6-16,6-54-26 15,16-9-1-15,-6-23 1 16,2-6-2-16</inkml:trace>
  <inkml:trace contextRef="#ctx0" brushRef="#br0" timeOffset="9523.5447">9178 1491 106 0,'-25'-13'40'15,"25"13"0"-15,-3-10-1 16,31 9-37-16,9-10-2 15,16-4-2-15,15 0-2 16,-68 15-3-16,83-24-6 16,-83 24-11-16,102-25-2 15,-55 11 3-15,11 2 6 16,-9 2 5-16,5 1 9 15,-54 9 5-15,52-15 8 16,21 7 12-16,-18 3 2 16,-17 6-1-16,-15 9-5 0,-16 11-4 15,-26 4-5-15,-6 6-2 16,-12-1-3-16,3 3 0 15,5 5-1-15,6-1 0 16,7 1-2-16,10-3 0 16,10-4 0-16,11-6-1 15,10-8 0-15,10-9-1 16,8-6 0-16,4-6 0 15,4-8 0-15,-2-10 0 16,-3-8 1-16,-7-6-1 16,-6-1 0-16,-10-4 1 15,-23 41 0-15,0 0 0 16,16-63 1-16,-16 63-1 0,0 0 2 15,5-53-2 1,-5 53 1-16,0 0 0 0,0 0 0 16,6-48 0-16,-10 33 0 15,30 9-1-15,-3 5 0 16,13 14 0-16,2 2 0 15,6 9 0-15,-4 7 0 16,-6 7 0-16,-17 5-1 16,-9-2 1-16,-8 4 0 15,-6-2 0-15,-3-6-1 16,-2-5 2-16,0-10-2 15,1-6 2-15,10-16-1 16,0 0 1-16,0 0 1 16,12-27-1-16,3-1 0 15,7-8 1-15,4-1 0 0,6-5-1 16,0 3 2-16,2 3-3 15,3-1-2-15,0 4-1 16,7 10-7-16,-44 23-17 16,0 0-12-16,75-34-3 15,-75 34 1-15,88-20-3 16</inkml:trace>
  <inkml:trace contextRef="#ctx0" brushRef="#br0" timeOffset="10175.582">12090 871 90 0,'0'0'40'0,"21"-71"0"15,-21 71-1-15,0 0-33 16,0 0-2-16,0 0 0 16,0 0 0-16,0 0-1 15,0 0 0-15,36 57 0 16,-51 48-1-16,0 11 0 15,-4 8-1-15,1-7 1 16,2-8-2-16,10-14 0 16,1-28 1-16,10-32-1 15,4-18 1-15,9-13 0 16,8-15 0-16,7-11-1 15,8-11 1-15,2-5 0 16,2-5 0-16,-45 43 0 16,46-46 1-16,-46 46-2 0,49-45 2 15,-49 45-2-15,42-31 0 16,2 17 0-16,-19 12 0 15,5 20 0-15,-15 11 0 16,6 14 0-16,-13 3 0 16,4 11-3-16,1-7-3 15,-3-14-6-15,21 1-16 16,-12-18-14-16,18-6 1 15,-3-13-2-15,19-2 2 16</inkml:trace>
  <inkml:trace contextRef="#ctx0" brushRef="#br0" timeOffset="10319.5902">13141 1609 118 0,'-13'-5'42'0,"-16"2"0"0,6 4-3 16,3-5-43-16,-12-11-18 15,18 13-17-15,-7-1-4 16,9 5 2-16,-6 0-3 15</inkml:trace>
  <inkml:trace contextRef="#ctx0" brushRef="#br0" timeOffset="10776.6164">12012 1993 85 0,'-25'5'39'15,"13"6"0"-15,12-11 2 16,0 0-28-16,21 2-7 16,21-4 0-16,15-6-1 15,19-3 0-15,14-6-1 16,15-1-1-16,9-4-2 15,6 1 0-15,-6 1 0 16,-7 3-1-16,-17 4 0 0,-13 5 0 16,-21 5-1-16,-11 3 1 15,-15 1-1-15,-14 4 0 16,-16-5 0-16,6 12-1 15,-6-12-1-15,-17 15-1 16,6-7-2-16,-15-13-19 16,26 5-16-16,-23-2 1 15,23 2-3-15,-11-17 2 16</inkml:trace>
  <inkml:trace contextRef="#ctx0" brushRef="#br0" timeOffset="12421.7105">3610 3079 67 0,'9'-20'35'16,"-9"20"0"-16,2-10 1 16,-2 10-28-16,0 0-2 15,4 29-1-15,-5 3-1 16,2 23 0-16,-5 13-1 15,-1 18-1-15,-4 12 0 16,1 8-2-16,-3 3 0 16,1-13-4-16,9 2-13 15,0-37-20-15,11-18 0 16,3-28-1-16,12-19 0 15</inkml:trace>
  <inkml:trace contextRef="#ctx0" brushRef="#br0" timeOffset="12624.7221">3698 3116 103 0,'0'0'39'15,"-12"-6"1"-15,26 5-1 16,12-8-39-16,12-6-1 15,19 3-4-15,1-11-5 16,17 14-28-16,-13-7 1 16,3 16-1-16,-17 0-2 15</inkml:trace>
  <inkml:trace contextRef="#ctx0" brushRef="#br0" timeOffset="12827.7337">3804 3463 103 0,'-19'9'38'15,"19"-9"3"-15,14-2-3 16,16-9-36-16,16-2-1 16,8-1-1-16,5 2-1 15,0 0-2-15,1 12-4 16,-18-5-30-16,1 22-1 15,-25-2-1-15,-8 18 0 16</inkml:trace>
  <inkml:trace contextRef="#ctx0" brushRef="#br0" timeOffset="12996.7434">3736 3900 106 0,'0'0'40'16,"24"-6"0"-16,25-9-4 15,17-21-34-15,13-7-3 16,16 0-5-16,-1-17-28 15,15 13-4-15,-9-7-1 16,-2 15-1-16</inkml:trace>
  <inkml:trace contextRef="#ctx0" brushRef="#br0" timeOffset="13196.7548">4777 3500 103 0,'15'-4'38'16,"14"-5"3"-16,1-14-4 15,18-1-36-15,-2 0-1 16,7-3-3-16,7 17-20 16,-16-11-15-16,-1 18 0 15,-16-2-1-15,-7 15 1 16</inkml:trace>
  <inkml:trace contextRef="#ctx0" brushRef="#br0" timeOffset="13351.7637">4739 3763 106 0,'-41'25'41'0,"25"-2"1"15,16-23-1-15,16-14-35 16,25-8-5-16,20-10-4 16,21-2-7-16,1-21-26 15,21 8-3-15,-1-15 0 16,14 10-2-16</inkml:trace>
  <inkml:trace contextRef="#ctx0" brushRef="#br0" timeOffset="13898.795">5883 2930 105 0,'-7'-24'38'15,"12"14"2"-15,-11-7-3 16,6 17-34-16,0 0 0 16,6 17-1-16,-6 8 2 15,1 13-2-15,-4 9 0 16,-2 18 0-16,-7 9 0 0,4 5 0 15,-4 5-1-15,-4 2 0 16,5-8 0-16,2-10 0 16,7-14 0-16,11-16-1 15,9-20 2-15,12-19-1 16,7-17-1-16,7-13 2 15,4-8-1-15,2-5 1 16,-4-3-2-16,-6 5 0 16,-6 5 0-16,-7 12 0 15,-9 12 0-15,-6 15 0 16,-8 16 0-16,-4 10 0 15,-2 11 0-15,-2 5-3 16,6 5-1-16,7-8-7 16,21 8-18-16,-2-26-12 15,21-4-1-15,0-24-3 0,26-5 3 16</inkml:trace>
  <inkml:trace contextRef="#ctx0" brushRef="#br0" timeOffset="14425.8251">7678 2957 85 0,'-4'-34'37'0,"-2"8"-1"15,-18-14-1-15,4 15-24 16,-17-11-3-16,5 11-3 15,-10 2 0-15,0 9-1 16,-5 4-1-16,-1 11 1 0,-1 10-1 16,-4 17 1-16,-4 12-2 15,-1 17 2-15,1 14-3 16,2 12 2-16,7 10-2 15,5 5-1-15,12 0 0 16,12-6-1-16,16-4 0 16,8-17-3-16,15-5-1 15,1-27-11-15,18 4-23 16,-13-25-2-16,6 0 1 15,-13-20-1-15</inkml:trace>
  <inkml:trace contextRef="#ctx0" brushRef="#br0" timeOffset="14620.8363">6832 3454 125 0,'-26'-16'41'0,"26"16"2"16,-10-13-3-16,33 6-36 15,7-5-2-15,22-4-2 16,19-2 0-16,11-6-4 15,16 3-4-15,-3-10-21 16,17 18-10-16,-12-9-3 16,3 15 0-16,-20-7-2 15</inkml:trace>
  <inkml:trace contextRef="#ctx0" brushRef="#br0" timeOffset="15552.8896">8734 3190 95 0,'0'0'39'16,"0"0"0"-16,0 0 0 16,13-17-34-16,10 16-2 15,9-7-1-15,11 1-1 0,12-2-1 16,7-2-1-16,11 1-3 15,-1-6-3-15,11 14-26 16,-20-12-6-16,-3 15 1 16,-20-5-1-16</inkml:trace>
  <inkml:trace contextRef="#ctx0" brushRef="#br0" timeOffset="15741.9004">8822 3419 93 0,'-22'23'39'0,"8"-18"0"15,28 1-1-15,12-15-29 16,19-8-8-16,16-5-1 0,14-8-3 16,17 11-13-1,-6-19-22-15,9 9-1 0,-15-8 1 16,1 7-2-16</inkml:trace>
  <inkml:trace contextRef="#ctx0" brushRef="#br0" timeOffset="16040.9175">9490 2929 101 0,'0'0'39'15,"0"0"2"-15,23-1-2 16,2 3-38-16,20-2 1 15,7 5 0-15,7 6 0 0,-2 7 0 16,-6 9-1-16,-8 7 0 16,-12 10 1-16,-18 5-1 15,-16 9 0-15,-18 2 0 16,-15 0 0-16,-12-1 0 15,-4-5-1-15,-2-6-1 16,2-11-2-16,11-4-4 16,-1-26-26-16,30 1-7 15,6-19-1-15,27-5-1 16</inkml:trace>
  <inkml:trace contextRef="#ctx0" brushRef="#br0" timeOffset="16821.9622">11243 2629 83 0,'5'-17'38'15,"-5"17"0"-15,10-10 0 16,-10 10-34-16,1 25 0 15,-1 4 1-15,-8 11-1 0,-1 13 1 16,-6 9-2-16,-2 11 2 16,-9 7-3-16,6 4 2 15,-7-2-1-15,8-4-1 16,-1-11-1-16,12-7 0 15,5-14 0-15,11-13-1 16,10-20 1-16,11-15-1 16,8-20 1-16,6-10-1 15,9-12 1-15,3-7-1 16,-2-2 1-16,-1 0-1 15,-1 5 0-15,-10 8 1 16,-5 12-1-16,-7 11 1 16,-10 14-1-16,-4 13 1 15,-3 10-1-15,-6 13 0 0,-5 9 0 16,2 5 0-16,2 6-1 15,0-1-2-15,9-3-2 16,-2-15-5-16,23 9-19 16,-7-32-12-16,15-1 1 15,0-25-2-15,12-2 2 16</inkml:trace>
  <inkml:trace contextRef="#ctx0" brushRef="#br0" timeOffset="17003.9726">12202 3088 116 0,'-1'-13'41'15,"15"12"0"-15,-1-16-3 0,12 7-38 16,14-1-2-16,1 0-2 16,8 6-2-16,-9-10-20 15,11 19-14-15,-19-6 1 16,1 15-1-16,-20-4 1 15</inkml:trace>
  <inkml:trace contextRef="#ctx0" brushRef="#br0" timeOffset="17170.9821">12200 3278 116 0,'-29'25'42'16,"5"-18"1"-16,25 4-2 16,-1-11-39-16,37-10-3 15,15-2-4-15,0-14-19 0,26 14-14 16,-4-11-3-16,15 10 0 15,-5-12-3-15</inkml:trace>
  <inkml:trace contextRef="#ctx0" brushRef="#br0" timeOffset="17824.0195">14552 2426 54 0,'0'0'38'0,"3"-21"-2"15,-3 21 0-15,-13-15-21 16,13 15-3-16,0 0-3 15,0 0-3-15,-15 5-1 16,15 16-1-16,0 11-2 16,3 12 1-16,-3 10-1 0,0 15 0 15,-3 9-1-15,-5 8 0 16,-1 2-1-16,-3-11-1 15,2-7-2-15,-4-18-8 16,19-6-26-16,-9-24-3 16,18-8 1-16,-1-23-1 15</inkml:trace>
  <inkml:trace contextRef="#ctx0" brushRef="#br0" timeOffset="18040.0318">14534 2512 104 0,'18'-29'40'16,"12"18"2"0,2-12-3-16,16 3-38 0,11 0-2 15,10-2 1-15,8 7-3 16,-7-1-1-16,2 23-14 15,-16-12-21-15,-6 19 0 16,-23-7-1-16,-5 16 1 16</inkml:trace>
  <inkml:trace contextRef="#ctx0" brushRef="#br0" timeOffset="18240.0433">14677 2723 100 0,'-18'19'41'0,"18"-19"-1"0,10 14 2 16,15-14-40-16,21-6-1 15,12 0-2-15,7-3-1 16,4 4-1-16,-7-5-4 16,2 18-10-16,-22-10-22 15,-11 16 1-15,-31-14 0 16,-5 37 0-16</inkml:trace>
  <inkml:trace contextRef="#ctx0" brushRef="#br0" timeOffset="18424.0538">14636 3047 111 0,'-20'16'40'15,"2"-14"2"-15,18-2-5 16,20 2-31-16,14-9-3 16,12-4-1-16,10-2-1 0,10 5-1 15,5-3-3-15,8 6-3 16,-9-8-15-16,8 19-18 15,-17-5-2-15,1 14 0 16,-19-6-1-16</inkml:trace>
  <inkml:trace contextRef="#ctx0" brushRef="#br0" timeOffset="18708.07">14159 3624 106 0,'-27'20'40'15,"27"-20"2"-15,22 2-2 16,40-17-37-16,28-3 0 15,26-5-2-15,16-1 0 16,16-2-2-16,6 3 1 16,0 5-5-16,-10-2-5 15,-7 18-27-15,-31-6-4 16,-13 13 1-16,-31-3-1 15</inkml:trace>
  <inkml:trace contextRef="#ctx0" brushRef="#br0" timeOffset="19113.0932">15277 3696 70 0,'-8'-37'38'16,"-2"10"1"-16,-10-7 1 15,3 18-11-15,-12-7-25 16,0 11 0-16,-4 7-1 16,-2 20 0-16,-2 13 1 0,-4 19-1 15,-4 19-1-15,0 17 0 16,-4 13 1-16,3 12-2 15,3 1 0-15,7 1-1 16,7-5 0-16,13-8-1 16,13-16-1-16,8-15-2 15,13-12-4-15,-4-29-20 16,17 3-13-16,-11-25 0 15,2-2-2-15,-17-16 2 16</inkml:trace>
  <inkml:trace contextRef="#ctx0" brushRef="#br0" timeOffset="19301.104">14494 4388 119 0,'18'-12'44'0,"13"-11"1"16,33 8-2-16,10-15-39 15,16 0-4-15,16 0 0 16,6 0 0-16,3 8-5 15,-14-4-8-15,11 23-20 16,-29-12-9-16,-2 13-1 16,-19-8-1-16,-6 6 1 15</inkml:trace>
  <inkml:trace contextRef="#ctx0" brushRef="#br0" timeOffset="29277.6746">3102 5473 88 0,'20'-47'36'0,"-5"6"0"15,-1 23-10-15,-9-4-23 16,-5 22 0-16,0 0 0 16,8 14 0-16,-13 19 0 15,-1 21 0-15,-2 12-2 16,0 21 1-16,-3 14 1 15,-4 18 0-15,-2 9-1 16,-3 1 1-16,0-5-1 16,1-9 2-16,2-15-1 15,4-19-1-15,6-23-1 16,11-24 2-16,9-29-2 0,14-24 1 15,6-22 0-15,12-16-2 16,4-13 2-16,6-9-1 16,0-6 1-16,5 2-1 15,-2 5-2-15,-8 14 2 16,-2 17 0-16,-7 17-1 15,-5 21 1-15,-5 21-1 16,-7 21 0-16,-2 17 0 16,-5 16 2-16,-2 4-3 15,1 9-1-15,2-4 0 16,5-1-3-16,0-13-1 15,19 1-17-15,-11-27-15 16,15-4-2-16,0-24 2 16,3-9-3-16</inkml:trace>
  <inkml:trace contextRef="#ctx0" brushRef="#br0" timeOffset="29457.6849">4235 6075 114 0,'-3'-28'41'15,"16"17"0"-15,6-7 0 16,17 4-38-16,9-5-2 15,16-3-2-15,9 2-4 16,2 0 0-16,12 15-21 16,-20-5-14-16,-7 15 0 15,-24 0-1-15,-11 13 0 16</inkml:trace>
  <inkml:trace contextRef="#ctx0" brushRef="#br0" timeOffset="29605.6933">4229 6412 118 0,'-21'23'42'0,"35"-8"0"15,20-27-2-15,36-20-41 16,32 5-15-16,11-24-22 16,29 7-3-16,3-14 0 15,17 7-3-15</inkml:trace>
  <inkml:trace contextRef="#ctx0" brushRef="#br0" timeOffset="32601.8647">6071 5459 55 0,'9'-15'38'0,"-9"15"-1"15,0 0 0-15,0 0-11 16,1 17-23-16,0 9-1 0,-2 15 0 15,1 18 0-15,-1 15 1 16,1 13-1-16,-3 15 0 16,-1 2-2-16,5-1-1 15,-2-17-7-15,16-7-25 16,-5-28-3-16,9-15-1 15,3-30-2-15</inkml:trace>
  <inkml:trace contextRef="#ctx0" brushRef="#br0" timeOffset="32804.8763">6198 5554 95 0,'0'-20'39'0,"11"-4"1"0,23 5-1 16,16-6-37-16,20 0-2 15,11-2 0-15,8 1-4 16,6 19-15-16,-13-7-18 16,-8 16-1-16,-21 0-2 15,-12 17 2-15</inkml:trace>
  <inkml:trace contextRef="#ctx0" brushRef="#br0" timeOffset="32987.8868">6363 5806 99 0,'-1'22'41'0,"11"-17"-2"16,27 6-3-16,12-13-36 16,12-10-4-16,13 16-19 15,-6-16-14-15,2 12 0 16,-18-2-3-16,-9 17 3 15</inkml:trace>
  <inkml:trace contextRef="#ctx0" brushRef="#br0" timeOffset="33152.8962">6367 6240 111 0,'-48'27'40'16,"26"1"2"-16,22-28-2 16,26-14-38-16,28-7-1 15,22-9-4-15,38 4-18 0,-8-20-16 16,21 5-3-16,-8-8 0 15,6 6-3-15</inkml:trace>
  <inkml:trace contextRef="#ctx0" brushRef="#br0" timeOffset="33638.924">8178 5042 82 0,'-35'4'40'16,"1"20"-3"-16,-19 9 2 15,-2 22-34-15,-5 12 1 0,4 19-1 16,0 12 1-16,7 12-1 16,10 1-1-16,14 3 0 15,21-8-2-15,19-14-2 16,27-10-2-16,15-24-9 15,31-5-21-15,0-28-8 16,21-6 0-16,-3-25-2 16</inkml:trace>
  <inkml:trace contextRef="#ctx0" brushRef="#br0" timeOffset="34002.9449">8619 5384 71 0,'14'-6'37'15,"0"14"-2"-15,-14-8 1 16,26 16-30-16,-16-3 1 15,7 10 0-15,-7-2-1 16,2 9 0-16,-5 1-2 16,3 7 0-16,-6 3 0 15,-3 7-1-15,-3 2-1 16,-6 3 2-16,-8 1-1 15,-11 1 0-15,-12-2-1 16,-6-3 0-16,-5-5-1 0,-3-14-2 16,0-5-3-16,0-24-18 15,21 0-15-15,-3-22-3 16,22-4-2-16,3-23 1 15</inkml:trace>
  <inkml:trace contextRef="#ctx0" brushRef="#br0" timeOffset="34193.9558">8361 5398 114 0,'15'-2'43'16,"-2"-6"0"-16,20 12-4 16,3-7-36-16,12 2 0 15,11-8-2-15,13 5-1 0,5-1-3 16,9-3-2-1,13 12-11-15,-20-19-13 0,18 16-13 16,-16-14 0-16,1 6-2 16,-17-12 2-16</inkml:trace>
  <inkml:trace contextRef="#ctx0" brushRef="#br0" timeOffset="34511.974">9196 5016 77 0,'-19'-18'41'16,"19"18"-2"-16,5-19 2 0,23 19-20 16,6 8-16-16,16 14-1 15,3 12 1-15,4 19-2 16,-2 16 0-16,-6 14-2 15,-13 12 2-15,-12 11-2 16,-17 4 2-16,-14 2 0 16,-15-2-1-16,-14-11-1 15,-9-14 1-15,-5-12-2 16,2-15 0-16,-5-25-5 15,18-4-12-15,-13-35-11 16,28 1-11-16,-3-23-2 16,13-4-4-16,-1-14 3 15</inkml:trace>
  <inkml:trace contextRef="#ctx0" brushRef="#br0" timeOffset="35261.0168">5908 6783 82 0,'0'0'37'0,"3"-11"0"16,32 2 0-16,19-14-29 15,37 9-3-15,29-4-1 0,40-1-1 16,35-3 0-16,34 4-1 15,34-5 0-15,22-1-1 16,19 0 1-16,8 0-2 16,3 0 1-16,-15 6-2 15,-17 2 0-15,-29 0-4 16,-19 13-25-16,-44-5-7 15,-31 9-1-15,-42-3-2 16</inkml:trace>
  <inkml:trace contextRef="#ctx0" brushRef="#br0" timeOffset="36613.0942">6797 7207 65 0,'-1'-22'36'16,"-9"-5"-1"-16,-2 2 2 16,-15-2-28-16,3 11 0 15,-15-1-3-15,2 15 0 16,-16 6-1-16,1 16 0 15,-7 18-1-15,0 18-1 16,-1 13 0-16,8 16 0 16,4 12 0-16,10 8-1 15,6 3 0-15,10 2-2 16,12-9 0-16,13-9-3 15,8-12-2-15,7-22-6 0,18-6-21 16,-14-23-8-16,9-10 0 16,-8-21 0-16</inkml:trace>
  <inkml:trace contextRef="#ctx0" brushRef="#br0" timeOffset="36779.1036">6099 7868 113 0,'-14'-13'41'0,"9"-6"1"16,33 6-2-16,15-8-36 15,26-4-2-15,21-2-6 16,8-14-13-16,32 11-20 16,-5-12-4-16,10 9-1 15,-6-6-1-15</inkml:trace>
  <inkml:trace contextRef="#ctx0" brushRef="#br0" timeOffset="37312.1341">8228 6727 87 0,'-27'-6'37'15,"1"12"0"-15,-15 14 1 0,-1 20-29 16,-14 19-4-16,-7 24-2 15,-8 15 1-15,3 21 1 16,0 9-1-16,12 10-1 16,13-3 0-16,22-8-2 15,26-9-1-15,30-21-1 16,26-15-2-16,14-25-4 15,26-10-11-15,-4-36-21 16,18-7 1-16,-13-22-2 16,-1-11 1-16</inkml:trace>
  <inkml:trace contextRef="#ctx0" brushRef="#br0" timeOffset="37559.1483">8583 7005 113 0,'-24'13'41'15,"15"26"0"-15,-14 11-1 16,10 13-38-16,-13 16-1 16,2 9 0-16,1 8 0 15,3 6-1-15,2-3 0 16,5-7-1-16,12-9-2 15,1-15-3-15,14-2-5 16,-10-36-19-16,23-5-8 16,-8-24-2-16,10-6 0 15,-13-20 1-15</inkml:trace>
  <inkml:trace contextRef="#ctx0" brushRef="#br0" timeOffset="37735.1583">8478 7608 109 0,'-23'-36'40'0,"9"16"1"15,0-2-2-15,14 22-33 16,19-14-2-16,13 8-3 15,11 0-2-15,11-6-2 16,11 3-3-16,5-13-4 16,18 9-12-16,-14-18-17 15,8 2 0-15,-11-12 0 16,-2 1 2-16</inkml:trace>
  <inkml:trace contextRef="#ctx0" brushRef="#br0" timeOffset="37930.1695">9245 6903 103 0,'-20'-6'39'0,"-17"15"2"16,7 28-2-16,-16 17-29 15,10 21-5-15,1 7-1 16,5 13-1-16,4 0-1 16,8 1-1-16,11-7-2 15,12-10-2-15,14-7-1 16,4-24-6-16,24 4-18 15,-10-25-13-15,11-6 0 16,-5-21-1-16,8-7 2 16</inkml:trace>
  <inkml:trace contextRef="#ctx0" brushRef="#br0" timeOffset="38311.1913">9553 7257 118 0,'0'0'43'15,"0"0"-1"-15,0 0 0 16,10 10-39-16,11-10 0 16,4 1-1-16,1 0 0 15,1 2-2-15,-4 4 0 16,-2-3 0-16,-6 7 0 15,-8 2 0-15,-7 2-2 16,-7 3 1-16,-9 3 0 16,-9 4 2-16,-6 1 0 15,-7 7 1-15,-4-1-2 0,4 0 0 16,3 2 0-1,11-3 0-15,12-2 0 0,19-9 0 16,18-7 0-16,18-6 0 16,14-8 0-16,15-3-6 15,4-16-7-15,13 10-10 16,-19-25-10-16,12 7-8 15,-21-12-1-15,-1-1 0 16</inkml:trace>
  <inkml:trace contextRef="#ctx0" brushRef="#br0" timeOffset="38645.2104">10103 6722 123 0,'0'0'42'0,"13"16"0"16,3-7-3-16,20 18-35 16,4 5-2-16,5 13 1 15,-1 6-3-15,-5 11 0 16,-9 9 0-16,-12 7 0 15,-16 6 0-15,-16 8 0 16,-15 8 0-16,-15 2 0 16,-14-4 0-16,-1-7 0 15,-5-11 0-15,9-14 0 16,10-8-10-16,3-31-6 15,35-4-11-15,-4-37-9 0,34-6-6 16,3-18-3-16,16-13 2 16</inkml:trace>
  <inkml:trace contextRef="#ctx0" brushRef="#br0" timeOffset="40827.3352">3577 8871 66 0,'10'-29'33'0,"3"7"1"16,-7-1-2-16,-6 23-22 16,9-12-3-16,-9 12 0 15,-6 10-1-15,0 9 0 16,-6 5-1-16,2 9-2 15,-1 12 1-15,-1 15-2 16,3 14 1-16,-3 10-2 16,2 11 2-16,4 4-3 15,0-5 1-15,2-3 0 16,6-12 0-16,3-15 0 15,3-20 1-15,7-20-1 0,3-17 1 16,3-14 0-16,2-13-1 16,3-10 1-16,-3-11 0 15,1-2 0-15,0-4-1 16,0 1 0-16,-6 5-1 15,2 6 1-15,-1 13-1 16,-3 12 0-16,-2 13 0 16,2 16 0-16,-2 10 1 15,0 13-2-15,1 8 0 16,0 1-2-16,10 6-2 15,1-14-10-15,17 11-14 16,-11-23-11-16,20-3 0 16,-5-20-1-16,9-8 1 15</inkml:trace>
  <inkml:trace contextRef="#ctx0" brushRef="#br0" timeOffset="41049.3479">4577 9274 116 0,'1'-12'40'0,"10"11"1"16,4-14-7-16,14 6-33 16,12-5-2-16,10 0 0 15,6 4-2-15,-1-6-2 16,13 16-17-16,-20-11-18 15,-2 13 1-15,-22-3-1 16,-7 13 0-16</inkml:trace>
  <inkml:trace contextRef="#ctx0" brushRef="#br0" timeOffset="41203.3567">4550 9629 116 0,'0'0'39'15,"43"0"2"-15,14-28-3 16,19-10-42-16,27 5-16 15,4-19-18-15,22 6-3 16,0-6 0-16,12 11 0 16</inkml:trace>
  <inkml:trace contextRef="#ctx0" brushRef="#br0" timeOffset="41721.3863">6779 8767 83 0,'-5'-20'37'16,"5"20"2"-16,-3 18 0 15,3 14-33-15,-2 13-1 16,4 16-2-16,0 17-1 15,-3 15-1-15,-2 9 1 0,3 4-2 16,0-4 0-16,3-9-2 16,5-7-4-16,-2-29-15 15,14-10-16-15,1-30 0 16,12-16-2-16,-3-25 1 15</inkml:trace>
  <inkml:trace contextRef="#ctx0" brushRef="#br0" timeOffset="41933.3985">6877 8794 101 0,'-3'-14'39'0,"20"12"2"15,9-9-4-15,14 6-34 16,13-7-2-16,10 4 0 0,6 0-1 15,2 0-2-15,3 4-3 16,-16-7-16-16,1 18-16 16,-21-3-3-16,-6 11 1 15,-21-3 0-15</inkml:trace>
  <inkml:trace contextRef="#ctx0" brushRef="#br0" timeOffset="42112.4087">6981 9126 102 0,'-23'17'40'15,"27"-2"0"-15,13-18-3 16,24-4-35-16,18-5-1 16,10-5-3-16,10 4-2 0,-8-14-19 15,7 18-15-15,-19-3 0 16,-8 14-2-16,-23 3 0 15</inkml:trace>
  <inkml:trace contextRef="#ctx0" brushRef="#br0" timeOffset="42292.419">6940 9541 115 0,'9'12'41'16,"22"-24"0"-16,36 1-8 15,16-19-32-15,21-6-3 16,21 0-2-16,0-13-17 15,12 16-17-15,-16-5-1 0,-5 16-1 16,-20-2-2-16</inkml:trace>
  <inkml:trace contextRef="#ctx0" brushRef="#br0" timeOffset="42469.4291">8407 9327 118 0,'-5'12'43'0,"-14"-11"-8"15,-4-17-11-15,7-7-54 16,3-22-13-16,19-10-2 16,16-17-1-16</inkml:trace>
  <inkml:trace contextRef="#ctx0" brushRef="#br1" timeOffset="48728.7871">12999 6090 66 0,'-2'-57'32'16,"11"10"-3"-16,4 7 4 16,6 7-34-16,6 9 6 15,-5 2 2-15,8 20 5 16,-16 1-1-16,9 26-2 15,-16 11 1-15,4 24-5 16,-9 15 1-16,-2 21-5 16,-6 17 2-16,-2 12-2 15,0 7-3-15,-1-4 0 16,9-3-8-16,-2-22-26 15,17-11-3-15,1-26 3 16,13-18-4-16</inkml:trace>
  <inkml:trace contextRef="#ctx0" brushRef="#br1" timeOffset="48924.7983">13163 6523 115 0,'-19'-12'38'0,"-3"-2"2"16,22 14-4-16,0 0-34 15,17-14-1-15,21 0-1 16,13-8-2-16,15 3-6 16,0-12-29-16,19 5-2 15,-5-6 0-15,6 5-2 16</inkml:trace>
  <inkml:trace contextRef="#ctx0" brushRef="#br1" timeOffset="49286.819">13744 5919 78 0,'0'0'35'0,"1"-11"-1"16,-1 11 0-16,-2-11-27 15,2 11-7-15,0 0 4 0,0 0-1 16,0 0 2-16,7 13 2 15,5 16-2-15,-6 10 1 16,5 17-1-16,-5 12 1 16,0 13-2-16,-6 10 0 15,-6 3-1-15,-5 1-3 16,-1-1 0-16,1-9-6 15,-3-21-29-15,21-4-5 16,2-27 1-16,17-15-3 16</inkml:trace>
  <inkml:trace contextRef="#ctx0" brushRef="#br1" timeOffset="49715.8436">14143 6515 110 0,'19'-18'40'0,"16"5"2"16,3-9-3-16,16-9-36 15,1 8-1-15,5 1-1 0,0 5 1 16,-7 5-1-16,-11 10-1 15,-16 11 1-15,-20 14-1 16,-21 16 0-16,-21 15 1 16,-14 8 1-16,-10 9-1 15,-4 3 2-15,1-1-2 16,8-8 1-16,18-9-2 15,23-19 4-15,31-18-4 16,32-19 0-16,24-15-4 16,17-16-4-16,23 0-31 15,-8-12-2-15,2 5 0 16,-19-5-2-16</inkml:trace>
  <inkml:trace contextRef="#ctx0" brushRef="#br1" timeOffset="50140.8679">11863 6101 108 0,'20'13'40'0,"-13"4"1"16,0 22-2-16,-18 12-36 16,3 15-2-16,-5 14-1 15,2 12 3-15,-3 8-4 16,-2 2 0-16,11 5-10 15,3-21-26-15,20-6-3 16,8-22 3-16,25-18-5 16</inkml:trace>
  <inkml:trace contextRef="#ctx0" brushRef="#br1" timeOffset="50533.8904">15630 6331 109 0,'27'-11'41'0,"3"-7"1"15,13 3-2-15,-4 0-38 16,10-6-3-16,4 10-4 15,-12-5-31-15,0 18-4 16,-21 1 1-16,-6 13-2 16</inkml:trace>
  <inkml:trace contextRef="#ctx0" brushRef="#br1" timeOffset="50683.899">15580 6569 115 0,'-33'15'40'0,"20"-1"2"15,13-14-4-15,28-19-37 16,16-3-4-16,15-10-35 15,23 0-1-15,3-6-3 16,17 4 2-16</inkml:trace>
  <inkml:trace contextRef="#ctx0" brushRef="#br1" timeOffset="51155.926">17076 5638 98 0,'-1'-18'40'0,"1"18"-1"16,0 0 1-16,10 37-37 15,-12 3 1-15,1 16 0 16,-5 16-1-16,-2 13 0 16,-6 9 0-16,2 3-1 15,1-2 0-15,5-12-1 16,7-8-6-16,6-23-10 15,23-8-24-15,4-21-3 16,19-14 1-16,2-15-2 16</inkml:trace>
  <inkml:trace contextRef="#ctx0" brushRef="#br1" timeOffset="51785.962">18489 6007 87 0,'-22'-23'38'15,"7"16"-1"-15,-9-2 2 16,0 6-31-16,-9 1-2 15,2 11-2-15,-4 6 0 16,1 8-1-16,-2 7-1 16,7 7 0-16,4 5 0 15,7-1-1-15,13 2-1 16,10-6-1-16,19-2-3 15,7-15-6-15,25-2-28 16,3-15-2-16,15-6 1 16,2-14-2-16</inkml:trace>
  <inkml:trace contextRef="#ctx0" brushRef="#br1" timeOffset="52319.9925">18960 5929 107 0,'-25'4'39'16,"-9"1"1"-16,7 13-2 15,-2 2-35-15,1 7 0 16,1 3-1-16,6 7 1 16,5-2-1-16,7 2 0 15,9-7-1-15,11-6 0 16,14-8 0-16,13-11 0 15,11-11 0-15,7-8-1 0,6-8 0 16,4-4 1-16,-1-3-1 16,-6-2 0-16,-9-1 0 15,-9 6 0-15,-11 1 0 16,-5 5 0-16,-8 5 0 15,-8 3 0-15,-9 12 0 16,0 0 0-16,-3 20 1 16,-6 11-1-16,-5 19 0 15,-6 11 0-15,-7 17-1 16,-4 12 3-16,-9 12-2 15,-3 5 2-15,-5-1-2 16,2-8 2-16,2-10-1 16,3-13 2-16,5-18-3 15,9-15 0-15,7-27 0 0,9-17 0 16,10-19 0-16,9-18 0 15,9-14 0-15,6-17 0 16,8-9 0-16,6-10-3 16,8-2 3-16,4 2-4 15,1 6 2-15,-4 6-4 16,4 18-4-16,-14 4-28 15,14 21-2-15,-13 4 0 16,7 16-2-16</inkml:trace>
  <inkml:trace contextRef="#ctx0" brushRef="#br1" timeOffset="52608.009">19913 6028 103 0,'-15'-28'41'15,"4"20"-1"-15,-15-5 1 16,2 11-34-16,-9 2-2 16,0 10 0-16,-3 7-1 15,4 7-2-15,0 4 0 16,11 3-1-16,8 3 0 15,13-3-1-15,15-2-1 16,13-7 0-16,14-4-3 16,2-14-3-16,20 8-14 15,-6-28-19-15,12 1-2 16,-9-19 2-16,9-3-2 15</inkml:trace>
  <inkml:trace contextRef="#ctx0" brushRef="#br1" timeOffset="52793.0196">20367 5569 97 0,'-23'33'40'16,"-14"12"3"-16,4 17-2 16,-9 5-35-16,8 10-2 15,4 4 0-15,6-1-3 16,10-3-2-16,5-15-5 15,24-3-31-15,-7-17-4 16,16-9 1-16,-4-23-1 16</inkml:trace>
  <inkml:trace contextRef="#ctx0" brushRef="#br1" timeOffset="53139.0394">20413 6033 112 0,'0'0'41'16,"7"24"-1"-16,-7-24 0 15,38 4-37-15,-11-6-1 16,2-3 0-16,2-7-1 16,-2-1 0-16,-2-5 0 15,-4-2-1-15,-5-1 0 16,-7-5 0-16,-4 5-3 15,-11-1 3-15,-5 4-2 16,-5 9 3-16,-10 8 1 16,-5 13-1-16,-5 7 1 0,-2 17 0 15,5 3 3-15,6 10-4 16,5-1 2-16,14 0-3 15,13-4 0-15,15-12 0 16,20-8-3-16,6-19-5 16,27 1-31-16,-13-23-3 15,13 2 1-15,-11-16-2 16</inkml:trace>
  <inkml:trace contextRef="#ctx0" brushRef="#br1" timeOffset="53461.0578">18546 6823 114 0,'-37'-4'40'16,"37"4"1"-16,16-27-1 15,41 2-36-15,38-9-2 16,33-2-1-16,33-6 1 15,33-2-1-15,20-2 1 16,23 3-3-16,8 3 0 16,-11 1-4-16,-12 12-6 0,-29-5-28 15,-22 12-2-15,-41-2 1 16,-32 12-2-16</inkml:trace>
  <inkml:trace contextRef="#ctx0" brushRef="#br1" timeOffset="53972.087">20081 6741 82 0,'-14'-18'40'15,"-5"9"-2"-15,-17-2 1 16,-2 19-22-16,-21-5-8 15,6 14-2-15,-10 0-3 16,9 6-1-16,4 1-1 16,15 4 0-16,17-2-1 15,15-2 0-15,16-2 0 0,13-3-1 16,9-1 1-16,7 0-1 15,0 2 0-15,-7-2 0 16,-8 5 0-16,-13 3 0 16,-14 5 0-16,-9 1-1 15,-13 0 1-15,-7 3 0 16,-1-2-3-16,-2-7-3 15,11 0-4-15,-1-19-30 16,22-7 0-16,14-10-1 16,18-6-1-16</inkml:trace>
  <inkml:trace contextRef="#ctx0" brushRef="#br1" timeOffset="54340.1081">20242 6948 110 0,'-20'8'40'15,"15"3"1"-15,5-11-1 16,26-4-35-16,10-6-1 16,15-5-2-16,5-4 1 15,7 0-2-15,-2-5 1 16,0 1-1-16,-14-1 0 15,-9 1 0-15,-13-1-1 16,-16 4 1-16,-14 3-1 16,-5 1 1-16,-13 5-1 15,-7 8 0-15,-6 7 2 0,-6 11-2 16,-3 10 0-1,0 6 0-15,2 9 0 0,8 5 0 16,8 1 0-16,13 1 0 16,19-5 0-16,13-9-5 15,21-6-2-15,13-20-4 16,30-3-28-16,-3-20-3 15,20-2 2-15,-5-19-1 16</inkml:trace>
  <inkml:trace contextRef="#ctx0" brushRef="#br1" timeOffset="54530.1189">21200 6712 96 0,'-36'-9'42'0,"-5"23"0"16,-20 2 1-16,8 22-11 16,-3-1-32-16,11 7 0 0,12 2 0 15,18-1 0-15,20-6 0 16,18-9 0-16,21-9 0 15,14-15 0-15,21-2-17 16,-9-24-24-16,16-6-2 16,-7-15 0-16,2-8-2 15</inkml:trace>
  <inkml:trace contextRef="#ctx0" brushRef="#br1" timeOffset="58701.3575">15718 7892 94 0,'-7'12'39'15,"7"-12"0"-15,0 0-1 16,26-3-35-16,10-8-2 16,18-6-2-16,11-5-2 15,14 7-8-15,-3-10-26 16,2 12 0-16,-15-2-1 15,-10 15-1-15</inkml:trace>
  <inkml:trace contextRef="#ctx0" brushRef="#br1" timeOffset="58866.367">15840 8178 103 0,'-28'29'40'0,"16"-22"0"16,29-5-1-16,16-19-38 15,25-8-1-15,24-3-5 16,4-9-30-16,19 6-3 15,0-3 0-15,6 7-2 16</inkml:trace>
  <inkml:trace contextRef="#ctx0" brushRef="#br1" timeOffset="59223.3874">17624 7467 108 0,'0'0'38'16,"3"-11"3"-16,-1 37-8 0,-4 9-30 15,-4 21 0-15,-4 14-1 16,-4 18 2-16,-6 7-2 15,1 9-1-15,4-5-2 16,4-6-1-16,13-6-8 16,9-26-27-16,22-8-3 15,7-24-1-15,19-14-1 16</inkml:trace>
  <inkml:trace contextRef="#ctx0" brushRef="#br1" timeOffset="60500.4604">17075 8757 81 0,'0'0'37'0,"0"0"1"16,23-15 0-16,17-1-29 0,16-21-2 15,26-10-1-15,26-23-1 16,32-11-1-16,28-21-1 15,30-12 0-15,21-14-1 16,16-7-1-16,0 4-1 16,-4 8 0-16,-18 16-1 15,-24 14-2-15,-30 24-3 16,-45 11-30-16,-28 33-4 15,-47 10 0-15,-28 21-1 16</inkml:trace>
  <inkml:trace contextRef="#ctx0" brushRef="#br1" timeOffset="60970.4873">19097 8046 86 0,'0'0'38'15,"-20"-11"1"-15,-3 18 0 16,-17 0-33-16,-3 18-2 16,-8 2 1-16,2 10-2 0,-4-1 1 15,8 3-2-15,10-10 0 16,14-1 0-16,17-6-1 15,13-7 0-15,15-5-1 16,13-6 0-16,7-2 0 16,6 0 0-16,-2 0 1 15,-3 4-1-15,-7 4 0 16,-9 7 1-16,-15 5-1 15,-14 9 1-15,-9 4-1 16,-15 3 1-16,-8 1-1 16,-4 0 0-16,0-3-1 15,0-7-2-15,11 1-9 16,2-21-26-16,23-9-2 15,0 0-1-15,25-11-1 16</inkml:trace>
  <inkml:trace contextRef="#ctx0" brushRef="#br1" timeOffset="61742.5315">20215 8018 93 0,'-9'-20'39'16,"6"8"1"-16,-8-3-1 15,11 15-33-15,-21-3-3 16,4 16 0-16,-7 9 0 16,0 7-2-16,-8 8 1 15,-2 6-1-15,2 5 1 16,3 0-1-16,8-5 0 15,16-9-1-15,12-12 1 16,19-12-1-16,18-17 0 0,16-12 0 16,12-13-1-16,4-5 1 15,-1-9 0-15,-8 0 2 16,-12 2-2-16,-15 4 1 15,-20 7-1-15,-18 9 1 16,-16 8 0-16,-11 7 0 16,-3 7 0-16,0 4-1 15,3 3 0-15,12 7 1 16,13-12-1-16,24 23 0 15,14-10 0-15,14-2 0 16,9 5 0-16,9 5-1 16,-3 4 1-16,-7 1-1 15,-12 8 1-15,-15 3 0 16,-12 5 0-16,-18 2 1 0,-13-2-1 15,-6-1 1-15,-9-10 0 16,-3-7 0-16,2-11-1 16,8-14 2-16,7-18-2 15,13-14 1-15,11-13 0 16,16-16-1-16,10-3 2 15,7-3-1-15,3 3 0 16,-2 6 0-16,-2 11-1 16,-4 8-1-16,-4 15-5 15,-14 3-9-15,12 21-25 16,-16-3-2-16,9 8 1 15,-5-1-3-15</inkml:trace>
  <inkml:trace contextRef="#ctx0" brushRef="#br1" timeOffset="62176.5563">22035 7525 91 0,'-7'-12'38'16,"7"12"0"-16,-12 17 2 16,16 19-34-16,-12 9-1 15,2 16 0-15,-8 10-2 16,4 10 0-16,-2 2-2 15,3-3-1-15,3-5-4 16,4-23-10-16,16-4-25 16,3-21-3-16,22-13 2 15,6-16-1-15</inkml:trace>
  <inkml:trace contextRef="#ctx0" brushRef="#br1" timeOffset="62641.5829">23084 7694 96 0,'0'0'38'0,"-11"-8"2"0,-16 3-3 15,2 13-30-15,-15 1-1 16,4 8-1-16,-4-1-1 15,4 7 0-15,1-2-2 16,11 3 1-16,11-1-2 16,13-1 0-16,13-3-1 15,13-1 0-15,9-1 0 16,10-1 0-16,2 1 0 15,0 4 1-15,-4 0-1 16,-7 3-1-16,-10 4 1 16,-15 2 0-16,-12 3 0 15,-11 1 0-15,-8 0 0 16,-8-4-1-16,0-3 0 15,0-10-1-15,8-3-3 16,3-18-5-16,17 4-29 0,13-23-3 16,10-1 0-16,6-19-1 15</inkml:trace>
  <inkml:trace contextRef="#ctx0" brushRef="#br1" timeOffset="62877.5964">23533 7446 116 0,'0'0'41'15,"0"0"2"-15,14 0-3 16,1-4-38-16,10 3-2 0,6 0 0 15,5-4-3-15,10 5-3 16,-6-6-32-16,21 3-2 16,-6-8 0-16,13 4-2 15</inkml:trace>
  <inkml:trace contextRef="#ctx0" brushRef="#br1" timeOffset="63074.6077">24455 7000 118 0,'0'0'41'0,"-6"16"1"16,4 17-1-16,-15 12-37 0,5 9-3 16,-3 10 0-16,0 5-3 15,-3 11-5-15,-7-8-32 16,19 4-3-16,-4-16-1 15,18-4 1-15</inkml:trace>
  <inkml:trace contextRef="#ctx0" brushRef="#br1" timeOffset="63222.6161">24617 7741 130 0,'0'0'44'0,"-14"-13"-2"16,-7-2-3-16,2 0-43 15,7 17-18-15,-15-19-19 16,8 13-3-16,-14-3 0 0,1 8-2 15</inkml:trace>
  <inkml:trace contextRef="#ctx0" brushRef="#br1" timeOffset="64977.7165">9031 8609 69 0,'0'0'37'15,"7"-17"-1"-15,-7 17 2 16,15-9-32-16,1 12 0 16,-5 1-2-16,11 10 1 15,-1 2-2-15,7 10 1 16,-1 5-2-16,-1 14 0 15,-5 4 2-15,-6 7-2 16,-8 5 0-16,-10 6 0 16,-11 4 1-16,-12 0-2 15,-8-3 1-15,-5-7-1 16,-2-8-1-16,-1-12-2 15,7-11-4-15,-2-31-15 16,17-4-18-16,0-22 0 16,18-8-2-16,0-22 2 15</inkml:trace>
  <inkml:trace contextRef="#ctx0" brushRef="#br1" timeOffset="65179.7281">8885 8577 104 0,'-19'-5'40'16,"19"5"2"-16,0 0-1 15,23-2-37-15,21-8-2 16,22-4 0-16,18-3 0 16,14-3-1-16,8 4-2 15,5-1-3-15,4 13-3 16,-12-2-31-16,5 18-2 15,-25-1-1-15,-4 16-1 16</inkml:trace>
  <inkml:trace contextRef="#ctx0" brushRef="#br1" timeOffset="65812.7643">6348 10047 67 0,'29'-3'36'0,"-6"-4"-1"16,-1 7 3-16,-22 0-27 0,23-8-3 16,-23 8-2-16,14-4-1 15,-14 4 0-15,17 3-1 16,0-1 0-16,14 2-1 15,9-2 0-15,19 1 0 16,19-2-1-16,22-1 0 16,19-5 0-16,23-3-1 15,24-11 0-15,26-4-1 16,27-8 1-16,21-8-1 15,15-2 1-15,14-2-1 16,8 1 0-16,-3 5 0 16,-7 7 0-16,-16 7 0 15,-22 10-1-15,-26 5-3 16,-28 14-3-16,-37-6-30 0,-18 11-4 15,-32-9 2-15,-25 4-4 16</inkml:trace>
  <inkml:trace contextRef="#ctx0" brushRef="#br1" timeOffset="66259.7898">10110 8144 85 0,'0'0'37'16,"0"0"1"-16,12 12 1 15,4 0-33-15,16 10-2 16,7 5-2-16,8 14 1 16,4 9-1-16,5 13 0 15,-9 12-1-15,-5 13 1 16,-17 10 0-16,-18 13-1 15,-15 10 1-15,-21 8-1 16,-14 1 1-16,-10-4-1 0,-5-14-1 16,3-15-2-16,11-12-11 15,2-35-25-15,18-23-2 16,10-33 0-16,17-20-2 15</inkml:trace>
  <inkml:trace contextRef="#ctx0" brushRef="#br1" timeOffset="66614.8102">9089 8175 75 0,'-27'-10'37'15,"-13"6"1"-15,0 18-2 16,-13 11-28-16,4 27-1 16,-11 21-2-16,6 25 0 15,4 17-1-15,14 23-1 16,14 13 0-16,17 7-2 15,27 0-3-15,17-25-15 16,36-5-20-16,13-28-1 0,19-13-2 16,6-32-1-1</inkml:trace>
  <inkml:trace contextRef="#ctx0" brushRef="#br1" timeOffset="67831.8798">7681 10379 78 0,'-2'-41'37'16,"-14"-9"0"-16,-1 5 0 15,-19-4-31-15,3 8-2 16,-7 5 0-16,0 14 0 16,-4 12-1-16,-2 22 0 15,-2 19-1-15,6 24 2 16,-1 19-2-16,3 17 0 15,4 13-1-15,4 6 1 16,10-1-2-16,7-2 1 16,4-6-2-16,10-15-3 15,8-6-2-15,2-26-7 16,10-1-26-16,-3-23-2 0,7-6 1 15,-9-21-1-15</inkml:trace>
  <inkml:trace contextRef="#ctx0" brushRef="#br1" timeOffset="67995.8891">7013 10941 105 0,'-18'-5'43'0,"9"-5"-2"16,28 7 0-16,10-9-38 15,26-6-2-15,24-7-2 16,18-10-6-16,31 5-30 15,-1-12-4-15,18 5 0 16,-2-5-1-16</inkml:trace>
  <inkml:trace contextRef="#ctx0" brushRef="#br1" timeOffset="68477.9167">9157 9934 87 0,'-62'43'39'0,"-9"16"-2"16,6 28 3-16,-7 12-34 16,19 20 0-16,4 8-2 15,17 4 0-15,13-8-4 16,19-9-2-16,22-11-3 15,9-28-13-15,28-10-22 0,11-27 0 16,17-10-2-16,1-22 1 16</inkml:trace>
  <inkml:trace contextRef="#ctx0" brushRef="#br1" timeOffset="68919.942">9787 10477 104 0,'-30'2'40'15,"3"10"1"-15,-7-8-8 16,2 14-30-16,7 2 0 16,5 3-1-16,4 1 0 15,10 0-1-15,6-3 0 16,10 0 0-16,8-6 0 15,10-1 0-15,4-2-1 16,4 1 1-16,0-1 0 16,-1 5 0-16,-6 0-1 15,-7 7 1-15,-12 3-1 16,-10 4 1-16,-14 5-1 15,-8 0 1-15,-8-2-1 0,-5-3 0 16,2-1-2-16,0-10-2 16,11-7-2-16,3-19-9 15,19 6-23-15,13-30-4 16,16 1 1-16,2-15-2 15</inkml:trace>
  <inkml:trace contextRef="#ctx0" brushRef="#br1" timeOffset="69135.9544">10136 10341 101 0,'-10'14'42'0,"10"-14"-1"15,0 0-2-15,24 3-36 16,0-9-4-16,7 2-3 16,1-13-27-16,14 10-7 15,0-10-3-15,9 3 1 16</inkml:trace>
  <inkml:trace contextRef="#ctx0" brushRef="#br1" timeOffset="69341.9661">10929 9900 108 0,'-11'6'41'16,"-9"2"0"-16,5 12-1 15,-4 5-38-15,3 3 0 16,1 8-2-16,2 0-3 15,8 15-15-15,-4-13-23 16,16 6-2-16,-1-11 1 16,10-1-2-16</inkml:trace>
  <inkml:trace contextRef="#ctx0" brushRef="#br1" timeOffset="69701.9867">11064 9496 96 0,'19'22'41'0,"1"1"1"16,14 18-1-16,7 1-37 16,0 14 1-16,-1 7-2 15,6 11 1-15,-8 6-1 16,-7 8-1-16,-8 7-2 15,-9 4 2-15,-14 7-3 16,-14-1 2-16,-14-5-2 16,-11-5 2-16,-7-10-4 15,-8-13-1-15,8 0-16 0,-11-28-19 16,12-9-3-16,0-20 0 15,13-8-2-15</inkml:trace>
  <inkml:trace contextRef="#ctx0" brushRef="#br1" timeOffset="70482.0313">3649 11858 81 0,'3'-17'40'0,"-3"17"0"16,-1-13-1-16,2 23-33 16,-6 6-4-16,5 14-2 15,-4 13 2-15,2 14-2 16,-2 15 2-16,1 13-2 15,-3 12 2-15,-1 6-1 16,0 1 0-16,-1-2 1 0,2-8-1 16,4-12 1-16,1-17-2 15,7-14 1-15,7-24-1 16,10-20 1-16,10-22-1 15,9-17 0-15,8-14 1 16,3-4 0-16,2-10 0 16,0 3 0-16,-7 9 1 15,-5 8-1-15,-12 17 0 16,-5 15 0-16,-10 19 1 15,-5 11-2-15,-7 12 0 16,0 9 0-16,4 2 0 16,3 3-1-16,8 0-1 15,8-12-2-15,8 0-6 16,0-25-21-16,22 1-9 15,-6-22-1-15,14-2-1 0</inkml:trace>
  <inkml:trace contextRef="#ctx0" brushRef="#br1" timeOffset="70664.0418">4779 12532 67 0,'15'0'42'16,"2"-9"0"-16,14 5-2 15,-2-24-12-15,14 9-27 16,5 1-2-16,4 0-3 15,4 13-11-15,-13-4-23 16,-4 20-2-16,-21 2 0 16,-7 17 0-16</inkml:trace>
  <inkml:trace contextRef="#ctx0" brushRef="#br1" timeOffset="70820.0507">4834 12837 71 0,'-37'18'42'16,"23"0"-1"-16,14-18 0 15,0 0-15-15,38-33-23 16,12 2-3-16,19-5-3 15,3-15-18-15,29 14-19 16,2-11-1-16,16 11-2 16,3-2 2-16</inkml:trace>
  <inkml:trace contextRef="#ctx0" brushRef="#br1" timeOffset="71557.0928">6911 11846 85 0,'4'-16'38'0,"8"9"2"16,-12 7 0-16,23-11-35 15,-12 19-3-15,7 7-1 16,1 10 2-16,0 17-2 15,0 5 2-15,-2 16-2 16,1 9 1-16,-3 6-2 16,-7 5 1-16,-6 5 1 15,-8-2-2-15,-3-3 0 16,-11-4 0-16,-4-8 0 15,-8-11 0-15,-3-7 0 0,-5-13-1 16,2-17-2-16,0-11 0 16,1-20-4-16,18-2-30 15,-8-25-3-15,16 0-1 16,-4-21-2-16</inkml:trace>
  <inkml:trace contextRef="#ctx0" brushRef="#br1" timeOffset="71939.1147">6651 11891 82 0,'-16'-3'43'0,"16"3"-3"16,-22 0 2-16,22 0-33 15,0 0-5-15,13-7 0 16,8 5-1-16,18-1 0 16,18-5-1-16,15-1 1 15,18-5-2-15,15-2 1 16,14-6-2-16,13 1 1 15,-2-2-1-15,-1 3 1 16,-13 3-1-16,-14 6-2 16,-19 3 2-16,-16 5 0 15,-19 5 0-15,-20 2 1 16,-17 3-1-16,-11-7 1 15,-11 14-2-15,-4-9 1 16,1 0-4-16,-5-7-4 0,19 2-17 16,-21-2-18-16,21 2 3 15,-4-14-5-15,4 14 3 16</inkml:trace>
  <inkml:trace contextRef="#ctx0" brushRef="#br1" timeOffset="74403.2556">9262 11315 55 0,'-8'12'36'16,"-6"-7"1"-16,0 9-3 15,-12-7-22-15,3 19-4 16,-18 11-3-16,-8 19 1 15,-22 16-3-15,-21 25-1 16,-32 26 0-16,-23 27-1 16,-28 19 0-16,-22 17 0 15,-8 2 0-15,4-4-1 0,9-18 0 16,27-22-1-16,35-23-8 15,27-41-31-15,53-27 2 16,30-43-3-16,37-27 1 16</inkml:trace>
  <inkml:trace contextRef="#ctx0" brushRef="#br1" timeOffset="88279.0493">9305 12234 40 0,'14'-18'35'0,"-14"2"-8"16,0 16-7-16,0-17 6 15,0 17-9-15,-17-9-4 16,6 15-4-16,-15-4-2 15,0 12-2-15,-9 3-1 16,4 8-1-16,-3 3-1 16,8 4 0-16,4 3-2 15,10 0 2-15,12-3-2 16,13-6 1-16,12 0-1 15,11-4 0-15,7-3 0 16,1 1 1-16,3-1-1 16,-5 3 0-16,-7 3 0 15,-12 7-1-15,-14 5 1 0,-13 7-1 16,-12 1 1-16,-7-7-1 15,-4-2-1-15,-1-14-2 16,10-1-11-16,-3-29-25 16,24-8 1-16,4-23-2 15,19-5 1-15</inkml:trace>
  <inkml:trace contextRef="#ctx0" brushRef="#br1" timeOffset="88523.0632">9607 12001 78 0,'-6'9'41'0,"6"-9"-1"16,0 0 1-16,0 15-33 15,19-18-8-15,13-1-2 16,6-2-2-16,15 9-6 16,-9-9-29-16,22 5 1 15,-5-8-2-15,8 3 0 16</inkml:trace>
  <inkml:trace contextRef="#ctx0" brushRef="#br1" timeOffset="89331.1094">10164 11600 38 0,'0'0'36'0,"-16"-22"1"16,16 22 0-16,-16-20-18 15,16 20-8-15,-10-9-4 16,10 9-2-16,0 0-2 16,0 0 0-16,0 0-2 15,0 0 1-15,0 0 0 16,0 0 0-16,0 0-1 15,0 0 1-15,0 0-1 0,0 0 1 16,0 0-1-16,0 0 0 16,0 0 0-16,0 0 0 15,0 0-1-15,0 0 1 16,0 0-1-16,0 0 0 15,0 0 0-15,0 0 0 16,0 0 0-16,0 0 0 16,0 0 0-16,0 0 1 15,0 0-1-15,0 0 0 16,0 0 0-16,0 0 1 15,2-12-1-15,-2 12 0 16,0 0 1-16,0 0-1 16,0 0 0-16,0 0 0 15,0 0 1-15,0 0-1 0,11 22 0 16,-7-3 1-16,3 6 0 15,0 7 1-15,0 6-1 16,3 6-1-16,-3 1 0 16,-1-2-1-16,1-2-2 15,-6-11-3-15,11 7-20 16,-13-21-17-16,3-3 3 15,-2-13-2-15,0 0 1 16</inkml:trace>
  <inkml:trace contextRef="#ctx0" brushRef="#br1" timeOffset="89789.1356">10533 11259 63 0,'0'0'38'0,"-13"-10"0"16,14 23 1-1,-2 2-31-15,13 16-1 0,5 7-3 16,15 10 1-16,6 5-2 16,13 6 2-16,2 3-3 15,8 6 2-15,-1 0-3 16,-6 3-1-16,-9 3 1 15,-21 5-1-15,-15 8 0 16,-21 5-2-16,-20 8 0 16,-23-1-3-16,-16 6 0 15,-17-15-8-15,2 6-27 16,-15-18 0-16,7-8 0 15,1-20-1-15</inkml:trace>
  <inkml:trace contextRef="#ctx0" brushRef="#br1" timeOffset="90226.1606">9017 11485 18 0,'51'-27'28'0,"-12"6"3"0,-11 2-13 15,-8 29-3-15,-20-10 2 16,-20 34 2-16,-25-6-3 15,2 27 2-15,-30 4-6 16,0 28-3-16,-19 18-1 16,5 25-2-16,2 16-1 15,18 20-3-15,18 11 0 16,26 4-4-16,30-5 0 15,27-14-2-15,43-20-3 16,21-39-17-16,37-15-18 16,6-37 1-16,15-20-2 15,-6-25 1-15</inkml:trace>
  <inkml:trace contextRef="#ctx0" brushRef="#br1" timeOffset="92710.3027">3821 14100 56 0,'0'-36'38'16,"7"13"0"-16,-6 3 0 15,-1 20-32-15,0 0-3 16,15 22 0-16,-17 9 1 15,2 19-1-15,-6 11 0 0,2 15-1 16,-6 6 0-16,3 8 0 16,-3 0-2-16,4-3 1 15,-3-5-2-15,3-10 1 16,2-12-1-16,5-16 0 15,6-14 0-15,8-15 0 16,8-17 2-16,9-15 0 16,5-13 1-16,7-10 1 15,4-10-1-15,-1 1 1 16,-1-1-1-16,-4 6 0 15,-4 11 1-15,-7 15 0 16,-8 17-3-16,-2 13 1 16,-6 15-2-16,-4 10 1 0,-1 9-2 15,-1 3-1-15,1 2-2 16,0-6-1-16,9 0-2 15,-4-25-17-15,27 8-13 16,-9-23-4-16,19-5 1 16,-6-17 1-16</inkml:trace>
  <inkml:trace contextRef="#ctx0" brushRef="#br1" timeOffset="92883.3126">4761 14692 78 0,'-14'4'42'16,"12"7"-1"-16,2-11-2 15,0 0-37-15,27-10-2 0,-2-2-2 16,8 3-4-16,-8-14-25 16,19 14-8-16,-12-5-2 15,2 12 1-15</inkml:trace>
  <inkml:trace contextRef="#ctx0" brushRef="#br1" timeOffset="93042.3217">4757 14916 74 0,'-22'11'43'0,"22"-11"-1"15,16-5 0-15,24-18-41 16,31-10-10-16,11-22-14 16,32 2-16-16,10-15-2 15,23-1-1-15,13-10-1 16</inkml:trace>
  <inkml:trace contextRef="#ctx0" brushRef="#br1" timeOffset="97581.5813">5764 11954 54 0,'1'-14'38'16,"-13"-2"1"-16,12 16-2 16,-24-22-16-16,24 22-13 15,-18 9-2-15,8 9-2 16,1 9-1-16,3 12 0 15,-1 9-2-15,2 10 1 16,-5 7-1-16,1 3-1 16,3 0-3-16,-1-8-2 15,13 1-23-15,-5-27-12 16,14-8 0-16,-1-25-1 0</inkml:trace>
  <inkml:trace contextRef="#ctx0" brushRef="#br1" timeOffset="97773.5923">5767 11891 94 0,'0'0'39'0,"-18"-11"3"16,18 11-3-16,26 0-36 15,1-6 0-15,14-4-4 16,4-7 0-16,7 13-14 15,-7-15-24-15,4 14-1 16,-16-3-1-16,-6 16 1 16</inkml:trace>
  <inkml:trace contextRef="#ctx0" brushRef="#br1" timeOffset="97934.6015">5787 12115 89 0,'-12'11'40'0,"17"0"-1"15,7-17 2-15,19-10-38 16,6 1-2-16,7-3-2 15,8 4-8-15,-14-5-29 16,5 12-1-16,-15 0 0 16,-4 15-2-16</inkml:trace>
  <inkml:trace contextRef="#ctx0" brushRef="#br1" timeOffset="98093.6106">5764 12356 92 0,'-37'20'40'16,"22"-4"1"-16,15-16-1 15,18-13-34-15,18-11-4 16,21-8-1-16,6-1-3 15,6-6-2-15,12 15-26 16,-14-5-10-16,-1 16-1 16,-18 4-1-16</inkml:trace>
  <inkml:trace contextRef="#ctx0" brushRef="#br1" timeOffset="98338.6246">5528 12777 88 0,'0'0'41'0,"42"1"1"16,4-21-1-16,23-1-39 15,4-1-1-15,8-5-3 16,8 9-7-16,-11-8-30 16,5 16-1-16,-19-2-2 15,-4 15 1-15</inkml:trace>
  <inkml:trace contextRef="#ctx0" brushRef="#br1" timeOffset="98699.6453">6169 12930 69 0,'0'-19'39'0,"-4"-8"-1"16,-1 6 1-16,-9-11-31 15,5 14-4-15,-8-1 0 16,-1 13-1-16,-8 14 1 15,-2 20-1-15,-6 17 1 16,-2 15 0-16,0 13-1 0,4 7-1 16,3 5-1-16,12 0 0 15,8-7-2-15,12-11-2 16,12-9-5-16,-1-21-28 15,23-5-5-15,-8-19 0 16,3-3-2-16</inkml:trace>
  <inkml:trace contextRef="#ctx0" brushRef="#br1" timeOffset="98866.6549">5744 13352 97 0,'-30'-9'43'16,"8"-11"2"-16,28 9-2 0,12-1-38 15,31-11-3-15,22-8-2 16,7-7-5-16,23 14-16 15,-10-13-21-15,7 17 1 16,-14 2-5-16,-5 19 2 16</inkml:trace>
  <inkml:trace contextRef="#ctx0" brushRef="#br1" timeOffset="99850.7111">6050 14206 66 0,'0'0'39'0,"10"-15"-1"15,1 19-6-15,-11-4-27 16,8 30-1-16,-7 5-1 15,1 11 0-15,-3 8-1 16,1 8 0-16,-1 5-1 16,1-3-1-16,2-2-2 15,-5-17-3-15,13 2-30 0,-10-23-4 16,10 0-3-16,-10-24 3 15</inkml:trace>
  <inkml:trace contextRef="#ctx0" brushRef="#br1" timeOffset="100061.7232">6142 14165 71 0,'-2'-25'41'0,"2"25"-1"15,14-14 0-15,5 14-36 16,-3 6-3-16,8-2 0 15,8 1-1-15,6-5-1 16,5 2-2-16,-2-9-6 0,14 7-29 16,-12-8 0-16,0 7-3 15,-14-2 2-15</inkml:trace>
  <inkml:trace contextRef="#ctx0" brushRef="#br1" timeOffset="100262.7347">6183 14424 76 0,'0'0'41'16,"3"18"-1"-16,13-27 0 16,17-3-39-16,15-6-1 15,11-5 0-15,0 2-2 16,-1-4-3-16,6 17-31 0,-20-6-3 15,-7 14-1-15,-18 1 0 16</inkml:trace>
  <inkml:trace contextRef="#ctx0" brushRef="#br1" timeOffset="100435.7446">6146 14636 69 0,'-20'8'40'0,"20"-8"-1"15,26 2 1-15,15-8-38 16,6-6-2-16,14-3 0 15,11 0-3-15,0-7-5 16,10 8-30-16,-10-1-1 16,-1 8 0-16,-14 0-1 15</inkml:trace>
  <inkml:trace contextRef="#ctx0" brushRef="#br1" timeOffset="100962.7747">5961 15004 50 0,'0'0'40'0,"0"0"-1"15,15-14-1-15,6 0-31 16,19 2-2-16,14-5-2 16,12-3 0-16,14 2-1 15,10-2-2-15,7 1-1 16,2-5-5-16,10 16-33 15,-21-4 1-15,-4 13-3 16,-17 1 1-16</inkml:trace>
  <inkml:trace contextRef="#ctx0" brushRef="#br1" timeOffset="101298.794">6868 15019 48 0,'-8'-26'39'16,"-15"-1"-1"-16,-4 10 1 15,-18 0-30-15,2 11-3 16,-5 3-3-16,1 9 0 15,1 9-1-15,3 12 1 16,4 11-1-16,7 17 0 16,1 7-1-16,5 8 1 15,8 3-2-15,5 2 2 16,7-5-3-16,4-5-2 0,8-10 0 15,-1-16-4-15,17-5-5 16,-11-26-28-16,16-2 0 16,-14-19-3-16,7 0 5 15</inkml:trace>
  <inkml:trace contextRef="#ctx0" brushRef="#br1" timeOffset="101444.8023">6401 15433 59 0,'-25'-13'43'0,"-4"-6"-3"16,17 11 1-16,3-10-32 15,20-1-4-15,17-5 0 16,17-3-3-16,17-8-2 15,13-10-5-15,25 12-23 16,-9-20-14-16,9 11-1 16,-9-6 0-16</inkml:trace>
  <inkml:trace contextRef="#ctx0" brushRef="#br1" timeOffset="102181.8445">8193 13651 62 0,'-27'1'39'16,"-14"1"0"-16,-7 19 1 0,-22 10-30 16,4 25-4-16,-7 16-2 15,8 31 0-15,-1 17 0 16,15 17-1-16,11 8-2 15,24 1-1-15,20-4-1 16,22-14-2-16,22-14-2 16,13-37-15-16,25-7-20 15,3-25-3-15,12-14 1 16,-6-24 0-16</inkml:trace>
  <inkml:trace contextRef="#ctx0" brushRef="#br1" timeOffset="102532.8645">8573 14042 81 0,'13'-6'41'16,"0"8"1"-16,13 16-13 16,-4-8-24-16,8 9 0 15,-2 4-1-15,2 11 0 16,0 9-2-16,-2 8 1 15,-7 10-2-15,-5 7 0 16,-10 6 0-16,-9 4-1 16,-14 3 0-16,-7-2 0 15,-7-7-1-15,-8-13 0 0,0-10-1 16,1-17-4-16,9-10-15 15,-2-32-22-15,19-13 3 16,-2-24-3-16,15-12 1 16</inkml:trace>
  <inkml:trace contextRef="#ctx0" brushRef="#br1" timeOffset="102726.8756">8216 13990 69 0,'-31'13'45'15,"27"12"0"-15,13-10-1 16,31 7-15-16,18-24-26 15,28-4-1-15,13-11 0 16,11 0-1-16,10-1-2 0,1 2-1 16,1 8-7-16,-20-6-26 15,0 20-9-15,-27-6 0 16,-3 11-1-16</inkml:trace>
  <inkml:trace contextRef="#ctx0" brushRef="#br1" timeOffset="104393.971">9385 14802 88 0,'-10'11'42'15,"5"0"0"-15,-4-22-4 16,5-4-42-16,23 10-27 15,-5-18-11-15,10 5 1 16,-2-6-2-16</inkml:trace>
  <inkml:trace contextRef="#ctx0" brushRef="#br1" timeOffset="104775.9928">10245 14275 61 0,'-19'-1'42'16,"-12"0"-2"-16,0 13 2 16,-16-5-28-16,0 18-11 15,-2 4-2-15,2 7 1 16,1 1 0-16,8 2 0 15,10-3-2-15,14-7 1 16,23-9 0-16,15-9 0 16,14-8 0-16,15-5-1 15,8-3 2-15,0 1-2 16,-4 1 2-16,-11 8-1 15,-13 5 0-15,-16 11 1 0,-18 8-2 16,-17 8 1-16,-8 2-1 16,-6-3-2-16,4-3-1 15,-1-13-5-15,20 2-19 16,-1-28-17-16,24-11 3 15,9-21-3-15,20-10 2 16</inkml:trace>
  <inkml:trace contextRef="#ctx0" brushRef="#br1" timeOffset="105048.0084">10541 13737 91 0,'0'0'43'0,"20"12"0"0,9 15-1 16,-1-3-40-16,17 9-1 15,6 10 1-15,6 8-1 16,-8 5 1-16,-5 14-1 16,-10 9-1-16,-12 6 1 15,-16 7-1-15,-13 4 0 16,-16 0 0-16,-17-6-2 15,-5-7-1-15,-7-19-6 16,16 1-15-16,-9-32-19 16,21-14-1-16,8-31-1 15,29-17 2-15</inkml:trace>
  <inkml:trace contextRef="#ctx0" brushRef="#br1" timeOffset="105857.0547">15666 10709 71 0,'0'-16'38'16,"10"9"0"-16,-10 7 2 15,32 15-28-15,-7 3-7 0,11 10-1 16,7 5-1-16,6 10 0 16,2 7-3-16,0 4 0 15,-9 5 0-15,-8 4 0 16,-14 2 1-16,-18 5-1 15,-26 3 1-15,-16 0 0 16,-15-6 1-16,-13-5-1 16,-2-8-1-16,-1-16-4 15,12-8-21-15,2-32-15 16,25-13 0-16,9-27-2 15,22-7 0-15</inkml:trace>
  <inkml:trace contextRef="#ctx0" brushRef="#br1" timeOffset="106054.0659">15467 10765 109 0,'-45'3'43'16,"18"19"1"-16,11-8-1 16,43-3-37-16,20-12-3 15,36-7-1-15,27-6-1 16,22-5-1-16,14 0-2 15,6-2-4-15,9 20-14 16,-23-3-21-16,-5 19-2 16,-31 1 0-16,-14 16-1 15</inkml:trace>
  <inkml:trace contextRef="#ctx0" brushRef="#br1" timeOffset="106586.0964">13581 11889 80 0,'-67'8'39'0,"18"-6"0"16,32 4 1-16,27-11-36 16,50 0-3-16,47-11-1 15,49-6 3-15,53-5-3 16,43-4 3-16,91-4-2 15,-8 1 2-15,24 3-1 16,23 1 2-16,10 7-2 0,4 9-1 16,-6 5 2-16,-3 3-1 15,-61 1-1-15,33 1-1 16,-22 2-3-16,-32-7-8 15,-24 10-27-15,-53-8-3 16,-42 5 0-16,-58-4-2 16</inkml:trace>
  <inkml:trace contextRef="#ctx0" brushRef="#br1" timeOffset="107031.1218">15751 12207 63 0,'0'0'40'16,"12"3"-2"-16,-5 13 2 15,-13 0-32-15,8 13-2 16,-5 1-1-16,4 8-1 16,-2 3-2-16,5 2-2 15,3 2-4-15,-4-15-27 16,21 0-8-16,-1-19 0 15,14-7-2-15</inkml:trace>
  <inkml:trace contextRef="#ctx0" brushRef="#br1" timeOffset="107241.1338">16602 11941 79 0,'0'0'40'16,"-26"31"-1"-16,-15 15 0 15,-18 30-34-15,-19 19-4 16,-13 11 0-16,-10 14 0 15,5 3-1-15,8-2-2 16,10-16-3-16,33-8-33 16,11-24-1-16,33-20 0 15,16-23 0-15</inkml:trace>
  <inkml:trace contextRef="#ctx0" brushRef="#br1" timeOffset="107585.1535">16614 12592 66 0,'0'0'42'16,"-24"-24"-2"-16,12 24 1 16,-16 1-19-16,7 4-20 15,2 4-1-15,3 6 1 16,0 2-1-16,7 3-1 15,-1 3 1-15,10-2-1 16,6-3 0-16,8-2 1 16,7-2 0-16,6-1 0 15,4-4-1-15,3-1 1 16,-3 1-1-16,-1 4 0 15,-8 1 0-15,-6 6 1 16,-11 4-2-16,-12 6 1 16,-11 2 0-16,-5 3-1 0,-6-2-1 15,-3-6-1-15,6 0-5 16,-10-22-27-16,26-3-6 16,1-20 1-16,23-10-2 15</inkml:trace>
  <inkml:trace contextRef="#ctx0" brushRef="#br1" timeOffset="107961.175">16757 12073 78 0,'0'0'39'0,"0"-17"0"0,0 17-2 15,4-9-32-15,-4 9-1 16,10 5-1-16,3 11 1 16,3 4-1-16,12 13 0 15,5 1-1-15,10 11 1 16,6 5-1-16,8 1 1 15,-1 3-3-15,-2 7 3 16,-9 1-3-16,-13 4 0 16,-14 4-1-16,-18 4 0 15,-19 7-1-15,-22 1-1 16,-13 1-1-16,-12-13-2 15,4 7-19-15,-19-29-17 0,8-6 3 16,-3-23-3-16,14-12 3 16</inkml:trace>
  <inkml:trace contextRef="#ctx0" brushRef="#br1" timeOffset="108300.1944">15646 12027 43 0,'0'0'38'16,"-31"14"1"-16,4 20 1 16,-20 6-16-16,3 36-9 15,-19 7-7-15,11 23-1 16,1 4-3-16,18 12 0 15,19 1-3-15,17-6-2 16,31-9-4-16,11-28-24 16,42-8-13-16,11-22 2 15,18-14-2-15,3-25-1 16</inkml:trace>
  <inkml:trace contextRef="#ctx0" brushRef="#br2" timeOffset="111964.404">17804 12252 68 0,'0'0'38'16,"0"0"-2"-16,0 0 2 15,-4 20-34-15,-8 3-1 16,-10 5-2-16,-1 3 2 15,-9 3-3-15,-3 4 1 16,-1 0-2-16,-2-8-2 16,6 0-3-16,0-15-6 0,19 4-7 15,-5-22-2-15,18 3 8 16,5-18 6-16,9-5 7 15,5-2 3-15,-5-8 4 16,10 14 8-16,-17-16 7 16,13 27 3-16,-21-14-7 15,11 21-8-15,-10 1-3 16,0 11-2-16,2 1-2 15,9 3-1-15,7 0-2 16,10-5-2-16,17 2-4 16,5-17-26-16,25 5-8 15,3-11-1-15,11 2 0 16</inkml:trace>
  <inkml:trace contextRef="#ctx0" brushRef="#br2" timeOffset="112384.428">18663 11988 77 0,'-16'-6'40'15,"-4"16"-3"-15,-13-3 2 16,4 13-33-16,-9-2-2 15,5 2 0-15,-1-1-1 16,7 5 0-16,8-4-1 16,14-2-1-16,13-3 0 15,12-2-1-15,9-4 0 16,7 0-1-16,-2 0 1 15,0 1 0-15,-6 1 1 16,-6 6-1-16,-13 4 0 16,-12 2-1-16,-11 6-1 15,-9-2-1-15,3 8-12 16,-14-12-22-16,11 3-3 15,-3-10 2-15,14 0-2 16</inkml:trace>
  <inkml:trace contextRef="#ctx0" brushRef="#br2" timeOffset="112587.4396">18115 12636 93 0,'4'15'40'16,"23"-22"2"-16,29 4-3 15,12-13-38-15,11-4 0 16,12 2-4-16,-8-12-9 16,5 16-28-16,-17 2 1 0,-6 12-2 15,-25 1 1-15</inkml:trace>
  <inkml:trace contextRef="#ctx0" brushRef="#br2" timeOffset="112776.4504">18619 12763 93 0,'3'25'41'0,"-11"1"1"16,10 13-2-16,-13 1-38 15,9 3-3-15,3 9-17 16,-6-15-21-16,10 1 0 15,-5-13-2-15,12-9 0 16</inkml:trace>
  <inkml:trace contextRef="#ctx0" brushRef="#br2" timeOffset="113450.489">17356 10928 81 0,'0'0'38'0,"14"6"0"15,-14-6-1-15,-14 34-28 16,-8-9-8-16,-6 12-2 16,-5 3 0-16,-4 5-2 15,2 2-2-15,-1-8-4 16,16 4-12-16,-5-20-11 15,20-1 9-15,-8-23 12 16,13 1 7-16,13-18 3 16,-6-7 3-16,5 6 6 15,-11-17 14-15,13 20 12 16,-18-11-6-16,17 21-14 15,-13-6-6-15,14 12-2 16,4 0-3-16,17 1-3 0,17 4-9 16,4-12-28-16,28 2-4 15,6-10 1-15,17-1 0 16</inkml:trace>
  <inkml:trace contextRef="#ctx0" brushRef="#br2" timeOffset="113821.5102">18556 10514 99 0,'-20'-12'41'16,"7"15"0"-16,-13-1 0 0,4 19-33 15,-7 2-4-15,0 7 0 16,-2 4-2-16,4 1 0 16,6 4-1-16,8-6-1 15,10-4 1-15,10-7-2 16,13-8 1-16,12-8 0 15,5-2-1-15,3-4 1 16,-2-1 0-16,-2 0 0 16,-6 3 0-16,-8 5 0 15,-12 4 0-15,-12 9 0 16,-9 4-1-16,-9 5-2 15,-1 4-4-15,-10-7-17 16,10 10-18-16,-7-8 0 16,7 1-2-16,0-9 1 0</inkml:trace>
  <inkml:trace contextRef="#ctx0" brushRef="#br2" timeOffset="114008.5209">18167 11139 94 0,'42'-15'39'0,"10"-13"3"16,21 2-1-16,11-3-40 16,2-2-2-16,11 17-19 15,-12-6-19-15,-7 10 2 16,-18 2-2-16,-9 13 0 0</inkml:trace>
  <inkml:trace contextRef="#ctx0" brushRef="#br2" timeOffset="114204.5321">18766 11127 102 0,'-27'44'44'16,"-5"-3"-1"-16,7 12-1 15,-12-3-41-15,20-4-2 16,10 5-7-16,-7-20-16 15,18 4-18-15,0-17 1 16,17-7-3-16,-2-18 1 16</inkml:trace>
  <inkml:trace contextRef="#ctx0" brushRef="#br2" timeOffset="114885.5711">18903 10308 71 0,'-5'-15'40'16,"5"15"-4"-16,21-1 3 15,10 27-22-15,8 5-13 16,17 21 2-16,4 15-4 15,9 19 1-15,-2 14-3 16,-7 11 0-16,-16 12 0 0,-18 5-1 16,-24 0 0-16,-26-3-1 15,-16-9 0-15,-13-17-4 16,4-11-30-16,-15-22 0 15,14-17-2-15,-4-32-2 16</inkml:trace>
  <inkml:trace contextRef="#ctx0" brushRef="#br2" timeOffset="115323.5961">15632 10254 53 0,'-9'-22'37'0,"-20"10"0"16,-16 20 0-16,-22 12-13 0,-10 35-17 15,-7 21-2-15,4 31 1 16,5 18-3-16,19 22 1 15,22 7-3-15,32 2-1 16,33-2-8-16,23-21-28 16,46-13-5-16,23-27 3 15,30-19-5-15</inkml:trace>
  <inkml:trace contextRef="#ctx0" brushRef="#br2" timeOffset="115907.6295">20378 11040 75 0,'37'-15'39'0,"11"5"0"0,4-1-5 16,0-4-58-16,5 6-10 15,-5-2-1-15,-3 4-2 16</inkml:trace>
  <inkml:trace contextRef="#ctx0" brushRef="#br2" timeOffset="116066.6386">20447 11188 76 0,'-35'31'41'0,"12"-13"-2"15,24-3 1-15,17-15-23 16,30-10-19-16,35-3-17 15,15-15-19-15,21-2 1 16,4-13-5-16,11 1 4 0</inkml:trace>
  <inkml:trace contextRef="#ctx0" brushRef="#br2" timeOffset="116479.6623">22211 10454 85 0,'0'0'36'0,"17"-16"1"16,3 13 1-16,-20 3-32 16,28-9-1-16,-15 7 1 15,2 15 0-15,-7 3-1 16,0 13 0-16,-5 10-1 15,4 11 0-15,-2 9-2 16,2 6-1-16,-3 9-1 16,0 0-1-16,-5 1 0 15,-5-6-1-15,-10-3 1 16,-12-7 0-16,-9-6 0 15,-11-9-2-15,-3-13 0 16,-8-20-8-16,15-2-28 0,-9-20-2 16,15-7 0-16,3-24-2 15</inkml:trace>
  <inkml:trace contextRef="#ctx0" brushRef="#br2" timeOffset="116660.6726">21843 10532 120 0,'13'-15'43'0,"20"22"0"15,11-15-1-15,22 1-39 16,28-5-4-16,16-2-4 16,21 14-11-16,-15-15-15 15,11 20-11-15,-16 5-1 16,-4 21-1-16,-21 5 1 0</inkml:trace>
  <inkml:trace contextRef="#ctx0" brushRef="#br2" timeOffset="116809.6811">22903 11135 118 0,'-18'-3'40'16,"20"-10"-4"-16,16-15-24 16,3-10-51-16,29 1-1 15,2-11 0-15,14 5-1 16</inkml:trace>
  <inkml:trace contextRef="#ctx0" brushRef="#br2" timeOffset="117160.7012">23762 10618 108 0,'-1'-14'41'0,"1"14"2"16,-26-12-3-16,6 16-35 16,-16 3-2-16,-7 10 0 15,-5 8 0-15,2 5-1 16,-2 7 0-16,11 1 0 15,17 1-1-15,14-5 1 16,20-2-2-16,19-9 0 16,17-5 0-16,13-4 0 15,4-1 0-15,-2 3 0 16,-6 0 0-16,-15 4-2 15,-21 5 2-15,-23 6-1 16,-20 5 0-16,-17 0-1 0,-10 3-1 16,-2-7-2-16,4 1-1 15,2-12-7-15,27 8-8 16,-4-24-9-16,35 6-13 15,5-14 2-15,18-3-1 16,-4-10 2-16</inkml:trace>
  <inkml:trace contextRef="#ctx0" brushRef="#br2" timeOffset="117650.7292">21373 11530 97 0,'-45'1'41'15,"33"6"2"-15,25-8-2 16,50 1-37-16,40-3-2 15,50-4 0-15,47-7 1 16,95-3 0-16,1-7-1 16,33-3-1-16,28-2 0 15,6 1-1-15,-7 2-1 16,-21 5-1-16,-33 7 0 15,-83 9-2-15,-2 10-3 16,-56-2-9-16,-30 24-13 16,-60-7-13-16,-30 9 1 15,-40-6-2-15</inkml:trace>
  <inkml:trace contextRef="#ctx0" brushRef="#br2" timeOffset="119056.8097">15792 12022 51 0,'0'0'34'0,"0"0"-2"16,21 6-4-16,-21-6-17 16,26 27-5-16,-3-5-1 15,10 14 0-15,7 2-2 0,13 9 0 16,6 3 0-16,11 3 0 15,6 0-1-15,12 5 1 16,6-2-2-16,7-2 0 16,-1-3-1-16,2 0-1 15,-4-3 0-15,-8 0-1 16,-10 1 1-16,-15-7-2 15,-8 2-1-15,-19-9-4 16,0 8-11-16,-15-18-16 16,-4-2-1-16,-6-14 0 15,3-5 0-15</inkml:trace>
  <inkml:trace contextRef="#ctx0" brushRef="#br2" timeOffset="119583.8398">18034 12025 5 0,'14'-10'21'15,"-9"-6"-3"-15,7 4-22 16,2 10-11-16,-9-10-3 16</inkml:trace>
  <inkml:trace contextRef="#ctx0" brushRef="#br2" timeOffset="119904.8582">18175 11935 36 0,'0'0'32'16,"0"0"3"-16,17-3-3 15,-17 3-21-15,20 10-2 16,-7 5-2-16,14 16 2 15,-4 8-3-15,10 19-1 16,2 9-2-16,9 16 1 16,-2 8-3-16,6 9 1 15,2 4-1-15,5 3 0 16,5-2-1-16,7-6 0 15,4-5-4-15,-1-21-7 16,10 1-27-16,-4-18 2 16,-2-7-3-16,-11-17 2 15</inkml:trace>
  <inkml:trace contextRef="#ctx0" brushRef="#br2" timeOffset="120661.9015">23424 11692 65 0,'0'-12'35'0,"-4"1"2"0,4 11-4 16,1 16-20-16,6 24 0 15,-16 10-3-15,3 33-2 16,-13 13-1-16,-6 20-2 16,-8 7 0-16,-3 5-6 15,0-3 1-15,4-18-6 16,16-1-8-16,-1-34-25 15,25-12-2-15,6-23-2 16,19-9 0-16</inkml:trace>
  <inkml:trace contextRef="#ctx0" brushRef="#br2" timeOffset="121503.9496">24208 10118 79 0,'0'0'36'15,"10"-12"0"-15,1 10-2 0,11 15-30 16,3 10 0-16,15 19-1 16,0 10 0-16,12 19 0 15,-1 9-1-15,2 14 0 16,-7 4-2-16,-9 5 2 15,-16-2-2-15,-17-4 1 16,-20-7 0-16,-13-6-2 16,-17-7-1-16,-11-11-2 15,7-2-16-15,-9-26-20 16,13-11 2-16,2-19-3 15,14-13 1-15</inkml:trace>
  <inkml:trace contextRef="#ctx0" brushRef="#br2" timeOffset="121918.9734">22272 9836 85 0,'-2'-25'37'16,"-26"4"0"-16,-10 22 2 15,-23 17-31-15,-9 32-2 16,-19 37-2-16,-3 34 2 16,-5 29-4-16,7 26 2 15,6 11-4-15,22 7 0 16,24-4-4-16,29-22-3 15,51-20-31-15,20-36-4 16,36-26 1-16,12-28-3 16</inkml:trace>
  <inkml:trace contextRef="#ctx0" brushRef="#br2" timeOffset="122593.0119">8190 15361 51 0,'-39'6'39'16,"21"0"-1"-16,18-6 0 16,16-15-33-16,29 4 0 15,35 0-2-15,26-9 2 16,30-1-1-16,28-9-1 15,24 0 0-15,24-8 0 16,15-4-2-16,4 1 0 0,-2-1-2 16,-4 8-1-16,-20 1-5 15,-8 18-31-15,-41 0-2 16,-29 16-1-16,-40 5 0 15</inkml:trace>
  <inkml:trace contextRef="#ctx0" brushRef="#br2" timeOffset="122849.0266">8790 15499 61 0,'-80'7'41'16,"28"-8"-3"-16,38 9-3 15,30-11-28-15,43 4-1 16,27-7-1-16,32 3-1 0,22-4 1 16,22-2-2-16,11-1-1 15,3-2-1-15,-1 5-4 16,-16-5-4-16,-7 20-24 15,-36-9-10-15,-20 18-2 16,-34-2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00:26.2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1430 1157 95 0,'0'0'40'0,"23"-55"-1"15,-23 55 0-15,0 0-35 16,21-16-3-16,-4 43 0 15,-7 32-1-15,-4 33 0 16,-26 0-1-16,14 16 1 16,2 6-1-16,6-6-3 15,12-27-4-15,-10-19-29 16,14-11 0-16,-4-21-2 15,1-15 1-15</inkml:trace>
  <inkml:trace contextRef="#ctx0" brushRef="#br0" timeOffset="511.0292">1370 1418 102 0,'-65'-64'41'16,"65"64"-1"-16,-51-61 0 15,51 61-36-15,-17-63-2 16,17 63 0-16,24-77 0 15,-24 77 0-15,64-78-1 16,-15 40-1-16,5 5 1 16,20-4-2-16,-1 8 1 15,2 0 0-15,3 3 1 16,1 8-1-16,-4 4 0 15,-3 11 0-15,-7 7 2 16,-8 10 1-16,-25 13-2 0,44 57 1 16,-40 28-1-16,-29 26 1 15,-36-4-2-15,3 4 2 16,-8-15-2-16,14-15 0 15,9-46-1-15,4-14 1 16,3-18 1-16,10-12-1 16,-6-18 1-16,28-29 1 15,-8-7-2-15,3-9 2 16,2-6-2-16,-2-2 0 15,2 0 0-15,-4 8 0 16,-2 14 0-16,-5 10 0 16,-2 19 0-16,-1 16 0 15,-4 13 0-15,3 15 0 16,-1 9-2-16,3 4-3 0,10 5 0 15,1-7-6-15,21-4-28 16,-5-19-2-16,19-7 1 16,-1-23-3-16</inkml:trace>
  <inkml:trace contextRef="#ctx0" brushRef="#br0" timeOffset="828.0473">3013 1515 120 0,'-5'12'40'15,"13"6"1"-15,4-12-8 16,16-1-32-16,12-8 1 16,15-5 0-16,2-6 0 15,5-5-1-15,-5-3 1 0,-5-7-1 16,-52 29 1-16,0 0-1 15,0 0 1-15,41-61 0 16,-60 41 1-16,-26 12-3 16,-21 17 0-16,-11 16 0 15,-9 13 0-15,-3 16 0 16,6 11 0-16,26 9 0 15,30-3 0-15,25-11 0 16,38-14-6-16,23-32-35 16,55-12-1-16,21-25-1 15,42-17 0-15</inkml:trace>
  <inkml:trace contextRef="#ctx0" brushRef="#br0" timeOffset="1474.0843">4937 1108 78 0,'-71'-72'40'0,"71"72"-1"16,0 0 1-16,-52-44-23 16,52 44-11-16,0 0 0 15,-52 48-2-15,21 28 0 16,-3 23-2-16,10 20 2 15,-15-14-3-15,22 17 2 16,8-9-4-16,12-15 0 16,4-31 0-16,3-19 0 15,1-23 1-15,1-22 0 16,0-23 0-16,1-22 1 15,-5-14 0-15,-1-19 1 16,-7 75-1-16,5-98-1 0,-5 37 1 16,1-8-1-16,1 3 1 15,3-4-1-15,-3 5 1 16,8-2-1-16,-5-2 1 15,8 3-1-15,1 7 1 16,5 4 0-16,-19 55-1 16,55-83 0-16,-55 83 0 15,60-57 1-15,-60 57-1 16,63-8 1-16,-63 8-1 15,0 0 2-15,44 110-2 16,-32-9 0-16,-24 5 0 16,-22-2-5-16,-7-12-25 15,-35-34-11-15,23 0-2 16,25-20 0-16,42-23-2 0</inkml:trace>
  <inkml:trace contextRef="#ctx0" brushRef="#br0" timeOffset="1632.0933">5507 1640 125 0,'-38'37'43'16,"-8"-18"-2"-16,15-6-4 15,11 1-66-15,19-38-12 16,30-10-2-16,13-13 1 15</inkml:trace>
  <inkml:trace contextRef="#ctx0" brushRef="#br0" timeOffset="1863.1065">6023 1129 124 0,'0'0'44'16,"0"0"0"-16,0 0-1 15,31-23-43-15,-59 68 0 16,-9 31 0-16,-10 16 0 15,0-2 0-15,19 10 0 16,12 7-2-16,10-8-3 16,13-31-4-16,20-15-30 15,-5-30-1-15,18-15-1 16,0-30-1-16</inkml:trace>
  <inkml:trace contextRef="#ctx0" brushRef="#br0" timeOffset="2045.1169">6177 1294 111 0,'-15'-75'41'0,"15"75"3"16,-15-82-1-16,15 82-27 16,15-76-16-16,-15 76 0 15,40-69 0-15,-40 69-6 16,72-48-15-16,-72 48-19 15,83-21-1-15,-83 21 0 16,86 2-2-16</inkml:trace>
  <inkml:trace contextRef="#ctx0" brushRef="#br0" timeOffset="2225.1272">6250 1310 119 0,'-62'29'41'16,"42"-3"0"-16,20-26-1 15,0 0-38-15,49-5 1 16,-49 5-3-16,69-18-2 15,-69 18-3-15,86-24-24 16,-86 24-11-16,77-16-1 16,-77 16 1-16,55 7-3 15</inkml:trace>
  <inkml:trace contextRef="#ctx0" brushRef="#br0" timeOffset="2398.1371">6009 1836 123 0,'-23'21'41'0,"30"-4"2"16,9-26-2-16,38-25-38 15,14 3-3-15,14-8-2 16,19 2-21-16,-4-10-15 16,11 11-3-16,-14 5-1 15,0 13-1-15</inkml:trace>
  <inkml:trace contextRef="#ctx0" brushRef="#br0" timeOffset="2518.144">6867 1779 129 0,'-20'19'45'16,"-4"-13"-7"-16,7-13-28 0,17 7-50 15,-1-28-3-15,26 3 0 16,-1-8-2-16</inkml:trace>
  <inkml:trace contextRef="#ctx0" brushRef="#br0" timeOffset="3066.1753">7762 1573 111 0,'-24'13'40'0,"19"2"0"16,5-15-2-16,35 21-38 15,10-27-1-15,17-11 0 16,14-3 0-16,6-8 1 15,3-8 2-15,-1-3-1 16,-84 39 2-16,78-41-1 0,-78 41 2 16,57-45-2-16,-57 45 2 15,0 0-2-15,24-58 1 16,-24 58-2-16,0 0 1 15,-50-23-1-15,-19 25-1 16,-8 22 2-16,-15 6-4 16,8 16 4-16,3 6-5 15,29 13 3-15,29-3-3 16,48-17-1-16,31-13-5 15,15-18-30-15,42-11-1 16,9-16-1-16,26-9-2 16</inkml:trace>
  <inkml:trace contextRef="#ctx0" brushRef="#br0" timeOffset="3316.1896">9387 1083 87 0,'0'0'42'16,"-2"-99"3"-16,2 99-2 15,-43-81-17-15,43 81-23 16,-76-45-2-16,29 39 1 16,-6 12-1-16,-12 38 0 15,-32 33-1-15,16 33 0 16,18 26-1-16,12 1 0 15,22-2-2-15,22-14-5 16,21-22-32-16,-3-36 0 16,12-19-2-16,-14-23-1 15</inkml:trace>
  <inkml:trace contextRef="#ctx0" brushRef="#br0" timeOffset="3483.1992">8645 1458 119 0,'-5'-26'42'16,"27"8"0"-16,-22 18-1 15,0 0-40-15,86-37-5 16,-39 14-25-16,15 7-11 16,4-2-2-16,5-1 3 15,7 0-3-15</inkml:trace>
  <inkml:trace contextRef="#ctx0" brushRef="#br0" timeOffset="3705.2119">10040 858 110 0,'12'-53'43'0,"-12"53"1"16,0 0-2-16,-65-31-38 16,65 31 0-16,-81 26 0 15,3 23 0-15,-10 46-4 16,4 28 0-16,27 17 0 15,11-5-2-15,25-7-3 16,34-18-31-16,7-27-6 16,13-27-1-16,-6-26-2 15</inkml:trace>
  <inkml:trace contextRef="#ctx0" brushRef="#br0" timeOffset="3893.2226">9421 1402 121 0,'-13'-8'44'0,"13"8"0"15,0 0-2-15,33 12-38 16,15-17-4-16,22-4-3 16,-70 9-1-16,91-14-13 15,-37 5-24-15,7 1 1 16,-3-2-2-16,2 0 0 15</inkml:trace>
  <inkml:trace contextRef="#ctx0" brushRef="#br0" timeOffset="4223.2415">10186 1380 109 0,'-25'23'42'16,"12"-2"1"-16,23-2-1 16,21-11-39-16,5-3 0 15,9-7 0-15,12-2 0 16,7-7-1-16,2-8-1 15,-66 19 0-15,70-24 0 16,-70 24 1-16,57-33-2 16,-57 33 0-16,0 0 0 15,39-55 0-15,-39 55 0 16,0 0 0-16,0 0 0 15,-85-41 0-15,14 53 0 0,-20 12 0 16,2 13 0-16,-2 8 0 16,21 16 0-16,25 2 0 15,44-9-4-15,38-19-8 16,12-15-28-16,41-9-2 15,6-13 0-15,26-6-2 16</inkml:trace>
  <inkml:trace contextRef="#ctx0" brushRef="#br0" timeOffset="4451.2546">11223 1360 121 0,'-34'-9'43'16,"-13"8"1"-16,-14 12-1 0,0 6-39 15,4 10-4-15,8 8 0 16,6 7 0-16,17 2 0 15,16 1 0-15,20-3 0 16,19-12 0-16,17-9 0 16,21-12-6-16,8-25-8 15,29-12-26-15,-11-18-2 16,-38 21-1-16,-1-10 0 15</inkml:trace>
  <inkml:trace contextRef="#ctx0" brushRef="#br0" timeOffset="4635.2651">11807 964 114 0,'11'-55'45'0,"-11"55"0"16,0 0 0-16,-23 11-42 16,-13 58 0-16,-14 44-3 15,0 27 0-15,-4-9-2 16,25-14-3-16,15-18-10 15,11-46-26-15,17-11-2 16,-7-26 1-16,12-13-2 16</inkml:trace>
  <inkml:trace contextRef="#ctx0" brushRef="#br0" timeOffset="4786.2737">11564 1354 135 0,'0'0'46'15,"-13"-49"-2"-15,13 49-14 0,0 0-30 16,28-52 0-16,-28 52-20 15,57-28-22-15,-57 28-2 16,98-15 0-16,-32 15-1 16</inkml:trace>
  <inkml:trace contextRef="#ctx0" brushRef="#br0" timeOffset="5493.3142">13111 1696 83 0,'-5'-14'38'0,"5"14"0"16,-26-8 1-16,26 8-33 15,-34-20-1-15,9 5 0 16,-8-8-1-16,-1-7-1 15,-4-8 0-15,38 38-1 16,-42-54 1-16,42 54-2 16,-44-70 1-16,44 70-2 15,-46-86 1-15,46 86-2 16,-35-94 2-16,25 44-2 15,4-20 0-15,6 10 0 16,3-1 0-16,9 5 1 0,1 0-1 16,-13 56 1-16,34-90 0 15,-34 90 1-15,0 0-1 16,39-55 1-16,-39 55 1 15,0 0 2-15,-3 60-1 16,-24 33 0-16,-20 24-2 16,-13 19 2-16,-13 5-2 15,-2-28 2-15,28-18-4 16,52-30 0-16,80-55-3 15,-24-25-16-15,17-2-18 16,14-6-3-16,9-5 0 16,0-4-4-16</inkml:trace>
  <inkml:trace contextRef="#ctx0" brushRef="#br0" timeOffset="7549.4318">14220 946 93 0,'14'-62'40'16,"-14"62"2"-16,0 0-1 15,-62 10-37-15,62-10 0 16,-65 27-1-16,65-27-1 16,-72 41 0-16,72-41 0 15,-65 54-2-15,65-54 1 0,-42 59-2 16,42-59 1-16,-11 54-1 15,11-54 1-15,0 0 0 16,45 73 0-16,-45-73 0 16,89 53 0-16,-18-19 1 15,-10-7-1-15,-12 5 0 16,-26 6 1-16,-43 7-2 15,-24 7 2-15,-17-5-3 16,5-14 0-16,18-15-4 16,10-28-12-16,39-12-22 15,-11 22 0-15,37-52 2 16,-37 52-4-16</inkml:trace>
  <inkml:trace contextRef="#ctx0" brushRef="#br0" timeOffset="7758.4437">14636 873 103 0,'0'0'41'0,"79"-83"1"15,-79 83-1-15,52-52-37 16,-52 52-2-16,0 0 1 16,0 0-2-16,5 69 1 15,-45 35-2-15,-4 27 0 16,1 3-3-16,6-13 0 15,18-17-13-15,5-26-25 16,14-22-1-16,4-28 2 16,9-16-2-16</inkml:trace>
  <inkml:trace contextRef="#ctx0" brushRef="#br0" timeOffset="8211.4696">14577 1253 114 0,'0'0'40'0,"0"0"3"16,-25-56-2-16,25 56-38 15,0 0-2-15,0 0 0 16,29-70-1-16,-29 70 1 16,47-21 0-16,-47 21-1 15,66 0 0-15,-66 0 1 16,74 13-1-16,-74-13 0 15,86 12 1-15,-86-12 0 16,79 14 0-16,-79-14 0 16,87 24 0-16,-58 4 0 0,-21 10 0 15,-23 4-1-15,-10-10 2 16,0 6-4-16,10 1 4 15,4-7-4-15,23-5 2 16,9-9 0-16,12-12 0 16,10-11 0-16,6-14 0 15,-49 19 2-15,55-30-2 16,-55 30 0-16,47-46 0 15,-47 46 0-15,37-59 0 16,-37 59-2-16,14-62 0 16,-14 62 0-16,-1-56 0 15,1 56-2-15,0 0 0 16,-31-79-2-16,31 79-5 15,0 0-23-15,-23-54-5 0,23 54-1 16,0 0-1-16</inkml:trace>
  <inkml:trace contextRef="#ctx0" brushRef="#br0" timeOffset="8753.5006">15501 1041 92 0,'0'0'43'16,"62"6"-1"-16,-62-6 1 15,0 0-23-15,0 0-17 16,50 51 1-16,-56-3-1 15,-13 13-1-15,-13 5-2 16,3-9 1-16,3 1-1 16,15 1 0-16,3-9 0 15,8-23 2-15,0-8-4 0,0-19 4 16,0 0-2-16,10-17 0 15,-1-16 0-15,-9 33 0 16,12-46 0-16,-12 46 0 16,24-64 0-16,-24 64 0 15,25-79 0-15,-25 79 0 16,36-75 0-16,-36 75 0 15,38-89 0-15,-38 89-2 16,44-68 2-16,-44 68-2 16,0 0 3-16,62-66-1 15,-62 66 1-15,0 0-1 16,51-12 0-16,-51 12 2 15,21 35-4-15,-21 28 4 16,-15 9-4-16,-10 7 2 16,-22-11-2-16,1-6 2 0,-8-12-1 15,8-5 1-15,13-23 0 16,6-1 0-16,4-6 1 15,8 2-1-15,1 1-1 16,-1 9 1-16,-5 12 0 16,-4 13-2-16,-11 9 2 15,-7 18-3-15,1 5-1 16,-7-7-7-16,23 9-23 15,-5-24-10-15,24-8 3 16,9-29-4-16</inkml:trace>
  <inkml:trace contextRef="#ctx0" brushRef="#br0" timeOffset="9452.5406">16143 1230 75 0,'0'0'41'16,"37"-53"1"-16,-37 53 1 15,0 0-13-15,0 0-25 16,0 0 0-16,0 36-1 15,-18 7-2-15,-1 11 1 16,-7 2-2-16,1 7 0 16,-7-3-1-16,7-1 0 0,2-21-1 15,7-8 1-15,6-9 0 16,10-21 0-16,0 0 0 15,17-10 1-15,-1-13-1 16,5-14 1-16,-21 37 1 16,31-51-2-16,-31 51 0 15,37-75 0-15,-37 75 0 16,50-79 0-16,-50 79 0 15,45-79 0-15,-45 79 0 16,53-70-2-16,-53 70 1 16,46-74 1-16,-46 74 1 15,0 0-1-15,59-61 2 16,-59 61-2-16,16-7 0 15,2 42 0-15,-21 19 0 0,-1 12 0 16,-17-5 0-16,3-2 0 16,-8-12-2-16,5-8 4 15,-3-13-4-15,-3-7 4 16,5-5-4-16,-1-9 2 15,0-5 0-15,-1-5 0 16,5-1 2-16,0-1-2 16,4 2 0-16,4 1 0 15,-3 6 0-15,2 11 0 16,-2 11 0-16,0 18 0 15,-4 10 0-15,-7 12 0 16,-4 8 0-16,-5 11 0 16,-5 0 0-16,-2-2-3 15,5-5-2-15,-7-20-10 0,21 2-10 16,-7-28-18-16,20-6 1 15,9-24-4-15,16-14 3 16</inkml:trace>
  <inkml:trace contextRef="#ctx0" brushRef="#br0" timeOffset="9879.565">16697 1247 83 0,'0'0'41'16,"0"0"0"-16,34-50 1 16,-34 50-30-16,0 0-7 15,0 0-2-15,24-3 0 16,-28 26-1-16,-4 16-1 0,-13 3-2 15,-2 10 0-15,-5 4-3 16,5-9-10-16,12-4-24 16,8-19-2-16,22-9 0 15,-2-19-2-15</inkml:trace>
  <inkml:trace contextRef="#ctx0" brushRef="#br0" timeOffset="10751.6149">16968 971 111 0,'0'0'43'0,"14"-77"-1"16,-14 77-1-16,14-61-42 0,-14 61-1 15,0 0 1-15,0 0 0 16,0 0 1-16,0 0 0 15,0 0 0-15,48 21 2 16,-48-21 0-16,0 0 1 16,20 72-1-16,-20-72 1 15,-6 81 0-15,19-10 0 16,-15 0-2-16,1-1 0 15,-12-9-1-15,0-18 1 16,2-8-2-16,11-6 1 16,-4-13-1-16,9-4 2 15,-5-12-1-15,19-13 0 16,-19 13 0-16,0 0 1 15,0 0 1-15,55-68-2 0,-55 68 0 16,49-52 0-16,-49 52 0 16,48-56 0-16,-48 56 0 15,60-49 0-15,-60 49 0 16,55-56 0-16,-55 56-2 15,53-20 2-15,-40 18-1 16,34 22 1-16,-13 18-2 16,-4 23-1-16,-8 3-3 15,-7-13 1-15,8-6-4 16,5-20-1-16,12-18-6 15,-40-7-1-15,0 0 6 16,54-26 3-16,-54 26 5 16,0 0 3-16,54-53 5 15,-54 53 4-15,0 0 8 0,31-72 0 16,-31 72-3-16,0 0-5 15,-7-60-1-15,7 60-3 16,0 0 0-16,-46-25-1 16,9 39-4-16,-1 16 0 15,-4 11 0-15,16 13 0 16,11-1 0-16,24-3 0 15,14-21 0-15,21-16 0 16,8-17 0-16,-52 4 0 16,56-26 0-16,-56 26 0 15,64-41 0-15,-64 41 0 16,53-51 0-16,-53 51 0 15,44-47 0-15,-44 47 0 16,24-24 0-16,-24 24 0 16,-11 17 0-16,-11 32 0 0,-24 20 0 15,-9 31-2-15,-11 12 0 16,4 15 1-16,13-27 1 15,3-12-3-15,8-18 0 16,1-21-5-16,14-18-6 16,-13-36-10-16,36 5-12 15,-32-45-5-15,21-3-1 16,-10-20 2-16</inkml:trace>
  <inkml:trace contextRef="#ctx0" brushRef="#br0" timeOffset="10878.6222">17091 1040 125 0,'-30'-59'39'0,"-3"-5"-28"16,9 8-9-16,2 3-47 16,22 53 1-16</inkml:trace>
  <inkml:trace contextRef="#ctx0" brushRef="#br0" timeOffset="11495.6575">18679 939 83 0,'0'0'41'0,"28"-71"-1"15,-28 71 2-15,23-56-40 0,-23 56 0 16,0 0 0-16,0 0 1 16,0 0 0-16,0 0 0 15,0 0-1-15,46-6 1 16,-46 6 0-16,8 55 0 15,-13 0-1-15,20 23 1 16,-4 3-2-16,8 3 1 16,-5-15-2-16,5-17 1 15,-19-52-1-15,0 0 1 16,0 0 1-16,51-9-2 15,-51 9 1-15,35-67-2 16,-35 67 1-16,35-91 0 16,-35 91 0-16,39-103-1 15,-39 103-1-15,36-101 0 16,-36 101-3-16,43-86-2 0,-43 86-5 15,38-72-23-15,-38 72-7 16,50-40 2-16,-50 40-2 16</inkml:trace>
  <inkml:trace contextRef="#ctx0" brushRef="#br0" timeOffset="11855.6781">19548 936 109 0,'0'0'41'16,"0"0"2"-16,0 0-11 15,0 0-25-15,0 0-1 16,-20 61-1-16,20-61-1 16,-60 26-2-16,-2 3 1 0,9 23 0 15,14-1-3-15,25 13 0 16,21-9-2-16,26-20 2 15,23-10-1-15,19-14 2 16,-75-11-1-16,77-10 0 16,-77 10 2-16,66-30-2 15,-66 30 0-15,55-40-2 16,-55 40 1-16,25-47 0 15,-25 47-1-15,0 0 0 16,1-67-1-16,-1 67-2 16,0 0 0-16,-12-77 0 15,12 77-15-15,0 0-13 16,10-64-9-16,-10 64 0 15,0 0 0-15</inkml:trace>
  <inkml:trace contextRef="#ctx0" brushRef="#br0" timeOffset="12082.6911">20246 663 103 0,'0'0'43'16,"77"-74"1"-16,-77 74-2 16,48-55-36-16,-48 55-4 15,0 0-1-15,0 0 0 16,0 0 1-16,0 0-2 15,-22 81 1-15,-14 36-2 16,13 24 0-16,5 12-4 16,3-9-11-16,14-13-24 0,10-44-2 15,24-35 0-15,-33-52-1 16</inkml:trace>
  <inkml:trace contextRef="#ctx0" brushRef="#br0" timeOffset="12283.7026">20863 820 110 0,'47'-91'43'16,"-47"91"0"-16,0 0 1 16,0 0-41-16,0 0-1 15,2-15-1-15,-35 97-1 16,-18 42-1-16,1 26-1 15,5-3-4-15,8-41-13 0,24-24-23 16,7-33 0-16,17-42 1 16,-8-23-1-16</inkml:trace>
  <inkml:trace contextRef="#ctx0" brushRef="#br0" timeOffset="12787.7314">20645 1071 94 0,'-20'-68'44'16,"20"68"1"-16,0-56-2 15,0 56-28-15,0 0-15 16,53-65-1-16,-53 65 1 16,69-17-2-16,-69 17-1 15,96 2 0-15,-43 2 0 16,7-2 1-16,-1-1 1 0,2 0 0 15,-3 0 1-15,-6-1 3 16,-5 2 0-16,-47-2 0 16,69 6 1-16,-69-6 1 15,0 0-1-15,0 0 1 16,-24 82-2-16,-23-25-3 15,-18 6 0-15,8 8 0 16,6 0 0-16,22-12 0 16,28-19 0-16,35-17 0 15,-34-23 0-15,62-4 0 16,-62 4 0-16,71-28 0 15,-71 28 0-15,82-43 0 16,-82 43 0-16,71-54 0 16,-71 54 0-16,64-56 0 0,-64 56 0 15,38-72 0-15,-38 72 0 16,0 0 0-16,0 0 0 15,8-34 0-15,-8 34 0 16,-7 40-3-16,6 16-9 16,-1-3-10-16,31 4-10 15,10-15-11-15,29-17 0 16,-68-25 1-16,73-7 2 15</inkml:trace>
  <inkml:trace contextRef="#ctx0" brushRef="#br0" timeOffset="13217.756">21913 1161 109 0,'12'-71'41'15,"-12"71"2"-15,0 0 2 0,-14-57-40 16,14 57 1-16,0 0-2 16,-43 0-2-16,-6 27-2 15,-4 17 0-15,2 11 0 16,20 3 0-16,26-7 0 15,17-15 0-15,26-18 0 16,-38-18 0-16,61-14 0 16,-61 14 0-16,64-34 0 15,-64 34 0-15,67-42 0 16,-67 42 0-16,58-49 0 15,-58 49 0-15,51-38 0 16,-51 38 0-16,0 0 0 16,21-11 0-16,-26 46 0 0,-14 17 0 15,-10 29 0 1,-15 20 0-16,-4 18 0 0,-8-1 0 15,7-14 0-15,6-29 0 16,5-19 0-16,4-17 0 16,4-18 0-16,7-21 0 15,7-20 0-15,11-14-2 16,4-18-9-16,18-8-10 15,-6-25-5-15,-11 85-16 16,45-93 1-16,-17 45-1 16,3-4 0-16</inkml:trace>
  <inkml:trace contextRef="#ctx0" brushRef="#br0" timeOffset="13575.7765">22239 1093 101 0,'59'16'42'0,"-59"-16"2"15,0 0-2-15,45 34-31 16,-45-34-7-16,0 0-1 16,56 21 0-16,-56-21-2 15,52-6 0-15,-52 6-1 16,66-20 0-16,-66 20 0 15,70-38 1-15,-70 38-2 16,60-45 1-16,-60 45 0 16,0 0 1-16,44-55 1 15,-44 55-2-15,0 0 0 16,-65 6 0-16,16 33 0 0,-16 15 0 15,5 24 0-15,8 4 0 16,37-10 0-16,30-15 0 16,36-23-3-16,30-23-17 15,-6-21-5-15,31-2-12 16,-8-8-6-16,10 0-2 15,-16-3 3-15</inkml:trace>
  <inkml:trace contextRef="#ctx0" brushRef="#br0" timeOffset="13710.7842">23311 1379 136 0,'-18'4'45'15,"18"-4"-2"-15,-21-3-12 16,12-11-31-16,11 2-6 16,-2 12-20-16,-11-16-16 0,-7 12-2 15,-14 4-2-15,0 13-1 16</inkml:trace>
  <inkml:trace contextRef="#ctx0" brushRef="#br1" timeOffset="18022.0308">1731 2322 18 0,'0'0'27'0,"0"0"2"16,0 0 1-16,19-3-13 16,-19 3-5-16,34-7-3 15,-14 1-2-15,13 7-2 16,-1-4-1-16,9 6-1 15,3-1-1-15,7 3 0 16,6-1 0-16,6 0-1 16,8 0 1-16,11 1 0 15,9-7 1-15,13 2-1 16,7-3-1-16,13-2 1 15,5 0 0-15,12 1-1 16,5-2 1-16,3 3-2 0,5-2 0 16,10 4 0-16,1-4 1 15,10 4 0-15,6-3-1 16,10-1 1-16,10-3 1 15,8 2-1-15,14-4 1 16,5-1 0-16,9-1-1 16,12-4 0-16,7-2 0 15,7 2 1-15,5 0-1 16,5 1-1-16,1-1 1 15,3 1-1-15,1 0-1 16,-2 5 1-16,0-1 0 16,2 1-1-16,-1-1 0 0,-2 0 1 15,5 2 0-15,-1-2 0 16,6 3 0-16,1-1 0 16,4 1 1-16,1 2-1 15,-1-1 0-15,1 4 0 16,0 0 0-16,0 3 0 15,3-2 0-15,-1 3-1 16,3-1 1-16,0 0 0 16,0 0 0-16,4-1 0 15,0-1 0-15,3-4 0 16,-3-1 0-16,0-3 0 15,3-2 0-15,-1-4 0 16,0 1-2-16,-4-2 3 16,-2 1-2-16,-3-2 1 15,-8 5-2-15,-7-1 3 0,-10 2-2 16,-8 5 1-16,-5-1 0 15,-6 4 0-15,-4-1 1 16,-7 0-1-16,3 2 1 16,-4-3-1-16,-1 0 1 15,1-1 0-15,-3-1 0 16,-4 0-1-16,-3 0 1 15,-2 1 0-15,-5 2-1 16,-9-1 1-16,-5 2-1 16,-7 2 0-16,-9 0 0 15,-9 1 1-15,-13-1-1 16,-17 0 0-16,-12-1 1 15,-14 1-1-15,-13-1 0 16,-14-3 1-16,-16 1 0 0,-11-1-1 16,-11 0 1-16,-11 3-1 15,-12-3 1-15,-6 2-2 16,-11 3-1-16,-20 1-5 15,24 0-19-15,-24 0-12 16,-10 7 1-16,-7-6-2 16,5 4 0-16</inkml:trace>
  <inkml:trace contextRef="#ctx0" brushRef="#br2" timeOffset="29565.691">592 3669 58 0,'0'0'34'16,"2"-23"2"-16,-2 23-2 16,-15-24-13-16,15 24-10 15,-30-6-4-15,8 10-2 16,-10 0-2-16,2 10 0 15,-6 5-2-15,3 4 1 16,0 4-1-16,8 3 0 16,3 1 0-16,10-1 0 15,10 0-1-15,9-2 0 16,8-5 0-16,2-1 1 15,4-3-1-15,0-1 0 0,-1 2 0 16,-6 2 1-16,-6 1-1 16,-8 0 0-16,-6 1 1 15,-6 2-1-15,0-3-1 16,-2-3-1-16,1-2-2 15,1-12-4-15,18 5-19 16,-5-22-11-16,17-1 1 16,1-16-2-16</inkml:trace>
  <inkml:trace contextRef="#ctx0" brushRef="#br2" timeOffset="29799.7044">938 3282 100 0,'3'-19'36'0,"-3"31"1"15,-17 9-3-15,-3 21-31 16,-2 13-2-16,-4 15-1 16,-4 13 1-16,3 8 0 15,-1 2 0-15,2 4-1 16,6-6-2-16,2-13-2 15,15 0-19-15,-4-25-14 16,16-9 1-16,-9-20-2 16,12-9 0-16</inkml:trace>
  <inkml:trace contextRef="#ctx0" brushRef="#br2" timeOffset="30262.7309">625 3967 103 0,'-14'-1'38'16,"14"1"1"-16,0 0-2 15,13-11-34-15,13 0-2 16,7-1 0-16,13-6 0 16,7 2 0-16,3-4-1 15,6 3 0-15,-1 1 0 16,-5 5 0-16,-13 8 1 15,-7 4 0-15,-16 7-1 16,-8 9 1-16,-16 1 0 16,-7 10 0-16,-9 5 0 15,-3 6 0-15,-2 0-1 16,3 4 1-16,4-4 0 15,7-1-1-15,9-5 1 0,9-8-1 16,12-8 1-16,8-11-1 16,7-13 0-16,3-8-1 15,5-12 1-15,-3-6-1 16,-1-5 0-16,-10-4 1 15,-4-2-1-15,-13 1 0 16,-10 3 0-16,-8 6 1 16,-11 9-1-16,-8 7 1 15,-8 8 0-15,-2 9 0 16,-2 8-1-16,-1 1 0 15,9 9-7-15,-2-14-25 16,21 4-6-16,11-7-1 16,10-18-2-16</inkml:trace>
  <inkml:trace contextRef="#ctx0" brushRef="#br2" timeOffset="33049.8903">3503 2682 46 0,'-10'-11'30'15,"10"11"4"-15,-15-14-11 16,15 14-6-16,-10-5 3 16,10 5-12-16,0 0-3 15,0 0-2-15,0 0-1 16,-7 18 0-16,6 0-1 15,0 11 0-15,-2 13 0 16,-1 12 0-16,-3 12 0 16,-1 14 1-16,1 11-1 15,1 9 1-15,1 5-2 16,3 5 1-16,5-1 0 15,4 7-1-15,6 4 1 16,0 2-1-16,1 2 0 0,2 3 0 16,-2 5-1-16,-3 6 1 15,0 3-1-15,-5 1 1 16,-2 1 1-16,1 1-1 15,0 2 1-15,-4 2 0 16,2 1 3-16,2-1-2 16,1 1 2-16,2 2-2 15,1-1 1-15,6-1-2 16,1-3 1-16,2 4 1 15,0-5-3-15,1 1 1 16,0 0-1-16,-1-4 0 16,-2 2 0-16,-6-1 2 15,2 1-3-15,-3-2 0 16,-2-2 0-16,-1-2 0 0,1-4 1 15,-2 1 0-15,-1-6-1 16,4-2 1-16,2-5 1 16,-1-4-1-16,3-3 2 15,-1 3-1-15,1-5 0 16,-1 2-1-16,-1 3 1 15,-7 4-1-15,-5 1-1 16,-10 7 2-16,-4 2-2 16,-7-5 1-16,-3-8-2 15,0-20-3-15,7-12-15 16,3-44-18-16,22-29-1 15,9-41 0-15,18-25-2 16</inkml:trace>
  <inkml:trace contextRef="#ctx0" brushRef="#br2" timeOffset="34198.956">2713 9773 53 0,'26'6'25'0,"-3"-5"5"16,8 9-3-16,-6-10-9 15,16 13-7-15,-7-10-2 16,14 8-4-16,2-5-2 15,15 2 0-15,2-3-2 16,12 0-1-16,6-2 1 16,8 2-1-16,10-2 1 15,9-1 0-15,9 0 0 16,6-3 0-16,6 0 1 15,11-1-1-15,15-3 0 16,8-1 0-16,11-1 0 16,9 0-1-16,9 0 0 15,8 3 0-15,6-1 0 16,8 4 0-16,1-1 1 0,5 0-1 15,6 0 1-15,3-1 0 16,5-4 1-16,13-1-1 16,10-6 0-16,12-1 1 15,13-5-1-15,10-1 0 16,9 1 0-16,6-1 0 15,10-1-2-15,4 5 1 16,5 1-1-16,-2 2 0 16,10 2 0-16,3 3 0 15,6 2 0-15,6 1 0 16,11-1 2-16,6 0-1 15,12-1 1-15,51 1-1 16,-30-3 2-16,15 0-1 16,9-2 1-16,15-2-1 0,5 0 0 15,10-2 0-15,5 0 1 16,4 1-1-16,4 1-1 15,3-1 1-15,42 3-1 16,-45-1-1-16,0 5-1 16,-14-8-5-16,-2 3-28 15,-60-6-3-15,15-3 0 16,-34-10-1-16</inkml:trace>
  <inkml:trace contextRef="#ctx0" brushRef="#br2" timeOffset="35385.0239">1553 3970 73 0,'-2'-11'33'15,"2"11"0"-15,0 0 2 16,-6 19-29-16,-1-4 0 16,6 7-2-16,-3 4 0 15,3 7 1-15,-1 1-1 16,1 5-1-16,0-2 0 15,1 2-1-15,-2-2-1 16,1-2-2-16,-1-3 2 16,1-7-2-16,-2-5 1 15,2-4-1-15,1-16 0 16,0 0 0-16,0 0 1 15,4-22 1-15,0-5-1 16,3-8 1-16,2-8 0 16,0-7 0-16,4-5-1 15,3-2 1-15,2 2 0 0,2 2-1 16,4 5 1-16,2 8-1 15,2 8 0-15,2 10 0 16,-1 10 1-16,0 9-1 16,-4 10 0-16,-4 9 0 15,-7 6 0-15,-5 6 0 16,-7 4 0-16,-7 5 0 15,-7 1-1-15,-5 1 1 16,-10-1-1-16,-3-1 1 16,-3-2-1-16,-1-2 1 15,0-4 0-15,-1 1 0 16,1-1 0-16,1 3 0 15,5 4 0-15,4 8 0 16,1 7 1-16,3 6-1 0,-2 10 0 16,1 2 0-16,4 0-1 15,-2-6-3-15,15 0-29 16,-8-20-4-16,12-10 0 15,4-22-1-15</inkml:trace>
  <inkml:trace contextRef="#ctx0" brushRef="#br2" timeOffset="35994.0587">2049 3998 91 0,'10'-5'37'15,"-10"5"0"-15,0 0 0 16,0 0-33-16,7 18 1 16,-11 4-2-16,0 9 1 15,-2 3-1-15,-3 9-1 16,0 3-1-16,2 1-1 15,-6-2 1-15,5-4-1 16,1-8 0-16,2-5-2 16,2-11 2-16,3-17-1 15,0 0 2-15,7-11 0 16,3-17-1-16,4-7 2 15,0-9-2-15,2-10 2 16,4-8-1-16,1-5 0 0,1 1 0 16,1 6-1-1,-2 5 0-15,0 6 0 0,2 9 0 16,0 9 0-16,3 14 0 15,0 8 0-15,1 9 0 16,0 4 0-16,-3 7 1 16,-1 5-1-16,-2 6-1 15,-6 5 1-15,-9 4 0 16,-7 8 0-16,-13 3-1 15,-7 3 1-15,-12 5 0 16,-5 1 1-16,-7-1-1 16,-1 2 0-16,-3-1 0 15,3-5-1-15,-2 2 1 16,4 1 0-16,4 3-1 0,1 1 0 15,5 6 0-15,-2-2 0 16,8 3-2-16,1-4 0 16,16 2-11-16,0-18-22 15,18-5-2-15,4-22 0 16,18-8-2-16</inkml:trace>
  <inkml:trace contextRef="#ctx0" brushRef="#br2" timeOffset="36212.0712">2610 3909 107 0,'0'0'39'15,"-11"24"1"-15,-5 23-1 0,-14-1-36 16,3 16-2-16,1 6 0 15,0 1-2-15,6-2-2 16,1-13-7-16,20-1-27 16,-1-25-2-16,15-7-1 15,3-29-1-15</inkml:trace>
  <inkml:trace contextRef="#ctx0" brushRef="#br2" timeOffset="37080.1208">2769 3630 114 0,'0'0'39'16,"-9"0"-2"-16,9 0-7 0,6 14-28 16,7 1-2-16,2 8 2 15,2 6 1-15,-2 5 0 16,-1 7 0-16,-1 4 0 15,-11 3 0-15,-2 6-1 16,-9 3 0-16,-2-2 0 16,-7-4-1-16,3-5 0 15,-3-9-1-15,6-7 0 16,4-10 0-16,8-20 0 15,0 0 0-15,18-14 0 16,4-14 0-16,8-8 0 16,0-5 0-16,3-3 0 15,0 0 0-15,-5 8 0 16,-2 3 0-16,-9 11 0 0,-5 13-1 15,-12 9 1-15,7 16 0 16,-9 6-1-16,0 8 0 16,2 3 0-16,4 5-1 15,5-2-1-15,6 1-1 16,7-12 0-16,12 0-2 15,-1-17-1-15,18-1-3 16,-8-24-3-16,14 8 0 16,-18-21 4-16,3 4 4 15,-10-5 5-15,-14 1 4 16,-7 5 1-16,-22-1 4 15,-2 20 4-15,-22-5 2 16,5 22-3-16,-13 1-4 16,3 13-3-16,-1 2-1 15,5 4-1-15,11 1-2 0,11-2 0 16,14-5 0-16,14-6 0 15,13-12-1-15,12-10 0 16,7-8 1-16,5-6-1 16,-2-10 0-16,-5-2 1 15,-7-3-1-15,-11 1 0 16,-7 4 1-16,-12 6-2 15,-9 9 1-15,2 12-1 16,-27 16 0-16,0 19 0 16,-3 20 0-16,-7 19-1 15,1 18 0-15,-3 16 0 16,1 9 1-16,-1 2 0 15,7-9 0-15,3-9 0 16,8-18 0-16,4-18 2 0,4-23-1 16,3-23 1-16,10-19 0 15,-7-20-1-15,10-19 1 16,8-17-1-16,6-13 0 15,6-15-3-15,11-8-2 16,-9-16-13-16,16 24-20 16,-19 0-2-16,3 26 0 15,-18 8-2-15</inkml:trace>
  <inkml:trace contextRef="#ctx0" brushRef="#br2" timeOffset="37587.1498">574 5247 97 0,'0'-11'37'16,"0"11"2"-16,-10 3-2 0,-3 12-34 16,12 7 1-16,-4 4-1 15,9 10 0-15,-3 8 0 16,5 8 0-16,-1 4-1 15,4 6 1-15,-1 1-1 16,-2-1 0-16,2-8-1 16,0-5 0-16,0-13-1 15,2-10 2-15,3-19-1 16,6-14-1-16,1-17 0 15,7-18 0-15,1-13 1 16,0-6-1-16,-2-10 0 16,1-2-3-16,-4 4 2 15,-8 10-2-15,0 10 0 16,-10 11-2-16,4 24-5 0,-12 3-28 15,11 24-2-15,-5 2 2 16,11 17-2-16</inkml:trace>
  <inkml:trace contextRef="#ctx0" brushRef="#br2" timeOffset="37940.17">1243 5579 91 0,'12'2'37'15,"-24"-5"0"-15,-1 12 2 16,-21-6-32-16,5 9-1 15,-5 1-1-15,0 7-1 16,-2 3 0-16,5 5 0 16,3 1-1-16,6 4 0 0,10-1 0 15,10-2-1-15,8-6-1 16,11-6 0-16,10-9-1 15,4-4 1-15,6-11-1 16,4-10 0-16,-6-3-1 16,-4-3 1-16,-5-6 0 15,-12 1 0-15,-11 4-1 16,-7-3 0-16,-7 10-1 15,-6 0 0-15,4 5-2 16,-6-1-1-16,19 12-1 16,-17-25-5-16,33 18-26 15,-6-17-1-15,20 3 0 16,-2-13-1-16</inkml:trace>
  <inkml:trace contextRef="#ctx0" brushRef="#br2" timeOffset="38151.1821">1825 5012 81 0,'27'-35'38'0,"-4"21"0"15,-23 14 1-15,4 12-20 16,-23 14-12-16,-1 20-4 16,-4 10 2-16,0 15-3 15,-3 9 0-15,5 7-1 16,5 0 0-16,7-8-2 15,10-7-3-15,10-20-1 16,24-8-28-16,-2-35-6 16,20-15 1-16,0-25-2 15</inkml:trace>
  <inkml:trace contextRef="#ctx0" brushRef="#br2" timeOffset="38349.1934">2303 4904 106 0,'-29'20'40'16,"4"30"0"-16,-8 7 0 15,12 20-36-15,-5 8-1 16,7 5-2-16,4-3 0 16,7-4-4-16,5-6-2 15,0-23-21-15,14 2-12 16,-7-25-2-16,7-8 0 15,-11-23-1-15</inkml:trace>
  <inkml:trace contextRef="#ctx0" brushRef="#br2" timeOffset="38842.2216">2033 5354 120 0,'0'0'40'16,"-11"-13"1"-16,22 19-8 16,7-6-30-16,11 1-3 15,13-1-1-15,5-1-1 16,11 1-2-16,4-4 0 15,7 5-2-15,-5-5-2 16,1 5 1-16,-13-2 0 16,-3 4 3-16,-12-1 2 15,-14-1 2-15,-13 4 3 16,-10-5 2-16,-19 8 1 15,-10-6 1-15,-3 11 1 0,-11-3-1 16,-1 10-2-16,-3 3 0 16,5 7-1-16,1 2-1 15,6 4-1-15,7-3 0 16,13 1-1-16,11-7 0 15,17-7-1-15,13-14 1 16,13-11-1-16,11-12 1 16,5-7-1-16,7-9 2 15,-4-5-2-15,-3-3 0 16,-11 1 0-16,-11 5 0 15,-12 7 0-15,-13 10 0 16,-9 7 0-16,-9 14-2 16,-7 8 2-16,-3 11-2 15,1 4-1-15,4 11-1 0,1-2-2 16,11 9-3-16,1-19-9 15,29 9-20-15,-5-21-3 16,23 1 2-16,-1-19-1 16</inkml:trace>
  <inkml:trace contextRef="#ctx0" brushRef="#br2" timeOffset="39247.2448">3076 5334 109 0,'-31'-16'40'0,"3"17"1"15,-12-3-5-15,2 18-29 16,-1 7-2-16,9 11-1 15,0 0-1-15,10 6 0 16,8-3-2-16,7-3 0 0,12-7 0 16,11-9-1-16,11-12 0 15,3-11 0-15,7-11 0 16,-1-7 0-16,2-3 0 15,-6-4 0-15,-3 1-1 16,-11 3 1-16,-8 11-1 16,-12 15 1-16,0 0-1 15,-16 36 1-15,-6 6-1 16,-6 13 2-16,-8 14 1 15,0 7 0-15,-3 7 1 16,1-1-3-16,2-7 0 16,1-5 0-16,6-14 0 15,6-15 0-15,7-19 0 0,4-18 0 16,12-17 0-1,3-23-5-15,17-5-16 0,-11-34-11 16,25 3-11-16,-6-19 1 16,14 9-1-16,-4-5 2 15</inkml:trace>
  <inkml:trace contextRef="#ctx0" brushRef="#br2" timeOffset="39578.2637">3195 5417 109 0,'13'22'40'16,"-13"-22"2"-16,33 20-2 15,0-19-35-15,5-3-1 16,4-6-2-16,6-6 0 0,-1-6 0 16,1-2-1-16,-10-4 0 15,-10-1-1-15,-8 0 1 16,-15-1-1-16,-9 6 1 15,-14 6 0-15,-12 8-1 16,-7 8 2-16,-7 13 0 16,0 10-2-16,-2 14 0 15,5 11 0-15,8 4 0 16,13 1 0-16,18-5 0 15,17-7 0-15,20-11 0 16,15-23-7-16,22-6-8 16,0-35-9-16,28 2-20 15,-10-20 0-15,11-3-2 16,-10-11 2-16</inkml:trace>
  <inkml:trace contextRef="#ctx0" brushRef="#br3" timeOffset="46405.6542">20529 9131 73 0,'0'0'35'0,"0"0"0"15,0 0 2-15,12 3-31 16,-12-3-2-16,-4 31 1 16,-3-7 0-16,4 11-1 15,-7 3-1-15,1 5 0 16,0 2 0-16,1 0-2 15,1-7 1-15,3-4 0 16,3-7-1-16,3-9-1 16,-2-18 1-16,17 0 0 15,-2-19 0-15,2-12 0 16,2-10-1-16,0-7 2 15,-1-3-1-15,-2-3 0 0,-4 2 1 16,-2 9-1-16,-7 12 0 16,-4 13 0-16,1 18 0 15,-21 11-1-15,5 18-1 16,-2 9-2-16,6 17-9 15,-6-8-26-15,15 6-3 16,3-11 1-16,16-4-2 16</inkml:trace>
  <inkml:trace contextRef="#ctx0" brushRef="#br4" timeOffset="51556.9489">17606 9245 65 0,'0'0'35'16,"0"0"-1"-16,0 0-3 16,-21 8-19-16,20 11-4 15,-8 0-2-15,4 10-2 16,-5 1-2-16,4 4 0 15,-2 4 0-15,2 2 0 16,-2-6-1-16,2-4 1 0,2-6 0 16,1-6-1-16,3-18 0 15,0 0 2-15,7-12-3 16,3-17 2-16,4-8-1 15,-1-6 0-15,2-10 0 16,2-1 0-16,-3 4 0 16,0 5 1-16,-4 12 0 15,-1 15-1-15,-9 18 1 16,-2 18 0-16,-6 17-1 15,-3 16 0-15,-3 5-1 16,-1 2-1-16,7 2-3 16,2-19-25-16,19-8-10 15,2-26 0-15,14-15-1 16</inkml:trace>
  <inkml:trace contextRef="#ctx0" brushRef="#br0" timeOffset="55274.1615">14482 9324 53 0,'0'0'34'0,"0"0"1"0,6-17 0 16,-6 17-25-16,0 0 0 15,11-3-2-15,-11 3-2 16,0 0 0-16,4 23-3 16,-3 1 1-16,-3 4-2 15,1 7 0-15,-3 2 0 16,2 4 1-16,-3-2-2 15,2-5 1-15,-1-3-1 16,2-6 0-16,3-9 0 16,3-6 0-16,-4-10 0 15,0 0-1-15,13-10-1 16,-3-12 0-16,-2-9 1 15,2-8 0-15,-2-6 0 0,0-4 1 16,-3 0 0-16,-1 4 0 16,-4 8 1-16,-4 16 0 15,-7 20 0-15,-3 23-1 16,-7 19 0-16,-4 17-1 15,3 17-5-15,-7-7-31 16,17 10-4-16,1-15 0 16,16-13-2-16</inkml:trace>
  <inkml:trace contextRef="#ctx0" brushRef="#br5" timeOffset="59409.398">12663 9375 30 0,'0'0'31'16,"0"0"4"-1,10-14-2-15,-10 14-12 0,0 0-8 16,0 0-1-16,3 12-4 16,1 4-2-16,-7 0-2 15,2 9 0-15,-4 7-1 16,1 4 0-16,-2 5-1 15,-1-1 0-15,1-6 0 16,2-2 0-16,1-8-1 16,5-10 1-16,-2-14-1 15,10-9 0-15,-1-18-1 16,5-10 0-16,-1-6 0 15,1-7 0-15,-2-3 0 16,1 1 0-16,-5 5 0 16,-2 12 0-16,-2 12 1 0,-4 23 0 15,0 0 0-15,-13 29 0 16,4 12-2-16,0 4 0 15,5 10-3-15,-5-8-30 16,20 0-5-16,4-19 1 16,13-10-3-16</inkml:trace>
  <inkml:trace contextRef="#ctx0" brushRef="#br6" timeOffset="63749.6462">10913 9392 59 0,'0'0'36'0,"3"-11"1"16,-3 11-1-16,0 0-23 16,0 0-6-16,0 0-2 15,-11 7-1-15,7 10-1 16,-4 7-2-16,3 13 0 0,-5 6 1 15,-2 6-1-15,1 6 0 16,1-1 1-16,-1-7-1 16,4-4 1-16,3-10-1 15,1-12 0-15,3-21 0 16,12 1 0-16,-2-22 0 15,2-16 0-15,1-9 0 16,-2-10-1-16,0-9 1 16,-3-3-1-16,-6 3 0 15,-1 6-2-15,-2 15-3 16,-14 7-30-16,12 24-3 15,-7 3-1-15,10 10-1 0</inkml:trace>
  <inkml:trace contextRef="#ctx0" brushRef="#br7" timeOffset="68565.9217">8695 9496 42 0,'1'-16'31'15,"-1"16"4"-15,0-17-3 16,0 17-16-16,-4-13-6 16,4 13-1-16,0 0-3 0,0 0-2 15,4 13-1-15,-5 6 0 16,-4 7 0-16,2 8-1 15,-4 9 0-15,1 8 0 16,-1 4 0-16,1 3 0 16,0-6 0-16,3-4-1 15,-1-9 0-15,4-8-1 16,3-8 0-16,0-11 1 15,-3-12-1-15,14-15 1 16,-4-13-1-16,2-7 1 16,0-10 0-16,0-6-1 15,-4-5 1-15,2 1-1 16,-6 0 1-16,-1 9-1 0,-3 9 1 15,-3 10 0-15,-2 8 0 16,5 19-1-16,-12-2 1 16,3 19 0-16,3 9 0 15,0 8 0-15,0 8 0 16,1 9 0-16,0 6 0 15,3 1 0-15,-1 1-1 16,3-4 1-16,1-5-1 16,2-5 0-16,0-8 0 15,0-13-1-15,1-10 1 16,-4-14-1-16,13-13 1 15,-5-16-1-15,-1-12 1 16,3-11 0-16,0-7 0 16,-3-3 0-16,0 1 1 0,-3 2-1 15,-3 8 0-15,-2 14 1 16,-3 14-1-16,4 23 0 15,-15 8 1-15,1 21-1 16,2 16 0-16,-4 8-1 16,4 12-4-16,-5-9-30 15,18-5-4-15,3-22 1 16,14-15-3-16</inkml:trace>
  <inkml:trace contextRef="#ctx0" brushRef="#br2" timeOffset="76533.3774">8705 9801 2 0,'0'0'22'0,"0"0"0"15,0 0-5-15,0 0-7 16,0 0-4-16,0 0 0 15,0 0 1-15,0 0 0 0,0 0-1 16,0 0 0-16,0 0 0 16,7-19 2-16,3 17-1 15,-5-10 1-15,8 8-3 16,0-7-1-16,3 6-2 15,2-7 0-15,6 0-1 16,2-4 0-16,7-4 1 16,6-6-1-16,7-5-1 15,11-8 1-15,10-8-1 16,7-9 1-16,9-6-1 15,8-6 0-15,6-2-1 16,11-3 2-16,7-4-1 0,4-1-2 16,2 2 2-16,7 0-1 15,8-1 0-15,6-4 0 16,4-4 0-16,7-3 0 15,1-2 1-15,11-5 1 16,5-6-1-16,7-4 1 16,2-2 0-16,4-6 1 15,4 4 0-15,1-4 0 16,2-2 1-16,2 0 0 15,3 1 1-15,1-7-1 16,9 1-1-16,0-3 0 16,7-7-1-16,9-6 1 15,6-6-2-15,4-5 1 16,7-4-1-16,10-8 0 15,-1-2-2-15,3-5 3 0,5 1 0 16,0 1-3-16,-4 2 1 16,0 2 0-16,-4-2-2 15,-5 8 3-15,2 2 1 16,-7 2-2-16,1 1-1 15,0 0 3-15,1 2 0 16,1 2-1-16,5 2 1 16,1-5-1-16,-4 2 0 15,2 2 1-15,-4 7 0 16,-7 3-1-16,-6 4-1 15,-8 3 2-15,-19 4-1 16,-11 15-1-16,-20 7 0 16,-20 13-1-16,-16 10-3 15,-15 18-6-15,-29 5-21 0,-10 17 0 16,-19 5-2-16,-12 14 0 15</inkml:trace>
  <inkml:trace contextRef="#ctx0" brushRef="#br2" timeOffset="81815.6796">22168 8457 66 0,'1'-48'38'0,"-1"4"0"0,-10-3 1 15,2 13-19-15,-13-6-14 16,2 12-1-16,-4 7-1 16,-3 13-2-16,-8 13 1 15,-5 21-1-15,-10 15 0 16,-6 20 0-16,-2 13-1 15,-4 13 2-15,8 10 0 16,4 4-2-16,15 0 1 16,14-9-2-16,12-5-1 15,12-16-4-15,18-4-2 16,-3-20-33-16,13-3 0 15,-12-21 0-15,6-4-1 16</inkml:trace>
  <inkml:trace contextRef="#ctx0" brushRef="#br2" timeOffset="82266.7054">21445 8918 111 0,'-12'-13'41'0,"12"13"0"15,13-15-1-15,14 11-37 16,7-3-1-16,10 0 0 15,9-4 0-15,3 5 0 16,-1 0-1-16,1 3-1 16,-9 4 0-16,-3 5 0 15,-9 3 0-15,-8 8 0 16,-11 7 0-16,-7 4 0 15,-8 1 0-15,-5 6 0 0,-6-1 0 16,-1-2 0-16,-1-4 0 16,0-3 0-16,2-6 0 15,3-9 0-15,7-10 0 16,0 0 0-16,18-24 1 15,-2-1-1-15,4-6 1 16,-2-7 0-16,4-5 0 16,-2-4-1-16,-3 0-1 15,-3 6 2-15,-3 4-2 16,-3 8 0-16,0 4 0 15,3 8 0-15,4 7-2 16,9 6 0-16,3 6-1 16,2-2-2-16,14 14-13 15,-7-12-20-15,14 7-1 0,-10-6-1 16,6 4 1-16</inkml:trace>
  <inkml:trace contextRef="#ctx0" brushRef="#br2" timeOffset="83049.7501">22409 8809 105 0,'-15'22'40'16,"-4"-7"2"-16,19 6-2 16,0-21-35-16,16 13-2 15,10-8-1-15,14-4 0 16,2-3 0-16,7-4-1 15,1-7-1-15,-3 4 1 16,-4-7-1-16,-8 2 1 0,-10-3-2 16,-12 3 1-16,-10 1-2 15,-3 13 3-15,-32-13-3 16,1 13 3-16,-8 10-1 15,-7 5-1-15,-3 6 3 16,1 6-1-16,4 4 1 16,10 2-2-16,11-2 2 15,19-5-3-15,18-3 1 16,18-8-3-16,19-5 0 15,12-10-3-15,15-1-2 16,1-16-4-16,15 10-7 16,-18-21-3-16,11 13 3 15,-24-10 9-15,-11 7 6 16,-12-4 3-16,-19-1 4 0,-8 13 5 15,-23-13 9-15,10 23 5 16,-43-11-4-16,17 17-7 16,-14-3-4-16,2 11 0 15,-5 2-2-15,4 5-1 16,4 3-1-16,7-1-1 15,3-2-1-15,11-1 1 16,13-4-1-16,13-8 0 16,11-7 0-16,12-7-1 15,7-6 1-15,5-7-1 16,4-1 2-16,0-4-2 15,-5-1 0-15,-10 5 0 16,-6 3 0-16,-9 7 0 16,-21 10 0-16,0 0 0 0,-13 30 0 15,-16 7 0-15,-8 16 0 16,-5 11 0-16,-9 14 0 15,-4 8 0-15,2 2 0 16,5-1 0-16,7-6 0 16,8-12 0-16,9-13 0 15,12-18 0-15,16-22 0 16,13-19 0-16,13-20 0 15,12-15 0-15,7-16 0 16,4-13 0-16,8-7-4 16,-5-14-13-16,17 15-10 15,-23-8-15-15,8 14-1 16,-12 2-1-16,8 15 0 15</inkml:trace>
  <inkml:trace contextRef="#ctx0" brushRef="#br2" timeOffset="83632.7835">24260 8255 76 0,'-3'-26'38'15,"-18"7"-1"-15,-7 16 2 16,-18 8-33-16,-3 19 0 15,-15 14 0-15,2 17 0 16,-9 13-2-16,9 15 0 16,4 7 0-16,15 6-2 15,14 1 1-15,15-3-3 16,17-7 0-16,15-11-4 15,20-5-4-15,3-22-31 16,25-6-1-16,-5-24 0 16,13-7-2-16</inkml:trace>
  <inkml:trace contextRef="#ctx0" brushRef="#br2" timeOffset="83887.7981">24471 8349 92 0,'0'0'39'0,"0"0"0"16,-10 27 0-16,-7 8-35 16,3 18-2-16,-4 9 1 15,-2 12-2-15,-6 6 1 16,0 4-2-16,-1 1 2 15,-1-7-3-15,8-6 1 16,4-8-4-16,7-8-5 16,0-24-28-16,18-5-2 0,3-24 0 15,10-6 0-15</inkml:trace>
  <inkml:trace contextRef="#ctx0" brushRef="#br2" timeOffset="84068.8084">24345 8903 96 0,'-16'-20'39'0,"16"20"2"16,-17-18-1-16,17 18-32 15,11-5-3-15,6 0-3 16,11-3-2-16,10-7-3 16,14 1-5-16,-3-16-17 15,22 8-16-15,-5-12 2 16,9 2-3-16,-9-10 2 15</inkml:trace>
  <inkml:trace contextRef="#ctx0" brushRef="#br2" timeOffset="84233.8179">25018 8342 90 0,'-26'0'39'16,"-3"26"0"-16,-18 14 2 15,4 20-33-15,-9 2-3 16,3 14-1-16,1 2 0 16,5 3-3-16,7-1 0 15,8-7-4-15,16 0-2 16,0-21-25-16,23 7-11 15,0-19 0-15,16-3 0 16</inkml:trace>
  <inkml:trace contextRef="#ctx0" brushRef="#br2" timeOffset="84639.8411">24852 8840 99 0,'-11'5'39'15,"-3"-5"2"-15,14 0-2 16,0 0-37-16,0 0 0 16,0 0-1-16,16 10 1 15,-6-9 0-15,3 1-1 16,3 2 1-16,3-2-2 15,3 2 1-15,1-2-1 16,-1 0 0-16,3 2 0 0,-4 0 0 16,-2 1 0-16,-9 2 0 15,-10-7 0-15,-9 20 0 16,-11-7 0-16,-12 5 1 15,-3 1-1-15,-5 4 1 16,-1 0 0-16,3-1 0 16,9 1-1-16,9-4 1 15,20-5-1-15,19-5-2 16,11-7-2-16,25 4-7 15,-2-19-27-15,21 5-3 16,-3-14 0-16,11 3-1 16</inkml:trace>
  <inkml:trace contextRef="#ctx0" brushRef="#br2" timeOffset="84953.859">25243 8278 95 0,'-17'0'40'0,"25"14"1"16,2-3-1-16,24 8-36 16,-7 8-1-16,10 7 1 15,-8 8-1-15,-2 9 0 16,-10 6 0-16,-11 11 0 15,-15 6-1-15,-17 8-1 16,-19 2 1-16,-16 3-2 16,-5-4 2-16,-3-5-3 0,5-10 1 15,7-10-4-15,11-10-1 16,7-27-12-16,32 1-23 15,7-22-2-15,0 0-1 16,12-34-1-16</inkml:trace>
  <inkml:trace contextRef="#ctx0" brushRef="#br2" timeOffset="91766.2487">6871 10766 82 0,'11'-9'37'15,"6"4"-1"-15,1-5 0 16,5 0-34-16,9-2-1 15,11-3-1-15,4 2 0 16,3 0-1-16,7 5-3 0,-8-6-27 16,6 11-4-16,-10-3 0 15,-4 8-3-15</inkml:trace>
  <inkml:trace contextRef="#ctx0" brushRef="#br2" timeOffset="91978.2608">7113 10895 95 0,'-37'10'38'0,"11"3"2"16,4-11-3-16,22-2-38 15,1-11 0-15,22-4-2 16,20-3 0-16,9-13-3 15,18 5-7-15,-1-18-23 0,18 1-1 16,-3-11-1-16,0 1 2 16</inkml:trace>
  <inkml:trace contextRef="#ctx0" brushRef="#br2" timeOffset="92134.2697">7287 10303 97 0,'-51'8'35'16,"15"4"1"-16,13-7-3 15,23-5-45-15,19 3-25 16,11-5-1-16,12 6-3 16,3 2 6-16</inkml:trace>
  <inkml:trace contextRef="#ctx0" brushRef="#br2" timeOffset="92317.2802">7354 10988 94 0,'-24'16'38'0,"11"-9"-2"16,13-7-6-16,-4-25-69 16,28 0 1-16,5-12-1 15,13-1 1-15</inkml:trace>
  <inkml:trace contextRef="#ctx0" brushRef="#br2" timeOffset="92660.2998">8168 10422 90 0,'0'-14'38'16,"0"14"0"-16,-4-20-2 16,4 20-31-16,-20 4-2 15,5 11 0-15,-3 6 1 0,-2 10-2 16,3 1 0-16,2 4 0 15,10-1 0-15,10-3 0 16,13-12-1-16,17-12 0 16,15-11-2-16,10-12-1 15,12-4-2-15,2-16-5 16,7 4-30-16,-14-11-1 15,-1 9-1-15,-21-6-1 16</inkml:trace>
  <inkml:trace contextRef="#ctx0" brushRef="#br2" timeOffset="92833.3097">8545 10293 102 0,'-38'31'42'16,"0"4"-3"-16,7 11 2 0,-5 9-39 16,14-4 0-16,9-1-2 15,7 1 0-15,6 1-1 16,5-8-3-16,13 2-5 15,-9-12-29-15,22-4-3 16,-6-13 1-16,8-2-1 16</inkml:trace>
  <inkml:trace contextRef="#ctx0" brushRef="#br2" timeOffset="93006.3196">8804 10578 92 0,'0'0'37'0,"-20"0"0"15,20 0-2-15,-19 3-38 0,11-13-13 16,8 10-21-16,13-9 1 16,2 4-3-16,4-8 2 15</inkml:trace>
  <inkml:trace contextRef="#ctx0" brushRef="#br2" timeOffset="93336.3385">9079 10416 86 0,'-16'-1'37'15,"-5"5"3"-15,1 8-1 16,-3 1-33-16,2 6-1 16,-3-1 0-16,7 6-1 15,-2-2-1-15,10 0 0 0,7-2-2 16,7-7 0-16,9-4 0 15,10-5-1-15,4-4 0 16,5-2 0-16,1 0 0 16,-2 0 0-16,-3 5 0 15,-6 5 0-15,-11 8 0 16,-9 7 0-16,-10 6 0 15,-6 2-1-15,-4 2 0 16,-3-5-2-16,6 1-3 16,-9-22-18-16,20 4-16 15,3-11 0-15,4-20-1 16,7-10 1-16</inkml:trace>
  <inkml:trace contextRef="#ctx0" brushRef="#br2" timeOffset="93509.3484">9054 10399 111 0,'-20'6'42'15,"-2"-3"0"-15,15 10-1 16,7-13-40-16,0 0-1 16,35 6-3-16,-2-13-3 15,20 8-7-15,-6-11-26 16,26 6-3-16,-6-7 2 15,10 4-3-15</inkml:trace>
  <inkml:trace contextRef="#ctx0" brushRef="#br2" timeOffset="93682.3583">9726 10398 89 0,'-19'22'39'0,"-2"12"-1"0,-16 1 2 16,1 11-35-16,-3 1-2 16,1 3 0-16,1-3-2 15,2-1-1-15,9-5-4 16,2-16-9-16,16-1-25 15,8-24-1-15,0 0 0 16,0 0 0-16</inkml:trace>
  <inkml:trace contextRef="#ctx0" brushRef="#br2" timeOffset="93847.3677">9521 10576 95 0,'1'-20'41'0,"-12"4"1"16,11 16-1-16,-22-1-32 16,14 17-3-16,2 3-3 15,9 2-1-15,7 4-3 0,8-5-2 16,13 3-3-16,1-21-13 15,17 10-21-15,0-12-2 16,12 1 1-16,-7-14-2 16</inkml:trace>
  <inkml:trace contextRef="#ctx0" brushRef="#br2" timeOffset="94035.3785">10085 10483 102 0,'-41'29'41'0,"5"10"0"15,-5-3-2-15,7 1-37 0,9 0-2 16,12-8-3-16,17 6-11 16,9-24-24-16,20-5-3 15,3-16 1-15,14-2-1 16</inkml:trace>
  <inkml:trace contextRef="#ctx0" brushRef="#br2" timeOffset="94291.3931">10367 10483 106 0,'-16'27'42'0,"-17"-3"1"15,5 16-1-15,-8 1-38 16,13-1-1-16,6-5-1 16,14-2 0-16,15-10-1 15,10-9 0-15,12-9-1 0,7-9 0 16,3-6 0-16,-1-9-1 15,-7-6 1-15,-13-3 0 16,-15 1-1-16,-15-7-1 16,-14 4-1-16,-16-4-4 15,0 15-15-15,-16-10-20 16,6 12 1-16,-1-4-1 15,13 11 0-15</inkml:trace>
  <inkml:trace contextRef="#ctx0" brushRef="#br2" timeOffset="94718.4175">10897 10156 72 0,'4'-18'37'16,"-4"18"-2"-16,0 0 1 15,-15-1-34-15,1 19 0 16,-1 4 0-16,0 6-1 15,1 6-3-15,-1-9-13 16,11 5-21-16,6-7 2 16,9-7-3-16,6-9-1 15</inkml:trace>
  <inkml:trace contextRef="#ctx0" brushRef="#br2" timeOffset="94944.4305">11257 10059 95 0,'0'0'40'0,"-24"10"-1"15,9 8 0-15,-15-2-36 16,10 8 0-16,4-3-1 16,5 2 0-16,7-2-1 15,12-5 0-15,14-7-2 16,14-13 0-16,15-4-4 15,2-20-14-15,16 1-20 16,-3-13 1-16,7 0-2 16,-11-9 1-16</inkml:trace>
  <inkml:trace contextRef="#ctx0" brushRef="#br2" timeOffset="95079.4382">11546 9998 106 0,'-55'70'40'16,"-2"-3"1"-16,16 5-1 15,1-8-39-15,23-13-4 16,32-4-36-16,2-19-1 15,24-9-2-15,7-16 1 16</inkml:trace>
  <inkml:trace contextRef="#ctx0" brushRef="#br2" timeOffset="96008.4913">19617 10261 98 0,'0'0'40'16,"0"0"0"-16,35 2-1 15,4-16-35-15,15 1 0 16,8-1-2-16,8-1 1 16,2 2-4-16,-2 1-2 15,0 12-5-15,-16-7-30 16,6 10-1-16,-16-4 0 15,-1 5-1-15</inkml:trace>
  <inkml:trace contextRef="#ctx0" brushRef="#br2" timeOffset="96183.5013">19849 10341 102 0,'-51'28'39'0,"10"-11"-1"16,25 1 2-16,28-13-38 15,18-8-1-15,26-9-1 16,15-12-5-16,24 3-6 15,2-18-29-15,9-3 4 16,-9-9-3-16,-7 4 1 16</inkml:trace>
  <inkml:trace contextRef="#ctx0" brushRef="#br2" timeOffset="96341.5104">20016 9806 87 0,'-56'17'39'15,"13"-5"1"-15,28 4-1 16,15-16-16-16,19 13-50 15,29 1-13-15,5-3 1 16,7 14-1-16,-3-5 0 16</inkml:trace>
  <inkml:trace contextRef="#ctx0" brushRef="#br2" timeOffset="96492.519">20099 10570 108 0,'-18'23'39'0,"7"-20"0"16,11-3-5-16,44-8-71 15,-11-16-2-15,19 2 0 16,0-8-1-16</inkml:trace>
  <inkml:trace contextRef="#ctx0" brushRef="#br2" timeOffset="96934.5443">21087 9987 94 0,'-18'-20'39'0,"-18"-1"1"15,-2 16 0-15,-14 8-33 0,3 12 0 16,-9 4-1-16,7 11-2 16,3 4-1-16,8 3 0 15,13 2-2-15,19-1 0 16,16-6-1-16,19-4-1 15,18-2 1-15,15-4 1 16,9-1-3-16,5 1 2 16,-4 0-1-16,-8 0 1 15,-13 4-2-15,-16 6 4 16,-20 2-3-16,-21-1 1 15,-18 4 1-15,-11-1 0 16,-13-6-1-16,-4-7 1 16,-3-6 0-16,5-12-1 15,8-14 1-15,13-14-1 0,15-15 2 16,13-12-4-16,17-11 3 15,14-8-2-15,15-4 2 16,5 0-3-16,13 9-1 16,-5 2-4-16,14 24-18 15,-14-4-13-15,1 18-3 16,-11 2 0-16,3 15-1 15</inkml:trace>
  <inkml:trace contextRef="#ctx0" brushRef="#br2" timeOffset="97144.5563">21894 9951 117 0,'-17'12'40'0,"-5"16"2"16,-19-5-3-16,-2 18-36 15,-7 9-2-15,-3 7 1 16,-5 4-2-16,4-3 0 15,9 1-3-15,11-10-1 16,16 1-9-16,4-22-25 16,26-5-3-16,3-18 1 15,16-5-2-15</inkml:trace>
  <inkml:trace contextRef="#ctx0" brushRef="#br2" timeOffset="97311.5659">21619 10317 108 0,'-13'-3'40'15,"-6"-4"3"-15,19 7 0 0,-24 11-37 16,29 0 0-16,9-1-5 15,15-2 0-15,9-1-4 16,13-5-2-16,14 4-6 16,-7-16-30-16,21 5 1 15,-8-11-3-15,9 1 2 16</inkml:trace>
  <inkml:trace contextRef="#ctx0" brushRef="#br2" timeOffset="97475.5752">22334 10060 121 0,'-20'10'41'0,"-14"4"0"15,7 22-3-15,-2-1-37 16,4 6 0-16,6 9-4 16,6-2-1-16,13 10-10 0,1-14-25 15,25-1-3-15,3-18 2 16,20-5-2-16</inkml:trace>
  <inkml:trace contextRef="#ctx0" brushRef="#br2" timeOffset="97843.5963">22862 10054 116 0,'-42'20'41'0,"3"21"1"15,-7-3-2-15,-1 9-36 16,15 1-2-16,11 2 1 15,9-7-3-15,15-1 1 0,18-10-3 16,16-11 3-16,9-11-2 16,8-12 1-16,8-9 0 15,-2-13-2-15,-1-7 3 16,-8-8 0-16,-8-5 0 15,-9-1-1-15,-11-1 2 16,-14 7-1-16,-13 3-1 16,-11 11 4-16,-14 10-4 15,-11 9 0-15,-8 10 0 16,0 7 0-16,3 6 0 15,3 6-3-15,16 7-3 16,7-15-15-16,33 11-19 16,2-11-4-16,22 2 2 15,4-13-4-15</inkml:trace>
  <inkml:trace contextRef="#ctx0" brushRef="#br2" timeOffset="98412.6288">23419 9592 97 0,'0'0'39'16,"0"0"1"-16,0 0-2 16,-9 13-32-16,4 0 1 15,-7-1-2-15,3 5 0 16,0-1-1-16,8 4-2 15,8-6 0-15,13-4 0 16,12-5-2-16,12-5 0 16,12-5-4-16,4-11-3 15,16 7-29-15,-17-15-5 16,1 6-1-16,-18-8 0 15</inkml:trace>
  <inkml:trace contextRef="#ctx0" brushRef="#br2" timeOffset="98602.6397">23679 9505 106 0,'-14'21'43'0,"-5"-4"0"16,12 15 0-16,-5-5-35 16,5 9-5-16,3 3 0 15,1 2-2-15,3 2-3 16,-3-6-2-16,14 12-19 15,-11-23-18-15,9 2-1 16,-9-28 0-16,15 18-2 16</inkml:trace>
  <inkml:trace contextRef="#ctx0" brushRef="#br2" timeOffset="98903.6569">23211 9503 102 0,'-3'13'41'16,"-6"-2"1"-16,7 10-1 15,-1-2-36-15,3 2-3 16,4 8-3-16,-8-9-30 0,17 12-9 15,-7-8 1-15,13 6-3 16</inkml:trace>
  <inkml:trace contextRef="#ctx0" brushRef="#br2" timeOffset="99053.6655">23435 9944 122 0,'0'0'42'0,"-16"-7"-1"15,16 7-4-15,-16-16-46 16,6-5-31-16,13 9-2 15,-6-7 0-15,3 19-1 16</inkml:trace>
  <inkml:trace contextRef="#ctx0" brushRef="#br1" timeOffset="169805.7123">5608 9608 66 0,'0'0'33'0,"0"0"0"15,-11 13 0-15,-2-1-27 16,16 16-2-16,-7 3 0 16,5 14 1-16,-3-1-1 15,2 11 0-15,-6-2-1 16,5-1 1-16,-4-9-1 15,4-3-1-15,-2-14 0 16,2-8 0-16,1-18 0 16,0 0 0-16,18-33-1 15,-6-4 0-15,1-9 0 16,-1-10 0-16,2-6 0 0,-2 1 0 15,-3 3-1-15,-4 10 0 16,-4 10 1-16,-2 15-1 16,1 23 1-16,-15 2-1 15,2 25 1-15,-2 14 0 16,1 9 0-16,-3 10 0 15,0 2-1-15,6 0 1 16,4-2-1-16,2-8 0 16,10-9 0-16,5-12 0 15,6-13 0-15,3-11 0 16,2-11 1-16,-3-11 0 15,2-13 0-15,-6-7 0 0,-5-10 0 16,-2-1 0-16,-7-2 0 16,-2-1-1-16,-5 8 1 15,-2 5-1-15,0 10 0 16,-1 8 1-16,10 18-1 15,-17 3 0-15,9 15 0 16,4 10 1-16,2 9-1 16,3 4 1-16,-1 6-1 15,3 3 0-15,2-3 0 16,0-4 0-16,0-10 0 15,0-4 0-15,3-13 1 16,-8-16-1-16,15-5 0 16,-5-20 1-16,1-18 0 15,3-13-1-15,1-7 1 16,-1-11-1-16,-2-1 0 0,-4 4 0 15,-3 8 0-15,-1 12 0 16,-4 17 0-16,-5 19 0 16,5 15 1-16,-22 28-1 15,8 13 1-15,-3 13 0 16,1 7 0-16,1 4 0 15,2-2-1-15,8-8 1 16,10-14-1-16,5-20 0 16,12-22 1-16,7-19 0 15,6-19 0-15,1-11 1 16,-5-5-1-16,-6-4 0 15,-14 4-1-15,-7 10 0 16,-12 18-1-16,-17 19-2 16,-7 23-4-16,-12 3-11 0,16 28-11 15,-10-9-11-15,18 6-2 16,7-14-2-16,23-9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05:05.31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3665 10858 13 0,'0'0'27'16,"0"0"1"-16,0 0 1 16,0 0-14-16,0 0-3 15,0 0-3-15,0 0-1 16,6 16-1-16,-4 1-2 0,-3 2-2 15,2 13 0-15,-2 2 0 16,1 11-3-16,-1 5 1 16,0 8-2-16,1 2 2 15,0 6-2-15,1 4 2 16,1 4-2-16,1 2 3 15,4 4 0-15,0 1-1 16,1 6-1-16,3 5 1 16,0 7-1-16,0 3 2 15,-1 5-2-15,-2 5 1 16,-1 6-4-16,1 4 3 15,-2 5 3-15,-1-2-3 16,-2 2 1-16,1 0 0 16,2-1 0-16,1-1 0 15,2 2 1-15,-1-3-1 0,1 2 0 16,1-2-1-16,2 2 0 15,1 4-1-15,1 0 1 16,-4 3-3-16,3 1 2 16,-5-1-2-16,-1 5 0 15,-2 4 1-15,-5 1 1 16,-5 5-1-16,-5 1 0 15,-2 3 2-15,1 3-2 16,-3 3 2-16,2 1-1 16,-1-2 2-16,9 2-3 15,1-5 4-15,6-2-2 16,0-7 0-16,5-4 0 15,5-1 2-15,1-2 0 0,0 2-1 16,-7-71 1-16,-3 8-1 16,3 1-1-16,-2 8 5 15,0-2-4-15,-4 10 1 16,2 0 1-16,-2 0-1 15,-1-4-4-15,-1 5 3 16,-1 0-1-16,2 3-8 16,-6-4-29-16,1 3-2 15,0-8-2-15,1-3 1 16</inkml:trace>
  <inkml:trace contextRef="#ctx0" brushRef="#br0" timeOffset="2089.1195">3331 18056 0 0,'0'0'33'16,"0"0"1"-16,0 0-1 16,0 0-15-16,0 0-5 15,0 0-4-15,0 0 0 16,0 0-6-16,0 0-1 15,0 0-1-15,0 0-4 16,0 0 4-16,0 0-1 16,0 0 0-16,0 0 0 15,0 0 0-15,0 0 1 16,48 5 0-16,-48-5 2 0,0 0-1 15,0 0-1-15,0 0-1 16,62 2 1-16,-62-2-1 16,47-2 0-16,-47 2 1 15,63-5-1-15,-63 5 0 16,81-5-3-16,-34 2 3 15,3 1 0-15,1-1 1 16,5 1-1-16,2-1 0 16,6 1 0-16,1-1 1 15,5 2 1-15,6-2-2 16,3 0 0-16,0 0 0 15,7-1 0-15,1-1-1 16,6 2 1-16,1-2-2 0,4 1 3 16,4 0-2-16,3-1 0 15,2 0-1-15,5 0 3 16,5 0 1-16,1-1-3 15,5-1 3-15,0 1-1 16,3-2-1-16,3 2 2 16,0-1-1-16,3 2-3 15,2 0 3-15,0 2 0 16,3-2-2-16,-1 1 0 15,3 2 2-15,2-2-1 16,3 1 2-16,4-1 1 16,-1-2-3-16,6 0 2 15,0 0 0-15,4 1 1 16,2-2-1-16,0-1-1 0,2 3 1 15,-57 0 1-15,230-10-3 16,-175 8 1-16,22-1 0 16,148-8 1-16,-16-3-1 15,-20-1-1-15,-22 4 0 16,-18 2 0-16,-45-1 0 15,3 1-1-15,-23 0 0 16,-3 1 0-16,3 0 0 16,-7 4 1-16,2 2-2 15,-3 1 1-15,1 4 0 16,2 0 0-16,-4 2 0 15,3 0 0-15,1 2-1 16,4-2 1-16,0 1 1 16,1 1-1-16,3-3 0 15,-1 2 1-15,0-1 0 0,2-3 0 16,-2 0 0-16,3 2 0 15,-2-2 1-15,0-1-1 16,-1 1 0-16,3 0 0 16,-3-1 0-16,5 3 0 15,0-3 0-15,-1 1 0 16,7-5 1-16,4 0-1 15,-1-2 0-15,4-2 1 16,4-1 0-16,2-1 0 16,2 2 0-16,-3-1 0 15,4 0 0-15,-5 4 0 16,-4 0 1-16,-1 4-2 15,-4 4 1-15,-5 0-1 16,-7 3 0-16,-1 0 0 0,-3 4 0 16,-4-4 0-16,-1 1 0 15,1-1 0-15,-1-2 0 16,1-2-1-16,-1-2 1 15,1 0-1-15,-3-3 1 16,1 3 0-16,-3 0-1 16,-4 0 1-16,-7 4 0 15,-4-2-1-15,-5 3 1 16,-6-1 0-16,-11-1-1 15,-11-1-2-15,-5 5-8 16,-19-10-26-16,-1 1-1 16,-28-7-2-16,-7 2 0 15</inkml:trace>
  <inkml:trace contextRef="#ctx0" brushRef="#br0" timeOffset="5664.324">124 11329 73 0,'1'-19'35'0,"-1"19"-1"16,0 0-1-16,0 0-28 15,0 0-2-15,4 22 0 16,0 3 1-16,6 17-1 0,0 6-1 16,1 13 0-1,-2 9-1-15,4 0-2 0,0 3 0 16,1-8-2-16,7 0-5 15,-13-21-27-15,18-7 0 16,-4-22-3-16,12-13 2 16</inkml:trace>
  <inkml:trace contextRef="#ctx0" brushRef="#br0" timeOffset="5995.3429">545 11348 88 0,'-22'-1'36'15,"4"19"0"-15,-12-1 1 16,1 13-33-16,-8 1-1 0,-2 7-1 16,0 0 0-16,5-2 0 15,-2-2-1-15,13 0 0 16,5-7 1-16,13-4-1 15,13-4 1-15,7-4-1 16,13-6 0-16,5-2 0 16,5-2 1-16,-1-3-1 15,-2 0 0-15,-2 0-1 16,-4 4-1-16,-7-1 0 15,-2 5-4-15,-6-4-2 16,4 16-17-16,-18-22-15 16,30 18 0-16,-13-18-3 15,7 3 4-15</inkml:trace>
  <inkml:trace contextRef="#ctx0" brushRef="#br0" timeOffset="6183.3537">769 11661 75 0,'2'-20'37'15,"-2"20"-1"-15,0 0 1 16,-13 21-27-16,3-4-7 15,4 14 1-15,-1 4-3 16,3 2-1-16,2 1 0 16,2-1-2-16,5-4-2 15,0-20-15-15,12 2-17 16,-6-23-2-16,12-5 0 15,-7-16 1-15</inkml:trace>
  <inkml:trace contextRef="#ctx0" brushRef="#br0" timeOffset="6620.3787">908 11453 82 0,'0'14'38'15,"0"-14"-2"-15,3 22 0 16,-3-22-31-16,18 19-1 15,-9-8 1-15,7 4 0 16,-4 1-1-16,3 4-1 16,-6 1-1-16,0 5 0 15,-4 0 0-15,-3 3 0 16,-2 0-2-16,0 1 2 15,-2-7-3-15,2-2 2 0,0-7-1 16,0-14 1-16,15 8-1 16,-1-16-1-16,3-9 2 15,2-7-2-15,4-1 2 16,-2-6-2-16,2 3 2 15,-4 3-1-15,-3 3 1 16,-3 9-1-16,-13 13 1 16,15 0 0-16,-12 15-1 15,-3 6 0-15,1 5-1 16,3 3 0-16,-1 2-2 15,3-1 0-15,3 0-3 16,-1-15-7-16,18 10-17 16,-13-22-10-16,11 2 1 15,-8-16-1-15</inkml:trace>
  <inkml:trace contextRef="#ctx0" brushRef="#br0" timeOffset="6973.3989">1346 11629 88 0,'1'15'37'15,"-1"-15"-1"-15,7 26 1 16,6-17-33-16,3-1-2 16,5-4 0-16,5-6-1 15,2-4 1-15,-1-3 0 16,-1-3 0-16,-2-3-1 15,-8-4 1-15,-6 3-1 0,-7-1 0 16,-10 4-1-16,-5 3 1 16,-9 8-1-16,-2 4 1 15,-4 7-1-15,-3 11 1 16,5 5 0-16,3 6-1 15,7 6 2-15,5-3-2 16,10-2 0-16,10-7-1 16,9-8 0-16,18-11-4 15,0-15-3-15,25 0-12 16,-9-29-18-16,14 1 1 15,-8-22-3-15,7 4 3 16</inkml:trace>
  <inkml:trace contextRef="#ctx0" brushRef="#br0" timeOffset="7167.41">1872 11120 90 0,'-17'19'38'16,"-6"9"0"-16,9 26 2 16,-3 6-34-16,3 13-3 15,0 3-1-15,5 4 1 16,5-5-3-16,3-1 1 15,4-4-4-15,0-17-3 16,8-4-4-16,-11-24-25 16,17-5-3-16,-17-20-2 15,22-9 0-15</inkml:trace>
  <inkml:trace contextRef="#ctx0" brushRef="#br0" timeOffset="7475.4276">1734 11537 74 0,'-18'5'39'16,"14"11"0"-16,4-16 1 15,9 18-18-15,11-16-18 16,12-6-2-16,5-5 0 16,5-3 0-16,1-6 0 15,1 1-1-15,-4-1 1 16,-5 5-2-16,-12-1 1 15,0 6 0-15,-10 5 0 16,-13 3 0-16,7 22-1 16,-8-1 0-16,-5 8 1 15,-4 3-1-15,4 6-1 16,-3 0 2-16,5-1-4 15,1-7 0-15,7-5-5 0,-4-25-9 16,26 6-12-16,-12-25-11 16,10-2 0-16,-5-21-1 15</inkml:trace>
  <inkml:trace contextRef="#ctx0" brushRef="#br0" timeOffset="7602.4349">2094 11340 93 0,'-28'-20'38'0,"9"14"1"15,-1-3-2-15,20 9-37 16,0 0-14-16,0 0-23 15,11 10-1-15,10-14-2 16,14 9 1-16</inkml:trace>
  <inkml:trace contextRef="#ctx0" brushRef="#br0" timeOffset="7837.4483">2480 11436 85 0,'-19'4'38'15,"8"13"0"-15,-15-13-4 16,7 17-26-16,-7-6-1 15,8 8-1-15,1-1-2 16,7 3-1-16,2-1 0 16,12-3-1-16,10-5-3 15,11-10-2-15,15 1-11 16,-5-23-8-16,22 4-18 15,-14-15-1-15,10 0-2 0,-8-12 0 16</inkml:trace>
  <inkml:trace contextRef="#ctx0" brushRef="#br0" timeOffset="8319.4759">265 12369 74 0,'14'-6'37'0,"-14"6"-1"16,6 23 1-16,-10-2-30 16,3 12-2-16,-4 4-2 0,4 7-1 15,-1 3 0-15,-2 2-2 16,8-3 0-16,-4-9-5 15,16 4-23-15,-7-24-10 16,13-3 1-16,-4-18 0 16</inkml:trace>
  <inkml:trace contextRef="#ctx0" brushRef="#br0" timeOffset="8519.4873">356 12363 94 0,'-20'5'38'0,"20"-5"2"15,11 3-2-15,17-10-35 0,4-6-3 16,5-5-2-16,12 2-3 16,-4-15-15-16,12 12-18 15,-14-5-1-15,4 14-1 16,-18-3 1-16</inkml:trace>
  <inkml:trace contextRef="#ctx0" brushRef="#br0" timeOffset="8703.4978">453 12550 89 0,'-25'26'37'0,"4"-17"0"16,21-9 2-16,0 0-35 16,15-11-2-16,13-10-1 15,12-1-1-15,4-1-3 0,-1-2-2 16,5 16-16-16,-14-6-19 15,-3 16 2-15,-19-1-2 16,-3 18 2-16</inkml:trace>
  <inkml:trace contextRef="#ctx0" brushRef="#br0" timeOffset="8870.5074">390 12754 93 0,'-6'14'38'16,"6"-14"2"-16,11-5-5 15,12-11-32-15,12-4-3 16,10-7-2-16,2-9-4 15,14 8-20-15,-11-13-12 16,8 11 0-16,-14-7-2 16,2 13 2-16</inkml:trace>
  <inkml:trace contextRef="#ctx0" brushRef="#br0" timeOffset="9187.5255">849 12485 78 0,'-8'27'39'0,"-9"-7"-2"16,7 15-1-16,-3-8-28 15,7 6-2-15,1-3-1 16,1 0-1-16,4-6-1 15,1-2-1-15,5-9 0 16,5-7 0-16,0-9 0 16,7-8-1-16,0-9 1 15,6-2 0-15,0-8-2 16,0 0 2-16,-1 0-2 0,-1 3 1 15,-6 5-1-15,-1 8 1 16,-2 8-1-16,-13 6 0 16,15 10 0-16,-10 5-2 15,-1 6 1-15,-1 1-3 16,6 5 0-16,-3-8-6 15,15 12-8-15,-18-20-15 16,21 6-7-16,-8-12-1 16,14 0 2-16</inkml:trace>
  <inkml:trace contextRef="#ctx0" brushRef="#br0" timeOffset="10261.587">1178 12599 85 0,'-7'11'40'15,"15"5"-2"-15,-8-16 2 16,32 2-35-16,-5-8-2 16,8-3 0-16,3-6-1 15,0-2 0-15,-2-2-1 16,-6 1 0-16,-3-2-1 15,-12 4 0-15,-9 5 1 16,-6 11-1-16,-20-8 2 16,0 11-1-16,-6 6 0 15,0 5 0-15,-5 6 0 16,4 3 0-16,3 3 0 15,7 1-1-15,8-2 1 0,11-1-1 16,13-6 0-16,7-9-1 16,12-6 2-16,9-7-1 15,9-9 0-15,5-1 1 16,-2-5-1-16,0-3 1 15,-6 2-1-15,-7 2 1 16,-8 3 0-16,-10 4 0 16,-11 8-1-16,-13 3-1 15,3 10 1-15,-15 5-1 16,-2 5 1-16,-4 4-1 15,2 3 0-15,-5 0 0 16,3 1 1-16,4-5-1 16,6-7 1-16,8-16 0 15,-1 12 1-15,1-12-1 0,23-25 0 16,-4 2 0-16,1-7 0 15,-1-1 1-15,1-1-1 16,-2 1 0-16,-1 4 0 16,-7 7 1-16,-1 3-2 15,-9 17 2-15,12-12-2 16,-12 12 1-16,18 3 0 15,-2 2 0-15,4-1 0 16,7-2 0-16,3-2 1 16,6-3-2-16,2-5 1 15,-2 0 0-15,-3-2 0 16,-6-2-1-16,-6 0 1 15,-8 1-1-15,-13 11 2 16,-8-14-1-16,-9 15 0 16,-5 6 1-16,-7 6 0 0,-3 9 0 15,2 6 0-15,1 2 0 16,8 4-1-16,6-1 1 15,10-4-1-15,9-4 1 16,11-10-1-16,8-12 0 16,9-9 0-16,2-10 0 15,2-7 0-15,-3-4 0 16,-3-5 0-16,-6 1 0 15,-8 2-1-15,-7 8 1 16,-6 4-1-16,-3 17 0 16,-13 11 1-16,-1 12-2 15,-4 15 1-15,-3 14 1 0,0 11-1 16,0 9 1-16,2 6 0 15,-1-2 1-15,4-4-1 16,2-10 1-16,4-10 0 16,4-14 1-16,2-15-1 15,4-23 0-15,0 0 0 16,2-35 0-16,3-5 0 15,4-12-1-15,2-8 0 16,4-6-1-16,3 0-1 16,0 0-1-16,5 12-1 15,-3 3-2-15,9 16-5 16,-10-3-4-16,15 28-9 15,-19-12-6-15,21 21-3 16,-11-12-8-16,10 11 2 16</inkml:trace>
  <inkml:trace contextRef="#ctx0" brushRef="#br0" timeOffset="10712.6127">2476 12476 70 0,'14'-6'42'16,"-25"5"-3"-16,4 14 3 16,-11-5-21-16,4 12-16 15,-4 1 0-15,3 6-3 16,2-3 1-16,7 0-2 15,7-4 1-15,11-6-2 16,4-10 1-16,7-8 0 16,5-9-1-16,1-7 1 15,2-5-1-15,0 0 1 16,-5-2-1-16,-7 5 0 15,-4 4 0-15,-15 18-1 0,0 0 1 16,0 0-1-16,-2 39 1 16,-12 4-1-16,-6 14 0 15,-1 15 1-15,-6 7 0 16,4 7 0-16,0-2 0 15,2-5-1-15,3-8 1 16,5-11 0-16,3-20 1 16,7-17 0-16,3-23-1 15,0 0 1-15,15-38-1 16,-3-3 1-16,-1-14 0 15,1-9-2-15,3-5 0 16,-3-2-1-16,2 11-2 16,-10 0-5-16,10 23-4 15,-20-3-7-15,18 32-9 0,-26-4-5 16,8 25-8-16,-17 8 1 15,-6 14 1-15</inkml:trace>
  <inkml:trace contextRef="#ctx0" brushRef="#br0" timeOffset="11268.6446">692 13453 76 0,'0'0'39'15,"0"0"-1"-15,-15 2-1 16,15-2-34-16,-21 6 1 15,9 3 0-15,-7 2 0 16,2 9 1-16,-3 0-1 16,2 3 0-16,0 1 0 15,5-1-1-15,8-2-1 16,6-2-1-16,5-5 1 15,13-6-3-15,7-7 1 0,4-5 0 16,4-7-1-16,3-5 1 16,-7-2 0-16,-4-3-1 15,-2-1 0-15,-18-2 0 16,-7 6 1-16,-8 3-2 15,-6 5 1-15,-4 2 0 16,2 6-1-16,-1 2-1 16,6 7 0-16,12-7 0 15,0 0-4-15,13-1-6 16,26 1-11-16,-9-25-7 15,29 2-9-15,0-12 0 16,16-5 3-16</inkml:trace>
  <inkml:trace contextRef="#ctx0" brushRef="#br0" timeOffset="11493.6574">1209 13046 72 0,'-36'-6'42'16,"11"14"-2"-16,-9-1 0 15,14 11-20-15,1 4-17 16,6 13-1-16,8 10-1 15,4 10 0-15,2 8-1 16,5 8 0-16,5-1-1 16,-3-1-1-16,3-2-3 15,-4-17-4-15,8 2-12 16,-18-30-13-16,12-4-5 15,-9-18-2-15,-5-13 2 0</inkml:trace>
  <inkml:trace contextRef="#ctx0" brushRef="#br0" timeOffset="11646.6662">980 13505 94 0,'-25'-20'41'0,"25"20"1"15,-12-14-1-15,30 11-35 16,8-1-3-16,10-2-5 16,16 8-6-16,-3-13-8 15,23 18-9-15,-20-13-12 16,6 16-5-16,-18-1-3 15,-7 14 2-15</inkml:trace>
  <inkml:trace contextRef="#ctx0" brushRef="#br0" timeOffset="12141.6945">385 14360 85 0,'0'0'40'0,"0"0"0"16,0 0 1-16,24 1-38 16,-6-8-1-16,6 0 0 0,2-2-1 15,1-1 1-15,2 1-2 16,-7 1 1-16,0-1-1 15,-11-1 1-15,-11 10 0 16,5-16 0-16,-5 16 0 16,-18-15-1-16,0 9 1 15,-3 5-1-15,-3 5 0 16,-1 7 0-16,0 6 0 15,2 9-1-15,2 9 1 16,5 2 0-16,4 3 1 16,11-1-1-16,4-6 0 15,9-7 0-15,10-13-2 16,13-8-4-16,2-27-6 15,21 3-7-15,-11-33-10 0,20 3-12 16,-9-19-1-16,7 1 2 16</inkml:trace>
  <inkml:trace contextRef="#ctx0" brushRef="#br0" timeOffset="12320.7047">965 13850 85 0,'-28'14'39'16,"7"27"2"-16,-9 0-1 15,10 20-35-15,-3 5-3 16,6 3-1-16,3 6-1 15,7 1-1-15,7-2-2 16,0-14-5-16,15 7-10 16,-14-29-10-16,19-1-12 0,-5-23-1 15,13-11 0-15</inkml:trace>
  <inkml:trace contextRef="#ctx0" brushRef="#br0" timeOffset="12665.7245">985 14410 77 0,'0'0'42'0,"4"20"-2"16,-4-20 1-16,44-20-36 16,-10 4-2-16,5-4 0 15,1-4-1-15,6 1-1 16,-10-2 0-16,-5 4-1 15,-9 2 1-15,-13 4 0 0,-9 15 0 16,-14-13-1 0,-5 13 1-16,-9 6 0 0,-5 8 0 15,-4 5 0-15,2 6-1 16,5 6 0-16,4 2 0 15,8 7 0-15,9-3 0 16,10-2 0-16,15-7-2 16,6-8-1-16,17-9-2 15,1-19-6-15,22 5-9 16,-15-30-9-16,28 7-11 15,-14-19-1-15,7 3 1 16</inkml:trace>
  <inkml:trace contextRef="#ctx0" brushRef="#br0" timeOffset="12853.7352">1612 14209 87 0,'-36'7'41'0,"3"18"-1"15,-10-4 2-15,5 8-37 16,1 3-1-16,12 2-3 16,11-1 0-16,8-3 0 15,16-6-1-15,12-10-1 16,13-7-2-16,10-14-2 15,14-6-7-15,-7-23-5 16,26 2-12-16,-18-24-9 16,10 3-2-16,-13-15 1 15</inkml:trace>
  <inkml:trace contextRef="#ctx0" brushRef="#br0" timeOffset="13011.7443">2005 13837 66 0,'-13'5'41'16,"-12"12"-1"-16,5 26 0 0,-9 2-17 15,6 22-21-15,2 6-2 16,5 3-1-16,5 4-4 15,1-15-9-15,19 8-11 16,-12-25-15-16,14-4 1 16,-3-24-2-16,6-9 1 15</inkml:trace>
  <inkml:trace contextRef="#ctx0" brushRef="#br0" timeOffset="13998.8007">1842 14154 88 0,'0'0'42'15,"20"-6"0"-15,-5-2-2 0,10 4-36 16,3-4-2-16,3 4 0 16,1-3 0-16,0 2 0 15,-6 3-2-15,-1 5 0 16,-7 7 1-16,-9 6-1 15,-4 9 1-15,-4 6-2 16,-7 6 1-16,-2 4-1 16,0-2 1-16,0 0 0 15,0-3 0-15,1-8 0 16,3-11 0-16,4-17 1 15,0 0-1-15,19-28 0 16,-4-3 0-16,1-11 0 16,4-7 0-16,2-5 1 15,-2 2 0-15,-1 3 0 16,-2 9 0-16,-6 10 0 0,-3 8 0 15,0 8 0-15,-8 14 0 16,11-4-1-16,-11 4 1 16,18 10-1-16,-3-3-1 15,4 1 2-15,4 0-2 16,4 1 1-16,3-2-1 15,-3 1 1-15,-1-2-1 16,-2 1 1-16,-5-1 0 16,-2-3-1-16,-17-3 1 15,10 10-1-15,-10-10 2 16,-14 15-2-16,0-1 1 15,-5 2-1-15,3 5 1 16,-2 5 0-16,1 0 0 16,6 3 0-16,6-1 0 0,7-4 0 15,7-3 0-15,6-10 1 16,3-7-1-16,4-11 0 15,1-11 0-15,1-7 0 16,-1-6 0-16,-7-7 0 16,-1-3 0-16,-2 1 1 15,-6 2 0-15,-3 2-1 16,1 6 1-16,-2 6 0 15,3 4-1-15,1 7 2 16,-7 13-2-16,19-14 0 16,-9 13 0-16,3 4 1 15,-2 3-1-15,2 5 1 16,-2 2-2-16,-3 6 1 0,-4 2 0 15,-3 6-1-15,-5 4 0 16,-3 1 1-16,-4 3-1 16,0 0 0-16,-1-5 1 15,2-6-1-15,4-5 1 16,6-19 1-16,0 0-1 15,17-3 0-15,1-16 0 16,5-4 0-16,0 0 1 16,3 0-1-16,-3 4 0 15,-2 8 0-15,-4 11 0 16,-2 9 1-16,-4 9-1 15,-7 7 1-15,3 3-1 16,-2 4-1-16,-2-1-1 16,2-5-4-16,3-1-4 0,-8-25-2 15,14 22-4-15,-18-36-10 16,23 13-4-16,-21-29-6 15,9 3-6-15,1-12 2 16</inkml:trace>
  <inkml:trace contextRef="#ctx0" brushRef="#br1" timeOffset="20663.1819">6308 17831 19 0,'0'0'32'15,"24"-13"0"-15,-24 13-1 16,0 0-20-16,0 0-3 16,0 0-3-16,0 0-1 15,0 0 1-15,0 0-4 16,0 0 2-16,0 0 2 15,0 0-5-15,-50 15 2 16,50-15 0-16,0 0 0 16,0 0-3-16,0 0 2 15,-34 43-1-15,34-43 1 0,0 0-1 16,0 0-1-1,0 0 1-15,7-20 1 0,2-1-1 16,4-5 1-16,-2-5-1 16,-3 3-1-16,-5 12 1 15,-3 16 1-15,0 0-1 16,0 0 0-16,0 0 1 15,0 0-1-15,0 0 1 16,-10 54 0-16,10-54 0 16,0 0-2-16,0 0 4 15,-1 58-2-15,1-58 0 16,0 0 0-16,0 0 0 15,3 12 2-15,-3-12-3 16,20-10 2-16,-10-8-1 0,3-5-1 16,-5-6 1-16,-1 7 0 15,-7 22-1-15,0 0-2 16,0 0 3-16,0 0-1 15,0 0 2-15,-20 49 0 16,20-49 0-16,0 0-1 16,-19 47 1-16,19-47 0 15,0 0 0-15,-11 46-3 16,11-46 0-16,0 0 1 15,0 0 2-15,0 0-3 16,0 0 2-16,-6 29-1 16,17-44-1-16,5-7 3 15,-2-6-2-15,-14 28 1 16,0 0-2-16,0 0 1 15,22-41-2-15,-22 41 6 0,0 0-4 16,0 0 0-16,0 0-1 16,0 0 2-16,0 0-3 15,0 0-16-15,-9 40-22 16,9-40 0-16,0 0-2 15,0 0 2-15</inkml:trace>
  <inkml:trace contextRef="#ctx0" brushRef="#br2" timeOffset="24534.4033">9367 17659 44 0,'0'0'36'15,"10"3"1"-15,-8 12 0 0,-2-15-34 16,0 0-1-16,-9 47 1 15,9-47 0-15,0 0 0 16,-12 63-1-16,12-63 0 16,0 0 0-16,-5 58 1 15,5-58 1-15,0 0-2 16,0 13 0-16,0-13-1 15,14-18 4-15,-8-4-4 16,10-17 2-16,-7-7-1 16,1 2 0-16,-5 12-1 15,-5 32 1-15,0 0-1 16,0 0 0-16,0 0 0 15,0 0-1-15,-28 54 1 0,28-54-4 16,0 0-12 0,-13 58-27-16,13-58 2 0,0 0-4 15,-5 54 3-15</inkml:trace>
  <inkml:trace contextRef="#ctx0" brushRef="#br3" timeOffset="30504.7448">11881 17615 15 0,'-5'-13'34'16,"5"13"3"-16,0 0-2 15,0 0-20-15,-17-14-5 16,17 14-2-16,-8 15-2 16,6 1-2-16,-4 4-2 15,3 6 0-15,-2-3 0 16,5-23 0-16,-2 23 1 15,1-1-2-15,1-7-1 16,0-15 1-16,0 0 0 16,0 0-1-16,14-28 1 15,-5 3 0-15,-3-4-3 16,-1-3 3-16,0 1 0 0,0 2-1 15,-4 6 1-15,-1 2 0 16,-4 8 0-16,4 13 0 16,0 0 0-16,-15 11-1 15,9 5 1-15,0 5 0 16,-1 8-1-16,3 2 1 15,4-31-1-15,0 0 0 16,-3 55 2-16,3-55-2 16,0 0 0-16,8 54 0 15,-8-54 3-15,4 19-3 16,7-11 1-16,2-8 0 15,-2-13-1-15,0-11 1 16,-1-6 1-16,-2-10-1 16,-7-5-1-16,-3 9 1 0,-4 10 0 15,0 5-1-15,-1 6 1 16,7 15-1-16,-12-2 1 15,7 17-1-15,0 10 0 16,3 3 0-16,-1 5 0 16,1-2 1-16,2 0-2 15,3-6 1-15,0-5-3 16,-3-20-9-16,14-6-28 15,-8-17-1-15,7-11-2 16,-5-8 1-16</inkml:trace>
  <inkml:trace contextRef="#ctx0" brushRef="#br4" timeOffset="34768.9887">13654 17553 8 0,'9'-15'32'16,"-3"-3"-1"-16,10 5-7 0,-18-3-6 15,13 10-4 1,-11 6-4-16,0 0-3 0,-19 6-2 15,11 10-1-15,-10 7-1 16,4 8 0-16,-4 7-2 16,18-38 2-16,0 0-2 15,-20 70 1-15,20-70-1 16,0 0-1-16,-10 65 1 15,10-65-1-15,4 24 2 16,2-11-1-16,-6-13-1 16,22-15 1-16,-10-10 1 15,0-12-1-15,-6-9 1 16,-1 1-1-16,-10 9 0 15,1 10 0-15,-6 8 1 16,10 18-1-16,-14-6 0 0,9 25 1 16,-2 9-2-16,7-28 2 15,0 0-2-15,-7 71 0 16,7-71 1-16,0 58-2 15,0-58 1-15,4 53 0 16,-4-53-2-16,0 0-12 16,25 46-23-16,-9-36-2 15,-1-24-2-15,5-12 1 16</inkml:trace>
  <inkml:trace contextRef="#ctx0" brushRef="#br5" timeOffset="38949.2278">15178 17571 17 0,'0'0'35'0,"0"0"1"16,0 0-1-16,11-5-23 15,-11 5-4-15,0 0 0 16,0 16-3-16,4 1-1 16,-4 2-1-16,0 4-1 15,0-23-1-15,0 0 3 16,0 0-3-16,-4 62 1 0,4-62-1 15,0 0-2-15,0 49 2 16,0-49-2-16,0 0 1 16,0 0 0-16,7 36 0 15,5-40-1-15,0-13 2 16,4-10 0-16,-2-10 1 15,-3-1 0-15,-6-3 0 16,-1 4-1-16,-7 14 1 16,-2 10 0-16,5 13-1 15,-19 5 1-15,8 11-1 16,0 8 0-16,11-24-1 15,0 0 1-15,-14 51-1 16,14-51 1-16,0 0-1 16,0 56 0-16,0-56-1 15,0 0 1-15,0 0-1 0,9 57 0 16,2-47-1-16,3-7-3 15,-5-1-11-15,-4-15-21 16,-2-12-2-16,-11-9-1 16,-7-2-1-16</inkml:trace>
  <inkml:trace contextRef="#ctx0" brushRef="#br6" timeOffset="43081.4641">18230 17451 47 0,'0'0'38'16,"0"0"-1"-16,0 0-2 15,-10-4-30-15,10 4-1 16,-4 12 0-16,4 1-2 15,-2 8 0-15,-1 9-1 0,-2 3 0 16,4 7 0-16,-2-3 0 16,2-1 0-16,1-9-1 15,1-5 0-15,3-8 1 16,-4-14-1-16,21-17 0 15,-7-8 0-15,1-7 1 16,1-4-1-16,-1-3 0 16,2-1 0-16,-6-1 1 15,-1 7-1-15,-6 7 1 16,1 7 0-16,-5 8 0 15,0 12 0-15,0 0-1 16,-19 24 2-16,10 4-2 16,-1 4 1-16,-3 5 0 15,2 4-1-15,2-1 0 0,2-8 0 16,5-5 0-16,2-15-4 15,9 0-11-15,-9-12-25 16,23-24 1-16,-10-7-2 16,4-5 1-16</inkml:trace>
  <inkml:trace contextRef="#ctx0" brushRef="#br7" timeOffset="46737.6733">21408 17423 33 0,'0'0'34'16,"1"-13"2"-16,-1 13-3 15,0 0-26-15,0 0-2 16,0 0 0-16,0 0 0 16,0 0-2-16,0 0-1 15,-7 21 1-15,7 0-1 16,-3 3 1-16,2 6-1 15,-3 2-1-15,3-2 1 16,-2-2-1-16,1-5 0 16,2-8-1-16,0-15 1 15,0 0 0-15,20-22-1 16,-6-13 0-16,5-4 0 15,-4-10 0-15,3-6 1 16,-3-2-1-16,0 4 0 16,-5 4 1-16,-6 12 0 0,-4 12 0 15,-3 12 0-15,3 13 0 16,-15 22 0-16,3 12 1 15,1 4-1-15,-2 11 1 16,0 2-2-16,4 2 1 16,4-4-1-16,2-6 0 15,5-13 0-15,7-9-3 16,1-11 0-16,5-6-4 15,-15-4-22-15,22-15-10 16,-22 1 0-16,3-3-1 16</inkml:trace>
  <inkml:trace contextRef="#ctx0" brushRef="#br0" timeOffset="60540.4627">9477 17655 19 0,'0'0'30'15,"0"0"1"-15,12-16-2 0,-12 16-23 16,0 0-1-16,6-12 0 15,-6 12-1-15,0 0-2 16,-1 12-1-16,1-12 0 16,0 17-2-16,0-17 1 15,3 21-1-15,-3-21 1 16,5 16 0-16,-5-16 2 15,0 0 0-15,16 8 1 16,-16-8 0-16,23-6 0 16,-7-4 1-16,8-1-2 15,7-7 1-15,6 1-2 16,8-5 0-16,9-4-1 15,6-1 1-15,4-6-1 0,11 1 0 16,4-5 0 0,3-1 1-16,4-2-1 0,4-4-1 15,3-1 1-15,2 0-1 16,3-6 0-16,-3-2 1 15,5 0-1-15,1 2 0 16,0-3 0-16,0 1 2 16,1 0-2-16,-2 1 2 15,-1 4-1-15,0-2 0 16,-3 5-1-16,-3 0 1 15,4 0 0-15,-4 1 0 16,-1-1 2-16,5-3-3 16,1-4 3-16,3-4-2 15,2-3 1-15,7-6-1 16,3-3 0-16,3-3 0 15,1-3 0-15,5 1-1 0,3 2 0 16,1 0 2-16,5 2-1 16,1 0 0-16,-2 3 0 15,1-1 0-15,2-1 0 16,4-2 0-16,3-3 1 15,0 0-2-15,-2-6 1 16,3 0 0-16,5-2 1 16,1-2 0-16,2 0 0 15,-2-2-1-15,1-1 1 16,0 2 0-16,4 0 0 15,-2 1 0-15,-3 1-1 16,-4 1 1-16,4 2-1 16,4 3 1-16,-3-2-1 0,1 0 1 15,0-4-1-15,4 0 0 16,0 3 1-16,1-3 0 15,-4 0-1-15,-4 1 0 16,5 3 1-16,-5-1 0 16,-1 2 1-16,-5-1-1 15,0-2 1-15,1-1-1 16,2 3 1-16,-1-1 0 15,0 2-1-15,-6 1 1 16,2 2-1-16,-2 0 0 16,-2 3-1-16,-8-2 1 15,-2 0-1-15,-7-2 1 16,-1 1-2-16,-2-3 2 15,-2 3-1-15,-1 0 0 0,-1 0 0 16,3 0 0-16,-1-1 0 16,-2 0 0-16,0 3 0 15,0 4-1-15,-4 1 1 16,-6 6 0-16,-3 7 0 15,-8 7 0-15,-6 9 0 16,-5 8 0-16,-8 4 0 16,-7 5 0-16,-6 1-1 15,-5 3 1-15,-3-2-2 16,-7 0 1-16,-1 2 2 15,-5 2-3-15,-7-2 1 16,-1 7-3-16,-14-4-4 16,9 9-23-16,-23 5 1 15,16-5-4-15,-16 5 0 0</inkml:trace>
  <inkml:trace contextRef="#ctx0" brushRef="#br0" timeOffset="65815.7645">18283 4404 53 0,'17'-23'37'15,"2"4"-1"-15,-13 0 1 16,-6 19-25-16,-4-14-4 16,-8 22-2-16,-19 2-1 15,0 12-1-15,-13 7-1 16,0 3-1-16,1 2-1 0,8-2 0 15,5-2-1-15,12-2 1 16,12-6-1-16,12-5 1 16,10-4-1-16,9-5 0 15,5 2 0-15,3-3 0 16,-2 1 1-16,-2 2-1 15,-6 4 0-15,-7 8 1 16,-7 0-1-16,-11 9 0 16,-8-2 0-16,-4 3 1 15,-3 0-2-15,-1-7-1 16,6-2-3-16,-1-22-9 15,13-1-24-15,10-19 0 16,15-8-1-16,2-19 0 16</inkml:trace>
  <inkml:trace contextRef="#ctx0" brushRef="#br0" timeOffset="66049.7779">18659 4063 89 0,'14'-22'39'0,"-11"4"-2"15,-3 18 1-15,-6 25-33 16,0 1-3-16,-1 11-2 15,-3 14 0-15,-4 11 0 16,-3 12-1-16,-5 5 0 16,-1 3-1-16,2-1 0 15,3-8-2-15,11-4-1 16,0-24-5-16,25 0-16 0,0-33-10 15,21-7-1-15,6-22 0 16,15-6 1-16</inkml:trace>
  <inkml:trace contextRef="#ctx0" brushRef="#br0" timeOffset="66852.8238">18914 4579 16 0,'40'-33'35'16,"-18"-3"3"-16,-5 15-2 15,-22-1 2-15,5 22-14 16,-33-7-14-16,12 17-4 16,-10 2-1-16,4 11-2 15,-1 2-1-15,5 6 0 16,7 4-1-16,6 2 0 15,7 0-1-15,9-3 0 16,8-5 0-16,4-8 1 16,10-4-1-16,1-12-1 0,5-8 1 15,-1-13 0-15,2-6-1 16,-3-9 1-16,0-5 0 15,-9-6-1-15,-4 0 1 16,-3 0 0-16,-8 4 0 16,-3 5 1-16,-5 5 0 15,-3 5 0-15,-1 6 0 16,0 3-1-16,4 14 1 15,-5-14 0-15,5 14-1 16,11-6 1-16,3 3-1 16,8 1 0-16,3 0 0 15,6 4 1-15,1 0-1 16,1 4 1-16,-2 2-1 15,-4 7 1-15,-5 2-1 16,-8 8 0-16,-7 6 0 0,-7 4 0 16,-6 7 0-16,-3 4 0 15,-6 1 0-15,2-1 0 16,-4-3-1-16,3-5 1 15,0-9 0-15,5-4 0 16,3-10-1-16,6-15 1 16,0 0 0-16,5-16-1 15,4-11 2-15,-3-2-1 16,5-9 0-16,-3-5 1 15,3-7-1-15,-2-5 1 16,0 5 0-16,0 3-1 16,-2 5 1-16,4 7 0 15,-3 3 0-15,2 14 0 16,4 5 0-16,3 10-1 0,-1 5 0 15,3 9 0-15,0 4 0 16,-1 8-1-16,-2 5 0 16,-4 7 0-16,-8 5 1 15,-9 5 0-15,-5 6-1 16,-10 2 1-16,-5 0-1 15,-6-2 1-15,-2-2-1 16,-2-5 1-16,0 0-1 16,5-6 0-16,-2-1 1 15,5-2-1-15,3 3 2 16,2 3-2-16,3 9 1 15,-2-1-3-15,5 10 0 16,-2-12-8-16,15 13-22 16,-6-17-8-16,15-4 1 0,0-21 0 15</inkml:trace>
  <inkml:trace contextRef="#ctx0" brushRef="#br0" timeOffset="67248.8464">19717 4632 86 0,'-2'22'40'16,"2"-22"-1"-16,29 2 0 15,-5-17-35-15,16-1-3 16,11-8 1-16,4-4 0 0,-2-3 0 16,-4-1 0-16,-6-1 0 15,-7 3 0-15,-12 3-1 16,-15 7 1-16,-13 9-1 15,-15 6 1-15,-10 9-1 16,-7 8 0-16,-6 10-1 16,1 6 1-16,-1 7 0 15,5 1-1-15,11 0 1 16,13 1-1-16,14-3-1 15,13-13 0-15,19-1-3 16,11-16-2-16,25 6-13 16,-3-24-21-16,23 6 0 15,-5-20-2-15,9 5 1 16</inkml:trace>
  <inkml:trace contextRef="#ctx0" brushRef="#br0" timeOffset="67438.8573">20593 4442 95 0,'-19'6'40'0,"14"5"0"16,5-11 0-16,11-3-39 16,9-1-1-16,10-3-1 15,7 4-2-15,-1-12-8 16,9 14-28-16,-13-10 1 15,3 14-1-15,-19-7 0 16</inkml:trace>
  <inkml:trace contextRef="#ctx0" brushRef="#br0" timeOffset="67588.8659">20567 4645 100 0,'-23'18'40'16,"18"5"1"-16,5-23-2 16,14 7-38-16,20-7-6 15,4-19-16-15,25 8-17 16,-5-14-2-16,15 2-1 15,1-12 0-15</inkml:trace>
  <inkml:trace contextRef="#ctx0" brushRef="#br0" timeOffset="68254.904">21580 3789 91 0,'5'-16'39'0,"-8"-5"-1"15,3 21 1-15,0 0-34 16,-14 12 0-16,-1 9-2 15,2 19 1-15,-4 12-1 16,1 14-1-16,-3 10 0 16,1 10 0-16,-4 4 0 15,5 0-1-15,0-3 0 16,5-8 0-16,2-14-1 15,6-10 1-15,7-13-1 0,4-12 1 16,5-15-1-16,8-12 2 16,5-15-2-16,2-8 1 15,3-7 1-15,3-7-1 16,-4-1-1-16,2-1 1 15,-4 6 0-15,-4 7-1 16,-3 11 0-16,-3 10 0 16,-3 14 0-16,0 10 0 15,-5 9-1-15,5 8-1 16,1 3 0-16,6 0-2 15,8 1-2-15,1-18-7 16,23 10-17-16,-11-25-12 16,15-3 1-16,-6-21-1 15,7-2 2-15</inkml:trace>
  <inkml:trace contextRef="#ctx0" brushRef="#br0" timeOffset="68449.9151">22343 4330 110 0,'-6'-22'42'16,"6"22"0"-16,0-10-2 15,14 11-35-15,5-8-5 16,10-1 0-16,4 0-1 16,7 2-2-16,5 7-4 15,-13-15-16-15,8 25-18 16,-22-5 0-16,-3 11-1 15,-21-3 2-15</inkml:trace>
  <inkml:trace contextRef="#ctx0" brushRef="#br0" timeOffset="68600.9238">22245 4593 111 0,'0'0'41'0,"0"0"0"16,39-7-2-16,17-11-40 16,19 6-10-16,-2-17-16 15,18 13-12-15,-12-2-2 16,2 10-1-16,-15 2 1 15</inkml:trace>
  <inkml:trace contextRef="#ctx0" brushRef="#br0" timeOffset="69443.972">17839 5623 56 0,'-1'-13'37'0,"1"13"1"16,2-16-2-16,-2 16-11 0,0 14-22 15,0 5 0 1,-6 9 1-16,1 17 1 0,-9 9-1 16,2 18 1-16,-6 7-2 15,3 9 1-15,-3-2-1 16,7-6 0-16,1-9-1 15,5-11-2-15,3-16 0 16,7-16 0-16,-5-28 0 16,19-1 0-16,-4-26 0 15,-4-11 0-15,1-13 0 16,-4-7 1-16,0-13-2 15,-1-8 2-15,-2-7-2 16,0 1 0-16,1 2 0 16,3 5-1-16,7 3 1 15,4 8 0-15,11 9 2 16,10 12-4-16,6 16 3 0,6 12 0 15,1 12 0-15,1 12 0 16,-8 13 0-16,-11 12 0 16,-16 10-1-16,-20 11 1 15,-22 8 1-15,-18 3 0 16,-14 3 0-16,-9-4 1 15,-4-4-1-15,4-9-1 16,10-10-1-16,12-18-3 16,26-7-10-16,9-28-23 15,34-9-4-15,13-24 4 16,27-9-5-16</inkml:trace>
  <inkml:trace contextRef="#ctx0" brushRef="#br0" timeOffset="69644.9835">18480 5340 74 0,'14'-11'38'0,"-14"11"-1"16,-13 26 2-16,-11 9-27 15,-1 25-7-15,-5 6-1 16,5 14 0-16,-3 9 0 16,5 6 0-16,2-3-1 15,7-3-2-15,9-6-1 16,8-15-1-16,8-7-3 15,4-24-6-15,26-5-28 16,-6-27-1-16,17-8 1 16,-1-19-1-16</inkml:trace>
  <inkml:trace contextRef="#ctx0" brushRef="#br0" timeOffset="70000.0038">18772 5913 106 0,'-19'-2'39'16,"-14"1"2"-16,-1 15-1 15,-10 2-34-15,5 9-2 16,-2 5-1-16,6 5-1 15,2 2 0-15,9 1 0 16,6-5-1-16,12-2 1 16,8-5-1-16,15-10 0 15,7-13-1-15,10-10 1 16,8-6-1-16,5-8 0 15,0-7 1-15,-3-4-1 16,-2-3 0-16,-7 2 0 16,-9 3 0-16,-8 4 0 0,-8 9 0 15,-9 7 0-15,-1 10-1 16,-15 10 1-16,-1 11-1 15,-1 5-1-15,3 9-2 16,1 0 0-16,7 6-3 16,4-11-3-16,24 9-18 15,-5-19-13-15,18-3 1 16,2-16 0-16,11-2 1 15</inkml:trace>
  <inkml:trace contextRef="#ctx0" brushRef="#br0" timeOffset="70354.024">19189 5983 90 0,'-3'-19'38'15,"3"19"0"-15,-10-5 2 16,3 23-27-16,-9 0-7 0,4 11-1 16,-3 3-1-16,5 4-1 15,0 1-1-15,5-1 1 16,2-5-2-16,7-8 1 15,5-8-1-15,5-10 0 16,4-11 0-16,7-8 0 16,0-9 0-16,2-5 0 15,0-6 0-15,-1-1 0 16,-3-2 1-16,-3 5-2 15,-1 3 0-15,-7 7 0 16,-1 8 0-16,-11 14 0 16,15-3 0-16,-7 13-3 15,-2 9 1-15,3 4-1 16,5 5-1-16,2 2-2 0,11 6-4 15,-4-16-14-15,20 6-17 16,-5-10 1-16,12-1-1 16,-3-18 2-16</inkml:trace>
  <inkml:trace contextRef="#ctx0" brushRef="#br0" timeOffset="70571.0365">19934 5941 118 0,'-22'3'41'0,"-19"0"1"16,5 19-4-16,-7-4-34 15,6 11 0-15,0 2-2 16,8 6 1-16,11 0-2 0,12 1 1 16,16-6-2-16,9-5-3 15,18-6-1-15,6-18-7 16,23 5-12-16,-8-28-16 15,18-5-5-15,-2-21 2 16,6-5-1-16</inkml:trace>
  <inkml:trace contextRef="#ctx0" brushRef="#br0" timeOffset="70774.0481">20454 5504 100 0,'-32'14'42'0,"7"22"1"15,-9 4-2-15,10 14-33 16,2 5-3-16,6 9-1 0,6 5-1 15,5 0-1-15,7 0-2 16,7-12-4-16,16 4-6 16,-12-24-21-16,21 0-11 15,-6-23 0-15,10-6-1 16,-4-20 2-16</inkml:trace>
  <inkml:trace contextRef="#ctx0" brushRef="#br0" timeOffset="70997.0608">20539 5853 117 0,'-48'10'43'16,"4"14"0"-16,-6-6 0 16,5 9-40-16,12-2 3 15,15 3-6-15,11-3 0 0,15-1 0 16,14-3 0-16,12-6 0 15,8-1 0-15,7-7 0 16,7 0-7-16,-4-20-8 16,17 13-18-16,-14-18-10 15,5 0 1-15,-9-10-1 16</inkml:trace>
  <inkml:trace contextRef="#ctx0" brushRef="#br0" timeOffset="71290.0776">21066 5827 110 0,'-25'11'42'15,"-16"-4"2"-15,10 8-2 16,-12-3-37-16,15 4-2 0,4-2 2 16,10 4-3-16,8-2 0 15,9 1-2-15,11-4 0 16,4 1 0-16,7 0 0 15,1 0 0-15,0-1 0 16,-3 2 0-16,-5 1 0 16,-5 3 0-16,-8-1 0 15,-8 4 0-15,-4-3 0 16,-6 1 0-16,-1-2 0 15,-3-7-5-15,9 7-12 16,-10-26-16-16,18 8-10 16,-5-20 1-16,14 0-2 15</inkml:trace>
  <inkml:trace contextRef="#ctx0" brushRef="#br0" timeOffset="71435.0859">20876 5539 106 0,'-35'26'39'0,"3"13"-3"15,13 6-32-15,-2-4-42 16,17 5-1-16,7-9 0 16</inkml:trace>
  <inkml:trace contextRef="#ctx0" brushRef="#br0" timeOffset="71981.1171">21938 5871 79 0,'-21'3'39'16,"-13"-1"-1"-16,1 12 2 15,-13-4-23-15,10 17-9 16,-9-1-2-16,7 5-2 16,4-1-1-16,7-3-1 15,12-2-1-15,10-4-1 0,15-4-3 16,16-14-2-16,23 5-11 15,0-18-22-15,22-1-2 16,-3-8 1-16,11 0-1 16</inkml:trace>
  <inkml:trace contextRef="#ctx0" brushRef="#br0" timeOffset="72566.1506">22210 5964 115 0,'-28'7'40'16,"5"11"0"-16,-11-7-2 15,6 11-33-15,3-2-2 16,8 8 0-16,3 0-1 15,10 0 0-15,11-3-1 16,8-4-1-16,8-6 0 0,11-7 0 16,3-8 0-16,1-10-1 15,0-5 0-15,-3-9 0 16,-6-5 0-16,-6-1 0 15,-6-2 0-15,-10-1 1 16,-4 3-1-16,-5 2 1 16,-4 5 1-16,0 6 0 15,-2 4-1-15,8 13 1 16,0 0 0-16,0 0 1 15,0 0-1-15,0 0 0 16,22 10 0-16,-5 1 1 16,2-1 0-16,2 6-2 15,-5-2 0-15,0 6 0 16,-5 1 0-16,-4 2 0 0,-6 2 0 15,-6 4 0-15,-3-2 0 16,-2 0 0-16,-2-4 0 16,4-3 0-16,1-8 0 15,7-12 0-15,0 0 0 16,27-16 0-16,-4-8 0 15,8-8 0-15,3-5 0 16,4-6 0-16,0 4 0 16,-2 2 0-16,-8 8 0 15,-5 8 0-15,-6 12 0 16,-17 9 0-16,11 15 0 15,-15 8 0-15,-3 8 0 16,2 3 0-16,6 5-6 16,-1-14-10-16,24 16-10 15,-10-27-9-15,28 1-7 0,0-20 1 16,18-3-2-16</inkml:trace>
  <inkml:trace contextRef="#ctx0" brushRef="#br0" timeOffset="72897.1695">23161 5823 118 0,'-33'-9'40'0,"3"14"2"16,-10-3-1-16,10 10-38 16,0 4 1-16,5 2-3 15,5 4 2-15,9 0-2 16,10 0 1-16,9-2-2 15,9-4 0-15,6-1 0 0,9-4 0 16,0-3 0-16,3-1 0 16,-6 0 0-16,-5-1 0 15,-4 2 0-15,-7 0 0 16,-9 6 0-16,-8-1 0 15,-6 4 0-15,-4-2 0 16,1-2 0-16,2 0 0 16,11-13 0-16,0 0-7 15,0 0-9-15,34-17-10 16,-7-14-16-16,21-3 1 15,-1-15-2-15,13-6 2 16</inkml:trace>
  <inkml:trace contextRef="#ctx0" brushRef="#br0" timeOffset="73080.18">23627 5408 96 0,'-25'6'41'0,"2"33"0"16,-16 11 0-16,6 25-24 16,-4-4-14-16,2 7-1 15,6-1 0-15,4-1-1 16,9-3-3-16,2-12-3 15,17 0-10-15,-10-24-24 16,22-6-3-16,-9-20 2 16,14-7-2-16</inkml:trace>
  <inkml:trace contextRef="#ctx0" brushRef="#br0" timeOffset="74033.2345">23382 5808 94 0,'0'0'39'0,"5"13"2"16,14 0-2-16,5-13-21 15,12 7-17-15,12-5 2 16,10-1-2-16,5-3-1 16,2-2 0-16,-2 2 0 15,-4-3 0-15,-10 3 0 16,-10 0 1-16,-12 3 0 15,-17 1 1-15,-10-2 0 16,-25 15 0-16,-5-4 2 16,-8 5-2-16,-4 1 0 15,-2 7-1-15,1 3 1 16,7 2-2-16,9 3 0 0,8-1 0 15,9-2 0-15,15-5 0 16,10-5 0-16,8-8 0 16,9-9 0-16,2-7 0 15,5-9-3-15,-1-12 1 16,-1-2 1-16,-7-3-1 15,-4-2 1-15,-9 1-1 16,-6 5 2-16,-6 2 0 16,-7 10 0-16,2 15 0 15,-20-6 1-15,9 14 0 16,0 4-1-16,4 5 1 15,5-1 0-15,6 2-1 16,8-5 1-16,7-1 0 0,5-4 0 16,8-4-1-1,3-3 1-15,-1-4 0 0,-1-1 1 16,-1 0-2-16,-6 1 0 15,-4 1 0-15,-4-1 0 16,-18 3 0-16,10 5 0 16,-10-5 0-16,-14 24 0 15,3-7 0-15,-2 3 0 16,-1 3 0-16,3-1 0 15,3-2 0-15,7-4 0 16,1-16 0-16,16 10 0 16,-2-18 0-16,7-6 0 15,1-5 0-15,0-7 0 16,-2 0 0-16,1 1 0 0,-6 4 0 15,-5 6 0-15,-10 15 0 16,0 0 0-16,0 0 0 16,-14 27 0-16,5-3 0 15,3 3 0-15,6 2 0 16,9-7 0-16,12-7 0 15,16-12 0-15,11-11 0 16,14-10 0-16,11-12 0 16,5-12 0-16,0-10 0 15,-3-9 0-15,-4-5 0 16,-12 1 0-16,-12 2 0 15,-14 10 0-15,-19 12 0 16,-17 18 0-16,-13 20-2 16,-13 24 2-16,-6 20 2 15,-5 17-2-15,-2 13 0 0,3 8-2 16,7 0-1-16,14 1-3 15,4-23-10-15,27 6-5 16,-17-35-6-16,32 3-9 16,-14-30-6-16,9-10 0 15,-12-17 2-15</inkml:trace>
  <inkml:trace contextRef="#ctx0" brushRef="#br0" timeOffset="74147.241">24727 5857 107 0,'-6'-24'39'15,"9"11"-4"-15,9 14-21 16,-12-1-39-16,22 12-16 15,-17 4-1-15,2 11-2 16</inkml:trace>
  <inkml:trace contextRef="#ctx0" brushRef="#br0" timeOffset="74562.2647">17626 7257 107 0,'28'-18'40'15,"15"7"2"-15,8-12-5 16,18-1-36-16,5 11-12 15,-2-10-27-15,7 10-1 16,-15 2-1-16,-9 13 0 16</inkml:trace>
  <inkml:trace contextRef="#ctx0" brushRef="#br0" timeOffset="74729.2743">17651 7619 113 0,'-11'11'41'0,"31"-5"0"16,19-24-3-16,29-11-40 15,35 2-20-15,2-16-16 16,13 1-2-16,-3-3-1 16,3 8 0-16</inkml:trace>
  <inkml:trace contextRef="#ctx0" brushRef="#br0" timeOffset="75444.3152">19292 6706 86 0,'0'0'35'16,"0"0"-1"-16,-15 13 2 15,-12 21-31-15,-13 8-2 16,-2 18 2-16,-11 8 0 15,3 14 0-15,-4 0 2 16,16 7-2-16,8-11-1 16,15-1-1-16,14-15 0 15,12-11-3-15,20-18 1 16,7-15 0-16,8-11-1 15,3-11-1-15,-4-10 2 16,-4-8-1-16,-10-7 0 16,-9-3-1-16,-15-4 1 15,-8 2 1-15,-9 2-1 16,-9 4 0-16,-3 7 0 15,-5 7 0-15,0 9-2 0,2 8 0 16,11 11-5-16,-2-10-18 16,23 15-14-16,4-10-2 15,21 2 1-15,6-8-2 16</inkml:trace>
  <inkml:trace contextRef="#ctx0" brushRef="#br0" timeOffset="75604.3243">19693 7125 114 0,'-20'-5'38'16,"-7"-5"-1"-16,10 3-5 16,17 7-48-16,-1-20-22 15,24 5 1-15,1-7-1 0,19 2-2 16</inkml:trace>
  <inkml:trace contextRef="#ctx0" brushRef="#br0" timeOffset="75950.3441">20297 6777 89 0,'0'0'39'0,"-32"8"0"16,9 13 1-16,-16-6-20 15,4 23-15-15,-8 7-1 16,2 13 0-16,-2 6 0 15,3 6-2-15,6 2 1 0,11-2-2 16,8-5 0-16,14-10 0 16,11-12 0-16,13-11-1 15,11-17 0-15,8-13 0 16,2-12 0-16,-1-11-1 15,-6-7 0-15,-6-11 1 16,-10 0-2-16,-16-3 1 16,-7 0-3-16,-14 2 1 15,-5 6-3-15,-9 0-1 16,11 18-13-16,-14-11-13 15,20 13-8-15,4-5 2 16,18 6 0-16</inkml:trace>
  <inkml:trace contextRef="#ctx0" brushRef="#br0" timeOffset="76482.3746">20681 6840 116 0,'-34'5'40'16,"6"5"1"-16,-2-6-1 16,30-4-37-16,-22 0-2 15,22 0 0-15,0 0 0 16,28 9-1-16,0-4 1 15,4 1-1-15,3-2 0 16,1 3 1-16,-1-1-1 0,-5 2 0 16,-4 0 1-16,-7 2-1 15,-5-3 0-15,-14-7 0 16,13 14 1-16,-13-14-1 15,2 13 1-15,-2-13 0 16,-9 16 0-16,-1-5 0 16,2 4 0-16,0 0 0 15,1 2-1-15,6-2 2 16,6-3-2-16,7-1 0 15,8-2 0-15,6-3 0 16,1-1 0-16,2 3 0 16,-2 2 0-16,-7 6 0 15,-13 3 0-15,-10 10 0 16,-14 5 0-16,-10 3 0 15,-7 2 0-15,-6 0-2 0,2-3 2 16,4-5-3-16,9-6 0 16,11-17-4-16,27 2-13 15,-2-31-8-15,31 2-11 16,7-16-3-16,22-6 0 15,4-13 2-15</inkml:trace>
  <inkml:trace contextRef="#ctx0" brushRef="#br0" timeOffset="76841.3951">21577 6875 95 0,'0'0'39'0,"-18"15"1"16,-5 15-1-16,-20 1-18 16,5 14-19-16,-9 6 0 15,3 10 0-15,-6 2-2 0,5 1 0 16,9-10-2-16,7-8-1 15,15-8-3-15,4-22-6 16,22 3-13-16,-12-19-15 16,35-17 12-16,-15-15 17 15,13-1 6-15,-9-6 5 16,-6-6 4-16,0 10 8 15,-22-10 14-15,11 22 16 16,-22-6-10-16,15 29-18 16,-25-5-4-16,13 16-3 15,2 8-7-15,5 5 0 16,12 2 0-16,9 0 0 15,18-1 0-15,6-15-13 16,26 11-10-16,-8-25-9 0,23 1-10 16,1-15 0-16,8-2 0 15,-11-12 2-15</inkml:trace>
  <inkml:trace contextRef="#ctx0" brushRef="#br0" timeOffset="77009.4047">22041 6970 90 0,'-39'23'41'0,"-16"3"0"16,6 16 0-16,-6-4-14 15,7 7-25-15,10 1-1 16,17-5-2-16,16-3-4 16,11-21-15-16,32 1-19 15,9-20-3-15,18-9 2 16,2-14-1-16</inkml:trace>
  <inkml:trace contextRef="#ctx0" brushRef="#br0" timeOffset="77256.4188">22357 7004 133 0,'-38'20'43'0,"3"17"-1"15,-6-3-10-15,15 14-29 16,1 1-1-16,20-3-2 16,6-2 0-16,16-8 0 15,12-11 0-15,14-10 0 16,1-16 0-16,2-10 0 15,1-15 0-15,-7-7 0 16,-5-10 0-16,-10-5 0 0,-8-2-4 16,-21-9-9-16,7 21-10 15,-25-11-16-15,5 19-4 16,-6-2 1-16,9 13-1 15</inkml:trace>
  <inkml:trace contextRef="#ctx0" brushRef="#br0" timeOffset="77483.4318">22711 6795 99 0,'-14'2'40'0,"4"-5"1"0,10 3-2 16,20-4-22-16,8 1-20 16,18 11-12-16,-3-17-23 15,15 5-1-15,3-11-1 16,11 0-1-16</inkml:trace>
  <inkml:trace contextRef="#ctx0" brushRef="#br0" timeOffset="77955.4588">23140 6582 115 0,'0'0'39'0,"-15"-7"2"15,29 10-5-15,-14-3-30 16,29-9-2-16,-7 3-1 16,6 1-1-16,1-1 0 15,2 2-1-15,1-2 0 16,-5 1-1-16,-6 2 1 15,-3 2-1-15,-18 1 0 16,0 0 1-16,3 17 0 16,-20-3 1-16,-3 4-2 15,-4 4 0-15,1 3 0 16,4 2 0-16,6-1 0 15,7 0 0-15,8-4 0 16,11-1 0-16,9-6 0 0,1-2 0 16,4-1 0-16,-4-1 0 15,-8 1 0-15,-9 4 0 16,-11 1 0-16,-12 5 0 15,-9 1 0-15,-1-2 0 16,-1 3 0-16,2-9-7 16,21 7-12-16,-6-31-5 15,39 10-11-15,1-19-8 16,21-5 2-16,2-14-2 15</inkml:trace>
  <inkml:trace contextRef="#ctx0" brushRef="#br0" timeOffset="78188.4721">23668 6573 123 0,'-22'7'40'0,"-6"-4"2"16,12 16-5-16,3-5-34 16,7 3 0-16,3 0 0 15,10 5 1-15,4 0-4 16,8-1 0-16,6-4 0 15,6-2 0-15,2-7 0 16,2-7 0-16,7-3-4 16,-4-20-13-16,18 12-7 15,-25-20-18-15,13 3 1 16,-18-7-3-16,1 7 5 15</inkml:trace>
  <inkml:trace contextRef="#ctx0" brushRef="#br0" timeOffset="78308.479">23855 6619 127 0,'-54'50'44'15,"-7"2"-3"-15,12 9 2 16,4 1-43-16,14-9-4 15,18 8-17-15,-5-22-16 16,23 1-6-16,2-15 0 16,14 0 0-16</inkml:trace>
  <inkml:trace contextRef="#ctx0" brushRef="#br0" timeOffset="78921.5141">24213 6778 95 0,'14'-3'38'16,"-14"3"1"-16,9 39-4 16,-16-10-24-16,14 16-3 15,-11 3-1-15,8 11-2 16,-8 4-2-16,1 5 0 15,-4-1-1-15,-2-2-1 16,-6-7 0-16,-5-5 0 16,-7-12-1-16,-2-5 0 0,-4-17 0 15,-4-10-2-15,4-12-1 16,-2-18-5-16,23 2-13 15,-16-34-13-15,24 2-6 16,-2-23 0-16,19-3-1 16</inkml:trace>
  <inkml:trace contextRef="#ctx0" brushRef="#br0" timeOffset="79088.5236">23958 6710 126 0,'-23'13'44'16,"24"6"-2"-16,-1-19 1 15,31 20-43-15,12-14 0 0,14-4 0 16,13-1 0-1,5-4-4-15,18 17-18 0,-14-14-14 16,15 20-7-16,-16 2-1 16,-1 18 0-16</inkml:trace>
  <inkml:trace contextRef="#ctx0" brushRef="#br0" timeOffset="79239.5323">24717 7334 111 0,'-34'9'42'16,"0"-17"-2"-16,18-5-4 15,13-6-47-15,2-9-29 16,27 5-1-16,2-6 0 16,14 6-1-16</inkml:trace>
  <inkml:trace contextRef="#ctx0" brushRef="#br0" timeOffset="79575.5515">25138 6992 101 0,'-18'-4'42'0,"-10"-5"-1"15,4 12 0-15,-10-12-23 16,6 16-15-16,3 3-1 16,4 4 1-16,3 5 1 15,9 4-4-15,10 0 0 16,9 0 0-16,9 1 0 15,15 1 0-15,3 1 0 0,4 4 0 16,-7-1 0 0,-5 4 0-16,-13 2 0 0,-11 2 0 15,-18-2 0-15,-13 3 0 16,-14-2 0-16,-7-4 0 15,-4-3 0-15,0-10-4 16,17 6-15-16,-11-28-7 16,29 11-12-16,-7-20-4 15,20 2-3-15,1-12 2 16</inkml:trace>
  <inkml:trace contextRef="#ctx0" brushRef="#br0" timeOffset="81282.6491">18721 13312 67 0,'-11'3'39'15,"-17"1"0"-15,4 11 0 0,-23 2-28 16,6 6-9-16,-1 0 0 16,9 5 0-16,4-3 0 15,7 3 0-15,11-4-1 16,16-1 1-16,9-7-1 15,9-2 0-15,7-1-1 16,3-2 1-16,-3-1 0 16,-2 0-1-16,-8 3 1 15,-11 5 0-15,-11 3-1 16,-9 2 1-16,-8 2-2 15,-4-3 0-15,3 0-2 16,-3-17-6-16,23-5-28 16,-10-14-2-16,24-13-1 15,7-22-1-15</inkml:trace>
  <inkml:trace contextRef="#ctx0" brushRef="#br0" timeOffset="81485.6607">19046 12999 94 0,'0'0'40'16,"-25"4"1"-16,5 20-2 15,-11 7-37-15,1 10 0 16,-3 8-2-16,5 7 0 16,1 6 0-16,3-1-2 15,12 5-1-15,4-10-1 16,18 2-6-16,-3-24-28 15,25 1-1-15,0-22-1 0,13-5 1 16</inkml:trace>
  <inkml:trace contextRef="#ctx0" brushRef="#br0" timeOffset="82249.7044">19235 13386 66 0,'-12'-12'41'16,"2"13"-2"-16,-13-3 2 16,4 17-17-16,-3-3-21 15,5 6 0-15,1 4-1 16,3 2 0-16,8 5-1 15,6-1 1-15,5-4-1 16,8-1 0-16,5-9-1 16,3-7 1-16,2-10-1 15,3-8 0-15,-2-10-1 0,-1-3 0 16,0-5 1-16,-8-4-1 15,-3 1 0-15,-4 1 1 16,-3 4-1-16,-5 5 2 16,-2 3-1-16,-2 8 1 15,0-1 0-15,3 12-1 16,0 0 1-16,1-9-1 16,-1 9 1-16,19-2-1 15,-6-1 0-15,4 3 0 16,0 5 1-16,4 0-1 15,-5 6 1-15,0 3-1 16,-5 8 1-16,-2 1-1 16,-4 8 1-16,-5 3-1 15,-1 0 0-15,-3 3 1 16,-2-4-1-16,2 2 0 0,-1-8-1 15,2-3 1-15,0-8 0 16,3-16-1-16,0 0 1 16,0 0-1-16,12-29 0 15,-3-2 0-15,0-5 1 16,-1-5-1-16,1-5 1 15,-1-2 0-15,1 1 0 16,0 3 1-16,5 5-1 16,2 3 1-16,6 7 0 15,3 6 0-15,4 10 0 16,3 6-1-16,-3 9 0 15,-2 8 0-15,-8 8-1 16,-9 10 1-16,-8 5 0 16,-10 5-1-16,-10 2 0 0,-7 3 0 15,-7 2 1-15,-3 1 0 16,-5-1 0-16,4-1-1 15,1-5 1-15,3 1 0 16,6-1 0-16,1 3 0 16,6 1 0-16,1 3 0 15,2 5-1-15,2-1-1 16,3 0-2-16,0-9-4 15,16 5-15-15,-12-27-8 16,25-3-10-16,0-27-2 16,15-9 3-16</inkml:trace>
  <inkml:trace contextRef="#ctx0" brushRef="#br0" timeOffset="82649.7273">19827 13389 89 0,'0'0'40'16,"0"0"2"-16,13-4-2 15,12-7-36-15,0-1-2 16,6-3 0-16,4-3-1 15,0 0 1-15,-2-2-1 16,-2 1 1-16,-7 0-1 16,-8 3 1-16,-11 1-1 0,-6 5 0 15,1 10 0 1,-26-11 0-16,5 14 0 0,-6 8 0 15,0 6-1-15,1 9 0 16,0 5 1-16,3 3-1 16,8 5 1-16,7-5-1 15,11 2-1-15,10-12 0 16,11-2-2-16,10-15-3 15,19 0-9-15,-5-27-14 16,24 9-8-16,-6-20-3 16,9-2-3-16,-8-9 2 15</inkml:trace>
  <inkml:trace contextRef="#ctx0" brushRef="#br0" timeOffset="82822.7372">20578 13200 110 0,'-15'4'41'15,"15"-4"2"-15,0 0-8 16,0 0-32-16,23-9-3 15,6 0-1-15,3 0-2 16,3-5-3-16,8 13-15 16,-17-14-16-16,2 14-3 15,-14-6-2-15,-4 14 3 16</inkml:trace>
  <inkml:trace contextRef="#ctx0" brushRef="#br0" timeOffset="82957.7449">20519 13340 101 0,'-27'31'41'0,"3"-15"1"16,22 0-2-16,2-16-38 0,32-8-4 15,11 0-8-15,-5-20-19 16,17 9-13-16,-7-11 1 16,10 5 0-16</inkml:trace>
  <inkml:trace contextRef="#ctx0" brushRef="#br0" timeOffset="83526.7775">21332 12356 92 0,'11'-6'41'0,"-11"6"0"16,-11 34 1-16,-17 5-36 16,1 22-3-16,-7 13-1 15,-5 16 1-15,-2 12-1 16,-2 6 1-16,0-2-2 15,10-8 0-15,10-11 0 16,13-12 0-16,14-17-1 0,17-25 0 16,18-22 0-16,12-19 1 15,9-17 0-15,6-8 0 16,0-6 0-16,-6-6 0 15,-8 5 0-15,-11 4 1 16,-12 13-1-16,-11 13-1 16,-18 10 1-16,11 22 0 15,-13 7-2-15,2 12 2 16,4 1-1-16,1 6-2 15,9-1 0-15,4-8-3 16,16-1-6-16,0-24-9 16,29 9-9-16,-14-32-5 15,24 9-2-15,-14-21-5 16,15 5-1-16</inkml:trace>
  <inkml:trace contextRef="#ctx0" brushRef="#br0" timeOffset="83648.7845">22169 13304 112 0,'-30'-1'42'15,"20"8"1"-15,-12-15-3 16,-6-6-42-16,28 14-13 15,-6-38-17-15,23 20-10 16,-10-8-1-16,11 11-1 16</inkml:trace>
  <inkml:trace contextRef="#ctx0" brushRef="#br0" timeOffset="98429.6299">21467 10225 32 0,'-4'-16'29'0,"4"16"5"15,-5-16-2-15,5 16-13 16,-10-12-2-16,10 12-5 15,-12-3-5-15,12 3-1 0,-14 0 0 16,14 0-1-16,-13 2-1 16,13-2-1-16,0 0 1 15,0 0 0-15,0 0-1 16,0 0-1-16,0 0 0 15,0 0 0-15,0 0-1 16,0 0 0-16,0 0 0 16,0 0 0-16,1 20-1 15,3-5-2-15,-1 3 3 16,6 3-1-16,3 1-1 15,6 0 2-15,5-2-2 16,7 0 1-16,6-3-1 16,6 1 3-16,5-2-3 15,1 1 1-15,0 1 0 16,-1 3 1-16,-7 2-2 0,-5 5 1 15,-3 1 0-15,-7-4-1 16,-6-1 0-16,-2-5-2 16,0-1-4-16,-4-15-29 15,10-2-2-15,-8-17 0 16,9 1-1-16</inkml:trace>
  <inkml:trace contextRef="#ctx0" brushRef="#br0" timeOffset="213534.2135">5706 3139 48 0,'1'-12'31'16,"-1"12"1"-16,0-18-1 16,0 18-20-16,0-14-3 15,0 14 1-15,0 0-3 16,0 0 0-16,0 0-2 15,8 17-1-15,-3 11 0 16,5 15-1-16,4 14-2 16,2 17 1-16,2 17 0 15,0 19-1-15,1 11 2 16,-1 9-2-16,-3-2 1 15,4-7-1-15,-3-13 1 0,4-15-1 16,1-23 1-16,3-21 0 16,7-35 2-16,5-27-1 15,5-36 1-15,7-20 1 16,3-24-1-16,5-19 0 15,-5-20 0-15,-2-13 1 16,-2-4-3-16,-5 3 1 16,-7 12-1-16,-8 14 0 15,-5 19-3-15,-7 13-4 16,7 32-31-16,-10 14-1 15,7 28-2-15,-5 7-1 16</inkml:trace>
  <inkml:trace contextRef="#ctx0" brushRef="#br0" timeOffset="214165.2496">7067 3779 98 0,'13'-2'38'16,"17"-4"0"-16,2-17-5 16,17 5-32-16,8-1-1 15,8-2-1-15,2 6-4 16,-10-7-19-16,3 20-12 15,-18 0 0-15,-7 13-2 16,-22-1 0-16</inkml:trace>
  <inkml:trace contextRef="#ctx0" brushRef="#br0" timeOffset="214330.259">7104 4099 105 0,'-11'33'40'15,"11"-33"0"-15,47 10-1 16,12-32-37-16,29-11-4 15,33 0-32-15,5-17-5 16,18-1 1-16,-5-7-3 16</inkml:trace>
  <inkml:trace contextRef="#ctx0" brushRef="#br0" timeOffset="218537.4997">8531 2802 90 0,'1'-22'36'16,"-1"22"-1"-16,-2-23-2 15,2 23-30-15,0 0-2 0,-10 30 2 16,2 7 0-16,1 22 1 15,-3 16-2-15,2 19 1 16,-6 16 0-16,1 13-1 16,-5 5 0-16,3-2-1 15,1-10 1-15,7-8-1 16,-1-22 0-16,8-18-1 15,8-25 1-15,7-22 0 16,8-24 1-16,6-16-1 16,5-18 1-16,3-10-1 15,0-11 0-15,-1-3 1 16,1 0-1-16,-4 4 0 15,-2 11-1-15,-2 9 1 16,-5 18 0-16,-2 15-1 16,-3 20 2-16,-2 15-3 0,-7 19 2 15,-1 9-3-15,-5 10 0 16,0-6-6-16,11 10-29 15,-8-28-4-15,12-2 0 16,0-27-2-16</inkml:trace>
  <inkml:trace contextRef="#ctx0" brushRef="#br0" timeOffset="218688.5083">9424 3795 115 0,'-18'24'42'0,"-15"-11"-1"16,9-3-5-16,3-6-71 15,-2-18-4-15,24-2-2 0,2-14-2 16</inkml:trace>
  <inkml:trace contextRef="#ctx0" brushRef="#br0" timeOffset="219251.5405">10301 2874 63 0,'-1'-21'37'0,"-9"-9"0"15,1 3 0-15,-17-12-19 16,5 10-12-16,-12-6 0 16,1 8-2-16,-11 2 0 0,3 11-1 15,-4 10-1-15,1 16 2 16,0 18-2-16,5 22 1 15,3 18-2-15,6 22 2 16,4 20-3-16,6 13 2 16,2 10-1-16,5 2-2 15,8-6 0-15,4-13-1 16,9-13 0-16,4-29-3 15,12-16-5-15,-6-35-27 16,20-10-1-16,-11-30-1 16,8-8 0-16</inkml:trace>
  <inkml:trace contextRef="#ctx0" brushRef="#br0" timeOffset="219435.551">9763 3523 101 0,'-33'2'40'0,"1"-3"0"15,24 13-2-15,8-12-34 16,21 1-2-16,21-11 0 15,20-5-3-15,18-2-3 16,2-13-11-16,18 13-22 16,-7-4-2-16,2 14 0 15,-20 3-2-15</inkml:trace>
  <inkml:trace contextRef="#ctx0" brushRef="#br0" timeOffset="219574.559">10467 3812 118 0,'-20'14'44'0,"11"2"-1"15,-7-20-3-15,15-15-43 16,13 7-35-16,-2-20-2 16,14 12-3-16,-5-13-1 15</inkml:trace>
  <inkml:trace contextRef="#ctx0" brushRef="#br0" timeOffset="220720.6245">11251 3442 97 0,'0'0'39'0,"0"0"0"16,30 1-2-16,1-9-34 16,16 0-1-16,10-3 1 15,12-3-1-15,10-4 1 16,7 1-2-16,-1-1 1 0,1 2-1 15,-6 3 1-15,-10 5-2 16,-9 2 1-16,-8 6 0 16,-11 2-1-16,-8 2 0 15,-10 3-2-15,-8-5 0 16,0 5-5-16,-18-21-29 15,14 11-2-15,-16-18-1 16,8 5-2-16</inkml:trace>
  <inkml:trace contextRef="#ctx0" brushRef="#br0" timeOffset="221896.6918">8930 9775 90 0,'3'12'38'15,"-3"-12"-1"-15,-4 10 0 16,4-10-37-16,-24-1-11 15,13 7-26-15,-10-6 2 16,-2 7-3-16,-8-6 0 16</inkml:trace>
  <inkml:trace contextRef="#ctx0" brushRef="#br0" timeOffset="222040.7">8384 10135 85 0,'-32'31'37'15,"9"-2"0"-15,1-5-7 16,1-15-57-16,8 2-8 15,-3-11-3-15,5 0-1 16</inkml:trace>
  <inkml:trace contextRef="#ctx0" brushRef="#br0" timeOffset="222190.7086">7590 10625 96 0,'-65'46'33'0,"8"-5"-28"16,0-13-5-16,7-5-38 15,-2-8-2-15</inkml:trace>
  <inkml:trace contextRef="#ctx0" brushRef="#br0" timeOffset="222357.7182">6004 11523 85 0,'-71'40'30'16,"14"-12"-27"-16,2-9-2 15,4-13-40-15,1-11-1 16</inkml:trace>
  <inkml:trace contextRef="#ctx0" brushRef="#br0" timeOffset="224136.8199">14510 3321 85 0,'-15'-1'2'16,"-12"-8"-1"-16,-3-4-2 15,-8-4-42-15</inkml:trace>
  <inkml:trace contextRef="#ctx0" brushRef="#br0" timeOffset="227173.9936">5787 11655 20 0,'0'0'22'0,"0"0"0"16,0 0-3-16,0 0 1 0,0 0-3 16,0 0-3-16,0-13-2 15,0 13-2-15,0 0-3 16,6-11 1-16,-6 11-2 15,1-13-1-15,-1 13-1 16,1-14 0-16,-1 14-1 16,4-10-1-16,-4 10 1 15,0 0-1-15,5 16 0 16,-3 17 1-16,-2 18-1 15,-4 21 0-15,-6 22-1 16,-2 19 0-16,-4 12-1 16,2 3-1-16,2-5-1 15,5-20-5-15,16-10-21 16,0-34-10-16,23-23 1 0,2-35-2 15</inkml:trace>
  <inkml:trace contextRef="#ctx0" brushRef="#br0" timeOffset="227766.0275">5851 11756 69 0,'0'0'38'16,"0"-15"-1"-16,0 15 0 16,17-17-30-16,6 9-1 15,2-7-1-15,15 3-1 16,8-4-1-16,8-1-1 15,10-4-1-15,3 1-3 16,4 3-6-16,-14-1-30 16,3 10 1-16,-18 1-1 0,-8 15-2 15</inkml:trace>
  <inkml:trace contextRef="#ctx0" brushRef="#br0" timeOffset="228001.0409">5910 12117 82 0,'0'0'39'0,"0"0"0"16,24-15 0-16,6-4-36 15,10-1-1-15,7-2 0 16,9-1 0-16,2 4-1 15,0 1-3-15,3 10-5 16,-15-3-29-16,6 14-1 0,-17 1-1 16,-7 12-2-16</inkml:trace>
  <inkml:trace contextRef="#ctx0" brushRef="#br0" timeOffset="228196.0521">5891 12561 88 0,'-32'28'39'15,"12"-18"1"-15,20-10-1 16,14-1-37-16,22-14 0 16,15-10 0-16,13-2-2 15,8-2-3-15,-2-10-9 16,10 14-25-16,-14-4-1 0,-1 14-2 15,-19 0-1-15</inkml:trace>
  <inkml:trace contextRef="#ctx0" brushRef="#br0" timeOffset="228466.0675">6603 12110 86 0,'0'0'38'0,"0"0"1"0,-14 29 0 16,3 2-37-16,4 11 0 15,-1 7-1-15,1 10 0 16,5 7-1-16,2 0-2 15,5-1-1-15,3-10-5 16,13-3-29-16,-5-20-2 16,9-8 0-16,2-21-1 15</inkml:trace>
  <inkml:trace contextRef="#ctx0" brushRef="#br0" timeOffset="228727.0825">6818 12196 92 0,'-43'35'41'0,"-5"3"1"16,9 12-1-16,-7 2-37 16,16-12-1-16,9-7-1 15,12-6 1-15,8-8-2 16,10-7 1-16,8-7-2 15,9-4 1-15,4-4 0 16,3-3-2-16,6-1 0 16,-1-1-3-16,4 8-6 15,-13-3-28-15,13 18-3 16,-9-9-1-16,10 14 0 15</inkml:trace>
  <inkml:trace contextRef="#ctx0" brushRef="#br0" timeOffset="229021.0993">7562 11889 95 0,'-4'15'41'15,"4"-15"2"-15,11 9-3 16,3-2-39-16,18-17-3 15,11-1 1-15,4-3-2 16,8 10-5-16,-13-6-30 0,5 11-1 16,-17-1 0-16,-4 9-2 15</inkml:trace>
  <inkml:trace contextRef="#ctx0" brushRef="#br0" timeOffset="229178.1083">7577 12177 85 0,'-34'44'43'0,"3"-14"1"16,30-2-1-16,12-16-22 15,31-20-19-15,24-12-1 16,17-13-4-16,25 9-24 16,-2-19-14-16,15 6-1 15,-5-6-3-15,5 8 1 16</inkml:trace>
  <inkml:trace contextRef="#ctx0" brushRef="#br0" timeOffset="230957.21">19652 17889 35 0,'66'-43'33'0,"-16"4"2"15,-20-7-1-15,-18 8-26 16,-15 7-3-16,-12-7-1 15,1 13 2-15,-13 5 0 16,0-1 1-16,-13-1-2 16,3 5-1-16,-5 2-1 15,-1 2 0-15,2 5-1 16,2 7 1-16,1 6-2 15,5 14 2-15,2 12-1 16,31-31 1-16,-28 52-1 0,28-52-2 16,-22 84 2-16,15-30-3 15,-1 5 2-15,4-4-5 16,0 3 2-16,3-1-3 15,3 3-6-15,0-5-30 16,6 0 0-16,-1-6-1 16,-1-2 0-16</inkml:trace>
  <inkml:trace contextRef="#ctx0" brushRef="#br0" timeOffset="231142.2206">19241 18337 88 0,'-52'-37'44'16,"52"37"1"-16,-51-38-14 0,51 38-28 15,0 0-1-15,-20-51 0 16,20 51-2-16,0 0-3 16,71-56-5-16,-25 41-34 15,7 7 0-15,8-3-1 16,3 2 0-16</inkml:trace>
  <inkml:trace contextRef="#ctx0" brushRef="#br0" timeOffset="232530.3">8859 11287 62 0,'0'0'38'16,"0"0"0"-16,13-9 1 16,-13 9-29-16,0 0-4 15,0 0-1-15,0 0 0 16,0 0-2-16,-1 18 0 15,1-2-1-15,0 13-1 16,-1 12 0-16,-3 13 0 16,-1 11-1-16,1 16 3 15,-5 6-2-15,-1 5 0 0,1 0 0 16,-1-6-1-16,5-13 1 15,0-9-1-15,7-18 1 16,2-16-2-16,7-17 2 16,6-16-1-16,1-14 1 15,6-10 0-15,1-7 0 16,3-7 0-16,-1-1 0 15,2-1 0-15,-5 6-1 16,0 10 3-16,-2 8-2 16,-3 11-1-16,-5 14 0 15,1 13 1-15,-6 9-1 16,0 8 0-16,-2 8 0 15,5-1-3-15,1 0 0 16,-2-7-1-16,12-3-8 0,-4-22-27 16,17-4-2-16,-4-25 1 15,18-4-2-15</inkml:trace>
  <inkml:trace contextRef="#ctx0" brushRef="#br0" timeOffset="233211.3389">9379 11728 109 0,'0'0'43'0,"-9"-17"0"16,33 16-6-16,13-14-33 16,18-3-4-16,14-3 2 15,12 0-4-15,10 3-2 16,-3-5-7-16,7 15-28 15,-20-3-2-15,3 16-1 16,-21-5-2-16</inkml:trace>
  <inkml:trace contextRef="#ctx0" brushRef="#br0" timeOffset="235244.4552">10349 11744 74 0,'0'0'39'16,"0"0"2"-16,0 0-2 15,0 0-30-15,0 0-4 16,10-11 0-16,4 3-1 15,12 0-2-15,11-6 0 16,15-2-1-16,12-2 1 16,11 3-2-16,9 0 1 15,6 3 0-15,-2 5-1 16,-3 4 1-16,-7 6-1 15,-6 4 0-15,-14 2 0 16,-7 1 0-16,-11 0 0 16,-6-2 0-16,-11-2 0 15,-3-3 0-15,-8-3 0 0,-12 0-1 16,0 0-1-16,0-18-2 15,0 18-7-15,-22-19-29 16,22 19 1-16,-24-27-2 16,17 14-1-16</inkml:trace>
  <inkml:trace contextRef="#ctx0" brushRef="#br0" timeOffset="243950.9532">10053 11235 48 0,'-2'-10'34'0,"-7"-4"3"15,9 14-10-15,-28-28-3 0,19 16-15 16,-7-10-1-16,8 1-2 15,-6-4 0-15,4 5 1 16,-4-2-3-16,4 6 1 16,-5 5-2-16,-4 13 1 15,-4 8-2-15,-5 17 1 16,-5 11-2-16,0 16-1 15,1 14 1-15,3 13-2 16,7 8 2-16,8 11 1 16,9 2-1-16,11 7-1 15,7-6 0-15,8 0-1 16,3-8-1-16,-1-9-2 15,2-7 0-15,-7-22-7 16,12-4-27-16,-20-22-4 16,4-6 2-16,-14-25-2 15</inkml:trace>
  <inkml:trace contextRef="#ctx0" brushRef="#br0" timeOffset="244115.9627">9499 11899 56 0,'0'0'21'16,"-10"10"-20"-16,10-10-1 16,18-7-32-16,1 1-2 15</inkml:trace>
  <inkml:trace contextRef="#ctx0" brushRef="#br0" timeOffset="251875.4065">12702 11300 41 0,'19'-43'34'15,"-7"0"3"-15,-9 4-2 16,-14 0-17-16,-2 11-12 15,-18 3-1-15,-6 15-1 16,-15 5 0-16,-9 14 0 16,-15 8 0-16,-9 15 0 15,-10 4-1-15,-4 15 1 16,-6 2 0-16,8 7-1 15,3 2 1-15,17 5-2 16,20 3 0-16,20 8 1 16,25 4-1-16,25 4-2 0,23 0 0 15,21-1-1-15,21-10 1 16,14-13-1-16,8-17 1 15,7-25-3-15,2-27 2 16,-3-28 1-16,-7-24-1 16,-7-18 1-16,-18-15 0 15,-13-7 0-15,-20-5-1 16,-19-3 1-16,-20 1 0 15,-15 3 1-15,-16 7 0 16,-12 8 0-16,-9 8 0 16,-6 10 0-16,3 11-2 15,3 9-1-15,11 23-9 0,-2-2-25 16,16 15-3-1,4 1-1-15,21 13 0 0</inkml:trace>
  <inkml:trace contextRef="#ctx0" brushRef="#br0" timeOffset="252197.4249">12653 10597 92 0,'-12'6'39'0,"-4"6"1"15,6 27-2-15,-9 19-35 16,4 28 0-16,-10 34-1 15,-5 30 1-15,-12 24-1 16,-7 27-2-16,-10 10 1 16,-5 3-1-16,-3-13 0 15,2-19-3-15,18-26-5 16,7-44-32-16,32-29-2 15,14-47 2-15,24-33-2 16</inkml:trace>
  <inkml:trace contextRef="#ctx0" brushRef="#br0" timeOffset="253161.48">14943 10335 61 0,'0'0'33'0,"0"0"1"15,0 0-9-15,-13 28-15 16,-3 17 1-16,-15 5-3 16,1 20 0-16,-11 5-2 0,6 12 0 15,-2-5-2-15,11-2-1 16,6-8-2-16,13-16-4 15,14-10-1-15,12-25-20 16,19-4-16-16,5-21 0 16,15-4 1-16,2-15 2 15</inkml:trace>
  <inkml:trace contextRef="#ctx0" brushRef="#br0" timeOffset="253817.5176">15256 10650 82 0,'0'0'39'0,"-22"10"-2"16,15 7 2-16,-7 5-34 16,9 8-2-16,0 4 1 15,3 11-2-15,0 5-1 16,1 1-2-16,1 0 1 15,1-5-1-15,4-5-1 16,-2-6-1-16,5-9 0 16,-3-7 0-16,4-9 1 15,-9-10 0-15,16-5 0 16,-7-10 0-16,-4-5 1 15,0-7 2-15,-2-9 0 16,-1-5 1-16,-5-9 0 16,2-2 0-16,-1-3 0 15,1 2 1-15,2-1-1 0,5 5-1 16,2 4 1-16,7 9 0 15,3 7 1-15,4 8-2 16,3 3 1-16,0 7 0 16,-3 4-1-16,-1 5 0 15,-6 4 0-15,-2 7 0 16,-12 5 0-16,-6 6 0 15,-6 4 0-15,-8 6-1 16,-5 2 1-16,0 0-1 16,0-2 0-16,5-4 0 15,6-5 0-15,11-5-1 16,11-3 1-16,11-6-1 15,10-4 1-15,3 0 0 0,3 3 0 16,-2 2 0-16,-6 5 1 16,-10 4-1-16,-13 10 1 15,-14 5-1-15,-16 7 0 16,-11 3-1-16,-9 2 0 15,-1 1 0-15,1-8-1 16,6-6-1-16,13-7-3 16,10-25-14-16,27-2-19 15,6-19-1-15,23-6 0 16,7-16 2-16</inkml:trace>
  <inkml:trace contextRef="#ctx0" brushRef="#br0" timeOffset="254092.5333">15645 10384 81 0,'0'0'40'15,"0"0"0"-15,24 19 0 16,-11-7-26-16,9 12-10 15,0 5 0-15,6 13 1 16,-3 4-2-16,0 12 0 16,-10 5-1-16,-7 6-1 15,-9 4-1-15,-12-2-1 16,-8 2 1-16,-9-6-3 15,-2-5-1-15,-7-15-4 16,16 0-32-16,-8-24-1 16,19-7 0-16,12-16-1 0</inkml:trace>
  <inkml:trace contextRef="#ctx0" brushRef="#br0" timeOffset="254233.5413">15944 11120 113 0,'0'0'43'15,"0"14"-1"-15,-12-20-13 16,1 5-31-16,11 1-8 15,-12-10-28-15,12 10-5 16,-1-17 2-16,1 17-3 16</inkml:trace>
  <inkml:trace contextRef="#ctx0" brushRef="#br0" timeOffset="310678.7698">12912 2622 79 0,'7'-18'39'0,"-7"-2"-3"15,0 20 1-15,0 0-32 16,0 0-2-16,-1 30 1 15,5 6 0-15,-4 14-1 16,7 15 0-16,1 22 0 16,1 17 1-16,0 12-2 15,8 10 1-15,0-4-1 16,6-8-1-16,5-17 0 15,4-17 1-15,7-32-1 16,7-30 0-16,6-34 1 16,5-29 0-16,-2-24 0 0,0-19 0 15,-8-13 0-15,-6-16 0 16,-10-6-2-16,-8 4-1 15,-4 10 1-15,-6 11-4 16,-4 19 0-16,-7 12-5 16,17 37-22-16,-15 9-11 15,14 31 1-15,-9 11 1 16</inkml:trace>
  <inkml:trace contextRef="#ctx0" brushRef="#br0" timeOffset="311058.7916">13824 3417 82 0,'0'0'39'0,"-2"-16"-1"16,2 16 1-16,-23 19-29 16,6 8-4-16,-6 3 0 15,4 11-2-15,-5 3 1 16,7 5-3-16,5-3 1 15,8-3-1-15,12-11 0 16,12-14 0-16,12-15-1 16,9-15-1-16,1-12 1 15,5-10 0-15,-4-4-1 16,-11-5 1-16,-9 5-2 0,-19 7 0 15,-18 22-3-15,-22 6-9 16,1 26-25-16,-20-3-4 16,11 16 0-16,-2-6-1 15</inkml:trace>
  <inkml:trace contextRef="#ctx0" brushRef="#br5" timeOffset="489293.986">6025 13118 60 0,'0'0'37'16,"-18"-8"-2"-16,18 8-1 16,0 0-29-16,30-4-2 15,-1 0 0-15,16 1-1 16,15-8 1-16,15 1-1 15,17-5-1-15,20-4 1 16,17 0-1-16,15-2 0 16,9-1-1-16,14-1 1 15,8 2-1-15,11 5 1 16,12-3-1-16,10 0 1 15,11 0-1-15,5-1 1 16,20-2 0-16,5-1 0 16,7 0 1-16,5-1-1 15,4 4 0-15,0 2 1 0,-3 3-1 16,-3 2 0-16,-3 1 0 15,-3 2 0-15,-7 2-1 16,-2-5 1-16,-7 2 0 16,-9-3-1-16,-10-2 1 15,-9 1 1-15,-14-3-1 16,-13 5 0-16,-20-1 0 15,-17 6 1-15,-23-2-2 16,-22 6 1-16,-21 3-1 16,-21 1-1-16,-17 1 0 15,-20-2-2-15,-4 8-8 16,-17-7-28-16,0 0 0 15,-4-17-3-15,4 17 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4:51.9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13892 10676 57 0,'-42'-17'37'0,"-7"-3"-2"15,0 1 1-15,-9-1-23 16,0 2-9-16,-8-2-1 15,-3 5-1-15,-10-1-1 16,-3 4 0-16,-10 5-1 16,-6 5 1-16,-8 3-1 15,-4 6 1-15,-7 3-1 0,-4 6 2 16,-9 2-1-16,-5 4 1 15,-7-4 0-15,0 4 0 16,-10-2 0-16,-2-1-1 16,-4-4 1-16,0 0-1 15,-2-4 0-15,-1-1-1 16,-3 0 0-16,1-2 0 15,1 3 0-15,-5 0 0 16,-5 3 0-16,-6 3 0 16,-2 2 0-16,-7 4 0 15,-4 1-1-15,-8 4 1 16,-8-2 0-16,-3 5 0 15,-5 1 0-15,-4-1-1 16,-4 1 1-16,-1 3-1 16,2-4 2-16,1 1-3 0,3-1 2 15,6-5-1-15,9-1 1 16,7-3 0-16,5-6-1 15,7-2 1-15,2-3 0 16,7 0 0-16,3-6-1 16,1 6 2-16,1-3-1 15,8 6 1-15,5 4-1 16,5 8 1-16,6 2 0 15,12 9 0-15,17 6-1 16,14 7 1-16,16 7-1 16,9 7 1-16,14 8-1 15,13 11-2-15,12 12 2 0,5 8-1 16,5 7 1-16,4 11 0 15,7 4-1-15,8 5 0 16,5 5 1-16,11-2 1 16,8-1-1-16,10-1 0 15,13-5 0-15,16-1 0 16,15-4 0-16,16-6 1 15,20-9-1-15,16-8 0 16,25-12 0-16,14-5 1 16,21-16-2-16,20-9 0 15,15-15 1-15,14-12-1 16,18-14 1-16,15-9-1 15,11-14 3-15,12-14-2 16,17-11 2-16,10-9-1 16,13-15 1-16,9-4-1 0,7-12 1 15,5-4-1-15,4-5-1 16,-1-3 0-16,-11 2 1 15,-10 5-1-15,-14 1 0 16,-14 6 1-16,-18 3-2 16,-17 5 2-16,-18 1-2 15,-16 4 2-15,-12-1-1 16,-10-2-1-16,-9-2 1 15,-9 0 0-15,-9-2 0 16,-6 2 0-16,-8-3 0 16,-7 1 0-16,-14-4 0 15,-12 3 0-15,-12-1 1 16,-19 1-1-16,-13-1 0 15,-16-1 0-15,-14-2 0 0,-8-3 1 16,-7-1-1-16,-3-4 1 16,0-3-1-16,2-4 0 15,0-4 0-15,1-1 1 16,1 4-1-16,-4 1 0 15,-10 1 1-15,-11 6 1 16,-18 3-1-16,-21 8 0 16,-27 2 1-16,-26 7 0 15,-25 5-1-15,-26 5 1 16,-19 2-1-16,-9 6-2 15,2 9 0-15,6-4-10 16,30 21-28-16,7 3-2 16,20 7-1-16,17 2-1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1:35.7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19817 1009 61 0,'-2'-70'37'0,"2"70"-1"15,-8-63-2-15,8 63-35 16,0 0 2-16,-19-63-1 16,19 63 3-16,0 0-2 15,0 0 2-15,-43 60 1 16,20 44 2-16,-1 41-1 15,5 41 0-15,-1 30 0 16,3 53 1-16,-2 45-1 16,-1 41-2-16,-6 19 0 15,-8 28-1-15,-5 22 1 16,-9 7-1-16,-5-9 1 15,-1-18-3-15,0-30-1 0,1-50-6 16,18-45-30-16,-5-59 0 16,13-55-3-16,-1-58-1 15</inkml:trace>
  <inkml:trace contextRef="#ctx0" brushRef="#br0" timeOffset="1092.0624">21027 2960 96 0,'-14'21'40'16,"7"12"-1"-16,-10-4-1 15,6 13-36-15,-4 3-2 16,4 3 1-16,-2 1 0 15,0-1 0-15,2-7-1 16,0-5 0-16,8-13 0 0,3-23 1 16,14-15-1-16,7-23 0 15,9-18 0-15,6-15 0 16,2-13 1-16,6-8 0 15,-2 0 0-15,-4 10 0 16,-8 15 1-16,-7 17-1 16,-7 17 1-16,-6 20 0 15,-9 26 0-15,-5 18-1 16,-3 9 1-16,3 7 0 15,5 0-1-15,12-5 0 16,11-7 0-16,18-18-1 16,14-26 1-16,18-13 1 15,14-18-1-15,6-9-1 16,0-4 1-16,-7 2-1 15,-14 6 1-15,-14 10-2 0,-16 25 2 16,-22 22-1-16,-21 27 0 16,-15 23 1-16,-14 19-1 15,-6 15 1-15,1 7-2 16,3 3 0-16,11-6-3 15,14-20-4-15,30-6-14 16,-1-41-18-16,31-11-2 16,2-29 1-16,16-10-1 15</inkml:trace>
  <inkml:trace contextRef="#ctx0" brushRef="#br0" timeOffset="1460.0835">22233 2998 112 0,'-13'12'41'0,"20"11"1"15,5-16-1-15,27 0-38 16,13-10-2-16,18-4 1 16,10-5 0-16,8-9 0 15,-4-3 0-15,-6-5-1 16,-12-3 0-16,-14-1 0 15,-22 2-1-15,-21 1 1 16,-25 3-1-16,-16 5 1 16,-20 5 1-16,-14 14-2 15,-8 15 0-15,-4 9 0 16,1 12 0-16,9 11 0 15,11 6 0-15,21 5 0 0,19-4 0 16,31-9 0-16,31-14 0 16,27-17 0-16,29-14-5 15,12-22-1-15,24-5-9 16,-10-33-18-16,15 1-8 15,-22-20-2-15,-7 0 1 16,-29-16 1-16</inkml:trace>
  <inkml:trace contextRef="#ctx0" brushRef="#br0" timeOffset="1630.0932">23453 2049 116 0,'-43'14'41'16,"5"42"2"-16,-14 22-2 16,14 17-36-16,-6 17-3 15,3 12 0-15,-1 7-1 0,2-3-2 16,6 2-3-16,-4-21-10 15,23 5-10-15,-14-32-17 16,19-9-1-16,-3-27-1 16,10-15 2-16</inkml:trace>
  <inkml:trace contextRef="#ctx0" brushRef="#br0" timeOffset="2278.1303">22969 2781 118 0,'-7'-30'42'0,"7"30"0"16,11-9-1-16,11 17-38 15,15-3-4-15,11-3-3 16,18 3 2-16,9-5-2 0,14 1 1 16,4-5-1-16,1 2 0 15,-12 0 2-15,-12 1 2 16,-17 2 1-16,-20 0 1 15,-19 4 0-15,-14-5 0 16,-33 20 2-16,-12-6-1 16,-9 7 1-16,-9 2-1 15,-2 8 0-15,-4 1 0 16,10 7 0-16,11 0 0 15,13-5-3-15,17-1 0 16,22-6 0-16,19-7 0 16,15-12 0-16,18-11 0 15,9-12 0-15,3-9 0 16,-1-9 0-16,-8-6 0 15,-10 0 0-15,-13-3 0 0,-14 4 0 16,-15 8 0-16,-13 16 0 16,-10 13 0-16,-7 16 0 15,-6 15 0-15,0 8 0 16,1 8 0-16,6 7 0 15,12-3 0-15,14-14 0 16,14-17 0-16,16-19 0 16,19-19 0-16,10-26 0 15,13-15-5-15,0-20 0 16,4-10-4-16,-14-26-12 15,15 13-11-15,-30-7-9 16,-2 30 8-16,-18 14 30 16,-21 26 3-16,-10 40 2 15,-23 22 6-15,3 57 13 0,-27 9 12 16,15 32 9-16,-11-7-8 15,10 9-29-15,14-3-6 16,5-27-7-16,25 3-12 16,-7-45-15-16,25-1-9 15,0-26 0-15,14-8-1 16</inkml:trace>
  <inkml:trace contextRef="#ctx0" brushRef="#br0" timeOffset="2407.1376">24324 3153 132 0,'-23'-12'45'0,"-17"-12"-3"16,1 0-11-16,4 4-47 15,-15-26-13-15,16 16-16 16,-10-8-1-16,3 7-2 0,-1-5 2 16</inkml:trace>
  <inkml:trace contextRef="#ctx0" brushRef="#br0" timeOffset="4919.2813">8087 3682 91 0,'0'0'36'0,"13"12"-1"16,7-32 1-16,18-12-35 15,13-9-2-15,13-7 1 16,9-12 0-16,7-1 0 15,3-2 0-15,4 2 1 16,-1 3 0-16,-2 3-1 16,-2 6 1-16,-2 8-1 15,-6 10 1-15,-3 11 0 16,-5 8 0-16,-4 14 0 15,-7 13 0-15,-2 14 1 16,-9 13-1-16,-5 11 0 16,-7 5 1-16,-3 7-1 15,0-6 0-15,3-5-1 16,6-15 0-16,11-17 1 0,12-25-1 15,17-27-1-15,18-20 1 16,11-17-1-16,10-8 0 16,7-5 0-16,4 4 0 15,-4 10 0-15,-5 20 1 16,-14 24 1-16,-11 19 0 15,-11 24 1-15,-14 17 0 16,-4 15 1-16,-11 3-1 16,1-1 1-16,3-11-1 15,9-19 0-15,15-24-1 16,13-23 0-16,14-20 1 15,14-23-2-15,9-5 0 16,7-5 0-16,1 10 0 16,-10 16 0-16,-11 19 1 0,-9 25 0 15,-15 18 0-15,-8 23 0 16,-14 10 0-16,-7 4 0 15,-1 6 0-15,4-12 1 16,7-14-2-16,12-25 0 16,15-16-3-16,7-33-9 15,30 2-17-15,-12-27-14 16,7 0 1-16,-11-2-3 15,-5 9 2-15</inkml:trace>
  <inkml:trace contextRef="#ctx0" brushRef="#br0" timeOffset="5566.3183">12139 2674 71 0,'-18'-17'37'0,"18"17"0"16,-15-21 0-16,15 21-30 15,0-10-1-15,0 10-2 16,20-7 1-16,7 8-1 15,10-1 0-15,15 6-1 0,14 2 0 16,18 7 0 0,12 2 0-16,18 7-1 0,4 6 0 15,-1 9 0-15,-8 5-1 16,-11 9 1-16,-21 7-1 15,-21 18 1-15,-36 9-1 16,-31 14 1-16,-31 2-1 16,-23-1 1-16,-15-6-1 15,-7-12-1-15,-1-16-3 16,4-29-8-16,27-8-13 15,7-40-17-15,39-14-1 16,18-22-2-16,34-9 0 16</inkml:trace>
  <inkml:trace contextRef="#ctx0" brushRef="#br0" timeOffset="7366.4213">14177 2342 86 0,'-24'-18'36'15,"-12"-8"-1"-15,-1 12-8 16,-12-9-27-16,-4 0 1 0,-12-2-1 15,-8 4 0-15,-14-5 1 16,-8-3 0-16,-13 2 0 16,-12 1 0-16,-13-3 0 15,-11 2 0-15,-9 0 0 16,-11 2 2-16,-11 7-1 15,-4 2 0-15,-9 2 1 16,-4 6-1-16,-4 2 0 16,-1 3 1-16,-6 0-2 15,4 1 1-15,-4 2-1 16,0 2 0-16,-3 3-2 15,1 3 2-15,2 1-1 16,3 8 0-16,-1 6 0 16,6 8 0-16,3 10 0 0,7 7 0 15,10 8 0-15,10 13-1 16,5 10 1-16,8 8-1 15,14 8 2-15,11 7 0 16,11 5-1-16,12 2 2 16,11 4-1-16,13 1 1 15,17-1-1-15,14 3 0 16,14-1-1-16,15 5 0 15,19 3-1-15,13 3 1 16,17 4-1-16,16-1 0 16,15 4-1-16,17-3 1 15,18-1-1-15,15-5 1 16,19-11 0-16,17-8 0 15,24-10 2-15,18-12-2 16,22-9 2-16,22-14-1 0,21-12 2 16,22-14-3-16,18-10 3 15,19-11-2-15,9-12 0 16,9-10 1-16,9-13-3 15,3-10 3-15,1-10-2 16,-3-12 1-16,-5-12 0 16,-9-12 1-16,-14-14-1 15,-15-11 1-15,-19-13 1 16,-22-11 1-16,-28-14-1 15,-22-4 1-15,-28-10-2 16,-29-7 2-16,-30-6-2 16,-26-1 0-16,-33-3-1 0,-26 0 0 15,-38-5 0-15,-32 3-1 16,-32 3 2-16,-32 11-1 15,-36 9 1-15,-32 12 1 16,-36 17-1-16,-35 20 2 16,-33 32-2-16,-29 21 1 15,-21 17-3-15,-19 14-1 16,6 11-4-16,-2-8-11 15,35 8-17-15,21-11-9 16,40-8 0-16,41-18-1 16</inkml:trace>
  <inkml:trace contextRef="#ctx0" brushRef="#br0" timeOffset="8285.4739">10410 3995 76 0,'0'0'37'0,"12"0"0"15,-4 16 0-15,-9 9-34 16,4 7 1-16,-5 10-1 15,3 12-1-15,-3 8 0 16,-3 13-1-16,-1 3 1 16,2 5-1-16,-4-9 1 15,4-2-1-15,0-13 0 16,2-12 1-16,1-16 0 15,4-20-1-15,-3-11 1 16,13-41-1-16,-2-8 0 0,3-16 0 16,1-15 0-16,1-11 1 15,3-14-1-15,-1-1 0 16,1 3 0-16,1 9 0 15,0 12-1-15,1 13 1 16,0 16-1-16,2 18 0 16,3 20 0-16,1 17 0 15,0 17 0-15,-2 9 0 16,-3 11 0-16,-8 11 1 15,-9 3-1-15,-14 6 1 16,-14 2 0-16,-13 0 0 16,-13-2 0-16,-4-7-2 15,-3-11-2-15,3-13-3 16,17-5-15-16,1-28-19 0,26-9 1 15,9-25-3-15,28-4 3 16</inkml:trace>
  <inkml:trace contextRef="#ctx0" brushRef="#br0" timeOffset="8661.4954">11135 3651 98 0,'18'-11'39'16,"-4"20"0"-16,-20 1 0 15,1 8-35-15,-10 17-2 16,2 15 1-16,-5 10-1 15,-2 17 1-15,-1 9-2 16,-1 9 1-16,-1-2 0 16,4 1-1-16,1-8 0 0,4-10-1 15,4-16 1-15,1-11-1 16,7-18 1-16,6-14-1 15,6-16 1-15,8-15-1 16,3-8 1-16,6-8-1 16,2-2 1-16,0-1-1 15,4 0 0-15,-6 8 0 16,1 10 0-16,-7 7-1 15,-2 15-2-15,-4 7-1 16,0 9 0-16,-2 1-2 16,5 6-1-16,-2-14-8 15,20 15-10-15,-10-25-15 16,17-2 2-16,-3-21 0 0,10-2 0 15</inkml:trace>
  <inkml:trace contextRef="#ctx0" brushRef="#br0" timeOffset="8953.5121">11675 4260 106 0,'-14'10'41'0,"-19"-3"-1"15,7 21-3-15,-10 1-32 16,6 10-3-16,0 2 1 16,12 5-2-16,7-1 0 15,11-5-1-15,16-4 1 16,11-12 0-16,11-13 0 15,6-12-1-15,6-14 1 16,-1-10 0-16,-4-14 0 16,-8-3-1-16,-14-10 0 0,-7 0 1 15,-13 1-2-15,-10 2 0 16,-5 6-2-16,-10 6 1 15,5 9-3-15,-4 4-2 16,21 24-8-16,-23-21-8 16,32 25-16-16,-9-4-1 15,30-4 0-15,-2-7 1 16</inkml:trace>
  <inkml:trace contextRef="#ctx0" brushRef="#br0" timeOffset="9155.5236">12393 3725 106 0,'0'0'40'0,"-18"33"0"16,-11 7-4-16,1 19-32 0,-5 16-1 16,5 13 0-16,-1 5-2 15,6 3-1-15,4 0-2 16,9-10-2-16,10-4-8 15,-4-29-21-15,22-7-8 16,-5-27 0-16,9-11 0 16</inkml:trace>
  <inkml:trace contextRef="#ctx0" brushRef="#br0" timeOffset="9908.5667">12141 4185 110 0,'0'0'41'0,"-15"4"0"16,30 7 0-16,16-10-38 0,6-1-1 15,10-2 0-15,6-2 0 16,4-2 0-16,6 1-2 16,-5 1 1-16,-8 0 0 15,-9 4-1-15,-10 3 0 16,-10 6 0-16,-10 4 1 15,-9 4-1-15,-12 9 0 16,-6 1-1-16,-3 7 0 16,-1 5 0-16,-1 0 0 15,5 0 0-15,4-1 0 16,10-5 1-16,11-9-1 15,9-10 1-15,11-13 0 16,7-9 0-16,3-9-1 0,-1-11 0 16,0-7 0-16,-7-4 1 15,-10-2 0-15,-6 0-1 16,-10 7 2-16,-7 2-1 15,-5 7 2-15,-2 4-1 16,1 7 2-16,1 4-2 16,7 10 0-16,10-11 0 15,6 7 1-15,12 1-1 16,5 0 0-16,9 2-1 15,2 1 1-15,0 4 0 16,-2 0-1-16,-6 4 1 16,-9 4-1-16,-11 7 2 15,-12 5-2-15,-11 3-2 16,-9 5 2-16,-3 0 0 0,-1-1-1 15,0-1 0 1,5-7 0-16,9-8 1 0,6-15-1 16,27-12 2-16,2-11 0 15,8-11 0-15,7-6 0 16,2-6 1-16,-1 1-2 15,-4 4 0-15,-6 10 0 16,-8 11 0-16,-6 17 0 16,-9 20 0-16,-10 17 0 15,-5 17 0-15,-4 10 0 16,6 12-5-16,-1-7-7 15,16 10-3-15,0-23-3 16,39 2-7-16,1-41-5 16,47-2-9-16,14-30-6 0</inkml:trace>
  <inkml:trace contextRef="#ctx0" brushRef="#br0" timeOffset="12092.6916">20207 2920 52 0,'0'0'33'0,"6"-22"2"16,-6 22-1-16,-15-20-24 15,15 20 0-15,-29-9 0 16,11 12-2-16,-12-1-1 15,2 8-2-15,-8 4 0 16,1 14-1-16,-7 4-1 16,2 15 0-16,0 10-1 15,4 9 0-15,7 7-1 16,11 6-1-16,14-6 2 15,17-7-1-15,20-16 0 16,23-19 0-16,24-24 1 0,13-21-1 16,10-26 1-16,2-16 0 15,-8-14-1-15,-9-6 0 16,-22-4 0-16,-23 5-2 15,-29 4 0-15,-33 6-1 16,-22 17-1-16,-20 7-2 16,-7 21-2-16,-12 3-4 15,14 27-20-15,-9-6-9 16,23 20 1-16,9-3-1 15</inkml:trace>
  <inkml:trace contextRef="#ctx0" brushRef="#br0" timeOffset="13200.755">20084 3193 76 0,'0'0'38'0,"0"0"0"15,12-1 0-15,-1-8-26 16,12 2-8-16,4-5-1 16,8 5 0-16,2-2-2 15,5 2 0-15,-4 3-2 16,-3 0 0-16,-9 4-1 15,-12 4 1-15,-14-4 0 16,-16 12 1-16,-14-7 1 16,-14 4 1-16,-12-4 0 15,-4-2 0-15,1-1-2 0,2-12-20 16,18 9-18-16,12-9-1 15,27 10-2-15,2-13 0 16</inkml:trace>
  <inkml:trace contextRef="#ctx0" brushRef="#br0" timeOffset="19525.1167">14031 13262 62 0,'-13'-28'38'0,"1"7"-1"16,-9-14-3-16,-1 19-28 16,-10 1-1-16,-4 13 0 0,-13 6 1 15,-2 21-3-15,-14 11 0 16,-1 22 0-16,-2 18 0 15,3 19-1-15,7 11 1 16,15 10-1-16,20 1-2 16,23-9 1-16,26-12 0 15,27-21 0-15,26-31 0 16,19-34-2-16,16-31 2 15,5-32 1-15,1-27 0 16,-6-21 0-16,-20-15 0 16,-18-6 0-16,-32 0-2 15,-29 8 0-15,-26 16-5 16,-34 12-3-16,-16 38-6 15,-31 12-26-15,5 28 0 0,-11 9-3 16,17 18 2-16</inkml:trace>
  <inkml:trace contextRef="#ctx0" brushRef="#br0" timeOffset="19857.1357">13865 13528 97 0,'17'9'42'0,"11"-17"-1"15,22-11-9-15,17-4-72 16,6-10-2-16,14 3-1 16,-5-9 0-16</inkml:trace>
  <inkml:trace contextRef="#ctx0" brushRef="#br0" timeOffset="21060.2045">12468 12980 76 0,'-27'-5'41'0,"-8"-10"-3"16,-5 6 0-16,-14-7-34 16,-10 1-2-16,-16 0 1 15,-17 3-1-15,-15 4-1 16,-15 4 0-16,-18 4 0 15,-10 4 1-15,-11 2-1 16,-4 4 1-16,-4 1-1 16,4 1 1-16,0-1-1 15,8-2 0-15,8 1-1 16,13-3 1-16,11 0-1 15,20-3 0-15,15-3-1 16,20-1 0-16,18-4 1 16,23-5-1-16,22-5 0 15,22-8 0-15,31-4 1 0,19-10-1 16,25-4 1-16,15-5 0 15,18 2 0-15,10-1 0 16,4 3 1-16,-3 4 0 16,-15 7-1-16,-12 8 1 15,-22 6 0-15,-20 7 0 16,-21 2 0-16,-26 7 0 15,-24 7 0-15,-23 3-2 16,-24 5 1-16,-22 6 0 16,-17 5 1-16,-14 5-2 15,-13 9 2-15,-6 1-1 16,2 3 1-16,7 1 0 15,15-5 0-15,18-3 0 16,18-7-1-16,25-8 0 0,24-9 0 16,21-13 1-16,36 9-1 15,15-3 0-15,11 8 0 16,14 11 1-16,0 17 0 15,-1 13-1-15,-5 18 0 16,-11 11 0-16,-10 9-1 16,-10-4-3-16,9 7-18 15,-8-33-21-15,18-19 0 16,8-31-1-16,18-21 0 15</inkml:trace>
  <inkml:trace contextRef="#ctx0" brushRef="#br0" timeOffset="21508.2302">9585 11363 80 0,'13'6'40'0,"-9"7"-1"15,3 20 0-15,-9 9-35 16,11 13 0-16,-5 14-2 15,4 9-1-15,0 9 0 16,2 2-4-16,8 4-8 16,-4-19-28-16,12-6 0 15,-2-23-4-15,11-17 3 16</inkml:trace>
  <inkml:trace contextRef="#ctx0" brushRef="#br0" timeOffset="21794.2465">10213 11422 94 0,'-47'5'41'0,"-5"21"2"16,-15 5-3-16,3 10-37 15,-3 2-1-15,9 2 1 16,9-1-1-16,15 0 2 15,19-11-3-15,24-3 2 16,23-13-2-16,21-8 2 16,14-9-2-16,15-3-1 15,2-3-1-15,3-7 0 0,-5 5-1 16,-10-5-3-16,-2 15-8 15,-23-8-26-15,3 8-2 16,-18-7-3-16,5 5 3 16</inkml:trace>
  <inkml:trace contextRef="#ctx0" brushRef="#br0" timeOffset="21989.2577">10764 11507 91 0,'-2'-10'41'15,"-2"28"2"-15,-12 8-2 16,5 11-34-16,-9 13-4 15,1 13-1-15,0 1 0 0,5 7-1 16,5-6-2 0,6-8-3-16,16-3-5 0,-3-28-33 15,22-6 0-15,-1-27 1 16,15-9-2-16</inkml:trace>
  <inkml:trace contextRef="#ctx0" brushRef="#br0" timeOffset="22178.2685">10863 11417 73 0,'-14'-9'43'16,"4"2"-2"-16,10 7 1 16,16-13-16-16,12 3-26 15,14-1 0-15,5-1-2 0,9 4-1 16,-5-4-6-1,9 14-28-15,-24-5-5 0,-6 11 2 16,-30-8-2-16</inkml:trace>
  <inkml:trace contextRef="#ctx0" brushRef="#br0" timeOffset="22350.2783">10783 11649 98 0,'-18'20'42'0,"18"-20"0"15,0 0-1-15,37-3-39 16,11-13-1-16,13-1-2 15,1-4-2-15,10 9-6 16,-20-3-30-16,4 15-2 16,-20 0 0-16,-14 16-1 0</inkml:trace>
  <inkml:trace contextRef="#ctx0" brushRef="#br0" timeOffset="22512.2876">10848 11948 88 0,'-38'29'44'0,"24"-7"-2"15,14-22 2-15,24-10-22 16,19-12-21-16,20-9-1 15,16 0-5-15,6-15-12 16,26 11-25-16,-4-4-1 16,12 11 0-16,2-3-3 15</inkml:trace>
  <inkml:trace contextRef="#ctx0" brushRef="#br0" timeOffset="23377.3371">18996 6842 81 0,'0'0'37'0,"0"0"0"15,-14 1 0-15,14-1-29 16,0 0-2-16,0 0 0 16,0 0-2-16,17 25 0 15,-5 2-1-15,7 14 0 16,1 19 0-16,3 30-1 15,-1 31 1-15,-5 35-1 16,-5 34 0-16,-9 29 0 16,-9 29 2-16,-6 25-2 15,-8 15 1-15,-3 7-1 16,-1-5 0-16,7-12-3 15,10-17 0-15,7-26 0 0,13-23-8 16,-2-46-13-16,21-20-19 16,-5-44-1-16,10-24-2 15,-9-38 2-15</inkml:trace>
  <inkml:trace contextRef="#ctx0" brushRef="#br0" timeOffset="49135.8104">11270 5629 74 0,'13'-18'39'16,"-13"18"-1"-16,0 0 0 15,0 23-30-15,-13 0-3 16,2 14 0-16,-1 11-1 16,0 10 0-16,-3 12-1 15,1 3-1-15,4 3 0 16,3-9-3-16,8-2-2 15,-1-18-33-15,21-8-3 16,0-21 1-16,12-11-2 16</inkml:trace>
  <inkml:trace contextRef="#ctx0" brushRef="#br0" timeOffset="49346.8224">11340 5588 99 0,'-4'-9'40'0,"18"7"0"15,7-11-1-15,19-1-38 16,17-4-2-16,9-3-1 16,10 1-4-16,-6-7-8 15,5 16-25-15,-18-1 1 16,-6 15-1-16,-23 2 0 15</inkml:trace>
  <inkml:trace contextRef="#ctx0" brushRef="#br0" timeOffset="49528.8328">11423 5826 101 0,'-33'26'42'0,"7"-18"-2"16,26-8-1-16,15 5-35 16,16-12-2-16,13-5-2 15,7-1-1-15,6 1-2 16,-4-3-4-16,7 17-16 15,-20-5-17-15,-8 13 3 16,-22 3-4-16,-10 12 5 16</inkml:trace>
  <inkml:trace contextRef="#ctx0" brushRef="#br0" timeOffset="49676.8413">11287 6160 106 0,'-45'15'40'0,"26"0"0"16,19-15 0-16,28-17-35 15,26-6-3-15,21-11-5 16,23 9-14-16,1-19-19 15,18 7-4-15,-4-7 1 16,5 9-4-16</inkml:trace>
  <inkml:trace contextRef="#ctx0" brushRef="#br0" timeOffset="49859.8518">12278 5831 106 0,'-12'2'40'0,"22"-4"2"0,9-17-3 16,27-2-38-16,13-9-2 15,12-2-5-15,12 10-8 16,-7-9-26-16,-2 15 2 16,-21 3-5-16,-11 16 3 15</inkml:trace>
  <inkml:trace contextRef="#ctx0" brushRef="#br0" timeOffset="50022.8611">12150 6082 104 0,'-17'19'40'0,"17"-19"1"15,48-17-2-15,20-4-35 16,24-20-6-16,28 5-14 0,6-23-21 16,14 5-3-16,-10-11 0 15,1 8-3-15</inkml:trace>
  <inkml:trace contextRef="#ctx0" brushRef="#br0" timeOffset="50398.8826">13449 5123 88 0,'-23'13'41'0,"4"23"1"16,-11 1-1-16,4 23-22 16,-4 7-16-16,0 14 1 15,-3 9-2-15,0 4 2 16,0-2 0-16,4-2-2 15,10-8 1-15,9-13-1 0,6-12-2 16,16-20 0-16,9-17 0 16,15-15 0-16,8-17 0 15,4-11 0-15,7-8 0 16,-2-8 0-16,-1 0 0 15,-7 2 0-15,-9 11 0 16,-10 7 0-16,-9 12 0 16,-17 7 0-16,15 21 0 15,-15 1 0-15,2 6-2 16,3-2-7-16,19 8-5 15,-4-20-10-15,31 8-7 16,-6-23-11-16,27-2 0 0,2-19 0 16,20-6 2-16</inkml:trace>
  <inkml:trace contextRef="#ctx0" brushRef="#br0" timeOffset="50681.8988">14615 5168 102 0,'-14'-54'42'16,"-19"-1"-1"-16,0 25 0 15,-16 8-36-15,2 22-1 16,-3 16 1-16,1 24-4 16,0 20 3-16,3 18-3 15,7 14 2-15,6 12-2 16,5 5 4-16,7 2-5 15,10-1 0-15,0-11 0 0,10-11 0 16,0-13-4-16,7-10-3 16,-5-30-6-16,13 2-13 15,-14-37-14-15,0 0-2 16,-2-33 0-16,2-3 2 15</inkml:trace>
  <inkml:trace contextRef="#ctx0" brushRef="#br0" timeOffset="50815.9065">14074 5752 132 0,'15'-23'43'16,"32"14"-1"-16,7-5-4 15,20 2-40-15,20 5-3 16,7-7-7-16,24 21-7 16,-17-19-5-16,11 31-10 15,-31-4-8-15,-23 16-1 0,-43 5 0 16</inkml:trace>
  <inkml:trace contextRef="#ctx0" brushRef="#br0" timeOffset="51952.9715">1060 6467 83 0,'0'0'37'15,"0"0"-1"-15,9 11 0 16,-25 7-28-16,9 14-1 15,-8 7-2-15,1 14 0 16,-5 9-1-16,2 15 0 16,-4 4 0-16,1 7-1 15,3 0-1-15,3-5 0 16,7-7-1-16,6-12-1 15,6-17 2-15,12-16-1 16,10-23 1-16,7-16 0 16,7-19 0-16,4-9 1 15,0-11 0-15,-1-1 0 0,-3 0-3 16,-5 5 0-16,-9 9 0 15,-5 13 0-15,-2 19 0 16,-6 18 0-16,-2 17 0 16,-7 12 0-16,5 13 0 15,-1 3 0-15,7 8 0 16,3-8-5-16,11-4-9 15,-1-27-12-15,29-7-16 16,-1-23-1-16,15-10 0 16,3-23 1-16</inkml:trace>
  <inkml:trace contextRef="#ctx0" brushRef="#br0" timeOffset="52247.9884">2384 6304 113 0,'-18'-40'41'16,"-14"6"0"-16,-3 30 0 15,-4 18-36-15,-6 24-1 16,-8 24-1-16,5 20 1 15,0 17-3-15,10 13 1 16,6 8-2-16,17 0 0 16,8-6 0-16,9-7 0 15,16-12-3-15,1-19-8 16,16-4-12-16,-16-28-10 15,13-8-10-15,-13-26 0 0,0-7 1 16</inkml:trace>
  <inkml:trace contextRef="#ctx0" brushRef="#br0" timeOffset="52427.9987">1932 6949 129 0,'5'-29'44'16,"23"15"-3"-16,12-5 0 15,14-4-41-15,19-2 0 16,15-6 0-16,14 5-2 15,0-11-13-15,13 18-9 16,-26-12-9-16,7 18-11 0,-23-3 2 16,-7 14-1-16</inkml:trace>
  <inkml:trace contextRef="#ctx0" brushRef="#br0" timeOffset="52619.0096">2732 6944 135 0,'-25'15'44'0,"21"-2"-2"16,14-23-8-16,14-4-34 15,28-6 0-15,12-4 0 16,10 8 0-16,-6-8-16 16,13 25-7-16,-28-7-9 15,-9 22-10-15,-27 3 0 16,-15 16 0-16,-28 3 2 15</inkml:trace>
  <inkml:trace contextRef="#ctx0" brushRef="#br0" timeOffset="52811.0206">2724 7272 113 0,'-68'27'44'15,"25"-2"-1"-15,20-25 1 16,44-2-33-16,31-23-11 15,39-9 0-15,36-6 0 16,17-10 0-16,35 10-12 16,5-13-9-16,33 24-7 15,-18-13-9-15,23 15-9 16</inkml:trace>
  <inkml:trace contextRef="#ctx0" brushRef="#br0" timeOffset="54142.0967">4568 6476 100 0,'0'-24'38'16,"-9"3"2"-16,9 21-1 15,0 0-37-15,-6 14 0 16,17 18 1-16,2 20 0 16,-4 18-1-16,-1 22 1 15,0 15-2-15,-5 10-1 16,-4 3-1-16,0-5-1 15,5-8-6-15,-8-27-14 16,20-8-17-16,3-32 0 16,17-19-1-16,2-34 2 0</inkml:trace>
  <inkml:trace contextRef="#ctx0" brushRef="#br0" timeOffset="54444.114">5175 6569 106 0,'-31'15'39'0,"-20"11"1"15,1 28 0-15,-9 1-34 16,0 11 0-16,1-2-2 16,11-3 1-16,7-8-2 15,15-8 0-15,13-10 0 0,17-9-3 16,17-10 0-16,12-7 0 15,11-8 0-15,8-2 0 16,5-2 0-16,1 0 0 16,0 5 0-16,-7 1 0 15,-1 7-3-15,-8 1-3 16,0 13-6-16,-16-14-15 15,11 12-15-15,-13-11 1 16,11 0-1-16,-7-13 1 16</inkml:trace>
  <inkml:trace contextRef="#ctx0" brushRef="#br0" timeOffset="54667.1267">5684 6714 114 0,'-1'-35'42'0,"-10"4"0"15,11 31-2-15,-25 2-34 16,11 24-2-16,-1 12-1 15,0 16-1-15,0 12 0 16,0 10-2-16,0 4 0 16,3 2-4-16,4-1 0 15,2-13-1-15,18-3-11 16,-11-32-14-16,23-8-11 15,-4-25-1-15,14-11 0 16,-3-23 3-16</inkml:trace>
  <inkml:trace contextRef="#ctx0" brushRef="#br0" timeOffset="54865.1381">5748 6644 120 0,'10'-17'41'16,"3"-7"2"-16,18 11-4 15,4 1-35-15,16-12-1 16,9-2-3-16,6 3-2 15,5 4-1-15,-10 2-4 16,4 23-9-16,-30-11-8 16,3 26-17-16,-30-1 1 15,-8 14-2-15,-25 0 4 16</inkml:trace>
  <inkml:trace contextRef="#ctx0" brushRef="#br0" timeOffset="55044.1483">5737 6951 121 0,'-19'22'41'0,"19"-22"1"16,16-2-2-16,16-18-37 15,27-4-1-15,13-1-2 16,3-3-1-16,5 5-2 16,-6 2-3-16,-2 21-10 15,-31-8-10-15,-6 29-16 16,-33 2 1-16,-9 15 0 15,-27 2 2-15</inkml:trace>
  <inkml:trace contextRef="#ctx0" brushRef="#br0" timeOffset="55248.16">5787 7282 128 0,'-34'31'44'0,"14"-19"-1"15,36-3-3-15,26-19-40 16,15-10 0-16,29-6 0 16,13-4 0-16,13 4-6 0,-2-10-10 15,19 23-7-15,-23-16-7 16,17 20-15-16,-13 2 0 15</inkml:trace>
  <inkml:trace contextRef="#ctx0" brushRef="#br0" timeOffset="56884.2536">7357 6658 105 0,'15'-2'40'0,"-15"2"1"16,1 26-2-16,-20 9-36 15,1 17-1-15,-4 11-3 16,-4 9 1-16,2 6-2 15,-4 4-1-15,10 0-1 16,1-15-5-16,21-9-29 16,2-25-2-16,19-15 2 15,0-21-1-15</inkml:trace>
  <inkml:trace contextRef="#ctx0" brushRef="#br0" timeOffset="57061.2637">7293 7008 113 0,'-31'-13'41'15,"-4"-1"1"-15,13 13-1 16,12-5-36-16,10 6-2 15,40-11-4-15,4-9-12 16,37 15-8-16,-6-18-10 16,19 10-11-16,1-7 1 15,10 8-3-15,-5 1 1 16</inkml:trace>
  <inkml:trace contextRef="#ctx0" brushRef="#br0" timeOffset="57701.3003">8409 6515 99 0,'13'-32'38'16,"-3"20"0"-16,-22 17-1 15,-2 17-33-15,-12 17-1 16,1 14 0-16,1 8 0 16,3 10 2-16,-2 2-1 0,7 1 0 15,10-7-1-15,7-3-1 16,8-14-1-16,9-7 1 15,4-15-1-15,6-14 0 16,3-18-1-16,7-17 1 16,4-14-1-16,2-16 1 15,-3-9-1-15,1-8 0 16,-4-3 1-16,-4 5-2 15,-5 7 1-15,-11 13-1 16,-4 16 1-16,-4 17 1 16,-10 13-1-16,0 32 1 15,-5 7-1-15,-1 11 1 16,2 10-1-16,4 3 3 15,4 0-3-15,7-7 0 0,5-13 0 16,10-13 0-16,8-21 0 16,3-16 0-16,3-22 0 15,1-11 0-15,-4-13 0 16,-3-12 0-16,-6-6 0 15,-9-2 0-15,-7 6 0 16,-6 9 0-16,-6 14-2 16,-7 6-8-16,7 28-5 15,-12-2-7-15,19 30-10 16,-9 0-8-16,15 14-1 15,-1 0 2-15,12 10 1 16</inkml:trace>
  <inkml:trace contextRef="#ctx0" brushRef="#br0" timeOffset="58330.3363">9397 6834 122 0,'-12'-11'41'0,"3"12"0"16,-19-15-4-16,-1 17-33 15,-3 3 0-15,0 5-1 16,2 5 0-16,2 7-3 15,8 5 0-15,7 1 0 16,13 0 0-16,14-2 0 16,14-7 0-16,10-6 0 15,9-5 0-15,4-14 0 16,6-6 0-16,-1-9 0 15,-7-4 0-15,-7-7 0 16,-12 0 0-16,-9-5 0 16,-11 4 0-16,-10 2 0 0,-4 6 0 15,-8 3 0-15,1 3 0 16,-1 6 0-16,12 12 0 15,-11-9 0-15,11 9 0 16,17 1 0-16,3 0 0 16,5 1 0-16,5 3 0 15,4 3 0-15,2 1 0 16,-3 6 0-16,-4 5 0 15,-4 5 0-15,-8 7 0 16,-8 6 0-16,-6 5 0 16,-8 0 0-16,-6 1 0 15,0-5 0-15,-1-5 0 16,-2-5 0-16,7-12 0 15,7-17 0-15,0 0 0 0,22-32 0 16,5-7 0-16,7-8 0 16,4-6 0-16,1-5 0 15,0 5 0-15,-7 3 0 16,-5 12 0-16,-9 8 0 15,-7 14 0-15,-11 16 0 16,0 0 0-16,0 0 0 16,22 6-9-16,-9-8-5 15,22 6-5-15,-7-21-7 16,25 8-8-16,-7-25-2 15,13 1-3-15,-6-13 0 16</inkml:trace>
  <inkml:trace contextRef="#ctx0" brushRef="#br0" timeOffset="58520.3471">10499 6369 118 0,'-18'-7'41'0,"-2"17"2"0,-11 9-2 15,16 12-36-15,-12 17 0 16,11 15-3-16,4 8-2 16,7 13 0-16,4 3 0 15,9-1 0-15,6 0 0 16,4-13 0-16,12-3-8 15,-8-25-9-15,16 1-6 16,-16-37-9-16,19-5-10 16,-12-19 0-16,7-8 1 15,-8-18 3-15</inkml:trace>
  <inkml:trace contextRef="#ctx0" brushRef="#br0" timeOffset="58764.3611">10662 6704 132 0,'-32'7'43'15,"-13"3"0"-15,10 11-6 16,4-1-37-16,7 4 0 15,11 0 0-15,12 3 0 16,10-2 0-16,17 1 0 16,10-4 0-16,11-2 0 15,10-2 0-15,3-8 0 16,3-2 0-16,-7-12 0 15,13 6-16-15,-22-25-4 16,15 16-8-16,-23-21-9 16,9 10-7-16,-10-5 1 15,6 4 4-15</inkml:trace>
  <inkml:trace contextRef="#ctx0" brushRef="#br0" timeOffset="59354.3948">11850 6795 78 0,'6'-11'38'0,"-6"11"0"15,-5-17 1-15,5 17-23 16,-30-14-3-16,9 16-3 15,-13 0-3-15,-1 12-2 16,-9 4 0-16,4 9-2 16,-1 3 0-16,12 4-3 15,8-2 0-15,13-4 0 16,17-10 0-16,20-12 0 15,19-19 0-15,12-13 0 0,13-12 0 16,3-12 0-16,1-9 0 16,-8-3 0-16,-11 1 0 15,-15 4 0-15,-18 11 0 16,-14 12 0-16,-17 15 0 15,-14 19 0-15,-7 19 0 16,-12 15 0-16,1 15 0 16,2 7-2-16,8 11-2 15,9-1 0-15,20 5-8 16,6-22-5-16,36 4-10 15,0-26-8-15,23-5-6 16,0-17 0-16,9-7 3 16</inkml:trace>
  <inkml:trace contextRef="#ctx0" brushRef="#br0" timeOffset="59966.4298">12435 6790 116 0,'-38'-8'40'0,"1"16"1"16,-14 0-1-16,7 16-35 15,-4 4 0-15,11 9-2 16,5 2 0-16,11 2-1 15,12-5-2-15,16-4 0 16,17-10 0-16,13-9 0 16,11-10 0-16,5-11 0 15,2-11 0-15,5-9 0 16,-7-5 0-16,-9-7 0 15,-11 1 0-15,-11-1 0 0,-8 3 0 16,-6 3 0-16,-6 8 0 16,-2 3 0-16,1 6 0 15,3 5 0-15,-4 12 0 16,27-8 0-16,-3 8 0 15,2 3 0-15,7 2 0 16,0 2 0-16,-1 2 0 16,-2 3 0-16,-6 4 0 15,-8 5 0-15,-15 5 0 16,-11 9 0-16,-9 2 0 15,-10 5 0-15,-4 1 0 16,0-5 0-16,4-4 0 16,6-10 0-16,23-24 0 15,0 0 0-15,23-18 0 16,19-16 0-16,9-10 0 0,8-6 0 15,2-1 0-15,1 2 0 16,-10 10 0-16,-12 9 0 16,-11 13 0-16,-17 15 0 15,-13 16 0-15,-9 8 0 16,-8 10 0-16,-1 8 0 15,5 1 0-15,4 1 0 16,18-1-3-16,3-13-9 16,23 2-3-16,-2-22-5 15,29 10-6-15,-10-30-8 16,18 8 0-16,-16-18-5 15,2 0 5-15,-13-6 2 16</inkml:trace>
  <inkml:trace contextRef="#ctx0" brushRef="#br0" timeOffset="60262.4468">13413 6797 120 0,'-21'7'41'0,"-4"-3"2"15,19 12-3-15,-1 3-35 16,29-7-1-16,15-1-2 16,13-5-2-16,4-6 0 15,3-6 0-15,-2-10 0 16,-8-2 0-16,-17-7 0 15,-16 2 0-15,-23-1 0 16,-15 4 0-16,-14 7 0 16,-12 9 0-16,-2 11 0 15,-1 14 0-15,1 10 0 16,14 11 0-16,13 6 0 0,19 1 0 15,23 1 0-15,16-13-2 16,28 0-10-16,5-24-4 16,30 2-8-16,-5-31-10 15,32 2-3-15,2-19-7 16,11-7 2-16,1-12 5 15</inkml:trace>
  <inkml:trace contextRef="#ctx0" brushRef="#br0" timeOffset="60826.479">14876 6403 85 0,'24'-27'39'16,"-6"1"-1"-16,-3 18 1 15,-15 8-22-15,0 20-15 16,-6 16 1-16,-2 16 1 15,-7 13-1-15,0 15 1 16,-6 9-3-16,7-1 2 16,2 0-3-16,8-7 1 15,7-10-6-15,4-19-6 16,23-3-18-16,-8-27-11 0,15-10 0 15,-8-18-1-15,5-5 3 16</inkml:trace>
  <inkml:trace contextRef="#ctx0" brushRef="#br0" timeOffset="61015.4898">14766 6835 124 0,'-36'-3'41'0,"4"-1"1"16,19 11-1-16,13-7-37 15,19-6-3-15,22-3-1 16,19-7-3-16,12 2-2 15,8-10-8-15,17 15-9 16,-16-16-10-16,7 15-11 16,-17-3 2-16,-7 11 0 0,-21-3 2 15</inkml:trace>
  <inkml:trace contextRef="#ctx0" brushRef="#br0" timeOffset="61330.5079">15262 6835 121 0,'-12'3'41'0,"12"-3"1"16,26-6-2-16,3-7-38 15,19-8 0-15,10-3 0 16,-2-4-1-16,-1-1 0 16,-11 4-1-16,-10-2-1 15,-12 2 1-15,-16 9-1 16,-19 2 1-16,-8 8 1 15,-12 8-1-15,-10 10 1 0,-8 11-1 16,0 13 3-16,-1 6-3 16,6 9 0-16,12 2 0 15,12 0 0-15,16-1 0 16,16-9 0-16,25-10-6 15,14-18-5-15,26 0-5 16,-4-29-8-16,31 7-9 16,-14-21-9-16,12 1 0 15,-10-12 2-15</inkml:trace>
  <inkml:trace contextRef="#ctx0" brushRef="#br0" timeOffset="62020.5473">16077 6721 97 0,'-10'-4'38'15,"-8"-5"2"-15,8 11 0 16,-13-2-30-16,5 15-2 16,-12 6-1-16,-3 12-2 15,-10 9 0-15,-3 6-2 16,-2 3-1-16,5 0-2 15,8-6 0-15,12-10 0 16,17-14 0-16,23-16 0 16,23-21 0-16,20-13 0 15,11-14 0-15,4-5 0 16,3-6 0-16,-4 1 0 15,-11 4 0-15,-16 11 0 0,-22 13 0 16,-19 12 0-16,-6 13 0 16,-27 18 0-16,-1 9 0 15,-5 8 0-15,6 5 0 16,5 1 0-16,12 0 0 15,14-9 0-15,20-2-7 16,7-22-4-16,27 1-4 16,-6-25-6-16,25 6-7 15,-16-26-5-15,10 12-1 16,-17-14-4-16,-7 7 28 15,-14 4 15-15,-20-2 6 16,-1 20 7-16,-27-8 8 16,15 17 5-16,-39 13 5 15,19 11 3-15,-12 0-23 16,10 12-13-16,3 1 0 0,4 4 0 15,4 1-1-15,6-4 0 16,2-6 0-16,8-7-2 16,3-11 0-16,6-12 0 15,4-17 0-15,6-10 0 16,4-12 0-16,1-11 0 15,1-8 0-15,0-5 0 16,2 4 0-16,-7-1 0 16,2 11-5-16,-7 9-2 15,0 12 0-15,-4 6-3 16,6 18-2-16,-22 2-8 15,38 6-9-15,-24-2-1 16,13 9-8-16,-2-8 2 16,8 2 1-16</inkml:trace>
  <inkml:trace contextRef="#ctx0" brushRef="#br0" timeOffset="62208.5581">17149 6629 122 0,'-4'25'41'0,"-14"-8"2"16,3 14-1-16,-14 0-35 15,4 8-7-15,2 2 0 16,8 1 0-16,2 2 0 15,10-6 0-15,8-1 0 16,3-17-8-16,15-2-7 16,-7-27-4-16,22 6-8 15,-17-32-8-15,21-1-7 16,-13-16 0-16,6-4 4 15</inkml:trace>
  <inkml:trace contextRef="#ctx0" brushRef="#br0" timeOffset="62998.6033">17377 6505 119 0,'2'22'43'15,"-9"-6"1"-15,13 6 1 16,-7 7-41-16,10-6-4 16,-2 2 0-16,0 5 0 15,-9 8 0-15,-4 3 0 16,-4 0 0-16,-7 4 0 15,3-6 0-15,2-2 0 16,2-12 0-16,9-8 0 16,1-17 0-16,28-15 0 15,0-12 0-15,7-10 0 0,4-5 0 16,3-7 0-16,3 3 0 15,-6 6 0-15,-5 7 0 16,-10 14 0-16,-5 12 0 16,-7 11 0-16,-3 11 0 15,-5 11 0-15,-3 4 0 16,3 4 0-16,7 0 0 15,1-5-5-15,14-2-6 16,-2-14-2-16,20 2-4 16,-12-24-9-16,20 5-6 15,-18-20 2-15,3 1 28 16,-3-3 4-16,-15-8 6 15,-4 9 2-15,-24-9 7 16,5 22 10-16,-31-11 5 16,8 24 2-16,-17 1-28 0,-3 13-6 15,0 8 0-15,6 8 0 16,6 7 0-16,14 5 0 15,15-2 0-15,15-1 0 16,15-9 0-16,12-11 0 16,8-11 0-16,7-14 0 15,1-10 0-15,-7-12 0 16,-5-9 0-16,-4-5 0 15,-9-1 0-15,-10 1 0 16,-6 12 0-16,-12 10 0 16,1 19 0-16,-28 15 0 15,1 27 0-15,-8 23 0 16,-4 20 0-16,-7 13 0 0,-2 13 0 15,1 3 0-15,-1-3 0 16,6-9 0-16,5-16 0 16,8-22 0-16,6-26 0 15,11-19 0-15,12-19 0 16,8-37 0-16,9-11 0 15,3-25 0-15,3-5-8 16,-9-17-3-16,-7 13-2 16,-30-3-3-16,-15 28-6 15,-60-5-4-15,-26 41-5 16,-75 11 4-16,-43 39-2 15,-66 11 0-15</inkml:trace>
  <inkml:trace contextRef="#ctx0" brushRef="#br0" timeOffset="63584.6368">8485 7862 101 0,'28'6'40'0,"-4"-6"-1"16,12 3 1-16,2-7-37 15,-1-2 0-15,6-9-1 16,1-2 1-16,-4-5-1 15,-3-2 0-15,-8-2-1 16,-6 1 1-16,-10-3-1 16,-10 5 0-16,-12 4-1 15,-7 4 0-15,-11 8 1 16,-6 10-1-16,-8 12 1 0,-6 15 0 15,-6 10 0-15,1 11 0 16,7 4 0-16,8 8-1 16,15-4 0-16,16-10 0 15,21-15-2-15,22-19-1 16,30-13-7-16,4-29-9 15,33 3-5-15,-8-38-5 16,20 1-10-16,-14-19 0 16,-5 5 0-16,-17-9 1 15</inkml:trace>
  <inkml:trace contextRef="#ctx0" brushRef="#br0" timeOffset="63741.6458">9382 7278 115 0,'-29'16'39'16,"-10"16"1"-16,10 27-2 0,-9 12-35 15,10 13-1-15,8 5-2 16,3 7 0-16,12-3-4 15,6-10-3-15,22 4-16 16,-10-31-10-16,17-5-9 16,0-23 1-16,10-11-1 15</inkml:trace>
  <inkml:trace contextRef="#ctx0" brushRef="#br0" timeOffset="64107.6667">9487 7779 120 0,'10'22'41'0,"3"-12"0"0,18 7-6 16,11-15-32-16,14-7 0 16,4-6-1-16,4-7 0 15,-4-5-1-15,-8-1-1 16,-10-2 1-16,-17 0-1 15,-17 0 1-15,-16 4-1 16,-15 3 1-16,-14 7-1 16,-8 9 0-16,-5 9 1 15,-2 10-1-15,3 11 1 16,5 10-1-16,9 7 2 15,11 4-2-15,15 3 0 16,14-4-2-16,14-8-1 16,18-7-3-16,17-20-6 0,24 1-9 15,-6-27-4-15,29 3-4 16,-14-24-6-16,8 4-5 15,-12-16 1-15,-6 8 2 16</inkml:trace>
  <inkml:trace contextRef="#ctx0" brushRef="#br0" timeOffset="64281.6767">10360 7679 94 0,'-34'15'42'0,"-18"1"1"15,8 17-1-15,-9-5-16 16,15 9-22-16,12 0-2 16,13 0 0-16,17-5-2 15,22-8 0-15,17-6-2 16,14-14-3-16,21-2-9 15,-5-27-8-15,26 6-5 16,-14-30-6-16,12 1-8 0,-19-17-1 16,2 2 2-16</inkml:trace>
  <inkml:trace contextRef="#ctx0" brushRef="#br0" timeOffset="64758.7039">10954 7332 115 0,'-36'26'42'0,"4"28"-1"15,-7-1-2-15,5 20-36 16,2 2 0-16,3 3 1 15,1-1-3-15,7-2-1 16,4-12-2-16,10-9-1 16,4-17-1-16,5-16 1 15,8-14-1-15,1-15 0 16,6-12 1-16,-6-16 0 0,5-7 2 15,-7-12 2-15,0 1 1 16,-4 1 0-16,-5 2 2 16,0 10-1-16,-2 6 1 15,6 12 0-15,2 10 0 16,8 12-1-16,3 6-1 15,6 6 0-15,8 2-1 16,4 1 1-16,5-2-2 16,3-4 0-16,0-6 0 15,-1-4 0-15,0-8 0 16,0-2 0-16,-6-4 0 15,-4-2 0-15,-4 3 0 16,-5 0 0-16,-5 7-2 0,-18 8 1 16,12 2-1-16,-12-2-2 15,-7 26-7-15,-7-19-6 16,14 17-5-16,-18-23-3 15,21 18-3-15,-14-26-4 16,11 7-8-16,11-12 2 16,1-3 5-16</inkml:trace>
  <inkml:trace contextRef="#ctx0" brushRef="#br0" timeOffset="65768.7617">11287 7652 108 0,'0'0'40'0,"0"0"1"15,-3 21-1-15,-15-4-36 16,2 8 0-16,-7 7-2 15,0 4 0-15,-2 4 0 16,6-1-1-16,0 2 1 16,4-7-1-16,4-5 0 15,7-9 0-15,4-20 0 16,15 6 0-16,4-21 0 15,5-10 2-15,3-13-3 16,4-7 0-16,-2-8 0 16,2-5 0-16,-3 3 0 0,-5 7 0 15,-3 6 0-15,-6 9 0 16,-4 14 0-16,-10 19 0 15,15-1 0-15,-8 17 0 16,1 5 0-16,5 3 0 16,4-1 0-16,5 0 0 15,3-8 0-15,6-7 0 16,4-5 0-16,-2-8 0 15,0-3 0-15,-3-2 0 16,-7-3 0-16,-6 1 0 16,-17 12 0-16,12-8 0 15,-12 8 0-15,-24 21 0 16,2 0 0-16,-5 6 0 15,-4 10 0-15,1 3 0 16,0 3 0-16,6 2 0 0,6-3 0 16,11-2 0-16,8-11 0 15,8-8 0-15,14-13 0 16,6-10 0-16,7-13 0 15,3-11 0-15,0-11 0 16,-2-9 0-16,-2-3 0 16,-5-1-2-16,-5 2 1 15,-6 5 0-15,-1 7 1 16,-8 7 0-16,-3 12 1 15,-7 17-1-15,14-10 1 16,-14 10 1-16,11 18-2 16,-5-2 0-16,0 2 0 15,1 0 0-15,-1-1 0 16,2-1 0-16,-1 3 0 0,-4-1 0 15,-2 4 0-15,-5-1 0 16,-7 4 0-16,-3 2 0 16,-4-2 0-16,0 0 0 15,3-6 0-15,3-5 0 16,12-14 0-16,0 0 0 15,32-27 0-15,6-3 0 16,7-9 0-16,7-3 0 16,4 0 0-16,-3 4 0 15,-5 13 0-15,-13 15 0 16,-13 17 0-16,-13 15 0 15,-9 14 0-15,-6 6 0 16,-4 7 0-16,0 0 0 16,9-3-2-16,0-18-10 0,23-1-2 15,-2-27-4-15,28 6-1 16,-12-28-4-16,32 11-2 15,-13-31 0-15,31 7 4 16,-11-21-1-16,21 3 2 16,0-6-1-16,5-5-5 15</inkml:trace>
  <inkml:trace contextRef="#ctx0" brushRef="#br0" timeOffset="66423.7992">13428 7713 72 0,'10'-12'38'15,"1"6"1"-15,-11-3-1 16,0 9-19-16,-11 5-15 15,-4 5-1-15,-9 8 1 16,-4 11-1-16,-5 2 1 16,0 7 0-16,4 3-1 15,12-2 0-15,10-6 0 16,17-3 0-16,20-14-2 15,20-8 0-15,22-13 0 16,11-10-1-16,3-11 0 16,-1-5 0-16,-12-6 0 15,-15-1-1-15,-20-2 1 0,-29 5-1 16,-26 6 0-16,-26 7 0 15,-12 10 0-15,-8 4 0 16,0 9 0-16,9 3 0 16,13 5-1-16,21-4-2 15,34 7-8-15,16-21-6 16,40 11-5-16,-2-24-3 15,37 14-4-15,-3-23-4 16,16 4-5-16,-8-4 2 16</inkml:trace>
  <inkml:trace contextRef="#ctx0" brushRef="#br0" timeOffset="66664.813">14517 7328 75 0,'-18'-46'41'0,"1"9"1"0,-13-5 0 16,3 22-11-16,-6 3-26 15,4 22-2-15,-5 22 0 16,2 25-1-16,-2 20 0 15,2 18-1-15,3 11 0 16,6 5-2-16,5-1 0 16,4-5 2-16,7-10-3 15,6-18-3-15,14-12-6 16,-7-36-9-16,22 2-4 15,-28-26-4-15,35-10-3 16,-29-21-7-16,6 2-2 16,-13-11 4-16</inkml:trace>
  <inkml:trace contextRef="#ctx0" brushRef="#br0" timeOffset="66813.8215">14111 7828 116 0,'-23'-17'40'0,"23"17"3"16,5-16-1-16,26 12-38 16,18-15-3-16,16-4-4 15,18 5-5-15,-5-17-11 16,24 22-5-16,-18-19-6 15,17 17-6-15,-20-9-5 16,0 8-1-16,-14-3 3 16</inkml:trace>
  <inkml:trace contextRef="#ctx0" brushRef="#br0" timeOffset="67182.8426">15225 7288 110 0,'-3'-35'42'0,"-18"-3"1"16,4 19-2-16,-12 7-37 15,-3 20-1-15,-11 20 0 16,-6 21-1-16,-5 16 0 15,0 16-2-15,6 9 1 16,8 3-2-16,9-1 0 16,11-7 1-16,13-11-4 15,12-17-2-15,17-3-9 16,-6-37-6-16,18 5-4 15,-21-30-4-15,13 6-4 16,-26-19-6-16,-1 0 2 16,-13-5 38-16,-16-12 10 15,3 17 9-15,-18-17 5 16,20 21 3-16,-12-17 5 15,24 18 8-15,5-10 0 0,22 10-36 16,17-3-3-16,17 1-5 16,21 8-13-16,-5-17-6 15,22 20-5-15,-14-20-8 16,18 13-7-16,-12-7-1 15,8 8 1-15</inkml:trace>
  <inkml:trace contextRef="#ctx0" brushRef="#br0" timeOffset="67697.8721">16198 7507 100 0,'10'-8'38'0,"-10"8"2"15,-21 0-1-15,-17 10-35 16,-1 11-1-16,-8 1 1 15,3 7-1-15,-2 0-1 16,11 1 1-16,9-3-1 0,19-5 0 16,19-9-1-16,18-7 1 15,19-9-2-15,11 1 1 16,3-1-1-16,-1 1 1 15,-2 5-1-15,-16 7 0 16,-18 9 0-16,-15 7 1 16,-17 8-1-16,-16-1 0 15,-7 4-1-15,-4-6-2 16,4-1-1-16,2-16-6 15,21 4-9-15,-5-26-5 16,37 5-4-16,-4-25-4 16,23 4-7-16,5-15-2 15,8 1 5-15</inkml:trace>
  <inkml:trace contextRef="#ctx0" brushRef="#br0" timeOffset="68069.8933">16660 7553 116 0,'-12'-7'41'15,"2"20"1"-15,-18-3-2 16,3 16-37-16,0 5-1 15,1 11 1-15,1 3-2 16,2 5 1-16,6-3 0 16,11-4 1-16,9-6-3 15,17-12 0-15,12-11 0 16,10-14 0-16,11-15 0 15,7-9 0-15,1-13 0 16,-1-6 0-16,-8-5 0 16,-7 1 0-16,-15 2 0 15,-8 4 0-15,-13 10 0 0,-8 9 0 16,-3 22 0-16,-17-3 0 15,5 17 0-15,-1 7 0 16,5 8 0-16,3 2-2 16,8 3-2-16,4-5-2 15,15 0-6-15,-2-21-7 16,23 9-3-16,-14-27-4 15,25 12 0-15,-15-25-4 16,18 10-2-16,-14-11-3 16,-1 1 6-16</inkml:trace>
  <inkml:trace contextRef="#ctx0" brushRef="#br0" timeOffset="68348.9093">17342 7662 6 0,'22'3'21'16,"-22"-3"3"-16,0 0 5 15,-30 13 4-15,14 11 6 16,-13-3 2-16,9 7-1 0,-1 0-36 16,9 0-1-16,-1-3 0 15,8-2 0-15,6-7 0 16,9-5-1-16,5-12 0 15,4-7 0-15,3-14-2 16,3-10 0-16,0-9 0 16,1-5 0-16,3-6 0 15,-6 0 0-15,0 5 0 16,0 3 0-16,0 11 0 15,-2 7-5-15,6 19-6 16,-7-5-7-16,19 24-4 16,-12-16-3-16,24 21-4 15,-12-19-2-15,26 9-5 0,-4-12 0 16,10-4 5-16</inkml:trace>
  <inkml:trace contextRef="#ctx0" brushRef="#br0" timeOffset="68582.9227">18318 7128 94 0,'-11'-49'39'0,"-2"17"3"15,-19 9-4-15,1 24-27 16,-18 13-1-16,0 27-3 16,-10 16-2-16,5 17-1 15,-1 12-1-15,9 8-1 16,8 1-2-16,9 1 0 15,11-8 0-15,8-12-2 16,15-7-7-16,-5-25-8 0,21 0-5 16,-21-44-4-16,29 24-3 15,-23-39-3-15,11 2-5 16,-17-17-1-16,-3-8 4 15</inkml:trace>
  <inkml:trace contextRef="#ctx0" brushRef="#br0" timeOffset="68730.9311">17748 7611 125 0,'-20'-12'42'16,"20"12"1"-16,0 0-2 15,27 0-40-15,15 0-4 16,12-4-3-16,20 12-12 16,-13-23-6-16,25 19-5 15,-18-20-7-15,8 13-5 16,-17-9 1-16,0 8 2 15</inkml:trace>
  <inkml:trace contextRef="#ctx0" brushRef="#br0" timeOffset="69076.9509">18432 7529 124 0,'-9'0'40'15,"-17"-6"2"-15,10 12-1 16,-15-1-37-16,6 8 0 15,-4 8-4-15,-4 9 0 16,1 5 0-16,6 5 0 16,3-1 0-16,4-1 0 15,10-4 0-15,12-8 0 16,12-13 0-16,10-11 0 15,10-11 0-15,5-8 0 16,6-11 0-16,1-2 0 16,2-5 0-16,-11 2 0 15,-6 2 0-15,-7 8 0 0,-9 8 0 16,-16 15 0-16,0 0 0 15,-14 19 0-15,-2 3 0 16,-2 5 0-16,7 6-4 16,-2-7-8-16,26 7-5 15,-4-20-2-15,34 11-4 16,-8-25-3-16,35 11 0 15,-7-22-2-15,20 6-1 16,-9-8 0-16,-5-7 4 16</inkml:trace>
  <inkml:trace contextRef="#ctx0" brushRef="#br0" timeOffset="69299.9637">19103 7621 117 0,'-16'-21'39'0,"4"12"2"16,-14-8 0-16,5 12-35 16,-12 6-2-16,-2 12-1 15,-6 6 1-15,1 9-4 16,7 8 0-16,6 2 0 15,10 3 0-15,12-3 0 16,21-5 0-16,13-10-2 16,15-2-6-16,2-23-7 15,21 5-5-15,-15-26-4 16,17 9-4-16,-20-24-2 15,8 12-3-15,-24-11-5 16,0 7 3-16</inkml:trace>
  <inkml:trace contextRef="#ctx0" brushRef="#br0" timeOffset="69676.9853">19317 7637 11 0,'0'0'21'15,"-9"-20"5"-15,9 20 5 0,-24 6 3 16,18 8 6-16,-8-7 2 15,14 12-1-15,0-7-36 16,15-4-3-16,7-2 0 16,7-2-2-16,3-7 0 15,8-4-2-15,2-5 2 16,-5-3-1-16,-4-7 1 15,-10-4 0-15,-10 1 0 16,-13 2 1-16,-15 3 1 16,-9 9-2-16,-15 12 0 15,-7 12 0-15,-5 12 0 16,5 13 0-16,3 11 0 15,12 4 0-15,11 2 0 16,17-2 0-16,15-5 0 0,20-13 0 16,14-10 0-16,4-16 0 15,17-3-15-15,-8-21-2 16,14 7-3-16,-22-24-3 15,15 16-5-15,-31-28-1 16,9 14 0-16,-26-24 1 16,-7-8-2-16</inkml:trace>
  <inkml:trace contextRef="#ctx0" brushRef="#br1" timeOffset="73431.2">1167 8816 54 0,'7'-15'34'15,"-4"-4"-1"-15,5 6 2 16,-13-11-21-16,5 24-2 16,4-26-2-16,-4 26-2 15,1-15-2-15,-1 15-2 16,0 18 0-16,-3 15 0 15,-2 13-1-15,-2 17-2 0,-5 16 1 16,-1 14 0-16,-5 11 0 16,-2 2-1-16,4-5 1 15,4-11-2-15,5-11 1 16,10-17 0-16,6-17-1 15,9-24 1-15,11-17 0 16,7-15 0-16,1-13-1 16,3-10 1-16,-4-6 0 15,0-3 0-15,-7 3 0 16,-4 6-1-16,-9 6 1 15,2 13-1-15,-18 15 1 16,16 8-1-16,-11 16-1 16,-3 7 1-16,4 10-1 15,1 0-1-15,10 6-3 0,-2-13-8 16,22 2-24-16,-3-21-1 15,20 0-1-15,1-26-1 16</inkml:trace>
  <inkml:trace contextRef="#ctx0" brushRef="#br1" timeOffset="73740.2177">2504 8775 93 0,'-15'-50'38'16,"-15"-3"2"-16,1 16-2 16,-13 4-30-16,3 16-4 0,-3 15 0 15,4 18-1-15,-4 20 1 16,10 23-2-16,2 16 0 15,8 17 0-15,4 17-1 16,6 9 0-16,2 5 1 16,8 0-2-16,4-6-3 15,1-13-2-15,9-5-6 16,-8-32-25-16,13-13-3 15,-6-34 1-15,11-17-2 16</inkml:trace>
  <inkml:trace contextRef="#ctx0" brushRef="#br1" timeOffset="73913.2276">2012 9225 123 0,'-37'-26'40'0,"24"15"0"16,6-5-3-16,29 3-33 15,21-4-3-15,24-2-3 16,22-5-2-16,11-9-10 15,20 11-24-15,-5-9-1 16,7 13 0-16,-23-3-2 16</inkml:trace>
  <inkml:trace contextRef="#ctx0" brushRef="#br1" timeOffset="74086.2375">2693 9257 119 0,'-41'24'40'0,"21"-1"1"16,7-20-3-16,13-3-37 0,33-11-1 15,4-4-4-15,14 10-12 16,-3-12-21-16,13 10-2 16,-13-11 0-16,-1 20 0 15</inkml:trace>
  <inkml:trace contextRef="#ctx0" brushRef="#br1" timeOffset="74227.2455">2615 9584 123 0,'-25'21'39'16,"32"-8"0"-16,19-22-4 15,16-23-67-15,49 2-7 16,10-20 0-16,26 1-1 16</inkml:trace>
  <inkml:trace contextRef="#ctx0" brushRef="#br1" timeOffset="74660.2703">4499 8721 95 0,'-5'-19'38'16,"5"19"1"-16,-2-12-1 16,3 29-34-16,-4 3 1 15,1 18-1-15,1 8-1 16,-2 15 0-16,-4 11 0 15,0 13-2-15,-2 5 2 16,-2-1-3-16,7 0-2 16,-3-14-3-16,10 2-11 0,2-28-21 15,13-7-2-15,1-33 0 16,14-10-1-16</inkml:trace>
  <inkml:trace contextRef="#ctx0" brushRef="#br1" timeOffset="74866.2821">4599 8754 104 0,'11'-15'41'15,"5"-10"0"-15,24 3-1 16,5-4-38-16,14-8-1 15,7 0-2-15,2-2-2 0,9 20-25 16,-19-4-12-16,-4 18 1 16,-20 3-2-16,-6 18 1 15</inkml:trace>
  <inkml:trace contextRef="#ctx0" brushRef="#br1" timeOffset="75055.2929">4689 9023 106 0,'-26'14'40'15,"25"-1"1"-15,12-17-2 16,32-9-36-16,5-2-1 16,10-2-2-16,8-2-3 0,-2-4-2 15,11 12-32-15,-23-2-1 16,-5 14-2-16,-28 2 0 15</inkml:trace>
  <inkml:trace contextRef="#ctx0" brushRef="#br1" timeOffset="75220.3023">4580 9483 106 0,'-7'21'39'0,"26"-7"2"16,12-21-4-16,19-6-34 15,16-7-2-15,7-14-5 16,17 4-31-16,-13-14-3 15,-1 8 0-15,-13-7-3 0</inkml:trace>
  <inkml:trace contextRef="#ctx0" brushRef="#br1" timeOffset="75437.3147">5324 9014 101 0,'-12'7'41'0,"1"3"0"16,5 16-2-16,-10-1-33 15,10 18-1-15,1 5-2 16,-1 9-1-16,4 4-2 16,2-2-3-16,13 8-10 15,-5-20-24-15,15-1-3 16,-2-24 1-16,17-8-2 0</inkml:trace>
  <inkml:trace contextRef="#ctx0" brushRef="#br1" timeOffset="75684.3289">5620 9153 111 0,'-47'20'42'16,"-15"1"1"-16,13 14-1 15,-5-4-37-15,15 3 0 16,12 0-2-16,17 2 1 15,18-5-4-15,21-7 0 16,18-6 0-16,12-6 0 16,11-2 0-16,4-7 0 0,7 1-11 15,-11-19-15-15,4 13-16 16,-17-11-2-16,-1 7 1 15,-14-10-2-15</inkml:trace>
  <inkml:trace contextRef="#ctx0" brushRef="#br1" timeOffset="76630.383">7324 8897 61 0,'8'-19'38'15,"5"8"0"-15,-14-9 0 16,1 20-23-16,-5-10-2 15,1 22-4-15,-13 6-3 16,4 13-2-16,-6 13-2 16,-1 7 0-16,1 12-1 15,-1 6-2-15,4 5-3 16,1-12-6-16,11 6-26 0,0-18-4 15,11-5 2-15,-3-19-3 16</inkml:trace>
  <inkml:trace contextRef="#ctx0" brushRef="#br1" timeOffset="76793.3923">7101 9293 116 0,'-22'-11'42'16,"-3"-12"0"-16,25 11-5 15,14-12-34-15,22-5-1 16,20 0-4-16,16-9-4 15,32 9-31-15,-2-9-3 16,19 11-1-16,-5-5-1 16</inkml:trace>
  <inkml:trace contextRef="#ctx0" brushRef="#br1" timeOffset="77244.4181">8940 8627 98 0,'-3'-21'40'0,"-13"0"0"0,-4 15 0 15,-10 9-37-15,-7 14 0 16,-10 13 0-16,-6 18 1 16,-7 12 0-16,3 15-1 15,4 8 0-15,15 10-1 16,14-2 1-16,22-4-1 15,25-8 0-15,27-16-1 16,25-17-1-16,25-19 0 16,15-26 0-16,5-23 1 15,-3-21-1-15,-7-19 0 16,-13-13-1-16,-18-12 0 15,-23-3-1-15,-27-4 1 16,-22 3-3-16,-20 0 1 16,-16 13-2-16,-14 8 0 0,-4 25-2 15,-11 6-7-15,16 30-22 16,-9 2-3-16,23 21 0 15,5 2-1-15</inkml:trace>
  <inkml:trace contextRef="#ctx0" brushRef="#br1" timeOffset="77464.4307">9423 8430 104 0,'-15'-5'41'0,"-18"7"1"15,3 32-1-15,-11 14-36 16,-7 32 0-16,-5 25-1 15,-6 26-1-15,-6 19 1 0,2 8-2 16,5-2-1-16,8-11-4 16,16-3-8-16,-1-35-26 15,27-17-5-15,6-39 0 16,23-26-3-16</inkml:trace>
  <inkml:trace contextRef="#ctx0" brushRef="#br1" timeOffset="78584.4947">616 11428 92 0,'-19'0'41'0,"19"0"0"15,-12-3-2-15,12 3-34 16,39-17-2-16,7 3-2 16,16 0-1-16,11 1 0 15,9 1-2-15,6 2-2 16,4 9-4-16,-14-6-25 15,7 11-6-15,-23-4 0 16,-4 9-1-16</inkml:trace>
  <inkml:trace contextRef="#ctx0" brushRef="#br1" timeOffset="78764.505">696 11666 96 0,'-58'19'38'15,"32"0"1"-15,26-19-3 16,19-11-35-16,26-9-2 15,22-9-3-15,24 0-8 16,1-19-25-16,15 2-1 16,-6-13-1-16,0 6 1 15</inkml:trace>
  <inkml:trace contextRef="#ctx0" brushRef="#br1" timeOffset="79033.5204">1514 11032 110 0,'11'-1'38'0,"15"7"2"16,2-9-11-16,10 9-27 16,9 2 1-16,5 12 0 15,-2 4-1-15,-7 12-1 16,-9 8 0-16,-12 11-1 15,-23 11 1-15,-20 6-2 16,-21 5 1-16,-17-4-1 16,-7 0-2-16,-5-11 1 15,2-2-7-15,-4-25-26 16,29-5-4-16,5-22-2 15,28-9 1-15</inkml:trace>
  <inkml:trace contextRef="#ctx0" brushRef="#br1" timeOffset="80154.5845">2837 10559 51 0,'5'-19'36'16,"6"7"-1"-16,-10-5 1 15,-1 17-10-15,6-13-19 16,-6 13-1-16,4 20-2 15,-4 8 1-15,-7 13-2 16,2 17 0-16,-3 12-1 16,-4 13 0-16,-2 9-1 0,-1 4-1 15,0 0 0-15,1-6-2 16,8-6-3-16,-1-23-17 15,19-2-17-15,-2-23 0 16,15-13 0-16,-1-25 0 16</inkml:trace>
  <inkml:trace contextRef="#ctx0" brushRef="#br1" timeOffset="80371.597">2940 10702 104 0,'-5'-16'38'0,"5"16"2"16,14-12-3-16,7 7-36 0,12-4 0 16,10-3-2-16,9 1 0 15,6-4-2-15,7 12-7 16,-8-8-28-16,4 15 1 15,-17 1-1-15,-7 13-2 16</inkml:trace>
  <inkml:trace contextRef="#ctx0" brushRef="#br1" timeOffset="80560.6078">2950 11132 90 0,'-23'15'38'0,"18"0"-2"15,5-15 3-15,32-18-35 16,6 4-2-16,13-2 0 15,6 0-3-15,0-4-1 16,8 13-27-16,-14-4-6 16,-3 17-3-16,-25 2-3 15</inkml:trace>
  <inkml:trace contextRef="#ctx0" brushRef="#br1" timeOffset="80725.6172">2845 11529 96 0,'-17'8'38'0,"17"-8"1"15,19-7-3-15,17-10-36 16,16-6-1-16,11-7-5 0,19 3-30 16,-8-11-1-16,9 8-1 15,-7-8-1-15</inkml:trace>
  <inkml:trace contextRef="#ctx0" brushRef="#br1" timeOffset="81257.6476">3612 10881 97 0,'0'0'38'0,"-14"1"1"15,14 12-2-15,0-13-31 16,-4 24 0-16,3-3-3 0,0 10 0 15,-5 6-1-15,1 7-2 16,-3 9 1-16,0 2-2 16,-3 5 1-16,-3 2-1 15,0-3 1-15,0-6-1 16,4-4 2-16,3-8 0 15,1-11-1-15,5-7 1 16,4-10 0-16,-3-13 0 16,20-10-1-16,-3-7 1 15,-1-3 0-15,5-3 0 16,-3 0-1-16,0 1 1 15,-6 3 0-15,-3 4-1 16,-2 5 0-16,-7 10 0 16,0 0 0-16,0 0 0 0,0 0 0 15,0 0 0-15,-13 0-1 16,13 0 1-16,0 0 0 15,-1 12-1-15,1-12 1 16,0 0 0-16,0 0 0 16,0 0 0-16,5 11 0 15,-5-11 0-15,0 0-1 16,0 0 0-16,-17 9-3 15,6-9-4-15,10 14-12 16,-13-18-20-16,14 4 0 16,-14 0-2-16,14 0 2 15</inkml:trace>
  <inkml:trace contextRef="#ctx0" brushRef="#br1" timeOffset="81717.6739">3832 11195 49 0,'17'-8'36'15,"-17"8"0"-15,16-7-1 16,-16 7-19-16,0 0-3 15,-16 6-4-15,16-6-2 16,-23 15-2-16,7-7-1 16,-4-1-1-16,4 4 0 15,-4 1-1-15,0 1 0 0,1 6-1 16,0 3 0-16,-2-1 1 15,4 2-1-15,1-1 1 16,3-3-1-16,1-3 0 16,8-1 1-16,4-15-1 15,2 14 0-15,8-12 0 16,3 0 0-16,6-4 0 15,0 2-1-15,5 0 1 16,0 3-1-16,-1 0 0 16,0 8 0-16,-3 1 0 15,1 3-1-15,-3 7-1 16,0-7-3-16,6 6-7 15,-5-22-15-15,18 8-13 16,-7-20-1-16,17-1-2 0,-3-17 1 16</inkml:trace>
  <inkml:trace contextRef="#ctx0" brushRef="#br1" timeOffset="81941.6868">4446 10995 114 0,'0'0'41'15,"-12"-11"0"-15,12 11-1 16,19-13-38-16,4 5-1 16,8-2-1-16,7 0 1 15,4 5-3-15,0-1-2 16,5 14-10-16,-19-6-24 0,1 13-2 15,-21-3-1-15,-4 11-2 16</inkml:trace>
  <inkml:trace contextRef="#ctx0" brushRef="#br1" timeOffset="82094.6955">4420 11278 108 0,'-7'22'42'0,"7"-22"1"16,23 9-2-16,21-17-40 15,12-7-2-15,13 0-5 16,2-15-19-16,20 13-16 15,-6-10 0-15,9 7-2 16,-8-1 0-16</inkml:trace>
  <inkml:trace contextRef="#ctx0" brushRef="#br1" timeOffset="82918.7426">5845 10529 78 0,'5'-19'39'0,"3"7"-1"15,-8-6 1-15,0 18-28 16,4-14-3-16,-4 14-2 16,0 0-2-16,2 13 1 15,-6 14-3-15,-1 13 0 16,-2 11 0-16,-1 14-1 15,-7 13 0-15,5 7-2 16,-5 3 2-16,-1 0-1 0,3-11 0 16,1-6 0-16,6-15 0 15,5-11-1-15,9-16 3 16,5-14-1-16,7-19 0 15,8-9-1-15,4-13 1 16,6-5 0-16,3-6 0 16,-6 3 0-16,1 0 0 15,-6 10 0-15,-5 10-1 16,-3 13 0-16,-7 11 0 15,-2 9-1-15,-4 11-1 16,5 0-3-16,7 7-3 16,2-18-13-16,23 5-17 15,-7-18-3-15,21-5-2 16,-1-17 0-16</inkml:trace>
  <inkml:trace contextRef="#ctx0" brushRef="#br1" timeOffset="83307.7649">7272 10533 80 0,'12'-42'35'16,"-12"-7"4"-16,2 6-3 15,-11-9-27-15,2 13-1 0,-13-1-1 16,-2 12-2-16,-10 8 1 15,-1 17-1-15,-7 12-1 16,-4 16 0-16,-5 17-2 16,0 17 1-16,2 13-2 15,1 15 1-15,3 7-1 16,4 6 0-16,9 1-2 15,7-6 0-15,10-4-2 16,4-15-2-16,15-3-5 16,-7-31-16-16,22 0-16 15,-11-26 1-15,13-5-2 16,-11-20 2-16</inkml:trace>
  <inkml:trace contextRef="#ctx0" brushRef="#br1" timeOffset="83493.7755">6608 10926 114 0,'0'0'45'15,"-3"-13"-1"-15,33 12-2 16,12-10-36-16,26-5-5 16,19-5-3-16,9-10-5 15,19 13-19-15,-6-16-15 16,8 8-2-16,-10-4 0 15,5 11-2-15</inkml:trace>
  <inkml:trace contextRef="#ctx0" brushRef="#br1" timeOffset="83994.8042">7768 10962 102 0,'0'0'41'0,"10"-6"2"15,10-2-2-15,26-2-34 16,9-1-3-16,19 2-1 16,16-6-1-16,11 1-1 15,10 0 0-15,2 0-1 16,-2-2-1-16,-9 0-3 0,-12 7-2 15,-23-11-18-15,-6 17-18 16,-28-9 1-16,-8 9-1 16,-25 3-1-16</inkml:trace>
  <inkml:trace contextRef="#ctx0" brushRef="#br1" timeOffset="84667.8427">10194 10113 81 0,'-20'-36'38'16,"-2"8"-1"-16,-15 0 2 15,-3 12-30-15,-16 3-3 16,-3 18 1-16,-14 8-1 15,-4 16-1-15,-12 15 0 16,1 13 0-16,-1 10-3 16,8 13 2-16,11 8-3 15,15 6 1-15,21 2-2 16,26-5 1-16,35-12-1 15,26-18 1-15,37-21-1 16,32-23 1-16,20-30 0 16,16-23 0-16,-2-26 0 15,-3-17-2-15,-22-12 4 0,-22-8-3 16,-36 0 0-16,-34 1 0 15,-35 8 0-15,-29 7 0 16,-23 12 0-16,-18 15 0 16,-14 19-3-16,-1 13 0 15,4 19-3-15,7 2-6 16,31 27-11-16,2-14-15 15,38 11-3-15,15-17 0 16,32-1 0-16</inkml:trace>
  <inkml:trace contextRef="#ctx0" brushRef="#br1" timeOffset="84914.8568">10490 9465 101 0,'-14'-21'38'0,"-10"12"3"16,7 36-2-16,-17 21-34 15,-2 40 0-15,-16 28-2 16,-8 37 2-16,-24 29-1 16,-6 15 1-16,-10 5-4 15,3-10 1-15,6-13-4 16,11-22-2-16,22-20-10 15,6-46-17-15,35-21-11 16,13-39-2-16,22-20-2 16,8-28 3-16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4:57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11406 9839 65 0,'0'0'33'0,"-11"3"1"15,5-14-1-15,1-1-30 0,-6 1-1 16,11 11 0-16,-26-15 3 15,13 17 1-15,-12-4-2 16,3 5-1-16,-6-2 0 16,1 1 0-16,-7-5 0 15,2 0 0-15,-7-7-1 16,-2 0 0-16,-7-4 0 15,-4 0-1-15,-13 0 1 16,-7 4-1-16,-10 1 0 16,-8 2-1-16,-8 2 0 15,-9 3 0-15,-9 0 0 16,-9-1 1-16,-3 1-1 15,-4-3 0-15,-6 0 0 16,-3-1 0-16,-10-1 1 0,-3 0-1 16,-5 4 0-16,-11 0 0 15,-9 6 1-15,-11 2-1 16,-11 3 0-16,-7 3 0 15,-9 3-1-15,-3 1 1 16,-8 1 0-16,1 2 0 16,1-2 0-16,-2 2 1 15,0-2-1-15,-2 3 1 16,-1-1-1-16,-5 2 1 15,4 4-1-15,-6 2 1 16,0 2-1-16,0 4 1 16,5-1-2-16,-1 4 2 15,5-2-1-15,8 3 0 16,5-5 0-16,9-1 0 0,10-5 1 15,15 0-1-15,9-5 1 16,19 1 0-16,13-1-1 16,11-2 0-16,17 4-1 15,15 0 0-15,10 5-1 16,14 4 1-16,9 3-2 15,12 8 2-15,6 6-1 16,7 8 1-16,5 5 0 16,5 7 1-16,7 6 0 15,1 4-1-15,4 4 0 16,1 1 0-16,8 3 0 15,1 2 0-15,3 4 1 16,4 2-1-16,4-1 0 16,7 3 2-16,5-4-1 0,7-2 0 15,8-5 0-15,12-6-1 16,10-9 0-16,9-4 0 15,12-9 1-15,5-4-1 16,10-3 1-16,6-4 0 16,5-3 0-16,8-5 1 15,7-3-1-15,6-4 1 16,12-6-1-16,9-7 1 15,18-7 0-15,13-10 0 16,14-6 0-16,18-7 0 16,10-8-1-16,16-4 1 15,7-6-1-15,10-4 1 16,1 1-1-16,2-3 0 15,0-3 0-15,-2 1 0 16,0-1 0-16,0-2 0 0,0 0 0 16,2-3-1-16,7-1 1 15,1-1 2-15,7 2-2 16,2 3 1-16,-5 0-2 15,-3 4 2-15,1 4-1 16,-12 4 1-16,-6 5-1 16,-8 2-1-16,-9 5 0 15,-9-1 1-15,-3 3 0 16,-5 2 0-16,-7-2 0 15,-3-3-1-15,-5-2 1 16,-3-6 0-16,-8-1 1 16,-4-7-1-16,-11-3 0 15,-7-7 0-15,-12-3 1 16,-8-3-1-16,-14 0 1 0,-10-3-1 15,-8-2 1-15,-10 2 0 16,-10-1 0-16,-8 4 1 16,-11-1-1-16,-11 2 0 15,-12-3 0-15,-11 5 1 16,-16-5-1-16,-8-3-1 15,-15-3 0-15,-8-3-1 16,-10-3 3-16,-11-2-2 16,-9-4 2-16,-10-2-1 15,-9 2 0-15,-12 0 0 16,-9 1 1-16,-14 0 0 15,-11 2-1-15,-9 1 0 16,-10 4-1-16,-11 9 0 16,-18 8 0-16,-6 13 0 0,-16 16 0 15,-14 18 1-15,-6 18-3 16,-7 3-2-16,27 11-30 15,5-21-6-15,39-11 0 16,26-34-4-16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8.emf"/><Relationship Id="rId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19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7869705"/>
              </p:ext>
            </p:extLst>
          </p:nvPr>
        </p:nvGraphicFramePr>
        <p:xfrm>
          <a:off x="214283" y="664342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questions orally in small teams – from the Red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questions and teams to boost learning and understanding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the PE effect using stopping voltage and the characteristic graph shape. The link between Vs=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-Vo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graph tells us about atoms and 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link between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using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the picture on ESA 178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cartoon explanation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 PLUS marking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1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7884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720" y="106560"/>
              <a:ext cx="6956280" cy="124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7960" y="95400"/>
                <a:ext cx="6987600" cy="127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5200" y="730800"/>
              <a:ext cx="8095320" cy="5590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0080" y="716040"/>
                <a:ext cx="8119800" cy="561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08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880" y="297000"/>
              <a:ext cx="8503920" cy="551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281160"/>
                <a:ext cx="8521200" cy="554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79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8960" y="243000"/>
              <a:ext cx="8887320" cy="538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480" y="227880"/>
                <a:ext cx="8910360" cy="540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45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8720" y="192240"/>
              <a:ext cx="9043200" cy="377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960" y="176040"/>
                <a:ext cx="9073800" cy="38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4640" y="930240"/>
              <a:ext cx="9012960" cy="576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400" y="916560"/>
                <a:ext cx="9041760" cy="578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17400" y="3783600"/>
              <a:ext cx="3737520" cy="1287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03720" y="3770640"/>
                <a:ext cx="3765960" cy="1314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63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600" y="292680"/>
              <a:ext cx="8546400" cy="478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280440"/>
                <a:ext cx="8570880" cy="48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20000" y="3471840"/>
              <a:ext cx="3940560" cy="1011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6320" y="3456360"/>
                <a:ext cx="3969000" cy="104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624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1280</TotalTime>
  <Words>255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70</cp:revision>
  <dcterms:created xsi:type="dcterms:W3CDTF">2006-08-16T00:00:00Z</dcterms:created>
  <dcterms:modified xsi:type="dcterms:W3CDTF">2015-02-18T23:25:57Z</dcterms:modified>
</cp:coreProperties>
</file>