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4" r:id="rId6"/>
    <p:sldId id="375" r:id="rId7"/>
    <p:sldId id="3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1:25:03.6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12709 16043 18 0,'0'0'25'0,"4"-18"-9"16,-8 1-4-16,7 3-3 16,-5-11 0-16,6 4-4 15,-6-7-1-15,7 0-1 16,-5-7-1-16,2-2-1 15,-2-4 0-15,1 0 0 16,-2-4-1-16,-1 0 1 16,-2-4-2-16,1 3 2 15,-2-5-1-15,0 0 1 0,1-3-1 16,-1-2 1-16,1-1-2 15,0-7 1-15,2-1 1 16,-1-7-2-16,2-2 2 16,0-3-2-16,6-6 2 15,-5-5 0-15,3 0-1 16,2-5 0-16,-2-2 1 15,-2 0-1-15,1-4 1 16,-2 1 0-16,-2-1 0 16,0-3-1-16,0 0 1 15,0-3 0-15,-2 1 0 16,3-4 0-16,3-2 1 15,1-4-2-15,0-3 1 16,3 0 0-16,-2-3 0 0,3 0-1 16,4-3 1-16,-1-2-1 15,-2-1 0-15,3 1 0 16,-2 0 1-16,-3 0-1 15,2 1 0-15,-2 2 2 16,-4-2-1-16,0 1 0 16,-2-2 1-16,0 4 0 15,-1-4 1-15,4-2 0 16,-1-9 0-16,4-4 0 15,-3-6 0-15,5-3-1 16,-2-6 0-16,1-4 0 16,1-1-1-16,0-3-2 15,-3 3 2-15,-1 2-2 16,-1 1 1-16,-2 3 0 15,0 0-1-15,0 5 1 0,-1-3 0 16,0 1 1-16,0-1-1 16,5 2 1-16,0-4-1 15,1-2 0-15,5-4 1 16,0 0 1-16,3-3 0 15,1-4 1-15,3 2-2 16,-7-2 0-16,3-1 1 16,-3 9-2-16,-4-2 3 15,-5 4-3-15,0 1 0 16,-2 3 1-16,-3 2 0 15,-2 0-1-15,2-6 1 16,3-2 1-16,-1 0-3 16,5 1 2-16,-1-7-1 15,5 2-1-15,0 0 1 0,2 2 1 16,-3 2-1-16,0 3 0 15,-3 4 1-15,-4 0 0 16,-4 3-1-16,-3 4 2 16,-6 2-1-16,-1 5-1 15,1 3 0-15,-3 3 0 16,-2 1 0-16,4 0 0 15,0 6 1-15,1 3-2 16,3-1 1-16,3 1-1 16,0 2 1-16,1 0 1 15,3 5-1-15,-3 2 1 16,3 4-2-16,1 54 2 15,0-4-1-15,0 2 2 16,-2-4-2-16,1-1-1 0,-1-3 1 16,0-1-2-16,-2-4 3 15,1 3-3-15,2-24-3 16,-10 4-11-16,7-5-17 15,-3 2 0-15,0-6-3 16,-2 2 3-16</inkml:trace>
  <inkml:trace contextRef="#ctx0" brushRef="#br0" timeOffset="51585.9506">1247 1127 65 0,'0'0'34'0,"0"0"0"16,0 0 1-16,0 0-29 16,-22 28-2-16,-1 38-2 15,-1 25 3-15,-20-5-1 16,12 15 0-16,9 3 0 15,8-13-1-15,21-18 0 0,15-16-1 16,11-21 1 0,14-15-3-16,6-21 2 0,11-21 0 15,6-15-2-15,0-16 1 16,-2-12-1-16,-3-10 1 15,-64 74-1-15,60-76 1 16,-60 76 1-16,52-79-3 16,-52 79 1-16,43-65-1 15,-43 65 2-15,32-49-2 16,-14 27 1-16,-3 24-1 15,-6 24-1-15,-4 18 2 16,1 15-1-16,-1 16 1 16,5 3 0-16,10-3-1 15,6-21 2-15,8-15-1 16,5-19 2-16,5-15 1 15,0-17 0-15,6-18-1 0,-5-17 0 16,0-13 2-16,-45 60-3 16,42-77 1-16,-26 29-3 15,3-1-2-15,-3-1 0 16,0-1-4-16,-2 4-1 15,-1-1-14-15,-13 48-17 16,27-81-1-16,-27 81 0 16,18-63 2-16</inkml:trace>
  <inkml:trace contextRef="#ctx0" brushRef="#br0" timeOffset="52062.9779">3083 1290 69 0,'-12'-54'39'0,"12"54"0"15,0 0 0-15,-71-14-27 16,19 33-5-16,-5 23 1 16,-7 22-3-16,8 17 1 15,2 9-4-15,14 3-2 16,14-11 1-16,22-19-1 15,12-13 1-15,13-18-1 0,11-20 1 16,16-20 0-16,6-18 0 16,6-16 1-16,5-14-2 15,-2-11 2-15,-63 67-1 16,63-73 0-16,-63 73 1 15,54-78 0-15,-54 78-1 16,47-64 0-16,-47 64-1 16,26-38 1-16,-4 17-2 15,-10 21 0-15,-6 18-1 16,-5 16-1-16,4 10-1 15,3 9 0-15,9-1-5 16,2-23-29-16,22-10-2 16,-1-13 0-16,10-9-1 15</inkml:trace>
  <inkml:trace contextRef="#ctx0" brushRef="#br0" timeOffset="52368.9954">3745 1278 78 0,'21'-41'42'16,"-23"52"-3"-16,-1 20 3 16,-5 20-26-16,1 15-14 15,-1 4-1-15,6-3 2 16,4-17-2-16,9-12 2 15,6-16-1-15,6-13 1 16,5-18-2-16,5-15 2 16,4-14-1-16,-37 38-1 0,37-54 1 15,-37 54-2-15,43-71-1 16,-43 71-2-16,37-83-3 15,-37 83-17-15,32-81-18 16,-32 81-1-16,18-70-2 16,-18 70 2-16</inkml:trace>
  <inkml:trace contextRef="#ctx0" brushRef="#br0" timeOffset="52797.0199">4319 1467 106 0,'6'10'39'15,"-6"-10"1"-15,37 8-11 16,-3-23-26-16,9-4-1 16,-43 19 2-16,53-27-2 15,-53 27 1-15,60-39-1 16,-60 39 1-16,58-44 0 15,-58 44-1-15,44-51-2 16,-44 51 1-16,0 0 1 16,23-60-1-16,-23 60 1 0,0 0-1 15,-29-8-1-15,-14 28 1 16,-2 15 1-16,-13 15-2 15,5 17 2-15,7 5-4 16,27 1 2-16,24-9-3 16,38-38-3-16,37-19-33 15,10-21-3-15,21-11 1 16,6-18-2-16</inkml:trace>
  <inkml:trace contextRef="#ctx0" brushRef="#br0" timeOffset="53799.0772">6028 1290 94 0,'0'0'39'15,"-14"-49"-2"-15,14 49 1 16,0 0-30-16,-50 7-2 16,14 10-3-16,-5 11-1 0,2 7 1 15,2 12-3-15,8 2 1 16,10 2-1-16,14 1 1 15,16-12-2-15,13-6 1 16,8-9 1-16,8-12-1 16,5-13 0-16,2-10 0 15,2-10 1-15,1-15-1 16,-7-5 1-16,-43 40-1 15,0 0 1-15,49-72-1 16,-49 72 1-16,21-53-1 16,-21 53 0-16,10-48 1 15,-10 48-1-15,0 0 0 0,2-61 0 16,-2 61 0-16,0 0 1 15,0 0 0-15,14-59 0 16,-14 59 0-16,0 0 0 16,53-33 1-16,-53 33-1 15,52-17 1-15,-52 17-1 16,58 4 0-16,-58-4-1 15,91 30 1-15,-39 8-2 16,-4 10 2-16,-33-6-2 16,-10 16 2-16,-22 4-2 15,-7-2 0-15,-3-14 1 16,14-20 0-16,13-26 0 15,0 0 1-15,36-32-1 16,-36 32 1-16,0 0 0 16,70-74 1-16,-70 74 0 0,61-56-2 15,-61 56 0-15,59-55 0 16,-59 55 0-16,80-53 0 15,-41 43 0-15,-12 19-3 16,-8 19-3-16,-14 9-6 16,4 19-27-16,-9 4-4 15,18-3 2-15,8-19-2 16</inkml:trace>
  <inkml:trace contextRef="#ctx0" brushRef="#br0" timeOffset="54322.1071">8007 1265 98 0,'0'0'39'16,"0"0"1"-16,0 0-2 16,0 0-34-16,-37-20 0 15,24 35 0-15,-13 6-1 0,-2 9-1 16,-3-2-1-16,1 1 0 15,-1-1-1-15,13 1 1 16,13-8-1-16,7-7 0 16,13-4 0-16,10-4 1 15,8-1-1-15,5-4 0 16,4 1 0-16,0 0 1 15,-7 2-1-15,-4 3 0 16,-11 5 0-16,-9 9 1 16,-13 2-1-16,-12 4 0 15,-10 0 0-15,-3 1-1 16,-2-2 0-16,-1-6-2 15,8-5-3-15,4-14-4 16,18-1-28-16,12-17-2 16,19-4 1-16,5-7-2 0</inkml:trace>
  <inkml:trace contextRef="#ctx0" brushRef="#br0" timeOffset="55104.1518">8541 1307 104 0,'0'0'40'0,"51"-42"1"16,-51 42-1-16,-28 1-35 16,-7 16 0-16,-16 13-2 15,-3 17 0-15,-4-4-1 16,9 7-1-16,7-2 0 15,20-5 0-15,11-5-1 0,8-9 1 16,15-11-1-16,12-12 0 16,13-14 0-16,10-10-1 15,6-13 2-15,4-10-1 16,-57 41 0-16,62-49 0 15,-62 49 1-15,56-62-1 16,-56 62 1-16,54-56-1 16,-54 56 0-16,37-51 0 15,-37 51 1-15,14-18-1 16,-14 18-1-16,0 0 1 15,-14 30-2-15,4 10 1 16,-6 13-1-16,7 2-1 16,5 1-2-16,18-22 0 15,15-12-1-15,2-12-2 0,20-10-4 16,-10-22-8-16,21 0-3 15,-17-17 4-15,12 3 6 16,-57 36 5-16,0 0 5 16,64-64 3-16,-64 64 8 15,0 0 9-15,54-58 5 16,-54 58-1-16,0 0-4 15,39-47-6-15,-39 47-2 16,0 0-2-16,-19 20-2 16,14 8-1-16,-12 4-2 15,5 7 0-15,-4-1-2 16,9-1 2-16,3-8-1 15,4-7 0-15,4-9-1 0,7-13 1 16,6-10-1-16,3-8 1 16,5-12 0-16,8-6 0 15,-33 36 0-15,0 0-1 16,56-67 2-16,-56 67-2 15,0 0 0-15,62-67 0 16,-62 67 0-16,0 0 0 16,49-49 0-16,-25 44 0 15,-3 16-4-15,-6 8 1 16,2 11-2-16,2 7 0 15,2 2-5-15,-1-14-15 16,23-7-15-16,1-10 0 16,13-7-1-16,-1-11 2 15</inkml:trace>
  <inkml:trace contextRef="#ctx0" brushRef="#br0" timeOffset="55486.1737">9961 1310 114 0,'0'0'43'15,"0"0"1"-15,0 0-2 16,-20-29-34-16,-22 28-6 15,3 15 0-15,-15 5-2 16,0 16 0-16,9-4 0 16,21 12 0-16,10-11 0 15,27-4 0-15,12-14 0 16,13-14 0-16,14-17 0 15,-52 17 0-15,68-35 0 16,-68 35 0-16,87-53 0 16,-87 53 0-16,90-82 0 0,-44 37 0 15,1-2 0-15,-7-15 0 16,-5 8 0-16,-35 54 0 15,58-82 0-15,-58 82 0 16,0 0 0-16,0 0 0 16,57-28 0-16,-57 62 0 15,-26 33 0-15,-1 32 0 16,2 27 0-16,-4-26-17 15,37 3-15-15,15-29-11 16,36-42 0-16,2-17-3 16,15-10 3-16</inkml:trace>
  <inkml:trace contextRef="#ctx0" brushRef="#br0" timeOffset="55620.1813">10706 1551 98 0,'-36'6'44'0,"-9"-7"-3"15,4-10-15-15,10-1-40 16,-2-2-29-16,11 2-1 15,-4 4-2-15</inkml:trace>
  <inkml:trace contextRef="#ctx0" brushRef="#br0" timeOffset="57133.2679">1254 593 69 0,'0'0'36'15,"0"0"-2"-15,0 0 4 16,0 0-29-16,0 0-6 15,0 0 1-15,0 0 0 16,0 0 1-16,0 0 1 16,0 0-1-16,41 71-1 15,-41-71 0-15,1 66-2 16,-1-66 0-16,7 66-1 15,-7-66 0-15,18 57-1 16,-18-57 0-16,0 0 1 16,0 0-1-16,71 35 2 15,-71-35-2-15,49-25 2 16,-49 25-1-16,51-51 0 15,-51 51 0-15,51-62 0 0,-51 62-1 16,46-65 0-16,-46 65 1 16,38-54-1-16,-38 54 1 15,0 0-2-15,0 0 1 16,45-30 0-16,-45 30 0 15,0 0 0-15,22 54 1 16,-22-54-1-16,22 56 1 16,-22-56 1-16,32 56 0 15,-32-56 0-15,0 0 0 16,61 54-1-16,-61-54 1 15,0 0 1-15,68-16-1 16,-68 16-2-16,44-58 0 16,-44 58 0-16,35-83 0 15,-35 83 0-15,27-94 0 16,-27 94 0-16,17-91 0 0,-17 91-5 15,10-70-3-15,-10 70-15 16,0 0-18-16,13-55-3 16,-13 55 1-16,0 0 0 15</inkml:trace>
  <inkml:trace contextRef="#ctx0" brushRef="#br0" timeOffset="57673.2988">2596 736 83 0,'0'0'40'0,"0"0"-2"15,0 0-5-15,0 0-23 16,0 0-2-16,0 0-1 15,-3-61-2-15,3 61-1 16,0 0 1-16,-65-12-1 16,65 12-2-16,-52 8 0 15,52-8 1-15,-51 26-1 16,51-26-2-16,-49 38 1 15,49-38-1-15,0 0 0 16,-50 77 0-16,50-77 0 16,-14 54 0-16,14-54 0 15,0 0 1-15,23 59-2 16,-23-59 2-16,0 0 0 0,68 2 0 15,-68-2 0-15,61-29 0 16,-61 29 0-16,63-46 1 16,-63 46-2-16,61-59 0 15,-61 59 0-15,54-58 0 16,-54 58 0-16,43-49 0 15,-43 49 0-15,0 0 0 16,0 0 0-16,47-23 0 16,-47 23 0-16,0 0 0 15,0 0-2-15,27 75 0 16,-27-75-2-16,15 53-5 15,-15-53-16-15,0 0-14 16,42 60-4-16,-42-60 0 16,0 0-1-16</inkml:trace>
  <inkml:trace contextRef="#ctx0" brushRef="#br0" timeOffset="58111.3238">3210 104 71 0,'0'0'43'16,"2"-87"-2"-16,-2 87 2 15,3-17-17-15,-3 17-20 16,0 0 0-16,0 0-2 16,0 0 0-16,0 0-3 15,14 13 1-15,-14-13-2 16,11 113 2-16,-4-44-1 15,-3 6-1-15,4 7 0 16,1 1-1-16,-3 1 0 16,4 1-1-16,0-4 0 15,2-4-3-15,-5-10-8 0,9-9-22 16,-16-58-7-16,20 89 0 15,-20-89-1-15</inkml:trace>
  <inkml:trace contextRef="#ctx0" brushRef="#br0" timeOffset="58374.3389">3219 533 115 0,'0'0'44'16,"0"0"0"-16,-63-64 0 15,63 64-41-15,0 0 0 0,0 0-1 16,0 0-2-16,0 0 0 16,0 0 0-16,0 0 0 15,52-42 0-15,-52 42 0 16,76-30-6-16,-76 30-24 15,90-37-13-15,-39 19-2 16,4 5 0-16,-3 0 1 16</inkml:trace>
  <inkml:trace contextRef="#ctx0" brushRef="#br0" timeOffset="58878.3677">3774 702 85 0,'-58'37'38'16,"58"-37"1"-16,0 0-2 16,0 0-31-16,0 0-1 15,0 0 0-15,48-8 0 16,-48 8-2-16,62-26 0 15,-62 26 2-15,68-38-2 16,-68 38-1-16,69-49 1 16,-69 49 0-16,53-54-3 0,-53 54 2 15,0 0-1-15,33-69 1 16,-33 69-1-16,0 0 0 15,0 0 1-15,-53-26-1 16,53 26 2-16,-55 22-3 16,55-22 0-16,-58 42 0 15,58-42 0-15,-54 56 0 16,54-56 0-16,-31 67 0 15,31-67 0-15,-3 69-2 16,3-69-1-16,33 60-3 16,-33-60-2-16,62 36-14 15,-62-36-15-15,86 9-5 16,-38-14 2-16,-2-6-2 15</inkml:trace>
  <inkml:trace contextRef="#ctx0" brushRef="#br0" timeOffset="59230.3878">4347 631 82 0,'37'-54'43'16,"-37"54"-1"-16,0 0 1 15,0 0-12-15,19-53-28 16,-19 53 0-16,0 0-2 16,0 0 1-16,0 0-1 15,-18 79 1-15,18-79 0 16,-5 67-2-16,5-67 0 15,-4 69-2-15,4-69 4 16,0 65-2-16,0-65 0 16,7 53 0-16,-7-53 0 0,0 0 0 15,0 0 0 1,0 0 0-16,0 0 0 0,0 0 0 15,0 0 0-15,34-65 0 16,-34 65 0-16,10-70 0 16,-10 70 0-16,20-76 0 15,-20 76 0-15,35-79 0 16,-35 79 0-16,52-76 0 15,-52 76-23-15,73-64-17 16,-26 36-5-16,-1 7 0 16,8 5 0-16</inkml:trace>
  <inkml:trace contextRef="#ctx0" brushRef="#br0" timeOffset="61620.5245">1796 10921 11 0,'128'-26'19'15,"-1"-10"-2"-15,6 0-7 16,9-4-1-16,-3-4-1 15,10-1-1-15,6-5 0 16,8 0-2-16,1-3 0 16,5 1-2-16,6-3 2 15,8 2-3-15,3-3 0 16,5-3-2-16,4 3 0 0,1-6-1 15,13 2 1-15,2-6 1 16,3 0 0-16,5-4 0 16,3-5 2-16,8-1 1 15,-6-6 2-15,16-2-2 16,-4-8 1-16,5 3-1 15,5-7-1-15,8 2-2 16,3-3-3-16,5-1 0 16,6 4-2-16,-2-4 1 15,6 0 0-15,-5-1 2 16,1-2 0-16,0-1 5 15,-9-4 1-15,4 2 0 16,-7-9 1-16,5 1-1 0,-8-6-1 16,6-2-2-16,-4-1-5 15,-14-7-8-15,1 4-17 16,-12 0-1-16,-14 5-2 15,-16 10 1-15</inkml:trace>
  <inkml:trace contextRef="#ctx0" brushRef="#br0" timeOffset="62167.5558">2813 10842 87 0,'12'-7'35'0,"0"9"-7"16,-12-2-24-16,4 24-35 15,-4-24-9-15,0 0 1 16</inkml:trace>
  <inkml:trace contextRef="#ctx0" brushRef="#br0" timeOffset="62332.5653">3431 11265 82 0,'16'38'33'16,"0"-9"-6"-16,-4-13-26 15,15-9-38-15,-3-16-2 16,14-7 0-16</inkml:trace>
  <inkml:trace contextRef="#ctx0" brushRef="#br0" timeOffset="62491.5744">4631 10580 91 0,'39'-26'38'15,"-6"13"0"-15,-23 0-1 16,-3-4-41-16,-7 17-25 15,7-22-8-15,0 5 0 16,4-12-4-16</inkml:trace>
  <inkml:trace contextRef="#ctx0" brushRef="#br0" timeOffset="62649.5834">5346 10047 72 0,'23'22'39'15,"-12"0"-4"-15,0 0-1 16,-2 2-34-16,-5-8-38 15,13 2 2-15,2-11-4 16,12 0 3-16</inkml:trace>
  <inkml:trace contextRef="#ctx0" brushRef="#br0" timeOffset="62801.5921">6250 10321 99 0,'29'32'38'0,"-2"3"1"16,-12-7-10-16,-10 0-64 0,9-11-5 15,-14-17 2-15,27 14-3 16</inkml:trace>
  <inkml:trace contextRef="#ctx0" brushRef="#br0" timeOffset="62942.6002">6876 10430 90 0,'39'7'38'15,"2"-9"-5"-15,-2-9-23 16,-4-17-47-16,3-1 0 15,2-15-3-15</inkml:trace>
  <inkml:trace contextRef="#ctx0" brushRef="#br0" timeOffset="63100.6092">8127 9468 83 0,'20'-8'30'15,"-5"6"-23"-15,-15 2-7 16,2-14-37-16,-4-2 0 15</inkml:trace>
  <inkml:trace contextRef="#ctx0" brushRef="#br0" timeOffset="63273.6191">8633 9033 82 0,'20'-10'37'16,"0"6"-2"-16,-20 4 1 15,9-4-36-15,-9 4-3 16,0 0-13-16,15-15-20 15,2 3 1-15,15-10-2 16,5-8 0-16</inkml:trace>
  <inkml:trace contextRef="#ctx0" brushRef="#br0" timeOffset="63434.6283">9905 8628 105 0,'31'24'39'0,"-19"-7"-2"16,1 5-15-16,5-3-39 0,1-15-22 15,13 2 2-15,4-11-3 16,15 1 2-16</inkml:trace>
  <inkml:trace contextRef="#ctx0" brushRef="#br0" timeOffset="63567.6359">10625 8714 86 0,'23'19'39'16,"-13"-5"-2"-16,-4-2 0 15,-3 2-42-15,-3-14-24 16,0 0-7-16,-4 12-2 15,4-12 0-15</inkml:trace>
  <inkml:trace contextRef="#ctx0" brushRef="#br0" timeOffset="63708.644">10315 9347 65 0,'-32'72'34'16,"-6"-12"-7"-16,2-7-24 15,-4-13-33-15,-6-13-3 16,2-13 1-16</inkml:trace>
  <inkml:trace contextRef="#ctx0" brushRef="#br0" timeOffset="63866.653">9406 9533 86 0,'-99'47'35'0,"2"-7"-3"16,13-4-18-16,8-24-48 15,14-3-2-15,13-17-1 16,18-10 1-16</inkml:trace>
  <inkml:trace contextRef="#ctx0" brushRef="#br0" timeOffset="64035.6627">8191 9639 92 0,'-111'32'36'16,"2"-11"-4"-16,9-13-8 15,25-8-58-15,3-10-1 0,16-2-3 16,3-8 2-16</inkml:trace>
  <inkml:trace contextRef="#ctx0" brushRef="#br0" timeOffset="64152.6694">7084 9682 74 0,'-76'23'36'15,"-2"1"-4"-15,2 6-3 16,-9-13-44-16,5 13-19 16,6-5-2-16,6 9 1 15</inkml:trace>
  <inkml:trace contextRef="#ctx0" brushRef="#br0" timeOffset="64286.677">5775 10389 73 0,'-72'59'32'16,"11"3"-11"-16,0-13-20 15,9 1-33-15,12-10-2 16,14-6 0-16</inkml:trace>
  <inkml:trace contextRef="#ctx0" brushRef="#br0" timeOffset="64436.6856">5604 11053 48 0,'14'26'14'16,"18"-5"-14"-16,10-12 0 0,13-12-18 15,8-10-17-15</inkml:trace>
  <inkml:trace contextRef="#ctx0" brushRef="#br0" timeOffset="64586.6942">7233 10698 90 0,'31'15'37'0,"-4"-4"-7"16,-3-11-28-16,13-8-39 15,4-17-2-15,14-7 1 16</inkml:trace>
  <inkml:trace contextRef="#ctx0" brushRef="#br0" timeOffset="64738.7029">8426 10188 100 0,'-2'20'32'0,"-9"-11"-29"16,11-9-3-16,-11-19-39 15,18-6-1-15</inkml:trace>
  <inkml:trace contextRef="#ctx0" brushRef="#br0" timeOffset="64886.7114">9053 9549 99 0,'0'0'36'0,"0"0"-30"15,0 0-4-15,-14-30-41 16,1-6-3-16</inkml:trace>
  <inkml:trace contextRef="#ctx0" brushRef="#br0" timeOffset="65031.7197">9280 8992 83 0,'0'0'40'16,"10"-1"-8"-16,-5-10-30 15,1-15-24-15,5-5-20 0,1-12-1 16</inkml:trace>
  <inkml:trace contextRef="#ctx0" brushRef="#br0" timeOffset="65181.7282">9882 8961 92 0,'6'40'5'0,"5"-20"-2"15,6-23-3-15,12-20-43 16</inkml:trace>
  <inkml:trace contextRef="#ctx0" brushRef="#br0" timeOffset="65340.7373">10180 9539 104 0,'-36'74'36'16,"6"-29"-31"-16,17-34-5 15,-1-29-42-15,40-19-2 16</inkml:trace>
  <inkml:trace contextRef="#ctx0" brushRef="#br0" timeOffset="65489.7458">10701 9133 107 0,'-13'20'39'15,"3"-12"-10"-15,5-28-28 16,8-24-43-16,13-17 0 15,20-9-2-15</inkml:trace>
  <inkml:trace contextRef="#ctx0" brushRef="#br0" timeOffset="65638.7544">11189 8171 100 0,'-21'5'35'15,"8"-17"-31"-15,2-11-3 0,7-13-41 16,16-14-2-16</inkml:trace>
  <inkml:trace contextRef="#ctx0" brushRef="#br0" timeOffset="65775.7622">11523 7919 108 0,'-1'27'35'16,"8"-16"-31"-16,15-23-3 15,18-14-43-15,7-3 0 16</inkml:trace>
  <inkml:trace contextRef="#ctx0" brushRef="#br0" timeOffset="66059.7785">12253 8544 70 0,'-24'50'3'0,"9"-33"0"16,11-30-4-16,10-27-43 16</inkml:trace>
  <inkml:trace contextRef="#ctx0" brushRef="#br1" timeOffset="73546.2067">771 8434 11 0,'0'0'22'0,"0"0"-1"16,11-2-5-16,-11 2-6 15,13-7-5-15,-13 7-4 0,17-6-6 16,-17 6 0-16,17 0-1 15,-17 0 2-15,14 6 2 16,-14-6 2-16,0 0 3 16,10 16 3-16,-10-16 3 15,10 9 2-15,-10-9 0 16,10 5 0-16,-10-5-2 15,17 0-1-15,-17 0-3 16,24-5 0-16,-10 1-2 16,2 2 0-16,1-1-2 15,-1 2 0-15,2 0 0 16,0 1 0-16,-3-1 0 15,3 1 1-15,-2-2-1 0,4 1 1 16,-4-2 0-16,6-1 1 16,-4-3-1-16,4 2 0 15,-2-3-1-15,2 2 2 16,-3-2-2-16,1 2 0 15,0 0-1-15,-4 3 0 16,3 0 0-16,-3 1 0 16,-1 0 1-16,0 1-1 15,-2 0 0-15,1-2 0 16,0 2 0-16,0-2 0 15,0-2 0-15,3 0 0 16,-2-3 0-16,4-2 0 16,0-2 0-16,4 1 0 15,-2-4 1-15,4 1-1 0,0-1 0 16,-1 1 1-16,2 0-1 15,1 2 0-15,2-1 0 16,-2-1 1-16,2 0 0 16,1-4-1-16,3-1 0 15,-1-1 2-15,3-3-2 16,1 0 1-16,1-3-1 15,0 2 1-15,-1-3-1 16,0 2 1-16,3 0-1 16,-2-1 0-16,2-2 1 15,0 0-2-15,-1-3 2 16,4-3-1-16,0 1 0 15,0-3 0-15,5-1 1 16,0-1-1-16,2 1 0 16,0-1 0-16,2-1 0 0,-2 2 0 15,2-2 0-15,1-2 0 16,-2 1 0-16,2 1 0 15,-2-3 0-15,4 2 1 16,-1-1-1-16,2-4 1 16,4 1-1-16,1-2 1 15,1 3 0-15,0-3-1 16,2-1 0-16,1-2 0 15,-2 3 0-15,0-1-1 16,-1-1 1-16,0 3-1 16,5-2 0-16,0 0 0 15,5 2 0-15,1-4 0 16,0 2 0-16,2-1 0 15,1-3 2-15,-3 3-2 0,1-2 1 16,-1 0 0-16,-2 3 0 16,2 0 0-16,1 2 0 15,1 3 0-15,1 1-2 16,-4-2 3-16,3 5-3 15,-2-1 1-15,-1 3-1 16,0-1 1-16,-1 5-1 16,3-1 1-16,3 1 1 15,1 6-3-15,-2-2 5 16,1 2-4-16,4 0 4 15,-3 3-2-15,-1-1 0 16,-1 1 0-16,1 1 0 16,3 0 0-16,2 0 0 0,-1 6 0 15,1-1 0-15,-1 2 0 16,1 2 1-16,1 0-1 15,-2 4 0-15,-1 1 0 16,-2 4 0-16,3-2 0 16,-2 2 1-16,0 3-1 15,-4-2 0-15,-2 2 0 16,0 3 0-16,-6 0 0 15,-4 2 0-15,-4-2 0 16,-4 3 0-16,-3 0 0 16,-5 6 0-16,0 0 0 15,-4 1 0-15,-5 2 0 16,-1-1 0-16,0 4 0 15,-4-1-1-15,-3 0 1 0,-3 0 0 16,-1-1 0-16,-4 0 0 16,-4 0 0-16,0 1 0 15,-5-2 0-15,0 0 0 16,-2 2 0-16,0-2 0 15,-2 0 0-15,-1-1 0 16,-2 0 0-16,-1 0 0 16,-1 1 0-16,2-2 0 15,-4 0 0-15,3-1 0 16,-4 0 0-16,0 4 0 15,0-1 2-15,-4-2-3 16,3 2 3-16,-2 0-2 16,0 0 2-16,-1 2-2 15,-1-1 1-15,-2-5 1 16,0 3-3-16,1 1 4 0,0-1-5 15,-2-1 5-15,0 2-4 16,1-2 3-16,-1-1-2 16,4 3-1-16,-6-2 1 15,5-1 0-15,-4-1 0 16,1 2 0-16,-1-2 0 15,9-10 0-15,-18 21 0 16,7-11 0-16,1 0 0 16,-2 0 0-16,0 0 0 15,0 0 0-15,-1 1 0 16,0-3 0-16,1 2 0 15,-1-2 0-15,1 0 0 16,2-3 0-16,10-5 0 16,-16 10 1-16,16-10-1 0,0 0 0 15,-12 13 0-15,12-13 0 16,-5 12 0-16,5-12 0 15,-9 13 0-15,9-13 0 16,-10 16 0-16,10-16 0 16,-14 17 0-16,14-17 0 15,-13 20 0-15,13-20 0 16,-9 19 0-16,5-8 0 15,1 0 0-15,-2 1 0 16,-1-1 0-16,1 3 0 16,-2 0 0-16,0 1 0 15,-3 0 0-15,1 1 0 16,-1 0 0-16,0 2-1 15,2-2 1-15,0 1 0 0,1 0 0 16,1-2 0-16,1 0 0 16,0 0 0-16,0 0 1 15,2 0-1-15,-1 1 1 16,2-2-1-16,-4 2 1 15,1-1 0-15,0 2 0 16,0-4-1-16,1-1 1 16,0 1-1-16,0-2 0 15,4-1 0-15,0-10 0 16,0 18 0-16,0-18 0 15,3 17 0-15,-3-17 0 16,1 19 0-16,-1-19 0 16,4 17 0-16,-3-7 0 15,-1 1 0-15,0 0 0 16,1 1 0-16,-1 0 0 0,0 1 0 15,0 0 0-15,0-2-1 16,0 1 1-16,0-12 0 16,3 17 0-16,-3-17 0 15,6 17 0-15,-6-17 0 16,6 19 0-16,-6-19 0 15,8 19 0-15,-3-4 0 16,-3-1 0-16,2 0 0 16,-1 1 0-16,-1 0 0 15,2 2 0-15,-1-2 0 16,-2-1 0-16,4 0 0 15,-1-1 0-15,0-2-1 16,2 1 1-16,0-2 0 0,2 2 0 16,1-1 0-16,0-2 0 15,1 4 0-15,0-3 0 16,2 3 0-16,0-1 0 15,0 0 0-15,-2 0 0 16,0-1 0-16,1 1 0 16,0 0 0-16,0-2 0 15,1-1 0-15,-1 0 0 16,1 2 0-16,1 0 0 15,2 2 0-15,0-2 0 16,0 2 1-16,0 0-2 16,-1 1 2-16,1 1-2 15,1-4 1-15,-2 1 0 16,1-1 0-16,-2 0 0 0,2 0 0 15,0-2 0-15,1-1 0 16,-1 1 0-16,2-4 0 16,-1 2 0-16,0-1 0 15,1 0 1-15,2 0-1 16,2-2 1-16,0 1-1 15,-1-1 0-15,1 2 1 16,1-1-1-16,0-1 0 16,0 0 0-16,-1-1 0 15,0 2 0-15,0-3 1 16,1 1-1-16,1-1 0 15,0-1 0-15,0-1 0 16,2 0 0-16,3-1 0 16,-1 1 0-16,3 0 0 0,-1 0 1 15,4 1-1-15,-4 0 0 16,3 1 0-16,-2 1 0 15,-1 0 0-15,-1-1 0 16,1 1 1-16,-1-1-1 16,1-2 0-16,2-1 0 15,-2 0 0-15,5-2 0 16,-2 0 0-16,4 1 0 15,0-2 0-15,2 2 0 16,0-1 0-16,1 1 0 16,1 1 0-16,1 2-1 15,-3 1 1-15,0-1 0 16,-3 1 0-16,-1 0 0 15,-3 2 0-15,-1-2 0 0,-2-1 0 16,0-1 0-16,-2 0 0 16,3-1 0-16,2-2 0 15,1-1 0-15,2 0 0 16,0-2 0-16,1 1 0 15,2-2 0-15,1 3 0 16,0-1 0-16,-1 2 0 16,2-2 0-16,-2 3 0 15,1-1 0-15,0 0 0 16,-1 1 0-16,0-1 0 15,-1 1 0-15,1-3 0 16,0 1 0-16,-1-2 0 16,-1-1 0-16,3-1 0 15,3 0 1-15,-1-4-1 16,3 2 0-16,2-3 1 0,3 2-1 15,4-1 0-15,0 0 1 16,0 0-1-16,1-4 2 16,3 1-2-16,-4 0 2 15,0 0-3-15,-1 1 3 16,-3-1-2-16,0 0 1 15,-2 2-1-15,0 1 0 16,-2-1 0-16,-1 1 0 16,1 0 0-16,1 0 1 15,-1 0-1-15,-1 0 0 16,0 2 0-16,-4-1 0 15,-2 3 0-15,-2 1 0 0,-5 2 0 16,-3 0 0-16,-2-1 0 16,-3 3 0-16,0-1 0 15,0 0 0-15,0-2 0 16,1-1 0-16,1 0 0 15,1-3 0-15,2 0 0 16,-1 0 0-16,-1 1 0 16,-6-3-2-16,5 7-2 15,-11-9-3-15,7 14-4 16,-13-11-3-16,9 15-1 15,-16-4-5-15,14-1-2 16,-14 1 3-16,11 2 5 16,-11-2 6-16,12 1 7 15,-12-1 4-15,15-2 5 16,-4 3 5-16,-11-1 2 0,23-13-4 15,-10 1-27-15,2 7-4 16,-6-10-3-16,6 5-2 16</inkml:trace>
  <inkml:trace contextRef="#ctx0" brushRef="#br2" timeOffset="118156.7582">6896 9584 34 0,'10'-5'29'0,"-10"5"4"16,16-6-3-16,-5-3-11 15,8 6-12-15,-5-10-1 16,11 6 0-16,-3-9 0 16,8 6-1-16,-6-11-1 15,9 8 1-15,-9-5-1 16,-1 6 0-16,-4 0-2 15,-2 2 0-15,-5 3 0 16,-12 7-1-16,12-7 0 16,-12 7 1-16,0 0-1 15,0 0 0-15,0 0 1 16,0 0-1-16,0 0 0 15,0 0 0-15,-6-10 0 16,6 10-1-16,0 0 0 0,-10-8 0 16,10 8 0-16,0 0 0 15,-10 1 0-15,10-1 0 16,-11 8-1-16,11-8 1 15,-10 11 0-15,10-11-1 16,-9 10 1-16,9-10 0 16,0 0 0-16,0 0 0 15,17-9 0-15,-2-2 0 16,5 0 0-16,4-3 0 15,3 1 1-15,0-1-1 16,0 5 0-16,-5 2 1 16,-3 6-1-16,-5 5 0 15,-8 6 0-15,-8 2 0 0,-7 5 0 16,-4 2 0-16,-3 1-1 15,-3 0 1-15,3-1-3 16,-1-11-5-16,10 2-28 16,7-10-2-16,0 0 1 15,9-18-2-15</inkml:trace>
  <inkml:trace contextRef="#ctx0" brushRef="#br2" timeOffset="118732.7912">7586 9317 68 0,'-14'5'35'0,"5"2"0"15,-4-6 0-15,13-1-30 16,0 0 0-16,0 0-1 15,13-10-1-15,7-1 0 16,6-4-2-16,8-4 0 16,4 0 1-16,6-4-1 15,-2 0-1-15,-2 2 1 16,-3 2 0-16,-6 4-1 15,-8 3 1-15,-9 5 0 0,-14 7-1 16,4-11 1-16,-13 9-1 16,-7 2 1-16,-7 0 0 15,-4 1 0-15,-1 0 0 16,3 1 0-16,1-1-1 15,7 2 1-15,7 0 0 16,10-3-1-16,0 0 0 16,23-6 0-16,0 3 0 15,2-1-1-15,3 0 1 16,1-1 0-16,-6 3 0 15,-2 1 0-15,-6 5-1 16,-15-4 0-16,7 18-1 16,-14-5 0-16,-2 8-1 15,-7-1-2-15,7 9-4 0,-11-11-27 16,14 4 0-16,6-22-1 15,4 17 2-15</inkml:trace>
  <inkml:trace contextRef="#ctx0" brushRef="#br2" timeOffset="119326.8252">8154 9139 54 0,'0'0'33'15,"0"0"0"-15,0 0-1 16,10-7-21-16,4-6-8 16,10-1 2-16,2-8-1 15,7 4 0-15,-1-5-1 16,5 2-1-16,-4-3 0 15,2 4 0-15,-11 2 1 16,0 3 0-16,-10 1-1 16,-14 14 1-16,9-20-1 15,-9 20 1-15,-18-8-1 0,3 9 1 16,-6 2-2-1,-1-1 1-15,4 0-1 0,1 2 0 16,3 2 0-16,14-6-1 16,0 0 0-16,0 0 0 15,16-2 0-15,6-1 0 16,3-4-1-16,2 5 1 15,3-2-1-15,-6 1 0 16,3 4 0-16,-7 1 0 16,-5 4-1-16,-15-6 1 15,9 21 1-15,-12-8 0 16,-8 0 0-16,-4 6 0 15,-5-3 0-15,-2 1 1 16,4-1-3-16,-3-5-4 0,19 3-30 16,2-14 0-16,0 0-1 15,10-3-1-15</inkml:trace>
  <inkml:trace contextRef="#ctx0" brushRef="#br2" timeOffset="119875.8566">8744 8871 62 0,'0'0'34'0,"16"-11"-2"15,-1-2-1-15,2 5-26 16,3-12-3-16,5 5 4 15,1-9-3-15,1 8 1 16,-5-4-1-16,3 5 1 16,-8-2 0-16,-2 7-1 15,-6 0 0-15,-9 10-1 16,0 0 0-16,0 0-1 15,-23-1 1-15,5 7-1 16,-7 3 0-16,1 0 0 16,0 0-1-16,6 2 0 15,6-4 1-15,12-7-1 0,0 0-1 16,27 5 0-16,6-8-2 15,5 0 1-15,10 1-1 16,-2-5-1-16,4 7 1 16,-9-2 0-16,-6 7 2 15,-13 3 1-15,-12 5 1 16,-12 3 1-16,-17 5 1 15,-7 5 1-15,-9-4 0 16,2 0-5-16,5-1-2 16,-2-12-32-16,30-9 0 15,0 0-3-15,8-25-1 16</inkml:trace>
  <inkml:trace contextRef="#ctx0" brushRef="#br2" timeOffset="120424.888">9319 8692 82 0,'0'0'36'0,"0"0"0"16,19-11 0-16,-3-4-36 15,16-6 1-15,8-3 0 16,-2-6 0-16,1 2 1 15,-3-2 0-15,-2 3 0 0,-10 0 0 16,-4 4 0-16,-11 1 1 16,-9 7-1-16,-12 4 0 15,-4 7 0-15,-8 3 0 16,1 7-1-16,-6 3 0 15,4 5 0-15,3 2 0 16,5 0 0-16,10-1 0 16,12-5 0-16,13-5-1 15,10-7 0-15,10-4 1 16,4-4-1-16,2-7 1 15,4 1 0-15,-6-1 0 16,-2 1 0-16,-9 3 0 0,-10 5-1 16,-6 1 1-1,-15 7-1-15,13 1 1 0,-13-1-1 16,-12 25 0-16,-1-3 0 15,-4 4 0-15,-4 3 0 16,1 7-3-16,-3-6-3 16,13 5-32-16,-11-12-3 15,13-2 1-15,8-21-2 16</inkml:trace>
  <inkml:trace contextRef="#ctx0" brushRef="#br0" timeOffset="137127.8433">13077 10359 3 0,'24'0'23'0,"-4"-11"-2"16,11 11 2-16,-4-2-18 15,8-3-2-15,6 0-1 16,13-3-1-16,6 0 1 15,13-4 1-15,13-3-1 16,7-7 1-16,17-2 1 16,11-7 0-16,16-2 2 15,4-6 0-15,12 1 1 16,3-8-1-16,18 6 1 15,1-10-1-15,11 4 0 16,9-9-1-16,12 2-1 16,8-13-1-16,19 0 0 15,5-12-1-15,11-9 0 16,16-5 0-16,11-7-1 15,5-5 2-15,8-7 0 0,52-3-3 16,-39-3 1-16,2-6-1 16,11 5 1-16,-2-6-1 15,9-2 1-15,2-5-1 16,7-5 1-16,-41-9 1 15,47-3 0-15,3-6 0 16,-5-8 1-16,4-11 0 16,-5-1-1-16,-8-5 0 15,-9-1-1-15,-14 0 0 16,-16 3-2-16,-14 15-8 15,-35 2-26-15,-23 21 1 16,-27 13-2-16,-33 21 0 16</inkml:trace>
  <inkml:trace contextRef="#ctx0" brushRef="#br0" timeOffset="137999.8932">15023 10353 87 0,'-5'22'15'0,"5"-22"-14"16,0 0-1-16,5-9-42 16,15-6 3-16</inkml:trace>
  <inkml:trace contextRef="#ctx0" brushRef="#br0" timeOffset="138225.9061">16427 9842 110 0,'16'5'40'0,"-16"-5"0"16,0 0-5-16,1 24-70 15,-14-18-4-15,13-6-1 16,-13 11-2-16</inkml:trace>
  <inkml:trace contextRef="#ctx0" brushRef="#br0" timeOffset="138397.916">16548 10465 75 0,'-9'29'42'15,"5"-3"-4"-15,-6-14 0 16,10-12-23-16,0 0-52 16,10-15-2-16,4 2 0 0,2-12-2 15</inkml:trace>
  <inkml:trace contextRef="#ctx0" brushRef="#br0" timeOffset="138562.9254">17539 9865 106 0,'39'-10'40'16,"-18"1"-2"-16,-14-4-9 16,-7 13-60-16,-12-9-9 15,10-6-1-15,-1-11 0 0</inkml:trace>
  <inkml:trace contextRef="#ctx0" brushRef="#br0" timeOffset="138726.9348">18187 9257 114 0,'25'-6'40'16,"-3"1"-1"-16,-13 4-10 16,-9 1-66-16,11-1-5 15,-2-16 0-15,10 7-1 16</inkml:trace>
  <inkml:trace contextRef="#ctx0" brushRef="#br0" timeOffset="138877.9434">18805 9668 113 0,'11'60'38'0,"-1"-12"-2"16,7-19-31-16,-6-21-46 15,4-8-1-15,2-18-2 16</inkml:trace>
  <inkml:trace contextRef="#ctx0" brushRef="#br0" timeOffset="139043.9529">19347 9796 115 0,'13'20'18'16,"-2"-26"-15"-16,-3-28-4 15,0-19-43-15,10-11-1 16</inkml:trace>
  <inkml:trace contextRef="#ctx0" brushRef="#br0" timeOffset="139193.9615">20222 8702 112 0,'13'4'39'16,"2"-8"-4"-16,-2-12-32 15,-20-13-46-15,23-1 0 0,0-10-2 16</inkml:trace>
  <inkml:trace contextRef="#ctx0" brushRef="#br0" timeOffset="139343.9701">21025 8471 107 0,'28'28'36'0,"-13"-13"-27"16,-1-11-8-16,-14-4-44 15,24-18-1-15</inkml:trace>
  <inkml:trace contextRef="#ctx0" brushRef="#br0" timeOffset="139486.9782">21516 8882 63 0,'1'56'5'0,"12"-17"-2"16,3-21-4-16,1-31-22 15</inkml:trace>
  <inkml:trace contextRef="#ctx0" brushRef="#br0" timeOffset="139794.9959">22518 7889 117 0,'-20'5'39'0,"5"-11"-11"16,2-9-25-16,8-21-46 16,10-8-1-16,9-16-1 0</inkml:trace>
  <inkml:trace contextRef="#ctx0" brushRef="#br0" timeOffset="139946.0045">23044 7113 122 0,'7'10'39'15,"7"-10"-7"-15,2-12-29 16,4-33-46-16,7 13 1 16,9-13-3-16</inkml:trace>
  <inkml:trace contextRef="#ctx0" brushRef="#br0" timeOffset="140088.0126">24068 6680 119 0,'33'34'40'16,"0"3"-15"-16,-2-20-22 15,-1-26-46-15,5 2 0 16,15 1-3-16</inkml:trace>
  <inkml:trace contextRef="#ctx0" brushRef="#br0" timeOffset="140246.0217">24586 7329 113 0,'-25'68'24'16,"3"-31"-12"-16,12-25-11 15,10-12-45-15,7-14-2 16</inkml:trace>
  <inkml:trace contextRef="#ctx0" brushRef="#br0" timeOffset="140396.0302">23566 7943 104 0,'-63'19'8'15,"21"-25"-4"-15,22-24-4 0,5-25-45 16</inkml:trace>
  <inkml:trace contextRef="#ctx0" brushRef="#br0" timeOffset="140563.0398">22527 7882 115 0,'-114'31'36'0,"24"-29"-25"15,39-20-10-15,14-15-43 16,57-3-2-16</inkml:trace>
  <inkml:trace contextRef="#ctx0" brushRef="#br0" timeOffset="140797.0532">20890 8680 110 0,'-2'14'43'0,"2"-14"-1"16,0 0-3-16,0 0-49 15,0 0-29-15,0 0-3 16,0 0-1-16,0 0 0 16</inkml:trace>
  <inkml:trace contextRef="#ctx0" brushRef="#br0" timeOffset="140981.0637">19726 9507 110 0,'-32'0'39'0,"14"-9"0"16,7-11-5-16,2-19-56 16,22 11-18-16,7-11 0 15,9 1-1-15,-6-9 1 16</inkml:trace>
  <inkml:trace contextRef="#ctx0" brushRef="#br0" timeOffset="141147.0732">19377 9006 120 0,'-67'28'41'0,"5"-12"-1"16,15-9-7-16,32-6-71 15,-11-16-4-15,20 1-1 16,-9-5-1-16</inkml:trace>
  <inkml:trace contextRef="#ctx0" brushRef="#br0" timeOffset="141320.0831">17920 9798 114 0,'-88'79'43'16,"12"-29"-2"-16,21-16-5 15,11-16-48-15,19-27-26 16,35-6-4-16,2-14 1 15,6 3-2-15</inkml:trace>
  <inkml:trace contextRef="#ctx0" brushRef="#br0" timeOffset="141508.0938">16639 10642 99 0,'-101'52'41'15,"17"-7"0"-15,7-23-2 16,12-9-39-16,25-10-3 15,7-21-25-15,23 2-11 16,-4-14-1-16,2-6-2 16,-8-7 1-16</inkml:trace>
  <inkml:trace contextRef="#ctx0" brushRef="#br0" timeOffset="141673.1033">14867 11082 95 0,'-99'49'38'0,"17"-20"-4"16,18-16-24-16,-6-22-50 16,41-13 0-16,15-19-1 15</inkml:trace>
  <inkml:trace contextRef="#ctx0" brushRef="#br0" timeOffset="141838.1127">14036 10721 101 0,'-42'27'38'0,"15"-23"-9"16,16-18-26-16,15-19-44 0,25-11 1 15,9-15-3-15</inkml:trace>
  <inkml:trace contextRef="#ctx0" brushRef="#br0" timeOffset="142004.1222">15364 10537 104 0,'55'28'18'0,"7"-19"-15"15,-2-21-3-15,2-17-46 16,8-20 1-16</inkml:trace>
  <inkml:trace contextRef="#ctx0" brushRef="#br0" timeOffset="142282.1381">19146 10958 109 0,'0'0'32'15,"0"0"-27"-15,15-35-5 16,-7-2-42-16,16-8-2 16</inkml:trace>
  <inkml:trace contextRef="#ctx0" brushRef="#br0" timeOffset="142454.148">20340 9628 110 0,'29'-19'36'16,"-10"-6"-21"-16,-1 3-13 16,-13-10-44-16,25-5-1 0,10-15 1 15</inkml:trace>
  <inkml:trace contextRef="#ctx0" brushRef="#br0" timeOffset="142597.1561">21812 8875 97 0,'60'12'35'15,"-9"7"-6"-15,-12-12-26 16,-8 2-34-16,3-25-10 16,13-6-2-16</inkml:trace>
  <inkml:trace contextRef="#ctx0" brushRef="#br0" timeOffset="142740.1643">23045 8576 106 0,'25'25'26'0,"3"-3"-18"15,-9-21-7-15,4-17-44 16,-7-16-3-16</inkml:trace>
  <inkml:trace contextRef="#ctx0" brushRef="#br0" timeOffset="142927.175">23611 8357 118 0,'22'49'43'0,"-9"-11"-2"16,-10-26-20-16,-2 0-63 0,-5-49-3 15,16-20-1-15</inkml:trace>
  <inkml:trace contextRef="#ctx0" brushRef="#br2" timeOffset="148525.4952">19023 8236 40 0,'-3'-18'33'0,"3"-6"0"15,0-16-9-15,10 1-6 16,-8-27-5-16,18-3 0 15,-5-30-4-15,13-14-3 16,4-27-2-16,11-18 0 16,5-23-1-16,11-18-3 15,8-24 3-15,9-12-2 16,9-13 0-16,4-12-1 15,4-9-1-15,-1-4-1 16,2-2 1-16,-1-3 1 16,-5 2-1-16,-5 9 1 0,-8 7-1 15,-6 15 3 1,-10 14-1-16,-7 19 1 0,-11 20-1 15,-9 24 0-15,-9 22-1 16,-9 21-1-16,-7 19 1 16,-6 24-1-16,-9 21 0 15,-2 19-1-15,-12 28 0 16,-4 17 0-16,-6 29 2 15,-6 22-1-15,-5 25 0 16,-5 23 2-16,-5 21 1 16,-4 14 0-16,-1 5 1 15,4 4-1-15,-2-12 0 16,11-11 1-16,5-22-1 15,7-26-2-15,11-29 1 16,13-35-1-16,11-36 0 16,12-34-2-16,17-32 1 0,9-27 1 15,12-19 0-15,8-16 1 16,12-1-1-16,9 15 0 15,-1 16 0-15,1 29 3 16,-9 33-1-16,-1 39 0 16,-11 38 0-16,-7 38 1 15,-16 33-2-15,-10 25 1 16,-13 19-1-16,-10 12-3 15,-1 20-14-15,-15-17-22 16,6 2-2-16,-5-20-2 16,6-20 0-16</inkml:trace>
  <inkml:trace contextRef="#ctx0" brushRef="#br2" timeOffset="149546.5536">18518 8056 28 0,'-1'28'26'16,"7"-5"1"-16,-2-11 2 15,-4-12-17-15,23 5-7 16,-18-15 3-16,5 4 3 15,-14-17-1-15,3 2 0 16,-18-11-2-16,1 1-1 0,-15-14-3 16,0-5 1-16,-15-12-2 15,-6-10-1-15,-14-10 1 16,-2-8-2-16,-11-15 1 15,-5-4 1-15,-10-17-1 16,-6-3 0-16,-10-8 0 16,-5 0-2-16,-6-6 2 15,-6-5-2-15,-6-5 2 16,-7-2-2-16,-5-4 0 15,-6-5-1-15,4-10 1 16,-2-3 3-16,-3-8-4 16,1 1 3-16,5-4-2 15,9-2 0-15,3 7 2 16,10 6 0-16,5 12-1 0,7 14-1 15,12 17 1-15,8 18 0 16,10 18-1-16,7 22-1 16,7 18 1-16,7 21 0 15,13 14-1-15,8 15 0 16,11 18 1-16,9 15-1 15,12 19 0-15,9 15 1 16,11 19-1-16,5 17 0 16,7 19 1-16,0 12 0 15,4 5 0-15,-1-1 0 16,-4-8 1-16,-1-15-1 15,-4-22 0-15,-2-20 0 16,-4-30 1-16,-10-35-1 16,19-17 0-16,-17-34 0 0,-2-25 0 15,-3-19 1-15,-3-23 0 16,-7-15 0-16,-1-8 1 15,0 6-1-15,0 12 1 16,4 21 0-16,3 21 0 16,8 28-1-16,13 29 1 15,20 26-1-15,21 19 0 16,20 8 0-16,23 4-3 15,20-9-6-15,41 11-30 16,3-17-2-16,20 5-2 16,-5-2-2-16</inkml:trace>
  <inkml:trace contextRef="#ctx0" brushRef="#br2" timeOffset="150748.6224">18484 8299 71 0,'-26'-2'36'16,"-3"0"-2"-16,-1-1 1 15,-7-4-31-15,2 3-4 16,-5-7 0-16,-4 1 0 16,-7-5 2-16,-5-2-1 15,-7-10 0-15,-2-5 1 16,-11-8 0-16,-4-5 0 15,-10-8 1-15,-5-5-1 16,-12-11 1-16,-1-2-1 16,-9-8 0-16,-7-1 0 15,-10-5 1-15,-10-5-2 16,-4-5 2-16,-3 2 0 0,-10-4 0 15,-7 1-1 1,-5-3 1-16,-2 5 0 0,-6-3-1 16,3 7-1-16,-4 5 0 15,5 5-1-15,6 8 1 16,6 7-2-16,6 11 0 15,8 5-1-15,20 12 0 16,11 4-2-16,18 10-2 16,8-7-9-16,27 15-24 15,12-7 1-15,25 8-1 16,11-4 1-16</inkml:trace>
  <inkml:trace contextRef="#ctx0" brushRef="#br2" timeOffset="151371.658">15296 5935 68 0,'-13'-6'33'15,"-16"9"-1"-15,-13 12 0 16,-10 8-30-16,-13 8 3 15,-5 10-1-15,-12 0 1 16,2 7 1-16,-14-6 0 16,7 0 0-16,-6-10 1 15,9-4-2-15,1-10 0 16,12-4-2-16,6-9 0 0,10-1 0 15,10-4-1-15,11-1-1 16,10-2 0-16,5 1 0 16,7 1-1-16,12 1 1 15,-9 3-1-15,9 12 1 16,9 15-1-16,7 16 2 15,2 20-1-15,6 18 2 16,5 17-3-16,6 9 3 16,7-2-6-16,12-23-17 15,18-18-19-15,8-36-3 16,15-33 0-16,12-36-1 15</inkml:trace>
  <inkml:trace contextRef="#ctx0" brushRef="#br3" timeOffset="273173.6247">22711 6539 72 0,'-10'-6'36'0,"3"-9"0"16,-2-15 1-16,6-6-27 16,-6-34-4-16,11-18-1 15,0-33 0-15,10-22-1 16,3-38-1-16,10-27-1 15,3-29-2-15,11-26 2 16,6-19-2-16,4-11 0 16,4-12 1-16,2-4 0 15,-5 7-2-15,0 2-1 16,-6 14 2-16,-8 13-2 15,-9 20 0-15,-12 16 0 16,-7 23-1-16,-9 17-1 16,0 30-1-16,-3 96-1 15,3 1-4-15,-6 14-15 0,5 6-9 16,-10-23-2-16,6 38 1 15,6 35 1-15</inkml:trace>
  <inkml:trace contextRef="#ctx0" brushRef="#br3" timeOffset="273691.6543">23353 1527 92 0,'-28'-6'37'0,"-4"16"0"15,-17 12-1-15,-18 13-37 16,5 13 2-16,-6 11-1 15,-9 7 2-15,3 9 0 16,3-5 0-16,14-2-1 16,17-14 2-16,23-17-1 15,24-25 0-15,26-28 1 0,21-25-2 16,17-24 2-16,12-20-2 15,8-11 2-15,0-12-1 16,-48 56 0-16,-1-2-1 16,-42 54 1-16,74-89-1 15,-13 21 0-15,-19 37-1 16,-14 35 0-16,-18 43 1 15,-11 39-1-15,-8 27-1 16,-2 27-2-16,8 17-3 16,5-3-31-16,29 3-4 15,7-18 1-15,16-7-2 16</inkml:trace>
  <inkml:trace contextRef="#ctx0" brushRef="#br3" timeOffset="274586.7055">22497 6527 80 0,'-5'10'35'16,"5"-10"0"-16,0 0 1 16,-8 14-30-16,8-14-1 15,-14-9 1-15,1-8-1 16,1-2 0-16,-10-13-1 15,2-11-2-15,-8-18 0 16,1-16-1-16,-7-19-1 16,-2-19 1-16,-3-18-2 15,-6-19-1-15,-8-16 0 0,-6-15 0 16,-7-13 0-16,-5-8 0 15,-4-8 2-15,-5-1-1 16,2-3 1-16,-2 6 1 16,2 3 0-16,2 6 1 15,4 11-1-15,2 12 1 16,4 10-1-16,5 12-1 15,2 17 0-15,6 14 0 16,0 19 1-16,8 18-2 16,4 19 1-16,5 17-1 15,6 20 1-15,4 19-1 16,9 24 1-16,9 20 1 0,8 22-1 15,8 15 1-15,7 15-1 16,6 10 1-16,5 10-1 16,1 1 2-16,2-5-1 15,-5-7-1-15,-2-19 1 16,-6-13-1-16,1-18 0 15,-6-15 1-15,-11-27-1 16,15-26 0-16,-7-25 1 16,-3-23-2-16,-4-23 2 15,1-18-2-15,-4-18 1 16,-2-2-1-16,-2 11 2 15,2 19 0-15,-3 18 0 16,5 25 0-16,2 41 0 16,13 38 2-16,9 41-2 15,10 24 0-15,16 17-3 0,12 6-3 16,35 21-25-16,9-19-10 15,35-6 0-15,9-20-3 16</inkml:trace>
  <inkml:trace contextRef="#ctx0" brushRef="#br3" timeOffset="275585.7627">22366 6700 89 0,'-25'-18'35'16,"-9"-17"1"-16,-4-8-1 15,-15-13-31-15,-4-9-3 16,-9-13 1-16,-12-5-1 15,-11-10 1-15,-9 0 0 16,-13-4-3-16,-14-3 1 16,-12-3-1-16,-9-1 1 15,-11-3-1-15,-5 0 1 16,-11-6-2-16,-4-4 3 15,-4-7 0-15,0-4 0 16,0-9 0-16,0-4 2 0,7-2-3 16,10 1 3-1,5-3-1-15,13 6-1 0,10 9 1 16,14 7-1-16,16 15-1 15,13 14 0-15,12 13 0 16,10 18 0-16,14 15-1 16,13 15 0-16,8 12 0 15,10 18 0-15,9 11 2 16,8 10-1-16,10 11 1 15,10 7-1-15,10 5 1 16,7 2 0-16,12 1 0 16,11-4 0-16,10-6-1 15,9-10 1-15,2-9-1 16,6-12 0-16,3-8 0 0,-3-12 0 15,-4-6 0-15,-7-7 0 16,-10-3 0-16,-11-3 0 16,-13 2 0-16,-10 0 0 15,-15 3 0-15,-9 3 1 16,-13 5-2-16,-8 6 2 15,-10 4-1-15,-5 8 1 16,-6 2 0-16,-2 8-1 16,-1 2 1-16,1 2-2 15,6-2 3-15,4 3-3 16,4-2 2-16,8-1-1 15,5 1-1-15,6-3 0 16,12-5-1-16,-18 18-1 16,15-1-2-16,-7-6-3 15,15 18-12-15,-11-16-19 0,11 6-1 16,-5-19 1-16,11 18 0 15</inkml:trace>
  <inkml:trace contextRef="#ctx0" brushRef="#br3" timeOffset="276119.7932">18711 3670 75 0,'-12'-12'37'0,"12"12"0"16,-19-19 1-16,19 19-35 15,-14-11 0-15,14 11-1 16,-24 11 2-16,13 11-1 15,-5 9 1-15,2 12-1 16,-3 8 0-16,5 8 0 16,1-1 0-16,5 2-1 15,0-8 0-15,6-7-1 16,4-12 0-16,4-12 0 15,-8-21-1-15,20 0 1 16,-8-25-1-16,-1-10 1 16,-1-15 0-16,-2-15 0 15,-4-10 1-15,-3-7-1 16,-6-8-1-16,-1-1 2 15,2 6-2-15,-2 10 1 0,3 13 0 16,5 18 1-16,9 19-1 16,15 19 0-16,10 21 1 15,14 21-1-15,10 13 0 16,13 10-1-16,8 4 0 15,8-5-2-15,10-6-2 16,1-27-5-16,24-10-18 16,-12-40-16-16,15-15 1 15,-4-27-2-15,2-8 1 16</inkml:trace>
  <inkml:trace contextRef="#ctx0" brushRef="#br3" timeOffset="277393.8661">14131 9993 83 0,'2'-27'37'15,"8"-28"0"-15,13-23 0 16,8-39-34-16,19-31-3 0,17-41 2 16,19-33 0-16,16-29-1 15,19-26 1-15,21-19-1 16,13-15 1-16,9-6 0 15,8 6-1-15,6 8 1 16,-2 18-2-16,-2 23 0 16,-15 26 1-16,-21 33-2 15,-12 33-2-15,-22 35 3 16,-22 29-2-16,-22 29 2 15,-16 23 0-15,-20 15 1 16,-13 18-2-16,-8 8 3 16,-3 13-1-16,-19-1 0 15,1 9 0-15,-4 5 0 16,-5 9 0-16,-7 9-1 0,-3 8 3 15,-4 11-2-15,-7 8 0 16,-4 7 1-16,-4 3 0 16,0-8 0-16,5-5-1 15,9-17 1-15,11-15-2 16,16-21 1-16,16-25 1 15,24-26-3-15,18-22 0 16,19-19 0-16,9-12 0 16,15-10 0-16,2 6 0 15,-1 9 0-15,-7 18-1 16,-11 27 3-16,-12 31 0 15,-17 37 0-15,-16 36 0 16,-24 38 1-16,-14 28 0 0,-17 24-1 16,-10 9 1-16,-3 1-3 15,-1-18-1-15,17-11-20 16,-1-36-16-16,21-32-3 15,7-37-1-15,15-29-1 16</inkml:trace>
  <inkml:trace contextRef="#ctx0" brushRef="#br3" timeOffset="278316.9189">14254 9896 76 0,'0'0'40'0,"-14"-26"-1"16,12-10 0-16,-9-18-18 15,4-21-22-15,3-23 1 16,4-22-1-16,0-20 0 15,1-18 1-15,-1-18 0 16,0-13 0-16,-3-12 0 16,-3-6 2-16,-5-10-1 15,0-6 2-15,-3-2 0 16,1 2 1-16,0 1-1 15,6 10-1-15,1 5 1 16,5 12-2-16,0 13 1 0,1 20-2 16,-2 21-1-16,-4 19 1 15,-3 24-1-15,-8 16 2 16,-3 18-3-16,-6 22 1 15,-2 18-1-15,-1 14 3 16,2 14-1-16,1 17-1 16,6 16 2-16,8 18-1 15,8 26 1-15,9 17 0 16,3 16 1-16,4 15-1 15,0 10 1-15,0 5 0 16,-2-6-1-16,-4-16 1 16,0-25-1-16,1-26 2 15,2-37-3-15,3-38 1 16,6-39-1-16,7-34-2 15,2-28 2-15,1-20-2 0,-4-18 2 16,-6-11-1-16,-11 1 0 16,-10 7 1-16,-8 13-1 15,-9 23 0-15,-4 17 1 16,-4 23-1-16,0 29 0 15,4 34 0-15,5 30 2 16,2 41-2-16,9 33 1 16,1 24-1-16,6 27-5 15,-8 3-15-15,15 23-17 16,-4-16-2-16,15-10-2 15,-1-35 1-15</inkml:trace>
  <inkml:trace contextRef="#ctx0" brushRef="#br3" timeOffset="279993.0147">14154 9633 92 0,'-18'-18'37'0,"4"-11"-2"15,-6-27-5-15,-2-1-29 16,-1-13 0-16,0-6-1 16,-5-9 2-16,-2 0-1 15,-8-5-1-15,-3 0 1 16,-13 0 0-16,-3-1 0 15,-8-7-1-15,-6-1 1 16,-6-4-1-16,-3-5 2 0,1-4 1 16,1-3-1-16,2-6 0 15,3-4 0-15,1 3 0 16,6 0 1-16,2-3 0 15,5 5 0-15,1 3-1 16,5 2 1-16,3 7-1 16,4 8 0-16,7 9 0 15,3 10-1-15,4 12 0 16,7 12 0-16,3 12-1 15,7 14 1-15,3 10-1 16,6 9 0-16,6 12 0 16,0 0 0-16,10 11 0 15,2 7 0-15,7 7 0 16,4 5 1-16,6 9-1 15,7 6 1-15,7 5-1 0,6 3 0 16,5 3 0-16,5 1 0 16,1-2 0-16,2 0 0 15,-6-3 0-15,-3-8-3 16,-8-7 3-16,-9-7-2 15,-6-7 1-15,-7-9-2 16,-6-7 3-16,-3-8-1 16,-4-9 1-16,-6-3 3 15,-3-8-3-15,-1 0 2 16,-4-3-1-16,-7-1 1 15,1-3-2-15,-9 1 1 16,1 0 0-16,-7 1-1 16,-1-3 0-16,-7 1 0 15,0-6 0-15,-5 0 0 0,-4-4 1 16,-3-3-1-16,-1 2 0 15,1-3 0-15,0 4 0 16,1 4 0-16,5 3 0 16,2 5 0-16,3 9 0 15,3 7 0-15,1 7 0 16,1 10 0-16,2 11 0 15,2 10 0-15,0 14 0 16,3 16 1-16,1 15-1 16,4 21-3-16,2 18 2 15,0 17 0-15,0 17-1 16,-1 8-2-16,1 1-1 15,-5-13-6-15,15-12-21 16,-10-40-9-16,9-37 0 16,6-53-2-16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1:35:20.25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1504 1140 51 0,'24'-55'38'0,"-24"55"0"16,0 0 0-16,14-58-17 15,-14 58-14-15,0 0-2 0,0 0-1 16,0 0 1-16,0 0-1 16,13 14-3-16,-11 52 1 15,-4 18-2-15,4 20 1 16,-13-14-1-16,9 14 1 15,0-5-3-15,5-15-2 16,2-22-1-16,-8-19-6 16,15-11-26-16,-12-32 0 15,0 0-1-15,9-18 1 16</inkml:trace>
  <inkml:trace contextRef="#ctx0" brushRef="#br0" timeOffset="562.0321">1310 1004 100 0,'-73'-83'41'0,"73"83"0"16,-63-57-1-16,63 57-35 15,0 0-5-15,0 0 1 16,0 0 0-16,0 0 0 15,0 0 0-15,0 0-1 16,70 9 2-16,-70-9-2 16,102-4 0-16,-41 0 0 15,3-3-1-15,5-1 1 16,1-1 1-16,-3-1 0 15,0 0-3-15,-3 1 2 16,-6 3 0-16,-5 5 0 16,-7 6 0-16,-46-5 0 0,75 36 1 15,-75-36 0-15,24 62 2 16,1 31-3-16,-15 16 2 15,-16 9-2-15,-2 3 3 16,-26-31-3-16,17 2 0 16,2-24-1-16,14-38 2 15,6-16-1-15,9-18 1 16,7-17 0-16,9-15-1 15,-30 36 1-15,36-51-1 16,-36 51 2-16,38-58-1 16,-38 58 0-16,41-58 0 15,-41 58 1-15,34-53-2 16,-34 53 3-16,27-30-3 15,-3 15 0-15,3 21 0 0,-13 13-2 16,5 17 0-16,-9 15-2 16,8 1 0-16,4 4-6 15,-10-24-29-15,22-5-3 16,-3-14 0-16,10-10 0 15</inkml:trace>
  <inkml:trace contextRef="#ctx0" brushRef="#br0" timeOffset="916.0524">2784 1378 108 0,'-9'16'40'15,"8"-4"0"-15,1 3 0 16,14-12-39-16,10-6 1 0,-24 3 0 15,0 0 0-15,66-26-1 16,-66 26 1-16,55-33-1 16,-55 33 0-16,54-40-2 15,-54 40 2-15,0 0-2 16,55-64 1-16,-55 64 2 15,0 0 0-15,10-31 1 16,-41 40 0-16,-11 14 0 16,-24 22-2-16,0 15 1 15,2 8-2-15,23 6 0 16,23-13 0-16,37-21-5 15,31-13-20-15,6-17-18 16,25-8-1-16,9-11 0 16,16-4-1-16</inkml:trace>
  <inkml:trace contextRef="#ctx0" brushRef="#br0" timeOffset="1584.0906">4321 1075 94 0,'0'0'40'0,"0"0"1"15,0 0-1-15,-43-64-38 16,43 64-1-16,0 0 3 16,0 0-2-16,0 0 2 15,-7 30-2-15,15 33 0 16,-2 24-1-16,2 7 1 15,-13-15-1-15,7 9 0 16,0-9-2-16,1-14 2 16,-3-35-2-16,1-12 1 0,-1-18 1 15,8-15-1-15,-3-15 1 16,-5 30-1-16,2-53 3 15,-2 53-5-15,7-80 3 16,-4 27-1-16,-1-4 1 16,5-3-1-16,0-1 0 15,-3-10 0-15,-1-1 0 16,5 7 2-16,2 1-2 15,4 5 1-15,0 0 0 16,-14 59-1-16,46-92 1 16,-46 92-1-16,52-62 0 15,-52 62 0-15,56-9-1 16,-56 9 1-16,0 0 0 15,53 77 1-15,-53-77-1 16,14 120 0-16,-43-18 0 0,-11 2 0 16,-20-8-2-16,-9-14-1 15,69-82-6-15,-70 52-26 16,70-52-7-16,0 0 0 15,0 0 0-15</inkml:trace>
  <inkml:trace contextRef="#ctx0" brushRef="#br0" timeOffset="2018.1154">4868 733 110 0,'75'-64'43'15,"-75"64"-1"-15,47-37 0 16,-47 37-39-16,0 0-1 0,0 0 1 15,0 0 0-15,6 70 0 16,-6-70-1-16,-24 89 0 16,3-54-2-16,1 81 0 15,-1 12 0-15,0 1 0 16,10 2 0-16,-16-43 0 15,21-3 0-15,3-28 0 16,12-36 0-16,10-18 0 16,5-12 0-16,5-17 0 15,3-7 0-15,-32 33 0 16,0 0 0-16,52-65 0 15,-52 65 0-15,0 0 0 16,53-67 0-16,-53 67 0 16,0 0 0-16,30-54 0 0,-14 48 0 15,-6 15 0-15,3 8 0 16,2 9 0-16,5 6 0 15,5-1-3-15,11-7-4 16,18-13-18-16,-5-16-15 16,19-6-2-16,-68 11 2 15,69-22-2-15</inkml:trace>
  <inkml:trace contextRef="#ctx0" brushRef="#br0" timeOffset="2321.1328">5670 1324 118 0,'44'-49'43'15,"-44"49"1"-15,0 0-1 16,-6-11-36-16,-24 26-7 0,-7 11 0 15,-8 19 0-15,-6 8 0 16,9 8 0-16,10 1 0 16,23-4 0-16,28-21 0 15,14-10 0-15,8-12 0 16,6-15 0-16,4-12 0 15,-3-12 0-15,-2-11 0 16,-8-8 0-16,-38 43 0 16,30-55 0-16,-30 55 0 15,10-59 0-15,-10 59 0 16,-1-57 0-16,1 57 0 15,0 0-7-15,-36-62-19 16,36 62-14-16,0 0-3 16,-40-33 2-16,22 30-3 0</inkml:trace>
  <inkml:trace contextRef="#ctx0" brushRef="#br0" timeOffset="2719.1555">6194 857 107 0,'-28'-56'42'0,"28"56"0"16,0 0-1-16,-11-70-39 15,11 70 2-15,0 0-2 16,0 0 1-16,0 0 0 16,0 0-1-16,48 59-2 15,-30 16 2-15,-16 40-2 16,1 17 0-16,-6 7-1 15,-7-15 0-15,3-9-4 16,4-25-6-16,19-22-28 16,-3-34-2-16,16-14 1 15,-4-22-1-15</inkml:trace>
  <inkml:trace contextRef="#ctx0" brushRef="#br0" timeOffset="3175.1816">6203 1300 123 0,'0'0'41'0,"-51"-29"1"16,51 29-1-16,0 0-39 16,-57-29-1-16,57 29 1 15,0 0-1-15,0 0 1 16,0 0-2-16,74-17 0 15,-74 17 0-15,84-6 0 16,-36 2 0-16,5-1 0 16,-1-7 0-16,0 4 0 0,-2 2 0 15,-4-2 0-15,-46 8 0 16,74-4 0-16,-74 4 0 15,23 20 0-15,-3 17 0 16,-21 17 0-16,-33-3 0 16,9 9 0-16,0 1 0 15,15 6 0-15,15-15 0 16,27-23 0-16,11-14 0 15,10-20 0-15,7-12 0 16,3-14 0-16,-63 31 0 16,63-44 0-16,-63 44 0 15,45-62 0-15,-45 62 0 16,23-67 0-16,-23 67 0 15,-5-70-10-15,5 70-14 16,-18-63-19-16,18 63-1 0,-41-47 2 16,41 47-2-16</inkml:trace>
  <inkml:trace contextRef="#ctx0" brushRef="#br0" timeOffset="3471.1985">7484 1230 124 0,'-60'12'43'16,"60"-12"0"-16,0 0-2 15,0 0-44-15,0 0-11 16,0 0-27-16,0 0 0 15,0 0 0-15,57-6-1 16</inkml:trace>
  <inkml:trace contextRef="#ctx0" brushRef="#br0" timeOffset="3874.2216">8070 1116 109 0,'-2'-68'41'0,"2"68"0"16,-5-61-3-16,5 61-37 0,0 0 0 15,0 0 1-15,0 0 0 16,0 0 0-16,-12-9-2 16,5 73 1-16,-7 21 0 15,3 10 0-15,-1 6-1 16,-7-21-2-16,11 2-2 15,4-19-3-15,22-35-31 16,-18-28-2-16,35-1 0 16,-13-28-1-16</inkml:trace>
  <inkml:trace contextRef="#ctx0" brushRef="#br0" timeOffset="4089.2339">8134 1066 116 0,'-9'-71'42'0,"9"71"2"15,0-60-3-15,0 60-40 16,0 0-1-16,24-69-1 16,-24 69-2-16,0 0-3 15,71-37-8-15,-71 37-27 16,62-14-1-16,-62 14 0 15,69-10-1-15</inkml:trace>
  <inkml:trace contextRef="#ctx0" brushRef="#br0" timeOffset="4306.2463">8231 1127 116 0,'-76'65'41'16,"17"-5"2"-16,18-16-3 15,41-44-38-15,0 0-1 16,0 0 0-16,0 0 0 15,66 21-1-15,-66-21 0 16,86-24-2-16,-40 11-2 16,1-3-5-16,0 0-20 15,-47 16-13-15,85-22 1 16,-85 22 0-16,61-14 0 15</inkml:trace>
  <inkml:trace contextRef="#ctx0" brushRef="#br0" timeOffset="4473.2559">8146 1527 112 0,'-40'38'41'16,"8"-14"0"-16,27-8 0 15,5-16-37-15,41-25-2 16,13-7-1-16,-54 32-1 16,79-49-1-16,-28 18-4 15,6-1-5-15,-2-10-28 16,8-3-3-16,0 0-1 15,5-3 0-15</inkml:trace>
  <inkml:trace contextRef="#ctx0" brushRef="#br0" timeOffset="4671.2672">8992 811 110 0,'41'-65'42'0,"-41"65"1"16,0 0-1-16,0 0-37 0,0 0-1 16,0 0-1-16,-26 60-1 15,-4 39 0-15,-7 20 0 16,12 11-2-16,-4 1 0 15,0-31-5-15,14-8-4 16,6-31-20-16,28-31-13 16,0-18-1-16,14-13-1 15,-1-15 1-15</inkml:trace>
  <inkml:trace contextRef="#ctx0" brushRef="#br0" timeOffset="5047.2887">9149 1285 111 0,'0'0'42'15,"0"0"1"-15,0 0-2 16,0 0-38-16,0 0-1 16,53-28 0-16,-53 28 0 15,0 0 0-15,68-5-2 16,-68 5 1-16,58-11 1 15,-58 11-2-15,57-13 1 16,-57 13-1-16,57-29-1 16,-57 29 1-16,0 0-1 15,51-60 2-15,-51 60 0 16,0 0 0-16,0 0 1 15,0 0-2-15,-65-5 0 16,7 38 0-16,-2 21 0 16,-2 7 0-16,9-2 0 0,22 8 0 15,35-2 0-15,25-16 0 16,27-25-6-16,20-11-2 15,3-27-15-15,23-5-18 16,-8-14-2-16,-43 16 1 16,2-3 0-16</inkml:trace>
  <inkml:trace contextRef="#ctx0" brushRef="#br0" timeOffset="5274.3017">9993 1278 118 0,'0'0'44'0,"37"-51"0"15,-37 51-1-15,-31-5-37 16,-7 20-6-16,-21 18 0 15,2 10 0-15,0 10 0 16,31-1 0-16,14-8 0 0,32-6 0 16,16-16 0-16,17-14 0 15,16-12-4-15,4-22-12 16,-24 11-12-16,0-6-15 15,2-6 2-15,2-3-5 16,3-6 4-16</inkml:trace>
  <inkml:trace contextRef="#ctx0" brushRef="#br0" timeOffset="5460.3123">10640 911 117 0,'32'-60'43'16,"-32"60"1"-16,0 0 0 15,0 0-41-15,0 0 1 16,0 0-4-16,-35 18 0 0,1 71 0 15,0 24 0-15,8 3 0 16,15-5-5-16,5-30-15 16,3-15-14-16,13-15-10 15,-6-34 1-15,6-12-1 16</inkml:trace>
  <inkml:trace contextRef="#ctx0" brushRef="#br0" timeOffset="5640.3226">10454 1328 109 0,'-51'-61'45'15,"51"61"1"-15,0 0-1 16,-22-48-35-16,22 48-10 16,0 0 0-16,0 0 0 15,62-70-9-15,-62 70-13 0,80-30-12 16,-29 17-12-16,8-1 0 15,4-2-2-15</inkml:trace>
  <inkml:trace contextRef="#ctx0" brushRef="#br0" timeOffset="6264.3583">10948 1237 77 0,'0'0'40'0,"0"0"-1"16,0 0 2-16,-7-53-23 15,7 53-11-15,0 0-2 0,25 7 0 16,-15 17-2-16,-3 16 0 15,-12 6-1-15,-6-6 1 16,6 7-2-16,2 6 0 16,0-6-2-16,5-15 2 15,1-7-1-15,1-6 1 16,-4-19 0-16,15 1 0 15,-6-17 0-15,2-9 0 16,-11 25 1-16,0 0 1 16,14-63-3-16,-14 63 0 15,10-56 0-15,-10 56 0 16,11-60 0-16,-11 60 0 15,17-58 0-15,-17 58 0 16,29-57 0-16,-29 57 0 0,42-60 0 16,-42 60-7-16,60-50-3 15,-60 50-14-15,76-49-12 16,-76 49-9-16,86-24 3 15,-86 24-1-15</inkml:trace>
  <inkml:trace contextRef="#ctx0" brushRef="#br0" timeOffset="6481.3707">11739 1040 111 0,'0'0'44'16,"0"0"1"-16,-9 75-2 15,-10-29-38-15,-7 7-2 0,5 11 1 16,-8-12-4-16,17 3 0 15,7-3 0-15,9-4-3 16,10-15-2-16,0-23-10 16,25-4-15-16,-9-22-13 15,17-9 1-15,-47 25-1 16,0 0 2-16</inkml:trace>
  <inkml:trace contextRef="#ctx0" brushRef="#br0" timeOffset="6616.3784">11873 1019 117 0,'-29'-95'42'15,"29"95"0"-15,-33-80-3 16,33 80-45-16,-28-66-30 16,28 66-7-16,0 0 1 0,0 0-2 15</inkml:trace>
  <inkml:trace contextRef="#ctx0" brushRef="#br0" timeOffset="6860.3924">12352 954 102 0,'0'0'43'15,"0"0"2"-15,37 60-1 16,-37-60-36-16,-28 47-1 16,-17 17-1-16,-19-1-6 15,6 2 0-15,6-11 0 16,16 4 0-16,23-6 0 0,39-16 0 15,46-25-13-15,-72-11-9 16,85-17-8-16,-34 7-14 16,4-4 1-16,-1-8-2 15,5-2 3-15</inkml:trace>
  <inkml:trace contextRef="#ctx0" brushRef="#br0" timeOffset="7461.4268">13532 854 96 0,'0'0'40'0,"18"-58"1"16,-18 58-1-16,0 0-38 15,0 0 1-15,0 0 0 16,0 0 1-16,0 0 0 15,0 0-1-15,31 83 1 16,-49 14-2-16,15 13 0 16,-7 7-1-16,1-11 1 15,4-17-4-15,3-20-1 0,8-28-2 16,7-35-15-16,25-15-20 15,-8-18-2-15,-30 27 1 16,0 0-1-16</inkml:trace>
  <inkml:trace contextRef="#ctx0" brushRef="#br0" timeOffset="7662.4383">13691 911 118 0,'-26'-76'44'0,"26"76"-1"16,-24-66 0-16,24 66-41 15,0 0-1-15,-1-67 0 16,1 67-1-16,0 0-2 0,62-26-3 16,-62 26-4-1,65-5-26-15,-65 5-9 0,80-3 1 16,-80 3 0-16</inkml:trace>
  <inkml:trace contextRef="#ctx0" brushRef="#br0" timeOffset="7878.4506">13902 931 102 0,'0'0'41'16,"-59"51"2"-16,59-51-2 15,0 0-38-15,-47 62-1 16,47-62 0-16,0 0-1 0,0 0 0 15,0 0-3-15,67 43 0 16,-67-43-3-16,62 0-21 16,-62 0-15-16,60 3 0 15,-60-3 1-15,0 0 1 16</inkml:trace>
  <inkml:trace contextRef="#ctx0" brushRef="#br0" timeOffset="8058.4609">13643 1471 112 0,'-5'13'42'15,"21"-1"1"-15,7-12-2 16,24-15-37-16,10 2-1 16,13-4-2-16,10-3-1 15,-80 20-5-15,96-30-19 0,-44 14-16 16,5-1-1-16,-4 0-1 15,6 0-1-15</inkml:trace>
  <inkml:trace contextRef="#ctx0" brushRef="#br0" timeOffset="8427.482">15243 897 104 0,'0'0'42'16,"-17"-78"2"-16,17 78-1 15,-36-79-38-15,36 79 0 16,-48-64-1-16,48 64 0 15,-61-39-2-15,61 39 0 16,-74-10-2-16,74 10 0 16,-81 31 0-16,81-31 0 15,-86 64 0-15,76-25 0 16,-66 83 0-16,8 21 0 15,18 8 0-15,4-15 0 16,27-21 0-16,18-22-7 16,12-26-12-16,34-34-15 15,-16-13-10-15,8-10 1 16,-13-14-1-16</inkml:trace>
  <inkml:trace contextRef="#ctx0" brushRef="#br0" timeOffset="8647.4946">14608 1393 133 0,'-56'-35'46'0,"56"35"-2"16,-48-27-12-16,48 27-32 16,0 0 0-16,0 0 0 15,-18-56 0-15,18 56 0 16,0 0 0-16,81-37 0 15,-33 25-6-15,6-3-19 16,20-1-11-16,-2-3-10 16,11-13 3-16,0 8-1 15</inkml:trace>
  <inkml:trace contextRef="#ctx0" brushRef="#br0" timeOffset="8923.5104">15819 692 108 0,'0'0'42'16,"21"-84"2"-16,-21 84-2 15,-10-69-36-15,10 69 0 16,0 0-1-16,-76-51-3 16,76 51-2-16,-83 14 0 15,83-14 0-15,-97 57 0 16,45-12 0-16,35-3 0 15,-76 100 0-15,10 18 0 0,18 9 0 16,17-6 0-16,14-45 0 16,20-19-3-16,16-29-10 15,31-35-13-15,-22-26-7 16,12-6-10-16,-10-11 0 15,-1-6 0-15,-15-10 1 16</inkml:trace>
  <inkml:trace contextRef="#ctx0" brushRef="#br0" timeOffset="9125.5219">14973 1339 115 0,'-35'-15'45'0,"17"11"1"16,3 2-1-16,15 2-41 15,0 0-4-15,51-6 0 0,-51 6 0 16,66-17 0-16,-66 17 0 15,94-17 0-15,-40 6-7 16,-2-1-13-16,14-2-8 16,-8 2-9-16,1-4-7 15,5 3-1-15,2 2 3 16</inkml:trace>
  <inkml:trace contextRef="#ctx0" brushRef="#br0" timeOffset="9659.5525">15733 1399 106 0,'24'9'40'16,"-3"-12"2"-16,13 0-2 15,9-12-37-15,5-3 0 16,-48 18 0-16,58-22-1 16,-58 22 1-16,62-29-1 15,-62 29 0-15,61-29 0 16,-61 29 0-16,50-32-2 15,-50 32 1-15,0 0 0 0,47-50-1 16,-47 50 1-16,0 0 1 16,0 0-2-16,0 0 0 15,-47-47 0-15,47 47 0 16,-63 9 0-16,-8 12 0 15,-4 11 0-15,2 10 0 16,12 7 0-16,16 6 0 16,34 0 0-16,29-12 0 15,34-21 0-15,22-10 0 16,18-12-8-16,17-6 0 15,4-17-8-15,23-1-9 16,-79 5-8-16,11 1-7 0,-2 0 0 16,1-2 1-16,-12-2 0 15</inkml:trace>
  <inkml:trace contextRef="#ctx0" brushRef="#br0" timeOffset="9891.5658">16851 1253 117 0,'41'-55'44'0,"-41"55"-1"15,0 0 0-15,0 0-39 16,-58-7 0-16,1 22-4 15,-14 9 0-15,13 11 0 16,-4 2 0-16,21 6 0 16,17-2 0-16,24-3 0 15,23-15 0-15,15-8 0 16,18-13 0-16,9-10-6 15,17-10-7-15,-82 18-10 16,94-43-6-16,-42 16-12 0,7-5-1 16,-2-6-2-16,4-5 3 15</inkml:trace>
  <inkml:trace contextRef="#ctx0" brushRef="#br0" timeOffset="10087.577">17486 766 112 0,'0'0'44'0,"40"-88"0"15,-40 88 0-15,0 0-41 16,0 0-1-16,0 0 0 15,0 0 0-15,-18 28-2 16,-26 76 2-16,-7 28-4 16,5 12 0-16,6-4-3 15,7-32-2-15,23-21-18 0,-7-35-8 16,26-32-10-16,-9-20 1 15,15-8-1-15</inkml:trace>
  <inkml:trace contextRef="#ctx0" brushRef="#br0" timeOffset="10300.5892">17216 1198 121 0,'0'0'44'0,"0"0"2"16,-36-77-2-16,36 77-44 15,0 0 0-15,0 0 0 16,19-72 0-16,-19 72 0 15,52-22 0-15,-52 22 0 16,77-6-12-16,-77 6-9 0,99-3-9 16,-52 3-8-16,12 0-5 15,-4 7-1-15,6 1 1 16</inkml:trace>
  <inkml:trace contextRef="#ctx0" brushRef="#br0" timeOffset="10473.5991">18035 1334 104 0,'6'29'45'0,"-12"-16"-2"16,6-13-6-16,0 0-38 15,0 0-27-15,0 0-14 16,0 0-2-16,-33-49-1 16</inkml:trace>
  <inkml:trace contextRef="#ctx0" brushRef="#br1" timeOffset="15612.893">1964 1948 0 0,'-23'2'20'16,"23"-2"3"-16,-16 2-2 15,16-2-11-15,0 0 2 16,0 0 0-16,0 0 1 16,0 0 1-16,0 11-3 15,0-11 0-15,0 0-1 16,0 0-1-16,0 0 0 15,0 0-5-15,9 10-2 16,-9-10-2-16,15 6 1 16,-1-4-2-16,4 3 1 0,1-5 0 15,6 2 1-15,0-1-1 16,3-1 1-16,2 1-1 15,4 0 0-15,-1 1 0 16,5 0 1-16,4-2-1 16,8 0 0-16,6 0 1 15,12-2-1-15,5-4 0 16,8 1 1-16,7-3-1 15,7 2 0-15,3 1 0 16,1 0 0-16,2 3 0 16,-2 3 0-16,-1 1 0 15,0 4 0-15,-3 2 0 16,2 1 0-16,2 0 0 15,5 1 1-15,5-3-1 0,2 0 0 16,11-4 1-16,3-1-1 16,10-4 1-16,7-1 0 15,4-2-1-15,-3 1 1 16,3 1 0-16,5 0 0 15,0 4-1-15,-3 2 1 16,1 2 0-16,-3 1-1 16,7 0 1-16,6 1-1 15,2-1 0-15,6 0 0 16,5-3 1-16,11-1-1 15,7-5-1-15,5 1 1 16,5 0 0-16,3-3-1 16,-3 2 1-16,5 0-1 15,-3 1 0-15,-4 1 0 16,-2 0 1-16,0-1-1 0,3 0 1 15,-1 0 0-15,6-3 0 16,7-1 0-16,3-2 0 16,8 1 0-16,8-3 0 15,1 0 0-15,1 1 1 16,8-1-1-16,-7 1 1 15,-3 1-1-15,0 2 0 16,0-2 0-16,-2 1-1 16,5-3 2-16,5-4-2 15,-2 1 2-15,4-4-2 16,1 0 3-16,-2-3-3 15,-2 3 3-15,-6-2-1 0,-9 3 0 16,-10 4-1-16,-8 0 1 16,-10 4 0-16,-6 2-1 15,-9 2 0-15,-4 0 0 16,-9 4 0-16,1-1 0 15,-7 1 0-15,-5 1 0 16,-11-1-1-16,-5 2 1 16,-10 1 0-16,-2 0-1 15,-10-2 1-15,-11 3 0 16,-5-2-1-16,-7 2 1 15,-11-2 0-15,-6-1 0 16,-9 0 0-16,-9 0 0 16,-10-1 0-16,-9 1 0 15,-10-2 1-15,-5 2 0 16,-8-1-1-16,-4 0 1 0,-13 0 0 15,14-1 0-15,-14 1-1 16,0 0 1-16,15-4-1 16,-15 4 0-16,11-4 0 15,-11 4 0-15,10-4-2 16,-10 4-1-16,0 0-15 15,0 0-18-15,4-12 1 16,-14 4-3-16,10 8 1 16</inkml:trace>
  <inkml:trace contextRef="#ctx0" brushRef="#br2" timeOffset="89716.1315">1776 2768 53 0,'16'-20'30'0,"3"2"3"16,-1-2-2-16,-5 3-16 16,4 7-11-16,-17 10 2 15,16-2 0-15,-17 15 1 16,4 17 1-16,-13 9-2 15,2 16 0-15,-6 6-2 16,2 13 0-16,0 7-2 0,-2 4 1 16,2 2-3-16,1-3-1 15,5-8-2-15,0-13-7 16,12 3-27-16,-6-21 0 15,9-8 0-15,-5-22-3 16</inkml:trace>
  <inkml:trace contextRef="#ctx0" brushRef="#br2" timeOffset="90242.1616">1427 2893 102 0,'-25'-27'38'16,"8"-3"2"-16,22 11-4 0,12-6-34 15,14-3-2-15,12-3 1 16,18-1-1-16,10-1 1 16,10 6-2-16,7 5 1 15,0 10 0-15,-6 12 0 16,-4 9-1-16,-9 15 1 15,-8 4 1-15,-11 9-1 16,-10 4 1-16,-9 6 0 16,-5 1 0-16,-7 3 0 15,-9 3 1-15,-5 3-1 16,-6 3 0-16,-3 2 0 15,-3 0-1-15,-2-5 1 16,-1-5-1-16,3-10 0 16,3-7 0-16,6-15 0 0,9-16 0 15,6-18 1-15,9-13-1 16,6-15 1-16,4-7-1 15,2-9 1-15,3-3 0 16,-2 0 0-16,-3 5 0 16,-5 14-1-16,-5 13 0 15,-4 18 1-15,-2 15-1 16,-5 19 0-16,-6 14 1 15,-4 16-1-15,0 8-1 16,1 8 0-16,0-3-2 16,9-3-3-16,-3-21-22 15,20 1-11-15,0-25-1 16,17-10-1-16,-1-28 1 0</inkml:trace>
  <inkml:trace contextRef="#ctx0" brushRef="#br2" timeOffset="90438.1728">3271 2936 103 0,'-22'14'40'16,"10"19"0"-16,-11 2 0 16,12 16-37-16,-9 4-1 15,7 4-1-15,2 1-1 16,1-2-1-16,12 0-5 15,-5-20-8-15,19 1-23 16,-3-22-3-16,13-11 1 16,-5-23-2-16</inkml:trace>
  <inkml:trace contextRef="#ctx0" brushRef="#br2" timeOffset="90581.1809">3274 2642 86 0,'-13'-2'30'16,"15"22"-18"-16,5-2-11 15,17 2-36-15,7-7-3 16,19 2 3-16</inkml:trace>
  <inkml:trace contextRef="#ctx0" brushRef="#br2" timeOffset="90887.1984">3851 2825 89 0,'-4'29'42'0,"-19"-9"0"16,-5 12-2-16,-14-9-24 15,4 8-11-15,-2-4-1 16,7 3-1-16,4 0-1 15,10 0-1-15,11-3 0 16,20-1 0-16,11-2-2 16,15-1 0-16,10 0 1 15,4-1-1-15,1-1 1 16,-3 2 0-16,-8-1 0 15,-11 2 0-15,-17 4 0 16,-15 0 0-16,-14 2 0 16,-13-1 0-16,-8-2-2 15,-2-8-1-15,3 3-7 16,-10-23-29-16,24-2-3 0,4-20 0 15,17-6 0-15</inkml:trace>
  <inkml:trace contextRef="#ctx0" brushRef="#br2" timeOffset="91615.2401">5204 3049 92 0,'0'0'37'0,"0"0"0"16,7 23 1-16,-14-10-33 16,6 9-2-16,-2 5-1 15,0 11 0-15,-1 8-1 16,3 7 1-16,1 1-3 15,0-5-1-15,4 1-5 16,-4-24-25-16,13-5-5 16,-13-21-1-16,28-25-1 15</inkml:trace>
  <inkml:trace contextRef="#ctx0" brushRef="#br2" timeOffset="91767.2488">5215 2670 101 0,'-20'-9'40'16,"-3"8"-3"-16,15 16-2 15,2 12-47-15,14-10-24 16,22 5-2-16,9-7 2 16,18 5-5-16</inkml:trace>
  <inkml:trace contextRef="#ctx0" brushRef="#br2" timeOffset="92105.2681">5881 2922 110 0,'-27'15'40'0,"-10"-9"1"15,4 13-2-15,4-6-37 16,0 6 1-16,6-2-2 16,6 4 0-16,9 2 0 15,8 2-1-15,11 0 0 16,8-2 0-16,8 1 0 15,7-3 0-15,-2-1 0 16,2 0 1-16,-8-3 0 16,-3 0 0-16,-12 2-1 15,-9 6 1-15,-11-1-1 16,-12 4 0-16,-2 4 0 15,-10 1 0-15,4 0-1 16,-4-4-1-16,10 2-2 16,0-15-6-16,21 4-29 15,2-20-2-15,11-4 0 0,7-19-1 16</inkml:trace>
  <inkml:trace contextRef="#ctx0" brushRef="#br2" timeOffset="92656.2996">6896 3169 96 0,'21'18'37'0,"-1"-17"1"16,19 5-1-16,5-12-35 15,11 1 0-15,9-6 1 16,8-3-2-16,-5-4 1 16,0 1-1-16,-10-4 1 15,-11 1-1-15,-12 0 1 0,-13-1-1 16,-18 0 1-16,-16 4 0 15,-14 1 0-15,-13 6 0 16,-14 5 1-16,-9 8-1 16,-4 9 0-16,0 8 0 15,3 9 0-15,9 7 0 16,13 4-1-16,15 5 0 15,21-1-2-15,23-5 0 16,21-2-2-16,16-13-3 16,25 3-12-16,0-25-21 15,23 4-2-15,-6-21 1 16,8 4-1-16</inkml:trace>
  <inkml:trace contextRef="#ctx0" brushRef="#br2" timeOffset="92976.3179">7957 2950 122 0,'-6'14'39'0,"-6"-3"2"16,10 25-10-16,-4-6-28 15,3 10 0-15,-2 5-1 16,3 9 0-16,-2 1 0 15,3-2 0-15,5-4-1 16,0-7-1-16,4-9 1 16,6-13-1-16,7-16 1 15,7-14-2-15,6-18 1 16,4-7-1-16,1-14 0 0,1-7 1 15,-1-5-1-15,-5-6-1 16,-5-3 0-16,-10 2-2 16,-4 12-2-16,-9-2-6 15,8 28-22-15,-18-4-6 16,9 19-1-16,-8 3 1 15</inkml:trace>
  <inkml:trace contextRef="#ctx0" brushRef="#br2" timeOffset="93224.3321">8775 2984 119 0,'-14'7'42'0,"1"8"0"0,-11-3-1 16,0 12-39-16,4 4-1 15,2 9 0-15,1 5 0 16,4 6-1-16,8-5-1 16,7 0-1-16,7-7-2 15,1-17-5-15,19-4-29 16,-9-30-3-16,12-2 0 15,-4-27-2-15</inkml:trace>
  <inkml:trace contextRef="#ctx0" brushRef="#br2" timeOffset="93358.3398">8850 2484 108 0,'-13'-16'42'0,"-5"10"-4"0,8 16-4 16,10 10-70-16,4-6-5 15,16 13 1-15,4-6-3 16</inkml:trace>
  <inkml:trace contextRef="#ctx0" brushRef="#br2" timeOffset="93803.3652">9474 3019 102 0,'-32'-5'41'0,"4"8"0"16,-15-6 0-16,10 9-35 0,-14 6-2 15,4 8 0-15,1 7 0 16,3 12-1-16,7 4-1 16,8 2 0-16,12-1-2 15,13-9 1-15,13-8-1 16,16-16-1-16,10-12 1 15,12-18 0-15,7-21 0 16,6-13 0-16,3-16 0 16,-1-12-1-16,-2-10 1 15,-4-11-1-15,-5-6 2 16,-6 8-2-16,-10 14 1 15,-6 11-1-15,-14 26 1 16,-12 31 1-16,-13 34-1 16,-12 35 2-16,-13 33-1 15,-7 20 1-15,-6 9-2 0,3 11 0 16,7 0-3-16,5-18-4 15,23-1-13-15,-3-37-13 16,29-6-9-16,5-26-2 16,18-12-1-16,4-23 1 15</inkml:trace>
  <inkml:trace contextRef="#ctx0" brushRef="#br2" timeOffset="94366.3974">10013 3171 99 0,'0'0'39'16,"0"0"1"-16,0 0-2 15,23 1-35-15,-3 0-1 0,12-1-2 16,11-4 1-16,9-4 0 15,10-4 0-15,4-5 0 16,-1-5 0-16,-3-1 0 16,-6-5 0-16,-11 1 0 15,-14-8 1-15,-16 4-1 16,-15-1 0-16,-15 4 1 15,-13 6-1-15,-10 9 1 16,-9 11-1-16,-9 12 0 16,-3 15 0-16,0 15 0 15,1 7 0-15,9 13 0 16,12 5-1-16,12-2 0 15,20-3 0-15,17-9-1 16,22-7-2-16,19-21-3 0,30 2-20 16,-4-34-14-16,22-1 0 15,-11-24-1-15,11 1-1 16</inkml:trace>
  <inkml:trace contextRef="#ctx0" brushRef="#br2" timeOffset="94726.418">11005 2965 111 0,'-38'22'41'15,"12"19"1"-15,-15 0-1 16,4 13-38-16,4 1 0 16,6 5-1-16,3-2-1 15,5-3 0-15,5-10 0 16,10-8-1-16,7-12 0 0,6-15 1 15,11-17-1-15,8-14 1 16,5-15 0-16,6-10 0 16,2-7 0-16,2-9 0 15,1 2 0-15,-2 2-1 16,-6 11 2-16,-7 11-2 15,-5 11 0-15,-2 15 0 16,-7 15 0-16,-4 13 0 16,-3 9 0-16,1 11-3 15,1 7 0-15,5 2-2 16,10 7-5-16,-6-21-13 15,29 13-9-15,-7-26-9 16,14 1 0-16,-2-24-1 16</inkml:trace>
  <inkml:trace contextRef="#ctx0" brushRef="#br2" timeOffset="94946.4306">11763 3003 115 0,'-44'-5'42'15,"1"21"1"-15,-15-1-1 16,12 10-37-16,-1 8-1 15,5 8-2-15,11 3 0 16,13 4-2-16,18-5 0 16,19-5 0-16,19-5-4 15,7-7-1-15,18-3-3 16,-5-26-15-16,23 9-13 0,-15-25-6 15,10 0 1-15,-13-17-1 16</inkml:trace>
  <inkml:trace contextRef="#ctx0" brushRef="#br2" timeOffset="95298.4508">12074 3051 107 0,'-27'28'40'16,"-4"-5"2"-16,11 16-2 15,-3-11-33-15,23 1-3 16,10-7-2-16,18-5 1 15,14-13-2-15,10-7 1 16,11-8-1-16,1-11 0 16,2-5 0-16,-3-8-1 15,-9 1 1-15,-7-6-1 0,-17 0 1 16,-14 8-1-16,-17 2 0 15,-14 10 2-15,-22 14-2 16,-12 14 0-16,-16 14 0 16,-4 19 0-16,-5 18 0 15,4 8 0-15,10 9 0 16,17-2 0-16,22-6 0 15,26-10 0-15,38-7-11 16,17-31-7-16,49 1-10 16,7-41-7-16,39 0-9 15,19-26-1-15,30-8 1 16</inkml:trace>
  <inkml:trace contextRef="#ctx0" brushRef="#br2" timeOffset="95912.4859">13982 2478 83 0,'12'-19'40'0,"-12"-3"-1"0,0 22 1 16,0-17-31-16,0 17-6 15,-15 19 0-15,6 10 0 16,-7 12 0-16,0 15 0 16,-9 17-2-16,2 14 2 15,-2 7-2-15,1 9 1 16,6 2-2-16,3-10-1 15,8-3-3-15,0-26-14 16,19-6-19-16,-5-26-3 16,9-10 0-16,-4-28-1 15</inkml:trace>
  <inkml:trace contextRef="#ctx0" brushRef="#br2" timeOffset="96086.4958">13641 2944 117 0,'-29'-14'41'0,"-1"0"0"16,21 27-4-16,9-13-34 15,18 9-2-15,20-8-2 16,17-5-2-16,19-8-1 16,11-12-4-16,24 7-27 15,-8-22-7-15,14 2 3 16,-9-16-4-16</inkml:trace>
  <inkml:trace contextRef="#ctx0" brushRef="#br2" timeOffset="96463.5174">14592 2275 102 0,'-29'54'41'16,"-9"6"2"-16,5 18-1 16,-13 6-38-16,11 10 0 15,-1 3-1-15,4 1 1 16,0-1-2-16,5-7 1 15,4-12-1-15,7-8-1 16,7-17 0-16,12-13 0 16,10-20-1-16,12-17 2 15,13-18-2-15,10-16 0 16,4-9 0-16,2-9 0 15,1 0 0-15,-7 0 0 16,-5 9 0-16,-10 7 0 0,-9 14 0 16,-11 14 0-16,-13 5-2 15,10 22 0-15,-7 7-1 16,1 2-2-16,8 11-3 15,-1-14-10-15,28 23-11 16,-9-24-10-16,25 3-2 16,1-21 0-16,17-3 2 15</inkml:trace>
  <inkml:trace contextRef="#ctx0" brushRef="#br2" timeOffset="96830.5384">15273 2980 109 0,'-30'-12'40'0,"-14"2"1"16,6 16 0-16,-14 5-36 15,5 16 0-15,3 3-2 0,7 11 0 16,4 5-1-16,6 5 0 16,12-3-1-16,13-4-1 15,13-9 1-15,14-14-1 16,14-11 0-16,13-17 0 15,10-14 0-15,2-13 2 16,5-9-2-16,-6-10 0 16,-5-2 0-16,-9-3 0 15,-11 7 0-15,-12 10 0 16,-11 7 0-16,-9 16 0 15,-6 18 0-15,-13 7 0 16,-1 18 0-16,-3 10 0 16,5 13 0-16,2-2-2 15,6 5-2-15,12-11-1 0,21 2-10 16,1-35-9-16,31 2-6 15,-5-33-11-15,21-10 0 16,2-28-1-16,7-5 3 16</inkml:trace>
  <inkml:trace contextRef="#ctx0" brushRef="#br2" timeOffset="97018.5491">16221 2276 107 0,'-40'63'42'15,"0"35"3"-15,-16 8-2 16,10 10-38-16,-3 12-3 15,5 6 0-15,10-8-2 16,5-15-1-16,10-13-6 0,3-33-14 16,18-4-17-16,-6-33-4 15,8-14 1-15,-2-34-1 16</inkml:trace>
  <inkml:trace contextRef="#ctx0" brushRef="#br2" timeOffset="97175.5581">15760 2800 125 0,'-13'-27'43'0,"13"27"1"15,22-4-3-15,20 6-39 16,20-3-6-16,9-7-10 16,33 17-14-16,-5-17-11 15,22 9-6-15,-1-10 1 0,13 7-1 16</inkml:trace>
  <inkml:trace contextRef="#ctx0" brushRef="#br2" timeOffset="98018.6063">17578 2539 67 0,'0'0'37'15,"0"0"-2"-15,12 1 3 16,-12-1-32-16,-7 28 0 15,1-6-1-15,3 10 2 16,-8 6-1-16,3 14 1 16,-8 5-1-16,-4 10-1 15,-5 5-1-15,-4 12 0 16,-5 3-2-16,0-2-3 15,2-2-2-15,9-16-2 0,21 0-8 16,-2-29-25-16,35-7-2 16,4-31 0-16,22-8 0 15</inkml:trace>
  <inkml:trace contextRef="#ctx0" brushRef="#br2" timeOffset="98216.6177">17819 3101 72 0,'2'-19'39'0,"-20"2"-1"15,1 17 1-15,-11-8-18 16,6 22-16-16,0 0-1 15,5 10-2-15,3 2 0 16,8 8-1-16,2 0-1 16,4-1-2-16,10 4-5 15,-7-20-19-15,20 8-13 16,-6-20 0-16,10-4-1 15,0-23 0-15</inkml:trace>
  <inkml:trace contextRef="#ctx0" brushRef="#br2" timeOffset="98366.6262">18059 2573 88 0,'0'0'40'16,"-8"-14"-4"-16,9 25-1 15,2 4-47-15,-3-15-26 16,29 31 0-16,-10-13-1 15,14 9 1-15</inkml:trace>
  <inkml:trace contextRef="#ctx0" brushRef="#br2" timeOffset="98901.6568">18334 2951 101 0,'-43'18'41'16,"5"17"0"-16,-7-6-1 15,9 9-37-15,7 0-1 16,9 3 0-16,12-3-1 16,14-3 0-16,13-10-1 15,11-7 0-15,11-15 0 16,4-12-1-16,7-10 1 15,3-10 0-15,-3-12 0 0,-7-5 0 16,-4-4 0-16,-11-3 0 16,-7 4 1-16,-7 6 0 15,-7 7-1-15,-10 18 1 16,1 18-1-16,-24 16 0 15,2 24-1-15,-4 26 1 16,-5 24 1-16,-2 19-2 16,-5 10 2-16,3 7-2 15,2-1 2-15,2-4 0 16,3-14 0-16,6-17 0 15,2-21 0-15,6-18 0 16,4-21 0-16,10-30 0 16,0 0 0-16,-6-34 0 15,18-15 0-15,3-15 0 0,7-14-2 16,6-10 1-16,4-9 0 15,6-1-1-15,1 9-1 16,2 1-1-16,3 12-4 16,-6-6-13-16,20 27-17 15,-10-8-4-15,11 17-2 16,0-11 0-16</inkml:trace>
  <inkml:trace contextRef="#ctx0" brushRef="#br2" timeOffset="99302.6798">19482 2310 99 0,'-29'8'43'0,"3"21"0"16,-14-3-1-16,7 17-37 15,-5 10-3-15,0 14 2 16,1 12-2-16,-4 9 0 15,0 7-1-15,1-1 1 16,8-3-1-16,6-8 1 16,5-10-1-16,9-18-2 15,9-13 1-15,13-18 0 16,9-21 0-16,10-15 0 15,5-14 0-15,4-9 0 16,0-6 1-16,-1-4-1 16,-3 4 1-16,-4 2 0 15,-6 12-1-15,-6 12 0 16,-4 13 1-16,-7 13-1 15,-4 12-1-15,-1 6 1 0,3 7-2 16,0 0 0-16,5 3-3 16,8-11-1-16,19 5-13 15,-8-35-9-15,32 5-7 16,-5-25-6-16,18-7-1 15,0-20 2-15</inkml:trace>
  <inkml:trace contextRef="#ctx0" brushRef="#br2" timeOffset="99481.69">20184 2449 79 0,'-27'39'45'0,"-16"23"-3"0,4 19 2 16,-9 1-18-16,9 8-23 15,5 5-3-15,9-4 0 16,9-6-4-16,-2-19-12 15,24 3-19-15,-11-27-7 16,11-7 1-16,-6-35-2 16</inkml:trace>
  <inkml:trace contextRef="#ctx0" brushRef="#br2" timeOffset="99640.6991">19847 2824 118 0,'-3'-20'43'15,"-1"1"1"-15,18 20-1 16,4 5-42-16,16-12-6 15,26 16-15-15,-3-18-19 0,32 7-4 16,7-7 1-16,23 7-3 16</inkml:trace>
  <inkml:trace contextRef="#ctx0" brushRef="#br2" timeOffset="100158.7287">21353 2906 114 0,'-37'6'41'0,"-12"-3"1"15,6 19-4-15,-8-2-36 16,5 8-1-16,5 6 0 15,3 2 0-15,10 3-1 16,8 0-1-16,18-3 0 16,19-10-1-16,26-7-2 15,18-25-10-15,32 4-25 16,4-21-1-16,22 1 0 15,-1-17-1-15</inkml:trace>
  <inkml:trace contextRef="#ctx0" brushRef="#br2" timeOffset="100537.7504">21993 2891 107 0,'-53'16'41'16,"-15"-3"2"-16,8 12-3 16,-4-4-31-16,9 9-6 15,8 0-1-15,12 4 1 16,9-4-2-16,9 3 0 15,10-6-1-15,12-1 0 16,11-12 0-16,9-9 0 16,14-9 1-16,2-9-2 15,7-5 2-15,1-9-1 16,-3-4 0-16,-1-4 0 15,-8 2 1-15,-7 3-1 16,-5 5 0-16,-9 5 0 16,-6 7 0-16,-10 13 0 0,0 0 0 15,0 23 0-15,-7 7-1 16,-4 7 0-16,3 5-1 15,-1 4-1-15,12 1-3 16,1-11-4-16,22 8-16 16,-8-33-6-16,29 3-9 15,-1-27 1-15,19 0 0 16</inkml:trace>
  <inkml:trace contextRef="#ctx0" brushRef="#br2" timeOffset="100888.7705">22616 2886 121 0,'-32'11'41'15,"8"14"0"-15,-13-3-1 0,2 13-37 16,4 1 0-16,3 7-1 16,5 0-1-16,4-2 0 15,10-7-1-15,9-5 2 16,9-14-2-16,10-8 0 15,10-13-2-15,6-10 4 16,6-10-2-16,3-8 0 16,1-4 0-16,3-4 0 15,-4 2 0-15,-1 3 0 16,-6 8 0-16,-4 6 0 15,-4 13 0-15,-4 10 0 16,-3 13 0-16,-7 13 0 16,-3 13 0-16,-5 9 0 15,1 10-6-15,-3-4-5 0,15 15-12 16,-17-21-7-16,17 5-10 15,-10-16-2-15,11-6-2 16,-5-14 2-16</inkml:trace>
  <inkml:trace contextRef="#ctx0" brushRef="#br2" timeOffset="101925.8298">1319 4350 92 0,'6'-36'38'0,"7"9"2"15,-11-11-11-15,7 19-19 16,-11-2-2-16,4 9-3 16,-2 12-1-16,0 0-1 15,-10 32-1-15,6 8-1 16,3 13-1-16,-2 12 0 15,2 11 0-15,1 9-1 16,0 5 1-16,0-1 0 16,-5-4 0-16,-3-5 0 15,-3-10 1-15,-1-10-2 16,0-13 2-16,2-10-2 15,0-14 2-15,2-11-2 16,8-12 1-16,3-19 1 16,12-11-2-16,9-7 2 0,7-6-2 15,6-4 1-15,8-1 0 16,5 2 0-16,4 7 0 15,-1 9-1-15,-6 8 1 16,-3 11-1-16,-8 9 1 16,-8 9 0-16,-9 6-1 15,-14 10 1-15,-15 7-1 16,-13 3 0-16,-15 6 0 15,-9 2 0-15,-5 3-1 16,-9-5-3-16,12 5-16 16,-7-24-16-16,22-1-1 15,2-18-2-15,32-1 2 16</inkml:trace>
  <inkml:trace contextRef="#ctx0" brushRef="#br2" timeOffset="102293.8509">1803 4831 93 0,'20'25'38'16,"3"-10"-1"-16,20 0 2 15,2-15-36-15,21-6 0 16,7-10-2-16,6-5 0 15,-3-6 1-15,-6-2-1 16,-12-1 0-16,-15-1 0 16,-22 3 1-16,-20 5 0 0,-21 4 0 15,-17 7 0-15,-15 5 1 16,-11 10-1-16,-10 8 1 15,0 13-1-15,2 9 0 16,8 9 0-16,11 4 0 16,22 2-1-16,23-4-1 15,20-7-1-15,28-8-1 16,21-16-2-16,28-12-3 15,10-29-16-15,26 0-14 16,-7-21-4-16,7-5 0 16,-10-19-1-16</inkml:trace>
  <inkml:trace contextRef="#ctx0" brushRef="#br2" timeOffset="102674.8727">3029 4020 101 0,'-28'16'42'15,"-11"11"1"-15,7 27-1 16,-7 13-28-16,8 2-11 15,-2 12-1-15,9 4-1 16,3 4 0-16,4-1 0 16,3-2-1-16,5-10 1 15,3-9-1-15,5-12 0 16,3-13 0-16,3-12 0 15,7-20 0-15,7-13 0 16,9-17 0-16,3-11 0 16,5-7 0-16,0-6 0 15,1-3 0-15,3 3-1 0,-6 5 1 16,-5 10 0-16,-4 13 0 15,-4 12-1-15,-2 13 0 16,-2 12-2-16,2 9-1 16,-1 6-1-16,10 7-2 15,-1-11-8-15,16 14-10 16,-14-21-6-16,20 3-8 15,-10-18 0-15,8-5 1 16,-9-18 1-16</inkml:trace>
  <inkml:trace contextRef="#ctx0" brushRef="#br2" timeOffset="103045.8939">3558 4573 107 0,'-19'-15'40'0,"-21"2"3"16,9 24-2-16,-6 8-35 0,-1 14-2 15,3 7-1-15,2 12 0 16,7 1-2-16,11 0 0 15,10-4 0-15,11-5-1 16,16-13 0-16,5-8 0 16,7-13 0-16,9-13 1 15,0-15-1-15,2-10-1 16,-3-12 2-16,-5-6-1 15,-6-7 0-15,-6 0 0 16,-6 2 0-16,-5 6 0 16,-5 9 0-16,-4 8 1 15,0 15-2-15,-5 13 1 0,-1 13 0 16,1 9 0-16,1 11-1 15,-1 4-1-15,4 9-2 16,1-1 0-16,7 2-3 16,-5-18-9-16,19 9-7 15,-12-30-6-15,24 10-2 16,-9-31-7-16,18-2-2 15,-8-14 2-15</inkml:trace>
  <inkml:trace contextRef="#ctx0" brushRef="#br2" timeOffset="103323.9098">4142 4541 77 0,'-3'-15'41'15,"3"15"-2"-15,-12 7 2 16,5 20-14-16,-2 1-23 16,0 13-1-16,-1 5-1 0,3 6 0 15,-1 0 0-15,8 0 0 16,4-6 0-16,3-8 0 15,3-12-1-15,4-13 0 16,7-15 0-16,6-18 0 16,1-15 0-16,6-10 0 15,1-9-1-15,2-9-2 16,0-2-1-16,-2-2-2 15,-3 15-4-15,-13-3-10 16,10 32-7-16,-25-8-6 16,11 26-6-16,-15 5-2 15,0 0 0-15</inkml:trace>
  <inkml:trace contextRef="#ctx0" brushRef="#br2" timeOffset="103715.9322">4495 4647 98 0,'12'24'41'0,"-8"-13"2"16,9 8-1-16,-13-19-34 15,27 11-2-15,-4-14-4 16,12-6 1-16,8-7-2 16,10-7 0-16,3-5 0 15,4-4-1-15,-1-1 0 16,-6-1 0-16,-6 2 1 15,-14 3-1-15,-17 7 0 16,-13 5 1-16,-23 9 0 16,-12 9-1-16,-18 8 2 15,-5 14-1-15,-6 12-1 0,4 12 3 16,4 10-3-16,12 4 0 15,17-1 0-15,19-4 0 16,26-5-2-16,21-15-2 16,28-12-6-16,8-26-4 15,33-2-7-15,-7-39-5 16,31 7-8-16,-16-34-2 15,18-1-9-15,-7-19 3 16</inkml:trace>
  <inkml:trace contextRef="#ctx0" brushRef="#br2" timeOffset="112887.4568">6510 4009 83 0,'1'-21'39'0,"-1"21"-2"15,4-20 0-15,-4 20-32 0,-5 16-1 16,5 9 0-16,-5 12-2 16,2 11 0-16,-1 13-3 15,0 9 0-15,-3 11 1 16,1 3-1-16,-1 3 0 15,0-7-1-15,2 1-1 16,0-14-6-16,14 0-27 16,-8-17-1-16,14-6 0 15,-2-16-2-15</inkml:trace>
  <inkml:trace contextRef="#ctx0" brushRef="#br2" timeOffset="113111.4696">6849 4580 64 0,'0'0'38'15,"0"0"0"-15,-15 16 0 16,-7 2-13-16,6 16-24 16,-1 7 0-16,4 3 0 15,4 0-1-15,4 0 0 16,7-3-2-16,4-10-3 15,16 2-13-15,-4-22-20 16,10-6 2-16,-1-18-3 16,6-11 2-16</inkml:trace>
  <inkml:trace contextRef="#ctx0" brushRef="#br2" timeOffset="113248.4774">6879 4140 94 0,'-20'-22'36'0,"-2"9"-6"16,7 5-17-16,15 8-46 15,0 0-2-15,30-1-1 16,-4-7 0-16</inkml:trace>
  <inkml:trace contextRef="#ctx0" brushRef="#br2" timeOffset="113473.4903">7308 3937 94 0,'13'22'37'0,"-13"-4"0"0,6 16 1 16,-9 4-34-16,9 12 0 15,-5 10-1-15,2 13-1 16,-6 7 0-16,1 6-2 16,-6 4 1-16,-1 3-2 15,-3 0-2-15,0-13-3 16,17 3-24-16,-10-24-9 15,19-9 1-15,2-25-3 16</inkml:trace>
  <inkml:trace contextRef="#ctx0" brushRef="#br2" timeOffset="113746.5059">7634 4413 102 0,'-41'15'40'0,"-13"4"2"16,6 14-3-16,2-5-36 15,6 5-1-15,7-4 0 16,13 1 0-16,11-5-2 16,16-2 1-16,14-2 0 15,10-4-1-15,8 0 0 16,9-2 0-16,3-2-1 15,0-1-1-15,-3 2-2 16,-6-7-2-16,7 11-26 16,-17-14-9-16,5 2 1 15,-9-11-2-15</inkml:trace>
  <inkml:trace contextRef="#ctx0" brushRef="#br2" timeOffset="114096.5259">7973 4621 105 0,'0'19'39'16,"0"-19"1"-16,22 29-8 16,1-24-29-16,11-3-1 15,5-5 0-15,9-2 0 16,1-10 0-16,1-1-1 15,-7-4-1-15,-6-1 1 16,-12-3 0-16,-12 2-1 16,-11 4 1-16,-16 2 0 0,-12 7 1 15,-9 7-1-15,-7 10 0 16,-4 10 1-16,-1 7-1 15,3 7 1-15,10 5-2 16,9 4 1-16,13-2-1 16,17-2 0-16,17-8-3 15,14-16-5-15,26 9-15 16,-1-24-17-16,20 1-2 15,2-16-1-15,13-1-1 16</inkml:trace>
  <inkml:trace contextRef="#ctx0" brushRef="#br2" timeOffset="114681.5594">9861 4556 59 0,'21'-26'38'0,"-15"-8"1"16,-3 11 0-16,-18-2-22 15,-6 15-9-15,-19 4 0 16,-4 16-2-16,-14 10-1 16,-2 12 0-16,-4 7-2 15,3 12 0-15,7 0-1 16,13 3 0-16,14-4-1 15,18-5 0-15,19-12 0 16,23-13-1-16,20-14 0 16,15-14 0-16,11-10 0 15,7-13 1-15,-3-4-1 16,-6 0 0-16,-13 1 1 15,-14 5-1-15,-16 4 1 16,-16 7-1-16,-18 18 0 0,0 0 1 16,-21 10-2-16,1 9 2 15,2 8-2-15,1 5 0 16,8 7-1-16,9-4-2 15,19 6-9-15,-1-20-11 16,30 10-10-16,-5-20-8 16,17-3-1-16,6-13 1 15</inkml:trace>
  <inkml:trace contextRef="#ctx0" brushRef="#br2" timeOffset="115389.5999">11142 4653 82 0,'0'0'39'0,"0"0"0"16,-4 10 0-16,4-10-32 15,-5 19-3-15,3 2 0 16,-2 7-1-16,-1 3 0 15,-1 6 0-15,-5-1-1 16,6-1-1-16,-5-6 0 16,6-6 0-16,-4-7 0 15,8-16-1-15,0 0 0 0,4-16 1 16,5-11-1-16,0-9 1 15,3-6 0-15,2-10-1 16,5-8 0-16,0-5 0 16,6 2 1-16,1 3-1 15,4 7 0-15,3 9 1 16,1 9-1-16,4 12 0 15,3 15 0-15,-1 12-1 16,-2 11 1-16,-4 10-1 16,-3 9 1-16,-8 4-2 15,-8 7 1-15,-10 8 0 16,-16 3 1-16,-11 1-1 15,-11-2 1-15,-8-3 0 16,-7-6 0-16,-5-6 0 0,0-10 0 16,4-11 0-16,8-8 0 15,6-8 0-15,7-7 0 16,9-3 1-16,5-1-1 15,14 8 1-15,-12-6-1 16,7 18 1-16,-2 14 1 16,-3 17-2-16,-5 17 2 15,-9 16-1-15,-5 14 0 16,-5 6-1-16,-2 5 0 15,1-7 0-15,12-4-8 16,0-29-11-16,32-7-10 16,3-39-11-16,29-17-1 15,8-27-2-15,24-18 2 0</inkml:trace>
  <inkml:trace contextRef="#ctx0" brushRef="#br2" timeOffset="116027.6364">12403 4513 88 0,'0'-25'39'15,"3"15"-1"-15,-19-3-1 16,-4 15-32-16,-13 6 0 15,-7 15-1-15,-14 5 0 16,-5 10-1-16,-5 7 0 16,2 6 0-16,5-2 0 15,8 2-1-15,13-2-1 16,18-9 0-16,18-7-1 15,18-13 0-15,19-12 0 0,18-11 0 16,13-14-1-16,5-8 1 16,6-9 1-16,-3-6-1 15,-6-3 0-15,-13 0 0 16,-12 5 1-16,-19 3-1 15,-12 10 1-15,-14 10-1 16,0 15 0-16,-25-1 0 16,2 18 0-16,-2 12 0 15,1 8 0-15,3 4 0 16,7 3-1-16,11-2 1 15,13-7-3-15,12-6 0 16,19-10-2-16,6-18-3 16,20 1-8-16,-9-27-9 15,22 10-9-15,-14-20-5 0,3 5 0 16,-17-6 2-16</inkml:trace>
  <inkml:trace contextRef="#ctx0" brushRef="#br2" timeOffset="116328.6536">12992 4644 88 0,'-24'7'38'15,"10"11"-1"-15,-11-1 0 16,15 13-28-16,-10 2-3 15,6 4-2-15,-1 1-1 16,5 3 0-16,1-5-1 16,4-4 0-16,3-8-1 15,3-6 1-15,-1-17-1 16,20-2-1-16,1-17 1 15,5-10-1-15,3-11 1 16,4-5 0-16,0-7 0 16,3-4-1-16,-6 2 0 0,-2 5 1 15,-7 9-1-15,-6 8 0 16,-2 11-1-16,3 4 0 15,1 9-3-15,3-1-2 16,15 15-10-16,-7-21-8 16,30 13-10-16,-6-18-6 15,18-1-1-15,0-16 2 16</inkml:trace>
  <inkml:trace contextRef="#ctx0" brushRef="#br2" timeOffset="116534.6654">13938 3896 108 0,'-21'35'40'0,"-20"9"1"15,10 29-1-15,-10 10-37 16,4 12-1-16,-1 13-1 16,5 6 0-16,-1 1-1 15,5-5-1-15,8-9-2 16,-1-17-4-16,21 2-16 15,-15-33-14-15,17-15-3 16,-1-28-2-16,13-13 2 16</inkml:trace>
  <inkml:trace contextRef="#ctx0" brushRef="#br2" timeOffset="116868.6845">13654 4434 106 0,'0'0'42'15,"14"10"1"-15,8 5-2 16,1-18-36-16,17 9-3 15,8-5 0-15,10 0-1 16,3-3 0-16,1-3 0 16,-2 1 0-16,-7 3-1 15,-8 2 0-15,-11 8 1 16,-10 3-1-16,-13 9 0 15,-10 8 0-15,-13 7 1 16,-3 5-1-16,-9 5 0 16,-2 5 0-16,2-4 0 15,1 2-1-15,7-8-1 16,6-5-2-16,8-14-2 15,18 0-11-15,-2-36-7 0,31 7-7 16,-14-30-9-16,19-3-2 16,-8-25 3-16,7-5 0 15</inkml:trace>
  <inkml:trace contextRef="#ctx0" brushRef="#br2" timeOffset="116974.6906">14374 4131 88 0,'-22'-35'39'16,"8"27"-1"-16,1 11-2 15,10 16-26-15,19 12-46 16,1-5-3-16,19 15-1 15,2-8-1-15</inkml:trace>
  <inkml:trace contextRef="#ctx0" brushRef="#br2" timeOffset="117222.7048">14853 4470 99 0,'-27'-8'40'0,"2"10"2"16,-15-3-1-16,11 11-35 15,-8 9-2-15,5 13 1 16,2 7-2-16,11 9-1 15,10 2 0-15,11 1-1 16,13-5-1-16,18-12-1 16,14-9-2-16,13-20-1 15,16-11-4-15,-1-33-14 16,26 6-7-16,-17-28-12 15,11-6 0-15,-15-19-1 0,0-4 3 16</inkml:trace>
  <inkml:trace contextRef="#ctx0" brushRef="#br2" timeOffset="117436.717">15504 4023 119 0,'-40'52'42'16,"7"20"2"-16,-10-3-3 16,14 8-38-16,-3 3 0 15,3 4-2-15,0-3-1 16,8-3-1-16,6-6 0 15,4-9-3-15,10-8-1 16,2-18-2-16,20 2-13 16,-21-39-7-16,42 6-7 15,-18-29-7-15,12-6-1 0,-6-15 1 16</inkml:trace>
  <inkml:trace contextRef="#ctx0" brushRef="#br2" timeOffset="117762.7356">15539 4583 110 0,'0'0'42'0,"16"25"0"15,-5-31-5-15,11 13-34 16,6-7 0-16,7-3 0 16,3-5-2-16,4-5 1 15,-3-3-1-15,3-5 0 16,-4-3 0-16,-3-2 0 15,-10 0 0-15,-6-2-1 16,-13 4 1-16,-11 4 0 16,-11 7-1-16,-12 9 1 0,-9 13 0 15,-6 14 0-15,-2 13 1 16,1 15-2-16,6 9 0 15,5 3 0-15,12 3 0 16,10-4 0-16,14-6-2 16,11-18-6-16,22-5-5 15,1-28-7-15,34 0-5 16,-11-37-6-16,35 7-3 15,0-25-10-15,21-12 2 16</inkml:trace>
  <inkml:trace contextRef="#ctx0" brushRef="#br2" timeOffset="118491.7773">17502 4477 88 0,'2'-24'38'16,"6"6"-1"-16,-10-12 1 16,-2 10-32-16,-6-3-2 15,-5 12 1-15,-11 0-1 16,-7 13 1-16,-12 7-1 15,-4 13 0-15,-10 12-1 16,1 6-1-16,2 7 0 16,7 5-1-16,6-2 0 0,18-1 0 15,13-8-1-15,21-9 0 16,18-12 0-16,17-12 0 15,17-11 0-15,10-11 0 16,4-9 0-16,1-9 1 16,-8-3-1-16,-6 1 0 15,-13 0 1-15,-12 6-1 16,-15 5 1-16,-14 8-1 15,-8 15 0-15,-15 10 0 16,-4 13 0-16,-4 7 0 16,-1 9-1-16,6 3 0 15,4 6-1-15,10-6-1 16,18 2-2-16,13-20-6 15,30 6-10-15,-5-33-4 0,33 5-6 16,-7-28-4-16,20-2-6 16,-6-17 1-16</inkml:trace>
  <inkml:trace contextRef="#ctx0" brushRef="#br2" timeOffset="118776.7936">18268 4388 108 0,'-48'3'43'15,"10"12"0"-15,-8-6-1 16,21 8-39-16,5-1-1 15,17 4-1-15,17-2-1 16,15 1 1-16,13 1-2 16,5 2 1-16,4-3 0 0,-1 8 0 15,-9 0 0-15,-12 1 1 16,-20 5-1-16,-18-1 0 15,-20 1 1-15,-15 0-1 16,-7-5-1-16,-5-6-2 16,7-2-3-16,-2-20-7 15,29 8-10-15,0-30-5 16,40 6-12-16,6-20-3 15,22-1-1-15,7-13 3 16</inkml:trace>
  <inkml:trace contextRef="#ctx0" brushRef="#br2" timeOffset="119460.8328">19522 4210 98 0,'12'7'41'16,"-12"-7"-2"-16,-11 20 0 15,-13-4-36-15,0 5-3 16,-4 4 2-16,-4 11-1 16,-2 5 1-16,4 8 0 15,0 0 0-15,11 1-1 16,9-3 0-16,12-2 1 15,13-12-2-15,14-8 1 16,13-17-1-16,9-13 0 16,9-17 0-16,4-9 0 15,-2-12 0-15,-3-5 1 16,-8-4-1-16,-8 0 1 15,-8 5 0-15,-10 5 0 16,-11 11-1-16,-4 11 1 16,-10 9-1-16,0 11 1 0,-10 20-1 15,6 6-1-15,-3 9 1 16,3 6-1-16,5 4 0 15,4 3 1-15,9-5 0 16,8-4-1-16,7-9 1 16,5-10 0-16,4-10 1 15,3-14-1-15,1-11 1 16,1-11-1-16,-4-9 0 15,-3-11-1-15,-3-1-2 16,-4-8 0-16,0 5-5 16,-14-10-10-16,16 26-7 15,-22-12-5-15,16 25-10 0,-13-2 0 16,9 19 1-16</inkml:trace>
  <inkml:trace contextRef="#ctx0" brushRef="#br2" timeOffset="119836.8543">20576 4426 95 0,'11'14'39'16,"-11"-14"2"-16,23 0-2 16,-3-11-36-16,10-3 0 15,3-5-1-15,9-5 0 16,4-2-1-16,2-3 0 15,-4-2 0-15,-2 1 1 16,-9-1 0-16,-12 3 0 16,-9 1 0-16,-12 6 0 0,-13 5 0 15,-9 7-1 1,-8 8 1-16,-11 11 0 0,-3 11-1 15,1 12 1-15,2 9-2 16,5 6 0-16,7 6 0 16,11 2 0-16,14-5-1 15,18-4 0-15,15-9-1 16,16-12-1-16,17-10-1 15,10-17-4-15,22 0-10 16,-13-32-7-16,25 7-4 16,-22-23-10-16,7-6-1 15,-13-15 1-15,-6-4 1 16</inkml:trace>
  <inkml:trace contextRef="#ctx0" brushRef="#br2" timeOffset="120046.8663">21633 3825 92 0,'-22'29'42'15,"-14"11"1"-15,6 25-1 16,-12-8-16-16,6 23-24 15,2 4-1-15,5 5-1 16,4-3 0-16,6-6-1 16,6-7-1-16,7-11-1 15,13-11-1-15,3-24-2 16,20-4-9-16,-6-39-8 15,23 4-6-15,-10-31-9 16,17-9-2-16,-4-24 0 16,7-6 2-16</inkml:trace>
  <inkml:trace contextRef="#ctx0" brushRef="#br2" timeOffset="120219.8762">21949 3786 120 0,'-4'26'43'0,"-25"20"0"16,2 31-1-16,-6 3-39 15,-4 11-3-15,4 4 1 16,4-9-3-16,9 1-2 15,6-19-5-15,20 3-10 16,-11-34-7-16,27 5-8 16,-11-27-9-16,13-7-1 15,-3-17 2-15</inkml:trace>
  <inkml:trace contextRef="#ctx0" brushRef="#br2" timeOffset="120809.9099">22976 4230 102 0,'0'0'41'0,"-10"-19"0"16,-4 16-1-16,-13-4-35 16,-4 9 0-16,-14 4 0 15,1 11-1-15,-9 9-1 16,2 6-1-16,3 6 1 15,7 2-2-15,7 3 0 16,11-1-1-16,15-6 2 16,16-7-2-16,15-7 0 15,14-11 0-15,12-11 0 16,10-10 0-16,1-6 0 15,2-9 0-15,-3-4 0 16,-7-3 0-16,-12 1 0 16,-7 4 0-16,-10 4 0 15,-10 8 0-15,-13 15 0 16,0 0 0-16,-10 12 0 0,-6 11 0 15,0 7 0-15,-4 3 0 16,4 7-5-16,3-5 0 16,15 6-7-16,-1-21-9 15,33 12-3-15,-8-30-5 16,35 9-2-16,-9-26-8 15,27-5-1-15,-2-11 3 16</inkml:trace>
  <inkml:trace contextRef="#ctx0" brushRef="#br2" timeOffset="121112.9273">23679 4124 120 0,'-21'-8'41'0,"3"19"1"0,-7 3-2 16,10 9-37-16,1 8-1 15,7 3-1-15,5 2 0 16,6-2-1-16,7-2 1 15,5-4-1-15,3-3 0 16,0-4 0-16,2-3 1 16,-1-1-1-16,-3-2 1 15,-3 1 1-15,-6-1-2 16,-6 3 0-16,-5 6 0 15,-9-1 0-15,-5 5 0 16,-5 0 0-16,-5 3-4 16,-3-3-4-16,2 9-8 15,-14-22-7-15,18 17-5 16,-18-24-7-16,8 7-8 0,-11-9 0 15,-12-6 1-15</inkml:trace>
  <inkml:trace contextRef="#ctx0" brushRef="#br2" timeOffset="122013.9788">1698 5988 94 0,'17'-8'38'0,"-16"-3"1"15,-1 11-2-15,-32-12-32 16,7 14-1-16,-15 1-1 15,-4 9 1-15,-10 9 0 16,-4 13-1-16,-8 8 0 16,7 11 1-16,1 5-1 15,13 5 0-15,11-1-2 16,18-4 0-16,19-7 0 15,16-14-1-15,25-16 0 16,16-17 0-16,16-16 1 16,12-17-1-16,6-16 1 15,1-12 0-15,-8-6 0 16,-8-4 0-16,-14 1 0 15,-14 5 1-15,-20 8-2 0,-14 13 0 16,-15 16 0-16,-16 16 0 16,-8 17 0-16,-5 16 0 15,-2 14 0-15,4 9 0 16,10 9-4-16,6-1-2 15,23 8-8-15,1-23-9 16,34 10-5-16,-1-27-12 16,33-5-2-16,8-17 0 15,20-7 1-15</inkml:trace>
  <inkml:trace contextRef="#ctx0" brushRef="#br2" timeOffset="122684.0171">3146 5968 101 0,'18'-20'39'0,"-9"0"2"16,1 16-3-16,-10 4-33 15,0 0 0-15,-16 17-2 16,5 7 0-16,-4 11-1 16,-3 11 0-16,-1 8-1 0,0 8 1 15,0 0-1-15,6-1 0 16,7-8 0-16,11-11 0 15,14-17-1-15,13-20 1 16,14-18-1-16,10-15 1 16,9-16 0-16,2-8-1 15,-1-4 1-15,-1-3 0 16,-13 5-1-16,-6 7 0 15,-14 13 1-15,-9 10-2 16,-9 14 1-16,-14 10 0 16,10 24-1-16,-12 4 1 15,-2 13 0-15,3 7 0 16,0 5-1-16,5 4 2 15,6-5-2-15,2-6 1 0,11-11 0 16,2-14 1-16,10-17-1 16,4-15 0-16,2-18 1 15,-1-10-1-15,-4-9 1 16,-1-8 0-16,-7-3-1 15,-6-1-1-15,-7 4-2 16,-5 4 1-16,1 10-4 16,-4 1 0-16,8 23-5 15,-6-8-8-15,19 30-6 16,-13-12-3-16,23 23-6 15,-7-1-5-15,12 10 3 16,-3-1 1-16</inkml:trace>
  <inkml:trace contextRef="#ctx0" brushRef="#br2" timeOffset="123097.0407">4631 5939 104 0,'-6'-14'39'16,"-17"-2"0"-16,-1 12 0 15,-17 3-33-15,3 6 0 16,-1 6-3-16,1 12 0 15,-1 11 3-15,2 12-4 16,2 7 3-16,10 5-2 16,4-1-3-16,13 0 0 15,7-4 0-15,12-13 0 16,12-14 0-16,10-16 0 15,10-17 0-15,7-13 0 16,-1-13 0-16,3-9 0 0,-2-6 0 16,-7-2 0-16,-7 4 0 15,-9 4 0-15,-10 9 0 16,-8 10 0-16,-9 23 0 15,0 0 0-15,-17 16 0 16,4 12 0-16,3 9 0 16,3 5 0-16,3 2-3 15,6 0-2-15,13-2-2 16,1-19-7-16,23 7-7 15,-12-30-4-15,25 7-4 16,-15-34 0-16,20 3-8 16,-9-19-2-16,3-3 3 15</inkml:trace>
  <inkml:trace contextRef="#ctx0" brushRef="#br2" timeOffset="123398.058">5178 5841 119 0,'0'0'40'16,"-14"-5"3"-16,9 33-12 15,-8-3-25-15,3 18-4 16,1 9 3-16,2 10-2 15,0 8 0-15,6-1 0 16,1 0-3-16,4-8 0 16,4-9 0-16,5-13 0 15,5-19 0-15,5-17 0 16,8-18 0-16,5-19 0 15,4-13 0-15,0-9 0 16,2-11 0-16,-4-6 0 16,-2-3 0-16,-7 1-4 0,-5 12-4 15,-12 5-3-15,5 24-9 16,-21-5-4-16,20 33-4 15,-21-8-1-15,19 27-7 16,-7 0-3-16,10 9 3 16</inkml:trace>
  <inkml:trace contextRef="#ctx0" brushRef="#br2" timeOffset="123767.0791">5743 5993 92 0,'-3'11'42'16,"6"8"0"-16,-3-19 0 15,1 22-20-15,-1-22-18 16,29 11-1-16,-1-11-1 15,8-2 0-15,4-6-1 0,10-4 0 16,0-5 1-16,1-5-2 16,-3-2 0-16,-10-5 0 15,-8-3 0-15,-10-2 0 16,-15 1-2-16,-9 5 2 15,-10 6-1-15,-12 12 1 16,-7 10 0-16,-8 13 0 16,-3 13 3-16,0 12-3 15,5 11 0-15,11 7 0 16,6 4 0-16,15-3 0 15,15-8 0-15,13-6 0 16,23-6 0-16,7-16-7 16,22-3-6-16,-4-26-5 15,28 13-5-15,-16-32-5 16,23 17-2-16,-20-21-3 0,9 14-7 15,-15 1 6-15</inkml:trace>
  <inkml:trace contextRef="#ctx0" brushRef="#br2" timeOffset="123919.0878">6818 6221 131 0,'-16'18'44'0,"-10"-15"-5"15,10-5-6-15,16 2-47 16,-16-35-8-16,40 21-9 16,-8-20-12-16</inkml:trace>
  <inkml:trace contextRef="#ctx0" brushRef="#br0" timeOffset="280045.0177">2099 7079 81 0,'9'-18'37'0,"-3"-2"-2"16,3 10 0-16,-11-8-25 15,2 18-3-15,0 0-2 16,12 0-1-16,-12 13-1 16,0 11-1-16,-1 9-1 15,-2 8 0-15,-1 11 0 16,0 8 0-16,-3 6-1 15,0 3 1-15,0 1-2 0,2-7-3 16,8 2-3-16,-9-17-28 16,20-6-2-16,0-24 0 15,10-12-1-15</inkml:trace>
  <inkml:trace contextRef="#ctx0" brushRef="#br0" timeOffset="280257.0298">2190 6981 103 0,'-3'-18'38'0,"3"18"1"16,18-21-2-16,8 14-33 15,7-8-1-15,14-3-2 16,8-1-2-16,9-4-2 0,7 10-13 15,-5-11-19-15,2 15-3 16,-12-6 1-16,-8 16-2 16</inkml:trace>
  <inkml:trace contextRef="#ctx0" brushRef="#br0" timeOffset="280446.0406">2241 7264 98 0,'-8'15'35'0,"8"-15"0"15,42-8-2-15,11-11-32 0,15-2-2 16,9 1-2-16,-2-10-12 16,4 15-18-16,-15 0-1 15,-13 16-1-15,-26 9-1 16</inkml:trace>
  <inkml:trace contextRef="#ctx0" brushRef="#br0" timeOffset="280628.051">2089 7758 76 0,'-9'18'39'0,"23"-7"-3"16,15-20 2-16,21-3-16 16,12-16-18-16,19-9-2 15,11-4-7-15,0-14-29 16,8 1-2-16,-5-12-1 0,-2 5-1 15</inkml:trace>
  <inkml:trace contextRef="#ctx0" brushRef="#br0" timeOffset="280828.0624">3095 6787 115 0,'-12'32'38'0,"-7"3"2"15,5 20-3-15,6 6-35 16,-5 11 0-16,2 8-1 15,-1 5 0-15,4 3-2 16,2-4-1-16,5 2-7 16,-2-21-27-16,21-5-3 0,3-23 0 15,16-8-1-15</inkml:trace>
  <inkml:trace contextRef="#ctx0" brushRef="#br0" timeOffset="281173.0822">3252 7468 109 0,'-19'16'38'0,"19"2"2"16,10-16-2-16,32-15-36 15,16 0-1-15,14-8 0 16,12-6-1-16,8-8 1 15,-2-2 0-15,-10 1-1 0,-15 3 1 16,-19 4 0-16,-21 4 0 16,-24 10 0-16,-22 10 1 15,-20 9 0-15,-17 12 0 16,-6 8-1-16,-6 8 1 15,2 5 0-15,9 7 0 16,12 1-1-16,17-2 0 16,26-4-2-16,19-7-1 15,25-12-3-15,28-1-6 16,7-20-26-16,30-2-4 15,-1-13 1-15,12-4-2 16</inkml:trace>
  <inkml:trace contextRef="#ctx0" brushRef="#br0" timeOffset="281368.0933">4321 7252 119 0,'-67'7'41'0,"5"16"1"16,-8 0-2-16,16 9-37 15,2 3-1-15,15 1 0 16,23-3-1-16,23-10-1 15,27-5-1-15,22-15-3 16,22-4-7-16,4-23-28 16,27-3-1-16,-6-17 0 15,8-2-2-15</inkml:trace>
  <inkml:trace contextRef="#ctx0" brushRef="#br0" timeOffset="281556.1041">5011 6804 99 0,'0'0'40'0,"-30"13"2"16,9 25-3-16,-15 2-19 15,6 17-16-15,-2 10-3 16,3 8-1-16,2 4 0 16,7-4-1-16,11 1-3 15,7-15-3-15,19 3-25 16,-7-26-9-16,11-5 1 15,-5-24 0-15</inkml:trace>
  <inkml:trace contextRef="#ctx0" brushRef="#br0" timeOffset="282615.1647">4850 7026 119 0,'15'20'42'15,"0"-12"0"-15,17 7 0 16,2 0-39-16,12-12 0 15,3-2-1-15,-1-1 0 16,-7 2-2-16,-4 1 0 16,-8 6 0-16,-10 7 0 15,-15 10 0-15,-9 7 0 16,-15 10 0-16,-4 4 0 15,-5 2 0-15,0 1 0 16,1-4 0-16,2-3 0 16,9-12 0-16,8-11 0 0,9-20 0 15,22-5 0-15,0-19 0 16,8-9 0-16,0-14 0 15,5-7 0-15,1-6 0 16,-4 5 0-16,-4 3 0 16,-10 11 0-16,-2 11 0 15,-7 9 0-15,-9 21 0 16,10-3 0-16,-2 20 0 15,6 0 0-15,9 3 0 16,14-3 0-16,13-2 0 16,11-6 0-16,6-7 0 15,6-5 0-15,0-6 0 16,-7-5 0-16,-11 0 0 15,-13-1 0-15,-13 0 0 16,-15 3 0-16,-14 12 0 0,-20-2 0 16,-9 13 0-16,-4 6 0 15,-7 8 0-15,1 10 0 16,-2 4 0-16,8 4 0 15,10-1 0-15,11-2 0 16,13-8 0-16,11-3 0 16,13-11 0-16,8-13 0 15,6-10 0-15,3-10 0 16,1-9 0-16,-4-10 0 15,-2-5 0-15,-7-6 0 16,-8-2-2-16,-9 3 1 16,-8 5 0-16,-7 8 0 15,-5 9 1-15,-4 8 0 16,-2 9 0-16,3 10 1 0,3 7 0 15,7 4 0-15,9-1 1 16,8-1-2-16,11-1 0 16,8-4 0-16,8-6 0 15,2-3 0-15,0-2 0 16,-5-2 0-16,-7 0 0 15,-5 1 0-15,-11 3 0 16,-18 0 0-16,-1 15 0 16,-16 3 0-16,-5 2 0 15,0 6 0-15,0-3 0 16,2 4 0-16,6-7 0 15,10-4 0-15,4-16 0 16,29 1 0-16,2-16 0 16,5-9 0-16,5-4 0 0,1-7 0 15,1 0 0-15,-2 2 0 16,-8 6 0-16,-9 9 0 15,-8 12 0-15,-16 6 0 16,9 20 0-16,-14 4 0 16,1 6 0-16,-2 5 0 15,9 5 0-15,5-11-6 16,21 4-10-16,-1-23-6 15,30 6-2-15,-5-25-4 16,32 6 0-16,-13-28-3 16,17 4-6-16,-16-9 4 15,-5-2 7-15</inkml:trace>
  <inkml:trace contextRef="#ctx0" brushRef="#br0" timeOffset="282893.1806">7169 7109 3 0,'34'-17'25'0,"-45"-12"2"15,11 29 6-15,-40-18 6 16,5 19 2-16,-16-2 2 16,8 11-2-16,0-1-38 15,10 4-3-15,13 1 0 16,11 1 0-16,14 2 0 15,16-1 0-15,7-2 0 16,6 1 0-16,2-1 0 16,-4 0 0-16,-5 1 0 15,-10 3 0-15,-11 2 0 16,-14 3 0-16,-12 0 0 15,-8 1 0-15,-5-1 0 16,-3-1 0-16,0-4 0 16,3-6 0-16,11 3-11 0,-1-22-8 15,23 7-4-15,-2-22-5 16,23 5-5-16,-15-19-9 15,12-7-2-15,-1-10 3 16</inkml:trace>
  <inkml:trace contextRef="#ctx0" brushRef="#br0" timeOffset="284073.2481">8446 7053 75 0,'-21'-7'38'0,"-5"8"-1"15,-8-2 1-15,0 13-19 16,-8 1-14-16,6 9 0 15,-4 2-1-15,4 7-1 16,5 0 0-16,7 4-2 16,12-5 1-16,2-1-2 0,14-9 2 15,6-4-2-15,13-12 1 16,6-7 0-16,11-11 0 15,2-7 1-15,-2-4-2 16,4-6 2-16,-6 3-1 16,-1-1 1-16,-9 6-1 15,-8 7-1-15,-11 9 0 16,-9 7 0-16,0 14 0 15,-9 3 0-15,-2 6-1 16,-2 6-1-16,7-1 1 16,-2 3-1-16,13-3 1 15,7-8-3-15,16-7-2 16,4-19-7-16,20 10-14 15,-5-20-11-15,7 2 0 16,-2-14 0-16,2 3 0 0</inkml:trace>
  <inkml:trace contextRef="#ctx0" brushRef="#br0" timeOffset="284366.2648">8880 7099 109 0,'-20'9'38'0,"3"14"2"16,-4-7-3-16,1 13-33 15,2-1 0-15,3 5-3 16,3-3 2-16,5-3-2 15,4-4 1-15,3-7-1 16,0-16 1-16,17-1-1 16,-1-18 0-16,6-12 1 15,-1-9-1-15,4-9 0 16,-1-5 0-16,-2-4-1 0,-5 10 1 15,-5 4-2-15,-1 10 0 16,-1 7-1-16,1 13-1 16,3 9-2-16,9 18-7 15,-4-9-13-15,24 15-15 16,-5-5 1-16,14 7-1 15,-4-8 1-15</inkml:trace>
  <inkml:trace contextRef="#ctx0" brushRef="#br0" timeOffset="284695.2836">9402 7037 110 0,'-9'23'39'0,"-1"-10"1"0,14 7-2 15,1-10-34-15,17-3 1 16,12-8-3-16,7-6 1 15,8-10-2-15,2-4 0 16,0-5 0-16,-4-7 0 16,-8-1-1-16,-10-1 1 15,-14 3 0-15,-14 4-1 16,-15 11 1-16,-15 8 0 15,-13 14 1-15,-10 15-1 16,-6 15 0-16,0 7 1 16,8 8-2-16,10 4 0 15,20-2 0-15,23-8-2 16,29-2-11-16,14-28-11 15,46 2-12-15,7-19-7 16,24-4 1-16,2-15-1 0</inkml:trace>
  <inkml:trace contextRef="#ctx0" brushRef="#br0" timeOffset="285515.3305">10863 6989 112 0,'-14'-1'40'16,"-12"-6"0"-16,1 12 0 16,-12-1-36-16,3 8 0 15,-9 6-1-15,2 9 0 16,-1 5-1-16,4 9-2 15,7-1 2-15,12 4-3 16,12-5 2-16,17-4-2 16,16-10 2-16,18-10-2 15,14-13 1-15,11-13 2 16,2-9-2-16,2-10 1 15,-5-8-2-15,-13-4 2 16,-15-1-2-16,-18-3 0 0,-17 5 0 16,-13 5 0-16,-9 10 1 15,-9 5 0-15,-3 7 0 16,3 10 1-16,7 6 0 15,9 8 0-15,10 2 1 16,13 1 0-16,14-2-2 16,13 0 0-16,7-5 0 15,9 1 0-15,1 1 0 16,-2-3 0-16,-6 1 0 15,-6 0 0-15,-12 4 0 16,-10 4 0-16,-14 7 0 16,-12 5 0-16,-10 5 0 15,-6 6 0-15,-3 2 0 16,0 2 0-16,-3-6 0 0,8-2 0 15,9-9 0-15,10-11-2 16,14-16 2-16,14-12 2 16,11-12-2-16,12-8 0 15,1-9 0-15,5-5 0 16,1-4 0-16,-8 6 0 15,-7 12 0-15,-13 11 0 16,-13 18 0-16,-17 6 0 16,-3 34 0-16,-11 7 0 15,-3 8 0-15,5 3 0 16,6 1 0-16,8-11 0 15,21-8-7-15,13-26-7 16,29-3-7-16,-2-36-1 16,32-1-6-16,-13-34-1 15,19-4-9-15,-15-22 0 0,-4-4 2 16</inkml:trace>
  <inkml:trace contextRef="#ctx0" brushRef="#br0" timeOffset="285680.34">12324 6489 121 0,'-38'42'43'0,"-13"15"0"16,10 21 0-16,6 5-40 15,3 5-1-15,15-2-2 16,9-1 0-16,13-3-4 16,7-24-15-16,22 6-9 15,-7-27-12-15,17-8-3 16,-3-25 0-16,6-6 2 0</inkml:trace>
  <inkml:trace contextRef="#ctx0" brushRef="#br0" timeOffset="286139.3662">12471 7000 123 0,'-14'10'41'15,"-11"0"1"-15,10 18-1 16,1-1-38-16,2 4 2 16,8-1-5-16,7-3 0 15,10-5 0-15,9-8 0 16,8-8 0-16,5-8 0 15,5-12 0-15,0-6 0 16,4-9 0-16,-3 0 0 16,-3-3 0-16,-5 4 0 15,-4 5 0-15,-8 11 0 0,-9 19 0 16,-12 13 0-16,-10 23 0 15,-12 18 0-15,-13 18 0 16,-9 16-2-16,-3 13 0 16,-5 2 0-16,3-5 1 15,3-4 0-15,5-20 1 16,11-14 1-16,8-18-1 15,9-24 1-15,13-25 0 16,4-18 0-16,7-22 0 16,3-17-1-16,4-15 0 15,4-12 0-15,2-8 0 16,-2 4 1-16,-2 9-2 15,-4 4-2-15,5 20-9 16,-10 2-6-16,21 29-4 0,-20-6-4 16,43 29-6-16,3-8-9 15,33 7-1-15,18-3 2 16</inkml:trace>
  <inkml:trace contextRef="#ctx0" brushRef="#br0" timeOffset="286890.4092">14077 7254 60 0,'7'-36'37'16,"1"7"1"-16,-12-6 1 16,3 18-23-16,-19-10-4 15,6 19-1-15,-17-1-3 16,3 14-1-16,-10 2 0 15,2 10-2-15,-4 4-1 16,5 11-2-16,4 2 0 16,9 3-2-16,8-1 1 15,13 0-2-15,12-7 1 0,12-6-2 16,13-8 1-16,8-12 2 15,5-9 0-15,2-10 0 16,0-9 0-16,-5-9 1 16,-4-6-1-16,-8-4 0 15,-8-2 1-15,-10 4-2 16,-2 5 0-16,-7 5 0 15,-4 16 0-15,-3 16 0 16,-12 16 0-16,3 23-3 16,-3 17 2-16,-1 16-1 15,-1 15 1-15,1 12 0 16,-1 6 0-16,-1-1-1 0,0-5 1 15,-2-5 3 1,-5-16-2-16,3-9 1 0,-6-20 0 16,4-14 0-16,-3-20 0 15,1-15-1-15,4-18 1 16,6-17-1-16,7-15 0 15,8-20 0-15,8-5-2 16,10-11 0-16,13 5-1 16,2-4-1-16,16 11-2 15,0-4-6-15,20 25-6 16,-13-5-2-16,20 26-4 15,-20-9-1-15,17 19-4 16,-14-2-8-16,6 7 3 16,-9 5 6-16</inkml:trace>
  <inkml:trace contextRef="#ctx0" brushRef="#br0" timeOffset="287228.4285">14825 7111 114 0,'-10'-10'39'0,"-4"10"1"16,-18-5 0-16,5 9-35 16,-16 3 0-16,1 8-1 15,-7 3-1-15,6 13-2 16,2 2 1-16,12 4-2 15,10-2 2-15,17 1-2 16,14-6 0-16,15-3-2 16,21-9 1-16,7-11 2 15,11-8-1-15,2-11 0 16,-2-6 0-16,-7-8 2 15,-12-4-4-15,-11-5 2 16,-18-2-1-16,-14-1 1 0,-13 3-2 16,-11 3 1-16,-9 12-1 15,-2 4-1-15,1 8 1 16,3 5-2-16,13 10-2 15,14-7-6-15,10 17-7 16,6-21-2-16,34 15-6 16,-6-22-5-16,23 7-6 15,-1-10 0-15,2 4 4 16</inkml:trace>
  <inkml:trace contextRef="#ctx0" brushRef="#br0" timeOffset="287423.4397">15345 7027 118 0,'0'0'41'0,"-29"-2"2"15,14 17-2-15,-13-4-35 16,5 9-2-16,0 8-2 0,3 5-2 15,5 6 0-15,2-1 0 16,6 4 0-16,4-9-4 16,8 0 0-16,2-13-4 15,16 1-10-15,-8-32-6 16,21 8-6-16,-13-24-7 15,14-6-2-15,-7-14-1 16,3-6 2-16</inkml:trace>
  <inkml:trace contextRef="#ctx0" brushRef="#br0" timeOffset="288295.4896">15484 6800 117 0,'0'0'41'16,"0"0"2"-16,14 30-2 16,-8-18-35-16,8 12-2 15,1 2-1-15,1 7-3 0,-6 2 0 16,-3 5 0-16,-10 2 0 15,-10 6 0-15,-7 0 0 16,-5-2 0-16,-3-3 0 16,0-5 0-16,6-8 0 15,8-7 0-15,14-23 0 16,15 0 0-16,13-22 0 15,14-6 0-15,8-9 0 16,4-6 0-16,6-7 0 16,1 2 0-16,-7 7 0 15,-10 7 0-15,-13 12 0 16,-11 11 0-16,-20 11 0 15,6 19 0-15,-18 8 0 16,-5 7 0-16,2 7 0 0,3 3 0 16,12-1 0-16,11-9-4 15,18 0-2-15,7-13-4 16,19-1-3-16,-5-23-7 15,20 9 1-15,-21-27 1 16,8 1 12-16,-17-7 4 16,-10-8 4-16,-11 2 4 15,-18-15 6-15,4 18 7 16,-28-13 0-16,14 21-1 15,-19-4-9-15,1 17-3 16,-4 8-1-16,2 12-3 16,0 14-2-16,2 7 0 15,10 8 0-15,5 5 0 16,11 0 0-16,7-4 0 0,9-7 0 15,5-7 0-15,10-10 0 16,4-11 0-16,3-13 0 16,1-13 0-16,-1-6 0 15,-2-8 0-15,-2-1 0 16,-4-3 0-16,-2 4 0 15,-11 6 0-15,-7 13 0 16,-9 15 0-16,-8 15 0 16,-8 19 0-16,-13 20 0 15,-8 15 0-15,-8 15 0 16,-4 10 0-16,-2 2 0 15,4-2 0-15,-1-6 0 16,6-13 0-16,7-13 0 0,7-16 0 16,8-19 0-16,5-15 0 15,15-12 0-15,-5-20 0 16,11-8 0-16,6-13 0 15,10-14 0-15,4-8 0 16,10-6 0-16,6-6-5 16,7 10-6-16,-8-12-5 15,14 19-3-15,-19-8-1 16,19 27-3-16,-19-8 0 15,28 24-1-15,-8-13-1 16,25 12 1-16,9 2-2 16,8-12 1-16</inkml:trace>
  <inkml:trace contextRef="#ctx0" brushRef="#br0" timeOffset="288737.5148">17393 6723 110 0,'-1'-22'40'0,"1"22"0"16,-12-10-1-16,3 22-36 15,-5 11 0-15,-1 13-1 16,1 10-1-16,-1 10 1 15,2 6-1-15,3 6 0 16,1 2-1-16,4-4-2 16,9-4-1-16,-1-11-4 15,14 2-10-15,-12-28-10 16,19 0-13-16,-7-20-2 15,7-6 2-15,-4-15 1 16</inkml:trace>
  <inkml:trace contextRef="#ctx0" brushRef="#br0" timeOffset="289211.542">17276 6993 127 0,'0'0'41'0,"-11"0"0"16,18 12-8-16,6-5-30 15,15 4-2-15,9-3 1 16,8 3 0-16,6 1-1 15,5-1 0-15,4 2-1 16,-2-1 0-16,-1-1 1 16,-7-1-1-16,-9-3 0 15,-5-1-1-15,-9-1 2 0,-6-3-1 16,-7-3 0-16,-14 1 0 15,0 0 2-15,1-13-2 16,-1 13 0-16,-23-2 0 16,4 4 0-16,3 6 0 15,-3 5 0-15,3 7 0 16,7 3 0-16,3 2 0 15,13 3 0-15,8-4 0 16,14-3 0-16,8-6 0 16,7-8 0-16,1-6 0 15,2-9 0-15,-2-7 0 16,-6-6 0-16,-9-3 0 15,-13-4 0-15,-15 0 0 16,-9 6 0-16,-10-1-5 0,-9 15-5 16,-14-4-7-1,11 22-4-15,-17-13-2 0,26 21-4 16,-9-18-2-16,29 0-6 15,11 5-5-15,31-18 6 16</inkml:trace>
  <inkml:trace contextRef="#ctx0" brushRef="#br0" timeOffset="289963.585">19080 6403 86 0,'2'-10'37'16,"2"20"1"-16,-8 9 1 16,4 19-27-16,-10 2-5 15,4 19 0-15,-8 8-2 16,4 13 0-16,-6 4-2 15,4 2 1-15,-3-3-3 16,4-3 1-16,3-9-1 16,1-10-1-16,5-12 0 15,2-11 0-15,5-15 1 16,0-9-2-16,-5-14 1 15,20-12 1-15,-6-8-1 16,0-8 1-16,3-7-1 0,1-2 0 16,2-2 0-16,2 2 1 15,4 7-1-15,3 7 0 16,1 6-1-16,1 10 1 15,-2 10 0-15,-2 8 0 16,-5 8 0-16,-7 7 0 16,-9 5 0-16,-14 2 0 15,-11 4 0-15,-9-2-1 16,-5-3 1-16,-2-6-2 15,1-6-1-15,2-10-4 16,16 1-9-16,-1-32-7 16,34 9-3-16,-5-25-8 15,26 3-6-15,1-8 0 16,15 0 1-16</inkml:trace>
  <inkml:trace contextRef="#ctx0" brushRef="#br0" timeOffset="290292.6038">19490 7054 113 0,'-11'23'41'0,"-2"-10"0"15,18 3-1-15,8-16-34 16,21 0-4-16,13-6 0 16,16-2 0-16,3-6-1 15,4 1 1-15,-4-2-1 16,-8-1 1-16,-11 2 0 15,-17-1-2-15,-16 2 0 16,-15 2 0-16,-17 3 0 16,-13 5 0-16,-11 3 0 15,-5 8 0-15,-5 4 0 0,-5 8 0 16,9 7 0-16,8 1 0 15,14 5 0-15,17-3 0 16,23 0 0-16,16-13-6 16,31 9-13-16,0-26-5 15,30 17-4-15,-3-28-7 16,28 7-6-16,0-11-2 15,14 2 3-15</inkml:trace>
  <inkml:trace contextRef="#ctx0" brushRef="#br0" timeOffset="290780.6317">20813 7088 114 0,'10'-3'40'0,"-10"3"0"15,13 3-1-15,2-4-36 16,7-1-1-16,9-4 0 16,10-1-1-16,6-4 0 15,8-4 0-15,0-3 0 0,1-2 0 16,-7-5 0-16,-8 4 0 15,-13-1 0-15,-14 1 0 16,-16 6 0-16,-16 2 0 16,-15 6 0-16,-10 10 0 15,-12 4 1-15,-2 12-2 16,-3 6 0-16,6 10 0 15,8 2 0-15,13 4 0 16,18 1 0-16,21-5 0 16,24-4 0-16,16-10 0 15,23-1-11-15,1-21-11 16,29 9-3-16,-12-28-5 15,15 7-11-15,-15-16 1 16,-1 2 0-16,-17-10 2 0</inkml:trace>
  <inkml:trace contextRef="#ctx0" brushRef="#br0" timeOffset="291315.6623">21719 6919 119 0,'-24'0'41'0,"-8"1"0"16,5 17 0-16,-5 1-32 16,5 9-5-16,0 6-4 15,2 7 0-15,2 0 0 16,1 3 0-16,3-1 0 15,4-9 0-15,3-3 0 16,8-10 0-16,4-21 0 16,15 7 0-16,5-19 0 15,5-12 0-15,9-9 0 16,3-5 0-16,4-7 0 0,-4-1 0 15,1 1 0-15,-7 7 0 16,-9 5 0-16,-4 9 0 16,-10 11 0-16,-8 13 0 15,0 0 0-15,-10 19 0 16,2 3 0-16,4 2 0 15,4 0 0-15,4-2 0 16,10-3 0-16,11-9 0 16,7-8 0-16,7-4 0 15,5-11 0-15,2-4 0 16,-2-5 0-16,-4-1 0 15,-5-2 0-15,-8 5 0 16,-8 3 0-16,-7 7 0 0,-12 10 0 16,0 0 0-16,-7 29 0 15,-4-3 0-15,1 8 0 16,-2 1 0-16,5 6 0 15,1-3 0-15,8-3 0 16,4-12-7-16,17 4-7 16,-5-25-7-16,24 7-1 15,-12-25-3-15,28 7-1 16,-15-27-3-16,14 5-9 15,-5-8 3-15,-4-10 7 16</inkml:trace>
  <inkml:trace contextRef="#ctx0" brushRef="#br0" timeOffset="291495.6726">22564 6885 127 0,'-28'20'41'16,"4"16"1"-16,-12 2-1 0,8 10-37 15,1 0-4-15,6 6 0 16,5-2 0-16,9-7 0 15,10-8-2-15,6-14-6 16,20-3-11-16,-10-29-6 16,25 3-4-16,-16-27-10 15,15-6-1-15,-9-19 0 16,5-5 2-16</inkml:trace>
  <inkml:trace contextRef="#ctx0" brushRef="#br0" timeOffset="291607.679">22688 6501 117 0,'-3'-12'35'0,"5"1"-14"15,12 11-20-15,6-3-39 0,18 6-1 16,5-8-1-16</inkml:trace>
  <inkml:trace contextRef="#ctx0" brushRef="#br0" timeOffset="291825.6915">23189 6477 117 0,'-33'36'40'15,"2"20"3"-15,-13 3-3 16,15 20-33-16,-10 4-3 15,6 6 0-15,1-3-4 16,7 0 0-16,7-6 0 16,6-19-6-16,10-7-2 15,-4-33-13-15,28 3-5 0,-22-24-14 16,29-23 0-16,-14-12-1 15,5-7 2-15</inkml:trace>
  <inkml:trace contextRef="#ctx0" brushRef="#br0" timeOffset="291997.7013">22918 6884 131 0,'-18'13'43'0,"18"9"-1"16,5-12-3-16,17 2-39 16,21-8 0-16,15-9 0 15,13-5-4-15,8-18-9 16,17 8-10-16,-19-26-10 15,16 3-9-15,-14-13 0 16,0-4 2-16,-17-6 1 16</inkml:trace>
  <inkml:trace contextRef="#ctx0" brushRef="#br0" timeOffset="292178.7117">23747 6413 125 0,'-39'28'40'15,"-3"32"4"-15,-16 7-7 16,2 22-31-16,1 8-3 16,0 3-3-16,6 3 0 15,6-9 0-15,7-7 0 16,9-14 0-16,12-13-3 15,2-26-14-15,26 0-6 16,-13-34-7-16,21-4-10 16,-6-19-2-16,12-8 1 15,-11-15 2-15</inkml:trace>
  <inkml:trace contextRef="#ctx0" brushRef="#br0" timeOffset="292352.7216">23281 6971 132 0,'-15'17'44'15,"3"-9"-1"-15,23 7-7 16,2-10-36-16,24-5 0 15,16-4 0-15,7-5 0 16,13 2-6-16,-10-16-14 16,19 18-6-16,-26-19-12 15,5 13-4-15,-18-8-1 16,-4 10 3-16</inkml:trace>
  <inkml:trace contextRef="#ctx0" brushRef="#br0" timeOffset="292688.7408">23735 6987 115 0,'-33'22'42'16,"13"11"0"-16,2-12 0 15,20-1-31-15,6-3-8 16,15-1-3-16,8-6 0 16,11-4 0-16,5-8 0 15,-1-6 0-15,1-7 0 16,-4-4 0-16,-6-5 0 15,-7-1 0-15,-9-3 0 16,-15 0 0-16,-11 7 0 16,-9 6 0-16,-14 9 0 15,-10 9 0-15,-4 11 0 16,-7 9 0-16,3 11 0 15,4 5 0-15,12 2 0 0,11 4 0 16,18-3 0-16,15-8 0 16,22-2-5-16,8-22-13 15,31 12-4-15,-10-29-5 16,29 14-4-16,-16-23-11 15,11 2 1-15,-10-9 2 16</inkml:trace>
  <inkml:trace contextRef="#ctx0" brushRef="#br0" timeOffset="293064.7623">24551 7051 128 0,'-23'-14'43'0,"2"9"0"16,-15-3-2-16,-2 11-41 15,-3 10 0-15,-4 8 0 0,-4 5 0 16,8 8 0-16,2-1 0 15,14 3 0-15,11-4 0 16,15-9 0-16,22-12 0 16,18-11 0-16,13-13 0 15,14-15 0-15,8-11 0 16,2-15 0-16,3-12 0 15,-2-7 0-15,-9 2 0 16,-15 2 0-16,-19 10 0 16,-13 14 0-16,-22 22 0 15,-17 25 0-15,-20 28 0 16,-8 21 0-16,-7 18 0 15,4 12 0-15,9 8 0 16,2-7 0-16,25 4-13 16,-8-26-9-16,33 3-1 0,-19-35-6 15,26 9-1-15,-21-37-6 16,0 0-7-16,-24 3 8 15</inkml:trace>
  <inkml:trace contextRef="#ctx0" brushRef="#br0" timeOffset="294198.8272">820 8645 81 0,'0'0'37'15,"0"0"-1"-15,0 0-1 16,-14-8-29-16,14 8-1 16,-8 10-2-16,5 3 0 15,-1 7-1-15,-1 5 0 16,-3 6 1-16,2 12-1 0,-3-2 1 15,2 3-1-15,-1-2 0 16,3-8 0-16,5-5 1 16,7-10-2-16,7-14 0 15,11-13 0-15,5-14-1 16,8-6 1-16,5-10-1 15,4-5 1-15,2-2-1 16,-6 2 0-16,-4 4 0 16,-9 8 0-16,-7 10 0 15,-9 10 0-15,-14 11-1 16,3 19 1-16,-11 8 1 15,-5 12 0-15,4 5-1 16,0 4 1-16,7-1 0 16,8-2 0-16,7-7 1 0,10-10-1 15,5-13 2-15,6-15-2 16,7-14 1-16,-2-8 1 15,0-11-2-15,-7-6 0 16,-4-7-1-16,-9-3 0 16,-7 1-2-16,-5 2 0 15,-6 5-3-15,-5 2 0 16,6 7-3-16,-3-6-6 15,20 16-6-15,-7-14-4 16,28 16-5-16,-2-16-5 16,21 7-5-16,3-8 3 15</inkml:trace>
  <inkml:trace contextRef="#ctx0" brushRef="#br0" timeOffset="294590.8496">2107 8133 111 0,'-14'9'39'0,"-13"2"1"16,8 16-2-16,-9 6-34 15,6 13 0-15,-3 12-2 16,6 7 1-16,-1 8-1 16,2 4 0-16,4-2-1 15,0 0 1-15,6-10-1 16,2-10 0-16,5-12 0 15,1-13 0-15,9-12 0 16,3-16 1-16,6-10-2 16,10-11 0-16,-3-9 0 15,7-5 0-15,-3 0 0 16,1 0 0-16,-6 10 0 0,-2 3 0 15,-8 13 0-15,-2 11-2 16,-7 11 1-16,-2 7 0 16,-3 10-1-16,2 3-1 15,4 6-2-15,0-6-3 16,14 7-8-16,-9-21-4 15,26 7-3-15,-13-28-4 16,23 4-3-16,-14-22-8 16,10-5 1-16,-8-9 3 15</inkml:trace>
  <inkml:trace contextRef="#ctx0" brushRef="#br0" timeOffset="295228.8861">2420 8679 107 0,'-5'18'40'0,"0"-5"-1"16,18 6-1-16,7-8-34 15,6-1 0-15,10-6-1 16,6-4-1-16,1-7 0 16,1-5-1-16,-6-6 1 15,-4 0-1-15,-10-5 0 16,-14 0-1-16,-12 4 0 15,-11 1 0-15,-12 7 0 16,-6 6 0-16,-8 10 0 16,-3 9 0-16,-2 9 1 15,5 8 0-15,1 3 0 16,13 6 1-16,13-2 0 15,14-1-1-15,23-11 2 0,13-10-3 16,15-11 0-16,12-10 0 16,10-10-2-16,1-10 0 15,1-4 0-15,-7-6 0 16,-11 5 0-16,-13 3 1 15,-12 4 1-15,-15 5 0 16,-19 18 1-16,0 0 0 16,-18 6 0-16,-5 17 1 15,-5 3 0-15,0 9-1 16,5 1 2-16,3 2-3 15,6-4 0-15,10-6 0 16,8-7 0-16,11-13 0 16,13-12 0-16,6-16 0 0,6-6 0 15,3-9 0-15,2-7 0 16,1-1 0-16,-4 1 0 15,-2 5 0-15,-11 11 0 16,-4 10 0-16,-10 13 0 16,-5 15 0-16,-5 11 0 15,-5 14 0-15,3 7 0 16,-2 2 0-16,13 10-12 15,-7-18-5-15,19 7-3 16,-13-31-3-16,27 7-3 16,-17-38-3-16,25 4-3 15,-8-24-5-15,14-13 4 16</inkml:trace>
  <inkml:trace contextRef="#ctx0" brushRef="#br0" timeOffset="295829.9205">4533 8021 86 0,'8'-15'37'0,"-8"15"2"16,5 14-1-16,-6 18-30 15,-11 9-1-15,0 22-3 16,-7 14-1-16,1 15-1 16,-6 6 0-16,3 4 0 15,0-3 0-15,3-9-2 16,7-7-2-16,4-20-5 15,16-7-15-15,-4-33-15 16,13-6-1-16,-1-26-3 16,7-6 1-16</inkml:trace>
  <inkml:trace contextRef="#ctx0" brushRef="#br0" timeOffset="296009.9308">4370 8582 87 0,'-27'0'41'0,"-2"-1"1"15,15 12-1-15,4-11-15 16,10 0-23-16,31-7-3 15,7-10-3-15,20-7-3 16,7-18-11-16,26 10-10 16,-10-19-12-16,18 2-2 15,-10-7 0-15,6 1 1 16</inkml:trace>
  <inkml:trace contextRef="#ctx0" brushRef="#br0" timeOffset="296377.9518">5266 8031 107 0,'-40'48'41'0,"6"18"0"15,-14 1-1-15,12 11-36 16,-4 3 0-16,7 5-1 16,2-10-1-16,9-3 1 15,8-10-2-15,12-13 1 16,6-13-1-16,14-20-1 15,8-16 1-15,8-15-1 16,8-17 0-16,3-7 0 16,4-10 0-16,-2-1 0 15,-5 2 0-15,-8 7 0 16,-7 7 0-16,-6 14 0 15,-9 15 0-15,-9 19 0 0,-8 13 0 16,-2 9-1-16,1 10-1 16,-3 2 0-16,8 3-2 15,2-9-3-15,18 6-8 16,-4-31-5-16,29 4-3 15,-13-31-4-15,28 6-2 16,-13-23-10-16,14-4 1 16,-12-8 2-16</inkml:trace>
  <inkml:trace contextRef="#ctx0" brushRef="#br0" timeOffset="296698.9702">5766 8549 104 0,'-7'19'41'0,"-3"-11"0"15,23 3 0-15,5-13-37 16,12-5-1-16,11-9-1 0,12-6 0 15,5-4-1-15,0-4 0 16,0-1 0-16,-11 2-1 16,-11 2 0-16,-14 2 1 15,-17 6-1-15,-16 8 0 16,-16 6 0-16,-14 11 1 15,-10 11 0-15,-6 13 0 16,1 11 0-16,6 6 1 16,8 4-1-16,12 1 0 15,15-1 0-15,21-10-2 16,18-10-4-16,14-21-9 15,32 2-6-15,-7-29-3 16,31 10-5-16,-14-34-5 16,22 6-9-16,-7-13-1 0,15-6 3 15</inkml:trace>
  <inkml:trace contextRef="#ctx0" brushRef="#br0" timeOffset="297192.9985">7555 8350 81 0,'-11'-2'39'16,"-13"-1"-1"-16,0 14 2 16,-18 3-32-16,8 13-1 15,-7 1-2-15,11 8-1 16,2 1-1-16,13-1-1 0,16-4-2 15,19-11-1-15,24-7-2 16,17-21-6-16,32 4-12 16,-4-25-13-16,24 2-5 15,-3-13-1-15,4 3 1 16</inkml:trace>
  <inkml:trace contextRef="#ctx0" brushRef="#br0" timeOffset="297490.0155">8162 8349 107 0,'-52'16'41'16,"5"15"1"-16,-7-6-2 15,15 12-36-15,5-1 0 16,11 3-3-16,16-3 1 0,13-3-1 16,10-4 0-16,15-8 0 15,7-9 0-15,5-11 0 16,5-9-1-16,-5-6 1 15,-5-8-1-15,-7-7 0 16,-8-3 0-16,-10-3-1 16,-10 1-1-16,-8-1 0 15,-5 4 0-15,-5 2-1 16,5 8-1-16,-4 2-1 15,14 19-6-15,-13-26-7 16,32 25-3-16,-6-18-6 16,26 12-6-16,-2-14-6 15,20-1 1-15,-1-8 1 16</inkml:trace>
  <inkml:trace contextRef="#ctx0" brushRef="#br0" timeOffset="297692.027">8804 7869 111 0,'0'0'41'0,"-39"21"-1"16,9 22 0-16,-17 18-37 15,7 7-1-15,-1 10 0 16,5 9-1-16,6 3-1 16,10-3 0-16,14-3-3 15,10-16 0-15,16-5-7 16,2-33-10-16,31 2-8 15,-8-31-12-15,18-7 0 16,-5-23-2-16,8-4 3 16</inkml:trace>
  <inkml:trace contextRef="#ctx0" brushRef="#br0" timeOffset="298669.0829">8992 8322 112 0,'-27'8'41'16,"-16"2"2"-16,8 17-1 16,-1 2-39-16,4 8 0 15,4 3-1-15,9 4 0 16,9-1 0-16,13-2-1 15,11-6 0-15,11-6-1 16,8-10 0-16,8-11 0 16,4-13 0-16,4-10-1 15,0-11-1-15,-5-9 0 16,-3-9 1-16,-6-5-1 15,-10-1 0-15,-6-1 1 16,-8 6 0-16,-5 3 0 0,-7 10 1 16,-4 7 0-16,-3 13 1 15,-2 8-1-15,10 4 1 16,-14 15 0-16,14 1 0 15,4 1 0-15,10-1 0 16,7-1 0-16,6-5 0 16,5-4 0-16,7-6 0 15,-2-3 0-15,0-5 1 16,-7-2-1-16,-2-1 1 15,-10 1-2-15,-6 2 0 16,-12 8 0-16,0 0 0 16,0 0 0-16,-23 13 0 15,3 9 0-15,0 5 0 16,2 3 0-16,3 4 0 0,3 1 0 15,8-5 0-15,8-5 0 16,10-9 0-16,8-9 0 16,7-11 0-16,9-9 0 15,3-8 0-15,0-5 0 16,-1-4 0-16,-1-2 0 15,-6 2 0-15,-6 3 0 16,-6 6 0-16,-9 6 0 16,-12 15 0-16,0 0 0 15,0 0 0-15,-4 16 0 16,0 4 0-16,-1 8 0 15,0 2 0-15,8 0 0 16,2-2 0-16,8-2 0 0,7-10 0 16,8-9-4-16,10-9 0 15,5-15-1-15,7-2 0 16,-1-10 1-16,2 1 0 15,-5 0 0-15,-7 2 2 16,-11 9 2-16,-13 10 1 16,-15 7 1-16,0 18 1 15,-12 9 0-15,-6 6 0 16,-2 7 0-16,-1 2 0 15,5 1 0-15,3-5-1 16,4-6 0-16,5-9 0 16,8-11 0-16,-4-12 1 15,24-12-3-15,-5-11 0 16,0-9 0-16,7-8 0 0,2-7 0 15,0 0 0-15,2 1 0 16,-4 5 0-16,2 5 0 16,-2 10 0-16,-4 2-3 15,7 15-7-15,-11-7-4 16,15 17-2-16,-16-17-2 15,27 14-3-15,-19-22-1 16,32 15 0-16,-12-26 1 16,34 13 3-16,-5-18 1 15,24 8 0-15,6 0-4 16,9-4-2-16</inkml:trace>
  <inkml:trace contextRef="#ctx0" brushRef="#br0" timeOffset="299022.1031">11473 8307 63 0,'37'-38'38'0,"-11"1"1"15,3 12 0-15,-23-3-25 16,8 24-2-16,-14 4-4 15,-15 16-2-15,-11 10-1 16,3 14-1-16,-3 6-2 0,-1 8 0 16,3 1-1-16,5 2-2 15,10-5-2-15,9-17-6 16,25 5-11-16,-9-36-5 15,27 2-11-15,-4-27-5 16,16-5-1-16,-5-18 2 16</inkml:trace>
  <inkml:trace contextRef="#ctx0" brushRef="#br0" timeOffset="299450.1276">11703 7976 98 0,'-18'-2'39'0,"4"2"0"15,14 0-1-15,18 14-34 16,11-11-6-16,14 4 0 15,8-2-1-15,10 3 1 16,-2 0 0-16,-1 4 1 16,-7 4 1-16,-14 0 2 15,-9 5-1-15,-16-4 3 16,-10 4 0-16,-20-4 1 15,-3 6 0-15,-14-6 0 16,0 2-2-16,-3-4 0 16,4 0 0-16,5-3-1 15,9 2-1-15,11-2 0 16,15-1-1-16,14-5 0 15,16 3 0-15,8 1 0 16,8 0 0-16,0 4 0 16,-1 5 0-16,-8 4 0 0,-15 6 0 15,-19 6-1-15,-17 3 1 16,-14 2-2-16,-13-3-1 15,-4 0-2-15,-6-14-7 16,12 6-7-16,-9-29-2 16,31 11-4-16,-11-35-4 15,33 9-6-15,-4-18-6 16,17-11 2-16</inkml:trace>
  <inkml:trace contextRef="#ctx0" brushRef="#br0" timeOffset="300096.1645">13501 8044 87 0,'0'0'39'16,"-27"-11"0"-16,5 22-1 0,-18 0-32 16,-4 12-2-16,-7 3 1 15,-1 11-2-15,-2 4 1 16,8 8-2-16,7 0 0 15,13-3-1-15,17-4-1 16,17-6-1-16,23-8-3 16,16-16-1-16,26 0-5 15,5-27-10-15,35 9-9 16,-14-21-10-16,12-3-1 15,-9-10 2-15,-4 6 1 16</inkml:trace>
  <inkml:trace contextRef="#ctx0" brushRef="#br0" timeOffset="301065.2199">14012 8152 90 0,'-33'2'39'0,"-19"0"2"0,-1 14-1 15,-7 1-33-15,5 10-1 16,2 1-1-16,8 6-2 16,10 2 0-16,10 2-2 15,15-2 1-15,16 0-1 16,14-7-1-16,10-6 1 15,15-11-1-15,7-8-1 16,7-11 1-16,5-12-1 16,0-7 0-16,-6-10-1 15,-6-1 1-15,-8-5-1 16,-10 4 1-16,-9 1 0 15,-12 7 1-15,-9 4 0 16,-4 9 0-16,-6 5 1 16,6 12 0-16,-12-9 0 0,12 9 1 15,0 0 0-15,25 5-1 16,2-2 0-16,8 1 0 15,7 2 0-15,4 2-1 16,-1 5 1-16,-6 4-1 16,-3 6 1-16,-14 7-1 15,-8 8 0-15,-14 3 0 16,-12 6 0-16,-4-2 0 15,-7 3 1-15,-5-7-1 16,5-6 0-16,3-9 1 16,6-11-1-16,14-15 1 15,7-14 0-15,18-15-1 16,6-11 1-16,11-8 0 0,1-4 0 15,2-2-1-15,-2 1 1 16,-6 5-1-16,-10 8 0 16,-6 12 1-16,-7 8-1 15,-8 7 1-15,-6 13-1 16,0 0 1-16,17-6-1 15,-2 11 2-15,7-1-2 16,7 1 0-16,8 2 0 16,7-1 0-16,4 3 0 15,2 1-2-15,-2 3 2 16,-5 1 0-16,-3 2-1 15,-10 1 1-15,-8 4 0 16,-13-1 0-16,-5-2 0 16,-9-1 0-16,-7 3 0 0,-5 0 1 15,-6 2-1-15,2 4 0 16,0-1 0-16,4 3 0 15,1 0 0-15,5-2 2 16,4-1-2-16,8-7 0 16,6-5 0-16,6-12 0 15,4-10 0-15,5-11 0 16,6-9 0-16,0-8 0 15,1-5 0-15,0-9 0 16,-1-1 0-16,-1 2 0 16,-2 4 0-16,-3 8 0 15,-6 7 0-15,1 9 0 16,-2 7 0-16,3 7 0 15,-1 7 0-15,5 6 0 16,6-1-2-16,11 5-8 0,0-7-3 16,15 8-3-16,-6-17-2 15,22 14-2-15,-18-21-2 16,20 18 0-16,-25-18 1 15,8 15 5-15,-28-8 0 16,-1 13 0-16,-26-6-1 16,-8 14-6-16,-8 6 2 15</inkml:trace>
  <inkml:trace contextRef="#ctx0" brushRef="#br0" timeOffset="302185.284">15822 8224 2 0,'-55'11'21'0,"19"14"3"15,-17-22 3-15,27 14 7 16,-6-16 6-16,32-1 1 16,-14-5-1-16,28 1-35 15,10-2-2-15,13 2-1 0,8 1 0 16,7 2-1-16,5-3 0 15,0 2 0-15,-4-2 1 16,-3-1-1-16,-11-5 0 16,-6-2 0-16,-14-7 0 15,-8 0-1-15,-8-7 1 16,-12 0-1-16,-7 2 0 15,-6 2 0-15,-9 7 0 16,-6 11 1-16,-5 11 0 16,-3 8-1-16,-2 15 2 15,6 9-2-15,2 5 0 16,13 6 0-16,12-1 0 15,15-7 0-15,21-5 0 16,17-12-4-16,23-5-3 0,7-18-5 16,24 4-5-16,-5-28-3 15,21 10-3-15,-16-25-1 16,8 14 0-16,-29-16-2 15,-2 7 28-15,-22 4 9 16,-30-8 5-16,-5 18 4 16,-34-12 3-16,2 25 2 15,-31-11 2-15,17 26 2 16,-19-7-25-16,11 13-4 15,4 10 0-15,12 12 0 16,5 8 0-16,11 8 0 16,10 1 0-16,12 1 0 15,7-9 0-15,12-8 0 16,12-16 0-16,10-17 0 0,13-16-5 15,3-24-3-15,14-7-5 16,-9-31-5-16,17 2-3 16,-15-29-2-16,19 9-1 15,-26-27-2-15,12 18-6 16,-23-4 10-16,-13 15 31 15,-3 28 7-15,-28 9 2 16,1 44 4-16,-37 9 3 16,6 52 5-16,-32 3 6 15,10 37-5-15,-9-1-26 16,1 11-5-16,0 2 0 15,6 0 0-15,5-9 0 16,9-12 0-16,3-9 0 16,2-26-15-16,14-2-3 15,-11-35-3-15,23-2-4 0,-23-38-3 16,24-5-4-16,-18-23-8 15,6-6 3-15,-3-5 7 16,-4-14 45-16,10 32 7 16,-19-12 3-16,19 36 4 15,-18-7 5-15,20 31 10 16,0 0 0-16,6 14-11 15,8 8-33-15,14-11 0 16,15-2 0-16,13 0 0 16,16-4 0-16,12-5 0 15,7 4-4-15,-5-16-11 16,12 18-6-16,-21-13-2 15,10 22-4-15,-34-9 0 16,5 26-7-16,-30-1-4 0,-8 6 38 16,-8 21 13-16,-28-11 7 15,7 14 3-15,-23-22 3 16,18 13 5-16,-17-32 6 15,18-1 2-15,-4-15-39 16,16-18 0-16,10-10 0 16,-4-16-6-16,16 11-12 15,-20-23-5-15,15 17-3 16,-24-19-4-16,10 18-9 15,-18-5-4-15,1-1 2 16</inkml:trace>
  <inkml:trace contextRef="#ctx0" brushRef="#br0" timeOffset="305470.4719">18212 8229 89 0,'11'-13'38'0,"-9"0"0"15,-2 13 1-15,10-1-34 16,-5 17-1-16,-6 8 1 15,-3 15-1-15,-6 5-1 16,2 7-1-16,-3 0-1 16,3-2 0-16,5-7-4 15,3-20-5-15,21-7-23 16,-5-31-8-16,16-10 0 15,1-21-2-15</inkml:trace>
  <inkml:trace contextRef="#ctx0" brushRef="#br0" timeOffset="305612.48">18304 7947 109 0,'-34'-1'37'0,"12"6"0"16,9 0-12-16,13-5-60 15,13-2-3-15,15-3-1 16,14 2 0-16</inkml:trace>
  <inkml:trace contextRef="#ctx0" brushRef="#br0" timeOffset="305959.4999">18649 8193 102 0,'-1'25'39'0,"0"-11"1"16,17 0-2-16,-1-12-35 15,24-2 0-15,6-9 0 16,11-2 0-16,-2-8-1 15,4-5-1-15,-3-5 0 16,-12 3 1-16,-11-3-1 16,-17 1 1-16,-16 2-1 15,-15 6 1-15,-16 6-2 16,-12 13 3-16,-8 9-3 15,-1 5 0-15,-4 15 1 16,5 7-2-16,10 7 2 16,12 3-1-16,19 1 0 15,20-7-3-15,25-2-2 0,11-22-12 16,32 11-8-16,-4-24-11 15,21 1-5-15,-2-11-2 16,11 0 1-16</inkml:trace>
  <inkml:trace contextRef="#ctx0" brushRef="#br0" timeOffset="306093.5075">19535 8345 118 0,'-38'15'40'16,"-11"-8"-1"-16,6-4-8 15,26 7-60-15,-18-16-12 16,12 5 0-16,0-7-1 15,8 6 0-15</inkml:trace>
  <inkml:trace contextRef="#ctx0" brushRef="#br0" timeOffset="306236.5157">18736 8559 118 0,'-55'22'42'16,"22"-5"1"-16,12-18-5 16,21 1-49-16,33-27-23 15,5-11-8-15,11 0-1 16,3-9 0-16</inkml:trace>
  <inkml:trace contextRef="#ctx0" brushRef="#br0" timeOffset="306746.5449">20454 7734 77 0,'0'0'40'16,"0"0"-1"-16,-15 27 1 15,6 13-15-15,-6 6-23 16,2 13-1-16,-6 11 0 16,0 10 0-16,1 5 0 15,-1 1-1-15,7-6 0 16,5-5-3-16,9-9-2 15,0-25-13-15,19-2-20 0,-5-23 0 16,9-11-1-16,-4-17-1 16</inkml:trace>
  <inkml:trace contextRef="#ctx0" brushRef="#br0" timeOffset="306919.5548">20303 8251 96 0,'-29'-14'41'16,"-3"-1"0"-16,12 10-2 15,4 2-28-15,16 3-7 16,22-9-3-16,15-4-2 15,18-2-4-15,8-15-6 16,26 5-18-16,-4-16-10 16,10 2 1-16,-10-7-2 15,1-1 2-15</inkml:trace>
  <inkml:trace contextRef="#ctx0" brushRef="#br0" timeOffset="307272.575">20983 7662 107 0,'-32'5'39'15,"5"21"2"-15,-9 5-1 16,5 16-35-16,2 11-1 15,6 11-1-15,-3 5 0 16,8 6-1-16,-1 1-1 16,5-2 0-16,3-9 0 15,6-6-1-15,6-16 1 16,6-9 0-16,7-17-1 15,3-14 0-15,9-14 0 16,2-9 0-16,3-9 0 0,-2-5 0 16,-1 0 0-16,-4-1 0 15,-2 8 0-15,-7 6 0 16,-1 9 0-16,-14 7 0 15,15 11 0-15,-10 1-1 16,4 8-1-16,0-2-1 16,11 6-4-16,-2-15-9 15,20 13-7-15,-15-26-3 16,20 11-7-16,-12-17-7 15,9-2-1-15,-12-9 2 16</inkml:trace>
  <inkml:trace contextRef="#ctx0" brushRef="#br0" timeOffset="307588.5931">21259 8229 101 0,'0'0'40'0,"-16"9"2"16,18 1-2-16,-2-10-35 16,25 9-2-16,1-6-1 15,10-3 1-15,2-3-1 16,1-6 0-16,0-2-1 15,-2-4 0-15,-10-2-1 16,-6-2 1-16,-9 0-1 16,-12 2 0-16,-9 5 0 15,-11 4 0-15,-3 7 0 16,-9 6 0-16,-5 13-1 15,-2 7 2-15,3 10-1 16,5 6 0-16,8 4 0 0,9 2 0 16,14-2-2-1,7-11-7-15,29 5-11 0,-4-30-5 16,32 7-9-16,-5-26-6 15,21-6-3-15,3-11 0 16</inkml:trace>
  <inkml:trace contextRef="#ctx0" brushRef="#br0" timeOffset="308380.6384">22345 8122 94 0,'-14'-12'39'16,"14"12"0"-16,-18 21 0 16,7 5-34-16,1 6-1 15,4 10 0-15,-1 5-1 0,3 8 1 16,-3-2-2-16,6 0 1 15,1-6-1-15,0-8-1 16,1-6-1-16,3-13 1 16,-4-20-1-16,12 6 0 15,0-22 1-15,-2-12-1 16,3-9 0-16,-2-9 0 15,1-8 1-15,1-5-1 16,-3-2 0-16,0 3 0 16,0 4 0-16,-2 12 1 15,2 7-1-15,1 10 0 16,6 11 0-16,3 10 0 15,4 9 0-15,4 5 0 16,4 9 0-16,2-2-2 0,1 5 2 16,-4 3 0-16,-9 1 0 15,-6-1 0-15,-11 2 0 16,-14 0 0-16,-10 1 0 15,-12-3 0-15,-9 1 0 16,-6 0 0-16,-5-2 0 16,0 1 0-16,5 0 1 15,4 0-1-15,4 5 0 16,9 3 0-16,6 7-1 15,4 5 2-15,5 8 1 16,1 2-2-16,2 5 1 16,2-2-2-16,6-4-1 15,-4-8-4-15,17 3-8 16,-17-34-8-16,26 4-3 15,-14-31-6-15,18-2-9 0,-3-22-1 16,8-7 1-16</inkml:trace>
  <inkml:trace contextRef="#ctx0" brushRef="#br0" timeOffset="309098.6794">22885 7636 113 0,'12'17'40'15,"-22"8"2"-15,4 17-2 16,-13 7-38-16,5 14 1 0,0 6-2 16,4 7 0-16,-3 4 0 15,4 3-1-15,-2-6 1 16,6-3-1-16,1-8 0 15,4-13 0-15,0-9 0 16,5-11 0-16,3-17 1 16,5-15-1-16,3-11 0 15,8-13 0-15,2-10 1 16,0-4-1-16,2-4 1 15,-1 2-1-15,-3 7 0 16,-4 5 1-16,-5 12-1 16,-15 15 0-16,10 5 0 15,-9 11 0-15,0 8 0 16,1 3-1-16,3 5-1 15,5-2-1-15,7 0-1 0,7-9-3 16,13 2-6-16,-8-23-7 16,24 8-4-16,-16-25-5 15,18 7-5-15,-20-15 25 16,4 0 5-16,-10-3 4 15,-9-10 8-15,1 15 8 16,-28-17 5-16,10 22 7 16,-26-11 6-16,13 18-23 15,-18-1-3-15,3 17-2 16,-8 4 0-16,4 15-2 15,1 8-1-15,4 7-1 16,5 6 0-16,11 2 0 16,8-2-1-16,8-6 0 15,12-8-1-15,9-9 1 0,8-13-1 16,3-11 1-16,1-12-1 15,-1-9 0-15,-4-11 0 16,-6-6-1-16,-8-2 0 16,-8-4-1-16,-6 3-1 15,-7 4-1-15,-2 9-2 16,-7-4-6-16,12 24-7 15,-13-13-2-15,24 22-5 16,-14-15-2-16,28 12-7 16,-1-9-4-16,11-2 1 15</inkml:trace>
  <inkml:trace contextRef="#ctx0" brushRef="#br0" timeOffset="309322.6922">24013 7659 111 0,'-15'14'41'16,"-16"9"0"-16,9 26-1 15,-5 6-38-15,3 15 1 16,-1 10-2-16,5 4 1 16,1 1-2-16,8 2 0 15,2-9-1-15,0-12-3 16,8-8-2-16,-4-23-9 15,15 1-8-15,-10-36-9 16,0 0-8-16,0 0-1 16,9-33 1-16</inkml:trace>
  <inkml:trace contextRef="#ctx0" brushRef="#br0" timeOffset="310405.7542">23706 8159 110 0,'-4'11'41'0,"4"-11"2"15,3 21-2-15,9-11-38 16,15-4-1-16,12-3-1 15,4 0 0-15,8-6 0 16,1 0 0-16,-2-1 0 16,-4 0-1-16,-5-1 1 15,-10 3 0-15,-10 1-1 16,-6 3 1-16,-15-2 0 15,-8 15 0-15,-7-1 0 16,-4 6 0-16,-6 4-1 16,-3 8 1-16,-4 3 1 15,2 4-2-15,8-1 0 0,7-1 0 16,10-5 0-16,5-7 0 15,15-11 0-15,14-10 0 16,8-12 0-16,7-10 0 16,2-8 0-16,-2-8 0 15,-3-2 0-15,-8-6 0 16,-10 4 0-16,-11 3 0 15,-12 5 0-15,-7 6-2 16,-6 7 2-16,-3 4-1 16,1 7 0-16,2 6-1 15,13 0-1-15,-11 10 0 16,11-10-1-16,22 9-1 15,1-6 0-15,5-3 1 16,5-1 1-16,4-3 2 16,-1-2 1-16,-2 0 2 0,-8 0 1 15,0 4 1-15,-10 0 1 16,-2 6 0-16,-14-4-1 15,2 22-1-15,-11 1 0 16,0 6-1-16,-3 6-1 16,-1 4 1-16,1 2-2 15,-1 2 0-15,3-5 0 16,4-4 0-16,6-11 0 15,6-11 0-15,5-11 0 16,6-11 0-16,7-11 0 16,2-8 0-16,4-7 0 15,2-5 0-15,1 0 0 0,-4 4 0 16,-6 8 0-16,-3 9 0 15,-7 11 0-15,-13 9 0 16,6 22 0-16,-11 3 0 16,0 7 0-16,0 3 0 15,6 3 0-15,3-9-5 16,20 0-6-16,-1-19-3 15,22 7-3-15,-6-27-2 16,25 7-2-16,-18-27-2 16,21 11 2-16,-25-22-1 15,10 11 2-15,-12 0 31 16,-19-12 4-16,2 18 3 15,-31-12 1-15,8 36 2 16,-28-33 4-16,17 40 1 16,-29-14 2-16,10 16-25 0,-2 7-2 15,7 6 0-15,9 5 1 16,5-2-1-16,14 1 1 15,5 0-2-15,9-4 0 16,10-2 0-16,-3-2 0 16,4-1 0-16,-10-2 0 15,-3 5 0-15,-13 2 0 16,-8 0 0-16,-13 3 0 15,-7-1 0-15,0-1 0 16,-7-3 0-16,5-2-3 16,-3-12-8-16,31-6-4 15,-27-3-3-15,27 3-4 16,1-35-3-16,18 18-1 15,-24-32-3-15,22 10-3 0,-14-11-4 16,-5-16 4-16</inkml:trace>
  <inkml:trace contextRef="#ctx0" brushRef="#br0" timeOffset="312253.8599">909 9535 95 0,'3'-15'38'0,"-3"15"2"16,0 0-5-16,0 0-29 15,-3 17-1-15,-2 11-2 16,-4 12 1-16,-1 13-2 16,-4 13 0-16,0 14-1 15,-3 7 1-15,-1 6-1 16,0-4-1-16,0 1 0 15,3-10 0-15,2-10 0 16,4-14-1-16,6-14 2 16,2-16-2-16,1-26 3 15,20-3 1-15,2-25-3 16,5-12 3-16,7-11-1 15,-1-7 2-15,4-4-2 16,0 2 0-16,-1 5 0 0,-7 11 0 16,-3 13-2-16,-5 13 0 15,-4 16 0-15,-1 16 0 16,-1 14 0-16,1 9 0 15,-1 11 0-15,6 4-4 16,4 1 2-16,4 0-3 16,4-7-1-16,9-4-3 15,-4-19-7-15,19 1-5 16,-19-30-3-16,19 7 0 15,-19-27-5-15,13 3-4 16,-17-15-1-16,-2 2 6 16,-5-5 36-16,-20-12 7 15,7 15 6-15,-29-12 4 0,12 22 3 16,-26-7 6-16,8 23 5 15,-17-6-2-15,3 26-31 16,-6 9-1-16,3 11-1 16,0 9-1-16,3 7-1 15,3 6-1-15,10-4 1 16,8-3-1-16,13-3 0 15,13-10-2-15,7-8 1 16,15-12 0-16,8-11 0 16,5-11 1-16,5-8 0 15,1-8 1-15,-3-7-2 16,-4-3 0-16,-6-1 0 15,-7 3 0-15,-10 5 0 16,-9 8 0-16,-7 6 0 16,-7 17 0-16,-11 1 0 0,-3 16 0 15,-3 10 0-15,1 6 0 16,2 3 0-16,3 6 0 15,8-5 0-15,13-3-7 16,7-11 0-16,14-2-6 16,0-22-5-16,20 7-3 15,-9-27-2-15,17 12 1 16,-16-26-4-16,14 10 1 15,-17-16-6-15,-1 2 3 16,-5 2 9-16,-14-6 34 16,4 17 3-16,-19-14 2 15,6 26 7-15,-17-14 1 16,6 28 6-16,0 0 6 15,-13 8-5-15,3 11-30 0,6 11-2 16,-3 6-1-16,2 12 0 16,0 1-1-16,4 3 0 15,1-2 0-15,4-5 0 16,2-6-1-16,2-10 1 15,4-12-1-15,5-16 2 16,5-15 2-16,2-12-4 16,1-17 0-16,4-9 0 15,2-13 0-15,-2-7 0 16,1-5 0-16,-4 2 0 15,-3 7 0-15,-4 4-7 16,6 23-6-16,-12-4-4 16,13 32-3-16,-16-4-3 15,18 30-2-15,-15-10-2 0,19 25-5 16,-9-6-5-16,5 3 6 15</inkml:trace>
  <inkml:trace contextRef="#ctx0" brushRef="#br0" timeOffset="312614.8805">2737 10104 116 0,'-10'18'40'0,"-4"-11"2"16,11 7-2-16,3-14-36 16,0 0 1-16,27-1-3 15,3-11 0-15,7-4 0 16,6-4 0-16,2-7-2 15,3-1 0-15,-7-3 0 0,-7 1 0 16,-9-1 0 0,-14 2 0-16,-11 7 0 0,-13 5 0 15,-10 9 0-15,-9 11 0 16,-10 14 0-16,-2 9 0 15,-4 16 0-15,7 7 0 16,5 8 0-16,10 1 0 16,15-2 0-16,18-11 0 15,16-12 0-15,17-18 0 16,28-6-14-16,2-27-4 15,30 3-4-15,-10-37-2 16,33 14-5-16,-19-30-1 16,28 10-9-16,-5-10 1 15,-4-4 6-15</inkml:trace>
  <inkml:trace contextRef="#ctx0" brushRef="#br0" timeOffset="313306.9201">4650 9662 100 0,'-34'7'39'16,"0"15"2"-16,-12-1-2 16,1 16-32-16,-3-5-1 15,10 4-2-15,8-5-1 16,11-1 0-16,14-11-1 15,15-9-1-15,14-13 0 16,18-9 0-16,10-4-1 16,7-2 0-16,2 1 1 15,-5 3-1-15,-6 8 0 16,-14 12 0-16,-17 13 1 15,-17 13-1-15,-16 8 1 16,-13 8-1-16,-5-1 1 16,-3-1-1-16,0-2-1 15,6-12-2-15,14-8-1 16,15-24-5-16,21 5-9 0,2-35-5 15,33 8-3-15,-7-30-5 16,25 6-8-16,-4-13 0 16,10 5 2-16</inkml:trace>
  <inkml:trace contextRef="#ctx0" brushRef="#br0" timeOffset="313672.9411">5204 9701 108 0,'0'0'40'0,"-15"20"1"16,-8-8-1-16,12 13-34 15,-14 3-2-15,9 9 0 16,-1 1-1-16,5 5 0 15,4-2-1-15,8-2-1 16,8-2 2-16,6-9-3 16,7-10 0-16,4-10 0 0,7-13 0 15,3-10 0-15,6-10 0 16,1-10 0-16,-3-5 0 15,3-5 0-15,-7 0 0 16,-4 5 0-16,-6 5 0 16,-6 10 0-16,-8 10 0 15,-11 15 0-15,0 0 0 16,-10 28 0-16,1 2 0 15,2 4 0-15,7 8-3 16,6-4 0-16,16 6-4 16,3-19-6-16,31 11-6 15,-5-31-2-15,30 9-4 16,-13-31-1-16,31 8-4 0,-8-27-7 15,8-4 1-15,-7-7 6 16</inkml:trace>
  <inkml:trace contextRef="#ctx0" brushRef="#br0" timeOffset="314093.9651">6538 9376 76 0,'-14'-64'41'0,"-5"15"0"16,-18 3 0-16,-2 28-14 16,-13 4-23-16,0 23 1 15,-9 16-2-15,0 23 1 16,0 14-1-16,7 13 0 15,8 9-1-15,11 10 0 16,11 5-1-16,8-4 1 16,11 2-2-16,8-9-2 0,8-9-2 15,-1-14-1-15,10-4-5 16,-15-30-10-16,12 5-3 15,-17-36-4-15,0 0-3 16,-9-9-9-16,-1-14 1 16,-14-16 2-16,1-11 35 15,1 4 14-15,-14-18 5 16,19 22 7-16,-16-17 5 15,22 19 10-15,-11-1 1 16,17 18 0-16,-1 4-30 16,6 19-4-16,27-12-3 15,3 10-1-15,16-2-1 16,9 0-5-16,17 0-1 15,1-13-10-15,20 17-6 0,-16-24-5 16,17 19-5-16,-20-17-8 16,3 7-7-16,-11-8 4 15</inkml:trace>
  <inkml:trace contextRef="#ctx0" brushRef="#br0" timeOffset="314560.9919">7336 9428 58 0,'18'-37'38'0,"-11"-7"-1"16,-7 1 2-16,-16-13-15 16,-2 17-17-16,-15-1-1 15,0 15-1-15,-15 12-1 16,3 21 1-16,-10 17-2 15,6 22 1-15,-5 21 0 0,7 15-1 16,3 12-1-16,8 8 0 16,8 0-1-16,8-1 0 15,13-6-2-15,9-15-2 16,7-8-3-16,-1-26-10 15,20 3-6-15,-18-36-7 16,16 2-6-16,-12-24-4 16,1-4-1-16,-15-15 2 15</inkml:trace>
  <inkml:trace contextRef="#ctx0" brushRef="#br0" timeOffset="314898.0111">6732 9782 117 0,'-15'-6'40'15,"0"-2"3"-15,15 8-3 16,0 0-36-16,20 6-2 0,15-11-1 15,10 0 0-15,12-5 0 16,5 1 0-16,6-3 0 16,0 0-1-16,-3 1 0 15,-9 2 0-15,-11 4 0 16,-9 1 1-16,-12 4-1 15,-8 5 1-15,-12 5-1 16,-5 5 0-16,-5 9 2 16,-9 5-2-16,2 9 0 15,-6 5 0-15,3 4 0 16,-3 2-2-16,10-3 0 15,2-5-2-15,10-4-3 16,-1-19-8-16,23 1-5 16,-11-33-3-16,27 7-5 0,-16-33-4 15,13 3-8-15,-9-17 2 16,0-4 3-16</inkml:trace>
  <inkml:trace contextRef="#ctx0" brushRef="#br0" timeOffset="315026.0185">7381 9524 114 0,'-25'-32'40'0,"9"15"-1"16,-1 2-2-16,6 7-38 15,22 18-10-15,3-18-12 16,30 22-11-16,-2-8-7 16,20 9 0-16,0-3 0 15</inkml:trace>
  <inkml:trace contextRef="#ctx0" brushRef="#br0" timeOffset="315303.0343">8023 9635 109 0,'-48'-4'42'15,"2"11"1"-15,-15-7-1 16,7 10-35-16,-7 4-1 16,4 7-2-16,5 3-2 15,9 8-2-15,15 0 0 16,17 1 0-16,20-3 0 15,20-6 0-15,18-4 0 16,17-9 0-16,14-4-8 16,3-19-6-16,17 7-6 15,-19-28-4-15,14 15-5 16,-25-24-5-16,4 7-7 0,-20-9 0 15,-4 6 5-15</inkml:trace>
  <inkml:trace contextRef="#ctx0" brushRef="#br0" timeOffset="315477.0443">8424 9568 116 0,'-17'20'42'16,"-13"3"2"-16,8 17-1 15,-6 2-39-15,6 7 0 16,2 4-2-16,7 2-2 16,6-1 0-16,7-6-3 15,9-3-3-15,-2-22-8 16,23 3-7-16,-16-33-5 15,29 3-6-15,-16-29-10 16,11-7 0-16,-9-19 2 16</inkml:trace>
  <inkml:trace contextRef="#ctx0" brushRef="#br0" timeOffset="315604.0515">8529 9330 115 0,'-13'-10'40'0,"-4"3"-2"16,3 7-12-16,22 19-53 15,-8-19-13-15,-3 25-1 16,5-15-2-16,11 7 2 15</inkml:trace>
  <inkml:trace contextRef="#ctx0" brushRef="#br0" timeOffset="316461.1005">8732 9752 87 0,'-3'24'40'15,"3"-24"1"-15,19 22-1 16,-3-24-19-16,10 4-18 16,5-4-1-16,9-7-1 15,1-4 0-15,4-2 0 0,-1-5-1 16,-9 0 1-16,-4-1-1 15,-10 3 0-15,-15 1 0 16,-12 4 0-16,-12 6 0 16,-13 7 0-16,-7 7 1 15,-7 9 1-15,-6 3 0 16,1 12 0-16,4 3 0 15,9 4 0-15,9-1 0 16,14 1 0-16,15-4 0 16,18-6-4-16,18-6-1 15,14-14-1-15,20-1-5 16,-4-24-9-16,24 12-4 15,-20-29-5-15,16 14-8 0,-21-17-5 16,-5 9-1-16,-18-5 4 16,-10 8 26-16,-8 12 25 15,-26-14 5-15,1 27 5 16,-14-9 10-16,1 17 6 15,-11-3 2-15,5 16-1 16,-6-9-23-16,3 15-14 16,1 0 0-16,4 2-2 15,4 1 0-15,4-3-1 16,7-2 0-16,6-6 2 15,5-8-3-15,7-6 0 16,6-11 0-16,4-7 0 16,5-9 0-16,2-4 0 15,0-8 0-15,1 1 0 16,-1 0 0-16,-4 1 0 0,-2 8 0 15,-6 9 0-15,-5 13 0 16,-16 2 0-16,16 29 0 16,-15 2 0-16,-1 8 0 15,3 3 0-15,-2 1 0 16,7-3 0-16,11-9 0 15,4-20-7-15,21-6-7 16,2-32-4-16,25 0-4 16,-9-37-4-16,30 3-1 15,-15-32-6-15,14-1-7 16,-9-8 3-16,-8-4 7 15</inkml:trace>
  <inkml:trace contextRef="#ctx0" brushRef="#br0" timeOffset="316626.11">10400 9163 114 0,'-58'60'43'0,"2"26"0"16,-10 4 0-16,8 9-39 15,9 3-1-15,10-7-2 16,16-10-2-16,13-15-4 16,18-5-11-16,-9-34-5 15,27 1-6-15,-26-32-8 16,33-7-7-16,-22-16-1 15,1-7 3-15</inkml:trace>
  <inkml:trace contextRef="#ctx0" brushRef="#br0" timeOffset="316791.1194">9934 9659 127 0,'-15'0'45'15,"24"10"-2"1,6-9-3-16,18 0-40 0,18-2 0 16,8-8 0-16,15 6-15 15,-15-22-7-15,23 14-6 16,-26-21-11-16,7 4-5 15,-14-8-3-15,3 0 3 16</inkml:trace>
  <inkml:trace contextRef="#ctx0" brushRef="#br0" timeOffset="317459.1576">11241 9767 106 0,'0'13'40'0,"0"-13"2"16,15 10-2-16,10-16-37 15,21-3-1-15,6-7 0 16,10-4 0-16,5-7-2 15,2-1 0-15,-4-2 0 16,-9 0 0-16,-13 2-1 16,-18 2 1-16,-20 6-1 15,-10 5 0-15,-17 8 1 16,-13 9 1-16,-13 6 0 0,-6 12 1 15,-5 7 0-15,1 10 0 16,7 4 1-16,8 4 0 16,13 1-1-16,17-6 0 15,21-6-1-15,24-10-1 16,20-10-2-16,16-16-1 15,20-6-3-15,2-21-8 16,25 6-7-16,-19-24-3 16,16 13-7-16,-26-16-7 15,0 8-3-15,-21-3 1 16</inkml:trace>
  <inkml:trace contextRef="#ctx0" brushRef="#br0" timeOffset="317835.1791">12341 9473 78 0,'-19'16'43'0,"-14"-1"-3"15,10 16 3-15,-12-10-13 16,6 11-25-16,2 2-1 15,2 0 0-15,6 0-2 16,5-4 1-16,7-4 0 16,4-7-3-16,11-9 0 15,11-9 0-15,4-9 0 16,10-10 0-16,4-8 0 15,3-5 0-15,4-4 0 16,3-3 0-16,-3 2-2 16,-5 2 1-16,-4 10 0 15,-5 6 1-15,-8 10 0 16,-6 13 0-16,-7 15 1 15,-9 11 0-15,-3 12-1 16,-6 11 0-16,-2 4 0 0,2 2 0 16,4-2-2-16,6-6 0 15,12-9-3-15,5-20-5 16,24-2-6-16,-7-35-5 15,28 11-2-15,-18-37-3 16,21 10-3-16,-19-20-9 16,2 2 0-16,-13 0 5 15</inkml:trace>
  <inkml:trace contextRef="#ctx0" brushRef="#br0" timeOffset="318955.2432">12880 9573 105 0,'-19'12'42'16,"0"-3"1"-16,13 8-2 15,2-4-35-15,22 0-1 16,7-3-2-16,12-3 0 0,9-3-1 15,6-6-1-15,3-7-2 16,2-1 0-16,-5-6 1 16,-9-3-1-16,-9-3 0 15,-13-1 0-15,-10-1 0 16,-13 1-1-16,-11 1 3 15,-8 4-2-15,-11 7 2 16,-6 7-1-16,-4 8 0 16,-1 10 1-16,0 8 1 15,11 9 0-15,6 4 0 16,11 3 0-16,15 0 0 15,13-4-2-15,16-2 0 16,16-11 0-16,9-6 0 0,10-9 0 16,7-8 0-16,3-8 0 15,-2-9 0-15,-4-2 0 16,-4-2 0-16,-11 1 0 15,-10 2 0-15,-12 6 0 16,-13 3 0-16,-18 11 0 16,0 0 0-16,-18 19 0 15,-7 3 0-15,-1 3 0 16,-1 6 0-16,1 0 0 15,5-1 0-15,7-3 0 16,8-9 0-16,6-18 0 16,17 6 0-16,4-20 0 15,6-10 0-15,3-8 0 16,5-7 0-16,2-5 0 0,-2-2 0 15,0 4 0-15,-7 5 0 16,-3 7-2-16,-5 9 2 16,-4 9-1-16,3 8 1 15,-4 8 0-15,3 6 0 16,8 4-1-16,4 0 1 15,4 0 0-15,8-3 0 16,9-7-1-16,2-4 1 16,4-7 0-16,-1-6 0 15,-8-4 1-15,-5-4-1 16,-8-2 1-16,-15-1 0 15,-13 2-1-15,-15 5 2 16,-11 4-2-16,-10 11 0 16,-7 6 0-16,-4 13 0 0,-2 12 0 15,3 8 0-15,6 5 0 16,9 3 0-16,8 1 0 15,10-5 0-15,12-7 0 16,10-11 0-16,12-12 0 16,6-12 0-16,7-8 0 15,3-12 0-15,2-9 0 16,1-9 0-16,-7-2 0 15,0-4 0-15,-12 6 0 16,-7 4 0-16,-7 9 0 16,-9 13 0-16,-5 13 0 15,-11 15 0-15,-2 18 0 16,-9 19 0-16,-3 14 0 15,-5 17 0-15,-2 10 0 16,-3 7 0-16,-4 6 0 0,-4-1 0 16,0-4 0-16,0-8 0 15,2-11 0-15,3-17 0 16,7-18 0-16,7-21 0 15,7-15 0-15,17-11 0 16,-4-36 0-16,18-6 0 16,8-13 0-16,11-6 0 15,5-6 0-15,10 1 0 16,-5-2-10-16,15 14-1 15,-13-10-5-15,16 16-1 16,-20-17-3-16,18 18-2 16,-22-22 0-16,20 14 0 0,-17-22 2 15,17 12-2-15,-6-1-4 16,-5 3-1-16</inkml:trace>
  <inkml:trace contextRef="#ctx0" brushRef="#br0" timeOffset="319645.2827">14981 9488 97 0,'-15'4'40'0,"-13"2"1"16,5 20 0-16,-9 3-36 16,3 10 1-16,-2 5-1 15,11 4 0-15,4-4-1 16,15-4 0-16,10-12-2 15,14-12 1-15,13-14-1 16,9-14-2-16,8-11 0 16,4-10 0-16,-1-7 0 15,-3-6 0-15,-5-3 0 16,-7 2-3-16,-6 5 2 0,-10 9-1 15,-7 11 1-15,-18 22-1 16,0 0 1-16,-1 34 2 16,-17 21-1-16,-6 21 1 15,-6 22-1-15,-6 16 1 16,-8 12-2-16,-4 9 4 15,1 1-4-15,-2-6 2 16,4-11-2-16,7-18 1 16,3-21-1-16,8-19 3 15,8-21-2-15,5-25 0 16,14-15 0-16,-8-35 1 15,11-12-1-15,3-18-1 16,4-19 2-16,8-8-1 16,5-5 1-16,5 0-2 0,5 9 1 15,3 8-4-15,14 20-1 16,-2 4-8-16,19 31-4 15,-14-5-3-15,27 26-2 16,-15-16-3-16,29 20-2 16,-17-20-2-16,16 11-4 15,-6 0 4-15,-12-6 4 16</inkml:trace>
  <inkml:trace contextRef="#ctx0" brushRef="#br0" timeOffset="319766.2896">15876 9840 4 0,'47'14'26'0,"-47"-14"4"16,16 16 5-16,-35-12 6 16,1 7 2-16,-14-12-2 15,6-3-6-15,3 3-49 16,-5-24-8-16,33 13-5 15,-13-20-7-15,24 8-11 16,2-3 0-16,12-1 2 0</inkml:trace>
  <inkml:trace contextRef="#ctx0" brushRef="#br0" timeOffset="332679.0282">7853 7696 26 0,'6'-16'34'0,"-6"-4"2"15,2 5-2-15,-13-8-8 16,11 23-6-16,-23-32-5 15,10 19-7-15,-11-4-2 16,4 6-3-16,-3-3 0 16,0 3 0-16,3 2-1 15,1 3 0-15,-2 4-1 16,0 10 2-16,2 9-2 15,-2 18 2-15,-5 11-2 16,1 13 0-16,-1 8 0 16,0 9-1-16,7 2-1 0,1-4-2 15,14-4-2-15,2-17-4 16,20 2-7-16,-8-24-23 15,17-1 1-15,-9-20-2 16,8-1 2-16</inkml:trace>
  <inkml:trace contextRef="#ctx0" brushRef="#br0" timeOffset="333163.0558">7439 8001 98 0,'-14'-9'38'0,"14"9"1"16,0 0-2-16,0 0-33 15,0 0-1-15,13-2-2 16,3-1 1-16,8-1 0 0,1 0-1 16,2 0 1-16,1 1-1 15,-1 2 1-15,-3 2-1 16,-3 3 0-16,-4 4 0 15,-3 6-1-15,-3-1 0 16,-3 7 0-16,-2-5 0 16,-2 3 0-16,-4-1-1 15,3-1 1-15,-3-3 0 16,0-13-1-16,0 16 2 15,0-16-1-15,0 0 0 16,2-19 1-16,1-1 0 16,3-4 0-16,2-5 0 15,0-4 0-15,4-4 0 16,0 2 0-16,-2 6-1 0,0 4 1 15,-1 4-1-15,-2 8 0 16,-7 13-1-16,11-10 0 16,-11 10-1-16,19 6-1 15,-4 2-1-15,2-5-1 16,10 8-3-16,-6-14-9 15,18 16-10-15,-14-14-12 16,9 7 2-16,-11-6-2 16,4 3 3-16</inkml:trace>
  <inkml:trace contextRef="#ctx0" brushRef="#br0" timeOffset="333492.0747">8024 7896 90 0,'0'0'37'0,"0"0"-1"15,0 0 3-15,15-20-34 16,4 12-1-16,0-6-1 15,7 5 0-15,-1-5 0 16,4 1-1-16,-3 1-1 16,-3 0 0-16,-5 1-1 15,-4-2 1-15,-8 1-1 16,-2 2 1-16,-4 10-1 15,-16-16 1-15,3 12-1 16,-6 4 1-16,-4 6-1 16,0 5 1-16,-2 4-1 15,5 5 1-15,2 2-1 16,7 1 1-16,7 1-2 0,9-6-1 15,13-1-2 1,4-15-10-16,28 8-14 0,-4-17-11 16,18 0 1-16,-4-12-2 15,11 2 2-15</inkml:trace>
  <inkml:trace contextRef="#ctx0" brushRef="#br0" timeOffset="333906.0983">8714 7643 98 0,'-23'-9'37'0,"1"11"2"15,-8-4-1-15,6 4-33 16,-6 12-1-16,3 7-1 16,-3 4 1-16,3 6 0 0,2 2-1 15,4-1 0-15,7-2-1 16,5-1 0-16,10-10 0 15,9-6-1-15,11-11 0 16,13-8 0-16,4-11 0 16,6-5-1-16,2-8 1 15,1-1-1-15,-6 0 0 16,-7 2 0-16,-9 8 0 15,-8 11 0-15,-17 10 0 16,-1 23 0-16,-17 13 0 16,-6 11-1-16,-10 13 0 15,-2 7 0-15,-1 2 0 16,4-4 0-16,7-8 0 15,10-12 0-15,14-15-1 16,13-17 0-16,18-16-3 0,6-29-7 16,21 6-7-16,-11-28-7 15,16 6-8-15,-12-12-6 16,5 3 0-16,-12-2 2 15</inkml:trace>
  <inkml:trace contextRef="#ctx0" brushRef="#br0" timeOffset="334347.1236">9144 7643 93 0,'6'-11'38'0,"-5"-6"2"15,-1 17-2-15,1-11-29 16,-1 11-2-16,-4 18-2 16,-2 4-1-16,-6 9-1 15,3 6 0-15,-5 6-1 16,2 1 0-16,2 1-1 15,2-5 0-15,7-5 0 16,5-7 0-16,9-10-1 16,6-9 1-16,5-10-1 15,5-7 0-15,2-10 0 16,4-5 1-16,-4-4-1 15,1-4 0-15,-7-1 1 16,-2 1-1-16,-7 6 0 0,-5 5 0 16,-4 7-1-16,-7 13-1 15,0 0 0-15,-14 21-2 16,6 8-1-16,-4 1-2 15,8 16-6-15,-10-14-5 16,21 19-6-16,-11-24-6 16,19 10-9-16,-1-14 0 15,13-5 1-15</inkml:trace>
  <inkml:trace contextRef="#ctx0" brushRef="#br0" timeOffset="335064.1646">9569 7854 99 0,'0'0'38'0,"0"0"2"16,3 16-2-16,-3-16-32 15,27 4-2-15,4-8-1 16,6-3-1-16,2-4 0 15,2-4-1-15,-3-3 0 16,-5-2 0-16,-7-4 0 16,-8 3 0-16,-11-2 0 15,-10 1-1-15,-10 4 1 16,-5 7-1-16,-7 6 1 15,-3 10-1-15,-3 12 1 16,0 7-1-16,1 8 1 16,7 7 0-16,6 2 0 0,10 2-1 15,10-4 0-15,12-8-1 16,14-9-2-16,10-14-2 15,14-2-8-15,-4-26-8 16,19 11-6-16,-14-22-10 16,6 6-1-16,-13-11-1 15,-1 7 2-15,-16 3 36 16,-12-4 9-16,1 18 9 15,-23-9 8-15,4 21 10 16,0 0 2-16,-19 14 3 16,-1 1-2-16,7 11-32 15,-7 2-2-15,7 6-1 16,0-1-1-16,5 0 0 15,3-6 0-15,7-6-1 16,5-9 1-16,6-11-1 0,6-8 1 16,5-12-1-16,3-11 1 15,5-7 0-15,0-5-1 16,0-2 1-16,-2 2-2 15,-2 4 0-15,-7 8 0 16,-6 13 0-16,-5 14 0 16,-10 3 0-16,7 30 0 15,-10 0 0-15,1 8-4 16,-2 2 0-16,7 6-2 15,-2-15-7-15,18 10-8 16,-10-28-2-16,26 9-4 16,-12-25-6-16,23 2-6 15,-7-13-1-15,8-4 4 16</inkml:trace>
  <inkml:trace contextRef="#ctx0" brushRef="#br0" timeOffset="335280.1769">10779 7679 110 0,'-15'-6'41'16,"-13"-3"0"-16,7 16 0 15,-10 1-37-15,5 9 0 16,-2 3-1-16,5 7 0 16,2 3-1-16,10 0-1 15,6 4-1-15,10-7 0 16,10-1-1-16,9-9-3 15,14 2-9-15,-2-22-6 16,25 11-6-16,-16-25-8 16,17 8-8-16,-6-15-2 0,2 3 2 15</inkml:trace>
  <inkml:trace contextRef="#ctx0" brushRef="#br0" timeOffset="335852.2096">11084 7686 93 0,'-19'0'37'15,"6"7"1"-15,-1-7 1 16,14 0-33-16,-14 9 0 16,14-9-2-16,-6 17-1 15,8-6 1-15,-2-11-1 16,0 21 1-16,-2-8-1 15,4 4-1-15,-2 3 1 16,3 1-1-16,-1 0 0 0,4-1-1 16,2-1 0-16,5-7 0 15,6-5 0-15,5-10 1 16,7-9-2-16,3-10 0 15,4-5 0-15,5-7 0 16,-1-1 0-16,-3 5 0 16,-8 3 0-16,-5 14 0 15,-12 16-2-15,-10 20 2 16,-14 19-1-16,-13 23 0 15,-6 16 0-15,-11 11 0 16,-4 11 0-16,-2 0 1 16,1-6 0-16,1-8 1 0,4-16 0 15,8-19 0-15,8-21 0 16,6-17 0-16,18-16-1 15,-7-27 2-15,18-9-2 16,6-14 0-16,7-8-2 16,7-14 2-16,4-5 0 15,8-4 0-15,0 6 2 16,-3 5-4-16,-1 10-1 15,-10 3-7-15,8 26-5 16,-21-3-3-16,21 28-4 16,-21-10-3-16,30 25-1 15,-17-22-3-15,29 19-4 16,3-5 0-16,7-8 5 15</inkml:trace>
  <inkml:trace contextRef="#ctx0" brushRef="#br3" timeOffset="371839.268">7902 5933 58 0,'0'0'34'16,"0"0"-2"-16,0 0 1 16,6 11-25-16,-6-11-1 15,0 0-2-15,-6 13-1 16,6-13-1-16,-2 14 0 0,2-14-1 15,0 14-1-15,0-14 1 16,5 11-1-16,-5-11-1 16,14 6 1-16,-3-7-1 15,1-4 0-15,0-2 0 16,5-6 1-16,-2-4 1 15,-1-2-3-15,-4-1 3 16,-4-3-2-16,-2 4 4 16,-4-1-3-16,-4 7 2 15,-9 2-2-15,-1 12 2 16,-5 5 1-16,-1 6-3 15,-5 9 3-15,1 3-4 16,0 5 2-16,5 1-3 16,4 0 3-16,7-3-3 0,5-8 1 15,8-5 0-15,8-7 1 16,6-8-1-16,3-8 1 15,2-5 0-15,2-6 0 16,-3-3 0-16,-5-3-2 16,0 1 3-16,-11 1-3 15,-3 2 3-15,-12 6-3 16,-2 6 3-16,-10 4-4 15,-3 7 3-15,-4 6 1 16,2 5-2-16,-3 1 2 16,7 5-3-16,2 2 3 15,9 0-2-15,7-3 2 16,8 0-2-16,7-6 0 15,7-4 0-15,5-4 0 0,1-4 0 16,4-4 1-16,-2-5-1 16,-3-5 0-16,1-2 1 15,-8-4-3-15,-7 2 4 16,-4-2-3-16,-5 2 3 15,-6 6-3-15,-8 2 2 16,-5 7-2-16,-5 7 2 16,-5 9 2-16,1 4-3 15,-7 7 2-15,6 6-2 16,2-2 2-16,6 4-3 15,4-3 2-15,9-8-4 16,11-1-4-16,-4-19-21 16,29-7-12-16,-5-13-1 15,11 0-2-15,-2-15 2 0</inkml:trace>
  <inkml:trace contextRef="#ctx0" brushRef="#br3" timeOffset="373570.367">7980 6034 51 0,'-14'4'30'0,"14"-4"3"0,0 0-3 16,-6-12-11-16,6 12-19 15,0 0 1-15,6-11 0 16,-6 11 1-16,0 0 2 15,0 0 0-15,12-5 0 16,-12 5 0-16,0 0 0 16,0 0 0-16,7 20 0 15,-11-10-1-15,1 5-1 16,-2 2-1-16,-3 1 0 15,-4 0-1-15,0 2 1 16,-6-1-2-16,-4 0 2 16,-3 0-1-16,-4 0 0 15,-5-3 0-15,1 1 1 16,-8 1-1-16,-3-1 1 0,-4 0-1 15,-4 2 1-15,-7 3-1 16,-6 0 0-16,-5-1 1 16,-9 3-1-16,-9 0 0 15,-4 1 1-15,-6 2-1 16,-4-3 1-16,-1-2 0 15,-5-3 0-15,-3-3-1 16,1 1 2-16,-1-6-2 16,1-3 1-16,-2-3 0 15,0-4-1-15,-3 0 1 16,-4-2-1-16,1 0 1 15,-3 1-1-15,-2 0 0 16,-5 2 1-16,-3 4 0 0,-8 2 0 16,2 2 0-16,0 1 0 15,0 0 0-15,-2 1-1 16,-1-2 1-16,3-2 0 15,5-2-1-15,6-5 1 16,1-2 0-16,6-4-1 16,-1-3 0-16,3 0 0 15,6-1-1-15,-3 1 0 16,3 2 1-16,1 3-1 15,-4 3 1-15,0 7-1 16,0 3 1-16,1 5 0 16,-2 3 1-16,3 7-1 15,-1 1 0-15,1 2 0 16,5 2 0-16,3 0 0 0,6 1 0 15,3 2 0-15,8 1 0 16,3-2 1-16,7 2-1 16,8-1 0-16,7 0 1 15,4 1-1-15,6-2 0 16,4 2 0-16,7-1-1 15,2-2 0-15,6 2 1 16,-1-1-1-16,6 2 0 16,1 2 1-16,1 3 0 15,3 5 0-15,-1 3-1 16,2 5 2-16,2 4-1 15,3-1 0-15,0 5 0 16,3-1 0-16,1 7 0 16,1-4-1-16,-1-1 0 15,-1 2 0-15,0 1 1 0,-3 0-2 16,-5 1 3-16,-2 0-1 15,-5-3 0-15,0 2 2 16,-6 1-1-16,0-2 0 16,-3 1 1-16,0 2 0 15,-2 3-2-15,-2-1 0 16,-4 2 1-16,-1 5-2 15,-1 2 1-15,2 6 0 16,-1 4-1-16,1-1 1 16,5 3 0-16,2 0 0 15,8 0 0-15,6-2 0 16,5-1 0-16,4-2 1 15,2-2-1-15,8 1 1 16,3-1-2-16,5-2 1 0,5 0 0 16,2-2 0-16,4 1-1 15,3-1 1-15,3-3 0 16,-1 0 0-16,3-2 1 15,0-1-1-15,-4-4 1 16,1 0-1-16,-6-2 0 16,2-1-1-16,-2-3 1 15,1-1 0-15,-1-4 0 16,1-5-1-16,0-4 1 15,2-10 0-15,2-8 0 16,3-6 0-16,2-9 0 16,1-3 1-16,0-10-1 15,1-2 1-15,-4-5-1 16,2 1 1-16,-3-2 0 0,-3 0-1 15,-1 0 1-15,-1 2 0 16,0 0-1-16,-5 1 0 16,3 3 0-16,-1-1 0 15,4 2 1-15,1 1-1 16,2-1 0-16,8 1-2 15,4-5 1-15,2 1 0 16,3-1-1-16,3-4 0 16,1-3 0-16,1-1 0 15,-3-1 0-15,-5 0 2 16,-3 0-1-16,-4 2 1 15,-2 0 0-15,-3 2 0 16,-3 1 0-16,-2 1 0 16,0 0 0-16,-3 0 0 15,0-1 0-15,1 0 0 0,-2 1 0 16,-11 6 0-16,18-11 0 15,-18 11-1-15,10-8-1 16,-10 8-4-16,0 0-17 16,-4-12-13-16,4 12-3 15,-11-12-1-15,11 12-1 16</inkml:trace>
  <inkml:trace contextRef="#ctx0" brushRef="#br3" timeOffset="389172.2594">1772 10970 83 0,'12'-21'39'0,"-9"5"-2"16,-3 16-1-16,0 14-35 15,-8 12 0-15,-2 11-1 0,-3 14 0 16,-2 9 2-16,0 14-2 15,1 3 1-15,7 5 0 16,2-6 1-16,8-2-1 16,8-12 1-16,8-9 0 15,7-19-1-15,8-19 1 16,6-25-1-16,6-19 0 15,2-20 1-15,3-13-3 16,-3-11 2-16,-3-8-1 16,-7 2 1-16,-3 4 1 15,-10 12-1-15,-5 16 0 16,-10 17 0-16,-10 30 1 15,0 0-1-15,2 29-1 16,-9 14 0-16,2 10-1 0,0 7 1 16,5 3-1-16,5-4 1 15,7-7-1-15,5-14 3 16,11-12-1-16,4-16 1 15,4-16 0-15,4-16-1 16,0-14 1-16,-3-11-1 16,-1-10-1-16,-2-8-1 15,-10-9 0-15,0 1-4 16,-6-10-4-16,5 19-16 15,-14-15-13-15,9 15-2 16,-9-2 1-16,7 18-1 16</inkml:trace>
  <inkml:trace contextRef="#ctx0" brushRef="#br3" timeOffset="389571.2822">2867 10652 93 0,'7'26'38'15,"-12"-4"1"-15,5 16 0 16,-6-1-34-16,4 14 1 15,-8 5-3-15,3 12 0 16,-4 5-1-16,4 3-2 16,-2-3 1-16,0-2-1 15,2-9 1-15,0-7-2 16,2-14 3-16,4-9-1 15,1-14-1-15,0-18 1 16,15 0-1-16,-2-15 1 16,-2-8-1-16,4-7 0 0,2-1 1 15,-1-2-1-15,0 1 0 16,-6 7-1-16,4 7 1 15,-14 18 0-15,18-3 0 16,-12 13 0-16,-1 13-1 16,1 6 0-16,0 8-1 15,2 2-1-15,5 4-1 16,3-5-1-16,8 0-2 15,-3-16-7-15,21 8-16 16,-12-19-9-16,7-2 1 16,-6-19-1-16</inkml:trace>
  <inkml:trace contextRef="#ctx0" brushRef="#br3" timeOffset="390247.3209">3250 11296 81 0,'-13'8'39'15,"-6"2"-1"-15,12 11 2 16,-6-1-33-16,12 3-3 15,9-6-1-15,11 1 0 16,6-8-1-16,10-5-1 16,2-9 0-16,2-4 0 15,1-6 1-15,-6-3-2 16,-5-4 1-16,-9-2 0 15,-10-1 0-15,-6 1-1 16,-12 2 1-16,-7 2-1 16,-8 5 1-16,-5 6-1 15,-4 7 1-15,-1 9-1 0,-3 5 1 16,4 13 0-16,6 4 0 15,8 3 0-15,7 4 0 16,12-1 0-16,11-4 0 16,11-4 0-16,12-9-1 15,4-6 1-15,7-7-1 16,4-4 0-16,-1-8 0 15,-3-4 0-15,-4-4 0 16,-5-2 1-16,-6-2-1 16,-5-3 0-16,-8 0 0 15,-6 3 0-15,-4 3 0 16,-2 4-1-16,-6 11 1 15,0 0 0-15,-15 21 1 16,4 6-1-16,1 6 0 0,1 3 0 16,1 1 1-16,6-3-1 15,5-8 1-15,8-11 0 16,7-15-1-16,6-14 1 15,3-10 0-15,4-12-1 16,0-6 1-16,2-5 0 16,-3 2-1-16,-1 4 0 15,-7 9 1-15,-3 12-1 16,-4 12 0-16,-1 17 0 15,-4 10 0-15,0 10-1 16,7 6 0-16,3 3-2 16,11 2-6-16,-2-12-4 15,14 4-3-15,-9-32-7 16,18 11-11-16,-15-26-9 0,9-10-1 15,-5-15 2-15</inkml:trace>
  <inkml:trace contextRef="#ctx0" brushRef="#br3" timeOffset="393494.5066">5314 10775 82 0,'11'-2'38'0,"-11"2"-2"16,3 38 2-16,-17 2-35 15,9 15-3-15,-12 16 1 16,2 16-1-16,-4 7 1 15,-1 0-2-15,4 0 0 16,5-12-3-16,14-10-1 16,-1-24-24-16,21-13-6 15,10-23-1-15,15-16-1 16</inkml:trace>
  <inkml:trace contextRef="#ctx0" brushRef="#br3" timeOffset="393682.5174">5766 11157 87 0,'-14'9'39'15,"-9"11"0"-15,6 16 1 16,-8 1-37-16,6 9 0 16,1-1-2-16,8-1-1 15,5-2-2-15,5-17-4 16,22 3-24-16,-5-28-9 15,14-5 1-15,-2-22-2 16</inkml:trace>
  <inkml:trace contextRef="#ctx0" brushRef="#br3" timeOffset="393832.5259">5837 10904 96 0,'-33'-29'40'16,"7"18"2"-16,-2 4-5 16,18 14-35-16,5 8-3 15,12 0-6-15,24 12-27 16,2-7-6-16,19 7 1 15,4-7-3-15</inkml:trace>
  <inkml:trace contextRef="#ctx0" brushRef="#br3" timeOffset="394313.5534">6360 11141 87 0,'-20'11'39'16,"-7"8"0"-16,-11-4 0 16,3 10-33-16,-7 0-1 15,8 6-1-15,1-1 0 0,10 0 0 16,8-3-2-16,10-4 0 15,15-13 0-15,14-7-1 16,11-13 0-16,7-8-1 16,6-9 1-16,2-6-1 15,0-2 0-15,-5-3 0 16,-8 6 0-16,-7 3-1 15,-9 11 1-15,-8 11-1 16,-13 7 0-16,3 32 1 16,-10 10-1-16,-8 16 1 15,-2 17-1-15,-8 14 3 16,-3 5-2-16,1 2 1 15,-1-4-1-15,4-11 1 16,2-12 0-16,4-18 0 0,5-16 0 16,5-18-2-16,8-17 2 15,0-22 0-15,8-13 0 16,4-14 0-16,3-12-1 15,1-12 0-15,5-5-1 16,1-5 0-16,2 5-1 16,1 3 0-16,0 12-3 15,1 1-2-15,10 14-6 16,-7-8-11-16,18 21-11 15,-9-12-6-15,19 7 1 16,-4-13 2-16</inkml:trace>
  <inkml:trace contextRef="#ctx0" brushRef="#br3" timeOffset="394696.5754">7129 10563 103 0,'-18'4'41'0,"0"23"2"16,-14 2-1-16,8 22-34 15,-7-1-4-15,2 11 0 16,0 9-1-16,0 2-2 15,2 2 0-15,3-1-1 16,5-5 0-16,5-5-1 16,3-11 2-16,6-9-2 15,9-16 1-15,5-13 1 16,9-15-1-16,6-12 0 15,6-7 0-15,0-8 0 16,3-2 0-16,1-3 0 16,-5 5 0-16,-1 6 0 15,-7 8 0-15,-7 9-1 0,-4 12 1 16,-5 5 0-16,-3 6-1 15,1 7 0-15,0-1-1 16,4 0-1-16,7-2-1 16,1-12-2-16,15-4-4 15,-1-21-4-15,21 4-11 16,-13-27-7-16,17 4-2 15,-12-18-6-15,4-1 3 16</inkml:trace>
  <inkml:trace contextRef="#ctx0" brushRef="#br3" timeOffset="394869.5852">7586 10766 100 0,'0'0'39'15,"-12"21"3"-15,-7 13-3 16,7 23-33-16,-13 7 0 0,3 12-3 16,-1 3-1-16,4-1-2 15,4-2-1-15,1-10-4 16,9-7-2-16,-4-26-9 15,15 1-14-15,-6-34-11 16,0 0 0-16,1-26-1 16</inkml:trace>
  <inkml:trace contextRef="#ctx0" brushRef="#br3" timeOffset="395026.5942">7395 11075 112 0,'-9'-26'44'0,"9"26"0"16,1-17 0-16,14 16-37 15,8-2-6-15,7-8-4 16,26 3-7-16,5-17-8 15,31 14-12-15,-3-16-14 0,24 4 1 16,9-9-2-16,15 8 2 16</inkml:trace>
  <inkml:trace contextRef="#ctx0" brushRef="#br3" timeOffset="395531.6231">8695 10983 96 0,'-33'0'39'0,"4"17"1"15,-12-6-3-15,4 9-34 16,-2-4 1-16,11 4-1 16,6-5 0-16,16-1-1 15,6-14 0-15,24 11-2 16,8-11 1-16,12-2 0 15,5 1-1-15,1 1 1 0,-2 4-1 16,-6 5 1-16,-12 10-1 16,-12 7 0-16,-14 9 1 15,-14 1-1-15,-6 4 0 16,-6-1 1-16,-2-2-2 15,0-9 0-15,14-12-2 16,10-16-1-16,16-11-8 16,7-30-11-16,30 1-14 15,3-27-6-15,20-7 2 16,-1-22 2-16</inkml:trace>
  <inkml:trace contextRef="#ctx0" brushRef="#br3" timeOffset="396076.6543">9433 10413 104 0,'-29'43'43'0,"0"23"2"15,-14 5-3-15,12 6-37 16,-10 4-2-16,6 4 1 16,3-3-2-16,4-4-1 15,5-6 0-15,5-10-1 16,8-10 0-16,3-8 0 15,6-14 0-15,6-13-1 16,6-11 1-16,6-14 0 16,6-8 0-16,2-10 0 15,3-1 0-15,1-6 0 16,-4 6 0-16,-2 0 0 15,-3 9 0-15,-6 10 0 16,-14 8 0-16,13 11 0 16,-12 8-1-16,-1 6 1 0,2 5-1 15,-1 2-2-15,9 1 0 16,-1-6 0-16,9-3-2 15,6-13-2-15,13-3-3 16,-7-21-8-16,22 4-13 16,-14-21-7-16,8 2 0 15,-8-11 28-15,2 5 6 16,-11-3 6-16,-8 1 5 15,0 15 9-15,-24-8 14 16,3 29 11-16,-4-12-2 16,-3 24-27-16,-12 3-4 15,5 13-4-15,-3 1 0 0,2 8-3 16,1-2 0-16,5 2-2 15,4-4 1-15,4-7-3 16,6-5-1-16,-5-21-11 16,26 8-14-16,-12-25-13 15,12-2 1-15,-8-18-1 16,12-3 2-16</inkml:trace>
  <inkml:trace contextRef="#ctx0" brushRef="#br3" timeOffset="396492.6781">9999 10826 113 0,'14'11'43'15,"-14"-11"1"-15,-2 28-1 16,-6-14-39-16,13-2 0 16,-1 2-2-16,4 4 0 0,-3 0-2 15,-2 5 0-15,-5 5 0 16,-3 3 0-16,-7 4 0 15,-3 0 0-15,-3 4 0 16,-2-3 0-16,6-2 0 16,2-9 0-16,9-9 0 15,3-16 0-15,25-1 0 16,-1-16 0-16,11-9 0 15,2-7 0-15,4-5 0 16,1-1 0-16,-5 1 0 16,-3 8 0-16,-11 7 0 15,-6 10 0-15,-17 13 0 16,12 7 0-16,-16 12 0 15,-6 9 0-15,2 7 0 0,-3 0 0 16,7 6 0-16,-1-5-5 16,12-2-1-16,-1-15-7 15,18 4-5-15,-12-26-5 16,24 9-10-16,-13-24-8 15,11-1-1-15,-9-12 3 16</inkml:trace>
  <inkml:trace contextRef="#ctx0" brushRef="#br3" timeOffset="396830.6974">10457 10993 88 0,'-12'15'42'16,"-7"-2"0"-16,13 11-2 16,-3-7-21-16,16 3-18 15,8-8 1-15,11-1-2 0,5-5 2 16,10-6-1-16,-2-6 0 15,4-6-1-15,-5-6 1 16,-2-4 1-16,-8-3-1 16,-7-3 0-16,-7-2 0 15,-7 3 0-15,-11 4 0 16,-6 6 0-16,-8 10-1 15,-7 11 0-15,-5 12 0 16,-3 11 1-16,0 10-1 16,4 6-1-16,3 5 1 15,10 0-2-15,10-3 1 16,13-8-2-16,18-9-2 15,5-21-8-15,26 4-9 16,-7-30-18-16,25-3-2 16,-3-20-2-16,10-5 3 0</inkml:trace>
  <inkml:trace contextRef="#ctx0" brushRef="#br3" timeOffset="397107.7133">11184 10781 109 0,'-47'34'43'15,"-12"2"2"-15,14 7-2 16,-2-1-36-16,20-10-5 15,15-2 0-15,17-9-2 16,15-4 0-16,13-6-1 16,7-4 1-16,2 0-2 15,-5-1 2-15,-7 3 0 0,-10 4 0 16,-18 9 0-1,-16 4 0-15,-15 6 1 0,-14 6-2 16,-9-1 0-16,0 4-2 16,-4-10-3-16,16 6-9 15,-5-28-8-15,30 1-20 16,5-19 0-16,24-10-2 15,5-21 2-15</inkml:trace>
  <inkml:trace contextRef="#ctx0" brushRef="#br3" timeOffset="398683.8034">12245 10923 72 0,'-17'3'39'15,"-10"1"-2"-15,2 11 1 16,-12-3-30-16,8 16-1 16,-5-4 0-16,6 12-2 15,0 2-1-15,9 2-2 16,7 1 1-16,11-3-3 15,9-9 1-15,13-9 0 16,13-9-1-16,8-14 0 16,7-12 0-16,4-9 0 0,3-15 0 15,-4-6 0-15,-4-6 0 16,-10-2 1-16,-10 1-2 15,-11 5 2-15,-10 3-1 16,-9 8 2-16,-9 10-2 16,-5 11 0-16,-3 9 2 15,4 10-1-15,0 5-1 16,6 6 1-16,9 2 0 15,9-1 1-15,13-4-1 16,12-2 0-16,5-4 0 16,10-3-1-16,1-4 1 15,-2 0 0-15,0 1-1 16,-10 2 1-16,-10 5-1 15,-13 9 0-15,-8 5 0 0,-13 8-2 16,-8 6 2-16,-7 3-1 16,-2 2 0-16,0 0 0 15,1-5 1-15,6-8-1 16,8-8 1-16,8-19 1 15,17 0 0-15,10-19-1 16,10-10 2-16,8-6 0 16,5-8-1-16,-2 1 1 15,1 3-1-15,-8 4 1 16,-7 10-1-16,-8 11 1 15,-12 15-2-15,-11 13 0 16,-7 12-1-16,-3 10 0 16,-4 3-1-16,4 4-1 15,7 1 0-15,6-9-4 0,15-3-3 16,2-28-12-16,27 4-8 15,-6-26-9-15,19-5-3 16,-6-20 0-16</inkml:trace>
  <inkml:trace contextRef="#ctx0" brushRef="#br3" timeOffset="398888.8151">13625 10389 99 0,'0'0'40'0,"-27"4"2"15,12 42-1-15,-15 10-34 16,5 23-2-16,-2 12-5 15,1 9 0-15,3 1 0 16,4-2-2-16,3-5-2 16,4-16-2-16,9-4-8 0,-7-29-19 15,17-7-8-15,-5-21 0 16,14-12-1-16</inkml:trace>
  <inkml:trace contextRef="#ctx0" brushRef="#br3" timeOffset="399331.8405">13413 10823 106 0,'-11'0'42'16,"-1"3"0"-16,16 13 1 16,1 3-38-16,18-5-2 15,6-2-1-15,13-1 0 16,2-3 0-16,9-1-1 15,-1-4-1-15,0-2 1 0,-2-1-1 16,-9-4 0-16,-5 1 0 16,-7-1 0-16,-9 2 0 15,-7 0 0-15,-13 2 0 16,0 0 1-16,-14 16-1 15,-3 1 0-15,-6 6 0 16,-4 10-2-16,-2 6 2 16,5 5-1-16,4-1 1 15,6 0-1-15,14-6 0 16,9-9 1-16,16-13 0 15,7-14 0-15,15-13 0 16,1-10 0-16,0-10 0 16,-7-6 0-16,-7-5 1 15,-10 1 0-15,-16 6-2 16,-12 3 0-16,-15 8-2 0,-9 2-2 15,5 16-10-15,-16-10-4 16,22 21-14-16,-10-10-9 16,27 6 0-16,-17-1 0 15</inkml:trace>
  <inkml:trace contextRef="#ctx0" brushRef="#br3" timeOffset="399872.8714">15398 10961 94 0,'-10'-18'41'16,"10"18"1"-16,-34-19-1 16,8 18-35-16,-8 6-4 15,-1 9 0-15,-8 8 0 16,5 9-2-16,0 3 1 0,8 3-1 15,9-3 1-15,15-2-1 16,16-10 1-16,15-9-1 16,19-13 1-16,10-10 0 15,11-10 0-15,3-6 0 16,-1-7 0-16,-6 0 2 15,-9 3-2-15,-10 4 1 16,-13 7 0-16,-13 11 0 16,-16 8-3-16,2 16 1 15,-10 6-1-15,-4 8-1 16,2 3-1-16,3 1-2 15,11 6-5-15,1-21-10 16,27 8-11-16,-2-19-10 16,27-2-1-16,9-15-2 0</inkml:trace>
  <inkml:trace contextRef="#ctx0" brushRef="#br3" timeOffset="400563.9109">16638 10917 76 0,'-18'-13'40'0,"18"13"1"16,-4 16-2-16,6 12-15 15,-5-6-22-15,2 7-2 16,-4 5 1-16,1 6-1 15,-3 2 0-15,-2-1 0 16,2-6 1-16,-1-1 0 16,2-8 0-16,-1-4-1 15,5-10 1-15,2-12-1 16,5-11 1-16,5-12-1 15,1-8 0-15,5-12-1 16,1-7 3-16,5-10 0 16,4-8-1-16,3 0 1 15,0 5-1-15,2 8 1 16,0 8-1-16,-1 16 1 0,0 12-2 15,0 19 0-15,-5 17 0 16,-2 15 0-16,-7 10-1 16,-2 8-1-16,-8 4 0 15,-6 5-1-15,-9 1 1 16,-6-1 0-16,-9-3 0 15,-8-2 0-15,-4-9 1 16,-6-7 1-16,-2-8 0 16,-1-10 0-16,3-10 0 15,3-7 0-15,5-7 0 16,6-2 0-16,4 0 0 15,6 3 0-15,3 14 1 16,0 9 0-16,2 15-1 0,-3 12 3 16,1 11-3-16,-2 6 2 15,5 4-4-15,-2-6-4 16,16-2-5-16,-7-30-15 15,31-2-8-15,-1-28-10 16,24-13 3-16,6-26-2 16</inkml:trace>
  <inkml:trace contextRef="#ctx0" brushRef="#br3" timeOffset="400774.923">17384 10791 110 0,'1'14'41'16,"-28"24"0"-16,-3 27-2 0,-13 3-36 15,3 4-4-15,5 2 0 16,5-4-1-16,10-5-1 16,8-11-1-16,14-9-4 15,0-29-20-15,23-3-13 16,-1-27 1-16,14-9-2 15,-1-21 2-15</inkml:trace>
  <inkml:trace contextRef="#ctx0" brushRef="#br3" timeOffset="400901.9303">17399 10582 108 0,'-20'0'37'0,"3"15"-2"16,-2 11-33-16,27 3-40 0,-4-7-1 15,20 8-2-15</inkml:trace>
  <inkml:trace contextRef="#ctx0" brushRef="#br3" timeOffset="401261.9509">17662 11014 102 0,'-4'18'39'15,"4"-18"1"-15,0 0 2 16,-1 13-38-16,21-21-4 16,8-4 3-16,7 0 0 15,9-5-1-15,5 0 0 16,3-4 0-16,-4 2 1 15,-6-3-3-15,-6-1 3 0,-11 0-3 16,-11-4 0-16,-9 4 0 16,-15 4 0-16,-8 2 1 15,-11 9 0-15,-8 11-1 16,-11 9 1-16,-6 16 1 15,-4 9-3-15,1 11 1 16,4 7-1-16,10 1 0 16,11-1 0-16,18-4 0 15,19-11-3-15,28-11-1 16,14-18-3-16,32 0-11 15,-7-26-15-15,26-1-8 16,-1-17 0-16,11-2 0 16</inkml:trace>
  <inkml:trace contextRef="#ctx0" brushRef="#br3" timeOffset="401472.9629">18509 10795 115 0,'-41'7'41'16,"-13"1"2"-16,2 14-1 15,-9 5-38-15,10 8-3 16,4 3 0-16,6 6-1 15,11 1 1-15,14 0-3 16,15-5 1-16,12-5-3 16,24-8-2-16,2-18-8 15,28 6-14-15,-8-21-13 16,17-4-1-16,-7-14-1 15,8 1 1-15</inkml:trace>
  <inkml:trace contextRef="#ctx0" brushRef="#br3" timeOffset="401810.9823">18716 10961 117 0,'-31'8'39'16,"15"11"1"-16,0-9-1 16,18 3-39-16,14-2 1 15,17-2-2-15,7-2 1 16,11-5 0-16,6-8 2 15,-1 0 0-15,-2-7 0 16,-8-3 0-16,-9-5 0 16,-13-2 0-16,-10-1-1 15,-16 2 2-15,-13 3-3 16,-13 7 1-16,-10 8 0 0,-8 13-1 15,-8 10 0-15,0 10-1 16,3 10 2-16,6 6-2 16,10 3 0-16,13 1-1 15,14-3-2-15,12-13-4 16,29 2-6-16,-1-25-8 15,37 4-19-15,-1-20-1 16,26-3-3-16,8-16 2 16</inkml:trace>
  <inkml:trace contextRef="#ctx0" brushRef="#br3" timeOffset="402351.0132">20222 10875 98 0,'-17'-9'39'0,"-14"-1"1"15,4 12 0-15,-20 3-33 0,10 12-2 16,-2 6-1-16,2 8-2 16,4 6 0-16,10 1-1 15,7 1 1-15,13-1-2 16,12-4 0-16,16-10 0 15,11-8 0-15,11-7 0 16,8-9 1-16,4-7-1 16,-1-8-1-16,-6-4 1 15,-5-5 0-15,-14-2 2 16,-14 1-2-16,-16 0 1 15,-12 0-1-15,-12 5 1 16,-7 2-1-16,-1 4 1 16,3 8-3-16,4-4-1 15,22 10-2-15,-4-10-4 16,37 13-15-16,0-15-7 0,30 6-9 15,6-10-1-15,18 1 1 16,2-11 1-16</inkml:trace>
  <inkml:trace contextRef="#ctx0" brushRef="#br3" timeOffset="402569.0256">21037 10337 112 0,'-35'-32'41'0,"-18"4"2"15,6 28-4-15,-10 19-35 16,4 29 1-16,-2 23-4 15,3 19 2-15,6 10-3 16,4 5-1-16,9 4-2 16,8-4 0-16,9-8-2 0,0-21-5 15,21-1-15-15,-14-33-15 16,16-6-2-16,-7-22 0 15,0-14 1-15</inkml:trace>
  <inkml:trace contextRef="#ctx0" brushRef="#br3" timeOffset="402728.0347">20377 10979 116 0,'-13'-26'44'0,"24"9"1"16,6-1-4-16,31 10-35 16,9-1-6-16,7-3-6 15,22 11-6-15,-13-15-16 16,26 15-15-16,-4-5 1 15,12 7-2-15,-4-2 1 0</inkml:trace>
  <inkml:trace contextRef="#ctx0" brushRef="#br3" timeOffset="403427.0747">22050 10866 106 0,'1'-11'41'0,"-1"11"0"16,0 0-1-16,-15 20-36 16,-5-4-3-16,-3 11 1 15,-8 2-1-15,0 4-2 16,-2 2 2-16,4-2-2 15,7-4 2-15,9-8-2 16,13-11 2-16,12-12-2 16,12-12 2-16,10-7 2 15,7-7-2-15,-2-6 1 16,3-4-1-16,-4-2 1 15,-5 0-1-15,-8 7 1 0,-9 5-1 16,-8 9-1-16,-4 6 0 16,-4 13 0-16,0 0 1 15,-20 9-1-15,15 7 1 16,5 3-1-16,5 2 1 15,10-3 0-15,10-3 1 16,11-6-2-16,11-5 0 16,7-4 0-16,8-7 0 15,-3-4 0-15,2-2 0 16,-5-6 0-16,-5-2 0 15,-10 5 0-15,-9-1 0 16,-9 4 0-16,-8 5 0 16,-15 8 0-16,9 11 0 15,-14 8 0-15,-6 10 0 16,-3 10 0-16,-3 5 0 0,-2 2 0 15,3 4-3-15,4-6-3 16,9-4-1-16,0-12-5 16,22 0-7-16,-19-28-10 15,45 11-5-15,-19-26-4 16,15-2-3-16,-6-12 1 15</inkml:trace>
  <inkml:trace contextRef="#ctx0" brushRef="#br3" timeOffset="403780.0949">22853 10942 118 0,'-20'15'40'0,"12"6"0"16,2-6 0-16,17-1-38 0,11-8 1 16,10-3-1-16,7-5 0 15,9-9-1-15,4-3 1 16,-2-4 0-16,0-4 1 15,-9-2-3-15,-6 2 0 16,-12-3 0-16,-9 0 0 16,-12 4 0-16,-10 1 0 15,-9 6 0-15,-11 6 0 16,-5 8 0-16,-9 10 0 15,-2 8 0-15,-1 9 0 16,4 11 0-16,4 3 0 16,12 3 0-16,12-4 0 15,17-5 0-15,18-8-2 16,13-9-4-16,25-6-3 0,4-20-4 15,27 5-10 1,-17-28-9-16,26 5-2 0,-13-18-6 16,4-2 0-16,-11-16 2 15</inkml:trace>
  <inkml:trace contextRef="#ctx0" brushRef="#br3" timeOffset="403944.1043">23812 10394 117 0,'-52'56'42'0,"0"25"2"16,-5 2-4-16,4 8-38 15,6 2-3-15,7-2-2 16,8-5-2-16,3-20-10 16,23 0-24-16,-10-21-4 0,18-9 1 15,-5-20-2 1</inkml:trace>
  <inkml:trace contextRef="#ctx0" brushRef="#br3" timeOffset="404463.134">23347 10912 107 0,'0'0'40'15,"0"0"2"-15,13-6-3 16,25 12-31-16,9 2-8 16,11-1-1-16,13 1 0 15,5 2 0-15,1-4 0 16,2 0 0-16,-7-2 0 15,-11-3 1-15,-14-2 1 16,-8-3 0-16,-16-3 1 0,-12-2 0 16,-11 9 1-16,-19-16 0 15,-9 11 0-15,-8 4-1 16,-5 6 1-16,-6 9 0 15,-1 4-1-15,0 7-2 16,5 4 0-16,9 2 0 16,9 1 0-16,11-5 0 15,12-5 0-15,16-8 0 16,14-12 0-16,10-6 0 15,6-10 0-15,7-6 0 16,1-6 0-16,-3-3 0 16,-6 2 0-16,-8 4 0 15,-12 6 0-15,-13 12 0 16,-10 5 0-16,-7 15 0 0,-6 5 0 15,-2 5 0-15,1 1 0 16,7-1 0-16,7-1-3 16,11-15-2-16,13-4 0 15,10-15-4-15,14-1-4 16,-5-28-8-16,26 8-5 15,-20-31-9-15,17-2-4 16,-12-19 0-16,6-4 1 16</inkml:trace>
  <inkml:trace contextRef="#ctx0" brushRef="#br3" timeOffset="404628.1434">24617 10433 127 0,'-23'33'44'0,"-8"14"0"16,-3 25-4-16,1 0-40 16,-5 6 0-16,6 1 0 0,4-5 0 15,7-8 0-15,6-10-5 16,10 1-9-16,-7-21-6 15,24 6-10-15,-10-23-14 16,20-2 1-16,-6-15 0 16,21-1 2-16</inkml:trace>
  <inkml:trace contextRef="#ctx0" brushRef="#br3" timeOffset="404763.1511">24819 11150 80 0,'-6'15'44'0,"-7"8"-3"15,-16-2-1-15,-1 5-19 16,4 5-39-16,-14-15-22 15,12 3-1-15,-7-10-1 16,13 3-2-16</inkml:trace>
  <inkml:trace contextRef="#ctx0" brushRef="#br3" timeOffset="405583.198">641 12452 72 0,'19'-12'38'16,"-12"-2"1"-16,9 18 0 16,-16-4-31-16,9 32-1 15,-9 0-2-15,-1 16-2 16,-8 6 1-16,-3 8-2 15,0 2-1-15,4-6-3 16,-1-3-3-16,4-27-7 16,19 1-17-16,-14-29-11 15,37-16 0-15,-10-24-2 16</inkml:trace>
  <inkml:trace contextRef="#ctx0" brushRef="#br3" timeOffset="405741.2071">587 11936 94 0,'-53'-18'40'15,"17"18"0"-15,5 1-2 16,24 10-39-16,7-11-5 16,27-8-32-16,29-4-1 15,8-16 1-15,26 5-1 16</inkml:trace>
  <inkml:trace contextRef="#ctx0" brushRef="#br3" timeOffset="405958.2195">1268 11717 101 0,'-20'39'38'0,"7"19"1"15,-7 3-10-15,7 23-25 16,-2 11 0-16,5 11-1 16,-2 5 0-16,2 2-3 15,0-3 1-15,2-6-1 16,4-10-1-16,1-21-4 15,11-12-4-15,-10-34-20 16,21-11-11-16,-3-26 1 16,13-12-2-16,-8-23 2 15</inkml:trace>
  <inkml:trace contextRef="#ctx0" brushRef="#br3" timeOffset="406118.2286">1122 12442 101 0,'-52'-13'43'16,"17"13"0"-16,-2-5-2 15,37 5-35-15,0 0-3 16,34-14-2-16,27-9-3 15,10-8-5-15,30 6-7 16,-1-19-18-16,30 11-10 16,-8-6-1-16,9 13-2 15</inkml:trace>
  <inkml:trace contextRef="#ctx0" brushRef="#br3" timeOffset="407183.2896">3076 12393 53 0,'0'-19'35'16,"0"4"0"-16,-11-3 0 0,0 8-26 16,-12-3-1-16,1 14-1 15,-10 4 1-15,-4 14 0 16,-9 8-2-16,0 18 0 15,-5 4-2-15,5 12 0 16,-1 2-1-16,9 0-2 16,12-6 0-16,16-10-2 15,21-16-2-15,18-23-3 16,40-9-16-16,9-31-18 15,31-9 1-15,0-17-3 16,16-4 3-16</inkml:trace>
  <inkml:trace contextRef="#ctx0" brushRef="#br3" timeOffset="407718.3202">3638 12369 80 0,'-16'-6'40'0,"-15"0"-1"16,-3 14 1-16,-9 1-34 0,0 13 0 16,-6 5-2-1,2 9-1-15,1 3 0 0,7 2 0 16,5 1-1-16,11-2 0 15,11-5-1-15,12-5 0 16,14-11 0-16,12-9-1 16,9-13 1-16,10-9-1 15,3-11 0-15,3-9 1 16,0-6 0-16,-7-1-1 15,-6-2 0-15,-5 3 0 16,-11 1 1-16,-6 8-1 16,-7 8 1-16,-5 8-2 15,-4 13 1-15,0 0 0 16,-16 32 0-16,5 2 1 0,-2 9-2 15,2 3 0 1,4 5-1-16,2-3 0 0,10-3-2 16,5-14-2-16,17-3-7 15,-6-30-15-15,30 4-6 16,-12-22-6-16,13-4-1 15,-4-15 2-15</inkml:trace>
  <inkml:trace contextRef="#ctx0" brushRef="#br3" timeOffset="408047.339">4038 12374 94 0,'-15'-11'40'15,"3"20"1"-15,-14 1 0 16,-2 17-37-16,2 5 0 16,7 9-1-16,0 1-1 15,4 3-1-15,3-4 1 0,8-4-1 16,4-10 0-16,10-9-1 15,6-14 1-15,9-13 0 16,7-13 0-16,5-11 0 16,4-9 0-16,4-5 0 15,-2-6 0-15,0 3-1 16,-5 3 1-16,-8 12-1 15,-8 12 1-15,-5 14-1 16,-17 9 0-16,14 29 0 16,-14 4-1-16,-2 12-1 15,1 7-1-15,2 2-1 16,12 7-8-16,-6-17-11 15,23 12-9-15,-8-26-4 16,27 0-6-16,1-17-1 0</inkml:trace>
  <inkml:trace contextRef="#ctx0" brushRef="#br3" timeOffset="408571.3689">5683 12291 79 0,'3'-25'40'0,"-2"11"-1"16,-16-7 1-16,15 21-34 16,-39-9 0-16,8 18-2 15,-11 10 0-15,-2 13 0 0,-1 10-1 16,2 8-1-16,4 7 0 15,7-4-1-15,15-1 0 16,13-8-1-16,18-9-2 16,16-14-1-16,24-9-6 15,1-32-17-15,32 3-14 16,-7-19-1-16,17-4 0 15,-6-14 0-15</inkml:trace>
  <inkml:trace contextRef="#ctx0" brushRef="#br3" timeOffset="409129.4009">6202 12214 92 0,'-31'11'40'0,"8"5"1"16,-2-13-3-16,3 3-34 15,12-5-1-15,10-1-1 16,0 0-1-16,10-15 0 15,3 7 0-15,2 1 0 16,-1-1 0-16,0 0-1 16,-3 3 1-16,0 3 0 15,-11 2 1-15,0 0-1 16,0 0 0-16,0 10 0 15,0-10 0-15,-21 13 0 16,6-6 0-16,-3 3 0 16,-6 3 1-16,-1 3-1 15,-3 6-1-15,-1 5 1 0,-4 6 0 16,4 10 0-16,0 2-1 15,5 1-1-15,4 0 1 16,10-7 0-16,8-7 0 16,11-10-1-16,13-18 1 15,13-18 1-15,12-17-1 16,8-11 1-16,6-14 0 15,3-4-1-15,-2-4 1 16,-6 1-1-16,-9 11 0 16,-12 11 0-16,-11 12 0 15,-13 18-1-15,-11 11 1 16,-13 32 0-16,-8 4-1 15,-2 11 1-15,1 3-1 16,1 6 0-16,5-2-1 0,7-8-2 16,16-8-2-16,3-21-6 15,21 5-8-15,-10-32-10 16,31 9-2-16,-15-25-7 15,16 2-1-15,-9-10 2 16</inkml:trace>
  <inkml:trace contextRef="#ctx0" brushRef="#br3" timeOffset="409490.4215">6740 12193 98 0,'-7'-20'41'0,"7"20"1"16,-19 4-1-16,6 22-36 16,-4 7 1-16,-1 14-3 15,0 9 0-15,4 2-2 16,5 1 0-16,3-7-1 0,7-7 1 15,12-14-1-15,8-16 0 16,10-15 0-16,12-19 1 16,7-11 0-16,5-16 0 15,4-9-1-15,1-6 1 16,-5-1-1-16,-5 5 0 15,-9 9 0-15,-10 16-1 16,-13 11 1-16,-18 21-1 16,1 16 1-16,-12 16-1 15,-4 9 0-15,-3 7 0 16,1 2-1-16,5-1-1 15,9-11-1-15,9-5-2 16,6-22-6-16,23 2-9 16,-12-29-7-16,25 9-3 15,-11-28-5-15,10 8-4 0,-5-16 0 16</inkml:trace>
  <inkml:trace contextRef="#ctx0" brushRef="#br3" timeOffset="409805.4395">7463 12146 74 0,'0'0'43'15,"-30"-15"-1"-15,10 28 2 16,-13-4-18-16,3 19-22 15,-2 3-1-15,7 7-1 16,5 0-1-16,8 1 0 16,10-4-1-16,12-10 1 15,9-8-1-15,10-6 0 16,4-8 0-16,0-4 0 0,2-2 0 15,-7-1 0-15,-5 2 0 16,-7 4 0-16,-16-2-1 16,6 21 1-16,-12-4 0 15,-9 10 0-15,-1 0-2 16,-6 2 0-16,2 4-1 15,-5-7-2-15,7 2 0 16,-2-16-7-16,16 7-8 16,-7-30-11-16,11 11-2 15,15-29-8-15,4-1 0 16,1-13 2-16</inkml:trace>
  <inkml:trace contextRef="#ctx0" brushRef="#br3" timeOffset="410142.4588">7645 12304 95 0,'-4'28'43'15,"-6"-14"-1"-15,17-1 0 16,-7-13-37-16,38-8-3 16,3-12 0-16,10-10-2 15,1-3 1-15,6-4-1 16,-4-1 0-16,-8-1 0 15,-12 6 1-15,-12 2-1 16,-14 8 1-16,-13 8 0 16,-16 10 1-16,-12 12 0 15,-9 12-1-15,-9 15 1 16,-2 11 0-16,5 9 0 15,6 6-1-15,8 7 0 16,15-6-1-16,12-4-1 0,20-12-2 16,10-17-4-16,22-7-4 15,5-28-4-15,32 7-13 16,-3-37-9-16,33 2-3 15,7-23-4-15,22-11 2 16</inkml:trace>
  <inkml:trace contextRef="#ctx0" brushRef="#br3" timeOffset="411293.5246">8995 12139 64 0,'-11'-11'39'16,"11"11"1"-16,0 0 0 16,23-2-27-16,-10 4-7 15,14 8-1-15,2-3-2 16,8 4 0-16,3 0-1 15,3-2-1-15,-1-4 0 16,-1-3 0-16,-6-5-1 0,-6-8 1 16,-5-3-1-16,-11-4 1 15,-6-2-1-15,-9-3 1 16,-7 2-1-16,-10 3 1 15,-6 3-1-15,-6 7 1 16,-5 9 0-16,-4 9 0 16,2 9 0-16,0 9 1 15,8 6-1-15,5 2 0 16,14 3 0-16,11-3 0 15,14-6-1-15,17-11 0 16,18-8-3-16,7-18-1 16,20-1-10-16,-5-29-14 15,23 5-13-15,-8-21 0 16,7 0-2-16,-11-14 1 15</inkml:trace>
  <inkml:trace contextRef="#ctx0" brushRef="#br3" timeOffset="411495.5362">10021 11549 106 0,'-30'25'44'0,"-9"7"-1"16,5 32-4-16,-3-2-36 16,3 12-1-16,4 10-1 15,5 8 0-15,10 4-2 16,4-3-2-16,12-4-1 15,4-16-4-15,19 3-19 16,-13-29-12-16,20-12-3 16,-5-26-1-16,11-11 2 15</inkml:trace>
  <inkml:trace contextRef="#ctx0" brushRef="#br3" timeOffset="411855.5568">10056 12151 98 0,'-11'18'41'0,"10"8"1"15,1-16-7-15,15 5-31 16,5-10-2-16,14-5 1 16,7-12-2-16,6-4 0 15,4-10 0-15,-2-4 0 16,-2 1-1-16,-9-1 0 15,-9 2 1-15,-15 4-1 16,-10 3 0-16,-13 9 1 0,-9 5-1 16,-11 9 1-16,-10 5 1 15,-2 10-1-15,-6 7 1 16,1 8 0-16,3 8-1 15,8 2 1-15,11 3-2 16,10 0 1-16,15-6-3 16,18-4 0-16,18-5-3 15,9-17-5-15,26 8-16 16,-9-31-7-16,21 6-5 15,-8-16-6-15,2-2 3 16</inkml:trace>
  <inkml:trace contextRef="#ctx0" brushRef="#br3" timeOffset="412058.5684">10801 12047 91 0,'-30'-10'41'0,"2"16"1"16,-9 5 0-16,5 15-36 16,-1 7-1-16,8 7-1 15,8 3-2-15,16-3 0 16,13-5-1-16,13-9-1 15,16-10-1-15,7-20-3 16,16-9-5-16,-3-27-16 16,24 3-9-16,-13-22-7 15,11-3-2-15,-8-17 0 16</inkml:trace>
  <inkml:trace contextRef="#ctx0" brushRef="#br3" timeOffset="412231.5783">11506 11621 104 0,'-45'51'42'16,"0"30"1"-16,-13 0-1 15,7 12-39-15,5 3-1 16,5 1-2-16,10-3-2 16,4-13-3-16,18 2-15 15,-10-36-14-15,22-5-9 16,-6-27 1-16,3-15-1 15</inkml:trace>
  <inkml:trace contextRef="#ctx0" brushRef="#br3" timeOffset="413275.638">11112 12068 97 0,'0'0'43'0,"0"0"0"16,25 3 0-16,17-5-39 15,0-6-1-15,7 4 0 16,4-1-2-16,-1 3 1 15,-4 5-2-15,-8 7 1 16,-12 6 0-16,-13 12-1 16,-11 5 1-16,-11 8 0 15,-10 3 0-15,-6 2 1 16,-3-3-2-16,1-2 2 15,3-7-2-15,5-9 1 16,9-12-1-16,8-13 0 16,15-5 0-16,7-15-1 15,6-11 1-15,5-7-1 0,3-8 0 16,-1-3 0-16,-3-1 1 15,-3 2 0-15,-7 8 0 16,-5 4 0-16,-7 12 1 16,-1 9-1-16,-9 15 0 15,18-6 0-15,-4 14 0 16,5 2 0-16,8-1 0 15,5-1 0-15,8-4 0 16,6-4 0-16,3-3 0 16,-3-4 0-16,-4-3 0 15,-8-1 0-15,-6 2 0 16,-9 1 0-16,-19 8 1 15,0 0-1-15,0 0 0 16,-31 23 0-16,5 0 1 0,-6 11-1 16,-2 8 0-16,-1 3 1 15,4 4 0-15,7-1 0 16,9-2 0-16,9-9 0 15,10-9-1-15,15-17 0 16,13-15 0-16,10-16-1 16,9-12 0-16,4-13-1 15,-1-6 1-15,-5-4-1 16,-5 1 1-16,-11 4 0 15,-11 8 1-15,-12 10-1 16,-15 11 2-16,-7 10-1 16,-6 11 1-16,-1 7-1 15,1 3 1-15,5 3-1 16,9 1 1-16,9-2-1 15,12-5 0-15,9-2 0 0,9-6 1 16,4-3-1-16,0 1 0 16,2-1 1-16,-9 4 0 15,-4 4-1-15,-10 6 1 16,-7 3 0-16,-11 4 0 15,-9 6 1-15,-4-1-2 16,-4 4 0-16,3-2 0 16,-2-3 0-16,8-5 0 15,4-5 0-15,4-11 0 16,22-2 0-16,4-10 0 15,6-6 0-15,4-6 0 16,3-3 0-16,0 1 0 16,-2 0 0-16,-7 6 0 15,-7 8 0-15,-9 11 0 0,-14 1 0 16,0 29 0-16,-11 1 0 15,-4 8 0-15,-1 6 0 16,0 4 0-16,1-3-4 16,13 2-5-16,4-17-2 15,23 1-3-15,4-25-1 16,33 6-9-16,-8-35-6 15,37 6 0-15,-5-30-3 16,27-5 2-16,-1-19 2 16</inkml:trace>
  <inkml:trace contextRef="#ctx0" brushRef="#br3" timeOffset="414004.6797">13382 11978 73 0,'-21'-1'40'16,"1"6"0"-16,-15-2 0 15,3 7-33-15,-9-2-2 16,7 7 0-16,-4 1 0 15,7 3-2-15,5-1 0 16,12 3-1-16,11-1-1 16,17-2 0-16,11-4 0 15,10-2 0-15,8 0-1 16,4-2 0-16,-2 1 0 15,-6 1 1-15,-9 5 0 16,-16 3-1-16,-14 6 1 16,-14 1 0-16,-13 3-1 15,-6-1 2-15,-5-1-2 16,4-7 1-16,3-6-1 15,11-8-1-15,20-7-2 0,-5-19-6 16,37 10-17-16,-7-29-8 16,25 7-7-16,-1-12-4 15,16 2 3-15</inkml:trace>
  <inkml:trace contextRef="#ctx0" brushRef="#br3" timeOffset="414394.702">14547 11620 87 0,'-8'39'42'0,"-12"9"-3"16,5 20 1-16,-3 3-37 15,0 11-2-15,2 3 2 16,7 5-4-16,-1-4 2 15,5-10-1-15,6-7-1 0,7-14-1 16,9-6-7-16,-11-25-29 16,18-9 0-16,-9-21-1 15,9-4-1-15</inkml:trace>
  <inkml:trace contextRef="#ctx0" brushRef="#br3" timeOffset="414837.7274">14326 12076 92 0,'-14'2'40'15,"14"-2"1"-15,9 10-4 16,18-11-32-16,16 1-2 16,11-4 0-16,12-1-1 15,4-3 0-15,3 1 0 0,-3-1-1 16,-7 2-1-16,-8 3 0 15,-11 2 1-15,-10 3-1 16,-14 5 0-16,-11 2 0 16,-10 7 1-16,-9 7-1 15,-8 6 1-15,-6 5 0 16,-1 2 0-16,1 5 0 15,4-3 0-15,9-4-1 16,10-4 1-16,14-8 0 16,15-10 0-16,12-13-1 15,12-11 1-15,5-11-1 16,2-3 1-16,-5-7-1 15,-8-2 0-15,-12-1 0 16,-16 4-1-16,-15 4 0 0,-16 2 0 16,-11 10-2-16,-6-2 0 15,-2 9-3-15,-1-4-4 16,14 20-13-16,-6-19-6 15,25 12-4-15,0 0-5 16,23 14-4-16,0-9 1 16</inkml:trace>
  <inkml:trace contextRef="#ctx0" brushRef="#br3" timeOffset="415904.7884">16249 11801 64 0,'-3'-32'38'15,"6"7"0"-15,-6 0 1 16,7 9-31-16,-9 5-3 16,5 11 1-16,-10 3 0 15,3 15 1-15,-11 3-2 0,3 14-1 16,-4 7 0-16,0 11-2 15,-2 5 1-15,4 8-3 16,2 1 2-16,4 0-3 16,7-9 1-16,4-7 1 15,3-11-1-15,8-14 1 16,4-12 0-16,6-17-1 15,4-15 0-15,-1-8 0 16,2-9 0-16,-3-3 0 16,0-3 0-16,-2 1 0 15,0 5-1-15,-6 5 1 16,-1 8 0-16,1 12 0 15,1 10 0-15,0 13 0 16,-2 13 0-16,2 7 0 16,-3 7 0-16,1 9 0 0,-8-1 1 15,-4 4 0-15,-10-2-2 16,-9-8 2-16,-8-4-1 15,-7-9 1-15,-3-5-2 16,-4-11 0-16,2-8-2 16,1-13-4-16,14 0-5 15,-4-27-15-15,31 13-3 16,-5-26-5-16,23 7-6 15,-1-8-1-15</inkml:trace>
  <inkml:trace contextRef="#ctx0" brushRef="#br3" timeOffset="416236.8074">16560 12168 90 0,'5'13'39'0,"16"2"0"15,0-20-5-15,16 4-30 16,6-9 0-16,12-5-1 15,0-5 0-15,1-2-1 16,-5-2 0-16,-8 0-1 16,-12 2 1-16,-13 2-1 15,-17 3 0-15,-15 5 0 16,-11 8 1-16,-11 7-1 15,-7 9 0-15,-5 12 1 16,-3 6-1-16,5 9 1 16,10 4-1-16,13 3 0 15,16-3-2-15,20-10-1 0,26-4-9 16,10-27-13-16,38 10-8 16,-3-34-4-16,29 2-7 15,-3-13-1-15</inkml:trace>
  <inkml:trace contextRef="#ctx0" brushRef="#br3" timeOffset="416926.8468">17961 11990 75 0,'0'0'40'15,"0"0"-1"-15,0 0 1 16,-33-9-33-16,15 12-1 15,-3-2-1-15,-2 8-2 16,-2 4 1-16,-2 12-1 16,-2 6 0-16,2 9 0 15,-1 4-1-15,6 2 1 16,5-3-1-16,12-3-1 15,8-8 1-15,12-13-1 0,12-15-1 16,12-12 1-16,10-17-1 16,7-6 0-16,1-7 0 15,2-7 0-15,-2-1-1 16,-6 1 1-16,-7 7 0 15,-10 6-1-15,-9 12 1 16,-10 13-1-16,-14 19 1 16,-14 19 0-16,-8 18 0 15,-8 22 1-15,-9 15-1 16,-5 15 0-16,-4 10 0 15,-1 5 0-15,3-2 0 16,1-6 0-16,6-15 0 16,8-17-1-16,3-20 2 15,6-19-1-15,5-24 0 16,4-21 0-16,7-21 0 0,2-17 0 15,3-12 0-15,6-12-1 16,3-9 1-16,9-1 1 16,3 2-1-16,6 6 0 15,5 6-2-15,4 7-1 16,9 14-4-16,-2-1-5 15,17 25-10-15,-16-17-7 16,23 24-1-16,-18-17-4 16,19 12-4-16,-10-14 1 15</inkml:trace>
  <inkml:trace contextRef="#ctx0" brushRef="#br3" timeOffset="417099.8567">18587 12000 106 0,'0'0'41'16,"0"0"1"-16,-13 26-1 0,-9 4-36 15,-4 12-3-15,-2 6 0 16,0 7 0-16,3 3-3 15,3-3 1-15,6-4-5 16,4-17-5-16,24 0-16 16,-12-34-8-16,33 8-3 15,-6-27-5-15,16-4 0 16</inkml:trace>
  <inkml:trace contextRef="#ctx0" brushRef="#br3" timeOffset="417219.8636">18743 11847 107 0,'-22'-19'41'0,"-7"10"-10"15,-4 1-22-15,7-1-48 0,6 3-1 16,20 6-4-16</inkml:trace>
  <inkml:trace contextRef="#ctx0" brushRef="#br3" timeOffset="417788.8962">18995 12022 81 0,'4'-13'39'16,"6"5"-1"-16,-6-7 1 16,7 6-34-16,-7-3-1 15,-4 12 0-15,0 0 0 16,0 0 0-16,-13 31-1 15,0 6 2-15,-4 6-2 0,-1 9 1 16,2 3-2 0,7 2 1-16,3-7-1 0,11-6 0 15,10-9-1-15,7-13 0 16,9-14 0-16,9-14-1 15,6-15 1-15,4-9-2 16,1-11 2-16,-3-7-2 16,-4-5 1-16,-2-4-2 15,-4 1 0-15,-10 6 0 16,-6 8-1-16,-8 6-2 15,0 16-5-15,-14-5-11 16,16 25-8-16,-16 0-5 16,15-3-6-16,-4 4-1 15,11 6 1-15</inkml:trace>
  <inkml:trace contextRef="#ctx0" brushRef="#br3" timeOffset="418474.9354">19584 12015 100 0,'-32'18'41'15,"15"6"1"-15,1-8-1 16,22-1-36-16,14-4-1 16,19-5-2-16,12-8 0 15,9-4-1-15,6-6 0 16,-1-3-1-16,-4-3 1 15,-13-1 0-15,-11 1-1 16,-13-2 0-16,-18 4 1 16,-12 1-1-16,-12 3 1 0,-8 4-1 15,-10 7 0-15,-3 7 1 16,-8 10 0-16,5 7-1 15,-2 7 1-15,5 10 0 16,9 5 0-16,12 0 0 16,12-1-1-16,14-6 0 15,19-8-2-15,12-9 0 16,17-12-2-16,10-15 0 15,11-9-1-15,3-9 0 16,7-7 0-16,-2-6 1 16,-5-1 2-16,-13 1 1 15,-10 4 2-15,-17 7 1 16,-18 7 1-16,-22 19 0 15,0 0 1-15,-32 8-1 0,-4 15 1 16,-4 13-1-16,-3 4-1 16,4 6 0-16,5-1 0 15,10-2 0-15,9-7-1 16,12-9 0-16,12-13 0 15,13-13-1-15,13-13 1 16,8-11-1-16,10-10 0 16,1-4 0-16,4-3 1 15,-1-2-1-15,-7 6 0 16,-7 7 0-16,-14 11 1 15,-6 10-1-15,-8 10 1 16,-6 4-1-16,-4 8 0 16,-1 4-1-16,6 2-1 15,-5-1-3-15,15 4-6 16,-7-16-3-16,22 15-8 0,-19-27-5 15,28 19-5-15,-21-23-3 16,21 9-2-16,-13-12-2 16</inkml:trace>
  <inkml:trace contextRef="#ctx0" brushRef="#br3" timeOffset="423262.2092">21778 11965 77 0,'6'-10'37'0,"-9"-3"-1"0,3 13-1 16,-10-10-30-16,10 10-1 15,-26 8 1-15,8 10 0 16,-7 4-1-16,1 10 0 15,-4 8-1-15,3 3 0 16,2 3-1-16,5 3 0 16,7-6 0-16,11-3-1 15,9-8 0-15,12-8 0 16,10-7-1-16,12-13 0 15,6-8 0-15,4-11 0 16,0-13 0-16,0-9-1 16,-9-10 1-16,-10-6-2 15,-11-3 1-15,-16 0 0 16,-16 3 0-16,-12 7 0 0,-8 4 0 15,-6 13 2-15,-1 13-3 16,-1 8-2-16,11 15-4 16,-6 0-26-16,29 14-5 15,6-5 1-15,22 9-2 16</inkml:trace>
  <inkml:trace contextRef="#ctx0" brushRef="#br3" timeOffset="423577.2272">22933 11493 107 0,'-21'-36'40'16,"-8"-8"-1"-16,3 17-8 15,-5-2-28-15,-1 13-1 16,-4 16 1-16,-4 21 0 16,-5 22-1-16,-2 17 2 15,-4 18-3-15,2 14 0 16,2 10 1-16,1 5-2 15,12-1 0-15,7-4-1 16,10-9-2-16,6-15-6 16,20-4-13-16,-6-27-18 15,16-5 0-15,-7-26-1 16,9-4 1-16</inkml:trace>
  <inkml:trace contextRef="#ctx0" brushRef="#br3" timeOffset="423735.2363">22355 12078 105 0,'-12'-23'40'15,"13"10"1"-15,3-3-2 16,13 6-37-16,15 1-3 16,12-8-5-16,25 12-24 15,-5-14-10-15,17 10 0 16,-3-7-1-16</inkml:trace>
  <inkml:trace contextRef="#ctx0" brushRef="#br3" timeOffset="423991.2509">23561 11460 99 0,'-20'-28'40'16,"-17"2"0"-16,-3 17-1 15,-5 11-37-15,-9 17 0 16,-5 21 0-16,-2 21 3 15,-1 16-3-15,-1 14 0 16,5 6 1-16,12 9-2 16,11-6-1-16,12-5-2 15,13-9-1-15,5-19-10 16,19 0-18-16,-2-28-10 15,8-3 1-15,-6-25-2 16</inkml:trace>
  <inkml:trace contextRef="#ctx0" brushRef="#br3" timeOffset="424156.2603">22845 12076 111 0,'16'4'42'0,"2"-7"1"15,22 8-2-15,21-9-42 16,2-14-12-16,26 13-20 15,-6-13-9-15,4 11-1 16,-8-6-2-16</inkml:trace>
  <inkml:trace contextRef="#ctx0" brushRef="#br3" timeOffset="424291.2681">23732 12344 97 0,'-24'10'42'0,"3"-17"-9"15,13-8-22-15,2-26-36 16,16 0-18-16,7-17-4 15</inkml:trace>
  <inkml:trace contextRef="#ctx0" brushRef="#br3" timeOffset="537120.7215">4998 13457 62 0,'19'-15'40'0,"-13"4"-1"15,-6 11 0-15,0 0-29 16,2 30-7-16,-2 11-1 16,3 23 1-16,1 16-1 15,-3 21 0-15,-2 19-1 16,0 17 1-16,-3 6-1 15,-2-5 0-15,-2-12-3 16,2-18 0-16,11-17-4 16,-5-30-27-16,22-11-8 0,-5-33-1 15,16-13 3-15</inkml:trace>
  <inkml:trace contextRef="#ctx0" brushRef="#br3" timeOffset="537380.7364">5141 13533 87 0,'0'0'41'0,"27"-2"1"16,16-7-3-1,15-13-39-15,26-1 0 0,7-6 1 16,13 2-2-16,4 3-1 16,-5 2-3-16,5 12-34 15,-26 1 0-15,-17 13 0 16,-27 1-3-16</inkml:trace>
  <inkml:trace contextRef="#ctx0" brushRef="#br3" timeOffset="537580.7479">5112 14151 80 0,'21'-2'43'0,"38"-12"-3"15,18-25 1-15,21-4-40 16,13-3 0-16,7-1-2 15,2 9-2-15,-20 1-17 16,-10 29-18-16,-37 9-2 16,-22 27-2-16,-36 4 2 15</inkml:trace>
  <inkml:trace contextRef="#ctx0" brushRef="#br3" timeOffset="537751.7576">5078 14652 82 0,'-15'9'43'0,"30"-2"-1"15,14-24-1-15,30-5-38 0,27-12-2 16,18-9-2-16,20-2-5 16,-1-10-32-16,27 6-3 15,1-11-2-15,7 11 1 16</inkml:trace>
  <inkml:trace contextRef="#ctx0" brushRef="#br3" timeOffset="538052.7749">7408 13931 68 0,'29'2'43'16,"11"-18"-2"-16,20-2 1 15,5-4-26-15,8-10-19 16,13 2-2-16,-4-8-26 16,7 19-10-16,-19 1 1 15,-11 18-1-15</inkml:trace>
  <inkml:trace contextRef="#ctx0" brushRef="#br3" timeOffset="538225.7848">7419 14259 87 0,'-34'20'43'15,"30"-2"0"-15,23-25-1 16,47-17-41-16,25-14-2 16,25-13-5-16,33 0-32 15,5-11-3-15,17 8 0 16,-2-6-2-16</inkml:trace>
  <inkml:trace contextRef="#ctx0" brushRef="#br3" timeOffset="538849.8204">10096 13033 86 0,'8'-36'40'0,"-4"3"0"16,9 15-1-16,-13 18-38 15,15 4 1-15,-9 24-1 16,-1 23 2-16,-7 20-1 16,-5 20-1-16,-3 11 1 15,-2 13 0-15,-2-1-1 16,0-1 0-16,1-9 1 15,8-13-2-15,2-13 0 16,6-17 1-16,5-19 0 16,10-17-1-16,7-17 1 15,2-16-1-15,4-14 1 16,1-9 0-16,-1-9 0 15,1-6 0-15,-3-6 0 0,-1 0 0 16,-3 6-1-16,-2 4 0 16,0 10-1-16,4 11 1 15,-2 14 1-15,2 15-1 16,-2 15 0-16,3 12 1 15,-1 9-1-15,0 6-1 16,4 5-1-16,-2-7-4 16,14 6-17-16,-5-31-20 15,19-5 2-15,-1-22-3 16,17-10 1-16</inkml:trace>
  <inkml:trace contextRef="#ctx0" brushRef="#br3" timeOffset="539402.8521">12675 12830 54 0,'-16'-1'38'0,"0"-2"-1"16,-11-17-2-16,4 9-25 15,-14-14 0-15,8 4-2 16,-14-11-2-16,6 5-1 15,-11-5-1-15,3 9 0 16,-8 6-1-16,-2 12-1 16,-7 13 1-16,-1 23 0 15,-2 27-1-15,0 26 1 0,2 28-1 16,1 19-1-16,10 19 0 15,8 7 0-15,14 5-2 16,15-8-1-16,10-14-1 16,12-23-3-16,13-15-6 15,-1-36-30-15,21-18 0 16,-10-24-1-16,3-15 0 15</inkml:trace>
  <inkml:trace contextRef="#ctx0" brushRef="#br3" timeOffset="539591.8629">11459 13639 78 0,'-29'-6'45'16,"29"6"-1"-16,14 0 0 0,32-10-20 15,19-15-23-15,34-14-1 16,25-9-3-16,10-7-2 15,20 7-35-15,-13-8-3 16,3 14 1-16,-18 1-2 16</inkml:trace>
  <inkml:trace contextRef="#ctx0" brushRef="#br1" timeOffset="543348.0777">4074 13136 4 0,'13'3'26'0,"6"7"2"16,2 0 0-16,3-7-15 15,17 7-1-15,-1-13-1 16,20 6-1-16,-1-14 0 16,21 5-3-16,1-7-2 15,14 3-1-15,1-1-2 16,9 2 0-16,6 4-1 15,4 1-1-15,6 3 1 0,1 1-1 16,2-2 1-16,8 1 0 16,4-3-1-16,6 0 1 15,4-5 0-15,1 4 2 16,3-3-2-16,6 4 0 15,1 0 0-15,-1 2 0 16,0 2-1-16,3-2 1 16,8-3-1-16,3-4 0 15,11-5 1-15,4-5-1 16,8-5 0-16,6-5 0 15,5-5 1-15,7 1-1 16,-8-1 1-16,1 7-1 16,-4 0 1-16,-7 5 0 0,-8 6-1 15,-4 4 1-15,-7 2-1 16,-5 5 1-16,2-1-1 15,-3 1 0-15,0-2 1 16,-1-2-1-16,6 1 0 16,-1-5 0-16,3-1 1 15,0 1-1-15,-3-2 0 16,0 1 0-16,-11 1 0 15,-2 4 0-15,-17 1 1 16,-6 2-1-16,-13 4-1 16,-13-1-1-16,-7 10-5 15,-27-7-27-15,4 7-1 16,-23-2-2-16,-6 2 0 15</inkml:trace>
  <inkml:trace contextRef="#ctx0" brushRef="#br1" timeOffset="543919.1104">13085 12580 54 0,'1'-16'36'16,"2"3"0"-16,-6-7-9 15,3 20-17-15,3-18-2 16,-3 18 0-16,0 0-4 16,0 0 1-16,0 24-3 15,-2-1 0-15,-1 8-1 16,-3 12-1-16,-2 13 1 15,-2 14-1-15,-4 9 0 16,1 6 0-16,-1 9 1 16,2 5-1-16,2 3 0 0,3 1 1 15,5 2-1-15,2-1 1 16,4 0-1-16,3 3 0 15,-2 0 0-15,2 5 1 16,-6-1-2-16,3-3 2 16,-6-3-2-16,0-9 1 15,0-10 0-15,-1-15-3 16,8-2-13-16,-7-31-24 15,9-8 2-15,-7-30-3 16,12 3 2-16</inkml:trace>
  <inkml:trace contextRef="#ctx0" brushRef="#br1" timeOffset="544527.1452">13145 14494 61 0,'-10'13'37'0,"10"-13"-2"16,-20 7 2-16,10-2-39 15,-10 1 2-15,-4-1 2 16,-4 4-1-16,-8-5 1 15,-1 5 0-15,-11-6 0 16,-3 3 1-16,-8-4-1 16,-8 5 1-16,-15 0 0 0,-10 4-1 15,-18 1 0 1,-14 6-1-16,-15 2 1 0,-15 5-2 15,-19 5 2-15,-9 0-2 16,-13 3 1-16,-12 1-1 16,-8 3 1-16,-8 2-2 15,-10 1 2-15,-4-2-1 16,-2-1 1-16,-3-2-1 15,-4-5 1-15,3 1-1 16,-5-3-1-16,5 0 1 16,2-4 0-16,1 1-1 15,-2 0 0-15,2 3 0 16,3 2 0-16,-3 2 0 15,5 2 0-15,0 2 0 16,-3 0 0-16,6-1 1 0,3 1-1 16,3-1-1-16,6-5 1 15,7 0-1-15,7-5 2 16,10-4-2-16,12-3 2 15,11-2-3-15,16-3 2 16,14-6 0-16,17-1-2 16,14-6-2-16,21 2-2 15,9-16-8-15,33 10-23 16,3-14-1-16,24 8 0 15</inkml:trace>
  <inkml:trace contextRef="#ctx0" brushRef="#br1" timeOffset="544896.1663">4153 15600 15 0,'0'0'34'0,"-9"22"2"16,9-22-10-16,-5 14-11 15,-8-20-3-15,13 6-4 16,-4-22-1-16,7-4 0 15,-1-15-4-15,6-11 2 16,-1-14-3-16,6-10 1 16,-5-10-1-16,1-6 0 15,-1-8 0-15,-5-2 0 16,-4-8 0-16,-3-3 0 15,-3-3 0-15,-1-2 0 16,3-2 2-16,-2-2-1 16,4-4-1-16,4 1 0 0,3 2 0 15,0 6-1-15,2 4 1 16,-4 9 0-16,1 5-1 15,-6 12 0-15,-4 17-1 16,-3 10-1-16,-4 21-6 16,-16 5-31-16,14 20 0 15,-3 3-4-15,19 11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18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48993"/>
              </p:ext>
            </p:extLst>
          </p:nvPr>
        </p:nvGraphicFramePr>
        <p:xfrm>
          <a:off x="214283" y="664342"/>
          <a:ext cx="8750332" cy="59192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red ESA book to look at an old puzzle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two faces of very small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particle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light – the photoelectric effect (PE effect)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difference between prediction and reality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humanity’s understanding of light was altered – using photons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Take notes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particle model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the wave and particle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E=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 simple formula that links powerful concepts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questions orally in small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questions and teams to boost learning and understanding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PE effect using stopping voltage and the characteristic graph shape. The link between Vs=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-Vo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graph tells us about atoms and 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link between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using 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the picture on ESA 178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cartoon explanation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 PLUS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                                                       Marking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7884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0"/>
              <a:ext cx="8573760" cy="577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-16200"/>
                <a:ext cx="8587800" cy="579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009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5840" y="175680"/>
              <a:ext cx="9067320" cy="546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0960" y="159120"/>
                <a:ext cx="9091800" cy="549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566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8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1207</TotalTime>
  <Words>335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65</cp:revision>
  <dcterms:created xsi:type="dcterms:W3CDTF">2006-08-16T00:00:00Z</dcterms:created>
  <dcterms:modified xsi:type="dcterms:W3CDTF">2015-02-17T22:17:27Z</dcterms:modified>
</cp:coreProperties>
</file>